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3" r:id="rId2"/>
    <p:sldId id="312" r:id="rId3"/>
    <p:sldId id="314" r:id="rId4"/>
    <p:sldId id="315" r:id="rId5"/>
    <p:sldId id="316" r:id="rId6"/>
    <p:sldId id="318" r:id="rId7"/>
    <p:sldId id="319" r:id="rId8"/>
    <p:sldId id="320" r:id="rId9"/>
    <p:sldId id="321" r:id="rId10"/>
    <p:sldId id="342" r:id="rId11"/>
    <p:sldId id="344" r:id="rId12"/>
    <p:sldId id="345" r:id="rId13"/>
    <p:sldId id="346" r:id="rId14"/>
    <p:sldId id="377" r:id="rId15"/>
    <p:sldId id="376" r:id="rId16"/>
    <p:sldId id="347" r:id="rId17"/>
    <p:sldId id="348" r:id="rId18"/>
    <p:sldId id="351" r:id="rId19"/>
    <p:sldId id="353" r:id="rId20"/>
    <p:sldId id="361" r:id="rId21"/>
    <p:sldId id="349" r:id="rId22"/>
    <p:sldId id="378" r:id="rId23"/>
    <p:sldId id="379" r:id="rId24"/>
    <p:sldId id="380" r:id="rId25"/>
    <p:sldId id="354" r:id="rId26"/>
    <p:sldId id="355" r:id="rId27"/>
    <p:sldId id="322" r:id="rId28"/>
    <p:sldId id="359" r:id="rId29"/>
    <p:sldId id="360" r:id="rId30"/>
    <p:sldId id="363" r:id="rId31"/>
    <p:sldId id="381" r:id="rId32"/>
    <p:sldId id="375" r:id="rId33"/>
    <p:sldId id="362" r:id="rId34"/>
    <p:sldId id="364" r:id="rId35"/>
    <p:sldId id="365" r:id="rId36"/>
    <p:sldId id="374" r:id="rId37"/>
    <p:sldId id="383" r:id="rId38"/>
    <p:sldId id="366" r:id="rId39"/>
    <p:sldId id="367" r:id="rId40"/>
    <p:sldId id="368" r:id="rId41"/>
    <p:sldId id="369" r:id="rId42"/>
    <p:sldId id="382" r:id="rId43"/>
    <p:sldId id="384"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5" d="100"/>
          <a:sy n="75" d="100"/>
        </p:scale>
        <p:origin x="874"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3T09:03:52.830"/>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C00000"/>
    </inkml:brush>
  </inkml:definitions>
  <inkml:trace contextRef="#ctx0" brushRef="#br0">20352 3806 537 0,'0'0'174'0,"0"0"-10"0,-3-5-23 0,3 5 2 0,0 0-58 15,0 0-42-15,0-8 1 16,0 8 2-16,0 0 7 0,0-5 6 0,0 5 0 15,0 0-3-15,-1-7 72 0,1 7 16 0,0 0-39 16,1-6 30-16,-1 6-17 0,0-7-8 16,0 7-23-16,3-5-7 0,-3 5 1 0,3-3-29 15,1-1 7-15,-4 4-6 0,6-5-2 0,2 0 1 16,-5 4-6-16,4-2 0 0,2-1-15 16,-2 4-1-16,4-4-7 0,-4 1 0 0,0 1-2 15,2 1-14-15,2 0 14 0,-11 1-16 0,17 0 3 16,-6 1 5-16,2 2 2 0,-3 1-20 15,1-1 15-15,2 2-15 0,-2 2 7 16,-1 2-9-16,0 0 12 0,-2 4 3 0,1-1 4 16,-2 4-12-16,0-4 13 0,-1 5 0 0,-1 4 7 15,-2-2-9-15,0 3-11 0,-3-1 13 16,0 4-21-16,-3 4 21 0,0-1 20 0,-2 4-28 16,-1 0 10-16,-1 2-10 0,0 1 3 0,-4 10 8 15,-2 2-9-15,0 0 6 0,-1-1-5 16,1 4 4-16,-2 0 12 0,5 0-7 0,-7 1-4 15,4 2 8-15,2-3-6 0,-3 1-7 0,-2-1 22 16,5 0-14-16,1-1-8 16,4-7 4-16,2-8 6 0,1 1-2 0,3-5-16 15,0-3 20-15,0 2-12 0,3 0-1 0,0-2-7 16,1-2 18-16,-1-2-10 0,3 1 7 16,-2-3 3-16,2-4-2 0,-1-1-4 0,2 0 6 15,-1-2 8-15,1-2-18 0,-1-1 12 0,2-2 29 16,-1-3-26-16,-1 1-10 0,4-1 25 15,-2 0-23-15,2-5-15 0,-4 0 11 0,5-1-1 16,-11 0-8-16,14-1 4 0,-5 1-4 0,-1-4 11 16,-1 2-8-16,2 0-10 0,-5-3 10 15,4 4 8-15,-2-2-13 0,0 0 2 0,-6 3 3 16,7-4-2-16,-7 4 10 0,7-1-18 0,-7 1-3 16,8-4 18-16,-8 4-25 0,0 0 2 0,6-2 0 15,-6 2-5-15,0 0 16 16,0 0-6-16,0 0-7 0,0 0 12 0,4 10 8 15,-4-6 8-15,0 3-10 0,0-1-8 0,0 6-1 16,0-2-6-16,-1 5 17 0,-2 1-8 16,3 2 8-16,-3 1-7 0,3 3 7 0,0-1-3 15,0 4 4-15,0 4-6 0,3-3 15 0,0 9-12 16,1 0-3-16,-1 3 7 0,0-2-7 16,1 14 5-16,3-9 6 0,0 11-4 0,0-2-2 15,3 3-2-15,3-2 2 0,-6-1 3 0,3 0-3 16,1 0 2-16,-1 1-7 0,0 0 18 15,4 5-10-15,-4-3-85 0,4 3 6 16,0-2 4-16,-4 2 1 0,4 3 25 0,-1 1 5 16,5 12 2-16,-8-14-6 0,4 3 4 0,-4 1 18 15,0-2 5-15,4 14-10 0,-4-13 5 16,0 3 5-16,0-3 3 0,1 13-11 0,-5-13 21 16,5 3 3-16,-4-3-8 0,2 1 0 0,-2 4-5 15,1-5 4-15,1 4 27 0,-2-4-39 16,0 18 10-16,1-19 1 0,-2 5 4 0,1-2-5 15,-1 2 11-15,-2 0-11 0,-1 2 1 0,4-1 7 16,-6 1-3-16,2 0 0 0,0 15-14 16,-3-14 11-16,0 1 4 0,0 13 10 0,-6 0-16 15,2 0-2-15,0-14 10 0,-3 11 7 0,1 2-2 16,-4 0 3-16,-1-4 64 0,1 4-16 16,0-3 8-16,-4-1-15 0,-3 4 12 15,3-2-22-15,1-2-1 0,-8-1 8 0,5-1-8 16,-2-1-7-16,0-5-10 0,-1 4-9 0,1-3 4 15,5-12-3-15,-8 14 10 0,8-13 0 16,-5-2-13-16,5 2 10 0,-2 0-15 0,-1-1 6 16,-1 0-4-16,3 0 6 0,-6 11-13 0,2-3 3 15,5-7 7-15,-8 7-18 0,4-9 16 0,-3-4 7 16,3 4 3-16,-1-2-10 0,-2-4-5 16,0-1 2-16,-1 0 10 0,-3-6 3 0,4 6 10 15,-1-5-25-15,0 0 9 0,-3-5-9 16,4-3 0-16,-4 3 2 0,3-5 0 15,1-5 15-15,3-5-15 0,0-1 13 0,-3-3-5 16,2 3-5-16,-2-1-11 0,2-5 16 0,-1 4 2 16,4-5 1-16,2-3-14 0,-1 1-7 0,4-1-8 15,3-3-35-15,-3 2-50 0,6-4-50 16,1-6-141-16,3 4-625 0,6 1 92 0,-2-8 77 16,7 5 113-16</inkml:trace>
  <inkml:trace contextRef="#ctx0" brushRef="#br0" timeOffset="1088.2">18882 12864 504 0,'0'0'158'0,"-21"2"1"16,8 0-23-16,-1 3-41 0,-6-1 22 0,-1 2-14 15,-3 1-1-15,1 0-2 0,1 1-13 16,-2 1 10-16,4-1-12 0,-3 3-3 0,5-3-3 15,5 1 16-15,2-1-16 0,-2 0 3 0,6 2-44 16,4 1-38-16,3 0 3 0,0-1 20 16,9 5-15-16,1-1 4 0,5 0-17 0,1 1 102 15,8 3-2-15,1-1-8 0,2 4-13 0,1-3-12 16,6 6-1-16,-4-5-2 0,-5 0-8 16,-3 2-12-16,-1-1 12 0,-3 3-10 15,-1 0-10-15,-7-3 4 0,0 4-1 0,-6-1 2 16,-1 1-13-16,-6 1-11 0,-1 0 6 0,-6-4 8 15,0 8-3-15,-7-6-3 0,-4 0 1 16,0-1 7-16,-6-4-5 0,-1-1-5 0,-2-2 10 16,-1-5 16-16,0 0 2 0,5-5-10 0,5-2-8 15,-3-3 5-15,7-1 11 0,0-3-37 16,-1-1 24-16,5-3 2 0,3-2-20 16,6-4 13-16,0 1-11 0,4-2-2 0,5-4 7 0,4-2-4 15,5-4-6-15,10-10 3 16,6 1-8-16,1-4 8 0,0 7-11 0,6-6-20 15,-3 5 26-15,-2 3-18 0,6-1-6 0,-11 6 1 16,-4 3-3-16,-2-1-5 0,-7 5-10 0,3 3 17 16,-7 3-12-16,-2-4 10 0,-5 5 0 15,3 0-5-15,-6 1 11 0,-3-1-6 0,-3 0 0 16,-2 4 18-16,-5-1 5 0,-2 1-5 0,-4-1 15 16,-2 3-12-16,-7-2 17 0,-2 5-10 15,-1-2 1-15,-3 0 2 0,3 3-8 0,0 0 2 16,1 0-12-16,5 3 28 0,5-1-33 15,0 0 13-15,6 0-9 0,3 3-24 16,5-1-16-16,3 3-75 0,3 0-76 0,3 2-112 16,10-1-536-16,1 0 110 0,10 1 72 0,-1-1 72 15</inkml:trace>
  <inkml:trace contextRef="#ctx0" brushRef="#br0" timeOffset="1338.09">19180 13266 783 0,'0'10'238'0,"-1"-3"-21"0,-2 6-14 0,0 0-11 16,3 8-11-16,0-1-40 0,-4 6-5 0,4 3-1 16,0-1-9-16,-4 7-26 0,4 3 2 15,-3-3-23-15,3 7-12 0,0-4 5 0,0 3-6 16,-3 12-33-16,3-10 6 0,-3-3-6 0,2-1-35 15,1 0 2-15,0-3-21 0,-3-2-28 16,3-4-27-16,-3-5-4 0,3 2-19 0,-3-6-142 16,2-4 11-16,1 0-497 0,0-4 25 0,0-4 108 15</inkml:trace>
  <inkml:trace contextRef="#ctx0" brushRef="#br0" timeOffset="1617.1">19124 13314 714 0,'7'-21'299'0,"0"5"-40"0,1 4-37 0,1-1 6 16,-2 2-23-16,4 4-8 0,-4 0-31 16,2 2-9-16,1-1-17 0,1 4-30 15,-1-3-2-15,0 8 5 0,4 1-11 0,-4-2-15 0,5 6-8 16,-2 3-4-16,-3 0-1 0,4 0-13 15,-4 6-7-15,1-2-8 0,-1 0 0 16,-4 1-5-16,1-1-13 0,0 1-2 0,-3-1 2 16,-4 1 8-16,0 0-11 0,-3-1-14 0,-2 0 12 15,-1-2-23-15,-4 2 2 0,3-2-2 16,-7-1-30-16,1-2-22 0,2 2-30 0,-3-5-51 16,1-1-176-16,2-1-551 0,4-2 92 0,1-1 38 15,6-2 121-15</inkml:trace>
  <inkml:trace contextRef="#ctx0" brushRef="#br0" timeOffset="2712.14">19635 13526 780 0,'-8'-8'323'16,"1"6"-21"-16,1 0-46 0,-1-3-16 0,-1 4-101 15,-2 1-24-15,0-2 0 0,-4 1-15 0,1 1-3 16,-1 0-23-16,0 3 11 0,1-3-21 16,-1 0 7-16,1 6-22 0,-1-4-18 0,4-2 7 15,0 6 3-15,2-3-31 0,2 0 13 0,2 2 23 16,1-1-35-16,0 0-1 0,3 2 0 16,0 0-10-16,0-6 0 0,6 11-2 15,-3-9 2-15,1 7 5 0,3-3-10 0,0-3-8 0,0 4-8 16,-1-5 9-16,-2 5 6 0,2-2-17 15,-1-2 3-15,1 1 5 0,1 0 9 16,-4-2-6-16,1 3-11 0,2-2 38 0,-6-3-28 16,8 5 13-16,-5-3 5 0,-3-2 8 0,7 6-8 15,-7-6 3-15,6 2-3 0,-6-2 3 16,11-1 4-16,-11 1 9 0,17-7-6 0,-7 2-17 16,4-5-6-16,-1 1-12 0,-2-2 7 0,5-4 3 15,-1 0 2-15,-2 0-23 16,1-1 13-16,-1-3 0 0,0 2-5 0,-1 3 0 15,-2-1 8-15,-1 1 2 0,-1 3-2 0,-1 1-1 16,-1 1 14-16,-2 2 15 0,-1 1-19 16,0-1 6-16,-3 0-12 0,0 3 12 0,0 4 0 15,-3-6-5-15,3 6 2 0,0 0 8 0,-10-1 5 16,10 1 13-16,0 0-17 0,-13 10 17 16,8-4 2-16,2 3-20 0,-3 2 11 0,6 2 9 15,-1-1 1-15,-2 5 2 0,6 2-10 0,-2 0 2 16,2 1-4-16,3 1 4 0,-1-2-2 15,1 5 10-15,-2-2-12 0,5 0-9 0,-2 2-2 16,1-1 3-16,-2-1 2 0,1-2 8 0,0 0 64 16,0 3-25-16,-3-5 19 15,-1 1-14-15,0-4 4 0,-3 0-27 0,0 0 20 16,0-1-13-16,-3 0-8 0,0-3 18 0,-1-1-17 16,-3 1 2-16,0-3 7 0,0-2-22 15,1 0-3-15,-5-1-13 0,7-5 21 0,-5 0 5 16,9 0-13-16,-15-2-5 0,9-3 7 0,2 0-2 15,-2-7-2-15,3 2-14 0,3-2 1 0,6-4-18 16,-2-4 15-16,5 0 3 0,2-8-26 16,3 1 5-16,10-9-15 0,0-1 2 0,0 0 3 15,-1 4-2-15,1 8-4 0,-6 1 27 0,-2 5-11 16,-1 0 5-16,-5 3-7 0,0 2 18 16,0 1 4-16,0 1 24 0,-3 2-16 0,-1 2 14 15,-1 0 1-15,-2 1-12 0,0 0 0 16,-3 4-5-16,0 3-23 0,-3-7 25 15,3 7-2-15,0 0 12 0,0 0-7 0,-24 9-13 16,14-1 1-16,-1 0-4 0,1 2 8 0,3 3 8 16,-6-1-13-16,6 2 8 0,0 1-13 15,1-4-5-15,1 6 15 0,2-4-10 0,3-1 8 16,0 1-16-16,3-1-2 0,0-4 5 0,5 1-8 16,-1-1 5-16,6-7 1 0,-2 4-6 15,5-5 16-15,2-6-21 0,-1 3 7 0,7-9-7 16,-3 2 18-16,6-7-7 0,-3-2-1 15,-1-2 6-15,8-12-14 0,-3 4 14 0,-7-1 17 16,-2 10-5-16,-1-3-5 0,-4 4 16 16,-4 3 2-16,0 1 2 0,-3 4 1 0,3-1-11 15,-6 2-4-15,-1 3-11 0,3 3 7 0,-5 0-4 16,-1 4 10-16,0 0 7 0,0 0-2 16,6 19-10-16,-6-5 2 0,3 1 5 0,-1 6-4 15,1 1-11-15,0 6 5 0,1 1-3 0,2-4-2 16,1 9 26-16,-1-3-21 0,2 2 8 15,-1-4-34-15,-4 3 26 0,3-6-7 0,-5 1 12 16,-1 1-5-16,-1-1-5 0,-8 4 18 16,-16 10-13-16,-9 0 11 0,-20 10-39 0,-18 3-18 15,-35 11-210-15,-22 2-707 0,-22-2 132 0,-22-7 63 16,-36-9 82-16,-34-6 59 0</inkml:trace>
  <inkml:trace contextRef="#ctx0" brushRef="#br0" timeOffset="5672.11">22061 11733 565 0,'-3'-7'231'0,"3"7"-24"0,-1-8-5 16,1 8-33-16,-3-3 10 0,3 3-33 15,0 0 10-15,-6-6-15 0,6 6 0 0,0 0-18 16,0-3 28-16,0 3-44 0,0 0 3 0,0 0-10 15,-1-5-8-15,1 5-5 0,0 0-15 16,0 0 2-16,0 0 11 0,0 0-26 0,7-5-11 16,-7 5 21-16,18-3-23 0,-2 3-5 0,5 0-69 15,3 0-8-15,7-2 8 0,10 1 0 16,3-3 5-16,25-2 15 0,6-2 3 0,20-5-5 16,4 2 15-16,7-1-25 0,-3 1 14 0,3-5 12 15,0 4-6-15,4-4 7 0,-1 0-17 16,0 1 18-16,-6-2-11 0,-1 2-7 15,-7 2 15-15,-9 1-2 0,-21 2 2 0,-3-1-26 16,-4 4 42-16,-13 0-14 0,-11 0-12 0,-3 6-5 16,-4-6 10-16,-4 7-5 0,-2-3-10 15,-3 2 9-15,-5-4 17 0,1 4-11 0,-1 1 5 16,-3 0-10-16,1-2 5 0,-4 1 10 0,1-3-5 16,-8 4 8-16,12 0-5 0,-12 0-16 0,0 0 16 15,7 0-16-15,-7 0-31 0,0 0-2 16,0 0-23-16,7 4-38 0,-7-4-105 0,0 0-149 15,-4 3-435-15,4-3 110 0,0 0 51 0</inkml:trace>
  <inkml:trace contextRef="#ctx0" brushRef="#br0" timeOffset="13057.84">21272 6409 358 0,'0'0'184'16,"0"0"-17"-16,0 0 14 0,0 0-2 0,0 0-56 15,0 0-59-15,0 0 5 0,0 0-38 0,0 0 15 16,0 0-18-16,0 0 16 0,0 0 2 16,0 0-10-16,10-6 18 0,-10 6-8 0,13 0 0 15,1-2 5-15,-1 2-18 0,2-1 3 0,4 1-3 16,2 0 29-16,0-4-6 0,6 2-25 16,1 0 81-16,3 1-27 0,3-4 4 0,3 3-9 15,-3 0-11-15,4-2-10 0,3 2 7 16,0 1-12-16,-4-3-5 0,-6 1-3 0,3 2 0 15,-6 1-8-15,-1 0 6 0,-3-1-3 16,0-2-13-16,-7 3-5 0,4-2-3 0,-5 2 11 16,-1 0-3-16,-2-1 0 0,-2 1 6 0,-4 0 22 15,2 0-7-15,1-1-21 0,-10 1 33 16,14 0 1-16,-14 0-27 0,11 0-9 0,-11 0-5 16,10 0 7-16,-10 0 0 0,0 0 0 0,0 0-13 15,10 0 3-15,-10 0 8 16,0 0-16-16,0 0-20 0,10-2-8 0,-10 2-18 15,0 0-12-15,0 0-14 0,0 0-28 0,7 2-35 16,-7-2-31-16,0 0-92 0,4 2-239 16,-4-2-278-16,0 0 69 0,0 0 48 0</inkml:trace>
  <inkml:trace contextRef="#ctx0" brushRef="#br0" timeOffset="13680.38">21900 6242 414 0,'-3'-6'179'16,"3"6"-5"-16,0 0-10 0,0 0-13 0,0 0-18 15,-3-2-15-15,3 2-21 0,0 0-10 16,0 0-10-16,0 0 8 0,0 0-24 0,0 0 6 16,0 0-8-16,0 0-19 0,0 0 7 0,0 0-4 15,0 0 1-15,0 0 2 16,0 0-13-16,21 7 0 0,-15-6-7 0,1 3 5 0,-1 0-11 16,5-1-5-16,-4 3 21 0,3-4-3 15,0 4 3-15,1 0-18 0,2-1-8 16,-2 1 13-16,-1-4-2 0,0 4-8 0,1 0 5 15,-1-1-16-15,0 1 3 0,0-4 6 0,-3 4-4 16,3-2 11-16,-3 0-15 0,0-1-1 16,0 1-7-16,-1-2 21 0,-2 0 4 0,2 0-7 15,-2 2 5-15,3-3-3 0,-7-1-5 0,7 5 6 16,-1-3-3-16,-6-2-1 0,7 3-4 16,-4-2 0-16,-3-1 2 0,8 5-2 0,-8-5 4 15,6 2 1-15,-6-2-23 0,0 0 30 0,7 2 3 16,-7-2-10-16,4 4 5 0,-4-4-10 15,0 0 5-15,0 0-8 0,6 1 10 0,-6-1 8 16,0 0 10-16,0 0 6 0,0 0-26 16,0 0 5-16,0 0-13 0,0 7 13 0,0-7-3 15,-10 3-7-15,3 3 7 0,-7-4 3 16,1 5-10-16,-4 3 12 0,3-2-15 0,-7 4 82 16,2-1-10-16,-2 1-10 0,3 2-3 0,-1-1-3 15,1 0-53-15,1 2-13 0,3 0-31 16,1-2-26-16,2 0-58 0,1-1-98 0,4 2-107 15,2-4-461-15,4-2 88 0,0 0 53 0</inkml:trace>
  <inkml:trace contextRef="#ctx0" brushRef="#br0" timeOffset="16189.9">17104 4260 373 0,'0'0'126'16,"0"0"-1"-16,0 0-2 0,0 0-10 0,0 0 4 0,7 10 4 15,-7-5 81-15,0-5-43 0,-4 10 12 16,4-3-17-16,0-3-8 0,0 4-11 15,0-1-12-15,-3 0-10 0,3 3-3 0,0-4-13 16,-3 2-20-16,3 0 2 0,0-2 0 0,0-1 1 16,0 4-19-16,0-3 19 0,0 2-39 15,0 0 43-15,3-4-35 0,0 3-21 0,1 0 38 16,3 0-7-16,0-3-10 0,3 3-3 0,4-1 3 16,2-4-1-16,5 3-78 0,0-4-17 15,6-1 22-15,4 0-8 0,0 0 4 0,3-1 22 16,7-4-6-16,0 3-2 0,0-1 9 0,0-2 4 15,0 0-8-15,0 2 5 0,0-2 20 16,-4 1-13-16,-6 1 4 0,0 0-4 16,-3 0-10-16,-4-1 3 0,0 4 3 0,-5-3-3 15,-4 2 2-15,1 1 13 0,-1-1-17 0,-5-2 22 16,4 1 21-16,-5 2-28 0,-2 0 12 16,-7 0-7-16,14-1-11 0,-14 1 3 0,10-1 11 15,-10 1-8-15,0 0-1 0,4-3-2 0,-4 3-10 16,0 0-10-16,0 0-18 0,0 0-21 15,0 0-23-15,0 0-23 0,0 0-30 0,0 0-24 16,0 0-79-16,-25-3-18 0,25 3-506 16,-9 0 42-16,9 0 117 0</inkml:trace>
  <inkml:trace contextRef="#ctx0" brushRef="#br0" timeOffset="16589.64">17730 4231 634 0,'0'0'208'16,"-7"-5"-34"-16,7 5-8 0,0 0-17 16,0 0-9-16,-1-5-27 0,1 5-11 0,0 0-15 15,0 0-5-15,0 0-13 0,0 0-5 16,0 0 8-16,0 0-13 0,0 0-5 0,15 14-8 15,-12-11-3-15,4 1-7 0,-1 0 13 0,5 1-8 16,-4 0-16-16,3-1 9 0,-2-1-4 16,5 2 62-16,-3 2 6 0,1-4-9 0,-1 3-17 15,3-4 10-15,-2 4-16 0,-1-2-9 0,0 1-6 16,3-2-5-16,-6 2 10 0,3-3-7 16,-2 3-18-16,-2-4 7 0,1 2-12 0,0 2-1 15,-4-2-17-15,5 0 30 0,-5 0-17 0,0 1 10 16,0 3-3-16,-3-1 20 0,0 3-14 15,-6-1 9-15,2 5-17 0,-6 1 7 16,-4 4 13-16,-3 4-18 0,0 2 0 0,-3 1-5 16,-5 8 0-16,-2 0 3 0,0 1-52 0,-3-1-40 15,2 0-88-15,-2 2-178 0,8-2-531 16,-2-4 98-16,8-5 50 0,-2 0 58 0</inkml:trace>
  <inkml:trace contextRef="#ctx0" brushRef="#br0" timeOffset="23172.76">17624 8683 130 0,'0'0'28'15,"0"0"11"-15,0 0-4 0,-4-5-12 0,4 5 6 16,0 0-6-16,0 0 10 0,0 0-23 0,0 0-18 15,0 0 21-15,0 0-2 0,0 0-19 16,0 0 23-16,0 0-2 0,0 0 2 0,0 0-2 16,0 0 10-16,0 0-5 0,0 0 28 0,0 0-2 15,0 0 68-15,0 0 9 0,0 0 7 16,0 0-23-16,0 0 10 0,0 0-10 0,0 0-5 16,0 0-6-16,0 0-9 0,0 0 4 0,0 0-9 15,-3-3 2-15,3 3-6 16,0 0-86-16,0 0 8 0,0 0 12 0,0 0 79 15,0 0-2-15,0 0 3 0,0 0-8 0,0 0-3 16,0 0-20-16,0 0 10 0,0 0-18 16,0 0 1-16,0 0-27 0,0 0 26 0,0 0 6 15,0 0 14-15,0 0-25 0,13-1-12 0,-13 1 17 16,21 0-2-16,-7 1-14 0,3-1-1 16,0-1-14-16,3-1-2 0,4-1 23 0,0 2-13 15,-2 1 5-15,1 0-4 0,1-2-9 0,0 1 8 16,0-2-17-16,-4 3 17 0,1-1-8 15,-4 1-7-15,-3-1 5 0,3-1-3 0,-4 2-17 16,-3 0-1-16,-2 0-2 0,2 0 10 16,-10 0 10-16,13 0-12 0,-13 0 7 0,11 3-7 15,-11-3 2-15,0 0-3 0,3 4 14 16,-3-4-8-16,0 0-16 0,0 0 10 0,0 0 9 16,-11 7-4-16,11-7 4 0,0 0-11 0,-6 3-11 15,6-3-17-15,0 0-38 0,0 0-14 16,0 0-25-16,0 0-66 0,0 0-8 0,-10 1-141 15,10-1-484-15,0 0 97 0,0 0 65 0</inkml:trace>
  <inkml:trace contextRef="#ctx0" brushRef="#br0" timeOffset="23716.24">17815 8518 499 0,'0'0'181'0,"-3"0"-19"0,3 0-14 16,0 0-12-16,0 0 2 15,-4-7-23-15,4 7-28 0,0 0-10 0,0 0-3 16,0 0 18-16,0 0-28 0,0 0 46 0,0 0-56 16,0 0 13-16,21 10-24 0,-14-6-4 15,-1-1-6-15,2 2 5 0,-1 2-12 0,2-4 12 16,-2 4-4-16,1 0-19 0,2-2 3 0,-4 1 10 16,4 2-13-16,-2-2 16 0,-2-1-39 15,1 1 42-15,0 1-24 0,0 0-8 0,0-2 4 16,-1 1 1-16,-2-2-2 0,2 0-7 15,-2-2 17-15,0 3 1 0,-1-2-22 0,1 2 12 16,-4-5 6-16,6 3-24 0,-2 2 14 16,-4-5 21-16,3 2-23 0,-3-2 21 0,3 5-14 15,-3-5 24-15,4 2-10 0,-4-2 86 0,0 0 3 16,4 4-10-16,-4-4-18 0,0 0 5 16,0 0 5-16,6 4-2 0,-6-4-19 0,0 0 9 15,0 0-9-15,0 0-9 0,0 0-9 0,0 0-9 16,-11 9 2-16,8-8-20 0,-3 4 17 15,-1-3-17-15,0 1 2 0,-3 4 8 0,0-1-26 16,0 2-66-16,-5 1-1 0,-1 0 14 0,-2 2-16 16,-3 3 3-16,2-3-16 15,-5 6-41-15,3 4-50 0,-2-4-132 0,2 0-557 16,3 0 97-16,5-2 87 0,-1-5 48 0</inkml:trace>
  <inkml:trace contextRef="#ctx0" brushRef="#br0" timeOffset="25574.01">17180 6104 506 0,'0'0'133'0,"0"0"1"16,-1-3 14-16,1 3-20 0,0 0-13 0,0 0 23 16,0 0-20-16,0 0-36 0,0 0-8 15,25 8 13-15,-15-7-7 0,3 0-9 16,1 5 65-16,3-4-3 0,3 0-20 0,1 2-6 15,-1-1 8-15,4 1-22 0,1-1-19 16,5 0-5-16,-5 1 8 0,5-2 2 0,-2 2-18 16,-2-1-7-16,2-1 3 0,-1 4-17 0,-6-5 4 15,3 0 2-15,-4 1-15 0,1 1 0 0,-4-2 9 16,0-1-6-16,-3 2-21 0,-1 0 15 16,1 0-13-16,0 0-2 0,-7-2 5 0,2 0 2 15,2 0 1-15,-4 1-6 0,-1 1-10 0,-6-2 26 16,15 0-13-16,-15 0-5 15,10 1 15-15,-10-1 0 0,9 0-13 0,-9 0-22 16,0 0 7-16,8 3-34 0,-8-3-48 0,0 0 11 16,7 3-62-16,-7-3-95 0,0 0-43 15,0 0-533-15,0 0 74 0,0 0 62 0</inkml:trace>
  <inkml:trace contextRef="#ctx0" brushRef="#br0" timeOffset="26024.6">17699 6016 645 0,'0'0'235'0,"0"0"-28"0,-3-6-33 16,3 6-17-16,0 0-24 0,0 0-13 0,0 0-23 15,0 0 18-15,0 0-15 0,0 0-18 16,0 0-10-16,0 0-6 0,0 0-9 0,0 0-6 16,13 10 3-16,-9-5-3 0,-1-2-8 0,3 3-12 15,-5-2 13-15,6 1-3 0,0 3-3 16,-1 0-12-16,1 0-16 0,1-2 20 0,2 0-22 16,-1 3 10-16,3 1-5 0,1-1 12 15,-3 0-9-15,4-2-8 0,-1 2 15 16,1-5-13-16,-4 4 8 0,0-1 0 0,4-1-13 15,-7-2-3-15,3 2 9 0,-2-4-1 0,1 4 0 16,-5-3-7-16,2 1 12 0,-2-1 18 16,3-2-12-16,-3 4 20 0,-4-5-11 0,-4 7 6 15,-3-2-5-15,-7 1-18 0,-10 3 17 0,-7 1 1 16,-13 6-21-16,-7 1 8 0,2-2 3 16,-1 2 2-16,2 0 61 0,4-1-9 0,6-1-22 15,7-3-25-15,-4 2 6 0,5 1-62 0,6-4-19 16,-3 5-208-16,3 0-621 0,6-5 147 15,5 3 27-15,3-5 62 0</inkml:trace>
  <inkml:trace contextRef="#ctx0" brushRef="#br0" timeOffset="37476.33">20276 3892 383 0,'0'0'190'0,"0"-6"-26"16,0 6-18-16,0 0-3 0,0-8 8 15,0 8-15-15,-3-7 12 0,3 7 6 0,0-4-31 16,-3 0-3-16,3 4 5 0,-4-10-17 0,-2 7-26 16,2-2 10-16,1 1-10 0,-4-2-26 15,0 0 11-15,0 2-24 0,0-4 11 0,-3 2 0 16,0-2 4-16,0 5-1 0,-1-8 68 0,-2 6-30 16,0-2 2-16,2 0-15 15,-3 0-13-15,0 0 8 0,-2 1-13 0,1-2-20 0,2 0-4 16,-4 0 1-16,3 2 0 0,-3-1-2 15,3 0-11-15,-3 1-8 0,1-2 6 0,1 1 12 16,2 1-17-16,-4 2-1 0,3-4 6 16,-3 2-13-16,0-1-3 0,0 3-5 0,0-3 8 15,-4 2 5-15,-3-2-5 0,-3 1-1 0,3-1-1 16,-6 0-4-16,2 2 4 0,-2 0 7 16,-1 0-18-16,-3-2 7 0,3 4-4 0,0 1-3 15,-4-4 2-15,4 4 19 0,1 1-24 0,-4-3 6 16,3 3 2-16,3-2-10 15,-3 3 2-15,1 0 3 0,6 0 0 0,-3 0 0 16,3 0-2-16,0 0-1 0,0 0 1 0,1 0-4 16,2 0-1-16,-3 3 7 0,4-2 2 15,-1 3-12-15,-3-3 20 0,0 2-10 0,0 2-5 16,-3-3 0-16,0 4 13 0,2-3-6 0,-2 2-2 16,2-2 5-16,-2 4-5 0,1-4 6 15,-2 4-1-15,1-1-3 0,3-1 3 0,0 2-7 16,-1 0 9-16,-1-2 6 0,2 4-18 0,0-5 8 15,-1 4-3-15,1-1 15 0,1 3-7 0,2-3-1 16,-3 1-7-16,7 0-10 0,-6 1 10 16,2-1 23-16,4 3-25 0,0 0-6 15,0-2 8-15,-1 0-10 0,5 0 2 0,-4 2-7 16,3 2 20-16,0-1-26 0,-2 3 14 16,5-5-1-16,1 3 8 0,-4-1 5 0,4 3-7 15,3-2 2-15,-3-1 0 0,-1 2-3 0,5-2 6 16,-4 2-3-16,2 2 10 0,1-4-8 15,-2 2 6-15,2-3 0 0,-1 4-8 0,2-1 13 16,-1-1-16-16,1 0 3 0,-1-1-3 0,-1 1-4 16,2 2 2-16,2-3 2 0,-2 1 0 15,2-3 6-15,1 1 7 0,-4 2-20 0,6-3 7 16,-2 0 3-16,-3 1 16 0,6 0-3 0,-4-2-8 16,1 1 0-16,0 0 3 0,3 3-8 15,0-5 15-15,0 3-13 0,0-1 14 16,0 2-1-16,3-2-5 0,-3 1 13 0,3 2-15 15,1-4 7-15,-1 2-2 0,3 2-15 0,2-2 7 16,-1 2 15-16,2-1-96 0,-2 1 4 16,4-1 26-16,2-2-5 0,2 2 7 0,-2-1 18 15,7 4-17-15,-3-3 15 0,1 1-3 0,6 3-2 16,2-2 5-16,-1 0 17 0,-1-5-14 16,3 7 27-16,1-5-7 0,2 1-10 0,1 1 2 15,0-2 5-15,0 0-7 0,-1 2 2 0,1-4 6 16,3 0 9-16,-6 0-10 0,3 1 6 15,-1-3-13-15,1 1 9 0,-3-1 6 0,6 2-25 16,0-5 17-16,-3 1 3 0,6 2-5 16,0-4 12-16,1 3 14 0,-3-2-21 0,-4 1 5 15,6 2 7-15,-6-4-4 0,-1 3-13 16,5-4 12-16,-5 4-7 0,1-3-5 0,0 2 17 16,-1-2 4-16,-2 3-16 0,-1-4 7 0,1 4 16 15,-1-5-28-15,0 3 12 0,3-1-2 16,-5 0 0-16,2 1-5 0,1-1 0 0,-1-2-5 15,4 1-3-15,-4 2 5 0,-2-4 14 0,5 1-1 16,-3 1-5-16,0-4 0 0,0 2-5 16,1-1 15-16,3 1-15 0,-4-1 7 0,1-2 8 15,-1 1-2-15,1 1-5 0,-1-2-8 0,-1-1 12 16,-4 2-2-16,5-2 8 0,0-1-15 16,-3-1-3-16,0 1-6 0,0 0 22 15,0-3-11-15,3-1 2 0,-3 0 11 0,4-5-23 16,-1 3 20-16,-3-3-5 0,3-1 0 0,0 0-5 15,-2-3-2-15,-1 1 12 0,-4-1-13 16,4-1 6-16,-3 2 2 0,-5 0 10 0,-1 1-10 16,1-5-5-16,-2 4 8 0,0-1 61 0,-2 0 11 15,0 0-22-15,-2 1-1 0,-1-4-14 0,-1 5 3 16,-1-2-10-16,-1-1 8 0,-3 2 2 16,1-1-26-16,-1-2 3 0,-3 0 8 0,0 0-16 15,0 0 13-15,-3-5-2 0,-1 5-8 0,-5-4-18 16,2 0 38-16,-7-2-30 15,-3 1 5-15,-13-8-8 0,-1 0 10 0,-8 3-7 16,-1 5-3-16,-4 0-7 0,-8 4 2 0,1-1 17 16,-3 5-19-16,-5 2-6 0,-2 3 3 0,-1 3 0 15,-3 1-18-15,-4 4-26 0,-5 2-48 16,2 7-133-16,-7 0-223 0,-7 8-436 0,2-4 91 16,11 1 122-16,-2 0 39 0</inkml:trace>
  <inkml:trace contextRef="#ctx0" brushRef="#br0" timeOffset="39836.74">19999 5825 445 0,'0'0'95'0,"0"0"84"15,0 4-8-15,0-4-7 0,0 0-10 16,3 5-14-16,-3-5 22 0,0 0 12 0,0 0-26 16,0 0-81-16,0 0-11 0,0 0 29 15,0 0-1-15,0 0 39 0,0 0-44 16,0 0-12-16,0 0-8 0,0 0 7 0,0 0-2 16,0 0 3-16,0 0-19 0,0 0 52 0,0 0 13 15,0 0-3-15,-19-9-20 0,12 4-3 0,0 2-8 16,3-3-10-16,-6 2-13 0,0 0 6 15,-4-3-11-15,1 3-5 0,-4-2-2 0,0-1 7 16,-1 3-26-16,-6-4 3 0,4 2-7 0,-7-1 2 16,3 1 5-16,0 0-2 0,-1-1-8 15,-1 0-6-15,-1 2 4 0,2-1 4 0,1-1-12 16,0 1 12-16,1 2 11 0,-1 0-13 0,3 0-13 16,0-2 8-16,1 4-10 0,-1 0 12 15,1-2 3-15,0 2-10 0,2 1-8 16,-2-3 5-16,0 1-8 0,-1 2 6 0,4 1 30 15,-7 0-28-15,3-1-2 0,-3 1-1 0,1-3 1 16,-1 3 2-16,0 0-3 0,-1 3 9 16,2-3-9-16,-1 0 8 0,-3 0-10 0,2-3 13 15,1 3-28-15,-3 3 15 0,4-6-3 0,-5 3 3 16,-2 0 0-16,5 0-7 0,-5-2 12 0,-1 2 0 16,0 0 3-16,3-1-14 0,-5 1 4 15,2-1 7-15,3 1 0 0,-3-2-20 16,7 2 12-16,-3-3-7 0,4 3 13 0,-1-1-3 15,2 1-8-15,-1 0 13 0,2 0 0 0,-2 0-2 16,2 0-3-16,4 0-5 0,0 1 2 0,0-1 3 16,3 3-3-16,-3-1 21 0,3-1-23 15,1 0 18-15,-2 4-16 0,2-4 1 0,-4 2 7 16,7 2-10-16,-3-2 20 0,2 3-22 16,-2-2-1-16,2 1 13 0,1 2 0 0,-3 2-13 15,2-1 21-15,0 0-20 0,-2 2 12 0,2-2-10 16,1 2-8-16,0 3 5 0,-4-3 0 0,4 0 16 15,0 4-18-15,0-3 0 0,0 3 10 16,-1-3-16-16,4 4 16 0,-3 0-2 0,3-3-3 16,-3 2 5-16,3 1 7 0,0-2-4 0,-2 1 15 15,1 0-16-15,1-1-2 16,1 4-20-16,2-3 10 0,-2 3 7 0,1-5-5 16,-1 3 13-16,3-1-7 0,2-1-3 0,-2 0 5 15,3 2 7-15,0-3-1 0,0 1-6 0,0-1-6 16,0 2 6-16,4-3 0 0,-1 4-2 15,3-1 15-15,-1-2-11 0,1 3 6 0,1-1 5 16,0-1-13-16,4 1 0 0,-2-3 20 0,2 3-12 16,3-3-6-16,-1 3 4 0,4-3-6 15,0 1-3-15,4 0-5 0,0-3 19 16,-1 4-6-16,7-3 10 0,4-1-5 0,-1 0-20 0,5 2 10 16,2-4 18-16,1 1-18 0,0-1-5 0,2 0 20 15,2 0-5-15,-1-3-12 0,0 2-1 16,3 0 1-16,0-3-3 0,15 5 12 15,-8-7-17-15,-10 2 8 0,3 1-9 0,1-4 6 16,-1 2-3-16,1 0 14 0,-1 0 6 16,1 0-9-16,2-2 0 0,-2 0 20 0,2 0-23 15,2 1-3-15,-2-1 18 0,1 0-15 0,14-1 0 16,-7 2 11-16,-11-1-11 0,1 0-3 0,-1 0-7 16,0 2 12-16,-2-2 3 0,1-2-7 15,-1 2-8-15,-8 0 2 0,1 0 3 0,2 0 10 16,-3 0-13-16,0 2 3 0,0-2 15 0,0 4-10 15,1-4-10-15,-1 0 20 0,-3 0-10 16,3 0 3-16,-3 2-8 0,0-2 13 16,-1-2-6-16,-5 2 3 0,1 0-12 0,-2-3 7 15,0 2-6-15,0 1 6 0,-4 0 13 0,-2-2-15 16,3 1 14-16,-2-3-19 0,-4 0 14 16,1 3-14-16,2-4 17 0,-5 1-15 0,1 0 5 15,-1-3 0-15,-1-1 26 0,0 4-26 0,-2-5 5 16,-3 1-8-16,4 0 6 0,-4-1 15 15,2-5-13-15,-1 4 2 0,-4 1 16 0,2-5-28 16,-2-1 10-16,-1 2-7 0,-3-1 9 0,3-3-12 16,-3 1 18-16,-3-2-13 0,0 0 0 0,-1-5 10 15,-3 4 16-15,-4-5-26 0,-5 1 3 16,-11-12 2-16,-4 5 0 0,-6 1-5 16,-8-1 10-16,0 1-15 0,-19-3 13 0,-1 2-3 15,-4 1-5-15,-3 2-92 0,-6-1 15 16,-7 6 20-16,-4-1-1 0,-4 2 14 0,-2 6 16 15,-4 2-33-15,-1 3 12 0,1 6-23 0,-7 1-38 16,-13 10-64-16,-5-4-174 0,1 14-520 0,-30 6 95 16,33-5 54-16,-6 3 82 0</inkml:trace>
  <inkml:trace contextRef="#ctx0" brushRef="#br0" timeOffset="42320.95">20212 8578 545 0,'0'0'251'0,"-4"-4"-8"15,4 4-23-15,0 0-18 0,-3-6-13 0,3 6-25 16,0 0-2-16,-3-3-9 0,3 3 6 0,0 0-8 16,-4-7-15-16,4 7-8 0,-3-2-29 15,3 2-19-15,-4-5 7 0,4 5-5 0,-7-5 7 16,7 5-7-16,-3-3 8 0,3 3-31 15,-7-6 23-15,4 4-34 0,3 2 16 0,-7-4-5 16,4-1-8-16,3 5-10 0,-8-7-2 16,2 6 2-16,-1-5-13 0,0 2 2 0,1 2 1 15,-5-4-10-15,1 0 7 0,0 3-15 0,-4-2 4 16,1 0-1-16,-2-1-78 0,-1-1 16 16,1 1-5-16,-1 2 2 0,-2-3 6 0,-2 0-18 15,3 3 22-15,-1-4 11 0,-2 1 8 0,0 0 4 16,-1 0 16-16,-2-1-23 0,2 4 5 15,-3-2 5-15,3-2 1 0,1-1 4 16,-4 4 0-16,3-1 3 0,-2-1 10 0,-1 0-7 16,3 5-3-16,0-4 2 0,1 0 3 15,0 2-15-15,3-1 4 0,-4 2 6 0,4-3 5 16,0 5-10-16,-1-5 5 0,-1 4-8 0,1-1 13 16,1-1-5-16,0 1-5 0,0 3 10 0,0-6 0 15,3 5-3-15,-3-1 21 0,-1-2-18 16,-1 2 0-16,1 0 8 0,0 1-11 0,2-3 6 15,-5 2-16-15,2 1 8 0,-2 0-3 0,3-2 3 16,1 1 10-16,-3 1 5 0,-1 1-15 16,4-2 8-16,-4-2-11 0,5 3 13 0,-5-2-7 15,4 3 9-15,-3-1-14 0,2-3 20 16,2 2-11-16,-2 2-4 0,1-1-9 16,0 1-4-16,-1-1 7 0,2 1 6 0,-2-3 9 15,-1 1 1-15,-2 2 0 0,3-1-11 0,-2 1 6 16,-1 0-1-16,1 0 6 0,0 0-3 0,-4-2 5 15,3 2-15-15,1 0 8 0,-1-1-6 16,-3 1 3-16,0 0 3 0,1 0 7 0,-1 0-15 16,-1 1 5-16,1 1 0 0,1-2-21 0,-5 1 16 15,-2 4 3-15,2-3 4 0,1 0 3 16,-1 3-5-16,-2-2-10 0,2 1 5 0,1-1 3 16,-1 3-4-16,1-4 4 0,3 4-11 0,-3-3 18 15,0 3 0-15,3-3-10 0,3 3 5 16,-3 0 3-16,4-2-1 0,-1 2 3 15,1-3-5-15,3 3 6 0,0 1-6 0,-1-2 2 16,5 1-17-16,-1 1 10 0,1 1-1 0,-1 0-4 16,0 0 5-16,3-1 0 0,-2 2-5 15,0 0 7-15,2-1-4 0,1 3-1 0,-4-3-2 16,4 2 20-16,3 3-10 0,-3-4 2 0,-1 1 1 16,2 3 0-16,-1-1-3 0,2-4-3 15,1 7-2-15,-2-5 7 0,2 5-7 0,-1-5 8 16,2 5-11-16,2-5 8 0,-5 7 8 0,5-7-16 15,-3 5 8-15,3-1-8 0,-2-2 6 16,2 2-3-16,1 0 2 0,0-3-4 16,3 0-6-16,-1 3-3 0,1-3 9 0,0 2-1 15,1-2 11-15,-1 2-3 0,3-1-5 0,0-4-1 16,0 6 9-16,1-4 7 0,-1 0-5 16,4-1 13-16,0 3-23 0,0-2 0 0,0 0 5 15,3 0 0-15,0 1-3 0,-3-1 6 0,3-1 7 16,1 0 8-16,-1-1-10 0,0 2-8 15,1-2 5-15,2 1-8 0,-3-1-7 0,1 0 5 16,2 1 2-16,1 0 16 0,-1-2-15 0,-2 3-6 16,3-2 8-16,2-1-3 15,-1 2 3-15,1-1 3 0,1 0 5 0,1-1-11 16,-1 0 11-16,0-3-6 0,3 3-4 0,-2 0 20 16,2-3-8-16,0 2-2 0,1 1 7 0,-4-4-7 15,6 2-19-15,-5 2 24 0,2-4-10 16,1 1-3-16,0 0-3 0,-1 1 8 0,4-3-5 15,0 2 16-15,3 2-1 0,-2-5-7 0,2 4-11 16,0-4 6-16,3 0 12 0,-3 4-7 16,1-3-6-16,0-2-9 0,-1 3 14 0,1 1 19 15,-1-3-29-15,0 1 19 0,-3-2-19 0,0 0-2 16,3 1 3-16,1 2-6 0,-4-1 3 16,6-1 5-16,-2-1-8 0,0 0 3 15,-2 0 5-15,9 0 20 0,-4 0-27 0,0 0 7 16,3-1 13-16,-3-1-6 0,3 2-12 0,0-4 18 15,0 4-21-15,-3 0 1 0,2-2-1 16,2 1 0-16,-1-2 8 0,0 1 5 0,1 0-2 16,-1 2-3-16,3-5-3 0,-3 3 19 0,0 1-21 15,0 1-1-15,-3-3 24 0,0-1-10 16,0 4-16-16,-1-2 26 0,-2-2-13 0,0 2-7 16,2 0-8-16,-2 0-1 0,-4-1 14 0,3 1 5 15,-4 1-8-15,2-5-3 0,-1 5-2 16,-3-2 7-16,5-2-4 0,-5 3 2 0,0-3 2 15,3 2-4-15,-4 0-3 0,1-1 7 0,3-2-9 16,-4 4 7-16,1-2 5 0,2-1-8 16,-3 1-7-16,-2 0 2 0,3 1-5 15,-2-1 29-15,-1 1-24 0,-1-2-2 0,-3 2 15 16,-1 2-13-16,1-5 24 0,0 6-11 0,0-6-3 16,-4 2-12-16,3 2 5 0,1-3 2 15,-1 3 6-15,-2-4-3 0,2 3-5 0,-2-2 25 16,3 1-17-16,-4-1-8 0,1 1-3 0,-1 0 11 15,0-2 2-15,3 2 0 16,-3-3-10-16,0 0 5 0,1 3 13 0,-4-3-11 0,3 0-2 16,-3-1 16-16,4 1-14 0,-2-3-2 0,-2 3 15 15,1 0-4-15,1-2-9 0,-5 0 11 16,3 0 66-16,-4-1 3 0,3 1-23 16,-4-4-2-16,1 3 1 0,0-2-4 0,-3-1 2 15,-3-4-17-15,-2 3-1 0,-1-1-4 0,-4-6 6 16,-3 5-9-16,-1-1 2 0,-7-4-9 15,-2 0-4-15,-16-4-5 0,1 0-12 0,-6 5-6 16,-7-1-9-16,-4 4-14 0,-3-1-51 0,-10 5-117 16,-31 2-165-16,-7 3-549 0,-7-2 91 0,-10 3 144 15,-10-1 23-15</inkml:trace>
  <inkml:trace contextRef="#ctx0" brushRef="#br0" timeOffset="56245.09">27835 1110 655 0,'0'0'197'0,"0"0"-28"15,0 0-28-15,0 0-3 0,0 0-23 0,0 0 0 0,0 0-33 16,0 0 15-16,0 0-7 0,0 0 0 16,-11 18-6-16,5-7 11 0,-1 3-3 15,0 6-18-15,-4 2 0 0,-2 4 57 0,-8 14-1 16,-2 0-25-16,2 3 0 0,-6 1-13 0,3 3-5 15,-1-2-12-15,2 0-9 0,-4-1 6 0,3-3 0 16,3-1-21-16,6-8 8 0,-1-6-6 16,3-1-19-16,-1 0 2 0,4-5 5 0,0-2-26 15,-1 0 13-15,6-2-7 0,-3-2-14 16,4-2-22-16,-2-2-26 0,2 0-21 16,0-1-30-16,-2 0-20 0,6-3 12 0,-10-1-225 15,6 0-502-15,1-4 85 0,3-1 58 0</inkml:trace>
  <inkml:trace contextRef="#ctx0" brushRef="#br0" timeOffset="56759.15">27429 1627 496 0,'-5'-4'197'0,"5"4"5"0,0 0-15 0,0 0-28 16,0 0 2-16,0 0-12 0,-6 18-21 0,5-8 10 15,-2 2-23-15,-3 1 16 0,5 3-37 16,-5 0 1-16,3 2-8 0,-2 0-10 0,2-1-16 16,-3 0-7-16,5 1-16 0,-5-1 21 0,6 0 0 15,-3-1 0-15,-1 1-18 0,4-2 0 16,-3-1-15-16,3-1 22 0,-3-1 62 0,3-1-20 15,-2-1-8-15,2-2-8 0,0 2-13 0,0-3 1 16,0 0-6-16,-1-2-12 0,1 1 20 16,0 1-41-16,1-3 18 0,-1-4 5 15,5 6-23-15,-2-4-69 0,-3-2-3 0,17-2 11 16,-6-1 7-16,2-1 10 0,4-1 6 0,-3-1 0 16,6 1-16-16,-6-3 21 0,6 2-6 15,-3-2-4-15,0 1 7 0,-3 2 5 0,4-1 3 16,-5-1-5-16,1 0 2 0,-1 3-4 0,-2 0 1 15,-1-1 9-15,0 2 2 16,-4 0 0-16,2-1 2 0,-1 2 9 0,-1 0 1 0,-2-1-1 16,5 0-27-16,-9 3 4 0,5-2 12 15,1-1-18-15,-6 3-11 0,0 0-47 0,7-2 7 16,-7 2 5-16,0 0-36 0,0 0-21 16,0 0-68-16,0 0-149 0,0 0-407 0,0 0 29 15,0 0 104-15</inkml:trace>
  <inkml:trace contextRef="#ctx0" brushRef="#br0" timeOffset="56917.61">27829 1780 593 0,'0'0'154'0,"0"0"-75"0,0 0-63 16,0 0-93-16,0 0-563 0</inkml:trace>
  <inkml:trace contextRef="#ctx0" brushRef="#br0" timeOffset="58474.92">30232 5546 217 0,'-8'0'44'0,"8"0"-83"0</inkml:trace>
  <inkml:trace contextRef="#ctx0" brushRef="#br0" timeOffset="59273.52">31076 4203 263 0,'0'0'44'0,"0"0"15"15,0 0-6-15,0 0-25 0,0 0 21 16,13 0-13-16,-13 0 30 0,0 0 6 0,0 0 100 16,0 0 32-16,0 0-19 0,0 0-1 0,0 0-46 15,11 0-64-15,-11 0-43 0,3-3 123 16,0-2-6-16,0 2-17 0,-3 3-6 0,4-11 13 16,1 5-35-16,-3-1-3 0,5 0 7 0,-3-1-33 15,-1 0 26-15,0-2-23 0,4 1 0 16,-1 0-29-16,-1-2 22 0,-2 1-9 0,3-1 21 15,-5 1-13-15,5-2-10 0,-2 2-95 0,2-1 3 16,0 3 33-16,-4-5-8 0,4 5 8 16,-2-1 0-16,-1 1-8 0,0 3 3 15,0-2 5-15,-2 1 10 0,2-1-7 0,-3 3-8 16,4 0 7-16,-4 4-9 0,3-4-16 0,-3 4 13 16,0 0 2-16,0 0-15 0,0 0 10 15,0 0-2-15,-3 20-1 0,-1-4 14 0,0 2 9 16,-5 4-9-16,-2 4 10 0,-3 4-21 0,-5 8 31 15,1 3-21-15,0 0-2 0,-1-1 0 16,-2 1 25-16,4 1-7 0,0-5-10 16,-1 5-11-16,5-8 8 0,0-3-3 0,-1 0 11 0,4-5-8 15,-1 0-5-15,4-2 26 0,1 0-19 16,-1-5 3-16,3-2 3 0,-3-2 2 16,3 0 0-16,-2 1-7 0,3-6-8 0,2 0-18 15,-5 0 2-15,6-3-7 0,-3 1 0 0,0-2 5 16,-2-2-149-16,2 0-104 0,-1-3-528 15,4-1 31-15,-9 0 113 0</inkml:trace>
  <inkml:trace contextRef="#ctx0" brushRef="#br0" timeOffset="59675.46">30775 4543 496 0,'0'0'202'16,"0"0"-12"-16,0 0 2 0,0 0-31 0,0 0-10 15,-2 18 8-15,0-11-11 0,-1 1-15 16,3 2-25-16,-3 1-6 0,2 1 18 0,0 0-40 16,-1 1-3-16,2-2-13 0,-3 3 7 0,3-5-12 15,-3 4 5-15,3-3-8 0,0 0-20 16,0 0-5-16,0-3 18 0,0 3-1 0,3-3-25 15,-3 3 3-15,5-4 5 0,-3 2 2 0,1-4 3 16,3 1-3-16,1 2 0 16,4-7-7-16,-1 3 10 0,6-3-6 0,-1 0-9 15,2-3-13-15,3-1 15 0,1 0-3 0,3-4 3 16,0-1-10-16,-1 1 2 0,0 0-2 16,-1-4 5-16,-2 1-5 0,-2 4 5 0,1 0-13 15,-4-2 0-15,-1 5-8 0,1-5-15 0,-5 4-22 16,-1 2-63-16,1-4-94 0,-3 6-85 0,-1-2-63 15,-6 3-438-15,8-2 63 0,-8 2 129 16</inkml:trace>
  <inkml:trace contextRef="#ctx0" brushRef="#br0" timeOffset="60260.27">30932 2731 632 0,'0'0'235'0,"0"0"-25"0,0 0-18 16,0 0-23-16,-7 11-8 0,7-3-7 0,-3 0-24 15,3 4 9-15,-2 1 58 0,0 2-16 0,-4 1-40 16,3 5 3-16,-5 2-19 0,4 0-12 16,-5 0-6-16,-1 6-10 0,-1 1-20 0,1-2 5 15,0 1-15-15,-1-3-16 0,6-1-15 0,-6-1-13 16,3-2-13-16,1-1-51 16,0-3-5-16,1-3-21 0,2-1-17 0,-3-3-16 15,4-3-123-15,0-1-125 0,2-5-448 0,1-2 80 16,0 0 53-16</inkml:trace>
  <inkml:trace contextRef="#ctx0" brushRef="#br0" timeOffset="60571.51">30921 2666 929 0,'1'-8'297'16,"-1"0"-13"-16,3 2-18 0,0 1-38 15,-1 1-23-15,-2 4-37 0,2-6-17 16,7 4-2-16,-9 2-16 0,12 0-2 0,0 1-24 15,0 2-7-15,4 4-5 0,2 0-19 16,2 1 1-16,0 5-3 0,1-1-17 0,-4 1-3 16,4 0 2-16,0 4-10 0,-2 0-10 0,-4-2-85 15,1 2 11-15,-2-1-8 0,-7 1 30 16,0 0-12-16,0-1 5 0,-7 0 8 0,-4 2-6 16,-1 0 16-16,-4 2 0 0,-11 0-3 0,0 2 3 15,-14 5-2-15,-5-3-11 0,-1-4 5 0,-4 3 8 16,-1-6-8-16,10-3-10 0,2-3 15 15,2-1-33-15,7-2-5 0,0-1-38 0,10-1-34 16,0-3-92-16,1-2-632 0,9-1 69 16,4 0 95-16</inkml:trace>
  <inkml:trace contextRef="#ctx0" brushRef="#br0" timeOffset="60794.34">31366 2927 908 0,'0'0'300'0,"7"-1"-32"0,-7 1-27 0,0 0-31 0,0 0-16 15,0 0-17-15,0 0-8 0,0 0-15 16,10 5-34-16,-8-1-2 0,-2-4-19 16,1 10-9-16,-1-5 2 0,0 3-5 0,0-3-23 15,0 3-7-15,0 0 9 0,0 1-10 0,-1-1-22 16,1 0 12-16,0 1-26 0,-2-1-33 15,2 2-58-15,0-3-42 0,0 1-138 0,0-2-591 16,3 0 51-16,-2-3 103 0,-1-3 35 0</inkml:trace>
  <inkml:trace contextRef="#ctx0" brushRef="#br0" timeOffset="61932.49">31647 2658 839 0,'3'-7'315'0,"-3"7"-49"16,0 0-30-16,0 0-24 0,0 0-12 0,0 0-24 16,0 0-25-16,-9 26-18 0,4-12-35 0,0 3-21 15,-4 4-42-15,-5 6-4 0,1 3-36 0,-8 9 13 16,2-1-11-16,4-5-2 0,2-8 2 16,2 4-7-16,1-8-5 0,3-3 12 0,1-1 21 15,-1-2 44-15,0-3 12 0,4 0 49 0,1-3-13 16,-3 0-5-16,2-2 2 0,3-2-25 15,-1-2-10-15,1-3 25 0,0 0-25 16,0 0-16-16,0 0 0 0,0 0-2 0,11-11-10 16,-2 5 2-16,-1-4-8 0,7 0-17 0,1-5 27 15,2 2-22-15,4-5-8 0,1 1 2 16,-1 2-4-16,2-3-1 0,0 1 5 0,-3 2-9 16,-2 2-1-16,-4 2 10 0,-2 1-7 0,-3 2-5 15,-2 0-3-15,1 3-28 0,-5-2 0 16,2 2 2-16,-3 1-9 0,-3 4 17 0,0 0 5 15,-6-7-2-15,6 7 5 0,-16 1-8 0,16-1 0 16,-18 3-2-16,8 3 5 0,-1-3 5 16,4 2-13-16,-2 0 0 0,2 1-3 0,-1 1-4 15,1 0 14-15,1 1-1 0,0 0 12 16,5 0-6-16,-2 3 14 0,0-3 5 0,3 0 0 16,0 1-3-16,3 3 3 0,1-4 5 15,-1 4-3-15,5-3 0 0,-3 3-7 0,3-2-3 16,0-1 8-16,-3 1-8 0,2-2 16 0,3 0-9 15,-6 1-1-15,4-2-6 0,-6-1 0 16,4 0 3-16,-2 0-6 0,-1 0 1 0,-3-1-3 16,4 0 10-16,-8 0-18 0,1 0 31 0,-1 2-15 15,-4 0-11-15,-4 0-2 0,-5 1 8 16,4-2-26-16,-5 1 2 0,1-3 16 0,3 0-10 16,1 0-11-16,-1-2-28 0,4-1-63 15,5-2-39-15,5 1-54 0,-12-6-177 0,15-2-470 16,4-1 104-16,0-3 31 0,6 1 136 15,8-10 617-15,7-8 79 0,-1 4 41 0,4-4-51 16,0 2 71-16,-1-4 29 0,-2 8-44 0,-8 2 59 16,4 0-20-16,0 0 35 0,-4 2-41 15,1 1 11-15,-4 3-18 0,0 1 23 0,2 0-147 16,-6 5 22-16,-1-2-6 0,-1 1 51 0,-2 1 1 16,-1 3-29-16,-1 1-5 0,1 2-17 15,-6 1 6-15,-2 2-14 0,0 0 5 0,19 8-26 16,-17-1-3-16,-2 5 6 0,0 1-11 0,0 5 1 15,-2 4-19-15,-3 3 13 16,-3 5 3-16,0 0-5 0,-2 3-3 0,-2 0 0 16,2 1 11-16,0-3-21 0,-1 0-21 0,4-3-15 15,1-3-30-15,4-3-14 0,-3-3-7 0,2-3 10 16,3-5 10-16,3 2-2 0,0-8-77 16,1 0-28-16,7-4-51 0,-11-1-6 0,23-10-7 15,-3-4 54-15,0-3-3 0,4-4 43 0,9-9 68 16,-1-3 22-16,4 1 56 0,-7-2 39 15,5 1 8-15,-3 6 45 0,-4 0 16 0,-6 6 23 16,-7 4 8-16,3 4-3 0,-7 0-41 0,1 1 3 16,-4 0-13-16,4 4-8 0,-6 0-5 15,2 1-2-15,-3 2-16 0,1 0-17 16,-3 1-4-16,1 0-4 0,-3 4-11 0,0 0-2 16,0 0-8-16,0 0 6 0,0 0-4 0,-15 15-17 15,5-5 10-15,-2-2-28 0,-1 7-15 16,-2-3 4-16,-2 3-9 0,0-1-14 0,3-2 14 15,1 0-21-15,3-2 10 0,-1-2 0 0,1-1 26 16,3 0 12-16,1-1 37 0,1 0-24 16,-1-1 11-16,2-2 2 0,4-3-3 0,-6 5 9 15,6-5-11-15,0 0-23 0,0 0 28 0,0 0 10 16,9 5-33-16,-9-5 16 0,7 1 4 16,-7-1-20-16,11 2 8 0,-4-1-2 0,2 2-4 15,1-2-4-15,-2 3 12 0,2-2-7 16,1 4-13-16,-1-1 25 0,0-2-30 0,4 2-16 0,1 3-12 15,-3 1-39-15,-5-2-12 16,3 1-68-16,-3 2-6 0,2-2-252 0,-7 2-437 16,-2-2 48-16,0 3 125 0,-1-3 50 0</inkml:trace>
  <inkml:trace contextRef="#ctx0" brushRef="#br0" timeOffset="62213.88">30987 3438 1036 0,'0'0'297'0,"0"0"-15"0,0 0-42 16,51-4-20-16,-20-2-15 0,31-1-23 0,12-1-26 15,25-2 0-15,7-1-2 0,4 0-42 0,3 0 14 16,0 0-11-16,7-3-13 0,3 3-4 15,0-2-16-15,-3 5 7 0,-5-1-15 16,-5 5-4-16,-11-4-9 0,-17 4-28 0,-10 1-10 0,-4 2-28 16,-17 1-31-16,-14-3-56 0,-9 1-31 0,-7 7-30 15,-11-4-85-15,-4 2-520 16,-12 1 3-16,-7 0-5 0,-12 2 135 0</inkml:trace>
  <inkml:trace contextRef="#ctx0" brushRef="#br0" timeOffset="62540.95">30998 3650 837 0,'16'-4'296'0,"12"1"-88"0,12-2-37 0,22-6-9 16,25-3-6-16,4 2-5 0,8-3-23 15,7 0-11-15,-4 3 1 0,0-1 0 0,-1-2-26 0,1 4 3 16,-3 0-6-16,0 2-25 15,-4 1 5-15,-3 0-5 0,-19 2-15 0,-5 3-11 16,-6-4-40-16,1 3-24 0,-16 1-25 0,-10 1-21 16,-6-3-25-16,-4 4 10 0,-4-1-36 15,-5 1 29-15,-5-3-24 0,3 0 23 0,-6 1-15 16,-1 2 8-16,-3-2 12 0,-2 2 24 0,-4 1-11 16,6-7 10-16,-6 7 21 0,0 0-13 0,0 0-5 15,0 0 13-15,0 0-3 0,0 0 47 16,-16-2 32-16,16 2-40 0,0 0 7 15,0 0 8-15,-14 1-10 0,14-1-13 0,-7 3-36 16,-7 2-156-16,11-4-445 0</inkml:trace>
  <inkml:trace contextRef="#ctx0" brushRef="#br0" timeOffset="78365.72">21453 6900 309 0,'0'0'46'0,"0"0"105"16,0 0-10-16,0 0-28 0,0 0 33 16,0 0 2-16,0 0-7 0,0 0-13 15,0 0-5-15,0 0-110 0,0 0 25 0,0 0 8 0,0 0-15 16,0 0 17-16,0 0-7 0,0 0-10 15,0 0 7-15,0 0-15 0,0 0-5 16,0 0 3-16,0 0 10 0,0 0 7 0,0 0 82 16,0 0-10-16,0 0-5 0,0 0-2 0,23 0-11 15,-23 0-21-15,14 0 11 0,-4 0-10 16,-10 0-11-16,18 0-7 0,-5-2 5 0,1 0-8 16,-1 0 11-16,1 1-29 0,3 0 13 0,-3 1-18 15,3-2 3-15,4-2-16 0,-4 4 24 0,-3 0 4 16,5 0-33-16,-4 0 11 15,1 0-6-15,-1 0 3 0,-2 0-8 0,1 0 3 16,2 4-8-16,-4-4 1 0,1 1 4 0,0 0-8 16,1-1-2-16,-4 2 11 0,1 0-14 15,2 2 6-15,-3-4-19 0,1 1 24 0,-1 1-3 16,0 2 3-16,1-2-8 0,-1-1 2 0,0 0-7 16,1 3 15-16,-1-2-7 0,0-1-6 15,0 2 14-15,3 1-11 0,-3-3 0 0,2 1 10 16,0-2 3-16,0 4-11 0,1-2 6 0,0-1-3 15,1 0 3-15,0-1 2 0,0 4-2 16,2-3-8-16,-2-1-3 0,-3 1 3 0,3-1-10 16,-1 0 23-16,-3 0-1 0,4 1-9 0,-4-1-8 15,0 0 5-15,-2 0 7 0,-8 0 1 16,16 1 0-16,-9-1-3 0,-7 0 31 16,11 0-8-16,-11 0 13 0,9-1 2 0,-9 1-4 15,0 0 2-15,0 0 2 0,0 0-15 0,0 0 1 16,0 0-1-16,0 0 2 0,0 0-6 15,0 0-14-15,0 0 10 0,0 0-20 0,0 0 3 16,0 0-16-16,0 0-18 0,0 0-7 0,0 0-11 16,0 0 3-16,-30-1-56 0,30 1-16 15,-7 2-66-15,7-2-39 0,-10 4-30 0,3-2-556 16,3 1 92-16,4-3 64 0,-10 4 100 0</inkml:trace>
  <inkml:trace contextRef="#ctx0" brushRef="#br0" timeOffset="79067.89">21941 6836 486 0,'0'0'130'0,"0"0"1"0,-4-2-26 16,4 2 28-16,0 0-28 0,-6-5 15 0,6 5 1 15,0 0-27-15,0 0 32 0,-3-3-11 0,3 3-3 16,0 0-12-16,0 0-8 0,0 0 8 16,0 0-20-16,0 0-21 0,0 0-13 15,0 0 10-15,0 0-23 0,0 0-2 0,0 0 7 0,0 0 8 16,0 0-23-16,0 0 13 0,0 0-10 16,20 9 15-16,-16-4-26 0,6-2 13 15,-3 2-28-15,6 0 49 0,-3 1-41 0,0 0 12 16,2-3-7-16,1 4 5 0,1 0-8 0,-1-3-5 15,1 3 3-15,0 0 12 0,-1-3-25 16,1 2 13-16,-1-1-8 0,-2-2 18 0,-1 2-5 16,-3-2-1-16,4 0-14 0,-5 2-6 0,1-3 16 15,0-2 28-15,-1 5-21 0,-1-3 11 16,-5-2-8-16,9 5-1 0,-5-3 19 0,-4-2-8 16,6 3 8-16,-6-3 8 0,0 0 56 15,7 1-18-15,-7-1 22 0,0 0-22 16,7 5-20-16,-7-5 7 0,0 0-18 0,0 0-2 15,4 1 2-15,-4-1-8 0,0 0-14 0,0 0 4 16,0 0-5-16,0 0-10 0,0 0 10 16,0 0-23-16,0 0 6 0,0 0 22 0,0 0-5 15,0 0-15-15,0 0 10 0,0 0-97 0,0 0 15 16,0 0 20-16,0 0-9 0,-11 8-11 0,1-2 20 16,-3-1-4-16,-5 2 12 0,1 3 3 15,-6 1 2-15,5-1 6 0,-2 1-8 0,-1 3 12 16,1-3-9-16,0 3 9 0,2-2-30 0,-3 2 3 15,4 2-26-15,-3-4-31 16,6 1-74-16,-3-5-128 0,7 4-533 0,-1 0 65 16,8-4 130-16</inkml:trace>
  <inkml:trace contextRef="#ctx0" brushRef="#br0" timeOffset="-114823.52">18547 1045 655 0,'-1'-6'292'15,"1"6"-98"-15,-3-3 11 0,3 3-39 0,-3-4-28 16,3 4 80-16,0 0-31 0,-6-4 10 16,6 4-31-16,-1-5-27 0,1 5-4 0,0 0-12 15,-6-4-13-15,6 4 0 0,0 0-20 16,-4-5-8-16,4 5 2 0,0 0-15 16,0 0 3-16,-4-3-5 0,4 3-14 0,0 0-19 15,0 0 4-15,0 0-2 0,0 0-13 0,0 0 2 16,-10 8-4-16,7-2 2 0,-1 1 10 0,-2 5-38 15,-1 0 26-15,3 3-3 0,-2 2-6 16,-1 3 9-16,3 2-19 0,-3 0 14 0,4 1-88 16,-1 0 6-16,4 0 19 0,-3 0-1 0,6 2-1 15,0-2-10-15,1 2 29 0,3-1 4 16,0-1-5-16,3 5 13 0,4-3 0 0,3-1 3 16,0-2-3-16,0 1-7 0,4-3 14 15,3-1-9-15,-7-6 2 0,3 1 3 0,4-2 17 0,-4-1-7 16,1-3 8-16,0-3-9 0,-1 1 4 15,1-6 15-15,0 0-1 0,-2-2-4 16,2-2-16-16,4-3 21 0,-1-4 62 0,3-1 6 16,-1-4-19-16,-1-1-13 0,-5-3-16 0,1-2 13 15,-4-1-3-15,1-2-2 0,-5 0-23 16,1-3 8-16,-4-2-3 0,-3 1 13 0,-1-2-21 16,1-1 13-16,-6-2-15 0,-1 4 8 0,0 1-14 15,-5-5 19-15,-1 3-11 0,2 0 3 0,-2 5-3 16,-4-2-4-16,2 5-4 0,-2 0-4 15,0 4 10-15,-7 0-18 0,4 5-1 0,-5 0 22 16,2 3-9-16,1 2-14 0,-1 2 4 16,-2 2 21-16,-2 3-13 0,6 1-10 0,-7 2 0 15,5 1 13-15,-5 2 2 0,3 2-15 16,2-1 5-16,2 3-16 0,0-2-7 0,1 2-5 16,-4-2-5-16,7-1 2 0,-1 2 11 0,1 0-29 15,3-1-5-15,1-1-15 0,-2 1-20 0,2-1-14 16,2 1-25-16,1-2-99 0,0 0-55 15,2-2-66-15,1-2-456 0,0 0 77 0,10 3 77 16</inkml:trace>
  <inkml:trace contextRef="#ctx0" brushRef="#br0" timeOffset="-114279.97">19846 744 801 0,'0'0'284'0,"-10"-5"-36"15,6 4 3-15,4 1-49 0,-13-5 8 0,5 4-44 16,8 1-17-16,-13-1-19 0,6 1-17 0,7 0-16 16,-17 2 11-16,7 0-26 0,-1 1 5 0,4 1-10 15,-3 0-3-15,1 2-18 0,-2 2-7 16,4-2-3-16,0 3-15 0,-3-1 4 0,3 1 11 16,0 2-17-16,4 0 4 0,-3 0-13 0,2 2 1 15,4-1 2-15,-4 1 10 0,4 1-12 16,4-2-9-16,-1 5 6 0,-2-2 3 0,5 2-1 15,1-3-7-15,-1 3 2 0,5-4 1 16,-1 5-9-16,0-5 6 0,1 1 13 0,2 1-8 0,-3-2 0 16,4 1 18-16,-1-3-11 15,-1 1-7-15,1-1 8 0,-3-1-11 0,4 0-10 16,-1 2 8-16,-2-2-3 0,2 0 16 0,-3 1 12 16,1-1-30-16,-1 0 15 0,-3 0 2 0,3 1-7 15,-6-1 11-15,-4 1-88 0,3 2 15 16,-6 2 3-16,-4 0-2 0,-4 3-8 0,-2 4 15 15,-8 3 8-15,-13 3 25 0,-3 2-12 0,0-3 4 16,-2 0-12-16,-2-2 11 0,4 0-14 16,0-2 28-16,6-6-22 0,7-3-31 0,3-2-54 15,0-1-77-15,-10 2-166 0,18-6-512 16,3-2 110-16,3-4 105 0,3-1 25 0</inkml:trace>
  <inkml:trace contextRef="#ctx0" brushRef="#br0" timeOffset="-113696.61">22546 610 668 0,'-3'-5'273'0,"-3"1"-24"16,-1-1-24-16,2 1-30 0,-1 0-3 0,-4 1-16 16,4-2-27-16,-5 1-9 0,0 1-30 0,-2 1-2 15,-1 1-8-15,-2 1-18 0,-8 1 0 16,3 3-18-16,-7 2 15 0,-3 4-18 0,0 1-12 15,-2 4-16-15,-8 7 8 0,4 5-7 0,5 2-11 16,-2 2 5-16,7 4 20 0,3 2-35 16,3 3 18-16,8-7-21 0,2-2 5 0,4-1-2 15,4-2-15-15,3 0 12 0,7-3-5 0,4 3 3 16,2 0-1-16,7-2 1 0,4 5 2 16,3-7 1-16,-2-7 4 0,2-1-28 15,4-3 3-15,0 1-18 0,-1-5-16 0,7-5-33 16,-2 1-38-16,-4-2-15 0,7-13-121 0,-1 10-573 15,1 0 92-15,2-7 48 0</inkml:trace>
  <inkml:trace contextRef="#ctx0" brushRef="#br0" timeOffset="-113414.25">23193 658 813 0,'-1'-7'274'15,"1"7"49"-15,-3-5-29 0,3 5-22 0,0-5-24 16,0 5-20-16,0 0-29 0,-3-5-30 0,3 5-7 16,0 0-27-16,0 0-4 0,0 0-24 15,-10 19-2-15,2-5-25 0,2 0-4 0,-1 6 1 16,0 3-5-16,-7 4-13 0,4 3 2 0,-7 13-17 16,3-2 2-16,0-5 2 0,5-4-12 0,-1-3-10 15,-1 2-8-15,4-1-8 0,0-5-23 16,-2 0-15-16,1-4-16 0,5-3-12 0,2-1-13 15,-5-2-10-15,6-3-16 0,0-1-18 0,0-4 14 16,0-2-40-16,6-4-4 0,-2 2-41 16,-4-3-113-16,14-14-3 0,-7 6-475 15,-1-4 53-15,5-7 105 0</inkml:trace>
  <inkml:trace contextRef="#ctx0" brushRef="#br0" timeOffset="-113193.66">23183 725 714 0,'3'-18'320'0,"0"3"-31"0,-3 5-8 16,0 1-9-16,0 2-1 0,0 2-56 0,3 0 8 15,-3 5-49-15,1-10-18 0,-1 10 0 16,0-4-43-16,0 4 7 0,6-3-10 0,-6 3-20 16,0 0-8-16,14 11-6 0,-7-5-17 15,3 2 8-15,1 5-16 0,-1-1-7 0,7 5-1 0,-4 0 6 16,5 4 20-16,-2 1-36 16,-1 0 0-16,4 3 1 0,-1-3-11 0,-4 0-16 15,3 2 9-15,0-2-3 0,3 1-24 0,-6-3-27 16,3-3-16-16,1 1-64 0,-2-3-58 0,5-3-42 15,-4 0-655-15,4-4 31 0,-1-3 113 16,-3 0 61-16</inkml:trace>
  <inkml:trace contextRef="#ctx0" brushRef="#br0" timeOffset="-113003.56">23835 600 903 0,'0'0'271'0,"-3"-6"-35"0,3 6-19 0,-3-3-40 16,3 3-5-16,0 0-14 0,-8 10-19 16,5-1-19-16,-4 4 5 0,0 6-20 0,-2 5-20 15,-3 5 2-15,-4 11-11 0,-1 3-6 0,0 4-6 16,0-1-21-16,3 0-10 0,-3 0-25 16,3-2-69-16,0 2-121 0,4-11-217 0,1-2-395 15,4-8 57-15,2 0 102 0</inkml:trace>
  <inkml:trace contextRef="#ctx0" brushRef="#br0" timeOffset="-112548.68">26078 498 655 0,'0'0'258'0,"-3"-2"-30"0,3 2-23 16,0 0-21-16,0 0-10 0,0 0-15 15,-4 10-18-15,4-2 0 0,0 1-24 0,-4 6 1 16,4 2-23-16,0 3-8 0,0 5-18 0,-6 6 10 16,2 2 3-16,1 3-3 0,-4 10-22 0,1-4 9 15,-2-5-4-15,4-1-11 0,-5 10-8 16,2-8-22-16,0-8 2 0,6-4-23 15,-5-4-13-15,6-1-41 0,0-4-74 0,-3 0-20 16,3-3-85-16,3-3-581 0,0-1 82 0,0-3 61 16</inkml:trace>
  <inkml:trace contextRef="#ctx0" brushRef="#br0" timeOffset="-112223.27">26119 501 990 0,'6'-5'266'15,"-6"5"-40"-15,8-5-6 0,-1 3-26 16,6 1-25-16,1 1-10 0,-1 0-23 0,11 0-14 16,-3 3-9-16,6 1-13 0,4-1-5 0,4 5-1 15,-1 0-7-15,0 1-7 0,3 3-19 0,7 5 13 16,-9 1-15-16,-8-2 3 0,0 3-14 15,0-1 14-15,-4 4-26 0,-4 0 7 0,-5 0 1 16,3 2-14-16,-10-1-12 0,-1 1 21 16,-3 1-1-16,-9 0-2 0,-4 3 5 15,-11 11-3-15,-6-3-5 0,-4-3-10 0,-6-1 8 16,-5-3 10-16,1-1-13 0,0-3-10 0,-4-4-2 16,2-1-6-16,11-7-28 0,2-2-51 0,-1-3-92 15,0 0-244-15,11-4-496 0,3-3 110 16,3-6 80-16,4-1 78 0</inkml:trace>
  <inkml:trace contextRef="#ctx0" brushRef="#br0" timeOffset="-111928.7">27387 531 921 0,'0'0'325'0,"-4"-6"-41"0,4 6-28 15,0 0-8-15,0 0-43 0,0 0-13 16,0 0-15-16,0 0-26 0,-13 13-15 0,7-3-11 16,4 3-12-16,-4 3-1 0,3 2-22 0,-1 6-8 15,1 1 0-15,-3 1-8 0,5 6-8 16,-6 1-22-16,4 1-6 0,-1-1-17 15,1 0-21-15,0-1-49 0,-1-5-63 0,1-2-78 16,-11 2-130-16,14-6-527 0,-3-3 66 0,3-3 82 16,0-4 42-16</inkml:trace>
  <inkml:trace contextRef="#ctx0" brushRef="#br0" timeOffset="-111395.36">27390 501 698 0,'0'-5'274'0,"0"0"-18"16,0 5-25-16,0-6-22 0,0 6-29 0,3-7-24 15,-3 7-5-15,8-7-13 0,-1 6-25 16,3-2-3-16,4-1-18 0,2 2 8 16,2 1-16-16,2-3-15 0,1 4-23 0,3 0 8 15,3 0-5-15,1 2 71 0,-1 1 3 16,4-1-31-16,-5 1-20 0,2 1-6 0,-1 1 6 15,-3 0-23-15,-3-2 2 0,-4 3-23 0,2 0 13 16,-7-1-8-16,-1 1 0 0,0 1-15 0,-6 1-2 16,-2 2 14-16,-6 0-24 0,-2 2-22 15,-6 2 8-15,0-1-2 0,-3-1 13 0,-3 1-13 16,3-1-6-16,-3-2 14 0,4-1 7 0,-1 0-15 16,4-2 2-16,-1 1 8 0,1-4 5 15,3 3-2-15,0-2-1 0,-2-1 3 16,4-1-10-16,-1 2 10 0,6-5 8 0,-2 6-10 0,2-6 14 15,-2 4 14-15,2-4-10 0,4 8-6 16,2-6 3-16,2 1-13 0,-1 0 8 16,3 0-3-16,2 1-2 0,-1 0-6 0,-1 1 16 15,1 1-10-15,1 2-8 0,-1-1 13 0,0 2-6 16,-1 0-7-16,-3 0-5 0,1 2 28 16,0 0-12-16,-6 0 1 0,-2 1 17 0,0 3-17 15,-7-1 6-15,-1 1-2 0,-5 1-11 0,0-1-3 16,-8 0 11-16,-3 2-10 0,-3-1 9 0,-1-2-4 15,-3-4 0-15,1 0-1 16,-2-2-22-16,2-1 20 0,-1-4-25 0,4 1-29 16,4-3-23-16,2-1-94 0,0-8-164 0,7 2-579 15,4-2 98-15,3-2 58 0,4 0 126 16</inkml:trace>
  <inkml:trace contextRef="#ctx0" brushRef="#br0" timeOffset="-111149.45">28180 488 1041 0,'0'0'359'0,"0"0"-111"0,3-5-20 16,-3 5-31-16,0 0-13 0,0 0-33 15,0 0-13-15,4-2-25 0,-4 2 5 0,0 0-21 16,0 0-15-16,-3 15-5 0,3-6 0 0,0 3-1 15,-4 6-22-15,-2 3 15 0,5 4-18 16,-5 2-30-16,0 3 22 0,-2 3-40 0,-2-1 2 16,3 1-31-16,-1 1-50 0,-8 9-111 0,2-8-85 15,-6 3-4-15,9-11-502 0,7-7 30 0,-2-5 137 16</inkml:trace>
  <inkml:trace contextRef="#ctx0" brushRef="#br0" timeOffset="-110767.18">28231 451 783 0,'0'0'263'16,"0"0"-32"-16,0 0-19 0,0 0-20 0,0 0-7 16,0 0-24-16,7 22-28 0,-3-12 3 15,-1 2-32-15,3 1 4 0,-2 0-6 0,4 1-12 16,-2-3-13-16,4 1 10 0,1 0-21 0,-1-4-4 15,0 0 7-15,7 0-8 16,-3-6-9-16,6 2-9 0,1-3-15 0,-1-2-15 16,7-4 13-16,-3-2-21 0,1 0 2 0,2-3 6 15,-3 2-8-15,3-5-2 0,-3 2 10 16,-3-1-16-16,-4 2 11 0,5-1 10 0,-10 1 15 16,2 3-10-16,-1 1 15 0,-2 0-15 0,-4 0 67 15,2 2-13-15,-2 0 2 0,0 2-7 16,-3-3-18-16,-4 5-11 0,7 0 3 0,-7 0-23 15,6 10 3-15,-6 0 2 0,-3 3 21 0,0 4-29 16,1 8 1-16,0 4 17 0,-4 3-18 0,1 4 3 16,2-1 8-16,0 0-31 15,3 2-18-15,3-3 8 0,0-7-72 0,2 7-23 0,5-6-141 16,-10-4-125-16,13-6-489 0,4-2 39 16,4-6 96-16,-4-4 67 0</inkml:trace>
  <inkml:trace contextRef="#ctx0" brushRef="#br0" timeOffset="-110371.16">29408 420 1118 0,'0'0'320'0,"0"-4"-26"0,0 4-30 0,0 0-18 15,3-5-18-15,-3 5-24 0,0 0-22 16,0 0-21-16,0 0-2 0,0 0-26 0,-10-5-23 15,10 5-12-15,-14 2-6 0,3 0-5 0,-2 2-16 16,-4 2-2-16,0 0-10 0,-3 4-2 0,-4 0-16 16,3 4 2-16,-3 1-17 0,2 1 15 15,0-2-8-15,1 4-5 0,7-2-18 0,-3 1 3 16,4 0 23-16,3 1-21 0,-1-4-4 0,7 1 1 16,-2 0 1-16,6-2-3 0,0 2 11 15,6-1-6-15,-2 1 1 0,7 0-6 0,-1-1-2 16,3 4-6-16,1-1 16 0,3 0 10 15,0 1-18-15,-1-2 3 0,2 5-5 16,-4-3 2-16,3 0-7 0,-7 3 9 0,4 0-14 0,-7 1 4 16,-1 2 16-16,-9 2-5 0,-4 7-10 15,-14 9-1-15,-12 1 3 0,-11 7-40 16,-12 4-14-16,-8-6-82 0,-7-5-260 0,-12 7-559 16,-9-5 172-16,-31 7-10 0,-11-7 68 0,-6-3 111 15</inkml:trace>
  <inkml:trace contextRef="#ctx0" brushRef="#br0" timeOffset="-109567.52">15371 958 586 0,'3'-6'276'0,"-3"6"-22"0,-3-6 12 16,3 6-49-16,-3-8-14 0,3 8-19 0,-3-7-15 15,2 3-21-15,1 4-22 0,-10-2-11 0,10 2-5 16,-21 3-15-16,4 5-16 0,-6 2-5 16,-5 7 0-16,-13 8-15 0,0 3 10 0,0 4-17 15,-4 2 1-15,-2 10-17 0,2 1-3 0,1 4 60 16,10-6-1-16,7 1-5 16,2 1-16-16,4 1-7 0,2 1 0 0,4-3-15 15,12-5-3-15,3-6-10 0,3 0 0 0,8-4-21 16,2 0 8-16,12 5-48 0,6-4-27 0,6-7-104 15,7-4-66-15,1-1-664 0,-1-9 92 16,-2-6 75-16,-2-3 54 0</inkml:trace>
  <inkml:trace contextRef="#ctx0" brushRef="#br0" timeOffset="-109127.41">16041 1192 1098 0,'-6'-4'322'0,"2"-2"-35"0,-3 1-34 15,0 1-20-15,0 2-28 0,-2-2-21 0,-2 3-2 16,1 1-31-16,-5 1-18 0,5 3-2 16,-6 1-14-16,-1 2-22 0,3 4-13 0,-3 2-5 15,-4 7-77-15,4 3-10 0,-3 3 12 0,6 3-7 16,-3 10-3-16,4-5 11 0,5-2-11 15,5-4 6-15,2-3 9 0,1 3-2 0,1-3 1 16,6-3-14-16,0 3 16 0,3-7-3 16,4-1 2-16,2-2 11 0,5-7 3 15,-1-3 2-15,4-1-13 0,0-6-5 0,7-1 13 16,3-3-18-16,-3-5 5 0,3 1 5 0,-3-2 19 16,0-3-1-16,-4-4-23 0,7-5 15 15,-6 1-2-15,-7 0 3 0,-2-2-6 0,-1-1-7 16,-1-3-6-16,-7 2 3 0,-3-4-7 0,-4 3 2 15,0 0-8-15,-9 0 11 0,-1-4-3 0,-7 0-3 16,-9-3-4-16,-5 5 12 0,-2 7 2 16,2 4-12-16,-2 5 15 0,2 2-17 0,0 5 2 15,-2 2 0-15,2 2-31 0,4 5 0 0,-6 0-41 16,6 3-92-16,0 2-123 0,-6 5-570 16,9-2 86-16,1 0 111 0,2-1 12 0</inkml:trace>
  <inkml:trace contextRef="#ctx0" brushRef="#br0" timeOffset="-108401.59">14766 717 537 0,'-10'-1'151'0,"10"1"-5"0,0 0-8 15,0 0-10-15,0 0 3 0,0 0-6 16,0 0 11-16,0 0-6 0,27-8-4 16,-14 6-16-16,5-3-21 0,3 2-7 0,2-1 10 15,7-1-12-15,1 2 7 0,5-3-23 16,4-1-8-16,-2 1-5 0,17-3 3 0,0 1 2 15,3 0-12-15,-1 1 5 0,9-1-29 0,-2 0 13 16,1-1-10-16,3 1 8 0,1 0-8 0,6-1 5 16,10-5-2-16,1 4-3 0,0-3 0 15,-1 1 8-15,-14 1-3 0,15-1-13 0,0-1-7 16,-1-2-8-16,4 1 20 0,0-1-9 16,-3 4-4-16,3-3 16 0,-1 3-23 15,-2-3 16-15,-15 4-4 0,15-1-19 0,-15 1 12 16,-2-1-8-16,17-1 14 0,2-1-17 0,-16 5 22 15,14-3-11-15,-12 4 8 0,-1-1-16 0,-2 1 11 16,1-3-6-16,0 3 6 0,-4-1-18 16,1-1 5-16,-1 3 23 0,7 0-21 0,-3 0 11 15,3 1-1-15,-6-1-1 0,5-1 19 0,-5 4-27 16,3-5 4-16,-4 2-2 0,0 1 5 16,-3 0-7-16,5 0-3 0,-3 1 2 0,-1 0-2 15,2-3 15-15,3 4-5 0,-2 0-2 0,3-2-1 16,-4-1 1-16,4 0 5 15,0 1-3-15,-4 0-5 0,18-7-10 0,-12 4 15 16,-4 3 2-16,17-7 19 0,-1-1-24 0,-13 4-4 0,15-5 7 16,-16 5-8-16,0-1 1 0,-1-1 15 15,14-3-11-15,-2 3-9 0,6-1 9 16</inkml:trace>
  <inkml:trace contextRef="#ctx0" brushRef="#br0" timeOffset="-105703.02">27984 1 3296 0,'55'9'-2'0,"1"0"-6"0,-2 0 13 16,1 1-15-16,-4 0-3 0,-6 0 18 16,-6-1-2-16,-3 0-13 0,18 1 12 0,-5 2-7 15,1 1 0-15,-8-4 5 0,6 6-3 0,-7-4-9 16,-5-1 22-16,0 0-8 0,11 4 11 16,4 0 13-16,-7-3-21 0,-8-3 3 0,14 4-19 15,-5-1 22-15,3 1-11 0,3 0-3 0,-10-2 6 16,-7-3 4-16,4 2-14 0,-2 0 9 0,-3-2 3 15,4 1 16-15,0 1-24 0,2-2-7 16,-2 0 2-16,0 2-5 0,-1-3 13 0,0 2 3 16,2-1-8-16,-2 0 5 0,-1 0-5 15,0 1 0-15,-1-1 0 0,0-1 28 16,0 2-31-16,-4-1 16 0,-2-3-3 0,-1 2-13 16,-2-1-7-16,-1 2 30 0,-1-1-10 0,-2-1 3 15,-3 0-3-15,1-1 3 0,-1 1 2 0,-2-1-8 16,-1 2 11-16,-2-1-5 0,1-2-16 15,-1 2 16-15,1 0-16 0,-4-1 13 0,2 0-20 16,-1 1 0-16,-1-1 17 0,-2 1-4 0,3-1 7 16,-4 2-3-16,2-1-7 0,0 1-5 15,-3-1 7-15,1 1-2 0,2 2 8 0,-2-3-3 16,0 3-10-16,0 0 15 0,0 1-26 0,-1 0 37 16,-2 2-22-16,5 0 12 0,-1 1 4 0,-4 1 0 15,5 1-5-15,-1 0-10 16,-4 3 13-16,2 0 7 0,4 4-12 0,-2-1 15 15,1 2-16-15,-2-1-15 0,0 3 3 0,4 0 8 16,-3-1 2-16,-3 2-3 0,2-1 23 16,0-1-20-16,0 0 3 0,-1 2-11 0,-2-2 13 15,-1 2 8-15,3 0-13 0,-5 0 8 0,8-1-23 16,-8 1 15-16,0-1 2 0,-1 1-10 0,3 0 3 16,-3-5 8-16,-3 2-11 0,3-2 8 15,0 0 10-15,-1 0-7 0,0-2 15 0,-4 0-3 16,1 0-17-16,2-2 4 0,-3-1 6 15,0 0 2-15,-3-1-15 0,1-3 13 0,0 3 5 16,-3-3 7-16,0 1-2 0,-1-1-5 16,-2 0-3-16,-5 0-13 0,-2-2 16 0,-4 1-5 15,0-1-5-15,-7 0-3 0,4-1 5 0,-7 0 0 16,-1-2 2-16,-2 1 19 0,0 0-16 16,-2 0 11-16,-1-1-24 0,-1-1 16 0,1 1-5 15,-2 0-3-15,1-2 2 0,-14 5-22 0,7-3 18 16,7-2-8-16,-18 2 17 0,-2-1-7 15,0 2-2-15,-4-1-8 0,3-1-3 0,-2 1 1 16,2 0 17-16,-3 0 3 0,4 1-16 16,-5-1-2-16,2 0 0 0,-2 0 2 0,4 1 3 15,-3-2 8-15,-3 1 2 0,3 0-18 0,-6 0 8 16,-1-2 8-16,4 3-3 0,-1-1-7 0,-6-1 2 16,3 0 15-16,1 0-25 0,1 1 12 15,-4-2 1-15,2-2-8 0,-4 4 2 0,-1-2-2 16,-2 1 3-16,-17-1 12 0,4 2-8 15,14-3 9-15,-2 2-6 0,4-1 0 0,-5-1 0 16,2 2-8-16,1 0 9 0,-17-2-4 0,-1 1 8 16,3 1-17-16,11-2 2 0,-13 2 15 15,2 0-10-15,14-2 0 0,1 1-8 0,-1-1-2 16,4 1 7-16,-20 1 16 0,15-1-10 0,-18 1 15 16,5-1-21-16,1 3-7 0,10-4 17 15,7-1-14-15,-4 2 2 0,1 1 7 0,2-1-4 16,-2-1-3-16,-14 4 17 0,16-4-9 0,-2 2-1 15,-1-2-2-15,1 1-5 0,-19 1 0 16,5 1-8-16,17-2 8 0,-4-1 13 16,4 1-3-16,-4 0 5 0,1 1-5 0,-14 2-7 15,16-2-1-15,-2-2 8 0,-1 2-17 0,4 0 27 16,3-1-23-16,-3-1 16 0,4 2 10 16,-1-1-21-16,0 0 6 0,-3 2-6 0,-1 0-4 15,1-1 9-15,-17 2 8 0,16-2-4 16,-12 3-6-16,12-3-8 0,5 2-2 0,-5 0 20 15,4 1-10-15,-17 1 2 0,-3 3 1 16,-3-2-3-16,3 0-5 0,2 2 0 0,-2-4 0 16,6 4 15-16,-2-1-13 0,0 0-2 0,2 0 5 15,0 0 0-15,-6 1 16 0,3 0-27 0,-4 0 14 16,-2 1-1-16,3-1-7 0,-1 2 13 16,1-2 0-16,0 0-1 0,0 1 6 0,-1 1-15 15,-6 2 7-15,0-2-10 0,4-1 0 0,-5 2 25 16,4 0-17-16,1 0-11 0,-1-2 5 15,0 4 1-15,-2-3 2 0,2-3 7 0,-1 6-9 16,5-5 2-16,-1 1-3 0,1-3 14 0,4 0-22 16,-1 2 11-16,0-3 0 0,0 0 11 15,0-1-9-15,-3 2-4 0,0-3-4 0,6 1 12 16,11 0-12-16,3-1-1 0,0-1 17 16,-2 2-15-16,-2 0 5 0,-16 0-10 0,17-3 7 15,-1 2 6-15,-13 3-6 0,-3-2-2 16,20-1 18-16,-2 1-16 0,1 0-2 0,2-1 13 15,-1 0-8-15,-1-1-8 0,-1 1 13 0,2 0-18 16,-3 1 1-16,0-2 14 0,2 0-7 16,-1 0 2-16,2 1-9 0,0-2 12 0,4 0 5 15,-1-1-10-15,4-2-11 0,-2 0 11 0,5 2-5 16,0-4 0-16,1 3 12 0,6-3-7 16,-7 2 13-16,8-1-8 0,5-1-3 0,2 0 14 15,-2 0-6-15,-1 0 0 0,2 0 5 0,-17-1-15 16,10 1 5-16,8-2-8 0,1 1 11 15,-4-1-6-15,2 2 16 0,0 0-10 16,3-2-6-16,1 0 8 0,-4 0 3 0,0 1-13 16,4 0 20-16,0-1-18 0,-1 0-12 0,1 1 28 15,2 0-13-15,-2-2 18 0,4 0-10 16,1 3 2-16,-2-3-10 0,4 1 2 0,3-2-2 16,3 2 5-16,0 0 8 0,0-2-28 0,-2 3 17 15,2-3 4-15,3-1-19 0,-3 2 26 0,4-3-13 16,-1 0-8-16,1 1 10 15,-1-1 19-15,1-2-16 0,0 1 3 0,3-2-6 0,-6-2-9 16,2-1 27-16,-2 2 3 0,5-2-15 16,-5-1-16-16,9 2 18 0,-7-4 3 15,5 1-10-15,-4-3 30 0,3 2-36 0,-1 0 16 16,1-3 13-16,1 1-18 0,-1-1-14 0,0-1 17 16,3 0-16-16,-2-2 25 0,5 2-15 15,-3-3 5-15,-2 0 8 0,3-3-10 0,-1 3-11 16,4-2 16-16,-4 0 0 0,1 3-10 0,3-4 7 15,-1-2-13-15,2 2 8 0,-2-2-12 0,2 2 14 16,-2-1 4-16,5-2-22 0,-4-1 16 16,3 1-7-16,0-1 2 0,1-1 2 0,-1 0 6 15,3-2-23-15,1 0 15 0,-3 1-5 16,6-1 10-16,0-1-3 0,-1 2 1 0,2-1 7 16,-1 0-10-16,1 1-18 0,2-3 90 15,1 4-8-15,3-2-10 0,-4 3 10 0,4 0-8 16,4-4-7-16,-1 1-21 0,1-1 28 0,2 2-25 15,-2-1-13-15,2 0 7 0,2 1 6 16,-2 1-11-16,1-1 11 0,-4 1-3 0,4 3-12 16,1 2-19-16,-2-4 8 0,-2 4-5 0,2 0 23 15,-2 3-18-15,2-2 26 0,-1 4-21 0,1 1 24 16,-3 1-16-16,1-1-16 0,-1 2 6 16,0 1-1-16,0 0-7 0,-2 4 3 0,2-1 0 15,-3 1 4-15,4 1 6 0,-4 0-23 0,0 0 12 16,3 3 6-16,-3-1-3 0,0 2 0 15,1 0 8-15,2 1-18 0,-3 0-5 16,0 0-8-16,3 0 8 0,0 2-1 0,1 0 4 16,2-4 4-16,2 4-5 0,2-1 8 0,6-1 6 15,-1 1-17-15,6 0 1 0,5-1 20 0,9-1 6 16,-1 2-27-16,3-2 6 0,1 1 8 16,2 2-11-16,2-3 8 0,-1 3 10 0,20-2-7 15,-5 1-6-15,5 0-4 0,-10 2 9 0,-6 1-12 16,16-2 8-16,1 3 7 15,2-2-13-15,-12 1 5 0,-5 1 1 0,1 0 4 0,-3-1-4 16,3-1-1-16,-4 3 16 0,4-1-3 0,-4 1-22 16,1 0 1-16,2 0 11 0,-1 0-30 15,-2 0 37-15,4 1-9 0,-7-1 12 16,4 2-23-16,-2-4 3 0,-2 2 5 0,-3 0 12 16,-6 2-4-16,5-2 17 0,-3 0-27 0,0 1 9 15,0-1-4-15,0-1 2 0,-3 1 10 0,-1 0-10 16,-2-2 13-16,-1 1-13 0,-2 1-8 15,-5 0 13-15,4 0-12 0,-3-2 4 0,2 2 3 16,-6 0-8-16,-2-1 11 0,1 1-1 16,1-2 6-16,-6 2-13 0,3-2 8 0,-4 2-11 0,-1 0 16 15,2 0-21-15,-1 0 18 0,-10 0 3 16,14-1-19-16,-7-1 9 0,-7 2 4 0,13 0-12 16,-13 0 8-16,10 2-11 0,-10-2-13 15,11 0-84-15,-11 0-102 0,3 3-200 16,-3 0-523-16,0-3 119 0,-10 8 43 0,3-6 61 15,-9 3 98-15</inkml:trace>
  <inkml:trace contextRef="#ctx0" brushRef="#br0" timeOffset="-104596.33">10784 866 739 0,'-1'-9'343'0,"1"4"-54"15,0 5-112-15,0-8 2 0,0 2-5 0,-3 1-23 16,3 0 26-16,-3-2-36 0,3 7 2 0,-3-8-15 16,2 3 0-16,-5 0-18 0,6 5-15 0,-8-7 12 15,2 6-35-15,-1 0-3 0,0-1-5 16,7 2-13-16,-24 4-5 0,7 2 13 16,-6 5-10-16,-2 7-13 0,-12 7-8 0,-1 7-13 15,4 1 6-15,-1 4 9 0,5 3 4 16,-1 4-14-16,0 2-12 0,7 1 12 0,1 0-15 15,2 2-7-15,8-3 7 0,2 0 3 0,4-6-11 16,1-8 6-16,5-2-3 0,5-3-3 16,-1 1-5-16,4-3 3 0,4-4 5 0,2-1-5 15,0-3 5-15,8-7 18 0,3-1-15 0,4-5 2 16,2-4-3-16,1-3-4 0,10-3-1 0,10-8 26 16,0-1-43-16,1 0-31 0,-1-5-21 15,-3 3-10-15,-3-4-74 0,2-1-118 16,-19 4-72-16,20-6-483 0,-4 1 79 0,1-1 108 15</inkml:trace>
  <inkml:trace contextRef="#ctx0" brushRef="#br0" timeOffset="-104140.47">11744 623 760 0,'-7'-7'325'16,"1"1"-39"-16,2-1-101 0,-2 2-16 16,-2-1-11-16,1 2-22 0,-3-1-8 0,-1 2-26 15,-2 1 3-15,0 1-7 0,-5 2-16 0,1 2-16 16,0-1 11-16,-3 3-26 0,3 1-2 16,-4 2 7-16,0 1-7 0,2 1-11 0,4 0-5 15,-1 3-12-15,2-2 2 0,4 3-5 0,3-2 2 16,-1 1-7-16,2 0 10 0,3 1-8 15,2 0-4-15,5-3 2 0,-1 6-6 0,5-4 11 16,2 2-10-16,6 0-1 0,-1-1 9 0,5-2-11 16,0 1 0-16,4-2 5 15,0-1 6-15,0 0 2 0,0 0-11 0,0-1 4 16,3-1-4-16,-3 0-9 0,0 0 4 0,-3-1 11 16,2-1-13-16,-2 1 10 0,-7 0-12 15,6 0-3-15,-6 1 10 0,-3 0 5 0,2-1-2 16,-6 5 4-16,-1 0 4 0,-2 1-11 0,-8 2 15 15,-2 5-4-15,-4 2-9 0,-8 4-9 0,-10 9 22 16,-6 1-22-16,-13 8-6 0,-4-2-12 16,-1-3-11-16,-2 0-23 0,-4-1-33 0,0-2-46 15,12-14-161-15,-1 7-518 0,6-3 78 0,-4-1 76 16</inkml:trace>
  <inkml:trace contextRef="#ctx0" brushRef="#br0" timeOffset="-103748.73">10161 2295 598 0,'24'-14'259'16,"-7"4"-31"-16,11-8-23 0,16-10-11 0,15-9-25 15,9-1-13-15,3-2 0 0,8-3-15 0,-4-3 2 16,7 0-22-16,0-3-14 0,4 1-12 0,23-11-8 16,0 0 15-16,8 2-2 0,-28 12-36 15,24-13 21-15,-21 13-9 0,0 0-17 0,-4 1 23 16,2 1-43-16,2 1 20 0,-3 5-13 0,0 0-5 15,-4 5 0-15,-6 2-13 0,-4 1 0 16,-17 9-10-16,-3 2-5 0,-7 1-1 0,-11 4 6 16,-9 3-7-16,-4 3-55 0,-3 2-2 0,-8 2 0 15,-3 1-16-15,-10 2-35 0,4 6-13 0,-8 2-95 16,-10 3-110-16,-10 6-481 0,-16 8 52 16,-8 1 111-16</inkml:trace>
  <inkml:trace contextRef="#ctx0" brushRef="#br0" timeOffset="-103436.63">10506 2350 729 0,'1'3'276'0,"-1"-3"-17"16,0 0-21-16,23-5-36 0,-9 1 13 0,10-7-36 15,7-2-30-15,17-11 10 16,3-1-26-16,13-8-21 0,6-7 6 0,5 0 2 16,10-2-27-16,7-3 4 0,25-13-31 0,-2 3 3 15,-2-2-2-15,0-2-6 0,-23 13-7 0,25-12-3 16,5 1-7-16,-1 1-6 0,1 2-4 16,-24 11-11-16,-4 0 5 0,0 3-8 0,-6 0 6 15,0 2 2-15,-5 3-5 0,-2 3-8 0,-10 2-9 16,3 4 6-16,-21 3 4 0,0 5-21 15,-14 4-18-15,-9 6-59 0,-4 2-39 0,-11 2-96 16,-2 4-654-16,-10 4 70 0,-1-4 115 16,-12 11 67-16</inkml:trace>
  <inkml:trace contextRef="#ctx0" brushRef="#br0" timeOffset="-11575.75">13925 2500 752 0,'-4'-4'220'0,"-2"2"-5"0,-1-3-105 16,3 2 18-16,4 3-10 0,-10-7-13 16,4 5 23-16,2-4-38 0,1 5 73 0,3 1-4 15,-8-7-18-15,8 7-23 0,-6-3-13 16,6 3-6-16,-4-4-9 0,4 4-24 0,0 0-12 16,0 0 13-16,7-6-19 0,7 4 1 15,3 0 12-15,7 1-45 0,13-3 20 0,21-4 10 16,4 0-16-16,6-1-4 0,18-5 12 0,9 1-15 15,1 0-10-15,7 0 10 0,3-4-18 16,1-2 3-16,1 3 5 0,5-3-5 0,1 3-6 16,1-2-20-16,1-2-10 0,1 3 2 0,3-2 9 15,-1 0-24-15,-6-1 25 0,0 3-35 0,-4-2 23 16,-3 2-5-16,-7 2-3 16,-3 0 15-16,-7 2 3 0,-14 4-12 0,-7 3-14 15,-3 2-25-15,-16 2-10 0,-5 2-26 0,-13-1-54 16,-1 2-35-16,-5 1-4 0,-3 1-78 0,-4 2-418 15,-1 2 16-15</inkml:trace>
  <inkml:trace contextRef="#ctx0" brushRef="#br0" timeOffset="-10944.93">18281 2133 389 0,'-15'2'174'0,"2"-1"-3"0,-1 1 3 0,4-1-13 15,3 1-4-15,-3-2-73 0,10 0-12 0,-11 3 7 16,11-3-2-16,-13 0-34 0,13 0 9 16,-7 0-27-16,7 0 6 0,0 0 2 0,-3 4 13 15,3-4 8-15,17 3-13 0,-4-4-3 16,8 1 19-16,10-4-16 0,13 3-11 15,21-5 4-15,4 2 1 0,23-4 12 0,-3-2-19 16,7 1 2-16,3-1 55 0,3 0-3 0,5-1-3 16,5-3 0-16,-3 2-9 0,5-1-4 0,-2-2-17 15,4 0-6-15,1 2-2 0,2-2 5 16,-3 1-12-16,-3 1-9 0,-6 2 14 0,-5 2-6 16,0-1-2-16,-6-2-11 0,-7 4-30 0,-14 3-13 15,-6 3-16-15,-1 0-22 0,-14 0-16 0,-9 2-12 16,-1 2-34-16,-3-1-69 15,-3 0-54-15,3 5-251 0,-4 0-222 0,-6-4 79 16</inkml:trace>
  <inkml:trace contextRef="#ctx0" brushRef="#br0" timeOffset="-10455.19">22759 1646 665 0,'0'0'256'0,"3"-8"-31"16,3 5-25-16,5-1-29 0,3-2-9 15,3 1-24-15,10-2-8 0,0 0-27 0,11 1 2 16,0-2 13-16,20-3-21 0,3 1 0 0,1 3-10 16,10-2-95-16,17-2 16 0,3-1-8 0,4 1-2 15,2 0-4-15,5-3 6 0,-3 6-2 16,8-5 12-16,-1 2 52 0,5 0-14 0,1 2 14 16,0 0-19-16,-4 0-2 0,-2 2 0 0,-2-4-8 15,-1 3-15-15,-4 0-10 0,-6 4-23 16,1-2-14-16,-23 2-27 0,1 3-21 0,-5-3-10 15,-3 4-61-15,-14-2 15 0,-10 0-105 0,0 4-512 16,-8-2 79-16,-5 5 54 0</inkml:trace>
  <inkml:trace contextRef="#ctx0" brushRef="#br0" timeOffset="-9906.3">26464 1476 601 0,'0'0'205'0,"0"0"-18"0,0 0 0 16,24 5-21-16,-7-4 8 0,5 0-3 15,10 1 4-15,13-2-32 0,23-2-15 0,12 0-8 16,28 1-30-16,12-1 4 0,6 1-19 0,9-3 19 15,41 0-112-15,6 1 16 16,9 0-3-16,8 3 5 0,5-2-21 0,16 1 14 16,-1-1-32-16,9 1-30 0,12 1-95 0,-1 6-99 15,4-5-487-15,10-2 82 0,3 1 66 0</inkml:trace>
  <inkml:trace contextRef="#ctx0" brushRef="#br0" timeOffset="149292.49">11973 2033 422 0,'-11'0'238'0,"11"0"-26"0,0 0-32 15,-10 0 4-15,10 0-28 0,-9-2-15 0,9 2-16 16,0 0-22-16,0 0-4 0,0 0-1 0,0 0-14 16,0 0-20-16,0 0 23 15,0 0-7-15,30 0-86 0,-2-3-1 0,12-4 25 16,25-3-21-16,21-6 3 0,3-1-8 0,3-1 19 16,4-4 4-16,-1 0-7 0,8-5-16 15,3 2 13-15,6 0-15 0,-2-1 28 0,-4-1-16 16,0-1 1-16,-3 2-1 0,3-1-2 0,-7 2-7 15,3 0-1-15,-6 0 6 0,0 2 9 0,-4 1 3 16,-7 1-12-16,-6 3 10 0,-17 7-1 16,-1-3-14-16,-10 1 9 0,-9 5 11 0,-8 2-18 15,-7 0 7-15,-3 0-9 0,-3 2 12 0,-4 1 13 16,-4-1 10-16,1 2-20 0,-7 0-1 16,0-1-7-16,-1 2-51 0,-6 1-8 15,0 0-33-15,0 0-46 0,0 0 28 0,-24 8-77 16,11-3-5-16,0-1-522 0,-1-2 140 15</inkml:trace>
  <inkml:trace contextRef="#ctx0" brushRef="#br0" timeOffset="149664.66">14093 1236 389 0,'7'5'140'0,"2"-1"-1"0,1-1-24 15,1 2-3-15,3 2 11 0,3-3-10 0,0 2-13 16,3-1-11-16,-2-2 11 0,2 1-10 15,1 0-1-15,0-1 70 0,-2 2-16 0,2-3-2 16,0 2-21-16,-1-3-2 0,1 1-10 16,-5 1-8-16,2-2-19 0,-1 0 1 15,-6 2-10-15,2-1-18 0,-2 1 5 0,2 0-8 16,-6 3 18-16,0 1-84 0,-4 3 71 0,-10 6-5 16,-3 6 8-16,-18 15 10 0,-19 15-23 15,-14 2-10-15,-9 6 7 0,-25 15-22 0,-1 5-65 16,1-5-112-16,2 3-210 0,18-17-468 0,3-3 97 15,4-4 84-15</inkml:trace>
  <inkml:trace contextRef="#ctx0" brushRef="#br0" timeOffset="165941.56">19446 1871 230 0,'0'-5'156'0,"0"0"3"16,0 5-8-16,0-9 2 0,0 3-17 0,0 6 5 15,-1-7-39-15,1 7 3 0,0-7 0 16,-3 3-3-16,3 4-15 0,0-7 16 16,0 7-55-16,0-5-35 0,0 5-2 0,0-5-6 15,0 5 2-15,0 0 27 0,0-6-6 0,0 6-10 16,0 0 5-16,0 0 5 0,0-9-8 15,0 9 8-15,0 0-2 0,0 0-21 0,0 0 3 16,0 0-6-16,0-5 9 0,0 5-16 0,0 0 2 16,0 0-10-16,0 0 8 15,0 0 33-15,14 11-30 0,-10-3 14 0,6 2-12 0,1 1 0 16,-1 4 11-16,3 3-16 0,4 4 15 0,0 2 5 16,7 12-12-16,0 1 89 15,-3 1-20-15,2 1-14 0,4 2 1 0,-6 2 3 16,4 1-14-16,-1 1 1 0,-1 0-8 0,4 0 5 15,-3 1 5-15,1-4-15 0,-1 0-13 16,2-1 21-16,-1-2 4 0,2-5-17 0,0 0 13 16,-2-2-21-16,5-2 23 0,-7-5 2 0,2-2 6 15,-1-5-16-15,0-1 8 0,0 0-69 16,2-2-5-16,-5 1 8 0,0-4-6 16,0-1 1-16,-1-1 19 0,-3-2 14 0,-3 1-3 0,0-3-10 15,-4 0-5-15,0-1 10 0,1 0 0 16,-1-1 74-16,-1 1-2 0,-5-5-13 15,6 1-41-15,-10-1-52 0,14-1-30 0,-7-4-133 16,0-1 3-16,0 0-618 0,-1-2 44 0,1-3 139 16</inkml:trace>
  <inkml:trace contextRef="#ctx0" brushRef="#br0" timeOffset="166564.94">20051 1730 455 0,'0'0'174'15,"-18"5"-41"-15,9-2 29 0,-1 0-32 0,-5 1-30 16,-1-1-13-16,-5 1 0 0,-3 2 3 0,-3-1 2 15,0 1-5-15,-1-2-10 0,-2 0 15 16,-1 1-23-16,3-1-3 0,1-1-17 0,0 3 20 16,2-5-15-16,5 3-18 0,-4-2-6 0,4 1 29 15,3-2 10-15,0 0-97 0,3 0 36 16,0 1 0-16,1-2 17 0,2 1-2 16,4-1-5-16,-3 2 5 0,10-2-15 0,-17 0 2 15,17 0 23-15,-13-2-7 0,13 2 12 0,-10 0 3 16,10 0-30-16,-11-1 12 0,11 1 10 15,0 0-10-15,-10 0-18 0,10 0 16 0,0 0-29 16,0 0 28-16,-14 1-9 0,14-1-1 0,-4 2-18 16,1 2-5-16,3-4 8 0,-7 10-10 15,4-1 17-15,-1 1 14 0,-2 2-16 0,-2 1 0 16,-1 5-21-16,2 3 29 0,0 2-11 0,0-1 88 16,0 0-21-16,0 1-8 0,1 2 0 15,-2 0 1-15,2-2-19 0,-1 2 1 16,4 0-6-16,-4-2 0 0,4 2-33 0,-2-1 10 0,2-3-61 15,3 1-49-15,3-2-81 0,-3 0-101 16,8 4-522-16,-1-5 98 0,3-4 56 0</inkml:trace>
  <inkml:trace contextRef="#ctx0" brushRef="#br0" timeOffset="167619.7">23442 1678 470 0,'-3'-7'141'0,"2"3"72"15,1 4-6-15,-3-6-15 0,3 6 10 16,-3-8-48-16,3 8 28 0,0-5-24 0,0 5-22 16,0 0 2-16,0-7-18 0,0 7-2 0,-3-5-92 15,3 5 5-15,0-5 27 0,0 5-29 0,0 0-17 16,0 0-4-16,-3-6 5 16,3 6-13-16,0 0-8 0,0 0 6 0,0 0-6 15,0 0 0-15,0 0-5 0,0 0-2 0,6 21 0 16,-3-10 15-16,1 3 0 0,5 7-5 15,-1 3-6-15,2 5-4 0,6 14-3 0,2 0 10 16,0 4 19-16,2 3-24 0,1 0 18 0,2 3-8 16,-2-1-17-16,6 9 22 0,-3-11 11 15,0 0-8-15,3-2 1 0,-6-2-1 0,3-1 0 16,-3-5-5-16,3-2 2 0,-8-8-14 0,1-4 22 16,-6-1-3-16,3-1-4 0,-1-4 2 0,-3-3 21 15,1 1-3-15,-4-4-8 0,3-1 21 16,-1 0 2-16,-4-3-22 0,5 0 9 0,-4-3-9 15,-2 1-4-15,2-1 9 0,-1 0 25 0,-2-3-31 16,0 2 16-16,2-3-5 0,-3 2 7 16,1 0-20-16,-3-5-6 0,3 3-42 15,-3-3-35-15,0 0-47 0,0 0-60 0,0 0-56 16,3-16-166-16,-6 7-343 0,0 0 130 16</inkml:trace>
  <inkml:trace contextRef="#ctx0" brushRef="#br0" timeOffset="168292.66">23871 1592 547 0,'0'0'149'0,"0"0"12"16,0 0-23-16,-5-4 3 0,5 4-3 0,0 0-17 16,0 0-4-16,-3-5-27 0,3 5-21 0,0 0 0 15,0 0 18-15,-15 2-15 16,15-2-11-16,-16 1-4 0,2-1 14 0,1 2-25 15,-2-2-10-15,-1 3-13 0,1-2 3 0,-4-1-1 16,1 2 16-16,-2-2-25 0,-1 0 19 16,-3 1-11-16,5-2-27 0,-2 1 18 0,0-2-4 15,1 1-1-15,3 1 15 0,2-2-17 0,-1 1-8 16,3 1-5-16,-2 0 8 0,5-2 4 16,-1 2 19-16,1-1-13 0,0 1-13 0,10 0 0 15,-17-2 2-15,10 1-22 0,7 1 32 0,-13 0-1 16,13 0-16-16,-11 0 10 0,11 0-16 15,0 0 1-15,-10-1-5 0,10 1 10 16,0 0-8-16,0 0 21 0,-11 4-3 0,11-4 0 16,-3 4-13-16,3-4 8 0,0 9 0 0,-3-1-7 15,3-1 14-15,-3 3 1 0,2 3-3 16,-2 2 15-16,-3 1-17 0,-1 2 5 0,-1 3-3 16,2 0-5-16,-4 3 5 0,0 1-5 0,-1 1 3 15,1 0-6-15,0-2 6 0,2-1 2 16,-5 3-10-16,3 0 15 0,-1-3-18 0,2-2 3 15,2 2 2-15,-4-1 1 0,1-2 10 0,3 2 7 16,1-4 23-16,-2-2-30 0,2 0 0 16,-1-3-13-16,4 2 2 0,-1-5 11 0,-3 2-1 15,6-1 1-15,-2-3-8 0,0 1 3 16,0 0-6-16,0-3 3 0,2 1 0 16,-2-2-3-16,0 1-4 0,3-2-1 0,-3 1 13 15,3-5-2-15,-1 8-8 0,1-8-3 0,-3 5-15 16,3-5-28-16,-4 4-128 0,4-4-36 15,-3 0-535-15,3 0 56 0,0 0 95 0</inkml:trace>
  <inkml:trace contextRef="#ctx0" brushRef="#br0" timeOffset="169280.84">28587 1550 506 0,'0'0'208'0,"-1"-9"-106"0,0 6 3 16,1 3 77-16,-5-8-16 15,5 8 3-15,0-7-15 0,-3 4-11 0,3 3-2 16,-3-6-11-16,3 6-20 0,0 0-15 0,-1-4 2 16,1 4-25-16,0 0-16 0,-3-4 16 15,3 4-18-15,0 0 2 0,0 0-5 0,0 0-5 16,7 21 0-16,-4-7-20 0,4 1 7 0,4 6 11 16,2 7-13-16,8 9 2 0,-1 4-10 15,4 1 5-15,0 2-5 0,0 0 0 0,4 1 3 16,2-1-1-16,-3 0-22 0,4-1 28 0,-1 1-6 15,1-2-2-15,0 0-10 0,0-1 5 0,-1-3 5 16,-2-1-5-16,-1-3 7 0,1-1 1 16,-7-7-8-16,-5-6-3 0,2 3 16 15,-2-6-18-15,1 0 10 0,-6-1 5 0,3 0 10 16,-1-3-20-16,1-1 18 0,-4-2-8 16,0-1-12-16,1 0 7 0,-4-2 0 0,2-1-16 15,-5 1 14-15,4-2-1 0,-5-2-38 0,0-2-48 16,-3-1-93-16,0 0-186 0,10-3-497 15,-10-1 74-15,0-4 56 0,0-2 105 0</inkml:trace>
  <inkml:trace contextRef="#ctx0" brushRef="#br0" timeOffset="169764.68">29124 1595 642 0,'0'-6'261'0,"0"6"-20"0,0-8-3 16,3 3-39-16,-3 5 9 0,-3-7-29 16,3 7-28-16,-3-8-13 0,0 4-10 0,-5 0-23 15,-2 1-13-15,0-1 5 0,-5 3-30 0,-5-2 7 16,-3 2-15-16,-1-1-82 0,-7 2 0 15,-3-1-3-15,3 1-2 0,-6 0 10 16,2 0 24-16,2 0-27 0,-9 0 3 0,7 0 13 16,1 0-13-16,-3 0 5 0,8 1 8 15,-3-1 0-15,4 0 2 0,7 0-2 0,0 0 3 16,2 0-3-16,4 0 12 0,-1 0 4 0,2-1-14 16,4 1 8-16,3-3-13 0,-1 1 16 0,-1 0-16 15,5-1 14-15,4 3 6 0,-8-5 11 16,3 3-2-16,5 2 2 0,-6-7 10 0,6 7-12 15,-8-3 2-15,8 3 2 0,-3-4 4 0,3 4 1 16,0 0-9-16,-7-4-24 0,7 4 11 16,0 0 2-16,-7-1-5 0,7 1-13 0,0 0-2 15,-14 9 5-15,9-3 0 0,-6 4 20 16,-1 1-10-16,-4 7-2 0,-2 2-11 0,-2 5 8 16,-3 9 8-16,0 2-5 0,1 1 4 0,2 6-20 15,6 2-20-15,0-2-102 0,0 6-165 16,9 1-504-16,-3-8 116 0,8-6 38 0</inkml:trace>
  <inkml:trace contextRef="#ctx0" brushRef="#br0" timeOffset="170906.95">15761 2114 140 0,'-3'-6'162'0,"3"-1"1"0,-3 2-4 16,3-2 18-16,-1 3-29 0,1 4-20 0,-4-9-25 15,4 9-4-15,0-5 11 0,0 5 3 16,0 0-98-16,0 0 65 0,4 20 22 0,-4-10-17 16,4 6 9-16,-1 5 6 0,4 4-8 15,2 7-10-15,6 14 10 0,1 2-20 0,2 2 0 16,3-1-3-16,2 1-21 0,1-2 22 16,4 1 11-16,9 4-17 0,4 0 11 0,0-2-6 15,0-2 0-15,4-2-8 0,-8-9-2 16,1-1 3-16,-1 1-103 0,1-3 7 0,0 0 16 15,-1-2 1-15,-3-1-4 0,1-1-2 0,-2-2 15 16,-2-6-2-16,0 4 0 0,-4-4 7 16,-6-6-9-16,0 0-1 0,-4-1 18 0,0-1-20 15,-4-7 12-15,2 3 13 0,-2-1-2 0,-3-3-11 16,1 0 3-16,-1 0 5 0,0-3-10 0,0 0 13 16,-3-4-16-16,3 0-33 0,1-3-23 15,2-2-53-15,0-8-144 0,-2 5-459 0,2-4-9 16,-6-5 102-16</inkml:trace>
  <inkml:trace contextRef="#ctx0" brushRef="#br0" timeOffset="171480.41">16188 1873 668 0,'0'0'204'0,"0"0"-22"0,0 0 18 0,0 0-47 16,0 0-2-16,0 0 3 0,0 0-41 15,-10 21-8-15,6-17 12 0,-6 3-19 16,0 1 4-16,-4-1-7 0,1 1-121 0,-5 0 23 16,-3 1 19-16,-2-2-1 0,-1 2-12 15,0-1 7-15,-3-1 5 0,2 0-17 0,-1-2 7 16,-1 1 0-16,-1-4-15 0,1 3 87 0,6-3-11 15,-3 0-7-15,4-1-13 0,-1-1 13 16,4 0-23-16,-3 0 12 0,5 0-12 0,-1 0 5 16,1-1 3-16,-1-1-8 0,6 1-11 0,-4 1 6 15,4-2 0-15,3 0-1 0,-3 0-9 16,3 1 9-16,7 1-14 0,-14-3 32 16,7 0-14-16,0 2 2 0,7 1-18 0,-9 0 12 0,9 0-9 15,-11-2-11-15,11 2-8 16,-10-1-7-16,10 1 0 0,0 0-2 0,-10 9 12 15,6-3-3-15,-3 4 8 0,0 3 6 0,0 5-16 16,-2 4 5-16,-5 3 3 0,3 1 7 16,-3 4-10-16,4 1 10 0,-3 0-9 0,-1 11-1 15,4-5 0-15,3-5 3 0,-3 2-34 0,6-2-89 16,1 1-139-16,0-4-580 0,3-3 122 16,0-5 6-16,0-2 79 0</inkml:trace>
  <inkml:trace contextRef="#ctx0" brushRef="#br1" timeOffset="-162222.78">24449 6769 404 0,'2'-2'125'0,"-2"2"-2"0,0 0-20 0,0 0 7 15,0 0-21-15,0 0-2 0,6-1-64 0,-6 1 8 16,0 0-3-16,0 0 8 0,0 0 8 0,0 0 91 15,0 0-7-15,0 0 3 0,0 0-21 16,0 0-5-16,0 0-77 0,0 0 18 16,0 0 23-16,0 0-28 0,-24 3 5 0,11 3-23 0,-2-3-2 15,-7 4 32-15,-6 0 9 16,-3 1-42-16,-3 1 11 0,-4-1 0 0,4 0 2 16,-1-1-10-16,1 1-8 0,-3-2 8 0,3 1-5 15,7-1 3-15,-1 0-1 0,1-3-7 16,2 4 2-16,3-4 9 0,4 1-17 0,0-1 11 15,5-2-3-15,0 5-7 0,-1-6-8 0,4 2 26 16,3 2-29-16,-4-2 13 0,5-2-4 0,6 0-14 16,-11 3 28-16,4-3-32 0,7 0-4 15,-10 1 16-15,10-1 28 0,-6 3-51 16,6-3 8-16,0 0 7 0,0 0-5 0,-10 2-12 16,10-2-19-16,0 0-2 0,-8 1-25 15,8-1-37-15,0 0-38 0,-3 5-28 0,3-5-31 16,0 0-486-16,0 2 44 0</inkml:trace>
  <inkml:trace contextRef="#ctx0" brushRef="#br1" timeOffset="-161688.75">23979 6725 721 0,'0'0'254'0,"0"0"-24"0,0 0-30 15,0 0-31-15,0-6-11 0,0 6-7 0,0 0-23 16,0 0-18-16,0 0-7 0,-11 17-6 16,5-11-12-16,2 3-11 0,-5 0 0 0,4-1-25 15,-2 2 4-15,-2 3 6 0,2-4-5 0,2 0-13 16,-4-1-15-16,2 0 4 0,0 1-1 0,1-1-4 15,-2-2 1-15,2 0-1 0,4 0 14 16,-3 0-6-16,-1-3-7 0,5 3 4 16,-2-3 9-16,0 1-3 0,3-4-16 0,-5 4 6 15,2 1-14-15,3-5 45 0,-3 3-21 0,3-3-8 16,-3 6 0-16,3-6 5 0,0 0 16 16,-4 3-29-16,4-3-4 0,0 0-11 0,0 6 10 15,0-6-23-15,0 0 21 0,4 7-8 16,-1-5-5-16,0 3 11 0,1-2-11 0,3 0 2 15,0 4-4-15,1-1 14 0,-3-2-14 0,3 3 12 16,2-1-5-16,-1 0 3 0,-2 0-11 0,4-1 26 16,-1 3-35-16,0-1 12 0,1-4 15 15,-1 4-10-15,-4 1-5 0,5-6 8 0,-4 4-19 16,0-2 14-16,-1 1-3 0,2-3-15 16,-5 4-1-16,3-5 11 0,-2 0-23 0,-1 5 10 15,-3-6 3-15,7 2-11 0,-7-2-5 16,3 6-38-16,-3-6-33 0,3 3-72 0,-3-3-64 15,0 0-80-15,0 0-475 0,0 0 66 16,0 0 49-16</inkml:trace>
  <inkml:trace contextRef="#ctx0" brushRef="#br1" timeOffset="-133576.42">21592 12948 524 0,'1'-7'228'0,"-1"-1"8"0,0 5-32 15,0 3 47-15,3-14-23 0,-3 13-23 0,0 1-18 16,0-7-18-16,3 1-13 0,-3 6-13 0,0-5-25 16,0 5-3-16,0 0-5 0,0 0-13 15,0 0-10-15,0 0-5 0,4 15 0 16,0-6-20-16,-4 3 4 0,0 1-7 0,0 5 0 15,-4 1-10-15,4 0-3 0,-1 9-82 0,1 0 5 16,-3-3-5-16,0 7 13 0,3-6 13 16,0 6-11-16,-3 3 14 0,3-6-3 0,-1 0 4 15,-2 1-1-15,3-3-14 0,0 0 14 0,0-1 12 16,0-1-13-16,0-3 0 0,0-2 11 0,0 1-6 16,0-2-2-16,0-2 5 0,3-1-5 15,-3-2-5-15,0-3-6 0,0-1-1 0,0 3-9 16,0-5-2-16,1 0-13 0,-1-1 2 0,0-1-42 15,0-1-35-15,0-2-152 0,0-3-523 16,0 0 69-16,0 0 69 0</inkml:trace>
  <inkml:trace contextRef="#ctx0" brushRef="#br1" timeOffset="-133118.05">21514 12916 839 0,'-4'-2'277'0,"4"2"-27"0,0-12-1 0,0 12-37 16,0-6-17-16,4 1-19 0,-4 5-22 15,4-8 28-15,-1 1-57 0,1 4-12 0,2 1-1 16,1-3-30-16,0 4 10 0,6-2-15 0,-3-1-69 15,1 4-6-15,3 0 1 0,0 0-1 16,2 1-9-16,2 4 17 0,2-3 3 0,0 3-5 16,2 0-1-16,1 2 1 0,-2 0-6 0,3-1 4 15,-3 0 6-15,-2 4 6 0,-1-6-13 16,-2 6 6-16,-1-3-16 0,-2 1 12 16,1 2 9-16,-7-3-6 0,-1 1 3 0,-2 2-13 15,-1 3 7-15,-3-2-4 0,-4-2-1 0,-5 7 1 16,-1-4-3-16,-5 2 5 0,-1 0 8 15,-5-3-26-15,0-4 0 0,1 3 13 0,-4-1-10 16,0-2 2-16,6 0 3 0,-1-2 5 0,1-1-2 16,2 1 2-16,1-2 5 0,2-3-3 15,2 4-4-15,4-2-3 0,1-1-36 0,6-1-23 16,0 0-31-16,0 0-33 0,0 0-61 0,0 0-134 16,18-7-478-16,-8 5 77 0,6 1 84 0</inkml:trace>
  <inkml:trace contextRef="#ctx0" brushRef="#br1" timeOffset="-132076.82">22156 13102 911 0,'0'-4'258'0,"4"-3"8"16,-3 5-20-16,-1 2-31 0,3-9 3 15,-6 4-29-15,3 5-30 0,-1-9-16 0,-6 2-12 16,1 6-72-16,-1-5-21 0,0 5-7 16,-4-3 7-16,-2 3-10 0,3-2 8 15,-4 3 3-15,1 3-22 0,-1-2-1 0,3 3 4 16,-3 1 21-16,1-2-36 0,3 4 21 0,-4 3-16 16,4-3 11-16,3 1-8 0,-3 2-13 0,6-3 7 15,-2 3-2-15,5-1 11 0,-2-2-19 16,3 0-2-16,0 3-3 0,4-3-12 0,-1-1 7 15,7-4 0-15,0 4 34 0,1-3-42 0,3-3-9 16,2 0 1-16,-1-4 17 0,4-1-17 16,-1 3-1-16,2-6 4 0,-3 0 16 0,-3 1-18 15,3-1 7-15,-4-2 3 0,1 2 26 0,-3 1 10 16,0-1 18-16,-5-1-8 0,1 2-8 16,-1 0 1-16,1 2 12 0,-3-1 3 15,0 2-3-15,-1 0-12 0,0 1-3 0,1-1 5 16,-4 4-13-16,3-10 10 0,-3 10 9 0,6-1-14 15,-6 1 0-15,0 0-2 0,0 0-13 16,0 0 3-16,0 0-1 0,11 10-7 0,-11-8 13 16,4 2-6-16,-1-2 6 0,3 2-8 0,-6-4 0 15,10 4-3-15,-2 1 3 0,-2-3 70 0,4-2-1 16,-3 0-8-16,4 0-7 0,2-2-11 16,2-3 3-16,-2 3-17 0,4-4 9 0,-3-2-2 15,0-1-18-15,5-2-3 0,-1-3 0 0,-4 3-9 16,0-3-9-16,-1-1-12 15,-3 5 27-15,1-4-14 0,-1 3 15 0,-4-3-24 16,-2 3 4-16,0 3-3 0,-4 1 2 0,0-3 0 16,-4 6 0-16,0 0 6 0,1-3-3 0,-4 6 2 15,-2-2 13-15,9 3-20 0,-15 1 26 16,5 1-4-16,3 0-1 0,-3 4-1 0,3 2-10 16,-3 2 13-16,4-2-1 0,-2 6-1 0,-2 0 12 15,7 0-26-15,-1 1 11 0,1 2 10 16,0-2-21-16,3 3 3 0,0-1-7 0,3 1 9 15,-3-1 11-15,4 4-13 0,-1-2 2 0,0-2 4 16,0-1 4-16,1 1-8 0,2 0-9 0,-1-1 9 16,1-2 1-16,-2-3-6 0,-1 4 3 15,0-5 5-15,0 0-12 0,1 1 14 16,-4-2-9-16,3 1-3 0,-3-2 5 0,4-1-5 16,-8-2 7-16,4 2-7 0,-6 0-8 0,5-4 13 15,-2 4-13-15,0-5 11 0,-1 4-6 16,4-6 13-16,-9 0-10 0,9 0-15 0,0 0 20 15,0 0-3-15,0 0 1 0,-12-7 7 0,12 7-13 16,1-11-2-16,-1 4 5 0,6-3 2 16,-1-1-2-16,1-1 5 0,4-4-8 0,4 0-25 15,-1 0 36-15,1-2-9 0,6-2-9 0,-2-3 13 16,2 3-14-16,4-1 3 0,-3-3 13 0,-1 4 3 16,1-3-3-16,-1 2-8 15,-3 0 13-15,1 5 3 0,-5-1-23 0,1 0 15 16,-4 1 7-16,0 3-7 0,-2 1 13 0,-2 1-3 15,-2-1 19-15,-1 3-19 0,-3 3 13 0,0 0 0 16,-3 0-5-16,-1 2 2 0,-2-1-12 16,-2 5 10-16,8 0 0 0,-20 0-5 0,6 2 10 15,4 3-18-15,-3 2 5 0,-1 0 0 0,3 2-7 16,-3 1 10-16,4 0 5 0,1 4-13 16,-2-3 0-16,4 4-5 0,4-5 7 0,3 5-12 15,0-5 3-15,6 4 7 0,-2-4-13 16,10 0-7-16,-1-2-24 0,8 0-9 0,0 2-49 0,2-3-80 15,4 0-140-15,1-4-567 16,-1 2 81-16,1-5 73 0,-4 0 101 0</inkml:trace>
  <inkml:trace contextRef="#ctx0" brushRef="#br1" timeOffset="-131108.75">23087 13164 824 0,'0'0'309'0,"0"0"-40"15,0 0-28-15,0 4-18 0,0-4-19 0,0 0-25 16,0 0-20-16,0 0-15 0,0 0-14 0,17-12 1 16,-11 6-34-16,2-3-18 0,-2 1-7 15,4-2 10-15,-3-4-21 0,4 3 8 0,-1-4-15 16,0-3-13-16,1-4 13 0,-1 5-21 0,0-4 13 15,3-1 0-15,-6-3-30 0,0 4 14 16,1-1-22-16,-2-2 0 0,-2 9 10 0,-4-3-3 16,3 1 3-16,-6 6-5 0,-1-3 7 0,1 3-7 15,-5 2-8-15,1 0 13 16,-2 2-10-16,-5 3-1 0,4-1-4 0,-1 0-3 0,-3 5 15 16,-2 2-10-16,5 2-5 0,-3 1 8 15,-3 1 5-15,7 2-8 0,0 3-2 0,-1 2 12 16,2-2-18-16,5 0 6 0,4-1 7 15,0 1-15-15,0-3 10 0,4 3 8 0,2-1-23 16,2-6 10-16,2 5 10 0,3-4-5 0,-2-2-2 16,5-2 15-16,-1 4-18 0,1-5 2 15,1 0-2-15,0-2-2 0,0-1-9 0,-3 2 14 16,0 1 12-16,-1-2 1 0,1 1-4 0,-3-2 11 16,-2 2-64-16,-1 1-2 0,-1-1 2 15,-7 1 79-15,13-3-9 0,-7 3-1 16,-6 0-3-16,0 0 16 0,11 3-15 0,-11-3-8 15,1 6 0-15,-2-3 10 0,1 4-26 0,-3-1 24 16,3 2-8-16,-3-1-18 0,3 2-3 16,-4 0 6-16,4-2-1 0,0 2-4 0,0-3 7 15,4 4-2-15,-1-4-9 0,0 2 4 0,1-1 25 16,5-1-13-16,-2-4-15 0,4 0 23 16,3 1-28-16,3-3-1 0,-4-5 11 0,8 3-12 15,-4-4 1-15,0-1 4 0,4-3-1 0,-1 2 8 16,0-4-8-16,-3-1 11 0,-3 3 2 15,-4 1-5-15,1-4 15 0,-1 3-22 16,-6 0-3-16,2 1 10 0,-3-1-13 0,-3 3-3 16,-3-1 16-16,0 2-5 0,-4 2 3 0,1 0-16 15,-5 4 25-15,4-2-32 0,7 2 22 0,-21 2 3 16,8 5-7-16,0-1 4 0,2 0-12 16,-2 6 2-16,3-3 13 0,2 5-8 0,1 0-5 15,1 0 8-15,2 1 0 0,1-2 15 0,0 2-10 16,3 0-7-16,3-1 12 0,0 0-18 15,4 0 11-15,0-3 2 0,4-3-3 0,2-1-7 16,3 0 7-16,-1-4-10 0,1-3 6 0,-1 0 4 16,5-4-5-16,-3-2 1 0,0-1 4 0,0 0 8 15,1-4-20-15,-2 1 10 0,1-5-3 16,-3 4-7-16,-3-3 10 0,-1 4 10 16,-1-3 2-16,-1 4 6 0,-3 1 10 0,-3-2-5 15,4 3 3-15,-2 3-6 0,-1-1-7 16,0-2-3-16,0 5 3 0,-3 2-1 0,0 0-22 15,0 0 23-15,0 0-6 0,0 17 11 0,0-9-5 16,-3 6-3-16,3 2 7 0,0 3-1 0,0 0-1 16,-3 9-10-16,3 0 18 0,-3 4-26 15,-1 4 8-15,4-3 5 0,-3 2-7 0,0 3-8 16,1-2 7-16,2-2-18 0,-5 3-2 0,2-7-17 16,3-3-27-16,0 1 0 0,-4-3-48 0,3-5-38 15,1-3-80-15,-3 2-612 16,0-3 90-16,3-4 51 0,-3-2 41 0</inkml:trace>
  <inkml:trace contextRef="#ctx0" brushRef="#br1" timeOffset="-130790.5">23691 12958 893 0,'-3'-7'302'0,"3"7"-18"15,0-8-43-15,0 8-14 0,4-4-24 16,2-1-17-16,1 4-17 0,0-1-12 0,0 1-29 16,-7 1-13-16,21-3 10 0,-8 6-5 15,-2-2-35-15,2 1-6 0,0-1-15 0,-2 5-18 16,2-5 23-16,0 6-17 0,-2-3-16 0,-1 2-6 16,-2 1 3-16,2-1 3 0,-3-1-5 15,-1 2-3-15,-1-1-2 0,-2-2-6 0,-3 4-7 16,-3-1 20-16,-2 1-22 0,-3 3-22 0,-7 1-14 15,-2 0-60-15,-1 1-38 0,-2-1-56 16,-7 1-102-16,6-1-592 0,-2-5 110 0,2 1 74 16,0-2 78-16</inkml:trace>
  <inkml:trace contextRef="#ctx0" brushRef="#br1" timeOffset="-130556.79">23989 12426 729 0,'0'-3'256'0,"0"3"-18"0,4-5-26 0,-4 5-17 0,0 0-11 16,0 0 29-16,6 16-14 0,-6-3-7 16,0 5-23-16,0 7-13 0,0 1-17 0,-3 10-11 15,0 3-8-15,-1 16-18 0,-2-1-30 0,2-3 5 16,-3 4-31-16,6-3-33 0,-2-1-26 15,0-4-54-15,3-12-43 0,0 1-36 0,0-5-138 16,6-6-532-16,-2 0 56 0,0-7 71 16</inkml:trace>
  <inkml:trace contextRef="#ctx0" brushRef="#br1" timeOffset="-130132.3">24260 12939 949 0,'-1'-6'302'0,"-6"-1"-20"0,4 2-37 15,-4 0-17-15,0 1-25 0,-3 0-14 0,-4 4-20 16,4 0-31-16,-1 0-5 0,-2 1-5 0,0 5-10 16,2-3-23-16,-2 5-11 0,-1 0 13 15,3 4-25-15,1-2-13 0,-1 0 7 0,2 5-35 16,-1-3 8-16,6 3-11 0,-3-5-5 0,4 3-3 15,2-3-7-15,1-1-21 0,1-1 11 0,2-1 12 16,0-4 1-16,2 2-24 0,4-2 13 16,-2-3-28-16,0 0 26 0,4-3 7 15,-1 1-10-15,0-3 8 0,3-3-14 0,-2 2 17 16,0 1 27-16,-1-3-5 0,-1 2 8 16,-2-1-18-16,4-1-41 0,-5 5-28 0,1-4 31 15,-3 5-6-15,2-3 1 0,0 2-3 0,-4-2 69 16,4 3-2-16,-6 2 4 0,7-4-12 0,-7 4 5 15,7 0-8-15,-7 0-2 0,0 0-5 16,11 6-3-16,-8 1 2 0,3-1-15 0,-3 0-7 16,1 4-11-16,-1 1-7 0,1-3-26 0,-4 3-33 15,4 2-49-15,-4-2-54 0,0 2-296 16,0-2-415-16,3-3 120 0,-3 0 46 0,3-2 95 16</inkml:trace>
  <inkml:trace contextRef="#ctx0" brushRef="#br1" timeOffset="-129789.38">24522 12839 926 0,'0'-6'279'0,"3"-1"-23"15,-3 3-36-15,0 4 59 0,0-6-28 0,0 6-26 16,-6-7-38-16,6 7-5 0,-10 0-31 0,10 0-8 16,-24 7 6-16,11 2-29 0,-5-1-28 15,1 7-10-15,0 1-23 0,-7 3-28 0,-1 14-29 16,-2-1-12-16,7-4-62 0,3 1-27 0,4-4-12 15,6-4-4-15,-1-4 36 0,2-1 10 16,6 0-3-16,0-8 34 0,3 2 15 0,3-2 43 16,2-1-12-16,2-7 35 0,3 1 1 15,1 2 20-15,0-3 8 0,3-4-14 0,-3 4 12 16,3-6 22-16,0 4-3 0,0-5-27 16,1 4-1-16,-2-4-7 0,-1 1-11 0,-2 1 21 15,4-1-2-15,-4-1-14 0,-2 4-7 0,2-2-5 16,-3 0-5-16,-3 0-11 0,1 3 1 0,-1-4 17 15,-1 6-30-15,0-3-26 0,-6 3-8 16,11-5-12-16,-11 5-34 0,4-3-73 0,-1-3-160 16,0 5-594-16,-3-5 114 0,0 3 35 0,0 3 107 15</inkml:trace>
  <inkml:trace contextRef="#ctx0" brushRef="#br1" timeOffset="-128880.21">24553 12941 921 0,'-3'-7'271'0,"-4"6"6"0,4-2-42 16,3 3-7-16,-11-3-15 0,11 3-32 0,0 0-25 15,-17 6 1-15,11 0-12 0,-2-4-29 0,4 8 4 16,-5-3-10-16,5 1-13 0,-5 9-2 16,4-4-8-16,-1 3-8 0,2 2-7 0,-2 0-16 15,4 0-2-15,-3-1-8 0,5 2-5 0,-3 1-23 16,3-1 0-16,3-2-13 0,3-3-20 0,1-3-19 16,0 2-9-16,1-7-16 0,2 0-20 15,3 0 4-15,1-4 14 0,-1-2-6 0,3-2 6 16,-4-4-3-16,5-1 28 0,0-4 36 15,0-2 21-15,0 2 27 0,0 1 11 16,-3 0-8-16,-3-2 16 0,2 4 10 0,-4 0 2 16,-1-1-10-16,2 5-10 0,-6-1 0 0,5-4-13 15,-4 7-13-15,1-4 11 0,-2 6-31 16,-4 0 12-16,9-6-2 0,-9 6 3 0,0 0-3 16,0 0 10-16,12 6-17 0,-9 1-4 0,-3-7 6 15,3 8-5-15,-3 0-18 0,0-5 13 16,3 4-11-16,-3 0-10 0,0-3 8 0,2 2-5 15,-2-6 5-15,1 8 5 0,-1-8-10 0,0 7-1 16,0-7 16-16,4 3-7 0,-4-3 2 16,0 0-5-16,0 0 2 0,18-8 8 15,-12 6 6-15,-2-2-9 0,5 0 16 0,-5 1-8 16,3-1-5-16,-3 0 0 0,2-2-2 0,-2 6 0 16,2-4-9-16,-6 4 19 0,8-6-18 15,-2 5 8-15,-6 1 4 0,7-4-4 0,-7 4-8 16,7-1 13-16,-7 1-8 0,0 0-8 0,0 0 18 15,14 5-15-15,-11-2 20 0,-3-3-10 16,7 6-28-16,-4-4 3 0,-3-2 2 0,6 5 8 16,-6-5-11-16,4 4 11 0,3-3-5 0,-7-1-11 15,7 0 11-15,-7 0-1 0,0 0 1 0,15-3 7 16,-13 1-10-16,-2 2 26 0,10-5 0 16,-6 3 12-16,-4 2 6 0,6-6-6 15,-6 6 1-15,4-3-3 0,-1-1-8 0,-3 4 18 16,0 0-7-16,0 0-9 0,8-3 4 15,-8 3-14-15,0 0 3 0,0 0-2 0,0 0 17 16,0 0-12-16,10 10-5 0,-10-6 2 0,3 0-3 16,-3 1 16-16,0-5-7 0,6 6-11 15,-5 0 0-15,-1-2 2 0,3 0-4 0,-3-4 2 16,8 2 5-16,-8-2 0 0,10-2-3 0,-10 2-2 16,13-7-10-16,-3 0 15 0,-3-4 18 15,3 1-25-15,-3-5-11 0,4-1 26 0,-2-7-8 16,1 2-13-16,1-5 21 0,-4-4-16 0,0-2 6 15,-1 4 7-15,2 2-10 0,-5 1 3 16,0 1 7-16,-2 0-18 0,-1 8 19 16,3-1 1-16,-3 0-4 0,0 3 10 0,0 3-3 15,0 1-22-15,-3 2 4 0,3 1-5 0,0 7 11 16,-7 0-6-16,7 0 14 0,-8 10-14 16,2-2 8-16,-1 9-2 0,1-2 2 0,-1 9-3 15,-1 0-7-15,1 3 0 0,-2 7 3 0,2-1 4 16,-4 17 3-16,4-3-12 0,1-6-1 15,3-4 5-15,-1-4 14 0,4-6-17 0,0 2 6 16,0-3-5-16,0-2 13 0,4-5-11 0,-1-2 1 16,3-3-8-16,-5-3-6 0,5-1-12 15,1-2-28-15,3-1-36 0,-3-6-54 16,0-1-115-16,0-1-674 0,-7 1 114 0,17-7 94 16,-7-3 28-16</inkml:trace>
  <inkml:trace contextRef="#ctx0" brushRef="#br1" timeOffset="-128702.78">25090 12966 934 0,'-11'0'322'0,"11"0"-40"0,-7-1-13 16,7 1-19-16,0 0-24 0,-6-3-19 16,6 3-25-16,0 0-13 0,0 0-11 0,24-7-14 15,-8 3-34-15,2 0-18 0,9-2-13 16,-3 4-25-16,6-4-51 0,6 3-75 15,-2-4-240-15,7 0-548 0,16 0 110 0,-12 0 33 16,-7 1 80-16</inkml:trace>
  <inkml:trace contextRef="#ctx0" brushRef="#br1" timeOffset="-127224.49">22700 13905 906 0,'-6'-8'286'0,"2"1"-45"0,-2 0-41 16,-2-2 2-16,-2 1-18 0,-3 7-30 0,-1-5-3 15,-7 5-28-15,4 1-8 0,-3 4-28 16,-5 0 13-16,2 4-16 0,-4 1 1 0,-1 5-21 15,1-2 5-15,2 5-13 0,-2 3-13 0,4-2 4 16,5 1-6-16,1-3-11 0,4 1 9 16,3-2-9-16,2-5-9 0,2 7 7 0,2-9-13 15,4 2 3-15,3-3 3 0,1 1-21 0,4-3 2 16,2-4 6-16,2-1-5 0,0-4 9 16,7 0-9-16,-1-4 7 0,-1-2-5 0,3-3-2 15,-2-2-1-15,2 2 6 0,-3-2-11 16,-3 1 19-16,-3 3-3 0,-2-1 17 0,1 0-7 15,-2 4 6-15,-1-1 11 0,-4 1-29 16,4 1-6-16,-4 1 8 0,0 0-18 0,0 0-6 16,2 5 22-16,-5 1-17 0,6-3 14 0,-6 3-5 15,0 0-8-15,10 9-3 0,-7-4 16 16,-2 3 4-16,5 4-14 0,2-2 4 0,-2 0 9 16,1 2-19-16,3 0 3 0,-2-3 7 0,5 0 14 15,-3-1-11-15,7-2-13 0,1-2 6 0,1-4 7 16,2-2 0-16,4-6 8 0,5 0-1 15,8-17-14-15,5 0-1 0,-4-9 19 0,-1-6-24 16,2-10 23-16,1-8-22 0,-6-4 12 0,-1-4-5 16,-3-4 18-16,-8 0-13 0,-2 3-13 15,-4 13 8-15,-4 0-10 0,-9 12 12 16,-1 9-7-16,-3 6 5 0,0 2 3 0,-6 2-8 16,-1 6 5-16,0 3-5 0,-7 5 2 15,1 5 8-15,-2 2-10 0,-1 6 10 0,-5 6-5 16,-3 5-13-16,-3 17 8 0,4 3-18 0,2 12 10 15,0 3 13-15,8 3 3 0,2 10-3 0,1-3 0 16,6 0-3-16,4 7-7 0,3-9 10 16,4-1-2-16,4-4 7 0,6-5-5 0,0-6 2 15,4-3-7-15,-1-11 5 0,1-8 8 0,3-1 15 16,-1-8-21-16,4-3 6 16,-2-6-10-16,6 1 4 0,3-9 3 0,3-4-7 15,-6-4-1-15,14-5 8 0,-5-5-7 0,-6-2-3 16,-3 0 23-16,-6 1-16 0,-5 3 1 0,-3-1-19 15,-6 2-2-15,-1 0 8 0,-4 3 5 16,-3 5 2-16,-3 0-20 0,-3 1 3 0,-3 0 12 16,-4 5-10-16,-4 4 11 0,3 0-4 0,-6 3-6 15,0 3 4-15,-3 0 0 0,-1 4-8 16,1 7 9-16,-1-3 7 0,5 4-3 0,-2 0 5 16,1 3-2-16,3-2 0 0,4 0-8 0,0-3 0 15,3 1 3-15,4-4 10 0,2 0 0 16,1 0-13-16,1-5 6 0,2 2-6 0,3-6 13 15,2 1-8-15,-8-2 8 0,17-2-13 16,-3-5 24-16,-1-1-29 0,5-2 8 0,-2 2-1 16,2-7 1-16,-2 5 10 0,-1-7-10 15,-2 9 2-15,1-4 8 0,-4 0 5 0,3 4 13 16,-5-2 5-16,1 3 0 0,-5 3-18 0,3 0 6 16,-4 1 4-16,-3 3-2 0,0 0 12 15,0 0-12-15,0 18-10 0,0-3 20 0,-3 3-26 16,-4 7 11-16,3 9-8 0,-7 13-5 0,-1 6 12 15,2 4 4-15,-2 1-9 0,-1 2-2 0,0 3 0 16,2-3 21-16,-2-1-21 0,-1 2 0 16,4-4 15-16,0-3-12 0,-1-2-1 0,1-7 6 15,0-6-13-15,3-8-11 0,0-6 11 16,0-3 8-16,1-2-8 0,2-4 10 16,-6-4-8-16,6 1 6 0,-3-5 2 0,-2-4-5 15,1 1 8-15,1-5-8 0,7 0-16 0,-19-8 9 16,4-1 1-16,2-5 14 0,-1-1 5 0,1-6-26 15,-2-2 21-15,5-2-18 0,1 1 2 16,1-4 23-16,5-1-12 0,2 2-1 0,2-3-2 16,6-5-5-16,3 3 13 0,3-11 2 0,8 3-15 15,0-2 3-15,7 6-1 0,2 2-12 16,1 3 12-16,7-1 26 0,-1 5-33 16,0 2-34-16,5 4-35 0,-11 2-54 0,-2 7-23 15,-5-1-131-15,-6 5-33 0,3-3-491 0,-1 1 73 16,-6 1 134-16</inkml:trace>
  <inkml:trace contextRef="#ctx0" brushRef="#br1" timeOffset="-126904.21">23648 13872 959 0,'-4'-7'302'0,"-2"0"-5"16,4 0-30-16,-1 4-24 0,0-4-10 0,0 6-29 16,3 1-17-16,-1-7-23 0,1 7-18 15,-6-2-10-15,6 2-13 0,0 0-26 0,-13 9 3 16,8-1-18-16,-5 2-82 0,1 5-8 0,-2 3 8 15,1 5 5-15,0-4 0 16,-1 10 3-16,4-1-13 0,-3-2 7 0,4-1-15 16,-2-1 8-16,5-6 5 0,0 0-18 0,2-1 24 15,1-2-12-15,1-5-9 0,2 2 18 0,5-8-11 16,-2 1 13-16,4-5-2 0,3-5-11 16,2-1 21-16,2-6-16 0,0-3-7 0,3-3 7 15,-6-3-17-15,3-2 10 0,0-2 12 0,-6 0-7 16,-1 2-5-16,-1 4 5 0,-5 2-3 15,-1 1 0-15,-3 3 1 0,-3 2-9 0,0 1-4 16,-1 1 25-16,-2 2-26 0,-4 1-2 0,2 1-2 16,-2 5-21-16,0 0-8 0,-1 5-15 15,-2 1-44-15,3 1-74 0,-1 3-127 16,1 0-480-16,4 4 65 0,-1-3 96 0</inkml:trace>
  <inkml:trace contextRef="#ctx0" brushRef="#br1" timeOffset="-126572.54">23764 13901 755 0,'7'-10'263'0,"-1"6"-17"15,0-2-3-15,-5 3-23 0,5 1-25 0,-6 2-31 16,5-4 5-16,-5 4-41 16,0 0-13-16,0 0-3 0,0 0-12 0,13 11-13 15,-7-5 0-15,-5 2-15 0,2 3-13 0,-3-3 7 16,3 9-12-16,-3-3 10 0,0 4-20 15,0 0-14-15,0-2-9 0,0 0 7 0,0-1-5 16,-3-4-3-16,3 4-9 0,0-5 9 0,0 2-15 16,0-3 3-16,0-3-3 0,-3 2 5 0,3-1 1 15,-4-6 7-15,4-1-11 0,-3 6 1 16,3-6-6-16,0 0 11 0,0 0-5 0,-7-14 15 16,4 4-15-16,3 3-8 0,3-1 0 0,-3-2 0 15,4 0 0-15,-1-5 0 0,4 7 0 16,-1-4-18-16,2-1-5 0,2 3-31 0,-1 3-41 15,-1-1-33-15,2 5-143 0,-3-3-264 16,4 3-253-16,-5-2 48 0,-6 5 87 0</inkml:trace>
  <inkml:trace contextRef="#ctx0" brushRef="#br1" timeOffset="-126364.08">23972 13948 852 0,'3'-7'315'0,"1"6"-16"0,-4 1-33 15,4-6-20-15,-4 6-21 0,0 0-25 0,0 0-16 16,0 0-12-16,0 0-3 0,6 12-39 0,-6-5-12 16,3 2-13-16,-3 1-5 0,0 1-13 15,-3 3-15-15,3-2-19 0,-3 7-32 16,0-4-3-16,3 4-39 0,-4 0-68 0,-3-2-142 16,6 1-660-16,-2 0 103 0,0-4 74 0,0-3 100 15</inkml:trace>
  <inkml:trace contextRef="#ctx0" brushRef="#br1" timeOffset="-126200.38">24167 13743 808 0,'0'0'279'0,"0"-4"-33"15,0 4-26-15,0-6-12 0,0 6-19 0,0 0-28 16,0 0-20-16,0 0-18 0,0 0-64 15,-18 15-29-15,12-5-91 0,-4 3-146 0,2 0-536 16,-2 6 24-16,1-6 148 0</inkml:trace>
  <inkml:trace contextRef="#ctx0" brushRef="#br1" timeOffset="-125560.18">24205 13550 831 0,'0'-9'285'0,"0"5"-32"0,3 0-20 0,-3 4-23 16,0-7-26-16,0 7 0 0,0 0-43 16,0 0 2-16,-7 25-20 0,1-10-7 0,1 8-4 15,-2 2-32-15,-2 4-4 0,-1 18-4 0,-4 0-11 16,4 3-7-16,-4 3-8 0,4-2-5 16,0 4-2-16,-2 2-34 0,0-2-13 0,1-1-2 15,1-7-13-15,0 2-3 0,3-16-10 0,4-3 8 16,-5-10-8-16,5-2 16 0,0-1 4 15,3-4-1-15,-4-4 1 0,4-2-4 16,-3-4 17-16,3-3 31 0,0 0-2 0,0 0-8 16,0 0 15-16,0 0-10 0,-4-19 0 0,1 6 5 15,3 3-15-15,0-3 15 0,3 1-5 16,-2-3-12-16,-1 3 9 0,3-5-5 0,3 1-2 16,-2 0 5-16,4-6-8 0,3 2 11 0,0-4-21 15,4-2 2-15,-2-1-2 0,8-11-5 16,3 2-8-16,-1-3 6 0,1 3 9 0,1-3-22 15,2-1 30-15,-3 2-25 0,-1-1 2 0,-2 3 13 16,-3 5 10-16,-5 8 0 0,-3 3 8 0,1 3-5 16,-2 3 8-16,-2-2-9 0,0 8-6 15,-3-2 6-15,0 6-9 0,-4 0 10 0,0 4 0 16,0 0-8-16,0 0 10 0,-4 18-2 0,-4-5-3 16,2 3 0-16,-1 5 13 15,-2 2-23-15,-2 8-2 0,1 1-3 0,-1 12 12 16,-3 1 4-16,1 0-6 0,2-8-3 0,4-4 6 15,-2-2-13-15,6-4 2 0,-5-2-4 0,5-3 7 16,-1-3-3-16,4-3-2 0,-3-4 15 16,6 0-12-16,-3-5-4 0,4-3 4 0,6-2 4 15,-3 1-2-15,6-8-2 0,2 5 20 0,1-8-8 16,2 3-5-16,3-2 16 0,-2-2-16 16,-1 2 2-16,0-1 4 0,-2 2-6 0,-3-1 2 15,4 4 4-15,-6-2 7 0,0 2-24 0,-1 1 6 16,1-1 6-16,-6 3 1 0,-5 0-27 15,14 5 10-15,-10-2-19 0,-1 4-17 16,0 0-41-16,-6 2-59 0,0 0-74 0,-4 9-118 16,3-4-491-16,-3 1 69 0,0-2 112 0</inkml:trace>
  <inkml:trace contextRef="#ctx0" brushRef="#br1" timeOffset="-124944.99">24618 14116 857 0,'17'-11'284'15,"-3"3"26"-15,0 1 25 0,-1 0-69 0,-6 0-22 16,0 3-24-16,0-2-21 0,-1 6-27 16,-2-2-6-16,-4 2-22 0,11-5-16 0,-11 5-21 15,0 0-17-15,10 7-6 0,-10-2-22 16,0 0-1-16,0 2-12 0,-1 1-11 16,-2 2-30-16,0 1-6 0,-1-1 1 0,0 1-21 15,1-3-13-15,0 2-5 0,0-3 11 0,2 0 17 16,-2-1 0-16,3-3 16 0,0-3 5 0,-3 6 23 15,3-6-11-15,0 0 21 0,0 0-10 16,0 0 0-16,0 0 0 0,20-12 7 0,-16 10 6 16,3-2-26-16,-1 0 18 0,-2 1-21 0,2-1 6 15,2 1 7-15,-2 1-15 0,-6 2-7 16,10-6 4-16,-7 5 3 0,-3 1-18 0,8-5 15 16,-8 5-7-16,0 0 2 0,14 6-7 15,-11-5 4-15,3 4 4 0,-3 0-9 16,2-1 3-16,-2-1 16 0,1 3-19 0,-4-6 8 15,6 7-7-15,-3-5 10 0,-3-2-8 0,4 5 5 16,2-3 3-16,-6-2-5 0,0 0 4 16,15-6-9-16,-9 0 10 0,1 2-18 0,1-5 2 15,1-3 3-15,-2 2 8 0,3-2-8 0,-2-1 0 16,-2-2 13-16,1 5-29 0,-1-2 19 0,-2 0 15 16,3 4-13-16,-4-2-3 0,1 2 9 15,-1 1-9-15,0-1-2 0,-2 4 8 0,2-2-21 16,-3 3 11-16,0 3 12 0,0 0-13 15,0 0 8-15,0 0 0 0,0 0-5 16,0 0-5-16,-3 17 8 0,3-8-8 0,0 0 10 16,0-1-3-16,0 3 1 0,0 2-3 0,0-2 15 15,3 2-25-15,0-1 5 0,0 2 13 16,-2-3-16-16,3 5 0 0,-1 0 16 0,3-1-18 16,-2-2 2-16,-1 3 21 0,1 1-11 0,-1-2-7 15,-3 2 16-15,0 1-9 0,-4 4-15 0,-6 0-2 16,-7 3-31-16,-14 11-39 0,-6-3-96 15,-31 11-208-15,10 1-538 0,-7-2 157 0,-5-6 35 16,-7 0 46-16</inkml:trace>
  <inkml:trace contextRef="#ctx0" brushRef="#br1" timeOffset="-124713.58">22270 15224 965 0,'37'-8'312'0,"15"-3"-18"0,12-6-122 0,29-5 9 0,16-3-22 15,28-11-16-15,10-3 8 0,10 6-40 16,4-9 11-16,6 5-14 0,-6-2-21 16,-1 4 3-16,4 0-27 0,-2 2-6 0,1 0-1 15,-6 3-5-15,-9 5-12 0,-36 5-78 0,1 0-132 16,-8 6-254-16,-11 0-348 0,-26-1 33 15,-7 7 87-15</inkml:trace>
  <inkml:trace contextRef="#ctx0" brushRef="#br1" timeOffset="-123633.54">21435 15911 709 0,'-3'-5'296'0,"0"0"-32"15,3 5-39-15,-4-3-33 0,4 3-10 16,-3-6-28-16,3 6-6 0,0 0-20 16,0 0 3-16,0 0-21 0,0 21-13 0,0-8-2 15,4 7-13-15,-4 4-6 0,3 4-7 0,0 10-12 16,1 14-9-16,-1 2 6 0,-3 6-8 15,0-4 0-15,0 2-2 0,0-1-16 0,-3-3-2 16,3 0-16-16,-1-6-8 0,-2 3-17 0,0-8-36 16,3-11-31-16,0-6-51 0,0 1-28 15,-3-5-124-15,-5-1-47 0,8-5-441 0,0-3 66 16,-3-3 129-16</inkml:trace>
  <inkml:trace contextRef="#ctx0" brushRef="#br1" timeOffset="-123290.38">21238 15923 936 0,'0'-10'254'0,"3"2"-24"0,0-1-7 15,1 1-13-15,2 0-23 0,4-1-26 16,1 0-10-16,2-2-15 0,5 5-16 0,1-2-15 15,2 2-13-15,0 4-8 0,-1-1 1 0,1 6-11 16,3-2-7-16,3 5-16 16,-2 3 69-16,-5 0-20 0,4 2-3 0,-3 3-10 15,-5-1-25-15,2 1 7 0,-5 3-3 0,1-3-7 16,-4 0-15-16,-3-2-3 0,-4 1 2 16,-3 1-15-16,0-3 6 0,-3 3-11 0,-4 0-16 15,-3-3 19-15,-4 0-11 0,1-1 1 0,-2-1-1 16,-1-3-7-16,-2 3-1 0,2-4-9 15,-2 0-19-15,2-2-17 0,5 0-21 0,-2 2-51 16,2-3-82-16,7 2-43 0,-9-1-91 0,13-1-523 16,0-2 109-16,0 0 46 0,0 0 65 15</inkml:trace>
  <inkml:trace contextRef="#ctx0" brushRef="#br1" timeOffset="-122385.61">21921 16041 837 0,'0'-10'263'0,"-3"2"-25"16,0-2-15-16,-2 3-16 0,-1 0-5 0,2 0-27 15,-2 3-27-15,-1-1 0 0,-4 2-27 0,1-1-6 16,0 4-15-16,-1 0-21 0,1 4-10 16,-3 1 5-16,2 0-22 0,1 1 7 0,-4 3-11 15,4 1 3-15,0-1-22 0,4 4 75 16,-2-1-9-16,5 0-18 0,3-2-8 15,0 0-15-15,0-1 0 0,6-3-3 0,2-1-13 16,-1 0 3-16,3 0-8 0,1-4 3 0,2-1-10 16,0-1 5-16,1-2-11 0,-4 1-2 15,4 0 5-15,-4-3-5 0,0 2 0 0,1-2 13 16,-1 1-6-16,-3 0 3 0,4 0 13 0,-5 1-20 16,1 0 20-16,-1 0-8 0,-2 0-10 15,-4 3-5-15,10-5 13 0,-6 3-19 0,-4 2 9 16,7-4-16-16,-7 4 3 0,9 0 25 0,-9 0-23 15,11 4-5-15,-4-3 6 16,3 1 1-16,1 1-19 0,2-2 12 0,5 2-8 0,-2-2 13 16,5-1-15-16,3-4-5 0,-1 4 5 15,2-6-13-15,2 0-18 0,0-1 16 16,-2-6-14-16,2 1-1 0,-7-3-6 0,0 2-8 16,-3-3 11-16,-2-1-1 0,-3 1 9 0,-4 1-1 15,-1 1 18-15,-1 1-2 0,-5 1 4 0,-1 1 6 16,-1 3 3-16,-5 1-6 0,2-1 11 15,-6 5-11-15,-3-1 23 0,3 4-4 0,-5 0-6 16,2 5 5-16,-1 0 0 0,-3 1 11 0,3 6 9 16,1 0-9-16,-1 3-6 0,4 5 16 15,6-4-18-15,-2 4-8 0,6 5 13 16,0 0-18-16,3 1 0 0,4 3 20 0,2 3-12 16,3 0-6-16,-2-1 19 0,2-1-11 15,0 1 8-15,-2 0-15 0,4-4-1 0,-5 2-20 16,1-1 13-16,-6-5-15 0,3-1 20 0,-6-3-23 15,2 0 5-15,-3-4 15 0,-3 0-15 16,-5-1 8-16,1 0 5 0,-3-2-5 0,-1-1-1 16,-2-1 17-16,-4-2-12 0,3-4-9 0,-3-1 7 15,3-1 19-15,1-2-11 0,-1-3 10 16,1 0-8-16,2-5 4 0,4-1-1 0,1-1 2 16,3-1-2-16,6-4 11 0,3-3-11 0,4-3 8 15,8-4-8-15,9-10-3 0,4-1 14 16,3-1-21-16,3 4-6 0,1-3 11 15,4-1 3-15,2 3-11 0,0 0-7 0,-6 2 5 16,0 1 2-16,-1 1 13 0,-13 5-15 0,0 7 5 16,-7 0 0-16,-3 2 12 0,-1-1 6 15,-5 3-5-15,-2 3 5 0,-6 0-8 0,3 2 0 16,-6 3-10-16,-3 0 20 0,-2 0-2 0,-2 5 0 16,-3-1 2-16,-1 2-10 0,4 2 5 15,-4 1 3-15,0 4 0 0,0 2-5 0,1 0-13 16,3 3 17-16,2 1-4 0,-1 2 2 0,5 4-10 15,1-3 0-15,6 6 5 0,1-3-10 16,9 2-2-16,1 2-6 0,7-3-20 0,6-3-19 16,17 2-76-16,-6-16-204 0,16 10-608 0,1-4 126 15,-8-3 54-15,-3-8 130 16,-2-3 42-16</inkml:trace>
  <inkml:trace contextRef="#ctx0" brushRef="#br1" timeOffset="-121993.48">23189 15671 898 0,'-6'-5'246'0,"6"5"-16"0,0 0-23 0,0 0-4 16,0 0-27-16,6-8-27 0,4 5-16 15,1-3 64-15,2-2-8 0,5 4-22 0,1-4-39 16,-1-5-8-16,6 3-97 0,-4 0-13 0,-2-4 6 15,3-2-19-15,-5-2-12 0,-3 0 2 16,1-4-2-16,-7 4-14 0,0-6 24 0,0 7-15 16,-6-3 10-16,-1-1 4 0,-4 4-6 0,0-1 22 15,0 3 0-15,-5-2 8 0,2 5 2 16,-4-1-4-16,1 3-1 0,0 2 3 0,-1 1-3 16,-2 4 11-16,0 1 10 0,-1 4-13 0,0 5 5 15,-3 2-2-15,3 7-13 0,-6 5-1 0,-4 17 22 16,0 4-11-16,7 3-13 15,-1 10 0-15,5 0-2 0,-8 15-11 0,11-11 21 16,1-1-8-16,-2 3 19 0,4 1-17 0,0 0-14 16,1 1-3-16,-2-1 30 0,2-4-25 15,2 1-10-15,-2-4 5 0,5-5-18 0,-5-9-26 16,2-7-25-16,3-6-46 0,-5-3-93 0,3-7-84 16,-1 4-512-16,-2-2 85 0,-1-5 33 0</inkml:trace>
  <inkml:trace contextRef="#ctx0" brushRef="#br1" timeOffset="-120984.3">22885 16148 1003 0,'21'-17'322'0,"-1"3"-32"16,3 3-24-16,-1 0-23 0,5-3-38 0,7 3-11 15,-3-3-30-15,3 6-3 0,0-4-25 16,-3 0-10-16,3 4-9 0,0-2-19 0,0 2-17 15,-7 1 9-15,-2 1-11 0,-1-3-7 0,-3 6-13 16,-5-3 5-16,2 2-5 0,-8 1-3 0,3-1-2 16,-2 2 0-16,-2-1 2 0,-5 1-25 15,-4 2 2-15,0 0 10 0,0 0-7 0,0 0-10 16,0 0 2-16,-16 11-8 0,5-6 11 16,-3 3-18-16,0 0-10 0,-2 6 25 15,-2-3-13-15,1 4-7 0,0-1-1 0,0-1-14 16,0 4 20-16,4-3 15 0,2-2-18 0,1 2-13 15,3-2 3-15,-1 0-12 0,5-3 6 0,0-1 19 16,3 0-28-16,3-2-6 0,5-3 16 16,2 1-10-16,-1-1-18 0,3-6 22 0,1 2-12 15,4-3-12-15,0-2-1 0,1-1-10 0,-2 0 18 16,-2 0 20-16,0-2 5 0,0 0-10 16,-5 4 39-16,-2-2-11 0,0 0 1 0,1 1-6 15,1 2 5-15,-5-1 6 0,2 2 20 16,-3-1-26-16,2 1 6 0,-5 3 2 15,3-6-16-15,-3 6 1 0,0 0 2 0,0 0-7 16,0 0 5-16,0 0-14 0,0 0-4 0,0 14-3 16,0-7 13-16,3 0-5 0,-2-1-5 0,2 3 7 15,0-2-12-15,1 2 15 0,2 0-5 16,2-2-26-16,1 0 13 0,-2-1 6 0,3-3-1 16,1 0-10-16,-1-2 2 0,3 0 6 0,-2-2 5 15,-1-3-1-15,4 1-1 0,-4-3-1 16,-3 2 10-16,4-3 11 0,-2 0 5 0,-2 2 0 15,-3 0 7-15,2-1 8 0,-1 1-2 0,-2 0-8 16,0 1 5-16,1 1 0 0,-1-3 2 16,-3 6-7-16,3-6-20 0,-3 6 7 15,6-3-8-15,-6 3 1 0,0 0 17 0,0 0-12 16,0 0-6-16,7 8 13 0,-3-4-17 0,-3 0-4 16,2 3-7-16,3-2 3 0,-2 1-16 15,3 1-4-15,-1 0-29 0,2-3 30 0,1-1 9 16,-2 0-16-16,1-2 20 0,1-1 8 0,-9 0-15 15,14-2 23-15,-3-1 28 0,-4-3-2 16,2 1-1-16,-2 2 3 0,1-3 0 0,-2 0-7 16,-2 1 22-16,2 0-28 0,-2 0 16 15,-1 1 5-15,4-1-14 0,-4 1-9 0,-3 4 18 16,4-7-11-16,-1 4 6 0,-3 3-14 16,3-3-12-16,-3 3 0 0,0 0 10 0,0 0-13 15,0 0 6-15,7 11-6 0,-7-2 6 0,3-1 9 16,-2 0-4-16,3 2-11 0,-1 0 1 15,1-1 7-15,-1-2-3 0,5 2 0 0,-3 0 1 16,1-2 7-16,2-1-2 0,-1-3 7 0,3 2-5 16,1-5-8-16,-1 0 6 0,3-2 10 15,1-4-6-15,3 0-9 0,3-6 2 0,-2-3 10 16,2-2-13-16,1-7 6 0,0 1 12 0,0-2-17 16,1-9 4-16,-4 5-2 0,-5 6 6 0,0 0 1 15,-5 4-4-15,-1 2-11 16,-4 2 0-16,2 0 1 0,-4 5-6 0,-2 0 15 15,-4 2-12-15,2 2 8 0,-4 2 2 0,1 3 0 16,6 1 0-16,-18 3 10 0,8 2-13 16,-1 1-2-16,-2 5 21 0,6 0-24 0,-4 3-5 15,2 0 16-15,-1 2-6 0,2 4 3 0,4-2 5 16,1 0-20-16,-3 1-3 0,6 1 18 16,0-1-51-16,0 1-16 0,6-1-22 0,-2 1-60 15,2-4-84-15,5-2-371 0,-1-3-243 0,0-1 59 16,1-3 140-16,2-4 34 0</inkml:trace>
  <inkml:trace contextRef="#ctx0" brushRef="#br1" timeOffset="-120657.66">24536 14908 1000 0,'0'-4'315'15,"0"4"-20"-15,0 0-32 0,0 0-35 0,-11 17 0 16,5-1-26-16,-1 9-23 0,-3 8-20 16,1 17-16-16,-3 6-7 0,-5 17-16 0,4 7-7 15,-2-1-18-15,2 3-3 0,0 1-21 0,-1-5 1 16,1 0 13-16,5-17-32 16,1-3 1-16,0 0-10 0,-2-4-4 0,1-2 1 15,2-3 0-15,5-9-10 0,-5-6-5 0,6-6-8 16,-3 0-6-16,2-2-12 0,1-1 11 15,0-4-24-15,1-1-43 0,-1-4-8 0,3 2-46 16,-3-4-13-16,3-3-103 0,-3-2-129 0,4-4-526 16,-1 0 159-16,0-4-15 0,-3-1 112 0</inkml:trace>
  <inkml:trace contextRef="#ctx0" brushRef="#br1" timeOffset="-120332.73">24666 15226 952 0,'0'-6'345'0,"-3"1"-35"0,3 5-34 16,0-7-32-16,0 7-22 0,0 0-17 0,0 0-26 15,0 0-30-15,0 0 2 0,6 21-18 0,-4-4 10 16,-1 7-46-16,0 4 1 0,-2 7 4 15,1 8-25-15,-1 14-8 0,-1 5 5 0,-1-1-10 16,-3-1-10-16,2 3 7 0,0-4-9 16,1-1-22-16,-1-3 14 0,1-2 2 15,0-11-36-15,3-7 23 0,0-5-20 0,0-1 3 16,0-3 4-16,3-1-12 0,-3-1-3 0,3-6 3 16,1 0-3-16,6-3-10 0,-3-5 5 15,6 1-34-15,1-6-99 0,0 1-136 0,0-6-662 16,3-2 83-16,0-6 101 0,0-4 79 0,3-2 59 15</inkml:trace>
  <inkml:trace contextRef="#ctx0" brushRef="#br1" timeOffset="-120204.03">24529 15886 860 0,'-4'-5'340'15,"1"4"-38"-15,0-3-36 0,3 4-25 0,17-6 5 16,0 1-52-16,14-4-15 0,23-2-7 15,5-3-24-15,6 3-132 0,-7-1-270 0,41 0-575 16,-1-8 102-16,-5-1 49 0</inkml:trace>
  <inkml:trace contextRef="#ctx0" brushRef="#br1" timeOffset="-113050.01">24836 12741 529 0,'0'-8'180'0,"-3"1"60"16,3-3-12-16,-3 2-8 0,0-3-13 15,2 3-20-15,-2-1-2 0,0-3-24 16,0 2-8-16,2 3-25 0,-5-3 8 0,2-1-21 16,2-1-23-16,-6 3 1 0,4 1-6 15,-5-2-16-15,-2 0 1 0,1-3-13 0,0 3-3 16,-1 2-2-16,-6-5-13 0,0 2-10 0,-3 1 17 16,2-1 1-16,-6-1-1 0,4 2 6 15,-7 0-31-15,0-4 11 0,-4 5-14 0,3-2 3 16,-2-1 8-16,-1 1-26 0,0 3 15 0,-3-3 6 15,3 1-8-15,0-1-5 0,-3 1 12 16,-4 2-27-16,4 0 14 0,-4-2 9 16,-13-4-8-16,0 4-6 0,0-1 4 0,7-1-6 15,-8 2 2-15,0 2-1 0,0-2 1 0,-4 0-2 16,10 2-15-16,-12 0 18 0,4-4 7 16,-4 3-7-16,3 0-18 0,-6 2 12 0,3 1 3 15,-1-1-2-15,-6-1-6 0,1 2 14 0,5-3-9 16,-5 4-12-16,5 2 20 0,-2-3-7 15,13 5 4-15,0-2-7 0,4 2 3 0,-4 1-3 16,1-1 10-16,2 1 3 0,0 2-8 0,-19 1 13 16,5 1-18-16,-2-1 5 0,-1 3-2 15,4-2 2-15,0 4 10 0,3-1-10 16,-3 1 0-16,3 2-7 0,4 3 12 0,-4-2 3 16,4 0-21-16,0 3 11 0,0 1 4 0,-1 0-19 15,1 2 22-15,3 1-13 0,-4 0 8 16,5 5 8-16,-2-2-18 0,2 3 8 0,-1 5 15 15,7-1-11-15,-4 1-14 0,8 0 12 0,0 5 13 16,-1-1-18-16,4 0 5 0,3 2 5 16,1 1-7-16,5-1-1 0,-2 1-2 0,3-1 3 15,0 2-1-15,4-1-2 0,2 6-13 0,5-9 11 16,-4 9 10-16,3 1-8 0,3-4 10 16,2 5-20-16,2-3 20 0,-3 6 0 0,5-5-18 15,2-5 3-15,0 3 0 0,3-1 10 16,0-1-10-16,0 16 13 0,3-10-6 0,5 6 11 15,2 0-18-15,0 0 5 0,1-1-3 16,5-2-2-16,-1-1 10 0,4 2 3 0,5-1-13 16,0-1 8-16,1 1 12 0,5-2-15 0,-3-2 8 15,15 7 17-15,-2 0-17 0,-5-8 10 16,10 5-23-16,-5-11 7 0,9 8 8 0,-9-8-10 16,12 5-2-16,-8-9 20 0,10 7 0 0,-10-7-16 15,2 0-2-15,15 4 3 0,-2 0 5 16,5-3-8-16,1-2 0 0,-3 1 5 0,-7-7 2 15,10 6-4-15,-1-4 5 0,-9-2-6 0,13 5 6 16,-9-6-1-16,9 1-12 16,3 1 10-16,-12-6 1 0,16 2 14 0,0-2-28 15,-14-2 19-15,1-3-11 0,0 2 5 0,-1-4 2 16,1-1 1-16,-1-4 0 0,1 5-18 0,2-5 17 16,-2-4-12-16,0 3 5 0,3-4 13 15,-1 1-21-15,1-4 16 0,-3 0-6 0,4-4 9 16,-6 1-6-16,3-4-10 0,-6 0 18 0,1 2 10 15,-3-4-13-15,0-3-23 0,0 0 21 16,-2-4-11-16,-1 1 8 0,0-2 3 0,2-1-21 16,-3-4 18-16,1 4-7 0,-3-6 4 0,-2-1 3 15,4 5 3-15,-4-6-5 0,-1-3 4 16,-2 2-68-16,-4-4-8 0,5-1 2 0,-7 2 21 16,-1-4-5-16,4-2 7 0,-6 0 19 15,-1-3-16-15,0-4 18 0,-3 1-13 0,0-3 26 16,6-10-16-16,-7 12-5 0,-5-6 16 15,2 1-11-15,-3-4 80 0,-4 1-8 0,-2-1-15 16,-2-3 2-16,-5 1 6 0,-1-5-6 0,-3-3-5 16,-4 2 5-16,-3-5-2 0,-6 0 0 15,-5-15 0-15,-3-1-106 0,-5-1 19 0,-3 4 12 16,-5-1 11-16,-1-6 5 0,-9 2-3 0,-3 0 19 16,-15-21-9-16,6 23 6 0,-22-18-11 0,-4 6 16 15,-10 3-11-15,-4 0 11 0,-4 3-15 16,-9-1-1-16,-11 4 0 0,-10 6-25 0,-15 2-18 15,-11 1-44-15,-19 3-296 0,-20 14-479 16,-24 0 122-16,-13 2 57 0,-98-12 98 16</inkml:trace>
  <inkml:trace contextRef="#ctx0" brushRef="#br1" timeOffset="-102750.25">24755 15476 138 0,'7'-3'59'0,"-7"3"-21"16,6-2-5-16,-6 2-46 0,7-5 47 15,-7 5 2-15,11 0-3 0,-11 0-2 16,0 0 10-16,10 0-52 0,-2 0 47 0,-8 0-33 16,0 0 7-16,13-1 3 0,-13 1-6 0,10 0-14 15,-10 0 22-15,14 0-12 0,-14 0 32 16,13-2-14-16,-6 2-21 0,-7 0 23 0,14-1-15 16,-8 0-1-16,1-2-4 0,-7 3 61 0,10 0 10 15,-10 0 3-15,14-2 5 0,-14 2 5 16,10-1 5-16,-10 1 0 0,7-4 8 0,-7 4 10 15,10 0-72-15,-10 0 9 0,0 0-9 16,7-3 0-16,-7 3 83 0,0 0-4 0,7 0-32 16,-7 0 33-16,0 0-31 0,0 0-5 0,0 0 25 15,11-2-23-15,-11 2-7 0,0 0 18 16,0 0 10-16,0 0-10 0,0 0-11 16,0 0 21-16,0 0 3 0,8-1-21 0,-8 1 0 15,0 0 25-15,0 0-40 0,0 0 2 0,0 0 3 16,0 0-18-16,0 0-18 0,0 0 0 15,0 0-11-15,0 0 4 0,0 0 2 0,0 0-13 16,-16-9 2-16,16 9 19 0,-6-3-39 0,2-1 20 16,4 4-2-16,-10-5-23 0,7 4 3 0,-3-6 35 15,-2 7-40-15,4-4-70 0,-2 0 16 16,-5 1 2-16,6-1 0 0,-4-1 11 16,-3 0-1-16,1 1 16 0,0 0-3 0,-6-3 6 15,1 1 2-15,1-1 7 0,-4 2-19 16,-2-2 12-16,-3 2 7 0,3 0-7 0,-6-3-5 15,0 4 18-15,3-4 7 0,-4 3-4 0,-6-3 9 16,6 1-17-16,-2 2 12 0,-4-1-12 0,0-1 20 16,0 0-23-16,-1-3 10 0,-3 5 6 15,4-1 2-15,-3-1-16 0,-1 0 16 0,1-1-5 16,0 4 8-16,-2-2-6 0,-1-2 8 0,-1 1 1 16,2 0-19-16,-15 1 8 15,6-1 15-15,7 2-15 0,-17-4 5 0,10 5 0 16,4-1-8-16,2-2 11 0,-2 5-3 0,0 0-5 15,-17-4 7-15,12 3-2 0,-15-1 5 0,5 1-5 16,-5-2 5-16,2 5 0 0,0-3-10 16,-2-1 0-16,-1 2 3 0,3 2-3 0,0-1-3 15,5 1 13-15,11 0-5 0,-4 0-5 0,-12 0 10 16,-2 3-2-16,-1-3 2 0,-1 3-3 16,-2-1 1-16,3 0-1 0,0-1-4 0,0 5-6 15,0-5 21-15,4 6-11 0,-1-4-2 0,1 4-7 16,3-6 4-16,9 6 1 0,-9-1 2 15,1 1-3-15,2-2 6 0,0 2-1 0,7 1-12 16,-7 1 10-16,1-1-18 0,-1 2 18 0,0 1 5 16,4 0-5-16,9-1-5 0,-8 3 13 15,8-1-8-15,-5 1-5 0,5-1-11 16,8 0 83-16,-10 4-3 0,4-1-13 0,-2 0-7 16,8 2 2-16,-7 4-8 0,7-4 3 0,6-2-3 15,1 3-12-15,0-1 12 0,-1 2-20 0,1-1 10 16,-4 10 6-16,-3-1-14 0,3 1 1 15,7-3-6-15,-7 7 0 0,8-7 8 0,-4 7-23 16,2-1 11-16,1-4 7 0,7-2-8 0,-3 0-5 16,-4 11 0-16,7-5 5 0,3-5 1 15,0 3-17-15,0-1 1 0,1 4 13 16,2-3-3-16,1 3-5 0,1 3-2 0,5 0-6 16,-2 1 3-16,4 1 10 0,-1 1 0 0,6-1 10 15,-1 1-10-15,4 12 8 0,4-2-15 16,0-2-1-16,1-1 8 0,6 2 5 0,0-5-17 15,4 3 9-15,-1-3-4 0,1 1-3 0,6-1 7 16,1 1 1-16,-2-3 17 0,6 0-25 16,2-1 10-16,3 2 3 0,10 5-21 0,2-3 11 15,2-5 4-15,0 3 1 0,0-11-1 0,8 6 3 16,5-4 13-16,-2 2 0 0,3-4-13 0,0-2 6 16,6-2 1-16,-12-2-19 0,13 1 14 15,0 1 1-15,2-4-13 0,2 0 5 0,2 1 5 16,5-3-10-16,2-1 0 0,-2 0 5 0,1-1 18 15,-1-2-23-15,2 0 17 0,4-1-14 16,-4 0 4-16,1-2-2 0,6-3 3 16,-3-1-3-16,3-2 3 0,-20 1-6 0,4-4-5 15,-2-3 13-15,2 3-5 0,-1-3 11 0,1-1-4 16,-2 0-7-16,-2-5 13 0,4 1 8 16,-2-3-19-16,-1 0 14 0,-2 0-4 0,-3-3-7 15,1-3 1-15,0-2 1 0,-4 2-4 0,12-7-6 16,-12 3-12-16,11-3 23 0,-1-5-3 0,-1 1-10 15,-18 5 2-15,16-6 13 0,-14 1-7 16,10-2-1-16,-6-5 3 0,3-1 6 0,-14 5-19 16,7-9 31-16,-14 3-5 0,8-7-23 0,-11 7 18 15,-2-4-11-15,-3-1 11 0,-1-4-16 16,-4 3 9-16,-1-4 4 0,-6 0-15 16,0-1 7-16,0-2-2 0,-3 0 16 0,-5-4-14 15,0-3 19-15,-5-1-14 0,0 1-2 0,-4-2-5 16,-4-2 11-16,-3-3-9 0,-3 2-12 0,-4-2 13 15,0 0 2-15,-3-2-3 0,-11-12 11 16,-3-1-5-16,-7 2 12 0,-6 1-15 0,-4 1-2 16,-11 1-18-16,-9-2 7 0,-23-7-23 0,-10 5-33 15,-5 6-18-15,-10 4-153 0,-18 4-295 16,-10 5-348-16,-16-2 74 0,-14 3 98 16,-15-2 61-16</inkml:trace>
  <inkml:trace contextRef="#ctx0" brushRef="#br1" timeOffset="-90982.24">20392 12750 383 0,'0'0'185'0,"0"0"-44"16,-6-4 12-16,6 4 88 0,0 0-29 0,0 0-15 15,-3-5-20-15,3 5 20 0,0 0-33 16,0 0-18-16,0 0-11 0,0 0-12 15,0 0-13-15,0 0-28 0,0 0 0 0,0 0-3 16,0 0-4-16,0 0-14 0,0 0 11 0,0 0 10 16,6 15-16-16,-3-12 3 0,-2 4 0 15,5 2-10-15,-1-1-7 0,1 0 19 0,-2 2-37 16,2 1-6-16,-2-1 8 0,5 1 2 0,-4-3-20 16,5 2 15-16,-4 3-2 0,4-4-6 0,-2 1 1 15,2 0-13-15,0 2 7 16,-3-3-4-16,3-5 17 0,3 4-2 0,-2-1 15 15,3-3-26-15,0-1-68 0,-1-2 1 0,8-2 14 16,6-6-13-16,7-3 105 0,14-7-28 16,17-13 10-16,10-7 7 0,6-11-14 0,29-12-6 15,7-7-5-15,9-6 2 0,14 3-22 0,21-5 7 16,3-5-25-16,8 3-29 0,5-4-148 0,0 6-161 16,8-3-548-16,-7 6 85 0,-11 4 130 15,-13-1 51-15</inkml:trace>
  <inkml:trace contextRef="#ctx0" brushRef="#br1" timeOffset="-89936.28">19928 15433 808 0,'0'0'249'0,"0"0"-6"0,0 0-13 15,0 0-22-15,0 0-34 0,-3 16-11 16,6-7 1-16,0-1-15 0,-3 5-11 15,4 3-13-15,-1 1-4 0,1 4-22 0,-4 2-4 16,3 1-18-16,-2 2 20 0,2-1-5 16,0 2-15-16,3-2-5 0,-5 0-26 0,5 0 0 15,-2-2 3-15,3 1 15 0,-3-6-11 0,-1 0-4 16,3-3-5-16,-2 2 27 0,5-7-50 16,-1-1 40-16,-1 4-17 0,6-7-1 0,1-4-15 15,7-2 11-15,10-8 4 0,20-14-15 16,21-15 13-16,6-11 0 0,32-19-7 0,13-9-88 0,23-9 8 15,11-2 5-15,15-6-10 16,56-31-21-16,23 9-97 0,-5 5-430 0,-4 2-238 0,-43 23 46 16,-8 2 95-16,-6-3 115 0</inkml:trace>
  <inkml:trace contextRef="#ctx0" brushRef="#br1" timeOffset="52170.68">13632 1914 419 0,'-1'12'162'0,"-3"0"-1"0,1 3-10 0,0 3-13 16,2 7-5-16,-2 0-10 0,3 0-5 0,3 2-8 16,-3 3-8-16,4 3-17 15,3-2-19-15,3 2 19 0,0-4-16 0,4 0-3 16,3-4 9-16,10 6 1 0,1-9 11 0,6-10 11 16,7-7 7-16,28-12-13 0,26-12 56 15,32-27-17-15,20-10-8 0,20-17-90 0,18-12 0 16,68-31 8-16,10-8-69 0,8-1-46 0,2 4-167 15,4 3-568-15,3-3 72 0,-14-1 115 16</inkml:trace>
  <inkml:trace contextRef="#ctx0" brushRef="#br1" timeOffset="52555.43">18137 1953 581 0,'-4'18'235'0,"4"-1"-38"0,4-4 5 0,-1-1-107 16,4-2 74-16,3 0 5 0,1-1 36 16,9-3-31-16,0-4-12 0,17-6 12 0,25-14-31 15,24-15-12-15,34-27-11 0,9-15-12 0,19-18-93 16,15-8 24-16,57-35-26 0,5-5 0 0,7-4-67 15,7-3-69-15,-20 3-220 0,31-5-435 16,4-15 39-16,-5-10 117 0</inkml:trace>
  <inkml:trace contextRef="#ctx0" brushRef="#br1" timeOffset="67831.17">17155 1289 680 0,'0'0'261'0,"-3"-6"-30"15,3 6-6-15,-3-5-30 0,3 5-3 0,-3-7-23 16,3 7-6-16,-4-5-12 0,0 2-23 15,1-3 5-15,-1 1-17 0,1-1-19 16,0 1 21-16,0-3-26 0,-1 1-8 0,-2 0-4 16,1-2-21-16,-1-1-11 0,2-2 14 0,-2 0-19 15,-1-1 1-15,-4-2 7 0,4 2-3 16,-2-5 6-16,-1-1-5 0,-4-1-13 0,3 2 2 16,-3-6-17-16,-2 1-4 0,1-1 6 0,-4-1 8 15,-2 2-3-15,3-2-23 0,-8-6 21 16,-1 4-85-16,-1-3 3 0,0 0 10 0,-5 3 82 15,1 1-6-15,2 4-7 0,-7-3-2 0,1 2 4 16,-4-1-1-16,-1 4-7 0,-1-1 6 0,-2 2-2 16,-4 1-18-16,1 1-3 15,-5 2 17-15,-3-1-9 0,1 4 5 0,-4-3-8 16,0 3-5-16,-1 2 8 0,-5-2-8 0,-1 3 5 16,0-1-5-16,0 1 8 0,0 1-16 15,3 1 5-15,-3 3 1 0,0 1-6 0,-6 2-2 16,2 1 7-16,0 1-7 0,-2 4 7 0,-1-1-2 15,-3 3-2-15,3 1 17 0,1 0-10 0,1 2 0 16,-14 5-5-16,2 3-8 0,3 1 10 16,0 3-4-16,-3 0-9 0,4 4 14 0,-1-1-8 15,1 8 4-15,5 0 9 0,2 1-13 0,3 5 2 16,-1 2 21-16,7 4-21 16,5 0 13-16,-1 3-2 0,6 1-11 0,1 0 1 15,6 1 19-15,0 2-19 0,2 4-4 0,5 0 9 16,1 3 2-16,1 2-18 0,3 3 20 15,6 1-7-15,0-1-2 0,3 3 2 0,9-11 10 16,-1 0-10-16,2 4-6 0,7-1-4 0,0 2 7 16,4-2 6-16,3 3 2 0,6 0-8 0,-2 1 13 15,7-1-10-15,2 8 0 0,5-1 15 16,1-13-7-16,2-1-6 0,0-4-7 0,2-1 12 16,8 7 1-16,-3-8-13 0,9 4 15 0,-7-7-5 15,12 4 8-15,2-2-8 16,4-2-3-16,0-3 8 0,4-3-5 0,6 0-5 0,-3-1-3 15,9-4 8-15,1-1 16 0,0-3-14 16,0-4 6-16,3 0 10 0,-9-6-13 0,5-2-2 16,12 0 7-16,-11-4-3 0,3-4-1 15,15 3-14-15,-12-4 5 0,4-4 11 0,0 0-5 16,0-4-6-16,4-2 8 0,-4-2 0 0,4 2 6 16,13-8-17-16,-17 2 1 0,11-4 8 15,-11 1 2-15,7-5 8 0,0-1-3 0,-3-2-15 16,-11 2 15-16,7-6 3 0,-3-3-5 0,-11 5 4 15,8-10 1-15,0-1 0 0,-1-2-5 0,-3 0-3 16,-1-4 2-16,-2-2-4 16,-1-3 12-16,-5 0-17 0,2-5 17 0,-3-2-10 15,-5-4 3-15,-2-5-5 0,-3-2-3 0,0-4-3 16,-5 1 21-16,-6-1-18 0,0 0 5 16,-6-1 0-16,-4 11 0 0,-6 1 8 0,-2-2-16 15,-2-2 11-15,-4 1-8 0,-3-1 0 0,-4-2 13 16,0 1-16-16,-6 0 14 0,0-1-9 0,-7-1 3 15,-4 2 0-15,0 0-15 0,-10-8 5 16,-3 1 0-16,-1 5 2 0,-3-2-2 0,-3 3 0 16,-3 0 23-16,0 1 0 0,-1 2-15 0,-4-2 2 15,2 5-8-15,-8 1 11 0,3 2-1 16,0 3 9-16,-2 2-11 0,-7 2-5 0,9 10 10 16,-10-4-5-16,-6 3 11 0,6 8-16 15,0 1-8-15,-2 5 0 0,-1 1 8 0,-4 4 3 16,0 1-1-16,-2 4-14 0,-2 4 4 0,5 2 11 15,10 5-1-15,-11 1-20 0,4 5 0 16,3 2-28-16,0 3-28 0,4 3-34 0,6 1-45 16,1 2-88-16,3 4-125 0,14-4-491 0,6-1 81 15,7-3 95-15,4-4 59 0</inkml:trace>
  <inkml:trace contextRef="#ctx0" brushRef="#br1" timeOffset="69250.39">20995 707 668 0,'0'-9'186'0,"0"3"-12"0,-3-1-15 0,3-3 2 16,-1 1-27-16,-3 0-6 0,1 3-16 15,0-4-15-15,-1 0-22 0,-2 2 7 0,-1-1-16 16,-1-2 11-16,-2 3-23 0,-3-4-3 15,-1 4-13-15,-2-4-7 0,-2 2 0 0,-3 1 5 16,1 0-6-16,-4-1-4 0,3 1 15 0,-6 1-3 16,4 0-5-16,-8-3-7 0,-3 3-16 15,-1 0 8-15,0-1 13 0,-5 1-26 0,2 2 3 16,-16-2 5-16,9 2-11 0,1 1 11 0,0 1-8 16,-15-2 3-16,-2 1-6 0,9 3-12 0,-9 1 5 15,6-1 0-15,-7 2 12 16,-3 0-9-16,-3 2 12 0,3-2 0 0,-3 4-22 0,-4 0 24 15,4 1-7-15,0 0-5 0,-1 2 18 16,1 0-10-16,-1 0-5 0,1 2-8 16,3 0 12-16,-3 1 29 0,-4 1-28 0,3 0-6 15,-19 1-2-15,19 0 11 0,4 1-19 0,-3 1 5 16,3 3 1-16,4-2 4 0,2 1-9 0,1 2-14 16,4 1 21-16,2-1 3 0,1 6-6 15,0-2 11-15,3 3-21 0,-3 1 8 0,6 3-3 16,-2 0 8-16,6 2 69 0,2 2 8 0,-1 0-21 15,5 1-7-15,1 2 2 0,4 0 11 16,2 3-21-16,1 4 2 0,3 0-15 0,4 4 6 16,2 0-14-16,1 2-2 0,3 1-8 0,1 4 6 15,2 2-1-15,5 0 3 0,-1 1-10 0,4 1 9 16,0-2 4-16,3 0-19 16,3 1 9-16,3 3 2 0,-2-1-29 0,6 0 21 15,1 2 3-15,5 9-13 0,5-1 10 0,0-1 0 16,5-4 5-16,-1 0 18 0,8-4-15 15,1-3-2-15,2-2-1 0,-5-12 8 0,9 7-8 16,-2-10 8-16,7 5-8 0,-5-9-10 0,12 7 21 16,-8-11-14-16,14 4 1 0,4-1 5 0,2-4-6 15,-9-6 11-15,10 2 0 0,-7-4 5 16,1-4-13-16,2 1 6 0,1-3-6 0,3-1-10 16,0-4 3-16,6 1 12 0,1-2-10 0,0-2 3 15,3-3 5-15,0-2-11 0,3 0 3 16,-2-4 8-16,2 0-15 0,-2-4 2 0,2 0 5 15,14-3-5-15,-6-3 5 0,0-2 5 0,-1-1-7 16,-3-1-3-16,-13 3 2 16,-1-6 3-16,-6 1-5 0,2-1 13 0,-5-4-5 15,-1 0-6-15,3 1 1 0,-7-2 2 0,5-2 10 16,6-7-17-16,-1-3-3 0,-5-2-6 0,-1-2 14 16,-3-4 5-16,-1-3-19 0,-6-1 11 15,-3-3-7-15,-1-2-4 0,-7-2 29 0,-6 7-18 16,-4-2 0-16,-2-2 6 0,-4 0-1 0,-2-2 13 15,-1 2-18-15,-5-4 28 0,-2-2-8 16,-1 0-7-16,-4-3-5 0,-2 1-3 0,0 0-3 16,-4-1 9-16,-4-1 14 0,1 1-20 0,-1 3-12 15,-3-1 14-15,-5 1-4 0,1 3 7 16,-3-1-5-16,0-1 16 0,-2 3 7 16,-5-1-20-16,0 0-1 0,-2 3 1 0,-8-7-6 15,-3 2 14-15,3 12-19 0,-4 1 11 0,1 2 2 16,-4 2-20-16,-2 2 10 0,-2 3 5 0,-2 2 10 15,0 1-17-15,-7 4-3 0,-1 0 0 16,-3 1-3-16,-5 7 10 0,-3 0 4 0,1 1 6 16,-3 3-9-16,-3 2-6 0,3 2 11 0,-3 1-18 15,0 3 7-15,-1 0 1 0,4 5-1 16,0 1-33-16,1-1-15 0,12 3-21 16,-10 0-48-16,15 3-72 0,6-8-123 0,3 8-560 0,1 0 87 15,9-2 55-15,1 0 124 0</inkml:trace>
  <inkml:trace contextRef="#ctx0" brushRef="#br1" timeOffset="70586.09">20475 363 596 0,'-24'-10'205'0,"0"2"-8"0,4 1-26 0,-1-1-12 16,-3 1-16-16,0 0-25 0,0-1-5 0,-3 3 4 15,-7-2-22-15,0-1-8 0,-1 0-2 16,1 1-24-16,-4 0-10 0,-2 1 3 0,1-1-13 15,-4 2 10-15,2 2-18 0,-4-1 14 0,-13-1-19 16,0 0-5-16,7 2-5 0,5 1 0 0,-1-1 15 16,-1 3-8-16,-2 0-4 0,1 2-1 15,-12-4 3-15,6 5-17 0,-4 1 19 16,2 1-15-16,6-1 26 0,-7 3-23 0,9-2-3 16,-5 2 3-16,-1 2 8 0,-3 1-21 0,6 1 28 15,-1-1-8-15,1 3-4 0,0-1-6 16,2 3-5-16,11-5 18 0,2 3-13 0,3-2 6 15,-10 6 4-15,9-1 0 0,1-2-9 0,3 0 7 16,0 1-16-16,3 1 3 0,-2 0 11 16,3 2-19-16,0 1-2 0,-11 5 15 0,11-4-15 15,3-1-5-15,0 1 12 0,0 0 16 0,-7 6-15 16,4-1-1-16,-1 7 14 0,-3-2-3 16,5 3-11-16,-2-1-2 0,1 2 13 15,0-2-13-15,2 4-3 0,-2 0 14 0,2-1-11 16,2-1 18-16,-4 2-6 0,6 0-7 0,-3 1 11 15,1 4-6-15,2 0-7 0,0 2 7 0,5 0-13 16,-2 0-4-16,2 2 4 0,1-1-2 16,5 5 5-16,0-4 8 0,6-3 2 0,-3 4 13 15,1-4-15-15,6-4 10 0,0-1-8 16,3 2-13-16,0 1 19 0,4 13-1 0,1-2-25 16,2 3 28-16,6-2 0 0,-2 1-8 0,7-2 10 15,-4 1-2-15,13 9 5 0,-8-10-7 0,12 7 19 16,-1-1-40-16,-1-4 26 0,1-8 2 15,5 7-26-15,-4-9 6 0,1-2 33 16,2-2-26-16,-3 1-13 0,4 0 14 0,-1-1-6 0,8 5 2 16,-4-5 19-16,-1-3-36 15,12 6 5-15,3-2 10 0,-3 1-18 0,-8-9 23 16,4 0-5-16,6 6 5 0,-6-6 6 0,-4-1-11 16,1-1 8-16,3 0 10 0,0-3 2 15,-1 2-7-15,5-4-15 0,0 0-3 0,2-4 5 16,3 4 5-16,2-4 0 0,2 0 3 0,12 2-3 15,-12-6-4-15,1-2 14 0,2-2-12 0,1-1 5 16,0-4-1-16,0 0-1 0,3-4-11 16,1 1 12-16,-4-2-12 0,4-3 18 0,2 0-7 15,0-4-1-15,-1-2 10 0,-2-2 16 0,0 1-33 16,-3-3 20-16,-1-1-18 16,-2-4-5-16,0-2 8 0,2 1 2 0,-2-2-3 15,10-6-9-15,-17 2 15 0,-1-3-18 0,11-4 2 16,-13 4 18-16,-1-5-7 0,-4 1-5 15,-2-1 7-15,-1-4-5 0,-6 1 5 0,0-1-2 16,0-2 2-16,-7-2 0 0,-1-3-12 0,-2 1 4 16,2-3-2-16,-9-2-5 0,2-4 23 15,-2-3 0-15,-4-2-8 0,-3-3 21 0,0 1-46 16,-1-1 17-16,-6-2 11 0,3 0-13 0,-6-3-77 16,0 2 26-16,-1-5-8 0,-3 4-2 0,0-3 7 15,-3-2 16-15,-1-1 7 0,-3 2-2 16,-3-13 12-16,-4 4 6 0,1 1-13 15,-5 3 5-15,-2 0 10 0,-4 1 8 0,0 1-3 16,-1 3 5-16,-5-2 19 0,-4 1-19 0,0 1 11 16,0 2-8-16,-7-2 8 0,4 2-3 15,-5 3 0-15,-2 1 56 0,-1 5 16 0,-2-2-8 16,1 4-20-16,-4-1-1 0,-5 1-19 0,0 7 6 16,-6-2 1-16,-8 2 10 0,-7 2-23 15,-5 5 5-15,-4 2-12 0,-1 3-8 0,-10 5-8 16,-6 4 2-16,-11 3-15 0,-7 6 3 0,-6 9-23 15,-4 4-3-15,-6 7-18 0,-45 8-12 0,-4 7-32 16,0 5-12-16,-3 10-74 0,-14 0-54 16,-13 6-230-16,6 7-362 0,-3 3 67 15,-7 3 144-15</inkml:trace>
  <inkml:trace contextRef="#ctx0" brushRef="#br1" timeOffset="81519.64">20225 13021 143 0,'-10'-5'48'0,"10"5"22"0,-4-1-4 16,4 1 21-16,-6-6-13 0,6 6-68 16,-4-1 32-16,4 1 69 0,-6-3 3 0,6 3-12 15,-3-5-62-15,3 5 20 0,0 0-18 0,-8-4-17 16,8 4-26-16,0 0 76 0,-3-5-58 16,3 5 20-16,0 0-10 0,0 0 6 0,0 0-17 15,-4-2 6-15,4 2 72 0,0 0-13 0,0 0 25 16,0 0-25-16,0 0 20 0,0 0-23 0,-6-6-5 15,6 6 13-15,0 0-12 0,0 0-17 16,0 0 11-16,0 0-25 0,0 0-6 0,0 0 13 16,0 0-5-16,0 0-3 0,0 0 6 15,0 0-8-15,0 0-3 0,0 0 3 0,0 0-13 16,16 15 10-16,-11-12-15 0,-2 4 5 16,3-3 0-16,-2 0 0 0,-1 3 3 0,1 0-8 15,3 0 2-15,0-3-2 0,-1 6 13 16,-2-3-18-16,2 1-1 0,2 2 4 0,-2-3 4 15,1 1 1-15,0 1-6 0,-1-1-5 0,2 0 8 16,-1 1-10-16,2-1 2 0,-5 0 8 16,2-1 5-16,2 1-15 0,-2-2 2 0,-2-2 5 15,2 3-10-15,-2-3 11 0,-1 2 2 16,4-5-13-16,-6 5 8 0,5-5 5 0,-3 5 5 16,-3-6 5-16,4 5 5 0,-1-1-2 15,-3-4-8-15,4 2-13 0,-4-2 23 0,4 6-2 16,-4-6-8-16,0 0 0 0,6 2 8 0,-6-2 0 15,0 0-8-15,4 5 5 0,-4-5 0 16,0 0-8-16,3 4 3 0,-3-4 8 0,10-2-31 16,-10 2-77-16,21-8 34 0,-5-1-8 0,5-4 15 15,20-8-5-15,4-5 31 0,20-8 51 0,6-5 7 16,12-3-17-16,6-8 7 0,24-15-10 16,6-5 6-16,0-3 7 0,1 1-18 0,0-3-82 15,-1 7-3-15,-2-3 24 0,0 5 2 0,-12 1-2 16,-19 11 2-16,-8 4 10 0,-2 4 8 15,-12 1-12-15,-2 7 12 0,-11 11-3 16,-10 2-7-16,-10 5-13 0,-3 5-23 0,-9 5-15 16,-4 0-11-16,1 2 16 0,-5 1-3 0,-1 4 18 15,0-2-2-15,-3 3 12 0,-3 1 6 16,-4 1-1-16,0 0-2 0,0 0 3 0,3 8-19 16,-3-1-40-16,0-7-64 0,-6 11-16 0,5-1-548 15,-2 0 83-15</inkml:trace>
  <inkml:trace contextRef="#ctx0" brushRef="#br1" timeOffset="84139.26">19836 15885 483 0,'0'0'192'16,"0"-5"5"-16,0 5 6 15,0 0-27-15,0 0-15 0,0 0-10 0,0 0-28 16,0-7-5-16,0 7-13 0,0 0-3 0,0 0-12 15,0 0 0-15,0 0-21 0,0 0 0 0,14 14 10 16,-11-9-5-16,1 4-2 0,2 1-16 16,1 0 3-16,-1 2-23 0,2 1 13 0,-1 1-16 15,2-1 5-15,-2 4 1 0,4-1-21 0,-1 4 18 16,-3-1-11-16,3-1-20 0,0 0 26 16,-3-1-16-16,0 0 3 0,0-2-15 0,0 0 7 15,0-2 5-15,2 0-4 0,-1-1 17 0,-1 0-10 16,-1-3-5-16,-2-1 2 0,2 1 0 15,2-3 6-15,-2-2 7 0,1-2 3 16,10-2 17-16,6-9-15 0,8-4 8 0,28-22-12 0,10-3 1 16,5-8-17-16,25-22 28 15,8-8-13-15,9-6-5 0,10-5 3 0,8-6 2 16,2-2-18-16,5 8 18 0,-2-4-86 0,-1 2-9 16,5 6 13-16,-6 4-28 0,-14 12-20 0,-14 9-36 15,-23 12-80-15,-25 13-89 0,7 4-479 16,-19 4 49-16,-5 4 97 0</inkml:trace>
</inkml:ink>
</file>

<file path=ppt/ink/ink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3T09:21:26.419"/>
    </inkml:context>
    <inkml:brush xml:id="br0">
      <inkml:brushProperty name="width" value="0.05292" units="cm"/>
      <inkml:brushProperty name="height" value="0.05292" units="cm"/>
      <inkml:brushProperty name="color" value="#C00000"/>
    </inkml:brush>
  </inkml:definitions>
  <inkml:trace contextRef="#ctx0" brushRef="#br0">23568 1823 844 0,'0'0'289'0,"0"0"-12"0,0 0-47 0,0 0-33 0,0 0 0 16,-3-4-30-16,3 4-11 0,0 0-25 16,0 0-11-16,0 0-8 0,0 0-17 15,0 0-15-15,0 0-4 0,0 0 1 0,0 0-13 16,0 0-13-16,6 14 8 0,-1-9-3 15,-2 2-17-15,1 0 4 0,-1-1 9 0,4 2-14 16,-1-1-12-16,-2 1 15 0,6-3-21 0,-6 1 13 0,5-2 3 16,-2 1 10-16,4-1 0 0,5-3 3 15,2-2-8-15,9-4 0 0,7-7-5 16,17-7-3-16,15-12-15 0,5-4 7 0,7-8-63 16,8-4 56-16,21-15 8 0,-22 12 4 0,25-13-17 15,-5 1 5-15,-23 13-3 0,-2 2 3 16,-6 0-10-16,-4 3 7 0,-10 6-7 0,-15 8-5 15,-4 5 4-15,-11 5-14 0,-5 7 9 16,-5 0-25-16,-6 4-36 0,-1 0-18 0,-3 3 1 0,-3 1-19 16,-4 5 23-16,-3 0-12 0,0 0-16 15,0 0-38-15,-20 24-85 0,0-12-82 16,-4 8-509-16,-10 10 77 0,0 1 67 0</inkml:trace>
  <inkml:trace contextRef="#ctx0" brushRef="#br0" timeOffset="564.12">23544 1821 657 0,'0'9'231'16,"5"0"-29"-16,-2 3 8 0,3 1-21 15,-2 1-40-15,2 3-6 0,5 2-15 16,-1 3 10-16,0 0-7 0,4 3-29 0,3 2-10 15,-3-2-5-15,2 0 6 0,-1-2-19 16,-2 2 5-16,4-7-2 0,-3 1 0 0,0-1 2 16,-1-1 8-16,2-2-18 0,-2-2-10 0,0-1 20 15,1-3-20-15,-4 0 26 0,7-2 30 16,-6-4-20-16,3-1-116 0,5-4 72 0,3-4-7 16,8-8-3-16,11-9-3 0,4-6-89 0,9-11 23 15,11-10-8-15,10-5 26 0,18-23-13 0,3 2 7 16,-1 0-4-16,1-4 15 0,-4 5-16 15,-19 17 14-15,-2 3-6 0,0 3 5 0,-2 6-10 16,-4 2 3-16,-3 8-3 0,-15 7 3 0,2 3-6 16,-9 3-4-16,-6 6 14 0,-7 3-27 15,-5 6-26-15,-6 1-23 0,1 1-26 16,-6 1 13-16,-1 1 16 0,2 2 5 0,-7 1 2 16,-5 1 0-16,0 0-18 0,3 10-53 0,-3-10-11 15,-8 13-38-15,-8-3-307 0,6 4-159 0,0-3 13 16</inkml:trace>
  <inkml:trace contextRef="#ctx0" brushRef="#br0" timeOffset="35295.78">5981 4811 276 0,'0'0'110'0,"0"0"5"0,-8-2-43 16,8 2 12-16,0 0-15 0,-3-5-12 0,3 5-1 16,0 0-7-16,0 0-8 0,-9-1 12 0,9 1-9 15,0 0-6-15,0 0 8 0,0 0-15 16,0 0-16-16,0 0 11 0,0 0-21 16,-12 0 0-16,12 0 6 0,0 0-1 0,0 0 5 15,0 0 3-15,0 0-5 0,0 0-5 16,0 0-3-16,0 0 18 0,0 0-3 0,0 0 6 15,0 0-13-15,12 13-13 0,-12-13 30 0,9 2-30 16,-5 0-51-16,2 3-3 0,1-5 19 16,1 3-9-16,1-3 34 0,1 4 5 0,2-2 20 15,1-1-30-15,1 0 7 0,-1 1 31 0,4 1-20 16,-3-2 12-16,-1 0-5 16,4 1-7-16,-3-1-1 0,3 0-20 0,-3 2 8 15,3-2 28-15,-3 1-13 0,3-1 3 0,0 2 7 16,-3-1-33-16,3-1 11 0,-4 0 7 15,1-1 10-15,0 5-5 0,2-4-8 0,-4-1 14 16,1 1 9-16,1 2-7 0,-1-2 7 0,1 2 9 16,-1-3 73-16,-2 0-28 0,3 1-5 15,-1-1-20-15,1 0 20 0,-1 0-8 0,0 0-12 16,-1 0 5-16,0 0 0 0,3 0-11 0,-2-1 6 16,-2 1-34-16,2 0 16 0,-3 0 10 15,1 0-8-15,-1 0-2 0,3 0-6 0,-2 0-17 16,2 0 10-16,1 0-3 0,0 0 3 0,-1-3 0 15,1 3 0-15,-1 0-10 16,5 0 5-16,-5 0 4 0,2 0-17 0,4-1 8 0,-1 1-5 16,-1 0-3-16,0-1 2 0,4 1 8 15,0-2 3-15,-2 1 3 0,2 1-1 0,3 0-2 16,-4-1-8-16,1-2 15 0,3 1-12 16,-1 2-5-16,-2 0 4 0,3-1 6 0,0 0 2 15,0-1-4-15,0-1-16 0,3 2 23 0,1-1-1 16,-1 1 1-16,-3-2-5 0,4 1-8 15,-2-1 0-15,2-1 3 0,0 1 7 0,2 2-4 16,-3-4-4-16,1 4-2 0,0-2 11 0,2 0-11 16,1 1 10-16,-3-1-10 0,3 3-15 15,2-4 13-15,-5 2 12 0,6 1-12 16,-4 0 2-16,1-1-8 0,0-1-2 0,0 2 10 16,0 1 3-16,-1-3-11 0,1 0 6 0,0 2 5 15,-3 0-8-15,-1-2 2 0,0 2-2 16,-3-4 5-16,0 4-15 0,-4 0 18 0,0-1 7 15,-5-1-18-15,1 2 3 0,-2 1 36 0,-4-2 3 16,4 1-3-16,-4 1-21 0,-3 0 51 16,0-3-17-16,0 2-5 0,-7 1 25 0,13-1-3 15,-13 1-15-15,10-2-15 0,-10 2-10 0,0 0-31 16,8-1-28-16,-8 1-55 0,0 0-55 16,0 0-49-16,0 0-233 0,0 0-366 15,0 0 93-15,0 0 58 0</inkml:trace>
  <inkml:trace contextRef="#ctx0" brushRef="#br0" timeOffset="36771.01">11830 4900 435 0,'0'0'143'0,"0"0"-36"16,0 0 4-16,0 0-30 0,0 0-4 0,0 0-5 15,0 0 15-15,0 0-18 0,0 0-15 0,0 0 20 16,0 0 5-16,0 0-30 0,0 0-8 16,0 0 10-16,24 3-79 0,-24-3 25 0,13 0-2 15,-5 0 16-15,1 0-22 0,-9 0 24 0,21 0-8 16,-8 0 64-16,-2-2-5 0,6 1 3 16,-1 1 5-16,-1 0-16 0,5 0 10 0,0-3-25 15,1 3 13-15,3-1-13 0,-4 0 0 16,4-1 0-16,1 1 0 0,5 1-3 15,1-1-2-15,0-4-2 0,0 4-6 0,3 0-5 16,6-4 7-16,-1 4 1 0,-5-1-18 0,6 1 20 16,-6-2-20-16,0 2 2 0,-3 0-2 15,3-2-5-15,0 2 12 0,1-2-7 0,-4 1-8 16,3 1-2-16,0 0 10 0,-3 1-11 0,3 0 6 16,0 0-8-16,1 0 10 0,2 0-12 15,5 0 4-15,1 0 16 0,-2 1-15 0,1 0 2 16,2-1 5-16,-6 5-8 0,6-5-4 0,-3 1 15 15,-3 0 2-15,3-1-10 0,-4 2-5 0,-3-2 0 16,1 0-7-16,2 0 12 16,1-2-10-16,0 4 7 0,3-4-2 0,3 2 3 15,-3 0 2-15,0-1 5 0,0 1-7 0,3 0-6 16,-3 0 8-16,4 0 0 0,-4 0-10 16,4 0 23-16,-4 0-13 0,-1-1-2 0,2-2-6 15,-5 3 6-15,1-2-3 0,-1 2-5 0,-3 0 12 16,0-1 3-16,1 0-7 0,-4 1 5 15,3 0-19-15,-3-2 14 0,3-1 2 0,-3 2-10 16,0 1 5-16,-1-2 13 0,1 1-3 0,-3 1-10 16,2-4 0-16,-7 4 8 0,-1-1-6 15,1-1 6-15,-2 1-13 0,-4 1 10 16,0 0-5-16,0-1 0 0,0 1 10 0,-3-3-10 16,3 1 3-16,-4 2 10 0,-2 0-1 0,-1 0 27 15,0-1 4-15,-10 1-71 0,15-1-5 16,-9 1 53-16,-6 0 11 0,13 0-21 0,-13 0-17 15,11 0 19-15,-11 0 1 0,10 0 0 0,-10 0 2 16,0 0-7-16,10 0 2 0,-10 0 29 16,0 0-44-16,0 0-21 0,11-2-33 0,-11 2-30 15,0 0-129-15,0 0-35 0,0 0-495 0,0 3 26 16,0-3 98-16</inkml:trace>
  <inkml:trace contextRef="#ctx0" brushRef="#br0" timeOffset="38248.21">4900 5421 366 0,'0'0'186'0,"-6"-4"-27"0,6 4-10 16,0 0-19-16,0 0-17 0,0 0-3 0,0 0-15 16,0 0-21-16,0 0-15 0,0 0 7 15,0 0-20-15,0 0 0 0,0 0 0 16,0 0-10-16,0 0 8 0,0 0-11 0,0 0 3 16,20 8-13-16,-13-7-8 0,3 1-66 0,4 2 23 15,2-2-11-15,5 0-1 0,3-2 1 16,7 2 14-16,3 2-4 0,4-4 19 0,6 1-5 15,4-1 20-15,17 0-3 0,0 0 1 0,-13-1 20 16,13 1-18-16,2-1 18 0,-2-4-5 16,0 4 69-16,4-2-10 0,0-1-8 0,2 1 8 15,-3 3-13-15,1-7-5 0,-4 5-16 16,0-3 11-16,-4 3-10 0,-10 0-24 16,-6-2 8-16,-1 2 16 0,-2 1-6 0,-8-2 6 15,-3 1-34-15,2-1 21 0,-5 2-8 0,-3-2-6 16,-3 3 1-16,-1-2 21 0,-3 2 17 15,-5-1-69-15,0 0 44 0,1 1 25 0,-3 0-30 16,-2 0-8-16,-1-5-5 0,-8 5-16 0,10-1-23 16,-10 1 19-16,0 0-32 0,0 0-14 0,0 0-55 15,0 0-61-15,0 0-71 16,3 0-500-16,-3 0 46 0,0 0 85 0</inkml:trace>
  <inkml:trace contextRef="#ctx0" brushRef="#br0" timeOffset="39360.58">9221 5710 440 0,'0'0'156'0,"0"0"-15"15,-3-7-13-15,3 7-8 0,0 0-23 0,-1-3-10 16,1 3 3-16,0 0-11 0,0 0-30 16,4-8 10-16,-4 8-16 0,7-1 6 0,-7 1-11 15,10-3 6-15,0 3 4 0,4-2-63 0,6 1 7 16,4 0 60-16,10-4 17 16,8 4-18-16,20-2 0 0,9-1-5 0,1 1-7 15,3 1-14-15,0-3 6 0,-2 3 0 0,1 0 2 16,1-2-2-16,4 2-8 0,-1 1-13 15,1 1 3-15,0-4-11 0,-1 3 39 0,2-1-15 16,-2 1 22-16,1 0-4 0,-5-4-1 0,2 1-14 16,-1 0-12-16,-3-2-1 0,0 1-3 15,-1-1 12-15,-2 2-4 0,0-3-14 0,-8 0 4 16,-3 2 12-16,-7 1-8 0,-13-1-12 16,0 2 12-16,-7-1-7 0,-1 2 12 0,-7-1-10 15,-2 2 11-15,0-4 12 0,-4 5 31 16,-3-1 5-16,-1 0-5 0,1 1 5 0,-4-2-25 15,-3 2 15-15,0-3-3 0,-7 3-10 0,10-1-8 16,-10 1-12-16,0 0-18 0,0 0-8 16,4-3-5-16,-4 3-41 0,0 0-80 0,0 0-104 15,0 0-592-15,0 0 85 0,-18-4 64 0</inkml:trace>
  <inkml:trace contextRef="#ctx0" brushRef="#br0" timeOffset="90544.32">6084 6744 824 0,'0'0'156'16,"-5"-4"10"-16,2 0-33 0,3 4 11 15,0 0 4-15,-3-8-20 0,3 8 5 0,-3-5-7 16,3 5-14-16,-1-6 62 0,1 6-35 0,0-6-1 16,0 6-13-16,0 0-4 0,-6-2-34 15,6 2 7-15,0 0-17 0,0 0-8 0,-4-6-10 16,4 6 10-16,0 0-15 0,0 0-3 0,0 0-13 15,0 0 1-15,0 0-14 0,0 0 14 0,0 0-8 16,0 0-19-16,0 0 17 0,0 0-9 16,0 0 1-16,10 13-1 0,-10-13 16 0,14 1-5 15,-3-3 4-15,9-4-4 0,11-9 2 16,16-10-10-16,22-15-12 0,10-5 24 16,30-21 1-16,13-2-33 0,6-7-16 0,1-6-30 15,1 4-98-15,-4-2-520 0,-2 1-181 0,-1 3 69 16,-4 3 80-16,-10 9 58 0</inkml:trace>
  <inkml:trace contextRef="#ctx0" brushRef="#br0" timeOffset="113891.68">5987 6685 545 0,'-4'-3'179'0,"4"3"-95"16,-6-7 9-16,3 3-1 0,3 4-3 15,-7-4-2-15,7 4 69 0,-3-6-15 16,3 6-15-16,-4-2 2 0,4 2-26 0,0 0 0 16,-4-6-20-16,4 6-2 0,0 0-11 0,-3-3-15 15,3 3-21-15,0 0 15 0,0 0-9 16,0 0-6-16,0 0-2 0,0 0 2 0,0 0-5 15,11 16 0-15,-5-13-7 0,-2 4 4 0,2 1-4 16,1-1-3-16,0 0 20 0,0-2-20 0,0 3 10 16,0-1 8-16,0 0 0 0,0 0-3 15,-1-3-12-15,1 2 20 0,-1 0 10 0,2-3-2 16,-4 3-14-16,2-2 4 0,-3 1-9 0,1-2-1 16,2 3-1-16,-1-5-13 0,1 2 1 15,-3 2 1-15,-3-5-1 0,7 2-6 16,-4 3 16-16,-3-5-8 0,7 2 28 0,-7-2 23 15,11-1 2-15,-11 1-19 0,24-8-1 0,-7-5-8 16,13-5-7-16,11-9-5 0,18-15 5 16,10-6-3-16,12-4 5 0,36-21-2 0,12-3-26 15,4-5-35-15,8-4-111 0,2 2-366 0,8-3-340 16,3-5 67-16,0-8 91 0,-8 0 60 16</inkml:trace>
  <inkml:trace contextRef="#ctx0" brushRef="#br0" timeOffset="127272.04">8582 7708 637 0,'-10'-5'118'0,"10"5"12"0,-4-3-2 0,4 3-5 0,-7-1-31 15,7 1 0-15,-6-5-7 0,6 5-1 16,0 0-20-16,0 0-20 0,-11-1 15 16,11 1-24-16,0 0-1 0,0 0-11 0,0 0 7 15,0 0-1-15,0 0 6 0,0 0-27 0,0 0 18 16,0 0-6-16,0 0 3 0,0 0 13 16,28 7-10-16,-15-4 4 0,4-3 19 0,1 4-18 15,9-3 5-15,4-1-3 0,6 0-5 0,7 0-10 16,18-1 8-16,7 0 22 0,2-2 3 15,8 0-10-15,17-1 46 0,6 1-7 0,0 3-9 16,2-3-2-16,1-2-5 0,-6 3-5 0,-3-3-10 16,-17 3 0-16,0 0-3 0,-4-3 0 0,0 4-16 15,3-6 4-15,-3 6 4 16,-2-3-5-16,-5-2 3 0,0 0-5 0,-6 5-16 0,-1-6 11 16,-12 4 2-16,-9-2 8 0,1 3-28 0,-7 0 4 15,-3-4 17-15,-1 6-6 0,-9-3-16 16,0-1 16-16,-1 4-7 0,-3-1 4 15,-6-1-4-15,3 2 7 0,-1-1-3 0,-6 1-7 16,3-3-5-16,-10 3-14 0,11-1-19 0,-11 1-14 16,9 0-19-16,-9 0-12 0,0 0-52 15,0 0-88-15,0 5-658 0,0-2 95 0,0-3 100 16,0 0 89-16</inkml:trace>
  <inkml:trace contextRef="#ctx0" brushRef="#br0" timeOffset="128315.05">13285 7793 734 0,'0'0'223'0,"0"0"-24"16,0 0-27-16,0 0-8 0,0 0-29 16,0 0 6-16,18-7-5 0,-8 7 0 0,8-3-24 15,6 3 21-15,7-2-43 0,9-3-75 16,21 0 8-16,4-1 64 0,10-1 0 0,28-1-7 16,6 1-4-16,4-3-9 0,0 3 0 15,7 0-11-15,3 3-10 0,4-3-5 0,2 0 13 16,-2 2-11-16,-4 2 1 0,-3 0-14 0,-4-1 11 15,-7 1-23-15,-3 3 3 0,-7-2 12 16,-20-1-18-16,-1 1 6 0,-3 1 4 0,-5 1-9 16,-2-1-1-16,-14 1 6 0,-9-3-6 0,-1 1 0 15,-9 2-17-15,-5 0-6 0,-7-1-7 0,1 1 12 16,-6 0-4-16,-5 0 9 0,2 0-17 16,-6 0-16-16,-9 0 0 0,7 0-35 0,-7 0-16 15,0 0-77-15,0 0-92 0,-16 7-552 0,5-6 53 16,1 1 105-16</inkml:trace>
  <inkml:trace contextRef="#ctx0" brushRef="#br0" timeOffset="138688.84">24146 8468 501 0,'0'-7'205'0,"0"7"-18"16,-3-5-13-16,3 5-21 0,0-7-14 0,0 7-1 15,0-6-13-15,0 6-30 0,0-8 13 0,0 8-9 16,0-7-63-16,0 7-15 0,3-7 25 16,-3 7-16-16,0-6 1 0,0 1 77 0,3 1-1 15,-3 4-7-15,1-10-8 0,-1 7 13 0,0-5-15 16,0 8-8-16,0-10-3 0,3 3 3 0,-3 0-5 16,0-1 5-16,3-1-8 0,-3 2-15 15,0-4 2-15,3 3-5 0,-1-3 6 0,-2-3-21 16,3 3 5-16,-3-3 0 0,3-3 0 15,1 1-18-15,-1-1 3 0,0 0-8 0,0-1-74 16,1 1 2-16,-1-5 8 0,4 3 13 16,-3-5-13-16,-1 4 18 0,1-3-5 0,2 0 7 15,-2 3 9-15,2-1-11 0,0 3 20 0,-4 0 23 16,1-4-9-16,0 4-27 0,1-1 19 16,-1-2-16-16,0 3 8 0,1 1 15 0,-4-2-5 15,3-2 0-15,4 3 6 0,-6-1-14 0,2-3 6 16,0 4 10-16,2-1 2 0,-3-2 3 0,1 3-16 15,0 0 29-15,-3-1-23 0,4-1-1 16,-4 1-7-16,4 2 8 0,-4-4 5 0,3 7-51 16,-3-7 117-16,0 5-13 0,3-2-4 15,-2 0-19-15,-1 1-9 0,3 0 12 0,0 3-10 16,-3 2 5-16,0-3 12 0,0 2-22 16,3 1-5-16,-2-2-1 0,2 3 1 0,-3-3-6 15,3 2 8-15,-3-3-17 0,3 4-1 0,0-3-2 16,-2-1 7-16,-1 4 5 0,1-3-2 0,-1 3-2 15,0-3 4-15,0 3-4 0,3-4-6 16,-3 4-10-16,0-4 2 0,3-1 3 0,-3 5 3 16,0-4 2-16,0-1-2 0,3 0-5 0,-3 0 2 15,0 1-10-15,0-3 5 0,0 1 5 0,0 1-8 16,1-3-2-16,-2 1 10 0,1-2 3 16,0 2-6-16,0-1 14 0,-3 1-21 0,3-2 2 15,3 2 16-15,-3-1-11 0,0 0-7 16,-3-2 10-16,3 2 3 0,0-2-10 0,0 2 4 15,-3 1-7-15,3-3 20 0,-3 1-4 16,3 1-19-16,-1-2 8 0,0 2 2 0,-2 2 1 16,0-4 0-16,0 3 2 0,3 0-5 0,-3 0 12 15,3 2-12-15,-4-2 31 0,4-2-41 0,-3 2 10 16,0 0-5-16,3 0 13 0,-1 1-11 16,-2 1-2-16,0-1 2 0,-1-2-7 0,4 0 13 15,-4 3 2-15,4-3 10 0,-3 3-17 0,0-1-4 16,2-1 19-16,0 1-10 0,-4 0-3 15,5 0 2-15,-3 1-2 0,0-1 5 0,2 0-12 16,-2 1 4-16,-1-1 6 0,1 0-1 16,3 1-4-16,-4 0 12 0,4 0 5 0,-3 0-22 15,0 4 4-15,3-4 3 0,0 0-8 0,0 2 11 16,0-2-16-16,-1 4 23 0,1-4-15 16,0 1 8-16,0 2-6 0,0-1 16 0,0-2-18 15,0 2-3-15,0 1 11 0,0-3-8 0,0 2 5 16,0 1-3-16,0-1 3 0,-3 0-7 0,6-2 4 15,-6 4 0-15,3-2 1 0,0-1 2 16,0 2-10-16,-3-1 7 0,3 0 6 0,0 1-1 16,0-1-10-16,-3-2 16 0,3 3 23 0,-1-6-36 15,0 4 2-15,-5-1 6 0,6-3 2 0,-3 4 0 16,0-4 3-16,2 3 4 16,-2 1-9-16,-3-4-13 0,5 3 38 0,-5 1-36 15,3-1 11-15,-2 0 7 0,2 0-7 0,-1-1-3 16,-2 3-8-16,0-3 5 0,2 3-2 0,-2 1-5 15,-2-1 10-15,1-2 3 0,1 4-3 16,-1-2-6-16,-4 2 12 0,4-1 1 0,-3 1-17 16,-4-4 10-16,1 2 10 0,-1 3-20 0,-1-3 2 15,-4 3-2-15,2-3 5 0,-3 4 2 0,-1 0 1 16,1-2-8-16,-1 1 20 16,0 3-28-16,-2-2 18 0,-1 2 0 0,0 0 0 0,-1 0-3 15,1 0-4-15,-2 1 12 0,2 0-10 16,-4 3 12-16,4-3-4 0,-3 0-13 0,-1 0 10 15,2 3-3-15,-2-3 3 0,1 0 5 16,-1 5-5-16,-2-4 0 0,2 3-5 0,0-5 8 16,-2 4-1-16,2 0-2 0,-3-1-2 0,-2 2 15 15,2-1-21-15,-3 0-2 0,-4-1 4 0,1 2 4 16,-5 2 4-16,2-4-4 0,2 4 2 16,-3-2-5-16,3-1 2 0,-3 1 1 0,0 2-14 15,0-3 11-15,3 2-8 0,-6 0 13 0,6-3 8 16,-2 4-5-16,2-2 2 0,-3-1-18 0,3 1 16 15,-2 1-11-15,2-3 3 0,-3 3 5 16,0 0 0-16,0-2 10 0,-1 2-15 16,1 1-5-16,1-3 17 0,-2 3 1 0,2-1-16 15,-1 1-2-15,6 0 15 0,1 1-15 0,0-3 0 16,-1 3 12-16,1 0 1 0,0 0 7 16,0-2-23-16,0 2 13 0,0 0 0 0,3 0 0 15,-4 0 0-15,5 0 3 0,-1 0-6 0,-3 0-7 16,6 0 7-16,-3 2 6 0,5-2-6 0,-5 3-2 15,4-3 8-15,2 0 17 0,-2 1-20 16,0-1 5-16,3 0-2 0,1 1-6 0,2 1-4 16,0-2 12-16,1 1 0 0,-1-1 5 0,0 1-5 15,5 2-17-15,2-3 6 0,0 0-1 16,0 1 17-16,1 1 0 0,3-2-10 16,2 1-13-16,-2-1 6 0,1 3-3 0,9-3-3 15,-15 2 10-15,15-2 3 0,-10 0-5 0,10 0 0 16,-10 1-3-16,3 0 8 0,7-1-5 0,0 0-8 15,-10 2 8-15,10-2 8 0,-7 3-13 16,7-3 4-16,-6 1 1 0,6-1 3 0,0 0 2 16,0 0-5-16,-8 3 5 0,8-3-3 0,0 0-2 15,-3 5-5-15,3-5 5 0,0 0-8 0,0 0 5 16,0 0 16-16,-4 3-11 0,4-3-2 16,0 0-5-16,0 0 0 0,0 0-11 0,0 0-17 15,3 7-21-15,-3-7-31 0,0 0-50 0,4 7-37 16,-4-6-161-16,3 3-542 0,2-1 73 15,1-2 96-15,-6-1 84 0</inkml:trace>
  <inkml:trace contextRef="#ctx0" brushRef="#br0" timeOffset="139272.19">21476 4767 696 0,'0'0'158'16,"0"0"-4"-16,0 0-36 0,0 0-8 15,-23 5-15-15,16-2-8 0,-3 1 10 0,3 2-25 16,-4 0-1-16,-2-2-2 0,0 2-15 0,-2 2 18 15,2-1-26-15,-1-1-8 16,-3 0 3-16,3 1-8 0,-2-1 1 0,1-1-4 0,2 2-19 16,-1-1 19-16,0-2-9 0,0 3 2 15,1-2-5-15,3-1 7 0,-1 2-4 0,1-3 2 16,4 1 13-16,-1-1-3 0,0-2 13 16,0 3 3-16,0-3-8 0,1 1 10 0,6-2 0 15,-8 6 0-15,2-6 11 0,6 0-16 0,0 0-16 16,-7 2 1-16,7-2 10 0,0 0 8 15,-7 5-31-15,7-5 12 0,0 0-19 0,-3 1 14 16,3-1-9-16,0 0-1 0,0 9 0 0,0-9-2 16,7 8 10-16,-1-1-7 0,-2-2-11 15,6 2 10-15,0 3-5 0,0 2-2 0,4-1-13 16,-4 3-3-16,4-3 23 0,3 4-12 16,0 0 0-16,-3-3 27 0,3 2-27 0,0 1 17 0,1-4-25 15,-2 0 21-15,1 2-6 16,-3-2-13-16,0-3 6 0,-1 1-1 0,1-1 4 15,-4 0 4-15,0-2-5 0,1 2-3 0,-4-5 6 16,0 3 0-16,-1-2-1 0,1 0-1 16,-3-1 1-16,3 2 1 0,-4-4 5 0,4 1-13 15,-7-2-13-15,3 6-23 0,-3-6-48 0,0 0-80 16,6 2-120-16,-6-2-525 0,0 0 46 0,0 0 108 16</inkml:trace>
  <inkml:trace contextRef="#ctx0" brushRef="#br0" timeOffset="144214.68">21408 4309 447 0,'0'0'139'15,"-10"-3"4"-15,10 3-33 0,0 0 18 0,0 0-36 16,0 0 8-16,-6-2-8 0,6 2-20 0,0 0 2 15,0 0-18-15,0 0 8 0,-11-1 3 16,11 1-18-16,0 0 7 0,0 0-20 0,0 0 0 16,0 0 12-16,0 0 6 0,0 0-18 15,0 0 10-15,0 0-3 0,0 0-4 0,0 0-24 16,-11 3 13-16,11-3-12 0,0 0 27 16,0 0-10-16,0 0-10 0,0 0 31 0,0 0-8 15,0 0-69-15,1 5 13 0,-1-5-39 16,0 0 55-16,0 0 1 0,10 7-12 0,-7-4 77 15,-3-3-11-15,7 4 3 0,-3-1-13 0,2-2-7 16,-6-1-11-16,7 5 36 0,-1-3-25 0,-2 3-1 16,-4-5 14-16,11 2-1 0,-4 1-13 15,-1 1-4-15,-3-3-3 0,5 1-13 16,-1 1 5-16,-1 0-8 0,-6-3 21 0,13 2-7 0,-5 0 7 16,-1 2-24-16,-1-3 12 0,1 1 6 15,1-1-22-15,1-1 8 0,-9 0 7 0,13 4-15 16,-5-1 2-16,-1-3 5 0,0 3-12 15,2-3 0-15,-1 3 5 0,2-3 10 0,0 0-8 16,1 1-2-16,2-1 15 0,-3 1-18 16,7-1 8-16,-6 0 13 0,6 0-8 0,-1 0-8 15,-1-1 1-15,1 0 7 0,2-2-3 0,3 1 3 16,-2 1-10-16,-1-1 0 0,2 1-6 0,-2-3-4 16,5 4 5-16,-6-1 4 15,4-2 6-15,0 3-18 0,-2-4 11 0,-1 2-1 0,-1 1 5 16,0 1-15-16,1-1 18 0,-2 1-8 0,2-3-10 15,-2 1-2-15,2 1 4 16,-2 1 21-16,-1-3-5 0,1 3-15 0,2-4-3 16,-2 4-8-16,-1-1 16 0,5-1-13 0,-6 1-3 15,3 0 21-15,-3-4-18 0,-1 4 2 0,4 0 11 16,-3-2-16-16,3 1 6 0,-4 1 2 16,2-1 7-16,5 1-7 0,-3-3 0 0,-3 3 11 15,3-1-17-15,0 1-1 0,0-3 27 0,0 2-25 16,0 2 0-16,4-1 15 0,-4 1-7 15,0-1-6-15,4 1 1 0,-2-3 7 16,2 1 0-16,0 1-13 0,3 1 11 0,-1 0 2 0,2-2 3 16,-1 1 2-16,8 1-8 0,-3 0 1 0,-1-4 7 15,6 4-17-15,-3 0 9 16,2 4 1-16,-2-8-16 0,0 4 18 0,0 0-2 16,3 0-6-16,-3-3 3 0,3 3 0 0,-3 0 15 15,2-1-22-15,-2 1 2 0,0 0 12 16,3 0-14-16,1 0 1 0,-1 0 12 0,0 0-9 15,0-1 13-15,1 1-17 0,-1-3 7 0,0 6 2 16,0-3 3-16,3 0-10 0,-2 0 13 0,3 0 2 16,-4 1-7-16,3-1-6 0,0 0 13 15,-1 0-5-15,4 0-5 0,-3 0 0 0,-2 0-2 16,2 0-11-16,1 1 10 0,-3-1 1 16,2 0 2-16,-3 0 2 0,7 2-4 0,-3-2 17 15,-1 1-20-15,4-2 3 0,-3 1 2 16,0 1-3-16,-1-1 8 0,-3 0-18 0,0 4 26 15,0-4-8-15,-3 0-2 0,3 0-3 0,-3 0 5 16,0 0 0-16,0 1 3 0,0 1-11 16,-1-1 8-16,1-1-23 0,-3 5 3 0,2-5 15 15,-2 1 3-15,-1 0-14 0,1-1 11 0,-1 2 3 16,-4 1-3-16,8-2 2 0,-2-1-4 0,-3 3 15 16,4-2-29-16,-2-1 24 15,0 4-3-15,2-3-15 0,-2 1 15 0,3-1-13 16,-1 1 13-16,1-2-15 0,-3 3 10 0,5-2 0 15,-2 0 3-15,0 1 15 0,0-2-16 16,3 3 1-16,0-2-1 0,0 0-2 0,0-1-2 16,4 2 20-16,-3-1-3 0,2-1-23 0,-3 0 19 15,3 0-9-15,1 0-2 0,3 4 8 0,0-3-6 16,-5 1-9-16,0-2 4 0,6 0 3 16,-2 1-5-16,1-1 13 0,0 2-3 0,-3 1 10 15,3-3-15-15,-7 1-5 0,9 0 8 16,-8-1-11-16,6 0 23 0,-6 2-7 15,0-2-8-15,5 4-5 0,-3-4 10 0,-2 0-10 0,-1 0 0 16,0 0 10-16,1 0-2 0,-1 1 12 16,0-1-20-16,-3 2 10 0,6-2-8 0,-6-2 11 0,3 2-13 15,-3 0 10-15,0 2 5 16,3-2-7-16,-4 0-13 0,-5 0 10 0,-1 0 2 16,0 0-2-16,-4 0-2 0,1 0 9 0,0 0-14 15,-5-2 9-15,2 2 1 0,-2 0-14 16,1 0 22-16,-3 0-19 0,5 2 16 0,-7-2-16 15,5 0 5-15,-1 0 3 0,-1 0 8 0,1-2 2 16,-1 1-5-16,-2 1 1 0,4 0-4 0,-3 0 1 16,0 0-6-16,-1-1-2 0,0 1 5 15,-2 0 10-15,-1 0 3 0,4-3-10 16,-4 3 9-16,0 0 9 0,-3-2-8 0,4 2-13 16,-11 0 7-16,18 0 6 0,-9 0-5 0,-2 0 0 0,3 0-3 15,-10 0 5-15,21-1 3 16,-8 1-1-16,4-1-17 0,-3 1 16 0,0 0-6 15,2 0 5-15,-1 0-15 0,-2 0 13 0,4 0-14 16,-3 0 4-16,0 0-6 0,4 0 13 16,-5 0-7-16,0 0 2 0,4 0 2 0,-4 0 1 15,-2 0 5-15,0 0-1 0,1 0-14 0,-2 0 4 16,-10 0 8-16,12 0-2 0,-3 0-1 0,-9 0 1 16,14 1-6-16,-14-1 1 0,10 1-3 15,-10-1 17-15,7 0 6 0,-7 0-18 16,0 0 10-16,14-1-7 0,-14 1 15 0,0 0-21 0,7 1 14 15,-7-1 7-15,0 0-6 0,0 0 6 16,0 0-5-16,0 0-21 0,0 0 21 16,10 0-15-16,-10 0 22 0,0 0-2 0,0 0-10 15,0 0-11-15,0 0 11 0,0 0-6 0,0 0 1 16,0 0-3-16,0 0 15 0,0 0-17 16,0 0-9-16,0 0 11 0,0 0 0 0,0 0 8 15,0 0-8-15,0 0 0 0,0 0 5 0,0 0-7 16,0 0-6-16,0 0 13 0,0 0-2 0,0 0 20 15,0 0-16-15,0 0-12 16,0 0 8-16,0 0-8 0,0 0 7 0,0 0-2 16,0 0 13-16,0 0-13 0,0 0-10 0,0 0 25 15,0 0-15-15,0 0 0 0,0 0-7 0,0 0 4 16,0 0-5-16,0 0-2 0,0 0 20 16,0 0-20-16,0 0 8 0,0 0 12 0,0 0-20 15,0 0-8-15,7 0 5 0,-7 0 5 0,0 0 8 16,0 6 5-16,0-6 11 0,4 4-11 15,-4-4-5-15,0 7-5 0,0-7 7 0,3 7-10 16,0-4 3-16,-2 2 3 0,2 2-3 0,-3-4 0 16,3 4 5-16,1-1-6 0,-4-1 9 0,3 2 20 15,0 0-20-15,0 0 2 16,1 2-16-16,-3-1 9 0,5 1-3 0,-2 1 0 16,-1 0 15-16,4 2-13 0,-4-1 1 0,5 3 12 15,-2-3-23-15,1 4 18 0,1 1-10 0,-3-4 15 16,3 2-15-16,1 2 13 0,-2 0 2 15,4-5-17-15,-1 6 1 0,0-2 17 0,1 1-14 16,-1 0 1-16,0-3 14 0,4 3-6 0,-4 0-14 16,3-1 3-16,1 0 7 0,-1 1-7 15,0-3 8-15,-1 4 2 0,2-2-5 0,-1 0 0 16,0 1-3-16,2-1 3 0,-2 0-7 0,4 1 4 16,-3-1 13-16,0 0-23 0,4 2 13 0,-5-2-2 15,3-2 4-15,1 2 4 0,-3-1-12 16,3 3 4-16,-3-5-3 0,3 2 2 15,-1 1 1-15,-1-4-9 0,-2 3 17 0,5-3-19 0,-5 3 13 16,6-3 2-16,-7 3 3 16,2-3 3-16,2 3 2 0,-2-3-10 0,0 3 0 15,0-1 3-15,2 0-3 0,-4-1 13 0,1 0-8 16,-3-1-5-16,4 0 10 0,-1 2-10 0,1-1-5 16,-2 1 2-16,-1-2 9 0,1 3-9 15,1 1 3-15,1-4 0 0,-4 3 0 0,7-1 10 16,-7 0-2-16,4 3-13 0,-3-5-3 0,1 3 6 15,-1-3-1-15,0 3-18 0,2 1 19 0,1-4 10 16,-1 5-11-16,1 0 3 0,-2-5 5 16,-2 3-5-16,3-1-13 0,0 2 6 15,-3 2 2-15,4-3 15 0,-1 2-13 0,3 1 8 16,-4-2-2-16,2-1-6 0,-1 1 19 16,4 3-11-16,-3 3-8 0,3-4 1 0,0 1-3 15,1 4 2-15,3-3 11 0,-2 3-1 0,2-2-14 16,-4 3 14-16,6-3 1 0,-1 3-13 0,-1-4 5 15,-2 3 3-15,2 1 7 0,-1-3-13 16,1 4-2-16,0-5 10 0,-1 4-2 0,2 0-8 16,-3-2 0-16,-2 1-1 0,4 1 17 0,-4-2-6 15,3 2-5-15,-1-4 5 0,-4 5-3 0,3 0 9 16,-2-5-19-16,2 3 18 16,2-1-5-16,-3 0-10 0,0 0-8 0,0 2 3 15,0 0 0-15,0-4 10 0,0 3-3 0,-3-1 1 16,6 0-6-16,-5-2 8 0,2 4 0 0,0-3 26 15,0 2-21-15,0-2-3 0,-1 0 1 16,2 0 12-16,-1 3-15 0,2-4-5 0,-3 3 5 16,4-3-7-16,-3 3 4 0,3-2 3 0,-2 1-8 15,4-2 8-15,-7-2 18 0,3 5-18 16,3-3-2-16,-2-2-9 0,-1 0 9 0,0 0-1 16,-2-1 11-16,2 0-11 0,-2 2-2 0,3 0 3 15,-1-2-1-15,-3 1 3 0,4 0-5 0,-4-2 8 16,1 1 9-16,1 1-17 0,-3-1 0 15,3 2 15-15,-3-2-15 0,0 1 8 16,2-1-6-16,-1 1-2 0,-2 0 3 0,4 0-1 16,-3-1 6-16,0 0-14 0,-1 2 14 0,3 0 2 15,-1-4-7-15,-2 2-1 0,5 1-5 16,-5 0 6-16,1-1 4 0,2 1-15 0,-4 0 26 16,4-1-15-16,0 1-1 0,-1 0 19 0,-1-1-22 15,2 1 6-15,-1-1-5 0,-2 0 8 16,5 1-3-16,-5-1-8 0,1-3 16 0,-1 1-16 15,2 2 16-15,-4-5-8 0,1 2-3 0,-1-2 11 16,-1 3 0-16,2-3 7 0,0-1-5 0,-2 3-7 16,0-3-1-16,2 0-9 15,-2 3 4-15,0-4-10 0,2 1 8 0,-5 0 13 16,3 2-11-16,1-2 11 0,-1-2-5 0,-3 2-1 16,3-3 1-16,-3 1-3 0,3 0-3 0,-3 0 1 15,2-1-1-15,-4-2-10 0,3 2 18 16,-3 0-10-16,1-1 5 0,-1-4-5 0,1 6 8 15,-2-6-1-15,2 5-7 0,-2-4 3 0,-1 2-14 16,4-2 14-16,-6 2-11 0,5-3 20 0,-6-2 11 16,4 7-7-16,-1-6-1 0,-3-1 3 15,7 6-16-15,-7-6 6 0,3 3 2 0,-3-3-3 16,0 0 3-16,3 5 6 0,-3-5-16 0,0 0 2 16,5 3-5-16,-5-3 19 0,0 0-27 15,0 0-12-15,0 0-38 0,0 0-14 16,0 0-30-16,0 0-33 0,0 6-11 0,0-6-79 15,0 0-48-15,0 0-416 0,0 0-127 0,0 0 84 16,0 0 85-16</inkml:trace>
  <inkml:trace contextRef="#ctx0" brushRef="#br0" timeOffset="144711.62">30966 7632 588 0,'4'-7'220'0,"-4"7"-10"0,0-4-25 15,0 4-37-15,0 0-5 0,0 0 1 0,3-6-16 16,-3 6-11-16,0 0-19 0,0 0-1 0,2-5-10 15,-2 5-13-15,0 0 0 16,0 0-17-16,0 0-14 0,0 0 14 0,0 0-11 0,0 0 5 16,0 0 5-16,0 0-38 0,0 0 33 15,8 14-17-15,-5-10 4 0,-2 3-5 0,-1 1-2 16,6-1-3-16,-3 1-2 0,-1 2-1 16,1 0-17-16,3 3 2 0,-3-1-5 0,1 1 8 15,1 2 10-15,-3-2 10 0,1 3-25 0,3-1 7 16,-5 1-79-16,0 0 3 0,2 1 18 15,0-1-6-15,-3-3 3 0,3 2 18 0,-3 0 0 16,1 2-11-16,-1-2 19 0,0-2-11 0,0 2 16 16,3-2-6-16,-3-1 8 0,0 1-5 15,0-1-12-15,3-4 35 0,-3 2-3 0,0-3 6 16,0 1 48-16,0-1-15 0,0 0 51 16,0-3-17-16,0 2 7 0,0-6-13 0,-3 7-13 15,3-7 3-15,-10 0-8 0,10 0-20 16,-21-6 2-16,0 5 3 0,-7-6-16 0,-12 0-12 15,-18-3-13-15,-4 2-31 0,-9-2-77 0,-1 2-81 16,-41 1-139-16,14-3-496 0,2 2 81 0,-4-6 129 16</inkml:trace>
  <inkml:trace contextRef="#ctx0" brushRef="#br0" timeOffset="145687.97">29752 2453 629 0,'0'7'272'0,"1"-1"-32"0,2 3 11 0,-3 2-33 15,3 3-3-15,-6 3-26 0,3 2-2 16,0 5-18-16,-4 2-31 0,-2 1 3 0,1 5-11 15,-4 1-12-15,-4 10-18 0,6-3-3 0,-4 5-5 16,1-7-10-16,5-4-10 0,-3 1-13 0,0-2-8 16,2-1 13-16,-1 0-23 0,3-3 8 15,1-2-11-15,-3-5 3 0,5 3 0 0,-3-7-10 16,1 1-31-16,3-6 5 0,0 0-23 16,-3-1-36-16,3 1-13 0,0-3-32 15,0-1-60-15,0-3-688 0,3-4 56 0,-3-2 77 16,0 0 81-16</inkml:trace>
  <inkml:trace contextRef="#ctx0" brushRef="#br0" timeOffset="146047.14">29732 2538 829 0,'0'0'238'0,"0"0"-13"0,10-5-15 0,-6 3-28 16,6-1-34-16,4 2-2 0,2 0 8 16,5 2-37-16,2 1-4 0,2 2-13 0,6 1-3 15,7 2-5-15,1 2-7 0,7 6-8 0,2 1-26 16,0 1 5-16,-7 2-2 0,0 4-8 0,-4-1 13 16,1 3-13-16,-14-3 13 0,0 0-13 15,-4 1 0-15,-6 2-79 0,0 0 20 0,-4 0-13 16,-4 0 29-16,-5 2-26 0,-3-1 23 0,-6 2-13 15,-2 3 0-15,-14 7 16 16,-1-5-3-16,-7 1 13 0,-7-7-16 0,-1 0 13 0,-4-2 3 16,-2-3 5-16,-5-2-10 0,6-3-1 15,7-5 4-15,4-3-17 0,5-5 12 0,0 0 4 16,5-1 5-16,4-2-20 0,4-2-28 16,1 0-1-16,1-1-47 0,4-2-12 0,3 0-35 15,4-5-20-15,3 3-98 0,-3-2-97 0,12-1-425 16,2-1 75-16,9-1 71 0</inkml:trace>
  <inkml:trace contextRef="#ctx0" brushRef="#br0" timeOffset="146347.26">30609 2950 767 0,'0'0'215'16,"0"0"-33"-16,0 0-8 0,0 0-18 0,0 0-20 16,5 8-3-16,-5-8-10 0,-3 9-21 0,3-1 6 15,0 0-26-15,0 0 10 0,-1 2-5 16,-2 2-20-16,3 0-16 0,-3 1 0 0,3-1-2 16,-3-1 2-16,3 3 8 0,-3-4-11 0,3 1-17 15,-2 1 2-15,-1-3-5 0,0 2-38 0,3-3-15 16,0 1-65-16,-3-2-5 15,3-1-17-15,-1-1-65 0,0-1-581 0,1-4 52 16,0 0 66-16</inkml:trace>
  <inkml:trace contextRef="#ctx0" brushRef="#br0" timeOffset="146487.9">30881 2658 711 0,'0'0'115'16,"0"0"-84"-16,0 19-44 0,-8-8-148 0,2 4-476 16</inkml:trace>
  <inkml:trace contextRef="#ctx0" brushRef="#br0" timeOffset="146985.59">30730 3142 972 0,'0'0'318'0,"0"0"-39"0,0 0 2 16,0 0-114-16,0-17-1 0,0 17-23 16,1-9-15-16,-1 4-5 0,0 5-26 0,3-9-10 15,3 3 11-15,1 1-29 0,1-1-15 16,2-2-1-16,3 0-7 0,4-1-5 16,0-1 3-16,4-2-8 0,0 2-24 0,6-4 19 15,0 0-10-15,-3 0-9 0,0-1-14 0,0 2 4 0,-3 0 1 16,-1 1 5-16,-3 0-1 0,0-1-7 15,-3 5 5-15,-7 0 6 0,3 1-24 16,0 0 5-16,-3 0-5 0,-2 5 8 0,-3-4-33 16,1 1 15-16,-3 5 0 0,-3-7 13 0,3 7-3 15,-10-5 5-15,10 5-15 0,-11 0 8 16,11 0 2-16,-14 0-2 0,14 0 2 0,-17 4 13 16,13-1-10-16,-2 0-13 0,0 1 12 0,2-1 4 15,1 3 7-15,0 0 2 0,2-2-22 16,0 3 22-16,2 1-15 0,0-1 19 15,2 0 11-15,3 2-6 0,-2 0 4 0,6 0-10 0,-1 1 3 16,1-1 2-16,1 1 3 0,0 1-8 16,-1-3 3-16,2 1-13 0,-3-1 10 15,-2 0-5-15,1-2 10 0,-3 1-7 0,3-1 7 16,-2 0 3-16,-2-1 7 0,-4 1 1 0,3 0-11 16,-6-2-8-16,-4 3 11 0,2-1 2 15,-8 3 19-15,-3-2-19 0,1 1-15 0,-5-3 15 16,5 2-2-16,-4 0-8 0,5-4-25 0,0 1-13 15,1 0-34-15,0 0-12 0,2-4-62 16,4 1-89-16,7-1-103 0,-13-5-468 0,16-2 76 16,-3 7 90-16</inkml:trace>
  <inkml:trace contextRef="#ctx0" brushRef="#br0" timeOffset="147252.59">31455 2673 921 0,'3'-3'294'0,"-3"3"-38"0,0 0-38 0,0 0-24 16,0 0-2-16,0 0-7 0,0 0-32 15,8 15-9-15,-8-4 4 0,0 1-20 16,0 6 0-16,-2 2-20 0,-4 4-9 0,3 2-6 16,-4 4-6-16,1 2-11 0,-1 1-22 15,2 1 5-15,-4-3 0 0,2 1-21 0,2-1 29 16,0-5-16-16,-2-2-15 0,6-5-13 0,-2 1-13 15,0-3-18-15,3-4-9 0,-3 1-30 16,3-3-1-16,-1 1 9 0,2-3-12 0,-1-5-123 16,3 0-105-16,3-4-481 0,-6 0-21 0,14-7 59 15,-3-3 98-15</inkml:trace>
  <inkml:trace contextRef="#ctx0" brushRef="#br0" timeOffset="147594.81">31811 2783 888 0,'8'-6'297'15,"-3"2"-29"-15,-2 2 4 0,1 0-34 0,-4 2-21 16,0 0-17-16,4-6-23 0,-4 6-16 0,0 0-10 16,0 0-28-16,0 0-11 0,0 0-2 15,-11 18-5-15,-2-11-18 0,2 5-5 0,-9 1-20 16,-1 3-8-16,-3 1-21 0,0 1 3 0,-1 1-16 16,-1-1-17-16,2 1-24 0,-3-1-12 15,7-3-26-15,2-1-7 0,2-3 2 0,4-1 2 16,0 2 19-16,0-6 25 0,3 1 23 0,2 0 5 15,4-2 8-15,1-2 13 0,2-3 2 16,1 7-13-16,-1-7 19 0,4 3-6 0,2 0 11 16,-6-3-6-16,10 5-23 0,-2-1 11 15,-4-3 5-15,5 1-8 0,-2 3 7 0,4-2-7 16,-1 0 13-16,3 4-10 0,1-1-11 16,0 2 16-16,3 1-21 0,-2-1 11 0,-2 1-11 15,6 1-20-15,-1 2-18 0,-1 1-16 0,-4-1-43 16,-2-3-5-16,3 2-11 0,-4 0-165 15,-2 1-134-15,-6 0-428 0,2-4 50 0,-8-2 124 16,0 1 60-16</inkml:trace>
  <inkml:trace contextRef="#ctx0" brushRef="#br0" timeOffset="148334.72">30754 2591 834 0,'0'0'276'0,"0"0"-17"15,0 0-31-15,0 0-6 16,0 0-40-16,-4-6-13 0,4 6-20 0,0 0 4 16,0 0-30-16,0 0-18 0,0 0 0 0,0 0-10 15,0 0-8-15,0 0-13 0,0 0-8 16,-13 11-12-16,13-11 10 0,-3 7-15 0,0-2-3 15,3 0 0-15,0-5-5 0,-1 7-13 0,1-7 8 16,0 8-5-16,0-8-1 0,0 7-7 16,0-7-12-16,1 6 7 0,-1-6-13 15,3 5 10-15,0-1 13 0,-3-4-7 0,6 2-16 16,-6-2 8-16,0 0 12 0,12-1-12 0,-12 1-8 16,10-6 5-16,-2 2-2 0,-6-1 12 15,4 0-12-15,0 0-5 0,-4-1 15 0,1-1-11 16,-3 0 4-16,3 1-6 0,-3 1-5 0,0-2-5 15,0 7 15-15,-6-10-13 0,5 7 1 16,-6-1 12-16,1 2-25 0,-1-1 12 0,0 1-7 16,7 2 2-16,-17 2 11 0,10 1-3 0,-3-1-5 15,1 3 7-15,0 0-7 0,0 0 8 16,2 1-9-16,0 2 6 0,0-2-30 0,4 1 17 16,-1-1-10-16,1 0 7 0,3 0 6 0,0-6-8 15,5 8 11-15,-3-3-1 0,4-3 3 16,2-2-13-16,0 2 15 0,-8-2-17 15,15-2-21-15,-4 2-31 0,-4-2-148 0,-1-1-230 16,0 0-410-16,-6 3 115 0,4-9 33 0</inkml:trace>
  <inkml:trace contextRef="#ctx0" brushRef="#br0" timeOffset="162244.22">24321 3643 120 0,'0'0'23'0,"0"0"0"16,0 0-5-16,0 0-11 0,0 0 29 0,-8-1-8 16,8 1 88-16,0 0 1 0,0 0-32 0,0 0 10 15,0 0-6-15,-10 0-15 0,10 0 1 16,0 0 1-16,0 0-9 0,0 0 2 16,0 0 3-16,-13 0-13 0,13 0-11 0,0 0 3 15,0 0-10-15,-11 0-2 0,11 0 4 0,0 0-17 16,0 0 10-16,-8 1-6 0,8-1-17 15,0 0 10-15,-8 3-33 0,8-3 10 0,0 0-5 16,0 0 18-16,-4 4 7 0,4-4-22 0,0 0 30 16,0 0-18-16,0 0 13 0,0 0-13 15,0 0 11-15,0 0-24 0,0 0 31 0,-3 3 11 16,3-3 12-16,0 0 8 0,0 0 0 0,0 0 5 16,0 0-85-16,0 0 21 0,0 0-2 15,17 1 7-15,-17-1-10 0,0 0 7 16,0 0 8-16,17-2-12 0,-17 2 20 0,7-2-13 15,-7 2 3-15,10 0 4 0,-10 0 4 0,11 0 2 16,-5-4-13-16,-6 4 8 0,13 0-11 16,-6-1 16-16,1-1-20 0,-8 2-6 0,13-1-2 15,-6 1 17-15,4 0 6 0,-1 0-8 0,1-3-5 16,2 2-18-16,-3 1 34 0,4 0-24 16,-1 0 44-16,0-2-26 0,2 1-5 0,1 0-2 15,-2 1-8-15,0-3 10 0,3 3-18 0,-1-2 16 16,2 0-3-16,3 1 15 0,-1 0-18 0,0 1 8 15,-2-4-28-15,2 4 34 16,-2-1-11-16,1-1 5 0,-4 1 2 0,5 1 6 16,-3 0 3-16,0-3-4 0,0 2 11 0,0 1 11 15,0 0-14-15,1-2 11 0,3 1-8 16,-5 1-21-16,2 0 70 0,3-1-5 0,-2-2-8 16,-1 3-3-16,1-2-7 0,-1 1-1 0,-1 1-9 15,3-1 7-15,-2 0-5 0,-2 0-13 0,-1 1 0 16,3 0 13-16,-2-4-28 0,0 4 7 15,-1-1 3-15,1 1-13 0,-1-2 6 0,-2 2 2 16,4-1-11-16,-3 2 6 0,0-1 0 0,-1-1 0 16,0 1-11-16,3 0 11 0,-4-3-10 0,2 3 12 15,-4-1-18-15,4 1 6 0,-1 0 5 16,-3 0-13-16,1 0 10 0,2-2 10 0,1 1 0 16,-3 0 1-16,2 1-14 0,-2-3 16 15,2 0 3-15,1 2-19 0,-1 0 19 16,1 0-16-16,0 1-8 0,2 0 16 0,-1-4-10 15,-2 4-3-15,4-3-5 0,-3 3 25 0,3-1-5 16,-1 1-25-16,-1-3-5 0,5 2 17 0,-6 1 6 16,4-3 5-16,1 2 0 0,2 1-11 15,-4-5 6-15,3 3 7 0,-2 1-28 0,-1 0 19 16,3-3-9-16,-6 4 6 0,6-3-1 0,-6 3-2 16,3-1 5-16,-3-2-5 0,6 2 3 0,-5 1 7 15,-2-4-5-15,4 4-2 0,-3-3 12 16,3 0-15-16,-2 2 0 0,-3 0 3 15,5 0 2-15,0-3 2 0,-3 1-1 0,-1 2 6 16,5-2-9-16,-5 2 5 0,4-1-1 16,-3 1-9-16,0 0-3 0,2 1 15 0,-1-3-10 15,1 1 0-15,2 1-5 0,2 0 5 0,0-1 2 16,1 2 3-16,0-4-5 0,-1 3 13 0,1-1-10 16,0 1 15-16,-1 1-8 0,4-3-18 15,-4 2 6-15,-3 1 4 0,4-2-7 0,0 1 3 16,-5 1 12-16,-1 0 0 0,1-1 0 0,-2 1-7 15,0-3 17-15,0 3-20 0,-1 0 11 0,-3 0-9 16,1-2-17-16,-1 2 15 16,-10 0 10-16,17-1 5 0,-10 0-20 0,-7 1 3 15,13-1 2-15,-6 1-5 0,-7 0 7 0,11-1 3 16,-11 1 0-16,13-4 0 0,-7 4 1 0,-6 0 4 16,11 0-15-16,-11 0 12 0,7-1-9 15,-7 1-3-15,0 0-3 0,13-2 16 0,-13 2 2 16,0 0 0-16,11 0-5 0,-11 0 3 0,0 0-18 15,10 0 12-15,-10 0 1 0,7-1-1 16,-7 1-4-16,10 0 15 0,-10 0-11 0,0 0-4 16,10 0 2-16,-10 0 2 0,0 0 1 0,11 0-8 15,-11 0 7-15,0 0-9 0,10 0 7 0,-10 0 2 16,0 0 8-16,7 1-10 16,-7-1-7-16,7 2-1 0,-7-2 5 0,0 0 1 15,0 0-11-15,14 0 13 0,-14 0-2 0,0 0 2 16,7 1 5-16,-7-1-10 0,0 0 5 0,9 0 0 15,-9 0 7-15,4 5-12 0,-4-5 3 16,8 2-6-16,-8-2-5 0,3 6 10 0,0-4-9 16,3 0 1-16,-6-2 6 0,4 8 10 0,-1-1-5 15,-3-1 0-15,3 2-5 0,-2 0 0 16,2 1-2-16,-3-1 9 0,3 3-2 0,-3 0-10 16,3 1 5-16,0 0 2 0,-2 1-2 0,-1 0 2 15,1 0-4-15,-1 2 9 0,0-4 14 0,0 3-16 16,3-2-3-16,-3 1 19 15,0-1-19-15,0 1 8 0,3-1-7 0,-3 1 9 16,2-2 9-16,-2 0-22 0,0 2 4 0,0-2 10 16,0 1-8-16,0-2 7 0,0 0-4 0,0 1 4 15,0-1-9-15,0-1 4 0,0 0 6 16,0-1 5-16,0 0-3 0,1 1-5 0,-2-1 0 16,2 0 18-16,-1 1-25 0,1-2 2 0,-1 2 5 15,0-3-2-15,0 1-6 0,0 0 13 0,0 1-5 16,0-2-2-16,0 1 2 0,0-2-2 15,3 0-14-15,-3 0 9 0,0-5 10 16,0 11-6-16,0-7 3 0,0 1-2 0,3 0-6 16,-3-5 3-16,0 7 5 0,0-7-7 15,0 7 7-15,0-7 3 0,0 5 2 0,0-5-8 16,0 4 6-16,0-4-3 0,0 0 23 0,3 7-25 16,-3-7-3-16,0 0 23 0,0 0-18 0,-3 6 0 15,3-6 18-15,0 0-7 0,0 0-9 16,-3 4 16-16,3-4-5 0,0 0-5 0,0 0 13 15,-10 4-21-15,10-4 13 0,-11 0 7 0,4 1-15 16,-2-1 8-16,-1 2-5 0,-1-2-10 0,1 1 2 16,-4-1 23-16,2 0-15 0,-3 2 0 15,-2 1 4-15,3-3-19 0,-6 0 2 0,-1 0 8 16,4 1-3-16,0-1-8 0,-4 0 3 16,4 1 16-16,0-1-14 0,-3 2 1 0,2-2-8 15,2 0 17-15,1 3 4 0,-1-2-16 16,1 0 18-16,-1 2-29 0,2-3 4 0,1 4 7 15,-1-4 5-15,0 3-3 0,0-3-7 0,1 3 3 16,-2 0 7-16,2-2-13 0,-4 2 18 16,0 1-7-16,3-4 2 0,-2 3 3 0,1-2-13 15,-1 3 2-15,-2-1 8 0,1-3-5 0,-3 3 8 16,3 0 5-16,0-2-16 0,4 2 3 0,-2-3-5 16,2 4 2-16,-4-4-9 0,3 1 4 15,0 1 0-15,-2-1 18 0,4 3-20 0,-4-4 5 16,2 3 0-16,1-2 0 0,0 4 2 15,-2-4 1-15,-2 0-6 0,5 1 8 0,-3 1-8 0,-2-2 21 16,3 2-13-16,-6-2-2 16,-1 3 2-16,4-3 0 0,-7 1 0 0,0-2 5 15,0 1 5-15,0 1-20 0,-6-2 10 0,-1 3 0 16,0-6 0-16,0 3-3 0,0 3 1 0,-3-6-1 16,3 3-2-16,4 0-3 0,-3 0 16 15,5 0-18-15,-2 0 5 0,0 0-1 0,4 0-1 16,-3 0 9-16,6 0-20 0,-4 0 16 0,3 0 4 15,-2 0-4-15,5 0 12 16,-5 3-15-16,3-3 0 0,5 0-3 0,-5 0 3 16,3 0 18-16,0 0-13 0,3 0-8 0,-3 1-2 15,0 0 2-15,0-1 21 0,0 1-21 0,-1-1 8 16,-2 1 6-16,0 2-4 0,2-2-4 16,-1-1 2-16,-2 3 5 0,0-2 0 0,4-1-10 15,-4 4 5-15,1-3-3 0,0 1 1 0,-1-1-4 16,-3 1 6-16,4 1-2 0,-1-2 10 0,0 0 12 15,1 1-28-15,-4 2 21 0,3-3-5 16,0 1-13-16,-1-1-3 0,4 3 3 0,-3-1 0 16,1-2 5-16,2 4-8 0,-1-4 3 0,5 0 10 15,0 1-10-15,-3 1 18 0,4-2-16 16,1 0 3-16,0 2 13 0,2-3-16 16,-1 0 1-16,4 4-13 0,-3-4 22 0,10 0-9 15,-17 0-1-15,10 3 6 0,7-3-6 0,-14 0 6 16,10 0 2-16,4 0-3 0,-13 0 1 15,13 0-8-15,-10 1 15 0,10-1-13 0,-7 2 16 16,7-2-10-16,0 0 7 0,-10 0-2 0,10 0-8 16,0 0 13-16,-10 0-1 0,10 0-7 0,0 0 26 15,-8 3-54-15,8-3 33 0,0 0 6 16,0 0-1-16,-13-3 13 0,13 3-2 0,0 0-8 16,-7-3-11-16,7 3-1 0,-8 0 1 15,8 0 3-15,-9-3 11 0,9 3-11 0,0 0 8 16,-10-4 0-16,10 4-15 0,-7 0 4 0,7 0 3 15,-11-1-15-15,11 1 0 0,-7-2 8 16,7 2-11-16,-9-1 16 0,9 1-1 0,0 0-9 16,-11 0 10-16,11 0 7 0,0 0-15 15,0 0 5-15,-10-1 3 0,10 1 2 0,0 0-10 16,0 0-18-16,-10-3 26 0,10 3-16 0,-4-2 8 16,4 2 8-16,0 0-8 0,-10-5-3 0,10 2 8 15,0 3-5-15,-7-8 0 0,4 1 5 16,0 3 16-16,2-2-13 0,-5-2-1 0,3 0-9 15,-2-1 9-15,2-1 1 0,-1 2 0 0,-2-2 2 16,3-2 3-16,0 2-11 0,-1-2 24 16,1-1-18-16,0 2-6 0,-2-2 8 15,2 1-4-15,0-1-9 0,2 2 16 0,-2-1 0 16,0 1-16-16,3 1 0 0,-3 0 3 0,3-2 24 16,0 2-24-16,0-1 5 0,-1 3 2 15,1 0 1-15,0 0-16 0,0 0 13 0,0 1-5 16,-1 0 8-16,1-1-8 0,0-1-10 0,0 1 15 15,0 3-15-15,0-2 2 0,0-1-7 0,0 2 12 16,0-1 21-16,1 0-26 16,-2 1 1-16,1-1 12 0,0 7-10 0,0-9 0 0,-2 3 5 15,2-1 10-15,0 7-15 0,0-7 10 0,0 7-3 16,-3-5 4-16,3 5-12 0,0-9 12 16,0 9-6-16,0-5-3 0,0 5 8 15,0-7 8-15,0 7-16 0,0 0-2 0,0 0 5 16,0-7-15-16,0 7 5 0,0 0-13 0,0 0-24 15,0-5-19-15,0 5-21 0,0 0-28 16,0 0-24-16,0 0 4 0,0 0-47 0,0 0-110 16,0 0-586-16,0 0 90 0,0 0 48 0,0 0 98 15</inkml:trace>
  <inkml:trace contextRef="#ctx0" brushRef="#br0" timeOffset="170731.95">31390 7417 424 0,'0'0'182'0,"-3"-9"2"0,3 4-12 0,0 5-8 16,-1-9 0-16,0 7-34 0,1 2-79 0,-5-7-7 15,5 7-6-15,0-7-2 0,0 7-10 0,-3-7 7 16,3 7 0-16,0-6-10 0,0-1 18 16,0 7-13-16,-2-8 21 0,0 4 48 0,-1 0 6 15,3 4-14-15,-5-9-9 0,4 4-6 0,-4 2-5 16,2-3-10-16,-1 3-18 0,-2-3 7 16,3 0-12-16,-5 2 3 0,3-3-11 0,-4 0-3 15,0 4 9-15,-2-2-19 0,1-2 11 0,-3 2-14 16,2-1-1-16,-3-1 4 0,-3 3 5 15,1-3-9-15,1 5 4 0,-1-5-5 16,-5 3 6-16,3 1-14 0,-2 1 11 0,-1-3-8 16,-3 4-10-16,-3 0 18 0,1 1-5 0,-2 0-1 15,-3 0 6-15,-1 1-21 0,-1 2 11 0,2 1 5 16,-2-1 4-16,-2 1-4 0,1 0-5 16,-1 2-14-16,5 2 16 0,-4-1-17 0,0 2 12 15,1 0-5-15,1-1 10 0,1 3-3 0,3 2 1 16,-2-3-8-16,-1 2 7 0,4 1 8 0,-1 2-15 15,-1-3 0-15,-3 5-2 0,4-2 22 16,1 2-10-16,0 1 8 0,-11 7-11 0,3 0 16 16,1 0 0-16,-3 0 5 0,10-1-10 15,3-5 2-15,1 3 1 0,1 2-1 0,0-5-5 16,-1 5-5-16,3-1 3 0,0 1-5 16,-1-3-24-16,1 4 24 0,3 0 20 0,0 0-21 15,-1 0 1-15,1 4-3 0,1-3 3 0,3 1-1 16,-2-2 11-16,2 3 5 0,-1 1-11 15,4-3-4-15,-1 5 18 0,1-5-11 0,0 2 0 16,-1 4-2-16,6-1-8 0,-3-4 2 0,1 5 3 16,4 0 6-16,-1-6-6 0,0 1-3 0,1-1-4 15,0 5 7-15,3-5-5 0,0 5 15 16,3-5 11-16,0 6-13 0,1-1-8 16,0 1 2-16,4 1-7 0,-3-1 8 0,2 1 0 15,4-1-3-15,-1 1-10 0,3-2 18 0,4 7-1 16,-3-5 1-16,8 6-3 0,0-3 8 15,2-3-10-15,-4-2 2 0,5-1 6 0,5 1-6 16,1 1-3-16,-3-6 1 0,6 4-10 0,-7-8 17 16,9 3 0-16,-10-2-4 0,1-5 4 15,7 10 0-15,-6-7-4 0,-1-3 12 0,11 4-8 16,-5-4-13-16,-5 0 14 0,0-1-8 0,14 5 25 16,-2-4-28-16,1 6-3 0,2-6 22 0,-8-3-4 15,0-4 6-15,12 5 15 16,3-2-13-16,-8-5-13 0,-5 1-5 0,1-4 18 15,1-2 1-15,1 1-6 0,-2-1 18 0,-4 0-26 16,9-2 5-16,-4-2-12 0,2 0 18 0,2-2-19 16,-4-2 4-16,2 0 14 0,1-3-20 15,-2 0 3-15,9-4 2 0,1 0 0 0,-8-1-4 16,5-4 14-16,3 0-2 0,-6-1-13 0,2-1-7 16,-3-1 22-16,-4-4-10 0,3 0-5 0,-2 2 6 15,-5-4-6-15,2-1-3 0,1-4 19 16,-7 4-3-16,-5 0-8 0,2-7 10 0,2-1-17 15,-5-1 0-15,-1-2 9 0,2 2 1 0,-2-5-3 16,-9 4-4-16,5-6-9 0,-3 3 8 0,-3 3-18 16,-4 4 24-16,3-12-6 0,-3 6 20 15,-2 5-20-15,-4-2-5 0,2-3-5 16,-3 1 18-16,1-3-26 0,-3-12 18 0,-1 10-10 16,0 2-8-16,0 0 8 0,-5-11-5 0,-4-1 10 15,5 2-5-15,-4 0 10 0,-2 3-10 0,-1 1 18 16,-1-1-16-16,-5 0 8 0,4 1 0 15,-2-1 6-15,-1 2-9 0,-2 2-4 0,-3-1-14 16,1 1 19-16,-4 1-1 0,-3 2-7 0,0 1 3 16,-1-1-3-16,-6 5 10 0,0-1-8 0,-3 1 8 15,-1 2-12-15,-3-2 9 0,3 3 1 16,-3 3 2-16,-3 0-8 0,0 1 1 0,3 3-11 16,-4 0 5-16,1 0 3 0,-1 3 10 15,4 1-10-15,0 0 8 0,3 6-1 0,4 3-9 16,5 2 7-16,-3-4-11 0,1 4-4 15,3 2-23-15,1 1-90 0,2 0-75 0,-4 4-173 16,3-1-507-16,4 0 69 0,1-2 90 0,1 4 79 16</inkml:trace>
  <inkml:trace contextRef="#ctx0" brushRef="#br0" timeOffset="171470.77">30664 5929 660 0,'-13'-1'177'0,"-3"1"-9"0,2 0-6 16,-6 0-45-16,-1 4 19 0,0-2-21 0,-2 0-2 15,2 0-16-15,0 2-2 0,2 2 5 16,-2-1-31-16,0 1 0 0,1 1-5 0,2 0-13 15,1-2-5-15,3 3 31 0,-3 1-46 16,10-1 7-16,-3 0 8 0,1 1 11 0,4 0 9 16,2-2 6-16,3 3-44 0,0-2 26 0,3 5 5 15,2-2 2-15,4-1-10 0,1 3 3 0,3-1-18 16,-1 1-82-16,5 2 0 0,-1-3 12 16,2 2 4-16,-1-2 17 0,-3 2-15 0,3 0 5 15,0-2 20-15,-7 1 0 0,3-3-12 0,-2 1 7 16,-1 3 1-16,1-3 7 15,-4 2-3-15,-4-3 16 0,3 0 5 0,-5 2-10 16,-1-1 4-16,-4-1 4 0,-2 5 14 0,-6-6 63 16,-4 5-14-16,-1-3-33 0,0 0 26 0,-7 2 5 15,3-4-24-15,-2-1 6 0,-1 0-10 16,0 0-3-16,0-5-5 0,1 3 0 0,2-4 5 16,0 3 0-16,7-5-10 0,-3 1 0 0,3-1-3 15,-3-1-5-15,7 1-10 0,-1 0-8 16,4-3-46-16,-2 1-10 0,9 2-28 0,-2-2-13 15,2 2-51-15,0 0 0 0,12-13-57 16,-1 9-680-16,-1-2 130 0,6 2 18 0,1-3 115 0</inkml:trace>
  <inkml:trace contextRef="#ctx0" brushRef="#br0" timeOffset="172036.33">30640 6242 877 0,'0'0'274'16,"2"-4"-20"-16,-2 4-39 0,0 0-26 0,0 0 1 16,0 0-32-16,0 0-12 0,0 0-2 0,0 0-6 15,3 15-46-15,-3-9 15 16,0 2-22-16,-3 0-8 0,2 1-11 0,0 0 1 16,-1 2-8-16,-1 2-6 0,3-2-14 0,0 2 7 15,0-3-95-15,0 0 19 0,3 2-11 0,0-3 5 16,-2 1-15-16,5-2 28 0,0-1-1 15,2-3-9-15,-1 2 0 0,3-5-5 0,4 0 12 16,-1-2 3-16,2 0-3 0,1-5 14 0,2-1-4 16,1 3 16-16,-1-4-2 0,-2 1 9 15,-1 0-9-15,-2 2 12 0,1-1 16 0,-4 0-9 16,0 4-4-16,-2-4 5 0,1 4-13 16,-5 1-5-16,3-3 3 0,-7 4 7 0,0 0-18 15,0 0 19-15,10 7-9 0,-10-7 3 0,0 8-7 16,-4-1-8-16,1 1 12 0,3 1 8 0,-3-1-10 15,3 0-7-15,0 1-1 0,0-2 44 16,0 1-31-16,0-1-8 0,3-1 1 16,0-1 4-16,2 2 24 0,4-6-13 0,-2 1 5 15,3-2-23-15,4-2 7 0,2-1 11 0,-1-3-3 16,3-2-2-16,-5-1 2 0,7-5-18 16,-6 3 3-16,-1-4-5 0,1-1-3 0,-7 4 6 15,0-3 1-15,0 1 1 0,-2-1-2 0,-4 2-1 16,-2-2-10-16,-8 1 8 0,2 2 5 15,-6-5 15-15,-2 4-25 0,-4 1 9 16,-5 4 6-16,0-1-5 0,2 1-2 0,-2 1-4 16,1 4-12-16,3 0 16 0,0 2 2 0,2 2 10 15,0 4-13-15,2-1-15 0,2 2-8 16,7 3-10-16,1-2-12 0,5 2-32 0,2 4-56 16,5-2-56-16,1 5-89 0,10-4-457 0,1 2 47 15</inkml:trace>
  <inkml:trace contextRef="#ctx0" brushRef="#br0" timeOffset="172692.19">31315 6428 788 0,'3'-5'310'0,"-3"-1"-118"16,0 0-13-16,0 6-13 0,-6-10-17 15,6 5-11-15,-3 1-18 0,-2-2-20 0,5 6-13 16,-7-4 3-16,1 0-6 0,6 4-10 0,-13 0-10 15,13 0-7-15,-14 4-4 0,4-1-17 16,3 0 5-16,-4 3 5 0,4 1-20 0,-2 2-3 16,1-2-13-16,1 2-18 0,1 0 14 0,2-2-24 15,-2 1 7-15,4-1 6 0,-4-1-8 16,6-1 19-16,0 2-14 0,-3-3 0 0,3-4 13 16,3 7-2-16,-3-7-11 0,8 5 16 0,-8-5-18 15,13-5 7-15,-13 5-10 0,14-2 6 16,-7-4 17-16,3 3 3 0,-1-4-8 15,1 0 15-15,-5 3 11 0,2-3-8 0,2 1 18 16,-1 3-13-16,-3-3 21 0,0 3-16 0,0-1 8 16,-3 1-10-16,-2 3 2 0,10-8 0 15,-9 7-23-15,-1 1 3 0,6-5 10 0,-6 5-23 16,6-2 8-16,-6 2 2 0,0 0-12 0,0 0 4 16,0 0 11-16,0 0-8 0,11 7-2 0,-8-5 7 15,3 3 3-15,-6-5-29 0,5 5 1 16,-2 1 2-16,4-4 0 0,-1 0-2 0,-2 2-5 15,6-3 7-15,-3 0-5 0,3-1 3 16,-10 0 2-16,18-1 0 0,-8 0 10 0,4-5 3 0,-4 4-12 16,0-4 9-16,0 3-12 0,-1-5 10 15,-1 2-8-15,-1-2 8 0,3 5 7 16,-6-5 3-16,2 2 8 0,-2 4-3 0,1-4 16 16,-3 1-16-16,2 1-5 0,-4 4 13 15,6-6-10-15,-6 6 5 0,0 0-11 0,0 0-7 16,0 0 3-16,0 0-11 0,0 0 26 0,-10 23-6 15,6-9 3-15,-2 2-12 0,2 0-3 0,-2 2 7 16,2 1 1-16,-3 4-1 0,0 1-4 16,1-2 2-16,4 1 13 0,-3 2-3 0,1 0-15 15,-3 0 23-15,4-2-16 0,1-3-7 16,-3 1 5-16,2-4 5 0,0 0-20 0,2-1-3 16,-2-5 13-16,0 3-21 0,3-4-7 15,-3-1 28-15,2 0-62 0,0-2-20 0,-5 0-61 16,3-3-85-16,-7 0-61 0,9-3-487 0,1-1 85 15,0 0 74-15</inkml:trace>
  <inkml:trace contextRef="#ctx0" brushRef="#br0" timeOffset="173000.45">31482 6363 852 0,'3'-6'261'16,"1"0"-26"-16,0-1-25 15,1 4-25-15,0-4-14 0,2 1-20 0,1 1-5 0,-2 0-13 16,4 3 0-16,0-3-30 0,1 3-4 16,-1 2-17-16,3 0-5 0,1 0-8 15,-4 1-2-15,7 0-19 0,-3 5 9 0,0 0-6 16,-1-1-2-16,3 3-19 0,-5-2 6 0,0 3-13 16,-1 0 10-16,-3-2-7 0,0 1-8 0,-1 1 13 15,-2-1-3-15,-1 0 0 0,1-1-10 16,-4-1 2-16,-4 0 6 0,-1 3-13 15,-4-2 18-15,-4 0-19 0,-4 1 4 0,-1-1-83 0,-2-3 8 16,-1 2-7-16,-2-2 7 0,3 0 23 16,-1-3-7-16,0 1-9 0,5-2-24 15,-2 0-29-15,5 0 2 0,-1-2-73 0,0 2-139 16,6-1-484-16,-1-1 67 0,9 2 110 0</inkml:trace>
  <inkml:trace contextRef="#ctx0" brushRef="#br0" timeOffset="204110.46">25633 4162 506 0,'-6'-8'177'0,"6"5"-6"0,0 3-9 0,-1-6-19 0,1 6-7 16,-3-7-13-16,3 7-34 0,-3-3 11 0,3 3-5 16,0-6-1-16,0 6-24 0,0 0 17 15,0 0-11-15,0 0-24 0,-3-4 12 0,3 4-6 16,0 0-12-16,0 0 11 0,0 0 14 0,0 0-19 15,-4-5-4-15,4 5-9 16,0 0-6-16,0 0-5 0,0 0 5 0,0 0 1 16,0 0-6-16,0 0-8 0,0 0 1 0,0 0-8 15,0 0-13-15,0 0 17 0,0 0 9 16,0 0-11-16,14 9-4 0,-11-1-4 0,7 1-60 16,-3 1 4-16,3 4 5 0,0 2 24 0,4 2-6 15,0 6-17-15,6 1 2 0,-2 0 15 0,5 13 14 16,4-1 37-16,-5 2-25 0,2 3-5 15,3-1-10-15,-4-5 30 0,1 3-5 16,1-3 62-16,-1 0-8 0,-4-8 10 0,0-3-10 16,-2-3 5-16,1 2-10 0,-4-3-5 15,2 0-11-15,-3-2-4 0,-1-4-3 0,1-1-8 16,-4 0 5-16,0-4 0 0,-3 0 3 0,3-1 0 16,-3 0 2-16,0-1-9 0,-1-1-9 0,-1-1 34 15,4 1 2-15,-5-3-23 0,-1 1 13 16,1-2 6-16,-1 1-14 0,-3-4-5 0,3 4-15 15,2 2-13-15,-5-6-41 0,6 3-45 0,-6-3-63 16,0 0-71-16,7-2-112 0,-7 2-467 0,8-2 82 16,-6-3 21-16,1 4 49 0</inkml:trace>
  <inkml:trace contextRef="#ctx0" brushRef="#br0" timeOffset="204469.3">26269 4763 632 0,'0'0'284'0,"0"-7"-31"16,0 7-30-16,0-5-31 0,0 5 0 0,0 0-31 15,0-5-2-15,0 5-46 0,0 0 2 16,0 0-13-16,0 0-7 0,0 0 0 0,0 0-6 16,7 13-35-16,-4-9 7 0,1 1-4 0,0 2 1 15,-1 2-11-15,2-1 1 16,-3 0-7-16,1 1 0 0,3-1-13 0,-2 3 6 15,-1-3-4-15,2 6-12 0,1-4-8 0,-2 1-74 16,2 0 26-16,-3-1-13 0,1-2 5 0,-1 1 15 16,1-2 5-16,-1-1 16 0,-2 0 20 15,2 0 8-15,-3 1 67 0,0-3-1 0,0-4-9 16,-4 9 4-16,-6-3-28 0,0-3 16 0,-4 2-16 16,-7 2-74-16,-2-4-3 0,1 1 8 15,-4 0-2-15,-1-4 15 0,-1 6-6 0,1-5-4 16,3 2 0-16,3 1-8 0,1-3-23 0,-1 2-13 15,4 2-72-15,-3 2-38 0,5-7-133 0,-1 5-509 16,2 2 61-16,1-1 92 16</inkml:trace>
  <inkml:trace contextRef="#ctx0" brushRef="#br0" timeOffset="205440.47">26389 5266 767 0,'7'-9'185'16,"-1"2"-11"-16,-2-1-5 0,3 1-41 15,-4 0 5-15,-2 4 0 0,2-4 5 0,-3 2 57 16,3 1-16-16,-3 4-26 0,0-9-4 0,0 4-13 15,-3 1-6-15,0-1-30 0,-4 3-5 16,-1-3-13-16,-5 4-31 0,-1-1 20 0,-3 4-19 16,0-2 1-16,-3 1 4 0,-1 4-6 0,0-4-13 15,-2 2-7-15,5 2-5 0,-2 2 15 16,3 0-18-16,0 2-3 0,0 0-2 0,3 0-23 16,1-1 2-16,2 1 1 0,4 1-9 15,2 0 14-15,0 1-8 0,2-1-8 0,0 1 0 16,6-1-2-16,-3 2 10 0,6-2 2 15,-2 0-4-15,6 2 9 0,1-2 6 0,-1 1-8 16,4-3-8-16,-1 3 16 0,0 1 0 0,3-4-24 16,-5 0 14-16,1 1 4 0,-2-1 3 0,2 0 11 15,-4-1-11-15,-1 2 5 0,0-3 8 16,-1 4-16-16,-2-1 19 0,-4 0-3 0,0 0-10 16,-1 2 12-16,-8 3-12 0,-1-3 15 0,-3 3-10 15,-2-1-8-15,-3 0 18 16,-1-1-21-16,-2 0 19 0,0-3-6 0,4 1 0 15,-3 0-12-15,3-2 15 0,0-1-3 0,6-1-2 16,-3-4 8-16,1 0-11 0,2 1-3 0,1-3-4 16,10 0 2-16,-20-5-7 0,13 3-11 15,3-3 18-15,-2 1-20 0,3-3 7 0,3 0-15 16,0 0 7-16,0 3 1 0,3-5-13 0,3 0 5 16,-2-1-13-16,2 1-5 0,2 3-46 15,-1-4-28-15,2 4-28 0,0-1-134 0,0-1-588 16,1 2 107-16,0 2 54 0,4-2 80 0</inkml:trace>
  <inkml:trace contextRef="#ctx0" brushRef="#br0" timeOffset="206016.49">26471 5451 819 0,'0'0'307'0,"0"0"-51"0,7-1-13 0,-7 1-33 16,0 0-13-16,0 0-36 0,0 0-12 0,-3 11 2 16,3-5-23-16,0-6-18 0,-2 12 0 15,0-3-23-15,-2 3 0 0,1-3-13 0,3 0 8 16,0 1-23-16,-3-2 2 0,3-1-20 16,3 3 5-16,-3-4-18 0,3 1 21 15,1-2-18-15,-1-1 2 0,1-1-5 0,2 1 8 16,-6-4-33-16,14-3 12 0,-3 0 5 0,-1-2 6 15,4 1-8-15,-4-4 10 0,6-1-30 16,-2 0 19-16,-3 0-4 0,3-2-5 0,-4 1-3 16,0 2 5-16,1 2 6 0,-2 1 4 0,-5-1-2 15,4 4-3-15,-6-4-12 0,7 3 7 16,-7 0-12-16,-2 3 9 0,0 0-9 0,0 0-1 16,0 0 1-16,13 7 2 0,-13-2 5 0,3 2 2 15,-3-2 1-15,3 2-8 0,-2-1 10 16,-1 1 1-16,4-2-11 0,-4 2-5 15,3-1 10-15,0 1 2 0,1-3-12 0,-1 1 23 16,4-1-20-16,-1 1 14 0,2-3-4 0,2-2 5 16,0 2-3-16,4-4-5 0,-4 1-2 15,4-2-6-15,-1-1 21 0,0-3 3 0,2 2-4 16,-2-2-19-16,-2-2 7 0,-1 0 8 0,0-3 2 16,0 3 3-16,-3-2-5 0,-4 2-3 15,-2-5-5-15,2 4 0 0,-3 0 3 0,-3-3-5 16,2 5-1-16,-5-2-4 0,-2 1-6 0,-1 0 8 15,2 2 3-15,-3 0-3 0,-1 1 5 16,1 2-5-16,0 2-8 0,-1 2-15 0,5-3-23 16,6 3-21-16,-17 5-17 0,10 2-29 0,3-4-38 15,-2 5-23-15,6 1-64 16,-4-1-131-16,7 0-475 0,-2 3 114 0,5-1 16 16</inkml:trace>
  <inkml:trace contextRef="#ctx0" brushRef="#br0" timeOffset="206639.2">26990 5522 801 0,'0'0'248'0,"0"0"-23"0,0-6 57 0,0 6-44 15,0-9 10-15,0 9-23 0,-3-10-38 0,0 5-13 16,2 1 18-16,-5 0-48 0,3-1-19 16,-1 2 11-16,4 3-29 0,-8-5-17 0,2 4-13 15,6 1-8-15,-13-2 0 0,13 2-26 16,-14 7 11-16,10-6-16 0,-3 5-4 0,1-2-14 15,0 2-4-15,2 2-9 0,0-4-7 16,1 3-13-16,3-1 8 0,0-1 0 0,0 1-5 16,0 0 2-16,3-4 3 0,4 4 5 0,-3-3-13 15,4-1 11-15,-3 1-3 0,1 0-6 0,2-3 19 16,-4 4-10-16,5-2 4 0,-9-2-2 16,10 0 13-16,-10 0 2 0,0 0 1 0,15-5 4 15,-9 4 24-15,-6 1-14 0,0 0 14 0,10 0-1 16,-10 0-12-16,0 0-10 0,0 0 2 0,8-3 10 15,-8 3-20-15,0 0-8 0,0 0 13 16,0 0-13-16,10 3-5 0,-10-3 13 16,3 4-13-16,-3-4 0 0,3 6-11 0,1-2-4 15,-1 1 20-15,4 1-20 0,-3-2 17 16,3-1-14-16,-1 3 4 0,5-4-10 0,-4 1-10 16,3 1 2-16,-1-3 19 0,-1 1-11 0,2-2 13 15,0 0-11-15,1 0 14 0,2-2-4 0,-3 1 6 16,1-3 3-16,-1 0-8 0,0 3 20 15,-1-4 11-15,-4 3-11 0,-2-3 6 0,4 4-3 16,-4-2 5-16,-3 3-3 0,8-7 8 0,-2 6-17 16,-6 1 12-16,4-6-18 0,-4 6 0 15,0 0-10-15,8 0 2 0,-8 0 11 16,0 0 0-16,-5 14-19 0,2-7 19 0,2 2-8 0,-2 0 5 16,-3 4 3-16,2 2-1 0,0 4-1 15,1 2-12-15,-4 3 14 0,1 0-18 16,4 1 2-16,-4 0 1 0,3 0-11 0,-1 1-11 15,-2-1-22-15,3 0 3 0,2-1 4 0,-5-2-25 16,6-1-31-16,-3-2-7 0,-2-1-44 0,2-1-6 16,0-1-78-16,1 0 2 0,-3-4-10 15,1-3-64-15,1-2-459 0,0-2 62 0,0-1 65 16</inkml:trace>
  <inkml:trace contextRef="#ctx0" brushRef="#br0" timeOffset="206952.83">27230 5572 988 0,'0'-5'294'0,"3"-1"-23"0,0 2-20 0,-3-2-31 16,5 2-12-16,-2 0-24 0,0-1-23 0,1 2-25 15,7 0 7-15,0-1-23 0,0 2-17 16,0 1 2-16,3 1-11 0,2 0-12 15,-1 0 0-15,1 1-20 0,-2 1 2 0,3 4-31 16,0-4 13-16,-3 4 3 0,0-2-8 16,-1 0-8-16,-3 0-5 0,4 2-7 0,-7 0-9 15,1-4 6-15,-2 2 0 0,1 2-13 0,-4-2 6 16,-3-4-4-16,-4 6 6 0,-6-1 13 16,-3 2-11-16,-8-4-2 0,-2 4 7 0,-2-1-17 15,-2-2 7-15,1 1 3 0,3-2-26 0,2 3-10 16,-1-4-36-16,4 3-64 0,5-3-28 0,0 5 0 15,1-6-141-15,3 5-588 0,5-2 153 16,1 2-13-16,3 2 85 0</inkml:trace>
  <inkml:trace contextRef="#ctx0" brushRef="#br0" timeOffset="208312.16">27722 5817 801 0,'0'-8'302'0,"0"-1"0"0,3 2-26 0,-6 0-22 15,3 3-42-15,-3-3-5 0,2 2-12 16,-5-2-26-16,3 3-26 0,-1-1-7 15,-6 2-16-15,3 0-17 0,0 0-9 0,-4 0-9 16,3 3-6-16,-3 0-12 0,0 1-8 0,1 2-6 16,-1 2 1-16,-2 1-5 0,3-2-13 0,-1 6-6 15,1-3-12-15,3 1-10 0,0 1 0 16,-2-1-8-16,4 0 0 0,2-1-3 0,0 0 16 16,2-3-13-16,2 3-13 0,-1-7 5 0,6 9 13 15,-1-6-5-15,1-1 0 0,-6-2 0 16,16 0 3-16,-6-2-6 0,-2 0-2 15,-1-1 18-15,3 1-10 0,0-3-3 0,-3 3 10 16,0-3 8-16,0 2 13 0,0 0 7 0,-3-2-10 16,2 4 3-16,0-3-13 0,-6 4 7 15,7-4-7-15,-7 4 8 0,5-5-24 0,-5 5 3 16,6-1-12-16,-6 1 25 0,0 0-13 0,0 0-5 16,0 0 0-16,7 7 0 0,-7-7-3 0,0 8 8 15,3-1-2-15,-3 2-8 0,0-5 7 16,0 3-9-16,3 1-6 0,-2-2 18 0,-1 1-10 15,6-2 0-15,0 2-5 0,-4-1 12 16,6-4-4-16,-3 4-14 0,2-6 9 16,3 1-9-16,-10-1 6 0,17 0 10 0,-10-2-10 15,7-4 5-15,-4-1-8 0,1 2 3 0,-1-7 2 16,-1 4-5-16,-2-2 13 0,1 1-5 0,0 0 2 16,-3-5 11-16,0 6-8 0,-3-2 3 15,1 2 2-15,-3-2 0 0,0 2-13 0,-3 2 3 16,3-1 15-16,-4 3-17 0,-2-1-16 0,2 2 23 15,-2-3-18-15,2 5 18 0,4 1-8 16,-11-3 3-16,11 3-3 0,0 0-2 0,-11 2 10 16,11-2-8-16,-8 4-5 0,8-4 3 0,0 7-5 15,0-7 7-15,0 6-5 0,0-6 3 16,9 3 5-16,-5 2 2 0,3-5-7 16,4 0 8-16,-5 1 7 0,4-1-10 0,-10 0 7 15,18-1 1-15,-9 2 12 0,-9-1 3 0,14 0 5 16,-7 0-10-16,-7 0 10 0,10-1-15 0,-10 1 17 15,10 0-9-15,-10 0-19 0,0 0 13 16,11 2-7-16,-11-2-1 0,5 2-4 0,-5-2 12 16,2 5-7-16,-2-5 2 0,0 10-8 0,0-4-2 15,0 1 13-15,0-2-8 0,0 2 7 16,0 1-1-16,0-2-14 0,3 2 16 0,-3-1-1 16,5-1-4-16,-3 1 7 0,1-1-5 0,0 0-5 15,5-2 10-15,-2 1-5 0,1-4 3 0,0-1-5 16,4 1 17-16,-1-1-20 15,0-1-5-15,2 0 13 0,-2-4-16 0,-2 3 16 16,3-4-3-16,-4 1-5 0,2-1 2 0,-2-1 9 16,-2 0-9-16,-2 4 3 0,3-5-5 0,-5 2 16 15,-1 4-19-15,0 2 1 0,-1-9 2 16,-2 5-26-16,3 4 13 0,-14-3 3 0,14 3 2 16,-16 2 1-16,5 3-1 0,4-2-15 0,-3 4-3 15,0 0 3-15,-1 2 31 0,4 1-11 16,-2 4-9-16,1-4 22 0,3 3-20 0,0 0 7 15,2-1-12-15,0 0 7 0,3-1 13 0,0 2-5 16,6-4-2-16,0 1-6 0,4-2 13 16,1 2 18-16,3-3-13 0,3-1-10 15,1-4 5-15,5 0-2 0,-2 1-1 0,3-3 9 16,0-5 2-16,3 3-6 0,-3-4-14 0,0 1-4 16,0-1-4-16,-4-2 25 0,1-1 3 15,-1-3-8-15,-6 6-7 0,0-5 7 0,-4 1-13 16,0 2 5-16,-2 1-4 0,-2-1-4 0,-1 2-9 15,-4 0 5-15,0 1 12 0,-1 5-2 0,-7-10-5 16,0 10 10-16,-3-1-13 0,0 1-2 16,-1 0 9-16,-3 1-9 0,3 5 5 0,-2-2 0 15,0 1-1-15,-1 3-4 0,4-1-8 16,0-2 18-16,-1 2-16 0,5 0-4 0,-1 0 25 16,4-1-13-16,1-1 0 0,2 1-5 15,0-6 23-15,5 8-30 0,5-7 2 0,1 2-5 16,-1-1 7-16,3-2 3 0,1 0 0 0,1-2-2 15,-2-1 4-15,-3 2 42 0,4 0-23 16,-4-4 17-16,0 4 44 0,1 0-28 0,-2-4 5 16,-2 4 13-16,0 1-8 0,-7 0-8 0,11-3-7 15,-11 3 7-15,10 0-20 0,-10 0-10 0,11 0 12 16,-11 0-12-16,0 0 7 0,11 4-10 16,-9 1 1-16,4-1-1 0,-2 4-13 0,2-1-30 15,-2 3-21-15,9 2-13 0,-2-1-51 0,3 3-74 16,4-3-161-16,-2 3-505 15,4-1 62-15,-3-1 64 0,1-1 128 0</inkml:trace>
  <inkml:trace contextRef="#ctx0" brushRef="#br0" timeOffset="208652.27">27448 6234 573 0,'18'0'194'16,"2"-2"-9"-16,12-1-24 0,5 2 62 0,7-2-6 0,14-3-20 15,4 3-12-15,2-3-11 0,1 0-8 16,3 2-12-16,0-3-16 0,-5 0-10 15,2 0-3-15,-3 3-15 0,-4-4 6 0,-8 2-24 16,-8 4-23-16,-3-4 5 0,-7 3-15 0,-4 1 0 16,-4-2 5-16,-4 4-44 0,-3-1-17 15,-4 1-1-15,-2 0-25 0,-7 1-41 16,-4-1-74-16,0 0-284 0,-16 15-420 0,-2-11 89 0,-6 2 65 16</inkml:trace>
  <inkml:trace contextRef="#ctx0" brushRef="#br0" timeOffset="208936.63">27301 6421 854 0,'17'-4'302'0,"5"-2"-61"0,8 4 20 15,6-6-38-15,3 3-8 0,19-5-44 16,1 2-25-16,2-1 10 0,1 1-25 0,4 1-16 15,0 3-10-15,2-5-13 0,-1 2-2 0,-1-2-6 16,-6 3-2-16,2-2-20 16,-4 4-9-16,-8-2 1 0,-12 3 2 0,3-2-7 15,-10 4 2-15,3-5-7 0,-6 4-3 0,-8 0-8 16,2-1 0-16,-6 2 11 0,0-1-8 16,-1 1-8-16,-5-1-15 0,0 0-8 0,-3 0-28 15,-7 2-5-15,0 0-47 0,0 0-55 0,0 0-21 16,0 0-151-16,0 0-571 0,0 0 92 0,0 0 59 15,-17 9 88-15</inkml:trace>
  <inkml:trace contextRef="#ctx0" brushRef="#br0" timeOffset="-209458.35">31131 8728 340 0,'0'-4'159'0,"0"4"-24"16,0-6-20-16,0 6 11 0,-4-7-42 16,4 7-4-16,0-4 2 0,0 4-13 15,0 0 8-15,-3-7-26 0,3 7 0 0,0 0 0 16,0-6 13-16,0 6-13 0,0 0-7 0,-4-3-3 16,4 3-67-16,0 0 8 0,0 0-5 15,0 0 13-15,0 0 2 0,0-8 8 0,0 8 87 16,0 0-20-16,0 0 10 0,0 0-13 0,0 0 10 15,0 0-15-15,0 0 2 0,0 0-10 16,0 0 3-16,0 0 2 0,0 0 1 0,0-7-1 16,0 7-25-16,0 0 20 0,0 0-5 0,0 0 5 15,0 0-15-15,0 0-5 0,0 0-6 16,0 0 6-16,0 0-13 0,0 0 3 16,0 0-9-16,0 0 1 0,0 0 15 0,0 0-17 15,0 0 12-15,0 0-8 0,0 0-15 0,10 15 5 16,-10-15 0-16,4 8-2 0,-4-6 7 15,3 4-7-15,0-2 9 0,-1 3-4 0,-1-1 2 16,0-2-5-16,2 4 6 0,-3-1 7 0,6 0-16 16,-5 1 11-16,0 2 0 0,2-2-11 15,0 2 14-15,0 1-6 0,1-1-2 0,-1 1 2 16,0-3 0-16,1 6-13 0,-1-4 24 0,3 1-8 16,-4 3-8-16,1-3 15 0,3 3 3 0,-2-2 0 15,1 2-10-15,-3 1-10 16,1-5 22-16,1 7-20 0,0-3 6 0,-1-3-6 0,3 4-13 15,-3-4 13-15,1 3-2 0,1-3-1 16,-3 3 3-16,-2-3 11 0,4 3 2 16,-1-4-11-16,-1 3 11 0,0-1-5 0,-2 1 8 15,0-1-14-15,3-2 1 0,-3 5 7 0,0-7 3 16,3 7 3-16,-3-5-6 0,0 1-7 16,0 2 12-16,0-3-33 0,0 2 26 0,0-1-8 15,0-1 8-15,0-2 3 0,3 6-1 0,-3-4-13 16,0 2 6-16,1 1-10 0,-1-2 7 0,-1 3-3 15,2-4-4-15,-1 4 9 0,0-5 6 16,0 7-36-16,0-5 31 0,0 3 7 16,0-3-20-16,-1 4 8 0,-2-4 7 0,3 3 5 15,0-2-7-15,0 1 5 0,-3-1-13 16,3 2-5-16,-3 3 20 0,2-2-18 0,-5 2 1 16,2-2 12-16,3-2-2 0,-2 3 2 0,-3 0-7 15,4 0-1-15,-3 1 1 0,2 1 17 16,0-3-30-16,-1 3 12 0,-3 1 14 0,6-1-21 15,-5 2 0-15,2-3 7 0,-2 1 3 0,3 2-2 16,1-1 20-16,-4-1-18 0,0 2-5 0,5 0-8 16,-2-2 3-16,-3 6 10 0,4 0 6 15,-3-4-6-15,2 4 18 0,2 1-18 16,-3-7 2-16,1 7-12 0,0-2 13 0,2 1-13 0,-2 0 5 16,0-5-10-16,3 5 10 15,-3-6-3-15,0 7-2 0,2 0-10 0,-2 0 17 16,0-2 16-16,3 2-23 0,-4-1 5 0,3 1 13 15,-2 0-8-15,0 0-3 0,0 0-7 16,3 0 8-16,-1-6 2 0,0 4-8 0,1 2 3 16,-5-1 16-16,5 1-26 0,0-5 15 0,0 4-8 15,0-5 13-15,-3 5 1 0,3-2-16 0,0-3 7 16,0 4 11-16,0-4-13 0,0 4 2 16,0-4-7-16,-1-1 5 0,1 3 5 0,0-2-12 15,0-1-3-15,0 2 4 0,0-2 9 0,-1 1-3 16,1-2 8-16,-2 1-3 0,2 1-13 15,-3-5 0-15,3 1 14 0,0 2-9 16,0-2 0-16,0-1-2 0,-4-1 3 0,4 2 7 16,0 0 10-16,0 2-17 0,0 0-1 0,-3-1 8 15,3 0-7-15,0 0 2 0,0-3-3 16,-1 1-2-16,1 1 0 0,0-3 15 0,-3 4-20 16,3-2 12-16,0-2 6 0,0 5-10 0,-3-4 12 15,3-1-3-15,0 2-1 0,-3-2-12 16,3 2 9-16,0 0-11 0,0-2 6 0,-1 2 9 15,0-1-9-15,1 1 17 0,-2 2-12 0,2-1-8 16,0 0 0-16,-3 0 7 0,3 0-10 16,0 2 11-16,0-2-18 0,0-1 4 15,-3-2 6-15,3 4 8 0,0-5-1 0,0 1-4 16,0-1-3-16,3 2 12 0,-6-2-4 0,3 2-6 16,3-1 3-16,-3-2-10 0,-3-2 10 15,6 6 3-15,-3-3 10 0,0-3-16 0,0 5 13 16,0-2 6-16,-3-1-24 0,6 2 10 0,-3-1-2 15,0-1 6-15,0 3-4 0,0-4-7 16,0 1 2-16,0 0 1 0,0 2-1 0,0-2 11 16,0-2-3-16,0 2-2 0,0-3-6 15,0 1 11-15,0 0-13 0,0 0 10 0,0-4 8 16,0 4-19-16,0-1 1 0,0-1 3 16,0-4 2-16,0 5 2 0,0-7 3 0,0 10-2 15,0-10 0-15,3 7-6 0,-3-6 0 0,0-1 11 16,0 7-5-16,0-7-8 0,2 7 17 15,-2-7-4-15,0 0-11 0,0 3-9 0,0-3 14 16,1 6 8-16,-1-6-17 0,0 0 12 0,0 0 3 16,0 0 2-16,0 4 0 0,0-4 0 15,0 0 3-15,0 0-13 0,-6 5 15 0,6-5 1 16,0 0 2-16,-5 3 2 0,5-3-7 0,-11 0 10 16,3 4-5-16,8-4-10 0,-13 3 2 0,5-3 10 15,-2 0-9-15,3 0-4 16,-2 1-4-16,-2-1 10 0,-1 2-6 0,-1 1-4 15,-3-2 5-15,1 0 7 0,-1-1-2 0,-1 0-8 16,0 5-8-16,-2-3 14 0,-1 0-9 16,1-1-22-16,-2 3 27 0,0-1-9 0,4-3 2 15,-3 6 2-15,0-4-4 0,-1-2 4 0,2 6 9 16,0-2-14-16,-4 0 3 0,5-1 5 16,-2 3-5-16,2-4 0 0,-1 3 5 0,-2-1-5 15,3-2 0-15,-1 4 18 0,1-3-13 0,0 2-20 16,-1 0 12-16,1-1-12 0,0-2 23 0,-1 4-8 15,2-5 2-15,0 4-4 0,-1-3 4 16,5 0-2-16,-3 2-7 0,1-1 19 0,-2-2 1 16,6 3-15-16,-5-3 2 0,2 1 2 0,1-2 1 15,1 1-1-15,-1 1 8 16,1 1-2-16,-3-2-13 0,2 0 5 0,-1-1-8 16,3 0 16-16,-3 0 0 0,1 2-21 0,-4 1 18 15,5-2 5-15,-4-1-7 0,3 1-11 0,-2 1 16 16,-1-2-6-16,3 1 4 0,-1-1-1 15,1 0-10-15,-2 1 2 0,-1-1 8 0,2 3-10 16,0-3-5-16,-3 1 10 0,4-1 0 0,-2 0 7 16,-1 2 9-16,1-2-11 0,-1 0-8 15,2 0 1-15,-3 0 2 0,3 0 2 16,0 0 6-16,0 0-8 0,-2 0 0 0,2 0 20 16,0 0-22-16,1 0-3 0,-4 0 0 15,4 0-6-15,0 0 9 0,-2 0 10 0,4-2-16 16,-2 2 5-16,3 0-2 0,-1 0 0 0,-2 0 3 15,2 0 17-15,1-1-10 0,0 1-2 0,-4 0 4 16,4-3-12-16,0 3 0 0,-1-1 15 16,1 1-12-16,0 0-11 0,-1 0 21 0,1-1-19 15,-3-1 16-15,-1 2-17 0,4-1 9 0,-4 1 8 16,1-1-5-16,-2-2-2 0,2 3-1 16,-4-2 8-16,3 2-2 0,-3 0-11 0,0 0 6 15,0-1-4-15,3 0 17 0,-3-2 7 16,2 1 2-16,-4 1-23 0,5 1 11 0,-3 0 8 15,1 0-29-15,3 0 15 0,-5-2-2 16,4 2 3-16,0-1 2 0,-3 1 3 0,4 0-21 16,-2-3 18-16,-1 3 0 0,2 0 5 0,0 0-12 15,-3-1 12-15,3 1-15 0,-3 0 2 16,1 0 11-16,1 0-8 0,-1-1 8 0,1 1-13 16,-1-2 12-16,-2 2-9 0,-1-1 14 0,4 1-22 15,-5-1-3-15,0 1 34 0,2-3-31 16,0 3 7-16,-2 0 21 0,0 0-21 0,0 0 6 15,-1 0-8-15,-3 3 2 0,4-2 1 0,-1 0 25 16,-3-1-23-16,6 2-10 0,-4-1 17 16,1-1-17-16,-3 1 5 0,4 2 13 15,-1-2-1-15,3 1-7 0,-2-2 3 0,-1 0 7 16,0 1-7-16,-1-1 7 0,1 2-18 0,0 1-5 16,1-3 26-16,-1 1-31 0,0-1 18 15,2 0 0-15,1 0-2 0,3-1 7 0,-4 1 13 16,1 0-23-16,-1 0 7 0,6-3 6 0,-5 1 5 15,3 1-11-15,-1 1 6 0,-1 0-21 16,3 0 16-16,0-2 7 0,-2 2-18 0,1-1 3 16,-1 1 13-16,1-3-24 0,-1 3 24 0,0-1 0 15,1 1-8-15,-2 0 2 0,0-1 3 16,0 1-20-16,0 0 7 0,0-2 21 0,-1 1-23 16,4 0 15-16,-3-2-5 0,1 1-2 0,-2 2 4 15,2 0-7-15,3 0 2 0,-5 0-2 16,4-1 13-16,0 0-16 0,-3 1 1 15,3-3 19-15,-3 1-22 0,1 1 10 0,1 1 21 16,2 0-26-16,-4 0-1 0,3 0 9 0,0 0-13 16,-2 0 10-16,1 0-3 0,-1 0 1 15,3 0 14-15,-2 0-6 0,-2 0-9 0,3 0 3 16,-3 0 8-16,4 0-11 0,-1 0 8 0,0 1-7 16,-2 1 20-16,2-2-16 0,3 0-2 15,-3 3-10-15,1-2 15 0,-1-1-10 0,4 0 0 16,0 1 10-16,-1-1-8 0,-2 0-2 0,3 0-5 15,-4 2 2-15,7 1 8 0,-6-3 3 0,5 1-13 16,0-1 12-16,8 0 1 16,-18 1-11-16,10-1 16 0,8 0 7 0,-13 2-15 15,13-2 8-15,-11 1-16 0,11-1 21 0,-10 0-8 16,10 0-5-16,-7 0 0 0,7 0 8 16,0 0-6-16,-10 0 6 0,10 0 0 0,0 0-16 15,0 0 18-15,-11 0-12 0,11 0 2 0,0 0 12 16,0 0-6-16,0 0-17 0,-9 1 9 0,9-1 12 15,0 0-10-15,0 0-3 0,0 0 9 16,0 0-14-16,0 0 5 0,0 0 3 0,0 0 0 16,0 0-5-16,0 0 26 0,0 0-24 15,0 0-17-15,0 0 12 0,0 0-38 16,0 0-13-16,0 0-2 0,0 0-60 0,0 0-27 16,0 0-185-16,0 0-578 0,8-9 104 0,-8 9 70 15,8-9 131-15</inkml:trace>
  <inkml:trace contextRef="#ctx0" brushRef="#br0" timeOffset="-208572.33">27308 11861 744 0,'0'0'282'0,"0"0"-49"16,1-5 0-16,-1 5-16 0,0 0-14 0,0 0-22 16,0 0-14-16,0 0-6 0,0 0-20 15,0-5-11-15,0 5-17 0,0 0-23 16,0 0-1-16,0 0-7 0,0 0-10 0,0 0 4 15,0 0-32-15,0 0 5 0,0 0 2 0,-8-4-8 16,8 4 1-16,0 0-1 0,0 0-12 16,0 0 7-16,0 0-7 0,0 0-10 0,0 0 2 15,0 0 13-15,0 0-26 0,-13 8 10 0,13-8 16 16,0 0-18-16,0 0 0 0,0 0 0 16,0 0-18-16,0 0 23 0,-7 3 0 0,7-3 0 15,0 0-8-15,0 0-56 0,0 0-10 0,0 0 28 16,0 0 0-16,0 0-8 0,0 0 11 0,0 0 7 15,0 0-7-15,0 0 2 0,0 0 0 16,-7-7-3-16,7 7 16 0,0 0-10 0,0 0 5 16,-4-4-3-16,4 4 13 0,0 0-3 15,0 0-4-15,0 0-6 0,0 0 10 16,0 0-2-16,0 0 0 0,0 0 2 0,0 0-7 16,-13 11 5-16,10-4 0 0,-4 1 7 0,-1 5-14 15,-2 6-9-15,-3-2 11 0,-4 2-11 0,3 6-2 16,-6-5 13-16,6 2-10 0,0 0-6 15,-2-4-5-15,2 0-4 0,2-1 4 0,-4 0 8 16,3-3-3-16,3-2 6 0,-1-2 4 0,1 1 4 16,4-2-4-16,-2-4 11 0,4 2 8 15,-2 1-1-15,2-3-7 0,-2-3 13 0,3 1-18 16,3-3-1-16,-3 4 19 0,3-4-3 0,0 0 0 16,0 0 3-16,0 0-21 0,0 0 26 0,13-13 2 15,-10 11-12-15,4-2-1 16,-1-1-4-16,2 4 2 0,-1-3 5 0,2 1-5 15,-1 3 8-15,2-2-11 0,0 1-2 0,1 1 10 16,-1 0-18-16,3 1 6 0,-2 1 9 16,5-1 1-16,-2 5-8 0,0-5 12 0,3 6-9 15,-3 0-1-15,3-1 16 0,0-1-13 0,0 5-10 16,-1-3 2-16,-1 1 11 0,2 1-6 16,-3-1 3-16,2-1 10 0,-1 0-15 15,-3-2 8-15,0 1-11 0,-2 1 5 0,0-4 6 16,3 4-13-16,-4-2 17 0,-1-2-12 0,-1 0 8 15,0 1 12-15,-3-3-12 0,2 1-6 0,-2 2 26 16,2-1-20-16,-6-3 10 0,7 2 20 16,-7-2-28-16,7 4 5 0,-7-4 6 0,4 2-9 15,-4-2 16-15,0 0-15 0,0 0-21 0,0 0-5 16,6 1-20-16,-6-1-8 0,0 0-72 16,0 0-84-16,0 0-164 0,0 0-453 0,0 0 87 15,0 0 89-15</inkml:trace>
  <inkml:trace contextRef="#ctx0" brushRef="#br0" timeOffset="-208433.23">27555 12230 793 0,'0'0'207'0,"3"-4"-63"0,-3 4-147 16,0 0-650-16</inkml:trace>
  <inkml:trace contextRef="#ctx0" brushRef="#br0" timeOffset="-202824.54">24502 11965 335 0,'0'0'138'0,"10"-7"13"0,-10 7-79 0,0 0 7 0,0 0 0 16,0 0-38-16,0 0 90 0,0 0-21 0,3-2 13 15,-3 2-11-15,0 0-32 0,0 0 9 16,0 0-7-16,0 0-5 0,0 0-10 15,0 0-1-15,0 0-2 0,0 0-2 0,0 0-47 16,0 0 41-16,4-5 19 0,-4 5-17 16,0 0-9-16,0 0-5 0,0 0-21 0,0 0 20 15,0 0-4-15,0 0-22 0,0 0 9 0,3-3 2 16,-3 3-5-16,0 0 0 0,0 0 5 0,0 0 3 16,0 0-18-16,0 0-3 0,7-2-7 15,-7 2 12-15,0 0-2 0,0 0-11 0,0 0-7 16,0 0 16-16,0 0-1 0,0 0-8 0,0 0-4 15,0 0-3-15,0 0 0 0,0 0 25 16,0 0-12-16,0 0 17 0,0 0-4 16,0 0 12-16,0 0 11 0,0 0-67 0,0 0 2 15,0 0 26-15,0 0 11 0,0 0-19 16,0 0-10-16,0 0 23 0,0 0-10 0,0 0-2 16,0 0-1-16,0 0 11 0,0 0-11 0,0 0 1 15,-20 5 10-15,20-5-8 0,-14 5 15 0,4-3-7 16,0-2-6-16,-1 1 1 0,1 4 4 15,0-3 6-15,-4-2 18 0,1 6-34 0,1-3 8 16,-4-2-2-16,2 6 15 0,0-7-8 0,-3 7-15 16,0-6-3-16,0 6 14 0,1-4 1 15,-2 2-4-15,2-3 7 0,-2 4-10 16,4-4 13-16,0 0-13 0,-2 5 0 0,0-6 15 16,-2 6-10-16,4-6-2 0,3 5 5 0,-3-5-14 15,-2 4 1-15,2-1 13 0,1-2 5 16,3 1-18-16,-5 0-8 0,2-2 18 0,-4 5 8 15,6-5-11-15,-3 1-2 0,-2 2-5 0,2-1 36 16,3-2-36-16,-6 0 5 0,4-1-8 16,0 4 16-16,-1-2-16 0,0-2 6 0,0 0 2 15,1 1 12-15,-1 1-17 0,0-2 21 0,0 0-4 16,1 0-17-16,0 0 26 0,0 0-16 16,1 3 3-16,-2-3 12 0,-2 0-5 0,2 0-25 15,0 0 15-15,-3 1 31 0,3-2-36 16,-3 1 5-16,1 0 11 0,-2 1-16 0,5-2 15 0,-5 2-7 15,2-1 25-15,1 0-28 16,-1 0 13-16,2 0-5 0,-3-1-21 0,0 1 8 16,3 0 8-16,-3 0-8 0,3 0 2 0,-3-3 11 15,1 1-15-15,1 1-4 0,-2 1 19 16,0 0-5-16,1-2-13 0,-2 1 5 0,1-2-10 16,3 2 10-16,-3 1-3 0,3-1 8 0,-3-1-2 15,1 2-11-15,1-2 23 0,2 2-17 0,-4-3 12 16,3 1 8-16,1 2-21 0,-4 0 1 15,3 0 4-15,-3 0-4 0,3 0 9 0,-3-1-1 16,4 0-17-16,-1 1 14 0,0-3-6 0,0 3 8 16,1 0 11-16,-1-3-16 15,0 3 5-15,0 0-8 0,1 0-2 0,3 0 5 16,-4 0-5-16,1 0 8 0,2-2-1 0,1-2 6 16,-2 4-16-16,-1-1 11 0,0 1 7 0,-1-1-2 15,1 1-16-15,0-2 8 0,-2 2-8 16,-1-1 39-16,2 1-21 0,0-1-20 0,0-2 10 15,-2 1 13-15,1 2-18 0,-1 0 15 0,2-1-18 16,0 0 11-16,0-2-8 0,1 3 2 16,-1-2-2-16,2 1 8 0,0 1-6 15,-2-2 3-15,4 1-2 0,-4-3-6 0,4 4 10 0,-3-1-7 16,2-1 13-16,-2 0-11 0,3-1 14 16,-4 1-11-16,4 1 0 0,-1 0 5 15,-2-4-10-15,3 4 25 0,-4-1-15 0,4 1-5 16,-5-3-2-16,2 4-6 0,3-3 0 0,-4 2 21 15,1 0 10-15,2-2-33 0,-2 1 15 16,2 2-18-16,-3 0 16 0,1-1 15 0,-1 0-21 16,1-2-5-16,3 0 6 0,-4 3 7 0,0 0-10 15,0-2 18-15,4 2-13 0,-4-1-8 16,1-3 8-16,0 4 13 0,2 0-16 0,-3-1 3 16,0 1-7-16,1-2 1 0,-1 1 6 0,0 1 0 15,1-1 13-15,-1 1-5 0,1-3-8 16,-1 3 5-16,0-2 16 0,0 2-16 0,-2 0-3 15,1 0 19-15,2 0-24 0,-1 0-2 16,0-1-3-16,-3 1 3 0,1-1 21 0,1 1-22 16,2 0-4-16,-4-3 20 0,0 3-15 15,2-2 3-15,-1 2 2 0,-1 0 0 0,0 0-13 16,-1 0 5-16,2-1 11 0,-1 2-1 0,0-1-4 16,-1 0 10-16,1 0-11 0,3 0-5 15,-3 0 16-15,1 2-8 0,1-2 8 0,2 0 2 16,0 0-5-16,-1 0-13 0,4 3-7 0,-1-3 18 15,1 0-9-15,10 0 4 0,-17 0-1 16,9 0-2-16,-1 0 10 0,9 0-15 16,-18 0 13-16,11 0 12 0,7 0-25 0,-19 0 0 15,11 1 10-15,1-1-11 0,-2 1 14 0,9-1 2 16,-15 0-5-16,6 0 10 0,-1 0-7 16,10 0-1-16,-15 0-4 0,5 0-3 0,1 0 0 15,1 2 7-15,8-2 1 0,-17-2-1 0,6 4 3 16,2-2-5-16,-1-2 0 0,10 2 8 0,-18 0-5 15,8 0-9-15,0 0 12 0,-1 2-1 16,1-4-8-16,0 2 3 0,-1 0-2 0,1 0 2 16,0 0-6-16,-3 0 9 0,3 0 12 0,10 0-7 15,-18 0-16-15,8 0 8 16,10 0 5-16,-17 0-7 0,10 0 12 0,7 0-15 16,-14 0-3-16,14 0 19 0,-14 0-22 0,14 0 4 15,-9 0 14-15,9 0-4 0,0 0-13 0,-11-1 15 16,11 1-3-16,-10 0 6 0,10 0 7 15,0 0-7-15,-10 0-8 0,10 0-10 0,0 0 2 16,-14 0 6-16,14 0-4 0,-10-1-1 0,10 1 7 16,-10-3 10-16,10 3-18 0,-15 0 3 15,15 0 0-15,-13 0-8 0,13 0 16 0,-10-2-1 16,10 2 6-16,-11 0-18 0,11 0 12 0,0 0-2 16,-13 0 8-16,13 0-5 0,0 0 7 15,-11-1-13-15,11 1 11 0,0 0-8 0,-10 0 3 16,10 0-1-16,0 0-2 0,0 0 0 0,-10 0 5 15,10 0-15-15,0 0 2 0,0 0 8 16,0 0 18-16,0 0 0 0,-11 0-20 16,11 0 9-16,0 0 6 0,0 0-13 0,0 0 13 15,0 0-5-15,0 0-26 0,-10 0 15 0,10 0 26 16,0 0-31-16,0 0 16 0,0 0-8 16,0 0 18-16,0 0-15 0,0 0 7 0,0 0-8 15,-9 0 11-15,9 0-5 0,0 0-11 0,0 0 24 16,0 0-16-16,0 0-8 0,0 0 26 15,0 0-23-15,0 0 6 0,0 0-9 0,0 0 16 16,0 0-8-16,0 0 3 0,0 0 4 0,0 0-6 16,0 0 1-16,0 0-9 0,0 0 17 15,0 0-18-15,0 0 16 0,0 0-15 16,0 0-14-16,0 0 21 0,0 0 3 0,0 0 5 16,0 0-23-16,0 0 7 0,0 0 11 0,0 0-21 15,0 0 23-15,0 0-12 0,0 0 2 16,0 0 0-16,0 0 15 0,0 0-12 0,0 0 4 15,0 0 19-15,0 0-3 0,0 0-5 0,0 0-16 16,0 0-4-16,0 0 4 0,0 0 11 0,0 0-21 16,-1-7 8-16,1 7 3 0,0 0 2 15,0 0 0-15,0 0 0 0,0 0 3 0,0 0 2 16,0 0-15-16,0 0 3 0,1-8 25 16,-1 8-26-16,0 0 6 0,0-7 17 15,0 7-20-15,0 0 10 0,0-6-2 0,0 6-3 16,3-7-10-16,-3 7 8 0,0-7 4 0,0 7-9 15,0-8-8-15,0 8 15 0,3-7 2 0,-3 3-7 16,0-2 0-16,0 6 3 0,3-8 12 16,-2 1-28-16,-1 4 11 0,0 3 10 0,0-7-3 15,0 0-8-15,0 4 13 0,0 3-12 0,3-9-3 16,-3 3 5-16,0 6 7 0,0-8 4 16,0 1-11-16,0 7 5 0,0-8-18 0,3 5 8 15,-3-4 15-15,3 0-5 0,-3 3 3 0,2-2 0 16,1-2-3-16,-3 1-13 0,3-1 18 0,-3 4-10 15,0-4 5-15,3 2 3 0,-3-1 5 16,3-3-23-16,-2 3 4 0,-1 2 12 16,3-2-17-16,-3 1 9 0,0-1 2 0,3-1 2 15,-3 4-2-15,0-2 0 0,0-1-2 16,3-1 4-16,-3 1 1 0,0 1-21 0,0-2 21 16,0 2-11-16,-3-2 8 0,3 1-5 0,0-1 18 15,0-1-3-15,0 1-10 0,0 3 2 0,3-5 9 16,-3 4-11-16,1-3 15 0,-1 2 3 15,0-6-10-15,0 8-11 0,0-5-10 0,3 0 0 16,-3 2 13-16,0-1 3 0,0 1-13 0,0 0 5 16,3-1 2-16,-3 1 0 15,0 0 1-15,0-1 10 0,0 1-19 0,4 0 9 16,-4-1 2-16,1 1 2 0,-1-2-2 0,0 0 5 16,0-2-7-16,3 2-6 0,-3 1 11 0,3-2-16 15,-3-2 33-15,0 2-25 0,3-3 0 16,-3 2 8-16,0-1 2 0,1 2-15 0,-1-3 25 15,3 2-20-15,-3-1 5 0,0 2-8 0,3-3 6 16,-3 4-11-16,0-1 21 0,3-1-8 16,-3 1-6-16,0-2 4 0,0 3-6 0,0 1 24 15,3-1 1-15,-2-4-14 0,-1 6-8 0,0-2 2 16,3 0 6-16,-3 1 7 0,4-4-10 16,-4 5-2-16,3-2-11 0,-3 3 23 15,1-1-15-15,-1-2 7 0,3 3 1 0,-3-1-11 16,0-2 11-16,3 3 2 0,-3-1 0 0,0-3-10 15,4 3-8-15,-4-1 13 0,3 1-15 16,-3 1 15-16,3-2-5 0,0 0 0 0,-3 2-3 16,1 0 5-16,2-3-4 0,-3 3 12 0,4-1 5 15,-1-1-13-15,-3 1 19 0,3 0-16 0,-2-1-5 16,2 1 7-16,-3 0-4 0,3-2-3 16,-3 3-8-16,4-1 8 0,-4-3 2 0,3 3 8 15,0-2-2-15,1 1-3 0,-4-3 2 0,4 3-2 16,2 1 21-16,-5 0-34 15,2-2 10-15,0 1 11 0,0 0 13 0,1-1-29 16,-1-1 0-16,0 1 11 0,2 2-1 0,-2 0 4 16,0-3-1-16,1 1 0 0,-1-3 0 0,0 5-3 15,0-3-7-15,1 1 8 0,-1-2-6 16,1-1 6-16,0 1-3 0,-1-5 2 0,3 6-9 16,-5-3 7-16,2-1 10 0,3 4-15 0,-5-3 2 15,2 3 6-15,4-1-13 0,-6 0 12 16,2 1 1-16,3-3-3 0,-3 6-5 0,-2-3-6 15,2 1 1-15,0 1 13 0,1-1 4 0,0 1-7 16,-1 1-5-16,0 3-2 0,-2-2 9 16,2-1-7-16,-3 0 5 0,3 1 0 15,0-1 8-15,-3 3-8 0,1-1 7 0,2 0-7 16,-3-2-5-16,3 3 13 0,0-2-21 0,-3 0 18 16,0-1-5-16,5 0 0 0,-5 1 8 15,3-1-18-15,-3-2-3 0,3 2 13 0,0-1 8 16,-2 0-1-16,-1-1-2 0,3 3-2 0,-3-5 0 15,3 6-19-15,-3-3 11 0,3-1 10 16,-2 1-10-16,-1 1 5 0,0 0 0 0,3-2 0 16,-3 0 15-16,0 2 1 0,3-1-11 0,-3-1-5 15,0 1-5-15,0-2-3 0,0 1 0 0,0 2 14 16,0 1-12-16,4-3 6 0,-8 6-5 16,4-5 5-16,4 3 11 0,-4 0-11 15,-4-2 2-15,8 3-12 0,-4-1 7 0,0 0 21 16,0 6-31-16,-4-8 11 0,4 1 12 15,0 7-10-15,0-10 0 0,0 8 3 0,0 2-6 16,0-8 3-16,0 8-8 0,0-8 3 0,0 8 3 16,0-7 17-16,0 7-10 0,0 0-5 0,0-7 8 15,0 7 0-15,0 0-16 0,0-4 5 16,0 4 3-16,0 0 13 0,0-7-23 0,0 7 15 16,0 0-8-16,0 0-2 0,0-5 0 0,0 5 8 15,0 0 2-15,0 0 13 0,0 0-31 16,0 0 13-16,4-3 0 0,-4 3-13 15,0 0 16-15,0 0-8 0,0 0-6 0,0 0 17 16,0 0-1-16,0 0-8 0,0-7 16 0,0 7-21 16,0 0 11-16,4-5-8 0,-4 5 7 15,6-7-4-15,1 2-6 0,-1 3 5 0,-2-4-2 16,4-3 5-16,1 3-7 0,1 2 7 0,1-5 0 16,-1 0-8-16,3 0 16 0,1-2-21 15,-3 1 13-15,9 0 0 0,-3-5 0 0,1 5 5 16,-1-5-5-16,0 5 0 0,3-5-10 0,-3 4 2 15,1-3 8-15,-2 1 0 0,2 1 10 0,-5 1-7 16,4-1-6-16,-4 2 6 0,-1 0 2 16,1 3-8-16,-2-1 6 0,-1 0-8 15,-1 1 5-15,-2 3 2 0,1-2-2 0,2-2 0 0,-4 4 5 16,-2-1-5-16,3-2-7 16,-3 6 17-16,2-4 3 0,-3 0-16 0,-3 5 6 15,7-5-8-15,-1 3 20 0,-6 2-20 0,5-4 0 16,-2 0-8-16,-3 4 16 0,0 0-1 0,7-2 3 15,-7 2-18-15,0 0 1 0,3-5 14 16,-3 5 6-16,0 0-11 0,0 0 19 0,4-3-11 16,-4 3-3-16,0 0-2 0,0 0-5 0,0 0-8 15,0 0-2-15,0 0-8 0,0 0-23 16,0 0 5-16,0 0 10 0,0 0-7 0,0 0 0 16,0 0-21-16,0 0-31 0,-7 18-46 15,4-11-58-15,-1 1-29 0,1-5-102 0,-2 6-471 16,-1-1 51-16,3-1 90 0</inkml:trace>
  <inkml:trace contextRef="#ctx0" brushRef="#br0" timeOffset="-202280.3">21627 9585 796 0,'0'0'243'0,"0"0"-13"0,0 0-30 0,0 0-21 0,-1-7-2 16,1 7-11-16,0 0-33 0,0 0-2 0,0 0-6 15,0 0-28-15,0 0-2 0,0 0-18 16,0 0 7-16,0 0-17 0,0 0-3 0,0 0-3 15,0 0-20-15,0 0 13 0,0 0-11 0,0 0 4 16,18 8-1-16,-18-8 0 0,10 5-3 16,-6-3-7-16,-4-2-10 0,14 0 9 15,-8 0-9-15,-6 0 5 0,17 0 15 0,-9 0-8 16,1 0 1-16,-9 0 2 0,14-2-18 0,-4 1-5 16,-3 1 2-16,-7 0-10 0,13-4 11 0,-5 3 7 15,-1-1-18-15,-7 2-10 0,10 0 8 16,-10 0 5-16,10 0 5 0,-10 0-3 0,0 0-7 15,7-1 12-15,-7 1-23 0,0 0 14 0,0 0-6 16,0 0-10-16,10 1 20 0,-10-1-10 16,0 5 3-16,0-5 0 0,-3 11-16 15,3-4 8-15,-4 2 10 0,-2 2-7 0,3 3-11 0,-5-1 13 16,4 3 8-16,-5 5-3 0,2-3-10 16,3 0 10-16,-6 3-10 0,6 0 6 15,-2-6 1-15,2 3 1 0,-2-1 2 0,2 1-7 16,0-1 2-16,1 2-13 0,0-3-10 0,3-3-2 15,0 4-14-15,3-4-9 0,0 0-19 16,1 1-63-16,3 2-131 0,3-4-614 0,0-1 79 16,1-2 54-16,2-4 99 0</inkml:trace>
  <inkml:trace contextRef="#ctx0" brushRef="#br0" timeOffset="-201248.98">23367 9326 624 0,'0'0'215'16,"0"0"-92"-16,0 0-39 15,0 0 42-15,3-4-19 0,-3 4 14 0,0 0-24 16,0 0-10-16,0 0 10 0,0 0-2 0,0 0-3 16,0 0-13-16,1-4-2 0,-1 4 13 0,0 0-21 15,0 0-10-15,0 0 5 0,0 0-10 16,0 0-3-16,0 0 10 0,0 0 3 0,0 0 3 16,0 0-1-16,0 0-7 0,0 0-5 0,0 0-16 15,0 0 3-15,0 0 26 0,0 0-39 16,0 0 8-16,0 0-3 0,-18 8 0 0,8 1-20 15,0 3 13-15,-11-1 4 0,-3 6 1 0,-13 8-31 16,-4 0 13-16,-1 1 0 0,1 4 5 0,-2-4-8 16,1 0 0-16,5-1 6 0,2 2-11 15,-2-2 5-15,10-3-18 0,3-4 24 16,2-2-19-16,3-1 6 0,1-2-6 0,2 1 34 0,2-3-36 16,4 1 10-16,-1-3-16 15,1 1 6-15,3-3-2 0,0-1-9 0,0-1 1 16,3 2 15-16,1-4-10 0,0 2 15 0,0-2-13 15,3-3 8-15,0 0-5 0,0 0 5 0,6 7 8 16,-6-7-13-16,0 0-24 0,0 0-6 16,18-10-11-16,-15 9-47 0,4-3-63 0,1 2-115 15,-2 0-528-15,4-4 54 0,-3 6 111 0</inkml:trace>
  <inkml:trace contextRef="#ctx0" brushRef="#br0" timeOffset="-200278.47">23337 9757 591 0,'0'0'251'0,"-1"-6"-103"0,1 6 3 0,0 0-5 0,0 0-13 16,0-8 0-16,0 8-5 16,0-7-5-16,0 7-3 0,0 0-20 0,1-10 0 15,-1 10 5-15,0-2-26 0,3-4 13 0,-3 6-22 16,0 0-19-16,3-7 15 0,-3 7-9 15,3-3-16-15,0-2-3 0,-3 5 0 0,7-2-2 16,-7 2 3-16,11 0-16 0,-11 0 7 0,14 0-7 16,-5 2 3-16,2 3-21 0,-1 0 8 0,4 0-5 15,-4 2 4-15,0 0 1 0,5 2-13 16,-2 1 5-16,-2 2 6 0,2 0-14 0,0-1 3 16,-2 3 13-16,-1-3-16 0,3 4 8 0,-2-3 21 15,-4 1-23-15,3 1-6 16,0-3 0-16,-3 3 3 0,0-3 11 0,0-1-14 15,0 1 3-15,0-1 5 0,-1-1 0 0,-2-1-2 16,-1-1 7-16,3 0-18 0,-1-2 14 0,-2 2-6 16,1-4 2-16,-1 2 3 0,0 2 0 15,0-4 8-15,-3-3-3 0,4 8 6 0,-1-8 2 16,0 6-11-16,-3-6 19 0,4 4 23 0,-4-4-47 16,4 5 42-16,-4-5-6 0,0 0-10 15,0 0-5-15,3 2 8 0,-3-2-13 0,0 0 5 16,0 0-8-16,0 0-4 0,0 0 22 0,7-15-13 15,-4 12-2-15,-3-4-10 0,4-2 20 16,-4 1-25-16,3 0 4 0,0-4 11 0,1-1-2 16,0 3-4-16,-1-4 14 0,0 1-11 15,1 0-20-15,-1 2 10 0,0-3 13 0,0 3-15 16,-2-2-1-16,3 2 16 0,-1 3-23 16,0-4 13-16,0 0-16 0,-2 4 6 0,-1 1 4 15,3-1 3-15,0 4-10 0,-3-2 10 0,3-1 5 16,-2 3-4-16,-1 4-14 0,0-8 18 0,3 2-2 15,-3 6-18-15,0-3 2 0,0 3 10 16,0-8-14-16,0 8 12 0,3-6 7 0,-3 6-9 16,0 0-11-16,3-4 3 0,-3 4 5 0,0 0 15 15,2-4-15-15,-2 4 5 0,0 0-3 16,0 0 6-16,0 0-6 0,0-8-7 16,0 8 13-16,0 0 4 0,0 0-9 0,0 0 2 0,0 0 2 15,0 0-7-15,0 0-18 0,3-4-3 16,-3 4-27-16,0 0-65 0,0 0-271 15,0 0-474-15,0 0 93 0,-11 12 112 0,11-12 49 16</inkml:trace>
  <inkml:trace contextRef="#ctx0" brushRef="#br0" timeOffset="-196277.41">21292 9533 227 0,'0'0'82'0,"0"0"-15"0,0 0 7 16,0 0-5-16,0 0 44 0,0 0-67 0,0 0 74 15,0 0 0-15,0 0-4 0,0 0 6 0,0 0-14 16,0 0 7-16,0 0 5 0,0 0-71 16,0 0-8-16,0 0 8 0,0 0-8 15,0 0-18-15,0 0 15 0,0 0-7 0,0 0-11 16,0 0 34-16,0 0-36 0,0 0 8 0,0 0 7 16,0 0-18-16,0 0-2 0,0 0 5 15,0 0-16-15,0 0 11 0,0 0 15 0,11 8 21 16,-11-8 18-16,0 0-19 0,0 0-17 0,0 0 15 15,0 0 15-15,0 0 78 0,0 0-29 16,0 0 28-16,0 0-23 0,0 0-10 0,0 0-26 16,0 0 14-16,0 0-17 0,0 0-6 0,0 0-14 15,0 0 5-15,0 0-10 0,0 0-12 0,-25-5 7 16,25 5-5-16,0 0 5 0,-14 0-26 16,14 0 6-16,-10 0-8 0,10 0 5 15,-10 0 5-15,10 0-5 0,-14-1-7 0,14 1 9 16,-16 0-10-16,9 0 1 0,-4 1 9 15,11-1-19-15,-16 0-4 0,8 0 3 0,-2 0-10 16,0 2 13-16,-1-2-18 0,1 2 12 0,0-2 3 16,-1 0 3-16,1 1 10 0,0-1-13 0,-4 2 0 15,1-2 5-15,-4 0-10 0,3 0-5 16,0 0 5-16,-3 1 0 0,0-1 0 0,4 0 3 16,-5-1 7-16,5 2-2 0,-2-1 22 0,-1 0-19 15,2 3-6-15,0-3 5 0,-3 0-15 16,4 0 0-16,0 0 12 0,-1 0 4 0,4 0-11 15,-2 0 2-15,-1-3 3 0,4 3-5 16,-3 3 5-16,3-3 3 0,-1 0-10 0,-1 0-1 16,1 0 6-16,0 0-1 0,-1 0-4 15,1 0 4-15,-3-3 8 0,-1 3-12 0,0 0 9 16,0 0 9-16,1 0-24 0,-2 0 16 0,-1-1-8 16,-1 1-3-16,3 0-2 0,-3 0 23 15,3-2-23-15,-3 1 13 0,1 1-24 0,1-2 16 16,-1 2 3-16,2-2 2 0,0 1 5 0,-3 1-7 15,4 0 7-15,-2-2-10 0,2 2-3 16,0 0 1-16,-1 0 12 0,3-1-2 0,-2 1-6 16,-1-4 9-16,3 4-19 0,-2 0-2 15,0-2 15-15,2 2-5 0,-2 0 2 0,-1 0 1 16,0 0 2-16,4 0-10 0,-7 0-3 0,7 0 13 16,-5 0-5-16,-1 0 8 0,2 0-3 15,1-1-7-15,-2 1-1 0,2-1 18 0,0-1-25 16,-4 4-3-16,6-4 26 0,-3 2-5 0,1-3 2 15,-1 3-15-15,1-1 2 0,3 1 1 16,-4 0 15-16,4 0-11 0,-1 0 3 0,1 0 0 16,10 0 6-16,-21 0-11 0,14 0-5 0,-3 0 12 15,10 0-22-15,-20 0 12 0,13 0 19 16,-3 0-14-16,-1 0 3 0,1 0-5 0,0 0-5 16,-1 0 15-16,1 0-2 0,-3 0-10 15,2 0 7-15,-2 0-10 0,-1 0 5 0,0 0-6 16,-3 0 9-16,4 0 5 0,-2 0-3 15,-1 0-10-15,1 0 18 0,-1 0-11 0,-1 1 11 16,3-1 2-16,-3 3-12 0,4-1 10 0,-5-2-3 16,2 1-26-16,-2 0 16 0,2-1 3 15,1 0 0-15,-1 5-6 0,1-5 6 0,-1 2-9 16,2-2 12-16,0 0-4 0,0 2-2 0,-2-1-8 16,2 1 14-16,4-2-4 0,-1 0-10 0,0 2 1 15,-1-1 20-15,2-1-16 0,2 2 0 16,-2-2 14-16,10 0-16 0,-13 0 5 0,13 0-3 15,-15 0 11-15,6 0 2 0,9 0-2 16,-18 0-6-16,11 0-7 0,-2 1 5 0,9-1 15 16,-15 3-12-16,8-1 5 0,-2-2-1 15,9 0-2-15,-14 1-15 0,4-1 15 0,3 1-2 16,7-1-6-16,-14 0 16 0,14 0-23 0,-10 0-3 16,10 0 18-16,-10 0-5 0,10 0-5 15,-11 0 3-15,11 0 7 0,-10 0-3 0,10 0-7 16,0 0 18-16,-14 0 10 0,14 0-31 0,-10 0 21 15,10 0-21-15,0 0 19 0,-13 0 4 16,13 0-20-16,-11 0 18 0,11 0-1 0,-13 0-1 16,13 0-9-16,-11 2-9 0,11-2 1 15,-13 0 6-15,13 0 0 0,-7-2 8 0,7 2-5 16,0 0 4-16,-15 2-4 0,15-2-6 16,-9 0 1-16,9 0 20 0,0 0-18 0,-10 3 13 15,10-3-6-15,0 0-17 0,-11 0 13 0,11 0 4 16,0 0-12-16,-10 0 3 0,10 0-9 0,0 0 11 15,0 0 11-15,-10 1-14 0,10-1-2 16,0 0 13-16,0 0-3 0,-11-1 7 0,11 1-9 16,0 0-6-16,-10 0 11 0,10 0-16 0,0 0 3 15,-10 0 13-15,10 0-16 0,0 0 3 16,0 0 8-16,-11 0-3 0,11 0-8 16,0 0 8-16,0 0 21 0,0 0-21 0,0 0 0 15,0 0-3-15,-10-3 8 0,10 3 5 0,0 0 3 16,0 0-21-16,0 0 3 0,0 0-15 15,0 0-42-15,0 0-19 0,0 0-1 0,0 0-59 16,0 0-61-16,-6 5-198 0,6-5-490 0,0 0 96 16,0 0 95-16,21-7 52 0</inkml:trace>
  <inkml:trace contextRef="#ctx0" brushRef="#br0" timeOffset="-195668.23">19210 9283 803 0,'3'-2'225'0,"-3"2"-20"0,0 0 8 16,1-6-29-16,-1 6-20 0,0 0-21 0,0 0 3 15,0 0-23-15,0 0-13 0,0 0-10 0,0 0 0 16,0 0-26-16,-25 12 0 0,16-5-2 15,-3 0-6-15,-1 3-14 0,0 1 17 0,-4-1-31 16,3 1 3-16,-6 3-8 0,2-3 11 0,-2 4-11 16,3-1-12-16,-4-3 4 15,7-1 11-15,-6 4-31 0,6-3 13 0,0-4-8 16,1 1 3-16,0 2 0 0,5-3 2 0,-2-4-17 16,3 4 17-16,-3-1-7 0,6-4-1 0,-2 2 1 15,2 0-3-15,-2-2-5 0,3 3 10 16,3-5 1-16,-8 4-4 0,5 0-7 0,3-4 8 15,0 0-16-15,-7 2 24 0,7-2-11 0,0 0 2 16,-3 4-4-16,3-4 0 0,0 0-1 16,0 0 3-16,0 0-5 0,9 4 0 0,-9-4-7 15,8 6 17-15,-4-3 13 0,5 2-33 16,-2-2 7-16,4 4-5 0,-1 0 14 0,0 1-9 16,4 1-5-16,-1-1 11 0,-3 1-8 15,4 1-3-15,0-3 3 0,-3 3 0 0,2-2-5 16,-3 2 4-16,1-2 17 0,-1-1-11 0,-1 0 0 15,-1 1 0-15,-1-5-5 0,-1 4 2 16,1-2 6-16,0-3 30 0,-3 3-5 0,-1-2 13 16,-3-3 5-16,7 3-10 0,-4 2-23 0,-3-5 81 15,0 0-7-15,0 0-15 0,0 0-3 16,0 0-10-16,0 0-13 0,0 0 16 0,0 0-27 16,0 0 6-16,0 0-10 0,0 0-8 0,0 0-15 15,0 0 2-15,0 0-30 0,0 0-37 0,0 0-37 16,0 0-9-16,0 0-20 15,0 0-15-15,0 0-36 0,7 1-97 0,-4 0-538 16,-3-1 23-16,5 0 67 0,-5 0 92 0</inkml:trace>
  <inkml:trace contextRef="#ctx0" brushRef="#br0" timeOffset="-195544.4">19162 9690 593 0,'0'0'220'16,"0"0"-38"-16,0 0-15 0,3-7-11 0,-3 7-31 15,0 0-28-15,0 0-22 0,0 0-119 16,8 0-596-16,-8 0-10 0</inkml:trace>
  <inkml:trace contextRef="#ctx0" brushRef="#br0" timeOffset="-190365.9">18742 8750 706 0,'0'-7'215'0,"0"7"-102"0,0 0 7 16,-4-3 10-16,4 3-25 0,0 0 11 0,-3-5-27 15,3 5 14-15,0 0-24 0,0 0 0 16,0 0-10-16,0 0-10 0,0 0 0 16,0-7-31-16,0 7-2 0,0 0-11 0,0 0-5 15,0 0 24-15,0 0-1 0,0 0-2 0,0 0-6 16,14-2 16-16,-14 2-10 0,13 2 15 16,-6 1-13-16,-7-3 3 0,24 1-15 0,-13 0-1 15,5-1 1-15,-1 0 2 0,1 0 5 0,2 2 0 16,2-2 10-16,3 0-22 0,-1 0 12 15,5 1-13-15,0-1 6 0,0-1-3 0,8 1-16 16,-4-2 1-16,0 2 10 0,3 0 4 16,0-1 12-16,0 1-17 0,3-1 1 0,-3 1 5 15,0 0 0-15,0 0-15 0,1 0-1 16,-1 0 14-16,0 0-14 0,0 0 6 0,0 1 2 16,0-2-2-16,-3 1-8 0,0 0 5 0,-3 2 3 15,2-2-1-15,-2 0-4 0,-1 3 15 16,-3-3-29-16,-1 0 14 0,-1 1-16 0,2 3 11 15,-4-2 12-15,3-2-13 0,-2 0-2 0,-4 1 3 16,4 2 2-16,-4-3 0 0,0 2 25 0,0-1-15 16,-3-1 1-16,0 1-16 0,-1-1-3 15,2 2 16-15,-2 1-1 0,0-2-2 16,-2 0 0-16,2-1-12 0,-2 2 12 0,-1-2-3 0,0 1-2 16,1 0 0-16,-1 2-5 15,0-2-2-15,1-1 12 0,-2 0-5 0,1 2 0 16,0-2 2-16,4 0-2 0,-4 1 5 0,4 2 3 15,-3-1-3-15,3-1-5 0,-1-1 0 0,0 0-2 16,2 0 2-16,-2 1-3 0,4-1-2 16,-3 0 10-16,0 0 0 0,-1 0 8 0,4 0-28 15,-3 2 15-15,0-2 10 0,-1 3-7 0,0-3-3 16,1 1 7-16,-3-1 3 16,0 0-4-16,1 1-6 0,-5-1-3 0,4 0 0 15,-11 0 16-15,14 0 0 0,-14 0-21 0,14 0 3 16,-14 0 8-16,10 0-3 0,-10 0 13 0,6 0-13 15,-6 0 10-15,10 0-2 0,-10 0-11 16,0 0 8-16,11 0 23 0,-11 0-23 0,0 0 3 16,0 0 2-16,10 0-10 0,-10 0-10 0,0 0 18 15,0 0-8-15,0 0 2 0,7 2-2 16,-7-2 26-16,0 0-8 0,6 2-13 0,-6-2 38 16,0 0 60-16,0 0-21 0,0 0 5 0,0 0-16 15,0 0 4-15,0 0 4 0,0 0-5 16,0 0-12-16,0 0-6 0,0 0-2 0,0 0-24 15,0 0 11-15,0 0-10 0,0 0 10 0,0 0-13 16,0 0 8-16,0 0 0 0,0 0-16 0,0 0-4 16,0 0 9-16,11-4-9 15,-11 4-11-15,0 0 8 0,0 0-3 0,0 0-31 16,0 0 16-16,0 0 15 0,0 0-7 0,7 8-3 16,-4-6 5-16,0 5-5 0,4-1-10 0,0 0 12 15,-3 1-2-15,3 2 3 0,2 3 10 16,2-2-13-16,-4 2-5 0,0 1 7 0,4-2-7 15,-2 3 13-15,1 1-21 0,0 1 16 0,4 0-1 16,-4-1 3-16,4 1-7 0,-3 3 4 16,2-4-4-16,1 1 7 0,-4 0-8 0,7 0 3 15,-6 0 0-15,3 1 21 0,-4-4-26 16,0-1 15-16,1-2-15 0,1 5 5 0,-2-7 0 16,2 6 7-16,-2-4 11 0,-1 0-20 15,2-1 2-15,-1 3-3 0,-3-2-7 0,1-1 5 16,1-2 7-16,-2 1 4 0,0-1 1 0,-1-1-14 15,-1 2 7-15,4-1 12 0,-2 0-22 16,-1 0 8-16,2-2 4 0,-4 1-4 0,2 1 7 16,1 1 2-16,-1-4-4 0,2 2 5 0,-5 1-16 15,4-4 5-15,-1 2 3 0,-2 2 8 0,2-4 7 16,-1 3-15-16,1-2-5 0,1 1 16 16,0 3-9-16,-4-6 1 0,5 5 15 0,1-4-18 15,-2 2-6-15,-3 2-1 0,6-4-1 16,-3 3 23-16,-1-2-35 0,1 0 25 15,-3 0-5-15,3 1-8 0,0-3 6 0,-1 2-11 16,-2-1 16-16,2-2 4 0,2 4-14 0,-2-3 4 16,1 1 6-16,-4 1 2 0,4-1-16 0,0-3 11 15,-3 4-7-15,-4-4 17 0,7 4-13 16,-7-4 1-16,10 5 4 0,-7-4-14 0,-3-1 12 16,8 3 10-16,-8-3-5 0,6 1-5 0,0 3-5 15,-6-4 2-15,0 0 24 0,7 3-19 16,-7-3-4-16,4 0 10 0,-4 0-14 0,0 0 4 15,7 4 7-15,-7-4-5 0,0 0-3 16,0 0 9-16,4 3-1 0,-4-3-5 0,0 0-3 0,0 0 6 16,0 0-6-16,6 1 18 0,-6-1-9 15,0 0-14-15,0 0 5 0,0 0-2 16,0 0 10-16,0 0 0 0,0 0 1 0,0 0-6 16,0 0 10-16,3 5-28 0,-3-5 13 15,0 0 7-15,0 0 6 0,0 0 0 0,0 0-3 16,0 0 8-16,0 0-3 0,0 0-10 0,0 0-5 15,0 0 7-15,0 0-15 0,0 0 1 0,0 0-27 16,0 0-4-16,0 0-34 0,0 0-38 16,0 0-52-16,0 0-53 0,0 0-95 0,0 0-56 15,0 0-494-15,0 0 87 0,0 0 105 0,0 0 71 16</inkml:trace>
  <inkml:trace contextRef="#ctx0" brushRef="#br0" timeOffset="-189929.48">21415 9290 706 0,'0'0'246'0,"0"0"-108"15,0-9-5-15,0 9-15 0,0 0-18 16,0-6-3-16,0 6-5 0,0 0 21 0,0-6-19 15,0 6-30-15,0 0-10 0,0 0 0 0,0 0 5 16,0 0-3-16,0 0-23 0,0 0 21 16,0 0-26-16,0 0-12 0,0 0 17 0,11 14-15 15,-8-6 10-15,0-2-18 0,0 0 18 0,-2 3-7 16,2 3-8-16,3-3-13 0,-5 1 18 16,2 3-18-16,1-3 7 0,-1 0 11 0,1 0-5 15,-1-2-8-15,0 4 13 0,0-2-5 0,-2-1 15 16,2-2-20-16,-3 1-1 0,3-1-12 15,0-3 18-15,-2 3-18 0,-1 1 5 16,0-2 8-16,4-2-16 0,-4 1-5 0,3-1 13 16,-3-4 23-16,3 8-23 0,-3-4 33 0,0-4-33 15,3 4 3-15,-2 2 15 0,-1-6 25 16,0 0 11-16,0 8 25 0,0-8-9 0,0 0-14 16,-10 1-5-16,-1-1 13 0,-3 0-23 0,-9 2-8 15,-8 2-40-15,-27 0-55 0,-7 10-109 16,-3-3-682-16,-21 6 103 0,-4-3 90 0</inkml:trace>
  <inkml:trace contextRef="#ctx0" brushRef="#br0" timeOffset="-186050.87">23521 9401 419 0,'-6'5'151'0,"6"-5"-12"16,0 0-9-16,0 0-7 0,0 0-13 0,-5 2-18 15,5-2-2-15,0 0-3 0,0 0-26 16,0 8 6-16,0-8-21 0,-3 6 2 0,3-6 4 15,0 9-14-15,0-7 3 0,-3 5-69 16,2-4-28-16,-2 4 15 0,3-7 7 0,0 7-17 16,0-3 26-16,0-4 1 0,-3 7 22 0,3-7-21 15,-3 7 31-15,3-7 9 0,0 7 1 16,0-7-20-16,3 4 30 0,-3-4 82 0,3 7-18 16,-3-7 5-16,4 1 1 0,-4-1-16 0,9 6-13 15,-4-5 15-15,5 4 8 0,-4-3-17 0,8-2-4 16,-3 3 1-16,1-2 0 15,3 3-34-15,-2-2 16 0,5-2-6 0,3 0 6 16,-2 0 0-16,2 0-13 0,3 0-8 0,0 0 8 16,0 0 0-16,6 0-5 0,-5 0 2 0,2-3 16 15,0 3-3-15,1-3-12 0,-2 2-11 16,-1 1-5-16,5-1-18 0,-5 1 38 0,-1-2-9 16,3 2-9-16,-7-1-2 0,4 0-2 0,-3 1-13 15,-1-3 9-15,-3 3-9 0,1-2 7 0,-2 2 3 16,-1-1-2-16,1 1-3 0,0 0-11 15,-4-1 16-15,1-1-18 0,-2-1 31 0,-1 3-16 16,4-1-10-16,-4 1 5 0,-3 0 6 0,-7 0 9 16,17 0 14-16,-10 0-11 0,-7 0 33 15,10-2-4-15,-10 2 12 0,11 0-44 16,-11 0 22-16,0 0-65 0,9-1 2 0,-9 1 14 16,0 0 2-16,3-5-13 0,-3 5-2 0,-1-7 9 15,1 7-4-15,0 0 8 0,-11-9-1 16,10 8-2-16,1 1 5 0,-10-6 0 0,10 6-13 15,-4-5 18-15,1 1-12 0,-1 1-19 0,1-3 77 16,-3 5 3-16,6 1 5 0,-5-10-5 0,-1 3-16 16,3 5 0-16,2-4 1 0,-2 0-14 15,0 1 3-15,0-2-2 0,-1 0-21 0,4-3 18 16,-3 2-5-16,-1-1 3 0,3 0-14 16,-2-1-2-16,0-2 1 0,0 2 4 0,2 0 8 15,-2-4-8-15,0 3 3 0,0-3-8 16,3 3 0-16,-3-3-8 0,-1-1 11 0,0-2 0 15,4 4-18-15,-3-3 10 0,2 0 5 0,-2 0 2 16,3 1-4-16,-3-2 10 0,0 2-8 0,3 1 13 16,-1 0-18-16,-2-1 15 0,3-2-5 15,0 3-12-15,0-4 7 0,0 0-10 0,0 0 7 16,0 3-4-16,3-4 9 0,-3 1-4 0,-3 2-8 16,6-5 10-16,-3 3-8 0,0 0 14 0,1 0-11 15,-1 2 15-15,0-5-28 0,0 4 16 16,0-1 4-16,0 1 4 0,0-1-11 15,3 1 0-15,-6 0 0 0,6-1-5 0,-3-1 7 16,0 1 3-16,0 0-5 0,0 2-5 0,-3 3 18 16,6-2-8-16,-3 1 5 0,-3-4-20 15,3 4 8-15,0-1 2 0,0-3-11 0,0 5-2 16,0-2 13-16,0 0 11 0,-1-1-14 0,1 3 3 16,0-2 21-16,0-1-21 0,-3 2-5 0,3 2 2 15,3-2 18-15,-6 0-22 0,6 1-4 16,-6-1 22-16,3 3-14 0,0-4-5 0,0 4 3 15,0-3 21-15,0 2-19 0,0-1 8 16,0 2 8-16,0-3-16 0,0 3 1 0,0-2-1 0,-3 2 3 16,3-1 8-16,0 1-5 15,0 1-6-15,0-4 18 0,0 4-10 0,0 0 6 16,0 0 2-16,-3-3-3 0,3 3-28 0,0 1 10 16,0-4 0-16,0 3-7 0,-1 2 10 0,1-2 5 15,-1 1 5-15,1-4-2 0,0 3-3 16,-2 2 0-16,2 0-3 0,2-1-7 0,-4 1 15 15,2-3-5-15,0 3 0 0,0-1-10 0,0 0 7 16,0-1 8-16,2 0-5 0,-2 2 3 0,0-2-13 16,0 0 7-16,0 2 13 0,0-1-2 15,0-4 0-15,-2 3-8 0,2 0 10 16,0-2-18-16,0 2 6 0,-4 0-6 0,4 2 8 16,0-3 10-16,0 3-2 0,0-1-13 0,0 0 5 15,0-1 7-15,0 0-17 0,0 5 10 16,0-5 13-16,0 4-10 0,0-2 4 0,0 1-4 15,0 0 2-15,0 0-13 0,0-1 1 0,0 5 1 16,0-4 4-16,4 0 4 0,-4 7-7 0,-4-10 13 16,4 10-8-16,0-8 5 0,0 5-2 15,4-4-1-15,-4 7 1 0,0-7-8 0,0 7 5 16,0-8-8-16,0 8 8 0,0-7 15 0,2 4-15 16,-2 3 3-16,0 0-8 0,-2-8 7 15,2 8-12-15,0-8 5 0,0 8 0 16,0 0 5-16,0-6 0 0,0 6 0 0,0 0 2 0,0-7-9 15,0 7 4-15,0 0-4 0,0 0 9 0,0 0-4 16,-4-4 7-16,4 4-8 0,0 0 6 16,0 0 2-16,0 0 0 0,0 0 3 15,0-7-3-15,0 7-10 0,0 0 12 0,0 0-14 16,0 0 7-16,0 0-8 0,0 0-2 0,0 0-34 16,0 0-2-16,0 0 5 0,0 0-31 15,0 0-22-15,0 0-24 0,0 0-43 0,0 0-159 16,0 15-543-16,-3-8 18 0,0-5 113 0,3-2 52 15</inkml:trace>
  <inkml:trace contextRef="#ctx0" brushRef="#br0" timeOffset="-181824.37">22112 4975 517 0,'0'-4'163'0,"0"4"17"0,0 0-40 16,0-8 14-16,0 8-75 0,0 0 21 0,0 0-36 15,0-6 3-15,0 6 79 0,0 0 20 16,-3-6-15-16,3 6-15 0,0 0-1 0,-3-4-4 16,3 4-26-16,0 0-8 0,-11-2-12 0,11 2-19 15,-13 0 16-15,6 0-26 0,-7 0-2 0,1 1 5 16,-2 3-8-16,-4-3-10 0,-3 1-8 15,-1 2-7-15,-5-2 5 0,2 0-6 0,-9 4-2 16,4-5 13-16,-7 6-21 0,1-4-4 0,-4 3 9 16,0-4 6-16,3 3-8 0,4-4-3 15,0 2-5-15,-4-1 3 0,5 2 0 16,-2-2 0-16,4 4-11 0,4-4 14 0,-3 3-6 16,9-4-2-16,0 0 4 0,4 2-22 0,0-2 18 15,4 2-3-15,1-2-5 0,2 1 10 16,-2-2-7-16,4 1-8 0,8-1-1 0,-13 3 9 15,6-3 10-15,7 0-21 0,0 0 13 0,-11 0 11 16,11 0 7-16,0 0-23 0,0 0-3 0,0 0 16 16,0 0 5-16,0 0-26 0,0 0 16 15,0 0-6-15,0 0 3 0,0 0-15 0,0 0-23 16,0 0-36-16,0 0-44 0,0 0-40 0,0 0-80 16,0 0-26-16,0 0-539 15,0 0 65-15,0 0 42 0</inkml:trace>
  <inkml:trace contextRef="#ctx0" brushRef="#br0" timeOffset="-181341.65">21503 4829 719 0,'0'0'286'15,"0"0"-35"-15,-9-4-8 0,9 4-38 0,-7-3-15 16,7 3-19-16,-17 3-15 0,10 0 0 0,-3 3-17 16,-4-4-27-16,0 5-4 0,-3 1-1 15,1 1-27-15,-5-1-1 0,0 3-12 0,1-2-9 16,-1 3-6-16,0-3-73 0,1 0 1 0,0 1-6 16,2-3-5-16,2 0 26 0,1-2-2 15,5 1-6-15,0 0-3 0,-1-4 1 0,2 4 7 16,2-3-4-16,0 2 12 0,0-4-13 0,7-1 3 15,-10 3 2-15,7 0 18 0,3-3-7 16,-7 3-8-16,7-3 10 0,0 0-3 16,-3 6 6-16,3-6-8 0,0 0-13 0,16 2 3 15,-6 1 23-15,1 1-8 0,2-3-13 0,1 5 16 16,3-2-18-16,4 2 17 0,-1-2-7 16,0 1-7-16,4 3 1 0,-2-4 1 0,1 5 13 15,-2 1 2-15,3-4-2 0,-3 2 0 0,-2-1-8 16,-1 1-13-16,-2-2 18 0,-1 2 8 15,-2-4-13-15,1 2 0 0,-4 0-3 0,0-2 6 16,-2 1-3-16,2-2 2 0,-4 3 14 0,1-4-11 16,-4 4 18-16,1-3-28 0,-1 2-13 15,-3-1-36-15,0-4-66 0,-3 12-36 0,3-7-88 16,-4 0-526-16,1 1 79 0,3-6 53 0</inkml:trace>
  <inkml:trace contextRef="#ctx0" brushRef="#br0" timeOffset="-181232.85">21531 5150 790 0,'0'0'236'16,"-3"-7"-88"-16,3 7-61 0,0 0-40 16,0 0-710-16,-3 10 28 0</inkml:trace>
  <inkml:trace contextRef="#ctx0" brushRef="#br0" timeOffset="-176449.39">21381 4413 629 0,'0'0'144'0,"-1"-4"-16"0,1 4-3 16,-3-6-12-16,3 6 12 0,0 0 11 15,0-7-24-15,0 7-9 0,0 0-9 0,0 0-19 16,-3-4 19-16,3 4-19 0,0 0-24 16,0 0-3-16,0 0-7 0,0 0 5 0,0 0 0 15,0 0-12-15,0 0-1 0,0 0-12 0,3-6 2 16,-3 6 5-16,0 0 13 0,0 0-16 15,14 0-9-15,-14 0 2 0,0 0 12 0,14 2-12 16,-5 1 10-16,-1-2-2 0,2-1 0 0,-3 1-1 16,7 1-20-16,-4-1 34 0,3-1-16 15,4 0-5-15,-6 4 12 0,6-4-12 0,0 1 5 16,3 1 3-16,1-2-18 0,-4 1-14 0,4 4 19 16,0-5 0-16,2 2-13 0,-2-2 13 15,3 2-11-15,3 1 16 0,-4-2 0 16,5 0-5-16,3 2-21 0,-1-3 13 0,1 4 13 15,0-3 0-15,3 1-2 0,-3-2 7 0,0-2-5 16,4 4 28-16,-2-2-23 0,-5 0 0 16,3 1-10-16,0 1-8 0,-5 1 28 0,1-3-15 15,-2 0-16-15,-1 0 14 0,0 1-6 0,-4-1 3 16,4 0-16-16,-3 1 8 0,3-1 6 0,-1 0-9 16,-2 2-12-16,3 1 7 0,3-2 24 15,-6 0-8-15,9 1-11 0,-2 0-7 16,3 1 8-16,-1-2 2 0,1 1 5 0,6-2-5 15,-1 0 13-15,4 0-15 0,4 0 2 16,-2 1 8-16,2-2 15 0,-3 2-16 0,4-2-14 0,-5 1 4 16,5 0-2-16,-1 0 11 0,1-2 12 15,-1 1-16-15,0-2-25 0,1 2 39 0,3 1-13 16,13-3-11-16,-9 2 1 0,-4 1 9 16,13-6 9-16,-10 6-14 0,-3-1 6 0,-3 0-11 15,3-2 8-15,-1 3-5 0,1-3-5 0,11 3 5 16,-5-3-2-16,-10 3-1 0,2-4 8 15,-2 4-5-15,0-1-7 0,1-1 7 0,2 2 2 16,-2-1-2-16,-4 0-2 0,4 1 19 0,-5-3-4 16,1 1-10-16,1 2-8 0,1-1 20 15,-5 0-23-15,-4 1-10 0,0-5 26 16,1 4 2-16,-1 1-2 0,-3-2 5 0,0 1-18 16,-1-3 15-16,-2 4-13 0,-2-1-4 0,2-2 12 15,2 3 10-15,-2-1-10 0,-1-4 6 16,-2 5-17-16,2-2 6 0,-3 2-5 0,0-3 0 15,0 0 13-15,0 3-18 0,3-2 12 0,0 1 3 16,1-3-2-16,-5 4-6 0,8-1 8 16,-3-2-5-16,5 3 0 0,-2-1-5 0,0-2 3 15,3 1 2-15,1 2 10 0,3-2-7 0,-1 2 4 16,-3 0-2-16,3 0 6 0,2-3-24 16,-5 0 10-16,3 4 19 0,-2-2-9 15,2 1-17-15,-3 0-8 0,4 0 21 0,3 0-6 16,0 0 6-16,-4 1 4 0,5-1-4 0,0 2-11 15,-3 1 3-15,3-3 13 0,-1 0 7 16,3 1-17-16,-3 0-3 0,3 1 12 0,1-2-2 16,-4 3-2-16,0-2-6 0,0 2 1 0,0-2 2 15,0-1-3-15,0 4-2 0,-3-1 0 0,-4-2 13 16,6 1-13-16,-1 1 12 0,-5-1-2 16,0-2-15-16,0 2-5 0,0 2 15 0,-3-4-8 15,0 1 13-15,0 1-2 0,-1-1-8 0,1-1 10 16,-3 4-8-16,2-4 3 0,-6 1 5 15,1 1-5-15,-2-2 21 0,-2 0-24 16,3 0-2-16,-4 0 3 0,-3 1 4 0,1-1-2 16,-5 0 3-16,0 0-6 0,1 2 8 0,-1-2 8 15,-6-2-5-15,4 4 7 0,-11-2 11 16,16-2-8-16,-8 4-3 0,-8-2 11 0,13-2-29 16,-13 2 18-16,10 0 11 0,-10 0-21 0,8-1 18 15,-8 1 15-15,10 0-35 0,-10 0 10 16,0 0-11-16,13 0 3 0,-13 0-7 0,0 0 25 15,8-2-10-15,-8 2 0 0,0 0 45 0,9-1-6 16,-9 1-19-16,0 0 16 0,0 0 2 16,0 0-23-16,7-4 26 0,-7 4-19 15,0 0-11-15,0 0-9 0,0 0-23 0,0 0 1 16,0 0-60-16,0 0-7 0,0 0-47 0,0 0-42 16,0 0-32-16,0 0-125 0,3 5-568 15,-3-5 87-15,-3 8 107 0,3-8 72 0</inkml:trace>
  <inkml:trace contextRef="#ctx0" brushRef="#br0" timeOffset="-169769.75">30901 11333 179 0,'0'0'71'0,"-10"-3"24"16,6-1-8-16,-5 1-8 0,1-2-12 16,1 5 12-16,-3-3-2 0,1-3-8 0,-3 5 11 15,0-2-4-15,0-1-40 0,-1 4 44 16,-1-3-34-16,4-1 0 0,-3 3 5 15,2 1 5-15,-2 0-12 0,6 0-21 0,-4 0 2 16,11 0-9-16,-18 0-52 0,6 0-113 0,5 1-521 16</inkml:trace>
  <inkml:trace contextRef="#ctx0" brushRef="#br0" timeOffset="-168544.3">30334 12016 598 0,'-13'0'221'16,"5"0"-35"-16,8 0-22 0,-13-2-10 0,3-1 2 15,-1 0-10-15,1 3-87 0,0-2-13 0,-7 1 13 16,5-3-13-16,-7 4 15 0,-2-1-22 0,1-2-14 16,-4 2 8-16,-7-4 3 0,3 5-15 15,-5-1 15-15,2 0 20 0,-3-2-20 0,0 1-3 16,0 1 72-16,-1 1-10 0,1 0-6 0,1 0 1 15,0 0-8-15,-1-2-16 0,1 2-7 16,1-1-20-16,-1-3 22 0,-1 4 0 16,0 0-20-16,-8 0-5 0,-2 0 8 0,-1 0-6 15,1-3-15-15,0 1 8 0,-1-3-13 0,4 5 13 16,-4-1-1-16,5-3 4 0,-1 1-6 16,-4 3-10-16,4-2 2 0,-4 1 3 0,1-3-10 15,3 3-5-15,-1-2 15 0,-2 3-23 0,0-4 5 16,3 2 10-16,0 2-12 0,-1-1 12 0,2 1-2 15,-1-1-8-15,-2 1 10 0,1-3 1 16,7 3 2-16,-9 0-6 0,9 0 6 16,-2 0 0-16,0 0-13 0,2 0-10 0,-6-2 13 0,0 1-8 15,7 1-3-15,0 0 16 0,-3 0-8 16,3-2 8-16,3 1-5 0,-4 1-1 16,1-4 1-16,0 4-3 0,3 0 3 0,0-1-8 15,2 1-3-15,-3-2 11 0,1 2-8 0,0-1 3 16,3 1 17-16,1 0-15 0,1 0-2 15,-2 1-6-15,0 1 8 0,-2-1-5 0,3-1 11 16,2 4 1-16,1-3-7 0,1 1-2 0,-1-1-11 16,3 4 6-16,0-3 12 0,-2 3-13 0,-1-1 6 15,-1 1-6-15,-2-2-2 0,3 4 10 16,-2-4-7-16,2 5 20 0,1-3-21 0,1-2-2 16,1 3 0-16,-2-3 8 0,5 2-14 0,-2-2 14 15,2 2-6-15,-1-3 21 0,1 1-15 16,5 1 5-16,-1-3-8 0,4-1 0 15,-1 2 5-15,1 2 0 0,0-3-21 0,4 1 24 16,6-2 13-16,-15 1 20 0,9-1-18 0,6 0 7 16,-10 0-4-16,10 0-3 0,-8 4-10 15,8-4 5-15,-6 1-11 0,6-1-9 0,0 0-3 16,0 0 7-16,0 0-7 0,0 0 0 0,0 0-10 16,0 0-26-16,0 0 5 0,0 0-21 0,0 0-22 15,0 0-62-15,27-1-28 0,-27 1-120 16,16-4-568-16,-8 4 76 0,-1 0 95 0,6 0 82 15</inkml:trace>
  <inkml:trace contextRef="#ctx0" brushRef="#br0" timeOffset="-168128.3">27247 11836 453 0,'0'-5'202'0,"0"5"-26"0,0 0-30 0,-3-5-7 16,3 5-27-16,0 0 6 0,0 0-3 15,0 0-5-15,-15 10-18 0,6-3-17 0,-1 1 12 16,-1 5-18-16,1-1 13 0,-5 2-21 0,-1 1 0 16,-1-4-20-16,3 6 8 0,-3-2-3 0,2-2-5 15,-4 2-3-15,5-2-7 16,0-2-13-16,1-3 13 0,-1 2-8 0,1-2 10 15,6 0-5-15,-4-1 13 0,4 0-25 0,-2 0 9 16,5-4 3-16,-2 3 3 0,1-4-23 16,2 0 97-16,-3 3-3 0,6-5-5 0,-4 3-30 15,4-3 12-15,-3 5 13 0,3-5-33 0,0 0-10 16,0 0 2-16,10 2-15 0,-1-1 2 0,2 1 1 16,0 2-3-16,3-3-16 0,-1 4 11 15,5 0 2-15,1 0-7 0,-1 0 2 16,-1 0-8-16,7 5 3 0,0-3-7 0,-3 1-6 0,2 1 8 15,1-1-18-15,0 0 0 0,0 2-28 16,-1-3-21-16,1 3-23 0,1 2-61 16,-4-2-151-16,1 0-609 0,-1-2 102 0,0 0 59 15,-7-1 107-15</inkml:trace>
  <inkml:trace contextRef="#ctx0" brushRef="#br0" timeOffset="-165716.62">24867 11816 465 0,'0'0'172'0,"0"0"-13"16,11 0-11-16,-11 0-12 0,7 0 4 0,-7 0 9 15,0 0-6-15,0 0-17 0,10 0 7 16,-10 0 10-16,0 0-25 0,0 0-62 0,7 0-28 16,-7 0 16-16,0 0 22 0,0 0-22 0,0 0 7 15,0 0 8-15,0 0-15 0,0 0 4 16,0 0 3-16,0 0-15 0,0 0 5 0,0 0-2 16,-27 9 1-16,19-8-19 0,-5-1 25 0,-1 0-15 15,-3 4 7-15,0-3-2 0,-3 1-13 16,-1-2 8-16,-3 0 17 0,1 1-32 15,-5 4-1-15,-3-3 8 0,0-2-10 0,-2 2 2 0,2 1 6 16,0-2-14-16,4 0 6 0,2 1 5 16,-5-1-5-16,6-1-8 0,-1 0 3 15,2 4-8-15,-1-3 5 0,0 1 3 0,3-2-14 16,-2 0 9-16,2 0 12 0,0 1-12 0,-3-1-3 16,4 0 2-16,-4 2 6 0,3-4 0 0,-2 2-6 15,2 0 4-15,-3 0-4 0,3-1-7 16,-2 1 15-16,2 0-2 0,2 0 0 0,-2-2 15 15,0 2-34-15,3-1 32 0,2-3-29 0,1 4 8 16,-1 0 3-16,1 0-1 0,-1-1 11 16,-1-1-13-16,3 1 8 0,0 0-6 0,-2-2 3 15,1 3-5-15,2-2 8 0,0 2-10 16,-1 0-4-16,4 0 4 0,-4-1 2 0,4 1-8 16,-1 0 8-16,-3-1 0 0,1 1-2 15,-1 0-9-15,4 0 22 0,-6 1-6 0,5-1-8 16,-3 0 19-16,0 1-22 0,1-1 4 0,-5 2-1 15,5 2 11-15,-4-1-11 0,3-2 19 16,-3-1-29-16,0 5 0 0,0-3 11 0,3-1-9 16,-6 4 22-16,3-4-4 0,0 0-2 0,-1 1 11 15,2 3-9-15,-2-2-9 0,-2-3 4 0,3 5-2 16,-4-3-2-16,1-1-3 16,-1 4 0-16,0-3 5 0,1 0-5 0,-4 1 5 0,0-1 10 15,0 1-15-15,-3-3 0 0,-3 4-11 16,2-1 19-16,-2-3-3 0,2 3 7 0,-3 1-7 15,1-3-7-15,-1-1 4 0,0 2 3 16,-3 2-5-16,3-3 3 0,0 2 9 0,0-3-12 16,-2 0 5-16,5 5 5 0,0-3 0 0,-2-2 3 15,6 3 0-15,-1 0-8 0,-5-1-11 16,6-2 9-16,4 0 12 0,-4 2 0 0,3 1-20 16,1-2 8-16,-1 0 17 0,0-1-15 0,4 2 2 15,0-1-4-15,-3-1-1 0,3 0 3 16,-1 0-12-16,-2 4 1 0,3-4 16 15,-3 1-7-15,-1 1 12 0,3-2 5 0,-1 0-32 0,-2 1 19 16,0 1 16-16,1 1-3 0,-1-1-20 16,1-2 5-16,0 5 5 0,-1-3-5 15,0 1 0-15,-2-3-10 0,2 7 15 0,-3-7 0 16,3 6-5-16,-5-4-5 0,4-2 5 0,-2 5-2 16,0-3-9-16,4 1 11 0,-4 1 8 15,0-1-8-15,-3-3 8 0,3 6-8 0,1-5-3 16,1 0 16-16,-2 1-21 0,0 2 3 0,1-1 5 15,-1-2 10-15,0-1-15 0,0 4 5 0,4-1-10 16,-4-3 31-16,3 0-14 0,1 3-9 16,-1-3 9-16,0 3-17 0,1-2 0 0,0 0 10 15,5-1-3-15,-1 2-2 0,-2 1 23 16,2-2-23-16,2-1 13 0,-3 1-6 16,3 1-17-16,1-1 15 0,-2-1 2 0,2 0-2 15,0 1 8-15,-1 2-13 0,4-2 13 0,-4-1-8 16,3 2 7-16,-2-2-4 0,-1 0-11 0,4 1 3 15,-4-1 8-15,4 2-6 0,-7 2 1 16,6-3 2-16,-2-1 5 0,-1 2-16 0,4 1 14 16,-4-2-3-16,1 0 3 0,3 1-1 0,-1-1-4 15,1-1-1-15,0 1 6 16,2-1 17-16,-2 3-12 0,1-2 7 0,2 1-15 16,7-2 5-16,-17 0 3 0,10 0 7 0,7 0 1 15,-14 1-14-15,14-1 6 0,-10 2-16 0,10-2 29 16,-10 3-21-16,10-3 0 0,-8 1 15 15,8-1-10-15,0 0-18 0,-10 1 21 0,10-1-5 16,-10 0-1-16,10 0 3 0,-7 0-7 0,7 0 2 16,-13 2 2-16,6 1 9 0,7-3-9 15,-14 1-2-15,10 0 21 0,4-1-1 0,-13 2-25 16,13-2 10-16,-10 1 0 0,10-1-2 0,-14 0-8 16,11 1 2-16,3-1 6 0,-10 3 2 0,10-3-5 15,0 0 13-15,-11 1 2 0,11-1-5 16,0 0-5-16,0 0-15 0,-7 0 25 15,7 0-4-15,0 0-9 0,0 0-2 0,0 0 8 16,0 0-18-16,0 0 4 0,0 0 19 16,0 0-8-16,0 0 3 0,0 0 0 0,0 0-16 15,0 0 3-15,0 0-5 0,0 0 2 0,0 0 18 16,0 0-12-16,-10-4 12 0,10 4-2 0,0 0-11 16,0 0 6-16,0 0-3 0,0 0 0 15,0 0 28-15,0 0-28 0,0 0-5 0,0 0 15 16,0 0-13-16,0 0 6 0,0 0 7 0,0 0-20 15,0 0 12-15,0 0 21 0,0 0-30 16,0 0 7-16,0 0-10 0,0 0 7 16,0 0 3-16,0 0 3 0,0 0-21 0,0 0 20 15,0 0 3-15,0 0-5 0,0 0 0 0,0 0 11 16,0 0-14-16,0 0-2 0,0 0 15 16,0 0-5-16,0 0 3 0,0 0-13 0,0 0 15 15,0 0-25-15,0 0 27 0,0 0-9 0,0 0-13 16,0 0 10-16,0 0-8 0,0 0 11 15,0 0 4-15,0 0-7 0,0 0 8 0,0 0 2 16,0 0-28-16,0 0 16 0,0 0-1 0,0 0 24 16,0 0-11-16,0 0-5 0,0 0-5 0,0 0 0 15,0 0-2-15,0 0-6 0,0 0 16 16,0 0-8-16,0 0 5 0,0 0-5 16,0 0 0-16,0 0-8 0,0 0 11 0,0 0-3 0,0 0 2 15,0 0 6-15,0 0-8 16,0 0-10-16,0 0-6 0,0 0 34 0,0 0-26 15,0 0-4-15,0 0-4 0,0 0 1 0,0 0-6 16,0 0 9-16,0 0-1 0,0 0 0 0,0 0 8 16,0 0-8-16,0 0-23 0,0 0-10 15,0 0-13-15,0 0 3 0,24-2-23 0,-24 2-52 16,0 0-15-16,13 1-56 0,-13-1-126 0,11 0-481 16,-11 0 77-16,10 0 131 15</inkml:trace>
  <inkml:trace contextRef="#ctx0" brushRef="#br0" timeOffset="-164388.34">21045 12096 463 0,'0'0'169'15,"0"0"-82"-15,0 0-18 0,0 0 23 0,-6 2 87 16,6-2 3-16,0 0-23 0,0 0 7 15,0 0-10-15,0 0-23 0,0 0 0 0,0 0-25 16,0 0-8-16,0 0 5 0,0 0-18 0,0 0 2 16,0-9-4-16,0 9-14 0,-3-6 1 15,3 6-10-15,-1-8-16 0,1 1 15 16,0 7-10-16,0-10 0 0,0 4-25 0,-3 0 10 16,3 0 2-16,0-3-2 0,0 0 10 0,0-4 16 0,0 4-32 15,0-2-14-15,0-2 22 16,0-2-7-16,0 1-18 0,0 0 12 0,3-4-2 15,-2-4 0-15,-1 4 3 0,3-6-11 0,0-1 8 16,-3-3-2-16,4-4-8 0,-1-3-8 16,4-3 20-16,0-12-17 0,0-3 25 0,3-1-5 15,0 1 3-15,0-4-21 0,-3 4 3 0,1 2-8 16,2-2 11-16,-7 10-4 0,3 10-4 16,-2-3-5-16,-1 1 7 0,-3 2 13 15,4 2-13-15,-4 4-12 0,0-3 9 0,0 4-7 0,0 0 8 16,-4-1-6-16,4 2 1 0,-3 2 0 15,3-1 4-15,-4 0-9 0,4 6 4 16,-3 0-2-16,3-3 11 0,-3 3-11 0,3-1 5 16,0 2-10-16,-3-1 5 0,3-3 7 0,0 3-14 15,0 3 4-15,0-3 18 0,0-1-17 16,0 3 2-16,0 1 5 0,3-2-8 0,-3 2 6 16,3 4-3-16,-3-3 2 0,0 2-7 0,0-1 8 15,3 1-13-15,-3-1-6 0,1 2 27 16,-1 1-11-16,3-1-13 0,-3 1 20 0,3 2-14 15,-3 1 7-15,4-3-3 0,-4 3-5 0,0 3-2 16,3-4 13-16,-3 1-1 0,1 0 1 16,-1 0 15-16,0-1-28 0,3 5 15 15,-3-4 5-15,0 0-18 0,3 2 8 0,-3 0 8 16,0-3-5-16,0 3-6 0,3 0-15 0,-2-2 15 16,-1 7 11-16,0-8 2 0,3 8-15 15,-3 0 0-15,0-10 3 0,0 10-4 0,0-5-4 16,0 5 8-16,0 0-14 0,3-3 4 0,-3 3-12 15,0 0-60-15,0 0 5 0,0 0-93 16,0 0-186-16,14 8-525 0,-10-3 133 0,2-2 43 16,1-1 75-16</inkml:trace>
  <inkml:trace contextRef="#ctx0" brushRef="#br0" timeOffset="-157689.36">867 4409 560 0,'3'11'172'0,"3"-2"17"0,-2 0 6 0,0 3-24 16,2-3-28-16,-2-2-22 0,2-1 30 0,1 3-26 16,0-2 8-16,1 0-12 0,4-2 4 15,6-5-15-15,3 0 15 0,13-9-35 0,13-7 5 16,18-14-8-16,7-5-26 0,13-12 8 0,31-16-10 16,15-9 13-16,9-6-13 0,4-1-57 15,6 0-58-15,-6-4-244 0,12 2-503 0,-2-1 35 16,-13 7 125-16</inkml:trace>
  <inkml:trace contextRef="#ctx0" brushRef="#br0" timeOffset="-157173.28">627 7358 765 0,'7'3'246'0,"0"2"-6"0,3-3-30 15,4 1-5-15,0-3-39 0,7-2-7 0,9-1-16 16,18-13-7-16,7-6-8 0,16-12-28 0,7-6-6 16,5-10 9-16,23-18-24 0,13-3-28 0,7-8-12 15,11 2-55-15,7-4-68 16,-25 6-262-16,22 0-447 0,-4-2 58 0,-8 4 126 15</inkml:trace>
  <inkml:trace contextRef="#ctx0" brushRef="#br0" timeOffset="-156657.46">1119 10351 901 0,'0'5'279'0,"3"-3"-24"0,-2 5-29 0,-1-7-14 16,7 9-20-16,-4-7-20 0,-2 5-19 16,5-4 1-16,-3 4-8 0,3-6-11 0,2 5-7 15,2-5-10-15,0-1-15 0,5-1 1 0,8-6-17 16,18-17-5-16,10-2-79 0,14-16 64 16,7-2-9-16,14-12-12 0,29-14 13 0,2-10-18 15,2 1-2-15,-2 0 4 0,3-1-33 0,0 2-79 16,6 6-77-16,-17 2-227 0,10 3-508 15,-30 17 83-15,-6 5 119 0,-9 5 60 16</inkml:trace>
  <inkml:trace contextRef="#ctx0" brushRef="#br0" timeOffset="-156152.93">1427 11897 770 0,'0'0'266'0,"0"0"-5"15,-3 11-23-15,3-11-30 0,0 0-9 16,6 8-9-16,-6-8-42 0,4 2 16 0,-4-2-5 16,4 5-8-16,-4-5-16 0,13 0-19 0,-3-7 6 15,7 0-1-15,8-4-24 0,18-16 3 16,22-14-31-16,15-9 13 0,28-22-5 0,8-5-8 15,11-11-18-15,7-4-15 0,12-4-54 0,5-1-26 16,-1 7-168-16,-6 5-679 16,3 7 93-16,-14 3 35 0,-13 10 125 0</inkml:trace>
  <inkml:trace contextRef="#ctx0" brushRef="#br0" timeOffset="-155649.49">1657 12858 803 0,'0'0'310'0,"0"0"-31"0,-1-7-33 0,1 7-24 15,0 0-22-15,0 0-18 0,0 0-21 0,7-10 8 16,0 8-36-16,7-10-2 0,13-6 15 16,14-11-39-16,17-18 3 0,10-10-13 15,7-3-28-15,25-15 13 0,2 0-12 0,3-7-37 0,6 6 3 16,8-2-70-16,-2 6-78 15,-12 4-190-15,-2 0-574 0,-25 18 116 0,-9 3 46 16,-11 5 66-16</inkml:trace>
  <inkml:trace contextRef="#ctx0" brushRef="#br0" timeOffset="-155292.78">1256 14916 883 0,'0'0'322'0,"3"-8"-38"16,4 4-33-16,3-9-15 0,5-2-14 15,15-14-96-15,7-10-3 0,19-13 53 0,12-13-22 16,34-18-16-16,14-13 5 0,4-2-20 15,9-8-38-15,12-3-101 0,13 1-109 0,7 4-727 16,2-7 71-16,-1 1 138 0,-5 0 14 0</inkml:trace>
</inkml:ink>
</file>

<file path=ppt/ink/ink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5T06:22:09.760"/>
    </inkml:context>
    <inkml:brush xml:id="br0">
      <inkml:brushProperty name="width" value="0.05292" units="cm"/>
      <inkml:brushProperty name="height" value="0.05292" units="cm"/>
      <inkml:brushProperty name="color" value="#FF0000"/>
    </inkml:brush>
  </inkml:definitions>
  <inkml:trace contextRef="#ctx0" brushRef="#br0">13395 4276 470 0,'-3'-6'100'0,"3"6"8"0,-3-7-8 16,-1 5-6-16,4 2-1 0,0 0 14 16,-3-5-7-16,3 5-21 0,-4-5 103 0,4 5-52 15,-4-5 34-15,4 5-31 0,0 0-2 16,-6-4 15-16,6 4-21 0,0 0 3 0,-4-4-20 15,4 4 7-15,-6-3-15 0,6 3-11 16,0 0-2-16,-4-4-12 0,4 4 4 0,0 0-7 16,0 0-16-16,0 0 3 0,0 0 0 0,0 0-8 15,0 0-15-15,0 0 5 0,0 0-11 16,0 0-4-16,0 0 10 0,0 0-8 0,17-5-5 16,-10 5 3-16,7 2 15 0,3-2-13 0,7-2-10 15,0 2-6-15,7-1 11 0,3 1 6 0,11-4-19 16,-1 3 3-16,20-2-6 0,-2 2-2 15,-1-4 11-15,4 4 2 0,-3 0-11 16,-10-2 9-16,-5 1-14 0,-2 1 9 0,-1 1-14 16,-2-3-2-16,-2 3 13 0,-3-4-1 0,-6 4 16 15,0-1-12-15,-4 2 1 0,-5-2-1 16,1 1-1-16,-6-2 13 0,4 4-8 0,-8-2-12 16,2 0 4-16,-2-2 4 0,-3 2 7 0,0 0 0 15,0 0-1-15,-10 0 1 0,18 0-13 16,-12 0 16-16,-6 0-13 0,11 0-1 0,-11 0 9 15,10 0-4-15,-10 0-6 0,0 0-14 0,11 0 0 16,-11 0 16-16,9 2-3 0,-9-2-20 16,0 0 7-16,0 0-43 0,10-2-49 15,-10 2-5-15,0 0-72 0,0 3-135 0,0 2-543 16,0-5 59-16,0 0 100 0,0 0 66 0</inkml:trace>
  <inkml:trace contextRef="#ctx0" brushRef="#br0" timeOffset="1059.09">16349 4179 639 0,'0'0'246'16,"0"0"-87"-16,0 0-26 0,0 0 13 15,0 0-39-15,0 0-4 0,0 0-16 0,0 0-21 16,0 0-4-16,0 0 7 0,0 0-10 0,27-4-11 15,-20 4 19-15,-7 0-34 0,27 0-5 16,-13 0 11-16,7 1-16 0,9 1-3 16,1 1 1-16,13 0-6 0,14 4 26 0,7-6-23 15,4 3 10-15,0 1-15 0,2-3 2 0,0 1-7 16,2 1 66-16,1-3 6 0,-4 4-19 0,-2-4-5 16,0-1 24-16,-3-4-14 0,-10 4 11 15,-8-2-16-15,-2 2 3 0,-1 0-12 0,-10 0-4 16,0-1 3-16,-3 0-7 0,-7 1 10 0,0 0-11 15,-3 0 21-15,-4-3-7 0,-3 3 1 0,2-2 9 16,-5 1-8-16,-1 1-23 0,-3 0 15 16,-7 0-8-16,14-3-12 0,-7 3 10 0,-4-4-3 15,-3 4-2-15,10-3-10 0,-10 3 5 16,7-1-16-16,-7 1-18 0,4-4-12 0,-4 4-31 16,0 0-8-16,0 0-33 0,0 0-92 15,0 0-228-15,0 0-456 0,0 0 90 0,-14 12 87 16,4-12 67-16</inkml:trace>
  <inkml:trace contextRef="#ctx0" brushRef="#br0" timeOffset="4150.72">14027 1413 591 0,'0'0'207'0,"0"0"64"0,-3-5-35 15,3 5-6-15,0 0-15 0,0 0-30 0,0 0-16 16,0 0 2-16,-3-3-17 0,3 3-19 16,0 0-17-16,0 0-10 0,0 0-1 0,0 0-7 15,0 0-21-15,10-5 3 0,-10 5-5 0,14-5-11 16,-5 1-7-16,2-1 3 0,6-3-11 0,0 1-18 15,0-1 18-15,7-4-25 16,-3 0 5-16,3-2 10 0,3-3-3 0,-3-2 3 16,0 1-8-16,0-1-12 0,-4-1 2 0,1-2-8 15,-3-2-7-15,1-1 0 0,-4 0-19 0,1-1 1 16,-2-1-5-16,-4 0-8 0,-3 4 7 16,0 1 9-16,-6 3-4 0,2 0-4 0,-3 2-3 15,0-1 5-15,-4 6-7 0,0-3 17 0,-3 2-2 16,1 4-5-16,-1 2 5 0,-4 1-5 0,1 1 7 15,-3 4 0-15,-1 2 11 0,1 5-5 16,-5 2 10-16,-1 5-8 0,-2 8 7 16,3 1 14-16,1 3-8 0,-7 12-3 0,0 4 8 15,7 0 0-15,0 4-2 0,4 2-11 0,-1 1 26 16,7-2-23-16,-3 4 5 0,3-1-3 16,3-8 18-16,1-2-15 0,0-1 3 0,2 1-14 15,1-2 6-15,0 2 10 0,-3-1-2 0,3-1 2 16,0 1-21-16,-3-2 26 0,0 0-10 15,2-3-10-15,-5 2-11 0,2-2 14 0,0 1-4 16,-2-1-7-16,-1-3-7 0,-3 0 9 0,2-1-20 16,-4-3-15-16,1 1-18 0,0-5-18 0,1-4-67 15,-4 2-10-15,-2-7-51 0,6-1-678 16,-4-3 63-16,4-5 67 0,-1-4 118 16</inkml:trace>
  <inkml:trace contextRef="#ctx0" brushRef="#br0" timeOffset="4639.88">13909 1755 604 0,'9'-9'230'0,"-2"4"-2"0,-1-3-11 16,2 2-9-16,-1-1-45 0,3 0-22 0,0 1 23 16,7-3-31-16,-4 2-18 0,8-1-5 15,3 0-2-15,0-1-16 0,0 1 8 0,0 1-18 16,3-2-3-16,1 3-15 0,-1-3-10 15,-3 3-16-15,0-2 24 0,3 2-29 16,-3 0 8-16,-3 0-3 0,-1 0 8 0,-2 2-10 16,-1-1-2-16,-1 2-11 0,-5-1 10 0,3 2 23 15,-1-2-23-15,-6 1 6 0,0 2-65 0,0 1 24 16,-1-3 7-16,-6 3-13 0,0 0 21 16,14 0-8-16,-14 0-2 0,0 0-1 0,0 6-7 15,0-6 13-15,-7 9-11 0,0-2 1 0,1 2 4 16,-1 0 8-16,1 1-7 0,1-1-13 15,2 2 5-15,-1-2 12 0,1 2-4 0,0-1-1 16,3 0 14-16,0 0-9 0,0-2 14 0,3 0-13 16,0 2-1-16,4-3-2 0,-2 0 1 15,4-2-1-15,1 0-3 0,4-3 19 16,-3 1-24-16,2-2 8 0,4-1 11 0,-4-4-11 16,2 2 0-16,1-3 0 0,2-3 3 0,-5 1-3 15,-2-2 8-15,2-1-13 0,-2-1 10 0,-1 0-5 16,-3-2 3-16,-1 2-11 0,-3-1 6 15,-2 0-6-15,-1-2-2 0,-1 2 0 0,-5 0-11 16,-1 0 14-16,1 1-19 0,-5-1 14 0,1 2 4 16,0 2-12-16,-1-1-6 0,1 4-2 15,3 0-13-15,-3 1-38 0,3 2 18 0,-3 2-36 16,10 0-52-16,-13 2-55 0,5 4-67 16,5 0-543-16,3-2 107 0,-3 4 32 0</inkml:trace>
  <inkml:trace contextRef="#ctx0" brushRef="#br0" timeOffset="5054.24">14742 1581 952 0,'0'0'240'0,"0"0"-12"0,0-6-13 15,0 6-13-15,0 0-22 0,0 0-35 0,0 0-9 16,1-5-26-16,-1 5-2 0,0 0-16 15,0 0 5-15,0 0-25 0,16 11 2 16,-9-6-18-16,0 3 8 0,0-1-25 0,-1 2 14 16,1 1-12-16,1-2 3 0,-2 5-26 0,-2-3-5 15,2 0-8-15,-2-1 2 0,2 1 1 16,-6-2-5-16,4 0-11 0,0-1 13 0,-4 0-13 16,3-3 37-16,-3 2-29 0,0-6 5 0,0 7 15 15,0-7-4-15,0 0 1 0,0 0 22 0,0 0-21 16,0 0 7-16,0 0-22 0,-11-14 12 15,15 4-10-15,-3 2-2 0,5-4 15 0,0 0-10 16,1-2-11-16,4 1 6 0,-1-1 9 0,0-2 9 16,7 3-8-16,-6 0 2 0,6-2-12 15,-4 3 7-15,1 1-13 0,0 2 16 16,-4-1-3-16,1 5-7 0,-1 0-3 0,0 0-26 16,3 2-28-16,-6 0-40 0,0 4-29 0,-7-1-74 15,0 0-72-15,6 9-478 0,-6-4 7 16,-3 1 108-16</inkml:trace>
  <inkml:trace contextRef="#ctx0" brushRef="#br0" timeOffset="5337.06">15081 1463 839 0,'6'-8'317'0,"1"1"-25"0,-4 1-28 16,1 2-85-16,-1 2-28 0,-3 2-10 0,4-5-3 15,-4 5-28-15,0 0-10 0,0 0 8 16,0 0-42-16,10 8 13 0,-10-1-15 0,3 3-15 16,-3 1 5-16,1 3-3 0,-1 1-2 0,0 2 4 15,-1 2-19-15,1 2 2 0,0 1-13 16,0-1 10-16,-3 3-13 0,3-3-7 0,-3 1 2 16,3-3 6-16,0-1-1 0,-3 1-12 0,3-3-5 15,0-3-16-15,0 0-10 0,0-3-39 0,0 1 19 16,3-2-21-16,-3-4-79 15,3 0-136-15,1-3-507 0,2-2 28 0,-6 0 162 16</inkml:trace>
  <inkml:trace contextRef="#ctx0" brushRef="#br0" timeOffset="5697.75">15423 1463 819 0,'3'-5'256'0,"0"2"-49"0,-3 3 16 16,3-5-19-16,-3 5-35 0,0 0-33 0,0 0-13 15,0 0 2-15,0 0-27 0,0 0-11 16,0 0-6-16,-16 13-4 0,5-6-18 0,-2 3-10 16,2-1-11-16,-6 4-25 0,0-1 5 0,4 2 0 15,-5-1-23-15,5-2-16 0,-1 0 11 16,4-1 2-16,0-1-2 0,3-3-8 16,-1 1 5-16,2-1 26 0,2-1 15 0,1 0 13 15,0-2-2-15,0 2-1 0,3-5 11 0,0 6 4 16,0-6-7-16,6 3-5 0,-6-3 0 0,7 3 0 15,-1-1-10-15,-6-2 10 0,8 3-13 16,-1-1-2-16,-1-1-16 0,-6-1 8 0,10 5 15 16,-2-3-7-16,-5 2-6 0,4-2-9 0,-4 2-11 15,4 0 23-15,-4-1-8 0,1 1-5 16,0 0-5-16,2 3 3 0,1 1-3 16,0-2-2-16,3 3-29 0,-3 0-12 0,0 0-24 0,2 0-53 15,2 1-69-15,-1-2-59 0,0 2-77 16,5-3-479-16,1 0 136 0,2-2 13 15</inkml:trace>
  <inkml:trace contextRef="#ctx0" brushRef="#br0" timeOffset="6072.7">15966 1423 967 0,'-1'-3'241'15,"-5"-1"-21"-15,6 4-28 0,-7-5-23 16,1 4-8-16,6 1-25 0,-14 1-16 0,7 1 3 15,-3 2-28-15,-1 4 7 0,-2 0-28 0,3 5 3 16,-4 2 0-16,0 2-11 0,0 1-4 16,1 7-26-16,-2 0 4 0,3 2-1 15,5-4-1-15,-4 1-7 0,7 0 10 0,1-2-21 16,0 0 6-16,3-4-16 0,0 1-2 0,3-2 15 16,1-1 3-16,6 1-16 0,0-4-23 0,0-1-7 15,8-1-29-15,-2-3-33 0,5-2-66 16,0-4-114-16,-11-1-52 0,14-2-462 0,0-5 95 15,-1-2 23-15</inkml:trace>
  <inkml:trace contextRef="#ctx0" brushRef="#br0" timeOffset="6322.35">16253 1451 839 0,'0'0'233'16,"0"0"-10"-16,3-5-21 0,-3 5-10 15,0 0-21-15,0 0 3 0,0 0-10 0,14 7-41 16,-11-2-3-16,5 0-71 0,-1 3 0 0,5 2 10 16,-4 0-16-16,5 2 3 0,-3 1 3 0,4 2-11 15,-3 0-7-15,-2 2 7 0,2 0-2 16,-1-1-10-16,-3 4 4 0,-4-3 6 0,0 3 0 16,-3 0 28-16,-6 3-49 0,-1 0-7 0,-6 3 5 15,-4-1-41-15,-14 7-41 16,-3-1-44-16,-4-3-92 0,-3 0-609 0,0-4 69 15,4-10 90-15</inkml:trace>
  <inkml:trace contextRef="#ctx0" brushRef="#br0" timeOffset="7072.73">16663 1366 749 0,'0'0'277'0,"0"0"-52"0,0 0-12 0,0 0-21 16,0 0-18-16,0 0-11 0,0 0-6 0,0 0 55 16,7-16-28-16,-4 12-17 0,0 0-42 15,5-2 13-15,5-2-22 0,2 1-4 0,5-1-20 16,10-4 6-16,1-1-9 0,17-2-17 0,0-2 0 16,3-1-14-16,4 1-4 0,0-1 3 0,-1 0 1 15,4-1-29-15,0-1 9 0,1 1-12 16,-1 0-1-16,0-1-4 0,0 3 9 0,0-1 1 15,-7 1-10-15,-3 2-14 0,-7 4 24 0,-10 2-26 16,-7 0 8-16,0 3-5 0,-7 1 12 16,0 0-7-16,-4 0-8 0,-2 1 3 15,-1 1 17-15,0 0-4 0,-3 0 14 0,-3 1 4 16,3-1-24-16,-7 3-12 0,6-5 4 0,-6 5-14 16,0 0 4-16,0 0-25 0,0 0 5 15,0 0-46-15,0 0-108 0,0 0-40 0,-37 8-165 16,31-6-519-16,-2 1 95 0,4-1 100 0,4-2 61 15</inkml:trace>
  <inkml:trace contextRef="#ctx0" brushRef="#br0" timeOffset="7462.41">17630 846 801 0,'0'0'251'0,"0"0"-13"0,0 0-36 0,0 0 5 16,0 0-17-16,0 0-37 0,0 0-17 15,21 7-16-15,-17-2 16 0,6 0-34 0,-3 2-20 16,0-2 8-16,2 1-14 0,2 1-6 0,-1 0-4 16,3 0-2-16,-1 1-10 0,4-1 12 15,-2-3-2-15,3 2-7 0,0-1 7 16,-3 1-13-16,6-3-8 0,-6 0-7 0,3-1 0 15,-3-2 5-15,3 4-15 0,-4-4 2 0,1 1-8 16,-1 0 19-16,-1-1-14 0,-3 0-7 16,1 0 8-16,-2 1 15 0,-8-1-16 0,13 2 19 15,-13-2 4-15,13 1-22 0,-13-1 12 0,11 1-14 16,-11-1-14-16,4 6 23 0,-4-6-5 16,0 7-12-16,-4-1 1 0,-2 4-1 0,-2 0-1 15,-5 2 8-15,-1 5-15 0,-3-1-13 0,-4 3-26 16,1 2-41-16,-4-1-71 0,-10 7-195 0,14-4-545 15,2-3 113-15,5-5 35 16,3-3 85-16</inkml:trace>
  <inkml:trace contextRef="#ctx0" brushRef="#br0" timeOffset="14641.27">19039 851 486 0,'3'-5'207'0,"-3"5"-17"16,0-5 58-16,0 5 5 0,0 0-48 15,0 0-26-15,3-9 11 0,-3 9-29 0,0 0-13 16,1-6-9-16,-1 6-6 0,0-5-26 0,0 5 1 16,0 0 2-16,0 0-21 0,0-5 4 0,0 5 1 15,0 0 4-15,-4-8-22 0,4 8-9 16,-6-5-11-16,2 3 0 0,4 2-4 0,-10-5-19 15,3 5 8-15,7 0-18 0,-20 0 10 0,9 0-7 16,-2 2-6-16,0 1 1 0,-5 2-1 16,5 2 8-16,-5 0-28 0,1 3 8 15,0 1 2-15,0 1 6 0,3 2-19 0,-3 1 6 0,4 1-1 16,3 0 19-16,2 0-24 0,1-1 16 16,1 1-5-16,6-2-8 0,-3-1 7 0,6 1 9 15,3 0 4-15,-2 0-22 0,7-2 2 16,2-1 5-16,0-1 0 0,5-2 3 0,2-2-1 15,1 0-12-15,3-1 10 0,-4-4-10 0,4 2 18 16,-4-1-23-16,1-2-21 0,0 0-15 0,2-2-39 16,-5-1-89-16,-2 2-84 0,-1-2-124 15,1-2-455-15,1 0 69 0,-3-1 105 16,0-3 54-16</inkml:trace>
  <inkml:trace contextRef="#ctx0" brushRef="#br0" timeOffset="15281.04">19450 698 734 0,'-4'-7'269'0,"4"7"-41"0,0 0-24 16,0 0-22-16,0-6-18 0,0 6-13 0,0 0-18 15,0 0-23-15,0 0-2 0,0 0-19 0,-7 25-4 16,4-15-6-16,-1 5-5 0,-2 1-10 15,2 2-5-15,-3 4-13 0,-3 0 6 0,3 1-9 16,0 2-10-16,-3-3 8 0,3 2 3 16,0-3-19-16,1 1 19 0,-2-5-29 0,5-1 8 15,-1-1-2-15,1 0-6 0,-3-3-2 16,6-1 2-16,-1-2 11 0,-2-1-24 0,0 0 6 16,3 0 5-16,0-2-3 0,0-1 11 0,0-5-1 15,3 6-2-15,-3-6 0 0,13-1 5 16,-13 1 0-16,21-7-15 0,-11 2 7 0,4 1-7 15,0-2 10-15,-4 0-8 0,4 0-8 0,-4 1 4 16,1 0-4-16,-1 0-10 0,-1 1 21 0,-2 0-8 16,1-1-5-16,-1 3-5 0,-1 0 8 15,-6 2-3-15,14-5 7 0,-7 5-24 16,-7 0 6-16,10-1 9 0,-10 1-1 0,10 3-4 16,-3 0 9-16,-3-1-12 0,2 0 10 0,1 2-8 15,-4-1 11-15,5 0-1 0,-2 2 1 16,-2-4-1-16,2 4-7 0,1-3 5 0,1 2 0 15,-2-2 8-15,1 1-3 0,3-2-2 0,1 0 4 16,-1-1-4-16,0 0 17 0,1-2-15 16,2-2 11-16,-3 1-3 0,4 0-16 0,-1-3 13 15,-2 2-15-15,2-3 0 0,-3 2 15 0,1-1-2 16,-1 2 0-16,-3-1 2 0,0 2-10 16,0-1 8-16,-1-1-6 0,-2 4 26 15,2-3-15-15,-6 4 15 0,8-5 6 0,-8 5-4 16,6-4-17-16,-6 4-5 0,4-2-1 0,-4 2-1 15,0 0-1-15,0 0 0 0,0 0-13 0,0 0 18 16,10 8-15-16,-10-1 8 0,0-2-1 16,0 1 3-16,3 1-12 0,-3-3-14 0,0 4 8 15,0-1-25-15,0-1 0 0,0 1-37 0,0 0-29 16,0 1-76-16,3-2-47 0,-12-1-127 0,12 1-437 16,-3-2 70-16,0-4 60 0</inkml:trace>
  <inkml:trace contextRef="#ctx0" brushRef="#br0" timeOffset="15441.27">19921 795 819 0,'0'0'227'0,"-3"-6"-4"15,3 6-23-15,0-4-24 0,0 4-43 16,0 0-38-16,0 0-23 0,0 0-44 0,0 0-38 15,0 0-123-15,0 0-594 0,0 0 89 0</inkml:trace>
  <inkml:trace contextRef="#ctx0" brushRef="#br0" timeOffset="15733.99">20027 698 926 0,'3'-2'312'16,"-3"2"-30"-16,0 0-11 0,5-5-25 0,-5 5-41 16,0 0-21-16,0 0-25 0,0 0-24 0,9 9 1 15,-6-4-23-15,-2 4-3 0,-1 2-23 0,3 2 2 16,-3 4-19-16,3-1 6 0,-3 5-1 16,0 0-11-16,0 1-6 0,0-1-4 15,-3 3-13-15,0-1-20 0,3-1 9 0,0-1 4 16,-4-1-40-16,4-1 12 0,3-1-60 0,-6 0-20 15,7-1 2-15,-1-3-30 0,4 0-78 16,4-2-675-16,5-2 70 0,2-2 40 0,1-3 102 16</inkml:trace>
  <inkml:trace contextRef="#ctx0" brushRef="#br0" timeOffset="16232.15">20851 570 918 0,'0'-6'323'0,"0"6"-26"0,3-4-31 0,-3 4-28 16,0 0-31-16,0-5-17 0,0 5-31 15,0 0-19-15,0 0-4 0,0 15-8 0,-3-4-26 16,0 4-4-16,-1 3-16 0,-2 6-8 0,-2 4-5 16,-2 4-8-16,3 1-17 0,-3-1 5 0,0 1 2 15,3 1-10-15,1-4-8 0,-2-1 8 16,5-4 0-16,-4-1-13 0,7-5 0 0,-4 1 13 15,1-3-15-15,0-1-13 0,0-5 10 0,3 1 2 16,-1 0-7-16,-2-2 3 0,3-2-9 16,-4 0 19-16,4-3-16 0,4 0-4 15,-4-5-1-15,0 0-13 0,0 0 6 0,0 0 7 16,0 0-5-16,0 0-5 0,-4-21 18 0,4 11-20 0,-3-1 7 16,0 2-5-16,-1-1 10 15,-2-2-20-15,2 4-11 0,-7-3 16 0,1 4 0 16,-3 0-10-16,-1 2-1 0,-3 1 19 0,0 2-21 15,0 2 8-15,0 2-3 0,-4 3 5 0,1 0-15 16,-1 5 18-16,-3 0 10 0,7 2-15 16,-3 0-13-16,2 1 18 0,2 0-8 0,5 1 23 15,-2-3-15-15,6 1 26 0,0 0-34 0,1-2 26 16,1-1 7-16,5-2 1 0,0 2-9 0,5-1 9 16,1-2 12-16,1 0-20 15,3-3 2-15,7 1-2 0,-3-3-5 0,3 1 5 16,0-2 10-16,0 0-6 0,4 0-17 0,-1-3-2 15,1 2-42-15,0-3-61 0,-2 2-92 0,-4-2-125 16,5 3-579-16,0-5 71 0,1 2 147 16,-4-1 15-16</inkml:trace>
  <inkml:trace contextRef="#ctx0" brushRef="#br0" timeOffset="16356.6">20854 1133 870 0,'0'0'317'0,"0"0"-43"16,-13 0-49-16,13 0-76 0,0 0-172 0,-11-1-479 16,4 2-179-16,1 1 62 0</inkml:trace>
  <inkml:trace contextRef="#ctx0" brushRef="#br0" timeOffset="17203.5">14776 2358 765 0,'0'0'258'0,"-3"-7"-17"0,3 7-29 15,0-6-27-15,0 6-27 0,-3-6 4 16,3 6-39-16,0 0 7 0,-4-4-22 0,4 4-14 15,0 0-4-15,0 0-18 0,-4 17 2 0,1-6-5 16,3 3-3-16,-3 5-12 0,-1 5 13 0,1 1-13 16,0 1-11-16,-1 6 1 0,1 1-14 15,-4 0 11-15,3-1-13 0,-2 2-7 0,2-2-6 16,-2-1-7-16,-2-1 2 0,5-5-18 16,0-1-2-16,2-5 3 0,-2-1-32 0,3-3-7 15,0 0-8-15,0-3-5 0,0-1-25 16,3 0-59-16,-3-3-144 0,0-5-491 0,4 2 46 15,-1-5 89-15</inkml:trace>
  <inkml:trace contextRef="#ctx0" brushRef="#br0" timeOffset="17547.82">14793 2142 747 0,'0'0'241'0,"0"-9"-9"0,0 6-17 16,0 3-28-16,0-7-10 0,0 7-21 0,0 0-15 15,3-6-16-15,-3 6-7 0,11-4-16 16,-1 4-17-16,-3 0-3 0,7 0 5 0,-1 3-15 16,2 0-14-16,4-1-4 0,-1 4-15 0,6 0 4 15,-4 2-12-15,4 1 15 0,-3-1-3 16,-1 3-20-16,1-3 3 0,-4 1-11 0,-1 0 1 15,-4-2 9-15,1 2-12 0,-3 0-10 0,1-1 7 16,-5 2-23-16,1-2 11 0,-7 2 2 16,0 0 10-16,-3 0-5 0,-4 3-28 15,-4 0 2-15,-5 2-7 0,-2 1-8 0,-2-1 13 16,-1 0-25-16,-3-1-19 0,0-2 6 0,7 1-21 16,-4-4-54-16,2 1-145 0,1-3-165 15,5 1-299-15,2-2 75 0</inkml:trace>
  <inkml:trace contextRef="#ctx0" brushRef="#br0" timeOffset="19064.53">15395 2408 1008 0,'-3'-6'312'0,"3"0"-25"15,-4 1-8-15,1-1-36 0,-4-1-30 0,0 2 14 16,0 1-63-16,-3-2-10 0,-1 3-8 16,2-1-34-16,-5 2 1 0,3 1-13 0,1 1-21 15,-4 1 3-15,4 3-10 0,-3-1-8 0,2 2-5 16,1 2-16-16,-4 1-2 0,4 2 0 0,4-1-20 16,-1 1 2-16,4-1-36 0,-2 1 3 15,2 0 10-15,3-1-8 0,0-1-2 0,3 0 17 16,2-1-9-16,1-2-14 0,1 0 11 15,-1-1-8-15,1-1 3 0,4-3 15 16,-4 1-7-16,-7-1-1 0,20-1 13 0,-10-1 3 16,0-1 5-16,-2-1 15 0,-1 2-2 0,2-2-10 15,-2 2 2-15,-3-2 25 0,3 1-27 0,0 2 9 16,-7 1 6-16,9-5-15 0,-5 3-6 16,-4 2 1-16,7-4-11 0,-7 4 23 0,7-2-13 15,-7 2-10-15,0 0 3 0,0 0-3 0,7-2-10 16,-7 2 20-16,0 0-17 0,6 6 9 15,-2-2-9-15,-1 1 2 0,1-2-10 0,0 1 12 16,2-1 1-16,1 0 4 0,-1 0-9 0,2 1-3 16,2-4 2-16,-10 0-4 0,24-4 7 0,-8 1 12 15,-1-2-22-15,-2-2 10 16,1-1-10-16,0-2 0 0,-1 0 4 0,1-1 6 16,-1-1 6-16,-2 0-17 0,-4-1 19 0,0 1-13 15,-1 2 7-15,-3 0 9 0,2 0-11 16,-5 2 2-16,0 1 3 0,0 1-7 0,-5 0-1 15,-1 0-7-15,-1 1-3 0,0 1 3 0,1 3 0 16,-5-1 10-16,4 1-5 0,7 1 2 0,-17 0 6 16,17 0-16-16,-14 1 10 0,8 1-10 15,6-2 1-15,-11 5 7 0,11-5 5 0,-6 3-8 16,6-3 3-16,0 0 7 0,0 0-4 16,0 0 9-16,17 6-12 0,-7-6 0 15,4-1 18-15,-1-2-13 0,0 1 0 0,2-1 13 16,1 1 0-16,-2-2-8 0,-3 0 10 0,3 2-20 15,-1 1 28-15,-3-2-15 0,-2 2-8 0,1-2 25 16,-2 3-22-16,0-2-1 0,-7 2 11 16,11-1-31-16,-11 1 3 0,9 0 5 0,-9 0 5 15,4 4 10-15,-4 2-10 0,0 0 15 0,0 1-13 16,-3 2-2-16,2 1-8 0,-2 1 3 16,0-1 15-16,-1 2 0 0,4-1-7 0,-3 1-6 15,3-1 13-15,0-2-15 0,0 1 10 0,3 0 8 16,1 0-6-16,-1-2-12 0,4-3 23 15,-1 0-6-15,2-3-4 0,2-1 0 16,3-2-1-16,-2 0-4 0,2-3-1 0,2 0 0 16,1-2 3-16,-2-3 16 0,0 1-14 0,0 0-4 15,-1 1 4-15,-3-1 9 0,1 2-9 16,-5 0-4-16,1-2 7 0,0 5-8 0,-4-2-7 16,1-1 25-16,0 3 1 0,-4 3-21 0,3-7 7 15,-3 7-7-15,0 0 8 0,0 0-6 0,0 0 13 16,0 0-15-16,-31 10 3 0,24-4-6 15,-3 1-5-15,3 2 5 0,0 1 1 0,-3 4 2 16,3-3 17-16,3-1-24 0,1 1-1 0,0-1 3 16,0 1 15-16,3-3-13 0,0 0-10 15,3 1 8-15,0-1 10 0,4-2-5 16,0 0 2-16,6-3 3 0,-3-1-8 0,1 1 29 16,3-3-31-16,-1 0 10 0,1 0 5 0,0-3-10 15,0 0 7-15,-1 1-2 0,1-3-5 16,-4 0 5-16,3 2-2 0,-2-3 7 0,-4 3 2 15,3-2-4-15,-3 2 10 0,0-2 0 0,-1 3-3 16,-2 0 3-16,-4 2 10 0,7-6-13 16,-7 6 0-16,7-3-7 0,-7 3-3 0,7-2-3 15,-4-2 1-15,-3 4-6 0,0 0 0 0,0 0 13 16,0 0-7-16,0 0-11 0,13 7 15 16,-10-4-17-16,-3-3 10 0,5 7-8 0,-2-3 18 15,0-2-25-15,-3-2 15 0,7 6-3 16,-3-4 0-16,-4-2 6 0,9 4 15 0,-4-1-16 15,-2 1 3-15,-3-4 5 0,10 2-2 16,-7 1-11-16,-3-3 11 0,7 3-1 0,-4 1 3 16,-3-4 3-16,8 2-21 0,-8-2 5 0,6 3 6 15,-6-3-1-15,7 3 3 0,-7-3-7 0,6 3 4 16,-6-3 6-16,4 2-6 0,-4-2 8 16,7 4 5-16,-7-4 1 0,0 0 9 0,10 0 1 15,-10 0-11-15,10-4 5 0,-6 0-4 0,6 0-1 16,-3-5 3-16,0-1-3 0,0-3-8 15,3-2 11-15,3-5-10 0,-2-5-3 0,0 0 2 16,2-4-73-16,-2 0-1 0,-1 1 13 16,-1-3 16-16,2 3-4 0,-4 4 7 0,0 0 14 15,-1 4-5-15,-2 0 3 0,3 3 8 16,-4 2 2-16,1 4-8 0,-4-1 11 0,3 0-6 16,0 1 19-16,-3 2-21 0,3 2 10 0,-3 1-3 15,1 1 6-15,-1 5-3 0,0 0-2 0,0 0 5 16,0 0 10-16,-7 15-3 0,4-2-7 15,-1 3 10-15,1 2-8 0,0 4 6 0,-1 3-6 16,0 2-2-16,1 0 0 0,0 5 5 0,3-4 5 16,-4 1-8-16,4-1 10 0,0-3-4 15,0-2-1-15,0-1 1 0,3-2 12 16,-2 0-2-16,2-1-1 0,0-1-12 0,0-1 15 16,2-2-20-16,1-1 3 0,-2 0 1 0,2-3-4 15,4 0-18-15,1-1-3 0,-1-2-2 16,0-2-62-16,4-1-122 0,-4-5-88 0,4 4-542 15,-1-3 94-15,-2-4 72 0,0 0 111 0</inkml:trace>
  <inkml:trace contextRef="#ctx0" brushRef="#br0" timeOffset="19253.71">16356 2304 650 0,'-1'-3'266'0,"1"3"-87"0,-6-5 5 0,6 5-17 15,0 0-14-15,0-5-4 0,0 5-8 16,0 0-19-16,16-5-14 0,-5 2-8 0,3 1-16 16,6-2 6-16,1 2-8 0,6-2-21 0,3 2-20 15,4-1-8-15,8 1-71 0,20 1-34 0,0-2-683 16,6 1 28-16,-4 2 85 0</inkml:trace>
  <inkml:trace contextRef="#ctx0" brushRef="#br0" timeOffset="25076.65">19347 1158 622 0,'0'0'191'0,"0"-6"-78"0,0 6-54 0,0 0 48 16,-4-6-4-16,4 6-11 0,0 0-20 15,0 0 15-15,-3-2 7 0,3 2-32 0,0 0 10 16,0 0-11-16,0 0 64 0,0 0-12 0,-3-6-11 16,3 6-7-16,0 0-5 0,0 0-39 15,0 0 18-15,0 0-15 0,0 0 0 16,0 0-6-16,0 0-22 0,0 0-8 0,0 0 12 15,0 0-4-15,0 0-6 0,0 0 3 0,-10 15-5 16,5-8 16-16,2 2-19 0,-3 0-2 16,2 1 10-16,-3 3 0 0,-3 2-26 0,0 2 6 15,0 2 7-15,3 0-5 0,-4-1 11 0,1 4-6 16,0-1-2-16,-1 4 2 0,-2 3 3 16,-1 0-6-16,1 0-7 0,-1 2 13 0,-3 10 13 15,-1-1-1-15,-1-1-12 0,-2 0-5 0,0 0 5 16,4-6-3-16,0-5 5 0,-3 10-12 0,2-8 12 15,-2-5-12-15,6 1 15 0,-3 0-13 16,0-2 2-16,0-1-2 0,0 1 8 0,3-4 0 16,1-3-3-16,-1 1-2 0,4-2-3 15,0 0 13-15,-1-5-3 0,4 0-2 0,1-1 13 16,-1 0 12-16,-1 0 6 0,2-5-80 16,3 3 13-16,-1-3 10 0,1 1-5 0,0 0 23 15,-1-1-10-15,1 1 13 0,3-5 10 0,-4 4 2 16,4-4-12-16,-4 3-6 0,4-3-32 15,0 0-47-15,0 0-92 0,0 0-120 0,0 0-523 16,0 0 78-16,4-13 66 0</inkml:trace>
  <inkml:trace contextRef="#ctx0" brushRef="#br0" timeOffset="25817.33">16431 2378 711 0,'7'-5'259'16,"-7"5"-65"-16,0 0 1 0,13 8-8 0,-6-3-11 16,4 1-30-16,2 3-3 0,5 3 3 0,4 0-7 15,3 2-4-15,13 10-9 0,3-2-6 16,6 1-7-16,2 2-16 0,5 0-15 0,11 5 2 15,0-2 6-15,3 0-24 0,-13-6 14 0,3 0-24 16,0-2-5-16,-2 0 13 0,1 3-7 0,-2-3-17 16,0-2-11-16,-4 1 9 0,-4-4 6 15,2 0-21-15,-12-3 12 0,-6-1 24 0,0-2-25 16,-4-1 9-16,-3 0-15 0,0 0-2 0,0-1 2 16,-7-2-13-16,0 0 8 15,0-2-5-15,-4 3 3 0,-1-1-8 0,1-3-8 16,-4 0 33-16,-1 2-64 0,2-1 6 0,-6 0-6 15,5-1 47-15,-5 1 4 0,-4-3-22 0,11 2 5 16,-11-2-24-16,6 4 9 0,-6-4 19 16,0 0-17-16,0 0-10 0,0 0 12 0,0 0-7 15,0 0 23-15,0 0-21 0,0 0-2 0,0 0 10 16,7-8-36-16,-7 8 36 0,0 0-28 0,0 0-10 16,0 0-6-16,0 0-86 0,0 0-65 15,-24-4-191-15,17 4-492 0,1 0 94 0,6 0 124 16,-18-5 35-16</inkml:trace>
  <inkml:trace contextRef="#ctx0" brushRef="#br0" timeOffset="34592.25">8709 5126 522 0,'-7'-1'227'0,"0"-4"-14"15,7 5-70-15,-7-3-28 0,7 3 3 0,-7-4-28 16,7 4-6-16,-7-2 16 0,7 2-26 15,-7-2-5-15,7 2-20 0,-6-5 2 0,6 5 0 16,0 0-4-16,-4-1-9 0,4 1 11 16,0 0-24-16,0 0-2 0,0 0-20 0,0 0 15 15,-10-2-6-15,10 2 29 0,0 0-10 16,0 0 18-16,0 0-1 0,20 8 14 0,-9-7-11 16,2 2-5-16,8 1 10 0,7-1-22 0,5-1 7 15,11 1 10-15,1-3 0 0,24-3-13 0,-1 2-20 16,4-3 21-16,3-2 66 0,0-1-21 15,17-2 8-15,-16 2-7 0,-4 3-16 0,0-4-3 16,-4 2-7-16,-3 3-13 0,-15-3 0 16,-8 5 8-16,-1 0-20 0,-7 1-6 0,-3-5 10 0,-1 4-17 15,-6 2-9-15,-2-2 11 0,-3 1-2 16,-4 0-8-16,1 1 10 0,-2-1 2 16,-4-1-12-16,0 1 5 0,1 0-3 0,-11 0-4 15,13 0-11-15,-13 0-8 0,11 0-43 0,-11 0-8 16,7 0-36-16,-7 0-94 0,0 0-44 15,3 7-627-15,-3-7 76 0,0 0 63 0,-7 7 88 16</inkml:trace>
  <inkml:trace contextRef="#ctx0" brushRef="#br0" timeOffset="35280.15">12398 5361 532 0,'-5'0'194'0,"5"0"-27"0,0 0-29 15,0 0-2-15,0 0-11 0,0 0 1 0,35-2-9 16,-12 2-4-16,11 0-29 0,11 0-2 16,23-2 67-16,4-1-14 0,25 0-17 0,5 2-10 15,3-4 9-15,-4 3-6 0,4 1-22 0,-6 0 8 16,-3-4-84-16,7 4 18 0,-19 1-16 16,20-1 31-16,1 2-5 0,-3 0-10 15,-2 4 2-15,-18-3-23 0,-3 2 11 0,-5 0 2 16,-4 4 13-16,-5-1-13 0,-4-2 8 0,-11-1-6 15,-11 0-7-15,-2 2-15 0,-9-3 12 16,-1 1-15-16,-7 0 0 0,-2-3 10 0,-5 2 3 16,1 0-15-16,-1-2-11 0,-3 4-5 0,-5-4-10 15,-2 0-21-15,-3 5-20 0,0-6-41 0,-3 8-77 16,-8-1-143-16,7-3-479 0,-5 2 108 16,2-2 68-16</inkml:trace>
  <inkml:trace contextRef="#ctx0" brushRef="#br0" timeOffset="48704.93">2604 9074 478 0,'0'0'213'0,"-8"-2"-19"0,8 2-79 15,0 0 21-15,0 0-41 0,0 0 63 16,0 0 22-16,-6-4-32 0,6 4 24 16,0 0-19-16,0 0 1 0,0 0-14 0,0 0-12 0,14-6-20 15,-14 6-3-15,16-4-5 0,-2 4-23 0,6-2 20 16,4-3-18-16,7 4-10 16,3-2-12-16,7-1 1 0,1 1 6 0,2-2-28 15,20 1 10-15,1-2 13 0,4-1-120 0,2 1 22 16,2 1-12-16,5-1 18 0,-3-1 0 15,4 4-1-15,-4-2 14 0,-2 2-1 0,1-2 9 16,-6 2-4-16,-6 2-2 0,-1-4-5 0,-12 4 26 16,-8 1-8-16,-5 0-13 0,-1-2 0 0,-5 2 8 15,-2 0 12-15,-4 2-12 0,0-2 13 16,-3 0-11-16,-7 0 0 0,3 0 3 0,-4 0 3 16,0 0 7-16,-2 0-16 0,-1 1 27 15,-3-1-16-15,-7 0-10 0,14 0-8 0,-8 3-3 16,-6-3-10-16,0 0-33 0,7 3 0 15,-7-3-23-15,0 0-79 0,0 0-18 0,-16 10-80 16,8-5-486-16,-1-2 72 0,-1 1 86 0</inkml:trace>
  <inkml:trace contextRef="#ctx0" brushRef="#br0" timeOffset="49460.85">2727 9178 478 0,'0'0'218'0,"0"0"4"0,0 0-88 0,0 0 6 16,-5-3 57-16,5 3 8 0,0 0-13 16,0 0 8-16,0 0-24 0,0 0-4 0,8-7-36 15,-8 7-8-15,10-6-11 0,-4 4-14 16,5 0-3-16,6-5-8 0,0 6-5 0,3-6-21 15,4 4-4-15,4-4-11 0,6 0 5 0,3 0 3 16,2 3-26-16,15-8 8 0,7 3-20 16,-2 2 20-16,5-2-31 0,4 0 16 0,-1 2-6 15,4-2 24-15,3 0-34 0,-1 2 10 0,-5 2 1 16,3-2 9-16,-6 0-22 0,4 1 5 0,-11 2 7 16,-7-1-12-16,-10 3-3 0,0 1 11 15,-6 0-14-15,-1 1 8 0,-3-2-7 0,-1-1 0 16,-5 3-6-16,2-1 16 0,-7 1-18 15,-2 0 5-15,-2 0 2 0,1 0-2 16,-6 0 8-16,3 0 10 0,-5 0 2 0,1 0-22 16,-10 0 17-16,15 0 8 0,-8 0-13 0,-7 0-2 15,13 0-3-15,-13 0 0 0,7 0 0 0,-7 0 8 16,0 0 3-16,0 0-14 0,10-3 8 16,-10 3-20-16,0 0 2 0,0 0 1 0,0 0-16 15,0 0-11-15,0 0 6 0,0 0-41 0,0 0 15 16,0 0-33-16,0 0-59 0,0 0-74 15,0 0-71-15,-34 3-562 0,28 3 90 0,-1-5 80 16,-1 0 74-16</inkml:trace>
  <inkml:trace contextRef="#ctx0" brushRef="#br0" timeOffset="50664.31">8028 9066 460 0,'0'0'162'15,"0"0"1"-15,0 0-7 0,-14-1 1 0,14 1-45 16,0 0-17-16,0 0 28 0,0 0-8 0,0 0-10 16,0 0 8-16,0 0 4 0,35 1-19 0,-21-2-17 15,5 2 17-15,5 1-19 0,1-2-7 16,9 0-13-16,11 0 5 0,2 0 20 0,21 1 21 15,1-1-8-15,0 0-5 0,5 0-10 0,5 0-5 16,-1 3-5-16,2-3-16 0,5 0 6 16,14-3-21-16,0 3 2 0,7 0 3 15,-3 3-5-15,-1-1-8 0,4-2 8 0,-3 0-5 16,-1 0-3-16,-23 0-12 0,2-5 5 0,-2 4-9 16,-2 1 14-16,-3-3 8 0,-3-1-22 15,-5 3-1-15,2-1 9 0,-17 1-17 0,-9-3 5 16,-2 4 5-16,-6-2-3 0,-6 2-2 0,-1-1-10 15,-7 1 4-15,1 0 1 0,-3-1 2 0,-5 1 13 16,1-2-13-16,-1 2 6 0,-6 0-6 16,4 0-7-16,-11 0-3 0,10 0-11 0,-10 0-4 15,0 0-21-15,0 0 11 0,0 0-37 0,0 0 3 16,0 0-43-16,-17 11-59 16,10-11-90-16,0 8-586 0,-3-5 92 0,2 3 38 15,-1 0 88-15</inkml:trace>
  <inkml:trace contextRef="#ctx0" brushRef="#br0" timeOffset="51535.59">13966 9068 522 0,'0'0'181'0,"0"0"22"0,0 0-29 0,0 0 36 15,0 0 25-15,0 0-40 0,24-3-6 0,-10 3-20 16,6 0-13-16,7 0-15 0,7 0 2 0,12 0-33 16,18-4 8-16,8 3-5 0,10-1-19 15,20 0-4-15,5-1-8 0,8 1-8 0,2 1-2 16,2-2-11-16,1-1 1 0,3 2-21 0,1-6-3 16,-2 6 3-16,1-5 5 0,-3 1 3 15,-3-2-21-15,-9 4-10 0,-9-3 18 0,-2 1-11 16,-22 3 11-16,-4-4-21 0,-2 6 6 0,-11-5 4 15,-7 6-14-15,-13-1-1 0,-4 1 8 0,-7-1 0 16,-3-1 7-16,0 2-14 16,-7-3 7-16,-3 2-11 0,0 1-2 0,-3 0-20 15,-2 0-21-15,-2-2-15 0,-7 2-8 0,0 0-18 16,0 0-17-16,0 0-40 0,-17 9-116 0,3-3-168 16,-2-1-416-16,-8 2 79 0,-1 0 125 15</inkml:trace>
  <inkml:trace contextRef="#ctx0" brushRef="#br0" timeOffset="52692.66">2260 9959 552 0,'5'-6'223'0,"-5"6"-77"0,3-3-23 0,-3 3 0 16,7-7-16-16,-1 7 3 0,1-3-18 15,1-1 1-15,-2 1 1 0,4 1-12 0,4-3 0 16,3 4-36-16,4-2 34 0,3-1-6 0,3 4-23 15,14-3 3-15,0-3 7 0,27 5-7 16,1-1-5-16,3-1 63 0,6 3-4 0,4 0-19 16,17 3-107-16,7-6 16 0,0 6 9 15,7-1 6-15,-4-1 10 0,1 5-15 0,-1-3 2 16,0 3 0-16,-3-4 8 0,0 3 8 16,0-3-21-16,1 1 0 0,-2 4-10 0,-6-7 13 15,-2 6-8-15,-23-4 15 0,1 0-17 0,-5 2 4 16,-2-2-4-16,-3 4 14 0,-11-5-14 15,-10 1 27-15,-2-2-22 0,-5 0 15 0,-6 1-10 16,0 2-8-16,-7-3 17 0,-4 0 9 0,1 3 36 16,-5-3-24-16,-2-1-2 0,-3 2 17 0,0-2-29 15,-2-1 24-15,-2-1-43 16,-7 3 18-16,10-1-10 0,-10 1-13 0,4-3 10 0,-4 3-17 16,0 0-11-16,0 0 10 0,-17-7-23 15,17 7-58-15,-13 0-16 0,13 0-36 0,-15 0-115 16,5 0-281-16,3 0-219 0,-3 1 81 15</inkml:trace>
  <inkml:trace contextRef="#ctx0" brushRef="#br0" timeOffset="53649.06">7515 9974 481 0,'0'0'156'0,"0"0"10"16,0 0-20-16,0 0-15 0,25-6-16 0,-16 6-26 16,1-2 14-16,2 1-6 0,4-1 54 0,4 0 13 15,5-1-36-15,3 2 5 0,5-3-18 0,8 2-5 16,4 0-7-16,17-4 2 0,2 3 5 16,4-3-28-16,-3 4 5 0,7-2-21 0,0 1-17 15,3 0 20-15,1-1-10 0,-1 1-13 0,4-3 0 16,16 4-18-16,1-4 16 0,-15 6-3 15,2 0-8-15,13-2 8 0,-14 2-26 0,17-2 6 16,3 2-1-16,-2 0-12 0,-19-3 17 0,2 3-12 16,2-1-3-16,-7 1 8 0,-2 0-2 15,-4 0-6-15,-4 0 0 0,-3 0 3 16,-11 0 0-16,-9 0-16 0,-1 0 1 0,-10 0 9 16,1 0 1-16,-2-2-11 0,-8 2 11 0,-1 0-8 15,-3-1 8-15,-2 1 17 0,-4 0 11 16,-2-2-13-16,1 2 11 0,-7 0 1 0,3-2-1 15,-4 0-1-15,-6 2 0 0,11-1-23 0,-11 1-17 16,0 0 17-16,7-1-13 0,-7 1-12 0,0 0 15 16,0 0-23-16,0 0 5 0,0 0-30 15,0 0-19-15,0 0-33 0,0 0-12 0,-18 11-116 16,12-10-379-16,2 5-174 0,-2-5 44 0,2 4 97 16</inkml:trace>
  <inkml:trace contextRef="#ctx0" brushRef="#br0" timeOffset="64450.81">27639 5543 235 0,'0'0'95'15,"0"0"-39"-15,-6-5 28 0,6 5-12 16,-3-3-5-16,3 3-6 0,0 0-15 0,-2-6-38 16,2 6-8-16,0 0-51 0,0 0 5 0,-5-3 43 15,5 3-97-15,0 0 70 0,0 0-9 16,0 0 1-16,0 0 10 0,0 0-29 0,0 0-7 15,0 0-61-15</inkml:trace>
  <inkml:trace contextRef="#ctx0" brushRef="#br0" timeOffset="66076.62">27421 5646 591 0,'0'0'222'0,"-3"-4"-53"16,3 4 3-16,-4-4-11 0,4 4-87 0,0 0-10 16,-6-4-7-16,6 4 2 0,-4-8 12 0,1 7-4 15,3 1 2-15,-8-8 10 0,2 7-22 16,3-4-14-16,3 5 6 0,-10-7-13 0,6 3-8 16,-2 0-3-16,1 0-9 0,-1-2 4 0,-1 2 3 15,-3-2-2-15,3 0-3 0,-3-3 12 16,0 5-17-16,-1-3-13 0,1-1 56 0,-3 0-48 15,1-1-10-15,-1 1 12 0,-4-2-33 16,4-1 36-16,-2 1-19 0,2 2 14 0,-5-3 0 16,-1-2 15-16,3 2-36 0,-5 2 92 15,0-4-7-15,3 3-23 0,-2-1-6 0,-1-1 6 16,-3 2-3-16,5-1-10 0,-3 3 5 0,-1-4-16 16,1 1 3-16,-4 3-5 0,2 0 3 15,0-2 0-15,-1 3-8 0,-2-3 0 0,-4 2-3 16,-1-1 3-16,0 0-5 0,-2 1-1 0,6 2-7 15,1 0 8-15,-7-3 0 0,6 5-15 0,-1-2 7 16,-7-1-8-16,2-1 8 16,-3 4 3-16,6-2-8 0,-6-1 5 0,2 2-69 15,-3-2 8-15,4 1 2 0,0 0 3 0,0 1 2 16,3-1 11-16,2 2 4 0,-3 0-4 0,-2-3 7 16,-4 2 3-16,4-1-3 0,-4-1 6 15,3 1 2-15,-5 1 10 0,3-1-2 0,2-1 10 16,-3 0-11-16,-2 2 1 0,5-1 12 0,-2 2-12 15,-1-2 7-15,4 0-10 0,-4-1 13 16,1 3 3-16,1-1-16 0,3 4 10 0,0-2 11 16,2-4-14-16,-4 6 6 0,4-3-2 0,0 2 1 15,0 1 9-15,-3 0 2 0,3-1-7 0,-2 2-6 16,1 2 16-16,-1-2-6 16,-1 0-15-16,0 1 16 0,2 0-16 0,-1 1 16 15,-1 1 4-15,3-2 9 0,0 0-14 0,0 3-9 16,1-1-4-16,-1 0 11 0,3 3 0 0,-2-4 0 15,2 4-12-15,-3-2 4 0,4 3 3 16,1-1 15-16,-3 1-2 0,1-1-16 0,1 0 0 16,4 2 13-16,-2 2-12 0,1-2 9 0,0 1 6 15,1 3 2-15,-1-2 16 0,3 1-29 0,-6 3-2 16,7-2 15-16,-1 1-12 0,3 2 2 16,-1 1-8-16,1-4 8 0,2 5 10 0,-2-1-2 15,2 1-11-15,4-2 1 0,-1 3-6 0,-1 0 3 16,1 0 3-16,-1 1-11 0,4-1 15 0,0-1-12 15,-1 2 0-15,1-3 10 0,0 7-3 16,2-7-2-16,-1 4 8 0,2-2-1 16,0 3-7-16,1-5 13 0,1 1-21 0,-1 1 8 15,3 0 10-15,-1 0-13 0,1-1 6 0,3 2-19 16,0-1 16-16,0-1-5 0,0 2 7 16,0-2 3-16,3 1-10 0,0 3 3 0,1-4 4 15,4 2 0-15,-2 3 9 0,4-4 19 0,0 0-40 16,1 5 20-16,2-6-3 0,0 2-4 0,1-1-16 15,3 3 23-15,1-1-13 0,-1-1-12 16,3 0 20-16,4 0 10 0,-3 2-23 16,2-2 36-16,4-2-23 0,-2 1-7 0,5 0 7 0,5 6 5 15,2-2 5-15,4 1-23 0,-6-8 16 16,5 6 17-16,-5-5-30 0,9 2 23 16,-3 0-16-16,4 0 16 0,-7-3 10 0,5 2-2 15,3 0-42-15,-9-3 11 0,-3-2 23 0,14 3-3 16,0 1 5-16,3-1-20 0,-3-2 8 15,6 2 7-15,-2-2-13 0,-1-1 9 0,4 2 6 16,0-3-4-16,-1 3-5 0,-3-2-3 0,4 1-3 16,-3-2 18-16,-1 3-10 0,-3-3-7 0,3 3-1 15,-10-3 1-15,-1-3 4 16,12 4 3-16,0-1-2 0,2-1 23 0,0 0-21 0,-2 1-3 16,6-1-12-16,-3-1 13 0,4-1 7 0,-4 0-13 15,2 1 1-15,-2-7 9 0,-4 4 11 16,-7-2-10-16,1 0 5 0,3-4-3 15,0 1 8-15,16 1-15 0,1-4 4 0,0 1-12 16,0-1 5-16,3-2 8 0,2 2-8 0,-3-4 36 16,-2-1-41-16,-3 3 10 0,0-4-13 0,-1 1 18 15,-3 0-10-15,-10 0 5 0,-7 1 16 16,13-6-24-16,-9 5 1 0,-8-3 4 0,-2 2 39 16,2-2-20-16,1 1-6 0,-7 0-7 0,0-5-11 15,3 6 6-15,-6-3-6 0,2-3 36 0,-7 3-12 16,-2-2-16-16,0 1-2 15,-1-1 14-15,1 1 1 0,-2-2 8 0,-4-1-13 16,2 0 5-16,-3-1 0 0,0 1 2 0,-1-2-30 16,-3-1 30-16,1-3-9 0,-1 4-9 0,-3-2 19 15,3-2-3-15,-3 1-11 0,-2-3 16 16,-3 4 5-16,1-2 6 0,0-2-19 0,0 1 8 16,-3-1-5-16,0-1-10 0,-3 2 4 0,3 0 9 15,-3-3-16-15,0-1 8 0,1 1 2 16,-3-2-7-16,-2-2 7 0,-3 1-10 0,3-1 16 15,0 6-13-15,-1-7 2 0,-5 4-8 0,3 1-7 16,-4-1 13-16,1 1 18 0,-4 0-16 0,3 0-15 16,-4 0 12-16,-1 0-4 0,-12-7 2 15,4-2-13-15,-1 4 8 0,-3 2-10 16,-1-3 0-16,-4 5 18 0,-2 0-11 0,-3 1 8 16,-3 0-5-16,-7 2 3 0,-4 0-1 0,-2 3 1 15,-20-2 4-15,-5 4 1 0,1 1-23 16,-5 2-1-16,-6 4-9 0,-7 2 7 0,-11 3-26 15,-7 3-40-15,-9 3-62 0,-10 0-179 0,-35 11-494 16,-14 3 102-16,-9 1 144 0</inkml:trace>
  <inkml:trace contextRef="#ctx0" brushRef="#br0" timeOffset="70268.32">27336 14108 383 0,'-4'-5'190'0,"4"5"-6"0,0 0-12 0,-3-6-19 16,3 6-4-16,-1-6-11 0,1 6-10 15,-6-4-5-15,6 4-13 0,-3-4-18 0,3 4-5 0,-2-7 0 16,2 7-23-16,-5-4 0 16,2-2-5-16,3 6-8 0,-4-2-71 0,4 2 2 15,-7-6-16-15,4 3 19 0,3 3-11 0,-7-8 6 16,3 4 15-16,-2 2-16 0,2 0 6 16,-3-3 18-16,2 4-14 0,-3-2 1 0,1-1 2 15,-1 0-7-15,-1 0 20 0,2 2 11 0,-3-2-27 16,-1 0-1-16,1 1-12 0,2-3 19 0,-5 4 3 15,0-4-1-15,2 4 77 0,-2-4-2 16,0 1-13-16,-2 1 0 0,-1-2-8 0,-1 2-23 16,0-2 3-16,0 1 0 0,-1 1-6 15,1-2 6-15,-3 4 0 0,0-5-13 16,-1 6-6-16,3-6 1 0,-5 5 3 0,4-1 14 16,-7-3-14-16,2 0-6 0,4 5 3 0,-7-6-8 15,2 3-8-15,-2-2 11 0,0 5 0 0,2-5-16 16,-1 5 3-16,2-2 7 0,0-1 4 15,0 2-19-15,2-1 8 0,-1-2 2 0,-1 3 11 16,0-4-11-16,0 4 3 0,-2-3-18 0,2 2 26 16,1-4-3-16,-3 6-5 0,-1-5-3 0,7 5 1 15,-6-6 4-15,0 3-4 16,2-2-8-16,0 4-1 0,1-4 17 0,-2 1 4 0,-2 0-5 16,0-2-8-16,2 5 6 0,-5-4-1 15,4 1-4-15,-6 0-3 0,1-2 20 0,4 5-10 16,-11-4-12-16,4 1 9 0,-3 1-2 15,-1-2 0-15,1 4 8 0,-5 0 0 0,5-4-8 16,-4 4 2-16,-1-1 6 0,2 1-6 0,-1-1-4 16,-1 2 2-16,2 0 5 0,-1-4-13 15,-1 5 13-15,2 0-2 0,-1-1 5 0,2-2-19 16,-1 0 14-16,2 3-16 0,-2-1 21 0,-2 1-3 16,1 0-10-16,0 0 10 0,-3 0-10 0,3 0 5 15,-4 4 5-15,4-2-8 0,0-2 16 16,-4 1-18-16,2 0 5 0,-2-1 8 0,4 6-8 15,3-4 2-15,-3 0 21 0,0 3 0 16,4-3-12-16,2 5-14 0,2-6 11 0,-2 6 2 16,5 0 0-16,-5 0-5 0,1-3-2 15,3 6 15-15,3-3-13 0,2 0 0 0,-2 1-2 16,1-1-1-16,3 0 1 0,0-1 7 0,1 4 0 16,1-5-12-16,-1 3 2 0,5 2 5 15,3-3-10-15,-7 1 2 0,5 4-7 0,3-3 5 16,1 1-11-16,-2 1 21 0,2-3-12 0,0 7-1 15,-1-5 5-15,3 7 11 0,-3-4-21 0,1 3 13 16,2 0 8-16,1-3-8 16,1 4 5-16,2-2-7 0,-1 1 9 0,1-4-9 15,-2 3 2-15,5 2-13 0,-2-2 13 0,2 1-8 16,0 0 16-16,-2-3 0 0,5 3-6 0,-2 1 8 16,3 0-4-16,0-1-14 0,0 3-2 15,0-1 2-15,4 0 3 0,-1-1 7 0,0 0-9 16,1 0 7-16,0 1 0 0,4-3 18 0,0 3-18 15,-1 0-11-15,4 1 22 0,-1-2-9 0,3-3 3 16,-2 3 0-16,2-2-7 0,4 3 12 16,-3-1-10-16,3-2 0 0,0 0-2 0,1 1 7 15,1-1 5-15,2 4-13 0,-3-4 16 0,2-3-8 16,4 6 5-16,0-4-7 16,-3 0-8-16,5-2 7 0,1 5-14 0,1-3 17 15,-1-2-5-15,1 3 2 0,0-2 1 0,5-1-13 16,-2-2 15-16,0 4 2 0,3-4-4 0,0 3 5 15,0-1-6-15,1-4-4 0,3 5 7 16,-4-2-3-16,3-2-4 0,-1 1 2 0,0 1 8 16,2-1-8-16,-1 0 7 0,-2-1 1 0,-1 0 5 15,3-1-16-15,0 2-5 0,-1-3 6 0,1 1 7 16,0 2-2-16,0-2 2 0,-2 3-5 16,6-5 10-16,-6 1-20 0,5 1 7 0,-2-1 6 15,3 1-8-15,0-5-1 0,-1 4 9 0,2-1 10 16,-1-2-21-16,-1 3 8 0,2-3 5 15,-1-1-2-15,-3-2-3 0,3 5 7 16,-3-4-7-16,2 0-7 0,-6 1 14 0,4-2-12 16,5 2 10-16,-4-3-15 0,2 0 18 0,1 0-29 15,2 0 27-15,0 0-1 0,0 0 2 16,3 0-17-16,-3-3 15 0,2 2-5 0,12-5 16 16,-10 4-9-16,-4-3-7 0,-2 4 16 0,2-5-19 15,-3 3 11-15,-3-2 5 0,3 0-3 0,-1 0-10 16,-1-2 41-16,1 3-26 0,-2-3-10 15,-1-1-2-15,2 1-11 0,1-2 23 0,-2 1 11 16,-1 0-3-16,2-2-18 0,11-4 3 0,-11 6 12 16,-2-2-2-16,0 0 5 0,0 1-2 0,-2-1-31 15,-1-1 17-15,1 1 1 16,-1 2-8-16,-3-4 15 0,1 0-12 0,-10 4 7 16,5-3 18-16,-3 2 6 0,-3-1-6 0,-1-2 25 15,0 4-12-15,-2-2 5 0,-4 2-12 0,-1-5-1 16,1 1-25-16,-1 1 15 0,-2-3 0 15,2 2 2-15,-3-1 6 0,-2 0-18 0,2-6 5 16,0 5 0-16,0-1-3 0,-3 1 16 0,3-7-21 16,-3 5 8-16,0-1-8 0,0-4 21 15,-2 4-26-15,-3-1-10 0,4-2 7 0,-3 0 1 16,-2 2 15-16,3-1-10 0,-4-1-3 16,0 2 15-16,0-3-7 0,0 0-5 0,-4 2-6 15,4 0 11-15,-4-1 8 0,1 2-29 16,-1-6 13-16,-2 9 5 0,1-5-12 0,-7-2 2 15,5 4 15-15,-6-1 8 0,2 2-28 0,-6-1 7 16,-1-3 11-16,-4 1-18 0,0 2 5 0,-8 2 16 16,-8-5 1-16,-7 4-19 0,-6 5 7 15,-3-1-31-15,-4 5 14 0,-7 1-22 0,-7 7-35 16,-4 6-56-16,-36-9-205 0,-8 17-564 0,-37 6 131 16,-7-1 42-16,-17-3 91 0</inkml:trace>
  <inkml:trace contextRef="#ctx0" brushRef="#br0" timeOffset="75236.64">21880 13590 504 0,'-4'-7'207'0,"4"7"-97"15,-3-3 16-15,3 3-6 0,0-5-23 0,0 5 11 16,0 0-16-16,-3-9-5 0,3 9 13 0,0 0-29 16,0 0-19-16,0 0 12 0,0-4-11 0,0 4-19 15,0 0 12-15,0 0-3 0,-4-4 3 16,4 4-28-16,0 0 3 0,0 0 2 0,0 0 20 15,0 0-22-15,0 0-9 0,0 0 4 0,0 0 2 16,28 1-13-16,-18 4 8 0,4-4-36 16,2 0 17-16,2 1 30 0,2 2-19 0,4-1 2 15,-3-2 4-15,6 3-1 0,-3-1-5 16,-1-2 3-16,1 4-6 0,-2-3 11 0,2-2-13 16,-1 2 5-16,4 1-10 0,1-2 18 15,-4 0-3-15,7-1-2 0,-1 2 81 0,-2-2-30 16,3 0-13-16,0 0 3 0,-1-2 2 0,1 1-7 15,-3 0-9-15,2-2 14 0,1 1-29 16,-1 2 4-16,1-2 1 0,-3-3-4 0,3 4 2 16,0-4 2-16,-1 2 1 0,1-4-1 0,-4 5-14 15,0-5 17-15,3 3-15 0,-5-1 15 0,2-2-10 16,-3 4-8-16,-4-4 10 16,-2 5-9-16,2-3 4 0,-3 2-5 0,-2 1 6 0,-2-3 4 15,1 4 1-15,-1-2-14 0,-3 0 6 16,1 2 10-16,-1-1-18 0,0-1 11 0,1 1-16 15,-5 2 17-15,1-1-19 0,0-2 17 16,-7 3-2-16,11-6 2 0,-5 6-4 0,-6 0-9 16,10 0-7-16,-10 0-3 0,7-2 16 0,-7 2 5 15,0 0 2-15,11-2-4 0,-11 2-4 0,0 0 24 16,6-3 0-16,-6 3-8 0,0 0 15 16,0 0-12-16,0 0 9 0,0 0-9 0,10 0 7 15,-10 0-12-15,0 0-8 0,0 0-1 0,0 0-1 16,0 0-4-16,0 0 1 15,0 0-5-15,0 0 9 0,0 0 6 0,0 0-18 0,0 0 0 16,0 0 8-16,0 0 7 0,0 0-7 16,0 0-13-16,0 0-3 0,0 0 11 0,0 0 4 15,0 0-9-15,8 6 12 0,-8-6-15 16,-5 10 0-16,2-4 18 0,0 2-8 0,-1 0-5 16,-2 3 13-16,3-3-19 0,-1 2 9 0,-3 3 5 15,0-4-6-15,4 1 11 0,-4 5 8 0,1-4-24 16,2 5 0-16,-3-2 3 0,0 0-2 15,4-1 7-15,-4 4-5 0,4-3-3 0,0 3 9 16,-2-5-6-16,2 3 0 0,3 0-8 0,-3 1 8 16,3-1 8-16,-4-1-14 0,4 1 12 15,0 2-14-15,0-3 8 0,3 1 13 16,-3-1-8-16,0 0 0 0,1 1-10 0,-1-4-3 16,0 6 11-16,0-4 2 0,3-1-8 0,-3 2 1 15,3-2-3-15,-3 2 15 0,4-3-5 16,-3 3-10-16,-1-3 5 0,3 1-3 0,0 0-7 15,-3-2 5-15,3 3 15 0,-3-3-10 0,3 0-5 16,-2 1-3-16,-1-1 8 0,3 1-2 0,0-3 2 16,-3 4 13-16,3-1-16 0,-2-1 11 15,2-1-1-15,1 4-9 0,-4-1-1 0,4-4 8 16,-4 2-7-16,3 3-3 0,0-3-3 16,1 0 3-16,-1 3 7 0,-3-2-4 0,3 1 17 15,0-2-15-15,1 1 8 0,0 1-3 16,-1-1-10-16,1 1-3 0,-1-1 1 0,0 0 9 15,0 0-10-15,1 2 1 0,-1-2 4 0,0 2 3 16,-2-1-5-16,3 1 5 0,-1-1 3 16,0 2 2-16,0-2-8 0,1 3 3 0,-1 0-5 15,0-1 8-15,-2-1-16 0,2 4 10 0,0-3 1 16,0 3 7-16,-1-1 0 0,1-1-15 0,0-1 7 16,0 1 6-16,-2 2 10 0,2-2-11 15,0 0 8-15,-3-3-7 0,3 3-6 0,-3-1 11 16,3 0 0-16,-2 1-26 0,-1 0 18 0,0 0 7 15,3 1-7-15,-3-2 8 0,4 1-8 16,-4 2 3-16,0-3-3 0,3-2-3 16,-3 5-2-16,1-3 0 0,-1 0-3 0,0-2 11 15,3 2-11-15,-3-3 3 0,0 6 8 0,3-5-3 16,-3 1 0-16,0 0 0 0,3-1 0 0,-3 2 5 16,1-3-3-16,-1 3-2 0,0-2-7 15,0 1 22-15,3-1-15 0,-3 1 2 0,0-2 6 16,0 3-10-16,0-3 7 0,0 4-10 0,0-1-1 15,0-2 12-15,0 2-9 0,3-3 16 16,-3 2-21-16,0-1 11 0,0 1 2 0,0-1-13 16,0 0 6-16,3 0 4 0,-3-2-4 15,0 2-4-15,0-1 6 0,1-1 6 0,-1 3-6 16,0-2 5-16,0-2-5 0,0 0 2 16,3-1-4-16,-3 2 14 0,0 0-19 0,0-1 2 15,0-3 7-15,0 4-2 0,0-5 5 0,0 5-7 16,4-3 2-16,-4 1-16 0,0-1 16 0,0 0-12 15,0-4 12-15,0 5-5 0,0-1 7 16,0-1 8-16,0-2-15 0,3 1 13 0,-3-2-6 16,0-3-2-16,0 14 0 0,0-11 13 0,0 4-13 15,3-2-2-15,-3-1-1 0,0-4-2 16,1 12 0-16,-1-7 10 0,0 0 3 0,0 0-1 16,3 0-9-16,-3 0-3 0,0-5 10 0,0 12-13 15,0-6 8-15,0-2 8 0,0 3-6 16,3-1-4-16,-3-1 12 0,0 2-5 15,3 0-7-15,-3-2 2 0,1 1 2 0,-1-1 1 16,0 1 4-16,0-2-17 0,3 3 5 0,-3-7 5 16,0 7-5-16,3-4 10 0,-3 2-23 0,0-5 23 15,3 7-10-15,-3-7 0 0,1 6 0 16,-1-6-3-16,4 5 11 0,-4-5-6 0,0 5 1 16,0-5-3-16,3 4-8 0,-3-4 15 0,4 1 3 15,-4-1-2-15,0 0 10 0,3 7-13 0,-3-7 15 16,0 0-23-16,6 3 3 15,-6-3 13-15,4 4-11 0,-4-4 6 0,6 1 7 0,-6-1-5 16,8 2-10-16,-8-2 8 0,7 3 2 16,-7-3-5-16,10 0-3 0,-10 0 14 0,14 0-1 15,-5 0-10-15,-2-3 0 0,-7 3-3 16,21 0-4-16,-11 0 9 0,4-2 1 0,-4 1-3 16,3 1 0-16,2-1 5 0,1-2-5 0,-2 3-3 15,0 0 3-15,3 0 0 0,0-2-7 16,0 2 14-16,1-1-9 0,1 1 2 0,-1 0 5 15,2 0-3-15,1-2 1 0,0 2-3 0,-2 0-3 16,2 0-2-16,0-1 8 0,-1 1-6 0,1 0 3 16,0-4 13-16,-5 4-23 0,2 0 2 15,-2 0 11-15,2 0-6 0,-2 0 6 16,-1 0-11-16,-2 0 8 0,4 0-3 0,-7 0-4 16,4-1 20-16,-4 1-16 0,0 0-2 0,-2-2 7 15,-8 2 4-15,17 0-6 0,-11 0-6 16,-6 0 14-16,16 0-5 0,-16 0 4 0,11-1-9 15,-11 1 4-15,7 1 11 0,-7-1-10 0,11 0-11 16,-11 0 8-16,0 0 0 0,10-1 31 16,-10 1-36-16,0 0 2 0,0 0 6 0,10 0-11 15,-10 0 11-15,0 0-1 0,0 0-7 0,11 0 5 16,-11 0 0-16,0 0 10 0,0 0-12 0,0 0-1 16,0 0 8-16,10 1-2 15,-10-1-8-15,0 0 10 0,0 0 2 0,0 0-12 16,0 0 5-16,0 0-5 0,0 0 0 0,0 0-23 15,0 0-26-15,0 0-23 0,7 2-15 0,-7-2-136 16,0 0-79-16,0 0-545 0,0 0 79 16,0 0 89-16,0 0 60 0</inkml:trace>
  <inkml:trace contextRef="#ctx0" brushRef="#br0" timeOffset="75797.48">23968 15438 901 0,'-3'-5'243'0,"3"5"-16"0,0 0-1 16,0 0-42-16,0 0-18 0,-3-3-17 0,3 3-19 16,0 0-14-16,0 0-9 0,0 0-17 0,0 0-1 15,0 0-4-15,0 0-21 0,0 0 0 0,0 0-8 16,10 11-12-16,-7-4-1 16,4-1-5-16,0 1 1 0,-3-2-14 0,2 5 11 15,2-3-15-15,1 1-3 0,1 0-3 0,-3 1 6 16,4-1-6-16,-1 5 16 0,-3-5-24 0,4 0 4 15,-2-2 12-15,-2 1-21 0,3 1 13 16,-2-1-2-16,2 1-2 0,0-2-6 0,-3-2 7 16,3 3 6-16,-3-1-13 0,2-2 6 0,-4 1-11 15,2-2 13-15,-1 2-26 0,0-2 23 0,-2 2 0 16,-1-3-2-16,-3-2-8 0,11 5 8 16,-8-3-3-16,-3-2-16 0,4 3 24 15,-4-3 10-15,6 5 11 0,-6-5-9 0,1 3 31 16,-1-3-17-16,6 2-16 0,-6-2 13 0,0 0-6 15,4 5-14-15,-4-5 17 0,0 0-12 16,2 5 2-16,-2-5 10 0,0 0-2 0,0 0-1 16,-12 13-9-16,5-4-8 0,-3 3 15 0,-4 1-18 15,-6 8 3-15,-1-2-16 0,-3-1-2 16,3-1-8-16,-2 1-17 0,2 4-52 0,-3-3-31 16,-13 6-271-16,12-4-504 0,1-3 128 0,1-1 17 15,2-7 103-15</inkml:trace>
  <inkml:trace contextRef="#ctx0" brushRef="#br0" timeOffset="97540.81">27435 11176 563 0,'-3'-8'161'0,"3"8"-15"16,0-4-44-16,-3-2 93 0,3 6-14 0,-1-7-12 16,1 7-7-16,0 0-45 0,-4-4 22 0,4 4-32 15,0 0-4-15,0 0-6 0,0-6-20 0,0 6 4 16,0 0-14-16,-3-7-8 0,3 7-3 16,0 0-5-16,0 0 6 0,0 0-21 0,7-8 5 15,-3 8-6-15,-4 0 1 0,13-8 0 0,-3 5-15 16,1-3 9-16,-1 4 1 0,4 0-8 15,2-2-10-15,-4 4-6 0,4-1 4 0,1-1-6 16,-3 4-5-16,-1-1 2 0,5-1 9 16,2 5-6-16,-6-2-3 0,3 4 16 0,-1 0-15 15,-1 1-8-15,-5 2 2 0,3 0 1 16,-2 3 7-16,-4-1-8 0,-1 6-2 0,-2 6 2 16,-4-2 9-16,0 4 1 0,-7 8-7 0,-3 9 0 15,-7 7 5-15,0-3 8 0,1 3-10 0,-6 1 4 16,2-1 16-16,-1 2-33 0,0-2 13 15,4 3 2-15,-3 1-8 0,6-3 11 0,-3 3 7 16,4-3-15-16,1-1 5 0,0-1 8 0,8-11 0 16,-2-1 0-16,6-1 0 0,-1-2-11 0,-2-4 1 15,6-2 2-15,-2 3 3 16,-1-4 2-16,3-2-8 0,0 5-2 0,1-4 8 16,-1-1-11-16,3-4 6 0,-2 2 5 0,3-2-3 15,-3-3-13-15,2-1 18 0,-2 0-4 16,7-4-9-16,-2 1 0 0,-2-3 19 0,3-1-3 15,1-6-6-15,-1 3 3 0,0-4 8 0,4-2-10 16,-4-1 5-16,4-1-5 0,-4 0-6 0,3-2 1 16,-2-3 4-16,-1 5 9 0,0-5 14 15,1 5-22-15,-4-2 15 0,2-1-31 0,-5 0 24 16,5 0-11-16,-7 2 15 0,4-2-4 0,-6 4 2 16,4-6-3-16,-1 2 8 0,-3 4-15 15,0 0 10-15,3-5 12 0,-3 5-27 16,0 0 15-16,0 0 0 0,0 0-13 0,0 0-5 15,0 0 5-15,-10 11 5 0,4-3-10 0,5-1 8 16,-6 3 0-16,4 3-3 0,0-1 2 0,2 2 4 16,-2 3-1-16,0 0-8 0,0 2 1 15,3-1 5-15,-1 4-8 0,1-3 2 0,-3 6 8 16,3 0-2-16,0 5-13 0,3-3 0 0,-2 8 7 16,2-3-2-16,0 7 6 0,1 12-6 0,2 1 5 15,1-2-10-15,-3 0 2 0,3 1 3 16,2-1-8-16,-1 1 1 0,-1 5 7 0,3-5 2 15,0 6 8-15,4-5-15 0,-4 5-2 16,1-2-9-16,-1-1-58 0,0 3 5 0,-4 3 15 16,2 3 3-16,2-4-23 0,-2 1 28 15,-3 3-3-15,-1-1 31 0,0-4-15 0,-4 4 25 16,0-6-12-16,-1 1-6 0,-6 1 1 0,3-4-9 16,-5-4 21-16,-1-2-4 0,-4-1 4 15,0-4 3-15,-6-1 27 0,3-2-24 0,-1-9 4 16,-6 4 19-16,-6-1 9 0,-1 1-27 0,-3-5 12 15,-7-3 0-15,-1-1-10 0,-5-2-2 0,-1-6 2 16,3 3-3-16,5-13 18 16,5-4 3-16,4 3 16 0,3-4-22 0,-4 0 9 15,9-2-14-15,0-2 1 0,1-4-10 0,-4-3-14 16,8 0-4-16,-1-4-65 0,9-10-4 0,5-1-88 16,3-31-115-16,9 15-532 0,9-11 82 15,9-17 104-15</inkml:trace>
  <inkml:trace contextRef="#ctx0" brushRef="#br0" timeOffset="98271.64">27712 10561 230 0,'-14'15'77'15,"1"0"-8"-15,3-1-21 0,-1-1 4 0,4-1 14 16,-3 1-15-16,-1 1-12 0,3-2 12 0,-1 2 0 16,-1 2-5-16,0-4 5 0,3 2-2 15,1-6 25-15,-2 2 41 0,5-2 31 0,-1-1-56 16,-2 0 20-16,3-4 51 0,2 4 54 0,1-7-69 15,-6 1-13-15,6-1-7 0,0 0-9 16,7-18-22-16,2-2 0 0,9-17-3 0,9-7-28 16,14-19 8-16,9-6-11 0,6-7 1 0,26-23-21 15,13-8 7-15,5-3 1 0,12 1-11 0,5-4 8 16,6 5-18-16,3 6 1 0,1 4-9 16,3 6 3-16,-4 9 13 0,-9 6-5 0,-4 11-19 15,-26 14-1-15,-7 12-4 0,-1-2-4 16,-5 9 17-16,-16 12-20 0,-9 2 5 0,-8 9-2 15,-7 0-13-15,-7 3 0 0,-6 5-16 16,-4-3 8-16,0 4-5 0,-4 2 18 0,-2 2 0 16,-4 0-8-16,0 4 3 0,-4 1 10 0,0 1 2 15,-3-1-25-15,-3 3-36 0,0-3-48 16,1 6-90-16,-6-4-98 0,1 1-478 0,1-3 41 16,-2-1 98-16</inkml:trace>
  <inkml:trace contextRef="#ctx0" brushRef="#br0" timeOffset="98645.76">29472 8993 616 0,'0'0'190'0,"0"0"-19"15,0 0-17-15,0 0-16 0,0 0 3 16,0 0-18-16,0 0-16 0,21 8-15 0,-14-2-5 16,6-5 3-16,-2 3-8 0,5 0-23 0,-1-2-5 15,1-2 2-15,2 4-5 0,-2-2-5 16,2-1 3-16,0-1-11 0,-2 1-17 16,1-1 17-16,-3 0-2 0,-1 0-18 0,1 0 7 15,1 2 1-15,-4-2-13 0,-3 0 7 0,-1 3 3 16,-7-3 3-16,17 1 2 0,-13 0-15 15,2 2-3-15,-2 4 13 0,-4 0-13 0,-1 3 19 16,-5 6-1-16,1 2-8 0,-7 6-22 0,1 1 9 16,-2 0 11-16,-1 4-18 0,4-1-10 0,2 0-41 15,-1-5-49-15,2 2-54 0,3-1-61 16,1 0-542-16,3-5 48 0,3-4 92 0</inkml:trace>
  <inkml:trace contextRef="#ctx0" brushRef="#br0" timeOffset="98895.81">30530 8957 893 0,'0'0'274'0,"0"0"-18"0,0 0-34 16,0 0-14-16,0 0-27 0,-8 17-12 15,6-9-12-15,0 3-24 0,-1 2-5 0,0 0-13 16,0 4-10-16,-2 3-21 0,-1 0-7 16,5 4-5-16,-5 1 2 0,2 1-15 0,-5 5-31 15,4 2-31-15,-1 1-40 0,1-5-72 16,-3 1-100-16,1 3-589 0,2-9 51 0,-4-3 85 16,6-7 90-16</inkml:trace>
  <inkml:trace contextRef="#ctx0" brushRef="#br0" timeOffset="99235.06">30464 8843 982 0,'0'-6'282'0,"0"6"-23"0,0-11-34 15,0 10-18-15,0 1-12 0,3-7-21 0,0 4-18 16,5-2-15-16,0 2-6 0,3-1-20 0,1 2-15 15,4 2 0-15,2 0-13 0,3 2-15 0,2 3 2 16,4 5-18-16,0-3-4 0,-3 1-14 16,4 8 5-16,-3-3 1 0,-3 6-16 0,-4 0 3 15,-1 3-16-15,-4-1 3 0,-4 1 8 0,-7-1-8 16,1 3 5-16,-6 2 0 0,-7 4 2 16,-1-2-27-16,-9 13 22 0,-4 0-4 15,-7-2-11-15,0-4 0 0,-3 1-3 0,-3-4-7 16,6 0 10-16,-3-6 1 0,6-3-24 0,4-6-5 15,2-1-21-15,2-5-12 0,4 3-65 16,-2-3-119-16,7-7-93 0,3 0-501 0,4 3 76 16,1-5 80-16,3-2 86 0</inkml:trace>
  <inkml:trace contextRef="#ctx0" brushRef="#br0" timeOffset="99437.64">30964 9193 1013 0,'0'0'289'0,"6"-2"-33"0,-6 2-20 16,5-5-29-16,-5 5-10 0,0 0-46 0,0 0 8 15,0 0-13-15,10 0-5 0,-10 0-31 0,2 7-5 16,1-1 2-16,-3-2-22 0,3 5-11 0,-3 3-15 16,0-3-57-16,3 2-48 0,-6 3-110 15,3 0-230-15,-3-1-449 0,3 1 136 0,0-7 52 16,0-2 84-16</inkml:trace>
  <inkml:trace contextRef="#ctx0" brushRef="#br0" timeOffset="99577.33">31202 8922 808 0,'0'0'218'0,"0"0"-59"0,14 13-54 0,-10-5-13 15,-1 5-64-15,-3 3-26 0,0 5-112 0,-3-4-28 16,-5 16-494-16</inkml:trace>
  <inkml:trace contextRef="#ctx0" brushRef="#br0" timeOffset="99991.54">31140 9331 691 0,'7'-13'284'0,"1"-4"-26"0,2-2 1 0,6-5-37 0,1-2 1 16,5-12-26-16,1 4-18 15,1 0-28-15,0 7-5 0,0-7 5 0,-4 4-17 16,-3 7-27-16,-3 5 1 0,0 0 2 0,-4 0-31 16,4 3 11-16,-4 3-32 0,-4 0 1 0,-2 3-10 15,3 0-31-15,-6 1-13 0,-1 5-15 16,0 3 17-16,-11-5-12 0,11 5-10 0,-17 5 17 16,3-2-14-16,1 4-1 0,-2 0 8 0,-1-2 2 15,2 2 1-15,3 2-1 16,-1-1-20-16,1-1 8 0,4 0-1 0,2 1-12 15,-3 0 31-15,6 0-1 0,-4-4-7 0,6 4 15 16,0-1 1-16,0 0 9 0,6 0-7 0,-1-2 2 16,1 2 8-16,4 5 3 0,2-6 0 15,1 1 9-15,0 0-9 0,5 3 2 0,-1-3-2 16,0 1-3-16,0-1 0 0,-1 1-13 0,-1 1 18 16,-2-2-10-16,1 1 3 0,-4-1-4 15,-3-1 4-15,0 2-13 0,-4-1-6 0,1 3 3 16,-8 5-17-16,0-5-12 0,-5 5-27 0,-2 0-38 15,-3-1-1-15,-2-3-20 0,0 3-31 16,1-8-46-16,4 1 3 0,1-5-51 16,0-2-85-16,3-1-469 0,5-4 126 0,2-7-7 0</inkml:trace>
  <inkml:trace contextRef="#ctx0" brushRef="#br0" timeOffset="100209.14">31835 8600 826 0,'6'-7'354'0,"-3"4"-35"0,-2-1-37 0,5 1-34 16,-6 3-15-16,3-5-31 0,-3 5-38 0,0 0-5 16,0 0-18-16,0 0 0 0,0 0-21 15,4 22-15-15,-4-10 0 0,-3 8-13 16,2 5-18-16,-2 3 5 0,-3 6-7 0,-1 15-16 0,1 1 1 16,-5 0-1-16,1 0-20 0,3 0-23 15,-4-6-16-15,3-5-22 0,0-7-27 16,4-4-50-16,1-4-36 0,-1-2-85 0,3-5-33 15,2-4-614-15,-1 0 115 0,4-7 69 0,2-4 82 16</inkml:trace>
  <inkml:trace contextRef="#ctx0" brushRef="#br0" timeOffset="100552">32139 8632 1013 0,'2'-7'328'0,"-1"1"-24"0,0 3-30 16,-1-2-15-16,0 5-47 15,3-4-10-15,-3 4-15 0,0 0-38 0,0 0-1 0,0 0-25 16,0 0-3-16,-11 17 1 0,4-5-34 16,-6 8-5-16,-5 2-41 0,-9 16-16 0,-1-1-9 15,-2 3-11-15,-1-1-41 0,3-3-3 16,-5-1 6-16,6-1-38 0,3-9-11 0,8-4-23 16,1-4-8-16,7-6 23 0,-3 3 29 0,3-7 20 15,4 1 36-15,1-5 10 0,3-2 49 16,0-1 5-16,0 0 12 0,0 0 21 0,0 0-7 15,0 0-11-15,20-8-7 0,-9 4-3 0,-1-2 5 16,0 4-5-16,1-4 0 0,2 4-21 0,1-2 3 16,-1 0 6-16,0 3-22 15,1-3 14-15,0 4-11 0,3-2-23 0,-3 2 29 16,6 2-24-16,-2 2-2 0,2-1-21 0,-2 5-2 16,5-4-31-16,-3 2-28 0,3 6-62 0,-8-2-127 15,4 5-656-15,-7-2 121 0,-1 2 50 16,-1 0 108-16</inkml:trace>
  <inkml:trace contextRef="#ctx0" brushRef="#br0" timeOffset="100908.49">29982 9931 885 0,'51'-23'259'16,"23"-4"-24"-16,6-5-40 0,12-4-16 0,34-9-10 16,5-5-8-16,5 1-15 0,1-1-18 0,10-1-21 15,7-1 9-15,3 1-11 0,-3-3-3 16,3 1-5-16,-5 2-28 0,-3 1-2 15,3 1-8-15,-8 3 0 0,-9 3-8 0,-29 15-15 16,-10-1 10-16,-4 7-13 0,-8 0-10 0,-25 5 0 16,1 7-2-16,-17 0-11 0,-12 3-15 15,-4 1 23-15,-10 4-29 0,-3-2-4 0,-7 7-13 16,-4 0-90-16,-6 4-343 0,-11 1-345 0,-3 3 82 16,-7 1 56-16,-14-6 135 0</inkml:trace>
  <inkml:trace contextRef="#ctx0" brushRef="#br0" timeOffset="111231.79">27513 14076 665 0,'0'0'274'16,"0"0"-33"-16,0 0-34 0,0 0-7 15,8 0-6-15,-8 0-5 0,0 0-22 0,0 0-3 16,0 0-16-16,0 0-33 0,0 0 6 0,0 0-1 15,0 0-15-15,6-3-5 0,-6 3-6 0,0 0 1 16,0 0-92-16,0 0-1 16,0 0-4-16,0 0 32 0,0 0-4 0,0 0-23 15,0 0 12-15,0 0-10 0,0 0 15 0,0 0-22 16,0 0 20-16,0 0-31 0,0 0 49 0,0 0-8 16,0 0-15-16,0 0 0 0,-17-7 12 15,17 7-20-15,0 0 8 0,-7-1 18 0,7 1-11 16,-6-3-4-16,6 3-9 0,-4-4 22 0,-3-3-260 15,-3-3 162-15,0 6 28 0,3-2 64 16,-1-1 26-16,-3 1 5 0,0 2-3 16,-1-4-38-16,-4 1-37 0,-1-1 12 0,0 0 12 15,3 1 12-15,-7-3-6 0,1 2-50 0,-4-1 6 16,0 0 30-16,1 2 13 0,0-3 10 0,-3 2 3 16,-1-1 3-16,3 1-8 0,-1 1 7 15,2-1-7-15,-4-1 0 0,3 1-21 0,-1 0 6 16,-2 1-14-16,1 2-2 0,-2 0-5 0,-2-3 13 15,-2 1 5-15,-3 2-11 0,-2-1-12 16,7-1-10-16,-8 4 10 0,1-3-18 0,-1 0 0 16,-3 4 17-16,0-2-11 0,3 0 11 0,-3 2-32 15,0-1 20-15,-3 1-10 0,3-1 5 0,0 1 5 16,0-3 13-16,1 4-16 16,-2-6-5-16,4 7 37 0,-4-5-19 0,2 3 16 15,-1-2-6-15,-1-2 19 0,2 5-6 0,-4-5-7 16,2 5 17-16,-2-4-15 0,4 1 3 0,-5-2 5 15,4 4-13-15,-4-2 0 0,1 0 5 16,-14-3-15-16,13 2 5 0,4 0 26 0,0-3-16 16,0 5-26-16,-3-4 29 0,3 0 26 0,-14 0-27 15,7 3-4-15,10-1-26 0,-3-4-5 0,-3 7 23 16,3-4 77-16,-3-1-6 0,2 3-27 16,-2-2 20-16,4 2-8 0,-2 0-18 0,1-3 6 15,0 2 4-15,-3 0-2 0,6 1-23 16,0-2 16-16,-6 1-11 0,9 1 5 0,-5-2 3 0,2 4-13 15,3-3 5-15,-2 4 5 16,-2-1-10-16,3-1 13 0,2 1-15 0,0 1 14 16,-1-1 1-16,1 1-8 0,-3 0 11 0,3 2-6 15,-1-2-2-15,-5 2-11 0,4 0 13 0,-4 1-7 16,-1-1 12-16,7-1-10 0,-7 4 8 16,3-1 13-16,-2-2-29 0,2 4 8 0,0-3 13 15,4 0-15-15,3 3 12 0,-6 0 6 0,9 0-6 16,-3-1-15-16,1 0 5 0,-1 3 3 15,3 0-11-15,1-3 8 0,3 3-12 0,-3 0 12 16,3 1-8-16,-3 0-7 0,6-1 25 0,-2 2-25 16,2 0 15-16,0-1 8 0,4 1-18 15,-3 1 10-15,6-2-10 0,0 1 2 16,1 1 21-16,2 2-28 0,1-1 18 0,0 1-6 16,-1 1-2-16,5-1 10 0,-1 1-25 0,0 4 25 15,4-2-10-15,0 2 5 0,1 1 3 0,-1-2-3 16,3 1 11-16,3 6-19 0,-1-4 18 15,4 4-7-15,-2 1-13 0,5-3 8 0,-2 4-3 16,1 2-6-16,5 1 1 0,-3-1 13 0,7-2 12 16,-3 4 1-16,3-2-16 0,1-1 8 15,-2 0 0-15,12 5 2 0,2-2 3 0,-5-4-5 16,6 2-13-16,3-2 10 0,0 0-5 0,-4-5 5 16,8 4 3-16,-7-5-15 0,13 2 9 15,-6 0-4-15,3-3-6 0,3 1 21 16,-3 0-8-16,3 0-2 0,-5-5-3 0,5 4-7 15,1 0 9-15,2-2 6 0,-3 1-10 0,4-2 7 16,1 1-5-16,1 1-5 0,-1-1-3 0,5-5 1 16,-3 6-1-16,1-2 8 0,2 1-7 15,-3-4 12-15,4 3 13 0,0-1-28 0,0-3 20 16,-4 4 1-16,4-5-1 0,1 7-10 0,-3-9-2 16,1 6 17-16,6-4-12 0,-3-1-3 0,4 0 23 15,1-1-15-15,3-1-26 0,3-1 39 16,-2-2-19-16,2 0-1 0,-3 0-9 0,2 0 6 15,-2-2 7-15,0-1 3 0,-3 0-11 16,7 1-2-16,-1-4-2 0,0 2 9 0,1-1 9 16,0-1-16-16,2-3 5 0,1 5 0 15,-4-4 3-15,1 0-3 0,-4-3 8 0,0 2 4 16,1-1-14-16,-3-1 12 0,-1 0-17 0,1 2-1 16,-3-4 8-16,4-2-2 0,-5 5-6 15,3-6-4-15,-1 5 17 0,-3-3-8 0,3 2 1 16,-6-2 5-16,-1-1-3 0,-8 4 8 0,-9-1-8 15,0 1-15-15,1 0 12 0,-6-2 6 0,2 1-1 16,-4 0 9-16,-5 1-6 0,1 1-5 16,-2 0 3-16,0 0-8 0,-7-1 18 15,2 3 12-15,-7-2-6 0,5 2 6 0,-7 0 27 0,1 0-4 16,-1-1-2-16,0 1-7 0,1 0-13 16,-5 2 25-16,1-4-30 0,-1 4 4 15,-2-3-4-15,4 0 10 0,-2-7-116 0,7-1 50 16,1-7 7-16,0 2 10 0,0 0 33 0,-1 0 19 15,-3 2 12-15,-2 1-15 0,1 4-6 16,-2-3 4-16,-4 4-6 0,5-13-284 0,2-4 26 16,0-3 117-16,1 1 64 0,-4 4 85 0,-1 4 13 15,1 3-3-15,0 1 5 0,-3 0-2 0,2 1 2 16,-3 4-2-16,-2-3-3 16,-1-2-1004-16,0 12 124 0,0-13 706 0,0-1 189 15,-2 2-2-15,-3 2 120 0,2-1-99 0,-1 0 25 16,0 1-11-16,-3 2-913 0,-3-5 79 0,-2 5 95 15,0-3 464-15,-1-2 178 0,-4 0 47 16,-1 2 4-16,-2-1 21 0,-7-1-20 0,-10-10-95 16</inkml:trace>
  <inkml:trace contextRef="#ctx0" brushRef="#br0" timeOffset="130500.85">21972 13616 258 0,'-7'5'5'0,"7"-5"16"0,0 0 81 16,-10 0-92-16,10 0 8 0,0 0 21 0,0 0-4 15,0 0 47-15,-10-5 16 0,10 5-22 0,0 0-17 16,-7-1 23-16,7 1-15 16,0 0-11-16,-4-6 5 0,4 6-17 0,0 0 17 15,0-4-7-15,0 4-31 0,0 0 28 0,4-8-5 0,-4 8-5 16,7-6 3-16,0 2 7 0,0 0-28 16,2-3 5-16,2 3-2 0,3-2-8 15,3-2 20-15,0 3-20 0,7-1 8 0,0-1-26 16,0 0 20-16,-1 0-2 0,2 2-5 0,2 0 7 15,0-2-12-15,-2 6 10 0,5-2-5 16,-7-1 5-16,1 4-11 0,4-1 4 0,-4 1 4 16,3-2-15-16,-2 2-15 0,1 0 30 0,-1 2-23 15,5-1 8-15,-2-1 11 0,-1 0-6 0,0 0-3 16,1 0 11-16,3 0-5 16,-1-1-24-16,-2-1 27 0,3 0-22 0,0-3 14 15,-1 4 2-15,-2-5-2 0,3 5-9 0,-1-4 1 16,-6 2 21-16,3-4-14 0,-6 5-4 15,0-2-1-15,-1 0 26 0,0 1-18 0,-6-1 11 16,0 3-11-16,-1-2 5 0,1-1-2 0,-4 2-11 16,0 2 21-16,-2 0 15 0,-2-2-12 0,1 0-24 15,-7 2 24-15,10-3-21 0,-10 3-57 16,11 0-1-16,-11 0 11 0,0 0 7 0,10 5 6 16,-10-5 21-16,0 7-22 0,0-2 9 0,0 2 18 15,0 1-10-15,0 2 13 0,0 1-10 16,0 0-3-16,-1 3 5 0,-2 0-2 0,3 3-3 15,-3 2 5-15,6-1-5 0,-6 2 11 16,3 1 9-16,3-1 6 0,-3 5 5 0,0 0-24 16,0 5 16-16,3-3 11 0,-2 1-21 15,2 5 7-15,0-1-25 0,1 3 28 0,-1-3-2 16,1 1-1-16,3 4 9 0,-4-1-14 0,1-1-15 16,2 14 26-16,1-6-18 0,-3-8-1 15,3 3 19-15,-1-3 5 0,-2-1-11 0,2-1 1 16,-2 2 5-16,3-2-13 0,-4 3-3 0,1-5 0 15,2 1 13-15,-3-3-5 0,-2-2-7 16,2-1 19-16,0 0-19 0,0-1-9 16,-1 0 37-16,-2 0-26 0,3 0 10 0,-3 0-5 15,0 0-8-15,0-1 24 0,-3 1-16 0,6 1 15 16,-6-1-20-16,3 0 13 0,0 0-1 0,0 4-17 16,0-2 43-16,-2 2-35 0,-1-1 7 15,3 1-21-15,-3-4 14 0,0 5-6 0,2 2-7 16,-2-4 7-16,3 0 18 0,-3 5-10 0,0-4 11 15,-1-1-16-15,4-3 12 0,-3 0-9 16,3 0 9-16,-3 0-2 0,3-4-28 0,3 0 36 16,-3 0-10-16,3-2-13 0,-3-1 20 0,4 2-3 15,-4-1-12-15,3-1 3 0,0-1 4 0,1-1-27 16,-1-1 35-16,0 0-7 16,2-3 17-16,-2-2-7 0,3 3-13 0,-5-3-5 15,2 0-8-15,0-2 18 0,0 1 10 0,1-1-7 16,-1-1-23-16,1 0 17 0,-4-1 19 0,4-1-29 15,-1 2 8-15,0-1 5 0,-3-2-10 16,3 3 2-16,-2-2 6 0,2-1 10 0,0 1 0 16,-3-1-6-16,4 1-9 0,-4-5-19 0,3 8 31 15,-3-5-15-15,4 2 10 0,-4-5 1 16,6 4-12-16,-6-4 9 0,1 7-3 0,-1-7 5 16,6 5 0-16,-2-2 3 0,-4-3-11 0,9 3 14 15,-8 0-16-15,6-1 28 0,-7-2-31 0,13 2 18 16,-6-2-12-16,-7 0 4 15,17 3 3-15,-10-2-15 0,3 0 0 0,4-1 10 16,0 0 2-16,3 0-7 0,0-1 10 0,3 1-7 16,1-4-11-16,-1 4 8 0,4-2 20 0,1-3 6 15,2 2-21-15,0 0-5 0,1-1 7 16,2 1-20-16,-3-2 21 0,1 3 4 0,-1 0-7 16,-3-1 13-16,4 1 15 0,-4 1-20 0,0 1-21 15,-1 0 13-15,1-2 3 0,0 2-1 16,0 0-4-16,-1-1 2 0,-2 2 13 0,0-1-29 15,2 0 9-15,-5 2-4 0,3-2 9 0,-5 0 2 16,-1 1 7-16,1 1 1 0,2-2-23 16,-5 0 22-16,1 3-27 0,-1-3 12 15,-3 0-30-15,-2 1-18 0,2-1-1 0,0 0-19 16,-10 0-58-16,11 1-60 0,-5-1-433 0</inkml:trace>
  <inkml:trace contextRef="#ctx0" brushRef="#br0" timeOffset="133333.69">27568 15374 478 0,'0'0'146'0,"0"0"74"16,0 0-38-16,-3-4-11 0,3 4-40 16,0 0 5-16,-3-5-8 0,3 5-3 15,0 0-17-15,0 0-27 0,0 0-4 0,0 0-5 16,0 0-16-16,-4-7 3 0,4 7-15 0,0 0-3 16,-6-2-26-16,6 2 16 0,-5-5-11 15,5 5 8-15,-6-3-20 0,6 3-5 0,-10-7 7 16,8 6 8-16,-6-2-8 0,0-1-2 0,-2 2-3 15,0-3 2-15,-4 2 4 0,1-4 1 0,-3 4-6 16,-2-2-4-16,0 1 11 0,0-2-5 16,-4-1-8-16,4 4 7 0,-2-2-9 0,-4-2 22 15,3 1-15-15,3-1-10 0,-8 0 5 0,2 0 8 16,0-1 7-16,0 4-17 0,1-2-1 0,0-1 1 16,0-1 2-16,-1 5 5 15,1-4 10-15,2-1 0 0,-3 1-7 0,3-1 5 16,-2 1 10-16,6 1-13 0,-7-5-5 0,4 3 8 15,-4 2-5-15,3-6 5 0,-2 5-1 0,-1-3-7 16,2 2 11-16,-2-3-16 0,-3 2-3 16,4 0 13-16,-5-4 6 0,-2 2-16 0,2-3 10 15,1 4-18-15,-4-1 19 0,7-1-16 0,-7 2 2 16,0-1 0-16,1 0 21 0,-1 1-13 16,0 0 8-16,3 0-3 0,-2-2-10 0,-1 4 21 15,4-2-67-15,3 2 10 0,-3-1-7 0,2 1 25 16,-2 0 10-16,0-1-7 0,2 1 7 0,-1 0-13 15,-1-1 11-15,-1 1 3 0,4 0-4 16,-3 1 1-16,3 2 13 0,-4-2-16 16,2-2 5-16,1 2-2 0,-2 0 12 0,0-1 16 15,-1 1-25-15,1 2-6 0,-1 0 15 0,0-3-7 16,-2 4-10-16,-1-2 79 0,4-1-5 0,-7 6-13 16,3-2-8-16,0-1-2 0,0 0 3 15,1-1-16-15,-1 2 5 0,0-2-15 0,0 3-3 16,1-3 10-16,-1 4-4 0,0-3 2 0,0 1-11 15,5 0-4-15,-2 0 12 0,-2-1-12 0,5 2 12 16,-5-4-10-16,5 4 3 0,-2-3-3 16,0 2 3-16,3 1-8 0,-3-3 0 15,1 4 7-15,-3-2-14 0,5-1 12 0,-4 4 8 16,-2-2-11-16,8 0 16 0,-7-1-8 0,5 3-23 16,-1 0 19-16,-2-2-4 0,0 1-4 15,3 0 4-15,-3 1-4 0,0 2 4 0,2 0 11 16,-5-2-11-16,2 4-9 0,4-1 7 0,0-3-13 15,4 4 16-15,-4-1 4 0,0-2-17 0,4 4 15 16,-1 0-5-16,-3-1 5 0,3-1-5 16,1 4 10-16,-1-2-12 0,-3 1 4 0,5 1-2 15,-2-1-7-15,0 0 4 0,1 0-4 0,2 1-6 16,2 1 8-16,-2-2 15 0,-2 5-10 0,3-4-3 16,2 0-9-16,-1 2-4 0,-2 0 11 0,2-1 10 15,2 2-10-15,0-2-3 16,0 2-2-16,1-2 13 0,-4 5-8 0,7-2-1 15,-3-3 14-15,-2 6-13 0,2-3-5 0,-4 4 17 16,6 0-17-16,-6-3 5 0,4 4 0 0,-1-2 10 16,0 2-13-16,0-4 24 0,1 5-11 15,0-2-8-15,1-1 6 0,0 3-3 0,0-5-18 16,2 5 28-16,-1 1-12 0,-1-3-1 0,2 2-5 16,0 4 16-16,2-3 2 0,-2 0-15 0,3 0 3 15,-2 0 4-15,1 4 3 0,5-4-10 16,-4 2 8-16,1 0-3 0,-1-3 2 15,4 0-9-15,-2 1 2 0,-1-2 7 0,2 1 1 0,1 0-1 16,0-2 6-16,-1 0-11 0,1 2-4 16,-4-6 9-16,6 6-4 0,-2-2 9 0,3-5-7 15,-3 5 3-15,0-2-16 0,3 0 11 16,-1 0 4-16,-2-1 6 0,3 1-1 0,0 1-4 16,0-2 12-16,0 1-4 0,0-1-6 0,3 1-5 15,-2-1 2-15,2 1 3 0,-3-1 3 0,3 1-5 16,0-1 9-16,2 1-9 0,-2-2 5 15,0 1-8-15,1 2 7 0,2-1-7 0,1-1 16 16,-1-1-27-16,2 3 29 0,-1-1-18 0,3-1 3 16,-4 1 0-16,5-1 4 0,-1 1 3 15,0-1-22-15,1 1 7 0,-1-1 10 16,4 1 0-16,-1-2-5 0,-3 0 7 0,5 1-7 16,1 1-5-16,-2-1 8 0,3 1 7 0,0-3 0 15,1 2-12-15,0-1-1 0,1-1 1 0,-2 0-3 16,4 0 5-16,0-1-6 0,1 1 12 0,0-2 1 15,1 2 1-15,-1-3-3 0,0 1-8 16,0-1 3-16,2-1 6 0,-1 3 1 0,1-2 1 16,0-1-8-16,3 2 0 0,-3-2 3 0,-3-1-24 15,6 2 31-15,-3-1-15 0,0-1 3 0,0 1 9 16,-4-2-7-16,4-1-2 0,1 3 2 16,-5-4 10-16,4 2-7 0,3-1-14 15,-3 0 19-15,2 2-3 0,-4-3-2 0,2 2-3 16,3-1 5-16,-3-2-8 0,0 4 16 0,-1-4-8 15,2 3 0-15,2-3 8 0,-3 3-3 16,0-2-10-16,0 1-7 0,-3 0 1 0,6-2 6 16,-3 2 6-16,4 0-1 0,-1-1 2 0,0 1-14 15,0-2 12-15,-3 2-21 0,4 0 9 0,2-2 9 16,1 2-9-16,0-1 17 0,0-1-5 0,3 0 0 16,-3 1-2-16,2 0-6 0,1-1-5 15,0 1 3-15,-2-2 10 0,3 2-20 0,-1-1 10 16,0 0 5-16,0-1-3 0,-3 0 3 15,3 3 8-15,-1-2-5 0,-1 1-16 0,-2-2 26 16,4 1-13-16,-3-1 7 0,0 0-12 16,0 2 5-16,3-2 0 0,-3 0-5 0,3 0 5 15,1 0 0-15,-1 0 8 0,0-2-16 0,0 1-2 16,0 1 12-16,0-2 1 0,0-2 7 0,0 4-12 16,0-1 12-16,1-2-2 0,-1 2-11 15,-3-1 6-15,0 0-9 0,0 0 6 0,2 1 3 16,-5-2-16-16,3 0 18 0,-1 2-5 0,-2-2-7 15,-1 0 9-15,3-1-4 0,-2 2 7 0,1-1-15 16,-3 0 15-16,5-1-13 0,-1-1-2 0,-2 1 15 16,2 0-20-16,-2-1 15 0,0 2 0 15,2-4-11-15,1 1 1 0,-3 1 5 16,2-1 10-16,4-1-10 0,0-1 7 0,-3 0-4 16,-3 1-3-16,4 2 0 0,-3-3 0 0,-1 1 7 15,6-1-7-15,-1 0 2 0,-2-1 6 16,-6 2 0-16,8-2-11 0,-9 0 13 0,5 2-5 15,-3-1 8-15,-2-2-19 0,0 2 1 0,0 0 13 16,-1-1-11-16,-2 1 8 0,-3 1 8 0,1-3-16 16,-4 2 13-16,1 0-5 0,-1-1 13 0,-2 1 2 15,1-2-4-15,-7 3 24 0,3-1 4 16,-1 2 12-16,-1 0-41 0,-1 0 49 16,2-1-26-16,-5 1 13 0,4 0 6 0,-2-4-19 15,-2 0-59-15,5-2 8 0,-5-4 16 0,6 1 20 16,-6 0 38-16,2 2 26 0,-2 1-21 15,-4 2-12-15,6 0 18 0,-5-2-16 0,2 1 26 16,1-3-712-16,-4-6 381 0,0 1 85 0,0-2 57 16,4-4 109-16,-4 8 21 0,0-1 156 0,-1 3-38 15,1 0 0-15,-3 1-1 0,3-3-32 16,-4-5-257-16,0-2-10 0,-2 4 64 0,3-3 93 16,-4 0 73-16,2 3 34 0,-4 5 18 0,2-2-16 15,-6-3-204-15,-3-3-62 0,-7 1-71 0,-11-3 78 16,-6 0-4-16,-4 5 2 0,-5 0-27 0,-12-1-93 15,2 0-459-15,-23 3 58 16</inkml:trace>
  <inkml:trace contextRef="#ctx0" brushRef="#br0" timeOffset="-214568.75">6572 2695 194 0,'0'0'128'0,"-4"-7"-5"16,4 7-16-16,-7-5-4 0,5 1-29 0,2 4-13 15,-7-3-22-15,7 3 4 0,-7-3 14 16,7 3-24-16,-8-2-2 0,8 2-6 0,-13-1 32 16,13 1-29-16,-14 0 18 0,14 0 20 0,-13-1-7 15,6 1-8-15,7 0 26 0,-14 1-23 16,14-1-49-16,-16 0-13 0,9 1-7 0,7-1 20 16,-14 0 44-16,7 0-13 0,7 0 84 15,-14 0-2-15,14 0 15 0,0 0-21 16,-14 0-9-16,14 0 15 0,-6-1-44 0,6 1-8 15,0 0-4-15,-11-1 7 0,11 1-15 0,0 0-13 16,0 0-13-16,0 0 2 0,0 0 14 16,0 0-21-16,0 0 13 0,0 0-13 0,24-5 8 15,-7 4-3-15,4-2-21 0,12-3 19 0,19-4-8 16,9-1-79-16,22-5-1 0,6-3-4 16,10 0 22-16,3-2 8 0,2-6 0 0,7 0 18 15,27-6-33-15,5 0 21 0,7 1 6 0,-3-1 9 16,1 2-13-16,2 2 54 0,-4-5 22 15,-2 3-9-15,-27 4-6 0,-1 2 3 0,0 0 2 16,3 0 0-16,22-5-2 0,-25 6-18 16,4 2-5-16,-4-2 0 0,-3 4 23 0,-3-1-21 15,-8 2 0-15,-7 0 3 0,-2 2-13 0,-11 2 18 16,-14 1-20-16,-6 6-16 0,-7-3-12 16,-11 4-32-16,-7 0-27 0,-6 4-39 0,-7 0-59 15,-6 2-30-15,-5 0-185 0,-3 1-253 0,-2 0 15 16</inkml:trace>
  <inkml:trace contextRef="#ctx0" brushRef="#br0" timeOffset="-214071.98">6661 2895 762 0,'0'0'241'15,"-1"-6"-34"-15,1 6-2 0,0 0-26 16,7-11-10-16,1 4-15 0,1 2-24 15,6-3 6-15,5-4-41 0,10 1-1 0,11-8-7 16,11-1 18-16,6-1-10 0,17-8-18 0,7 2-16 16,4-4-12-16,3-1 20 0,10-3-10 15,34-9-8-15,4 2-23 0,6-2 11 0,4 3 2 16,4 2 20-16,2-3-38 0,-2 4-8 0,3-4 8 16,-4 4 18-16,4-2-23 0,0-1-5 0,6-1-74 15,-5 3 7-15,1 0 5 0,-11 0 21 16,-6 3-10-16,-26 5-13 0,20-7 30 0,-20 8-7 15,-3 0-3-15,-1 3 8 0,-7-1 8 0,-5 1-6 16,-9 5 6-16,-6 1-3 0,-20 7 10 16,-4 1 6-16,-6 0-11 0,-12 3 0 15,-9 5 23-15,-4-1-30 0,-6 1 7 0,-4 1 21 16,0-1-29-16,-3 4 16 0,0-3-8 0,-4 1-12 16,0 1-39-16,1 1-46 0,-4-3-139 0,-1 5-488 15,-6-1 85-15,0 0 1 0</inkml:trace>
</inkml:ink>
</file>

<file path=ppt/ink/ink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3T09:26:18.826"/>
    </inkml:context>
    <inkml:brush xml:id="br0">
      <inkml:brushProperty name="width" value="0.05292" units="cm"/>
      <inkml:brushProperty name="height" value="0.05292" units="cm"/>
      <inkml:brushProperty name="color" value="#C00000"/>
    </inkml:brush>
  </inkml:definitions>
  <inkml:trace contextRef="#ctx0" brushRef="#br0">15135 6036 483 0,'0'0'92'0,"0"0"26"0,-4-2-18 16,4 2 89-16,0 0-22 0,0 0 4 15,0 0-20-15,0 0 11 0,0 0-9 0,0 0-4 16,0 0-21-16,-9-2-11 0,9 2-4 0,0 0 5 15,0 0-6-15,0 0-4 0,0 0-31 16,0 0-1-16,0 0-6 0,0 0-14 16,0 0-36-16,0 0-27 0,-7-3 14 0,7 3 6 15,0 0-3-15,0 0-7 0,0 0 20 16,0 0 0-16,0 0-5 0,0 0 5 0,0 0-5 16,0 0 0-16,0 0 5 0,0 0-15 0,0 0-1 15,0 0 6-15,0 0 5 0,0 0-5 0,0 0-18 16,0 0 12-16,0 0 9 0,0 0-1 15,0 0-25-15,0 0 23 0,0 0-6 0,0 0-7 16,24-1 3-16,-24 1 4 0,16 0-12 0,-9 0 8 16,4 0 12-16,-1 0-22 0,0 0 30 15,4 0-13-15,-4-2-10 0,4 2 13 0,0 0-6 16,-1 0 1-16,4 0-13 0,-4 0 25 16,2 0-25-16,1 0 26 0,-1-1-21 15,1 2 2-15,-2-2 24 0,3 1-24 0,0 1-14 16,1-2 19-16,-2 2-7 0,-1-1-18 0,1 0 26 15,-1 0 0-15,1 0-3 0,2 2 0 0,-2-2-8 16,-1 0-2-16,1 0 5 0,1 1 23 16,-3-1-28-16,3 0 3 0,-3 3 4 0,3-3-12 15,-1 2 0-15,-1-2 15 0,-2 0 8 0,1 0-13 16,-1 0 0-16,2 1 0 0,-5-1 0 16,3 1-5-16,-2-1 12 0,-4 0-9 0,2 0-1 15,2 0 6-15,-11 0 2 0,13 2 2 0,-13-2 4 16,10 0-16-16,-10 0 12 0,11 0-12 15,-11 0 23-15,7 3-5 0,-7-3 2 16,0 0-2-16,10 1 20 0,-10-1-30 0,0 0 2 16,0 0 15-16,6 0-14 0,-6 0-6 0,0 0 5 15,0 0 8-15,0 0-8 0,0 0-3 16,0 0-4-16,0 0-21 0,0 0-8 0,0 0-48 16,0 0-60-16,0 0-101 0,-16-10-142 0,16 10-437 15,-3-3 92-15,3 3 67 0</inkml:trace>
  <inkml:trace contextRef="#ctx0" brushRef="#br0" timeOffset="710.43">15744 5813 801 0,'0'0'266'0,"0"0"-18"16,0 0-7-16,0 0-34 0,0 0-5 15,0 0-5-15,0-6-17 0,0 6-11 0,0 0-1 16,0 0-42-16,0 0-3 0,0 0-3 0,0 0-28 15,0 0-5-15,0 0-7 0,0 0-11 16,0 0-3-16,0 0-9 0,0 0-19 0,0 0 8 16,0 0 5-16,0 0-10 0,0 0-20 0,0 0 12 15,20 10-13-15,-16-7 11 0,2 2-8 0,1-2 5 16,0 3-20-16,3-2 0 0,-3 1 5 16,0 3-1-16,4 0 1 0,-2-1 15 0,1-2-23 15,4 2 6-15,-4 3-1 0,1-2-2 16,-1-1-3-16,0 1 5 0,1-1 10 15,-1 0-30-15,-3 0 18 0,3-3 10 0,-3 2-13 16,0 0 5-16,0-3-7 0,-1 3 7 0,2-3-18 16,-5-2 8-16,1 5-2 0,2-5 12 0,-6-1 0 15,6 7-10-15,-2-6 15 0,-1 2 1 16,-3-3-6-16,0 0-12 0,5 6 19 0,-5-6-4 16,3 3-10-16,-3-3-1 0,0 0 14 0,-4 10-19 15,-3-7 11-15,3 0 15 0,-2 2-13 16,-1-1-5-16,-4 0 8 0,2 0-13 0,2 1 0 15,-3-2 13-15,-1 3-11 0,1 1 4 16,-4-1-4-16,-2-1 1 0,1 2-6 0,2 0 13 16,0-3 3-16,2 1-13 0,1-2 3 15,0 2-3-15,-1-3-3 0,4 4-5 0,-2-5 21 16,1 2-13-16,4 1 0 0,4-4 5 0,-12 3-5 16,8-2 16-16,4-1-9 0,-7 5 4 15,7-5-1-15,-10 2-8 0,10-2-9 0,-4 2 7 16,4-2 0-16,-6 4 18 0,6-4-13 0,0 0-13 15,0 0 3-15,-7 1-5 0,7-1-11 0,0 0-7 16,-8 3-46-16,8-3-93 0,0 0-60 16,-3 4-50-16,3-1-488 0,0-3-29 0,0 0 37 15,0 0 89-15</inkml:trace>
  <inkml:trace contextRef="#ctx0" brushRef="#br0" timeOffset="3528.37">16048 6101 473 0,'0'0'100'16,"-7"-3"-11"-16,7 3 16 0,0 0-10 0,0 0-3 16,-6-2-15-16,6 2-10 0,0 0-1 0,0 0 21 15,0 0-23-15,-11-2 95 0,11 2-18 16,0 0 10-16,-10-1-5 0,10 1-18 0,0 0-3 15,-10-2-23-15,10 2 34 0,-4-3 0 0,4 3-21 16,0 0-13-16,-10-2-7 0,10 2-8 16,0 0 3-16,-7-2 15 0,7 2-16 0,0 0 3 15,-6-6-7-15,6 6-8 0,0 0-1 16,0 0-12-16,-4-2 0 0,4 2-5 0,0 0-20 0,0 0 17 16,0 0-7-16,0 0-16 15,-7-5 18-15,7 5-15 0,0 0 10 0,0 0-23 16,0 0 5-16,0 0-7 0,0 0 7 0,14-4-8 15,-14 4-4-15,13-1 22 0,-5 1-28 16,5-3-10-16,-3 1 18 0,7 2-13 0,-4-1 8 16,5 0-5-16,3 1-1 0,-4-2 6 0,3 2 0 15,0-3-5-15,1 3-8 0,0-1 12 16,-1 1-14-16,4 0 7 0,0 0-5 0,0 0 3 16,0 1-3-16,-1-1 7 0,2 0 6 0,-1 0-18 15,3 0 2-15,0 3-4 0,-3-3 2 16,3 0 2-16,-3 0 3 0,4 2 5 15,2-2 0-15,-5 0 6 0,-1 1-6 0,2-1-3 16,2 1 6-16,-1-1-6 0,-2 5 4 0,2-4-14 16,-3-1 21-16,4 1-6 0,-2 0-9 15,-2 1 2-15,3 0-5 0,-5-2 7 0,5 2 11 16,-4-2-23-16,4 0 0 0,-2 1 12 0,-1-1-15 16,3 0 26-16,-7 0 5 0,4 2-26 15,-3-2 6-15,3-2 20 0,-4 2-21 0,1 0 11 16,-5 0-6-16,5 0 4 0,-3 0-6 0,-2 0-8 15,2-1-2-15,-2 1 12 0,-1 0-2 16,1 0-5-16,-2 0-3 0,0 0 6 16,0 0-6-16,2 0 13 0,-4 0-5 0,4 0 3 15,-2 0 2-15,-1-2-10 0,0 4-5 0,-1-4 10 16,1 2 7-16,1 0-17 0,-1 0 18 16,1 0-8-16,0 0 7 0,-1 0-4 0,-2 0-11 15,2 0 16-15,1 0-3 0,-4 0-2 0,0 2-6 16,4-2 21-16,-4 0-13 0,-3 0-5 15,4 0 5-15,-1-2-2 0,-10 2-11 0,17 0 6 16,-10 0 2-16,-7 0-6 0,10-2 9 0,-10 2 2 16,10-2-2-16,-10 2 15 0,11 2 7 15,-11-2 19-15,0 0-60 0,10-2 32 0,-10 2-14 16,0 0 3-16,0 0-2 0,6-2 7 16,-6 2-7-16,0 0 2 0,0 0 5 15,0 0 18-15,0 0-25 0,-3-8-3 0,3 8-3 16,0 0 8-16,0 0 6 0,0 0-6 0,0 0-18 15,-4-8 28-15,4 8-10 0,0 0 13 0,0 0-15 16,-6-3-6-16,6 3 3 0,0 0 18 16,0 0-15-16,0 0-6 0,0 0 21 0,-3-5-26 15,3 5 1-15,0 0 9 0,0 0-17 0,0 0-6 16,0 0 42-16,0 0-44 0,0 0 20 16,0 0-2-16,0 0 0 0,0 0 5 0,0 0-5 15,0 0 8-15,6 16-6 0,-6-9-5 0,0-2-2 16,3 3 2-16,-2 1 6 15,-1 3 4-15,3-1 1 0,0 3 2 0,-3-3-2 16,4 6-6-16,0-3-2 0,-4 3-8 0,3-1 26 16,0 1-18-16,-2 0 2 0,2-1 1 15,0 0-11-15,0 2 3 0,1-2 30 0,-1 1-20 16,0 0-7-16,1-1 12 0,0 1-10 0,-1 0-6 16,0-3 14-16,-2-1-11 0,2 1 8 0,0-3 10 15,0 3-10-15,-2-3-7 0,2-1 12 16,0 1-3-16,1-2-2 0,-4 0 16 15,1-2-26-15,2-1 4 0,-3-1 14 0,3 2-3 0,-3-3-7 16,3 2 9-16,-3 0-12 0,0-6-2 16,0 7 14-16,3-4 1 0,-3-3-8 15,1 8 8-15,-1-8-3 0,0 0 0 0,0 4-5 16,0-4-5-16,3 4 12 0,-3-4-14 16,0 0 7-16,0 6 7 0,0-6-7 0,0 0 8 15,0 0-11-15,3 5 6 0,-3-5-6 0,0 0 9 16,0 0-4-16,0 0-2 0,0 0 10 15,0 0-12-15,0 0 2 0,0 0 15 0,0 0-20 16,-6 6 2-16,6-6 6 0,0 0-6 0,-14 0 1 16,7 0-1-16,7 0 3 0,-17 1 0 0,6-1 13 15,1 0-13-15,-6 1-5 0,2-1-3 16,0 2 6-16,-3-2-1 0,0 0 3 16,-4 3 0-16,0-2-5 0,-2-1 5 0,3 1-13 15,-4 0 13-15,3 1 13 0,-2 0-95 16,1 0 3-16,-2-2 17 0,3 1-7 0,-5 1 18 15,2-2 13-15,3 0 2 0,-6 4 3 0,7-4 10 16,-4 0-11-16,0 0 1 0,3 0 18 16,-2 0-3-16,2 2-8 0,-3-2 13 0,0 0-5 15,3 0 13-15,-3 1-13 0,0-1 3 0,0 1 5 16,1-1 2-16,-1 0 0 0,0 0 3 0,3 2 5 16,-2-2 0-16,2 0 0 0,0 3-5 15,1-3-5-15,-1 1 0 0,4-1 2 0,0 0-2 16,0 0 7-16,0 1 3 0,-4 0-7 0,5 1 4 15,-2 0-17-15,-3 0 7 16,5-2 20-16,-2 1-4 0,2 1 0 0,-2-2-16 16,2 0 0-16,-2 1 23 0,1-1-17 0,0 3 1 15,0-1 12-15,0-2 6 0,3 0-12 16,-3 0-5-16,0 1 10 0,3-1-2 0,-6 1 5 16,6-1-3-16,-3 0-13 0,0 0 13 0,3 2 0 15,-2-2-2-15,1 3-8 0,-1-2 15 16,-2-1-10-16,5 0 0 0,-5 1-10 0,1 0 7 15,4 1 3-15,-1 0-2 0,-3 0-4 0,4-2 9 16,-2 3-11-16,-1-3-4 0,2 1 17 16,0 2-8-16,3-1 1 0,-2-2 9 0,-1 2-9 15,1-2 9-15,3 5-17 0,-1-4 13 16,4-1 9-16,-3 1-17 0,4 0 0 0,-2 1 10 16,8-2-23-16,-13 2 13 0,6 0 5 15,7-2 0-15,-11 0-2 0,11 0 7 0,-9 1-8 16,9-1 6-16,-7 2-8 0,7-2 2 0,-7 0 1 15,7 0 4-15,0 0 16 0,-10 1-33 16,10-1 22-16,0 0-4 0,-7 3-16 0,7-3 8 16,0 0 13-16,0 0-6 0,0 0-4 0,-7 2 9 15,7-2-12-15,0 0 5 0,0 0 16 16,0 0-19-16,0 0 18 0,0 0-12 0,0 0 5 16,0 0-6-16,0 0 11 0,0 0-5 15,0 0-1-15,0 0-7 0,0 0 6 0,0 0-4 16,0 0 11-16,0 0-11 0,0 0 1 15,-6-9-3-15,6 9 3 0,3-9 9 0,0 3-7 16,0-3-7-16,1 0 7 0,-1-1-15 0,1-5 17 16,2 1-1-16,2-3 1 0,1-2-12 15,-2-2-8-15,0 0 26 0,0-1-15 0,0-2-19 16,3 4 31-16,-3-4-7 0,0 0-26 0,0 1 28 16,-1 2-10-16,1-2 0 0,1 4 7 15,-2 1 6-15,-2-1-5 0,-1 4 2 0,0-1-8 16,1 1-2-16,-1 1 10 0,0 3-7 15,1 3-6-15,-3-1-2 0,2 0 2 0,-3 2 8 16,3-1 0-16,-3 1-3 0,3 4 11 16,-3-3-3-16,3-1-10 0,-3 7 5 0,1-9-18 15,-1 7 13-15,0 2-8 0,3-7 3 0,-3 7-5 16,3-3-1-16,-3 3-12 0,0 0 15 16,0-6-15-16,0 6 5 0,0 0-15 0,0 0-13 15,0 0-6-15,0 0 19 0,0 0-65 0,0 0-60 16,0 16-86-16,0-16-112 0,-3 9-442 15,0-1 63-15,-1-4 136 0</inkml:trace>
  <inkml:trace contextRef="#ctx0" brushRef="#br0" timeOffset="5452.33">15666 9218 276 0,'0'0'179'0,"-8"-3"-7"15,8 3-11-15,0 0-33 0,0 0 18 0,0 0-26 16,0 0-7-16,0 0 7 0,-7-4-18 0,7 4 6 15,0 0-8-15,0 0 5 0,0 0-23 16,0 0-8-16,0 0 13 0,0 0-21 0,0 0-14 16,0 0 19-16,0 0-22 0,0 0-3 0,0 0 10 15,0 0-7-15,14-5-8 0,-14 5 23 0,0 0-21 16,11-3 16-16,-5 1-18 0,-6 2 18 16,14-1-26-16,-7 1 16 0,-1-3-13 0,4 0 7 15,-2 2-2-15,2 1 8 0,0-2-8 0,1-2-5 16,-1 3 5-16,3 0-5 15,4-1-19-15,-4 1-4 0,2 0 5 0,1-2 8 16,-1 1-19-16,5 1 19 0,-3 1-11 0,4 0-4 16,-1-1-1-16,0-1-2 0,1-1 15 15,-1 3-11-15,-2-1 1 0,3 1-13 0,2 0 8 16,-2 0-6-16,0-2 9 0,3 1-19 0,-4-2 11 16,4 1-1-16,-3 0 11 0,2 2-13 0,-2-1 5 15,3 0-5-15,-3 1 0 0,2-3-20 16,-2 1 14-16,3 2 6 0,-5-1 13 0,2 1-8 15,0 0 3-15,3-1 0 0,-4 1-24 0,4-2 24 16,-3 2 5-16,-1-3-11 16,4 3 3-16,0 0-2 0,-3 0 0 0,2 0 12 15,1 0-5-15,1-1-10 0,-1 2-2 0,-1-2 7 16,4 1 10-16,-2 0-5 0,5 0 3 16,1 0-18-16,-3 0 18 0,2 0 20 0,-2-2-20 15,-1 2 0-15,0-1 10 0,-3 1-16 0,0-3 1 16,3 2 10-16,-2 1-10 0,2-1 4 0,1-1-4 15,2 2-16-15,1 0 3 0,-3-1 16 16,1 0-4-16,2 1-7 0,4-3 16 0,-4 1-4 16,3 2-1-16,0 0-1 0,7-1 5 0,-1 1-2 15,2 0 2-15,-1-3-4 0,4 3 4 16,-4-3-12-16,3 2 17 0,-3 1-17 16,0 0 4-16,-4-2-2 0,-3 1 1 0,-3 1 1 15,0-3-14-15,0 3 19 0,-1 0 11 16,-5-1-17-16,-1 2 1 0,0-1-4 0,-1-1 10 15,-2 2-16-15,-1-2 16 0,-6 2-6 0,3-2-7 16,-3 2-2-16,0-2-6 0,-4 2 18 0,0-1 24 16,1 0-27-16,-1-1 29 0,-10 1-13 15,13-1 26-15,-13 1 2 0,14 1-18 0,-7-1-17 16,-7 0 14-16,9-1-58 0,-9 1-13 0,0 0 11 16,12 0 4-16,-12 0 62 0,0 0-8 15,9 0-2-15,-9 0-3 0,0 0-5 0,0 0 10 16,0 0 0-16,0 0-15 0,7-2 2 0,-7 2 0 15,0 0-15-15,0 0-10 0,0 0-18 16,0 0-33-16,0 0-14 0,0 0-4 16,0 0-57-16,0 0-66 0,0 0-177 0,-7 10-522 15,1-9 151-15,6-1 31 0,-10 3 82 0</inkml:trace>
  <inkml:trace contextRef="#ctx0" brushRef="#br0" timeOffset="7408.02">16312 15655 468 0,'0'0'171'0,"-11"-1"24"16,11 1-3-16,-10 0-26 0,10 0 1 15,-10-3-73-15,10 3 22 0,-11 0-27 0,11 0 6 16,-7-3 25-16,7 3-23 0,0 0 6 0,-10-2-21 15,10 2-11-15,0 0 1 0,-6-1 7 16,6 1-25-16,0 0-5 0,0 0-18 16,0 0 20-16,0 0-21 0,0 0 14 0,19-7 5 15,-7 6-34-15,4 0 8 0,2-2-8 0,5 1 24 16,1 0 2-16,7-1 0 0,6-3 2 16,5 2-17-16,13-6-3 0,6 5 8 0,1 0-11 15,-1 0 3-15,1 0 0 0,2 0-8 0,-2 0 29 16,-5 2-26-16,6 0 74 0,-3-1-8 15,2-1-14-15,-10 2-17 0,9 0 11 0,-3-1-5 16,4 2 0-16,-1-1-13 0,1-2 5 0,-1 4-12 16,1-3 27-16,-4-1-35 0,-6 0-5 15,-11 2-8-15,2-4 2 0,-4 3 6 16,1-2 9-16,-2 1-4 0,-1-1-8 0,-3-1-5 16,-6 2 3-16,-1-2-6 0,-2 4 11 15,-2-4-24-15,-3 6 26 0,-2-3-25 0,-1 1-59 16,-3 1 4-16,-4 0 32 0,1-1 12 0,-1 1-10 15,0 1 21-15,-3-1-19 0,0-3-1 0,-7 5 14 16,13 0-10-16,-7-1 13 0,-6 1-15 16,8-3 7-16,-8 3 6 0,7-4-9 0,-7 4 14 15,0 0-1-15,6 0 6 0,-6 0-18 0,0 0 0 16,0 0-1-16,0 0 9 0,0 0-8 16,0 0-19-16,-16-7 17 0,16 7-42 0,-11 0-54 15,11 0-86-15,-20 5-164 0,9-3-500 16,1-2 77-16,-4 0 129 0,-2-3 32 15</inkml:trace>
  <inkml:trace contextRef="#ctx0" brushRef="#br0" timeOffset="10824.95">21487 15662 737 0,'0'-4'235'0,"0"4"-4"16,3-4-4-16,-3 4-4 0,3-6-31 0,-3 6-15 16,1-7-39-16,-1 7 5 0,0 0 11 15,0 0-36-15,3-5-26 0,-3 5 5 0,0 0-7 16,0-5-9-16,0 5-11 0,0 0-17 0,0 0 11 15,0 0-7-15,0 0-6 0,0 0-18 16,0 0 11-16,0 0-16 0,0 0 2 16,0 0 11-16,6 20-7 0,-6-10-16 0,1 2-3 15,-2 2 8-15,1 4-13 0,0 1 13 0,-3 5 3 16,3 2-13-16,-3 1 2 0,0 3-2 16,2 4-13-16,-5 2 8 0,3 1-6 0,-2-1-7 15,-1 14 13-15,-1 0-16 0,1 0 5 0,2-1 26 16,-3-6-5-16,3-7-25 0,-2 2 14 15,2-4-2-15,-2-2 1 0,2 0-1 0,-3-5 0 16,4-2-10-16,2-3 18 0,-2-3-3 0,0-2-20 16,0-2 10-16,3-2 10 0,-3-2 0 15,2 0 3-15,1-3 7 0,0 2-12 0,-3-3 5 16,3 1 17-16,0-2-17 0,0-1 5 0,-3 1 3 16,3-6-3-16,0 8 2 0,0-3 13 15,0-5-28-15,0 6 11 0,0-6-11 16,0 6-2-16,0-6-6 0,0 0-20 0,0 0-8 15,0 0-25-15,0 0-52 0,-3-21-63 0,3 4-141 16,-5 6-559-16,5 0 106 0,-3-1 66 16,0-3 82-16</inkml:trace>
  <inkml:trace contextRef="#ctx0" brushRef="#br0" timeOffset="11515.75">21261 15886 665 0,'0'0'192'0,"0"0"-23"15,0 0-15-15,-3-6-24 0,3 6-12 0,0 0-18 16,-1-4-11-16,1 4-15 0,0 0 6 16,0 0 20-16,0 0-34 0,0 0-2 0,0 0-10 15,0 0-3-15,0 0-12 0,0 0 14 16,0 0 16-16,0 0 0 0,0 0 16 0,0 0-18 16,0 0-6-16,0 0 69 0,1-9-58 0,-1 9 18 15,6-5-31-15,-2 1-8 0,3-3-5 16,0 1 5-16,2-6-15 0,2 2 10 0,-1-5-13 15,3 3-2-15,-1-4-11 0,1-1 6 0,1 2 5 16,-1-2-18-16,1 2-3 0,-3-2 18 16,2 1-8-16,-2-1 1 0,-1 6-8 15,-1-3 2-15,2 3-15 0,-4-3 87 0,0 6-25 0,-1-1 14 16,-2 1-12-16,3 0-7 0,-1 1-14 16,-2 2-12-16,-1 0 10 0,1 0-21 0,-1 2 3 15,0-1-5-15,-3 4 0 0,8-6-13 16,-8 6 13-16,7-2-8 0,-7 2 3 15,0 0-8-15,16 5 6 0,-9 2-4 0,-3-2 6 16,3 3 2-16,3 1-2 0,-3 1-8 0,0 1 3 16,-1 3 2-16,4-3 1 0,-2 4-4 15,-1 0 1-15,-1 0-6 0,4 0 19 0,-2 0-16 16,1 0-13-16,-2 0 19 0,3-1-24 0,-2-1 5 16,-2 0 13-16,1-1-5 0,0-4 5 0,0 2 6 15,-3 0-11-15,2-5 10 16,0 5-15-16,-5-5 5 0,5 2-3 0,-3-3 6 15,-2 2-11-15,3 0 8 0,-1-2 8 0,0 0 5 16,-3-4-1-16,4 5-9 0,-4-5-1 16,3 6 4-16,-3-6 9 0,3 6-5 0,-3-6 0 15,1 2-4-15,-1-2-9 0,0 0 0 0,0 0-40 16,0 0-39-16,0 0-64 0,0 0-243 16,-10 0-512-16,10 0 100 0,-7-8 51 0,-1 2 110 15</inkml:trace>
  <inkml:trace contextRef="#ctx0" brushRef="#br0" timeOffset="12841.01">23251 3139 550 0,'3'-6'189'16,"-3"6"42"-16,0-4-6 0,0 4-18 0,3-4-17 16,-3 4 2-16,0 0-21 0,0 0-33 0,-3-8-10 15,3 8-20-15,0 0-3 0,0 0-5 16,0 0-21-16,-16 9 3 0,8-2-10 0,-6 4-14 15,-6 3-1-15,-4 4 2 0,-10 9-24 0,0 4 11 16,-4-2-2-16,4 4-13 0,-3 2-3 0,-2 4-3 16,-1 0 6-16,-4 5 64 0,5-5 0 15,2 0-24-15,0-3 6 0,5 0-10 0,-1-3-14 16,2-1-7-16,7-5-10 0,3-5-2 0,4-3 9 16,0-2-5-16,4 0 24 15,3-3-39-15,-1-2 20 0,1-2-9 0,3 1-19 16,-1-2-2-16,2 0 5 0,-1-2-8 0,1 1 13 15,2-2-10-15,1-1-18 0,-1 1 5 0,0-2-16 16,1 1 4-16,0-2-19 0,0 2 3 16,3-5-11-16,-1 4 6 0,1-4-82 0,-3 4-75 15,3-4-135-15,0 0-558 0,0 0 110 0,0 0 31 16,0 0 97-16</inkml:trace>
  <inkml:trace contextRef="#ctx0" brushRef="#br0" timeOffset="13390.47">22530 3513 837 0,'0'-3'289'15,"0"3"-28"-15,0 0-31 0,-5-4-28 0,5 4-15 16,0 0-13-16,0 0-18 0,0 0-17 0,-10 12-11 15,7-5-16-15,-3 2-2 0,3 0-20 0,-1 2 15 16,-3 3-15-16,0 2-14 16,3 0 4-16,-2 1-9 0,2-3-12 0,-3 1 5 15,1 0-20-15,2 0 7 0,-2 1-5 0,5-4-5 16,-5 2-13-16,3-1 21 0,-2-2-36 16,2 0 7-16,0-1-2 0,-1-2 5 0,4 2-10 15,-3-3 10-15,3 1 2 0,-3-1-7 0,0-1-2 16,3-2 2-16,-1 1 12 0,1 2-17 0,0-7 20 15,-3 6 3-15,3-6-28 0,-3 7 28 16,3-7 53-16,0 4-71 0,0-4 5 0,0 0 3 16,0 0 2-16,6 4-13 0,-6-4 14 0,0 0-17 15,14-8-1-15,-3 5-4 0,-1-3 6 16,3 2 0-16,1-4-8 0,3 4 5 0,0-3-7 16,7 1 2-16,-4-2 8 0,1 0-11 15,3 1 8-15,-7 1 8 0,3 2-20 0,-2-2-1 16,-5 1 14-16,4 0-4 0,-6 0-12 15,-1 2 10-15,1 2-7 0,0-3 2 0,-6 2 5 16,2 1-5-16,0 0-3 0,-7 1 3 0,10-5 5 16,-3 3-12-16,-7 2 4 0,8-2-7 15,-8 2-11-15,6 0-27 0,-6 0-11 0,0 0 3 16,0 0-26-16,0 0-72 0,3 9-102 0,-6-5-177 16,-1 0-437-16,4 0 61 0,0-4 108 15,-4 6 28-15</inkml:trace>
  <inkml:trace contextRef="#ctx0" brushRef="#br0" timeOffset="28751.46">17623 6300 447 0,'0'0'182'0,"0"0"-118"15,0 0 8-15,-3-4 12 0,3 4 88 16,0 0-1-16,0 0-7 0,0 0-18 0,0 0-10 16,0 0-6-16,0 0-17 0,0 0-13 15,0 0 15-15,0 0 15 0,0 0-37 0,3-8 12 16,-3 8-8-16,0 0-2 0,0 0-3 15,0 0-28-15,0 0 0 0,4-3-8 0,-4 3-66 16,0 0-3-16,8-3 15 0,-5-1 11 16,-3 4-10-16,6-2 17 0,-6 2 8 0,7-3-7 15,-7 3-3-15,7-5 7 0,-7 5 4 0,11-1-14 16,-8-3 16-16,-3 4-8 0,10-2-26 0,-4 0 26 16,-2 0-28-16,-4 2 15 0,14-4 11 15,-7 1-11-15,2 3-2 0,-1-4 10 0,2 1-18 16,0 2-13-16,1-3 23 0,-1 2-2 15,0 1 7-15,4 0-10 0,-4-1 0 0,4-1 13 16,-1 2-5-16,-3-2-13 0,5 1 3 0,-2 0 15 16,-2-1-8-16,2 2-3 0,0 0-1 0,1-4-6 15,0 5 5-15,-3-1-13 16,2 0 11-16,1-1-1 0,-4-1 11 0,3 2-16 16,-2-1 3-16,2 1 13 0,1 1 3 0,-4-2-6 15,1 0-18-15,3 0-2 0,-1 1 15 0,1 0-5 16,-4 1 15-16,0-1-10 0,1 1-12 15,2-3 2-15,0 1 12 0,-2 2-4 0,2 0 2 16,1-1-8-16,-3 0 14 0,2 1-6 0,-2-2 2 16,2-1-12-16,1 3 10 0,-4-1-15 15,3 1 3-15,1 0 4 0,-3 0 8 0,3-2-15 16,-1 2 2-16,1-1 13 0,-1 1 0 16,1 0 6-16,0 0 9 0,-1 0-20 15,4 0 8-15,-6 0-11 0,3 0 14 0,2 0-22 16,-2 0 14-16,0 0-1 0,0 0 1 0,-1 0 12 15,1 0-17-15,3 0-1 0,-4 0 1 0,2 0 7 16,1 0-5-16,1 0-8 0,-3 0 11 16,3 0 4-16,-3 0-7 0,3 0 8 0,-4 0 2 15,2 0-2-15,1 0-13 0,1 0-3 0,-3 0 6 16,3 0-6-16,-3 0 16 0,0 0-21 16,2 0 20-16,-1 0-14 0,-2 0 25 0,1 0-13 15,2 0 8-15,-1 0-21 0,-2 0 5 0,4 0-7 16,-3 0 18-16,0 0-18 0,2 0 12 15,-1 0-15-15,-2 0 1 0,1 0 22 16,-1 0-10-16,-3 0-5 0,2 0-3 0,-3 0 16 16,1 0 2-16,4 1-2 0,-7-1-14 0,3 0 6 15,1 0 11-15,-4 2-14 0,3-2-2 16,0 0 5-16,0 0 10 0,-3 0-17 0,-7 0 9 16,18 1 6-16,-9-1-16 0,-2 3 29 0,4-3-37 15,-11 0 16-15,16 2 13 0,-6-2-21 16,1 0 3-16,-1 0 10 0,0 1-10 0,1-1 18 15,-1 0-16-15,0 0 1 0,-2 1 12 0,2-1-7 16,2 0-3-16,0 2-3 0,-2-2 13 16,-1 0-17-16,2 3-4 0,-1-2 35 15,0-1-24-15,1 0-6 0,-1 0 6 0,0 1-18 16,1-1 13-16,-1 0 10 0,0 1-15 0,0-1 8 16,0 2 9-16,0-2-14 0,1 0 2 15,2 2 20-15,-1-2-23 0,-2 2 13 0,3-2-7 16,1 0 4-16,-4 0-2 0,7 1 8 0,-7 1-13 15,4-2 13-15,0 0-3 0,2 1-8 16,-2 2 3-16,-3-1-2 0,6-2-4 0,-4 1 6 16,2 0-7-16,-2-1 4 0,4 2 11 0,-4-2-21 15,-2 3 11-15,3-3 7 0,-1 1 0 16,1-1-8-16,-1 0 16 0,-2 1-8 0,3-1-2 16,-1 1 4-16,1-1-1 0,-1 0-9 15,-2 0 8-15,2 2-7 0,0-2 2 0,-1 0 2 0,-2 0 3 16,4 0 0-16,-1 2 0 15,1-2 1-15,-1 2-6 0,0-2 0 0,-1 0 2 16,1 0-4-16,4 1 7 0,-4-1 0 0,-1 2-8 16,1-2-10-16,0 0 13 0,4 1 18 15,-4 2-2-15,-1-1-16 0,1-2-3 0,1 0 1 16,-1 1 4-16,0-1-7 0,-1 1 2 0,1-1 9 16,-2 2 6-16,2 1-12 0,-3-3 0 15,4 1-2-15,-4 0-3 0,1-1 10 0,2 1 0 16,-3 1-2-16,1 0-1 0,-1-2-7 0,3 2 0 15,-2-2 10-15,2 1 3 0,1 1-11 0,-4-2 6 16,3 0-3-16,-1 1 7 16,1 4-4-16,1-5-11 0,-1 1 6 0,0 0-3 15,-2-1-1-15,3 2-1 0,-3 2 12 0,1-4-13 16,-1 1 34-16,0 0-39 0,-2-1 21 16,-2 4-24-16,4-4 24 0,-4 2-11 0,-7-2-2 15,13 0 18-15,-7 1-5 0,-6-1-1 0,11 2-22 16,-11-2 30-16,10 0-20 0,-10 0 13 0,0 0-16 15,14 1 6-15,-14-1 7 0,7 0 0 16,-7 0-5-16,7 5 8 0,-7-5 4 0,9 0-14 16,-9 0-6-16,8 0 6 0,-8 0-3 0,10 1 17 15,-3 0-12-15,-7-1 3 16,10 0-11-16,-10 0 8 0,11 0 5 0,-11 0-5 16,9 2 0-16,-9-2 3 0,7 3 2 0,-7-3 8 15,0 0-18-15,0 0 48 0,14-3-35 0,-14 3 38 16,0 0 38-16,0 0-30 0,0 0-59 15,0 0 0-15,0 0 13 0,7 3-1 0,-7-3 1 16,0 0-18-16,0 0 15 0,0 0-8 0,0 0 1 16,0 0-24-16,0 0 1 0,0 0-19 15,0 0-23-15,0 0-17 0,0 0-11 0,0 0-56 16,0 0-102-16,0 0-13 0,0 0-510 0,0 0 11 16,-16 3 109-16</inkml:trace>
  <inkml:trace contextRef="#ctx0" brushRef="#br0" timeOffset="29563.5">20525 6044 522 0,'-6'-3'227'0,"6"3"-1"15,0 0-37-15,0 0-12 0,-3-7-47 0,3 7 14 16,0 0-21-16,0 0-11 0,0 0-9 0,-3-5-9 16,3 5-27-16,0 0 12 0,0 0-15 15,0 0-20-15,0 0-1 0,0 0 1 0,0 0-6 16,0 0 6-16,14 13-16 0,-8-7 13 0,-3-3-18 15,1 3-10-15,2-2 12 0,-2 2-2 16,2 2-2-16,2 1-3 0,-2-5-8 0,-2 4-8 16,3 0 9-16,-1-1 27 0,2 3-30 15,-1-2 2-15,2 1 3 0,-2-1-11 0,1 3 19 16,1-2-3-16,-2 0-8 0,4 0-8 16,-4-1 4-16,-1 1 14 0,1-1 11 0,4 0-3 15,-4 0-18-15,2-1 13 0,-2-1-13 0,1 2 6 16,1-1-1-16,-2 0-23 0,-3 0 19 15,6-1 12-15,-3-3-10 0,-4 3-13 0,1-3-13 16,2 0 26-16,-2 1 7 0,-1 0-12 0,-3-4 17 16,8 5-9-16,-5-3-11 0,-3-2 2 0,6 6-1 15,-6-6 27-15,3 2-28 0,-3-2 10 16,4 6 6-16,-4-6-11 0,0 0 46 16,6 2-27-16,-6-2-19 0,0 0 18 0,0 0 21 0,5 6-11 15,-5-6 5-15,0 0-9 0,0 0-21 16,0 0 22-16,0 0-17 0,3 3 5 15,-3-3 0-15,0 0-10 0,0 0-13 0,0 0 21 16,0 0-11-16,0 0 3 0,-7 7-8 0,7-7 8 16,-10 7-11-16,3-5 8 0,-3 5-10 15,-1 1 8-15,-2 0-3 0,-1 1 8 0,0 0-8 16,-3 0-2-16,1 1 2 0,-2 2-8 0,5-3 6 16,-2 0-6-16,-1 0 1 0,1 1 27 15,-1-2-17-15,2-1-21 0,1 1 16 0,3 0 10 16,-1-4-6-16,4 1 9 0,-3 2-4 0,4-4-19 15,-2 3 9-15,1-4 11 0,1 3-5 16,2-4-3-16,-3 1-5 0,7-2 8 16,-7 6-14-16,4-5 12 0,3-1 4 0,-7 3-3 15,7-3 4-15,-6 5-4 0,6-5 16 0,0 0-17 16,-3 2 4-16,3-2-18 0,0 0 13 16,-8 2-2-16,8-2-1 0,0 0-2 0,-3 4 5 15,3-4-12-15,0 0 17 0,0 0 0 0,0 0-23 16,0 0 6-16,0 0-6 0,0 0-36 15,0 0-30-15,0 0-46 0,-4 6-44 0,4-6-57 16,0 0-654-16,0 0 102 0,0 0 104 0,0 0 37 16</inkml:trace>
  <inkml:trace contextRef="#ctx0" brushRef="#br0" timeOffset="34377.15">22433 6242 616 0,'0'0'210'0,"0"0"-5"0,-3-4 0 16,3 4-34-16,0 0-68 0,0 0-34 0,0 0-21 15,0 0 19-15,-7-3 2 0,7 3-20 0,0 0 20 16,0 0-38-16,0 0-1 0,0 0-12 16,0 0-5-16,0 0 18 0,0 0-36 0,0 0 23 15,0 0-6-15,0 0 1 0,0 0-3 0,0 0 39 16,0 0-36-16,0 0 0 0,0 0-6 15,0 0 21-15,0 0 6 0,0 0-9 0,0 0 16 16,0 0-5-16,0 0 82 0,0 0-21 0,10 15 6 16,-2-15 4-16,-8 0-28 0,13 3 11 15,1-3 15-15,0 0-36 0,3 0 3 16,3 0-3-16,4 0 2 0,0-2-4 0,4 1-13 16,3-1-13-16,2 0 12 0,2-1-4 0,5 2-8 15,2-3-15-15,2 2 15 0,-3 2 15 16,4-2-41-16,-2 2 8 0,-1-2 8 0,-1-1-16 15,0 2 3-15,-4 1-2 0,-2 0-11 0,3 0 5 16,-4 0 13-16,6-2-23 0,-5 2 5 0,-1 0 11 16,1 0-1-16,-2-1-7 15,-2 2 7-15,0-1-5 0,3 0-15 0,-3 2 10 16,0-2-5-16,0 0 16 0,2 1 1 0,-5-1-6 16,3 3-4-16,-1-3-2 0,-5 2-10 0,-2-2 5 15,1 0 11-15,0 1 12 0,-4-1-5 16,1 0-21-16,0 1 16 0,0-1 0 0,-2 0-13 15,-4 0 18-15,4 0-21 0,-4 0 23 0,4 2-7 16,-4-2 3-16,4 0 4 0,-1 0-12 16,0 0 2-16,1-2 10 0,-1 2 1 0,2 0-18 15,-2 0 4-15,2 0 3 0,0 0 6 0,1 0 2 16,0 2-11-16,-1-2-9 0,1 0-3 0,3 0 20 16,-4 0-18-16,1 0 1 0,-1 0-8 15,0 0 7-15,-2 3 8 0,2-3 0 0,-3 0-5 16,0 0 5-16,-3 1 6 0,5-1 4 0,-4 0-10 15,2 0-5-15,-3 0 13 16,3 1-16-16,-3-1 1 0,3 1 2 0,-4-1 10 16,2 2-15-16,-2 0 5 0,1-2-8 0,-1 0 13 15,3 2-7-15,-5-2 4 0,0 0-4 0,6 1 10 16,-4 1 20-16,2-1-31 0,1-1 11 16,2 5-11-16,-2-5-2 0,2 2-5 0,3-2 20 15,-2 5-15-15,2-4 8 0,-3 0-9 0,2 2 9 16,2 1-11-16,-3-3 1 0,1 1 22 15,-2 2-15-15,6-2 3 0,-4 0-11 0,4 0 5 16,0 2 1-16,5-2-1 0,0 2 1 16,-1-1-1-16,2 0 21 0,1 2-13 0,0-3-7 15,-1 0 17-15,-3 2-5 0,4-3-17 16,-2 2 4-16,-6 1 6 0,1-4-21 0,-3 0 12 16,1 3 17-16,-4-3-11 0,-1 1 2 0,0 2-2 15,-4-1 8-15,-1-2 0 0,1 0-16 0,-3 1 26 16,0-1-18-16,-3 1-5 0,0-1 18 15,-7 0-3-15,14 0-10 0,-8 2-3 0,-6-2 26 16,0 0-10-16,11 3-10 0,-11-3 7 0,10 0-8 16,-10 0 11-16,0 0 15 0,7 1-30 15,-7-1-11-15,0 0 18 0,0 0-5 16,7 0 13-16,-7 0-5 0,0 0-6 0,0 0 3 0,0 0-5 16,0 0 21-16,10 1-14 0,-10-1 17 15,0 0-9-15,0 0-13 0,0 0 4 16,0 0-1-16,0 0 0 0,0 0-10 0,0 0 10 15,0 0-8-15,0 0 13 0,0 0-7 0,10 1 7 16,-10-1-15-16,0 0 13 0,0 0-13 0,0 0-3 16,0 0 11-16,0 0-14 0,0 0-12 15,0 0-30-15,0 0-24 0,0 0-49 0,7 2-17 16,-7-2-100-16,0 4-284 0,0-4-372 0,0 0 72 16,0 0 105-16,0 0 106 0</inkml:trace>
  <inkml:trace contextRef="#ctx0" brushRef="#br0" timeOffset="36435.36">25613 6350 529 0,'0'0'203'0,"4"-4"-37"16,-4 4-2-16,0 0-18 0,3-5 10 0,0 0-56 15,-3 5-11-15,3-2-9 0,-3 2 25 0,4-6-26 16,-4 6 28-16,3-3-20 0,-3 3-12 15,0 0 9-15,5-7-17 0,-5 7 2 0,0 0-13 16,3-2 23-16,-3 2-32 0,0 0-19 0,0 0 8 16,6-5 17-16,-6 5-30 0,0 0 5 15,0 0-10-15,10 2-18 0,-10-2 46 0,10 4-40 16,-2-3 11-16,-2 2 7 0,1-1-19 16,3 1 2-16,-2 0-7 0,2 3-5 0,2-3 8 15,0 2 17-15,1 2-7 0,1 0-21 16,-1-3 21-16,2 4-13 0,1 1-8 0,-2-2 8 15,0 0 3-15,3 1 5 0,0 1-8 0,0-1 7 16,-1 3-7-16,-1-4 3 0,2 1-6 16,-3 2 11-16,2-2-10 0,-2-1 19 0,0 1-9 15,0 0 2-15,-1-1-15 0,-3-2 3 0,4 2 14 16,-1 0-6-16,1 1-6 0,-3-1 10 0,-1 0-15 16,4-3 7-16,-1 4-7 0,1-1 5 15,0 1 0-15,0 0 18 0,-1 0-10 16,0-1 12-16,3-1-30 0,-4 2 7 0,2-1 6 15,-1 1 12-15,4 0-10 0,-6-1 8 16,3 1-18-16,2 0 5 0,-1 0 10 0,1-1-10 16,-2-1 8-16,0 4 0 0,3-1-6 0,-1-1 1 15,-1 0-3-15,1-2 2 0,-1 5 11 0,1-3 3 16,1-2-19-16,0 6 6 0,-2-3 12 16,4 0 13-16,-4-1-18 0,4 3 3 0,-1 1-10 15,0-2 7-15,1-1-5 0,-4 1 3 0,4-1-6 16,-4-1 3-16,1 2 6 0,2 3-6 15,1-5-18-15,-4 1 13 0,5 1 10 16,-3 2 6-16,4-1-6 0,-4-3 5 0,5 3-10 0,-3 2-2 16,1-4-1-16,1 1 34 0,0 1-20 0,-1 0-16 15,1-1 20-15,-1-1-22 16,5 1 19-16,-2 0-14 0,4 3 2 0,-3-5-10 16,2 3 20-16,-3 1-2 0,3-3-8 0,3 1-7 15,-3 2-1-15,4 1 21 0,-5-5-26 16,-1 1 3-16,-1 1 13 0,1 3-16 0,-3-3 21 15,3-2-21-15,-4 1-4 0,1 0 1 0,0 0 6 16,-1 0 3-16,-3-1 4 0,-1 0-4 0,2 1 7 16,-3-1-3-16,1 0-7 0,2 1 15 15,-2-2-4-15,1 1-19 0,-3 0 18 0,5 1-10 16,-4-2 10-16,-1 2 0 0,2-2-5 16,-1 2 5-16,1-1-18 0,2 0 21 15,-5 1 5-15,2-1-13 0,1-1-13 0,-2-3 13 16,0 6 13-16,0-3-11 0,-1 1-2 0,0-1-5 15,4 0 8-15,-3 1-8 0,0 0 7 0,2 0 3 16,-1-3-5-16,-2 6-2 0,1-5 12 16,0 1-13-16,0 0 11 0,2 0 8 0,-1 1-19 15,-2 0-18-15,1 1 16 0,2-1 16 0,-1-1-11 16,-2-3-3-16,4 4 6 0,-6 1-9 16,5-4 35-16,0 4-14 0,-4-2-23 0,5-2 3 15,-2 2 0-15,-2-1 0 0,3 2 8 0,0-1-11 16,-4-3 13-16,5 3 18 0,-1 0-18 15,-1 1-10-15,1-5 13 0,-1 4-8 16,-2 0 5-16,4 0 8 0,-3 1-13 0,3-4-8 16,-1 3 3-16,-1 0 2 0,1 1-2 0,-1-3 15 15,1 2-7-15,2 0-8 0,-2 1 15 16,-1-1-7-16,1-1 4 0,2-1-14 0,-1 3 17 16,0 1-15-16,0-2 7 0,0 1-15 0,0-1 24 15,0 0-24-15,0 1 18 0,0-2 8 16,0 1-11-16,-3 1-7 0,6-1 18 0,-2 1-8 15,-1-1-20-15,0 0 2 0,0-1 18 0,0 1-7 16,0 1 2-16,3-1-3 0,-5 0 11 0,4 1-3 16,-1-1 0-16,-2-1-13 15,2 1 1-15,-4 0 17 0,3 1-8 0,-1-2-7 16,-1-2 8-16,1 1-6 0,-2 2 11 0,-3-4-8 16,3 3 10-16,-4-4-7 0,3 3-3 15,-2-3-10-15,-1 1 7 0,4 4 6 0,-4-6-1 16,0 5 1-16,4-4-11 0,-1 3 11 0,-3-4-1 15,4 2 1-15,-2 2 9 0,1-3-14 0,0 5 12 16,1-6-5-16,-1 5-10 0,0-2 5 16,0 1 3-16,-1-3-3 0,-1 5 5 0,2-6-18 15,-3 4 26-15,1-3-13 0,-1 1-8 0,0 1 13 16,-3-1 8-16,3-3-13 16,-3 1-13-16,-1 1 18 0,-6-2 0 0,11 4 36 0,-5-4-33 15,-6 0 64-15,9 1 15 0,-9-1-28 16,5 5-70-16,-5-5 1 0,8 2 28 0,-8-2-20 15,3 2 7-15,-3-2 69 0,0 0-20 16,7 1 15-16,-7-1-3 0,0 0 16 0,0 0-20 16,0 0-9-16,9 0-9 0,-9 0 20 0,0 0-21 15,0 0 16-15,0 0-13 0,0 0-17 0,0 0-12 16,0 0 12-16,0 0-22 0,0 0 9 16,0 0 2-16,11 0-21 0,-11 0-12 15,0 0 10-15,0 0-16 0,0 0-33 0,0 0-20 16,0 0-10-16,0 0-60 0,0 0-37 0,0 0-42 15,0 0-56-15,0 0-172 0,0 0-429 16,0 0 86-16,0 0 101 0</inkml:trace>
  <inkml:trace contextRef="#ctx0" brushRef="#br0" timeOffset="36575.24">29414 7950 622 0,'0'-7'243'15,"0"7"-10"-15,0-7-34 0,0 7-12 0,0 0-44 16,0-5 11-16,0 5-34 0,0 0-15 16,0 0-33-16,-3-6-41 0,3 6-108 15,0 0-668-15,0 0 31 0</inkml:trace>
  <inkml:trace contextRef="#ctx0" brushRef="#br0" timeOffset="42700.15">30853 11118 409 0,'0'0'146'0,"-6"-3"-110"16,6 3 2-16,0 0 21 0,0 0-10 16,0 0 4-16,-8-1 91 0,8 1 2 0,0 0-11 15,0 0-17-15,-13 1 38 0,13-1-43 0,0 0 7 16,0 0-5-16,-10 0-79 0,10 0-15 16,0 0 9-16,0 0-22 0,-9-1 38 0,9 1-5 15,0 0 10-15,0 0 11 0,0 0-24 0,0 0-12 16,0 0-3-16,0 0 10 0,0 0 11 15,0 0-24-15,-10 1 16 0,10-1-11 0,0 0-7 16,0 0 0-16,0 0 13 0,0 0-3 16,0 0 8-16,0 0-10 0,0 0-24 0,0 0 26 15,0 0-2-15,0 0 10 0,0 0 5 16,35-4-34-16,-20 2 22 0,2 2-1 0,5-1 20 16,1 1-27-16,0 0 15 0,4-1 5 0,1 0-23 15,5 0-6-15,0-3 19 0,0 4-8 16,1-1 0-16,1-1-15 0,-1 1 20 0,3 1-28 15,1-4 15-15,-4 4-4 0,0 0 4 0,0 0-13 16,-3-2 6-16,-1 2 0 0,-4-1-1 0,-3 0-9 16,0 1-3-16,-6 0 25 0,1-3-9 15,-5 6-9-15,3-6-4 0,-4 3 4 0,1 3 3 16,-4-3 13-16,-1 0 3 0,-1-3-14 16,-7 3 1-16,17 0 7 0,-17 0-4 0,13 0 12 0,-13 0-13 15,11 0 15-15,-11 0-12 16,7-2 8-16,-7 2-11 0,10 0 31 0,-10 0-31 15,0 0 11-15,0 0 4 0,11-1-4 0,-11 1-11 16,0 0 21-16,0 0 20 0,7 0-31 0,-7 0-9 16,0 0 4-16,0 0 0 0,0 0-10 15,0 0 11-15,0 0 2 0,0 0-11 0,10 0 14 16,-10 0-19-16,0 0-2 0,0 0 16 0,0 0-9 16,0 0-4-16,0 0-8 0,0 0-11 0,6 3 19 15,-6-3-23-15,7 7 9 16,-6-6 24-16,2 5-18 0,0 0 2 0,0-3-4 0,1 6-3 15,-1-2 4-15,0 1 22 0,-2 2-21 16,6-2-3-16,-4-1 11 0,1 3-11 0,-1 3 16 16,0-1-16-16,0-4 18 0,1 9-10 15,1-3-5-15,-3-2 0 0,2 5 2 0,2-2-4 16,-5 2-1-16,2-2 5 0,0 2 19 0,0-1-11 16,-2-1-3-16,2 1-7 0,-3-4 10 15,0 5 8-15,3-3-20 0,-3-3 19 0,0 6-19 16,0-2 2-16,0-2 7 0,0 0 1 0,0 3-11 15,-3-2 13-15,3-2-10 0,-3 3 2 16,3 0 21-16,-1 0-18 0,0-2-5 16,-1 4-5-16,-1-2 7 0,0-1 9 0,2-1-19 15,-2 2 13-15,0-2 5 0,-1-1-8 0,3 1 1 16,-2-1-16-16,0 1 18 0,0-1-3 0,1 1 3 16,-3-1 3-16,2 1 10 0,3-1-13 15,-3 1-5-15,1-1 7 0,-4-2-7 0,3 3 13 16,3-3-11-16,-2 0 3 0,0 3-10 0,-1-4 18 15,0 1 15-15,3-2-34 0,-1 2 14 0,0-3-3 16,-1 1-5-16,-1-2 2 0,0-2 1 16,3 3 7-16,-1-1 5 0,1-6-10 0,-1 9 5 15,1-6 0-15,0-3 3 0,-2 7 12 16,-2-1-15-16,4-6 11 0,0 0-11 0,0 7 10 16,0-7 16-16,0 0-16 0,-3 5-22 15,3-5-4-15,-3 4 11 0,3-4 18 0,0 0-2 16,0 0 17-16,0 0-23 0,-2 3 16 0,2-3-18 15,0 0 9-15,0 0-11 0,0 0-4 0,0 0 8 16,-18-8-15-16,10 6 5 0,1 0 5 16,-3-3 1-16,-2 5 1 0,-3-1-4 0,-2-3-11 15,-3 1-12-15,-1 3 22 0,-3 0 3 0,-1 0-5 16,-5-2-13-16,-1 2 26 0,0-1-23 16,-3-3 5-16,3 4 2 0,-1 0-12 0,-1 0 2 15,0 0 11-15,1 0-3 0,-1 0-1 0,-1 0 12 16,3 0 4-16,7 0-10 0,-1 0 5 15,2 0-5-15,2 0 5 0,0 0-10 0,2 0 7 16,4 0-4-16,-1 0-1 0,2 0-2 16,1 0 13-16,2 0-16 0,1 0 8 0,10 0-2 15,-18 0 9-15,10 0-7 0,8 0 16 16,-15 0-24-16,15 0 16 0,-11 0-1 0,11 0-7 16,-10 0-5-16,10 0 3 0,0 0 9 0,-13 0-12 15,13 0 5-15,-6 0-5 0,6 0 10 0,0 0 8 16,0 0-8-16,-10 0-2 0,10 0-3 15,0 0 2-15,0 0 1 0,0 0 7 0,-11-1-15 16,11 1 18-16,0 0-8 0,0 0 5 16,0 0-15-16,0 0 13 0,0 0-6 15,-8-3-7-15,8 3 10 0,0 0 11 0,0 0-9 0,0 0-7 16,0 0 5-16,0 0 3 0,0 0-10 16,0 0 4-16,0 0 26 0,0 0-23 0,0 0 8 15,0 0-5-15,0 0-6 0,0 0 6 16,0 0-8-16,0 0-5 0,-10 0 7 0,10 0-4 15,0 0-1-15,0 0 8 0,0 0 1 0,0 0-6 16,0 0 5-16,0 0-21 0,0 0 27 16,-7-1-17-16,7 1 9 0,0 0-6 0,0 0 6 15,-14-3 5-15,14 3-11 0,-6-2 26 0,6 2-23 16,-10-2 3-16,8-1-1 0,2 3 11 0,-10-3-18 16,1 1 15-16,2-3-12 15,1 5-1-15,-1-4 1 0,1-2 2 0,-2 4 2 16,1-4 3-16,-3-1-5 0,3 2 0 0,0-2 10 15,2-1-7-15,-3-1-6 0,4-2 6 16,-3 0 2-16,0-5-7 0,4 3-1 0,0-7 0 16,2 2-4-16,0 0 17 0,2-4-10 0,0-3-5 15,2 0 2-15,0 0 1 0,4 0 4 0,2 0-7 16,-1-2 18-16,-1 2-8 0,0-2-5 16,3 3 5-16,-6 2-5 0,6-3 11 0,-4 4-11 15,2 0-6-15,-1 1 9 0,-1 3-11 0,0-3 8 16,-2 6-7-16,3-2-1 0,-3 0 16 15,1 1-6-15,-3 4 8 0,4-2-2 0,-3 2-18 16,-2 2 7-16,2-4 3 0,0 5 0 16,-3 1 8-16,4 1 0 0,-1-2-13 0,-2 2 5 15,-1-1 7-15,3 3-12 0,-3-1 3 16,0 5-4-16,3-9 14 0,-1 2-13 0,-1 5-5 16,-1 2 12-16,1-7 1 0,-1 7 5 0,3-7-11 15,-3 7 6-15,0-9-3 0,3 7 0 0,-3 2 0 16,3-6 5-16,-3 6-8 0,1-8 6 15,-1 8-6-15,3-4-2 0,-3-2 18 0,0 6-8 16,0-7 5-16,4 4-5 0,-4 3-10 16,2-5 0-16,-2 5 8 0,1-9 2 15,-1 9 0-15,1-4-8 0,-1 4 1 0,0-5-1 16,0 5 1-16,0 0 2 0,3-7-6 0,-3 7-1 16,0 0 17-16,0 0-13 0,0-7 1 0,0 7 15 15,0 0-13-15,0 0-3 0,0 0-2 16,0 0 5-16,0-5-5 0,0 5 7 0,0 0-9 15,0 0 22-15,0 0-17 0,0 0-11 0,0 0 0 16,0 0-43-16,0 0 10 0,0 0-59 16,0 0-11-16,0 0-122 0,-14 13-655 0,4 0 71 15,-1-4 106-15,-3-3 81 0</inkml:trace>
  <inkml:trace contextRef="#ctx0" brushRef="#br0" timeOffset="56339.98">27319 9326 261 0,'-1'-7'107'0,"1"7"-48"0,-1-1 102 16,1 1 0-16,0 0 1 0,0 0-47 15,-2-8 31-15,2 8-8 0,0 0-23 0,-3-4-79 16,3 4-3-16,0 0 13 0,0 0-12 0,0-6 9 16,0 6-25-16,0 0 21 0,0 0 12 15,-3-7-5-15,3 7 0 0,0 0 0 0,0 0 5 16,0-6-12-16,0 6-9 0,0 0 21 0,0 0-12 16,0 0-6-16,3-4 6 0,-3 4 19 0,0 0-35 15,0 0 11-15,0 0-16 16,5-7 2-16,-5 7 3 0,5-1-5 0,-5 1-5 15,7-3-8-15,0 0 23 0,-7 3-20 0,10-1 7 16,-10 1-12-16,10 0-3 0,-2-2 18 16,-8 2 5-16,10 0-21 0,-10 0 3 0,13 0 3 15,-13 0-11-15,11 2-2 0,-5-2 0 0,-6 0 13 16,10 1-8-16,-6 2 0 0,2 0-5 0,-6-3 18 16,8 3-19-16,-2 1 6 0,-2-1-2 15,-1 2 4-15,2-2-4 0,-3 4-6 0,1-1 18 16,1-1-2-16,-1 2 2 0,-2 1 1 15,2 2-6-15,-3 1-8 0,0 2 8 0,0 1-7 16,-3-2 12-16,-1 5 0 0,0-1-10 16,0 5 18-16,-5-1-8 0,2 2-7 0,0-1 20 15,-3 2-15-15,0 2 10 0,0-2-3 0,-1 4 0 16,-2-2 1-16,3 2-6 0,-2 2 18 16,0-1-20-16,1 0 15 0,0 2-10 0,1-5 17 15,-3 0-14-15,2 4 2 0,0-4 15 0,1 3-20 16,-2-2 2-16,2-1 13 0,-1 0-10 0,4 0 10 15,2 0 59-15,-3 0-13 0,0 0-2 16,5 0-8-16,-1 0-18 0,1 0 5 0,0 0-7 16,0 0 5-16,3 0-11 0,0-2-18 0,0 2 11 15,3-6 2-15,-3 3-2 0,0-3-8 16,3 0 21-16,1 3-8 0,-1-4-3 0,0-3-10 16,1 3 10-16,3-1-15 0,-2-3-8 0,0-2 21 15,2 2-13-15,-1 2-8 0,5-6 11 16,-1 3 4-16,-3-3-15 0,4 1-2 15,-1-3 20-15,3 0-23 0,-3 1 6 0,0-2-6 16,-3-2-5-16,4-1 0 0,-4 2 5 0,1-3 3 16,-3 1 4-16,1 0 1 0,-1 0 5 15,-2-2-13-15,4-1 8 0,-7-1-10 0,7 7-6 16,-4-4 6-16,-3-3-3 0,6 0 2 0,-6 0 21 16,5 6-13-16,-5-6 19 0,0 0-22 0,3 2 3 15,-3-2 8-15,0 0-7 0,6 5 4 16,-6-5-7-16,0 0-8 0,0 0 5 15,0 0-5-15,1 3 18 0,-1-3-18 0,0 0-3 16,0 0-2-16,-7 7 10 0,7-7 0 0,-8 6 0 16,2-2 3-16,-1 1-8 0,1 0-2 15,-1 2 4-15,1 1 6 0,-2-1-18 0,1 3 15 16,0 3-10-16,-3-1 7 0,0 3-4 0,3 1 2 16,-4 3-8-16,5-4 8 0,-1 8 13 15,0-3-26-15,1 4 21 0,-2 0-11 0,3 2-2 16,0 0 5-16,2-1 2 0,0 5-14 0,-1 3 17 15,4-4-16-15,0 0 9 0,0 0 7 0,0 6-13 16,3-2 6-16,-2 4-1 0,5-3-4 16,-1 2 17-16,-3-3 3 0,7 1-13 0,-1 16 7 15,2-4-14-15,-3-9-1 0,3 1 3 16,-1 6 10-16,-1 6-13 0,3-3 11 0,2-1 2 16,2 4-3-16,-2-1-2 0,0 1 3 15,3 0 0-15,-4 0-6 0,5 0-5 0,-2-3 8 16,-2-1-2-16,-3 2 2 0,3 1 2 0,1-3-7 15,-4 2 3-15,1 2-11 0,-1 0 8 16,3 0-3-16,-5 0 6 0,2 0 22 0,-1 0-23 16,-2-1-4-16,1-6 20 0,-5-4-8 0,4 10-8 15,-1-7 1-15,-2-7 7 0,-1 15 0 0,1-4 0 16,-4-7-3-16,0 1-4 0,0 15-6 16,0-10 13-16,-7 5-17 0,3 5 9 15,-3-5 13-15,-2-5-12 0,-2 5 17 0,1-7-15 16,-3-4 0-16,2-7 3 0,-1-4-1 0,-4 3 11 15,0-4-21-15,1-2 6 0,-4-1 4 16,-2-5-7-16,0 3 15 0,1-5-4 0,-4 0-6 16,-2-2-24-16,-3-2 1 0,-5 2-35 0,0-7-111 15,-18 9-274-15,2-2-486 0,-5-5 112 16,-3-6 80-16,-7-4 66 0</inkml:trace>
</inkml:ink>
</file>

<file path=ppt/ink/ink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4T07:38:29.917"/>
    </inkml:context>
    <inkml:brush xml:id="br0">
      <inkml:brushProperty name="width" value="0.05292" units="cm"/>
      <inkml:brushProperty name="height" value="0.05292" units="cm"/>
      <inkml:brushProperty name="color" value="#FF0000"/>
    </inkml:brush>
  </inkml:definitions>
  <inkml:trace contextRef="#ctx0" brushRef="#br0">4411 2808 581 0,'-3'-7'176'0,"3"2"72"0,0 5-2 0,-4-7-33 0,2 4 2 15,2 3-26-15,-1-9-94 0,1 9-6 0,0-6 9 16,0 6-1-16,0-5-20 0,0 5-11 16,-3-6-9-16,3 6 7 0,0 0-11 0,-3-7-17 15,3 7 82-15,0 0-21 0,-1-5-5 0,1 5-28 16,0 0 0-16,0 0 0 0,0 0-13 15,0 0-7-15,0 0 0 0,0 0-9 0,17 18-1 16,-10-9 7-16,3 4-18 0,0 5-3 0,1 2-10 16,6 6 8-16,-4 1-8 0,5 13 16 15,0 2-8-15,1-1-13 0,-4 1-5 0,4 2 0 16,2-4 15-16,0 2-4 0,-4-3 4 16,0-6-5-16,-4-6-12 0,2-1 12 0,-2-1-7 15,4-1 7-15,-7-4-10 0,0 0 5 16,1-3-5-16,-1-4 10 0,-4 1-7 0,1-3 2 15,1 1 13-15,-2-3-8 0,-2-2 21 0,-1-3-67 16,3 0 3-16,-6-4 2 0,12-8 0 0,-3-3 3 16,2-3 10-16,2-7 10 0,-2-5-7 15,3-5 10-15,2-12 0 0,-2 0 7 0,0-6-14 16,3 1 12-16,0-2 0 0,0 0-13 0,0 2 8 16,4-2-3-16,-5 2 0 0,2 1 6 15,-5 4 2-15,5 1 5 0,-5 10 8 16,-2 6-24-16,-2 4 9 0,-1 2-3 0,-1 5 12 0,-1-2 1 15,1 4-5-15,-4 1-29 0,1 4 31 16,-1-2-18-16,1 2-12 0,0 2-1 16,2 0 11-16,-5 2 5 0,-1 4-13 0,9-2-13 15,-9 2-18-15,0 0-13 0,10 11-30 0,-6-4-46 16,0 4-72-16,2 0-18 0,-3 5-486 16,4-1 12-16,-4 0 52 0</inkml:trace>
  <inkml:trace contextRef="#ctx0" brushRef="#br0" timeOffset="265.69">5413 2946 714 0,'0'0'281'0,"0"0"-35"0,0 0-8 0,7 4-20 0,-7-4-26 16,3 6-29-16,-3-1-4 0,0 1-18 0,0 2-11 15,-3 2 1-15,0 1-21 0,2 1-10 16,-1 1-8-16,-2 4-15 0,4-2-11 0,-4 1-2 16,0 0-18-16,1-1 11 0,0-2-24 15,2 0-5-15,-2 0-28 0,3-1-13 0,-3 0-22 16,3 0-50-16,-3-1-86 0,3-2-78 16,0-1-539-16,0 0 87 0,0-2 61 0,0-6 84 15</inkml:trace>
  <inkml:trace contextRef="#ctx0" brushRef="#br0" timeOffset="408.08">5423 2813 675 0,'-3'-7'266'0,"3"7"-20"0,0-5-33 15,0 5-42-15,0 0-38 0,0 0-12 16,0 0-45-16,0 0-76 0,0 0-51 15,0 0-120-15,0 15-518 0,0-4 65 0</inkml:trace>
  <inkml:trace contextRef="#ctx0" brushRef="#br0" timeOffset="845.83">5571 2986 778 0,'0'0'156'0,"0"0"-3"0,9 2-9 16,-9-2-9-16,4 1-7 0,3 2-18 0,-7-3 3 16,7 9 0-16,-1-4-13 0,-2 2-3 15,2 1-31-15,2 0 6 0,-5 2-11 0,4 1 11 16,-1 2-3-16,1 0-18 0,-4 2 1 0,5-3 1 16,-4 2-35-16,-1-2 10 0,3 1 1 15,-5-2 9-15,1 2-2 0,-1-2 2 0,2 0-10 16,-3 1-2-16,-3-2-3 0,2 0-10 0,-1-1-11 15,1 0 27-15,-2-1-9 0,0-3-10 16,-1-2-5-16,1 2 6 0,3-5 1 16,0 0-9-16,0 0 0 0,-11-13 4 0,11 5 11 15,0-3-10-15,0 1-1 0,3-4 6 16,-2 0 74-16,6 0-15 0,-3-1-8 0,2 1-5 16,-2 1 0-16,2-1-11 0,1 1-2 0,0 1 6 15,-3 1-22-15,2 3-2 0,0-3 6 16,2 3-4-16,-4-2-6 0,2 5 4 0,-2-1-3 15,2 0-15-15,-3 2 1 0,1 0-6 0,3 0-21 16,-4 1-12-16,-3 3-33 0,8-1-34 16,-8 1-151-16,9 3-565 0,-5 0 76 15,-4-3 19-15,10 6 94 0</inkml:trace>
  <inkml:trace contextRef="#ctx0" brushRef="#br0" timeOffset="1079.83">6053 2688 729 0,'0'0'297'0,"0"-5"-79"0,0 5-9 0,0 0-40 16,-4-6-7-16,4 6-1 15,0 0-25-15,0 0-21 0,-1 18 8 0,-2-9-24 16,3 4-6-16,-3 5-1 0,-1 5 36 0,1 0 5 15,0 4-10-15,-3 7-8 0,2 1-31 0,-4 13-9 16,2-7-42-16,2-4 15 0,-5 12-45 16,5-9-52-16,0-5-68 0,0-1-83 0,-12 7-79 15,13-9-520-15,3-6 88 0,0-9 68 0</inkml:trace>
  <inkml:trace contextRef="#ctx0" brushRef="#br0" timeOffset="2170.77">6011 3127 813 0,'0'0'233'0,"0"-8"-15"0,0 8-13 0,0-8-29 16,0 8-12-16,0-8-20 0,0 8-4 16,3-7-22-16,1 3-5 0,3 0-29 15,0 1 1-15,-1-3-14 0,4 2-7 0,1-1-2 16,-1 1-3-16,0 1-16 0,1-2-4 0,2 3 9 15,-2-2-4-15,-1 2-14 0,0-2-9 16,-3 3-19-16,4-2 11 0,-4 2 10 0,-1-1-28 16,-6 2 5-16,14-1-2 0,-7 1 4 0,-7 0 11 15,10 3-3-15,-4 0 6 0,-3-1-1 16,2 3-18-16,-5 2 19 0,3-2-1 0,-3 3 3 16,0 0-13-16,0 2 21 0,0 1-14 0,-3 2 4 15,3-1-6-15,0 1-5 0,0-1 5 16,0-1-12-16,3-1-3 0,0 3 10 15,1-5 13-15,-1 1-26 0,4-1 8 0,0-4 8 16,3 0-6-16,0 0-9 0,4-4 14 0,-4 0-17 16,1-1 5-16,3-2 13 0,-1-1-3 15,1 0-10-15,-1-2 5 0,0 3 5 0,-1-5 0 16,0 2 5-16,-1 1 18 0,-1 0-33 16,0 0 3-16,-2 1-1 0,-2 1 21 0,1 0-28 15,0 0 20-15,-1 1-13 0,-1-1-12 16,-5 3 5-16,7-3 2 0,-7 3 8 0,9 0-2 15,-9 0 25-15,0 0-21 0,10 2-9 0,-2 2-1 16,-5 0-10-16,4-1 26 0,0 1-3 16,2 0 8-16,2 1-13 0,2 0-6 0,-1-2 1 15,4 1 5-15,1-4-7 0,0 4 7 0,0-4 0 16,-3 0-3-16,7 0 6 0,0-4-16 16,-2 2-8-16,-1 0 9 0,-1-3 6 0,0 1 1 15,-1-2-10-15,-5 0 17 0,-1 1-27 0,-3-3-8 16,0-3 2-16,-3 5 5 0,-1-2 1 15,-3-3 22-15,-3 3-22 0,-1-2 14 0,-3 3 9 16,0 1 7-16,0 0-3 0,-2 0-14 16,-2 4 4-16,-2-3 3 0,1 4 2 0,0-1-10 15,1 2 13-15,-3 2 0 0,4-1-12 16,0 2 12-16,-1 1-3 0,1 1 21 0,4 0-38 16,-2 2 4-16,5-3 3 0,0 0-12 0,-1 3 4 15,4-2 3-15,0-5 13 0,4 6 5 16,-1-3 0-16,4 0-7 0,0-2 22 0,-7-1-23 15,13 0 1-15,-6 0 7 0,-7 0 5 0,18-1 5 16,-11 0-10-16,3-1 18 0,-10 2 10 16,13-3 10-16,-9 2 3 0,-4 1-2 0,14-2 7 15,-14 2-13-15,7-1-12 0,-7 1-16 0,0 0 20 16,9 0-30-16,-9 0-5 0,0 0 20 16,7 4-17-16,-4 2 9 0,-3 0 8 15,2 1-2-15,1 1-3 0,0 1 5 0,0 2 11 16,-2-1-31-16,5 3 17 0,0-2-2 0,5-2 11 15,-1 1-9-15,1-3-12 0,3 0 3 16,2-1 4-16,-1-6 6 0,4-5-13 0,5 1 15 16,7-8-12-16,-4-1 7 0,11-16-5 0,1 3 2 15,-5-6-22-15,-1-6 22 0,-5-2-25 16,-2-4 0-16,-5-5-13 0,4-14-12 0,-5 7 9 16,-6-15 1-16,-2 11 5 0,-3 3-1 0,-3 1 37 15,-3 4 30-15,-6 11-5 0,-1 8 13 16,-2 3-15-16,-5 3-16 0,1 7 16 0,-4 2-13 15,0 6 5-15,-3 4 5 0,1 3-21 0,1 7 24 16,-5 8-6-16,-4 8-2 0,-6 15 3 16,5 9-3-16,1 5-18 0,11 4 25 15,0 2-12-15,5 4-8 0,8-1-15 0,8 0 12 16,2-1 1-16,8-4 5 0,8-2 2 0,15 4-5 16,-3-16 5-16,6-2-5 0,4-9-12 15,4-2-24-15,-1-4-31 0,6-7-27 0,2-3-88 16,-11-3-127-16,17-4-498 0,3-5 93 0,0-2 82 15</inkml:trace>
  <inkml:trace contextRef="#ctx0" brushRef="#br0" timeOffset="2958.49">7724 2971 811 0,'0'-4'299'0,"0"4"-20"0,0 0-35 0,0-6-27 0,0 6-25 0,0 0-28 0,0 0-18 16,0 0-13-16,0 0-10 0,0 0-3 15,0 0-25-15,0 0 0 0,10 16-19 16,-7-7-1-16,0-1-4 0,1 1-9 0,-4 1-11 16,4-2 10-16,0 0-10 0,-1 1 6 15,0-1-16-15,0 0-16 0,-2 1 1 0,2-3 2 16,0 0 5-16,0-2-20 0,-3 0-13 0,1 1 26 16,-1-5-16-16,7 3-7 0,-7-3 7 0,0 0 3 15,23-8-21-15,-12 0 8 0,2-4 10 16,-2 1-12-16,6-3 4 0,0 1-2 0,-4-1 0 15,-2 4 13-15,3-2 0 0,-1 1 0 0,-2 3-1 16,-1 1 1-16,-3 0-21 16,2 2 24-16,2 0-26 0,-1 1 4 0,0 0-4 15,-2 4 26-15,1 0-29 0,1 1 5 0,-2 1 3 16,2 2 8-16,-3 1 2 0,2-1 2 16,-1 3-9-16,-1 1-3 0,-1-2 17 0,-2 2-12 15,-1 1 0-15,0 0 8 0,2 0-10 0,-5-2-4 16,3 1-19-16,-3-2 4 0,3 1-7 0,-2-3 21 15,1 0-4-15,2 0 6 0,-4-4 8 16,6 2 4-16,-6-2-24 0,0 0 17 0,21-13 0 16,-11 7 10-16,4-2 8 0,-4-3 2 0,1 1 3 15,2 1 5-15,-2 0-7 0,3 0 2 16,-7 2-3-16,2 0-9 0,1 2-4 0,-2-2 1 16,2 2-13-16,-3 1 10 0,3 0 5 15,-3 2-7-15,0 1 10 0,2 1-11 16,-9 0-2-16,18 3-2 0,-11 0 14 0,2 1 4 15,-1 2-11-15,-1 1 5 0,-1-1-18 0,-2 5 8 16,2-1-2-16,-1 1-14 0,-2 4-22 0,0 1-62 16,0 1-38-16,-3-7-172 0,0 11-540 15,-3-5 75-15,3-1 112 0,0-4 23 0</inkml:trace>
  <inkml:trace contextRef="#ctx0" brushRef="#br0" timeOffset="3907.07">8561 3052 1052 0,'0'0'286'0,"0"0"-30"0,1-6-23 0,-1 6-20 0,0 0-4 0,3-2-29 0,-3 2-19 16,0 0-18-16,0 0-28 0,0 0-5 0,0 0 6 16,0 0-19-16,0 0-23 0,0 0 8 0,0 0-18 15,0 0-2-15,0 0-11 0,0 0-18 16,0 0-2-16,0 0 2 0,0 0-18 0,14 1 11 15,-14-1-6-15,10-1-4 0,-4-2 7 0,1-2-8 16,4 0-15-16,-1 0 0 0,-3-2 8 16,3 1-3-16,0-3-2 0,-3 1-3 15,0 0 12-15,0-1 16 0,-3 1-4 0,2 0-12 16,-2 3 14-16,-1-2 10 0,3 1-16 0,-6-1 11 16,0 2-16-16,1 0 6 0,-1 5 4 15,-4-7-12-15,1 5-10 0,3 2-6 0,-7-2 1 16,7 2 7-16,0 0-5 0,-21 8 5 0,11-5 0 15,1 4-8-15,-2 3 9 0,1 1-1 16,0 2-8-16,-1 1 1 0,1 4 9 0,3-2-12 16,-4 3-15-16,5-2 12 0,2 0-18 0,1 1-7 15,3-5-5-15,0 0 4 0,3 0-9 0,4-2-8 16,0-3-3-16,3 2-15 0,0-5 0 16,5 0-11-16,-2-1-9 0,4-3 4 15,-3-1 1-15,3-2-11 0,0-1 13 0,1-2 34 16,1 0-14-16,-1-1 14 0,-2 0 30 15,-1-2 10-15,1 1 28 0,-2-1 16 0,-1 1 18 16,-2 1-3-16,-1 1 34 0,-3-2-3 0,0 3 5 16,3 0-13-16,-6-1 5 0,2 1-2 0,1 1-3 15,-4 2-7-15,2-3-14 0,-5 4-1 16,7-5-11-16,-7 5-8 0,6-3-7 0,-6 3 7 16,0 0-26-16,0 0 17 0,0 0 4 0,3 12-13 15,-3-12-2-15,-3 11 5 0,0-3-23 16,0 0 10-16,2 3-3 0,-2-3 1 15,3 0-19-15,-3 1-17 0,3-2 5 0,-4 0-10 16,4-1 15-16,0 0-13 0,4 0 15 0,-4-1-2 16,0-5 0-16,9 2 8 0,-9-2-13 15,14-2 20-15,-3-4 5 0,2-2-9 0,1-1-1 16,-1 1 21-16,0-3 4 0,2-1 9 0,-2 4-3 16,1-3 2-16,-4 3 3 0,4-1-5 15,-7 1-5-15,3 2-10 0,-3-1 9 0,3 4 1 16,-3-2-10-16,-3 1 2 0,2 2-3 0,-2-2 4 15,-4 4-6-15,11-1-3 0,-11 1 18 16,12 1-17-16,-12-1 9 0,7 5-4 0,-4-2 2 16,-2 3 8-16,3-2-11 0,-1 2-7 15,0-1 10-15,-2-1 11 0,2 0-8 0,-3-4-6 16,3 6 16-16,0-1 13 0,-3-5-31 16,7 1 12-16,-7-1 24 0,0 0-23 0,18-7 5 15,-9 2-13-15,2-2 16 0,-1 0 12 0,-3 1-20 16,3-1-3-16,-2 1 13 0,1 1 5 15,-2-2-7-15,-1 2-1 0,-1 1-10 0,1 1 8 16,-2-2-13-16,2 3 8 0,-6 2-8 0,7-6-7 16,-4 4 2-16,-3 2-3 0,8-1 11 0,-8 1-8 15,0 0 13-15,10 3-11 0,-10-3-9 16,7 6-1-16,-1 0-2 0,-2-2-11 0,0 5-12 16,2-2-13-16,-3 1-23 0,7 2-93 0,-2-2-163 15,-1 4-576-15,3-3 105 16,0 0 59-16,4-2 89 0</inkml:trace>
  <inkml:trace contextRef="#ctx0" brushRef="#br0" timeOffset="5158.63">9608 3045 685 0,'3'-6'315'0,"0"0"-20"0,0 1-93 0,-3 2-2 0,1-3-21 0,-1 6 49 0,-1-11-26 0,1 11-8 0,-3-7-35 15,0 2-13-15,3 5-13 0,-7-2-8 16,0 0-12-16,7 2-11 0,-14 0-17 0,14 0 7 15,-16 4-20-15,11 1-3 0,-5 0-10 16,1 2-8-16,5 1-2 0,-6 0-16 0,6 1-15 16,1-1-8-16,-1 2 5 0,1-2-17 0,0-1 2 15,3 1 10-15,3-1-2 0,4-1 2 16,-1 2-5-16,2-6 0 0,2 0 5 0,0 0-10 16,1-2 11-16,2 0 1 0,-3-2-1 0,4 0-9 15,-1 1 11-15,-2 0-8 0,-1-3 0 16,0 3-5-16,-2-2 23 0,-1 0-12 15,-1 2 4-15,1-2 5 0,-7 3-14 0,7-4-6 0,0 1 10 16,-7 3 20-16,3-3-30 0,-3 3 8 16,0 0 5-16,0 0-13 0,-8-9 8 15,8 9-3-15,-6-3-15 0,6 3 22 0,-7-2-4 16,7 2-8-16,-6-3 8 0,6 3-3 0,-7-2-13 16,7 2-5-16,-3-5 1 0,3 5-32 15,0-9 6-15,0 9 7 0,6-13-5 0,1 5-10 16,-3-2-8-16,5-1-15 0,-1-3-3 0,-1-1 16 15,3-2 5-15,-4 1-3 0,2 3 16 16,-2-4-16-16,-5 3 28 0,-1-1 34 0,-1 2 20 16,-2 0-7-16,-5 1 4 0,-1-1-7 0,-1 2 3 15,-4 2 7-15,0 1-5 0,-3 2 10 16,0 0-10-16,-1 4 3 0,-4-1-6 0,0 3 1 16,-1 0-6-16,1 3 8 0,0 0 5 0,0 3-12 15,1-1 2-15,5-1-29 0,-2 3 17 0,5 1 6 16,2-1 1-16,5 0 8 15,-1 1-14-15,4-1 1 0,3-1 2 0,3 3-12 16,1-3 20-16,10-4-13 0,2 3 2 0,2-2-2 16,9-3 1-16,0 2 4 0,8-2 0 0,-1 0-10 15,3-3-2-15,1 0 7 0,-1 3 5 16,-6-5-13-16,-1 2 1 0,-2-1 17 16,-7 4-23-16,0-3 21 0,-5 1-5 0,-1 0 2 0,-2 0 3 15,0 1 0-15,1 0-3 16,-7 1-5-16,3-1 5 0,-10 1-2 0,11 0-5 15,-11 0 14-15,9 3-14 0,-9-3 10 0,0 9-13 16,0-5 5-16,0-4-5 0,-3 11 3 0,0-6 7 16,0 3-5-16,0-3-3 0,2 2-4 15,1 1-11-15,-3 0 0 0,3-2 24 0,0 0-32 16,0 1 3-16,0-1 16 0,3 0-14 0,-2-2-4 16,5 0 17-16,0 1-10 0,4-4-10 15,1 2 0-15,-1-1 18 0,0-2-10 0,4 0-3 16,-4-2-13-16,0-1 11 0,1 2 27 0,-1-2-17 15,0-1-10-15,1 0 22 0,-1 2 1 16,-4-2 15-16,2 2 2 0,-4-1-7 0,2 0 0 16,-6 3 12-16,10-5-2 0,-7 3-5 15,-3 2-7-15,8-3-14 0,-8 3-2 0,0 0 10 16,10-1-10-16,-10 1 2 0,0 0-7 16,0 0 13-16,6 6 2 0,-6-6 2 0,1 8-27 15,2-3 23-15,-3 0-1 0,6-2-2 0,-1 1 5 16,-2 1-15-16,3-2 2 0,1-2 1 15,3 2-1-15,-2-3-10 0,5-3 5 0,4-1-20 16,-3-3-5-16,6-3-14 0,0 0 14 0,1-1 12 16,0-4-4-16,3-1 4 0,-1-2 11 15,-5 3-6-15,-2 0 3 0,2 2 36 0,-8 1 3 16,1 1 9-16,-1 1-1 0,-3 1-4 0,3 1 1 16,-3 2-11-16,-1 0-2 0,-2 4-5 15,-4 2 7-15,0 0-5 0,0 0-5 16,3 10 11-16,-3 0-1 0,-3 7-7 0,-1 0-8 15,1 6 7-15,-3 6-4 0,-2 0 2 0,2 6 3 16,2 2-3-16,-6 12 5 0,3 1 16 16,0-4-13-16,1 4-1 0,2-8-14 0,1-4 7 15,-1-1 0-15,1-4 8 0,-5 0-13 0,8-3 2 16,-3-4 1-16,0-2-8 0,-1-6 10 0,1 1 18 16,0-2-31-16,-4-1 21 0,1 1-5 15,-2-4-1-15,-2-1-1 0,0-4-6 0,-1 1 12 16,1-5-17-16,0-1 21 0,-4-3-6 15,1-3-5-15,-1-1 5 0,0-5-15 16,0-2 8-16,1-5 7 0,6-2-10 0,-4-5-3 16,5-2 8-16,6-2 3 0,3-3 2 0,4-3-5 15,10-9-7-15,7 2-1 0,7 1 3 16,7 2 3-16,17-5-6 0,9 6-4 0,1 3-11 16,7 6-5-16,-11 6-5 0,1 2-19 0,-1 4-24 15,1 1-16-15,3 0-69 0,-10 5-136 0,-4 3-553 16,-10 4 80-16,1-2 30 0,-2 2 103 15</inkml:trace>
  <inkml:trace contextRef="#ctx0" brushRef="#br0" timeOffset="6116.54">5848 4450 371 0,'0'0'133'0,"-11"0"-21"16,11 0 6-16,-11 0 20 0,11 0-25 16,-13 0 20-16,6 0-15 0,7 0 5 15,-14 0-8-15,8 1 8 0,6-1 2 0,-14 0-12 16,14 0-106-16,-11 2 78 0,11-2-19 0,-12 0 16 15,12 0-10-15,-8 0 18 0,8 0-14 16,0 0 68-16,-10 0-9 0,10 0 1 0,0 0-5 16,0 0-21-16,-10 0-13 0,10 0-7 0,0 0-14 15,0 0-7-15,0 0-22 0,0 0 29 16,0 0-40-16,0 0 18 0,0 0-31 0,0 0 21 16,34 6-4-16,-21-6 4 0,2 0-21 15,5 0 5-15,3-3 5 0,-2 1-17 0,4 1-1 16,2 1 1-16,-1-3 1 0,2 3-1 15,-1-4 2-15,-3 3 10 0,-2-2-31 0,0 3 3 16,-1-4-2-16,0 2-19 0,-7 2-25 16,3 0-15-16,-4-1-29 0,1 1-45 0,-4-1-34 15,-3 1-62-15,-7 0-99 0,11 2-474 0,-11-2 77 16,0 0 44-16</inkml:trace>
  <inkml:trace contextRef="#ctx0" brushRef="#br0" timeOffset="6451.33">6060 4311 780 0,'0'0'264'0,"-4"-2"-18"0,4 2-24 15,0 0-17-15,-3-6-33 0,3 6-16 0,0 0-8 16,0 0-20-16,0 0-10 0,0 0 0 0,0 0-8 15,0 0-16-15,0 0 1 0,13 14 0 16,-7-11-16-16,5 2-12 0,-1-1-1 0,3 2-15 16,2 0 13-16,1-1-23 0,-2 0 8 0,0-2-3 15,3 2-7-15,-3-3-16 16,0 3-3-16,-1-3-10 0,-3 1 3 0,1 1 5 0,-1-3 10 16,-4 2-10-16,2-1-8 0,-8-2 16 0,10 4 5 15,-7-1-3-15,-3 1-10 16,0-4 10-16,-10 14-5 0,-1-3 8 0,-2-2-19 15,-7 6-6-15,3-2-6 0,-1 1 23 0,-2 2-18 16,3-3-13-16,-1 1-15 0,2 3-54 16,-1 0-66-16,6-3-157 0,-3 3-542 0,4-2 85 15,4-5 53-15,2 0 87 0</inkml:trace>
  <inkml:trace contextRef="#ctx0" brushRef="#br0" timeOffset="6938.39">6654 4228 729 0,'0'0'248'0,"0"-7"-12"0,-3 3-26 0,3 4-11 0,0-6-22 16,0 6-36-16,0 0-21 0,-1-5-23 0,1 5-5 15,0 0-5-15,0 0-12 0,0 0 4 0,-3 19-15 16,3-9 0-16,0 5-23 0,0-2 3 0,0 5 4 16,0 4-2-16,0 3 21 15,0 1-26-15,0 4-23 0,0-3-13 0,-3 4-36 16,6-1-15-16,-6-1-38 0,3-2-19 0,0-1-125 15,0-4-25-15,-3-3-18 0,2-3-423 16,1-2 85-16</inkml:trace>
  <inkml:trace contextRef="#ctx0" brushRef="#br0" timeOffset="7422.41">6582 4063 762 0,'0'-7'307'0,"0"1"-30"0,-3 2-8 16,6-1-47-16,-3 5-7 0,0-10-28 0,4 5-33 15,2 0 5-15,1 1-32 0,4 0-6 16,5 0-26-16,-1-2-72 0,4 3 2 0,5-1-17 16,1 4-3-16,2 0 3 0,4 4-8 0,6 0 12 15,-2 5-4-15,2 3-3 0,11 5 5 16,-7 4 8-16,-1 0-18 0,-1 4 3 0,-5 2-16 15,-10-2 8-15,-4-1 13 0,-3 2-16 16,-6 4 11-16,-5-1 7 0,-3 1-3 0,-6 4 9 16,-7 13-3-16,-7 0-1 0,-3 0-9 15,-8-5-18-15,-2 0 38 0,-4-5-31 0,2-5-10 16,-5 0 5-16,2-7 3 0,4-7 7 0,8-4 14 16,-1-6-19-16,3-5 11 0,5-3 2 15,1-3-10-15,2-6 10 0,2-4-8 0,2-4 3 16,5-6-10-16,4 3 12 0,3 2 6 0,1-7 5 15,7-3 64-15,-4 6-6 0,9-3 4 16,1 1-16-16,-3 1-3 0,6 4-5 0,-5 2-10 16,1 3 0-16,2 2-10 0,-5-1-1 0,5 2 14 15,-2 3-26-15,-2 0-11 0,0 2 1 16,-1 3-3-16,-3-1 3 0,1 4-3 0,0 0-10 16,-2 4-13-16,1 0-13 0,-3 3-51 15,1 0-17-15,-2 1-83 0,1 5-79 16,-10 1-182-16,9 1-345 0,-2 1 86 0,-1 0 44 15</inkml:trace>
  <inkml:trace contextRef="#ctx0" brushRef="#br0" timeOffset="8875.93">7238 4518 839 0,'0'0'233'0,"1"-5"-5"0,-1 5-34 0,6-3 70 0,-6 3-29 0,3-6-32 15,-3 6-22-15,0 0-17 0,1-3-18 0,-1 3-15 0,0 0-16 16,3-4 3-16,-3 4-31 16,0 0-13-16,0 0 5 0,0 0-15 0,7-4-7 15,-7 4-14-15,4-2-2 0,2-3-18 0,-2 3-23 16,5-4-15-16,2-1 17 0,-1 2-7 16,0-5-13-16,1-1 8 0,-1 0-3 0,0-2 6 15,-2 2-4-15,1-3 24 0,1 4 13 0,-6 0 7 16,3 1 8-16,0 1 0 0,-4-1 5 0,0 1 10 15,1 2-28-15,-4 1 3 0,0-1 2 16,0 1-12-16,0 5-1 0,-6-4-2 0,6 4 3 16,-10 0 2-16,10 0-5 0,-15 9-11 0,5-6 14 15,1 5-21-15,-3 2 0 16,2 3 13-16,0-1-6 0,-3 3-2 0,6 2 8 16,0 1-5-16,-1-1-8 0,5 1 5 0,-3 1-2 15,6-1 9-15,0-2-24 0,3 0-6 16,3-3 20-16,2 0-40 0,2-3-3 0,3-1-13 15,1-4-25-15,-1-2-13 0,5-3-57 0,-5 0-7 16,8-2-49-16,-3-2 24 0,-2-1-4 16,2-2 34-16,-2 0 39 0,-1 1 32 0,1 0 42 15,-5 0 33-15,2 0 43 0,-6 2 36 16,0-3 26-16,3 0 18 0,-3 5 2 0,-4-4 3 16,1 3 0-16,2-2-28 0,-6 5-70 15,4-9 6-15,0 7-13 0,-4-3 5 0,0 5-5 16,3-4-13-16,-3 4-2 0,0 0 4 15,3-5 3-15,-3 5-10 0,0 0-2 0,0 0 10 16,0 0-6-16,0 0 1 0,0 0-19 0,0 0 9 16,-3 18-11-16,3-13-18 0,0 2 10 0,0-1-17 15,0-1-3-15,0 4-3 0,1-3-5 16,1-1 11-16,2 0-1 0,-1-3-20 0,1 2 28 16,-4-4 11-16,11 0 15 0,-11 0-8 15,16-6 0-15,-6 1 2 0,-3-1 32 16,3-2-6-16,0 2 3 0,1-1 20 0,-4 0-5 0,3 1-12 15,-4 0 19-15,2-1-14 0,-1 4 5 16,-1-4 7-16,-2 2-18 0,2 2 1 16,-2 2-11-16,0-5-3 0,-4 6 11 0,7-3-3 15,-7 3-5-15,9 0-5 0,-9 0-2 0,0 0 7 16,7 6 3-16,-3-1-1 0,-4 1 11 16,3-1-23-16,-2 1-3 0,2 2 6 0,-3-2-8 15,3 2 4-15,-3-2 9 0,3-1-3 0,1 2 18 16,-4-3-31-16,6 2 23 0,-5-3-17 15,-1-3 4-15,13 0 19 0,-13 0-24 0,14-3 5 16,-3-3 16-16,-4 1-3 0,3-1 1 0,0-2 17 16,0 2-18-16,0 0 8 0,0-1 20 15,-2 1 1-15,-1 0-16 0,2 2-13 16,-2-1 10-16,0 2-4 0,-3-1 2 0,-1 1 10 16,1 0-20-16,-4 3-8 0,9-3 7 0,-6 1-9 15,-3 2 20-15,0 0-18 0,0 0-3 16,15 5 11-16,-9-2-13 0,-2 3-21 0,2-4 0 15,-1 7-15-15,1-1-20 0,1 0-21 0,-4 1 0 16,4 0-82-16,-4 4-12 0,5-4-73 16,-5 0 63-16,1-1-42 0,2 0-92 0,0 0-118 15,2-4-20-15,-1 0 289 0,-1-4 151 0,-6 0 28 16,13-6 36-16,-2 4 26 0,-1-6 46 16,-3 0 64-16,4 0 33 0,-4-2-64 15,3 1-11-15,0-3-7 0,0 3 18 0,-3-1-7 16,-1 0 66-16,2 2-34 0,-5 0-73 15,1-1-11-15,-1 2 20 0,0 0-14 0,-2 5-14 16,2-6-10-16,-3 3-7 0,0 5-13 0,-3-8-13 16,3 8 5-16,-7-2-10 0,7 2-8 0,-14 0 5 15,7 6-5-15,-3-3-5 0,3 3 0 16,-3 2-5-16,3 0-13 0,-3 0 8 0,3 1-23 16,0-1-18-16,3 1 20 0,-2 1-18 0,3-3 3 15,2 1 3-15,1 0 2 0,1-6 10 16,-1-2-7-16,9 6 2 0,-2-5 6 15,4-1-1-15,-11 0 0 0,20-5-5 0,-9 3 13 16,2 0 0-16,-3-3 0 0,1 2-2 16,-1-1-1-16,-3 0 8 0,3 2-7 0,0-3 30 15,-3 3-10-15,-1-3 15 0,2 4-23 0,-4-2 16 16,2 0 5-16,-6 3-16 0,7-4-5 0,-7 4-2 16,10-1 0-16,-10 1-1 0,0 0-7 15,7-1 3-15,-7 1-11 0,0 0 8 0,0 0-10 16,4 6 5-16,-4-6-16 0,3 7 1 0,-3-1 2 15,0-6-15-15,0 7-1 0,3-4 1 16,-3-3-5-16,3 5 12 0,-3-5-2 0,0 0 8 16,11 0-1-16,-11 0 6 0,13-4 7 0,-6 0 18 15,0 0-12-15,1 0 20 16,1-2 2-16,-2 0 3 0,4 1-15 0,-5 1 2 16,1 0 13-16,0-2-8 0,-1 3-2 0,-2-1 5 15,3 0 3-15,-4 0 2 0,-3 4 0 16,7-4-16-16,-7 4-17 0,4-5 20 0,2 4-12 15,-6 1 7-15,0 0-10 0,11 0 10 0,-11 0 3 16,0 0-8-16,10 3 5 0,-4 1 2 0,-2-3-1 16,0 4-6-16,-4-5 0 0,10 5-6 15,-3 0 1-15,2-3 8 0,2 1-1 0,-1 0 1 16,5-2 0-16,1-1-50 0,-1 0-11 0,1-1-52 16,5 1-75-16,-5-5-104 0,5 2-476 15,-3-2 30-15,-1-3 110 0</inkml:trace>
  <inkml:trace contextRef="#ctx0" brushRef="#br0" timeOffset="9322.44">8849 4034 924 0,'-1'-6'322'0,"1"6"-38"0,0-7-33 16,0 7-36-16,-3-4-18 0,3 4-20 0,0 0-13 0,0 0-21 15,-3 17-15-15,0-5 0 16,2 3-15-16,-2 3-19 0,0 4 6 0,3 3-95 15,-4 2-7-15,4 4 7 0,-3 2 2 0,-1 0 6 0,0 1-5 16,4-7 0-16,0 3 9 16,-3-5 7-16,3-5-22 0,0 0-7 0,0-1 2 15,0-6 26-15,0 2-10 0,0-5 8 0,0 2 2 16,0-8-26-16,0 2 24 0,0-6-21 16,0 0-18-16,0 0 23 0,0 0-3 0,0 0-4 15,-9-22 2-15,5 12 23 0,4-1-23 0,-6-3 8 16,1-1-11-16,-2 2 16 0,1-1 2 15,2 3-12-15,-5-3 15 0,4 4-18 0,-5 2 0 16,4 1 7-16,-4 0-9 0,-1 3 9 0,1 0-1 16,-4 3-14-16,4 1 10 0,-3 5-14 15,2-2-4-15,1 3 14 0,0 1 12 16,2 2-15-16,-1 1 0 0,5 0-11 0,1 1 16 16,0 0 0-16,3 0-5 0,3 3 0 0,-3-3 13 15,3 2 12-15,4-3-22 0,4 0 7 16,2 1-3-16,4-2-12 0,3-2-3 0,5 0-45 15,5-2-65-15,1-2-36 0,-1 3-156 0,5-6-496 16,-1 0 84-16,7-3 112 0,0 0 42 16</inkml:trace>
  <inkml:trace contextRef="#ctx0" brushRef="#br0" timeOffset="9807.62">9081 4350 888 0,'0'-7'235'0,"0"7"-17"0,0-7-24 0,0 7-12 0,0 0-21 0,0-2-30 15,0 2 7-15,0 0-28 0,0 0 8 16,0 0-21-16,0 0-12 0,3 25-11 0,-3-13 10 16,1 8-17-16,-1 5 5 0,3 2-24 0,-6 11-9 15,3-1 7-15,-1 5 13 0,1 11-24 0,0-6 1 16,-3-7-8-16,3 16-5 16,3-12-12-16,-3-6-11 0,0-1 7 0,0-1-14 15,0-1-4-15,0-6-19 0,1-3-14 0,2 1-25 16,-3-5-8-16,0-5-64 0,3 1-35 15,-6-3-14-15,3-4-37 0,0 3-531 0,-3-7 108 16,2-5 20-16</inkml:trace>
  <inkml:trace contextRef="#ctx0" brushRef="#br0" timeOffset="10170.57">9030 4396 813 0,'0'-8'262'0,"0"4"32"0,0-4-18 16,-1 3-38-16,1 5-12 0,1-11-37 15,2 5-15-15,0 2-33 0,2-3 10 0,4 0-23 16,-2 5-3-16,3-3-4 0,4 2-32 0,-1 2-9 16,1-3-6-16,3 4-84 0,1 0-1 15,3 4-1-15,-1-1-4 0,3 3-2 0,-2 2 13 16,2 0-8-16,-2 1-5 0,-6-2 8 15,1 2-10-15,-1 0 10 0,-2-1 10 0,0 1-3 16,-2 0-25-16,-5-1 7 0,-2 2 24 16,-1-2-6-16,-3 1-12 0,-3 0 2 0,-4 3 21 15,0-3-8-15,-4 0-8 0,-2-1 11 0,-4 0-11 16,3-4 18-16,0 3-25 0,1-5 7 16,0 2 3-16,-2-4 20 0,2 1-58 0,3-1-13 15,3 0-39-15,7 0-33 0,-16-1-95 0,16 1-7 16,-5 0-530-16,5 0 61 0,0 0 64 15</inkml:trace>
  <inkml:trace contextRef="#ctx0" brushRef="#br0" timeOffset="11190.2">9659 4461 890 0,'0'-8'249'0,"-3"1"-19"0,-1 3-28 0,3-4-23 15,-5-1 70-15,-1 2-37 0,1 0-15 16,-5 2-20-16,1-1-21 0,0 1-20 0,-4 2-16 16,0-1-15-16,0 2-13 0,1 1 5 0,0 1-15 15,-2 1-2-15,-1 4-16 0,-2-3-8 0,5 5-10 16,-1 2-13-16,1-2-15 0,2 2-8 16,4 0-25-16,0 0-16 0,4-1 6 15,0 1-1-15,3-2-2 0,0 1 20 0,3-4-22 16,4 2 17-16,0-3 2 0,3 1-4 15,0-4 0-15,1 0 10 0,3 0-6 0,-1-1-1 16,4-4 14-16,-4 5-2 0,-2-2 18 0,3-1 0 16,-5 0 8-16,3 1-1 0,-2 1 19 15,-1-2-19-15,-2 2-4 0,0 0 9 0,0-2 1 16,-7 3-8-16,10 0-10 0,-10 0-3 0,11-4 1 16,-11 4-1-16,7 0-8 0,-7 0-2 0,9 3-5 15,-9-3 5-15,10 2 8 16,-5 1-6-16,2 1-7 0,2-1 10 0,1 3-12 15,1-4 12-15,2 4-10 0,-1-5-5 0,4 2 12 16,1-2-4-16,0-2 19 0,1 0-17 16,2-2-5-16,3-3 8 0,-2 4-16 0,3-7 0 15,-3 0 0-15,2-4-7 0,-2 2 0 0,-4-3 14 16,0 2-6-16,-3-4-4 0,0 0 16 0,-1-1 5 16,-6 3-20-16,0 2 5 0,0-3 7 15,-4 5-12-15,-3-3 10 0,0 5 5 0,-3-1-5 16,-4 1-6-16,0 5-4 0,-3-4 7 0,0 6 3 15,-4 1 3-15,1 0 2 0,1 0-18 16,-1 4 13-16,0 3 2 0,-1 0-5 0,0 1 3 16,1 5 3-16,6-1 2 0,-3 4 2 0,6 0 3 15,-3 0 1-15,3 2 6 0,2-2-7 16,4 2 3-16,2 2 0 0,-1 3-8 16,5 0 15-16,2-3 1 0,-3 4-9 0,7-1-7 15,-1-2 8-15,1-1 7 0,-4-1-33 0,3 1 31 16,1-1 2-16,0-2-15 0,-3 0 0 15,-1 0 31-15,-1-1-21 0,-2-4-2 0,1 4 13 16,-5-2-6-16,0-2 0 0,-3 2 1 0,0 1-9 16,-6-4-2-16,2 4 13 15,-7 0-15-15,1-3 2 0,-2 1 0 0,0-1-15 16,-1-4 30-16,-1 6-12 0,1-7-10 0,-1-1 2 0,3 1 7 16,1-2-4-16,0-4 7 0,3-1-18 15,7 0-17-15,-10-6-6 0,7-1-20 16,6-3-3-16,0-2 21 0,7-8 5 0,1 0-3 15,2-6-2-15,5 1-3 0,5-14 18 0,2 6 0 16,2-3 0-16,0 3 5 0,-6 5-10 16,-1 6 13-16,-2-1 7 0,1 0 6 0,-1 6 12 15,-5-1 24-15,1 1-1 0,-1 3 1 0,-2 2-1 16,-1-1-2-16,-3 2 5 0,1 0-3 16,1 3-10-16,-5-3 11 0,-1 5-1 15,1-3-10-15,-1 2 21 0,0-1-8 0,0 2-10 16,-3 2 4-16,2-3-7 0,1 1-2 0,0 3-3 15,-3 3-5-15,0-8 0 0,0 8-5 16,3-7 17-16,-3 7-19 0,1-6-6 0,-1 6-8 16,0 0-7-16,0 0 18 0,0 0-16 0,0 0 23 15,0 0-17-15,0 0 7 0,0 0 5 16,3 17-15-16,-3-10 3 0,0 0 9 0,0 0-4 16,0 1-6-16,0-2 13 0,0 4-15 0,0-5 0 15,0 3-26-15,-3 1-17 0,3-1-26 0,-1-1 5 16,1 1-93-16,0 1-53 0,0-4-74 15,0 1-535-15,1-1 30 0,2 0 134 0,-3-5 12 16</inkml:trace>
  <inkml:trace contextRef="#ctx0" brushRef="#br0" timeOffset="12243.91">10370 4261 729 0,'0'0'253'0,"0"-5"-20"0,0 5-28 0,0 0-38 0,0 0 1 16,0 0-14-16,0 0-18 0,0 0-34 0,0 0-23 16,7 22-25-16,-4-14-31 0,-3 6 5 15,3-3-5-15,1 3-7 0,-1-3-9 16,0 3-12-16,2-4 13 0,-2 1-5 0,3-3 9 0,-2 4 29 16,-1-3 8-16,0-3 18 0,1-1 2 15,-1 2 20-15,1 0-4 0,-3-4-1 16,2 3 29-16,-3-4-11 0,0-2-7 0,6 7-16 15,-6-7 3-15,3 4-3 0,-3-4-15 0,0 0-7 16,0 0 7-16,0 0 2 0,0 0-22 16,0 0-1-16,0 0-14 0,0 0 4 0,0 0-8 15,0 0 19-15,4-11-3 0,-4 11-18 0,3-8-10 16,0 5 5-16,-3-2-13 0,1 1 5 16,6-1-2-16,-7 5 10 0,4-8-6 0,2 5-4 15,-2-4 15-15,2 5-13 0,0-3-5 16,2 3 6-16,-4-3 4 0,5 4-28 15,-9 1 3-15,12-3 5 0,-6-1 0 0,-6 4-8 16,13 0-5-16,-13 0 13 0,14 4 15 0,-10-3-12 16,2 2-11-16,1 2 33 0,-1-1-40 15,2 3 15-15,-4-1 2 0,5 2 16 0,-2 0-11 16,0 0 9-16,3-2 2 0,-3 1-11 0,3-2-2 16,1 2 15-16,2-3 6 0,-3 1-13 15,4-3 4-15,0 3 6 0,3-8-15 0,-3 1 7 16,6 0-5-16,-2-4 8 0,-2 0-5 15,2 0-11-15,-5-6-10 0,5 0-5 0,-8 1-5 16,3-2 11-16,-2-1-4 0,-4 2 3 0,2-2-7 16,-1-3 7-16,-5 6 3 0,0-3 5 15,-2 3-8-15,-1-3 18 0,-1 6 0 0,-2 0 0 16,-4-1-12-16,3 4 14 0,-2 0-12 16,-4 0-5-16,3 5 5 0,-4 0 0 0,1 4-18 15,-4-1 12-15,1 4 6 0,-1 1-7 16,0 3 4-16,1 3-20 0,2-1 30 0,1-1-2 15,0 4-7-15,3-5 7 0,3 3-5 0,-2-5 5 16,6 1 10-16,-3-2-31 0,6 1 21 0,-3-3 13 16,6-1-5-16,-2 0-3 0,3-3 3 15,0 1-1-15,-7-3-2 0,17-5 11 0,-6 3-4 16,-2-4 17-16,1-1-19 0,1-1-2 0,-1-1 12 16,-3 1-7-16,0-2-18 0,0 2 18 15,-1 0-6-15,-2-1 11 0,-1 1 0 16,1 0-5-16,-1 1 28 0,1 3-36 0,-1-4 8 15,-3 2 15-15,1 2-41 0,-1 4 18 16,3-6-15-16,-3 6 5 0,0 0 10 0,0 0-2 16,0 0-1-16,-7 26 1 0,7-12-3 0,-4 3-3 15,0 8 21-15,-2 3-15 0,2 6-9 16,1 4 17-16,0-1-14 0,-4 15 8 0,0-2-7 16,3 0 9-16,-5 3-2 0,5-15-7 0,1 0 10 15,-5-2-8-15,2 2 5 16,2-4 2-16,-2-1 19 0,-1 0-29 0,0-4 11 15,3-4-3-15,-3-2 0 0,1 0-2 0,-1-4 10 0,0-4-8 16,0 1 5-16,-3 0-10 16,-4-3 8-16,1 0-6 0,-1-3-2 0,0 0 0 15,-2-3 0-15,-2-1-2 0,1-5 2 0,3 0-5 16,-3-1 5-16,0-2-3 0,3-7-66 16,-2 0 2-16,6-4 14 0,2-6-1 0,1 2 15 15,4-3-7-15,3 1 0 0,3-6 3 0,4 1 25 16,1-2-18-16,2 1 8 0,3 0 5 15,1 6 2-15,-1-4 14 0,1 5-11 0,0 3-3 16,3-2 3-16,-4 3-5 0,2 1-2 16,-2 1-1-16,0 1 6 0,1 4-24 0,-3 0 1 15,2 2-21-15,-3-1-26 0,0 4-5 16,-2 0-81-16,2 2-70 0,-4-3-33 0,-2 8-504 16,2-3 76-16,-5 3 62 0</inkml:trace>
  <inkml:trace contextRef="#ctx0" brushRef="#br0" timeOffset="12346.52">10835 4826 839 0,'0'-5'213'0,"0"5"-52"16,0 0-215-16,0 0-571 0</inkml:trace>
  <inkml:trace contextRef="#ctx0" brushRef="#br0" timeOffset="14091.81">5748 5942 852 0,'0'0'276'0,"-7"-4"-7"0,7 4-21 16,0 0-15-16,0 0-28 0,-4-3-77 0,4 3-23 16,0 0 3-16,0 0-24 0,-3-6 18 15,3 6-22-15,0 0-1 0,0 0-10 16,-3-4-7-16,3 4-4 0,0 0-9 0,0 0-23 15,0 0-1-15,0 0 24 0,10-4 5 16,-2 3-21-16,2-2-13 0,7 2 80 0,-1-4-13 16,8-2-10-16,1 3-18 0,5-3-10 0,-2 2 7 15,3 1 8-15,3-2-31 0,-3 1 0 16,0-1-2-16,-1 2 0 0,-3 2-11 0,0 0 9 16,-6 0-6-16,3-2 5 0,-7 4-23 0,3-2-5 15,-7 2-3-15,2-1-17 0,-2 1 4 16,-2 0-12-16,-1-2 0 0,0 2 13 0,-10 0-24 15,17 0 4-15,-10 0-14 0,-7 0-13 16,7-2-4-16,-7 2-24 0,0 0-56 0,0 0-158 16,7-1-520-16,-7 1 48 0,0 0 95 15,0 0 64-15</inkml:trace>
  <inkml:trace contextRef="#ctx0" brushRef="#br0" timeOffset="14466.44">6189 5636 642 0,'0'0'246'16,"-7"-2"-26"-16,7 2-8 0,-3-6-33 0,3 6-20 16,0 0-18-16,-3-3-13 0,3 3-8 0,0 0-12 15,0 0 2-15,0 0-15 0,0 0-26 16,0 0 0-16,10 11 10 0,-7-6-20 0,3 0-8 15,1 2-5-15,1-1 5 0,2 2-7 0,0-3 7 16,1 5-15-16,2-4-13 0,-3 2 13 16,4-1-5-16,-1 1-14 0,-2-1 17 0,-1 0-19 15,3 0 11-15,-2-3-13 0,-1 3-1 0,0 0-4 16,-2-3 12-16,-1 2-7 16,2 0-5-16,-6-4-5 0,1 3 7 0,3 0-18 0,-7 1 6 15,1-2 55-15,-5 6-45 0,0-1 18 16,-9 4-3-16,-2 2-11 0,-7 3 14 15,-3 2-3-15,-12 7-15 0,-1 1-13 0,-4 1-8 16,6-1-33-16,-2 0-64 0,7 3-82 0,0 0-162 16,7-8-429-16,7-5 43 0,7-6 126 15</inkml:trace>
  <inkml:trace contextRef="#ctx0" brushRef="#br0" timeOffset="15033.94">6787 5757 970 0,'0'0'271'0,"0"-6"-38"0,0 6-23 0,0 0 0 0,0 0-18 0,0 0-18 15,0 0-5-15,-4 17-31 0,4-3-13 16,0-1 1-16,0 3-16 0,0 7-23 0,-3 2 0 16,3 1 15-16,0 6-35 0,-3 4 2 0,0 2 3 15,0-1-1-15,2 1-12 0,1-1-3 16,0 2-4-16,-3 1-24 0,3-3-38 0,0 3-6 16,0-7-22-16,-3 3-19 0,3-11-35 0,0-2-72 15,0-3-63-15,0 0-37 0,-5-4-99 16,5-4-410-16,0 3 79 0,0-8 46 0</inkml:trace>
  <inkml:trace contextRef="#ctx0" brushRef="#br0" timeOffset="15359.89">6685 5725 726 0,'0'0'218'0,"0"-8"-16"0,0 8-17 0,3-7-19 0,-3 7-15 16,11-1-18-16,-5-4-8 15,-6 5-25-15,20 3 10 0,-8 0-35 0,4-2 17 16,2 5-8-16,1 2-12 0,5-4-23 0,0 3 9 16,4 7-9-16,-1-5-8 0,-7 0 15 15,4 1-28-15,-3-2-12 0,0 6 4 0,-4-5 6 16,0-1-11-16,-4 0 3 0,-3 1-8 0,1-1 8 15,-4 0 8-15,-1 1-24 0,-5-2 34 16,-2 2-5-16,-2 0-5 0,-7 0-21 0,-1 1 10 16,-5 4-17-16,-5-3-22 0,1-3 9 0,-1 2-8 15,0-2-8-15,1-1 3 16,3-1-41-16,-1 0-28 0,5-3-116 0,-8 3-178 16,11-4-298-16,4-1 3 0,2 0 121 0</inkml:trace>
  <inkml:trace contextRef="#ctx0" brushRef="#br0" timeOffset="16360.25">7358 5885 929 0,'0'0'309'0,"0"-9"-127"0,0 9 20 15,-6-9-17-15,2 3-34 0,0 4-3 0,-3-4-20 16,-2 3-8-16,-1-1-27 0,-2 0 12 15,-1 4-24-15,-1-1-9 0,1 1-3 0,-5 0-2 16,5 1-26-16,-4 0 5 0,3 4-5 16,-3 0 2-16,1 1 1 0,4-2-24 15,-1 4-4-15,3 0-1 0,-1 4-25 0,5-3-6 16,3 0-19-16,2-1 11 0,1 0 7 0,1 1 6 16,5-2 1-16,1-2-13 0,3-1-8 15,0-1 21-15,0 1 8 0,2-2-19 0,0-2 13 16,0 0 6-16,1 0-1 0,-3 0 8 0,1 0 11 15,-2 0-3-15,-9 0 15 0,18-2 13 16,-11-1-21-16,-7 3 1 0,13-1 7 0,-7 1-5 16,-6 0 2-16,11-2 14 0,-11 2-21 15,10 0-5-15,-10 0 2 0,7-1-7 0,-7 1-6 16,0 0 11-16,0 0-11 0,11 3-9 16,-11-3 7-16,10 4-5 0,-7-2 5 0,4 0 10 15,3 0-10-15,0 2-15 0,1-4-3 0,3 1-5 16,2-1-13-16,-2-1 5 0,6 1-12 15,-2-6 7-15,0 4 10 0,5-7-15 0,-2 1-5 16,3-5 10-16,-1 1 3 0,-3-1-11 0,-2 1 9 16,-1-2 9-16,0-1 11 0,-3 2 2 15,-4-1-5-15,0 3-20 0,-6-3 17 0,2 3 21 16,-3 2-2-16,-3 0-4 0,-3 2 6 0,0-1 11 16,-1 1-11-16,-2 1 15 0,-1 3-7 15,-4 2 2-15,1-1-10 0,0 4 15 16,-1-2 6-16,-1 1-1 0,2 7-2 0,2-6-10 15,-2 10 10-15,0-1 2 0,2-2 11 0,2 7 5 16,2-4-6-16,-2 3-6 0,6 2-1 16,-3 1 0-16,6-1-6 0,0 4-14 0,0-2 10 15,4 3 0-15,0-1 7 0,0 0-7 0,3 0 0 16,0 1 10-16,1-3-10 0,-1 3-3 16,0-4-5-16,-2-1 3 0,1 4 7 0,-2-7 8 15,-1 1-3-15,2 0-14 0,-7 1 19 0,2-5 11 16,-3 3-26-16,0-2-2 0,-3 1-5 15,-1-1-9-15,-3 1 4 0,0-2-1 16,0 2 3-16,0-4-20 0,0-2 7 0,-3 2 3 0,3-6-3 16,1 3 8-16,-2-3 13 0,1-2-14 15,7-1 6-15,-12 0-12 0,12 0 6 16,-4-8-24-16,4 0-6 0,0-2 10 0,4-5-4 16,5 2 42-16,-2-9-42 0,10-2 4 0,-6 2 0 15,9-3 14-15,5-9-14 0,2 3-7 16,3-1 12-16,-6 0 6 0,0 7 0 0,0 1 2 15,-3 4-10-15,-1-3 13 0,0 3-8 0,1-1 5 16,-7 4 8-16,-1 0 46 0,1 6-5 16,-7-3 10-16,2 3 10 0,-1 2-10 0,-4-3-3 15,2 4 9-15,-3-2-16 0,-3 3-11 16,0 3 6-16,-3-4-18 0,0 2 10 0,-1 5 5 16,-6 0-15-16,10 1 12 0,-14 0-7 15,4 2-10-15,-1 4 2 0,-1-2 8 0,1 3-15 16,0 3-6-16,2 2 16 0,2-2-11 0,0 0-12 15,3 4 25-15,1-5-20 0,3 7 3 16,3-5 2-16,1 3 7 0,6-2-12 0,0 1 13 16,0-5-11-16,5 3 3 0,5-4 0 0,0 0 11 15,1-1-34-15,6-1-16 0,-3-4-45 16,-1 2-24-16,-5-1-191 0,9-2-518 16,-2-5 103-16,1 1 69 0,-1-3 67 0</inkml:trace>
  <inkml:trace contextRef="#ctx0" brushRef="#br0" timeOffset="16597.16">8315 5886 642 0,'0'0'287'0,"0"0"-6"0,0 0-61 0,0 0-2 15,0 0-36-15,0 0-8 0,0 0-31 16,0 0-7-16,0 0-6 0,0 0-38 0,0 0 6 16,0 0-24-16,0 0-28 0,18 2-15 0,-11-2-47 15,-7 0-35-15,19-2-90 0,-11 4-163 16,5 1-439-16,1-2 40 0,3-2 152 0</inkml:trace>
  <inkml:trace contextRef="#ctx0" brushRef="#br0" timeOffset="17064.49">8706 5784 924 0,'-1'-6'332'0,"1"6"-27"16,0 0-54-16,1-8-6 0,-1 8-22 15,0-4-105-15,0 4-5 0,0 0-8 0,3-7-24 16,3 1-14-16,-3 1-6 0,7-1-7 0,-2-1-18 15,5-2-5-15,-2 0-16 0,2 1-20 16,-2-4-5-16,3 1-18 0,-1 0-19 0,1-4-29 16,-1 0-32-16,-2-2 24 0,2-2 12 0,-3-2 23 15,0-1-17-15,-2-2 15 0,-1 0-6 16,-1-1 14-16,-3 0 17 0,-2 2 29 0,2 3 28 16,-6-1 15-16,2 3 12 0,-2-1-4 15,-4 3-15-15,4 1 12 0,-3 4 15 0,-2-3-22 16,1 6 15-16,4-2-21 0,-3 3-5 15,-1 5 3-15,0-3 21 0,7 5-14 0,-14 5 1 16,7 3 4-16,-4 3 6 0,1 6-5 0,1 1-11 16,-2 5-12-16,4 8 12 0,0-2-12 0,1 3 12 15,-2 1-25-15,2 6 0 0,-1 8 4 16,1 6 7-16,2-3 4 0,1-7-23 0,3-2 5 16,-4 0 8-16,4-5-8 0,-1 6-12 0,1-3 2 15,0-2-5-15,0 1-3 0,0-2-23 16,1-5-12-16,-1-4-26 0,0-2-24 0,-1 2-53 15,1-6-12-15,-16 4-160 0,16-6-478 16,-3-3 90-16,3-3 61 0</inkml:trace>
  <inkml:trace contextRef="#ctx0" brushRef="#br0" timeOffset="18215.43">8575 5984 711 0,'7'-6'225'0,"-6"1"-12"0,5-1-24 0,1 0-2 0,2-1-26 0,2 3-20 0,3-4-10 16,3 1-16-16,0 0-23 0,4-3 5 15,3 3-15-15,0-1-5 0,-4 3 5 16,7-2-28-16,-3 0 5 0,0 1-19 0,-4-1-6 16,1 3 9-16,-3-2-7 0,1 4 0 0,-4-4 5 15,-2 3-21-15,1 3 16 0,-4-4-15 16,0 0 4-16,-3 4 6 0,1-1 2 0,-2-2-2 15,-6 3 0-15,0 0-13 0,0 0 12 0,0 0-19 16,0 0 6-16,0 0 4 0,-15 15-21 16,6-7 18-16,-1 1-8 0,-4 0 5 0,4 4 1 15,-4-4 4-15,3 1-17 0,-2 2 7 0,2 0-7 16,-2-2 7-16,6 2-20 0,-4-2 20 16,5-2-5-16,-1 1-10 0,4-1-16 15,-3 0 9-15,5-1 1 0,1-3 6 0,0 2 5 16,0-6-10-16,10 6-10 0,-6-4 12 0,-4-2-7 15,20 0-6-15,-10-4 16 0,0 0 2 16,1-2-2-16,-1 4 10 0,-3-4 26 0,4 3-18 16,-1-5 0-16,-1 2-3 0,-1-1 21 0,-1 3-6 15,0-4 16-15,-1 2 0 0,-2 4-10 16,3-3 2-16,-4 1-25 0,1 2 38 0,2-3-15 16,-6 5-6-16,4-5-7 0,2 2 26 0,-6 3-16 15,3-3-13-15,-3 3-7 0,8-4-13 16,-8 4 0-16,0 0-6 0,3-3 4 15,-3 3 30-15,0 0-23 0,0 0-3 0,7 9-15 16,-7-9 3-16,6 7 5 0,-2-3-8 0,-1 1 7 16,2-1-6-16,1 2-4 0,1-3 19 15,-1 1-6-15,1-3 8 0,1 2-13 0,1-1 13 16,1-2-5-16,-10 0 0 0,18-5 2 0,-8 3-12 16,4-3 17-16,-4 1 4 0,-3-3-1 15,4-1-8-15,-2 2 6 0,1-2-3 0,-3 1 5 16,0-3 15-16,3 2 11 0,-6 3-8 0,-1-2-5 15,4 0 8-15,-3 1-9 0,-1 3-11 16,1-4 9-16,-1 2-7 0,0 3 17 0,-3 2-17 16,4-7-3-16,-4 7 3 0,6-3-19 15,-6 3-6-15,0 0 24 0,0 0-14 16,0 0 7-16,0 0-16 0,0 0 8 0,0 0-15 16,4 16-5-16,0-12 3 0,-4 3-9 0,3-1 14 15,0-2-3-15,1 1 10 0,-1 0-7 0,1 0 27 16,2-1-25-16,-2-1 13 0,3 0-2 15,-1 1 4-15,1-3 3 0,-7-1-5 0,10 2-10 16,-10-2 2-16,11 0 20 0,-11 0-1 0,10-3-4 16,-4 2 11-16,-6 1-13 0,8-5 13 15,-5 3 7-15,-3 2 3 0,4-6-2 0,-4 6 2 16,6-7-16-16,-6 7 4 0,0-4 4 0,0 4-2 16,0 0 0-16,0 0-3 0,4-4-13 15,-4 4-4-15,0 0 25 0,0 0-18 0,0 0-6 16,0 0 4-16,3 13-11 0,-3-13-2 15,0 9 15-15,3-2-16 0,-2-3 9 0,1 3 9 16,3-1-12-16,1-4 7 0,1 4-7 16,0-2 15-16,-1 0-12 0,2-4 14 0,2 1-19 15,0-1 17-15,-10 0-5 0,17-3 7 0,-7-3-7 16,4 0-2-16,-4-1 2 0,-3-4 2 16,4 0-7-16,-4-4 10 0,3-2-2 0,-1-5-24 15,-1 3 19-15,-1-5 2 0,0-1-8 16,-1-1 13-16,2-5-5 0,-2 0-2 15,-3 5 20-15,1 1-21 0,-1 0 6 0,0 4 4 16,-2 3 1-16,2-1 0 0,-3 6-8 0,0-1 12 16,3 3-12-16,-3-1-15 0,0 6 7 15,0-1-7-15,0 2 5 0,0 5 0 0,0 0-1 16,0 0 6-16,0 0 3 0,-10 16-9 0,7-2 14 16,3-3-11-16,-4 7 3 0,4 3 13 0,-3-1-8 15,3 5-10-15,-3 5 2 0,3-4 5 16,0 1-7-16,0 4-5 0,0-4 2 0,0 0 8 15,3 1-23-15,0-3 5 0,-3-5-26 16,1 1-20-16,5-3 5 0,-6-1-41 0,4 0-23 16,-1-6-54-16,0 1-53 0,1-3-515 0,3-2 28 15,-4-4 92-15</inkml:trace>
  <inkml:trace contextRef="#ctx0" brushRef="#br0" timeOffset="18558.27">9949 5167 837 0,'0'0'304'0,"0"0"-10"16,0 0-43-16,0 0-23 0,-13 24-15 0,10-15-21 16,-2 7-11-16,2 2-19 15,-3 2-17-15,2 5-9 0,-3 6-16 0,1 1-12 16,-2 1-8-16,-2 13-13 0,0 1 2 0,-1 1 9 15,2-3-24-15,2 3-97 0,-4 0 18 16,4-10-3-16,1-1-5 0,-1-2 6 0,1-1 14 16,-2 1-20-16,5-1 6 0,-1-1-1 0,-2-7 13 15,3 2 5-15,2-3 14 0,1-4-42 16,-3-1 18-16,3-2-8 0,0 0 0 0,0-4 3 16,0-1-13-16,0 1-2 0,3-4 7 0,-2 1-2 15,2 0-1-15,0-5-7 0,4 4-31 16,-4-4-7-16,1 1 0 0,3-1-70 0,-1-4-69 15,-6-2-79-15,14-2-471 0,-8 2 46 0,5-6 49 16</inkml:trace>
  <inkml:trace contextRef="#ctx0" brushRef="#br0" timeOffset="18795.97">9748 5792 813 0,'0'0'259'0,"-11"0"7"0,11 0-30 0,0 0-37 16,-7-4-30-16,7 4-5 0,0 0-33 16,0 0-6-16,0 0-5 0,0 0-27 15,0 0-1-15,0 0-8 0,0 0-4 0,25-2-22 16,-9 1 6-16,-1 0-28 0,4-1-28 0,2 2-26 15,4-4-90-15,8-7-104 0,-2 7-594 16,3 2 76-16,4 0 131 0</inkml:trace>
  <inkml:trace contextRef="#ctx0" brushRef="#br0" timeOffset="20851.29">5758 7090 678 0,'0'0'240'0,"0"0"-25"16,-3-4-10-16,3 4-33 0,0 0 4 0,0 0-27 15,0 0-31-15,0 0 4 0,0 0-4 16,0 0-13-16,0 0 3 0,0 0-26 0,0 0-6 16,16-2-1-16,-8 2-17 0,5 0 1 0,5-2 0 15,2-1 64-15,4 2-13 0,3-1-18 16,4 1 3-16,0-3 5 0,3 0-26 16,-3 3-2-16,3-4 10 0,-3 3-31 0,0 0-8 15,-1-2-9-15,-2 4 1 0,-1-3-1 16,-6 3-4-16,-1-1-7 0,-2-2 21 0,-2 3-31 15,1-2-11-15,-4 2 9 0,-1 0-34 0,-3 0-3 16,1 2-18-16,-2-2 1 0,-4 4-24 16,-4-4-25-16,0 0-31 0,3 3-76 0,-3-3-78 15,-12 6-514-15,12-6 72 0,-6 2 30 0,6-2 106 16</inkml:trace>
  <inkml:trace contextRef="#ctx0" brushRef="#br0" timeOffset="21236.42">6066 6886 619 0,'0'0'225'0,"-7"-2"-15"0,7 2-28 15,0 0-3-15,-3-6-7 0,3 6-32 0,0 0-9 16,0 0-21-16,0 0 3 0,0 0-11 0,0 0-5 15,13 12-15-15,-6-9-15 0,1 4 9 16,2-4-12-16,3 5 6 0,4-2-12 16,-3 2-24-16,3 1 14 0,-1-1-7 0,5 0-5 15,-3 1-8-15,2-1 21 0,-2 0-41 16,2 1 9-16,-6-2 1 0,3-2 8 0,-1 2-8 16,-1-1 5-16,-2 0-8 0,0-3-7 0,-2 3 10 15,-1-4 0-15,-4 1-13 0,2 2 0 16,-1-3 10-16,-1 2 3 0,-2-2 34 0,2-1-37 15,-6-1 13-15,8 7 18 0,-8-4-28 0,0-3 5 16,-8 12 0-16,-5-2-13 0,-7 5 16 16,-5 4-3-16,-16 6 3 0,-3 6 66 15,-1-2-18-15,-10 10-15 0,-2-1-21 0,3 2-38 16,5 2-115-16,-6-3-230 0,18-3-531 16,6-6 124-16,7-6 45 0,7-10 72 0</inkml:trace>
  <inkml:trace contextRef="#ctx0" brushRef="#br0" timeOffset="22685.5">6838 6953 862 0,'0'0'302'0,"0"0"-20"0,0 0-47 0,0 0-30 16,0 0-5-16,0 0 2 0,0 0-41 16,0 0-10-16,-3 15 3 0,3-5-16 15,-3 3-31-15,3-1 4 0,0 6-24 0,-3 3-11 16,2 3-4-16,-2 1-77 0,3 1 5 0,-4 3-10 16,-2 4 5-16,5 3-21 0,-2-2 13 15,0 0 5-15,-1 0 1 0,1 2-39 0,0-3-26 16,-1 2-35-16,4-6-16 0,-4-1-16 0,4 2-93 15,-6-5-68-15,6-1-437 0,3-3 35 16,-3-5 101-16</inkml:trace>
  <inkml:trace contextRef="#ctx0" brushRef="#br0" timeOffset="23047.65">6749 6959 619 0,'0'-6'258'0,"0"6"-22"0,0-9-29 0,0 9-20 16,0-8-26-16,0 8-4 0,4-2-22 16,2-4-27-16,2 6 2 0,-1-2 2 0,6 1-30 15,1 1 3-15,0 0-26 0,3 0 0 16,4 1-3-16,-2 2 13 0,3 2-43 15,1 2 17-15,1-2-7 0,-3 2-10 0,0 0-6 16,-2 0-10-16,-1 1 8 0,-2 1 5 0,-2-1-5 16,-3 0 10-16,0 3-2 0,-2-4-21 15,-2 3 10-15,-1-2 3 0,-6 5-5 0,0-3 0 16,-3-1-3-16,-3 2 3 0,-1 3 5 0,-7 0 0 16,0 0-13-16,-6 1 10 0,3-1-22 15,-4 1-1-15,4-5-15 0,0 1-26 0,0-3-38 16,4 1-5-16,-2-3-120 0,5-4-70 15,0 2-463-15,4-3 46 0,6-1 75 0</inkml:trace>
  <inkml:trace contextRef="#ctx0" brushRef="#br0" timeOffset="24097.4">7406 7074 688 0,'4'-6'264'16,"-1"3"-8"-16,-3 3 53 16,0-12-35-16,0 9-36 0,0 3-35 0,-3-9 4 15,-2 3-20-15,2 3-21 0,-3-1-17 0,2 1-21 16,-5-1-6-16,-2 1-1 0,1 3-29 16,0-1-5-16,-4 2-8 0,3 0 6 0,-6 4-24 15,3-1-7-15,-3 2-11 0,4 0-9 0,-2-2 7 16,3 5-3-16,1-1 6 0,0 0-32 15,2 1 1-15,2-1 0 0,1 2-16 0,1-2-2 16,5-1 5-16,-3 0-5 0,6 1-10 0,1 0 15 16,0-6-3-16,2 4-2 0,1-4 3 15,3 3-4-15,1-4 4 0,-1-2-3 0,-1 1 0 16,2-5-6-16,-1 4 11 0,0 0 6 0,1-5 6 16,-4 4 6-16,0 0-5 0,-1-2 18 15,2 1-6-15,-2-3-2 0,-2 4 3 0,2 0 10 16,-6 2-8-16,7-6 5 0,-7 6-7 15,5-5 2-15,-2 4-10 0,-3 1-8 0,6-3 0 16,-6 3 1-16,0 0-9 0,4-4 1 16,-4 4 2-16,0 0-23 0,0 0 18 0,9 11-13 15,-5-8 0-15,0 3 6 0,2-3-4 0,1 3 6 16,3-2 10-16,1 1-20 0,-1-3-10 16,3 2-6-16,1-3 3 0,0 0-3 0,3-3 10 15,-4-2 1-15,5 2-6 0,3-4 3 0,-5-1 0 16,-1 1 13-16,1-5-3 15,-2 1-5-15,0 0-5 0,-1-5 13 0,-2 5-10 0,-1-5 2 16,-4 3-5-16,2-3-11 0,-5 2 19 16,-2 1-3-16,-1 2 8 0,-1-3 2 15,1 5 0-15,-7 0-4 0,3 1 1 0,1 3-6 16,-4-2 14-16,1 5-7 0,-5 1 12 0,11 0 6 16,-16 1 0-16,9 5-13 0,-4 2 25 15,4 1-17-15,-2 1 2 0,5 5 0 0,-3 1 5 16,3 0-5-16,4 2 31 0,0-1-33 0,0 3 17 15,3 1 6-15,2 2-16 0,1-2-5 0,1 2 3 16,3 0-8-16,4 2 7 0,-1 1-2 16,-2-6 8-16,-1 2-10 0,3-5 10 15,-2 2-11-15,-1-2 6 0,0-3-8 0,-2 2 2 16,-1-3 6-16,-1-1-5 0,-2-1-3 16,-2 2 10-16,-2-3-15 0,-3 1-8 0,0 2 3 15,-4-1-26-15,1 0 10 0,-5-2-17 0,4-2 12 16,-3 1 3-16,-1-2-3 0,1-3 16 15,0 1-11-15,-1-2 11 0,2-3 15 0,2 0-10 16,7 0 12-16,-14-4 1 0,10-2 2 0,1-3-20 16,3 0 25-16,0 0-23 0,3-7 13 15,4 0-13-15,1-5 5 0,1 1-12 0,5-3 5 16,3-2-24-16,4 0 21 0,3-9-20 16,6 5 23-16,-2-3-1 0,3 2 14 15,-4 6-11-15,-6 4-2 0,3-3 7 0,-1 4 0 16,1 1 6-16,0-3-9 0,-3 2-22 0,-4 3 38 15,0 2 18-15,-4 2 11 0,-1-1-9 0,-2 2 26 16,-1 3-7-16,-6 1-6 0,1 0-5 16,-4 2-7-16,0-1 0 0,-4 0-8 0,-2 5 10 15,-1-2-5-15,-3 3-18 0,-4 0 8 0,-2 1 23 16,1 2-31-16,-1 2 13 0,-1-3-11 16,-1 4 9-16,4 2-6 0,1-1-2 0,2 1-11 15,-2 2 6-15,3-1-3 0,3 3 7 0,3 1 3 16,4-4 3-16,3 5-2 15,4-3-6-15,4 3 0 0,2-3 10 0,8 0 6 16,3 0-19-16,4-5-7 0,6 1-10 0,0 1-13 16,4-2-26-16,5-4-38 0,2-2-164 15,-4 5-627-15,4-4 143 0,-1-2 15 0,-3-2 68 16</inkml:trace>
  <inkml:trace contextRef="#ctx0" brushRef="#br0" timeOffset="25348.97">8675 7361 688 0,'0'0'297'0,"0"0"-28"0,0 0-26 0,0 0-13 0,0 0-20 15,0 0-23-15,-4-3-18 0,4 3-15 0,0 0 2 16,10-8-23-16,-7 1-26 0,4 0 11 0,0-1-23 16,0-1-13-16,3-2-16 0,-3-1 6 15,7-2-18-15,-1-3 15 0,-3-5-18 16,4 4-2-16,0-7-1 0,0-1-12 0,-1-2 0 0,-2 0 0 15,-1 1-13-15,-3-4 5 0,-1 3-8 16,2 0 3-16,-8 3 8 0,3 3 5 16,-3 1 13-16,0 2-21 0,-3 2 8 0,-4 1-13 15,0 1 0-15,0 5 5 0,-3 1-26 0,-1 1 16 16,1 1-5-16,-4 6-13 0,1-1-8 16,-1 2 16-16,-3 3-13 0,0 3 13 0,3 1-19 15,-3 2 17-15,3 1-9 0,4 1 6 0,0 2-3 16,3-1 10-16,1 2-15 0,5-3 0 15,1 2 10-15,1-1-31 0,5 0 29 0,-2-3 7 16,7 1-23-16,1-3 11 0,2-4-1 0,3 3-2 16,1-3 5-16,2-3 2 15,1 0-12-15,3-3 15 0,-5 2-2 0,3-6 5 16,-2 5-3-16,0-4-3 0,-3 0 11 0,0 3 0 16,-2-4 7-16,-2 4 11 0,-2-1-5 15,-1 2 4-15,-1-3-25 0,-1 4-66 0,-1-1-8 16,-1 1 18-16,-6 1 10 0,10-4 0 0,-10 4 10 15,0 0 3-15,0 0-8 0,3 7 13 0,-3-7-8 16,-6 8 6-16,2-1-6 0,1 1 3 16,0 1 15-16,-3-1-10 0,5 2 13 0,-2-2 0 15,3 6-8-15,0-5-3 0,3-1-2 0,-2 1 8 16,5 0 10-16,1-2-11 16,2 1 6-16,3-5 2 0,1 3-7 0,4-5 0 15,-3-1 12-15,6 0-5 0,-3-1-12 0,4-5 20 16,3-1-10-16,-3 1-3 0,-1-6 5 15,0 1 3-15,1-3-5 0,-4 2 10 0,0-4-8 16,-3 1 8-16,0-1-2 0,-4 4 9 0,-1-3 4 16,-2 2 1-16,-2 2-1 0,-2 2-17 15,-3 1 4-15,0 0 12 0,-4 1-15 0,-3 5 10 16,0-4-5-16,-3 6-10 0,-1 0 5 0,-2 0 5 16,0 6-3-16,-4-4 13 0,3 6-17 15,0 1-6-15,-2-1 0 0,4 4 11 0,-1-1 2 16,2 3-8-16,2-1 5 0,2 1-7 15,3 2 15-15,4-3 8 0,0 1-21 0,1 2 11 16,8-4 15-16,-2 1-8 0,7-3-7 16,-1-1 4-16,5-1 11 0,6-1-20 0,-1 0 7 15,1-6 0-15,0 1-8 0,4-4 11 0,-1 1-8 16,4 0-5-16,-7-6 10 0,3 1-2 16,-3-2 9-16,0-1 1 0,-3 0 8 0,-5-1-24 15,2 0 11-15,-5-2-11 0,-3 0 1 0,-2-1 9 16,-1 2 1-16,-4-2-3 0,0 2-7 15,0 2 4-15,-3-4 11 0,-3 2-16 0,0 1-7 16,-1 2 13-16,1 0-3 0,0-1-13 16,-2 2 21-16,5 0-11 0,-6 5 6 0,3-3-6 15,3 5 8-15,-7-1-20 0,7 1 15 16,-7 8-3-16,4-1-7 0,0 3 20 0,-2 3-17 16,2 3 9-16,0 2-12 0,3 0 12 0,0 4 1 15,-3-2-8-15,6 6 2 0,-3-1-7 16,3 6-5-16,-3-4 28 0,3 4-16 0,-2 3 13 15,3-7-20-15,-1 5-11 0,0-1-17 0,-3-4-31 16,4 0-15-16,-4-2-29 0,0 4-54 16,0-7-91-16,0-1-11 0,0-3-509 0,0-3 97 15,0-2 54-15</inkml:trace>
  <inkml:trace contextRef="#ctx0" brushRef="#br0" timeOffset="25677.86">9485 6950 959 0,'0'-10'295'0,"3"2"-16"0,-3 1-46 0,3 0 5 16,-3 0-44-16,3 5-2 0,1-4-33 0,0 1-18 16,-1 0-3-16,4 3-18 0,-1-3 3 15,4 3-44-15,1-3-4 0,-1 4 7 0,5 1-13 16,1 0 0-16,-1 1-15 0,4 2-8 15,-1 0 0-15,2 3-16 0,0-4 9 0,4 6 9 16,-4 0-22-16,1 0 0 0,0 0 4 16,-4-1-22-16,0 2 13 0,-3-2-9 0,0 2-1 15,-1 0-6-15,-5-1-3 0,1-3 11 0,-5 6 2 16,-1-5-9-16,-3 2 11 0,-6 4-11 16,-4-2-12-16,-5 4-29 0,-5-3-14 0,-4 5-30 15,-3-4-21-15,0-1 20 0,-1-1-24 0,4-1-45 16,-1-2-69-16,2-6-48 0,3 0-537 15,2-1 88-15,5-1 45 0,-2 0 89 16</inkml:trace>
  <inkml:trace contextRef="#ctx0" brushRef="#br0" timeOffset="25925.75">9933 6641 1139 0,'0'0'230'0,"3"-5"-30"16,-3 5-11-16,0 0-28 0,0 0-25 0,0 0 0 15,0 0 7-15,0 0-20 0,7 12-36 16,-7-3 0-16,0 2 5 0,0 5-20 16,0 3 4-16,3 6-14 0,-3 0-8 0,0 6-6 15,0 2-20-15,3 3 13 0,-3 3-38 16,1 12 0-16,2-8-44 0,0-3-57 0,0-1-55 15,5-4-83-15,-2-1-547 0,1-3 64 0,6-5 86 16</inkml:trace>
  <inkml:trace contextRef="#ctx0" brushRef="#br0" timeOffset="26311.89">10318 7017 1105 0,'-3'-7'336'0,"0"0"-63"16,-1 4-24-16,-3-4-14 0,0 4-43 16,-2-2-7-16,-1 2-6 0,-1-1-31 15,1 4-15-15,0 0-12 0,-5 0-11 0,2 4-8 16,-1-1 0-16,-2 3-32 0,1-1 1 0,2 2-14 16,2 1-4-16,-2 5 9 0,3-5-39 15,2 2-8-15,-1-1-12 0,5 0 4 0,-2-1 1 16,5 0-5-16,1 0 9 0,1 0-4 0,2-1-3 15,3-3 16-15,-2 0-19 0,4-2 8 16,1 0-2-16,-2-2 10 0,3 4 0 0,1-4 5 16,-11 0-8-16,16 1 14 0,-5-2-12 15,-11 1 14-15,13-4-56 0,-6 4-32 0,-7 0 27 16,14-1-17-16,-14 1 17 0,10 0-9 16,-10 0 19-16,7 0 2 0,-7 0-5 0,0 0-8 15,11 0 3-15,-11 0 5 0,0 0 10 0,10 1-5 16,-10-1-2-16,6 6-11 0,-3-5-18 15,-3-1 3-15,11 8-15 0,-7-5-36 0,-1 4-134 16,4-1-17-16,-1 3-438 0,-2-1-102 0,3-1 122 16,0-4 36-16</inkml:trace>
  <inkml:trace contextRef="#ctx0" brushRef="#br0" timeOffset="27870.25">10524 6943 911 0,'-3'-3'253'0,"3"3"62"0,0-11-33 0,-3 7-42 16,3 4-109-16,-5-4 2 0,5 4-21 0,-10-2-4 15,10 2-1-15,-18 6-14 0,9-2-22 16,2 3-17-16,-7 1-3 0,4 2-5 0,3 3-5 16,-3-1-5-16,-1 3-10 0,1 2-29 0,0 1 80 15,3 3-36-15,0-5-10 16,1 0-1-16,2-2-2 0,1 0-12 0,0-3 7 15,3 2 15-15,0-5 13 0,3 0 11 0,0-4 2 16,1 2-18-16,6-1-3 0,-4-3 14 0,5-2-1 16,-1 1-23-16,0-1 6 0,-2 0-16 15,5-1 13-15,-3 0-3 0,1 0 3 0,-1-3-3 16,4 3-20-16,-4-2 7 0,3-1-2 0,-2 2-5 16,2 0 13-16,1-4-26 0,-4 4 15 15,3-3-5-15,-1 3-12 0,1-4-6 0,-3 4-7 16,4 0-6-16,-4-4-12 0,1 4-13 0,2-3 10 15,-6 1-18-15,3 0 8 0,-3 1-15 16,3-4 9-16,-6 5-1 0,2-5 4 0,1 1-7 16,-3 3 5-16,-1-5 2 0,0 1 26 0,-3 0 0 15,1 0 10-15,-1 1 21 0,0 0 15 0,-1-3 5 16,1 1 33-16,-3 1-7 16,0 0 8-16,3 3-19 0,-3-3 11 0,2 1 0 15,-2 4-13-15,-1-4-6 0,4 6 1 0,-10-4-15 16,7 1 9-16,3 3-7 0,-13 0-10 15,13 0 8-15,-12 4-8 0,6-1-6 0,-1 3-2 16,-2 1 8-16,1 2 0 0,4-2-3 0,-5 3 3 16,5 1-10-16,-3 2 4 0,0-1-7 0,4 2 0 15,-1 1-46-15,4-3 8 0,0 3-1 16,0-5-40-16,1 5 5 0,5-7 5 0,-2 3 7 16,9-3-7-16,-3-2 3 0,5-4-21 0,1 3-8 15,-2-4 10-15,3-2-17 0,1-4 20 16,1 3 15-16,2-5 4 0,0-2 22 15,-1 0 30-15,-2-1 22 0,2-3 32 0,-7 4-5 16,5-1 26-16,-8 0 8 0,3-2 5 16,-2 2 10-16,-4 3 13 0,0 0-11 0,-1 3-12 15,2-3 0-15,-2 0-16 0,-2 5 1 0,2-4-21 16,-3 3-16-16,-3 3 6 0,7-6-3 0,-7 6 8 16,5-1-10-16,-5 1-8 0,0 0-3 15,0 0 8-15,-1 14-10 0,1-14 7 0,-4 11-12 16,1-4-3-16,0 2 5 0,2-1-2 0,-2 0-16 15,0 1 6-15,3-2-1 0,-3 1-15 16,2-4-5-16,1 2 10 0,0 0-7 0,0-6-3 16,0 9 8-16,0-9 2 0,4 2 8 15,-4-2 7-15,0 0 3 0,17-5-15 0,-7 1 5 16,-3-2 8-16,3 2-14 0,-2-2 14 16,1-1 10-16,1 3-24 0,1-2 14 0,-4-2 5 15,3 3-1-15,-3 1-4 0,3 2 5 0,-3-2-11 16,0 2 8-16,3 0 5 0,-3-1-20 15,-7 3 2-15,13 0 19 0,-6 3-16 0,0-1 7 16,0 0 1-16,0 3-11 0,-1-3 0 0,-2 4 3 16,3-2 5-16,-4 0 5 0,1 0-5 15,2 2-7-15,-2-2 7 0,-1 1-3 0,1-2-15 16,3 2 21-16,-4-3-11 0,1 3 3 16,-4-5 7-16,9 1-2 0,-9-1 8 0,12 0-8 15,-12 0 8-15,13-7-3 0,-6 4-5 16,3-3 8-16,-3 4 10 0,0-5-21 0,2 1 8 15,-1 2 5-15,-1-3 3 0,0 1-13 0,-1 4 13 16,0-4-8-16,2 4 8 0,-5-3-8 16,1 4 13-16,-4 1-23 0,7-4-5 0,-1-1-1 15,-6 5 9-15,7-2-11 0,-7 2 8 0,10 0 2 16,-10 0 8-16,0 0-10 0,11 4 21 0,-5 0-27 16,-2-3 14-16,-4-1-13 15,10 6 5-15,-7-4 2 0,4-1 0 0,-7-1-2 16,11 5 8-16,-8-4-3 0,-3-1 5 0,11 0 0 15,-11 0 5-15,12-1-7 0,-4-3 2 16,-4 2-18-16,-4 2 8 0,13-5 8 0,-10 2-8 16,-3 3 2-16,8-7 8 0,-5 5-18 0,-3 2 8 15,6-6 15-15,-6 6-17 0,0-4 9 0,0 4-4 16,0 0-14-16,0 0 6 0,0 0 3 16,0 0-4-16,0 0 9 0,0 0-1 0,0 0-10 15,-17 10 6-15,11-2 7 0,2 1-8 0,1 0 0 16,-1 2-7-16,1 2 18 15,0-2-16-15,-1 3 15 0,4-2-15 0,-1 1 8 16,1-2 3-16,1-3-3 0,3 2-3 0,-1-3 13 16,1-1 3-16,2-5 7 0,1 0-2 0,4-1-5 15,5-2-8-15,-2-4 2 0,6-4 16 16,-2-1-3-16,-1-4-2 0,6-3 8 0,-2-6-24 16,-1-10 6-16,5-4-13 0,-2 1 17 0,-2-4 6 15,-1 0 2-15,-2-1-10 0,-5 0 13 16,4 1-5-16,-7 5 0 0,-3 6 23 0,1 2-11 15,-2 1-9-15,-3 6 20 0,1 2-1 0,-1-1 9 16,-3 5-13-16,3 3-8 0,-3-1 7 16,0 3-12-16,0 1-10 0,0 3 5 15,-3 3 2-15,3 3-15 0,0 0 13 0,0 0-16 16,-16 9 3-16,8 6 13 0,1 1-15 0,1 5 2 16,-4 8 15-16,2 0-20 0,-2 18 2 15,1 2 11-15,2-3-3 0,-1 4 3 0,2-6 2 16,2-8 8-16,-2 14-18 0,3-8 3 0,3-6-11 15,0 2 23-15,0-11-20 0,6 0 13 16,-3-2-8-16,0-2 10 0,4 0-15 0,1-4-13 16,-2-4-8-16,4 0-7 0,4-3-31 0,-4-4-38 15,0 0-93-15,2-2-342 0,0-3-329 0,-1-3 88 16,3-2 80-16,-7-5 68 0</inkml:trace>
  <inkml:trace contextRef="#ctx0" brushRef="#br0" timeOffset="28058.43">11556 6918 1039 0,'0'0'315'0,"0"0"-19"0,0 0-37 16,0 0-26-16,0 0-5 0,0 0-36 15,34-9-23-15,-13 3-13 0,9 1-13 0,8-2-38 16,4 0-33-16,19-1-129 0,7 0-808 15,18-1 120-15,6-4 54 0,0 1 54 16</inkml:trace>
  <inkml:trace contextRef="#ctx0" brushRef="#br0" timeOffset="33957.47">4537 3881 481 0,'-6'-3'197'0,"6"3"-8"0,0 0-20 16,-7-2-8-16,7 2 1 0,0 0-1 15,0 0 10-15,0 0-22 0,24-1-100 0,-10 1 22 16,10-4-7-16,7 4-23 0,10-3 8 16,20-2-18-16,3-2-8 0,6 1 7 0,2 1-9 15,20-4-8-15,3 1 12 0,-3-2-2 0,4 1-10 16,-7 0 20-16,4 1-28 0,2 0 93 15,0-5-22-15,1 5 1 0,4 1-31 0,-4-3 23 16,2 2 6-16,-2-2-24 0,-4 2 10 0,1 1-10 16,-1-3-10-16,0 3-12 0,-17 0 4 15,-2 2-10-15,-2-2 10 0,-2 1-7 16,-2-2-3-16,-5 4-3 0,-14 1 6 0,-7-1 10 16,-7 2-13-16,-3 2-8 0,-3-4 0 0,-5 3 1 15,-1-2 9-15,-3 3-9 0,-2-3 2 16,-3 2 10-16,0 1-13 0,-4 0 6 0,1-2 7 15,-1 2-10-15,-10 0 5 0,16-1-36 16,-8 1-10-16,-8 0-21 0,13 0-99 0,-13 0-236 16,0 0-435-16,7-1 108 0,-7 1 20 0,7-7 74 15</inkml:trace>
  <inkml:trace contextRef="#ctx0" brushRef="#br0" timeOffset="34467.14">8186 3550 488 0,'0'0'146'0,"-11"-4"3"0,4 3-8 0,7 1-24 0,-13-3 9 0,6 0 4 0,-1 2-17 16,8 1 30-16,-16-2-99 0,10 1 15 15,6 1 5-15,-12-1-13 0,12 1 28 16,-10 0-20-16,10 0 15 0,-6-5-28 0,6 5 13 15,0 0-5-15,0 0 25 0,0 0-4 16,0 0-17-16,34-1 60 0,-14 1 10 0,11-1-28 16,10-1-13-16,21-3 13 0,3-2-92 0,6 0-21 15,2 1 8-15,19-5-1 0,0 6 14 0,0-4-3 16,4-3-5-16,3 3 8 16,3-2-16-16,11 2-2 0,-3 1 7 0,9-1 6 15,-6 1 10-15,0-1-18 0,-4-2 2 0,1 6 6 16,-1-4-6-16,1 1 1 0,-2 4 7 15,-1 0-10-15,-5-3 2 0,-23 5-17 0,-1-2 9 16,-2 3 1-16,-8 0 13 0,-16 1-11 0,-8 0 16 16,-7 0-16-16,-2 1-20 0,-5 0-34 15,-2 3-50-15,-4-2-80 0,-14 2-100 0,4 1-445 16,-4 1 76-16,-4-2 62 0</inkml:trace>
  <inkml:trace contextRef="#ctx0" brushRef="#br0" timeOffset="72076.36">6828 7843 368 0,'0'-7'108'15,"-3"4"-3"-15,3 3-3 0,0 0 13 0,0-8-20 16,0 8-8-16,-4-6 0 0,4 6 0 0,0 0-5 16,4-8 0-16,-4 8-3 0,0 0-15 15,-4-4 0-15,4 4 3 0,0 0-3 0,0 0-75 16,0-7-9-16,0 7 5 0,0 0 20 0,0 0-13 16,0 0 5-16,0-7 16 0,0 7-20 15,0 0-4-15,0 0 22 0,0 0-9 0,0 0-4 16,0 0-11-16,0 0-5 0,0 0 26 0,0 0-1 15,0 0-7-15,0 0 10 16,0 0-25-16,0 0 20 0,0 0 3 0,11 17-6 16,-11-9 16-16,3-1-13 0,0 1 13 0,-3 2-10 15,1 3 18-15,2-1-11 0,0 2 64 16,-3 4 16-16,3 0-26 0,2 0-5 0,-2 2 5 16,-3 2-23-16,3 3 8 0,-2 3-5 0,1-1-6 15,2 0 8-15,-4 3 3 0,3 5-28 16,0-2 17-16,1 2-12 0,-1-2 0 0,-3 6-6 15,3-4 9-15,-1 2-14 0,1 2-5 0,-3 0 6 16,3-1-6-16,-3 3 19 0,0 15-29 16,-3-5 23-16,0 4-23 0,1-3-13 15,-1 2 21-15,0 2-13 0,-1-2 15 0,-2 0 3 16,0 1 0-16,-1 0-7 0,-1 2 6 0,1-3 12 16,1-1-35-16,-5-2 24 0,5 1-18 15,-1 1 3-15,0-2-8 0,1-1 10 0,5-6 3 16,-3-5-11-16,1-3 8 0,3 6 11 0,-3-3-4 15,2-2 4-15,1 2-6 0,0 0-2 16,1-1-1-16,2 1-7 0,-3-4-2 0,3 6 17 16,1-5-17-16,-3 3-14 0,2-5 29 0,3 6-10 15,-2-6 9-15,-1 1-12 0,0 0-5 16,0 2 13-16,1-2 2 0,0-3-12 16,-4-3 12-16,3 1 0 0,-2-3-5 0,2 2 5 0,-3-2-7 15,0-1 0-15,0 0-6 0,0-2 3 16,0-5-8-16,3 3 8 0,-6-5 3 15,3 1 10-15,3-1-8 0,-3-2-28 0,0 1 30 16,0-6-7-16,0 3 3 0,0-2 10 0,0 0-11 16,0 0-2-16,0-3 5 0,0-2 8 15,0 1-13-15,0 0 3 0,0 1 7 0,0-5 5 16,0 4-2-16,0-7 3 0,0 8 4 0,0-2-5 16,0-6-7-16,0 7-3 0,0-7-7 15,0 8 4-15,0-8 11 0,-3 3-5 16,3-3 22-16,3 6-9 0,-3-6 4 0,0 0 11 15,0 0-18-15,0 0 0 0,0 4 23 16,0-4-31-16,0 0-28 0,0 0-33 0,0 0-33 16,0 0-44-16,0 0-67 0,-7-17-40 0,7 10-564 15,0-1 108-15,1-2 20 0</inkml:trace>
  <inkml:trace contextRef="#ctx0" brushRef="#br0" timeOffset="73127.11">6876 8250 363 0,'0'0'156'0,"0"0"-7"0,0-7-29 0,0 7-23 16,0 0 6-16,-3-3-4 16,3 3-19-16,0 0 22 0,0 0-33 0,0 0 13 15,0 0-33-15,-1-7 25 0,1 7-23 0,0 0-7 16,0 0 12-16,0 0-18 0,0 0 3 15,0 0-10-15,0 0 0 0,0 0 7 0,0 0 1 16,7-5 9-16,-7 5-25 0,14 0 11 0,-4 0 1 16,0 3-1-16,4-3 14 0,0 0-7 15,6-3-2-15,1 1 2 0,4 2-29 0,4-1 14 16,-1 0 5-16,3-4-39 0,2 4 34 0,-2-2-16 16,4-2 13-16,-4 3 0 0,0-3-13 15,-4 2 36-15,3-1-53 0,-3 1 22 16,-2 3-15-16,-4-3 8 0,3-1 2 0,-5 1-8 0,-1 3-4 15,-5-2 10-15,2-1-6 16,-2 1 11-16,-3 2-11 0,1-1 4 0,-2 1 4 16,-1 0-5-16,-8 0 10 0,14-1-7 0,-5-2-8 15,-9 3 5-15,10-2 8 0,-10 2 0 16,11 0-8-16,-11 0-46 0,0 0-3 0,10 0-66 16,-10 0-7-16,0 0-55 0,7 6-40 0,-4-5-462 15,-3-1 19-15,4 5 102 0</inkml:trace>
  <inkml:trace contextRef="#ctx0" brushRef="#br0" timeOffset="73723.52">8069 7976 637 0,'0'0'210'0,"0"0"-34"16,0 0-19-16,0 0-27 0,0 0-15 0,0 0 8 16,0 0-13-16,0 0-7 0,0 0-16 15,0 0-8-15,0 23 0 0,-3-14-7 16,3 7-5-16,-3 0-9 0,2 2-1 0,-5 5 2 16,1-1-18-16,2 6-3 0,-3 1 5 0,-1 4 1 15,4-1 2-15,-4 0-25 0,-1 1 4 16,2-2-12-16,0-1 13 0,2-3-11 0,1 1 18 15,-1-3-25-15,0-3 20 0,1-1-15 0,0-2-3 16,2-4-18-16,1 1-7 0,-3-4 2 16,3 1-18-16,0-4-12 0,0 2-31 15,0-4-8-15,0 2-21 0,0-3-40 0,0-6-62 16,0 2-496-16,0-2 33 0,0 0 84 0</inkml:trace>
  <inkml:trace contextRef="#ctx0" brushRef="#br0" timeOffset="74046.14">8076 7999 614 0,'0'-6'199'0,"0"-1"-19"16,0 7-4-16,-3-10-12 0,3 10-10 0,-1-7-14 15,1 4 4-15,0 3-37 0,0-8-7 16,0 8-13-16,0-5-2 0,0 5-6 0,7-3-15 16,-4-1-15-16,5 1 2 0,-1 1-5 0,3-3-3 15,4 2 6-15,-4 1-18 0,7-1-8 16,-4 0 0-16,5-3 5 0,2 5-13 0,1-6-7 16,-1 4 15-16,0 1-5 0,1-1-18 0,0 0 0 15,-1 3-33-15,1-1-39 16,-5 1-35-16,-1 0-55 0,1 1-68 0,-5 0-446 15,-1 1 16-15,-3 3 61 0</inkml:trace>
  <inkml:trace contextRef="#ctx0" brushRef="#br0" timeOffset="74273.25">8138 8191 660 0,'0'0'207'0,"0"0"-20"0,0 0-10 16,0 0-6-16,-7-8-27 0,7 8-19 16,0 0-15-16,0 0-8 0,17-8-2 15,-13 2-15-15,5 5-8 0,1-6 2 0,2 4-2 16,1-4-26-16,1 6 0 0,2-5 3 0,2 3 64 16,2-2-31-16,0 2-34 0,1 1-35 15,2-3-59-15,2 4-48 0,2 1-52 0,-2-7-115 16,2 7-484-16,3-2 75 0,-5-3 30 0</inkml:trace>
  <inkml:trace contextRef="#ctx0" brushRef="#br0" timeOffset="74624.03">8999 7941 785 0,'3'-8'267'0,"-3"8"-60"0,0 0 41 0,0 0-12 15,0 0-29-15,0 0-15 0,0 0-18 16,0 0-33-16,0 0-21 0,0 0 11 0,0 0-37 16,0 0-7-16,0 0 0 0,0 0-20 0,0 0 7 15,0 0-12-15,-7 24-3 0,4-13-16 16,0 3-5-16,-3 0-7 0,2 1 5 15,-1 0-5-15,2 2-19 0,0 1-9 0,-3 2-6 16,5-2-2-16,-5 1 3 0,2-4-3 0,1 2-29 16,-1 1-9-16,0-3-19 0,1 2 6 15,0-1-64-15,3-6-16 0,-3 7-53 0,0-9-88 16,2 2-43-16,-2 3-414 0,0-5 71 0,0-3 43 16</inkml:trace>
  <inkml:trace contextRef="#ctx0" brushRef="#br0" timeOffset="74907.97">8784 7911 642 0,'-1'-3'246'15,"1"3"46"-15,-3-7-34 0,3 7-15 16,0-7-23-16,0 7-25 0,-3-4-13 0,3 4-98 15,0 0-17-15,0-7 7 0,0 7-13 0,0 0-15 16,0 0-2-16,3-8 10 0,-3 8-16 16,7-1-12-16,1-2 2 0,1 0-5 0,4 3-3 15,-1-3 11-15,4-1-13 0,1 3 2 0,0-2-7 16,4-1 10-16,0 1-7 0,-2-3-6 16,3 5 5-16,-1-6-17 0,1 4-6 15,2-2-5-15,-2 2-25 0,5-3-11 0,-7 5-43 16,0-2-49-16,-2-1-30 0,-2 3-65 0,-9 1-163 15,7 0-297-15,-7 1 84 0</inkml:trace>
  <inkml:trace contextRef="#ctx0" brushRef="#br0" timeOffset="75171.2">8736 8307 532 0,'0'0'205'0,"0"0"-11"16,3 8 8-16,-3-8-20 0,0 3-3 0,0-3 1 15,7 3-6-15,0 0-31 0,-7-3 26 16,17 1-49-16,-7-1 6 0,4-1-14 0,-1-2-22 16,5 0 2-16,2 3-15 0,1-6-11 0,3 2 3 15,3-1-35-15,-3 2 22 0,6-4-18 16,-6 4-38-16,4-4-18 0,-1 2-38 0,1 2-49 15,-1-4-71-15,-7 7-139 0,4-3-445 0,0-2 97 16,1-2 51-16</inkml:trace>
  <inkml:trace contextRef="#ctx0" brushRef="#br0" timeOffset="75550.47">9607 7908 578 0,'0'0'253'0,"-3"-7"-38"0,3 7-7 0,0-7-27 16,0 7-29-16,0-3-12 0,0 3-22 15,0 0-16-15,0 0-12 0,0-8-6 16,0 8-22-16,0 0-1 0,0 0 3 0,0 0-12 15,3 20-4-15,-6-12-12 0,3 6 82 16,0-3-29-16,-3 5 11 0,3 0-13 0,-4 2-7 16,1 3-22-16,-4-2 17 0,3 6-24 0,1-1 5 15,-3-3-15-15,2 1 0 0,1 3 0 16,-5-7-10-16,5 4-18 0,-3-4 7 0,5 5 6 16,-2-4-14-16,0-4-12 0,-1 3-12 0,1-1-42 15,-4-2-33-15,6 1-41 0,-5-3-54 16,3 0-35-16,-1-2-490 0,1 2 3 15,0-6 62-15,2-2 91 0</inkml:trace>
  <inkml:trace contextRef="#ctx0" brushRef="#br0" timeOffset="75827.28">9533 7781 542 0,'-4'-5'225'0,"4"5"-27"0,0 0-45 0,0 0-10 16,0 0 6-16,7-8-36 0,-7 8-6 0,10 0-5 16,-4-2-4-16,6-3-6 0,1 5-26 15,-3-1-7-15,7-1-2 0,0 1-11 0,1 0-8 16,2-2 21-16,0 1-21 0,1 1 6 0,0 0-6 15,-1-4 1-15,4 4-9 0,-4-1-30 16,0-3-10-16,-2 2-28 0,3 3-54 0,-5-1 2 16,-2 1-64-16,0-4-66 0,-4 7-443 0,0-3-7 15,-3 2 173-15</inkml:trace>
  <inkml:trace contextRef="#ctx0" brushRef="#br0" timeOffset="76086.2">9573 8006 647 0,'0'0'195'0,"0"0"-49"0,21-13 25 0,-11 11-33 15,3-3-7-15,-1 4-19 0,4-1-17 16,2 0-3-16,1-1-20 0,2 1 5 15,3 2-8-15,0-1-5 0,-4 1-5 0,4-1-16 16,-2-2-2-16,0 1-38 0,2 1-72 16,-2 1-36-16,1 0-98 0,-3 0-250 0,1 1-187 15,-3-1 34-15</inkml:trace>
  <inkml:trace contextRef="#ctx0" brushRef="#br0" timeOffset="76659.6">10346 7751 913 0,'0'0'277'0,"-3"-7"-6"16,3 7-30-16,-4-4-42 0,1 0-7 0,3 4-18 16,-8-3-20-16,8 3-13 0,-10 0-16 0,10 0-17 15,-10 3-19-15,0 4 1 0,3 0-16 16,0 0-18-16,-3 4 19 0,0 2-27 0,3 0 3 16,-3 4-12-16,-1 4 9 0,4-2-4 0,-2 4-18 15,2-4 7-15,0 6-18 16,3-7 3-16,1 3-2 0,3-3 1 0,0 0 4 15,0-3-11-15,3 2 13 0,0-1-7 0,2-4 9 16,1 3-7-16,-2-5 8 0,5 2-6 16,1-2-7-16,2-2 10 0,0-1-5 0,3-4-5 15,-2 3-13-15,1-5 7 0,0 0 11 0,6-1-15 16,-7-1 30-16,8 0-28 0,-4-5 5 16,0-1-2-16,4-3 0 0,-1 0 0 0,-5-5-1 15,4 0-2-15,-5-2-12 0,0-1 12 0,0-1-5 16,-1-6-10-16,-3-1-1 0,1-2 14 15,-4 0-26-15,-4 2 5 0,0-2-5 0,0 1-3 16,-6 1 11-16,0 2-11 0,-3 1-2 16,-4 3-5-16,-1 2 5 0,-3 3 15 0,-3 0 0 15,0 3 0-15,0 4 1 0,0 3-1 16,-4 3-13-16,4 1 11 0,0 2-11 0,-3 5 8 16,6-2 3-16,-4 3-13 0,2 3-23 0,-1 5-19 15,3-2-27-15,0 0-39 0,4 3-38 16,-8 0-217-16,9 1-426 0,2-7 149 0,1 2 28 15</inkml:trace>
  <inkml:trace contextRef="#ctx0" brushRef="#br0" timeOffset="83470.32">6900 9522 322 0,'-10'-10'125'0,"10"10"9"0,0 0 45 0,-3-4-5 0,3 4-3 15,0 0-12-15,-5-5 2 0,5 5-10 0,-3-3-18 16,3 3 3-16,0 0-16 0,0 0-10 16,0 0-25-16,0 0 4 0,0 0-22 15,-3-6-3-15,3 6-3 0,0 0-14 0,0 0-12 16,0 0-4-16,0 0 0 0,11-3-6 16,-11 3 9-16,16-4-19 0,-2 2 5 0,0 0-14 15,6 0 9-15,1-3-2 0,6 3 12 0,0-4-25 16,4 3 29-16,0-2-9 0,-3 2 0 15,5-3-7-15,-2 5 0 0,0-5 5 0,0 5-5 16,-1-1 12-16,-2-2-12 0,-1 2-3 0,-3 0 1 16,-3 2-1-16,2-1-5 0,-1 1 5 15,-3-1-23-15,-1 1 8 0,-5-3 13 0,1 1 2 16,-1 2-7-16,-1 0 10 0,-3 0-1 0,1 0 1 16,-10 0 8-16,15 0-1 0,-6 0-2 15,-9 0 5-15,10-1 0 0,-10 1-2 16,11 1-9-16,-11-1 11 0,0 0 3 0,10-1-18 15,-10 1 7-15,0 0-5 0,14 0-20 0,-14 0 0 16,0 0-11-16,7 1-43 0,-7-1-51 16,0 0-49-16,7 0-22 0,-7 0-104 0,6 2-475 15,-6-2 74-15,3 7 69 0</inkml:trace>
  <inkml:trace contextRef="#ctx0" brushRef="#br0" timeOffset="84519.63">8295 9215 703 0,'0'0'226'0,"3"-5"-39"0,-3 5-13 16,0 0-23-16,0 0 0 0,0 0-26 0,0 0-25 15,0 0-18-15,0 0 10 0,0 0-15 0,0 0-13 16,0 0-3-16,4 15-10 0,-4-7 3 16,3 0-13-16,-3 1 3 0,0 2-1 0,-3 3-5 15,3 1 1-15,-4 2 2 0,1 1-18 0,2 6 8 16,-5-4 7-16,2 4-12 0,-2-1-9 15,-1-3-14-15,0 4 2 0,3-2 16 0,-2-1-6 16,-1 2-10-16,0 0 5 0,0-4 8 0,1-2-2 16,2-1 14-16,-2-1-14 15,5-3-19-15,-2 1 8 0,0-3 13 0,-1 0 0 16,3-3-15-16,1 1 9 0,-3-1-4 0,3 0 18 16,0-4-19-16,-3 5 27 0,3-3-22 15,0-5 9-15,0 7-21 0,0-7 23 0,3 5-8 16,-3-5 3-16,0 0-10 0,8 0-5 0,-8 0 9 15,0 0 14-15,0 0-8 0,13 0-5 16,-13 0-11-16,10-3 14 0,-10 3-9 0,8-4-7 16,-8 4 0-16,10-3 0 0,-4 2 5 0,1-3-2 15,1 2 12-15,1 2-25 16,1-4 10-16,4 1 5 0,-3 2 8 0,2 1-8 16,4-3 5-16,-4 1-10 0,5 0 0 0,3-1-2 15,-2 2 4-15,2-3-4 0,0 2-3 16,-1 2 5-16,1-2-5 0,0-3 2 0,-4 4 6 0,3-2-6 15,-3 1-5-15,0-1-2 0,-4 1 13 16,2 1-1-16,-5-3 3 0,4 2 0 16,-7 2-2-16,2 0 2 0,-2-1 3 0,1 0-8 15,-8 1-8-15,10-2-33 0,-10 2 5 0,9 0-7 16,-9 0-1-16,0 0-22 0,8-4-34 16,-8 4-10-16,0 0-41 0,0 0-23 0,0 0-128 15,0 0-397-15,0 0 85 0,0 0 27 16</inkml:trace>
  <inkml:trace contextRef="#ctx0" brushRef="#br0" timeOffset="85017.95">9047 9257 657 0,'0'0'210'0,"0"0"-20"0,0 0-24 0,0 0-20 0,0 0-3 0,0 0-2 0,0 0-16 16,0 0-30-16,-6 19-5 0,5-10 7 15,-3 0-12-15,1 5-6 0,3-3-13 16,-4 5-20-16,1 0 26 0,0 1-23 0,-3 0-6 15,5-1-7-15,-5 1-3 0,2-2 3 0,3 2-8 16,-2-2 1-16,0-4-4 0,0 6 1 16,2-4 2-16,-2-1 18 0,3 1-31 0,-3-1 8 15,0-4-20-15,3 4-8 0,-1-1-41 16,-1-4-26-16,2 2-17 0,-1-5-32 0,1 3-48 16,0 0-107-16,-3 1-208 0,3-5-207 0,0-3 102 15</inkml:trace>
  <inkml:trace contextRef="#ctx0" brushRef="#br0" timeOffset="85691.07">9010 9201 775 0,'0'-4'243'0,"-4"0"-12"15,4 4-21-15,-1-10-13 0,1 10-28 0,0-7-18 16,-3 6-11-16,3 1-35 0,0 0-2 15,3-9-1-15,2 4-5 0,1 2-33 0,1-2 5 16,3 3-5-16,1 0-5 0,-1-3-2 0,3 4-14 16,4-1 11-16,-3 1-21 0,3-2-10 15,-3 3 8-15,6 0 0 0,-2 4-21 0,-1-2 3 16,3-2-11-16,-3 7 14 0,0-6-9 16,-3 6-2-16,3 0-5 0,-7-4-7 0,1 4 2 15,-4 1 2-15,-1 2 8 0,-2-3-5 16,-1 4-5-16,-6 0-13 0,-1 0-2 0,-6 5 4 15,-1-4-4-15,-2 3-3 0,0 2-11 16,-5-3 14-16,1-3-3 0,3 3-13 0,-3-3 18 16,4-4 3-16,0 1 7 0,-1 0 3 15,3 0-10-15,0-6 10 0,1 5-3 0,1-3 8 16,2 2 0-16,0-5 10 0,3 4-12 0,4-5 17 16,-7 1-10-16,7-1-5 0,0 0 3 15,0 0-14-15,0 0 11 0,0 0-10 0,0 0 26 16,0 0-19-16,0 0-2 0,10 7 13 0,-10-7-6 15,11 3 1-15,-7-2-8 16,2 3-6-16,1-1 19 0,-1-2 5 0,2 4-3 16,-1-1-10-16,2 1 13 0,2 2-3 0,-4-4 5 15,0 4-20-15,3 0 13 0,-2-2 18 16,1 1-16-16,-2 1-13 0,3-4 1 0,-3 2 12 16,0 2 3-16,0-4-3 0,-1 4 0 0,2-4-12 15,-2 2-4-15,1-3 17 0,-4 3-14 16,4-2-2-16,-4-2-5 0,1 5-18 15,0-5-24-15,2 5-14 0,-6-6-6 0,4 6-5 0,-1-3-45 16,0-1 12-16,-3-2-41 16,4 8-141-16,-4-8-410 0,7 0 80 0,0 5 31 15</inkml:trace>
  <inkml:trace contextRef="#ctx0" brushRef="#br0" timeOffset="86256.31">9679 9218 726 0,'0'0'246'0,"0"-6"-41"0,0 6-31 15,0 0 8-15,0-5-31 0,0 5-13 0,0 0-15 16,3-6-26-16,-3 6-15 0,0 0 31 0,0 0-42 16,0 0-2-16,0 0-7 0,0 0-19 15,0 0 27-15,0 18-32 0,0-11-7 0,0 4-3 16,0 2 8-16,-3 2 2 0,3 1-5 0,0 3-5 16,-3-1 13-16,0 4-15 0,3-2 7 15,0 2-15-15,0-3 8 0,3-1 2 0,3 3-15 16,-1-4 2-16,4 1-2 0,1 0 5 0,0-4 2 15,2-3-12-15,1 2 7 0,4-4 13 16,-1-2-10-16,5-3-12 0,-3 2 6 16,2-5-4-16,1-1-5 0,3 0 4 0,-4-5 11 15,4-1-13-15,0-5 16 0,0 1-19 16,-1-5 6-16,1 1 2 0,-2-5-5 0,1-1 0 16,-6-1-2-16,0 0-23 0,-3-2 4 0,0 2 14 15,-4-1-3-15,-3-2-3 0,-1 4-2 16,2-3 15-16,-5 1-8 0,0 4-25 0,1 0 23 15,-4-1 30-15,0 3-14 0,0 1 4 0,0 2 3 16,-3 2-18-16,2 1 10 16,1 2 3-16,-3 0-8 0,3 1 0 0,0 0-12 15,-3 3-1-15,3 4 5 0,-4-6 8 0,4 6-5 16,-7-1-12-16,7 1-19 0,0 0-28 16,0 0-43-16,-7 10-70 0,7-10-17 0,-3 8-239 15,-1-1-314-15,4 0 71 0,-2-3 44 0</inkml:trace>
  <inkml:trace contextRef="#ctx0" brushRef="#br0" timeOffset="97650.02">6900 10793 140 0,'0'0'57'0,"-10"0"-11"0,10 0 2 0,0 0-27 16,-14 0 40-16,14 0-10 0,-10 0-17 0,10 0-14 15,-13 0-12-15,13 0 0 0,-11 0-1 0,4 1 32 16,7-1-16-16,-10 3-8 0,10-3 8 16,-11 3-8-16,11-3 19 0,-9 1-14 0,9-1-5 15,0 0 11-15,-4 0 33 0,4 0 66 16,0 0 8-16,0 0-22 0,0 0 19 15,0 0-22-15,0 0-6 0,17 13-15 0,-3-12 3 16,-1-1-8-16,2 1 10 0,7-1-21 0,0 0-17 16,8-1 8-16,1-3 4 0,3 2-22 15,3 0 7-15,1 0-18 0,3-2 5 0,-3 0 1 16,3 0-3-16,-3 1 2 0,-1-1-15 0,-2 1-8 16,-2 1 1-16,-2-3 2 0,0 5 5 15,-3-2-10-15,-1-4-11 0,-3 6 14 0,0-2 1 16,-7 1-9-16,4-3 5 0,-5 2-5 0,-1 1 7 15,-2 1-15-15,1 0 3 16,-1-1 4-16,-6 0-4 0,3 0 10 0,0 1-8 16,-3-4 33-16,-7 4-2 0,14 0-5 0,-14 0 10 15,13 0-80-15,-13 0 1 0,7 0-11 16,-7 0 24-16,0 0-14 0,11-1 11 0,-11 1-36 16,0 0-5-16,0 0 5 0,0 0-56 0,0 0-26 15,0 0-62-15,0 0-232 0,0 0-197 16,0 0 22-16</inkml:trace>
  <inkml:trace contextRef="#ctx0" brushRef="#br0" timeOffset="98531.52">8343 10568 609 0,'0'-5'76'0,"6"0"9"0,-6 5 22 0,4-7-9 16,-1 5-6-16,-3-4 85 0,0 6 17 0,4-3-12 15,-4 3-3-15,0-7-23 0,0 7-7 16,3-3-21-16,-3 3-70 0,0 0-27 0,0 0 0 15,-4-6 10-15,4 6-39 0,-10-5 16 0,10 5 8 16,-13 3-11-16,13-3 1 0,-18 3 4 16,9-2-17-16,-2 4-3 0,-2-3 10 0,2 5-15 15,-3 0 10-15,4 2-3 0,-4 1-4 16,4 0 2-16,-3 0 8 0,2 3-8 0,1-3 5 16,3 3-10-16,1-1-1 0,-2 3-1 15,2-3 4-15,3 1 16 0,2-3-16 0,-2 3 1 16,3-2 2-16,3 0 5 0,-3 2-5 15,4-2-8-15,-1-3 13 0,4 5-7 0,0-5 10 16,0 1-3-16,3-1 10 0,-3-4-25 0,7 3 23 16,-1-6-13-16,4 3 18 0,-3-4 2 15,6-4-20-15,2 4 8 0,0-2 35 0,3-4-38 16,-1 2 6-16,3-5-1 0,-6-2-3 0,2 3-4 16,1-2 10-16,-3-1 7 15,-1-3-7-15,-2 3-3 0,-1-4-2 0,-4-2-16 16,-2 2 1-16,0 2 12 0,-2-2 2 0,-5 0 4 15,2-1-11-15,-6 6-13 0,0-5 13 16,-6 3-8-16,2-2 11 0,-3 3-16 0,-3-2 5 16,0 5-12-16,-4 0 4 0,0-2-9 0,-2 3 22 15,1 0-17-15,-4 6-1 0,1-2 6 16,5-1 15-16,-4 2 0 0,3 1-28 0,0 1 30 16,1 1-14-16,-1 1-1 0,4 0-3 0,3 0-14 15,-1 1-21-15,2-2 12 0,2 4-56 16,4-5-4-16,-3 7-22 0,3-4-40 15,0-3-39-15,10 9-481 0,-2-3 36 0</inkml:trace>
  <inkml:trace contextRef="#ctx0" brushRef="#br0" timeOffset="98889.71">8749 10513 675 0,'0'0'223'0,"0"0"-39"16,0 0-2-16,0 0-16 0,0 0-9 0,0 0-24 15,1 13-5-15,-2-3-23 0,1 3 7 0,-3-1-9 16,0 3-14-16,0 3-2 16,2 3-13-16,-2 2-4 0,0 2-14 0,-2 0 5 15,2 5-12-15,0 1-13 0,-3 2-82 0,2 1 2 16,1 1 8-16,-1-3 21 0,4 3 0 15,-7 2 4-15,7-3 9 0,-3-5-24 0,2 0 11 16,1-1-1-16,-3-2 27 0,3-1-37 0,3-4-5 16,-3 0-4-16,0-6-24 0,0 3-16 15,0-4-17-15,0-3 10 0,1 2-20 0,2-4 12 16,-3 0 1-16,0-1-8 0,4-5-49 0,-1 4-69 16,-3-7-59-16,4 1-330 15</inkml:trace>
  <inkml:trace contextRef="#ctx0" brushRef="#br0" timeOffset="99248.85">8694 10582 422 0,'4'-10'115'0,"0"3"5"0,3-2 24 16,-1 2-55-16,-2-2-4 0,5 2-3 0,2 0-21 15,-4-1-10-15,3 6-5 0,4-3 11 16,-1 1-21-16,-2 3 20 0,2 0-23 16,1 2 3-16,0 0-13 0,0 0 0 0,6 2 10 15,-7 4-7-15,5-3 28 0,-5 0-19 16,2 3-17-16,-2 3 3 0,1-3 12 0,-4 0-33 16,-1 1 23-16,0-1-10 0,0-3 0 0,-2 3 2 15,-4 0 16-15,5-4-11 0,-5 4 1 16,-3-2-11-16,0-2 28 0,0-3-17 0,-8 11 12 15,-1-4-35-15,2 0 22 0,-3 1 13 0,-1-5 3 16,1 4-28-16,-4 0 5 16,1-2-18-16,-1 0 22 0,3-1-17 0,-2 0-5 0,2-4 10 15,1 6-22-15,0-5-30 0,0 2-24 16,3 1-39-16,0-3-80 0,7-1-332 16,0 0-59-16</inkml:trace>
  <inkml:trace contextRef="#ctx0" brushRef="#br0" timeOffset="99921.35">9159 10186 657 0,'0'-4'192'0,"0"4"-28"0,0 0-23 15,0-6-8-15,0 6-13 0,0 0-7 0,0 0-23 16,0 0-19-16,0 0 1 0,0 0-8 0,4 23-10 16,-4-15-1-16,0 3-4 0,0 3-3 15,0 1 5-15,0 4-23 0,0 1 11 0,0 2 2 16,-4 4-18-16,4 1 15 0,0 2 1 0,-3-1-16 16,3 1-3-16,-3-1-7 0,2-2-16 15,1 4-20-15,-2-5-12 0,2 0-17 0,0-5-27 16,0 1-26-16,0-2-23 0,0-2-28 15,0-1 23-15,0-6 23 0,0 3-36 16,0-3 64-16,0-2 33 0,2-1-86 0,-4-3 32 16,2-4 24-16,0 7 7 0,0-7 1 0,0 0 14 15,0 0 6-15,0 0 33 0,0 0-31 16,0 0 44-16,-4-15 51 0,4 6 6 0,0 9-4 16,3-8 44-16,-3 0-15 0,0 3-23 0,1 0 28 15,-1-2-21-15,2 5 14 0,-1-4-24 16,2-1 10-16,0 3-2 0,1-2-23 0,0 2 7 15,-1 0-2-15,4-3-18 0,-1 3 6 0,5-2-1 16,-4 2-10-16,3 0 7 16,4-3-9-16,-1 2-1 0,0 0 5 0,2 1 3 15,1 0-7-15,-1-3-11 0,1 3 15 0,-2-2-4 16,3 5-16-16,0-6 2 0,-3 5-4 16,0-1-21-16,-1-2 28 0,1 4 18 0,-4-1-23 15,0-2-5-15,1 3 12 0,-4-2 16 0,-1 0 16 16,1 2-1-16,-7 1 6 0,11 0 2 15,-5-2 2-15,-6 2-9 0,0 0-14 0,10-3-17 16,-10 3 13-16,0 0-9 0,0 0 19 0,8 5-8 16,-8-5-23-16,0 8 16 0,0-3-11 15,0-5 13-15,-4 12-13 0,4-4-16 0,-3-1 19 16,2 1 15-16,1 2-7 0,-3-3-1 16,3 3-2-16,-3-2 5 0,0 0-3 0,3 1-23 15,0-1-5-15,0-1-7 0,0 3-36 16,0-2-49-16,0-1-8 0,3 3-74 0,-3-3-386 15,3 1-103-15</inkml:trace>
  <inkml:trace contextRef="#ctx0" brushRef="#br0" timeOffset="100091.82">9512 10381 504 0,'0'0'174'0,"0"-7"-23"0,0 7-15 0,6-5-26 0,-6 5-26 0,0 0-63 15,10 9-57-15,-5-3-16 0,1 3-55 16,-5 1-49-16,2 5-420 0</inkml:trace>
  <inkml:trace contextRef="#ctx0" brushRef="#br0" timeOffset="100765.51">9802 10599 494 0,'0'0'222'16,"4"-5"-45"-16,-4 5 5 0,0 0-39 16,7-1-15-16,-7 1-5 0,0 0-8 0,0 0-10 15,4 8-21-15,-4-8-7 0,0 10-3 16,0-3-10-16,-1 1 11 0,1 0-11 0,-3 1-8 15,0 3-18-15,-1-2 6 0,3 0-16 0,-2-2 10 16,0-1-4-16,3 0 4 0,-3-3 6 16,2 3-91-16,1 0-14 0,-3-4 38 0,3-3 28 15,0 8 72-15,0-8-18 0,0 0-3 0,0 0-17 16,0 0-9-16,0 0 4 0,13-17 4 16,-8 9-5-16,1 0-23 0,1-5 11 15,3 1-6-15,-2 0-5 0,1-1 3 0,1 3 3 16,0 2-11-16,-2-2-10 0,2 3 7 15,-3 0 3-15,4 0 0 0,-2 4 3 0,1-2-8 16,-2 2 8-16,-1 3-6 0,2-1 3 0,-9 1-7 16,18 2-3-16,-11 2 10 0,2 1 5 15,-2 1 0-15,4 0 3 0,-5-2-13 0,1 5 3 16,-4-1-6-16,4-2 8 0,-3 2 0 0,0-4-7 16,-1 3-3-16,0 0 7 0,0-2-9 15,1 0 19-15,-1-1 4 0,0 0-6 0,-3 0 16 16,0-4-6-16,5 3 3 0,-5-3-38 15,0 0-6-15,0 0-4 0,0 0-3 16,16-7 7-16,-12 0 8 0,3 1-15 0,3-1 3 16,-3-2 4-16,0 0 6 0,2 1-21 15,2-4 26-15,-4 5-6 0,3 1 6 0,-3-2-16 16,3 1 6-16,-3 0 10 0,0 0 20 0,3 0-20 16,-3 6 5-16,0-4 2 0,-1 0 29 15,2 5-1-15,-8 0 8 0,13 0-9 0,-13 0 1 16,13 3-10-16,-8 1-2 0,1-1 13 0,1 4-11 15,-1-1 13-15,-2-1-15 0,3 2 3 16,-3 1 4-16,-1-1 6 0,0 0 7 16,1-3-18-16,-4 3 6 0,3 0-11 0,0 0 10 15,-2-3-4-15,2 3-9 0,-3 0 1 0,3 0-10 16,-3-3-11-16,4 3-36 0,-4-1-56 16,3 2-84-16,1-5-72 0,-1 5-502 0,0-1 95 15,-2 0 66-15</inkml:trace>
  <inkml:trace contextRef="#ctx0" brushRef="#br0" timeOffset="101513.59">10626 10583 534 0,'-3'-7'244'0,"-1"5"-17"0,-2-4-19 0,-2 1-37 0,-2 0 1 16,1 2-29-16,-2-1-20 0,1 3-10 16,-4 0-6-16,0 2-2 0,1 0-15 0,-4 3-11 15,3 0-20-15,0 5 5 0,-3-1-13 0,3 2 0 16,1 3-15-16,2-4-5 0,1 1 2 16,0 3-2-16,3-3-41 0,0 0 10 0,4-3-23 15,0 3 2-15,2-3 11 0,1-1 7 0,0-1-10 16,4 2-4-16,2-3 9 15,-1 0-13-15,4-4 11 0,-2 4-10 0,3-4-6 16,4 0 21-16,-1-4-26 0,-1 4 8 0,1-4 16 16,1 0-9-16,-4-1 8 0,3 0-20 15,1-2 18-15,-1-1 2 0,-6 5 11 0,4-4 40 16,-4 0 1-16,2 3 20 0,-1 0 5 0,-5-1 0 16,4 1-5-16,-4 2-2 0,1-4-6 15,-4 6 8-15,7-1-8 0,-7 1-17 0,7-6-14 16,-7 6-4-16,0 0 4 0,0 0 3 0,0 0-7 15,6 11-16-15,-6-8 8 0,0 5 5 16,0 0-5-16,1-1 7 0,2 2-5 0,-3 1-7 16,3-1 10-16,0 4-18 0,-2-2 3 15,2-1 2-15,3 2 13 0,-1-2-36 16,-2 0 18-16,4-2-5 0,-1 0 12 0,1-2 1 16,0-2-8-16,3 2 5 0,0-4 3 0,-3-2-16 15,4 0 11-15,2-2-1 0,1-4 8 16,3-4 6-16,0-5-9 0,3-3-1 0,-2-6-9 15,9-9 0-15,-6-5-7 0,-1-3 0 0,1 0-13 16,-5-8-36-16,5 0-69 0,-7-1-8 16,-3-1-27-16,2-3 35 0,-3 2 7 0,0 2 14 15,-6 8 38-15,2 9 51 0,-6 4 20 0,0 0 21 16,-3 4 18-16,0 1-18 0,-1 6 0 16,-2 3 6-16,-1 5-1 0,-1 2 0 15,-1 5 5-15,-1 3-23 0,-1 3 24 0,-3 5 9 16,0 6-4-16,-2 2-11 0,1 10 8 15,2 3 5-15,-4 13-16 0,7 6 3 0,0 4 13 16,3 2-18-16,0-2-2 0,4 5-8 0,3-4 12 16,6 0 8-16,2-3-12 0,1-4 7 15,2-1-2-15,9-2-16 0,-7-11 0 0,2-5 13 16,9 8-5-16,-4-9 0 0,-2-8-82 0,5 3-18 16,-6-10 26-16,10 6-29 0,-5-9 16 15,2 0-66-15,2 1-9 0,-2-2-99 0,3-6-74 16,-2 3-398-16,5-3 45 0</inkml:trace>
  <inkml:trace contextRef="#ctx0" brushRef="#br0" timeOffset="113054.97">9102 11022 138 0,'-8'3'59'16,"8"-3"7"-16,0 0 1 0,-6 1 30 0,6-1-38 16,0 0-18-16,0 0 15 0,0 0 36 15,0 0-20-15,14 6-18 0,-14-6 81 0,20 1-17 16,-3-1-3-16,3 0-15 0,4 0-5 16,10-1-26-16,11-1-72 0,17-3 1 15,9-2 12-15,8 4-25 0,14-6 17 0,-1-3 3 16,1 2-2-16,2 2-11 0,-3-2 36 0,4-1-10 15,3-1-23-15,0 2 8 0,-4 3-16 16,-5-1 21-16,-15 1-26 0,-3 3 15 0,-8-2-30 16,-2 5-16-16,-13-2 16 0,-9 0-41 0,-6 2-24 15,-3 1-4-15,-4 0 46 0,-3 0 5 16,-3 0-11-16,-1 0 14 0,-5 0-9 0,-2 1 3 16,0 2-12-16,-5-1 15 0,1 0 10 0,-5-2-13 15,-4 0 0-15,6 5 11 16,-6-5 20-16,0 0-18 0,0 0 7 0,-3 8 6 15,3-8 3-15,-10 4 12 0,10-4-8 0,-10 1-40 16</inkml:trace>
  <inkml:trace contextRef="#ctx0" brushRef="#br0" timeOffset="113674.33">9348 11186 424 0,'0'0'23'0,"24"0"11"0,-11 0 19 0,-3 0-4 0,8-2-10 16,2 1-4-16,8 0 32 0,5-1-26 0,6-2 15 16,2-3-23-16,17 3 21 0,3-5-5 15,-3 0-21-15,1-2-20 0,-2 1 45 0,4 0-27 16,1-1 69-16,-1-1 7 0,1 0-17 0,-4-1-19 16,4 3-2-16,-4 3-2 0,0-1-21 15,-10 1 15-15,-10 3-23 0,3-2 13 0,-4 4 0 16,-6-4-15-16,-1 3-3 0,-2-1 5 15,-7 1-17-15,3 2-6 0,-7-1 10 16,3-2-35-16,-6 4 15 0,0-1-2 0,-1 0-16 16,-2 1 15-16,-1-2 6 0,0 2-8 0,-3-3 12 15,3 3-7-15,-10 0 3 0,14-1-13 16,-8 1 2-16,-6 0 13 0,8-2 8 0,-8 2-31 16,0 0 13-16,7-1 23 0,-7 1-21 0,0 0-30 15,0 0 5-15,0 0 10 0,0 0-5 16,0 0-21-16,0 0-20 0,0 0 18 0,-21 4-59 15,14-1-25-15,-6-1-167 0,5 0-341 0</inkml:trace>
  <inkml:trace contextRef="#ctx0" brushRef="#br0" timeOffset="126786.15">6722 10843 153 0,'8'-3'49'16,"-8"3"15"-16,6-4 12 0,-6 4 24 0,4-3 16 15,-4 3-101-15,0 0 21 0,6-3-6 0,-6 3 34 16,0 0-25-16,0 0 7 0,4-4 79 15,-4 4-20-15,0 0 8 0,0 0-18 0,0 0 27 16,0 0 9-16,6-2-3 0,-6 2-21 16,0 0-19-16,0 0 9 0,0 0-8 0,0 0-20 15,0 0-17-15,0 0 1 0,0 0-9 16,0 0-16-16,0 0 8 0,0 0 5 0,0 0-28 0,3 9 17 16,-3-1-1-16,0-2 4 15,0 2-10-15,0 3-90 0,0 3 26 0,2-1 6 16,-2 2-4-16,3 7-20 0,-3-1 41 0,3 4 11 15,-3 4-21-15,3-1 12 0,-3 7 6 16,1-2 0-16,1 5 35 0,-1-1-43 0,2-2 16 16,0 4 9-16,-3-5-14 0,0 4 7 0,3-2 2 15,-3 0-4-15,0 3-11 0,1-4 16 16,-2-2-11-16,2-1 26 0,-1-1-18 0,0-2 0 16,3-4-16-16,-3 3 24 0,3-6-21 15,-3 0 29-15,0-4-21 0,4 0-1 16,-8-1 9-16,8-4 2 0,-4-1 21 0,0 1-26 15,1-2 10-15,-1-2 0 0,0-1-17 0,3-1 53 16,-3 3-44-16,0-3 11 0,0-4-10 16,0 2-3-16,0 4-8 0,3-4 18 0,-3-5 0 15,0 9 3-15,0-9 10 0,0 7-20 0,0-7 10 16,0 5 17-16,0-5-14 0,0 7-14 16,0-7 24-16,0 3-21 0,0-3 15 0,0 0-20 15,3 5 16-15,-3-5-1 0,0 0-10 16,0 0 13-16,0 5 8 0,0-5-24 0,0 0-4 15,0 0-14-15,4 4 34 0,-4-4-18 16,0 0 3-16,9 0-3 0,-9 0-16 0,15-2 9 16,-15 2 35-16,17-2-31 0,-3-3 3 15,2 5-5-15,2-5 18 0,6 2-18 0,-1 0 18 16,4-1-11-16,4-1 1 0,-3 0-8 0,9-2 15 16,1 3-10-16,-3-1 20 0,-2 1-20 0,-2-1-17 15,3 3 32-15,-3-4-23 0,-3 6 6 16,2-3-6-16,-2-1 5 0,-1 4 1 0,-4-1 2 15,-1-1-3-15,1 2 14 0,-2 0-22 0,-4-1-4 16,0 1 12-16,-3 0-20 0,3 0 28 16,-4 0-2-16,-3-1-16 0,1 1 3 0,-4 0 5 15,-7 0 28-15,17 0 2 0,-10 1 1 16,-7-1-3-16,10 0-13 0,-10 0-10 16,0 0-5-16,10 0 26 0,-10 0-11 0,0 0-23 15,11 0 13-15,-11 0-28 0,0 0-23 0,0 0-23 16,0 0-8-16,0 0-46 0,6 4-75 15,-6-4-83-15,-3 5-398 0,3-5 78 0</inkml:trace>
  <inkml:trace contextRef="#ctx0" brushRef="#br0" timeOffset="127621.65">8137 11621 506 0,'3'-3'90'0,"-3"3"-11"0,0 0-2 0,0 0 18 0,0 0 84 16,11 15 5-16,-11-8-35 0,4 4-19 16,-4-1-12-16,3 5-16 0,-3 2 8 0,0-1-10 15,0 5-18-15,0-3 5 0,3 2-15 0,-6 2-6 16,3-3 1-16,0 5-8 0,0-6-13 16,-3 3-18-16,3-2 10 0,0-1 1 0,0-1-1 15,-3 0-7-15,3-2 7 0,0-2 6 16,0-1-11-16,-1-2 6 0,1 2-16 0,0-3-3 15,0-2-2-15,0-2 0 0,1 2-10 16,-1 0 17-16,3-4-2 0,-3 4-7 0,0-2-1 16,0-5 0-16,0 6-7 0,0-6 20 0,0 7 18 15,0-7-13-15,0 7-20 0,0-7 15 16,3 5-5-16,-3-5-2 0,0 0-6 0,3 3-2 16,-3-3 0-16,0 0-8 0,7 1 8 0,-7-1 7 15,0 0-7-15,17-1 0 0,-17 1 0 16,14-2-3-16,-7-2 8 0,4 3-5 0,1 0-1 15,0-3-1-15,1-1-4 0,0 5 9 16,4-1-11-16,-3-3-10 0,3 1 5 16,-4 3-5-16,5-3-21 0,-5-1-28 0,2 4 8 15,1-1-20-15,-2-1-44 0,-1 1 5 0,2 1-92 16,-2 0-26-16,1 1-553 0,-4 1 106 16,3-1 55-16</inkml:trace>
  <inkml:trace contextRef="#ctx0" brushRef="#br0" timeOffset="127982.05">8753 11761 593 0,'0'0'200'0,"0"0"-18"0,0 0-41 0,0 0-13 0,0 0-11 0,0 0-19 16,0 0-4-16,0 0 19 0,3 20-8 0,-3-11-18 16,3 1-28-16,-3-1 7 15,0 5-4-15,0 2-9 0,0 1 1 0,0 2-18 16,-3-1 23-16,3 4-18 0,0-4-3 0,-3 5 8 15,3-3-28-15,0 1 10 0,0-2-17 16,0 1 1-16,-3 2-35 0,3-7-35 0,0 3-37 16,0-3-18-16,3 0-15 0,-3-3-77 0,0 1 34 15,0-7-67-15,3 3-428 0,-3-4 103 16</inkml:trace>
  <inkml:trace contextRef="#ctx0" brushRef="#br0" timeOffset="128471.09">8709 11700 450 0,'3'-7'164'15,"1"7"-16"-15,2-7-45 0,5 4-1 16,-4 1 8-16,3-3-15 0,3 5-26 0,-2-1-2 15,5-1-11-15,-2 2 5 0,0 2-12 0,6-1 2 16,-2-1-2-16,-1 7-8 16,3-4 0-16,-6 4 0 0,3-3-18 0,-1 0-11 15,-1 4 1-15,-2 1 0 0,1-1 7 0,-7-1-14 16,3 1 6-16,-4-1 4 0,-5 3-1 16,3 0-5-16,-4 2-5 0,-5 0 3 0,-1 1-5 15,-4-2-3-15,0 6 15 0,-4-3-7 0,0-3-26 16,0 3 20-16,1-3 1 0,-1-3 0 15,0-1 2-15,0 1-8 0,4-5 8 0,0 3 11 16,-3-5 9-16,6 5 11 0,-3-5 2 0,3 2 11 16,0-3-34-16,7 0 16 0,-7 0-18 15,7 0 15-15,0 0-10 0,0 0-21 0,0 0 21 16,0 0 0-16,0 0 0 0,0 0-8 0,0 0 8 16,0 0-15-16,0 0 25 0,0 0-31 15,0 0 6-15,27 4 7 0,-20-3 8 16,-3 1 8-16,3 1-8 0,0 1 2 0,-1-3-20 15,1 5 21-15,-1-2-1 0,2 1 3 0,-4-2-10 16,5 4 5-16,-5 0-8 0,6 1 5 16,-3 0-32-16,-3-1-6 0,5 2-13 0,-2 0-33 15,0-1-62-15,0 0-66 0,0-4-54 0,0 3-443 16,3 3 121-16</inkml:trace>
  <inkml:trace contextRef="#ctx0" brushRef="#br0" timeOffset="129016.42">9128 11755 291 0,'0'0'110'0,"0"0"8"0,0 0-26 16,0 0 6-16,1 18-6 0,3-15 5 0,-4 4-18 0,0 2-15 15,0 0 3-15,3-2-3 0,-3 6-41 0,0-1 49 16,0 2-11-16,0 0-2 16,0 6-28-16,0-1 25 0,0-1-5 0,0 4-15 15,-3-4 0-15,3 5 5 0,0-4-3 0,0-1 0 16,3 3-4-16,-3-4-11 0,0-1-8 15,3-4 8-15,1 2 13 0,-4-3-18 0,6 2 13 16,-5-2-13-16,5-3 20 0,1 1-7 0,0-4 94 16,3-2-20-16,-3 0-13 0,3 0-10 15,0-3 3-15,4-5-9 0,3 1-9 0,-3-1-8 16,6-4-13-16,-2-2-21 0,-2-3 14 16,2-2-21-16,2-3-8 0,-3-3-23 0,1 3-2 15,-5-5-13-15,1 1 7 0,-1 3-12 16,-3-2 15-16,-3 4-15 0,1-4 15 0,-5 2 10 15,1 5-12-15,-1-2 17 0,0 5 16 16,-3-2 7-16,0 2-9 0,0-1-4 0,0 6 4 16,-3-3 14-16,-1 2-12 0,1 1 0 0,0-2-11 15,-1 3 3-15,0 3 11 0,1-4-14 16,3 7 11-16,-7-3-3 0,7 3 13 0,-7-1-28 16,7 1-31-16,0 0-17 0,0 0-29 0,-6 9-44 15,6-9 9-15,3 10-93 0,-3-4-259 16,3 3-237-16,1-1 99 0</inkml:trace>
  <inkml:trace contextRef="#ctx0" brushRef="#br0" timeOffset="129286.07">9656 12015 775 0,'0'0'251'0,"0"0"-21"0,3-14-27 16,-3 14-27-16,3 0-22 0,-3 0-11 0,7-5-12 15,-3 2-19-15,-4 3-25 0,12-2 3 0,-4 0-6 16,2-3-2-16,3 4-41 0,-2-1 13 16,2-3-34-16,-2 5-40 0,3 0-59 0,3-1-88 15,-4-1-242-15,5 1-318 0,-2 0 105 0,2-4 25 16</inkml:trace>
  <inkml:trace contextRef="#ctx0" brushRef="#br0" timeOffset="130220.47">10223 11851 762 0,'0'-4'238'0,"0"4"-5"0,-3-8-13 0,2 2-94 0,1 6-14 16,-3-7-30-16,-3 2 8 0,1 0 2 0,-1 4-20 15,2-3-18-15,4 4 20 0,-20-3-44 0,13 3 19 16,-6 1-13-16,-1 4-10 0,3-3 12 16,-3 3-20-16,1 0 0 0,0 2 10 15,-1 0-18-15,4 1-10 0,-4 2 5 0,4-2 23 16,3 2-28-16,0 0 23 0,0 1-30 16,3 0-11-16,4-3 10 0,0 2 16 0,0-3-36 15,1 1 12-15,5 1 14 0,-1-3-3 0,4-3 7 16,1 3-12-16,-2-5-10 0,2-1 9 15,0 0 4-15,4 0-6 0,-1 0 5 0,-3-2-2 16,4-4 15-16,-1 3-10 0,-2-4-28 0,-4 0 30 16,3 0 1-16,0 3-4 0,-3-4 12 15,0 2 17-15,0-2-6 0,-4 1-6 0,0 2-4 16,2-1-2-16,-2-1 19 0,0 4-1 0,-3-1 2 16,0 4-7-16,3-10 3 0,-3 10-9 15,0-2 1-15,0 2-5 0,0 0-6 16,0 0 9-16,0 0 1 0,0 0-22 0,0 0 13 15,0 0 2-15,0 0-10 0,0 0 0 16,0 0 2-16,-3 16-5 0,3-16-10 0,3 10-2 16,-2-9-8-16,2 6-18 0,0-4 18 0,0 2-16 15,1-3 24-15,-4-2-6 0,11 6-7 16,-5-5-1-16,4-1 14 0,-10 0-8 0,18-4 12 16,-8 1 4-16,0-4-4 0,1 4-4 0,2-4 4 15,1-1 11-15,-1 0-7 0,-3-1 6 16,4-1 29-16,-4-3-30 0,0 3 4 0,-2 3 21 15,-1-3 0-15,-1 3 8 0,-2 4-14 16,2-2 35-16,-2-3-9 0,0 6-18 0,-1-5 3 16,0 6-25-16,-3 1 22 0,0 0 1 15,0 0 4-15,0 0-25 0,0 0-2 0,0 0 10 16,-14 17-8-16,11-8 10 0,-1 8 8 0,4-2 2 16,-3 8-25-16,-3-1 15 0,5 3-7 15,-2 3 5-15,0-1-1 0,0-2-12 0,2 6 10 16,-3-2 13-16,4 1-26 0,-3 0 21 0,3 0-15 15,0-3-6-15,-3 2 0 0,3-3 11 16,0-1-11-16,0-5-7 0,0 1-3 16,0-2-8-16,-3-2-9 0,3-3-17 0,-1-2-22 15,1 1-8-15,0-2-5 0,-3-3-38 16,3-1-6-16,0-1-537 0,0-6 8 0</inkml:trace>
  <inkml:trace contextRef="#ctx0" brushRef="#br0" timeOffset="130588.29">10411 11731 468 0,'7'0'130'0,"-7"0"-35"0,0 0-10 0,17 8 7 0,-10-4-21 16,2 1-9-16,-1-2 27 16,-1 5-35-16,3 0 3 0,-1 1-6 0,2-2-10 15,-1 3-3-15,0 2 11 0,1-2-3 0,-4-2-18 16,3 2-10-16,-3-3 31 0,0 0-6 16,-3 1 11-16,2-2-6 0,-3-1 4 0,0 2 27 15,-2-4 0-15,-1 4-12 0,-1-1 5 0,-2-2-29 16,-3 3 11-16,-1-1-8 0,-4-3-3 15,-5 4-2-15,3 0-10 0,-2 0 0 16,2-4-31-16,-5 3 2 0,8-4-32 0,-4 3-24 16,4-1-74-16,-4-3-82 0,7 4-481 0,1-3 107 15,-1-2 1-15</inkml:trace>
  <inkml:trace contextRef="#ctx0" brushRef="#br0" timeOffset="130902.27">10691 11771 813 0,'0'0'236'0,"0"0"-26"16,0 0-23-16,0 0-8 0,0 0-5 0,0 0-26 15,-6 21-25-15,5-7 3 0,1-4-9 16,0 8-32-16,0 3-6 0,-3 0 3 0,0 8-8 15,3-3-7-15,-3 1-3 0,2-2-13 0,-3 6-5 16,4-4-2-16,-3 0-26 0,-1 3 20 16,4-2 6-16,-3-3-27 0,0 1 1 0,3-3-2 15,-3 0-6-15,3-5-23 0,-3 2 0 0,2-4-12 16,1-2-19-16,0 0 1 0,-3-3-14 16,3-2 11-16,0-1-36 0,0-1-99 15,-6-4-137-15,6-3-450 0,-2 5 157 0,2-5-45 16</inkml:trace>
  <inkml:trace contextRef="#ctx0" brushRef="#br0" timeOffset="131188.51">10644 11761 296 0,'7'-2'113'0,"2"1"5"0,5 1-36 16,-4-2-3-16,1 2-25 0,3 0-3 16,-1 2 18-16,1-2-2 0,-1 3-3 15,0 2-13-15,-1-3-3 0,1 6-22 0,1-3 23 16,-4 0 2-16,0 1-18 0,-2-1 34 0,1-1-8 16,-2 3-34-16,-1 0 29 0,2-4 0 15,-5 4 84-15,1-1-25 0,-4-3-8 0,3 4 5 16,-6-1 2-16,0-2-20 0,-1 3-2 0,-3 1-29 15,0-1 1-15,0 0-49 0,-3-3-16 16,0 3-53-16,0 0-47 0,0-4-91 16,-1 4-428-16,1-4-13 0,3 1 39 0</inkml:trace>
  <inkml:trace contextRef="#ctx0" brushRef="#br0" timeOffset="131633.73">10838 11698 519 0,'0'0'202'16,"14"3"-2"-16,-4 1-31 0,-3-1 0 16,3 4-16-16,1-1-19 0,-4-1-27 0,3 5-5 15,0 0 16-15,3 0-8 0,-3 1-25 16,-3-2-11-16,4 4-18 0,-4-2 13 0,2-3-12 15,-5 0-1-15,3 2 0 0,-3-2-7 0,-1 1-21 16,1-1 18-16,-1-1-13 0,0 0 14 16,-3-1-14-16,3-1-2 0,-3 0 4 0,0-5-6 15,0 8 9-15,0-8 0 0,-3 4-15 0,3-4 18 16,0 0-5-16,0 0-3 0,0 0-15 16,0 0-2-16,0 0 2 0,-10-17 2 0,10 12-5 15,0-5-22-15,3 0 7 0,-3 0 13 0,4-5-1 16,-1 5-83-16,1-5-6 0,3 6 21 15,-4-2-1-15,1-2 9 0,2 3 9 16,-2 2 6-16,2-1 5 0,2 1-3 0,-2 0-2 0,-3 1 25 16,4-2-25-16,-4 6 12 15,1-2-12-15,3 4-16 0,-7 1-55 0,7-4-1 16,-7 4-72-16,0 0-15 0,7 5-369 0,-7-5-94 16,6 7 36-16</inkml:trace>
  <inkml:trace contextRef="#ctx0" brushRef="#br0" timeOffset="132038.81">11190 11714 824 0,'-7'-6'240'0,"7"6"-32"0,-6 0 2 0,6 0-31 0,-10 0-18 0,10 0-23 15,-14 6 0-15,10-2-27 0,-3 0-12 0,1 4 1 16,-2 2-8-16,2 1-20 0,-1 3 10 16,1-3-16-16,2 5-9 0,-3 0-3 0,4-6-11 15,2 5-25-15,1-5-10 0,-3 2 20 16,6-2-13-16,-3-2 0 0,3-1 9 0,1-3-1 16,0 3-11-16,-1-2 6 0,4-3-5 15,-7-2-10-15,13 2 2 0,-13-2 15 0,12-4-12 16,-3-1 15-16,-5-2-8 0,5-1 6 15,-1 0-14-15,-4-2 14 0,2-1 2 0,-2-3-13 16,-1 2-5-16,3-1 6 0,-6-3 1 0,4 0 4 16,-4 5-6-16,0-3 5 0,0 3-20 15,-4-3 13-15,4 6-3 0,-3-4-2 0,0 2-6 16,0 3-17-16,2-1-11 0,-2 3 0 0,0 0-23 16,-1 2 1-16,4 3-27 0,-10-4-58 15,6 1-31-15,4 3-146 0,-7 0-445 0,7 0 97 16,0 0 33-16</inkml:trace>
  <inkml:trace contextRef="#ctx0" brushRef="#br0" timeOffset="132349.46">11204 11658 614 0,'0'0'205'0,"0"0"-6"0,0 0-30 15,0 0-10-15,13 0-18 0,-13 0-3 0,11 6-41 16,-4-2 8-16,-1 0 8 0,4 0-29 16,-2 3 1-16,-1 1-1 0,2 2-10 15,1-3-5-15,1 3 1 0,-4 3-29 0,0-3 10 16,3 0-18-16,-3-2 5 0,-4 4 16 0,4-2-5 16,-4 0-21-16,1-1 8 0,-1-1-8 15,1 0 13-15,-4 1 18 0,0-3-16 0,-4 3-7 16,-2-2 10-16,2 1-2 0,-3-2-24 0,-3-1 8 15,0 5-33-15,0-5-5 0,-4 3-13 16,4-6-18-16,0 7-54 0,-1-8-69 0,1 6-68 16,3-6-334-16,-3 5-148 0,3-5 112 15,7-1-20-15</inkml:trace>
  <inkml:trace contextRef="#ctx0" brushRef="#br0" timeOffset="132828.44">11447 11697 645 0,'0'-4'320'0,"0"4"-31"0,0 0-51 0,0 0-5 16,-3-9-31-16,3 9-13 0,0 0-30 0,-8-1-8 15,8 1-20-15,0 0-9 16,0 0-22-16,-10 13-15 0,7-8-3 0,0 2 5 15,3 3-16-15,-1-3-12 0,1 1 5 0,1 0-18 16,-1 2-7-16,3-2-6 0,-3 4-7 16,3-2-16-16,1-1 13 0,-1-1-18 0,3 0 3 15,2 0-8-15,-2-1 5 0,-2-2-3 0,3 2-7 16,3-4 10-16,-3 2-15 0,0 0 2 16,2-3 11-16,-1 1-16 0,-1-3 6 0,-1 0 7 15,-6 0 7-15,18 0-17 0,-12 0 10 0,-6 0 0 16,14-1 5-16,-8-2-10 0,2-1 18 15,-4 2-16-15,2 1-2 0,-6 1 8 0,10-6-11 16,-7 5 18-16,-3 1-25 0,11-2 25 0,-8-3-5 16,-3 5-10-16,4-1 5 0,-4 1 15 15,0 0-15-15,6-3-2 0,-6 3-3 16,0 0 0-16,0 0-16 0,0 0 19 0,0 0 7 16,14 4-10-16,-14-4-6 0,0 7 14 0,0-7-1 15,1 8-9-15,2-6 4 0,-3 5 3 16,0-1-2-16,0-1-6 0,0 0 11 0,3 4-3 15,-3-3-6-15,0-1 17 0,3 0-29 0,-3 4-28 16,0-1 2-16,0-2-48 0,0-2-15 16,0 4-83-16,0-1-84 0,0 1-332 0,0-2-119 15,0-2 83-15,0-4 45 0</inkml:trace>
  <inkml:trace contextRef="#ctx0" brushRef="#br0" timeOffset="133021.87">11669 11591 729 0,'-6'-7'284'0,"6"7"-51"0,0 0-26 16,-4-1-30-16,4 1-39 0,0 0-48 16,0 0-57-16,-11 15-87 0,8-7-161 0,-1 4-458 15,1 3 56-15</inkml:trace>
  <inkml:trace contextRef="#ctx0" brushRef="#br0" timeOffset="133595.75">11737 11825 401 0,'3'-3'139'16,"4"-1"-17"-16,-7 4 12 0,8-2-9 15,-8 2 0-15,0 0-20 0,10 0-7 0,-10 0-22 16,9 6-12-16,-9-6 0 0,4 8-15 0,0-4-11 16,-1 3 26-16,-3 2-23 0,1-1-7 15,2-1 1-15,-3 0 17 0,0 1-19 16,0-2-18-16,0-1 6 0,3 5-14 0,-3-5 14 16,0-2-16-16,0 4 23 0,3-2-12 15,-3 0 7-15,0-5 0 0,1 5-18 0,-1-5-10 16,0 0-6-16,0 0 14 0,0 0 5 0,0 0-34 15,20-9 67-15,-17 3-56 0,1 5 2 16,2-5 10-16,-2 5-4 0,-1-6 12 0,1 4-18 16,3-2 18-16,-7 5 0 0,6-3 5 0,-5-1-20 15,-1 4 20-15,9-3-25 0,-9 3 33 16,0 0-3-16,0 0-4 0,15 7 4 16,-15-7-5-16,6 6-7 0,-5-1-16 0,2-1 10 15,0-1 26-15,0 4-17 0,0-4-9 16,-2 4-7-16,2-6 12 0,-3 6 1 0,4-1 17 15,-1-4 14-15,-3-2-14 0,1 6 95 0,-1-6-33 16,6 1 15-16,-6-1-25 0,0 0-13 16,10-7 5-16,-7 0-3 0,5 3-12 0,-2-4-5 15,-2 2 2-15,2-2-28 0,-2 1 12 0,2-3 4 16,-1 5-4-16,1 0-4 0,1-1-13 16,-4-1 2-16,1 4-5 0,-1-3 6 15,4 5-4-15,-7 1-14 0,7-7 17 0,-7 7-7 0,7-1 0 16,-7 1-11-16,0 0 16 15,13 1-3-15,-13-1-7 0,8 7-1 0,-5-7-2 16,0 6 5-16,1-4-7 0,-1 4 7 0,0-2-15 16,0 3 7-16,-2 0-23 0,6 0-22 15,-4-3-14-15,-2 3-63 0,2 1-36 0,0-2-231 16,0 3-322-16,1-4 56 0,2 0 31 0</inkml:trace>
  <inkml:trace contextRef="#ctx0" brushRef="#br0" timeOffset="133999.67">12213 11858 749 0,'-8'-7'216'0,"2"7"-9"0,6 0-25 0,-10-3-83 0,10 3-1 0,-15 0-4 16,6 0-30-16,9 0 3 0,-18 3-6 15,11-3-12-15,1 4-3 0,-4-1 33 0,6-2-33 16,-3 6-15-16,0-5-3 0,4 3-15 0,-3-2-13 15,6-3-2-15,-4 7-9 0,4-4 11 16,0-3-2-16,0 5-14 0,0-5 14 0,4 6 7 16,-4-6-5-16,9 3 10 0,-9-3-5 0,10 0-7 15,-10 0 7-15,14 0-5 0,-14 0 26 16,10 0 9-16,-10 0 6 0,11 0 0 16,-11 0 16-16,0 0-14 0,13 0-10 0,-13 0 8 15,0 0 8-15,7-2-29 0,-7 2 6 0,0 0-11 16,0 0 6-16,7 3-1 0,-7-3-20 15,0 0 5-15,8 0 11 0,-8 0-1 0,9 5-20 16,-9-5 8-16,4 3 7 0,2 2-8 0,-2-3 19 16,3 3-21-16,0-1 2 0,-1-3-7 15,-2 4 8-15,3-3-16 0,3 1-7 0,-3 2-11 16,0-5-25-16,3 2-21 0,-3 2-31 0,3-4-20 16,0 1-51-16,-10-1-49 0,21-5-358 15,-15 3-59-15,2-3 92 0</inkml:trace>
  <inkml:trace contextRef="#ctx0" brushRef="#br0" timeOffset="134255.44">12363 11476 691 0,'0'0'227'0,"-4"-5"-24"0,4 5-32 15,0 0-12-15,0 0-31 0,0 0-10 0,0 0-8 16,0 0-18-16,-3 15-10 0,3-3 0 0,0 1 5 15,3 2-11-15,-3 7-14 0,0-2 2 16,0 5-33-16,-3 3 7 0,3-1 5 0,-4 6-40 16,1 1 5-16,0-2-26 0,-1 2-3 0,1-1-45 15,-4 0-34-15,3-5-36 16,1-2-17-16,-3-2-70 0,-1-3-48 0,4-2-372 16,-1-1 44-16</inkml:trace>
  <inkml:trace contextRef="#ctx0" brushRef="#br0" timeOffset="134598.81">12260 11897 552 0,'0'0'210'0,"3"-8"-5"0,1 2-44 16,3 4 1-16,3-3-27 0,-3 1 3 15,3-2-38-15,4 5 8 0,-4-3-21 0,7 1-5 16,-3 1-8-16,0-3-13 0,2 4-15 15,-1-1 3-15,-2-3-13 0,4 3-10 0,-7 2 2 16,4-1-5-16,-3 0-26 0,-2 1 8 0,1-3 6 16,-2 1-1-16,-1 1-13 0,-7 1 19 15,10 0-16-15,-10 0 23 0,10 0-13 0,-10 0 21 16,0 0-8-16,10 3 20 0,-10-3-2 16,4 5 8-16,-4-5-16 0,0 7-10 0,0-7 21 15,-4 10-1-15,4-4-5 0,-3 1-27 0,3-2 19 16,-3 2-12-16,0 3 8 0,2-2 5 15,-3 5-19-15,1-5-4 0,3 1 10 16,-3 0 0-16,3-2-18 0,-1 2-15 0,-2 1-24 16,3-3-27-16,0 1-19 0,0 0-40 0,0-1 15 15,3-2-95-15,-2 2-537 0,2-4 94 16,0 2 21-16</inkml:trace>
  <inkml:trace contextRef="#ctx0" brushRef="#br0" timeOffset="134763.74">12558 11658 591 0,'0'0'166'16,"0"-7"-5"-16,0 7-25 0,0 0-34 0,0 0-22 15,0 0-52-15,0 0-79 0,0 0-93 16,3 25-280-16,-3-12-163 0</inkml:trace>
  <inkml:trace contextRef="#ctx0" brushRef="#br0" timeOffset="135161.93">12643 11859 936 0,'0'0'185'15,"0"0"-19"-15,0 0-18 0,-13-8-14 0,13 8-22 16,0 0-12-16,-14 7-13 0,6-6 0 16,-1 5-18-16,2 0-2 0,0-1-3 0,-3 3-5 15,3 4-21-15,0 0 6 0,-3-4-37 0,3 9 6 16,3-9-26-16,-2 2 6 0,6 0-16 16,-3 0 15-16,3-5 10 0,3 3-22 0,0-1 12 15,1 0 8-15,6-4 3 0,-6 2 2 0,5-3-20 16,1-2 7-16,-2 0 10 0,2-2-2 15,3-3 6-15,-2 2-1 0,-1-4-3 0,0 5 6 16,-2-6 20-16,1 0-30 0,-2 1 12 16,-3-1 13-16,2-2 2 0,-2 2-7 0,0-2 0 15,-1 1-13-15,-3 2 0 0,0-1-12 16,0 2 7-16,-3-3-13 0,0 4-10 0,3 5-5 16,-8-6-46-16,4 2-44 0,1 1-10 0,3 3-72 15,0 0 29-15,-17 2-126 0,17-2-325 16,-7 1 28-16</inkml:trace>
  <inkml:trace contextRef="#ctx0" brushRef="#br0" timeOffset="135805.69">12777 11866 854 0,'0'0'218'15,"9"-5"-57"-15,-9 5-12 0,4-3-8 16,-4 3-31-16,0 0-13 0,7 0-20 0,-7 0 2 15,0 0-12-15,0 0-1 0,0 0 3 0,0 0-15 16,7 8-28-16,-7-8 15 0,-3 9 7 16,3-4-2-16,0-5-5 0,0 10-13 0,-3-7-20 15,3 5 10-15,0-8-16 0,-1 8 6 0,1-2-13 16,0-6-10-16,0 7-19 0,-4-3 1 16,4-4 5-16,4 7 20 0,-4-7 1 15,0 0-6-15,1 3 21 0,-1-3-19 0,0 0 1 16,0 0 0-16,0 0 7 0,0 0 6 15,19-5-3-15,-19 5-10 0,0 0 15 0,11-5 5 16,-11 5 10-16,7-1-7 0,-7 1-3 0,0 0-10 16,6-2-2-16,-6 2 7 0,0 0 5 15,0 0 0-15,0 0-2 0,0 0-3 0,10 3-12 16,-6 1 4-16,-4-4 3 0,7 4 8 0,-4 2-1 16,-2-5-14-16,5 5 25 0,-6-6 0 15,4 4-16-15,-1 3-10 0,-3-7 19 0,7 3-9 16,-3 1-9-16,2-3 53 0,-6-1-34 15,10 0-9-15,-10 0 38 0,14 0-41 0,-7-2-15 16,0-4 20-16,3 3-3 0,0-4 1 16,-3 0-1-16,3-1-12 0,1-2-10 0,-1 1 25 15,0 0-15-15,-3-5 7 0,4 6 6 0,-2 1 4 16,-5-3 1-16,2 3-16 0,-1 4 3 16,-2-2-13-16,0 0-7 0,0 0-19 0,-3 0 11 15,0 5-3-15,0 0 8 0,0-5 5 0,0 5 2 16,0 0 6-16,0 0 7 0,0 0-5 15,0 0 19-15,0 0-17 0,-6 16 11 0,6-8 16 16,0-2 4-16,0 4-17 0,0 0 15 0,3 0-6 16,-3 0 11-16,3 5-15 0,-2-5-8 15,2 4 18-15,0-3-46 0,0 2 43 16,-3-1 6-16,1 1-6 0,2-1 6 0,-3 2 2 0,0-3-5 16,-4 4 25-16,-2 3-25 15,-4 3-3-15,-11 1 1 0,-7 9-6 0,-9 4-20 16,-8 2-13-16,-12 8-90 0,-12-4-120 0,-9 9-450 15,-5-1 12-15,-2-6 85 0</inkml:trace>
  <inkml:trace contextRef="#ctx0" brushRef="#br0" timeOffset="145872.56">9106 12683 632 0,'0'0'230'0,"-1"-7"-5"15,1 7-17-15,0 0-27 0,0 0-14 16,0-8-6-16,0 8-20 0,0 0-21 0,0 0-23 16,0-3 3-16,0 3-18 0,0 0-20 15,0 0 4-15,0 0 1 0,0 0 4 16,0 18-14-16,0-5-24 0,1-1 13 0,1 5-8 16,-1-1-2-16,2 7-8 0,-3-4 6 0,3 6 9 15,-3 0-2-15,0 1-20 0,0-1 9 16,3 3-7-16,-3-1-10 0,0-1-3 0,1 0-4 15,-1-3-6-15,-1-4 12 0,1 4-17 0,0-3 0 16,0 0 3-16,0-2-19 0,0-1 8 16,0-1-30-16,0-5-14 0,-3 4-63 0,3-5-16 15,0 3-35-15,0-3-3 0,-3-2-13 0,-3-4-176 16,6 3-323-16,0-7 61 0</inkml:trace>
  <inkml:trace contextRef="#ctx0" brushRef="#br0" timeOffset="146434.34">9010 12621 432 0,'-4'-6'228'0,"4"-1"-16"15,0 0-15-15,-1-1-7 0,1 4-29 16,0-2-18-16,1-1-2 0,3 2-31 0,-4-1-2 16,3-1-1-16,0 1-15 0,4 1-2 15,-4-2-39-15,4 0 13 0,0 4 3 0,0-1-26 16,3 0 5-16,-3-2-18 0,4 6 18 0,-1 0 0 16,0 0-15-16,3 0 12 0,1 2-7 15,0 2-18-15,-1 0 8 0,1 3 7 0,0 1-2 16,-1 1-8-16,1-1-10 0,-1 2 12 0,-2 2-9 15,-4-1-14-15,3 3 1 0,-4-3-14 16,-1 6 11-16,-2-2-18 0,0 1 6 0,-6 0-14 16,0 1 6-16,-5 0-3 0,1-1-16 0,1-3-7 15,-4 2 10-15,-1-2 3 16,4-1 2-16,-5-4 3 0,1 2 10 0,4-2-10 16,0-1 8-16,-4 0 14 0,4-3 12 0,1 2-19 15,0-5 51-15,2 5-10 0,1-5 0 16,3-1-10-16,-8 6-7 0,8-6-1 0,-3 4 3 15,3-4 10-15,0 0-28 0,0 0-3 0,0 0 8 16,11 7-5-16,-8-6 0 0,-3-1 7 16,10 6 14-16,-6-5-4 0,2 4-4 0,1-1 15 15,0-2-2-15,0 4-16 0,-1-5 13 0,1 6-8 16,0-2-13-16,0 0 16 0,0 0 2 16,-1 1 8-16,2-2-7 0,-4 5-6 15,2-1-2-15,-2-2 15 0,2 1-18 0,0 2-31 16,-1-2 16-16,-2-1-39 0,1 3-40 15,2 3-37-15,-2-5-83 0,2 2-408 0,-2 0-95 16,3-2 118-16</inkml:trace>
  <inkml:trace contextRef="#ctx0" brushRef="#br0" timeOffset="146859">9429 12971 604 0,'0'-5'179'0,"0"5"-5"0,0 0-23 0,0 0-31 0,4-7-10 0,-4 7-7 0,0 0 9 0,0 0-9 15,3-1-27-15,-3 1-17 0,4-6 10 0,-4 6 24 16,7-1-55-16,-7 1 13 0,7-5-20 0,-1 0-29 16,1 5 11-16,0-2-8 0,-3-3-5 15,2 4-25-15,1-2-1 0,0-1-7 0,0 0-3 16,-4-2-5-16,4 4-13 0,-3-4 24 0,2-1-6 15,2-1-3-15,-5 4 1 0,4-2 25 16,-4-2 3-16,0 1 12 0,-3 3-7 16,1-2 5-16,-1 0 0 0,0 6 31 0,-1-6-36 0,-2 1-3 15,3 5 8-15,-10-2 3 0,3 0 28 16,7 2-6-16,-11 0 8 0,11 0-30 16,-16 3 23-16,8-2-6 0,2 4 8 0,-1 0-15 15,0 2 5-15,0-1-5 0,0-2 2 0,4 5 0 16,0 1 6-16,-1-1 10 0,4 0-13 15,0 0 10-15,0 0-18 0,4 1 8 0,-1-2-8 16,3-1 3-16,5 1 2 0,-1-2-4 0,0-2-14 16,8 3 3-16,-2-4-15 0,5 1-19 15,-3-3-48-15,5 1-40 0,1-8-76 0,-3 9-465 16,3-6 8-16</inkml:trace>
  <inkml:trace contextRef="#ctx0" brushRef="#br0" timeOffset="147850.2">9844 12758 307 0,'0'0'135'0,"7"0"-32"0,-7 0-16 0,0 0-3 0,19-3 1 16,-14 0-1-16,4 2-17 0,-2-4 2 15,0 0-23-15,1-2 18 0,1 3-10 16,-2-4 22-16,-1 1-24 0,2-3-9 0,-1-2 42 16,-4 2-62-16,0-5 5 0,-3 3-10 15,0-3 5-15,0-3 2 0,-6 0 16 0,2-3-46 16,-2 3 21-16,-5-1 27 0,4-1-17 0,-3 2 4 15,-1 5 86-15,1 0 6 0,0 1-24 16,0-1-14-16,0 3-10 0,0 2 1 16,2 1-9-16,-2 1-7 0,3 5-3 0,1 0 8 15,6 1 11-15,-17 6-14 0,10 2-38 16,0 3 15-16,4 3 6 0,-2 3-1 0,3 3 1 16,1 6 2-16,2 5-10 0,1-2-11 0,-1 6 9 15,3 1-6-15,-1-3 10 0,0 3-22 16,1 1-1-16,2-1 26 0,-5-3-36 0,5 0 10 15,-3-1 16-15,2 3-21 0,1-4-22 0,-3-2-27 16,1-4-12-16,-1 0-36 0,1-3-49 16,-1-4-33-16,0 0-40 0,0-3-398 0,-1 2-115 15,1-4 85-15</inkml:trace>
  <inkml:trace contextRef="#ctx0" brushRef="#br0" timeOffset="149111.01">9755 13014 473 0,'-3'-6'136'0,"3"6"-3"0,0 0-8 0,6-7-20 0,-2 6-25 16,2-2 37-16,1-1-42 0,3 2-17 16,0 1 17-16,0-2-4 0,1-1-25 0,2 2 36 15,-1-3-20-15,4 0-32 0,1 0-7 16,-3 1-40-16,3 0 14 0,-3-3-35 0,3 2 7 15,-3-1 3-15,0-1 10 0,2-1-36 16,-3-1 28-16,-2 1-40 0,-1 0 48 0,0-1-31 16,1 1 39-16,-5 0 18 0,1-1 40 15,-3 1-2-15,3 1 8 0,-4 3-20 0,1-2 35 16,-4-1 18-16,0 4-44 0,0 3 21 0,0-8-23 16,0 8-18-16,-4-5 8 0,4 5-6 15,0 0 32-15,0 0-19 0,-17 8-10 0,11-4 16 16,2 3-8-16,-2-3-31 0,1 6 18 0,2-2-15 15,-1 1 32-15,1 3-22 0,3-1-5 16,-3-1-5-16,3-2 2 0,0 1-25 0,0 3 45 16,3-3-24-16,0-2-29 0,-2-2 12 15,5 2 14-15,-2 1-8 0,3-3 0 16,-3-3 0-16,5 1-13 0,-5 1 7 0,6-3 1 16,-10-1-23-16,14-1 20 0,-5-2-10 0,2 1 13 15,-4-2 5-15,0-1 2 0,1-3-17 16,1 2-11-16,-2 1 16 0,-4-1-1 0,4-2 6 15,-4 2 0-15,1 1-24 0,-4-1 68 0,1-1-39 16,-1 3-3-16,0 4 10 16,0-9 1-16,0 4-6 0,0 5 3 0,-1-8 11 0,1 8-6 15,-7-3 10-15,7 3 1 0,-4-4-16 16,4 4 5-16,-3-4 2 0,3 4-19 0,0 0-4 16,-3-6-2-16,3 6 0 0,0 0 8 15,0 0-10-15,0 0 12 0,0 0 0 0,10-4-17 16,-10 4 9-16,11-4 16 0,-4 4-23 15,2-3 10-15,-2-1 31 0,1 3-30 0,2-2 4 16,-1-1-13-16,2 2 21 0,-4 0 0 16,-1 0 11-16,-2-2 4 0,-4 4-10 0,11 0 0 15,-11 0-5-15,7-3 21 0,-7 3 2 0,0 0 28 16,0 0-2-16,9 4 71 0,-9-4-7 16,-3 7-19-16,3-7-7 0,-3 10-5 0,0-3 3 15,2-1-16-15,-2-2-13 0,0 3 6 0,0-1-14 16,1 0 3-16,-1-2-2 0,3 5-16 15,-3-3 6-15,3-3-9 0,-3 4-1 16,3-2-4-16,3 0-15 0,-3-5-2 0,3 7 0 16,2-6-8-16,1 4 10 0,-6-5-43 15,13 1 12-15,-3-2-2 0,1-1 3 0,-1-2-19 16,4 1-4-16,-1-2 7 0,-2-4 5 0,3 5-23 16,-1-3 14-16,1-1 1 0,-4 1 11 15,-3 0 7-15,3 0 16 0,-3-3 10 0,-3 8-5 16,2-4 8-16,-3 0 0 0,-3 4 2 0,0 2 3 15,4-9-5-15,-4 9 9 0,0 0 4 16,-10-2-3-16,10 2 0 0,-10 0 5 0,10 0-13 16,-14 2 18-16,14-2-5 0,-13 7 8 15,9-4-3-15,-4 4-13 0,2-3 1 16,2 0 2-16,1 5-5 0,0-3 2 0,-3 0-18 16,5-2-7-16,1 5 0 0,0-4-21 0,0-1 6 15,1 3-1-15,5-5 13 0,-3 3-2 16,4-2-24-16,1-2 14 0,2 2-19 0,3-3 8 15,1 0 8-15,-1-3-5 0,1 2 7 0,-1 1 3 16,1-3 0-16,0 2 13 0,-4 0-5 16,4-2-6-16,-7 1-7 0,0 2 0 0,2 0 15 15,-9 0 0-15,14 0-10 0,-14 0 16 0,11 0 9 16,-5 5-15-16,-6-5 11 16,4 5-3-16,-4-5 0 0,4 7-8 0,-1-6 23 15,-3-1-18-15,3 7 1 0,-3-2 20 0,0-5-6 16,0 5 1-16,0-5 0 0,4 5-6 15,-4-5-4-15,0 0-1 0,3 3 8 0,-3-3 10 16,6 3-7-16,-6-3-3 0,0 0-2 0,15-4 15 16,-8 1-31-16,2-2 10 0,-1 1 14 15,2-1 12-15,0-2 7 0,1 4 1 0,-1-2-18 16,-1 0 7-16,2 0-2 0,-4 1 0 16,0 0 0-16,-1 1 5 0,1 0-18 0,0 1 3 15,-3-1 10-15,-4 3-16 0,10-6 11 0,-4 6-8 16,-6 0 21-16,0 0-8 0,0 0 13 15,15 2-3-15,-15-2 0 0,9 5-15 0,-8-2 10 16,2 2-16-16,-3-5 4 0,6 8 9 16,-5-6-10-16,3 7-17 0,-1-4-29 0,-3-1-3 15,3 3-12-15,1-1-54 0,2-2-18 16,-2 1-51-16,2-3-51 0,2-2-67 0,-1 1-378 16,-7-1 53-16,20 0 13 0</inkml:trace>
  <inkml:trace contextRef="#ctx0" brushRef="#br0" timeOffset="149687.97">10996 12827 824 0,'-1'-9'268'0,"1"9"-9"0,-6-3-34 0,3-3-28 0,3 6-12 0,-11-1-27 15,11 1 4-15,-14 1-22 16,0 5-30-16,4-5-17 0,-3 6 1 0,-1 1-4 16,0 1-16-16,0-1-28 0,1 2-10 0,3 3-15 15,-4-1-21-15,7-2-29 0,-3 5-29 16,3-1-58-16,3-3-45 0,1-1 10 0,3 3 23 15,0-3-18-15,4-1-15 0,2-3 25 0,2-3 39 16,1 4-16-16,1-7 26 0,2 2-5 16,1-2 61-16,1 0 26 0,-1-2 26 0,0 2 48 15,-2-2 31-15,2-4 28 0,-1 4-3 16,1-3 6-16,0 1 2 0,-2-2-8 0,-1 2-2 16,-1 0-3-16,2-2-15 0,-1 2-13 0,-3-1-10 15,1 3 21-15,-2-2-19 0,-2 0-7 16,2 4-16-16,1-3-4 0,-7 3-11 0,8-5 0 15,-2 3-15-15,-6 2-13 0,7-2-16 16,-7 2-4-16,7-5 2 0,-7 5-36 0,13 0-26 16,-13 0 16-16,10 0-41 0,-10 0-31 15,14 0 1-15,-7 0-11 0,-7 0 0 0,13-2-21 16,-6-3 6-16,1 4 35 0,-1-6 3 0,2 3 13 16,-5-2 39-16,2 2 1 0,-1-2 52 15,1 1 41-15,-3 1 31 0,-2-2 23 0,2 4 2 16,-3 2-13-16,0-6 1 0,0-1-8 15,0 7 5-15,-4-4-18 0,4 4 15 16,-10-4-20-16,10 4 18 0,-13-2-16 0,13 2 8 16,-11 2-10-16,11-2 5 0,-14 4 5 0,7-1-23 15,4-1-10-15,-4 4 2 0,4 0-9 16,-4-4 6-16,3 8-9 0,4-3 7 0,-3 1-12 16,3 1-14-16,0-1 19 0,3 0-16 0,-2 1 16 15,6-1-16-15,3 0-10 0,-3-1-5 16,3 0 20-16,7 0-17 0,0-3-11 0,0 1-13 15,1-3-2-15,5 1-36 0,1-3-38 0,0 0-72 16,7-1-3-16,-7-2-86 16,7-1-544-16,-1 2 134 0,-2-2 43 0</inkml:trace>
  <inkml:trace contextRef="#ctx0" brushRef="#br0" timeOffset="149971.26">11730 12868 696 0,'-9'-2'307'0,"9"2"-125"0,0 0-3 0,0 0-28 15,0 0-5-15,0 0-29 0,0 0-14 0,0 0-6 16,0 0-5-16,0 0-10 0,0 0-20 15,0 0-3-15,0 0-16 0,0 0 16 0,0 0-18 16,23-1-23-16,-23 1-16 0,20-1-17 0,-10-1-16 16,1 2-48-16,3-3-44 0,0 2-10 15,-4 1-62-15,3 0-424 0,-2-2-41 0,2 1 112 16</inkml:trace>
  <inkml:trace contextRef="#ctx0" brushRef="#br0" timeOffset="150224.21">11990 12480 470 0,'0'0'200'0,"0"0"-28"0,0 0-11 0,0 0-20 16,0 18-6-16,0-8-32 0,0 5 12 0,-3 2-13 15,3 1-2-15,0 1-23 0,3 5-3 16,-6 1-18-16,3 0 29 0,-1 4-36 0,1-1-6 16,-3-3-5-16,3 4-61 0,0-2-23 15,-3-1-48-15,3-1-65 0,-3-1-5 0,3-5-100 16,-3 0-375-16,3-3 29 0</inkml:trace>
  <inkml:trace contextRef="#ctx0" brushRef="#br0" timeOffset="150569.09">11983 12841 698 0,'0'0'251'0,"0"-2"-28"0,0 2-13 15,0 0-36-15,0 0-8 0,3-6-7 0,-3 6-18 16,7-2-24-16,-7 2-12 0,0 0-18 15,18 2-2-15,-18-2-11 0,17 4-2 0,-10-1-6 16,3-2-12-16,-3 5-16 0,4-2 9 0,-2 1-1 16,1-3-16-16,-2 5 1 0,-1-4-8 15,2 4 5-15,-5-5-2 0,2 4-8 0,-1-2-11 16,1 0 9-16,-3-2-3 0,-2 3-3 0,-1-5 10 16,-1 10-4-16,-2-6 9 0,0 0-9 15,-8 2 4-15,1-1 1 0,3 1-9 0,-10 1-9 16,7-4-3-16,-4 5 0 0,1-4-23 15,2-1 0-15,-2-2-54 0,3 5-69 0,0-5-143 16,2 1-497-16,8-2 126 0,-10 0 2 16</inkml:trace>
  <inkml:trace contextRef="#ctx0" brushRef="#br0" timeOffset="150795.69">12308 12839 514 0,'1'4'171'0,"-1"-4"-17"0,-1 9-3 16,1-3-15-16,-3 2-13 0,-1-1-13 0,1 1-21 16,2 2 9-16,-2 0-4 0,0-2 55 0,0 4-6 15,-1-2-28-15,1 0-5 0,3 0-18 16,-3 1-25-16,0-2-23 0,2 0-60 0,1-2-30 15,0 2-56-15,0-4-44 0,0 3-571 0,0-1 75 16,1 0 61-16</inkml:trace>
  <inkml:trace contextRef="#ctx0" brushRef="#br0" timeOffset="150990.2">12305 12762 842 0,'0'-4'271'16,"0"4"-30"-16,0-8-55 0,0 8-40 0,0-9-30 15,0 9-45-15,3-1-84 0,-3 1-69 0,7-1-527 16,-7 1-23-16</inkml:trace>
  <inkml:trace contextRef="#ctx0" brushRef="#br0" timeOffset="151317.74">12555 12347 762 0,'-1'-7'251'0,"1"7"-15"15,0-7-39-15,0 7-5 0,0 0-28 0,0 0-13 16,0 0-16-16,0 0-7 0,7 19-10 0,-7-7-5 15,3 0-34-15,-3 8-5 0,1-1 5 16,2 0-12-16,-3 6-11 0,3 6 1 0,-3-5-1 16,0 6-10-16,0-3-8 0,0 2 9 15,0-2-4-15,0 0-7 0,0 1-28 16,0-3 15-16,0 0 2 0,0-1 8 0,3-5-27 16,-3-2 24-16,0 4-19 0,1-4 12 0,2-1-11 15,1-3-4-15,-1 2-8 0,-2 0 8 16,2-8-13-16,3 7-13 0,1-7-8 0,-1 5-35 15,2-4-37-15,-1-2-9 0,0-1-83 0,2-3-68 16,-1 2-523-16,2 1 103 0,-4-6 33 16</inkml:trace>
  <inkml:trace contextRef="#ctx0" brushRef="#br0" timeOffset="151531.21">12540 12721 683 0,'0'0'274'0,"0"0"-21"0,-6-3-28 0,6 3-17 16,0 0-19-16,0 0-20 0,0 0-8 16,0 0-22-16,34 7-6 0,-17-6-28 0,-3-1 0 15,7 0-41-15,2 0-36 0,-3 0-8 0,1 0-27 16,0 0-52-16,-1-1-95 15,4 2-568-15,-6-1 3 0,1 1 92 0</inkml:trace>
  <inkml:trace contextRef="#ctx0" brushRef="#br0" timeOffset="152622.22">9235 13515 803 0,'4'-6'264'16,"-4"6"-29"-16,9-3-22 0,-5 0-16 0,-4 3-8 15,10-5-12-15,-10 5-26 0,4-2-5 16,-4 2-8-16,0 0-10 0,6-5-23 0,-6 5 3 16,0 0-19-16,0 0-10 0,0 0 1 15,0 0-19-15,0 0 3 0,-24 14-7 0,11-10-24 16,3 5 21-16,-7 1-19 0,3-1-1 0,-3 2-14 16,-1-1 3-16,2 3 3 0,1-1 5 15,-1 1-24-15,2-1 3 0,4-4 8 0,3 2-20 16,-3 1 2-16,3-1-23 0,3-1 7 0,1 0 4 15,3-3-9-15,0 3 11 16,3-2-5-16,-2-1 7 0,5 2-7 0,1 0 2 16,3-1 10-16,-3 0-2 0,7 1-8 0,-1 0 8 15,-3-1 0-15,5-2 5 0,-2 3 8 16,4-1-16-16,-6 3 5 0,3-3-7 0,-1 1 3 16,-3 2 7-16,1 1-3 0,-2-1-2 0,-2 1 15 15,1-3-92-15,-5 6 11 0,0-3 12 16,-3 1-10-16,-3 0 17 0,-4 1 14 0,0 0 40 15,0 4-48-15,-6-3 28 0,-4 3-17 16,-1-5-11-16,1 2 12 0,-4-3 4 0,2-3 4 16,-2-1 3-16,3 1-21 0,-1-4 9 15,1 1-19-15,2-5-43 0,2 0-49 0,3 0-23 16,-3-3-54-16,7-1-437 0,1-4-26 0,3 5 105 16</inkml:trace>
  <inkml:trace contextRef="#ctx0" brushRef="#br0" timeOffset="153042.5">9358 13862 639 0,'0'0'195'15,"7"-3"-24"-15,-7 3 1 0,0 0-26 0,6-1-18 16,-6 1-5-16,11 0 7 0,-11 0-43 0,10 0 16 15,-3-2-21-15,-7 2-6 0,17 0-17 16,-10-1 0-16,0-1-5 0,7 0 2 0,-4 0-10 16,0 0-5-16,4 1-5 0,-4-4 2 0,0 1-4 15,1 0 9-15,-2 1-12 16,1-3-23-16,1-2 7 0,-4 6 3 0,0-4 15 0,-1-1 23 16,-1 4-2-16,1-4-10 0,-3 6 25 15,-2-5 8-15,-1 6-13 0,0-4-29 16,0 4 14-16,-4-7-10 0,4 7 1 0,-11-2-6 15,5-1-4-15,-4 1 4 0,10 2-85 0,-18 2 10 16,8 1-5-16,0-2 15 0,0 1-8 16,0 4 19-16,3-3-1 0,0 4 6 0,-1 0-13 15,2 2-10-15,3 1 17 0,-1 0 11 0,4 4 0 16,0-3-8-16,4 4-16 0,-1-1-1 16,4-1-1-16,3 2-10 0,0 0-11 0,4-1 6 15,3 0-41-15,-3-1-41 0,6-3-69 0,1-4 5 16,-1 1-484-16,4-1 18 15,-3-1 94-15</inkml:trace>
  <inkml:trace contextRef="#ctx0" brushRef="#br0" timeOffset="153294.97">10017 13709 977 0,'-6'-1'226'15,"2"-4"-24"-15,-2 3-13 0,6 2-15 0,-8-5-28 16,2 2-10-16,6 3-16 0,-14-2-10 16,14 2-7-16,-14 5-22 0,4-3-11 0,1 3-4 15,2 1-10-15,-4 3 6 0,-2 1-1 16,6 3-12-16,-4 1 56 0,4-1-16 0,-3 2-12 0,3 3-26 16,1-3-12-16,2 2-8 0,1 1-24 15,3-3-20-15,0 2-7 0,3-7-29 16,1 5-10-16,2-1-2 0,5-2-52 0,-1 1-15 15,0-2-12-15,1-3-93 0,2 2-374 0,-2-3-92 16,2 0 70-16</inkml:trace>
  <inkml:trace contextRef="#ctx0" brushRef="#br0" timeOffset="153686.28">10134 13941 568 0,'3'-7'194'0,"0"6"-7"0,-2-6-8 15,2 3 16-15,0-2 74 0,-3 6-47 16,0-8-7-16,0 8-23 0,0-7 0 15,-3 3-33-15,3 4-13 0,-3-6-13 0,3 6-13 16,-7-4-20-16,7 4 3 0,-10 0-16 0,10 0-21 16,0 0 11-16,-18 4-21 0,12 3-17 15,2 0 9-15,-2-3 1 0,-2 3 2 0,5 3-25 16,-4-2 4-16,4 1-14 0,3 1-6 0,-3-1-23 16,3-3-2-16,3 2 2 15,-3-1 8-15,4 0 15 0,2-4-5 0,-2 2-15 0,6-2 18 16,-6-1-11-16,5-2-2 0,-9 0 5 0,15-4-15 15,-6-2 15-15,-2 3-8 0,0-4 28 16,0-3-2-16,0 1 0 0,-4-2-10 16,1-1 23-16,-1 4-19 0,0-4 6 0,-6-1 8 15,3 3-23-15,-3 1 14 0,0-2-14 16,2 1 0-16,-5 1 15 0,-2 3-26 0,1-1 8 16,1 2 0-16,-1-2-16 0,1 6-7 0,-2-2-5 15,1-1-23-15,7 4-23 0,0 0-44 16,-13 4-87-16,13-4-25 0,-6 3-77 0,6 4-494 15,0-7 66-15,9 9 67 0,-5-5 95 0</inkml:trace>
  <inkml:trace contextRef="#ctx0" brushRef="#br0" timeOffset="154062.68">10343 13851 650 0,'0'0'204'16,"0"0"-27"-16,0 0-28 0,0 0 7 15,0 0-23-15,0 0-15 0,0 0-14 0,-15 11-6 16,12-7-6-16,3-4-15 0,-6 10-6 0,5-6-14 16,1-1-1-16,-3 4-20 0,3-7-5 15,0 9-8-15,0-5-29 0,0-4-4 0,0 9-10 16,0-9 9-16,0 4 1 0,3 1-13 0,-3-5 18 16,0 0-8-16,0 0 18 0,0 0-10 15,0 0 3-15,18-12-6 0,-14 9-20 16,-1-2 18-16,6 0 10 0,-5-1 25 0,2-1-2 15,2 4-2-15,-1-4-3 0,-1 0 10 0,-2 5-13 16,2-4 29-16,-1 3-19 0,1-1 16 16,-3 0-23-16,4 0-2 0,-3 2-9 0,-4 2 6 15,11-1-3-15,-5 0-2 0,-6 1 7 0,0 0-2 16,16 1-8-16,-16-1 0 0,8 1 8 16,-1 4-13-16,-1-2 13 0,-2 3-5 0,2-3-8 15,-3 3 12-15,5-4-17 0,-4 5-2 16,5-2-32-16,-2 0 6 0,1 1-41 15,1-4-34-15,2-2-79 0,3 5-12 0,-4-4-44 16,0-2-390-16,7-4 1 0</inkml:trace>
  <inkml:trace contextRef="#ctx0" brushRef="#br0" timeOffset="154529.47">10886 13503 732 0,'0'0'258'0,"0"0"-33"0,0 0-28 0,0 0 24 16,4 15-55-16,-4-7-35 0,0 5-6 0,0-1-7 16,0 3 10-16,0 2-18 15,-4 1-13-15,4 3 8 0,4-2-31 0,-4-1 8 0,0 4-10 16,0-2-13-16,0 0-11 0,3-2 1 0,-3-2-8 16,3-3 5-16,-3 0 8 15,1-3-16-15,-1 2 0 0,3-1 1 0,-3-4-101 16,0 0 39-16,3-2-5 0,-3 3 10 0,0-3 8 15,0-5 5-15,0 5-13 0,0-5 5 16,0 0 6-16,0 0-4 0,0 0-19 0,0 0 24 16,-3-18 14-16,3 13-10 0,-4-2-1 0,1 1-7 15,0-1 0-15,-2-2 15 0,2 1-16 16,-6 0 19-16,2 1-13 0,3 2-5 0,-7-1 0 16,1-1 2-16,1 4 0 0,-2-3 8 0,1 4-8 15,3-2-4-15,-4 2-1 16,1 2 0-16,10 0 16 0,-16 7-14 0,5-4 11 15,4 2 13-15,-2-2-20 0,5 4-11 0,-4 1 15 16,5 1-15-16,0-1 8 0,3 0 10 16,0 1-3-16,0-2 16 0,3 1-10 0,1 0 2 15,3 0 0-15,0-1 0 0,2-2 8 0,1 2-5 16,1-1 2-16,0-4-23 0,2 3 26 16,1-3-67-16,-1-1-10 0,4-2-36 0,1 2-94 15,-11-1-101-15,9-1-442 0,-1 1 38 0,1 0 111 16</inkml:trace>
  <inkml:trace contextRef="#ctx0" brushRef="#br0" timeOffset="155111.84">11478 13706 870 0,'0'0'304'0,"0"-10"-83"0,-3 5-35 0,2-2 1 0,1 7-23 16,-4-8-8-16,1 6 49 0,3 2-13 15,-7-8-33-15,0 8-13 0,7 0-8 0,-13-1-28 16,13 1-15-16,-14 1 4 0,4 6-22 0,-1 0 0 16,1-3 2-16,-3 8-27 0,5 0-9 15,-2-2-2-15,1 5 2 0,1 0-83 16,1-1-14-16,4 0 15 0,0 1 1 0,0 0-13 15,3-3 5-15,3 3 0 0,0-1 2 16,4-2 1-16,1 2-6 0,4-4-18 0,2-2 6 16,0 2 0-16,3-3-57 0,7 1-43 0,-3-3-85 15,3-4-8-15,-4 1-496 0,4-2 70 0,-3-1 65 16</inkml:trace>
  <inkml:trace contextRef="#ctx0" brushRef="#br0" timeOffset="155531.78">11703 13466 908 0,'-3'-4'236'0,"3"4"2"0,0 0-51 0,0 0-6 16,0 0-17-16,0 0-10 0,-14 14-21 15,13-6-18-15,-2 5-13 0,3-1 1 0,-3 7-14 16,3-1 14-16,0 1-29 0,0 0-7 15,0 5-6-15,0 1-5 0,0 0-2 0,0 1 2 16,3 2-27-16,-3-3 1 0,3-4-25 0,-2 1-5 16,3-4 18-16,-4-1-28 0,3-1-16 15,0-4 14-15,-3 1-17 0,4-3 24 0,-1 0-13 16,1-3 16-16,2-1-16 0,-3-4 0 0,2 3 21 16,4-5 7-16,-9 0-20 15,10 0 7-15,-10 0 0 0,12-5 24 0,-3 1 10 16,-6 0-8-16,4 2 7 0,-3-1 4 0,3-1-11 15,-7 4 20-15,10-6-7 0,-7 4-31 16,-3 2-5-16,7-1 8 0,-7 1 2 0,7-3-2 16,-7 3-13-16,0 0 12 0,0 0 14 0,14 4-19 15,-14-4 4-15,7 6 4 0,-1-2 3 16,-3 3-13-16,2-1 0 0,-2-4 0 0,3 8 2 16,-2-3-12-16,-1 1 5 0,4-1-8 0,0 0 3 15,-3-3-34-15,2 3-15 0,1 1-30 16,0-1-62-16,3-1-67 0,-3-2-84 15,0 2-463-15,3-2 135 0,-3-2 16 0</inkml:trace>
  <inkml:trace contextRef="#ctx0" brushRef="#br0" timeOffset="156297.73">12018 13883 688 0,'0'-5'177'0,"0"-1"15"0,0 6-8 0,-1-10-33 0,1 6-8 0,0 4-12 15,0-9-8-15,-3 6-8 0,3 3-26 0,-6-5-1 16,6 5-14-16,-7-2-8 0,7 2-12 0,-14 0 13 16,14 0-3-16,-14 2-34 15,8 0 9-15,-5 3-11 0,7-2-3 0,-5 4 4 16,2-3-6-16,0 0 2 0,3 4-7 0,1-1-31 16,-1-1 21-16,4-2-21 0,-3 3-12 15,3 0 14-15,3-4-1 0,1 3-11 0,-1-4 20 16,4 0-12-16,0 2 7 0,-7-4 3 0,14 1-5 15,-5-2 10-15,3 0-8 0,0-2-7 16,-1 1 2-16,0 2 13 0,-1-2-3 0,0-3 16 16,0 4 2-16,-3-2 26 0,0-1-12 0,0 4 11 15,-7 0 1-15,13-3-15 0,-13 3 10 16,7-2 5-16,-7 2-23 0,11-3 12 16,-11 3-30-16,0 0 8 0,7-2-10 0,-7 2 12 15,0 0-10-15,6 7 10 0,-6-7-10 0,3 8-3 16,-3-2-32-16,1-2-32 0,2 4 11 15,-3 1-47-15,0-2-53 0,0 0 0 0,0 1-49 16,0-4 16-16,0 3-34 0,3 0 21 0,-3-2 43 16,3 0 26-16,-3-5 10 0,5 4 29 15,-5-4 45-15,9 2-38 0,-9-2 82 0,0 0 38 16,11-8-25-16,-5 3 74 0,-2 0 30 0,3-1-14 16,-4-1 24-16,4 2-19 0,-4-1 2 15,1 0-13-15,3-1 10 0,-4 4 6 0,1-2-24 16,-1 1 8-16,1-2-30 0,2 5 10 0,-6 1-21 15,3-7-26-15,0 5 19 16,2-3-6-16,-5 5-12 0,0 0-6 0,6-2 9 16,-6 2-37-16,0 0 31 0,0 0-13 0,0 0-12 15,17 4-6-15,-17-4-18 0,4 5-10 16,-4-5 8-16,7 1-5 0,-7-1 10 0,7 3 10 16,-7-3 8-16,9 0-23 0,-9 0 5 0,0 0 28 15,15-4 0-15,-9 4 13 0,1-3 23 16,-4-1 8-16,4 1-3 0,-7 3-13 0,11-7 21 15,-8 5-8-15,1-3 2 0,-4 5 4 0,9-1-14 16,-5-2-7-16,-4 3-21 0,7-4 21 16,-7 4-8-16,0 0-8 0,7-3 13 15,-7 3-7-15,0 0-19 0,0 0 19 0,0 0-6 16,7 7 0-16,-4-4 1 0,-3 4-14 0,3-1 11 16,-3-1-26-16,3 2-7 0,-3 1-24 15,1 2-40-15,3-2-21 0,2 1-3 0,-5 1-71 16,2 1-61-16,3-4-431 0,1 0 44 15,0-2 71-15</inkml:trace>
  <inkml:trace contextRef="#ctx0" brushRef="#br0" timeOffset="156859.56">12589 13826 834 0,'0'0'243'0,"-4"-8"-30"0,1 5-14 16,3 3-12-16,-8-7-31 0,5 7 8 0,3 0-39 15,-16 0-25-15,16 0-8 0,-18 6-10 16,8-4 3-16,-1 5-1 0,-2 1-30 0,3 2-23 16,-1 0-29-16,1 1 6 0,0 1-23 0,-1 3-11 15,2-3-2-15,2 3-80 0,3 0-17 16,1-5 10-16,3 2 0 0,0-1 22 0,3-2 24 16,1-1-2-16,2-2 40 0,1-2 21 0,0 1 15 15,4-3 28-15,-1 1 34 0,4-3-1 16,-1-2-2-16,-3 0 13 0,4-4 10 15,-1 5-5-15,2-5 2 0,1 2-14 0,-1-3 4 16,1 0-10-16,1 0-26 0,-3 1 3 16,0 0 10-16,-1-1-15 0,2 0 5 0,-2 0-20 15,-3 2 2-15,4 0 7 0,-4-2 6 0,-1 6-23 16,2-4-3-16,-4 1-18 0,3 1-22 16,-2-2 2-16,-2 5-3 0,1 0-25 0,-7 0-14 15,13-2-14-15,-8 0 10 0,-5 2-6 0,9-4 37 16,-9 4-13-16,7-5 2 0,-4 1 0 15,-3 4 26-15,3-8 13 0,-2 6 7 0,-1 2 18 16,-4-11-5-16,4 6-5 0,-3-2 28 16,0 5 16-16,-1-4-3 0,1 3 0 0,0-3-5 15,-1 3 12-15,-3-2-27 0,3 4 15 16,4 1 10-16,-10-7-23 0,4 7 15 0,6 0-20 16,-11 0 0-16,11 0 2 0,-13 6 14 15,9-4-19-15,-2 5 3 0,1 0-8 0,2 2 8 16,0 0-10-16,3 1-6 0,0 3 9 0,0-1 12 15,3-4-13-15,5 7-2 0,-1-5 10 16,2 2-6-16,2-1 4 0,3-3-11 0,2 0 2 16,2-4-7-16,3 3-23 0,-1-5-23 0,7 3-10 15,0-5-54-15,-2 1-82 0,8-1-251 16,-5-2-297-16,3-2 65 0,-1 2 94 0</inkml:trace>
  <inkml:trace contextRef="#ctx0" brushRef="#br0" timeOffset="157907.22">9047 14684 440 0,'0'0'143'0,"7"3"90"16,-7-3-15-16,10 2-3 0,-10-2 0 15,11-2-23-15,-11 2-34 0,13-4 4 0,-7 2-6 16,5 0-23-16,-4-3-26 0,0 2-22 16,2-2 15-16,-4 1-18 0,5 0-1 0,-4 0-6 15,1-3-11-15,4 0-8 0,-5 0-7 0,1-2 2 16,0 1-3-16,0 0-17 0,-4-1 2 16,-2 1-7-16,2 0 2 0,0 1 3 0,-6 1-26 15,3 0 8-15,0 0-8 0,-4-1-2 16,1 4-3-16,-7 1 0 0,3-3 17 0,7 5-24 15,-21 4 2-15,8-2 12 0,-5 2-12 0,2 3 5 16,1 0 5-16,-1 0 8 0,-2 4-3 16,5 1-7-16,-1 1-3 0,0 5 0 0,5-3 8 15,-2 2-16-15,4 1 16 0,1-3-11 0,3 2 8 16,2-2-7-16,2 1 7 0,5-4 0 16,-3 2-8-16,4-3-10 0,0 0 13 15,6-1-2-15,-2-2-16 0,3-1-26 0,2-3-43 16,-1 2-46-16,4-2-41 0,-4-4-130 15,1 4-457-15,2-1 91 0,2-3 30 0</inkml:trace>
  <inkml:trace contextRef="#ctx0" brushRef="#br0" timeOffset="158343.26">9375 14726 683 0,'0'-4'282'15,"0"-2"-16"-15,4-1-10 0,-4 7-16 0,0-8-45 16,0 8 4-16,0-5-22 0,0 5-28 0,0-6-21 15,0 6-29-15,-4-7-22 16,4 7 10-16,0 0-18 0,0 0-5 0,0 0-5 16,0 0-8-16,0 0-2 0,0 0-5 0,0 0-11 15,0 0 3-15,10 15-24 0,-10-15 4 16,0 8-21-16,1-6-16 0,-1-2 16 0,3 8-10 16,-3-8-6-16,3 5 11 0,-3-5-3 0,3 5 18 15,-3-5-12-15,7 0 9 0,-7 0-12 16,0 0 10-16,11-6 5 0,-8 2-10 0,1-3 15 15,2 3 0-15,1-4-4 0,0 2 6 0,-3-1 9 16,3 2 4-16,-1-2-7 0,0 1 0 16,2-1 10-16,-1 3-17 0,-1 0-1 15,1-1-8-15,0 0 9 0,0 4-4 0,0-2-27 16,3 0 15-16,-10 3 10 0,17 0-3 0,-10 5-4 16,0-4 2-16,2 0-13 0,-1 5 13 15,2-2 5-15,-6 3-7 0,2 1-9 0,2-2 22 16,-2 3-1-16,1-1-5 0,-4-1 3 0,1 2-3 15,-1 0 2-15,4-2-12 0,-3 2-2 16,-1 0-14-16,0-2-17 0,-2 1-59 0,1-3-54 16,2 2-18-16,-4-1-67 0,0 1-135 0,0-3-371 15,0-4 51-15,6 4 117 16</inkml:trace>
  <inkml:trace contextRef="#ctx0" brushRef="#br0" timeOffset="159350.01">9751 14440 670 0,'0'-7'264'0,"0"7"-24"0,0 0 1 0,0 0-46 0,0 0-21 16,0 0-13-16,0 0-38 0,0 0 2 0,0 0-10 15,4 23-17-15,-1-13 1 0,0 5-12 16,-2 0-2-16,2 4-29 0,0-1 6 0,0 4 25 15,-2-3-36-15,2 5 8 0,1-6 0 16,-4 6-6-16,0-6-9 0,3 0-29 16,-3 2 16-16,3-7-8 0,-2 2 18 0,2-2-26 15,-3-2 3-15,3-1 8 0,-3-2-18 0,3 2 9 16,-3-3 9-16,1 0-16 0,2-6 6 16,3 4-11-16,-6-5-8 0,0 0 6 0,15-5-8 15,-9 3 2-15,-6 2 8 0,13-9-23 0,-5 3 21 16,-1 2 7-16,-1-1-23 0,1-2 21 15,0 3-11-15,0-1 14 0,-3 1-6 0,2-1-10 16,1-1 5-16,-3 5-16 0,0-2 19 0,2-1-1 16,-6 4-27-16,10-2 27 15,-10 2-7-15,11 0 8 0,-11 0-19 0,10 2 1 16,-4 3 20-16,-3-3 0 0,4 5-10 0,-4-2 13 16,5 1-8-16,-4 1-8 0,2-1 1 15,1 0-1-15,-1 0 18 0,-1-1 0 0,1 1 1 16,1-2-6-16,-1 1 0 0,1-2 5 0,-2-1 3 15,4 2 2-15,-2-1-2 0,4-3-10 16,-11 0-3-16,16-2 10 0,-6 1-13 0,1-3 8 16,-1-1-10-16,-3-1 0 0,1-1-15 15,1-2-1-15,-5 1 1 0,2 0-11 0,-2-2 13 16,-1 2 0-16,0 1-10 0,-3-3-8 0,0 3 11 16,-3-1-4-16,0 1 1 0,-1 3 0 15,-2-2 28-15,-1 6-26 0,-1-2 19 16,-2-3-3-16,1 4 15 0,-3 1-8 0,3 1-7 15,-4 4 12-15,2-3 6 0,1 3 5 16,0 0-34-16,2 2 34 0,1 0-5 0,1 1 2 16,3 0-2-16,2 0-3 0,1-1 13 0,1 1-13 15,5-4 8-15,-2 4-3 0,6-2-2 16,0-2-11-16,0 0 31 0,4-1-25 0,-4-3 2 16,3 0 8-16,2 0 0 0,-2-3-26 0,1-1 15 15,-1 2 14-15,2 0-6 0,-2-4 0 16,-3 5-15-16,1-5 10 0,-1 5 16 0,-4-1 14 15,2-3 12-15,-1 3-6 0,-1 1-1 0,1-2-19 16,-7 3 7-16,8-4-5 0,-8 4 3 16,6-1 2-16,-6 1-10 0,0 0-8 15,0 0-5-15,0 0 5 0,0 0-10 0,10 6 11 16,-10-6-6-16,0 5 8 0,0-5-8 16,3 7-8-16,-3-7-7 0,3 7 0 0,-2-6-6 15,-1-1-2-15,6 7-20 0,-6-7 30 0,4 6 1 16,-4-6-1-16,7 2-5 0,-7-2 5 15,10 0 6-15,-10 0-8 0,0 0 5 0,17-7-6 16,-13 5 6-16,2-4 5 0,1 4-7 0,-3-4 4 16,3 3 16-16,0-3-6 0,-4 2 4 15,3 0-1-15,-2 0-5 0,2 0 3 16,-1 1-1-16,-2-1-7 0,-3 4-12 0,7-4-4 16,-7 4 14-16,6-6 4 0,-6 6 1 15,0 0-26-15,0 0 25 0,0 0 6 0,15 8-21 16,-12-6 13-16,-3-2-7 0,6 7 24 0,-2-1-14 15,2-4-3-15,-2 3 0 0,3 0 18 16,-3 0-16-16,2-2 4 0,1 3-9 0,0-1-23 16,4-2-58-16,-1 3-31 0,2-4-95 0,-4 0-156 15,5-2-438-15,2 0 95 0,1 0 41 16</inkml:trace>
  <inkml:trace contextRef="#ctx0" brushRef="#br0" timeOffset="159926.34">10657 14573 634 0,'-10'0'259'16,"-1"0"-47"-16,1 1-12 0,-3 1-13 0,-1 3-23 15,-3 3-21-15,3-1 3 0,1 2-121 16,-2 1 22-16,5 1-27 0,-2 3 26 0,4-3-41 16,1 4 3-16,1 2 2 0,2-1-43 0,4 1-52 15,-3 4-30-15,3 0-10 0,6-5 7 16,-2 1-7-16,3 1-16 0,4-3 13 0,1-5 15 15,2 1-12-15,3-5 7 0,-4 1 34 16,2-7 30-16,1 1 56 0,-2-2 47 16,0 1 33-16,3-4-5 0,-3-3-11 0,3 0 47 15,-4 0 15-15,1-2-10 0,0 1-16 0,-4 0 31 16,4-2-36-16,-4 2 3 0,1 1-3 16,-4-3-2-16,2 3-28 0,-2-1 4 0,0 4-19 15,0-3 22-15,-3 1-23 0,2 2-10 0,1 0 2 16,-4 0-17-16,5-1 0 0,-2 3-24 15,-2 0-12-15,5-2 2 0,-9 4-4 0,11-1-22 16,-11 1-22-16,10-1-16 0,-10 1-15 0,10 0 36 16,-10 0-8-16,8-2 13 0,-8 2 23 15,6-3-5-15,-6 3-16 0,4-1 19 16,-4 1 17-16,0 0 11 0,6-7 27 0,-6 7-14 16,0-6 30-16,0 6 0 0,0 0 3 15,-3-8 2-15,3 8-5 0,-6-4-10 0,6 4 2 16,-7-4 8-16,7 4-2 0,-11 0-11 0,11 0-8 15,-13 2-7-15,6 0 5 0,-1-1 3 16,2 5-13-16,2-5 2 0,-5 6 1 0,5 0 4 16,-3-3 16-16,3 7-28 0,1-5 7 0,3 5-13 15,-3-2 11-15,3 0 8 0,3 1-11 16,0-1 0-16,1 0-2 0,3-1 2 16,0 2-10-16,0-3 8 0,3 0-13 0,4-2 2 15,-1-2-12-15,4 0-21 0,-3-3-10 0,6 0-28 16,-3 0-29-16,7-3 9 0,1-4-52 15,2 0-59-15,-3-1-486 0,7-2 12 0,-1-5 109 16</inkml:trace>
  <inkml:trace contextRef="#ctx0" brushRef="#br0" timeOffset="160382.23">11341 14347 514 0,'-1'6'177'0,"1"0"-16"0,0 5-13 16,0 0 60-16,0 4-4 0,0 1-19 16,1 5-21-16,2-3-8 0,0 7-18 15,1 0-25-15,0 4-21 0,-1-1 15 0,0-2-2 16,0 4-28-16,-2-3-5 0,5-2-3 0,-6 0 2 16,3 0-4-16,1-4-16 0,0-2 3 15,-1-3-5-15,-3-4-1 0,1 3 11 0,2-6-10 16,-3 4 30-16,0-5-25 0,0-4 10 0,0 3-10 15,0-7-11-15,0 0-10 0,0 0-10 16,0 0 3-16,0 0-6 0,-7-16-7 0,3 8 5 16,1-2-15-16,2-5 2 0,-2 7 5 15,-3-4-5-15,2-1 0 0,-2 3 6 16,2 1-11-16,-3-1 10 0,0 1-87 0,0 1 10 16,-3 2-2-16,-3-1 0 0,2 4 13 0,-3-2 0 15,1 5 22-15,-1 4-17 0,1-2 20 16,2 2-4-16,-3 3 14 0,1 1 1 0,2 2-1 15,1 1 1-15,-3 0 12 0,5-1-7 0,-1 2-3 16,5-1 15-16,1-1-5 0,-3 0-7 16,5-3 18-16,1 1-1 0,3 5-4 0,4-9-1 15,0 4 21-15,4-2-13 0,5-2-2 0,2 1-16 16,2-3 26-16,4-2-98 0,3 0-35 16,1 0-82-16,3 0-566 0,-1 0 28 15,-2 0 123-15</inkml:trace>
  <inkml:trace contextRef="#ctx0" brushRef="#br0" timeOffset="161354.65">11029 15133 826 0,'1'-9'290'0,"2"0"-24"0,-3-2-8 0,0-2-20 15,3 5-41-15,-3-3-2 0,0 1-105 0,0 2-6 16,0-1-5-16,-3 1-12 0,-1 0 10 15,1 2-13-15,-3-1-13 0,-1 3 0 0,-4 0-5 16,1 4-10-16,-7 0 10 0,0 4-25 16,-4 0-16-16,-3 3 10 0,1 1-10 0,-4 1 0 15,2-2 21-15,-2 4-3 0,3-3-18 0,0 2 13 16,4-3-10-16,-1 5-3 0,7-3 8 16,-3-1-13-16,7 1-16 0,-1 0 14 0,4-2-1 15,4 2 11-15,0-1 2 0,6 0-10 0,1 1-5 16,6 1 2-16,1-3 8 0,5 3 1 15,-2-2 4-15,3-1-5 0,0 0-10 0,1-1 7 16,-2 1 9-16,-1 1 4 0,1-1-5 0,-2-1-12 16,-1-2-6-16,-2 4-10 15,-1-1 3-15,0 1 22 0,-3 1-12 0,-4-1 8 16,0 2-3-16,-3 5-10 0,-3-5 4 0,-6 6-1 16,-2 1 22-16,-3 0-12 0,-6 4 2 15,-4-2-13-15,-3-2 11 0,-1-1 7 0,1 1-8 16,-1-3-4-16,1 0 7 0,1-7-2 0,4 5-6 15,-1-6 3-15,5 1-20 0,2-3-24 16,5-1-20-16,0-2-46 0,5-2-64 0,6 1-33 16,-4-7-6-16,4 7 6 0,10-9 2 0,-3 5-330 15,7-5-102-15,0 3 74 0</inkml:trace>
  <inkml:trace contextRef="#ctx0" brushRef="#br0" timeOffset="161709.41">10944 15358 883 0,'7'-7'199'0,"-7"7"-4"0,4-2-19 0,-4 2-7 0,0 0-25 16,6-1-29-16,-6 1-13 0,0 0 3 0,0 0-13 15,10-3-10-15,-10 3-8 0,11 0-10 16,-4-4 3-16,-7 4-11 0,13 0-4 0,-2 0-11 16,-4-1-24-16,3-1-4 0,0 0-13 0,1-1 5 15,1 3-5-15,-1-3 11 0,-1 2-29 16,1-2-3-16,2 0 19 0,-3-4 4 0,-3 2-15 15,0-1 6-15,1-1-6 0,-2 0 28 16,0 4 8-16,-5-2-5 0,2 1 3 0,0-2-9 16,-3-1-6-16,0 7-12 0,0-5 14 15,0 5 2-15,-7-3-2 0,7 3-21 0,-10-2 34 16,10 2-8-16,-14 2-8 0,5-2-5 0,2 4 48 16,-4 0-48-16,1 3 13 0,3-4-15 15,-2 4 12-15,1 1 8 0,1 2-18 0,0 2 13 16,1-1 4-16,3-2-11 0,-1 6 1 0,3-5-14 15,1 3-19-15,5-1 8 16,-5 0-15-16,6-1 2 0,-2-1 0 0,6 3-38 16,1-5 8-16,2 0-80 0,4-4-48 0,-4-2-39 15,9 2-476-15,0-4 33 0,0-1 93 16</inkml:trace>
  <inkml:trace contextRef="#ctx0" brushRef="#br0" timeOffset="161942.67">11587 15141 668 0,'-4'0'317'0,"-2"-4"-33"0,2 0-15 0,4 4-11 16,-14-2-55-16,7 2-17 0,7 0-17 0,-16 2-25 16,5 2-9-16,1 0-19 0,0 3-9 15,2 1-5-15,-5 2-12 0,4 0-11 16,1 5-12-16,1 0-6 0,1 0-38 0,2 1-20 15,1 2-21-15,0 0-10 0,6 0-54 0,0-1-77 16,0 1-10-16,1-3-12 0,2 2-27 16,5-4-549-16,0-1 117 0,1-4 7 0</inkml:trace>
  <inkml:trace contextRef="#ctx0" brushRef="#br0" timeOffset="162287">11731 15337 688 0,'0'-4'302'0,"0"4"-25"0,-1-10-101 16,-2 3 6-16,3 7-23 16,-3-8-26-16,0 6-8 0,3 2-10 0,-8-5 8 15,5 2-23-15,3 3-10 0,-10-3-19 0,10 3-22 16,-15 1 2-16,9 1 0 0,-1 1-12 16,-2 2 12-16,5 2-20 0,-4 0-3 0,2-1 0 15,2 4-8-15,1-5-20 0,3 3-2 0,-3-1-29 16,3-1 16-16,3-2 12 0,0 3-15 15,1-1 5-15,2-4 8 0,-2 0 5 0,4-2-15 16,-8 0 12-16,16 0 11 0,-5 0-10 0,-1-4-6 16,-3-2 5-16,2-1 21 15,-1 3-5-15,-1 0 15 0,-1-5-10 0,-3 1-3 16,1 3-17-16,-4-2 2 0,0 1-33 0,0-1 22 16,-4 2 6-16,-2 2-5 0,-1-1-8 15,-4-1-18-15,1 4-12 0,0 2-9 0,-1 1-12 16,-2 2-36-16,4-1-56 0,1 1-54 0,1-3-128 15,4 6-338-15,-1-1 31 0</inkml:trace>
  <inkml:trace contextRef="#ctx0" brushRef="#br0" timeOffset="162682.72">11870 15341 780 0,'5'-3'289'0,"-5"3"-35"15,3-5-19-15,-3 5-9 0,0 0-40 0,3-3-6 16,-3 3-29-16,0 0-13 0,0 0-28 16,0 0-8-16,0 0-20 0,0 0 8 0,0 0-11 15,0 0-20-15,0 0-13 0,0 0-25 0,0 0-1 16,0 0-46-16,7 11-7 0,-7-11 8 16,3 5 7-16,-3-5 0 0,6 2 0 0,-6-2 8 15,0 0-6-15,0 0 1 0,15-7 12 16,-9 6-12-16,1-6 23 0,-3 5 7 15,3-3 23-15,-1 0 3 0,-2 0 31 0,2 1-23 16,-2 0 2-16,-1 0-5 0,1 1 13 0,0 0-13 0,-4 3-5 16,6-7-10-16,-6 7-8 15,7-4 0-15,-7 4-3 0,6-4 1 0,-6 4-14 16,0 0 6-16,0 0 0 0,0 0-5 0,11 8-6 16,-7-4 1-16,-1-1 7 0,0 3 3 15,1-2-16-15,-1 3-2 0,0-2-23 0,1 1-13 16,3 1-15-16,0 0-83 0,-1 1-14 0,-2-7-80 15,3 5-581-15,3 0 105 0,0-4 28 16,0 1 67-16</inkml:trace>
  <inkml:trace contextRef="#ctx0" brushRef="#br0" timeOffset="163124.54">12329 15008 616 0,'0'0'172'0,"0"0"-3"16,-11 14-5-16,11-6-29 0,0 0 1 0,0 3-29 15,0 2-30-15,0 1 26 0,0 1-21 16,0 2-3-16,0 1 67 0,1-3-16 0,2 6-20 16,0-2 21-16,-3 1-34 0,3-5-12 0,-3 2 4 15,1-2-32-15,-1-2 12 16,3-1-16-16,-3-2 4 0,4-2-3 0,-4 2 2 15,0-3-5-15,0-2 8 0,0-5-5 0,0 8-11 16,0-8-2-16,0 0 10 0,0 0-5 16,0 0-5-16,0 0-12 0,0 0-9 0,-17-15-2 15,13 8-3-15,-3-1 8 0,0 3 11 0,0-1-6 16,-2-1-3-16,2 0 1 0,-4 2 15 16,1-1-3-16,0 0-20 0,2 3-2 0,-5-2 14 15,3 4-17-15,2-2-13 0,8 3 26 0,-16 1-6 16,6 2-17-16,2 2-6 15,-1 0 16-15,2 2-8 0,1 1 0 0,1 2 0 0,2 0-79 16,-1 2-16-16,1-2 27 0,3 3 22 16,0-1-3-16,0 0-7 0,3-1 7 15,1-1-4-15,3 0 12 0,0 1-3 0,6-2 4 16,-2-1 1-16,6-4-14 0,3 3-37 0,0-6-27 16,4-1-70-16,-3 0-61 0,4 0-497 15,5-3 18-15,-10 1 118 0</inkml:trace>
  <inkml:trace contextRef="#ctx0" brushRef="#br0" timeOffset="163758.68">12859 15215 770 0,'-4'-7'228'0,"4"-2"10"0,-3 1-28 0,2 1-39 0,1 3-4 16,-3-4-1-16,-3 2-38 0,2-1-8 0,-3 3-5 15,0 0-17-15,0 1-11 0,-6 1-16 16,-1 1-9-16,1 2 10 0,-5 2-3 0,1 2-39 16,-3-1 22-16,-1 4-14 0,1 6 0 0,2-3 8 15,2 3-20-15,-1 2 2 0,3 0 5 16,3 2-33-16,4 0 18 0,1-3-5 0,3 3 3 15,3-4-9-15,3-1-7 0,3 2 3 0,1-5 12 16,7 2-20-16,-3-2 15 16,6-3-25-16,-1-3 2 0,5 3-25 0,0-4-19 15,2 0-25-15,1-6-5 0,4 3-48 0,-1-3-32 16,1-4-12-16,-4 3-20 0,2-4-86 16,-2-5-403-16,-3 5 27 0</inkml:trace>
  <inkml:trace contextRef="#ctx0" brushRef="#br0" timeOffset="164222.62">13033 14972 796 0,'-3'-6'235'0,"3"6"-38"16,-1-8-5-16,1 8-25 0,-3-3-27 16,3 3-4-16,0 0-29 0,0 0-17 0,0 0 2 15,0 0-25-15,-7 11-1 0,7-1-7 16,0 1-10-16,0 3-1 0,0 1 9 15,0 6-9-15,0 0-9 0,-3-3 9 0,3 5-25 16,0 0-10-16,0 2 18 0,-3 0 0 0,3-6-16 16,0 5-5-16,0-5 1 0,3 2-14 15,-3-3-10-15,0-1-28 0,0-3 0 0,3-2 8 16,-3 1 13-16,1-6-24 0,2 2 24 0,0-5 7 16,1 1 0-16,-1-3 8 0,-3-2-18 15,0 0-3-15,0 0 18 0,20-7 14 0,-16 3-1 16,-1-1 13-16,4-2-16 0,-4 3 11 15,2-2 10-15,1-1-15 0,-3 2 25 0,1 0-13 16,2 0-7-16,-3 2 15 0,1-4-5 16,0 4-12-16,-4 3-14 0,4-5 11 0,-1 3-3 15,-3 2 18-15,7-5-5 0,-7 5-8 0,12 3-20 16,-12-3 5-16,12 2-8 0,-3 0 13 16,-2 2-8-16,1 0 16 0,-2 3 12 0,4-1-30 15,-3-2 10-15,1 4-7 0,2-1-1 0,-1-4 10 16,2 4 9-16,-1-3-1 15,0 0-15-15,1 3 15 0,-1-4-30 0,0 2 7 0,1-3-23 16,-1 2-8-16,-1 0 1 0,-2-4-6 0,1 5-17 16,-1-3-39-16,2-1 18 15,-9-1 5-15,14 2-18 0,-10-2-25 0,-4 0-37 16,10 3-37-16,-7-2-418 0,-3-1-23 0</inkml:trace>
  <inkml:trace contextRef="#ctx0" brushRef="#br0" timeOffset="165069.23">13525 15270 885 0,'0'0'264'0,"0"-8"10"0,0 8-44 0,-3-7-17 15,-1 3-27-15,4 4-9 0,-6-5-23 16,2 0-11-16,4 5-30 0,-14 0 2 0,7 0-3 16,-5 0-20-16,1 0-7 0,0 0-6 0,0 5-17 15,-1-3 4-15,1 1-4 0,0 4-9 16,1-4-1-16,1 2-11 0,2 0 2 0,-1 0-33 16,2 2 11-16,2-3-1 0,1 0 3 0,3 3-12 15,0 0-9-15,3-4 6 0,1 5-11 16,2-4 6-16,2-1-8 0,-1 0 10 0,-1-3-5 15,4 3-3-15,1-2 1 0,-1-2 12 16,-3 2-15-16,-7-1 10 0,20-4 21 0,-10 4-6 16,-3-2-7-16,1 1-46 0,-8 1 17 0,10-2-2 15,-4 1 8-15,-6 1 64 0,10-4 0 16,-10 4-13-16,11 0 15 0,-11 0 3 0,0 0-8 16,7-3-20-16,-7 3 4 0,0 0-6 15,0 0-17-15,9 0-22 0,-9 0-13 0,0 0 0 16,0 0-5-16,8 3 18 0,-5 1-31 0,-3-4-18 15,4 6 13-15,-1 1-36 0,-3-4-41 16,4 2-15-16,-1-1-64 0,3 0-8 0,-1 1 7 16,-2-3 17-16,0 0 29 0,-3-2 42 0,10 4-2 15,-10-4 14-15,7 0 72 16,-7 0 29-16,0 0 53 0,11-4 11 0,-11 4 30 16,9-2-5-16,-5 0 15 0,-4 2 11 0,6-3-19 15,-6 3 27-15,4-5-27 0,-4 5 14 0,3-5-6 16,-3 5-17-16,4-4-8 0,-4 4-11 15,0 0-12-15,4-4-11 0,-4 4-4 0,0 0-3 16,0 0-8-16,0 0 0 0,0 0-10 0,0 0 28 16,0 0-46-16,0 0 20 0,0 0-7 15,7 12-20-15,-7-12-9 0,3 4 1 0,-3-4-13 16,3 6 2-16,-3-3-2 0,0-3-16 0,3 4 21 16,-3-4 3-16,0 0-6 0,7 3 6 15,-7-3-1-15,0 0-2 0,17-7 18 16,-10 4-13-16,-3-3 13 0,6 2 0 0,-3-3 2 15,0 2 3-15,2-2 8 0,-1 1 7 16,-1-1-4-16,2 2 4 0,-2-2 3 0,1 4 0 16,-2-4-5-16,-2 4 5 0,2-2-6 0,-2 3 19 15,3 0-18-15,-4-3-3 0,-3 5-2 16,4-3 0-16,-4 3 2 0,6-5-3 0,-6 5-1 16,0 0 14-16,0 0-15 0,10 7 11 0,-10-7-16 15,4 7 2-15,-4-4-10 0,4 5-2 0,-4-1-8 16,3-1-23-16,1 1-25 15,-4-2-21-15,3 3-34 0,3 1-24 0,-2-1-78 0,2-1-381 16,-1 1-131-16,1-3 21 0,1 0 110 16</inkml:trace>
  <inkml:trace contextRef="#ctx0" brushRef="#br0" timeOffset="165566.46">14038 15246 655 0,'-6'-5'248'0,"6"5"-23"16,-12 0-17-16,12 0-19 0,-16 0-28 0,8 4-17 0,-2-1-14 0,1 3-9 16,-2-2-4-16,4 3-22 0,-3 1-5 0,4 2-108 15,-2-2-11-15,1 2-32 0,4 1 18 0,-1 0-44 16,-2 2-34-16,6 0-4 0,-3 0 20 16,3-2-5-16,3-1 25 0,3 2-48 0,-2-3 31 15,2-2 28-15,5-2 25 0,-1 0 54 16,0 0-20-16,4-5 10 0,-3 3 20 0,6-2 28 15,-4-2 14-15,2-2 40 0,1 0-2 0,2-4 22 16,1 4-32-16,-1-2-3 0,3-5-3 16,-5 3-5-16,2 2-10 0,-5-2 11 0,4 1-37 15,-6-2 0-15,2 1 14 0,1 3-24 0,-4-2-5 16,-3-1-3-16,3 4-9 0,-3-2-9 16,0 2 6-16,-1-1 2 0,-1 1-25 0,-2-4-11 15,3 6-2-15,-2-6 20 0,-1 5 13 16,0-3 29-16,-3 0-45 0,1 0 32 15,-1-3 7-15,0 8 18 0,-1-9 3 0,1 1 2 16,-3 5 8-16,0-2-23 0,-1 1-11 0,1-1 6 16,-3 2 15-16,-2-2-20 0,2 5-3 15,-1-3 2-15,7 3-17 0,-15-1 20 0,15 1-13 16,-16 1 3-16,9 2-12 0,0-3-4 0,3 7 1 16,-2 0 4-16,3-4 4 0,2 5-6 15,2 2-8-15,2 1 26 0,0 0-20 0,4-1-3 16,7 2 7-16,-4-1-22 0,7-1-3 0,3 3 0 15,1-6-15-15,3-2-11 16,0 3-35-16,0-3 36 0,3-1-119 0,-3-4-109 16,0 4-430-16,7-4 9 0,-7-1 99 0</inkml:trace>
  <inkml:trace contextRef="#ctx0" brushRef="#br0" timeOffset="166552.19">8349 12864 445 0,'4'9'161'16,"-1"1"59"-16,4 3-7 0,0-1-19 0,-3 2-7 16,5-2-5-16,-2 0-21 0,1-2-7 0,1-1-1 15,1-2-91-15,1-2 86 0,0-1 16 16,6-2-13-16,3-4-23 0,7-3-10 0,4-6-24 16,14-11 17-16,-1-3-24 0,14-10-3 0,0-5-28 15,-2-2 8-15,1-1-2 0,4-7 12 16,-6 4-56-16,3 0-16 0,-3 1-55 15,0 4-62-15,-11 8-11 0,1 2-79 0,-19 12-127 0,5 5-452 16,-3 3 70-16,-7 5 51 0</inkml:trace>
  <inkml:trace contextRef="#ctx0" brushRef="#br0" timeOffset="167227.21">8442 13723 719 0,'0'0'263'16,"-3"-7"-37"-16,3 7-24 0,0 0-13 16,0 0-20-16,0 0-13 0,0 0-20 0,0 0-21 15,0 0-10-15,0 0 0 0,17 17-13 0,-11-9-7 16,-2 0-24-16,2 1 13 0,1 4-84 16,1-3 8-16,1 0-39 0,-2-2 51 0,3 1 0 15,1-1-2-15,-1-2 74 0,4-2 18 0,-1-2-34 16,5-2 8-16,5-2-20 0,11-8 5 15,14-1 8-15,4-4-6 0,-1-9-10 0,4 4 5 16,10-10-27-16,-1-3-22 0,5 1-20 0,-7-3-51 16,3 2-71-16,0 1-162 0,-15 7-502 0,2 0 90 15,-7 5 36-15,-4-3 87 16</inkml:trace>
  <inkml:trace contextRef="#ctx0" brushRef="#br0" timeOffset="167883.33">8448 14455 517 0,'0'0'176'0,"0"0"-27"0,0 0 66 0,0 0-16 0,0 0-2 15,1 19-30-15,1-10-14 0,3-1-14 16,-5 2 1-16,3 1-35 0,0 0 8 0,1-1-82 15,-1 2-29-15,1-2 8 0,2 0 29 0,2-1-29 16,-2 0 21-16,1-1-11 0,0-1-20 16,7 0 105-16,2-4-13 0,-1-3-15 0,5 0-5 15,4-2-3-15,6-6-13 0,5-1 3 0,16-8-8 16,4-4-12-16,3 0-19 16,10-12-22-16,0 0-121 0,4-7-189 0,3-1-469 15,4-1 59-15,-7-2 118 0</inkml:trace>
  <inkml:trace contextRef="#ctx0" brushRef="#br0" timeOffset="173225.14">6777 11916 373 0,'0'-7'172'0,"0"7"-1"16,0-8-35-16,0 8 15 15,3-8-8-15,-3 8 11 0,0-3-42 0,0 3-4 16,0-7 5-16,0 7-34 0,0 0-13 0,0 0-12 16,0 0 15-16,0 0-30 0,0 0 7 15,0 0 2-15,0 0-12 0,0 0-10 0,0 0 7 16,0 0-7-16,7 18 10 0,-7-11-18 0,3 1 7 16,-3 2 16-16,5 3-3 0,-2-1-2 15,0 3-18-15,0 2 10 0,1 1 1 0,-1 3-14 16,0-2 21-16,-3 6-16 0,1-1 6 0,1 2 2 15,-2-1-10-15,0 5-92 0,0 0 17 16,1 0 16-16,-1 5-15 0,0 0 7 0,0 4 19 16,3-2-1-16,-3 2-2 0,4 13 20 0,-4-5-5 15,3-7-13-15,-3-4 16 16,0 6-16-16,0 0 8 0,4 9 21 0,-1-1-1 16,-3-4 6-16,3-9-9 0,4 16 14 0,-4-3-5 15,5 0-14-15,-5-6 4 0,1 5 4 16,-1-6-10-16,0-4 11 0,1 14 2 0,2-2 2 15,-6-8 14-15,3 10-14 0,2-3-4 0,1 0-21 16,-2-9 25-16,-1-3-9 0,3 12 50 16,-6-8-56-16,4-3 6 0,-1-3 7 0,-3-1-3 15,4 3 6-15,0-3 2 0,-4 2 2 0,3-1-7 16,0-2 11-16,-3 1-9 0,0 0 19 16,4 2-19-16,-4-2 1 0,0-2 10 15,3-1 33-15,-3 0-49 0,3-1-7 0,1 0 20 16,-4 0 6-16,3-3-22 0,1 5 9 0,-1-1-3 15,1 1 0-15,-1 0-3 0,1-1 11 16,-1 2-5-16,0 0 12 0,0-2-10 0,1 1-2 16,0 0 2-16,-1 0 0 0,-2-4 5 0,1 5-7 15,-1-3 27-15,-1-4-35 0,0 5 3 16,0-1 2-16,0-2 2 0,0 0 14 0,-1-1-27 16,-1-2 17-16,1 4-17 0,1-3 9 0,-3-1 9 15,-1 1-4-15,4 2 5 16,0-1-19-16,0-2 4 0,-3 3 9 0,3-2-7 0,0-1 8 15,0-1-6-15,0 5 3 0,0-3 5 16,-1-2-28-16,1 1 28 0,0-1-5 16,0 0 3-16,0-3-3 0,0-2 5 0,0 2-13 15,0-2-7-15,0 3 33 0,-3-3-13 0,3 2 5 16,-3-4 6-16,0 2-1 0,2-1-10 16,1-1-2-16,-3-1 12 0,0-1-17 0,0 1-9 15,2-3 11-15,-1 0-2 0,1-2 2 0,-3 1-16 16,4 2 29-16,-3-2-23 0,0-1 23 15,2 2-6-15,-2-3 4 0,0-1-24 0,3 4 8 16,-3-5-8-16,2 3-2 0,1-2 30 16,-3-1-28-16,3-1 16 0,0 2 2 15,-3-2-21-15,3-1 9 0,-3 1 7 0,3-3-10 16,0 0 15-16,-1 1-3 0,1-6-9 0,-4 11 4 16,4-8 0-16,0-3 9 0,-3 7-4 0,3-7 1 15,0 7-3-15,0-7 0 0,0 6-13 16,0-6 8-16,0 0-13 0,0 9 13 0,0-9 0 15,0 5-6-15,0-5-7 0,0 0 11 0,0 5-14 16,0-5 6-16,0 5 0 0,0-5 4 16,0 0 4-16,3 4-27 0,-3-4 22 0,4 5-6 15,-4-5 20-15,0 0 16 0,7 2-26 0,-7-2 11 16,7 4 20-16,-7-4-15 16,10 1 10-16,0 0-13 0,0 0-13 0,1-1 26 15,6 3-8-15,-1-2-5 0,2-1-5 0,3 3 3 16,-1-2 10-16,4-1-21 0,3 2 46 15,1-2-38-15,3 1 34 0,-1 1-37 0,1-2 1 16,0 3 7-16,3-2-31 0,-3-1 26 0,-1 0 5 16,1 0 3-16,-3 1-13 0,3-1 5 15,-1 0-5-15,-5 0 7 0,2 0-9 0,-4 2-1 16,4-2-2-16,-5 2-1 0,2-2 6 0,-4 0-10 16,3 1 5-16,-2-1 7 0,-4 1 1 15,0-1-1-15,0 0 6 0,1 0 7 0,-1 0-18 16,-3 0 6-16,3-1-4 0,-1 0 14 0,-5-1-5 15,6 2-6-15,-4-2 1 16,1 2 30-16,-4 0-28 0,4-1 7 0,-7 0 1 16,3 1-23-16,1-3-3 0,-11 3 13 0,13 0-6 15,-6-2 9-15,-7 2 12 0,11-1-12 16,-11 1 7-16,10 0-3 0,-10 0-17 0,9 0 20 16,-9 0 13-16,0 0-8 0,11 0-33 0,-11 0 21 15,0 0 22-15,0 0-38 0,0 0-18 16,0 0-17-16,0 0-6 0,0 0-39 0,7-2-1 15,-7 2-6-15,0 0-34 0,0 0-14 0,0 0-21 16,0 0 0-16,-18-9 33 0,15 7-23 16,-3-2 34-16,2-1-6 0,-2 2-2 15,1 0 48-15,2-2 31 0,0 1 23 0,-1-1 6 16,-2 0-19-16</inkml:trace>
  <inkml:trace contextRef="#ctx0" brushRef="#br0" timeOffset="173350.84">7881 15926 127 0,'-3'-3'67'0,"3"3"-8"0,-4-6-23 0,4 6 20 0,0 0-25 16,-3-4 7-16,3 4-20 0,0 0-15 15,0 0-24-15,-4-3-15 0,4 3 18 0,0 0-48 16,0 0-70-16</inkml:trace>
  <inkml:trace contextRef="#ctx0" brushRef="#br0" timeOffset="174117.08">7874 15876 558 0,'0'0'181'0,"-7"-5"-14"0,7 5-96 0,-3-6 9 0,3 6-11 15,-4-7 15-15,4 7 11 0,-6-3-8 16,6 3 20-16,0-7-40 0,0 7 81 0,-7-6-17 16,7 6 2-16,0-4-5 0,0 4-28 0,-6-5-13 15,6 5 8-15,-5-3-8 0,5 3-16 16,0 0-4-16,0-6-24 0,0 6 24 16,0 0-18-16,0 0-14 0,0 0 1 0,0 0-5 15,0 0 2-15,0 0-2 0,0 0-16 0,0 0 6 16,0 0-29-16,18 12 31 0,-12-6 3 15,5 0-8-15,-4 2-11 0,3 2 9 0,0 0-19 16,4 0-22-16,-1 2 9 0,1-4-22 16,-4 3 10-16,4-2-13 0,0 2-16 0,-4 0-22 15,4-3-28-15,-4 2-44 0,0 0 15 16,1-1 18-16,-1-2 13 0,-1 2-15 0,2-2 5 16,-7 0 2-16,2-1 8 0,1-1 49 0,-4 0 25 15,2 0 18-15,-2-1 29 0,-3-4 7 16,3 8 15-16,-3-8 24 0,0 3-4 0,0-3 1 15,-10 7 10-15,6-3-5 0,-3 1 13 16,-2-1-18-16,-2 4 5 0,1-1-10 16,-3-1-13-16,-2 3-3 0,-5 0 6 0,-1 2-21 15,1 1 10-15,-5 3-18 0,-5 2-7 0,3-1-41 16,-11 8-136-16,-3-2-149 0,4 3-416 16,9-4 104-16</inkml:trace>
  <inkml:trace contextRef="#ctx0" brushRef="#br0" timeOffset="175079.66">8749 15883 575 0,'1'-7'233'0,"2"4"-30"0,-3 3-4 16,0-8-30-16,3 1-8 0,-3 7-22 15,0-7 4-15,3 4-18 0,-3 3-9 0,4-7-29 16,-3 2 0-16,2 0-16 0,0 0 19 0,-3 2-13 16,3-4-13-16,-3 7-16 15,4-8-7-15,-1 5 28 0,0-3-7 0,-2 2-80 16,2 0 13-16,-3 4 82 0,3-10 5 0,-3 8 2 15,0 2-2-15,0-9-21 0,0 9-4 16,-6-5-1-16,6 5 0 0,-10-2-28 0,10 2 3 16,-18 10-3-16,1-2 6 0,-4 6-9 0,-2 3-2 15,-12 8 0-15,1 4-5 0,0 3-2 16,0 1 1-16,0 2-4 0,3 0-5 0,0 4-16 16,4-3 18-16,-1 4 6 0,5-2 7 0,9-7-26 15,3-3 14-15,1 0-14 0,4-3 6 16,3-1-3-16,3-3-6 0,3-2 4 0,4 0 7 15,6-1 0-15,1-4 0 0,10 0-12 16,3-5-14-16,4-1-38 0,4-3-15 16,5 1-57-16,1-8-35 0,4 1-54 0,-8-3-220 15,22-2-287-15,-2-2 13 0,-13-2 138 0</inkml:trace>
  <inkml:trace contextRef="#ctx0" brushRef="#br0" timeOffset="175900.14">9146 16187 578 0,'0'0'200'0,"-3"-7"66"0,3 1-20 15,0 6-29-15,-4-8-94 0,1 4-3 16,0 0-10-16,3 4-2 0,-8-7-29 16,5 4 1-16,3 3 2 0,-13-2-3 0,9 1-15 15,4 1-8-15,-17 0-7 0,7 1 12 0,-1 1-33 16,1 1 26-16,0 1-8 0,-4 2-15 15,4 0-8-15,0 0 0 0,-1 2-10 0,4-1 15 16,-3 1-20-16,4 0 10 0,-2 0-11 0,5 1-2 16,0-1 24-16,0-2-6 0,2 0-13 15,2 1 3-15,5-3 2 0,-3 0 8 16,5 1-23-16,-1-1 20 0,3-3-27 0,-1-1 14 16,3 0 6-16,1-3-15 0,1 0 4 15,2-2 1-15,-1-2-8 0,1 1 0 0,-2-3 7 16,-4 0 3-16,3-2-5 0,-2 3 21 0,-4-5-16 15,0 2-18-15,-1 1 18 0,-2 0-5 16,-4 0 5-16,0 1-2 0,0 3-6 0,-4 0-4 16,-2 0-1-16,-1 2 13 0,0-1-15 0,-4 2 0 15,1 1 7-15,0 0 8 0,0 0-10 16,10 2-5-16,-17 6-18 0,10-2-13 0,-3 0-13 16,6 0 0-16,1 3-12 0,0-1-14 0,3-1-35 15,3 2-8-15,0 0-25 0,4-1-14 16,0-1-19-16,0 1 25 0,3-3-3 0,1 2 21 15,2-3-6-15,-3 1 16 0,4-3 49 0,-3 0-26 16,2-1 67-16,-2-1-1 0,-1 0 26 16,1-3 34-16,-2 2 2 0,1 0 41 15,-3-2 41-15,1 2 0 0,-2-1 23 0,0 1 5 16,-2-1-20-16,2 1-8 0,-6 3-11 0,8-3-2 16,-8 3 6-16,3-4-32 0,-3 4 11 15,0 0 10-15,0 0-28 0,0 0 2 0,0 0-22 16,0 0 4-16,-11 13-15 0,8-9 6 0,0 0-14 15,0 1 11-15,0 1-16 16,2 1 21-16,1-1-18 0,0 0 5 0,0 1-10 0,0 0-13 16,1-1 10-16,5 2-10 0,-3-2-5 15,5-1 8-15,-2 0 4 0,4-3-9 16,0 0 7-16,4-2-15 0,-4-2 15 0,2 1-10 16,1-3 5-16,4-2 7 0,0 0-9 0,-3 0-6 15,2-3 23-15,-5 1-17 0,3 2 2 16,-1 1 28-16,-5-1-18 0,1 1 8 0,1 2-18 15,-6-3 18-15,3 4-18 0,0-1 15 0,-7 3-10 16,10-4 11-16,-7 2-29 0,-3 2 10 16,0 0 16-16,0 0-8 0,11 5-5 0,-11-5 3 15,3 6-1-15,-2 0 1 0,1 2-11 0,-1-1-12 16,2 3-11-16,0-2-7 0,0 3-70 16,1 1 1-16,-1 1-52 0,5 1-51 0,-5 1 41 15,4-3-33-15,-1 3-499 0,1-3 107 16</inkml:trace>
  <inkml:trace contextRef="#ctx0" brushRef="#br0" timeOffset="177195.01">9656 16351 703 0,'3'-5'213'0,"0"1"81"15,-2-1-51-15,2-1 8 0,-3 6-33 0,3-7-31 16,0 4-18-16,-3 3-13 0,0-5-10 16,0 5-31-16,4-6-13 0,-4 6-7 0,0 0-11 15,0 0-14-15,0-5-9 0,0 5-12 0,0 0 9 16,0 0-1-16,0 0-11 0,0 0 2 15,0 0-12-15,0 0-2 0,0 0-29 0,0 0 8 16,-3 16-1-16,3-16-24 0,0 0 17 16,0 0-10-16,6 5-3 0,-6-5 16 0,0 0 2 15,0 0-8-15,21-10 14 0,-15 6-19 16,4-2-7-16,-2 1 12 0,2-1 4 0,0-1-12 16,1 0 6-16,-1 0 3 0,-3 0 0 15,3 3-11-15,-6-1 13 0,5 2-10 0,-5-1 2 16,2 1 6-16,-1 0-8 0,1 0 12 0,-6 3-14 15,7-4-3-15,-7 4 2 0,6-1 28 16,-6 1-7-16,0 0-15 0,0 0 2 0,12 8 7 16,-9-5 1-16,3 1-23 0,-5 0 17 0,2 2 3 15,3-2-5-15,-5 3-5 0,5-3 0 16,-3 2-13-16,2-1-28 0,1-1 8 16,-3 3-34-16,4-2-2 0,-4-1-62 0,5 0 26 15,-2-3-13-15,1 1-20 0,-7-2 12 16,14-4 11-16,-4-1 5 0,0 0 10 0,0-4 23 15,-2-2 38-15,2-3 14 0,0 1 12 0,-2-6-16 16,1-1 32-16,1-3 25 0,-3-2 10 16,1 3 41-16,-2-2 13 0,1-1 18 0,2 0 29 15,-4 2-4-15,1-1 8 0,-5 5-15 0,2 1-15 16,0 1-1-16,0 2-4 0,1 2-96 16,-4 2 3-16,3 1-15 0,-3 1 10 0,3 1-7 15,-3 2-1-15,0 0-4 0,0 6-6 0,0 0 10 16,0 0-9-16,0 0 9 0,0 0 11 15,-3 21-21-15,3-8 8 0,0 2 5 16,0 4-13-16,0 4-15 0,-3 2-29 0,3 3 14 16,0-1-16-16,0 2-23 0,0 2-46 0,0-3-33 15,0 2-18-15,0-3-36 0,0-2 20 16,3-3 62-16,-3-4 8 0,0-3 27 0,3-4 14 16,-3 0 40-16,1-5 34 0,-1-1 28 15,2-3 49-15,-2-2 9 0,0 0-4 0,0 0 23 16,0 0-18-16,0 0 7 0,0 0-2 0,0 0 0 15,0-18 5-15,-2 12 10 0,2 6 18 16,-1-11-10-16,1 6-13 0,0 1 8 16,0 4-41-16,0-12 13 0,-3 10-3 0,3 2 0 15,0-9-15-15,0 9 0 0,3-5 2 0,-3 5-5 16,5-6-13-16,-2 3 1 0,3 1-3 16,-6 2-3-16,10-5-33 0,-3 1 8 0,1 3-11 15,1-3-12-15,1 1-13 0,1 0-1 0,-1-1 9 16,3 0-16-16,-2-2 3 0,-1 2-18 15,0 0 12-15,1-3 6 0,-1 1-8 16,-3 0 13-16,-1-2 12 0,2 0 27 0,-4 0-4 16,2 1 6-16,-6 1 8 0,3-1-1 15,0 2 16-15,-3-1 0 0,0-1 2 0,0 7-20 16,-6-6 10-16,3 3-5 0,3 3-12 0,-7-2 9 16,7 2-7-16,-14 0 7 0,7 5-9 15,0-1 12-15,1 1-21 0,-2 1 11 0,2 4-8 16,2-1 18-16,-2 1-13 0,2 1-2 0,4 2 0 15,-7 0 5-15,7 1-1 0,0 0-9 16,4-3 10-16,-1 3-6 0,-2-3 1 0,5 0 18 16,-2-2-16-16,5-2-8 0,-1 0 19 15,2-2-11-15,0-2-12 0,4 0 7 0,-1-3-3 16,1 0-7-16,0-3-5 0,-1 0 18 0,4-2-26 16,-2-2 15-16,1 1 11 0,-3 0-8 15,-1-2-5-15,-2 1-6 0,-1 0 19 16,-1-1-8-16,-1 0 5 0,-1 1-5 0,-3 1-2 15,-2-1 4-15,-1 2-9 0,0-1 7 0,0 6 5 16,-1-10-13-16,-5 8 11 0,6 2-11 16,-4-4-5-16,-2 1 3 0,6 3 2 0,0 0 6 15,-11 0-4-15,11 0-9 0,0 0 7 16,-13 2-12-16,13-2 23 0,0 0-19 0,-4 5 11 16,4-5 8-16,0 0-9 0,0 6 17 0,0-6-19 15,0 0 8-15,14 3 0 0,-4 0 13 16,-3-3-18-16,3 0 10 0,0 0-8 0,4-3 3 15,-1 2-2-15,-1 1-9 0,1-2 6 0,1-2 5 16,-1 2-5-16,-3-1-5 16,1 2 2-16,-1 0-2 0,-3-3 5 0,3 4 13 15,-10 0-6-15,14-2-4 0,-8 2-6 0,-6 0 8 16,0 0 13-16,11 1-3 0,-11-1 21 16,0 7-11-16,0-2-20 0,-4 2 39 0,1 0-24 15,2 2-7-15,-2-1 4 0,-3 4 9 0,3-1 15 16,2 1-23-16,-5 3-3 0,3-2 8 15,2 3-8-15,2-1-20 0,2 3-6 0,4 2-40 16,2-2-67-16,5 1-87 0,3 2-624 16,4-1 109-16,6-2 1 0,-2-3 138 0</inkml:trace>
  <inkml:trace contextRef="#ctx0" brushRef="#br0" timeOffset="177891.15">11008 16315 202 0,'-3'-4'53'0,"-3"-1"-14"0,2 1-11 16,1-2 5-16,-3 2-12 0,2 2-11 0,-3-2 31 15,0-1 23-15,1 4-3 0,2-3 103 0,-3 1-15 16,0 0 9-16,3 0-4 0,-5 1-11 0,9 2 8 16,-10-5-2-16,5 1 2 0,5 4-13 15,-10-2-97-15,7-1 15 0,3 3-35 16,-7-3 22-16,7 3-2 0,0 0 16 0,-6-3-47 16,6 3 13-16,0 0-5 0,-5-3 2 15,5 3 6-15,0 0-8 0,0 0 20 0,0 0-10 16,0 0-15-16,0 0 5 0,28 6 33 0,-17-6 6 15,2 0-34-15,2 0 99 0,4-2-27 16,2 1-5-16,3-2-90 0,4-1-11 16,2 1 19-16,1-2 0 0,-4 1-8 0,3 1-13 0,-2-3-18 15,-1 4-7-15,-3-1-18 0,-3 1-47 16,-1-2-35-16,1 4-26 0,-4 0-43 0,-6 0-13 16,-2-2-6-16,2 3-424 0,-1-1 18 15</inkml:trace>
  <inkml:trace contextRef="#ctx0" brushRef="#br0" timeOffset="178264.99">11313 15942 458 0,'0'0'187'0,"0"0"-29"0,0 0-2 0,-3-2-20 0,3 2-13 15,0 0-26-15,0 0-20 0,0 0 15 16,0 0-7-16,10 16-9 0,-10-7-17 0,1 2 5 15,2 1-5-15,-3 5-8 0,3 1-7 0,-3 1 4 16,0 2-7-16,3 4-15 16,-3 2-6-16,0-1 14 0,0 0 4 0,0 3 1 15,4-2-14-15,-4-2-27 0,3 1 25 0,-3-2-8 16,3-2 8-16,-3-2-46 0,4-2-13 16,-4-2-38-16,3 0-18 0,1-4 5 0,-3 1-23 15,2-4-16-15,0 2-7 0,0-4-5 0,0-1-149 16,-2 0-312-16</inkml:trace>
  <inkml:trace contextRef="#ctx0" brushRef="#br0" timeOffset="178595.89">11361 16323 578 0,'-3'-8'261'0,"3"-1"-115"0,0 2 5 15,0 0-18-15,0 2-13 0,3-1 3 16,-3-1 5-16,3 0-36 0,1 2 6 15,2-1-27-15,2 1 4 0,-1 2-11 0,0-3-18 16,5 2-3-16,0 2-10 0,1 2 6 0,1 0 4 16,-1 0 11-16,1 1-28 0,0 3-19 15,3 0 22-15,-4 0-14 0,1 3 0 0,0 0 8 16,2 1-12-16,-5 0 9 0,-1 0-2 16,0-3 8-16,-2 2-34 0,-2 0 23 0,-2 0 3 15,-4 1-5-15,3-2-5 0,-6 0 7 0,-1 2-5 16,-2-1 0-16,-2 0-7 0,-2-1 0 15,0-1 9-15,-4-1-7 0,4-1 3 16,-3 1 15-16,-1-2-15 0,0 0-11 0,0-2-4 16,1 0-14-16,-1 0-17 0,4 0-6 15,3 2-25-15,-4-2-95 0,11 0-12 0,-10 0-57 16,10 0-461-16,0 0 26 0,0 0 161 0</inkml:trace>
  <inkml:trace contextRef="#ctx0" brushRef="#br0" timeOffset="179594.95">11850 16276 660 0,'0'-5'284'0,"-3"0"5"0,-4 1-40 16,3-2-27-16,1 4-40 0,-4-3 2 15,0 2-33-15,-4-1 3 0,2 3-18 0,-1 0-14 16,-4-1-22-16,3 2 13 0,-1 3-21 0,0-2-8 15,2 2-4-15,-4 0-11 0,4 3-23 16,1-2-5-16,2 4 0 0,-1-1-3 0,1 1-15 16,4-1-5-16,3 0-23 0,0 0 21 0,0-3-27 15,4 3 19-15,2-3-16 0,2 2 3 16,-1-3 8-16,3 0 2 0,3-2 0 16,-2-1-10-16,2-1 0 0,4-1 0 0,-7-1-1 15,4 2 6-15,-3-1-5 0,1-2-10 16,0 2 25-16,-2-1-15 0,-1 1 18 0,-1-2 7 15,-1 3-2-15,-1 0 23 0,1-2-13 0,-7 3 6 16,11-3-4-16,-11 3-14 0,6-6 7 16,-6 6 0-16,4-1-3 0,-4 1-9 0,0 0-6 15,0 0 7-15,0 0 9 0,0 0-11 0,0 0 0 16,0 0-2-16,6 8-5 0,-6-8-14 16,3 6 1-16,-3-6 8 0,4 6-19 0,0-2 8 15,-4-4-2-15,7 2-8 0,-1 2 8 0,-6-4-1 16,11 0 9-16,-11 0-6 15,17-4 0-15,-11 2 5 0,1-2 1 0,4-1 2 16,-4 0 2-16,2-1-12 0,2-2 12 0,-7 1 0 16,3-2 3-16,-1 1 6 0,1 1-1 15,-4-1 2-15,1 1-14 0,-1-1 14 0,-3 4-4 16,1-4 5-16,2 2-8 0,-3 1-13 0,0 5 13 16,-3-11 20-16,2 8-17 0,1 3-6 15,-3-8 14-15,3 8-6 0,-4-5-8 0,4 5 11 16,-7-3-6-16,7 3-12 0,0 0 8 0,0 0 9 15,0 0-2-15,0 0-7 0,-6 12-6 16,6-6 6-16,0 0-1 0,3 0 8 0,0 0-7 16,1 1-14-16,3 1 21 0,-4 1-10 15,4-1-20-15,0 0 14 0,-4 2 4 16,4-3-1-16,-3 1-15 0,0-1 13 0,2 1-8 16,-3 0-15-16,0-2 4 0,1 1 11 0,-4-1 13 15,0 2-20-15,-3-2-6 0,2-1-5 16,1 2 23-16,-3 0-7 0,0-2 10 0,-3 0 2 15,5 0-5-15,1-5 16 0,-7 6 7 0,3-3 3 16,4-3 10-16,-6 1 8 0,6-1-14 16,0 0-1-16,0 0-6 0,0 0-2 0,0 0 7 15,0 0-7-15,0 0 7 0,0 0-12 0,14-16 2 16,-7 9 13-16,2 1-31 16,2 0-10-16,0 0 15 0,2-3-7 0,1 2-16 0,-1 0 13 15,2-2-15-15,-2 0 12 0,4 2-12 16,-4-4 15-16,0 3-2 0,-1 1 12 15,1-3 3-15,-2 3-18 0,-2 0 10 0,-2 1 23 16,0-1 6-16,0 1-6 0,0-1 0 0,-4 2 8 16,-2 0 8-16,2 1-6 0,-3 4-15 15,0-7 8-15,0 7-3 0,-4-5 6 0,4 5-1 16,0 0-7-16,-14-2-1 0,14 2 14 0,0 0-8 16,-16 4 15-16,12-1-36 0,4-3 13 15,-6 9 6-15,1-7-14 0,2 5 8 0,3 0-10 16,0-1 5-16,0 1 3 0,0 1-16 0,4 2-15 15,3-1 2-15,-1-2-15 16,4 2-2-16,-3-4-14 0,4 4-22 0,2-4-57 16,5-1-30-16,-5-4-111 0,5 5-488 0,1-3 84 15,-4-2 13-15</inkml:trace>
  <inkml:trace contextRef="#ctx0" brushRef="#br0" timeOffset="180129.99">12820 15830 773 0,'0'0'253'0,"-16"10"-35"0,13-4-16 15,-1 2-15-15,0 0-18 0,1 3-13 16,-1 2-16-16,1 2-37 0,-3 1 7 0,5 3-5 15,-5 1-23-15,3 4 0 0,-2 1 0 0,2 1-11 16,-4 5-17-16,1 2 15 0,2-2-18 16,-2 3 11-16,2-3-21 0,0-6-11 0,-2 0 4 15,2-1-19-15,1-4 6 0,0-4 2 0,0 0 0 16,2-3 18-16,1-2-24 16,-3-1 4-16,3-1-8 0,0-3 10 0,0-2-5 15,0-4-11-15,0 0-2 0,0 0 11 0,0 0-1 16,0 0-7-16,0 0 2 0,0 0 3 15,0 0-5-15,-4-22-14 0,4 12 6 0,-3 2 8 16,2-1 15-16,-2 0-25 0,0 2 17 0,-1 0 0 16,-5 0-12-16,1 1 7 0,1 1-7 15,-3 1-8-15,-4 1 12 0,1 1 19 0,0 2-18 16,-1 0 12-16,0 2-7 0,-3 2 15 16,0 0-33-16,0 3 7 0,3 1 9 0,0 0-1 15,4 1 3-15,-4 2-3 0,4 1-23 0,3 0 29 16,-3-2-11-16,6 2 7 15,1-1-14-15,3 0 15 0,0 1-6 0,3-1 16 16,1-2-20-16,3 0 7 0,6-1-2 0,-2-1-18 16,9 0 4-16,1-2 4 0,-1-3-8 15,11-1-11-15,-1 2-12 0,1-4-11 0,4-1-14 16,6 1-35-16,0 0-52 0,4-4-94 0,-1 5-605 16,4 0 117-16,13-4 33 0,-10 1 159 15</inkml:trace>
  <inkml:trace contextRef="#ctx0" brushRef="#br0" timeOffset="181703.58">13309 16367 765 0,'1'-15'202'0,"2"3"-15"0,0-1 7 0,-3 1 34 16,3 2-15-16,-3 1-19 0,0 1-15 15,0 0-5-15,0 1-15 0,-3-1-13 0,3 1-10 16,-3 0-42-16,-1 2 9 0,-2-1-6 0,-1-1-23 16,-4 4-5-16,1-1-7 0,-3 1 10 15,-1 3-19-15,-2-2-4 0,1 4-23 16,-6 1 9-16,2 1-9 0,-5 3-3 0,3 2 0 15,1 1 3-15,-1 1 9 0,0 3-14 16,1 0-6-16,3 1 6 0,0 1-8 0,3 0-6 16,4-3 6-16,-4 3-3 0,7-4-17 0,4 0-6 15,-1-2 15-15,1-2 19 0,3 0-16 16,3 0 3-16,1-4 7 0,-1 0-10 0,4 0-5 16,1 0 5-16,1-3 0 0,1-1-2 0,1 0 10 15,2-1-6-15,0-3 9 0,2 0-19 16,-2-2 16-16,1 2-16 0,-1-2 16 0,-2 1 0 15,-1-1 10-15,-3 1-2 0,0-1 2 16,3 2 2-16,-6-1-2 0,2 0 0 0,-2 1 5 16,-1-1 8-16,0 2-28 0,-3 3 0 0,5-8 15 15,-5 8-21-15,0-5 8 0,0 5-12 16,0 0 12-16,0-5 3 0,0 5-8 16,0 0-15-16,0 0 7 0,0 0 14 0,0 0-29 15,3 18 5-15,3-10 13 0,-5-1 5 0,5 1-10 16,1 0 5-16,4-1 10 0,-4-1-18 15,5 0 6-15,3 1 9 0,-2-6-9 0,4 3 2 16,0-4-8-16,1-2 13 0,3-1 0 0,5-4-5 16,-2-1 6-16,0-2 12 0,1-4-24 15,2-1 6-15,-4-5 3 0,1 0 2 0,4-11 8 16,-8 3-92-16,-3 2 7 0,4-12 5 0,-5-2 16 16,-1 5-3-16,-9 3 8 15,1-1 5-15,-4-2-5 0,1 2 3 0,-4 2 20 16,-4 5 5-16,1-1-18 0,-1 2-5 0,-2 2 10 15,-1 1 1-15,-4 4 1 0,-2 6 1 16,3-1-2-16,-4 6 9 0,-2 2-5 0,4 0-9 16,-4 12 14-16,-2-4-17 0,-1 9 20 0,-2 6-10 15,3 2 0-15,-2 5 2 0,-4 14 18 16,4 1-10-16,6 3 8 0,0 1 13 0,4 2-19 16,3-5 3-16,7-7 3 0,-3 1 8 0,7-2-6 15,2-2 18-15,1-6-12 0,3-2 9 16,0-3-4-16,1-2 12 0,3-1-10 15,2-3 6-15,2-3-11 0,-2-3 7 0,5-2 11 16,0-4-5-16,-1 0-8 0,4-2 5 0,-3-2 1 16,6-5-1-16,1 0-10 0,-5-4 0 15,4 3 8-15,-3-4-1 0,1-1-9 0,-6 1 27 16,-1-1-20-16,0 0-5 0,-2-1 6 0,-2-1-24 16,-7 1 2-16,3 3 19 0,-4-3-1 15,-2 3-7-15,-4 3-13 0,4-3 0 0,-4 4 6 16,-4 0 1-16,1-1-4 0,-1 4 7 0,-3-1-7 15,1 4-6-15,-1 0 11 0,-4-2-15 16,11 3 9-16,-20 5-4 0,10 0 4 0,0-1 11 16,3 2-10-16,-4 2 10 0,4-1-18 15,1-1 7-15,-1 4 9 0,4-1-1 0,-4 0-5 16,6 0 1-16,-2-2 1 0,6-1 11 16,-3 0 5-16,1 1 3 0,3-4-3 0,2 1-7 15,1-1 9-15,-7-3-2 0,13 1 11 16,-13-1-3-16,18-5-13 0,-9 0 0 0,2 1-6 15,-1 0 4-15,0-3 20 0,1-1-3 0,-4 2-12 16,3 0 4-16,-3-2-1 0,0 1-6 16,0-1 7-16,-1 2 3 0,-2 2-4 0,2-1 4 15,-3 1 13-15,2 2-15 0,-2-2 2 0,-3 4-23 16,7-6 8-16,-7 6 0 16,0 0-6-16,0 0 4 0,10 12-3 0,-7-5 7 15,-3 3 8-15,7 4-18 0,-6 3 8 0,5 2 10 0,-6 5-2 16,3 2-6-16,-2 2 14 15,-2 6-4-15,1 3-4 0,-3-1-1 0,3-1 6 16,-6 3-11-16,1-2-9 0,2-2 14 0,-3 0-15 16,5 0 3-16,-5-3 5 0,2 0 3 0,-5-6 9 15,4-2 6-15,-2-2-10 0,1-3 2 16,-1-3-10-16,-3 2 7 0,3-4 11 0,0-1-3 16,0-4-2-16,-6 1 0 0,3-3 22 0,0-1-32 15,-1-2 25-15,1-2-8 0,-3-2 0 16,2-4 1-16,1 1-16 0,-4-4 2 0,4-2 3 15,0 0 6-15,2-2-6 0,1-3 10 16,4-1-5-16,0 0 8 0,3-2-20 0,3 1-1 16,4-7 3-16,0 4-5 0,6-5 10 15,5 0 0-15,2-9-12 0,11 4 7 0,-1 1-3 16,-5 6-5-16,-1 5-4 0,3 0 1 16,-10 4 17-16,3 2-19 0,1 2-8 0,-7 0-35 15,3 5 18-15,-4-1-1 0,0 2-17 0,-2 1 5 16,-4 1-6-16,0 3 1 0,-7-1-41 15,11 1 12-15,-8 3-27 0,-3 2-50 0,0-6-40 16,0 7-33-16,0-1-267 0,0-1-117 0,-3 0 40 16</inkml:trace>
  <inkml:trace contextRef="#ctx0" brushRef="#br0" timeOffset="182142.78">14103 16274 494 0,'0'-8'309'0,"0"8"-20"0,0 0-33 0,3-6-28 0,-3 6-15 16,0 0-24-16,-3-6-30 0,3 6-16 0,0 0-12 16,0 0-19-16,-14 1-7 15,14-1-7-15,-14 5 4 0,8 0-20 0,-5 1-13 16,4 0-18-16,-2 3 8 0,-1 1 2 0,2 0-9 15,1 5-9-15,-3-1 8 0,4 0-15 16,1 3 8-16,2-2-14 0,-3-1-9 0,5-3-1 16,5 3 1-16,-4-4-1 0,6 1 11 0,-1-3-3 15,1-1 6-15,4 0-9 0,0-3-12 16,4 2-8-16,0-5 0 0,0-1 26 0,2 0-11 16,2-3-15-16,-2-2 13 0,5-3-13 0,-6 1 11 15,4-3 2-15,-1-1-3 0,-5-2-5 16,-2 2 16-16,-1-3-34 0,-3 3 16 15,-4-3-5-15,0 2-3 0,-3-1 5 0,-3 2-5 16,0 0-11-16,-4-3 19 0,-3 6-18 16,-4-2-3-16,1 3 13 0,-2 0-10 0,-4 3-6 15,1 0-4-15,1 4-16 0,0 0-10 0,-1 1-23 16,2 5-51-16,1 1-49 0,2 1-72 16,-1 2-604-16,4 2 116 0,4-2 43 0,2 0 153 15</inkml:trace>
  <inkml:trace contextRef="#ctx0" brushRef="#br0" timeOffset="182199.59">14260 16361 583 0,'0'0'3'0</inkml:trace>
  <inkml:trace contextRef="#ctx0" brushRef="#br0" timeOffset="183659.34">14725 16440 629 0,'0'0'197'0,"-4"-3"75"0,4 3-42 0,0 0-12 0,-9-2-29 0,9 2-7 0,0 0-6 0,-4-5-22 16,4 5-24-16,0 0-4 0,7-9-11 0,0 5-18 15,2-2-10-15,3 1-7 0,4-3-6 0,5 0-15 16,3-1-3-16,7 1 13 0,3-4-23 16,16-1-2-16,2-4 4 0,0 3-12 0,3 1-2 15,-1-3-17-15,0 1 17 0,1 3-4 16,0-1-78-16,-4 0 2 0,0 1-16 0,-10 4 14 15,-10-1 7-15,-3 5 5 0,-1-3 5 16,-3 2 0-16,-7 1 3 0,3-1 13 0,-5 3-11 0,-2-1 6 16,-3 0-1-16,1 1 37 15,-2-2-21-15,-5 3 12 0,-4 1-17 0,6-3 15 16,-6 3-12-16,0 0 1 0,0 0 4 0,0 0-6 16,0 0-35-16,0 0-14 0,0 0-27 15,0 0-31-15,0 0-49 0,-23 7-36 0,19-4-89 16,4-3-405-16,0 0 13 0,0 0 116 0</inkml:trace>
  <inkml:trace contextRef="#ctx0" brushRef="#br0" timeOffset="184476.4">16294 15898 660 0,'0'0'225'0,"0"-6"-18"16,0 6-15-16,0 0-28 16,0-6-15-16,0 6-6 0,0 0-7 0,0 0-16 15,0 0 0-15,0 0-91 0,-3 19-14 0,3-9 10 16,-4 1 16-16,1 3-15 0,-3 2 74 15,5 4 5-15,-6 2-28 0,3 0-1 0,-2 0 1 16,2 2-15-16,1 0 20 0,-3-6-21 0,6 3-10 16,-5-2-12-16,2-4-6 0,0-2 18 15,3 1-15-15,-3-2-3 0,3-3-5 16,-1 1-15-16,1-2 31 0,-3-1-14 0,3-1 16 0,0 1-7 16,0 0 12-16,0-2-8 0,-3 0-12 15,3 0 15-15,0-5 16 0,0 8-96 16,0-8 14-16,-3 4-13 0,3-4 15 0,0 5 2 0,0-5 1 15,0 0-3-15,0 7 3 16,0-7-8-16,0 0-13 0,0 0-18 0,0 0 11 16,0 0-60-16,0 0-53 0,0 6-67 0,0-6-45 15,3 1-485-15,-3-1 36 0,0 0 93 16</inkml:trace>
  <inkml:trace contextRef="#ctx0" brushRef="#br0" timeOffset="184899.75">16571 16135 775 0,'0'0'259'0,"3"-5"-44"0,-3 5-13 15,3-4-18-15,-3 4-33 0,0 0-13 0,1-5-5 16,-1 5-28-16,0 0-12 16,0 0-1-16,0 0-13 0,0 0-7 0,0 0-1 15,0 0-17-15,0 0 8 0,0 0-14 0,0 0-22 16,0 0 15-16,0 0-16 0,0 0 1 16,0 0 15-16,0 0 5 0,0 0-38 0,7 12 20 15,-7-12-3-15,0 0-9 0,0 0 15 0,0 0-8 16,0 0-3-16,10 0 3 0,-10 0-5 15,0 0-3-15,7-7 26 0,-7 7-18 0,0 0 21 16,3-5-8-16,-3 5 10 0,3-5-31 0,-3 5-69 16,3-6 24-16,-3 6 9 0,0 0-12 15,0 0 10-15,0-9 0 0,0 9 18 0,0 0-13 16,0 0-21-16,1-3-17 0,-1 3-28 16,0 0-6-16,0 0-12 0,0 0-29 15,0 0-66-15,0 0-563 0,0 0 41 0,14 12 125 16</inkml:trace>
  <inkml:trace contextRef="#ctx0" brushRef="#br0" timeOffset="186679.04">17159 15823 460 0,'0'0'210'0,"3"-8"-8"0,-3 8-25 0,0-9 20 16,0 9-20-16,0-5 7 0,0 5-25 15,0 0-8-15,0-5-41 0,0 5 10 16,0 0-20-16,0 0-23 0,0-6 7 0,0 6-33 16,0 0 3-16,0 0 13 0,0 0-21 15,0 16 0-15,-3-6-8 0,6 3-2 0,-3 0-21 16,-3 3 14-16,3 2-19 0,0 4 23 0,0 3-5 15,-3 0-87-15,3 1 3 0,-1 1 7 16,-2-2 6-16,3 0 2 0,0 0-5 0,-3 0-3 16,3-3 26-16,-3-3-2 0,3-1 4 0,0-4 6 15,-1 3 22-15,-2-6-24 0,3 2 4 16,-4-4 18-16,4 0 13 0,0 0 0 16,-3-2 25-16,3 0-10 0,0-2 6 0,0 1 58 15,0 0 11-15,0 0-6 0,0-6-15 16,0 6-8-16,0-6-12 0,0 0 12 0,0 0-17 15,0 0-32-15,0 0 11 0,0 5 23 0,0-5-20 16,0 0-11-16,0 0 6 0,0 0-4 16,0 0-12-16,0 0 8 0,0 0 2 0,0 0-2 15,0 0-21-15,0 0 6 0,0 0 12 0,0 0-10 16,0 0-18-16,0 0 8 0,0 0-8 16,0 0-3-16,0 0-10 0,0 0 18 15,17-11-10-15,-10 11 3 0,4 0-4 0,-1-2 6 0,3 1 6 16,4-1-14-16,-3 1 13 15,6 1-23-15,1-2 23 0,-1-2-18 0,1 4 6 0,-3-1 17 16,1-2-18-16,-4 2 3 0,1 0 5 16,-2 0-5-16,-1-1 5 0,-2 0 3 15,-1 2-16-15,0 0 18 0,-10 0 3 0,14-1-6 16,-7 1 1-16,-7 0 4 0,13-1-9 0,-13 1 4 16,7-2-17-16,-7 2 13 0,0 0-9 15,0 0-22-15,5-3-10 0,-5 3-24 0,0 0-61 16,0 0-44-16,0 0-22 0,0 0-77 0,0 0-518 15,0 0 73-15,0 0 68 0,0 0 87 16</inkml:trace>
  <inkml:trace contextRef="#ctx0" brushRef="#br0" timeOffset="187126.24">17990 15856 673 0,'-1'-7'207'0,"1"7"49"0,0 0-18 0,0-7-13 16,0 7-12-16,0 0-34 0,-3-5-20 0,3 5-42 16,0 0 1-16,0 0-13 0,0 0-13 0,0 0-10 15,0 0-20-15,0 0-9 0,0 17 11 16,0-10-25-16,0 3 12 0,0 0-20 0,0 4 7 16,0-1-5-16,3 2-12 0,-3 0 17 0,0 3-7 15,0 2-6-15,0 2-1 0,0 0-4 16,0-1-2-16,1 0 5 0,-1 2-13 15,0-2 18-15,-1-1-10 0,1 2 3 0,0-3-3 16,-3 1-6-16,3-2-14 0,0-3 12 16,0-2-10-16,0 2-13 0,0-5 6 0,0-1-14 15,0 3 19-15,0-4-14 0,0 0-25 0,0-1 21 16,0-3-54-16,0-4-24 0,0 9-124 16,0-9-137-16,-3 2-434 0,3-2 130 0,0 0-5 15</inkml:trace>
  <inkml:trace contextRef="#ctx0" brushRef="#br0" timeOffset="187518.31">17863 15780 688 0,'-3'-6'282'0,"3"6"-32"0,0-8-17 0,0 8-135 0,-3-5 25 0,3 5-11 0,0-5-20 16,0 5-15-16,3-7-21 0,-3 7 8 0,7-4 0 16,2 0-20-16,2 1 5 0,-1 1 4 15,5-3 1-15,1 3-23 0,2-4 5 16,1 3 5-16,2-1 61 0,0 0 0 0,-1-2-4 15,1 4-29-15,0-4 2 0,-1 4-12 16,0-3-10-16,1 4 5 0,-4-2-6 0,-3-1-12 16,-1 2-3-16,-3 1 1 0,4 0-4 15,-7-2-35-15,0 3-28 0,-7 0 0 0,14 0-3 16,-11 4 0-16,-3-4-43 0,3 7-62 0,-3-7-118 16,-6 12-478-16,2-3 51 0,-3-1 49 15</inkml:trace>
  <inkml:trace contextRef="#ctx0" brushRef="#br0" timeOffset="187755.02">17921 15960 719 0,'0'0'284'16,"0"0"-36"-16,0 0-89 0,14 1 64 0,-14-1-29 15,24-5-22-15,-10 3 4 0,2-3-40 16,-1 2-18-16,5-2 20 0,4-1-38 0,-3 1-8 16,-2-1-10-16,5 2-5 0,-3 0-13 0,-1 0-16 15,-2 2-25-15,-1-2-25 16,-3 4-21-16,3 0-36 0,-7 2-33 0,0 1-67 16,-3-1-169-16,3 2-455 0,-6 2 110 0,3-3 69 15</inkml:trace>
  <inkml:trace contextRef="#ctx0" brushRef="#br0" timeOffset="188407.05">18619 15766 670 0,'-4'-8'205'0,"4"8"-36"0,-3-3-13 0,3 3-33 15,0 0-13-15,0 0-15 0,0 0 4 0,0 0-14 16,0 0-11-16,0 0 3 0,0 0-8 0,0 21-10 16,3-11 0-16,-3 3-13 0,0 1 8 15,-3 4-24-15,3 0 19 0,0 3-18 0,0 0-18 16,0 5 17-16,7-2 55 0,-4 1-9 0,1 0-12 15,2-3 11-15,-2 0 7 0,2-2-29 16,2-4 16-16,-1 0 6 0,-1-2-1 0,4 0-8 16,1-3-14-16,-1-2 22 0,3-2-28 15,1 0 10-15,0-1-5 0,3-5-2 0,-4-1-90 16,8-1 16-16,-3-3 12 0,1-2 64 16,2-4-10-16,0-2 13 0,-4-3-16 0,7-3 8 15,-3-2 5-15,-1-2 1 0,0-3-24 16,-3-2-8-16,1-2-2 0,-5 2 3 0,1-3-1 15,-4 1 1-15,-3-1-4 0,0 5-1 0,-4 0-14 16,1 3 1-16,-4 1 2 0,0 4-10 16,0-1 13-16,-3 6-1 0,2-1-17 0,-2 1 2 15,0 2 6-15,-1 0-6 0,-3 6-7 0,4 0 5 16,-1 2-8-16,-2 1-41 0,6 1-8 0,-15 3-15 16,9 4-41-16,-1-1-84 15,-10 4-228-15,10 0-351 0,0 3 64 0,-2-4 141 16,1 1-41-16</inkml:trace>
  <inkml:trace contextRef="#ctx0" brushRef="#br0" timeOffset="189409.79">16250 16933 642 0,'-3'-6'243'0,"3"6"-41"0,0-7 6 0,0 2-29 15,3 0-18-15,0 0-7 0,0-1-31 0,-2 2-16 16,2-3 13-16,3 4-35 0,-2-2 10 0,3-1-3 16,-3 5-39-16,2-2 14 15,-2 0-11-15,-4 3 3 0,10-2-20 0,-10 2 2 16,14 2 0-16,-8 1-103 0,-2 0 21 0,-1 4 8 16,4-1 10-16,-3 0-5 0,-1 4 7 15,0 1 3-15,-3 2-12 0,0-1 7 0,-3 5-29 16,0-1 22-16,-4 0 1 0,0 3-40 15,0 4 8-15,-3-3 5 0,-1 1-14 0,-2-3 9 16,-1 0-26-16,1-1 46 0,-2-3-5 16,5-2-3-16,0-1 16 0,0-3-16 0,0-2 32 15,3 1 19-15,0-5 6 0,0 0 5 16,7-2-6-16,-7 2 19 0,7-2 17 0,0 0-35 16,0 0-3-16,0 0 11 0,3-14-11 0,-3 14 20 15,11-7 14-15,-7 1 4 0,3 1-22 16,2 1 14-16,-1-1-1 0,2 1 12 0,-3-1-13 15,2 1 13-15,2 1-5 0,-1 0-5 0,0 0 0 16,-2 2-29-16,-1-2 24 0,2 0 5 16,-9 3 23-16,15 0-49 0,-9 3 5 0,1 0-9 15,0 0 4-15,3 2-5 0,0 2 41 0,-3 1-36 16,-1 1-12-16,5 1-29 0,-4-2-2 16,-1 2-21-16,1 2-25 0,1-2-24 0,-2 0-50 15,1-2-44-15,3 2-497 0,-3 0 62 16,0-2 79-16</inkml:trace>
  <inkml:trace contextRef="#ctx0" brushRef="#br0" timeOffset="189597.2">16684 17063 883 0,'3'-5'299'0,"-3"5"-7"0,0-7-18 0,0 7-39 0,1-9-30 15,2 7 5-15,-3 2-39 0,0-5-25 16,0 5-28-16,0 0-41 0,0 0-29 0,3-6-7 16,-3 6-25-16,0 0-21 0,0 0-126 15,0 0-191-15,10 13-418 0,-3-6 0 0,0-1 133 16</inkml:trace>
  <inkml:trace contextRef="#ctx0" brushRef="#br0" timeOffset="190263.64">17330 16891 624 0,'0'0'225'0,"0"0"-12"0,3-6-26 0,-3 6-6 0,0 0-27 16,0 0-13-16,0-8-21 0,0 8-23 0,0 0-12 15,0 0-8-15,0 0-13 0,0 0 2 16,0 0-15-16,-6 25 0 0,6-14 1 0,0 3-32 15,-3 4 19-15,-2 0 7 0,2 4-11 0,0-1-4 16,3 3 0-16,-4 0-11 0,1-1-7 0,3-2 10 16,-3-2-2-16,3 0-6 15,-3-1-5-15,3-2-25 0,-1-3-8 0,1 0-3 16,0-3 1-16,-3 2-16 0,3-3-3 0,0 0 3 16,0-2-18-16,0-1-7 0,0 0-1 15,3-1-45-15,-3-5-83 0,0 5 1 0,0-5-290 16,0 0-115-16,0 0-26 0</inkml:trace>
  <inkml:trace contextRef="#ctx0" brushRef="#br0" timeOffset="190802.26">17330 16848 842 0,'0'-6'186'0,"0"6"12"0,0-6-24 0,0 6-16 15,0-6-30-15,0 6-18 0,0 0-7 0,3-4-11 16,-3 4-23-16,0 0 3 0,0 0-11 16,0 0 1-16,10 16-4 0,-6-10 1 0,2 2-31 15,-1 1 19-15,1-1-6 0,1 2-16 0,3-1 3 16,-2 3 13-16,1-4 18 0,-2 3-36 16,3-4-8-16,1-1 19 0,-1 0 7 0,0-2-26 15,4-1-2-15,-1 2 0 0,1-4 10 16,0-1 15-16,0 0-20 0,2-4-5 0,2 1 2 15,-2-3 1-15,-1 1-1 0,1-3-2 16,-2-4 12-16,0 1-17 0,0 1 2 0,-1-1 11 16,1-1-19-16,-7 0 1 0,3 0 4 15,0 0-1-15,-3 2 1 0,-3 0-7 0,2 3-5 16,1-2 21-16,-4 0-24 0,1 4 23 0,0-1-7 16,-1 1-16-16,0 0-15 0,-3 5 8 15,1-5 10-15,-1 5-16 0,0 0 6 0,0 0 5 16,0 0 7-16,0 0 8 0,-11 24-10 0,10-15-5 15,-2 4-6-15,-3 2-4 0,6 0 5 0,-4 3 12 16,1 1 1-16,0 0 7 0,3 0-16 16,-4 6 4-16,4-4-1 0,0 1 13 15,0-1-2-15,0 0-6 0,0 0 3 0,1-2 16 0,2 2-11 16,0-3-5-16,-3 0 10 0,3-1-13 16,1-2-4-16,-1-1-6 0,0-3 3 15,1 1 2-15,0-1-5 0,-1-2 3 0,0 1-18 16,-3-2-13-16,1-1-59 0,2 0-41 15,-6-1-227-15,6-1-408 0,0-1 141 0,-3-4 36 16</inkml:trace>
  <inkml:trace contextRef="#ctx0" brushRef="#br0" timeOffset="191439.69">18116 16749 865 0,'0'0'268'0,"0"-7"-19"0,0 7-39 0,0 0-26 0,0 0-25 15,0 0-3-15,0 0-28 0,0 0-8 0,0 0-15 16,0 23-3-16,0-12-9 0,0 1-12 0,0 4-9 16,-3 1-23-16,3 0 15 0,-1 3-31 15,-2 1 18-15,0-2-10 0,3 3 8 0,-3 3-1 16,3 0-4-16,0-3-6 0,-1 2 6 16,1-3-21-16,0-2 2 0,0 1-25 15,1-4 0-15,-1-2 0 0,3 1-7 0,-3-1-1 16,3-3-2-16,0-1-21 0,-2 0-5 0,2-2-46 15,-3-1 1-15,3 0-47 0,0-4-77 16,-2 2-548-16,3-3 29 0,-4-2 110 0,0 0 32 16</inkml:trace>
  <inkml:trace contextRef="#ctx0" brushRef="#br0" timeOffset="191741.99">18119 16742 596 0,'0'-5'310'16,"0"5"-26"-16,-3-6-39 0,3 6-17 0,0-5-36 16,0 5 0-16,7-6-25 0,0 2-24 0,-3 0-10 15,5-2 0-15,1 2-15 0,1 0-21 16,2 1-35-16,1-1 22 0,0-1-15 0,0 0 3 15,-1 4-21-15,1-2 0 0,3 0-12 0,-4 2-16 16,2 1-3-16,-5-2-30 16,4 2-31-16,-4 2 0 0,0-2-20 0,0 3-19 15,-6 1-43-15,-1 1-63 0,0 1-73 0,-6-1-184 16,0 4-210-16,0 1 3 0,-1 1 64 16</inkml:trace>
  <inkml:trace contextRef="#ctx0" brushRef="#br0" timeOffset="191977.12">18109 16955 678 0,'7'7'238'0,"-7"-7"15"0,0 0-15 16,7 3-105-16,-7-3-7 0,10 1-6 15,-10-1 72-15,13 0-18 0,-13 0 0 0,18-4-23 16,-8 2-5-16,4-2-2 0,0-1-24 15,3 2-20-15,0-4-16 0,0 2 3 0,0 0-2 16,0 1-9-16,0 0-17 0,-3 2-38 0,-1-2-21 16,2 4-28-16,-5-1-49 0,2 0-54 15,-4 1-74-15,2 2-637 0,-10-2 128 0,10 3 28 16,-7 0 108-16</inkml:trace>
  <inkml:trace contextRef="#ctx0" brushRef="#br0" timeOffset="192950.93">18773 16805 749 0,'0'0'254'15,"3"-7"-19"-15,-3 7-17 0,0-7-21 16,0 7-23-16,0-5-10 0,0 5-16 0,0 0-17 16,3-6-13-16,-3 6-26 0,0 0-15 0,0 0-3 15,0 0 5-15,0 0-28 0,0 0-7 16,0 0 5-16,4 16-11 0,-4-6-79 0,0 1-10 15,0 3 7-15,0 3 24 0,3 1 2 0,-3 2-10 16,3 0 33-16,-2 5-31 0,-1-1 3 16,3 1-2-16,0-1 4 0,0-1 26 15,5-1-10-15,-5-4 3 0,1 2-1 0,2-2-23 0,-2-3 32 16,2 0 4-16,2-2-10 16,-1 0 0-16,5-1 15 0,-1-4 16 0,-1-1-11 15,1-2 3-15,3 0 8 0,-1-4 10 0,4-1 8 16,0-3-26-16,1-2 13 0,5-3-1 15,-3-2 11-15,5-7-25 0,2-1-3 0,-6 0 15 16,-1-4 6-16,1-3-19 0,3-8 88 0,-8 5-27 16,-5 4-11-16,-1 1-19 0,-6-1-10 15,-1 0 5-15,0 5-3 0,-3-2-4 0,0 0-11 16,-3 5 13-16,-1-3-8 0,-2 3 3 16,-1 1-11-16,-1-1 4 0,-4 4-24 0,5 1 5 15,-4 1 5-15,1 2-10 0,0 2-2 16,-1 2-8-16,4 1 13 0,-2 3-34 0,9 0-2 15,-15 3-18-15,9 0-23 0,2 2-95 16,1 4-448-16,3-1-166 0,0 0 48 0,4-1 47 16,2 0 87-16</inkml:trace>
  <inkml:trace contextRef="#ctx0" brushRef="#br0" timeOffset="211042.7">6275 8311 665 0,'0'0'236'0,"0"0"-24"0,0 0-17 0,0 0-19 16,0 0-12-16,-4-3-3 0,4 3-33 15,0 0-10-15,0 0 7 0,0 0-94 16,0 0-26-16,0 0 18 0,0 0-15 0,0 0 5 16,0 0-8-16,0 0 18 0,0 0-13 0,0 0-2 15,0 0-6-15,0 0 3 0,0 0 16 16,0 0-13-16,0 0-1 0,20 0 1 0,-20 0 12 16,14-1 6-16,-4 0-23 0,-3-4 53 0,4 4-43 15,2-3-8-15,-3 1 8 0,5-3 2 16,1 2-5-16,1-3-7 0,-4-1 12 0,5 1-10 15,0-3 77-15,-2 2-18 0,2-3 10 0,-1-2-20 16,0 2-8-16,-1-1 3 0,-2 1 2 16,0-3-15-16,0 0-69 0,-4 3 4 0,0 0 14 15,1 0-3-15,-4-2-10 0,2 3 2 16,-5 2 14-16,2-2 1 0,-1 2 17 16,-2 1-24-16,0-1 15 0,1-1-12 0,-1 4-1 15,0 2-22-15,-3-4 5 0,0 7 10 0,3-5-3 16,-3 5 3-16,0 0 0 0,0 0-18 15,-16 2 15-15,16-2 11 0,-21 10-8 0,8-2 0 16,-2 1 18-16,-1 5-5 0,-1-3-11 0,0 4 11 16,-1 1-3-16,1 0-5 0,-3 2 3 0,2 1-3 15,2 5 8-15,-2-6 5 16,2 4 2-16,2-4-15 0,4 5-13 0,-1-4 8 0,1 3 18 16,3-2 13-16,1 3-23 0,1-3 17 0,-1 3-7 15,6 1-3-15,0-3-2 16,0 4 13-16,3 4-3 0,0-3 2 0,2 8-10 15,1-1 11-15,-2 0-8 0,2 2 2 0,5 1 3 16,-1 11 11-16,0 3-9 0,-3 3-10 16,4 0 8-16,-2-2 39 0,-2 5-26 0,1-1-24 15,-2 2 14-15,-2 2 10 0,2 3-13 0,-5-2 28 16,-1 1-38-16,-1 2 7 0,-2-1 18 0,-3 3-25 16,-1-1 13-16,-1-3 10 0,-2-2-11 15,0-1 3-15,-4-2-10 0,-3-4 10 0,3 0 0 16,-2-2 8-16,-2-2-5 0,2 0-21 15,-2-6 16-15,5-8 2 0,-1-8 0 16,4 1 3-16,-5-2-21 0,6-3 13 0,-1-4-3 16,2-4 1-16,2-3 17 0,2 2-23 0,-2-1 13 15,2-4-5-15,1-1-5 0,-4 3 23 0,6-4 18 16,-2-2-21-16,0 1-4 0,3 0 12 16,0-5-39-16,0 6 24 0,0-6 13 0,6 6-27 15,-6-6 14-15,8 1-10 0,-8-1 4 0,10 0 1 16,-10 0 9-16,13 0-19 0,-2 0 9 15,-11 0-2-15,16-1-7 0,-5 2 9 0,-4-1 3 16,3 0-2-16,1 6-11 0,-1-4-2 16,0 4 2-16,1-2 16 0,2 5-8 15,-3 1-18-15,1 3 10 0,2 2-2 0,-3 1 2 16,4 2 6-16,-7 1-3 0,2 5-16 0,-1-1 29 16,2 1-21-16,-6 4 3 0,2-2 12 0,-2 6-7 15,0-1-7-15,-1 3 6 0,-3-3 9 16,0 4-3-16,-3-1-10 0,-2 1-3 0,2-2-5 15,-3 2 28-15,2 2-10 0,1-3 11 0,-4-1-9 16,0 0 8-16,3 0-15 0,-2-4 3 16,-1 4 32-16,4-8-30 0,-1 0-12 0,1 0 17 15,3-4-10-15,-4-2 5 0,4-2 5 0,4 1-3 16,-4-3 1-16,4 0-11 0,2-3 16 16,1-4-8-16,0 0 13 0,6-1 2 15,1-1-20-15,3-2 13 0,-3-4 2 0,3 0-18 0,0 0 21 16,7 0-3-16,-3-4-7 0,3 0 4 15,-5 4-14-15,2-7 7 0,-1 4 2 16,1-4 6-16,-3 7 0 0,-5-4 4 0,4 0-14 16,-6 2 4-16,1 0-7 0,0-3 8 0,-3 4-6 15,-2 0 16-15,1-1-3 0,-2-2-5 16,-6 4-5-16,10 0 3 0,-10 0 5 0,3-3 4 16,-3 3-6-16,0 0-9 0,0 0-2 0,0 0 5 15,0 0-5-15,0 0-13 0,0 0-8 0,0 0-58 16,0 0-121-16,0 0-522 0,0 0 56 15,0 0 65-15</inkml:trace>
  <inkml:trace contextRef="#ctx0" brushRef="#br0" timeOffset="-211952.92">5816 12393 399 0,'4'8'184'0,"-1"-3"-15"16,0-2 5-16,1 4-23 0,-1-5 13 0,2 5-72 15,1-5-20-15,-2 4-13 0,2-5 15 16,4 6-15-16,-3-2 10 0,3 0-5 15,-3-1 69-15,7-1 10 0,-4 1-15 0,0 0-2 16,4-4-21-16,3 2 12 0,0-2-1 0,4-2-17 16,5 0-83-16,5-4 17 0,5-2-15 15,17-9-15-15,3-7 25 0,15-2-10 0,8-10 0 16,0-3 22-16,9-4-22 0,28-14 3 0,4-3-13 16,3 1 4-16,0 0-12 0,-10 0 5 15,0-4-48-15,3 5-67 0,1-1-74 16,-1-1-170-16,-1 5-401 0,-25 12 92 0,-2-1 69 0</inkml:trace>
  <inkml:trace contextRef="#ctx0" brushRef="#br0" timeOffset="-210985.47">6460 15883 632 0,'3'8'133'0,"3"2"-23"15,-3 0 8-15,4 3-24 0,-4 1 9 0,5 3-29 16,-1 1-2-16,-1 1 33 0,1 2-41 0,1-1 7 16,1 2-7-16,-2-1-2 0,0 1 12 15,3-3-23-15,-2 1-12 0,1-2 1 16,-1-3-6-16,-1 0 19 0,2-2 19 0,2-1 82 15,2-2-1-15,1-3-89 0,6-4 67 16,5-4-16-16,15-5-18 0,22-11 6 0,17-6-16 16,9-9-3-16,4-6-10 0,0-4-10 0,29-17-5 15,12-5-31-15,4-8 8 0,10 0-31 16,0-1-30-16,-1-3-37 0,5-6-171 0,-7 21-591 16,-8 7 105-16,-16 4 38 0,-28 12 100 0</inkml:trace>
  <inkml:trace contextRef="#ctx0" brushRef="#br0" timeOffset="-203326.93">13528 4310 550 0,'0'0'128'0,"0"0"-10"0,0 0 12 16,0 0-28-16,0 0 73 0,0 0-22 0,0 0 11 15,0 0-26-15,0 0-23 0,0 0-5 0,0 0-17 16,0 0-24-16,0 0 13 16,0 0-8-16,0 0-8 0,0 0-7 0,0 0-2 15,0 0-34-15,0 0 10 0,0 0 28 0,0 0-12 16,0 0-18-16,0 0 12 0,4-14 1 15,-4 14-14-15,17-1 6 0,-7-1-2 0,7 1-4 16,0 0-2-16,7-4-2 0,7 4-3 0,6-3 5 16,8 1-10-16,14 0 3 0,6-4-24 15,3 5 21-15,0-3-13 0,4 4 0 0,-3 0 13 16,2 1 10-16,0-3-33 0,5 0 3 0,-5 3 7 16,2-2 0-16,2 1 10 0,-1 1-5 15,-4-4-10-15,1 3 8 0,-3-2 2 16,-6 3-7-16,-10-1-1 0,-8-2 1 0,-3 1-18 15,-7 1 27-15,0 1-22 0,-6-1 18 0,-1 1-3 16,-7 0 0-16,1 0 8 0,-4 0-11 16,-3 0-4-16,3 0-3 0,-7 0 0 0,0 0-8 15,-3 1 15-15,0 0-17 0,-7-1 7 0,10 6-2 16,-7-5 26-16,-3-1-45 0,1 7 4 16,-1-7 4-16,3 3-30 0,-3-3-5 0,0 7-21 15,0-7-48-15,0 7-19 0,0-7-101 0,-3 9-529 16,2-4 99-16,1 0 53 0</inkml:trace>
  <inkml:trace contextRef="#ctx0" brushRef="#br0" timeOffset="-202250.48">20553 4492 432 0,'0'0'210'0,"0"0"-10"0,0 0-106 16,0 0 1-16,0 0-16 0,0 0-2 0,0 0-10 16,0 0 10-16,28 1-24 0,-14 1 27 15,2-1-29-15,9-2-5 0,-1 2-3 16,7 0-2-16,3-1 0 0,9 0 5 0,3-1-17 15,18 1-6-15,5-1 2 0,2-1 3 16,1 1 13-16,-3 1 3 0,2-1-47 0,2-4 116 16,-2 5-16-16,-3-2-15 0,-3 2-28 0,-3-3 12 15,-1 0-14-15,-9 3 4 0,-8-2-5 0,1 2 5 16,-5-1-17-16,-6 1-8 0,0 0 2 16,-9 0-5-16,-1 0 5 0,-3 0-23 0,-5 0 19 15,2 0 12-15,-5 0-6 0,1-3 6 0,-4 3 18 16,0 0-31-16,-10 0 6 0,14 0 12 15,-14 0-33-15,10 0 10 0,-10 0 2 0,0 0-4 16,7 3-3-16,-7-3-6 0,0 0-12 16,0 0-15-16,0 0 10 0,0 0-69 15,0 0-6-15,0 0-25 0,0 0-23 0,0 0-28 0,0 0-72 16,0 0-529-16,-13 9 61 0,13-9 74 16</inkml:trace>
  <inkml:trace contextRef="#ctx0" brushRef="#br0" timeOffset="-200560.85">29879 5876 660 0,'3'-9'241'0,"-3"2"-16"16,-3 0-20-16,3-4-11 0,0 1-15 0,-3-1-15 16,2 0-23-16,0 1-11 0,-4-4-12 15,2 4-15-15,1-3-16 0,-7 1-8 16,5-1 0-16,-5 1-12 0,2-3-6 0,-4 4-15 15,-2-4 3-15,0 0-6 0,-2 2-9 0,-5-2-1 16,3 1-15-16,-10-3 5 0,4 6-5 16,-6-3-8-16,-5 0 0 0,0 3-2 0,-18 0 5 15,-5-3-3-15,2 6-7 0,-4 1 7 0,8 3 8 16,4 3-18-16,2-4 0 0,1 5 15 16,2 0-12-16,-2 6-3 0,4-3-11 0,1 3 4 15,2 3-14-15,-9 6 24 0,1 3-16 0,1 6-13 16,5 2 21-16,0 6-15 0,4 3 12 0,-1 5-7 15,2 3 15-15,0 14-5 0,5 3-3 16,0 3 3-16,4-1 13 0,5-5-3 16,5 11 0-16,5-7 10 0,-1 2-15 0,6 3 10 15,2 0 13-15,3 2-15 0,3-1 5 16,4 14-5-16,7-4 10 0,-1-8-18 0,8 1 5 16,-4-17 15-16,16 11-15 0,-1-10-64 0,-1-7 18 15,10 3 8-15,3-5 10 0,11-3 8 0,9-5 7 16,5-9 3-16,3 3 2 0,3-9-12 15,1-1 13-15,-11-6 7 0,0-5-18 0,6-2 10 16,-3-1 14-16,4-6 1 0,-3 2 1 16,2-4-8-16,2-2 18 0,-2-4-15 15,-3-3-3-15,-3-5-5 0,-3-2 10 0,-4-5-7 16,7-6 12-16,-11-1-28 0,2-8 13 0,-5-4-2 0,-13 1 10 16,2-11-3-16,-3-2 5 0,-12 5-5 15,-1-2-2-15,-3-5-9 0,-8-3 9 16,-3 2 74-16,-4-6-6 0,-4 1-4 0,-7-2-8 15,-8-12-8-15,3 3 5 0,-14 1-4 0,-1 2-17 16,-8 3-1-16,-8 6-4 0,-7-3-7 16,-4 5-17-16,-5 4 9 0,-5 5-5 0,-4 3-2 15,2 4-8-15,-1 6-3 0,0 4 14 0,15 7-19 16,-3 6-2-16,-1 2-1 0,-4 1 14 0,1 7-3 16,-7 1 10-16,-4 2-30 15,2 6 2-15,-1 5-13 0,-1-1-7 0,6 8-1 16,5-2-20-16,-1 5-10 0,3-2-33 0,6 3-29 15,5 5-61-15,10-3-69 0,7-1-507 0,3 0 52 16,3 2 48-16</inkml:trace>
  <inkml:trace contextRef="#ctx0" brushRef="#br0" timeOffset="-197417.27">28874 7066 432 0,'0'0'205'0,"1"-6"-13"15,-1 6-8-15,0-7-115 0,0 7-2 16,0 0 4-16,-1-4 19 0,1 4-8 0,0 0-13 15,-1-7-5-15,1 7-20 0,0 0 9 0,0 0-1 16,-6-6-24-16,6 6-3 0,0 0-4 0,0 0 4 16,0 0 6-16,-23 13-5 15,15-9 61-15,-2 4-3 0,-7 5-4 0,0-1-19 16,-7 9-10-16,-10 6 21 0,0 0-24 0,-4 8-17 16,-6-2 20-16,-7 13-7 0,-7-3-8 15,3 6-18-15,-3-1 23 0,1 2-23 0,-3 0 12 16,2 2 1-16,-1-1-11 0,-2 0 9 0,0 5 1 15,5-6-22-15,-4 3 2 0,2-3 3 16,-1 0-16-16,1-3 21 0,0-3-7 0,3 2-4 16,3-5-14-16,8-11 12 0,1 5-8 0,1-5 16 15,4 2-5-15,1-4-1 0,0 4 4 0,2-6 14 16,1 4-17-16,1-4 5 0,5-7 2 16,4 2-12-16,3-3 7 0,5-2-10 15,-2-3 7-15,2 1 1 0,1 3 0 0,-1-4-6 16,5-3-7-16,-2-1 13 0,2 1 5 15,1-2-13-15,3 0-87 0,0-1 20 0,-3 1 13 16,3-3 3-16,2 0 0 0,-3 1 5 0,3-1 10 16,-1 1 0-16,2-2 8 0,-2-1 3 0,3-2-6 15,-1 5 18-15,1-3-5 0,3-3-15 16,-6 6 12-16,6-6 3 0,-5 3 8 0,2 2 13 16,3-5-19-16,0 0 6 0,-4 2 2 15,4-2 3-15,0 0 5 0,-6 5 11 0,6-5-24 16,0 0 15-16,-3 2 1 0,3-2-1 15,0 0-7-15,0 0-20 0,0 0-34 0,-7 3-54 16,7-3-66-16,0 0-13 0,0 0-499 0,0 0 43 16</inkml:trace>
  <inkml:trace contextRef="#ctx0" brushRef="#br0" timeOffset="-196888.44">27162 8206 639 0,'0'0'192'0,"0"0"-12"0,0 0-14 0,0 0-7 0,0 15-3 16,-4-5-18-16,1-1-15 0,-1 2 0 16,-3 4 2-16,-3 1-25 0,0 2 0 0,-1 3-3 15,1 1-20-15,-6 3-3 0,1 0-5 0,-1 0-7 16,-1 0 4-16,-1 0-7 16,5 0-10-16,-2 0-8 0,-1 0 7 0,3 0-17 15,-1-3-74-15,4-4 2 0,-1-1-6 0,4-1 17 16,0-4-9-16,-2 3 11 0,5-7 21 0,-3 3-29 15,3-1 15-15,1-1 14 0,-1 0-9 16,1-5 11-16,0 3-15 0,3 0 25 0,0 1 5 16,0-2 0-16,3-2 0 0,0 2 3 0,1-3 3 15,2 2-9-15,2-2 11 0,-1-2 3 16,6 4-6-16,4-5 75 0,-3 0-24 0,7 0 6 16,0-2-18-16,5-1-3 0,3 2-13 0,0-1 11 15,2-3 2-15,-1 4-18 0,1-1 1 0,-3 0 1 16,3-1-12-16,-4 1 6 0,-3 2 1 15,-4 0-30-15,1 0-2 0,-3 0-1 16,-2-1-12-16,-2 1-29 0,0 0 21 0,0 0-18 16,-4 0-5-16,-1 0-10 0,-2 0-8 15,-7 0-23-15,11 1-59 0,-11-1-43 0,0 5-285 16,0-5-284-16,0 0 72 0,0 0 95 0</inkml:trace>
  <inkml:trace contextRef="#ctx0" brushRef="#br0" timeOffset="-195665.61">26584 7860 568 0,'0'0'161'0,"0"0"-7"0,-4-4-14 0,4 4-12 0,0-6-2 0,0 6-32 15,-3-7 9-15,3 7-26 0,-3-3 12 16,3 3-12-16,-2-7-3 0,2 7-12 0,-2-5 7 0,2 5-3 16,0-4-7-16,0 4-8 0,0 0-15 15,-3-6-8-15,3 6-5 0,0 0-10 16,0 0 8-16,3-7-6 0,-3 7 8 0,0 0-18 0,13-1 3 16,-13 1 7-16,0 0-2 0,18 8 5 15,-11-8-23-15,2 6 7 0,-1-2 4 16,-1 1-4-16,3 5 6 0,-1 3-1 0,-1-1 73 15,-4 6-16-15,2 2-8 0,-3-1 0 0,-3 6-12 16,-3 6-18-16,-4 14 25 0,-4 4-21 16,-2 2 4-16,-7 4-6 0,-3 7 10 0,-5 3-27 15,0 2 24-15,-5 1 4 0,2 0-24 0,3-3 6 16,-2 2-6-16,2 0-7 16,4-1 10-16,0 1-3 0,7-11-15 0,0-4 5 15,6 5 5-15,2 0-7 0,-2 0 2 0,4-1-13 16,4 1 16-16,6 1-8 0,1-1 8 0,2 1-6 15,5 2 8-15,6 8-7 0,0-11 10 16,3 11-11-16,4-3-2 0,-3-13 8 0,3-2-8 16,-4-2 10-16,4 2 1 0,0-4-1 0,-3-3 8 15,-1-7-18-15,1-4-5 0,-8-6 2 16,3-2 13-16,-4-6-20 0,-1 3 10 0,0-5 5 16,-3-3-7-16,-1-1-11 0,1-1 15 0,-2-3 3 15,-2 0 11-15,-1-4-3 16,0 3-13-16,0-5-3 0,-3-2 11 0,2 5-3 0,-2-5-13 15,0 0 13-15,0 0-12 0,-15 0-1 16,15 0 13-16,-14 0-23 0,7 1 18 0,-1-1 3 16,-3 0-16-16,0 2 15 0,1-2-22 15,3 2 10-15,-4 1 5 0,1-1-1 0,0 5-17 16,2-4 18-16,-1 7-7 0,-1-1-1 0,3 2 10 16,-1 6 3-16,-2 1 8 0,1 7-6 15,1 1-7-15,2 6 3 0,2 0 4 0,1 3-2 16,0 2-5-16,-1 1 0 0,4 2 13 0,0 18-6 15,0 2-7-15,4-3 13 0,-1 3-18 16,0 4 7-16,4-2-5 0,0 2 16 0,0-3-5 16,0 17-9-16,2-17 9 0,-1 3-6 15,-4-2 6-15,5 15-11 0,-5-12 3 0,2 5-10 16,-3 10 28-16,-2 2-21 0,-1-14 13 16,-1 3-7-16,-5 8 2 0,3-9 2 0,-4 9 11 15,0-3-23-15,-4 3 5 0,1-3 2 0,-3-5 0 16,3-8 14-16,-4-6-27 0,0 2 6 15,-2-3-10-15,-5-2 7 0,-3-5-36 0,-9 8-30 16,1-13-123-16,-9 6-390 0,-8 0-165 0,-4-8 89 16,-9-3 74-16</inkml:trace>
</inkml:ink>
</file>

<file path=ppt/ink/ink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4T07:42:45.360"/>
    </inkml:context>
    <inkml:brush xml:id="br0">
      <inkml:brushProperty name="width" value="0.05292" units="cm"/>
      <inkml:brushProperty name="height" value="0.05292" units="cm"/>
      <inkml:brushProperty name="color" value="#FF0000"/>
    </inkml:brush>
  </inkml:definitions>
  <inkml:trace contextRef="#ctx0" brushRef="#br0">1540 2964 593 0,'0'0'233'0,"0"0"-5"0,-3-4-44 15,3 4-10-15,0 0-12 0,0 0-16 0,0 0-24 16,0 0-11-16,0 0 1 0,0 0-15 0,0 0-4 15,0 0-4-15,0 18-15 0,3-10-7 16,0 2-13-16,0 0-1 0,-2 1 14 0,5 0-36 16,-2 3 15-16,0 0 8 0,2 0 2 15,-3 1-5-15,4-4-15 0,0 4 10 0,3-5-3 16,-3 2-2-16,-3-4-5 0,5 3 13 16,2-2-6-16,0-3 32 0,3-3-34 0,3-2 10 0,10-3 13 15,13-7-16-15,18-9 4 0,18-10-14 16,6-5-69-16,3-4-2 0,8-6 59 15,30-13-16-15,10-4-59 0,7-6-86 0,1-14-137 16,13 10-552-16,7-8 51 0,5 1 115 0,2-1 41 16</inkml:trace>
  <inkml:trace contextRef="#ctx0" brushRef="#br0" timeOffset="6082.71">1707 4091 568 0,'0'0'205'0,"0"-6"-13"0,0 6-8 0,0 0-25 16,0 0-11-16,0 0-17 0,0 0-14 0,0 0 1 15,0 0 5-15,0 0-18 0,0 16 5 16,0-8-56-16,4 1-36 0,-4 2-3 15,3 2-10-15,-2 1 13 0,2-2-15 0,0 4 76 16,0 0 10-16,1-5-4 0,-1 3-31 0,3-4 10 16,2 5-11-16,-1-5 6 0,-1-2 5 15,5 2 3-15,3-3-1 0,3-1-61 0,7-9 3 16,13 0 5-16,21-14-3 0,18-9 8 0,12-10 8 16,28-20-29-16,18-9-15 0,6-2-18 0,3-5-51 15,11-21-135-15,7 19-572 0,-1-5 90 16,5-4 100-16</inkml:trace>
  <inkml:trace contextRef="#ctx0" brushRef="#br0" timeOffset="12965.84">8251 5386 391 0,'0'0'146'0,"0"0"-90"16,0 0 1-16,0 0-11 0,0 0-3 16,0 0 103-16,0 0-28 0,0 0-16 0,0 0 19 15,0 0-9-15,20 5 3 0,-6-5-7 0,6 1 12 16,3-1-12-16,9-1 7 0,9 2-87 16,6 0-13-16,22-1-7 0,3 0 5 0,3 2 15 15,7-1-18-15,-3 0 1 0,3 2 4 16,17-3 10-16,-17 0-17 0,3 0-3 0,14 0 8 15,-19 0 5-15,15-7 5 0,-17 6 8 0,-2-3 5 16,-1 1-29-16,-7 2 9 0,1-5-14 16,-7 4 37-16,-1-2-32 0,-13 0 78 0,-4 3-14 15,-6-3 6-15,-7 2-10 0,0 2-26 0,-1-2 5 16,-10 2-28-16,1 0-8 16,-4-2 16-16,-4-1-6 0,-1 2-20 0,-3 1-51 0,-2 0-26 15,-7 0-36-15,10 0-15 0,-10 0-25 0,0 0-142 16,7 6-444-16,-7-6 101 0</inkml:trace>
  <inkml:trace contextRef="#ctx0" brushRef="#br0" timeOffset="13543.07">10940 5375 670 0,'-3'-4'200'0,"3"4"10"0,0 0-62 16,-7-4-7-16,7 4-11 0,0 0-27 15,0 0 9-15,21-6-9 0,-1 4 73 16,11-3-14-16,27 1-11 0,10-8-28 0,25 2-11 15,6-2-7-15,0-1-13 0,4 1 1 16,-4-3-12-16,4 5-88 0,-7 1 9 0,2-5-2 16,-2 5-7-16,-4 1-6 0,-6-1 3 0,-15 3-8 15,-2 5-21-15,-3 0-32 0,-13 1-137 16,-8 2-575-16,-4 4 89 0,-4-3 72 0</inkml:trace>
  <inkml:trace contextRef="#ctx0" brushRef="#br0" timeOffset="22868.7">10024 7503 578 0,'0'0'205'0,"0"0"-29"0,-6-3 1 0,6 3-18 16,0 0-26-16,0 0 2 0,-4-6-12 15,4 6-25-15,0 0 9 0,0 0-10 16,0 0-2-16,0-4-10 0,0 4-1 0,0 0-102 16,0 0 13-16,0 0-8 0,-3-7 3 0,3 7 5 15,0 0-8-15,0 0-2 0,0 0 10 16,7-4 5-16,-7 4 5 0,17 0-5 0,-7 0 15 16,7-1-18-16,8 1 32 0,9 0-24 0,10-3 10 15,30 3 11-15,26-6-6 0,9 4 13 16,4 0-7-16,4-2 84 0,9 1-33 0,10 2-3 15,2 1-5-15,-2-3-5 0,1 6-5 0,-10-3-8 16,6 1-2-16,-4-1-13 0,5 2-11 16,-7-1 11-16,-4 4-5 0,-8-4-8 0,-5 1 8 15,-7 4-13-15,-4-3-3 0,-21-2 0 0,-2 3 3 16,-4-1-10-16,-4 3 5 0,-4-5 12 16,-15 2-17-16,-9 0 2 0,-5-2 8 15,-5 2-20-15,-6-2 7 0,-3-1-8 0,-1 3-7 16,-6-2 10-16,0-1-10 0,-3 0 2 0,-2 2-10 15,-2-1-15-15,-4 3-18 0,-3-4-31 16,4 2-80-16,-4-2-9 0,0 0-131 0,-4 9-476 16,4-9 97-16,0 0 33 0</inkml:trace>
  <inkml:trace contextRef="#ctx0" brushRef="#br0" timeOffset="32655.98">14270 9347 627 0,'0'0'151'0,"0"0"0"16,-7-4-36-16,7 4 3 0,0 0-6 0,0 0 3 15,0 0-17-15,0 0 9 0,0 0-17 16,0 0-36-16,-6 0 38 0,6 0-31 0,0 0 16 15,0 0-26-15,0 0-18 0,0 0 6 0,27-2 4 16,-14 4-9-16,2-2 22 0,5-2-15 16,10 2 66-16,1-1 3 0,14-2-87 0,17 1 3 15,9-1-18-15,5-1 7 0,20 1 11 0,5-3-8 16,2 5 7-16,3-5-4 0,6 2-11 16,-1-1 5-16,5 3-17 0,0 0 30 15,-4-3-23-15,1 4 8 0,-7 1 2 0,-3-2-7 16,-1 1-6-16,-22-2 16 0,-2 3-20 15,1-1 2-15,-1 1-5 0,-6 0-8 0,-3 0 18 16,-1-1 0-16,-13 1 5 0,-8 0-5 0,-5-2 1 16,1 2-17-16,-12 0 4 0,0-1 4 0,-4 1 6 15,-6-1 9-15,-1-2 4 0,1 3-6 16,-5 0 5-16,-1-2-15 0,-2 2 18 0,-2 0 13 16,-1-1-13-16,0 0-5 0,1-1 5 0,-2-1-8 15,-9 3 10-15,11-1-4 16,-1 1 14-16,-10 0-19 0,10-3-11 0,-6 0-23 15,-4 3-6-15,0 0-35 0,14 3 6 0,-14-3-27 16,7-3-2-16,-7 3-43 0,0 0 4 0,9 6-79 16,-9-6-2-16,0 7-517 0,0-4 53 15,0-3 100-15</inkml:trace>
  <inkml:trace contextRef="#ctx0" brushRef="#br0" timeOffset="33995.86">4853 10325 647 0,'0'0'179'16,"0"0"-12"-16,0 0 4 0,0 0-20 16,0 0-18-16,0 0-20 0,0 0-18 0,0 0 12 15,37 1-86-15,-20-1-16 0,7 0 5 16,10 0-5-16,7 0 16 0,21-1 7 0,3-2-28 15,6-1 5-15,4-1 0 0,1 0-8 0,-4-2 11 16,17-1 77-16,3-2 2 0,-3 2-16 16,0-2 9-16,-18 2-16 0,5 1 7 0,-5-5-2 15,-5 2-12-15,1 0-16 0,-8 1 25 0,-1 1-15 16,-10 1-12-16,-10 6-1 0,2-8-2 0,-9 7-8 16,-4-4-5-16,1 5 0 15,-7-2 11-15,-2-1-11 0,2 2-13 0,-7 1-3 0,-3-1-1 16,2-2 12-16,-2 4-18 0,-4-1-34 15,2 1-2-15,-9 0-5 0,10 0-7 16,-10 0-42-16,8 3-20 0,-8-3-23 0,0 7-241 16,0-6-332-16,0-1 43 0,0 7 59 0</inkml:trace>
  <inkml:trace contextRef="#ctx0" brushRef="#br0" timeOffset="34960.71">9074 10251 570 0,'0'0'149'0,"0"0"-14"0,0 0-4 0,0-7-18 16,0 7-3-16,0 0-8 0,0 0-17 15,0 0-21-15,0 0 7 0,0 0-17 0,7-1 0 16,-7 1-3-16,13 0 8 0,-2-2 82 0,6 2-8 15,4 0-23-15,9-3 0 0,14 1-36 16,21-1 13-16,11 2-8 0,17-5 3 16,8 2-13-16,-1-2-12 0,6 1 7 0,3 0-16 15,7 0-89-15,4-3 21 0,6-1 7 0,-3 1-7 16,1 0-1-16,-4 1 21 0,2 2-8 16,-2 0 11-16,0-3-23 0,-3 5 14 0,1-3-4 15,-8 4 15-15,-5-4-5 0,-8 6-12 0,-19-4 14 16,-9 1 3-16,3 2-7 0,-10-1-9 15,-9-1 9-15,-11 3-6 0,-1-2 3 0,-7 0-23 16,-4 1 41-16,-5 1-18 0,-1 0-6 0,-4 0 9 16,-3-1 9-16,-3 1-1 0,3-1 17 15,-7 1 0-15,4 0-3 0,-7-3-12 0,-7 3-3 16,17-2 15-16,-17 2-12 0,10 0-23 0,-10 0-1 16,4 0-30-16,-4 0-82 0,0 0-38 15,9 0-98-15,-9 0-473 0,0 0 66 0,0 0 93 16</inkml:trace>
  <inkml:trace contextRef="#ctx0" brushRef="#br0" timeOffset="39477.44">7604 11359 568 0,'-3'-3'197'0,"0"-2"-10"0,0 1 2 16,2 0-2-16,1 4-21 0,-7-10-2 0,4 9 5 15,3 1-110-15,-1-7-18 0,1 7 5 16,-3-7 0-16,3 7-8 0,-6-2-2 0,6 2-18 16,0 0 8-16,0 0-11 0,6-8 16 15,-6 8-3-15,18 0 16 0,-1 0-19 16,10 0-22-16,7 0 2 0,14 0 5 0,20 0-5 0,1 0 21 16,6 0-8-16,0 0 0 0,4-1-11 15,-1 0 1-15,4 0 64 0,-4-3 2 16,-2 3 0-16,2-5-7 0,-5 5-8 0,-2-2-8 15,-2-3-8-15,-5 4 6 0,-5-4-11 0,-8 6 1 16,-10-3-3-16,-3-2-1 0,-7 5-9 16,-4-3-6-16,0 2-2 0,-6-4 5 0,0 4-10 15,-5 1 5-15,-1-1 10 0,-2 0 0 0,1 1-17 16,-7-1-4-16,2-3 4 16,-5 4-22-16,-4 0-7 0,10-1-7 0,-10 1-60 15,0 0-2-15,0 0-15 0,0 0-52 0,0 0-32 16,0 0-593-16,-7 8 75 0,1-1 93 15</inkml:trace>
  <inkml:trace contextRef="#ctx0" brushRef="#br0" timeOffset="40372.75">12431 11376 355 0,'-3'-1'144'0,"3"1"9"0,-7-6 55 0,7 6-22 0,-4-1-19 0,4 1-6 0,-3-4-36 15,3 4-7-15,0 0-8 0,0 0-28 16,0 0 5-16,0 0-15 0,0 0-6 0,17-5 6 16,-3 7-13-16,7 1-3 0,9-3-4 0,4 0 6 15,7 0-1-15,7 0-9 0,21-5-9 16,2 4-14-16,21-6 19 0,4 6-11 0,4-6 8 15,-5-3-18-15,1 2 5 0,0-2 0 0,-4 0-7 16,0-2-80-16,-3 1 8 0,0 1 2 16,-17 3 8-16,-1-2 11 0,-2 1-17 0,-7 1 27 15,-5 0-8-15,-12 6-5 0,-8-2 4 0,-6-1 1 16,-7 4-20-16,-3-3 9 16,-1 2 11-16,-5-2-8 0,-2 2 26 0,-3 1-8 15,0 0-13-15,-10 0 19 0,11 0-6 0,-11 0-5 16,6 4 2-16,-6-4 8 0,0 0-12 15,0 0 14-15,-3 8-1 0,3-8 4 0,0 0-15 16,-4 9-31-16,4-9-35 0,-3 4-29 0,3-4-95 16,0 8-450-16,0-8 31 0</inkml:trace>
  <inkml:trace contextRef="#ctx0" brushRef="#br0" timeOffset="41241.86">17070 11291 639 0,'-7'-5'285'0,"4"2"-40"16,-1 0-112-16,1-1-20 0,3 4 15 16,-6-8-23-16,6 8 13 0,0 0-29 0,9-9-4 15,1 7 63-15,5-4-20 0,5 6-13 0,7-7-25 16,11 6-13-16,6-3 7 15,18-2-12-15,6 5 5 0,4-5-11 0,7 6 3 0,-1-3-10 16,1-1-13-16,3 3-7 0,-4 1-6 16,4-2 5-16,-3 1 6 0,0 0-34 15,0 1 16-15,-4-3-3 0,-4 1-8 0,-2 4-10 16,-4 1-12-16,-15-1-9 0,-11 0-17 0,-5-2-3 16,-3 4-10-16,-4-1-5 0,-4-2 12 15,-2 4-25-15,-3-3 18 0,-8 1-2 0,0 1-27 16,-4-1 4-16,-6 2-42 0,-3 2-58 0,-4-4-14 15,-6 7-191-15,-4-2-318 0,0-1 29 0</inkml:trace>
  <inkml:trace contextRef="#ctx0" brushRef="#br0" timeOffset="42559.33">2897 12380 440 0,'0'0'240'0,"-10"-3"-19"15,10 3-24-15,-8-1-28 0,8 1 2 16,-6-3-38-16,6 3 0 0,0 0-7 0,0 0-32 16,0 0 1-16,0 0-31 0,0 0 18 0,27-1-31 15,-13 1-5-15,3 0 11 0,7 0 1 16,7 0-4-16,3 1-13 0,14-2-102 0,17 0 35 16,6 1 6-16,8 0 17 0,6-3-7 0,18 3 2 15,3-2-2-15,1 2-5 0,5-1 9 16,4 0 1-16,7-4 3 0,0 2-3 15,4-2 5-15,-4 1-3 0,6-2 44 0,2-2 41 16,5 1-26-16,1-3 24 0,-3 2-19 0,-4-2 3 16,-1 1-18-16,1-4 3 0,1 3-21 15,1 2 13-15,-8-3 8 0,-2 3-3 0,-5-1-16 16,-8 1 6-16,-2 2-18 0,-5 4 0 0,-20-1 8 16,-4 1-16-16,-2 2 10 0,-8 0-12 15,-3 0 2-15,-14 5 8 0,-10-4-18 16,-10 0 15-16,0-1-7 0,-7 0-3 0,0 0 6 15,-4 0-6-15,-3 0 7 0,-3 0-1 16,0 2 12-16,-4-2 2 0,0 0 1 0,-10 0-13 16,14 0 2-16,-14 0 11 0,6-2-11 0,-6 2-2 15,0 0-6-15,0 0-24 0,0 0-45 16,0 0-53-16,0 0-85 0,0 0-45 0,0 0-526 16,0 0 52-16,-34 6 43 0,22-2 126 0</inkml:trace>
  <inkml:trace contextRef="#ctx0" brushRef="#br0" timeOffset="50070.39">13518 6741 609 0,'0'0'207'0,"1"-5"-15"0,-1 5-10 0,0 0-24 15,6-7-12-15,-3 6-10 0,-3 1-23 16,3-3-29-16,-3 3 16 0,5-6-23 15,-5 6-3-15,6-2 3 0,-6 2-6 0,4-6-24 0,-4 6 1 16,6-1 1-16,-6 1-6 0,0 0-7 16,7-3-8-16,-7 3 11 0,3-4-11 15,-3 4-5-15,8-3 0 0,-8 3-8 0,6-2 16 16,-6 2 0-16,7-4-19 0,-7 4 14 16,7-2-13-16,-7 2-3 0,8-1 8 0,-8 1-3 15,9-5-7-15,-6 3-87 0,-3 2 22 0,7-5 16 16,0 2 13-16,-4 2 21 0,-3 1-22 15,11-6 37-15,-8 4 54 0,-3 2 4 0,7-7 6 16,-4 6 2-16,0-5 5 0,-3 6-15 16,4-7-87-16,0 3 18 0,-4-2-5 0,0 6 2 15,4-8 3-15,-1 5-28 0,-3-4 25 16,0 2 3-16,0 5 13 0,0-10-11 0,0 7 16 16,0-5-18-16,0 2 18 0,-3 2-6 15,2-3 1-15,-2-1 0 0,-1 2 15 0,-3-1-39 16,1 1 27-16,-1-1 1 0,0 0-9 0,-7-2-11 15,4 1 6-15,-4 0-6 0,-3 0 11 0,0 1-1 16,0-2-7-16,-3 2 18 0,-5 0-8 16,1-1-13-16,1 2 11 0,-4-1-3 0,-1-1 2 15,-6 1 1-15,4 0 2 0,-1 4-10 0,0-4 2 16,3 2 3-16,-9 1 8 0,6-2-13 16,0 3 8-16,-2 1-1 0,2-3-2 0,-3 4-10 15,3-3 7-15,-4 2 1 0,-3 0-19 16,-2 0 11-16,2-2-3 0,-3 4 8 0,0 0-3 15,0-2 1-15,-1 1 2 0,-1 1 12 16,2 1-22-16,-4-1 15 0,4 2-5 0,-1-2-5 16,-1 0-1-16,2 0-12 0,3 1 11 0,0-2 12 15,1 1-8-15,3 0 10 0,0 0-12 16,0 1 3-16,0-1-1 0,2 0 10 0,-2 0-4 16,3-1 4-16,-3 1-7 0,0 0-8 0,3-2 24 15,0 1-6-15,-3 1-5 0,0 0 2 16,3 0 19-16,-3-2-26 0,-3 2-3 15,3 0-5-15,-2 2 3 0,2-2 18 0,-6 0-3 16,3 1-8-16,5 1 8 0,-12-1 6 0,10 2-16 16,-4-1 2-16,4-1 8 0,-3 0-2 15,2 1 12-15,1 2-18 0,3-3 6 0,-7 4 2 16,1-2-10-16,3-1-3 0,0 2 1 0,-4-2 30 16,3-1-34-16,1 0 24 0,-6 4-33 15,2-3 20-15,-3 1-5 0,0 1 12 0,0-1 6 16,0-2-18-16,3 2 10 0,-3 0-20 0,7-2 10 15,3 4 2-15,-3-4 8 0,4 0 0 16,-1 0-5-16,3 1-2 0,-2 2-3 16,2-1-6-16,1-2 14 0,-1 4-6 0,1-3-7 0,-1 4 13 15,1-2-1-15,1 1-2 0,1 1-15 16,-2-2 12-16,-1 2 11 0,1-2-3 0,-1 3-15 16,-2 1 20-16,-1-1-12 0,0 3 9 15,0-3-9-15,1 0-16 0,-5 4 18 0,8-4 2 16,0 0 16-16,-1 2-15 0,2 0-11 15,-2-2-7-15,1 5 17 0,0-3-7 0,-1 3 21 16,0-1-22-16,4 3-4 0,-2-3 10 0,-1 6 0 16,6-4-13-16,0-1 11 0,4 2-1 0,-3 1-7 15,6-1 0-15,-4 1-6 0,5 2 4 16,-1-2 9-16,1 3-15 0,6-1 3 0,-3-1 5 16,3 1 12-16,3 0 8 0,-2-1-15 15,6 1-10-15,-3 1 2 0,6 3 3 16,-3-4 0-16,6 0-3 0,-2 2 3 0,2 2 2 15,5-3 21-15,2 1-21 0,-3 2 0 0,8 0-12 16,3 1 15-16,-4-5 5 0,7 2 20 16,3-1-30-16,-3-1 5 0,7 2 7 0,6 1 16 15,4-2-18-15,-4-2 6 0,-3-2 4 0,11 3-5 16,-7-6 8-16,10 4-6 0,-7-5 14 0,10 4-21 16,-10-6-5-16,0 0 10 0,14 2 15 15,3-1-15-15,0-2-28 0,0 1 23 16,4-1-5-16,-1-3 16 0,-2 2-19 0,2-4 0 0,-4 5 16 15,-5-4 0-15,-7 1-11 16,16-1 0-16,-10 1 9 0,8-2-4 0,2 0 3 16,0 4-20-16,1-5 20 0,0 1-10 0,2 2 10 15,1-3 0-15,0 1-5 0,1-1-2 0,-4 4 12 16,2-4 3-16,-2 1-19 0,-1 0 4 16,1 2-3-16,-8-4 12 0,8 1-4 0,6 1-13 15,-3-1 28-15,3-1-13 0,1 4-10 0,-1-4 10 16,1 0-5-16,2 0 2 0,-6 0 9 15,3 0-9-15,-3 0 1 0,1 0-1 0,-1 0 1 16,-11 0-19-16,12 0 16 0,-1 0 6 0,3 0-17 16,0 0 22-16,0-1-9 15,-3-3-12-15,4 2 12 0,-4 1 1 0,0-3-11 16,-1 0 13-16,1-3-2 0,0 1-16 0,-3 1 13 16,2-2-7-16,1-2 17 0,0 1 3 0,1 0-11 15,-4-5 3-15,-1 2 0 0,1 1-7 16,-1-6-3-16,-7 3 0 0,1 1-1 0,-3-5 12 15,2 0 17-15,-9 1-13 0,-8 2-10 0,8-3 20 16,-11 2-17-16,-6 1 12 0,2-1-25 16,1-2 15-16,-8 2 8 0,1-2 5 0,0 0 0 15,-2 0-5-15,-3-1 4 0,-1 2-6 0,-5-2 4 16,1 1 13-16,-1-5 0 0,-2 3-2 16,-4-4-6-16,-4 0 14 0,1 4 7 0,-4-4-18 15,-1-2 10-15,-5 4 3 0,2-4 46 16,-9-4 0-16,-1 2-11 0,-10-7-4 0,-3-1-13 15,-4 4 2-15,-3-3-15 0,-7 2 2 16,-7 0 3-16,-11-1-2 0,-12 1-29 0,-1 3 19 16,-10 0 12-16,-4 2-28 0,-9 2 2 0,-10 5 13 15,-15-3-27-15,-42 5-6 0,-5 3-18 16,-11 5-21-16,-23 2-53 0,-21 9-15 0,-11 6-137 16,-34 4-623-16,-81 12 122 0,-4-3 74 0,-17 4 62 15</inkml:trace>
</inkml:ink>
</file>

<file path=ppt/ink/ink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4T07:43:49.668"/>
    </inkml:context>
    <inkml:brush xml:id="br0">
      <inkml:brushProperty name="width" value="0.05292" units="cm"/>
      <inkml:brushProperty name="height" value="0.05292" units="cm"/>
      <inkml:brushProperty name="color" value="#FF0000"/>
    </inkml:brush>
  </inkml:definitions>
  <inkml:trace contextRef="#ctx0" brushRef="#br0">13187 2023 245 0,'0'0'105'0,"-11"-2"-20"0,11 2-9 16,-9 2 9-16,9-2 22 0,-11 2-43 15,11-2 18-15,0 0-28 0,-10 0 13 0,10 0 15 16,0 0-31-16,-10 1-5 0,10-1 2 15,0 0 19-15,-8 1-3 0,8-1 10 0,0 0-7 16,0 0 10-16,-6 3-1 0,6-3 1 16,0 0-13-16,0 0-2 0,0 8 9 0,0-8-99 15,6 4 26-15,-6-4-11 0,11 6 8 16,-7-3-11-16,5 1 19 0,1 1-8 0,4-2 15 16,-3 0-13-16,6 1 21 0,0-1-7 0,3 0 6 15,1 1-9-15,-1-1-13 0,1 0 18 16,3-1 38-16,-1-1-28 0,1 2 15 0,-3-1 49 15,7 0-7-15,-7 0 7 0,5 1-13 0,-2-1-7 16,4 0-3-16,-4-1-6 0,3 1 1 0,-2-2-74 16,4 2-11-16,2-1-9 15,1 1 42-15,-1-2-12 0,2 0 5 0,1 0-5 16,-2 0 5-16,2 0 8 0,3 0-19 0,0 0 17 16,-3-2-17-16,2 2 34 0,7-1-15 15,-2-1 33-15,-7 2-31 0,5 0-5 0,-2-3 6 16,-3 3 4-16,0-2-30 0,-3 1 30 0,3 0-2 15,0 0 7-15,-3-1-7 0,3 2 66 16,0-2-10-16,1 2-12 0,-1-2 7 0,0 0-21 16,7-2 8-16,-4 4-12 0,5-5-6 0,-2 3 8 15,-2-1-2-15,3 0-4 0,-3-1-22 16,3 2 20-16,0-3 1 0,0 2-14 16,0 0-2-16,0-2 20 0,3 2-22 0,-6-1-1 15,2 2 6-15,5-4-11 0,-4 3-8 0,1 1 14 16,2-3-6-16,0 3 3 0,-2-1-5 15,2 1-1-15,1 1-4 0,-2 0 10 0,3-2-11 16,-2 0 3-16,0 3 6 0,17-3-1 0,1-1-5 16,-11 1 0-16,-3 3 5 0,-3-1-10 0,3 0 18 15,-1-2-5-15,15 1-10 16,-7 1-9-16,-11 0 9 0,17-4-11 0,-9 4 6 0,-4 1 4 16,14-3 11-16,-1 1-13 0,-10 0 3 0,13-1-14 15,-5 2 22-15,-4 0-4 0,-10 0-2 16,2-1 3-16,-2 2-5 0,2-2 9 15,-3 2-19-15,1 0 12 0,2 0-13 0,-1 0 6 16,-2 0 9-16,1 0-17 0,-1 2 8 0,1-4 9 16,-1 4-2-16,0 0-12 0,-3-1-1 15,0-1 8-15,1 1-5 0,-2 0 0 0,-5 1 5 16,2-1 0-16,-3-1-5 0,0 2 5 0,-3-2 2 16,4 2-4-16,-1 1-3 0,-3-3 10 15,-1 1-5-15,-2 1 7 0,-1 1-4 0,-3-2 2 16,0 0-8-16,0 1-2 0,-4 0-5 0,1-1 10 15,-1 1-2-15,-3 0-1 0,1-1 3 0,-2 1-5 16,-2 0 10-16,0-1-2 16,3 1-9-16,-7-1-1 0,4 1 9 0,-4-1 3 0,0 1 3 15,1-1-5-15,-4 0-1 0,2-1-7 16,2 2 8-16,-4 0 2 0,3-1-3 16,-3-1 1-16,3 2-13 0,-3 0 12 0,3-2 1 15,-3 1 2-15,0 1-15 0,-7-2 10 0,13 0-11 16,-6 2 19-16,-7-2-8 0,11 1-5 0,-4 1 5 15,-7-2 23-15,10 0-28 0,-10 0 13 16,10 0-14-16,-10 0-4 0,10 0 5 0,-10 0 10 16,10 0-5-16,-10 0 3 0,11 1-1 0,-11-1-4 15,7 0 2-15,-7 0 2 0,0 0 9 16,13 0-27-16,-13 0-12 0,11 0-28 16,-8 3-62-16,-3-3-77 0,4 6-214 0,-1 1-413 15,-7 1 98-15,-2-1 112 0,-5-1 26 0</inkml:trace>
  <inkml:trace contextRef="#ctx0" brushRef="#br0" timeOffset="3280.87">24638 1461 268 0,'0'0'133'0,"0"0"-7"16,0 0-21-16,0 0 12 0,-6-4-29 0,6 4 4 15,0 0-31-15,0 0-15 0,0 0-13 0,0 0 11 16,0 0-11-16,0 0 1 0,0 0-4 15,0 0-2-15,7 14 8 0,-4-8-15 0,3 3 27 16,-2 0-25-16,3 3 6 0,-3 2-4 0,4 0 42 16,-3 4-37-16,6 2-24 15,-1 3 17-15,0 0 5 0,1 2-3 0,2 1 1 16,0 2-16-16,-2-1 29 0,5 1-11 0,-4 1-5 16,1-1 7-16,1 0 4 0,2-2-27 0,-1 2 16 15,-2-1 6-15,0-2 50 0,1 0 16 16,-1-3-21-16,-1 0-2 0,-2-5-3 0,2-1-8 15,0 2-28-15,-2-2 8 0,-4-2 11 0,5-2-6 16,-4-1-11-16,-1 0 1 0,1-1 13 16,0-2-23-16,0-1 22 0,-3-2 29 0,-1 1-49 15,0 0-7-15,3-3 78 0,-5 1-78 0,-1-4-6 16,0 0 1-16,0 0 7 0,14-11-3 16,-11 1 47-16,1-5 2 0,2-6 0 15,1-3-23-15,4-5 8 0,-2-2-16 0,6-16 18 16,-2 2-22-16,4-3 4 0,-3 3 0 0,6 0-9 15,-3 2-11-15,1 1 7 0,2 1-2 16,1 2-15-16,-1 1 10 0,-3 8-16 0,0 3 11 16,-3 4 0-16,-3 5-18 0,-1 1 15 0,1 2 0 15,-2 2-12-15,-2-1 20 0,-1 6-29 0,-2-2 24 16,3 2-26-16,-3 1-7 0,-1 0-31 0,2 2-13 16,-3 0-8-16,1 1 13 0,-3 4 8 15,0 0 10-15,0 0-31 0,0 0-7 0,0 0-21 16,7 15-51-16,-7-6-43 0,-1 2-119 15,-2 1-472-15,3 2 111 0,0 2 32 0</inkml:trace>
  <inkml:trace contextRef="#ctx0" brushRef="#br0" timeOffset="3598.7">25610 1766 685 0,'0'0'259'16,"7"-2"-26"-16,-7 2-39 0,0 0-14 15,0 0-22-15,0 0-35 0,0 0 8 16,0 11-11-16,0-11-15 0,-4 11-5 0,1-1-11 16,-1 0-7-16,0 0-7 0,-3 4-9 0,1 0-4 15,0 2-6-15,2-1-2 0,-4-1-8 16,2 2 0-16,-1-1 8 0,1 0-19 0,4 0-19 15,-4-4 9-15,0-1 3 0,5 4-2 0,-2-5-11 16,0 3 1-16,0-2-11 0,3 0-18 0,-1-3 0 16,1-1-51-16,0 1-71 0,1-1-308 15,-1 0-346-15,0-6 91 0,0 0 37 0</inkml:trace>
  <inkml:trace contextRef="#ctx0" brushRef="#br0" timeOffset="3755.24">25633 1525 688 0,'0'-8'236'0,"0"8"-34"0,7-4-64 0,-7 4-74 16,0 0-77-16,0 0-179 0,7 12-478 0</inkml:trace>
  <inkml:trace contextRef="#ctx0" brushRef="#br0" timeOffset="4241.83">25805 1778 678 0,'0'0'258'0,"0"0"-32"15,11-1-29-15,-11 1-13 0,0 0-25 16,0 0-21-16,13 5 0 0,-10-4-30 0,0 4-6 16,4-2-5-16,-4 2-15 0,4 0 0 0,0 1-20 15,-3 1-6-15,5 0 8 0,-5 0-10 0,3 3-13 16,0-3 0-16,0 1 7 16,1 0-20-16,-3 1-5 0,2-2-2 0,-3 1 20 15,3-2-31-15,-4 3 18 0,3-3-10 0,-2 1 5 16,-1-1 3-16,1 1-6 0,-2 0-2 15,-1-2-3-15,-1 2-22 0,0 0 2 0,-1-1 5 16,-1-1 10-16,-5 1-15 0,4-2 5 0,-4 1 7 16,4 0-7-16,-4-3 18 0,7-2 3 0,-8 3 20 15,8-3-26-15,0 0 24 0,-8-8-11 16,6 1-5-16,2 0-10 0,2-3 10 0,0-2-5 16,4-2 15-16,2-2 13 0,2-2-33 0,0 0 20 15,1 0-79-15,-1-1 2 16,3 3 11-16,1-1-8 0,-1 1 18 0,1 2-2 15,-4 2 17-15,0 1-5 0,1 1-2 0,-4 1 10 16,0 0-21-16,-1 2 13 0,1 0-33 0,-3 2 8 16,1 0-6-16,-3 3-17 0,4-1-13 15,-6 3 27-15,0 0-40 0,0 0-18 0,0 0-110 16,0 0-51-16,3 13-499 0,-6-7 76 0,0-2 90 16</inkml:trace>
  <inkml:trace contextRef="#ctx0" brushRef="#br0" timeOffset="4516.6">26375 1369 453 0,'0'0'158'0,"0"0"6"16,0 0-5-16,0 0-44 0,0 13-13 15,-3-3 29-15,2 3-11 0,-5 2-17 0,-1 4-4 16,1 5-35-16,-5 2 23 0,1 6 6 16,-4 10-32-16,0 1 13 0,1 2-15 0,-4-2-3 0,7-6 11 15,-1-5-6-15,4 0-14 0,-3-2-17 16,4-4-4-16,-2 1-24 0,4-2-2 16,-2-1-18-16,3-6-30 0,-1 0-19 0,1 0-27 15,0-4-55-15,0-1 19 0,2-4-101 16,-6 1 3-16,7-2-453 0,0-2 88 0</inkml:trace>
  <inkml:trace contextRef="#ctx0" brushRef="#br0" timeOffset="5634.53">26207 1917 604 0,'0'0'240'0,"1"-9"-35"15,-1 6-10-15,0 3-11 0,0-7-43 16,0 7-6-16,3-7-7 0,0 4-15 0,1 0 5 15,6-1-26-15,1 0 0 0,1 0-23 16,3 0-8-16,-2-2 1 0,5 3-11 0,-2-1 0 16,-1-1-2-16,1 0-11 0,-2 3-7 0,-1-3 18 15,1 2-21-15,-3 0 15 0,-1 1-25 16,1-1 13-16,-5 2-16 0,1 0 3 0,3 0-5 16,-10 1-10-16,11-4-3 0,-5 4-6 0,-6 0-19 15,0 0 10-15,10 0 2 0,-10 0-5 16,4 7 20-16,-4-2-14 0,0-5-1 15,-4 13 5-15,-2-2 26 0,2 1-44 0,-2 0 32 16,2 2-6-16,-2 1 12 0,-2-2-17 0,3 2 13 0,-3-1-8 16,5-3-21-16,-1 2 16 15,1-3-28-15,3 0 18 0,-4 0 35 0,4-3-28 16,0-1 1-16,4-2 14 0,-1 0-19 0,4-1 12 16,1-2 2-16,-8-1 1 0,22-5 2 15,-8 0-3-15,0-2-7 0,3 1 5 0,0-2 13 16,-1-1 8-16,-4 1-1 0,4-2 39 0,-5 4-44 15,-1-1 13-15,0 2 3 0,1 0 0 16,-2 0-8-16,-2-1 10 0,-3 3-25 0,3 0-3 16,0 0-5-16,-4-1-5 0,-3 4 10 0,10-3-15 15,-10 3 7-15,0 0-4 0,11 7 9 16,-6-4-4-16,-3 2 7 0,1 2-16 16,0 0 9-16,1 1 2 0,-1-1 8 0,0 1-11 15,1 0 11-15,3-2-8 0,-2 1 0 0,3 0 2 16,-1 0 1-16,4-3 17 0,2 1-12 15,1-3-6-15,0 0-2 0,3-2 6 0,3-2-12 16,1 0 9-16,3-3-8 0,-1 1 2 0,-2-4 6 16,0 2-13-16,-1-2 15 0,-3 0-5 0,-1-1 0 15,-4 1 0-15,1-2-21 0,-2 3 21 16,-3-1-7-16,-3 0-11 0,-2 1 0 0,0 1-8 16,-3 2 6-16,-3-3 4 0,3 7-4 0,-10-8-8 15,1 6 5-15,-2 2 0 16,0 0 15-16,-3 0-5 0,1 2 6 0,0 2 4 15,-1 0-15-15,4 0 3 0,-4 0-3 0,4 3-16 16,0-1 14-16,2 0-18 0,-2 0-8 0,4 1 30 16,2-2 6-16,1 2-31 0,0-2 8 15,3-2 15-15,0-3 10 0,3 5 8 0,-3-5-18 16,10 4 8-16,-3-4 13 0,-7 0-14 0,17-4 11 16,-10 4 31-16,3-2 2 0,-3-1-2 15,3 0 10-15,-3 1-8 0,2-1 16 0,-4 3-1 16,2-3-4-16,-7 3-3 0,10-3 0 0,-4 2-13 15,-6 1-5-15,8-3 5 16,-8 3-15-16,6-2-8 0,-6 2-2 0,0 0-11 16,0 0 21-16,10 7 2 0,-10-2-15 0,3 0 10 15,-2 1-17-15,2 1 4 0,0 2-7 0,2-2 15 16,-2 1-10-16,5 0 0 0,-3-2 0 16,2 1-5-16,4-2 15 0,-1-1-8 0,3-1 6 15,1-1 12-15,3-4-5 0,3-3 0 0,6-2-15 16,0-3 18-16,5-5-23 0,6-10 20 15,3-2 0-15,-5-7 1 0,3-5-17 0,-1-1 4 16,4-10-3-16,-3-3-3 0,-6 7 11 0,-6 2-3 16,1-2 0-16,-6 4 2 15,-1 3 11-15,-6 6 2 0,-7 8 6 0,-1 3-8 16,-5 4-6-16,2 1 19 0,-3 6-29 0,0-1 9 16,-3 2-6-16,-4 3 0 0,0 3 10 0,-3 4-18 15,-4 4 0-15,-3 4-4 0,-5 10-1 16,-10 11 15-16,1 5-4 0,0 6-1 0,3 3 1 15,1 4 7-15,3-1-21 0,7 0 4 0,0-2-14 16,10-9 6-16,1-1 12 0,6-6 5 16,0 0-22-16,3-1 7 0,7-1 18 0,0 4 5 15,9-5 0-15,0 0-13 0,1-3-17 0,14 7 7 16,4-5-31-16,0-2-79 0,-4-8-79 16,-3 0-566-16,0-2 46 0,3-2 100 0</inkml:trace>
  <inkml:trace contextRef="#ctx0" brushRef="#br0" timeOffset="6186.24">28242 1652 936 0,'0'0'302'0,"3"-6"-30"0,-3 6-47 0,5-4-28 0,-5 4-28 15,0 0-13-15,0 0-28 0,0 0-2 16,0 0-1-16,0 0-28 0,-2 21-12 0,-4-9-16 16,4 2 5-16,-6 3 0 0,4 2-15 0,-6 2 0 15,3 2-8-15,-3-1-5 0,5 0-2 0,-8 6-3 16,4-6-3-16,2 3-10 0,1-3-69 16,-2 1-2-16,1-3-13 0,1-2 4 0,2-1-32 15,-3 1-1-15,3-4 6 0,1 1-34 16,0-4 24-16,1-2-1 0,0-1-12 0,-1-7-126 15,3 4-519-15,0-5 20 0,0 0 105 16</inkml:trace>
  <inkml:trace contextRef="#ctx0" brushRef="#br0" timeOffset="6575.21">28269 1600 847 0,'3'-6'284'0,"-3"1"-31"0,0 5-30 16,3-7-11-16,-3 7-32 0,1-5-32 0,-1 5-7 15,0 0-16-15,0 0-12 0,0 0-11 16,0 0-15-16,10 11 5 0,-3-3-22 16,-3 3-19-16,-1-1 3 0,4 3 2 0,2 1-15 15,-1-2 0-15,2 1-16 0,0-2-2 0,1 1 11 16,2-2-6-16,3 1-10 0,-4-3 15 0,10-3-5 16,-4 0-10-16,0-3-18 0,3 0 21 15,2-4-6-15,1-3 3 0,0-2-13 0,4 0 5 16,-4-2 0-16,-4-2 1 0,4-2 17 0,-3 1-10 15,-5-2-5-15,2 1 20 0,-2 1-8 16,-2 1 4-16,-2-1 4 0,-4 1-18 0,3 3 34 16,-4-2-1-16,-1 3-91 0,-2 0 12 15,3 0 3-15,-4 2-5 0,-2 1 0 0,-1 4 2 16,3-3 0-16,-3 3-2 0,0 0-8 16,0 0 15-16,-14 22-7 0,7-8 13 0,-3 6-4 15,-1 2 22-15,-2 6-3 0,3 3-11 0,-7 10-1 16,3 0 9-16,0-4-18 0,7-3-7 15,-2 0-16-15,1-2 16 0,8 0-16 0,0-4 1 16,0-1-44-16,7-2 7 0,-3-3-30 0,5-1-49 16,2-2-28-16,3-3-10 0,-4-4-100 0,7-2-412 15,0-4 79-15</inkml:trace>
  <inkml:trace contextRef="#ctx0" brushRef="#br0" timeOffset="7500.98">28990 1923 709 0,'-3'-4'194'0,"3"-2"-5"0,-2 1-12 0,2 5-31 0,-5-6-8 0,5 6-23 16,-3-7-7-16,3 7-11 0,-3-4-17 0,3 4-14 15,0 0-4-15,0-5-14 0,0 5-2 0,0 0-12 16,0 0 4-16,0 0-12 0,0 0-6 16,0 0 11-16,0 0-6 0,0 0 16 0,16 2-15 15,-16-2-3-15,18 0-10 0,-5-2-6 0,1-1 1 16,-1 0 15-16,2-2-23 0,1 0 3 15,-2-2-1-15,0 1-7 0,-3 0 36 16,0 0 5-16,-3-1-13 0,-1-1 13 0,1-1-21 16,-2 4 5-16,0-3 19 0,-5 2-9 15,2 0 27-15,-3-1-29 0,0 3-8 0,-4-1-9 16,-2 1 30-16,0 1-39 0,-5 1 19 0,0 1-24 16,-1 2 6-16,-3 1-1 0,-2 2-9 15,3 2 7-15,-3 2 0 0,2 1 2 0,-4 4 8 16,2 1-2-16,0 1 5 0,0 1-13 0,0 2 10 15,6 1-7-15,-3-1-26 16,4 2 71-16,0-1-12 0,0-4-26 0,8 1-5 0,-3 1 16 16,5-4-6-16,3-3-12 0,0 2-8 15,1-3-3-15,7-2 5 0,-1-2-27 0,4-3-1 16,3 0-5-16,0-1 5 0,3-4 3 16,1 0-2-16,3-2 9 0,3-3 19 0,-4-1 17 15,-1 1 3-15,-2-3 2 0,0 2 11 0,-3 0 18 16,-3 1 27-16,0 1 6 0,1-1-5 15,-4 2-28-15,-3 0 10 0,2 1 12 0,-2 1-20 16,0-2 11-16,-3 4-8 0,1-3-11 0,-2 4-12 16,3-2-3-16,-7 3-10 0,7-4 13 15,-7 4-11-15,7-3-22 0,-7 3 9 16,0 0 4-16,0 0-1 0,0 0 10 0,9 10-17 16,-9-10-11-16,0 6 11 0,0-6-1 0,1 7-4 15,-1-7 4-15,0 7-9 0,0-7-11 16,3 5-5-16,-3-5-18 0,0 6 10 0,0-6 3 15,4 4 2-15,-4-4-7 0,4 3 25 0,-4-3-7 16,9 1 0-16,-9-1-1 0,14-4 19 16,-3 1-19-16,-1-1 19 0,0 1 33 0,3-2-11 15,-3-1 4-15,1 2 1 0,-1 1-9 0,-3-1 15 16,0 1-16-16,3 0-12 0,-3 1-1 0,-3 0-4 16,5 1 10-16,-9 1-24 0,13 1 19 15,-8 1-8-15,1 3-2 0,-5-2-1 16,2 2 8-16,3 2-18 0,-5 0 16 0,3 0 15 0,-4 1-21 15,0 0 19-15,0 0-19 16,0-1 1-16,-4 1 2 0,4-1-3 0,0-1 6 16,0-6 7-16,0 11 0 0,0-8-2 0,0-3 2 15,0 8 13-15,0-8-13 0,0 0 6 0,0 0-4 16,0 0 4-16,27-11-11 0,-19 2-8 16,5 1 31-16,-3-2-10 0,1 2-7 0,2-1 17 15,-3 0-8-15,1 1-20 0,-1 2 31 0,-1-1-11 16,-1 2-7-16,-4 0-13 0,2 3 8 15,-2-4 5-15,2 3-8 0,-1 1-10 0,-2-3 5 16,-3 5 5-16,9-2-5 0,-9 2-3 0,0 0 6 16,0 0 2-16,11 5-10 0,-11-5 10 15,3 8-13-15,0-2-12 0,1 1-8 16,-3 1-11-16,-1 1-20 0,6 0-23 0,-1 1-40 16,-3 0-88-16,4 2-200 0,5-3-455 0,-1-1 107 15,0-2 67-15,7 0 46 0</inkml:trace>
  <inkml:trace contextRef="#ctx0" brushRef="#br0" timeOffset="8860.03">30067 1916 614 0,'0'0'235'15,"-3"-5"-25"-15,3 5-10 0,0 0-26 0,-7-6-5 0,7 6-18 0,-7 0-23 16,7 0-21-16,0 0-17 0,-20 6-6 0,13-3 6 15,2 4-13-15,-5-1 0 0,1 3-26 0,2-1-15 16,1 0 7-16,2 3-20 0,-3-3-18 16,5 2 11-16,0-2-14 0,-1 1-2 0,3-1-13 15,5 0 21-15,-3 1-3 0,5-2 8 16,0-1-3-16,3 0-7 0,0-2-1 0,4 1-7 16,2-3 3-16,-2 0 2 0,0 1-5 0,0-3 17 15,1-2-9-15,-2-1-13 0,0 0 20 0,-3-1 13 16,4 2-5-16,-4-3 15 0,1 4-7 15,-2-4-1-15,-5 0-4 0,3 2 27 16,-4-2-24-16,3 1 9 0,-4-1-10 0,-2 5-15 16,0-8 4-16,-2 3-1 0,2 5-9 15,-9-6 1-15,2 2-8 0,2 2 15 0,-3-1-18 16,0 0 11-16,2 0 12 0,-1 1-5 0,7 2-20 16,-10-4 10-16,10 4 0 0,-6-1-3 0,6 1 1 15,-8-3-3-15,8 3 2 0,0 0 16 16,0-6-21-16,0 6-7 0,10-9 10 0,-1 3-8 15,2-2 8-15,0 0-10 0,1-1-3 0,-1-1 13 16,-1 1 12-16,1-2 11 0,-1 1-15 16,-3 0 22-16,1 0-7 0,0 1 3 0,-6 1 17 15,4-3-33-15,-6 3 3 0,0-1 0 0,0 1 2 16,-3 1 5-16,0 0-12 0,-4-1 2 16,0 2-13-16,-7 1 3 0,1 1 2 15,-3 0-2-15,-2 1 5 0,-3 2 8 0,0 1-21 16,-3 1 0-16,4 2 19 0,-1 0-14 0,0 0 5 15,2 2-12-15,-2 0 7 0,4 3 8 16,0-3-20-16,6 1-3 0,-2 0-8 0,3 0-2 16,3 0 10-16,3 0 2 0,2-1 6 0,2-5 7 15,6 8-5-15,4-3 1 0,3-3-4 16,8-2 14-16,0 2-6 0,6-2 0 0,-2-2 13 16,1 1-17-16,5-3 14 0,-4 1-2 0,0 0 10 15,-2-2-4-15,2 0 1 0,-7 1 1 16,1 0 23-16,-1 0 12 0,-3 1-35 0,-3 1 15 15,-1 0 3-15,-1-1-3 0,-2 1 12 0,-1 1-24 16,-2-1 1-16,0 0-6 0,-7 2-1 16,11 0 0-16,-11 0-10 0,0 0 5 15,9 5 0-15,-9 0 2 0,0-5 1 0,-6 10 2 16,3-5-5-16,2 4-3 0,-5-1-12 0,3 0 20 16,2-1-2-16,0 1-16 0,-2 0 10 0,3-1-2 15,-3 0-13-15,6-1 5 0,0 1 11 16,-1-1-3-16,4-2 5 0,-2 0 7 0,6-1-24 15,1-2 14-15,1-1-2 0,-1 0 0 0,6-1-3 16,1-2 6-16,0 1 7 0,-2-3 10 16,2 2-2-16,-2-2 12 0,-3 1-7 0,1 1 10 15,-4-2 6-15,0 3-11 0,1-2-8 16,-4 3 24-16,1-2-9 0,-3 1 6 0,1 1-23 16,-6 1 10-16,8-3-10 0,-8 3-13 15,0 0-8-15,0 0 3 0,13 3-3 0,-13-3 6 16,0 7 7-16,0-2 5 0,-3 1-13 0,3 1 1 15,0-1-8-15,0 1-11 0,0-1 24 16,0 0-8-16,0 0 2 0,0 1 1 0,5-2 2 16,-3-2-3-16,7 1 8 0,-1-1 3 0,2-3-26 15,6 0 20-15,-4-2 9 0,10-3-1 16,-1-3-15-16,3 0 2 0,1-4-2 16,2-3 15-16,-4 3 8 0,-2-4-15 0,-3 2 10 15,2 0-3-15,-6 0-5 0,-1 3-8 0,-2 0 16 16,-1 1 0-16,-3 2 15 0,3 1-20 15,-6 1-8-15,-1 0-10 0,0 1-3 0,-3 5 15 16,0 0-2-16,0 0 3 0,0 0-13 0,-22 18 2 16,10-5-5-16,-2 5 6 0,-2 5-9 15,-2 4 6-15,0 12 10 0,-3 1-18 0,-1 3 23 16,5 3-15-16,0 3 0 0,6-1 7 0,0 1-12 16,1 1 12-16,1-1-5 0,6-6 1 15,1-8-6-15,0 3 3 0,2-9 10 0,0 2-8 16,-3-2-5-16,3-2 16 0,0-2-1 15,0-5-2-15,0-2-2 0,-3-1 2 0,3-2-5 16,0-2 12-16,-2-1 1 0,-4-1-10 16,2-2-6-16,-6 1 0 0,-5-2 3 0,-3-1-23 15,0-2 2-15,-3-2-4 0,-2-1-14 0,-1-2-5 16,-3-4 16-16,2 1-15 0,-2-3-4 16,4-4 27-16,2 0-6 0,0-2 28 0,4 0 9 15,0-1-14-15,7 0 23 0,0-2-22 0,3 1 4 16,7-3 3-16,0 4-15 0,7-2 12 15,0-1 6-15,2 2-6 0,2-3 1 0,3 2-11 16,5 2 20-16,-1 0 1 0,0 1-13 16,1 0 0-16,-1 2-31 0,-1 2-23 15,-3 1-46-15,4 1-94 0,-5 1-416 0,3 0-96 16,-5 1 104-16</inkml:trace>
  <inkml:trace contextRef="#ctx0" brushRef="#br0" timeOffset="45452.21">26375 3467 767 0,'0'0'192'0,"0"-8"-10"0,0 8-3 0,0-8-23 16,0 8-7-16,0-5-11 0,0 5-12 16,0 0-16-16,-3-7-26 0,3 7-10 0,0 0-17 15,0 0 2-15,0 0-6 0,0 0-2 0,0 0-10 16,-21 12-2-16,7-2 89 0,1 0-31 16,-4 4-12-16,0 2-14 0,-4 0-9 0,-3 3-9 15,0-2 1-15,9-3 5 0,-4 0-8 16,4 0-7-16,-1-5-6 0,3 1-5 0,-1 1 3 15,7-2 8-15,0-5-11 0,-2 3 11 16,1 0-16-16,1-3-3 0,4 1 9 0,-2-2-24 16,0 1-3-16,2-1-14 0,1 2-6 0,2-5 13 15,-6 5 3-15,6-5-14 0,0 0 11 0,16 5 5 16,-8-5-12-16,6 2 4 0,-1-2 6 16,2 1-1-16,1 2 6 0,2-2 0 0,2 1-16 15,0 3 11-15,1-4 2 0,-1 4-10 0,1-1-3 16,-3 3 0-16,2-3 6 15,0 2-1-15,-3 2 8 0,1-1-12 0,-1 1 9 0,-2-2-12 16,-3 1 2-16,-1 1 11 0,1-1 2 16,-3 0-8-16,-3 0 14 0,-3 1-14 0,1-2 21 15,-5 4-10-15,-5-1 4 0,-2 1-4 16,-8 5-5-16,-2-2 12 0,-5 2-12 0,-4-1-3 16,3 0-3-16,-4 1 6 0,0-2-3 0,-2-2 7 15,2 3 11-15,-2-5-18 0,7 1 0 0,-2 0 3 16,1-2 2-16,0 2 2 0,3-3-22 15,5 1 10-15,1-1-21 0,2-1-4 0,0-2 7 16,5 0-21-16,-2-3 11 0,0 2-31 0,0 1-97 16,10-4-54-16,-10 0-551 0,10 0 26 15,-4-7 37-15,4 2 93 0</inkml:trace>
  <inkml:trace contextRef="#ctx0" brushRef="#br0" timeOffset="45734.6">26355 3460 770 0,'17'-7'228'0,"0"4"-26"0,-1-2-20 0,-1 2-6 0,1-1-30 0,-1 0-5 0,7-1-10 0,-7 2-11 16,6-2-43-16,-2 2 17 0,-1 2-12 16,0-3-13-16,-2 2 6 0,-1 1-29 15,1 0-3-15,-2 1-48 0,-1 0-23 0,-3 1-59 16,1 0-44-16,-1 2-61 0,-3 0-112 0,-1 1-395 16,-1 1 62-16</inkml:trace>
  <inkml:trace contextRef="#ctx0" brushRef="#br0" timeOffset="46047.08">26867 3470 737 0,'0'0'207'0,"0"0"3"0,0 0-10 0,0 0-24 16,8 8-22-16,-8-2 7 0,0-1-79 16,0 6-18-16,0 0-8 0,0 3-10 0,-1 0-5 15,0 6 0-15,-2-3 5 0,0 3 3 16,0 1-18-16,3-2-11 0,-3 5 11 0,-1-5 2 16,4 2-2-16,-3 0-6 0,3 0-4 15,0-2-31-15,0 1-31 0,3-1-39 0,-3-2-58 16,4 0-38-16,-4 0-536 0,3-1 16 0,0 1 102 15</inkml:trace>
  <inkml:trace contextRef="#ctx0" brushRef="#br0" timeOffset="46499.17">27134 3653 645 0,'0'-8'197'16,"0"8"-13"-16,3-7-30 0,-3 7-9 0,2-4-14 15,-2 4-11-15,2-5-22 0,-2 5-9 0,6-3 21 16,-6 3-30-16,11-1-14 0,-11 1 8 16,15 1-17-16,-15-1 2 0,16 2-21 0,-9 4-12 15,3-2 4-15,3 0-2 0,-4 0-10 16,-1 4-10-16,3 1 10 0,-4-1-3 0,-1 2 8 15,-2-2-20-15,-1 4 7 0,0 0 0 16,-3 0 6-16,-3 1-4 0,-1 1 6 0,-5 1-5 16,2-1 8-16,-7 1-9 0,1 2 6 0,-1-5-5 15,3-2-3-15,1 1-2 0,-1-3 7 16,2 1-7-16,-1-1 23 0,6-3 0 0,-6 3-1 16,6-4 14-16,-2 0-6 0,2 0-10 0,1 0 1 15,-3-1 9-15,6-3-5 0,-5 6 0 0,5-6-20 16,0 0 8-16,0 0-3 0,0 0 0 15,0 0-3-15,14 2 0 0,-14-2-4 0,14-2 14 16,-3-1-17-16,-1 0-6 0,3 1 14 16,1 1-9-16,-4-3 11 0,7 3-20 0,-4 1-21 15,2-2-44-15,-2 2-25 0,3 0-69 16,-4 0-49-16,1 3-82 0,1 1-478 0,-1-4 68 16,2 3 108-16</inkml:trace>
  <inkml:trace contextRef="#ctx0" brushRef="#br0" timeOffset="46783.2">27664 3681 785 0,'3'-6'302'0,"-3"6"-15"0,6-5-21 0,-6 5-40 0,1-3-14 16,-1 3-46-16,0 0-10 15,1-6-30-15,-1 6-6 0,0 0-2 0,0 0-39 16,0 0 3-16,0 0-5 0,0 15-3 0,0-7-15 16,0 0-3-16,-1 1-4 0,-3 3-1 15,-2 3-3-15,4 3-7 0,-6 3-20 0,1 0-11 16,-1 2 3-16,-1 0-28 0,2 2-37 0,-3-5-17 16,3 2-105-16,-3-2-25 0,3 1-50 15,0-4-55-15,-1-5 30 0,2 2-213 0,0-6-211 16,5-1 99-16</inkml:trace>
  <inkml:trace contextRef="#ctx0" brushRef="#br0" timeOffset="47190.96">27698 3651 501 0,'0'0'179'16,"0"0"-10"-16,0 0-30 0,0 0 4 15,0 0-13-15,10 10-17 0,-9-4-13 0,2 2 2 16,0-4-4-16,0 5-24 0,1-1 0 0,-1-1-7 16,1 1 4-16,-1-1-22 0,4 0 20 15,-3-1-13-15,2-1 6 0,1 1-19 0,4-3 8 16,-1-2-22-16,3-1-6 0,3 0-8 16,-4-3 3-16,8-1 0 0,-3 0-5 0,1-3 2 15,4-3 0-15,-4 1-7 0,-1 0-3 16,-3-2 26-16,0 1-29 0,1 1 19 0,-2 2 38 15,-3 0-52-15,0 1 42 0,0-1 0 0,-3 2-3 16,-1 1-10-16,-2-1 2 0,2 2 67 16,-1-2-18-16,-5 5-10 0,7-4-16 0,-7 4 1 15,0 0-6-15,0 0-5 0,0 0-5 0,0 0-25 16,0 17 20-16,-4-8-8 0,-3 4 0 16,3 1 13-16,-2 2-10 0,-1 2-15 15,-3 3-16-15,3 0 0 0,0 3 3 0,0 1 4 16,1-3-40-16,-2 3-20 0,5 0-22 0,3-4-52 15,0 0-1-15,0-2-57 0,7-2-19 16,-4-2-101-16,4-4-468 0,3 2 44 0,1-5 115 16</inkml:trace>
  <inkml:trace contextRef="#ctx0" brushRef="#br0" timeOffset="47454.75">28358 3726 906 0,'5'-6'204'0,"-5"6"-1"0,1-3-19 16,-1 3-36-16,0 0-17 0,0 0-21 0,0 0 0 16,0 0-8-16,0 0-15 0,0 0-7 15,0 19-11-15,-1-9-8 0,-1 3-4 0,-1 3-4 16,0 1-12-16,0 1 8 0,2 6-8 0,-6-2-5 16,4 3-5-16,1 0-6 0,-3 0-7 15,1-2-23-15,1 1 5 0,0-2-23 0,0-4-5 16,3 2-49-16,0-5-15 0,-1-1-21 0,1-3 16 15,-1-1 23-15,1-2-29 0,0-1-71 16,0-1-20-16,0-6-119 0,1 0-367 0,-1 0 86 16</inkml:trace>
  <inkml:trace contextRef="#ctx0" brushRef="#br0" timeOffset="47967.59">28430 3734 673 0,'0'-9'302'0,"0"2"-23"0,0 2-115 15,0 1 12-15,0-4-20 0,0 3-10 0,0 5-13 16,0-10-10-16,0 8-20 0,0 2-4 0,3-9-12 16,-3 4-23-16,6-1 8 0,-1 1-3 15,4 0-15-15,0 1-16 0,-1-1 90 0,3-1-36 16,2 3 6-16,0 1-6 0,-1-4-20 0,1 5 2 16,4 0-8-16,-3 1-14 0,3 0-1 15,-1 1-10-15,-4 0-11 0,4 2-9 16,-2 1-6-16,-1-1-17 0,-1 1-1 0,-1 4-5 15,-3-4 3-15,0 3 5 0,-3 0-2 0,-3 2 7 16,-2 0-13-16,-2 1 11 0,-3 3-21 16,-6-4 5-16,1 4 0 0,-4 2-10 0,1-1 3 15,-5-3 7-15,2 3 0 0,4-4 18 0,-4-2-18 16,3 2 8-16,2-2-7 0,1-1 6 16,0-1 12-16,3 1-6 0,0-3-8 0,3 1 18 15,-2-2 5-15,3 3-2 0,1-4-8 0,-4 3-7 16,6-5 12-16,-3 4-5 0,3-4 5 15,0 0-2-15,0 0 2 0,9 8-7 16,-4-5 12-16,1 0-7 0,1-1-8 0,0 0 0 16,4 2 8-16,-2-1 2 0,0 2-8 0,0-2 6 15,1 3 0-15,0-2-8 0,-2 0-5 0,2 4 12 16,-1-2-17-16,-2 1 13 0,1 1-3 16,-5 2-5-16,0 0 5 0,-1 0 5 0,-4 0 10 15,-1 4-12-15,-4-3 7 0,-3 3 0 0,-4 3-2 16,-3-3 2-16,-3 1 10 0,-4 2-12 15,-1-4 13-15,-2-1 4 0,0-4-15 0,2 0 3 16,-1-1 3-16,-1-1-19 0,-1-3-10 16,-1 2-15-16,0-5-18 0,4 1-3 0,1-1-53 0,-3 2-31 15,4-4-131-15,2 2-586 0,2 0 111 16,-2-1 27-16,9-3 98 0</inkml:trace>
  <inkml:trace contextRef="#ctx0" brushRef="#br0" timeOffset="49139.98">30532 3614 394 0,'0'0'181'0,"4"-3"-19"0,-4 3 55 15,0 0-30-15,3-7-3 0,-3 7-10 16,0 0 3-16,0-4-46 0,0 4 2 0,0-7 0 16,0 7-21-16,0 0-12 0,-3-5-2 15,3 5-4-15,0 0 11 0,0 0-13 16,0-7-12-16,0 7 4 0,0 0 1 0,-4-6 9 15,4 6-32-15,0-7-80 0,0 7 5 0,-1-5 16 16,1 5-8-16,-3-4 2 0,3 4 13 16,-3-6 18-16,3 6-17 0,0 0 7 0,-3-7-6 15,3 7 29-15,0 0-18 0,0-4-15 0,0 4-3 16,0 0 3-16,0 0-18 0,0 0 4 0,0 0 12 16,0 0-17-16,-2 19-4 15,-3-5 10-15,2 3 2 0,-5 2-2 0,1 5-3 16,-2 4 11-16,-1 1-6 0,-4 14 1 0,0-2-1 15,0-4-7-15,4-4-5 0,0-1 20 16,-7 8-5-16,7-7-13 0,-1-6 16 0,6-5 9 16,-3-1-1-16,4-4-6 0,-2-2-5 0,4-1-3 15,-4-2 6-15,3 1-1 0,0-4-2 0,-1 0 3 16,4-2-16-16,-3 1 34 0,0-4-14 16,3 2 6-16,0-6 0 0,-1 6-21 0,1-6 8 15,0 0 5-15,0 0-17 0,0 0 27 0,0 0-18 16,11-15 3-16,-5 10-7 0,1 1 2 15,-3-3 2-15,3 1 0 0,3 2-9 0,0-3 24 16,0 2-12-16,2 1-10 0,1-2 5 16,3 3 5-16,1-4-3 0,-3 5 1 15,7-3-8-15,-1 3-16 0,-3-4 6 0,4 4 2 16,0 1 18-16,-2-3-26 0,-1 3 6 0,2-1-14 16,-3 1 14-16,-3 1-31 0,0-1 20 0,2-2-28 15,-2 3 8-15,-4 0-3 0,-1-2 8 16,2 2-8-16,-11 0 13 0,14-1 11 0,-7 0-4 15,-7 1 16-15,8-3 36 0,-2 0-51 0,-6 3 10 16,4-3 5-16,-4 3 10 16,0-8-2-16,0 2 10 0,0-1-13 0,-3 3 6 0,1-4-4 15,-3 1 27-15,1 0 9 0,-3 0 22 0,3-1-4 16,-2 4 1-16,0-4-11 0,4 3 8 16,-3 1-5-16,2-2-8 0,0 4-10 15,-2-4-16-15,5 6 24 0,-3-7-16 0,3 7-20 16,-4-3 15-16,4 3-2 0,0 0-1 0,0 0 6 15,-10 10 2-15,7-4-15 0,0 3 20 16,3 2-15-16,-4 2-2 0,3-2 20 0,1 3-11 16,-1 0 6-16,1 0 2 0,-2 4-17 0,4-3-11 15,-2 0 18-15,1 1 5 0,0-4-7 16,-1 3 5-16,0-1-19 0,4-2 9 16,-1 1-8-16,0 0-36 0,-1-1-3 0,0-1-10 15,-2-1-43-15,3 3-70 0,0-5-40 0,-6 1-131 16,8 0-330-16,-3-2 4 0</inkml:trace>
  <inkml:trace contextRef="#ctx0" brushRef="#br0" timeOffset="49908.88">31362 3520 532 0,'-13'1'223'0,"13"-1"-3"0,-17 6-8 0,10 1-17 0,-6-2-21 0,2 6-10 16,-2-1-11-16,1 5-27 0,-7 2-9 15,3 1-14-15,-5 6-6 0,6-2-2 0,-1 3-21 16,-2 0 5-16,2 3-4 0,4-3-6 0,0 0-10 16,1 0-1-16,4-5-17 15,3 4 11-15,-2-2-17 0,6-4-1 0,0 2 27 16,0-2-12-16,6-3-16 0,-2 2-2 0,7-2 7 16,-4-1-12-16,6-3 2 0,1 2-8 0,-1-4 1 15,5-3 2-15,0-1 0 0,-2-3-18 16,4 1 0-16,-3-2 16 0,4-5-6 0,-4 2 0 15,5-3-12-15,-3-1 22 0,-5-1-27 0,3-1-3 16,-2-2 7-16,-4 1-4 0,0-4-11 16,-4 3-5-16,0 1 3 0,-4-4-6 0,0 5 14 15,-3-2-4-15,-3-1-17 0,0 3 23 0,1-1 0 16,-6 1 5-16,1 0-8 0,0 0 18 16,0 3-7-16,0 0-13 0,0-1 7 0,1 2-12 15,0 1 7-15,1 1-12 0,5 2 2 16,-10-1-3-16,10 1-2 0,0 0-2 0,0 0 9 15,0 0 6-15,-6 9-8 0,6-9-2 16,0 0-1-16,19 4-7 0,-8-4 2 0,1 3 16 16,0-3-5-16,5-3 17 0,1 3-4 0,1-3-11 15,-1 2 11-15,2-4 27 0,-1 1 6 16,0 0 10-16,-6 1-3 0,2 2 21 0,-2-3-8 16,-3 1 21-16,1 2 5 0,-1-2-11 0,-2 0-12 15,-3 3 7-15,4-2-2 0,-9 2-7 0,10-1-9 16,-10 1 13-16,8-4-33 15,-8 4-12-15,0 0 12 0,0 0-13 0,4 13 5 0,-5-9-7 16,-2 4-3-16,0 2 13 0,0 1-18 16,1 0 13-16,-3 4 15 0,1 1-20 0,-2 0 12 15,2 1-10-15,0 2-22 0,1-2 12 16,0 1-16-16,0 3-12 0,1-3-18 0,0 0-28 16,2 0-1-16,2 2-24 0,-1-5-91 0,0-3-58 15,5 5-622-15,-2-2 202 0,3-5-44 16,0-3 110-16</inkml:trace>
  <inkml:trace contextRef="#ctx0" brushRef="#br0" timeOffset="50191.66">31927 3726 629 0,'0'0'182'0,"5"-5"-13"0,-5 5 0 16,0 0-18-16,0 0-21 0,0 0-25 0,5 17 0 16,-5-9 13-16,0 0-26 0,0 5-5 0,0-1-7 15,-3 5-11-15,2 0-3 0,-2-1 1 16,0 5-8-16,-4 0-11 0,5 0 3 16,-3 3-12-16,1-6-11 0,-2 1-33 0,3-1 15 15,1-1-15-15,-3-2-18 0,1 0-28 16,3-2-3-16,0-2-5 0,-4 0-56 0,5-3-3 15,-3-1 49-15,3 1-51 0,-3-6-116 0,3 4-439 16,0-6 40-16</inkml:trace>
  <inkml:trace contextRef="#ctx0" brushRef="#br0" timeOffset="50721.42">31977 3684 499 0,'1'-7'207'0,"-1"0"13"15,0 0 51-15,0 3-35 0,3-4-13 16,-3 3-19-16,0 1-19 0,4-2-47 0,-4 6-2 16,4-9-11-16,4 7-7 0,-3-5-6 0,5 3-7 15,1 1-23-15,-1 1 5 0,4-3-23 16,-1 3-5-16,4 0 13 0,-3-2-21 0,5 1-2 16,-4 2-8-16,2 1 7 0,-3 0-17 0,5 0-3 15,-4 1-25-15,-1 1 2 0,3-1-21 16,-6 3 1-16,2-3 2 0,0 1-7 0,-5 1 2 15,1 1 18-15,-5-1-18 0,-1 4 0 0,0-1 3 16,-6 2-3-16,0 0 15 0,-4 1 1 16,-1 3 4-16,-2-4-9 0,0 5 12 15,-2-5 0-15,1 3-15 0,1-1 10 0,0-2-6 16,2-1-4-16,0 1 2 0,0-1-4 0,1 1 1 16,3 0 11-16,-3-4-5 0,4 3 10 15,2-1-12-15,-2 2 12 0,0-4 8 0,6 3-18 16,-3-1 2-16,2 2-2 0,0-4 10 0,1 1 5 15,4 3-2-15,2 0 0 0,-1 0-6 0,-1 0 11 16,4-4 0-16,-1 5-16 0,0-1 3 16,1 5 16-16,2-5-4 0,-3 1-7 0,0 3 11 15,0-4-1-15,-6 5 1 0,4-4 9 0,-6 1-15 16,2 3 21-16,-4-1-10 0,0-2 7 16,-5 3-10-16,-1-1 15 0,-2 3-2 15,-4-1-11-15,-5-2 3 0,-4 2 0 0,1-1 8 16,-7-1-3-16,-4-1-2 0,-3-2 4 0,-2-2-19 15,-7-2-6-15,2-4 23 0,-4-2-31 16,1-3-4-16,-11-1 7 0,11-2-8 0,6-2-13 16,2 1-55-16,3 0-60 0,2-1-261 0,6 0-419 15,0-1 27-15,4 0 129 0,4 5 58 16</inkml:trace>
  <inkml:trace contextRef="#ctx0" brushRef="#br0" timeOffset="62776.28">25722 4335 524 0,'-10'-1'228'0,"10"1"-5"16,0 0-8-16,-3-5-39 0,3 5-25 16,0 0-76-16,0 0-24 0,0 0 0 0,0 0 3 15,0 0-11-15,0 0-12 0,0 0 7 16,30-1-25-16,-16 1 8 0,7 0-3 0,3 1 0 15,7-1-3-15,12 2-10 0,3-4 8 0,18 2 2 16,4-1-15-16,4 1 18 0,7-2-8 0,-1 2 18 16,1-1-25-16,3-3 10 15,14 3-18-15,3-2 81 0,0-1-6 0,0 2 4 0,1 0-15 16,-4-3 2-16,-15 5-12 0,-2-1-3 16,-4-1-15-16,-3 2 7 0,-2-1-7 15,-4 1-13-15,-14 0 2 0,-5 0-10 0,-2 0 21 16,-10 1-5-16,-1 1-14 0,-2-2 4 0,-6 3-19 15,1-3 3-15,-7 3 5 0,1-2 3 0,-4 0 5 16,-3-1 0-16,-1 0-3 0,1 2-5 16,-4 1 0-16,-3-2 0 0,3-1 3 0,-3 0-8 15,-7 0 8-15,0 0-11 0,7 4 21 0,-7-4-5 16,0 0 0-16,0 0-19 0,0 0-19 16,-15 7-26-16,6-1-8 0,5-5-44 0,-5 0-43 15,-2 5-138-15,0-2-461 0,0 1 49 0,-1 0 72 16</inkml:trace>
  <inkml:trace contextRef="#ctx0" brushRef="#br0" timeOffset="64759.09">25848 5336 404 0,'0'9'174'0,"0"-1"3"0,0 0-3 16,-3-1-21-16,3 3-4 0,0-2-16 0,3 1 5 15,-3-1 0-15,1 0-17 0,-1 1-4 16,0-3-4-16,3 2-18 0,-3-4 12 0,4 3-22 16,1-2-96-16,-3-2 45 0,1 3 76 15,3-5-8-15,1 0-15 0,-7-1-5 16,21-2-13-16,-8-4-5 0,5-1-95 0,2-4 24 15,0-2-3-15,3-5 7 0,0 0-7 0,1-2 2 16,6-10 3-16,-3-2 5 0,2 3 18 0,-3-5 61 16,-2 0-35-16,-6 3 12 0,-2 5 3 15,1-4-13-15,-6 1 0 0,2-1 0 0,-2 1-18 16,-1 0-5-16,-1 1 11 0,-4 3-6 0,-2 0 0 16,2 1 0-16,-4 5-10 0,0-2 0 15,-2 5-3-15,1-1-10 0,-1 0 0 16,-1 6 6-16,-1-3-16 0,3 4 10 0,0 1-16 15,-3 3-1-15,3-1-16 0,-4 4 10 0,4 3 7 16,0 0 14-16,0 0 5 0,0 0-42 0,-14 10 37 16,11 0-18-16,0 3-3 0,-1 0 2 15,-3 6 16-15,6-1-5 0,-2 5-5 0,-3 2 2 16,6 2-17-16,-3-2 12 0,3 1 21 0,-1 0 7 16,-2 4-20-16,3-4 0 0,3-1 10 15,-2 1 0-15,-1-1-13 0,3-5 8 0,0 3-5 16,2-5 13-16,-3 3-16 0,2-5 18 0,1-3-25 15,-3 0 18-15,1-2 12 0,0-1 8 16,4-1-10-16,-1 1 0 0,2-6-3 0,2 1 0 16,0-4 0-16,1 0 6 0,5-2-6 15,-1-3 3-15,1 0-6 0,2-5 1 0,2 0 2 0,0-3 3 16,1 0-13-16,-4-2 15 16,2-1-10-16,-4-1 11 0,-1 3-24 0,1-4 16 15,-2 1-13-15,-3 1 0 0,-1 5 15 0,-1-3-13 16,-2 3-10-16,-2 2 19 0,-1-1-14 0,1 2 8 15,-4 3-13-15,0-1 5 0,0 5 1 16,-4-4-6-16,4 4 0 0,-8 0-7 0,8 0-3 16,-16 5 0-16,6 2 2 0,0 1 13 0,-1 3-12 15,-2 2 7-15,3-1 13 0,-1 4-23 16,1 5 23-16,2-8-15 0,-1 1 5 0,2 3-1 16,1 0 1-16,2-3 5 0,1-2-13 15,0 1-2-15,2-2 9 0,-1-2 1 0,0 0 15 16,4 0 13-16,0-3-28 0,2 1 5 15,-1-1-5-15,4-5 7 0,3 2 8 0,1-3 10 16,2-2 1-16,1 0-14 0,-1-3 3 0,1-3 11 16,3 1-8-16,-1-3-1 0,-1-1 11 0,6-3-15 15,-3 3 12-15,-2-4-12 0,-3 0 4 16,5 2 9-16,-8-1-9 0,0 3 6 0,3-1 0 16,-4 2-8-16,-4 1 5 0,3 0 6 0,-2 2-6 15,1 0 5-15,-4 1 1 0,3 1-9 16,-5-1 3-16,2 4-10 0,4-4-5 0,-6 3 8 15,-1 3-11-15,3-5-5 0,-3 5 8 16,0 0 0-16,0 0-2 0,0 0-4 0,0 0 4 16,0 0 9-16,-5 14-7 0,-1-7 5 15,3-3-15-15,3 2 4 0,-2 2 4 0,-3 0 12 16,5 0-18-16,-3-1-18 0,3 2 21 0,-3-3-3 16,3 0-15-16,0 2 21 0,0-2-6 15,0-1-8-15,0 1 3 0,0 1 3 0,0-1 7 16,3-2-5-16,-3 1-2 0,0-5 18 0,6 9-6 15,-3-7-5-15,-3-2 3 0,4 6 0 0,2-5 8 16,-6-1 7-16,0 0-5 0,8 3 0 16,-8-3-10-16,10 0 10 0,-10 0-10 0,0 0 10 15,14-4-2-15,-10-2-6 0,2 5 6 16,-2-5 4-16,2 3-1 0,-2-2-1 0,0 1-10 16,3-3 15-16,-4 1-8 0,3 2 19 15,-2-4-3-15,-1 2 0 0,0 2 15 0,0-2-13 16,-1 2 4-16,1-1-7 0,-3 5-1 0,7-6-3 15,-4 4 5-15,-3 2-8 0,3-8 5 16,-3 8-12-16,3-5 4 0,-3 5-9 0,1-4-11 16,-1 4 5-16,0 0-7 0,0 0 10 0,6-1-5 15,-6 1-11-15,0 0 16 0,0 0 0 0,0 0-10 16,7 9-3-16,-6-5-11 0,2 2 29 16,0 0-7-16,0-1 4 0,-2 2-7 15,-1 0 0-15,3 0 2 0,0 1 8 0,0 1-5 16,-2 0-8-16,2 1 5 0,1-2 6 0,0 3-6 15,-1 1 6-15,-3-4-9 0,3 1 17 16,2 0-1-16,-4 1-3 0,0-2-7 0,-1-1 3 16,0 1-22-16,3 0 7 0,-6 1-4 0,1-1 21 15,-3 2-15-15,-1 0-11 0,-2-1-7 16,1 1-52-16,-6 0-45 0,2-2-11 0,4-1-61 16,-3-1-569-16,1-1 60 0,4-1 96 0</inkml:trace>
  <inkml:trace contextRef="#ctx0" brushRef="#br0" timeOffset="65362.14">27205 5267 901 0,'5'-4'243'0,"-5"4"-31"15,0 0-12-15,0 0-34 0,0 0-25 16,0 0-3-16,0 0-12 0,0 0-21 16,3 12-13-16,-3-12 0 0,-3 9-18 0,3-2-7 0,-4-1 17 15,4 1-28-15,-4 2-15 0,1 0 3 16,0 1-8-16,-1-1-6 0,1 0-1 16,0-5-4-16,2 3-12 0,0-1 0 0,-1-1 12 15,-2 1 1-15,4-6 12 0,0 6-7 16,-3-4 2-16,3-2-15 0,0 0 10 0,0 0 6 15,0 0-24-15,21-8 5 0,-11 2-4 0,3 1 1 16,-2-3-7-16,3-1 16 0,-1 1 2 0,4 0-15 16,-3 0 4-16,-4 2-4 0,4-3-3 15,-4 7 0-15,4-4 3 0,-7 3-23 0,3-2 10 16,-1 2-6-16,-1-1 9 0,-1 2-11 16,0 2-2-16,-7 0 12 0,14 0-10 15,-14 0 3-15,10 5-8 0,-7-4 8 0,0 3 0 16,1 0 5-16,-4 3-1 0,3-3 1 0,-3 2-2 15,0 2 7-15,0-1 12 0,0-1-9 16,0 2 2-16,0-1-5 0,0-1 5 0,0 1-7 16,3-3 2-16,-3 1-3 0,0-5 6 0,0 9 20 15,4-7 2-15,-4-2-14 0,4 6 9 16,-4-6-2-16,0 0-16 0,13-4 4 0,-13 4 11 16,17-4-1-16,-10-2 12 0,0 3 10 0,2-2 19 15,1 1-39-15,-8-1 15 0,4 3 5 16,1-3-10-16,-1 4-89 0,-1-2 28 0,-2-1 2 15,-3 4 5-15,7-4 6 0,-7 4-8 16,8-4 2-16,-8 4-20 0,5-2-10 0,-5 2 2 16,0 0 5-16,0 0-2 0,0 0-13 15,11 9 0-15,-8-4-23 0,0 2-20 0,-2-1-11 16,2 2-36-16,-3 0-30 0,3 1-31 0,2 0-82 16,-3 1-399-16,1-4 41 0</inkml:trace>
  <inkml:trace contextRef="#ctx0" brushRef="#br0" timeOffset="65764.09">27715 5370 706 0,'2'-7'261'0,"-2"4"-15"0,1-3 0 15,-1 6-39-15,-1-8-10 0,1 8-18 16,-2-8-30-16,-1 5-19 0,3 3-12 16,-4-6-11-16,-3 5-7 0,7 1-28 0,-10-2-8 15,10 2 5-15,-13 3-15 0,2 2-6 0,6-1 1 16,-6 3 2-16,0 1-10 0,4-1-8 15,-3 1-17-15,6 0 4 0,-6 0-9 0,7 0 6 16,-4 0-1-16,4-1-3 0,-1-3 2 0,4 2 3 16,0 2-10-16,0-8 2 0,0 9-5 15,4-7 8-15,-1 3-6 0,-3-5 1 0,10 1-5 16,-10-1-6-16,14 0 11 0,-14 0-6 0,13-1 9 16,-9-4 1-16,3 3-1 0,0-4 9 15,-1 3-7-15,-2-5 15 0,2 2-18 16,-2-2 3-16,-3 1-3 0,5-3 6 0,-6 2 2 15,3 1 10-15,-3-1-15 0,0-1 10 0,-3 2-13 16,3 1-3-16,-3-1 6 0,3 1 0 16,-3-1-10-16,-2 2-6 0,-1 0 8 0,2 3-7 15,-2-4-9-15,6 6-12 0,-14 0 3 0,14 0-13 16,-11 4-54-16,5-2-26 0,-1 5-59 16,0-1-32-16,-3 4-150 0,3 0-462 0,4-1 112 15,0 0 56-15</inkml:trace>
  <inkml:trace contextRef="#ctx0" brushRef="#br0" timeOffset="66006.58">27982 5400 726 0,'-4'-8'215'0,"4"8"-30"0,0-7 4 0,0 7-15 0,-3-7-5 0,3 7-43 0,-1-3-6 0,1 3-18 0,-3-5-17 16,3 5-39-16,0 0-33 0,0 0-24 16,-3-4-9-16,3 4-52 0,0 0-66 0,0 0-18 15,0 0-141-15,0 0-335 0,0 0-3 0</inkml:trace>
  <inkml:trace contextRef="#ctx0" brushRef="#br0" timeOffset="66919.48">28128 5284 829 0,'0'-6'274'0,"0"6"-23"16,-3-6-21-16,3 6-33 0,-6-4-18 15,6 4-25-15,-7-1-16 0,7 1-7 16,0 0-24-16,-18 8 1 0,9-4-16 0,2 3-10 16,-4 3-16-16,6-2-22 0,-3 5 4 0,1-2-32 15,-1 2 2-15,2-4-11 0,3 2-14 16,1-1-27-16,0 1 4 0,2-5 17 0,0 3-3 16,3-2-1-16,-2 0 17 0,5-1-6 0,-2-3 6 15,3 2-5-15,0-4-13 0,3-1 8 16,0 0 8-16,-10 0-21 0,17-4 17 0,-3 2 22 15,-4-1 9-15,-3-4 4 0,3 1 27 16,1 2 5-16,-3-1-12 0,-3-2 10 0,0 3-16 16,-3-2-4-16,-2-1-6 0,4 2-2 15,-4-2-1-15,-4 1-7 0,4-1 6 0,-2 2-17 16,-3-1 11-16,2-1 0 0,-4 4-7 0,4-4-3 16,-1 5 7-16,1-3 3 0,3 5-2 15,-7-8 20-15,6 5-16 0,1 3-2 0,-6-7-7 16,6 2 7-16,0 5-28 0,0-10 5 0,7 3-8 15,0-3 16-15,3-1-16 0,3-4 5 16,1-2 6-16,3-4-19 0,1 2-71 0,4-6 23 16,-7 6 6-16,3-6 1 0,1 1 16 15,-4 2-5-15,-2 2 3 0,-2 2 17 0,-1-3 18 16,0 8 6-16,-4-3 17 0,-1 1-7 0,1 2-8 16,0 2 26-16,-2 1-21 0,-1 1-5 15,0 1 0-15,-2 2-23 0,2-1-13 0,1 3-8 16,-4 4 3-16,3-6 13 0,-3 6 0 15,0 0-3-15,0 0 18 0,-1 23-4 0,-5-11 1 16,3 8 1-16,1 2-3 0,-6 8 13 0,4 3-3 16,-10 13-7-16,6 3 17 0,-2 0 3 15,0 2-10-15,-3-1 36 0,4-1-31 0,-2-2-3 16,4-5 9-16,3-9-4 0,-5 0-7 0,6 1 10 16,-5-5-5-16,5 0-13 0,1-4 16 15,-3-1 5-15,2-4-14 0,3-2 14 0,-1 3-26 16,0-8-2-16,-1 0 4 0,-1-3 9 15,3 4-1-15,0-5 31 0,0-2-33 0,0-2 10 16,3-1-5-16,-3-4 0 0,0 0-6 16,0 0 1-16,25-12 8 0,-12 2-11 0,1-2 5 15,2-4-18-15,2-8 16 0,-1 1-46 0,0-5-23 16,7-9-3-16,-10 6-3 0,3 0 6 16,-7 2 7-16,0 0 1 0,-7 3-4 0,0 2 6 15,-6 1-5-15,-3-1 15 0,-6-1 3 16,-7 4 12-16,-5-1 21 0,-4 5 5 0,-13-3 23 15,-2 0 8-15,4 8 0 0,2 0 7 16,2 6 14-16,0-1-24 0,3 2 0 0,4 2 8 0,4 2-13 16,4-2 11-16,-1 2-4 0,4 1 4 15,3 1-1-15,4 2 13 0,3 0 13 16,7-3-5-16,0 6 5 0,0-6 5 0,24 2-23 16,-3-2 33-16,10 0-35 0,12 0 5 0,1-2-14 15,2 2 6-15,15-6 10 0,1-1 24 16,2 3-73-16,-5-3 34 0,-1 1-8 0,-8 2-38 15,-11 0-16-15,1 0-48 0,-8 3-44 0,-9-4-112 16,-1 4-454-16,0 0 42 0</inkml:trace>
  <inkml:trace contextRef="#ctx0" brushRef="#br0" timeOffset="74850.45">30143 4321 406 0,'0'0'162'0,"0"0"-16"0,-4-3-29 0,4 3 29 16,0 0-33-16,0 0 5 0,0 0-77 0,0 0 5 16,0 0-3-16,0 0-2 0,28-1 10 0,-10 1 1 15,1-4-14-15,15 1 29 16,7-3 53-16,27 3-10 0,21-6-3 0,11 2-9 15,6 0-19-15,-1-3-10 0,8 2-2 0,2 1 7 16,-1-1-18-16,5-1-5 0,1-1-5 0,0 2 13 16,-3 1-18-16,-1 0 3 0,-4-1 2 15,-2 4-13-15,-1-2 8 0,1 1 8 0,-5 0-19 16,-23 4-1-16,-3 1-9 0,-7-4 8 0,-7 4-23 16,-14 4 26-16,-13-4-8 0,-4 0-23 15,-6 0-5-15,-5 0-3 0,-3 1-2 0,-2-1 20 16,-3 0-12-16,0 0-16 0,-5 2-5 0,-2-2 15 15,-4 1-2-15,-4-1 0 0,6 5-3 16,-6-5 0-16,0 0 0 0,0 0-2 16,-14 9-23-16,7-2-29 0,-1-4-56 0,-3 3-84 15,-1 1-54-15,2-2-482 0,-3 0 73 0,2 3 40 16</inkml:trace>
  <inkml:trace contextRef="#ctx0" brushRef="#br0" timeOffset="86519.37">25061 5828 673 0,'2'-5'192'0,"1"-1"-8"0,-3 6-5 0,6-6-18 0,-6 6-27 16,4-7-7-16,-4 6-6 16,0 1-16-16,0 0-8 0,0 0-25 0,0 0-1 15,0 0-9-15,14 14-11 0,-14-5 16 0,0 6 2 16,0 3-16-16,0 1 6 0,-3 7-2 0,-1 6-14 16,0 7-2-16,-3 7-10 0,-2 2 15 15,2 0-36-15,0 2 13 0,0-8 16 0,3-9-22 16,-2 1 9-16,2 1-13 0,1-5 5 0,-1-4-5 15,1 0 17-15,3-1-17 0,-1-2-10 16,0-4 25-16,1-1-15 0,-2-2 10 0,4 0 0 16,-2-1-11-16,0-5 14 0,1 1-5 0,-1 2-4 15,0-5 1-15,0 0 3 16,1 1-13-16,-1-5-1 0,0 2-30 0,0 0-8 16,0-6-112-16,-4 7-256 0,4-7-392 0,0 0 79 15,0 0 85-15</inkml:trace>
  <inkml:trace contextRef="#ctx0" brushRef="#br0" timeOffset="87048.03">24905 6011 463 0,'-3'6'123'0,"-1"2"7"15,4-4-12-15,-3 3 10 0,3-1-21 0,-1 0-17 16,0-1-23-16,-1 1-3 0,2-6 28 0,-3 8 8 16,3-6 17-16,0-2 75 0,0 7-2 0,0-7-24 15,0 0 13-15,0 6-94 16,0-6-14-16,0 0-9 0,0 0-3 0,10-15-11 15,-6 8-12-15,6-3 10 0,-3-5-15 0,3-2 92 0,4-1-26 16,-4-3-7-16,7-4-21 16,-3 0-13-16,0-1 11 0,4 1-21 0,-5 0 2 15,0 0-4-15,1 0-6 0,-1 6 11 0,-3 1-16 16,4-2 13-16,-7 6-23 0,0-1 13 0,-1 1 3 16,2 3-16-16,-5 3-3 0,1-1-12 15,2 0 5-15,-3 2 7 0,-2 1-7 0,2-1-16 16,0 3-4-16,3-2 1 0,-6 6-11 0,2-2-9 15,-2 2-5-15,0 0 11 0,10 0 4 16,-10 0 4-16,0 0-4 0,6 11 16 0,-2-3-5 16,-1 0-3-16,4 7 16 0,0 0-18 0,-1-2 5 15,-2 4 12-15,3-2-7 0,0 8 6 16,0-4 4-16,0-1 5 0,5 2-5 16,-7-2-7-16,5 1 10 0,0-1-21 0,1 3-5 15,2-3 3-15,1 0-18 0,-4 4-28 0,3-2-8 16,1 1-57-16,-3-1-78 0,-1 1-68 0,4-2-557 15,-4-1 56-15,1-1 126 0,-1-2 30 16</inkml:trace>
  <inkml:trace contextRef="#ctx0" brushRef="#br0" timeOffset="88130.1">30075 5345 647 0,'0'0'161'0,"0"0"-2"16,3-7-16-16,-3 7-22 0,0 0-21 0,0-3-13 16,0 3-8-16,0 0-20 0,0 0-5 0,0 0-1 15,13 10-7-15,-7-4-10 0,-2 4-15 16,3 4-3-16,-3 2 0 0,2 2 22 0,-2 5-14 15,4 4 10-15,-6 5-5 0,7 15-6 0,-4 7-4 16,0-3-9-16,-3 6-4 0,1 2 20 16,0 0-12-16,0 1 4 0,-3 0-7 15,1-2-10-15,-1 0 25 0,4-3-10 0,-4-10-6 16,3-5 11-16,-3 0-5 0,0-1 77 0,3-3-8 16,-3-7-20-16,2 0 4 0,-2-3-7 15,1 0-28-15,-2-3 10 0,2-6 11 0,-1 0-29 16,1-2 18-16,-2-3 2 0,1 2 6 0,0-5 23 15,1 1 5-15,-1 0-5 0,0-3-8 16,0 1 5-16,0-2-2 0,0 2-3 0,0-8-90 16,0 4 14-16,0-4-11 0,0 0 10 0,0 0-18 15,0 0 6-15,0 0-36 0,0 0 12 16,0 0-28-16,0 0-66 0,-14-13-26 16,10 7-89-16,-2-1-105 0,-1 4-403 0,2-5 75 0,-5 2 77 15</inkml:trace>
  <inkml:trace contextRef="#ctx0" brushRef="#br0" timeOffset="88836.03">29808 6321 732 0,'0'0'233'15,"0"0"-42"-15,0-5-9 0,0 5-31 0,0 0-7 16,0 0-24-16,0 0 8 0,-1-6-26 0,1 6-22 16,0 0 2-16,0 0 2 0,0 0-17 15,0 0-3-15,0 0-24 0,0 0 22 0,23 7-11 16,-18-3-7-16,1 1-6 0,1 1-7 0,0 0-1 15,3 2-7-15,0 3 16 0,0-2-101 16,2 1 24-16,1 6-13 0,4-4 10 16,-3 5 8-16,3-2 12 0,0 2-4 0,5 3-4 15,-3-1-4-15,-2-1 15 0,4 0 13 0,-1-3-8 16,-6 1 0-16,5 0 11 0,-4-3-1 16,-1 2 6-16,-1-5-1 0,-3 2-2 0,1-2-17 15,-1-2 11-15,0 0-4 0,-2 0 3 0,-2 0 14 16,1-4 9-16,-1 1 7 0,-2 3 2 15,3-6 103-15,-3 3 13 0,-1-3 20 0,-3-2-110 16,7 7 70-16,-7-7 2 0,3 0-31 0,-3 0-5 16,0 0-3-16,0 0-12 0,7-9-11 15,-7 2-7-15,3 1-13 0,1-3-3 0,-1 1 6 16,0-3-1-16,1-3-4 0,1 1-14 16,-3-3 1-16,6-3-3 0,1-1 3 0,-5 0-13 15,7-2-3-15,-6-1 18 0,6 4-23 16,-4-4 13-16,2 4-3 0,-2-2-4 0,1 3 1 15,0 1-4-15,-3 2 7 0,1 1-12 0,-2 3-6 16,0 0 1-16,0 1 15 0,-1 2-21 0,0 0 8 16,0 0 5-16,1 1-8 0,-1 1-2 15,-3 2 5-15,3-2-12 0,-1 3-6 0,-2 3-5 16,2-8-8-16,-2 2 3 0,0 6 2 0,4-2-10 16,-4 2 18-16,3-6-10 0,-3 6 13 15,0 0-11-15,2-7 16 0,-2 7 0 0,0 0-16 16,0 0 3-16,0 0 18 0,0 0-18 0,0 0-10 15,0 0 2-15,0 0-41 0,0 0-20 16,0 0 3-16,0 0-85 0,0 0-67 16,-20 7-581-16,17-1 62 0,0-4 125 0,3-2 6 15</inkml:trace>
  <inkml:trace contextRef="#ctx0" brushRef="#br0" timeOffset="107856.55">23107 3094 396 0,'3'-6'154'0,"-3"6"-1"15,0-10 9-15,0 7-93 0,0-3-18 0,0 0 26 16,0 6 7-16,0-9 72 0,0 9 16 16,0-8-47-16,4 4 6 0,-4 0 5 0,0 4-16 15,0-7-13-15,0 7 9 0,0 0-27 16,0-10-4-16,0 10-9 0,0-4-9 0,0 4 23 15,0 0-39-15,0-4-8 0,0 4-17 16,0 0 5-16,0 0-1 0,0 0-12 0,0 0 3 16,0 0 2-16,-7 20 5 0,3-11-18 0,-2 2 23 15,2 5-12-15,-2 0-8 0,-2 3-8 16,-1 2 15-16,2 0-27 0,-3 2 14 0,2 0 21 16,-2-2-30-16,1 0 20 0,1-2-8 0,1-1-5 15,-3 3-2-15,4-7 9 0,2 0-12 16,-6 0 0-16,6-3 13 0,1-2-13 0,-1 1 18 15,-2 1-28-15,3-5 15 0,-2 1 21 0,2-1-26 16,0 0 7-16,-1-3 11 0,1 3 0 16,3-6 0-16,-7 4-3 0,1-4 1 15,6 0 2-15,0 0-13 0,-11 0 3 0,11 0 12 16,0 0-12-16,-10-4-1 0,10 4 16 0,-3-7-7 16,3 7-11-16,-2-6 8 0,2 6-8 15,0-4 8-15,0 4-13 0,0 0 7 0,2-8 1 16,4 3 2-16,1 3-5 0,4 0-7 0,2-2 15 15,0 2-8-15,5 0-5 0,3-1 2 16,-1 2-9-16,0 1-1 0,4-2 0 0,-4 1 6 16,5 0-4-16,-1 1 4 0,0 0 10 15,0-3-1-15,-1 3-9 0,1-2-6 0,0 2 0 16,-3 0 6-16,2-1 7 0,-2 1-3 16,-3 0-4-16,-5-1 15 0,3 1-16 0,-4 0 1 15,1-2 14-15,-2 2-19 0,-1-5 7 0,-1 2-3 16,-5-1-7-16,3 1 0 0,-3-3-3 15,-4 2 0-15,0-4 3 0,-3 1-8 0,2-2 18 16,-6 0-3-16,4 1 3 0,-4-1 0 0,3-5 11 16,-5 4 7-16,4 1-1 0,-1 1-11 15,-1-5-9-15,1 6 23 0,2-1-9 0,-2 2-11 16,1-2 5-16,2 1 15 0,0 1-12 16,-1 2-8-16,1-1 0 0,0-1-10 0,0 3 0 15,3 3-3-15,-4-7-13 0,4 7 26 16,-3-3-15-16,3 3-1 0,0 0 14 0,0 0-11 15,0 0-7-15,0 0 22 0,3 16-4 16,0-7-9-16,-3 3 11 0,1 0-5 0,-1 1 8 16,0 2-3-16,0 3 5 0,0 0 3 0,0 2-8 15,0-2 5-15,0 1-8 0,0 2 3 0,0-4 15 16,0 1-15-16,0 1 3 0,-1-4-6 16,1 0-43-16,0 1-23 0,0-4 13 0,0 1 5 15,0-2 2-15,0 0 8 0,1-4 10 0,-1 3-7 16,0-3 13-16,0 1 12 0,0-2-8 15,0 1 6-15,0-3-6 0,0 1 11 16,0 2-3-16,0-7 3 0,0 9 10 0,0-9 3 0,0 4-19 16,0-4-30-16,0 5-54 15,0-5-143-15,0 0-522 0,0 0 81 0,0 0 55 16</inkml:trace>
  <inkml:trace contextRef="#ctx0" brushRef="#br0" timeOffset="108592.3">23866 3151 586 0,'0'-5'263'0,"3"0"4"0,-3 5-86 0,0-8-19 0,0 8-11 16,0-7-3-16,2 2-35 0,-2 5-11 0,0 0-25 15,0-5-11-15,0 5 9 16,0 0-4-16,0 0-32 0,0 0 2 0,0 0-3 16,-5 19 6-16,2-9-6 0,0 1-10 0,2 4 21 15,-5 0-19-15,2 1-4 0,0 2-11 16,-2 4 34-16,2-1-18 0,-2 0-29 0,4-4 16 15,-4 7-18-15,0-7 8 0,2 2-3 0,1-1-28 16,3 3-10-16,-3-4-34 0,2 0-17 16,-2-1-80-16,0 1-10 0,3-5-92 0,0 1-449 15,0-4 47-15</inkml:trace>
  <inkml:trace contextRef="#ctx0" brushRef="#br0" timeOffset="108968.43">24109 3125 550 0,'0'0'230'16,"0"-5"1"-16,0 5-50 0,0 0-19 0,0 0-14 16,0 0-20-16,0 0 5 0,-16 11-38 0,8-4 5 15,-5 1-26-15,1 2-8 0,-4 4-27 16,-1 0-6-16,0-2-15 0,-1 3-13 0,-2 0-7 15,3 1 2-15,-1-4-8 0,-1 4-5 16,4-2 21-16,-4-3-31 0,8-2-21 16,1 0 19-16,0-1 30 0,2-2 2 0,2 1 4 15,2-3-14-15,1 0 3 0,3-4 13 0,0 0 13 16,-3 3 12-16,3-3 23 0,0 0-22 0,0 0-3 16,0 0 5-16,24-1-18 0,-24 1 10 15,10-2 10-15,-10 2-17 0,13 0 20 0,-5 0-15 16,-8 0-21-16,16 0 5 0,-9 0 14 0,2 2-14 15,-1-1 8-15,-1 0-8 0,0 3-7 16,3-3 2-16,0 1-12 0,-3 1 4 16,0 2 3-16,3-2-20 0,-3 2-18 0,0 1-31 15,2-3-49-15,-1 3-53 0,-4-5-75 16,5 3-481-16,-5 2 46 0,4-1 93 0</inkml:trace>
  <inkml:trace contextRef="#ctx0" brushRef="#br0" timeOffset="109172.19">24266 3219 688 0,'5'-6'251'15,"-5"6"-10"-15,1-3-39 0,-1 3-33 0,0 0-3 16,0 0-12-16,0 0-6 0,0 0-35 16,0 0 2-16,4 11-18 0,-4-3 6 15,0 1-9-15,-3 3-19 0,3-1-1 0,-1 3-10 0,0 0-8 16,-4 3-23-16,2 2-20 0,0-2-26 0,-1 0-76 15,0 1-75-15,1-3-123 16,-1 2-481-16,1-5 100 0,0 2 36 0</inkml:trace>
  <inkml:trace contextRef="#ctx0" brushRef="#br0" timeOffset="109698.93">24328 3163 847 0,'3'-5'271'0,"-3"-1"-30"16,3 0-31-16,1-1-16 0,-1 3-104 0,5-3 7 15,-2 4-15-15,4-5-3 0,0 4-28 0,7-1 13 16,-4 0-20-16,2 3-6 0,1 1 1 16,-1-3-1-16,5 4 3 0,-3 0-8 0,0 4 3 15,0-3-31-15,1 2 11 0,1 1-9 0,-4 2-4 16,1 0-16-16,-5 0-5 0,2 1 3 15,-6-1-18-15,1 1 4 0,-5 1 4 0,-3 1-8 16,-3-1-19-16,1 2 57 0,-7 1-51 16,-1-1 18-16,-3 1-13 0,1 1 13 0,-7-3-5 0,5 1 7 15,0-3-15-15,-3 2 23 16,4-2 11-16,1 1-1 0,0-5 8 0,5 3 0 16,-1-2-13-16,2 0 18 0,2-1-17 0,-2 2 17 15,4-4 7-15,2-1-9 0,-5 8 0 16,5-8 9-16,0 8 19 0,6-5 13 0,-2 2-26 15,2-3-3-15,1 5-7 0,1-3 25 0,2 0-10 16,0 4 33-16,1-5-46 0,-1 5 29 16,0-2-19-16,2 2-15 0,-4 1 18 0,-1-1-5 15,0 0-2-15,3 2-1 0,-6 0 0 0,-1-1-2 16,-3 1-3-16,0 1 1 0,-3-2 17 0,-1 3-5 16,-6 1-10-16,-4-2 7 0,-6 0 8 15,-1 0-2-15,-9 1-21 0,-1-2-5 0,-3-3 10 16,-4 0 6-16,3 0-14 0,2-6 6 15,0-1 2-15,-3 2-10 0,5-1-43 16,-2-1-34-16,1 0-189 0,2 3-482 0,-1-2 37 16,7 1 107-16</inkml:trace>
  <inkml:trace contextRef="#ctx0" brushRef="#br0" timeOffset="128838.43">27939 2788 565 0,'-2'-7'225'0,"2"7"-20"0,0 0-28 0,0 0-8 15,0 0-5-15,0 0-29 0,-3-6 1 0,3 6-6 16,0 0-27-16,0 0-16 0,0 0-23 16,0 0-5-16,0 0 0 0,-13 8 23 15,2-3-26-15,4 2-87 0,-6 1 3 0,-4 6 2 16,-1 2-7-16,3-3 33 0,-8 7-2 15,2 2-6-15,-5-2-13 0,5 1 3 0,-10 8 13 16,1 1-5-16,6-5 20 0,4-2-40 0,-1-1 48 16,0-2-18-16,5 2 10 0,-2-1-15 15,2-3 5-15,4 1 10 0,-1-2-13 0,-1 0 11 16,7 0-8-16,-2-5-5 0,-2 1 5 0,7-2 13 16,-2-2-21-16,-1 0 18 0,4-1-17 0,-1 0 1 15,-3-1 19-15,4-1-8 0,2 2 6 16,-2-4 1-16,0 2-14 0,0-3 10 0,3 3-3 15,0-6-18-15,-4 7 26 0,4-7-3 16,-3 5-15-16,3-5-11 0,-3 7-1 0,3-7-17 16,-3 4-4-16,3-4-72 0,-8 4-156 15,5-4-459-15,3 0 62 0</inkml:trace>
  <inkml:trace contextRef="#ctx0" brushRef="#br0" timeOffset="129376.83">27305 3145 488 0,'3'-4'226'0,"-3"4"-29"0,0 0 59 0,0 0-23 16,0-6-36-16,0 6 0 0,0 0-28 0,0 0-26 16,0 0-15-16,0-6-33 0,0 6-3 0,0 0-8 15,0 0-9-15,0 0-14 0,0 0 6 16,0 0-32-16,-3 17 14 0,3-9-5 0,-4 1-3 16,4-1-18-16,0 5 12 0,0-2-4 15,0 3 0-15,-3-4 0 0,3 2-13 0,0-1 5 16,0 0 7-16,0 0-19 0,0 0 4 15,0-2-15-15,0-1 20 0,0 0 6 0,0 1-16 16,0-4 13-16,0 2-2 0,3-1-14 0,-3 1 1 16,0-3 18-16,0 2-6 0,0-6-17 15,4 8 17-15,-4-8 6 0,2 7-8 0,-2-3 15 16,0-4 3-16,0 0-72 0,0 6-5 0,0-6 21 16,0 0 20-16,2 2-6 0,-2-2-4 15,0 0-5-15,0 0 17 0,16-8-14 0,-9 4-9 16,1-1 16-16,3 1 5 0,-3-4-13 0,0 2-5 15,2-1 5-15,3-1 1 0,1 0-1 16,0-2-2-16,3 2-3 0,-1-2 2 16,2 0 14-16,3-1-21 0,-1 1 10 0,0 1-3 15,-3 0-4-15,4-1 2 0,-4 3-10 0,0-1-16 16,-1 1 1-16,-1 3-16 0,-1-2-20 16,-4 1 10-16,3 2-62 0,-2 1-89 0,-4-3-18 15,3 4-489-15,-3 2 28 0,-7-1 95 0</inkml:trace>
  <inkml:trace contextRef="#ctx0" brushRef="#br0" timeOffset="130279.67">32002 2475 445 0,'0'-6'123'0,"3"0"71"0,-1 1 9 15,-2 0 6-15,0 5-12 0,0-7-12 0,1 3-11 16,-1 4-8-16,0-6-22 0,0 6-116 0,1-7 13 16,-1 7 10-16,0 0-26 0,0 0 6 15,0 0-5-15,0 0 5 0,-20 7-1 0,7 2 6 16,-5 4-28-16,-6 5 10 0,-7 8-3 0,-6 5-15 16,2 0 20-16,-3 5-4 0,-1-3 17 15,3 4-23-15,-1-3-20 0,3 3 15 16,3-2 8-16,0 0-21 0,4-2 19 0,3-7-17 15,9-4-1-15,-1 0-9 0,2-3 29 0,4-1-10 0,0-2 10 16,-1-2-8-16,6 0-16 16,-3-1 11-16,5-1 3 0,-1-3-6 0,1 1 1 15,-1 1 30-15,0-3-28 0,1 0-13 0,3 1 24 16,-3-3-22-16,3 1 9 0,-1-1 9 16,0 0 4-16,-1-2-24 0,-1 0 23 0,3-4-12 15,0 9 9-15,0-9-14 0,-3 4-9 0,3-4-89 16,-2 6-102-16,2-6-44 15,-8 0-468-15,8 0 53 0,0 0 170 0</inkml:trace>
  <inkml:trace contextRef="#ctx0" brushRef="#br0" timeOffset="130860.03">31353 2860 348 0,'0'0'146'0,"0"0"-8"0,0 0-31 16,0 0 16-16,0 0-3 0,0 0-2 15,0 0-13-15,0 0-31 0,0 16-2 0,0-11 12 16,3 0-9-16,-6 1 2 0,3 2-21 0,0 0 23 16,-1-2-35-16,-2 5 4 0,3-3-17 15,0 1-13-15,-3 0 13 0,3 1-6 0,0-1 9 16,0-1-34-16,0 0 35 0,-3 1-6 0,3-1-4 16,0 0 1-16,0-2-3 0,0 2-8 15,0-2-5-15,-1 1 1 0,1-1 19 16,0 0-14-16,-1-3-11 0,1-3 15 0,-2 10 8 15,2-10-2-15,0 6 20 0,0-6 13 0,-4 6-5 16,4-6 84-16,0 4-28 0,0-4 21 16,0 0-24-16,0 7-12 0,0-7-6 0,0 0-7 15,0 0 5-15,0 0-5 0,0 0-8 0,6 3-20 16,-6-3 0-16,0 0-3 0,0 0 8 16,0 0-26-16,0 0-2 0,0 0-3 0,12-11 5 15,-6 9-17-15,1-3 4 0,4 0-12 0,-1-1-8 16,4-2 10-16,-1 1-5 0,4 0-5 15,-3 2 3-15,3-2-16 0,-3 0 5 16,6 1-2-16,-6 1-5 0,3-1-1 0,-1 0-12 16,-1 2-8-16,-2 0-5 0,-3 1-17 0,1 1-11 15,-4-2-13-15,2 2-23 0,-5 0-3 16,5-2-86-16,-9 4 20 0,10-1-11 0,-10 1-45 16,2 0-559-16,-2 0 104 0,0 0 60 0</inkml:trace>
  <inkml:trace contextRef="#ctx0" brushRef="#br0" timeOffset="131018.57">31616 3013 440 0,'0'0'-77'0</inkml:trace>
  <inkml:trace contextRef="#ctx0" brushRef="#br0" timeOffset="172714.65">13559 2320 550 0,'0'0'189'0,"0"0"21"0,-7-1-61 15,7 1-27-15,0 0 4 0,0 0-11 0,-9-2-28 16,9 2 23-16,0 0-15 0,0 0 56 16,0 0-3-16,0 0-20 0,-7-3-15 0,7 3-21 15,0 0 3-15,0 0-6 0,0 0-2 0,0 0-20 16,0 0 5-16,0 0-21 0,0 0-13 15,0 0 6-15,0 0-14 0,0 0 9 0,0 0-3 16,0 0-16-16,0 0 8 0,0 0 11 0,0 0-19 16,0 0 8-16,0 0 8 0,0 0-18 15,16-6-2-15,-12 4 14 0,-4 2-14 0,14-4 4 16,-7 2-5-16,2-2 8 0,1 4-7 16,1-2-9-16,-1-1 6 0,4 0 0 15,-4 0-8-15,3 1-82 0,-1-2 26 0,1 1-8 16,1 2 18-16,-1-3-20 0,0 4 25 0,2-1 3 15,-2-2-8-15,4 0-3 0,-3 2 19 0,3-1-3 16,-3 1 7-16,3 1 1 0,-1-2 12 16,-1 0-20-16,1 0 12 0,-2 1 6 0,3 0-8 15,-3 0 11-15,0 0-9 0,3-1 11 0,-1 2-8 16,-1-2 16-16,-2 2 10 0,5 0-21 16,-5-1-5-16,5 0 11 0,-2 1-24 15,1 0 34-15,1 0-6 0,-2 0-2 0,-1 1 21 16,1-1-37-16,2 0 11 0,-2 1 10 15,2-1-5-15,-2 4 6 0,2-3 9 0,-2 0-51 16,2 1 23-16,0 0 8 0,-2 0 10 0,2-2-5 16,1 3-7-16,-4-3 27 0,5 2-17 0,0-2-19 15,4 1 3-15,-7 1 11 0,4-2-1 16,0 1 1-16,-1-1 4 0,1 2-4 0,0-2-8 16,2 1 4-16,-2-2 24 0,-1 2-10 0,4-1 5 15,-4 0-16-15,1 1 3 0,-3-1 5 16,2 0 18-16,0 0-12 0,1 0-9 15,-4 0 16-15,0 0-20 0,0 2-11 0,0-2 13 0,0 2 0 16,3-2-3-16,-2-2 11 0,2 2-6 16,1 2-2-16,3-2 11 0,-4 0-16 0,1 0-1 15,3-2 1-15,-4 2 5 0,4 0 8 16,0-2-16-16,0 2 16 0,-4 0-8 16,4-1-5-16,-3 1 10 0,3 0 3 0,-4-1-19 15,1 1 24-15,0-2-23 0,-1 4-5 0,1-4 17 16,-1 1-15-16,0 1 24 0,-2-2 1 0,2 2-19 15,-3 0-1-15,0 0 8 0,0 0 5 16,4-1 11-16,0 1-14 0,-1 0-10 0,0 0 3 16,-3 0 5-16,4 0 8 0,0 0-5 0,-2 0-6 15,2 0-7-15,-3 0 10 16,-1 0 0-16,6 0-5 0,-5-2 5 0,-4 2-8 16,6 0 13-16,-3 0 0 0,0 0-10 0,-3 0-13 15,3 0 41-15,0-1-7 0,0 1-19 16,0-2-2-16,0 2 0 0,1-2 5 0,-2 0 2 15,2 0 3-15,-2 1-5 0,2 0-7 0,-2-1 14 16,2 0-7-16,3 2-2 0,-1-2 4 16,0 0-2-16,1-1-2 0,-1 2-6 0,1-1 1 15,0-1 17-15,-1 3-3 0,1-4-1 0,0 3-6 16,1-1 2-16,-1-1-4 0,0 1 4 0,2 0 3 16,-2-1 75-16,3 0-29 0,0 3 8 15,-4-3-8-15,8-1-8 0,-4 1 1 16,4 0-11-16,2-1-7 0,-2 0 5 0,2 0-8 15,1-1 7-15,0 3-14 0,0-2 12 16,0-2-10-16,6 2-6 0,-6 1 12 0,3-1-24 16,-3-1 5-16,2 2 7 0,-5-1 1 0,3 1-13 15,-1-1 5-15,-2 1 11 0,0 1-3 0,2-1-6 16,-5 0-9-16,-2-1 2 0,1 3 5 16,-3-3 2-16,0 2 1 0,1-1-8 0,-1 0 8 15,0 3-11-15,-1-3-7 0,1 1 7 0,0 2 6 16,-1-2 0-16,0-1-1 0,1 3-2 0,-1-1 13 15,-5 0-11-15,7 1-2 0,-7-1 3 16,6 1-6-16,-2-4 1 0,2 4 4 0,0-1-4 16,-1 2-6-16,4-3 6 0,-3 2 9 15,-1-2-9-15,4 1 12 0,-3-1-13 0,3 2 14 16,-4-1-14-16,4 1-2 0,0-3 8 16,4 1-11-16,-5 2 13 0,4-2-10 0,-3 1 7 15,1-1 4-15,-1 1-22 0,-4 1 14 0,4-1 2 16,0 1 7-16,-3-1-9 0,-1 1 7 15,1-2 0-15,-1 2-2 0,-3 0-1 0,0-2 1 16,0 2-11-16,0 0 16 0,-3 0 5 0,3-1-19 16,-4 2 4-16,2-1 7 0,-2-1-8 0,4 1-4 15,-3 0 2-15,0 0 2 0,2 0-7 16,-1-1 12-16,-2 2-4 0,0-1-11 0,1-1 18 16,0 1-5-16,-3 0-2 0,1 0-1 15,-1-2-10-15,0 2 13 0,-2 0-2 0,1 0-1 16,-10 0 6-16,18-1 4 0,-11 1-12 15,3 0 0-15,-10 0 5 0,14 0-2 0,-8-2-1 16,-6 2 6-16,14 0-3 0,-14 0 0 0,10-1 2 16,-10 1 3-16,7 0-7 0,-7 0 7 0,0 0 5 15,11 0-23-15,-11 0 13 0,0 0-5 16,0 0 8-16,0 0-6 0,10-2 3 0,-10 2 10 16,0 0-2-16,0 0-3 0,0 0-2 0,10 0-3 15,-10 0 2-15,0 0 6 0,0 0 2 16,0 0 0-16,0 0-15 0,0 0 8 15,0 0 2-15,0 0 0 0,0 0-15 0,0 0-39 16,0 0-28-16,0 0-115 0,0 0-120 0,3 2-517 16,-3-2 110-16,0 0 48 0,0 0 105 15</inkml:trace>
  <inkml:trace contextRef="#ctx0" brushRef="#br0" timeOffset="175235.42">2669 3645 611 0,'2'-7'128'0,"-2"7"28"0,0 0-30 0,0 0-11 15,0 0 3-15,0 0-29 0,0 0-4 16,0 0-21-16,0 0-3 0,0 0-2 0,0 0-10 16,0 0 4-16,0 0-17 0,0 0 16 15,0 0-4-15,7 18-9 0,-3-10-1 0,2-1-12 16,-3 6 12-16,5-4-7 0,-2 4-26 0,2 1 20 16,1 0-9-16,2 3 9 0,2-1-9 15,-2 2-1-15,0 0 21 0,2 0 2 0,0-1-17 16,1 1 4-16,-3 1 11 0,2-6-8 0,-3 2-5 15,1-1 8-15,-1-3-3 0,0 3-18 16,0-6 6-16,-2 3 2 0,1-2 7 0,-2-1 9 16,1 0-9-16,1-2-30 0,-2 2 28 0,-3-4 3 15,3 1 4-15,-1-1-12 16,1 0 26-16,-3-1 7 0,2-2 46 0,5 3 1 16,-4-4-6-16,3-5-15 0,4 2-1 0,2-5-4 15,5-1-18-15,0-3 12 0,2-5-17 16,14-8-11-16,5-1-66 0,3-3-8 0,16-12 16 15,4-5-3-15,10 1-10 0,0-4 20 0,7-1 0 16,1-1-15-16,5 1 25 0,18-13 11 16,-20 13-26-16,-1 4 5 0,4-3 6 0,-4 2-14 15,4 6 16-15,-9-1 0 0,-2 5 0 0,-7 3 5 16,-2 1-13-16,-18 10 13 0,0-1-3 16,-7 4 3-16,1 3 3 0,-14 1-16 15,-4 3-7-15,-2 5 9 0,-8-2 22 0,3 3-14 16,-7 3 24-16,1-5-24 0,-6 6 26 0,4-2 69 0,-1 0-18 15,-7 2-17-15,2-1-1 16,1 2 13-16,-3-1-18 0,-4 3-15 0,10-3-3 16,-10 3-4-16,7-5-4 0,-7 5-7 0,0 0-15 15,0 0-8-15,0 0-13 0,0 0-16 16,7 6-42-16,-7-6-60 0,-10 13-189 0,10-5-489 16,-1-1 72-16,-2 1 58 0,0-5 80 0</inkml:trace>
  <inkml:trace contextRef="#ctx0" brushRef="#br0" timeOffset="178954.02">2322 6126 517 0,'0'0'204'0,"0"0"-7"0,0 0-30 0,0 0-19 16,0 0-7-16,0 0-13 16,0 0-33-16,0 0-1 0,0-7 9 0,0 7-24 15,0 0-10-15,0 0 6 0,0 0 4 0,0 0 3 16,0 0-26-16,11 16 26 0,-8-10-23 15,1-1 13-15,-1 2-29 0,3 1 6 0,-2 4-85 16,3-1 10-16,0-2 6 0,-3 5 12 0,5-3-20 16,-1 3 15-16,-2-2 13 0,1 3-8 15,3 1 6-15,-6-5-31 0,6 4 94 0,-3 0 16 16,-1-3-3-16,1 2-18 0,1 1-4 16,2-3 6-16,-4 3-19 0,1-1 12 15,4-2-23-15,-5 3 6 0,2-4-11 0,2 3-3 16,-3-3 8-16,-1-3 3 0,1 5 2 0,0-4-2 15,0 0 2-15,0-2-23 0,-1-3 11 16,1 3-3-16,-4 0 13 0,5 2-16 0,-2-7 13 16,1 4-2-16,-4-2 7 0,4 0 5 0,1-1-12 15,-8-3-98-15,13 0 31 0,-3 0 16 16,4-3 17-16,2-5-20 0,6 0 5 0,8-5 13 16,11-8-13-16,1-3 28 0,5-2-23 0,11-13 15 15,1 3 19-15,8-5-16 0,-1-5-16 16,9 2-7-16,3 0 31 0,2-3-16 0,5-2 13 15,-1 4 8-15,2-4-8 0,0 5-13 0,0-4 11 16,-1 5-6-16,0 2 1 0,-5-1 4 16,2 3-4-16,-5 3-8 0,-1 1 17 15,-4 3-7-15,-4 0 11 0,-17 7-11 0,0 3-26 16,-6 1 21-16,-4 3 20 0,-10 2-7 0,-4 3-21 16,-9 3 26-16,-2 2-8 0,2 1 13 15,-8 4 2-15,4-5-9 0,-7 4-1 0,3 1 16 16,-1-3-1-16,-1 5-20 0,-5-2 11 0,1 0-11 15,-4 3-10-15,0 0-3 0,0 0-13 16,0 0-7-16,0 0-41 0,0 0-49 0,-4 14-138 16,-2-4-545-16,-2 3 62 0,-2-2 86 0</inkml:trace>
  <inkml:trace contextRef="#ctx0" brushRef="#br0" timeOffset="206671.98">6761 16546 204 0,'0'0'69'16,"-5"-4"44"-16,5 4-98 0,0 0-7 0,-7-2 41 15,7 2 74-15,0 0-3 0,-3-4-13 16,3 4-25-16,0 0 16 0,0 0 14 0,-6-5-22 16,6 5-19-16,0 0-1 0,0 0 6 15,0 0-17-15,0 0 0 0,0 0-33 0,0 0 12 16,-4-2 21-16,4 2 7 0,0 0 11 0,0 0 10 15,0 0 16-15,0 0-91 16,0 0 12-16,0 0-24 0,-6-3 20 0,6 3-17 0,0 0 25 16,0 0-3-16,0 0 14 0,0 0-1 15,0 0 1-15,0 0 9 0,0 0-48 16,0 0 23-16,0 0-20 0,0 0-19 0,0 0 29 16,0 0-13-16,0 0 13 0,0 0 5 0,0 0-3 15,0 0-5-15,0 0-2 0,0 0 2 16,0 0 3-16,0 0-8 0,0 0 0 0,10-6 3 15,-10 6 84-15,10-3-7 0,-4 1-8 0,2-1-3 16,1-1 5-16,1 1-20 0,-3-3-8 16,4 3-10-16,2-1-2 0,-2 0 14 15,-1-1-14-15,0 2-11 0,1-3-5 0,-1 3-5 16,3-1 20-16,-2-1-12 0,2 1-16 0,-3 1 13 16,1-1-5-16,2 1-15 0,1 0 4 15,-3-1 6-15,2 0 2 0,1 2-15 0,-1-2 8 16,1 2 0-16,-1-3-1 0,5 2-1 15,-4-1-6-15,3 2 2 0,0-3 16 0,0 1-10 16,0 3-1-16,3-3-2 0,-5 1 3 0,4 0-3 16,-1 0-5-16,-4 1-10 0,3-1 18 15,-1 1-3-15,2-2-18 0,-2 3 13 16,-2 0 0-16,3-2 10 0,-3 0-17 0,0 1-1 16,0 1 3-16,-1-2-3 0,2 2 11 15,-2-2-6-15,4 2-2 0,-4-1 15 0,-3-2 0 0,4 4 3 16,-3-1-26-16,2-2 21 0,-3 2-16 15,1-2 8-15,0 3 13 0,-1-3-8 16,-1 0 1-16,2 3-9 0,-4-1-10 0,-1 0 16 16,4-1-11-16,-10 2 26 0,12-2-13 15,-6 1-2-15,1-1-6 0,-7 2 11 0,14-2-3 16,-8 2-8-16,-6 0-9 0,11-2 19 0,-5 0 6 16,2 1-10-16,-8 1-6 0,13-3 3 15,-7 3 3-15,-6 0-3 0,12-2-11 0,-6 1 6 16,-6 1 23-16,10-3-13 0,-3 3-10 0,-7 0 13 15,11-1-6-15,-11 1-14 0,12-3 19 16,-5 3-7-16,-7 0 0 0,14 0-13 16,-14 0 13-16,11-1 3 0,-11 1-18 0,17 0 27 15,-11 0-6-15,4 1-9 0,-10-1 11 16,18 0-11-16,-11 2-5 0,2-1-2 0,2 0 8 16,-1-1 12-16,0 0 0 0,4 4-10 0,-4-2-5 15,4-1 5-15,0 1 0 0,0-1-10 16,0 3 5-16,3-4 7 0,-1 4 16 0,2-2-23 15,-1 1 5-15,3-1-3 0,1 1-2 0,-4 0 8 16,4-2-3-16,-1 2-5 0,3 0-8 16,-2-2 16-16,3 3-14 0,0-3 19 15,3 1-11-15,1 1 9 0,2-2 9 0,1-1-2 0,0 0-11 16,3 3-7-16,-3-2 5 16,3 1-8-16,1-2 11 0,-1 1 2 0,-3 1-13 15,3-1 6-15,0-1-8 0,0 2 12 0,0-1 3 16,-3-1 0-16,3 1 11 0,0-1-21 15,0 2 7-15,4-2-2 0,-7 0-5 0,4 0 13 16,-1 2-3-16,3-2 8 0,-3 0-13 0,3 0 0 16,-2 0 0-16,9-2 7 0,-3 2 1 15,0 0-18-15,1-2-3 0,1 1 18 0,2 1 3 16,-1-1-16-16,1 1 8 0,-4-2-2 16,4 2 4-16,-1 2 8 0,-3-4-15 0,4 4 13 15,-5-2-8-15,1 1 5 0,-3 0-5 16,-4-1 10-16,0 0-17 0,1 0-6 0,-1 0 8 15,0 0 12-15,-3 2-7 0,3-2 6 16,0 2-6-16,-3-1 7 0,2 0 1 0,3 0-8 16,-2-1 0-16,0 2 0 0,0-2-3 0,6 2-2 15,-5-2 10-15,6 3-2 0,-6-2-6 16,5 1 6-16,-3-1-6 0,-3-1 14 0,2 3-6 16,-2-1 0-16,-3 0-3 0,2-2-2 15,-2 0-7-15,0 4-6 0,0-4 3 0,-3 1 12 16,2 1 14-16,-3 0-19 0,-3 0 6 0,0-2-14 15,3 3 4-15,-3-2 2 0,-3-1-1 16,2 2 14-16,1-2-8 0,1 0 5 16,-1 0-2-16,2 0-3 0,-2 0-5 0,4 0 2 15,-1 0 3-15,1 0 13 0,0-2-31 0,2 2 23 16,1-1 0-16,0 1 21 0,-1-3-34 16,1 2 11-16,3 0-8 0,0-1 10 0,-3 0-3 15,3 1 1-15,-3-1 2 0,3 0-10 0,-3 2-11 16,0-1 14-16,-1-2-6 0,1 2 16 15,0-1-21-15,-3 2 26 0,2-1-18 0,-2-1 5 16,-1 2 0-16,4-1 7 0,-1-2-1 0,1 3-4 16,-3 0-12-16,3 0 5 15,3 0-3-15,-3-1-2 0,2 1 23 0,-2 0-16 16,3 0 1-16,0 0 9 0,0 0 1 0,0 1-8 16,2-1 0-16,-5 0 18 0,3 0-36 15,-1 4 18-15,2-4 5 0,-4 2 0 0,2-1-7 16,-2 1 4-16,0-1-15 0,0 2 36 0,-1-2-25 15,1 1-6-15,-3 1 13 0,2-2-15 16,1 2 10-16,0-1-5 0,-3 1 5 0,5-2-3 16,-2 1 3-16,0 1 5 0,0 0 3 0,0-2-26 15,6 0 21-15,-3 1-1 0,3 0-2 16,5 0 11-16,-4 2-9 0,2-3 3 0,2 2 3 16,-4-2-8-16,-1 1-3 0,3-1 6 15,-6-1-3-15,1 2-3 0,-3-2 6 0,1 1 2 16,1 1 5-16,0-1-17 0,1 0 14 15,-1-1-7-15,0 0-10 0,3 2 13 0,-2-2-1 16,2 2-2-16,-2-2 13 0,2 0-23 16,4 0 2-16,1 1 8 0,1-1-3 0,-1 0 3 15,-1 0-10-15,0 1 15 0,0-1 3 0,-3 0-11 16,-4 1 6-16,3-1 10 0,0 0-11 16,-3 2-7-16,2-2-2 0,-2 0 4 0,0 1 8 15,0 0-7-15,0-1 12 0,3 0-18 0,-3 3 18 16,0-2-22-16,1 1-1 0,-1 1 18 15,-3-3-3-15,3 3-4 0,0-2-11 16,0 0 8-16,0 1 13 0,4 2-6 0,-4-3-7 16,5 2 5-16,-5-2 13 0,6 3-18 15,-2-2 7-15,-4 1-9 0,4 0-4 0,-4-1 11 16,0 0-5-16,0 1 8 0,-3-1-3 0,3 1-5 16,3 1 10-16,-3-1 8 0,-2-2-21 15,9 2 8-15,-7 0 3 0,3-2-11 0,-2 1-7 16,2 1 15-16,1-1 7 0,-4 0-2 0,4 0 8 15,2 2-3-15,-1-2-10 0,1 1 11 16,-2 0-24-16,2-1 15 0,-1-2-2 0,2 2-2 16,-4 0 7-16,1-1-8 0,6-1 19 15,-6 1-21-15,-1 0 17 0,-3-1-14 16,1-1 15-16,6 1-21 0,-4 1 3 0,4-1-5 16,1 0-6-16,-1-1 19 0,-4 1-1 0,5 0-7 15,-8 0 0-15,10 0 5 0,-3-1 10 16,-3 1-7-16,2 0-6 0,-2 0 6 0,4 1-1 15,1-1 9-15,-2 1-6 0,-7-1-8 0,2 2 8 16,1-2-7-16,-3 0 7 0,0 0 0 16,0 0-5-16,0 0 8 0,3 1-26 0,-2-1 15 15,0 0 1-15,-1 1-1 0,3-1 13 0,-3-1-12 16,0 0 7-16,3 1 8 16,-1 0-13-16,1 0 2 0,4-2-9 0,-7 1 2 0,7 1 7 15,0-1-10-15,0-2 14 0,-4 3-14 0,2-2 16 16,1 1-3-16,-6 0-8 0,1-1 24 15,-1-1-16-15,0 2-16 0,1 1-1 16,-4-2 17-16,2-2-5 0,-2 4 5 0,-3-1-5 16,3-2 0-16,-1 2 13 0,1 0-1 0,-4 0-1 15,3-3-9-15,1 4-2 0,-3-2 0 16,5 0-5-16,-5-1 8 0,3 2-1 0,3-1 11 16,-3-2-21-16,0 4 8 0,3-2 13 0,-3-1-13 15,3 2 5-15,-6-2 0 0,3 1-2 16,2 1-13-16,-2 0 5 0,-3-1 10 0,2-1 0 15,-3 2 0-15,1-2-2 0,-1 0-1 0,1 2-12 16,-1 0 18-16,-3-1-14 16,4 1-63-16,-5 0-13 0,7 0 13 0,-5-1 28 15,-1 0-15-15,6 2 13 0,-2-2 4 0,-1 0 1 16,1 1 2-16,0-2 8 0,2 1-6 16,-3 1 11-16,3-2 5 0,1 2 1 0,-3-2-6 15,2 2 15-15,1-1-10 0,0 0 5 0,3 0 0 16,-3 0 8-16,0-3 0 0,4 4-5 15,-2-1 5-15,-2-2-3 0,7 2 6 0,-4-1-9 16,3-1 14-16,-3 2 15 0,1-2-13 0,3 0-3 16,-1 1 1-16,-3 0-6 0,4-2-14 15,-1 1 19-15,-2 1-20 0,-4 0 21 0,6-1-6 16,0-2-5-16,-6 4 11 0,0-1 10 16,3-1-8-16,-3 1-10 0,-3-1 10 0,2 1 0 15,-2-3-7-15,-1 4-4 0,-7-1 22 16,4-1-14-16,-3 2-7 0,0-2 3 0,-2 1 7 15,-1 0-3-15,-4-1 14 0,0 3-1 0,-1 0-5 16,-3-2 11-16,1 1-14 0,-1-2 9 16,0 4 63-16,0 0 13 0,-3-1 8 0,-7 1-36 15,10-3 5-15,-2 0-5 0,-8 3-10 0,9-1 13 16,-9 1 2-16,7 0-28 16,-7 0-11-16,0 0 19 0,10-3-18 0,-10 3 2 15,5-3-7-15,-5 3-9 0,0 0 17 0,9 0-9 0,-9 0-50 16,0 0-57-16,0 0-18 15,0 0-59-15,0 0-227 0,-11 12-456 0,-2-8 71 16,0-1 116-16,-11-3 71 0</inkml:trace>
  <inkml:trace contextRef="#ctx0" brushRef="#br0" timeOffset="-214448.56">5642 16766 509 0,'0'0'151'0,"-6"1"2"0,6-1-12 0,0 0-18 15,0 0 3-15,0 0-1 0,0 0-61 16,0 0 10-16,0 0 77 0,0 0-2 0,0 0-11 15,-7 3-10-15,7-3 8 0,0 0-14 0,0 0 9 16,0 0-11-16,0 0 6 16,0 0-34-16,0 0-67 0,0 0-19 0,16-14 9 15,-8 7 3-15,2-4-8 0,6-3 0 0,2 0 8 16,3-6-8-16,13-9 11 0,0-1-3 16,7 0-16-16,0-1 1 0,3-4 17 0,0 4-27 15,1-2 22-15,-1 2 0 0,1 1-4 0,-4 1-6 16,4 4-15-16,-8 0 7 0,-6 7-5 15,-4 1 16-15,-3 2-8 0,-3 1 8 0,-1 3-24 16,-6 3 19-16,3 0 12 0,-4-1-12 16,-2 4-6-16,-4-1 8 0,3 1 6 0,-4-2-9 15,-2 5-7-15,3-2 3 0,-4 1 7 16,-3 3-3-16,4-3 6 0,-4 3-6 0,0 0 1 16,0 0 5-16,0 0-26 0,0 0 2 0,0 0-7 15,0 0-10-15,0 0 0 0,-14 10-6 16,14-10-19-16,-4 6-12 0,4-6-22 0,0 5-13 15,0-5-35-15,-6 6-14 0,6-6-58 0,-7 4-114 16,7-1-329-16,0-3-8 0</inkml:trace>
  <inkml:trace contextRef="#ctx0" brushRef="#br0" timeOffset="-213973.12">6114 16131 511 0,'-4'-2'190'0,"-2"-1"-16"0,6 3-26 15,-4-5-30-15,4 5 0 0,-3-5-3 16,3 5-18-16,0 0-15 0,-4-4-33 0,4 4 10 15,0 0-6-15,0 0-9 0,0 0 10 0,21 5-6 16,-11-1-12-16,0-2 0 0,4-1 13 16,-1 1-24-16,2 2 11 0,1-3-10 0,2-1 12 15,-2 2-7-15,5 0-16 0,0-2-12 16,-1 1 25-16,-2-1-5 0,-2 0 8 0,2 0-19 16,-2-1-6-16,1 1 6 0,-3 0-1 15,0 0-1-15,-1 0-15 0,-2 0 12 0,-11 0 11 16,17 0-2-16,-11 0-9 0,-6 0-14 0,12 0 9 15,-6 1 6-15,-2 3 0 0,-1 1 15 16,0-1-3-16,-3 3-5 0,0 2-4 0,-3 2-11 16,2 3 18-16,-2 2-16 0,0 1-7 0,-1 2 31 15,-2 5-19-15,-1 0 4 0,3-1 7 16,-2 2-6-16,2 0 9 0,-2 0-19 16,2 0 6-16,1-1-31 0,-1 0-8 0,3-4-61 15,-1 3-54-15,4-3-348 0,-1 2-220 16,3-5 110-16</inkml:trace>
  <inkml:trace contextRef="#ctx0" brushRef="#br0" timeOffset="-208170.11">7282 16560 609 0,'0'0'140'0,"-6"-6"6"0,3 3-18 16,3 3 0-16,-4-5-41 0,4 5 26 0,-3-5-11 16,3 5-15-16,0 0 8 0,-6-4-21 15,6 4 11-15,-1-4-37 0,1 4 11 0,0 0-15 16,0 0 7-16,0 0-5 0,0 0-13 16,0 0 3-16,0 0-8 0,0 0-10 15,-3 13-7-15,6-3 6 0,-2 0 14 0,1 5-5 0,2 2-6 16,-1 5 8-16,1 3-10 0,2 6-10 15,-3 1-3-15,5 2 5 0,-4 1 44 0,5 0-69 16,-2 1 17-16,0-3-9 0,0 2 19 16,3-3-9-16,-4 0 20 0,2-4-5 15,-1-3-23-15,-1-2 13 0,-2-3-3 0,2-4 0 16,-2 0 8-16,0-3-6 0,-1-1-4 0,1 0-16 16,-1-2 41-16,0 0-15 0,0-2-21 15,-2-1 6-15,2-1 9 0,0 0-14 0,-3 0 7 16,3-2-3-16,-2 0-2 0,-1 2-8 0,0-6 8 15,4 5-8-15,-4-5-48 0,0 0-57 16,0 0-46-16,0 0-110 0,0 0-404 16,0 0 31-16</inkml:trace>
  <inkml:trace contextRef="#ctx0" brushRef="#br0" timeOffset="-207543.7">7190 16681 688 0,'-3'-5'197'0,"3"5"-20"0,0 0-6 0,0 0-27 0,0 0-34 16,0 0-10-16,0 0 2 0,0 0-5 0,0 0-15 15,0 0-10-15,0 0-3 0,0 0-31 16,0 0 16-16,0 0-23 0,0 0 20 0,0 0-8 16,0 0-22-16,0 0 12 0,0 0 0 0,0 0-2 15,0 0 10-15,-4 14 18 16,4-14 74-16,0 0-25 0,0 0 4 0,0 0 14 0,0 0-21 15,0 0-13-15,0 0-5 0,0 0-16 0,11-19-7 16,-11 9-7-16,4 0 4 16,-1-3-12-16,1-2 5 0,2-2-13 0,-3 1-1 15,1-1-14-15,3 0 5 0,-4 1 0 0,1-1 4 16,-1 4-22-16,1-2 15 0,-1 3-5 16,0 2-5-16,-3 0 0 0,3 1 0 0,-2 1-8 15,1 0 1-15,-1 1-1 0,3 2 8 0,-4 0-13 16,0 0-3-16,3 0-14 15,-3 5 9-15,3-6 8 0,-3 6 5 0,4-3-20 0,-4 3 13 16,0 0-13-16,16 10 12 0,-8-5-7 16,-2 5 5-16,4-1-8 0,1 3-5 15,-1 0 16-15,0 1-6 0,1-3 6 0,2 3-3 16,-3-3-10-16,1 4 15 0,0-3-10 0,1 0-5 16,0 1 10-16,-2-3 7 0,0 1-2 15,3-2-2-15,-3 1-13 0,-3-1 12 0,1-1-7 16,1-1 0-16,-2 0-13 0,4 1-10 0,-7 0-41 15,5-1-11-15,-6-1-58 0,1 2-95 16,0 0-632-16,-2 2 115 0,-4-1 13 0,1-2 166 16</inkml:trace>
  <inkml:trace contextRef="#ctx0" brushRef="#br0" timeOffset="-203029.13">7820 16431 319 0,'0'0'131'0,"0"0"-16"15,0 0-35-15,0 0-9 0,0 0 16 16,10 7-13-16,-10-7-2 0,6 3-26 0,-6-3 13 15,8 4-5-15,-5-1 0 0,-3-3 25 16,7 3-18-16,-4 0-27 0,-3-3 19 0,7 2-1 16,-7-2-6-16,7 5 0 0,-3-4 5 0,-4-1-2 15,7 5 2-15,-1 1-8 0,0-3 8 16,-2 1-20-16,3 2 8 0,0-1-11 0,-3 2 36 16,5 1-18-16,-1 3-10 0,-1 1 15 0,2 0 3 15,-2 3-13-15,4 2-3 0,-1 0-66 16,0 3-23-16,1 0 20 0,-1-2 8 0,0 8-13 15,4-4 5-15,-4-1-7 0,0 0 30 16,4-1 11-16,-4 1-13 0,1-2 2 16,-1-1-2-16,0-1-8 0,0-2 15 0,-3-1 13 15,3 0-45-15,-3 0 52 0,3-2 1 0,-3-1-18 16,0-1 6-16,0 0-6 0,0-2 10 16,-3 0-3-16,2 3-14 0,0-4 4 0,-2 3-4 15,2 0 19-15,-1-1-9 0,-2 0 5 0,1-1 15 16,-1 2-23-16,0-2-13 0,0-1 8 15,-2 0 12-15,2-1 6 0,0-1-21 0,0 1 19 16,-3-1-19-16,4 1 21 0,-4-2-3 0,0-4-10 16,4 6-3-16,-4-2-25 15,0-4-2-15,3 5-11 0,-3-5 2 0,0 0-112 0,0 4-153 16,0-4-318-16,0 0-8 0</inkml:trace>
  <inkml:trace contextRef="#ctx0" brushRef="#br0" timeOffset="-202156.04">7836 16658 780 0,'0'0'248'0,"0"0"-45"0,0 0-6 0,-3-4-13 0,3 4-23 0,0 0-15 16,0 0-8-16,0 0-25 0,0 0-21 0,0 0 3 16,0 0-3-16,0 0-10 0,0 0-36 0,0 0 5 15,0 0 3-15,0 0 7 0,0 0-9 16,0 0-14-16,0 0-5 0,8 13-4 0,-8-13 1 16,0 0 9-16,6 3-11 0,-6-3-5 15,0 0 2-15,0 0-4 0,3 3 4 0,-3-3-4 16,0 0-1-16,0 0 9 0,0 0-6 0,0 0 12 15,1 4 9-15,-1-4-13 0,0 0-1 16,0 0-7-16,0 0-15 0,0 0 23 0,0 0-11 16,-1-15 19-16,1 15-19 0,-3-10-7 0,3 3 7 15,-3-1-4-15,6 1-8 0,-3-2 4 16,0-1 6-16,0-2-2 0,3 1-4 0,-2 0-6 16,2-1 17-16,-3-1-16 0,6 1 6 15,-5-1-16-15,2-1 6 0,0 3 2 16,2-1 5-16,-2 1-5 0,0-2-5 0,1 3 13 15,2-1-15-15,-6 1-6 0,3 1 8 0,0 0 13 16,1 2-5-16,0 1-1 0,-4-2 11 16,3 2-26-16,-3 1 16 0,1-3 2 0,2 4-12 15,0-2-70-15,-3 6 3 0,3-6 18 0,-3 1-3 16,0 5 5-16,3-5-2 0,-3 5 15 16,1-5-2-16,-1 5 5 0,3-5 2 0,-3 5-20 15,0 0 20-15,0 0 3 0,0 0-3 16,6-3 11-16,-6 3 2 0,0 0 8 15,15 8-1-15,-12-3-7 0,4 0 3 0,3 2-5 16,-3 1 7-16,3 1 8 0,-3 1-13 0,4-1 15 16,2 3 1-16,-3 0-6 0,4 0 3 15,-4-1-10-15,4 1 15 0,-1 3-8 0,-3-3 5 16,4-1 1-16,-4 1-6 0,1-3 0 0,-1 5 21 16,0-5-23-16,-3-1 7 0,4 0-15 15,-5-1 6-15,1 1 12 0,-3-2-23 0,3 0 10 16,-4-1 0-16,1-1-2 0,-1 2-1 0,3-3 14 15,-5 1-3-15,2-1-1 0,-3-3-6 16,6 7-4-16,-6-7 16 0,5 2-25 16,-2 2-24-16,-3-4-2 0,3 3-41 0,-3-3-23 15,0 0-62-15,4 6-41 0,-4-6-45 0,0 3-428 16,0-3 87-16</inkml:trace>
  <inkml:trace contextRef="#ctx0" brushRef="#br0" timeOffset="-190919.77">6487 15826 186 0,'0'0'-10'0,"0"0"-79"0</inkml:trace>
  <inkml:trace contextRef="#ctx0" brushRef="#br0" timeOffset="-190095.89">7427 16071 342 0,'0'0'67'0,"0"0"7"15,0 0 1-15,0 0-19 0,-11-4 21 16,11 4-21-16,0 0-20 0,0 0-44 0,0 0 6 16,0 0 27-16,0 0-48 0,0 0 0 0,0 0-8 15,0 0-17-15,0 0-21 0,0 0-70 16</inkml:trace>
  <inkml:trace contextRef="#ctx0" brushRef="#br0" timeOffset="-179694.81">20738 15966 430 0,'0'0'168'0,"0"0"9"16,7-3-16-16,-7 3-15 0,0 0-10 0,0 0-23 15,0 0 15-15,0 0-31 0,0 0 0 16,13 4 5-16,-13-4-17 0,0 0-16 0,0 0-8 16,7 3 21-16,-7-3-5 0,0 0-18 0,0 0 13 15,0 0-59-15,4 3-19 0,-4-3 32 16,0 0 15-16,0 0 72 0,0 0-11 0,0 0-5 16,0 0-5-16,-14 7-15 0,4-2-3 0,-10 1-15 15,-5 4-5-15,-19 6 5 0,-7 2-3 16,-7 1-12-16,-1 0-6 0,-2 0 16 15,-14 5-26-15,-1 0-2 0,15-6-11 0,2 0-18 16,-5 2 47-16,5-3-11 0,-1-1-15 0,2 1 0 16,6-2 5-16,0-2-18 0,12 0 5 15,6-4 8-15,6-1-10 0,4-2-3 0,4-1 13 16,3 0-15-16,3-2 9 0,0 1-4 0,1 0-23 16,2-2-13-16,1 0-1 0,4 0-6 15,-1-1 4-15,7-1-25 0,-11 4 38 0,11-4-16 16,0 4-27-16,0-4-39 0,0 0-33 0,0 0-156 15,0 0-471-15,0 0 2 16,0 0 121-16</inkml:trace>
  <inkml:trace contextRef="#ctx0" brushRef="#br0" timeOffset="-179248.55">19730 16091 808 0,'0'0'274'0,"3"-5"-33"0,-3 5-100 0,0 0-26 0,0 0-5 16,0 0-8-16,0 0 8 0,-34 12-33 16,17-4-3-16,-4 3-5 0,-2 7-33 0,-12 5 0 15,-3 4-5-15,4 0 15 0,-3 2 0 0,3 0-15 16,3-1 2-16,0-2 0 0,4-4 11 15,6-3-24-15,1-1 11 0,3-3-8 0,3-2-5 16,0-1-13-16,4-4 10 0,3 1-4 0,-3-1-9 16,3-2 16-16,3-2-13 0,1 1-7 15,0-1 4-15,3-4 3 0,0 0 13 16,10 6 0-16,0-6-10 0,4 0 2 0,2 0-10 16,-1 0 23-16,6-2-13 0,2 1 6 0,-2 1-1 15,3 1-15-15,0-1 10 0,-1 2 8 16,1-1-33-16,1 1 2 0,-1 1-2 0,-4-1 22 15,4 3-4-15,-4-1 0 0,-3-2 20 16,4 4-23-16,-3-3 0 0,-2 1-13 0,2 1 3 16,-5-2-13-16,-3 1 5 0,1 2-3 0,-1-3 3 15,-1 2 11-15,-1 1-1 0,-2-1-15 16,-5 2 2-16,2 2-25 0,0-1-15 0,-3-1-67 16,-3 5-33-16,3-5-44 0,-4 5-212 0,1-1-285 15,3-3 126-15</inkml:trace>
  <inkml:trace contextRef="#ctx0" brushRef="#br0" timeOffset="-179113.22">20017 16566 611 0,'7'-4'202'0,"-1"2"-107"0,-6 2-46 15,0 0-213-15,11 0-407 0</inkml:trace>
  <inkml:trace contextRef="#ctx0" brushRef="#br0" timeOffset="-121529.39">21972 15958 627 0,'7'-2'210'0,"-7"2"-21"15,0 0 0-15,0 0-27 0,0 0 81 0,3-5-33 16,-3 5-6-16,0 0-24 0,0 0-19 15,0 0-8-15,0 0-37 0,-10-9 9 0,10 9-10 16,-13 0-15-16,3 0-10 0,-5 0-8 16,-9 6-80-16,-6-3-12 0,-8 4 12 0,-20 2-4 15,-7 0 7-15,-21 7-15 0,-2 3 7 16,-8-6 1-16,-6 1 7 0,3 3-8 0,-4-5-2 16,3 6 18-16,-5-5-18 0,2-1 15 0,-3-1-13 15,1-1 11-15,6-1 8 0,2-1-11 16,5-1-21-16,20-2 11 0,-2 0 3 0,5-3-4 15,7 2 14-15,11-2-18 0,6 1 5 0,5-3 0 16,6 0-13-16,3 0 28 0,7 0-7 16,0 0-24-16,7 0-12 0,-1-2-54 15,5 2-8-15,6 0-12 0,7 0-55 0,-10-1-81 0,10 1-509 16,0-3 25-16,0 3 112 0</inkml:trace>
  <inkml:trace contextRef="#ctx0" brushRef="#br0" timeOffset="-121005.48">20232 15876 726 0,'0'0'231'0,"0"0"-19"0,-24 10-27 0,14-4-11 0,-11 6-18 15,2 0-82-15,-6 2 0 0,-5 1-30 0,2 1 2 16,-14 8-5-16,5-1-11 0,-4 0 9 16,1 0-14-16,6-6 14 0,-5 3-8 0,5-5 7 15,6 2 0-15,1-5-12 0,4-1-6 0,2-2 1 16,4-2-11-16,3-2 0 0,1 2 16 15,2-1-13-15,1-1-11 0,4 0 9 16,-2-3-6-16,2 4 15 0,5-2 1 0,1-4 2 16,0 4 2-16,0-4-7 0,7 5 5 0,-7-5 21 15,11 4-21-15,-1-2-13 0,0 2 13 16,4-2 16-16,-1 2-29 0,5 0 3 0,-2 2 17 16,5-1 1-16,0 2 5 0,6 0-23 0,-7 2 5 15,5-1 2-15,5 2-10 0,-2 2 11 16,2-1 2-16,-5 0-28 0,2 2 5 0,-4-3 10 15,-2 1-2-15,3-1-3 0,-7 2 0 0,1-4 5 16,-1 3-7-16,-4-1-3 0,0 0-18 16,-2 1-8-16,2 1 13 0,-6-1-17 15,1 1-4-15,-2 1-37 0,-2 1 2 0,2 0-59 16,-2 0-44-16,-1-1-71 0,0 1-466 0,1-2 43 16,-3 1 75-16</inkml:trace>
  <inkml:trace contextRef="#ctx0" brushRef="#br0" timeOffset="-120884.58">20310 16640 780 0,'8'-4'256'0,"-5"1"-20"16,-3 3-47-16,10-2-102 0,-10 2-100 0,7-2-673 16,-7 2 103-16</inkml:trace>
</inkml:ink>
</file>

<file path=ppt/ink/ink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4T08:15:40.676"/>
    </inkml:context>
    <inkml:brush xml:id="br0">
      <inkml:brushProperty name="width" value="0.05292" units="cm"/>
      <inkml:brushProperty name="height" value="0.05292" units="cm"/>
      <inkml:brushProperty name="color" value="#FF0000"/>
    </inkml:brush>
  </inkml:definitions>
  <inkml:trace contextRef="#ctx0" brushRef="#br0">17973 2038 670 0,'0'0'271'0,"0"0"-40"0,3-5 4 16,-3 5-25-16,0 0-28 0,0-6 5 0,0 6-21 15,0 0-17-15,0 0-32 0,0 0-17 0,0 0-5 16,0 0 2-16,0 0-17 0,0 0-1 0,3 21 0 16,-3-6-2-16,1 0-5 0,-1 8-16 15,0 2-7-15,0 5-11 0,0 6 21 16,3 3-13-16,-3 1-5 0,0 0-23 0,0 12 33 15,3-7-10-15,-3-9-10 0,4 1-6 16,-4-4-4-16,3 1 4 0,0-5-7 0,0-2 3 16,2 2-14-16,-2-4-12 0,0 0-5 0,1-2-8 15,-1-4-10-15,0 0-13 0,1-2-38 0,-1-2-11 16,0 0-12-16,1-3-11 0,-3-2-43 16,-1-2-51-16,-5 0-83 0,9-2-495 15,-4-3 50-15,0-3 92 0</inkml:trace>
  <inkml:trace contextRef="#ctx0" brushRef="#br0" timeOffset="484.71">17839 2081 867 0,'-7'-12'323'0,"1"1"-57"0,2 1-31 0,-3 1-9 16,4 3-29-16,2 0-8 0,-2 0-15 0,0 1-7 15,0 2-37-15,2-4-2 0,1 1-10 16,1 0-16-16,2 0-10 0,7 1-7 0,1-3-6 16,5 2-4-16,2 0-6 0,3 1-8 15,2-1-10-15,4 2 0 0,1 2-30 0,-1 1 17 16,4 2-4-16,0 1-9 0,-4 2-15 16,1 2 11-16,-1 0-11 0,0 3 8 0,-6 1-15 15,-1 3-1-15,-3 4-2 0,-3-2-13 0,-4 5 16 16,-7-1 2-16,0 2-15 0,-6 5 0 15,-7 5-29-15,-7 9 3 0,0-2 11 0,-10-1-24 16,-1-3 24-16,1-5 1 0,3-6 9 0,4-6 30 16,2-3 9-16,2-2 14 0,2-1-12 0,0-1 9 15,3-4 19-15,2-1-13 16,2 2-8-16,0-2 1 0,0 0-4 0,3-2-12 0,-2 1 3 16,6-4 12-16,0 0-20 0,0 0-6 0,0 0-7 15,0 0 11-15,24 1 2 0,-17-1 7 16,3 0-10-16,4 2-2 0,-1 0-11 15,1-1 6-15,-1 1 2 0,5 3-8 0,-2-2 3 16,-1 2-15-16,1 0 20 0,-1 3-18 0,1 2-20 16,2 2-8-16,-5 1-2 0,4 0-39 15,-4-2-49-15,2 5-45 0,-6 1-152 0,1-2-519 16,1-1 40-16,-1-1 116 0,0-5 41 0</inkml:trace>
  <inkml:trace contextRef="#ctx0" brushRef="#br0" timeOffset="1253.58">18530 2542 732 0,'3'-4'227'0,"-3"4"119"0,0-5-6 0,0 5-58 0,1-7 0 15,-1 7-60-15,3-5-17 0,-3 5-13 16,0 0-38-16,0-5-19 0,0 5-12 16,0 0-23-16,3-5-11 0,-3 5-19 0,0 0 1 15,0 0 1-15,17 2-6 0,-17-2-19 0,17 0-17 16,-7 0 9-16,1-3-6 0,5 1 8 15,-4-3-18-15,4-2 3 0,5-1-39 16,-5-3 20-16,2 0 14 0,-1-2-19 0,-3-1 4 0,-1 1 6 16,-2 0-4-16,-1-2 10 0,0 2 5 15,-3-1 10-15,0 3-17 0,-1 2-11 16,-2-1 15-16,-1 2 3 0,-3 0 3 0,0 0-1 16,0 4-12-16,-3-1 10 0,3 5-15 0,-10-5 5 15,3 5-8-15,7 0 20 0,-21 8-17 16,4 1-8-16,4 0 18 0,-5 4-8 0,5 3-22 15,-5 4 22-15,5 0-3 0,0 3-9 0,-1 2-3 16,7-4-21-16,0 1-17 0,0 2 7 0,7-6 0 16,4 1-25-16,3-2-21 0,2-1-13 15,2-4-7-15,3-3-37 0,2 0-42 0,5-3-134 16,0-4 23-16,-1 2-133 0,1-3-340 0,3-2 286 16,3-5 210-16,-2-2 175 0,-2-2 24 15,1-3 53-15,0-2 27 0,-3 2 28 16,-5-2 154-16,2 1-10 0,2 0 38 0,-3-1-15 15,-7 1-31-15,1 1-26 0,-1 1 1 16,-4 2-19-16,-2 2 73 0,3-2-32 0,-3 0 16 16,-1 2-5-16,0-1-26 0,-3 3-21 0,1 0-9 15,2-1 12-15,-3 1-13 0,-3 1-30 0,3 5 2 16,-4-7-22-16,4 7-4 0,-7-1-17 16,7 1-3-16,0 0-12 0,-17 11-9 0,10-3 6 15,0 5 0-15,-3 2 0 0,3 1-13 16,0 3-5-16,-3 0-8 0,6 1-15 0,1-3 5 15,0 1 5-15,0-2-2 0,6-2-11 0,0 0 0 16,0-1-15-16,4-2 10 0,4-4 3 16,-1 0 5-16,4-2-15 0,2-5 17 0,2 0 6 15,-1-2-8-15,0-1-6 0,3-3 1 16,-2-1 0-16,-1 0 0 0,0-5 2 0,-3-1 23 16,-1 2-10-16,-3-2 13 0,1 2 3 0,-4 0 2 15,-1 0 0-15,-2 1 2 0,-1-1-7 16,-3-1 3-16,-3 3-3 0,2-1-5 0,-5 2-11 15,-1 0 13-15,1-1-4 0,-2 3-9 0,-2 0 9 16,3 2 1-16,-4-1-17 0,2 1 3 16,-1 1-11-16,6 2-15 0,-6-1-18 0,10 2-16 15,-10-2 8-15,10 2-22 0,0 0-29 16,-10 6-21-16,10-6-2 0,0 6-112 0,0-6-124 16,9 5-452-16,-5-4 61 0,2 2 53 15,2 0 47-15</inkml:trace>
  <inkml:trace contextRef="#ctx0" brushRef="#br0" timeOffset="1870.45">19104 2296 842 0,'-3'-4'322'16,"3"4"-38"-16,-1-6-28 0,1 6-15 0,-6-5-36 0,6 5-34 15,-3-4-2-15,3 4-15 0,0 0-34 0,0 0-2 16,0 0-3-16,-18 12-18 0,11-1 3 0,-3 2-10 15,-4 2-11-15,1 8-15 0,-4 1 0 16,3-1-18-16,0 5 10 0,-2-2-10 0,1 1-10 16,2 0 3-16,3 0-14 0,2-6-2 0,-1 2-7 15,8-4-1-15,1-1-5 0,1 1-15 16,5-4 0-16,8 0-23 0,0-1-26 0,6-3-59 16,5-3-79-16,-2-8-84 0,12 8-592 0,-4-4 105 15,3-4 54-15,-3 2 116 0</inkml:trace>
  <inkml:trace contextRef="#ctx0" brushRef="#br0" timeOffset="2379.39">19521 2346 642 0,'0'0'259'0,"0"0"-14"0,-6-2-17 16,6 2-23-16,0 0-39 0,-4-5-20 0,4 5-23 16,0 0-3-16,0 0-12 0,0 0-11 0,0 0 5 15,10 15-20-15,-6-6 8 0,2 1-31 16,1 2 0-16,1 1-8 0,1 2-8 0,-2-2 6 15,4 2-3-15,-4 2-15 0,2-4-3 0,-2 4 3 16,0-2-16-16,0-1 11 16,-3 2 4-16,2-5-1 0,-2 1-17 0,-1-1-12 15,-3-1 8-15,3 1 0 0,-3-3-8 0,0 0 0 0,-3-1 0 16,3-1 7-16,-3-2-22 0,3-4 10 16,-4 5 5-16,4-5-5 0,0 0-3 15,0 0-5-15,-3-18-2 0,6 6 5 0,1-1 17 16,2-6 11-16,2 0-10 0,-2-1 2 0,4-3 6 15,1 2-11-15,-1 1-16 0,0-2 14 16,4 3 30-16,-4 0-28 0,0 1-2 0,-2 4 25 16,2-1-41-16,-4 3 21 0,1 3 7 0,1-3-22 15,-2 5 12-15,-2 1-15 0,2-1-34 16,0 2 8-16,-5 3-48 0,-1 2-8 0,0 0-111 16,10-2-60-16,-10 2-523 0,1 8 36 15,-1-8 153-15</inkml:trace>
  <inkml:trace contextRef="#ctx0" brushRef="#br0" timeOffset="2880.42">20174 1988 762 0,'0'0'261'0,"0"0"-28"0,3-5-28 0,-3 5 2 0,0 0-40 0,0 0-26 16,3 18 12-16,-2-6-7 0,-1 5-23 0,0 3-26 15,0 1-10-15,3 8-15 0,-3 1 5 16,-3 6-24-16,3 1 9 0,0 1-8 0,0-1-11 16,0-1-4-16,0-5-6 0,3-3 10 0,-3-1-12 15,0-6-3-15,3 0 0 0,-3-3 1 16,0-1-6-16,5 0-11 0,-5-5 17 15,3-1-4-15,-3 0-2 0,3-4-13 0,-3-3 6 16,4-1-9-16,-4-3 1 0,0 0 7 0,0 0-2 16,9-13 0-16,-9 5-10 0,0-2 4 15,0-1-2-15,0-1 1 0,-3-3 14 0,0 3-20 16,0-1-3-16,-1 0 21 0,-2 1-15 0,1 2 12 16,-1 1-2-16,-1 1-13 0,0 3 0 15,-2-1 3-15,-2 2-1 0,1 2 14 0,10 2-14 16,-18 6 6-16,8 0-6 0,-3 3 6 0,5 2 2 15,-2 1-7-15,1 1-6 0,1-1-7 0,1 3 10 16,1-3-3-16,2 1 6 0,1-3-23 16,3 2 17-16,-3-1 0 0,6-1-7 0,0-2 3 15,1 1-9-15,2-3-7 0,5 0 3 0,-1 0-39 16,6-5-10-16,2 1-62 0,6-5-109 16,4 0-580-16,9-2 58 0,-3-2 83 0,15-6 65 15</inkml:trace>
  <inkml:trace contextRef="#ctx0" brushRef="#br0" timeOffset="3802.35">21764 2403 726 0,'0'0'315'0,"0"0"-46"0,0 0-18 0,-8-2-28 0,8 2-29 16,0 0-17-16,0 0-6 0,0 0-30 15,0 0-8-15,0 0-18 0,0 0-15 0,0 0 0 16,0 0 2-16,42 1-22 0,-25-1 12 0,10-1-23 16,4-2-13-16,11 1 8 0,-2 0-5 15,19-6-13-15,-1 1 5 0,-11 3-4 16,-5-2-14-16,12-3-3 0,-9 2-1 0,-11 2 1 16,3 1-9-16,-9-2-6 0,-1 3 8 0,-3-1-13 15,-4 1 11-15,-2 0-3 0,-2-1-8 16,1 4 8-16,-6-2-13 0,3 0 0 0,-4-1-15 15,-1 2-5-15,-1-1-34 0,-4-1-25 0,-4 3-57 16,6-4-99-16,-3 3-274 0,-3 1-331 0,0 0 88 16,0 0 86-16</inkml:trace>
  <inkml:trace contextRef="#ctx0" brushRef="#br0" timeOffset="4134.96">22403 2173 652 0,'0'0'208'0,"0"0"-24"0,0 0-20 16,0 0-3-16,0 0-20 0,17 15-18 0,-7-9 15 16,1-2 44-16,-1 3-14 0,7-1-32 0,-3 2-16 15,3-2-4-15,0 0-17 16,0 1 9-16,3 0-24 0,-2-2 6 0,-2 1-18 15,2-1-11-15,-1 1 3 0,-2-2-5 0,-4 2-15 16,0 0 4-16,-1-1 8 0,-6 1-4 0,4 0-1 16,-5 2 13-16,-3 0-28 0,-5 2 12 15,-4 3-7-15,-5 4 3 0,-7 3 10 0,-10 7-14 16,-3 3-4-16,-3-3-31 0,-1 1-22 0,1 0-32 16,-1 1-94-16,-6-3-223 0,16-5-479 15,5-2 82-15,1-3 67 0,3-4 94 0</inkml:trace>
  <inkml:trace contextRef="#ctx0" brushRef="#br0" timeOffset="4589.33">24050 2106 977 0,'-6'-4'323'0,"3"0"-19"0,-5 2-40 0,-2 1-44 0,0 0-5 16,-4 1-23-16,-2 2-15 0,-2 3-13 0,-6 2-36 15,1 4 2-15,-1 3-20 0,-4-1 16 16,4 5-34-16,-10 12-15 0,3 1-21 15,4 0-13-15,3 5-25 0,10-7-15 0,-3 0-1 16,7-1-32-16,0 0-32 0,7-6-40 0,3 0-54 16,3-9-118-16,7 7-561 0,0-3 70 0,4-4 120 15,2 0 10-15</inkml:trace>
  <inkml:trace contextRef="#ctx0" brushRef="#br0" timeOffset="5254.9">24167 2394 698 0,'0'-5'243'0,"3"1"16"16,-3 4-29-16,0-7-10 0,1 2-38 0,-1 5-13 15,0-6-15-15,0 6-11 0,3-4-23 0,-3 4-4 0,0-5-11 16,0 5-21-16,0 0-12 16,6-6-13-16,-6 6-8 0,4-4 8 0,2 2-11 15,-6 2-12-15,14-4-3 0,-7 0-22 0,0-1 9 16,3-1 1-16,-3 0-16 0,0 1 15 15,0 0-20-15,0-2 16 0,0 1 1 0,-1 0 19 16,-3 2-13-16,1-5 0 0,-1 5 16 0,0 0-11 16,-2-1 5-16,-1 0-15 0,0 5 5 0,0-7-2 15,0 7-19-15,0 0 8 0,-14-2-2 16,14 2-3-16,-20 6 3 0,9-1-6 16,-2 3 4-16,-4 0 1 0,4 1-4 0,1 3-6 15,-4 1-7-15,2 1 20 0,4 1-7 16,0 3 2-16,-1-2-3 0,5-1-14 0,2 2 4 15,4 0 3-15,-3-4-10 0,6 1 4 0,1 0 1 16,5-2-10-16,2-2 9 0,2-2 16 0,2 0-10 16,4-2-13-16,-1-3 13 0,6-2 3 15,-4-2-9-15,4 1 17 0,0-7-17 0,1 1 1 16,-5 0 5-16,3-2 2 0,-2 0 6 0,-7 1 0 16,3-1 4-16,-4-2-12 0,-2 2 26 15,1-2-9-15,-7 2-6 0,2-2 4 0,-1 1 5 16,-1 2-2-16,-2 0-5 0,-3-1-1 15,0 0-4-15,-3 1 5 0,3 0-8 0,-1 1 12 16,-3-1-14-16,1 2 17 0,0 1-7 16,2 0-21-16,1 4-13 0,-3-10-12 0,3 10-16 15,0-5 3-15,0 5 20 0,0 0 1 0,7-4 1 16,0 1 6-16,0 1-10 0,0 1 10 16,3-1 0-16,4 1 31 0,-4-1-21 0,4-2 28 15,-4 3 1-15,-3 0-6 0,3 0-2 0,0 0 10 16,-6-1-6-16,5 0 1 0,-9 2-3 15,12-1 8-15,-12 1-7 0,10-1 4 0,-10 1-7 16,9 0 2-16,-9 0 20 0,7 2-14 16,-7-2-3-16,6 8-11 0,-6-4 1 0,1 1 4 15,-1 2 19-15,0-1-21 0,1 1 11 16,-1 4 9-16,3-1-17 0,0 2-13 0,1 1-21 16,5 2-20-16,-1-1-8 0,2-2-20 0,0 1-69 15,1-1-67-15,2 1-172 0,3-5-411 16,-1-1 48-16,2-1 133 0</inkml:trace>
  <inkml:trace contextRef="#ctx0" brushRef="#br0" timeOffset="5476.25">24956 1995 1131 0,'0'-4'320'0,"0"4"-31"0,-3-8 0 16,3 8-40-16,-3-5-39 0,3 5-11 15,0 0-43-15,0 0-7 0,0 0-16 0,0 0-10 16,-10 20-8-16,9-8-13 0,-2 3-12 0,0 4-3 16,-2 3-8-16,-1 3-15 0,3 7-30 0,-1 5-14 15,1-1-23-15,-4 19-53 0,0-2-16 16,4-11-73-16,-4 12-165 0,3-3-299 0,-2-13-208 16,6-6 90-16,-3-7 57 0</inkml:trace>
  <inkml:trace contextRef="#ctx0" brushRef="#br0" timeOffset="5802.75">24925 2520 1023 0,'0'-16'313'15,"-3"6"-65"-15,3-1-15 0,0-1 15 0,3 4-51 16,-3 3-10-16,2-2-28 0,0 1-3 16,2-3-13-16,3 2-33 0,3-1-12 0,4 1-14 15,-1 1-7-15,4-1-16 0,0 1-9 0,7-1-4 16,-3 2-12-16,2-2 0 0,1 1-8 15,-3 0-10-15,-4 2-3 0,4 0 1 0,-4 0 4 16,-4 0 11-16,0 2 2 0,-1 0 21 0,-2-1 2 16,2 0 6-16,-7 1-83 0,2-1 1 0,2 3 12 15,-9 0-15-15,11-2 82 16,-11 2-8-16,7-3-10 0,-7 3 2 0,6-2-12 16,-6 2 2-16,0 0 3 0,0 0-10 0,0 0 7 15,0 0-10-15,-9 19-2 0,6-14-3 16,-2 3-13-16,2 1 8 0,0 0-13 0,-1 3-31 15,1 2-8-15,0-3-4 0,-1 3-60 0,4-3-42 16,0 2-127-16,0-1-539 0,3 0-11 0,-2-2 108 16,2-1 61-16</inkml:trace>
  <inkml:trace contextRef="#ctx0" brushRef="#br0" timeOffset="5985.25">25418 2058 632 0,'0'0'181'0,"0"-8"-58"0,0 8-25 15,0-4-16-15,0 4-77 0,0 0-54 16,0 0-120-16,7 0-136 0,-7 0-209 0</inkml:trace>
  <inkml:trace contextRef="#ctx0" brushRef="#br0" timeOffset="6329.56">25482 2102 691 0,'0'0'253'0,"0"0"-23"15,0 0-30-15,11-6-21 0,-11 6 54 0,4-7 0 16,-1 6-5-16,-3 1-49 0,3-8-10 0,1 3 10 16,-1 0-41-16,0-2-10 0,5 2-7 15,-1-3-9-15,3 2-14 0,4-3-22 0,2-3-6 16,-1 2-6-16,1 2-13 0,2-5-8 0,-2 2-10 16,2-1 6-16,-2-2-3 0,2-2-23 15,-5 0-3-15,1-1 10 0,1-1-7 0,-3-3-3 16,-1 0-5-16,-2 1 18 0,-1 0-2 0,-1-1 2 15,-4 3-3-15,3 1 1 0,-5-1 7 0,-1 5-2 16,0-1-1-16,0 1 3 0,-4 2-10 16,-2 1-5-16,-1 5 0 0,-4-1 2 15,1 4-17-15,0 4 32 0,-7 1-7 0,3 5-20 16,-6 9 0-16,-1 2 7 0,-5 13-5 16,1 5-2-16,-2 4-6 0,6 2 8 0,0 5-20 15,4-1 12-15,0 4 8 0,4 1 0 0,3-2 16 16,2 0-24-16,2 2-4 0,2-2-4 0,1-10 9 15,3-5-19-15,0-6-32 0,3 1-6 16,-3-3-44-16,4 0-20 0,-1-2-115 0,-6-4-138 16,6-2-494-16,0-4 81 0,-3-2 101 0,0-4 63 15</inkml:trace>
  <inkml:trace contextRef="#ctx0" brushRef="#br0" timeOffset="6644.42">25428 2395 906 0,'1'-6'317'16,"2"0"-20"-16,0 1-54 0,1 0-5 16,5 1-23-16,2-2-28 0,-1 1-15 0,8-1-14 15,1 0-30-15,2 4-7 0,2-3-9 0,-1 2-12 16,5 0 0-16,0-3-21 0,-2 4-10 16,-1-2 0-16,-4 2 1 0,1-3-22 0,-1 4-2 15,-6-1-7-15,0 1 9 0,-1-1-7 0,-3 0 3 16,1 0-6-16,-4 2 11 15,2-1-24-15,-9 1 6 0,15-1-10 0,-9 0-6 0,-6 1-2 16,10 0 10-16,-10 0-3 0,4 5-7 16,-1-1 7-16,-3-4-17 0,0 9 15 0,0-3 10 15,-3 0-23-15,3 1 5 0,0 0 1 16,0 1-9-16,0 3-15 0,0-2-38 0,0 3-13 16,3-5-15-16,-3 4-77 0,4-3-159 0,1 1-568 15,-3-4 102-15,4-1 82 0,-2 0 62 16</inkml:trace>
  <inkml:trace contextRef="#ctx0" brushRef="#br0" timeOffset="6787.13">25958 2038 1021 0,'0'0'310'0,"0"-5"-24"0,0 5-43 0,0-7-38 16,0 7-3-16,0 0-51 0,0 0-17 15,0 0-63-15,0 0-32 0,0 0-237 0,-3 27-567 16,6-11 56-16,0-2 51 0</inkml:trace>
  <inkml:trace contextRef="#ctx0" brushRef="#br0" timeOffset="7929.66">26180 2138 1046 0,'0'-8'341'16,"0"8"-141"-16,-3-9-9 0,0 5-11 16,2 0-19-16,1 4-25 0,-10-2 4 0,10 2-17 15,0 0-8-15,-24 8-15 0,12 0-13 0,-3 3-15 16,1 4-21-16,1 3 13 0,3 0-33 16,-1 3-13-16,1 0-5 0,0 0 20 15,6 2-15-15,-3-2-13 0,7-1 28 0,0-1-23 16,0-1 6-16,5-1-3 0,1-2-8 0,4-4 0 15,0 1-3-15,9-1 1 0,-4-5-11 16,5 0 1-16,1-4-1 0,3-2-10 0,3-4 21 16,1 1-19-16,10-3 8 0,-4-4 6 0,0 1-19 15,-3-3-2-15,0 1 0 0,-7 0 11 0,-4-3 9 16,-3 3-25-16,-3 0 25 0,0 0-20 16,-5-1 16-16,-5 4-9 0,-1 0-9 0,-6 2 19 15,0-1-14-15,-4 4 20 0,-7-2-10 0,1 5-6 16,-2 0-1-16,-4 2 4 0,-2 2 20 15,4 0-19-15,-1 3 4 0,-2 0 5 0,6 0 3 16,-3 2-5-16,4-1-5 0,-1 0-44 0,3 1 34 16,2-1 2-16,2-1-8 0,3-2 1 0,3 0 12 15,1-5-5-15,1 5 10 16,-1-5-17-16,11 1 22 0,-1-1-2 0,-10 0 5 16,20-4 18-16,-7 1-3 0,-1-1-2 0,1 0 13 15,-3 2-8-15,4-2 10 0,-4 2 33 0,-3 0-33 16,3-1 26-16,-3 2-13 0,0-1-15 15,-7 2-14-15,14-3 9 0,-8 3-16 0,-6 0 5 16,10 0-2-16,-10 0 0 0,14 3 4 0,-10 0-1 16,6 3-11-16,-3-1 15 0,6-1 3 0,-3 2-16 15,1 0-2-15,0-1 3 0,2-1-8 16,1-1-8-16,-1 0-2 0,3-1-16 0,-1-4 23 16,3-1-25-16,-2-4 5 0,5-1 0 15,-1-4-3-15,0-4 26 0,-2-5-36 16,-1-2 36-16,0-4 18 0,-1 1 10 0,-1-4 33 15,-5-1-7-15,0 0-3 0,0 1 20 0,-1 2 3 16,-4 3-15-16,-2 1 0 0,1 5 18 0,0 2-11 16,-1 2-7-16,1 3-26 0,-1-1 15 15,-3 3 1-15,3 1-13 0,-3 1-24 0,3 2-4 16,-3 2 10-16,0 4 5 0,0 0-8 0,0 0 0 16,0 0 13-16,-3 30-33 0,3-11 18 0,0 2-37 15,-3 8-14-15,3 2-13 0,3 5-3 16,-3 5-21-16,-3 11-30 0,3-6-61 15,0-6 7-15,0-1 46 0,-3-4-28 0,6-7-33 16,0-1 31-16,-3-6-62 0,3-3 36 0,0-3 36 16,-2-2 50-16,2-4 17 0,-3-2 71 15,5-4 33-15,-4-1 16 0,-1-2 30 0,0 0-5 16,0 0 47-16,12-11 1 0,-9 5 4 0,0-2-21 16,-3-1-3-16,4 0 16 0,-4-3-23 0,3 2 12 15,0 0-12-15,0 0 0 0,0 1-24 16,-2 0 6-16,0 0-21 0,2 2-7 0,-3 1-8 15,3-1-10-15,0 1-3 0,1 1-8 0,6-2 1 16,1 0-8-16,5 1-6 0,-1-2 4 16,9 1 1-16,-1-1-4 0,1 0-5 0,0 2 4 15,4-3 6-15,-1 1-10 0,4 0-3 16,-5 1-6-16,2-3 9 0,-1 3-6 0,-3-3 11 16,0 2-8-16,-4 0 13 0,-2-3-5 15,1 4 10-15,-7 0-3 0,1 0 11 0,-2-3-3 16,-2 5 0-16,-2-1-6 0,-2-2 4 0,-2 2 17 15,0 1-15-15,-3 0-2 0,0 5 10 0,-9-9-11 16,0 7-12-16,0 0 12 0,-5 2 1 16,3 2-19-16,-2 0 16 0,-4 4-10 0,2 0-3 15,-4 6-28-15,1 0 26 0,2 3-19 0,1 3 8 16,-1 0-2-16,5 1-20 0,1 2 4 16,3 0-18-16,-2 0 11 0,8-3 13 15,1 3-9-15,1-4 19 0,8 1 3 0,3-2-11 16,1-1-69-16,14 0-39 0,1-3-20 0,5-2-117 15,1-3-4-15,4-1-552 0,3-3 77 16,0 1 82-16</inkml:trace>
  <inkml:trace contextRef="#ctx0" brushRef="#br0" timeOffset="8023.53">27974 2402 1113 0,'0'0'348'0,"0"-6"-38"0,0 6-36 0,0 0-29 16,0-5-65-16,0 5-145 0,0 0-58 15,-6-3-768-15,6 3 77 0,0 0 64 0</inkml:trace>
  <inkml:trace contextRef="#ctx0" brushRef="#br0" timeOffset="10749.33">18130 3589 368 0,'0'-4'113'0,"0"4"-1"16,0 0 11-16,0 0-8 0,-3-6-5 0,3 6-2 15,0 0 7-15,0 0-10 0,-4-4-79 16,4 4 12-16,0-7 0 0,0 7-4 0,0 0-27 16,4-5 50-16,-4 5-3 0,0 0-16 0,0-9 41 15,0 9-48-15,0 0-5 0,3-4-1 0,-3 4 8 16,0 0 1-16,0 0 7 0,0-8 25 16,0 8-43-16,0 0-10 0,0 0-5 0,-3-6 2 15,3 6 21-15,0 0-24 0,0 0 1 0,0 0 25 16,0 0-2-16,0 0-5 15,0 0 7-15,0 0-23 0,0-7 18 0,0 7 11 16,0 0-16-16,0 0-3 0,0 0-7 0,0 0-3 16,0 0 6-16,0 0-6 0,0 0-2 0,0 0 32 15,0 0-42-15,0 0 7 0,0 0 0 16,0 0 5-16,0 0-4 0,0 0 14 0,0 0-20 16,0 0-5-16,0 0-5 0,3-4 5 0,-3 4 7 15,0 0-7-15,0 0-16 0,0 0 11 16,0 0 10-16,0 0-5 0,0 0 0 0,0 17 15 15,3-13-10-15,-3 4 13 0,0 1-10 0,0 3 7 16,0-2 5-16,0 5 1 0,-3-2-14 16,3 8-15-16,-3-4 21 0,3 3 0 15,-4 9-11-15,3-3-12 0,-5 7-8 0,6 0-44 16,-3 1-28-16,3 3-61 0,0 0-7 0,0 1-557 16,0-1 44-16</inkml:trace>
  <inkml:trace contextRef="#ctx0" brushRef="#br0" timeOffset="11353.6">18096 3593 839 0,'-4'-8'261'0,"0"7"-28"0,4 1-20 16,0-7-24-16,0 7-12 0,0 0-24 0,8-10-2 15,-2 6-20-15,4 1-6 0,1 2-22 16,3-4-16-16,2 3 5 0,2 2-18 0,3-1-7 16,2 2-6-16,4 3-7 0,4 1 10 0,-3 1-5 15,5 3-21-15,-2 1 5 0,0 4-4 16,-4-1-16-16,-2 1 2 0,-4 1 1 16,-5-1-3-16,-2 5-10 0,-7-5 23 0,-4 6-8 15,-3-3 0-15,-6 7-15 0,-5-3 10 0,-2 4-10 16,-5-1 7-16,1-1-10 0,-7 1-4 0,3-3 17 15,-2 0-3-15,-1-5-17 0,-3 0 2 16,6-4-8-16,4-2 6 0,-7-2-6 0,7-1-7 16,0 1-13-16,0-2-5 0,7-3-8 15,0 2-64-15,2-4-84 0,-2 1-154 16,7-2-481-16,3 0 87 0,0 0 61 0,0 0 54 16</inkml:trace>
  <inkml:trace contextRef="#ctx0" brushRef="#br0" timeOffset="11570.69">18858 3781 624 0,'7'-3'246'0,"-7"3"-18"15,0 0-31-15,0 0-10 0,7-2-13 0,-7 2-34 16,10-1-4-16,-4 1 0 0,5-4-24 15,2 1-17-15,-2-1-8 0,9 0-18 16,1-2-2-16,6 2-34 0,-6-3-18 0,6 2-15 16,0 2-120-16,-6-1-44 0,3 0-48 0,-4 3-464 15,5-4 23-15,2 4 44 0</inkml:trace>
  <inkml:trace contextRef="#ctx0" brushRef="#br0" timeOffset="11841.11">19426 3403 696 0,'0'0'258'16,"-1"-3"-40"-16,1 3-36 0,0 0-11 16,0 0-5-16,0 0-17 0,0 0-11 0,0 0-2 15,1 17-13-15,2-7-21 0,-3 2 11 0,3 8-37 16,0-2 4-16,-2 7-6 0,2 2-20 15,0 7-3-15,0 3-5 0,-2-3-28 0,-1 2-13 16,4-2-28-16,-1 4-26 0,0-5-12 0,-3-5-67 16,1-2-69-16,2-4 2 0,0-2-7 15,-3-3-38-15,0-4-213 0,6-1-159 0,-5-4 67 16</inkml:trace>
  <inkml:trace contextRef="#ctx0" brushRef="#br0" timeOffset="12326.32">19504 3817 460 0,'0'-21'272'0,"0"6"-14"15,0 1-12-15,-3 0-85 0,2 3 8 0,1 0 59 16,-3 1-21-16,3 2-10 0,0-1-10 16,0 1-20-16,0 1-11 0,0 2-26 0,0-3-4 15,3 2-16-15,4-1-13 0,1-2-15 0,2 5-13 16,3-4-2-16,4 1 9 0,1 0-9 16,-1 4-18-16,3-5-3 0,4 4 7 0,-4 0-14 15,1-3-3-15,0 1-11 0,-4 3-7 0,3-1 3 16,-6 1-1-16,3 1 11 0,-4-3-21 15,-2 3-2-15,-1 2-3 0,0-2-3 16,-3 2 3-16,3-4-5 0,-3 4-7 0,-7 0 9 16,0 0 6-16,10 4-5 0,-10 0 7 0,-6 5-13 15,2-1 19-15,-3 6-1 0,-6 1 0 16,3-2 3-16,0 1-2 0,-1 1-14 0,1-3 11 16,3 2 0-16,0-1-13 0,-3-1 7 0,6-2-4 15,1 1 5-15,0 0 2 0,3-2-15 16,0-1 18-16,3-4-1 0,4 3-9 0,-1-1 0 15,8-4 7-15,-1 0-10 0,2-5 0 0,1-1 2 16,5-2-4-16,0-2-3 0,-1-3 12 16,1 0-2-16,0 0-5 0,-2-5 8 15,-4 1 5-15,1 0 2 0,-1 2-10 0,-2-3 13 16,-2 3 0-16,-5 1-20 0,-2-2-6 0,2 3 8 16,-6-2 3-16,0 5-6 0,-3-2 6 15,0 2-6-15,-1 1 13 0,-4 0-15 0,-1 2 10 16,-1 0-2-16,0 4-11 0,-4-1-25 0,4 2-8 15,3 3-13-15,-4 2-30 0,4 0-16 0,-2 2-38 16,5 1-54-16,0 0-98 0,8 1-585 16,0-1 81-16,2-1 75 0,4 0 105 0</inkml:trace>
  <inkml:trace contextRef="#ctx0" brushRef="#br0" timeOffset="12517.76">20393 3617 1016 0,'3'-3'304'0,"-3"3"-14"0,6-3-45 0,-6 3-37 0,2-2-9 16,-2 2-20-16,6-8-12 0,1 7-14 15,0-4-17-15,7-1-18 0,-1 3-21 0,0-2-5 16,5 0 8-16,6-1-49 0,-3 3 3 0,5-1-39 16,2 0-50-16,-1-1-40 0,-3 3-117 0,7-8-99 15,-3 6-534-15,-1 4 65 16,-4-2 87-16</inkml:trace>
  <inkml:trace contextRef="#ctx0" brushRef="#br0" timeOffset="12742.45">20937 3361 642 0,'0'0'282'16,"0"-7"-11"-16,0 7-36 0,0-4-35 15,0 4-26-15,0 0-18 0,0 0-18 0,0 0-15 16,0 0-5-16,0 0-8 0,-1 21-10 16,-2-8-13-16,3-1-8 0,0 5-7 15,-3 1-13-15,-1 4 5 0,4 3-26 0,-1 3-4 16,-2-3-11-16,3 3-41 0,-3-1-5 0,0 0-85 16,3-2 24-16,-3 0-80 0,2-7-113 15,1 1-483-15,1-2 54 0,-1-5 76 0</inkml:trace>
  <inkml:trace contextRef="#ctx0" brushRef="#br0" timeOffset="13046.31">20937 3346 760 0,'0'0'230'0,"0"-8"-23"0,0 8-35 0,3-4-8 16,-3 4-16-16,7-3-7 0,-7 3-23 15,14 3 5-15,-4-2-24 0,3 2-12 0,5 1-2 16,2 4-6-16,3-4-12 0,2 5-1 0,-1-1-14 16,3 2-1-16,1 1-21 0,-1 1 17 15,-4-2-17-15,1 2 11 0,-3 1 0 0,-4-1-10 16,0 1-8-16,-3 2 3 0,-4 1-3 0,-6-1 2 16,-4 2 3-16,-3-1 6 0,-8 4-19 15,-6 2 11-15,-7-1-6 0,-10 8-12 0,-3-1-26 16,-5-3-23-16,-2 0-56 0,-5 1-90 15,-4-1-136-15,8-3-473 0,4-4 62 0,4-4 137 16</inkml:trace>
  <inkml:trace contextRef="#ctx0" brushRef="#br0" timeOffset="13522.84">22503 3645 770 0,'0'0'325'0,"0"0"-43"15,0 0-32-15,-8-3-27 0,8 3-16 16,0 0-22-16,0 0-11 0,0 0-15 0,27 1-26 16,-9-1-8-16,3-1 0 0,12-2-20 0,5 2-15 15,6-2 2-15,14-3-15 0,-9 3-5 0,-6 2-11 16,-1-4 3-16,-1-1-13 0,-4 3-2 16,-6 1-6-16,0-1-20 0,-4-1-2 0,-2 3-8 15,-1-4-3-15,-4 5-43 0,0-3-36 16,-6 2-26-16,0-6-179 0,-1 6-599 0,-6-4 108 15,0 3 58-15,-3-4 75 0</inkml:trace>
  <inkml:trace contextRef="#ctx0" brushRef="#br0" timeOffset="13802.78">23026 3353 596 0,'-4'-7'248'16,"4"7"-28"-16,-4-4-12 0,4 4-37 0,0 0-12 15,0 0-23-15,0 0-11 0,0 0 13 16,0 0-23-16,0 0-20 0,21 11-3 0,-11-4-15 16,4 0-8-16,-1 2-5 0,1-1-8 0,3 3-4 15,4 0 9-15,0 0 6 0,-5 3-29 16,5-3-7-16,-4 1 2 0,3 2-13 16,-2-3 9-16,-5 2 9 0,1-3-18 0,-4 2-4 15,0 0 4-15,-3 1 19 0,-3 1-14 0,-1 0-2 16,-6 4-7-16,-5 1-6 0,-5 2-5 15,-8 4 10-15,-9 4-32 0,-8 2-32 0,-2 1-30 16,-2-6-85-16,-5-1-100 0,9-1-499 0,7-6 21 16,7-7 105-16</inkml:trace>
  <inkml:trace contextRef="#ctx0" brushRef="#br0" timeOffset="14413.31">25008 3489 921 0,'-4'-3'310'0,"-2"1"-42"0,-2-3-22 0,1 2-10 16,-3 2-32-16,-3-3-22 0,-1 4-8 0,1 0-7 15,-5 4-16-15,-2-1-21 0,3 4-15 0,-7 4-10 16,3 2-2-16,-2 3-32 0,-1 4 6 0,3-1-3 16,4 3 3-16,-3 1-20 0,9-1 1 15,-2-2-1-15,6 0-24 0,4-3-10 16,2 1 23-16,2-3-20 0,5 0-16 0,1-1 18 16,7-3-18-16,3-1 6 0,6-3-4 0,-2-1 17 15,2-4-19-15,-1 0-5 0,2-5 5 16,3-1 0-16,0-1 3 0,-4-4 0 0,-1-2-13 15,1-2 0-15,-6-1 5 0,4-4 8 0,-3 2-10 16,-5-3-6-16,-3 2 18 0,1-4-7 16,-5 4-13-16,-3-1 10 0,-3 1 3 0,-6-1-1 15,2 2 1-15,-9 0-5 0,-1 0 2 0,-5 5-3 16,-2-3-2-16,0 5-2 0,-3 0-11 0,2 2-10 16,3 4-23-16,3-1-34 15,1 4-19-15,4 0-60 0,4 0-74 0,-2 4-192 16,9-4-435-16,0 0 87 0,0 0 136 0,27 0-3 15</inkml:trace>
  <inkml:trace contextRef="#ctx0" brushRef="#br0" timeOffset="14649.44">25439 3177 880 0,'0'-6'361'0,"-4"1"-62"16,4 0 44-16,0 5-61 0,-3-8-39 0,3 8-12 15,0-7-24-15,0 7-33 0,0 0-5 16,0 0-39-16,0 0 4 0,-11 20-32 16,8-7-2-16,2 8-8 0,-5 0-10 0,3 8 2 15,-4 5-12-15,4 2-34 0,-5 14-4 0,5 1-16 16,0-1-24-16,2-4-1 0,-2-10-21 0,3 3-34 16,-3-3-12-16,3-5-18 0,0-4-11 15,0 0-73-15,3-2-60 0,-3-3-9 0,-3-4-160 16,6-1-353-16,0-3 21 0,-2-5 79 0</inkml:trace>
  <inkml:trace contextRef="#ctx0" brushRef="#br0" timeOffset="14913.95">25360 3564 1075 0,'0'0'286'0,"0"-5"-27"16,4-1-26-16,-4 6-29 0,10-3-19 0,-1-1-14 15,-2 4-17-15,7-1-3 0,0 1-31 0,0 1-7 16,6-1-1-16,1 4-25 0,-1-1-7 0,0 3-3 16,1-2-11-16,0 1-12 0,-4 2-3 15,5-1-23-15,-6 1 18 0,0 0-20 0,-1 0 17 16,-5 1-4-16,0 0-11 0,1 0 8 0,-8 2-8 16,0-1 3-16,-6 0 15 15,-1 4-39-15,-6-3-14 0,-7 2-21 0,-4 1-39 16,3-1-81-16,-8-1-83 0,-1 2-639 0,-1-1 69 15,1-2 79-15,3-6 92 0</inkml:trace>
  <inkml:trace contextRef="#ctx0" brushRef="#br0" timeOffset="15835.17">25842 3693 629 0,'3'-5'228'0,"0"1"-13"0,1-5-5 0,3 1-39 16,-3-3-20-16,6 0-5 0,-1 0-15 0,-1-6-19 16,2 4-14-16,0-2-9 0,1 2-9 15,-1 0-14-15,-3 0 1 0,3-1-3 0,-3 3-13 16,0-1 3-16,2 2 2 0,-5 2-5 15,3 1-2-15,-3 0 12 0,-1 1 1 16,2-1-26-16,-4 2-3 0,-1 5-8 0,-3-7-4 0,3 7-3 16,-6-4 18-16,6 4-21 0,-14 0 6 15,14 0-1-15,-14 2-12 0,7 3 2 0,-3-1 13 16,3 1-20-16,-3 2 7 0,4 2 0 16,-2 0 5-16,4 1-10 0,-2 0-5 0,3 2-2 15,0 1 7-15,3-1-13 0,0 1 3 0,3-1 26 16,0 1-21-16,4-1-3 0,3 1 13 15,-3 1-2-15,3-2-8 0,-3 0-13 0,4 0 13 16,-1-4 5-16,-1 2 3 0,-1-2-23 0,2-1 15 16,-3 0-16-16,-1 0 16 0,2 0-12 15,-2-3 9-15,-2 0 0 0,-1 0-7 16,0 2-8-16,-3-6 8 0,0 8-10 0,0-8-6 16,-6 9 13-16,3-7-18 0,3-2 34 0,-4 6-29 15,4-6 24-15,-8 4 7 0,8-4-8 16,-6 3-4-16,6-3-1 0,0 0 5 0,0 0-9 15,0 0-11-15,14-21 12 0,-4 10-6 0,8-3-7 16,1 2 9-16,2-5 2 0,3 0-5 16,-1-2 13-16,-1 5-15 0,2-2 2 0,-3 3 10 15,-5 0 1-15,5 1 24 0,-8 1 6 0,3 1 8 16,-5 3 23-16,-4-1 2 0,4 2 16 16,-4-1-31-16,1 4 13 0,-3 1-16 0,-2-4-2 15,2 3-3-15,-5 3 8 0,3-5-20 0,-3 5 2 16,0 0 5-16,0 0-18 0,0 0 18 0,0 0 0 15,-25 8-23-15,16 0 1 16,-2-1 19-16,4 1-25 0,-3 2 8 0,1 0 0 16,1 3-24-16,1-1-9 0,1 1-9 0,2-4 21 15,0 2 3-15,8-1 0 0,-4 1-16 16,7-2-9-16,-1-1-1 0,4-4 2 0,1 2 9 16,2 1-19-16,2-7 9 0,1 2 6 0,-1-2-24 15,1 0 35-15,1-2-10 0,0-3 7 16,-1 1 1-16,-4 0 9 0,2-4 9 0,-1 1-16 15,-3-3 20-15,1 2 14 0,-1-1-9 0,-4 1 16 16,-2 0-12-16,5-3 4 0,-7 2-17 0,1 2 17 16,2-2 0-16,-4 2-2 15,-1-2 2-15,0 1-4 0,0 1 4 0,0 3 26 16,0-3-10-16,-1 1-1 0,1 6-7 0,-2-9 11 16,2 9-11-16,0-9 5 0,2 4-5 15,-2 5-13-15,0-6 11 0,0 6-11 0,2-4 5 16,-2 4-7-16,0 0 0 0,9-3-6 0,-9 3 6 15,0 0 2-15,15 3-5 0,-6 1 0 0,-2-3 6 16,1 1-27-16,-1 4-2 0,2-6-12 16,-2 4-47-16,4 1-13 0,-4 2-38 0,2-4-41 15,-5 4-89-15,-4 0-85 0,8-3-443 0,-2 4 105 16,0-1 108-16</inkml:trace>
  <inkml:trace contextRef="#ctx0" brushRef="#br0" timeOffset="16199.92">26683 3571 693 0,'4'-4'251'0,"-1"0"66"0,-3 4-25 15,0-4-23-15,0 4-41 0,0 0-11 0,5-7-22 16,-5 7-16-16,0 0-20 0,0 0-18 0,0 0-8 16,0 0-18-16,12 12-8 0,-9-6-12 15,0 2-13-15,2 2 0 0,-2 2 2 0,0-2-20 16,1 1-5-16,2 2-2 0,-3-2-19 0,1 0-10 15,-1 0 5-15,3-1 1 0,-4-1 9 16,1 0-22-16,0-3 14 0,1 2-14 0,-1-4-3 16,0-3 15-16,1 2-12 0,-4-3-1 15,0 0 16-15,22-13 0 0,-17 5-11 0,1 0 4 16,2-3 6-16,-1-3-12 0,-1 3 18 0,-2-3-23 16,4 2 21-16,-5 0-9 0,3 1 1 15,-3 0-21-15,-2 3 16 0,2-1 0 0,0 1-32 16,0 2-40-16,-2-1-48 0,2 3-22 15,-3 4 4-15,0-5-19 0,0 5-68 0,0 0-85 16,0 0-98-16,0 0-498 0,3 16 96 16,4-9 55-16,0 2 120 0</inkml:trace>
  <inkml:trace contextRef="#ctx0" brushRef="#br0" timeOffset="16543.96">27083 3595 790 0,'7'-6'272'0,"-4"1"27"16,-1-2 6-16,-1 5-39 0,0-5-18 0,-1 7-20 15,-1-8-26-15,-2 2-25 0,-3 3-18 0,1-2-1 16,-4 2-24-16,-1 2-30 0,-1-2-4 0,11 3 8 16,-20 3-34-16,6 1-20 0,4 1-3 15,0 3-23-15,-4-4-7 0,3 4-9 16,0 5-9-16,-1-5-16 0,5 3-5 0,0-1 3 0,4-2 7 16,-2 0-10-16,2 1 21 15,6-2-21-15,-2-1 0 0,3-3 23 0,3 2-2 16,-1-3-6-16,4 0 11 0,1-1 10 0,-1-1 5 15,3 0 13-15,1-1-6 0,-4-1 14 0,0 1-3 16,1 1 18-16,-1-1 15 0,-3 1-25 16,3-5 20-16,-10 5-31 0,11-1 11 0,-5 0 4 15,-6 1-19-15,11 0-4 0,-11 0 22 0,10-2-34 16,-10 2 2-16,7 0 3 0,-7 0 3 16,0 0-26-16,11 0-21 0,-11 0 8 0,11 1 1 15,-6 1-14-15,2 4-33 0,4-2-54 0,-1 0-12 16,1 0-36-16,1 2-90 0,-12 1-256 0,11-5-320 15,6 1 34-15,-4 0 94 0,2-2 110 16</inkml:trace>
  <inkml:trace contextRef="#ctx0" brushRef="#br0" timeOffset="16744.14">27329 3209 1126 0,'-1'-6'325'0,"1"6"-10"15,-3-7-39-15,3 7-20 0,0 0-46 0,0 0-26 16,0 0-2-16,0 0-36 0,0 0-3 16,-8 23-15-16,6-7-15 0,-1 2 12 15,0 6-27-15,1 3-22 0,-4 7-1 0,3 4-52 16,-4 12 2-16,4 1-32 0,-4-1-45 16,4-10-37-16,-2 10-165 0,-4-13 29 0,-5 5-164 15,8-9-453-15,3-9 115 0,3-2 33 0</inkml:trace>
  <inkml:trace contextRef="#ctx0" brushRef="#br0" timeOffset="17057.09">27315 3663 824 0,'3'-12'258'0,"-2"0"-89"0,2 4-5 0,0 2-18 0,-3-2-16 16,4 1 6-16,-1 0-13 15,5 0-28-15,-2 3 10 0,1-2-31 0,2 1-2 16,2 0 2-16,-1 0-13 0,4 1-7 0,-3 0 5 15,-1 1-23-15,4 2-8 0,-1-4 0 0,1 3 10 16,-4 0-7-16,3-2-3 0,0 1-2 16,-5 2-13-16,-1 1 10 0,1-3-8 0,1 2 6 15,-2 1 2-15,-7 0-8 0,10-3 5 0,-2 2-14 16,-8 1-4-16,0 0-15 0,13 0 11 16,-13 0 4-16,0 0 16 0,10 2-8 0,-7 0-15 15,-3-2 13-15,6 8-3 0,-5-3 5 16,0 0 13-16,2 2-20 0,-3 1-8 0,0 0 0 15,0 2-44-15,3 2-23 0,-3 0-114 16,-3 0-99-16,3-2-506 0,0 1 70 0,0-3 88 16</inkml:trace>
  <inkml:trace contextRef="#ctx0" brushRef="#br0" timeOffset="17215.24">27743 3488 1069 0,'0'0'300'0,"0"-7"-26"16,0 7-51-16,0-5-47 0,0 5-25 16,0 0-28-16,0 0-13 0,0 0-48 15,0 0-19-15,0 0-66 0,10 12-90 0,-7-7-102 16,0 3-573-16,1 1 110 0,0-2 40 0</inkml:trace>
  <inkml:trace contextRef="#ctx0" brushRef="#br0" timeOffset="17678.73">27876 3563 563 0,'3'-7'197'16,"-3"2"20"-16,0 5-9 0,0-6-9 0,0 6-32 16,0-7-6-16,0 7-23 0,0 0-15 0,-10-3-15 15,10 3-6-15,0 0-7 0,-14 7-19 16,7-3-27-16,0 4-23 0,-2 1-24 16,5-1-9-16,-3 5-27 0,4-5-2 0,2 1 16 15,-2-1-11-15,3 0-5 0,0 0-5 0,3-5 24 16,-2 3-24-16,5-4 18 0,2 0 10 15,-8-2 26-15,16 0-11 0,-5-4 39 0,-1-2-3 16,3-1 6-16,-2 3 25 0,2-4-2 0,-2-1-6 16,2 1 3-16,-4 2-3 0,-1-2 37 15,0 5-9-15,-1-4-27 0,-1 2 2 0,1 2-21 16,0-1 1-16,-3 0 10 0,-1 2-1 0,3-2-17 16,-6 4-3-16,4-3-17 0,-4 3 4 15,7-1 3-15,-7 1-10 0,0 0 0 0,13 4 7 16,-12 1 1-16,-1-5-6 0,8 8-7 0,-6-4 5 15,4 0-6-15,-3 0-12 0,-2 1 28 0,6-2-23 16,-3 2-5-16,-4-5 8 16,12 4 4-16,-5-3-4 0,1-1 2 0,2-3 0 15,0 2 3-15,1-3 7 0,-1 1-7 0,0 0 0 16,1-1 25-16,-2 0-15 0,-2 0 18 16,0 1-6-16,3 2-14 0,-6-5 12 0,2 4-10 15,-6 2 10-15,7-5-3 0,1 5-22 0,-8 0 7 16,0 0 1-16,13 6-6 0,-6 2 10 0,-1 0-25 15,2 8-21-15,2 2-38 0,0 1-41 16,10 6-33-16,-7 4-303 0,12 5-378 0,6-1 84 16,1 0 59-16,-6-4 59 0</inkml:trace>
  <inkml:trace contextRef="#ctx0" brushRef="#br0" timeOffset="19300.59">18192 4734 724 0,'0'0'217'0,"-11"0"-19"0,11 0-29 16,0 0-6-16,0 0-19 0,-4 4-14 0,4-4-7 16,0 7-10-16,0-7-21 0,7 6 13 15,0-4-10-15,0-1-24 0,-7-1-4 0,21 0-11 16,-8-1 3-16,5-2-13 0,-2-5-18 0,5 0-7 16,3-5-6-16,-4 1 3 0,1-5-8 15,0 3 11-15,-1-4-6 0,-6 1 3 0,-1 2 20 16,2-3-25-16,-6 1 13 0,1 0-16 0,-3 2-2 15,0 1 22-15,-3 1-9 0,-1 1-6 16,0 1 21-16,-3 1-21 0,1 0-4 0,-1 3 19 16,0-2-2-16,3 2-12 0,-3 2-3 15,0 5-13-15,0 0 10 0,0 0 3 0,0 0-8 16,0 0 8-16,-7 32 2 0,4-7-7 16,3 5-1-16,0 5 14 0,0 6 7 0,0 17-26 15,3 0 6-15,-3 0 20 0,4 1-35 0,-1-1 7 16,0 1-3-16,0-1 8 0,1-6 3 15,-4-4-11-15,4-11 3 0,-8 1 3 0,1-2 2 16,2-3 3-16,-8 0-6 0,2-2 8 0,-4-3 1 16,-2-2-1-16,0-2-23 0,-2-6 18 15,-1-2-7-15,-2-2-9 0,0-4 4 0,-1-3 25 16,1-1-13-16,-2-6-5 0,0-3 2 16,2-1 6-16,-2-5 10 0,2-5 15 0,2-1-28 15,-1-3 24-15,3 1-9 0,3-2-5 16,5-2-12-16,-1 0 7 0,4 3 3 0,3-3-16 15,0 1-2-15,6-4-5 0,-2 3-21 0,6 1 6 16,1 1-26-16,2-2-39 0,-3 6-35 16,7 1-3-16,-3-1-77 0,0 7 38 0,2-1-22 15,-1 1-8-15,1 2 71 0,1 5-40 0,-3 0 33 16,3-1 31-16,1 2-11 0,2 0 39 16,0 2 33-16,-3-1 0 0,1 0 23 0,2 4 33 15,-6-4-5-15,0 2 31 0,-1-1 34 16,1 1-14-16,0 0 13 0,-1 3 1 0,-2-5-4 15,2 2 1-15,-3 2-6 0,-2-1 6 16,2 2-10-16,-1 0 12 0,-1-4-23 0,-4 5 21 16,2 0 4-16,1-3-27 0,-4 3-8 0,3-1 15 15,-5-1 3-15,3 1-25 0,-1 2 6 16,0-1-6-16,-2 1-14 0,-1 0-33 0,3-1 8 16,-3-2-18-16,3 2 5 0,-3-1 13 0,0-6 8 15,3 7 7-15,-3-7-7 0,4 1 7 16,-4-1 0-16,0 0-15 0,11-8 15 0,-5 0-2 15,1 0 2-15,0-1 31 0,4-4-31 0,-2 3 34 16,1 0-1-16,1 1-4 0,-4 1-9 0,3-1 11 16,-1 2-7-16,-1 2-14 0,-1 1 3 15,0-2 3-15,2 6-1 0,-1-3-17 16,-1 3 13-16,-7 0-6 0,20 1 3 0,-13 1-8 16,3 4-13-16,-3-2 11 0,4 1 10 15,-5 2-8-15,1 2 29 0,0-2-34 0,3 2-10 16,-6 0-6-16,2-1-27 0,1 3-28 0,0 3-60 15,-3-3-145-15,-1 3-205 0,0-3-279 16,-2-3 71-16,2-2 34 0</inkml:trace>
  <inkml:trace contextRef="#ctx0" brushRef="#br0" timeOffset="19521.7">18992 4791 770 0,'0'-7'333'15,"0"2"-39"-15,3 1-30 0,-3 4-31 0,0 0-21 16,0-7-35-16,0 7-24 0,0 0-7 0,0 0 3 16,6 18-32-16,-5-7-1 0,-1 5-1 15,3 5-23-15,0 4-13 0,0 2-15 0,-3 9-20 16,1 3-13-16,-2 17-29 0,1-2-20 0,0 7-64 16,-3-2-23-16,3-3-20 0,0-2-90 15,0-14-69-15,3-6-510 0,-2-8 70 0,2-2 69 16</inkml:trace>
  <inkml:trace contextRef="#ctx0" brushRef="#br0" timeOffset="20893.37">19060 5492 765 0,'3'-14'287'0,"-3"-1"-6"0,0 2-20 0,3-2-25 15,-3 0-29-15,0-1-10 0,0 4 8 0,-3-2-41 16,3 3-13-16,3-2-5 0,-6 2-13 16,3 2-8-16,3 0-28 0,-3 1-4 0,0 1-14 15,0 0-7-15,0 1-14 0,1 1 9 0,2-1-11 16,3 4-4-16,5-4-1 0,-1 3-23 15,4-1-13-15,3 0-7 0,1-2-6 0,1 4-35 16,6-6-5-16,2-1-16 0,-3 2-2 16,3 0 10-16,1-4 10 0,-8 1-3 0,7-5 4 15,-6 5-1-15,-4-5 8 0,3 1-8 16,-6 2 5-16,0-4 11 0,-7 2-1 0,3 3 31 16,-3-3 34-16,0 4-13 0,-7 0 25 0,3-2-13 15,-3 4 14-15,-3 0-16 0,3 4-3 16,-7-4 3-16,0 2-15 0,3 3 9 0,-6-1-1 15,3 4-11-15,7 0-5 0,-23 5 0 0,13 2-6 16,-2 2 6-16,-1 0-10 0,4 5 7 0,-2-3 6 16,4 5-11-16,0 1 0 0,1 0-10 15,2 1-5-15,4 3-2 0,4-3 7 0,2-1-11 16,1 0 1-16,6-4 13 0,1-1-14 0,3-4 1 16,1-4 20-16,5 0-15 0,-2-4-5 15,3-4 2-15,0 0 6 0,3-2 4 16,-3-1 11-16,-1-1 2 0,-1-2 14 0,-2 2-1 15,-3 1-13-15,-3-1 8 0,-1 2 16 0,-2-1-4 16,-1-1-1-16,0 1-4 0,-3 0 19 16,0 1-8-16,-3 1-28 0,-1-1 30 0,-3 4-27 15,0 2-1-15,0 0-12 0,0 0 2 0,-10-6-10 16,10 6-29-16,-11 0 6 0,11 0-20 16,-13 6 7-16,6-5-36 0,0 2 0 0,3 1-2 15,1 0-26-15,0 0-11 0,3-4 27 16,0 9 7-16,0-9-2 0,0 0 14 0,0 0 9 15,13 0 10-15,-13 0 18 0,17-8 27 16,-7 3 17-16,1 0 22 0,2-2 8 0,-3-2 2 16,1 1 19-16,-1 2-1 0,-3-1 3 0,4 0 0 15,-5 2-2-15,1-1-11 0,0 4-3 16,0-3-14-16,-3 2 4 0,2-1-15 0,-2 2 21 16,-4 2-26-16,6-3-16 0,-6 3 11 0,0 0 5 15,11 5-18-15,-8-1 0 0,0 4 13 16,-2-4-6-16,-1 5-2 0,0 1 3 0,3-1 8 15,0 1-24-15,0 0 8 0,1 1-10 0,-1 1-1 16,0-3-4-16,2 1 7 0,-2 0-15 0,4-1 13 16,-4-2 10-16,4 0-18 15,-1-1 28-15,2-3-4 0,-2-1-1 0,1-2 7 16,-7 0 14-16,18-2-18 0,-8-1 10 0,0-3 2 16,0 4 16-16,0-4-10 0,0 0 25 15,1 1-31-15,-4-1-2 0,-1 4-3 0,1-4 9 16,-1 4-1-16,-1-2-18 0,2 2 0 0,-7 2 8 15,9-3-16-15,-8-1 6 0,-1 4-9 0,9-2 17 16,-9 2-9-16,11 0-17 0,-11 0 10 16,13 2 12-16,-5 2-7 0,-1 0-5 0,3 0-10 15,0-1-11-15,4 1 8 0,-1-1-2 0,1-2-26 16,-1 5 0-16,2-6 0 0,1 1 7 16,-2 1-4-16,-3-2 12 0,2-2-15 15,1 1-18-15,-4-5-2 0,4 4 4 0,-4-6 11 16,-3 2 10-16,2-3 3 0,-4 2 2 0,2 0 10 15,-4 2 29-15,0-3-11 0,-3 2 13 16,0-2 31-16,0 1-26 0,-3 3 8 0,0-2 8 16,2 0-19-16,-5 2 6 0,1 2-8 0,-1-3-5 15,6 5 11-15,-16 0 17 0,9-1-28 16,-4 0-5-16,11 1-1 0,-13 1 6 0,13-1 3 16,-14 1-11-16,10 1 1 0,4-2-29 0,-7 4 5 15,7-4 8-15,-3 3-13 0,3-3 18 0,0 0 8 16,0 0-13-16,0 0 26 15,0 0 9-15,0 0 1 0,17 2-3 0,-17-2 6 0,0 0 4 16,14-2-12-16,-14 2 2 0,10-2 11 16,-10 2-9-16,0 0 1 0,14 0 5 15,-7 3-20-15,-7-3 22 0,10 4-22 0,-4-1 4 16,-1 3-2-16,4 1 0 0,-5-1 10 0,2 1 3 16,-2 2 5-16,2 0-3 0,-1 1-12 0,1-1 12 15,-2 0-7-15,5 1 12 0,-2-2-9 16,1 0-1-16,1 0 18 0,-2-1 3 0,4-5-16 15,-1 1 21-15,3-4 0 0,5-2-16 16,-2-4 6-16,2-3 2 0,3-6-13 0,-1-7-12 16,1 3 10-16,3-18 0 0,-3 1-8 0,-5-4 0 15,2-5 0-15,-5 1 13 0,0-5-8 16,-2 0-10-16,-4 1 10 0,-1 10 21 0,-2 6 13 16,-4 6-9-16,3 2 6 0,-3 5-2 15,-3-1-9-15,3 4-4 0,0 2-13 0,-4 5 2 16,1 0-2-16,-4 3 5 0,1 7-5 0,6 0-6 15,-21 17-1-15,8 0 1 0,-2 8-2 16,2 5 0-16,-4 16 13 0,0 1-5 0,3 6-8 16,4 4 3-16,6-1-11 0,-3 2-9 0,11-3 1 15,0 1-1-15,6 0-4 0,7-6 14 16,0-8-6-16,6-1-5 0,2-7-10 0,5-6-31 16,-2-7-25-16,3-5-31 0,0-7-38 0,2-6-300 15,2-3-423-15,6-6 91 0,13-6 81 0,-2-5 20 16</inkml:trace>
  <inkml:trace contextRef="#ctx0" brushRef="#br0" timeOffset="22553.49">21115 4684 596 0,'0'0'241'0,"-5"-5"-16"0,5 5-26 16,0 0-32-16,0 0 7 0,0 0-38 0,0 0-1 15,0 0-22-15,0 0 10 16,0 0-18-16,0 0-21 0,18 12-7 0,-12-12-3 16,5 0-12-16,-1 0 17 0,4-3-18 0,0 1-7 15,-4 1 8-15,4 0-14 0,-1-5-2 16,-3 3-28-16,1-4 5 0,-1 2 16 0,0 1-19 16,-3-4 8-16,0 2 3 0,-1-1-8 0,-2 3 3 15,-4-2 7-15,3 0-13 0,-3 1 16 16,0 5-20-16,-6-7 1 0,6 7 6 0,-10-1-15 15,-1 1-3-15,-2 1-5 0,2 2 3 0,-6 4 5 16,0 1-1-16,0 2-17 0,-4 3 15 16,5 3 3-16,1-2-3 0,-1 5-10 15,5-1 0-15,-2 0 12 0,6 5-7 0,0-4-20 16,3 0-13-16,1 0-8 0,3-1 12 0,6 1 6 16,-1-4-2-16,1 1 4 0,4-3 11 15,0 0-13-15,1-3 8 0,2-1 7 0,-2-2 13 16,-1 0 3-16,0 0 20 0,1-4 15 0,-4 5 24 15,-1-6-57-15,1 2 116 0,-1 0-29 16,-1 0-5-16,1-1 8 0,-2 1-18 0,-4-4 10 16,3 4-10-16,-3 2-8 0,0-6-10 0,-6 9 3 15,-1-1-21-15,-1 0 18 0,-2 1-23 0,0 3-5 16,-4 0-16-16,4 1 8 0,0 0-15 16,-1 2 13-16,2-3-9 0,2 2 4 15,-4 3-21-15,7-1-5 0,-2 0-11 0,3-3-14 16,3 1 2-16,0 2 2 0,0-4-25 15,6 2-11-15,1-2 21 0,1 0-10 0,2-5 8 16,-1-3-19-16,6 1 24 0,-5-4-6 0,3-1 6 16,1-1 5-16,-1-3-1 0,2 0 9 0,-2-3 9 15,1-2 1-15,-1-1 10 0,-3-6-5 16,1 0 15-16,-1-5-5 0,0 1 31 0,-2 2 2 16,-2 0-8-16,1-3 42 0,-1 3-26 0,-2 3 13 15,0-2-1-15,2 3-12 0,-5 2 8 16,2 2-5-16,0-4 25 0,-3 6-33 0,3 0-21 15,-2-1 13-15,2 5-18 0,0-3 3 16,0 3-5-16,2 0 7 0,1 3-5 0,4-2 13 16,-10 3-35-16,18 0 6 0,-5 4 19 15,1-1-5-15,-4 2-3 0,4-2 0 0,0 4-5 16,-1 0-7-16,1 1 1 0,-4 1-1 0,0-1 2 16,1 1 10-16,-4 0-8 0,-1 1 1 15,0-1 2-15,-5 4-3 0,-2-2-5 0,-2 2 1 16,-3-1-1-16,-1 1-15 0,-4-1 10 0,1-2-20 15,0 2 10-15,-4-1-10 0,1-2-1 16,3-1 1-16,-1-1-16 0,4-1 6 16,-3-5-21-16,3 0-23 0,7-1 13 0,0 0-3 15,-10-9 15-15,10 1-7 0,3-1 13 0,1-5 20 16,3-1-7-16,3-1 12 0,0-2 31 16,4 0 10-16,-4 2 13 0,3-1-7 0,-2-1 19 15,3 1 4-15,-3 2 22 0,-1 3-2 0,-1-1-3 16,-2 2 19-16,4 3-9 0,-5-1 3 15,-2 0-10-15,2 2-18 0,-2 1 10 0,0 0-20 16,-1 2 0-16,-3 4-3 0,0-5-13 0,0 5-2 16,0 0 13-16,0 0-6 0,-14 16-5 0,7-3 9 15,-2 4-12-15,-2 2-4 0,1 3 2 16,0-1 0-16,2 3-2 0,1 1-8 16,1 0 3-16,3 0 2 0,2 0-5 0,2-3 2 15,-1-3-4-15,6 2 7 0,1-3 0 16,1-2-5-16,5-7-10 0,0 0 7 0,5-5-2 15,2 0 3-15,0-4-6 0,4-6 8 0,0 2-18 16,0-3 18-16,-3-5 5 0,-1 0 18 0,1-3-28 16,-4 4 2-16,0-5 3 0,-4-2-2 15,-2-2 10-15,-4 2 10 0,0 1-26 0,-4 1 10 16,0 0 4-16,1 4 4 0,-4-1-5 0,-4 4-13 16,1-1 3-16,0 3 3 0,-4 0-6 15,1 3-8-15,1 3 9 0,-5-2-1 0,10 3 0 16,-17 5 1-16,7 2-9 0,0 2 4 15,0-1-11-15,2 3 23 0,2 3-21 0,-1-2-4 16,4 1 17-16,0-2-13 0,3-1 3 16,0 2 16-16,6-2-11 0,-3-2-7 0,4-1 7 15,4-3 3-15,-1 1-6 0,0-3 19 0,4-2-1 16,-1-1-4-16,1 0-3 0,-1-5 12 16,-2 4 9-16,3-3 12 0,-4 2 8 0,0 1-11 15,1-3-4-15,-5 3-1 0,4-3-2 0,-6 4 8 16,3-1 10-16,0 1-13 0,-1-2-3 0,-6 3 11 15,7-2-16-15,-7 2-2 0,0 0 7 16,14 0-27-16,-14 0-1 0,4 5 26 0,-4-5-23 16,6 7 0-16,-3-3 0 0,1 2 5 15,-1-3-11-15,1 3-14 0,0 0 9 16,-1-2-9-16,0 2 9 0,1-1-4 0,-1-1 15 16,4-2-10-16,0-1 4 0,3 2-9 0,-10-3-1 15,21-3 34-15,-8 2-23 0,0-2 12 0,5-2 14 16,-5-2-3-16,4 3-6 0,-6-2 6 15,3 3-5-15,-4-4-6 0,0 5 19 0,0-3-3 16,-3 3-8-16,0-3-2 0,3 4-3 0,-3-2-5 16,-3 0 0-16,2 1 0 0,-6 2-3 15,10-2 1-15,-10 2-1 0,0 0 8 0,14 3-5 16,-14-3 8-16,7 4-11 0,-4-3 1 16,-3-1 7-16,11 3-15 0,-8 2 7 0,-3-5 11 15,4 2-11-15,-4-2-10 0,7 5 21 16,-7-5-18-16,6 1 15 0,1-1 3 0,-7 0-13 15,14-1 2-15,-4-4 3 0,4 3-3 0,3-3 1 16,-3 1-1-16,2-3 14 0,-1 2-14 16,-2 2 13-16,1-4 11 0,-1 0-21 0,-3 2 10 15,1-1 10-15,-4 0 11 0,3 2 5 0,-4 0-8 16,-1 0 16-16,1 3-34 0,-2-4-5 16,2 4 3-16,-6 1-8 0,7-6 7 0,-7 6-12 15,11 0 10-15,-11 0-2 0,0 0-1 0,13 7-4 16,-7-1-13-16,5 2 22 0,2 1-37 0,2 3-40 15,5 2 6-15,1 2-87 0,3 0-233 16,6 2-552-16,-2-2 101 0,3 0 75 16,-1-1 84-16,-3-2 82 0</inkml:trace>
  <inkml:trace contextRef="#ctx0" brushRef="#br0" timeOffset="23508.53">19999 5767 642 0,'0'-6'182'0,"0"6"74"16,0-10-18-16,0 7 36 0,0 3-49 0,3-7-23 15,-3 2-20-15,0 5 2 0,0 0-25 16,0-8-16-16,0 8-20 0,0 0-18 0,0 0 2 16,0 0-12-16,-29 22-3 0,5-4-10 0,-11 17-5 15,-19 12-5-15,-4 6-13 0,-8 10-8 0,-22 15 8 16,-1 3-21-16,0 1 8 0,-1 2-20 16,1-4-6-16,-3 2-10 0,4 1 1 0,0-2 9 15,15-16 1-15,-19 7-11 0,20-10 0 16,1-7 0-16,2-1 6 0,7-1 7 0,1-3-16 15,6-4 1-15,1-3-5 0,5 0-6 16,12-11 6-16,3 1-1 0,3-7 19 0,4-3-24 16,6-5-12-16,7-3-18 0,-3-3-16 0,4-2-13 15,3 2-7-15,2-3 18 0,1-5-5 16,1 3 7-16,3-2 1 0,3-5-34 0,0 0-67 16,0 0-76-16,10-20-617 0,1 7 64 0,2-5 79 15,14-18 87-15</inkml:trace>
  <inkml:trace contextRef="#ctx0" brushRef="#br0" timeOffset="24442.22">19914 5759 394 0,'-3'-6'187'0,"3"6"-24"0,0-7-19 0,0 7-11 0,-4-5-5 16,4 5-31-16,0-6 3 0,0 6-18 16,0 0-11-16,4-7 11 0,-4 7-15 0,3-3-1 15,-3 3-9-15,0 0-1 0,0 0 6 0,7-4-34 16,-7 4 28-16,0 0-5 0,0 0-12 16,21 7 9-16,-14-6-17 0,2 5 2 0,-2 0 29 15,7 3-3-15,-3 1-24 0,3 1-6 0,5 2 4 16,2 6 3-16,3 1-8 0,7 7-3 0,6 1 9 15,-2 3-6-15,5 2 13 0,2 0-13 16,9 9 0-16,0 1 0 0,1 0 11 0,-1 2-9 16,0-1-1-16,1 2-12 0,1 1-14 15,2 2 7-15,1-1-2 0,2-1 7 16,0 2 1-16,4-1-14 0,2 1 11 0,4-1 0 16,0 0 0-16,-2-1-16 0,6 0 18 0,-4-3 1 15,0-5-14-15,1-3 11 0,3-1 0 0,-4-1 0 16,0-3-6-16,0-5 6 0,2-1 3 15,-9-6-4-15,-7 2-9 0,1-4 17 0,-3-2-20 16,-8 2 3-16,-7-6-3 0,-6-2 0 0,-7 0-8 16,-3-1 8-16,-5-1-5 0,1 0 26 15,-6-4 7-15,3 3 125 0,-1-4-63 0,-6 3 0 16,3-3-19-16,-6-1 32 0,3 1-34 0,-7-2 28 16,6 4-30-16,-6-4-9 0,0 0-6 0,0 0 24 15,0 0-24-15,0 0-6 16,0 0-5-16,0 0 7 0,0 0-25 0,0 0 16 15,0-14-19-15,0 14-10 0,0 0 3 0,-7-7-10 16,7 7-14-16,-6-4-24 0,2 0-29 16,4 4-110-16,-10-6-157 0,6 2-559 0,-2 3 111 15,3 0 19-15,3 1 82 0</inkml:trace>
  <inkml:trace contextRef="#ctx0" brushRef="#br0" timeOffset="27658.68">28129 1363 28 0,'0'0'15'0,"0"0"11"15,3-3-16-15,-3 3-26 0,0 0 40 16,0 0 9-16,0 0-13 0,7-3 3 0,-7 3 8 16,0 0 0-16,0 0 33 0,0 0-31 0,0 0 34 15,0 0 58-15,0 0 13 0,0 0-41 0,0 0 14 16,0 0-9-16,0 0 16 0,0 0-1 15,0 0 52-15,0 0-28 0,0 0 15 0,0 0-66 16,0 0 71-16,0 0-20 0,0 0-21 0,0 0-10 16,-14-5-10-16,4 4-18 15,-7 0 10-15,0-3-20 0,-4 4-16 0,-9-4 6 16,2 1-19-16,-3 2 8 0,-9-4-17 0,-5 2-1 16,-12-2 8-16,-2-4-10 0,-10 3 2 0,-2-3 18 15,-1 0-23-15,-17 2 5 0,-3-2-2 16,3 0-5-16,-3-2-8 0,-1 1 12 0,-2 0-12 15,-4 0-2-15,-4-2 30 0,-3 3-18 0,0-1 8 16,-4 1-18-16,-6 0 20 0,4 1-23 16,-5-1 3-16,-6 0 5 0,-6 0-5 0,2 0 3 15,-3 2-6-15,3-2 6 0,-6 0-27 0,-4 1 22 16,-30-4 15-16,30 4-16 0,1-1 0 16,-29 1 6-16,25-2-16 0,-27 1 0 0,-1-2 8 15,32 5-11-15,-2-1-2 0,-35 0 11 16,1-3-9-16,-1 3 8 0,32 5-5 0,-31-6-12 15,29 4 14-15,-41 0-9 0,6 3 10 16,3 0 2-16,29 1-13 0,-32-1 11 0,-3 2-3 16,3 4 0-16,3 0 13 0,36 0-15 0,-33 2-3 15,5 2 12-15,3 3-9 0,27-3-3 0,-24 5 13 16,29-3-8-16,1 5-2 0,-26 3 9 16,27-5-7-16,-24 7-5 0,31-2-2 15,4 2 7-15,6 1-18 0,0 0 3 0,0 6 10 0,4 0-18 16,0 0 10-16,6 1 8 15,0 3 3-15,7 2-8 0,7 1 5 0,5 1-18 16,5 1 10-16,4 2 1 0,6-1-4 0,1 4-2 16,9-3 42-16,1 3-42 0,4-1 10 0,12-5 6 15,5 1-3-15,0 1 2 0,3 5 9 16,6 1-14-16,1 0 3 0,3 0-10 0,7 5 20 16,6 1-10-16,-2 0-5 0,10 1 23 0,3-6-26 15,6 8 16-15,1-1 0 0,7-2-16 16,3 0 10-16,7 0-17 0,0-5 10 0,3-1 20 15,4 0-7-15,0-2-8 0,3-2-13 0,13 3 6 16,-5-6 7-16,9 5 5 0,7-4-3 0,6-3 1 16,1-2 10-16,5-1-6 15,4-3 1-15,-2-3 2 0,4-2-2 0,6-3 7 0,3-1-17 16,7-1-1-16,8-3 21 0,5-4-21 16,5 1-2-16,5-3 8 0,5-4-1 15,4 2-4-15,10-4-1 0,-1 1 8 0,6-4 1 16,-1 0-4-16,9-2-10 0,33 0 16 0,1-2-5 15,1-1 7-15,-4-2-2 0,0-1-11 0,3-1 18 16,3-2-17-16,-2 2 4 0,-5-4-4 16,4 0 4-16,3 1 6 0,-2-3-3 0,-4 0 0 15,0 0 6-15,3-1-19 0,-1-2 13 0,-2 1-8 16,-3-1-7-16,-4 2 28 16,3-3-36-16,1-3 28 0,-1 0-2 0,-6 3-8 15,-1-2-2-15,-2 1-9 0,1-1 9 0,-2-1 17 16,-3 1-7-16,-6 0 17 0,-29 0-19 0,28-1-12 15,0-2 17-15,-32 4-11 0,2-2 2 16,-5 0-7-16,-6 1-3 0,0-2 26 0,0 0-23 16,-4-2 10-16,1-2-7 0,-5 2-8 0,-3-2 12 15,-5 2-2-15,-6-2 13 0,-8 1 5 16,-6 0-21-16,-7 0 13 0,-15 1 8 0,-2-1-23 16,-7 1 13-16,-6-1 46 0,-9 6-121 0,0-7 75 15,-2 3 10-15,-13 0 2 0,1 1 8 0,-3-3-10 16,-6 3 5-16,-3-1 5 15,-5-1 16-15,-3 1-34 0,-1-4 0 0,-6-2 1 0,-10-10 12 16,-8 3 0-16,-9-3-3 0,-12-2-4 16,-12 0-11-16,1 5 0 0,-13 0 3 0,-3 0-1 15,-2 1-9-15,-6 5 4 0,-5 0 1 0,-8 1-3 16,-12 2-13-16,-7 2 3 0,-29-9-18 16,-8 4-26-16,-4 2 36 0,-18 4-51 0,-6 5 10 15,-9 0-41-15,-6-2-33 0,-19 5-10 0,-7 3-93 16,-8 4-637-16,-16 2 67 0,-10 3 74 0,-13-1 107 15</inkml:trace>
  <inkml:trace contextRef="#ctx0" brushRef="#br0" timeOffset="29224.68">16513 7243 826 0,'0'0'246'0,"0"-3"7"16,0 3-43-16,0 0-18 0,0 0-15 0,0 0 7 15,0 0-53-15,-3-7-16 0,3 7-5 16,0 0-23-16,0 0-2 0,-11 11 2 0,1-2-23 16,3-1-11-16,-3 6-2 0,-4-3 29 0,1 6-29 15,2-2-10-15,-3 0-10 0,1-2-6 0,2-1-9 16,1-1 17-16,0 2-10 15,-1-5-20-15,5 1-1 0,2-5 1 0,-2 4-21 16,2-2 28-16,-2 1-20 0,2-3 2 0,4 0 5 16,0-4 6-16,4 4-13 0,-4-4 2 0,10 0 13 15,-10 0-5-15,21-1 3 0,-11-2 2 16,3-1-8-16,1 1 3 0,-1 2 0 0,2-5 11 16,1 5-4-16,-2-1-14 0,3-2 9 0,-3 4-4 15,0-1 2-15,0-1 0 0,-1 4-3 0,-3-1 3 16,1 3 5-16,-1-2 5 0,-4 2 6 15,1 3-11-15,0 0 3 0,-7 1-8 16,1 3 0-16,-2 2 15 0,-6 3-2 0,3 1-13 16,-6 1 5-16,-2 5-10 0,0-4-8 15,-1-1-38-15,-1 3-21 0,-2-1-28 0,1-3-58 0,-1 0-101 16,1-2-509-16,-1-1 67 0,2-5 58 16</inkml:trace>
  <inkml:trace contextRef="#ctx0" brushRef="#br0" timeOffset="29446.44">16410 7161 737 0,'4'-8'286'0,"6"1"-9"0,0 1-42 0,0-5-9 15,8 0-24-15,2 2-10 0,1-1-21 0,9-4-25 16,1 4-2-16,3-4-14 0,-3 6-43 15,6-3-13-15,-2 4-46 0,-1 0-48 0,-4 4-52 16,-5 3-89-16,-1 0-266 0,0 3-357 0,-4-2 101 16,-3 5 58-16</inkml:trace>
  <inkml:trace contextRef="#ctx0" brushRef="#br0" timeOffset="29870.67">16961 7308 1044 0,'-8'-5'279'0,"2"2"-8"0,-1 2-10 16,7 1-28-16,-13-6-2 0,5 5-34 0,2 0-21 16,6 1-30-16,-20 1 5 0,9 0-13 0,1 5-15 15,-4-1-13-15,7 2-5 0,-3 1-10 0,-1 5 0 16,1-3-18-16,4 2-21 0,-1 2-8 15,4 1-9-15,0-4 10 0,3 2-29 0,0-2 16 16,3 0-3-16,3 1-2 0,1-3-3 0,0-2-20 16,4-3 12-16,5 2-7 0,-2-5 13 0,0-1 4 15,6-1-12-15,-3-1 0 16,7-6 3-16,-3 1-16 0,-1-3 2 0,-3-4 9 16,1 4 2-16,-5-6 2 0,-3 1-10 0,1-3 8 15,-4 1-10-15,-4 0-6 0,0 1 22 16,-3-1-22-16,-3 0 13 0,-1 1 8 0,-2 0-12 15,-5 1-6-15,-2 5 10 0,3 0-12 0,-4-3 10 16,0 6-13-16,-3 1-16 0,4 0 6 0,-1 1-18 16,4 4-8-16,0 1-28 0,10 0 13 15,-15 7-64-15,9-1-44 0,2 2-38 0,4-3-133 16,4 7-559-16,2-3 88 0,1 2 64 16,4-3 118-16</inkml:trace>
  <inkml:trace contextRef="#ctx0" brushRef="#br0" timeOffset="30042.34">17292 7268 959 0,'0'0'315'0,"0"-10"-20"0,0 6-42 0,0 4-12 16,0-8-24-16,0 8-27 0,0-6-9 16,0 6-35-16,0-7-36 0,0 7-41 0,0-8-33 15,0 8-36-15,4-6-13 0,-4 6-51 0,7-4-186 16,-1-1-575-16,-2 4 121 0,7-5 62 15</inkml:trace>
  <inkml:trace contextRef="#ctx0" brushRef="#br0" timeOffset="30290.49">17630 6804 829 0,'4'-4'315'16,"-4"4"-54"-16,0 0-16 0,0 0 6 0,0 0-56 15,0 0-3-15,-11 26 5 0,5-11-41 16,-4 5 0-16,-1 3 0 0,-2 4-17 0,-5 12-14 16,-2 3-12-16,0 2-8 0,-5 4-13 15,1 0 5-15,-2-1-38 0,2 6 7 0,-4 7-9 16,4-11 14-16,3 1-30 0,1-6 5 16,0-1-20-16,3-3 7 0,3-5-17 0,4-9-21 15,-1-2 2-15,4-2-23 0,1 2-35 0,-1-7-21 16,4 0-36-16,0-1-107 0,3-4-236 15,3 1-388-15,0-5 93 0,1-4 47 0,5 3 67 16</inkml:trace>
  <inkml:trace contextRef="#ctx0" brushRef="#br0" timeOffset="30683.79">17562 7469 783 0,'0'-3'251'16,"0"3"-31"-16,0 0-10 0,0 0-31 0,0 0-28 16,0 0 2-16,0 0-14 0,0 0-24 0,-20 9-10 15,13-6 5-15,6 4-26 0,-5 0-4 16,3 1-6-16,-1-1-2 0,4 2-24 0,-3-4-2 16,0 2-12-16,3 1-14 0,0-2 3 0,0 1 3 15,0-7-6-15,0 8-2 0,3-7-8 16,-3-1 11-16,7 3 20 0,-7-3-44 0,0 0 26 15,13-7-5-15,-9 3 0 0,3-2-5 16,-4-2 5-16,1 4 10 0,2-3-13 0,-3-1 16 16,1 1-21-16,0 0 3 0,-4 3 15 15,3-3-20-15,-3 1 12 0,0 6 1 0,-3-8-6 16,3 4-7-16,-4-2 0 0,4 6-1 0,-7-3-9 16,4-1 12-16,3 4-13 0,0 0 8 15,-13-1-12-15,13 1-6 0,0 0-5 0,-15 5-15 16,15-5-3-16,-6 3-20 0,6 3-24 0,0-6-30 15,0 5-72-15,0-1-619 0,6-1 44 16,-6-3 109-16</inkml:trace>
  <inkml:trace contextRef="#ctx0" brushRef="#br0" timeOffset="31750.06">22844 6991 709 0,'0'0'250'0,"0"0"-35"0,4-6-18 0,-4 6-33 16,0 0-20-16,0 0-1 0,0 0-20 15,0 0 0-15,0 0-21 0,0 0-12 0,-18 15 15 16,11-5-18-16,-3 1-18 0,-1 2 10 0,-2 3-28 16,-4 0 59-16,4-3 3 0,-5 4-16 15,5-2 11-15,0 0-29 0,2-1-15 16,1-4-13-16,0 1-17 0,5-3-1 0,-1 1-2 0,-1-1-16 15,4-2-7-15,0 2 2 0,-1-4-5 16,4 1 10-16,0 1 6 0,0-6-13 16,4 4 15-16,2-2-13 0,1 1-5 0,4-3 10 15,-1 0 6-15,3-5-11 0,1 4 13 0,2 0-8 16,-1 1-2-16,-2-2 5 0,5-2-3 16,-5 4 3-16,6 0-13 0,-7 4 8 0,5-2 0 15,-2-2-5-15,-2 4-8 0,0 0-3 0,1 3 11 16,-4-3-3-16,0 4 13 0,-3 1-10 0,0-1 10 15,-4 2 10-15,-3 2-16 0,-3-2 19 16,-4 5-15-16,0 1-9 0,-6 0-4 0,-2 1 4 16,-1 0-9-16,-5 0-11 0,-3-1-7 15,7-2-9-15,-3 0-17 0,-1 0-5 0,1-5-23 16,2 1-26-16,5-2-100 0,-5-10-114 16,5 3-534-16,2 2 93 0,2-5 54 0,-1-3 120 15</inkml:trace>
  <inkml:trace contextRef="#ctx0" brushRef="#br0" timeOffset="31927.28">22815 6959 747 0,'5'-8'266'0,"5"1"-30"15,1-1-21-15,2 0-16 0,5 1-14 0,-2 1-9 16,8-2-30-16,-3 1 0 0,2-1-21 0,2 1-25 15,-5 1-28-15,5 2-11 0,-6 2-35 16,2-2-57-16,-3 4-122 0,-2-8-73 0,-1 13-552 16,-2-4 85-16,-3 3 55 0</inkml:trace>
  <inkml:trace contextRef="#ctx0" brushRef="#br0" timeOffset="32394.06">23359 7015 816 0,'-6'-4'256'0,"-1"2"-31"0,7 2-25 0,-10 0-23 15,10 0-26-15,-17 1 12 0,10 4-22 0,0-2-21 16,-3 4-7-16,3 2-16 0,-3 0 1 15,4 2-9-15,-2 3-9 0,4 2-22 16,-2-1-6-16,3 1 65 0,0-3-9 0,3 1-11 16,0 1-12-16,3-4-9 0,-3 0-12 0,6 2-2 15,-2-2-6-15,6-5-7 0,-3 2-6 0,0-1-7 16,3-5-3-16,4 0 1 0,-4-2-4 16,7 0 4-16,-3-3-14 0,0-3 21 0,2-2-8 15,-2 1-15-15,-3-3 3 0,2 0-19 0,1-3 32 16,-4 1-14-16,1-3 13 0,-1 0-4 15,-4 2-6-15,-2-2 2 0,2 0 1 0,-3 3-1 16,-1-1-7-16,-2 2 0 0,-2-3-8 0,-4 6 6 16,3-2 2-16,-4 3-5 0,0 0-3 15,-3 4 5-15,0 1-7 0,3-3-8 0,-3 5-5 16,10 0-6-16,-18 6-17 0,9-3-10 16,-2 3-21-16,7 0-54 0,-5 0-7 0,8 5-87 15,-5-1-226-15,6-2-442 0,3 1 84 0,1-7 100 16,2 5 69-16</inkml:trace>
  <inkml:trace contextRef="#ctx0" brushRef="#br0" timeOffset="32565.78">23746 7018 701 0,'3'-7'256'15,"-3"7"69"-15,0-8-36 0,-3 5-38 0,3 3-26 16,3-8-20-16,-3 8-21 0,0-8-56 15,0 8-56-15,1-5-41 0,-1 5-72 0,0 0-80 16,6-1-682-16,-6 1 96 0,8 1 47 16</inkml:trace>
  <inkml:trace contextRef="#ctx0" brushRef="#br0" timeOffset="32833.17">24095 6717 650 0,'0'0'276'16,"0"0"-43"-16,0 0 28 0,0 0-59 15,-14 17-22-15,5-7-6 0,-2 5-13 0,1 1-13 16,-3 5-17-16,-2 4-13 0,-6 11-24 16,-2 1 14-16,-1 5-24 0,-3 0 14 0,2 4-27 15,-5-2-30-15,6 6 8 0,-4-2 2 0,1-3-2 16,0 1-26-16,3-2-5 0,0-1-8 0,3-2-13 15,4-9-12-15,3-6-8 0,1-1-41 16,6-1-31-16,-2-5-38 0,4-2-95 0,2-2-128 16,0-1-427-16,3-5 97 0,3-4 59 0</inkml:trace>
  <inkml:trace contextRef="#ctx0" brushRef="#br0" timeOffset="33006.21">23993 7360 842 0,'3'-6'248'0,"-3"6"8"0,0 0-44 0,3-4-27 16,-3 4-22-16,0 0-35 0,0 0-41 16,0 0-33-16,0 0-18 0,0 0-31 0,0 0-71 15,0 0-234-15,0 0-460 0,0 0 112 0</inkml:trace>
  <inkml:trace contextRef="#ctx0" brushRef="#br0" timeOffset="33542.71">24912 7157 662 0,'-3'-4'262'0,"3"4"-9"0,-7-3-33 0,7 3-13 16,-7-1-15-16,7 1-12 0,0 0-42 15,-4-6 0-15,4 6-25 0,0 0 2 16,0 0-15-16,-6-1 2 0,6 1-15 0,0 0-10 15,0 0-21-15,0 0 0 0,27 4 8 0,-11-4-20 16,-1 0 5-16,9 0-16 0,4-2 0 16,2 0-7-16,6 0 5 0,0-3-14 0,5-1 35 15,0 5-45-15,0-6 4 0,-1 3 19 0,-2-2-14 16,-7 4 4-16,-1-4-10 0,-2 3 1 0,-7-3-1 16,0 4 3-16,-2 2 7 0,-4-2 1 15,-2-2-44-15,-2 3-67 0,-1 0-61 0,-2-1-113 16,-8 2-86-16,0-4-446 0,0 4 48 0,0 0 95 15</inkml:trace>
  <inkml:trace contextRef="#ctx0" brushRef="#br0" timeOffset="33870.97">25339 6911 691 0,'-6'-1'248'0,"6"1"-2"0,0 0-36 0,0 0-39 16,0 0-15-16,0 0-20 0,0 0-1 16,0 0-9-16,0 0-26 0,0 0 2 15,0 0-17-15,10 18-9 0,-3-12-12 0,2 2-2 16,4 0-1-16,-2 1-10 0,1-1 1 0,4 3-6 16,-2-3-5-16,0 0-8 0,3 1 8 15,0-1-10-15,-3 0 2 0,4 1 13 0,-2-1-20 16,-3-2-1-16,1 2-7 0,-4-4-8 0,0 3 8 15,1-1-8-15,-4-2 16 0,1 3-21 16,-6 0 8-16,1 0 13 0,-3 2 7 0,-4 1-15 16,-5 5 0-16,-5 1 5 0,0 1-26 0,-7 3 6 15,-3 1-1-15,1-2-4 0,-1 3-24 16,-10 3-12-16,7-5-44 0,6 2-110 0,-14 5-90 16,11-8-509-16,5 2 85 0,1-10 56 15</inkml:trace>
  <inkml:trace contextRef="#ctx0" brushRef="#br0" timeOffset="34324.71">26413 6879 844 0,'0'0'248'0,"0"-4"-20"0,0 4-28 0,0 0-29 0,0 0-7 16,0 0-26-16,0 0-17 0,0 0-9 0,-3 25-4 16,3-14-3-16,0 7-8 0,0 4-7 0,0 3-21 15,-4 3 5-15,3 10-12 0,-2-2-16 16,0 3 18-16,-1 15 2 0,-2-1-35 0,6-1-8 15,-4 0-8-15,1 2-22 0,0-11-6 0,-1-7-23 16,4 4-46-16,0-5-31 0,-3 3-84 0,2-12-100 16,1 0-483-16,1-3 68 0,-1-6 88 15</inkml:trace>
  <inkml:trace contextRef="#ctx0" brushRef="#br0" timeOffset="34657.05">26375 6801 1003 0,'0'0'287'16,"0"-8"-21"-16,4 6-26 0,-4 2-22 0,10-6-31 15,-3 5-5-15,7-4-29 0,-1 4-17 16,5 1-16-16,1 0-2 0,4 1-8 15,0 4-15-15,0 1-13 0,1-2-6 0,3 5-4 16,-3 3-8-16,-3-2-5 0,2 1-13 16,-5 3-5-16,-1-3 0 0,3 3-10 0,-5-3-8 15,-5 3-5-15,-1-3 2 0,-2 3 8 0,-3-3 0 16,-2 3-5-16,-4-3-7 0,-5 4-16 16,-3 1 0-16,0 1-21 0,-4-1-12 0,-3 0-36 15,-4 2-26-15,3-3-17 0,-1-3-103 0,1-6-49 16,-1 5-589-16,4-3 101 0,2-2 92 0,2-4 68 15</inkml:trace>
  <inkml:trace contextRef="#ctx0" brushRef="#br0" timeOffset="35123.87">26922 6892 837 0,'0'0'325'15,"6"-2"-31"-15,-6 2-30 0,8-4-19 0,-8 4-40 0,10 6-10 16,-3-2-34-16,4 1-18 16,-1 3 8-16,0 1-28 0,4 5 5 0,-4-3-18 15,6 6-15-15,-2 1-13 0,-2 0-3 0,1 3-7 16,-3 5-11-16,0 0-2 0,2-3-15 15,-7 0 4-15,1-2-14 0,-2-3-11 0,-1 2 0 16,-3-4 2-16,5-3 1 0,-5 0-3 0,0-4-8 16,-2 1-5-16,-1-3 21 0,0 0-8 0,0-5-2 15,3-2-3-15,-10 2-11 0,10-2 16 16,-14-10-7-16,7 0-9 0,0 1-2 0,1-6-2 16,2-2 18-16,1-1-11 0,3-3-5 15,0 0 18-15,3-4-13 0,4 2-7 0,-4-2 12 16,4 1-10-16,0 0 8 0,5 5-3 0,-4-2-7 15,2 1 10-15,1 3-13 0,-1 0 18 16,3 3-21-16,-2 1 3 0,-1 1 13 0,0 1-18 16,1 3-8-16,2-1-5 0,-2 1 3 15,-1 6-8-15,0-2-6 0,-2 2-27 0,2 3-26 16,-10-1-23-16,12 7-13 0,-8 2-66 0,2 0-72 16,-4 2-609-16,-2 2 69 0,3 1 102 0,-3-1 31 15</inkml:trace>
  <inkml:trace contextRef="#ctx0" brushRef="#br0" timeOffset="35490.6">27547 6953 1064 0,'4'-3'246'0,"-4"-5"61"0,0 2-28 0,0-1-54 0,0 7 6 15,-4-11-44-15,4 8-8 0,-3-2-18 0,3 5-12 16,-10-3-27-16,6 0-4 0,4 3-8 15,-20 6-15-15,10 0-3 0,-4-1-18 0,1 6 3 16,2-1-3-16,-1 2-15 0,0 2-13 0,-2 4-10 16,4-4-23-16,4 2 13 0,2-4-11 0,1 2-5 15,3-3-12-15,0 2 17 0,6-3 3 16,1-2-13-16,3-1 3 0,1-4 2 0,5 2-5 16,-1-8-8-16,1 3 9 0,2-4-4 15,0-2 1-15,-2 2 15 0,-3-4-3 16,5-5 0-16,-8 5 1 0,4-3-14 0,-4-3 3 15,0 2 8-15,-1-4 5 0,-7 0-13 0,1 0 8 16,0 1 13-16,-3 2-19 0,-3-2-2 0,-1 1-5 16,-2 3 8-16,-1-3-13 0,-3 6 10 15,3-1-10-15,-4 5-5 0,1-2-11 0,-3 1-38 16,5 5-58-16,-2 0 19 0,10 0-24 0,-16 7-88 16,8-1-197-16,5 2-453 0,3-4 110 15,3 3 48-15,2 0 65 0</inkml:trace>
  <inkml:trace contextRef="#ctx0" brushRef="#br0" timeOffset="36109.87">27995 6867 657 0,'-6'-8'295'0,"3"2"-42"15,-5-3-7-15,4 5 28 0,-5-2-26 16,2 0-23-16,1 3-15 0,-5-3-20 15,1 5-21-15,0 1-24 0,-1 1-6 0,-2 5-32 0,2-2-7 16,-2 3-8-16,3 5-7 0,-2 0-24 16,2 1-2-16,1 0-31 0,1 2-13 15,2 0-2-15,-1-2-10 0,7 0 4 0,-3-1-7 16,6 1 13-16,0-2-18 0,1-3 10 0,2 0-10 16,2-1 8-16,2-1-14 0,0-3 4 15,4-2-16-15,-4-1 18 0,0 0-21 0,4-2 11 16,-4-4 12-16,4 2-12 0,-4-5 17 0,3-2-7 15,-2 0 21-15,-1 2-6 0,-3-4 0 0,4 1 11 16,-2-1 22-16,-2 2-7 0,-3 1 0 16,3 0 23-16,-1-2-21 0,-2 3-7 0,1 1 2 15,-3 4-2-15,1-3-3 0,0 1-8 0,0 3-2 16,-3 3-2-16,0 0 9 0,0 0-4 16,0 0-16-16,11 18 5 0,-10-9 8 15,-1 8-13-15,0 5 8 0,3 0 2 0,-3 6-2 16,0 1-13-16,0 10-3 0,0-3 1 0,-3 6 10 15,3-3-1-15,-4 13-7 0,1 0 3 16,-1-8 4-16,0-9 14 0,1 1-16 0,-1-3 3 16,1 1-3-16,0-8 0 0,-1-1 5 0,-2-1-20 15,2-2 13-15,1-5 12 0,-1 1-18 0,-2-2 16 16,2 0 10-16,-4-4-10 0,-2 2-5 16,-2-4-16-16,2-2 5 0,-2-1 16 0,1-1-18 15,-5-5-3-15,6 0 29 0,-3-2-16 16,-1-6-10-16,4-1 18 0,-4-2-13 15,7-4-3-15,0-1 6 0,1-3-6 0,3-2 6 16,3 3-11-16,3-8 11 0,3 0-19 0,1-5-9 16,3 2 17-16,4-2-25 0,3 5-21 0,7-11 0 15,6 2-23-15,-2 1-40 0,6 0-178 16,0 2-421-16,0 4-119 0,-3 0 70 0,-4 2 117 16</inkml:trace>
  <inkml:trace contextRef="#ctx0" brushRef="#br0" timeOffset="36499.18">28286 6868 811 0,'0'0'305'0,"0"0"-32"0,-1-7-19 16,1 7-21-16,0 0-39 16,0 0 1-16,0 0-31 0,0 0-26 0,0 0-2 15,0 0-34-15,5 23 3 0,-2-16 2 0,-1 2-14 16,0 1-19-16,1 1-3 0,0 2-14 15,0 3-4-15,1 1 11 0,-4 0-17 0,3-1-14 16,-3 1 0-16,0 2-25 0,0-2 5 0,0-2-8 16,0 1-10-16,-3-6-3 0,0 5 16 15,2-6-21-15,-2 1 3 0,-3 2 10 0,4-6-31 16,-7 1 15-16,5-6 11 0,-2 4-2 0,6-5-4 16,0 0 24-16,-13-15-8 0,12 7 18 0,-2-3 11 15,6-4-19-15,1-2 13 16,2 0 3-16,1-2-3 0,0-3 3 0,4 3 5 15,-2-3-1-15,1 3-4 0,1 3 28 0,1-3-31 16,-4 4-15-16,3-1 15 0,-1 3-20 16,0 1-3-16,-2 3 3 0,2-1 4 0,-1 2-6 15,-1 1-9-15,-1 0-30 0,3 6-6 0,-4-1-27 16,2-2-42-16,-8 4-73 0,6 7-211 16,1 0-484-16,0 2 124 0,2-2 38 0,-4 2 110 15</inkml:trace>
  <inkml:trace contextRef="#ctx0" brushRef="#br0" timeOffset="36873.05">28734 6910 924 0,'5'-7'238'0,"-3"-2"5"0,-2 1-49 16,3 4-9-16,-3-3-19 0,0 7-10 0,-3-8-7 15,-1 2-32-15,-2 4 14 0,-1-3-34 16,2 4-15-16,-7 1 3 0,1 0-16 0,-3 4-16 15,1-1-1-15,-1 4 1 0,0 4-17 0,-3 1-5 16,1 1-3-16,4 1-18 16,1-2 6-16,-1 5 17 0,2-2-48 0,8-1 4 15,-3 2 4-15,5-6 2 0,0 0 7 0,5 0-10 16,1-3 6-16,1 0-8 0,5-1 10 16,-1-4-11-16,0-1 11 0,-1 1 13 0,4-2 3 15,-1-3 12-15,1 2 2 0,-1-1-12 0,-1-2 13 16,-1 2 0-16,-3-3-8 0,-1 4 28 0,3-2-31 15,-6 2 85-15,3-4-7 0,-1 3-29 16,-2 1 28-16,2-4-10 0,-6 5-20 0,8-1-1 16,-2 0-10-16,-6 1-20 0,0 0-20 0,7-5-14 15,-7 5-9-15,0 0-11 0,0 0 5 16,0 0-77-16,0 12-33 0,0-7-110 16,-3 2-248-16,3 0-361 0,-1 0 43 0,1 0 119 0,1-3 47 15</inkml:trace>
  <inkml:trace contextRef="#ctx0" brushRef="#br0" timeOffset="37546.65">28922 6986 719 0,'6'-2'307'16,"-6"2"-15"-16,4-6-29 0,-4 6-30 0,7-3-20 16,-7 3-29-16,4-4-18 0,-4 4-4 15,0 0-24-15,0 0-15 0,0 0-11 0,13 11-17 16,-13-8-5-16,3 4-8 0,0 0-16 0,-2-3 8 15,-1 3-17-15,0 0-39 16,4 1 17-16,-4 1-22 0,0-3-8 0,0 0-5 16,3 1 6-16,-3-1-14 0,0 1 0 0,3-4 13 15,-2 3-10-15,-1-6 10 0,6 4 13 16,0-1-13-16,-6-3 3 0,12-3 12 0,-12 3 6 16,19-4-3-16,-8 0 28 0,-4 0-12 0,3 2-1 15,0-2 8-15,-2 2-13 0,-2-3-10 0,1 2 21 16,1 2-24-16,-8 1-4 0,9-4-1 15,-2 2 1-15,-7 2-4 0,10-1 9 16,-10 1-11-16,11 0 5 0,-11 0-2 0,10 1-20 0,-4 4 14 16,-6-5-2-16,7 4-5 15,-4-3 3-15,2 4-21 0,-5-5 21 0,9 2-3 16,-5 3-8-16,-4-5-10 0,6 3 3 0,-6-3 7 16,7 6-10-16,-7-6 10 0,8 1 13 15,-8-1-7-15,0 0-13 0,16-2 15 0,-5-4-18 16,-4 4 30-16,3-4 1 0,0-1-8 0,2 3 0 15,-2-3 3-15,-2 0 0 0,3 0 5 0,-1 0 2 16,0 2-23-16,-2-1 16 0,1 0 0 16,-5 2-8-16,3 0 7 0,0 1 4 0,-1 2-17 15,-2-1 19-15,2-2-10 0,-6 4-6 0,10-2 11 16,-10 2 0-16,11 0-16 0,-11 0 10 16,0 0-9-16,14 0-1 0,-14 0 11 15,8 2 2-15,-8-2-10 0,9 0 10 0,-9 0-8 16,7 4 8-16,-7-4-2 0,8 1-1 15,-8-1 4-15,9 0 27 0,-9 0 41 0,0 0-97 16,12-1 59-16,-12 1-87 0,5-4 35 0,-5 4-9 16,0 0 2-16,7-1 7 0,-7 1 32 0,0 0-19 15,10-1-7-15,-10 1 2 0,0 0 3 16,0 0-13-16,10 0 5 0,-10 0 13 0,0 0 3 16,13 0-11-16,-13 0-12 0,15 2 4 0,-7 2-7 15,2-2 0-15,2-1-7 16,-1 6-4-16,6-4-25 0,3 3-71 0,1-4-108 15,3 6-95-15,13 1-483 0,-3-1 40 0,3-2 121 0,2 1 15 16</inkml:trace>
  <inkml:trace contextRef="#ctx0" brushRef="#br0" timeOffset="38449.14">26574 7974 650 0,'0'-13'230'0,"-1"5"26"15,0 1-23-15,1-3-39 0,-2 5 9 16,-1-2 7-16,0 1-49 0,1-2 0 0,-1 1-20 16,-3 4-16-16,-1-1 3 0,-3 1-20 0,-1 3-24 15,-5 3 11-15,1 2-5 0,-6 4-14 0,-2 5-12 16,-4-2 3-16,3 8-39 0,0-1 26 16,-3 12-6-16,3-6-12 0,7-3-2 15,5 1-17-15,-1 2 4 0,4 0-6 0,5-1 8 16,1 1-20-16,3-6-3 0,7 5-15 15,2-2 4-15,4-2-17 0,5 2-28 0,9-4-31 16,4-3-10-16,11 3-103 0,-4-7-399 0,-1 1-205 16,-3-6 90-16,3 0 54 0</inkml:trace>
  <inkml:trace contextRef="#ctx0" brushRef="#br0" timeOffset="38637.25">27042 8328 813 0,'0'0'236'0,"0"0"-18"0,0 0-26 15,-24 21-16-15,10-12-22 0,-6 4-21 0,0 6 2 16,-4-1-40-16,-7 9-21 0,-3 0-10 16,-2 4-64-16,-1-3-156 0,3 2-461 0,-3 0-84 15,12-8 97-15</inkml:trace>
  <inkml:trace contextRef="#ctx0" brushRef="#br0" timeOffset="39183.18">27893 8050 870 0,'2'-6'248'0,"-2"6"-25"16,0 0-18-16,1-3-21 0,-1 3-25 0,0 0-19 16,0 0-1-16,0 0-17 0,0 0-22 0,0 0-13 15,0 0 3-15,-1 20-8 0,1-10-13 0,-2 2-13 16,-1 6 1-16,3-1-4 15,0 1 6-15,0 4-13 0,0 1 5 0,0-3-2 16,-4 5-23-16,4-1-8 0,0-3 7 0,0 1-4 16,-1-4 4-16,0-1 1 0,-1 1-8 0,-1-4-5 15,3 1 2-15,-3-5 36 0,3 1-48 16,-4 1 7-16,-2-2 10 0,-1-3-2 0,-1 1-13 16,-1-4-7-16,2 2 12 0,-4-3-10 0,1 1 15 15,0-4 3-15,-4-1-10 0,4-4 0 0,-7 2 7 16,5-3-5-16,-3-3 1 0,-4 1-6 15,0-2-13-15,2-2-23 0,0-1-10 16,4-1-33-16,-2 2-46 0,2-4-41 0,3-4-106 0,2 2-565 16,2 1 93-16,3-1 53 0</inkml:trace>
  <inkml:trace contextRef="#ctx0" brushRef="#br0" timeOffset="39357.98">27808 7801 675 0,'0'0'223'16,"0"0"-18"-16,0 0-21 0,13 6-28 0,-5-3-20 15,-2 3-44-15,4 3-51 0,4 1-92 0,0 5-126 16,3 1-519-16,0 4 66 0</inkml:trace>
  <inkml:trace contextRef="#ctx0" brushRef="#br0" timeOffset="39735.96">28337 8243 755 0,'-6'-3'320'0,"4"-2"-34"0,-6 2-45 16,3-3 17-16,-4 5-40 0,2-5-23 15,-3 5-14-15,-4-2-27 0,4-1-6 0,-1 4-17 16,-2 0-6-16,2 5-22 0,-2-3-9 0,2 1-19 15,1 2-14-15,0 2-15 16,0 1-13-16,0 1-30 0,5-1-6 0,-1 2-2 16,2-3-5-16,3 1 5 0,-1 2-8 0,4-3 5 15,0 0 11-15,1-3-18 0,4 3-1 0,3-1 32 16,-3-4-1-16,3 3 11 0,1-3-1 16,-1-2-2-16,0 2-7 0,0-1 27 0,-1-1-17 15,-1 1 7-15,-8-1 8 0,15 3-18 0,-6-6 13 16,-9 3 2-16,14 3-7 15,-5-3-8-15,-9 0-10 0,12-3 12 0,-12 3-20 16,14 0 3-16,-8 3-10 0,1-3 17 0,-7 0-13 16,18 3 11-16,-6-3-23 0,-2 3-18 15,2 1-31-15,1-3-49 0,-3 4-71 0,4-4-141 16,-1 2-517-16,1-1 95 0,-1 1 56 0,-2-2 56 16</inkml:trace>
  <inkml:trace contextRef="#ctx0" brushRef="#br0" timeOffset="40038.33">28573 8149 668 0,'-3'-6'263'0,"3"6"-12"0,0-7-28 16,0 7-41-16,-3-3-11 0,3 3-15 16,0 0-30-16,0 0-9 0,0 0-1 0,0 0-22 15,13 10-4-15,-8-3 2 0,-3 0-10 0,8 2-18 16,-6 0 0-16,3-1-16 0,-1 0-7 15,4 1 6-15,-2-2-14 0,0 1 8 0,2-4-3 16,-1 3-2-16,-2 0 0 0,-1-3-8 0,1 2 3 16,0-6 12-16,3 1-15 0,-10-1 11 15,17-3 14-15,-3-5-14 0,-7 1 94 0,6-1-10 16,-2-3-31-16,-1-3 5 0,0-1-15 0,1 2-13 16,-4-2-5-16,-1-2-10 0,1 2 5 15,3-2-10-15,-6 6 4 0,1-3-19 16,-3 6-60-16,4-3-46 0,-6 4-81 0,4 0-37 15,0 5 9-15,-4 2-88 0,3-5-420 0,-3 5-125 0,0 0 75 16,0 0 83-16</inkml:trace>
  <inkml:trace contextRef="#ctx0" brushRef="#br0" timeOffset="40440.21">29141 8111 732 0,'3'-4'268'0,"-3"-2"-27"0,0-1-23 0,-3 3 2 0,2-3-16 16,-5 2-32-16,3 1-18 0,-7-2-16 0,2 3-15 16,1-2-11-16,-3 2-17 0,0 2 2 15,0 1-15-15,0 0-3 0,-1 2-9 16,1 0-24-16,0 4-13 0,-1-1-2 0,4 2-6 16,-2 1-25-16,5-1-5 0,-2 1-3 0,5 1-30 15,-1-1 18-15,2-1-3 0,3 0 12 16,0-3 4-16,4 3-6 0,-1-4-8 0,4 1 19 15,-2-3-1-15,2 1-2 0,-1 1 31 0,-1-3-19 16,-8 0 37-16,17-3 7 0,-9 3 18 16,-8 0-46-16,13-3 16 0,-7 3-4 0,-6 0 32 15,10-1-13-15,-10 1 5 0,8-5 0 0,-8 5-3 16,8-1-5-16,-8 1 5 0,0 0-22 16,5 0 4-16,-5 0-15 0,0 0-10 0,10-2-11 15,-10 2 6-15,8 2-13 0,-2 4-10 16,1-4 22-16,3 5-60 0,7 1-19 0,-1 0-28 15,2-1-43-15,3 3-47 0,-1-1-63 16,1-1-18-16,0 2-90 0,2-2-410 0,-2 3 60 16,3 1 145-16</inkml:trace>
  <inkml:trace contextRef="#ctx0" brushRef="#br0" timeOffset="40581.46">29619 8319 798 0,'4'2'261'16,"3"2"-2"-16,-1-4-21 0,-6 0-13 0,8 1-20 15,-8-1-6-15,6 2-24 0,-6-2-22 0,0 5 8 16,0-5-17-16,-11 10-9 15,-2-2-4-15,0 2-36 0,-2 4-26 0,-5-2-31 16,-3 8-53-16,-1-2-146 0,-11 7-106 0,5-1-562 16,5-5 94-16,-2-2 72 0,6-1 113 15</inkml:trace>
  <inkml:trace contextRef="#ctx0" brushRef="#br0" timeOffset="40929.39">29985 7958 952 0,'0'0'292'0,"4"-6"-31"15,-4 6-34-15,0 0-27 0,0 0-5 0,0 0-24 16,3 16-20-16,-3-9-10 16,0 3-31-16,3 4-5 0,-1 3 0 0,-2 0-5 0,0 3-26 15,1 8 5-15,0-2-15 0,-1 0-10 16,0 6-23-16,3-4-3 0,-3 3-3 0,0 2-30 15,0-4-20-15,0 1-19 0,0-3-22 16,0 4-21-16,0-6-52 0,-3 1-129 0,-1-11-16 16,1 3-507-16,0 0 51 0,0-1 115 0</inkml:trace>
  <inkml:trace contextRef="#ctx0" brushRef="#br0" timeOffset="41243.04">29940 7928 760 0,'1'-7'258'0,"-1"4"-22"0,0-4-31 16,3 3-11-16,0 0-20 0,1 1-5 16,3-4-20-16,0 7-27 0,6-3-22 0,-2-1 8 15,2 3-26-15,3 1 2 0,-1 0-7 0,2 1-16 16,0 3-2-16,3-1-13 0,0 4 5 15,-5 0-2-15,-1 1-16 0,3 1 6 0,-3-1-6 16,-1 3-25-16,0-3 15 0,-2 2-21 0,-4 4 1 16,1-6 2-16,-6 3 3 0,-2 2-21 15,-4-1-31-15,-2 4-35 0,-7-1-64 16,-5 1-65-16,-3-6-63 0,-2 7-492 0,-4 0 47 16,4-1 81-16</inkml:trace>
  <inkml:trace contextRef="#ctx0" brushRef="#br0" timeOffset="41820.91">30285 7976 811 0,'0'0'274'0,"8"-1"-18"0,-5-3-23 15,-3 4-36-15,0 0 0 0,0 0-20 0,0 0-29 16,10 5-5-16,-10-5-12 0,3 9-16 15,-2-4-7-15,2 1-9 0,-3 1-24 0,3 1 12 16,-1 0-39-16,1 4 16 0,0-2-38 0,2-1-16 16,-3-1-38-16,4 2-3 0,1-3-28 15,2 0 11-15,-1-3-24 0,-1 0-7 0,0-3-8 16,-7-1-16-16,24-8 19 0,-14 1-8 0,1-1 20 16,2-3 23-16,-2-3 19 0,-1 3 7 15,3-5 10-15,-2 1 44 0,-1 4 45 0,-1-3 14 16,-5 3 25-16,4-1-5 0,-2 2 26 15,-1 0-36-15,-3 3 2 0,4 0-30 0,-3 4-6 16,-2-2 19-16,-1 5-19 0,0 0-4 16,0 0 2-16,-1 17-16 0,0-4-7 0,-1 3 8 15,-1 3-21-15,3 8 3 0,-3 3 0 0,2 5-19 16,0 4 11-16,-1 0 11 0,-1 1-11 16,3 15 0-16,-3-3 10 0,0-8-20 0,2-6 2 15,-6 2 3-15,4-5-13 0,-1-2-74 0,-2 2 8 16,-1-4 9-16,1-6 9 0,-2-5-6 15,4 4-4-15,-5-7 9 0,2-2 8 0,-4 0 3 16,4-5-5-16,-4-2-1 0,0 0 14 16,-1-6-6-16,-1 4 8 0,-1-8-11 0,1-2 14 15,-2-2-3-15,-1-3 18 0,5-1 0 16,-2-2-3-16,6-3 34 0,-2-4-37 0,1 0 6 16,7-1 16-16,0 2-9 0,1-4-7 0,2-3-3 15,1 1-4-15,4 1-14 0,7-5 0 16,-1 3-2-16,4 0-26 0,0 0-10 0,10-7-20 15,-3 6-8-15,4-2-59 0,0 4-18 0,-4 2-33 16,-1 2-36-16,-2-2-405 0,3 3-35 0,7-13 71 16</inkml:trace>
  <inkml:trace contextRef="#ctx0" brushRef="#br0" timeOffset="42460.92">30823 7718 883 0,'10'-32'279'0,"1"11"5"0,-8 0-97 0,2 3 51 0,-3 3-8 0,1 5-79 0,2 0-8 16,-3-3-2-16,1 4-21 0,-3 1-9 0,3 1-27 15,0 3 0-15,0 0-14 0,-3 4-12 16,0 0 4-16,0 0-13 0,-3 15-9 0,0-1 4 16,0 2-16-16,0 1 0 0,-1 8 6 0,-2 0-4 15,-1 7-12-15,1 3-13 0,-6 11 0 16,2 1-15-16,-7 3-23 0,4-3-26 0,-1-2-2 16,0 1-11-16,-3-3-5 0,7-10 13 0,0-5-8 15,-1-6-20-15,6-3 28 0,-3-2 44 0,1-2 22 16,4-4 4-16,-2-2 6 0,-1-1 9 15,3-1-3-15,-1-4 2 0,1 1 8 16,3-4 8-16,0 0 10 0,0 0 3 0,-15-14-6 16,12 11 6-16,0-5-13 0,3 1 10 15,-3-1 0-15,3-1-2 0,0 1-9 0,3-3-6 16,3-2-14-16,-2 1 23 0,4-2-20 0,2 3 0 16,4-3-10-16,2-3 2 0,2 2-15 0,2-3 10 15,1 1 0-15,3-1-5 0,-1-4-13 16,1 4 3-16,-3-4 8 0,0 1 2 0,-1-3 12 15,2 1-1-15,-7 1-1 0,3-1 18 0,-5 6 3 16,-2 0 2-16,2 0-15 0,-5 3-8 16,1 2 31-16,-5 0-10 0,4 4-23 0,-3 0 12 15,2-1-10-15,-6 5-7 0,5-3 10 16,-3 6-21-16,-3 1 21 0,0 0-11 16,0 0 1-16,0 0 5 0,0 14-1 0,-3-2-9 15,-3 5-1-15,4 1 3 0,-7 0-8 0,5 7 16 16,-2 0-16-16,-1 7 3 0,1 0 5 0,-2-1-10 15,5-4-13-15,1-2 3 0,-3 0-1 16,2-5 6-16,3 1-11 0,0-4 3 0,3-2 0 16,-3-3 13-16,5-2 10 0,-3-2 5 15,7-1 0-15,-1 0 0 0,2-4 8 16,-3 2 2-16,7-5-4 0,-4 0 22 0,0 0-26 16,1 0 1-16,-1 0-16 0,0 0 37 0,0 0-24 15,0 0 0-15,-10 0 0 0,14-1-8 0,-3 1 9 16,-11 0-12-16,13 0 6 0,-13 0-15 15,14 1-3-15,-7 1-25 0,-1-1-16 0,1 6-33 16,2-1-1-16,-4-2-47 0,2 3-132 0,-7 1-96 16,8 0-421-16,-6-1 57 0,5 3 72 15</inkml:trace>
  <inkml:trace contextRef="#ctx0" brushRef="#br0" timeOffset="42786.53">31419 8007 998 0,'2'-7'317'0,"-2"0"-35"0,0 5-88 0,0 2-15 0,0-8-20 0,0 8-26 0,0 0-18 15,0 0-2-15,0 0-8 0,-17 10-23 16,9-3 2-16,-2 3-7 0,1 4-20 0,-2-2-1 16,1 8-2-16,0-1-6 0,5-1-7 0,-4 4-25 15,5-5 9-15,1 1-7 0,3 0 8 0,0-5-3 16,0-1 2-16,6-2-14 0,-2-2 9 15,4 0 16-15,2-2-8 0,-1-3-13 0,4 0 6 16,-2-8 2-16,0 4-5 0,2-5 7 0,-3 3-9 16,2-6-3-16,-3-4 27 15,-2 4-22-15,0-1 23 0,0-5-20 0,-4-2 2 16,-2 6-28-16,-1-3 15 0,-2-3-5 0,-4 1-23 16,3-1-13-16,-4 5-12 0,1-1-18 0,-1-2 2 15,-4 6-51-15,6 1-41 0,-7 0-41 16,2 5-87-16,3 3 23 0,2-1-492 0,-3 1 31 15,8 0 111-15</inkml:trace>
  <inkml:trace contextRef="#ctx0" brushRef="#br0" timeOffset="43173.45">31602 8066 688 0,'7'-1'220'15,"-7"1"-30"-15,13 0-29 0,-13 0 3 16,9-4-26-16,-9 4 0 0,0 0-23 0,11 7-10 15,-6-6 0-15,0 5-33 0,-3 0-8 16,1-1 28-16,0 3-31 0,0 1-7 0,-1-1 0 16,-1 5-16-16,-1-4 6 0,-1 2 10 0,-1 2-19 15,2-2-6-15,-3-3-9 0,3 2 6 16,-3-3-19-16,3 0 4 0,0 0 14 0,-3-3 8 16,3-4-2-16,0 7 8 0,0-7-24 0,0 0-5 15,0 0 16-15,6-17-8 16,-1 9-16-16,0 0 19 0,3-2 9 0,0-4-7 15,-3 4 80-15,2 2-6 0,-1 0 11 0,2 1-44 16,-2 0 20-16,-2 2-17 0,-1-1-3 16,2 2-8-16,0-1-18 0,2 4 11 0,-7 1-5 15,13-4 7-15,-13 4-18 0,11 4-5 0,-1-3-2 16,-1 6 10-16,-4-4-3 0,5 5-15 16,-1-1 2-16,-4 3-10 0,2-2 16 0,3 6-26 15,-3-1 10-15,-1-1-40 0,-2 5-14 0,3 1-40 16,-4-3-39-16,3 2-166 0,-5 1-620 0,-1-4 167 15,1-2 9-15,2 1 106 0</inkml:trace>
  <inkml:trace contextRef="#ctx0" brushRef="#br0" timeOffset="43284.88">32057 8281 1036 0,'3'-7'315'16,"0"1"-33"-16,0-1-26 0,-2 2-26 0,2-1-20 15,3 0-26-15,-5 5-112 0,-1 1-70 16,0 0-91-16,4-3-605 0,-4 3-35 0,0 0 78 15</inkml:trace>
  <inkml:trace contextRef="#ctx0" brushRef="#br0" timeOffset="44400.75">20226 8161 647 0,'3'-3'218'0,"-3"3"-24"0,0 0 14 0,0-8-24 16,0 8-10-16,0 0-3 16,-3-6-43-16,3 6-20 0,0 0-6 0,0 0-12 15,0 0 7-15,-4 14-20 0,-3-4 5 0,4 0-26 16,-1 6 0-16,-2 5-4 0,2 0-6 15,-2 5 10-15,-2 5-7 0,4 1-8 0,-2 1-8 16,0 2 10-16,2-2-7 0,-2 1-10 0,1-1 5 16,2-5-11-16,0 1 1 0,3-4-4 15,-1-7 1-15,-2 1-5 0,3 0-5 16,0-6-3-16,0 3-5 0,0-4-5 0,0-1-5 0,3-1 4 16,-2 0-17-16,2-1-46 0,0-3-43 15,2 1-106-15,1-4-555 0,1 1 28 16,-1-4 93-16</inkml:trace>
  <inkml:trace contextRef="#ctx0" brushRef="#br0" timeOffset="44782.21">20580 8483 685 0,'0'3'175'0,"0"-3"-4"0,0 8-15 16,0-2-20-16,0 0-16 15,0-6 3-15,-3 10-10 0,3-5-6 0,0 0-22 16,0-5-16-16,0 7 8 0,0-7-8 0,0 10-13 16,0-9 3-16,0-1-8 0,0 0 103 15,0 7-11-15,0-7-2 0,0 0-29 0,0 0 14 16,0 0-32-16,0 0-1 0,0 0-17 0,0 0-17 15,0 0 13-15,0 0 7 16,0-18-17-16,0 11 20 0,0 7 0 0,0-8-31 0,0 2-64 16,-3 2 8-16,3 4-5 0,0-8 4 0,-3 1-1 15,3 7 35-15,0-6-25 0,0 6 7 16,-1-6-13-16,1 6 8 0,-3-6-15 16,3 6-26-16,0 0 11 0,0 0 12 0,0 0-33 15,0 0-18-15,0 0-21 0,0 0-71 0,0 0-95 16,0 0-140-16,0 0-408 0,4 18 59 15,-1-15 111-15</inkml:trace>
  <inkml:trace contextRef="#ctx0" brushRef="#br0" timeOffset="45599.28">21583 8136 936 0,'0'-10'292'0,"3"2"20"0,-3 0-45 0,-3 1-40 15,2 4-27-15,-5-4-8 0,-1 0-28 0,0 6-11 16,-6-1-19-16,-2 2-14 0,-4 3-10 16,-9 4-8-16,1-1-7 0,-7 3-10 0,-15 8-6 15,5 1-20-15,-1-1 10 0,5 4-13 16,6-2-7-16,6-1 5 0,4-1-11 0,3-1-7 15,5 8-21-15,1-6 13 0,5-3 1 16,4 3-4-16,2-1-15 0,5-2 8 0,2 3 5 16,6 0 3-16,3 0-23 0,1 1 2 0,8 0 5 15,-1-1-8-15,4-3 4 0,0 2 1 16,3-1 9-16,-3-4-14 0,-4 3 6 0,4-5-6 16,-6 3-7-16,2-3-2 0,-6 0 14 0,2-2-14 15,-4 1-11-15,-3 0 41 0,-2 3-13 0,-1-3 18 16,-6 2-18-16,-3 3-7 15,0 3-1-15,-7 1 1 0,-4-1 5 0,-3 5 10 16,-3-3-8-16,-1 2 5 0,1-2-7 0,-1-2-8 16,-3 0-3-16,7-2-7 0,0-4-15 0,4-1-4 15,-2-2-42-15,5-1-52 0,4 0-28 16,2-4-77-16,4 1-394 0,0-4-223 0,0 0 90 16,20-9 82-16,-5 0 46 0</inkml:trace>
  <inkml:trace contextRef="#ctx0" brushRef="#br0" timeOffset="45869.6">21784 8486 788 0,'0'-4'345'0,"0"4"6"0,-3-13-31 16,2 12-56-16,-5-6-13 0,6 7-24 0,-3-8-17 15,-1 5-13-15,-2-1-38 0,-2 1 0 0,8 3-18 16,-13 0-24-16,13 0-12 0,-14 1 0 0,7 5-2 15,-3-3-27-15,3 6-9 0,-3 3-1 16,0-1-12-16,3 3-18 0,0-1-3 0,0 1-10 16,3 4-20-16,1 3-11 0,0-3-10 0,3 0-20 15,3-1 10-15,1-2-3 0,2 1-12 16,2-4-6-16,2 1-2 0,0-9-31 0,7 5-23 16,-4-3-143-16,2-6-252 0,1-2-344 0,5-3 66 15,-3-3 92-15,1-1 76 0</inkml:trace>
  <inkml:trace contextRef="#ctx0" brushRef="#br0" timeOffset="46433.53">22026 8111 762 0,'-3'-3'361'0,"0"1"-33"0,3 2-41 0,-3-6-19 16,3 6-19-16,0 0-24 0,0 0-31 15,-15 15-17-15,9-6-26 0,3 0 0 0,-1 8-33 16,1 1 0-16,0 0-19 0,-1 6-6 0,1 1-14 15,-1 2-18-15,1 4 1 16,2 1-11-16,-2 3-8 0,0 1-20 0,0 0 8 16,2 0-28-16,-2-3-3 0,3 1-57 0,-3-7 19 15,3-3 7-15,0-3 3 0,0-3 36 0,-3-6 12 16,3 1-7-16,3-3 8 0,-3-2 4 16,0-7-20-16,3 4 13 0,-3-5 21 0,0 0 14 15,0 0-7-15,0 0-17 0,17-8 29 0,-10 3-37 16,0 2 15-16,-4-4-16 0,4 5 14 15,0-4-14-15,4-1-5 0,-5 2 1 0,4-1 4 16,1 0 6-16,-4 3-6 0,6-3-9 16,-2 3-14-16,-1-3 18 0,3 5-25 0,1-5 2 15,-1 5-17-15,2 1 4 0,-2-6-30 16,-2 5-13-16,2 0 0 0,-3-1-2 0,1 2 4 16,-2 0-7-16,-2-1 3 0,-7 1 27 0,14-4 21 15,-10 2-7-15,-4 2 2 0,10-5 5 16,-7 2 0-16,-3-3 15 0,0 6 13 0,3-11 16 15,-3 6 0-15,-3 0 4 0,3-3 4 0,0 3 14 16,-3 2-12-16,0-4 15 0,-1 4-23 0,1-2-5 16,3 5 13-16,-7-7-25 0,0 5 1 15,7 2 4-15,-11 0-6 0,11 0-5 0,-12 7-8 16,4 0 24-16,4-1-18 0,-2 4 2 0,3 0 5 16,3-1-15-16,0 2 5 0,0 3 5 15,6-3-15-15,-2 3-8 0,7-6 28 16,-2 2-20-16,5-2-16 0,0-1-7 0,5-5-16 15,-1 0-12-15,3 1-90 0,-4-6-13 0,4-1-153 16,3-1-587-16,-4-1 136 0,3-5 41 16,-2 0 92-16</inkml:trace>
  <inkml:trace contextRef="#ctx0" brushRef="#br0" timeOffset="47513.48">22587 8083 719 0,'0'-7'276'0,"-3"2"-22"0,3 5-39 15,0-5-39-15,0 5-17 0,0 0-11 16,0 0 1-16,0 0-26 0,0 0-3 0,-3 25-15 16,2-13-13-16,1 6-10 0,-3 4-8 0,3 3-12 15,0 1 4-15,0 5-4 0,0 2-9 16,-3 3-6-16,3 2 1 0,0-2-25 0,0-1 3 16,0-1-3-16,0-3-5 0,0-6-11 0,-3 0-12 15,3-6 8-15,-1 0-13 0,-2-4 15 0,3-3-3 16,0-2 3-16,0-3-10 0,-3-6-7 15,3-1-6-15,-3 5 15 0,3-5 3 0,0 0-10 16,0 0 12-16,-14-15-2 0,10 7 16 16,-2 1 7-16,2-1 2 0,1 2-2 0,-5 0 26 15,2 0-31-15,2-1 20 0,-2 1-7 16,-1 2-18-16,0 2 0 0,0-3 22 0,0 5-32 16,7 0 12-16,-20 2-4 0,10 2-16 0,3 0 2 15,-1 3-7-15,1 0 15 0,1 1 3 16,0 2-8-16,2 3-3 0,1-1-12 0,6 1-14 15,-3-1 4-15,4 1-3 0,2-3 5 0,4-1 18 16,1-1-16-16,2-4-15 0,5 2-7 0,-2-6 22 16,5 0 6-16,-4-2-11 0,4-3 6 15,2 1 17-15,0-3-22 0,-5 0 22 0,3-3 6 16,0 2 9-16,-5 1 11 0,-1-3 6 0,-2 2 12 16,-3 1-11-16,1-3 6 0,-2 3 0 15,-2 0 2-15,0 3 11 0,1-3-16 16,-5 2-12-16,4 2 15 0,-4-3-13 0,0 5 15 15,2-5 0-15,-5 6-22 0,6-4 9 0,-3 2-19 16,-3 2-12-16,4-5-14 0,-4 5 5 16,0 0-3-16,9-1 0 0,-9 1 13 0,0 0-24 15,10 8-1-15,-9-5-1 0,6 2-13 0,-4-3 14 16,0 1-9-16,-3-3 11 0,4 5-26 0,-1 0 24 16,-3-5 14-16,7 4 19 0,-4-2 10 15,-3-2-16-15,4 6 3 0,-4-6-5 0,0 0 23 16,4 1 8-16,-4-1-6 0,3 6-2 15,-3-6-5-15,0 0-18 0,3 1 7 0,-3-1 8 16,0 0-17-16,1 7 2 0,-1-7 12 16,3 4 1-16,-3-4-13 0,3 7 5 0,0-1 13 15,0-5-11-15,-3-1 1 0,4 9-1 0,0-7-4 16,3 2 4-16,-4-2-2 0,4-2 5 16,-7 0-17-16,21-2 4 0,-11-4 13 0,4-3 8 15,2-5-18-15,-1-4 2 0,4-2 3 0,2-17-7 16,0 0-1-16,-4-6 21 0,3-3-8 0,-6 1 0 15,3-3-3-15,-4-1 6 0,-6 12 10 16,1 4 0-16,-5 3 15 0,3 4-7 0,-5 1-1 16,-1 7 27-16,0-4-24 0,-1 5-3 0,-2 5-2 15,0-2 6-15,0 5-19 0,-5 1-2 16,2 6 7-16,-1 2-7 0,7 0-6 16,-18 10 3-16,5 0 11 0,3 7-32 0,-1 5 14 15,4 2 2-15,-2 5-5 0,2 4 28 0,3 5-8 16,1-4-25-16,3 4 7 0,3-1-2 15,8 12-3-15,-1-13 8 0,0-4 0 0,4-6 8 16,-1-1-21-16,1 0 18 0,3-5-5 0,0-4 5 16,0-3-5-16,1-2-5 0,-1-4 23 0,0 0-10 15,0-4-5-15,0 1 4 0,0-3-12 16,-4-2 10-16,1 0-2 0,-3-2 4 16,-1 0 14-16,0-1-16 0,0 1 23 0,-3 0-18 15,0-2-2-15,0 2 10 0,-3-3-5 0,-1 5-5 16,0-5 25-16,0 5-18 0,-3 1-17 15,4-6 12-15,-4 6-5 0,6-4-8 0,-6 4 3 16,0 0 3-16,0 0 2 0,0 0-20 0,0 0-1 16,0 0 24-16,0 13-8 0,0-8-5 0,-3 4 7 15,3-1-9-15,0-1-19 0,0 1 19 16,0 2-17-16,0-2-16 0,0 6 1 0,0-4-12 16,0-2-41-16,0 2-23 0,0-2-29 0,-3 2-78 15,3-6-111-15,3 3-471 0,-3-3 44 16,3 2 112-16</inkml:trace>
  <inkml:trace contextRef="#ctx0" brushRef="#br0" timeOffset="48382.62">23568 8486 813 0,'8'0'226'0,"-8"0"-4"0,0 0-14 0,0 0-34 0,7 8-8 16,-7-2-12-16,3-3-13 0,-3 4-26 0,0 1-5 15,0-1-18-15,-3 1 0 0,3 0-13 16,0 1 1-16,-1-1-24 0,1 2-15 16,-3-2 13-16,3 1-21 0,0-1-15 0,0-1 0 0,-3-1 15 15,3-2-23-15,0 2 34 16,0-6-13-16,0 0 2 0,0 0-7 0,0 0 32 16,0 0-4-16,0 0-3 0,13-10-17 0,-9 4 22 15,2-1 21-15,-2-3-26 0,3 3-20 16,0-1-8-16,-1 2 30 0,-2 1-9 0,2-2-16 15,-1 1 3-15,1 5-3 0,-3-5-2 0,1 4-8 16,-4 2-1-16,10-3-4 0,-4 2 10 16,-6 1-2-16,0 0-8 0,18 2 7 0,-15 0-2 15,4 3-15-15,0-2 12 0,3 4-18 16,-3-4 6-16,0 4 15 0,5-1-21 0,-4-3 16 16,5 4 0-16,-1-2-5 0,1-1-3 15,1-2 15-15,-1 1-22 0,4-3 4 0,-3-4-12 16,4 1 7-16,1-2 3 0,-1-4-2 0,2 0 17 15,-3-1-20-15,-2-5 13 0,-2-1-3 16,-3 4-10-16,0-4 17 0,-6 0-6 0,2-1-9 16,-5 2 16-16,2 3 2 0,-3-1 3 0,0 1-13 15,-3 0-12-15,-1 1 19 0,1 3 1 16,-1 1-10-16,-3 0-16 0,0 4 13 0,1 1 2 16,6 2 11-16,-14 1-18 0,3 2-3 0,2 3 8 15,2 2-2-15,-4-1-1 0,5 3 14 16,2-1-27-16,-3 6 6 0,1-5 15 15,3 1-25-15,3 2 2 0,0-4 2 0,0 1-7 16,0-3 8-16,0 1-8 0,3-4 2 0,3 2 14 16,-2-5 12-16,3-1-10 0,-7 0-5 15,17-1 10-15,-10-6-6 0,3 2 14 0,1-7-3 16,0 4 3-16,-6-2 15 0,2 2 31 0,3 0-26 16,-3-2 5-16,-3 1-76 0,2 1 2 15,-3 0 7-15,2 1 16 0,-2 1 6 0,0 1-1 16,1-1-20-16,-1 5 20 0,-3 1 3 0,0 0-8 15,0 0 0-15,7 11 13 0,-7-1-21 16,0 4 16-16,3 4 5 0,-3 5 17 16,0 4-9-16,0 7-8 0,0 4 0 0,-3 2-11 0,3-2 1 15,-1 17 10-15,-2-2 7 0,3-7-7 16,-3-6-2-16,3-4-6 0,-3 0-3 16,2-2 9-16,-2-4-1 0,0-5-15 0,0 2 15 15,0-4 1-15,-2-3-14 0,-1 2 3 0,-4-7-5 16,2-4 8-16,-2 4 2 0,-3-6-5 15,-1-1 18-15,0-4-5 0,-6 0 0 0,3-4 2 16,-1-4-7-16,-6-2 23 0,4-6 0 0,-1 0 10 16,0-5-13-16,2-4 0 0,1 2 1 0,5-6 9 15,6 1-7-15,3-1-3 16,4 6-5-16,4-6-7 0,9-6 7 0,1 5 13 16,16-6-16-16,5 1-12 0,10 2-26 0,2 3-46 0,11 2-20 15,12-1-105-15,7 4-83 16,-10 8-552-16,0-1 84 0,2 1 101 0</inkml:trace>
  <inkml:trace contextRef="#ctx0" brushRef="#br0" timeOffset="49308.24">20396 9926 719 0,'-13'-7'297'0,"-1"6"-46"0,4-4 10 16,-1 0-34-16,1 4 1 0,3-5-18 0,-3 6-20 16,4-7-29-16,-2 6 10 0,2-4-4 0,2 0-24 15,-2 3-7-15,2-3-24 0,1 1-14 0,0 0 12 16,3-5-23-16,3 3 10 0,4 2-33 15,-1-4-3-15,4 0-20 0,4 1 0 16,-4 0 3-16,0 4-1 0,4-3-9 0,0 4-11 16,0 1 0-16,-1 1 0 0,1 1-13 15,-1 6 10-15,1-3-9 0,-3 8-11 0,-1 0 20 16,1 2-15-16,-5 3 11 0,-3 2-19 0,-3-3 6 16,-6 8-11-16,-2 1 0 0,-2 1-7 15,-11 14 10-15,2-13-8 0,-6 6-7 0,-5 1 20 16,5-9-3-16,1-5 0 0,1-2 3 0,5-5-2 15,-1 1 12-15,1 0 5 0,5-4 11 16,2-2-5-16,1-1-1 0,-1-3-69 0,5 2-7 16,-1-5 5-16,4 0 15 0,3-1 5 15,0 0-2-15,0 0 15 0,0 0-5 0,0 0-8 16,0 0 1-16,20-10 17 0,-13 4-10 16,3 6 13-16,1-5-11 0,-1 1 1 0,0 3-3 15,1-1-3-15,-1-1 0 0,-1 3-2 0,-9 0-18 16,18 3-10-16,-5-1-59 0,-3 3-62 15,4 1-61-15,-10 1-156 0,9 0-415 0,1 1 56 16,-4 0 162-16</inkml:trace>
  <inkml:trace contextRef="#ctx0" brushRef="#br0" timeOffset="49449.11">20762 10232 1003 0,'6'-4'302'0,"-6"4"-36"0,4-3-48 0,-4 3-83 0,4-6-63 16,-4 6-62-16,0 0-204 0,0 0-549 16,0 0 104-16</inkml:trace>
  <inkml:trace contextRef="#ctx0" brushRef="#br0" timeOffset="49888.41">21306 9916 678 0,'0'0'246'0,"0"0"-16"0,0 0-13 15,-4 22-17-15,1-9-26 0,3 4-20 16,0 1-6-16,-4 7-20 0,4 4-7 0,-3 6-9 16,3 1-25-16,0 4 0 0,0 16-10 0,-1 0 0 15,2-1-29-15,-1 3-7 0,0-1-38 0,0-2-36 16,-1 0 20-16,-2-5-61 0,0-5-29 16,0-7-89-16,-18 4-164 0,21-5-391 15,0-11 79-15,-3-7 64 0</inkml:trace>
  <inkml:trace contextRef="#ctx0" brushRef="#br0" timeOffset="50215.81">21214 9916 1034 0,'0'-8'299'0,"3"1"-28"15,0-1-25-15,4 3-33 0,-1 0-21 16,5-2-21-16,-1 6-15 0,4-5-23 16,-1 5 3-16,1 1-5 0,3 1-39 0,4 4 0 15,-1-3-3-15,4 5-14 0,0 3-1 16,0-2 0-16,-3 2-25 0,3 1 2 0,-4 0-20 16,0 3-8-16,-5-2 7 0,1 4 1 0,-2-1-82 15,-7-4 25-15,0 6-9 0,-4-4 1 16,-6-1-20-16,2 3 8 0,-5 3-5 0,-7 0-10 15,1 1-3-15,-4-1 2 0,-5 0-12 0,0-1 5 16,-2-1 8-16,3-4 7 0,-1 2 3 16,4-4-1-16,3-2-60 0,1 0-49 0,6-2-80 15,4-3-496-15,3 3 30 0,0-6 80 16</inkml:trace>
  <inkml:trace contextRef="#ctx0" brushRef="#br0" timeOffset="51114.28">22048 10026 1116 0,'-7'-1'299'0,"-1"-5"-110"0,-2 5-17 16,1-2-1-16,-6 1-4 0,2-2-37 16,-4 4-4-16,3 0-1 0,-3 2-22 0,-3 2-1 15,2-1-7-15,-3 3-13 0,2-4-6 16,1 6-14-16,2 1 12 0,-2-1-18 0,5 0-12 15,-1 1-3-15,4 1-21 0,3 3-22 0,-1-3 4 16,5-3 3-16,3 3-2 0,3-2-6 16,2-3 1-16,4-2-3 0,-2 1 0 0,7-1-3 15,-4-3 11-15,4 0-9 0,0-1 6 0,-1 1 6 16,1-4-6-16,0 1 2 0,0 2 1 0,-4 0 25 16,3-4 5-16,-2 5-7 0,-4 0-6 15,2-2 19-15,-2 0-16 0,1-1 10 0,-8 3-10 16,10-1-5-16,-10 1-18 0,10 0 13 0,-10 0 2 15,10-3-10-15,-10 3-23 0,7-2 28 16,-7 2-4-16,13 2-19 0,-5-1 20 16,5 1-7-16,0-2-12 0,2 1-14 0,1-1-5 15,5 0-2-15,3 0-5 0,0-1-8 0,3-2-3 16,-3-4 0-16,6 0-2 0,-5-1 0 16,2-4-3-16,-3-1 13 0,1-4 31 0,-3-1-26 15,-4 3-15-15,-5-2 20 0,-2 0-5 0,-1 1 3 16,-3 1 2-16,-4 3 13 0,0-3 6 15,-3 7-1-15,-3-3 38 0,0 3-27 0,-1 0 12 16,-5 1 16-16,2 4 15 0,-4-2-3 0,-2 5 0 16,2 2-2-16,-2 2-13 0,-1 0 21 15,0 3 4-15,1 1-17 0,5 6-13 16,-1-3-5-16,2 6 18 0,4-1-6 0,2 6-7 16,2 0 3-16,2 3 4 0,4 5-7 0,3 0 0 15,4 0-3-15,-1-1-9 0,5 7-6 16,2-4 15-16,-6-6-18 0,-1 1 3 0,4-2 3 15,-3 0 5-15,-3-2-8 0,-2-3 5 0,-2 2-13 16,0 1-5-16,-6-4-18 0,-1-1 24 16,0-3-1-16,-5 3-28 0,2-3 0 0,-1-1 11 15,-5-1-3-15,2-5 7 0,-1 0 1 0,-1 1-6 16,2-8 1-16,0 4 37 0,-3-5-35 0,10 0 18 16,-17-8-5-16,10 0 28 15,3-1-31-15,1-4 0 0,2 1-2 0,2-6 0 16,2-2 4-16,5 0 16 0,2-3-15 0,0-2-3 15,7 0-2-15,-1-2-3 0,2 2 3 16,0 2 17-16,12-12 1 0,-6 3-26 0,0 7 23 16,-3 2-5-16,3 2 2 0,-4-2-2 0,0 2-3 15,-3 1 29-15,0 2-6 0,-4 1 24 16,-1 0 9-16,-2 2 6 0,-4 2-10 0,2 0 2 16,-2 1-13-16,-3 0 23 0,-2 4-30 0,-1-2-1 15,-1 3 1-15,-2 3 0 0,-3 0-11 0,-2 2 11 16,1 1-19-16,-3 1 6 0,-4 3 7 15,1-3 1-15,3 6-26 0,-7 1 13 0,6-2-16 16,-3 3 26-16,4 5-3 0,0-2-15 16,-3 3 10-16,6 1 6 0,3 1-11 15,-2-1-5-15,1 4-13 0,2-1-2 0,3-1-8 16,4 1-21-16,0-3-7 0,6-4-23 0,3 6-34 16,-2-3-74-16,6-3-71 0,3-3-576 0,4 0 107 15,0-1 67-15</inkml:trace>
  <inkml:trace contextRef="#ctx0" brushRef="#br0" timeOffset="52162.55">23192 10265 698 0,'0'0'272'0,"1"3"-32"0,-1-3-20 0,0 0-25 0,3 4-6 15,-3-4 47-15,0 0-19 0,0 0-12 16,0 0-36-16,0 0 5 0,0 0-38 0,17-13-8 15,-10 7-16-15,0-3 6 0,-1-2-36 16,5-3 0-16,-4 2-8 0,3-7-5 0,1-1-20 16,-1 1-8-16,0-8 2 0,0 4-4 0,-6-2-19 15,2-2 8-15,-3-1-12 0,-3 2 7 0,-3 1 10 16,0 0 0-16,-1 1-15 0,-6 4 0 16,0-3 5-16,0 6 0 0,-5 2-5 0,-1 3 8 15,-5-1-6-15,1 5-2 0,-1 3-8 16,-2 0 6-16,2 5-3 0,1 0 22 15,-1 6-19-15,3-2-8 0,-1 4-6 0,4 1 1 16,2 6 9-16,3-1 4 0,3 1-11 0,7 1 8 16,3-1-1-16,5 0-1 0,5 1-9 0,4 1 6 15,3-3-26-15,4-3 10 0,0-4-10 16,1 3-2-16,5-9 10 0,-2 5-6 0,3-5 6 16,-8-1-5-16,4-1 2 0,-3-2 16 0,-3-1 2 15,-1 4 15-15,-2-3 6 0,-5-1-3 16,1 1 23-16,-1 3-28 0,-6-5-16 15,4 3 6-15,-5 2-3 0,-2-2 3 0,-4 2-3 0,9-2 5 16,-9 2-5-16,0 0 3 0,0 0 15 16,0 0-13-16,-3 10-7 0,3-10 4 15,-6 11 1-15,5-5-8 0,-2-2 0 0,3 4-2 16,0 0-21-16,3 1 10 0,-2 4 33 0,5-3-30 16,5 0-10-16,-4 1-6 0,6-2-2 15,4-2-13-15,0-2 5 0,1 2 3 0,3-6-3 16,1-1 10-16,0 0 3 0,2-4-2 0,3 0 2 15,-7-6-6-15,4 3 12 0,-6-1 4 0,1-3 13 16,-4 1-8-16,-5-3 5 0,1 4 3 16,-2-3 0-16,-5 0 16 0,-1 4 7 0,0-2-21 15,-3 3-4-15,-3 0 20 0,0 3-16 0,-1-3 14 16,-2 5 2-16,-2-3 0 16,-2 5-8-16,10 0-10 0,-16 0 5 0,5 2 0 15,1 3 3-15,-1 2-8 0,1 0 5 0,3 2 13 16,-2 0-8-16,1 2 0 0,4 1 11 0,1 1-11 15,3 1-5-15,3-3 10 0,1 6-4 16,4-2 4-16,2-1-15 0,3 0 10 0,4-1-5 16,1-4 8-16,2-1-5 0,0-5-18 0,0 2-1 15,1-3 6-15,3-2 3 0,0-1-6 16,1-6 3-16,-2 2 0 0,1-1 2 0,-3-2-2 16,-1-1-3-16,-6-3 14 0,-1 3-4 0,1-1 11 15,-4 2-11-15,0 0-7 0,-2-2 23 16,-2 2-5-16,-3 1 0 0,-2-2 12 15,2 3-27-15,-3 3 17 0,0-4 1 0,3 4-11 16,-3 3 8-16,0 0-3 0,-6-7-3 0,6 7 1 16,0 0-13-16,0 0 13 0,-10 18 2 15,7-10-13-15,3 7 8 0,-2-3 19 0,-1 8-17 16,3 0-2-16,0 5-10 0,-3 0-5 0,6 5 5 16,-3 0-23-16,-3 6-11 0,3 0 3 15,0-1 1-15,0 0-29 0,0-5 5 0,0 0-10 16,0 0-31-16,0-5-31 0,3-3-12 0,-3-4-93 15,0 0-66-15,0-1-547 0,3-5 53 16,-3 1 92-16,2-6 76 0</inkml:trace>
  <inkml:trace contextRef="#ctx0" brushRef="#br0" timeOffset="52451.56">24051 10053 975 0,'0'-25'233'0,"0"5"33"16,0 5-56-16,-1-2-21 0,1 4-28 15,0 1 1-15,0 4-11 0,0-1-10 0,0 3-19 16,0 2-32-16,1-2-11 0,2 1-7 0,3 1 0 16,-6 4-6-16,12-2-20 0,-3 3 8 0,-9-1-10 15,17 8-6-15,-3-2-10 0,0-2 5 16,-1 6-7-16,-2-2-13 0,6 5 7 16,-4-2-2-16,1-3-13 0,-3 4 8 0,-1 0-15 0,4-4 12 15,-5 2-13-15,-2 0-2 16,0 0 5-16,0-4 0 0,-3 1 5 0,-4 1 0 15,3 1-12-15,-6-1-6 0,0 2-31 0,-5-2-4 16,-2 4-21-16,-3 0-39 0,-2 2-43 0,-4-2-92 16,1-5-57-16,-3 5-465 0,4-3 77 15,-3-3 89-15</inkml:trace>
  <inkml:trace contextRef="#ctx0" brushRef="#br0" timeOffset="52697.51">24371 9468 1131 0,'0'0'312'0,"4"-2"-38"0,-4 2-26 0,0 0-12 16,0 0-34-16,4 12-20 0,-4-3-24 0,0 4-9 15,-4 5-16-15,4 5-5 0,0 4-15 16,-3 8-16-16,-1 19-10 0,1-1-8 0,3 3-35 15,-3 3-34-15,1 0-25 0,-3 0-39 0,2-1-28 16,0-1-51-16,3-21-159 0,0 3-555 0,6-4 69 16,1-3 94-16,2-13 73 15</inkml:trace>
  <inkml:trace contextRef="#ctx0" brushRef="#br0" timeOffset="53089.07">24765 10049 839 0,'-3'-6'297'0,"3"-1"-18"16,-4 4-18-16,-2-2-28 0,-2 3-13 0,1 0-43 15,-3-3-3-15,0 5-10 16,-7 3-26-16,4-1-13 0,-1 0-7 0,-3 3-5 16,-1-2-3-16,1 6-10 0,1-1-24 0,1-1-83 15,2 3 7-15,0-2-21 0,-1 4 3 0,4-1 3 16,6-2-8-16,-3 1 5 0,4-3 3 15,3 0-8-15,3-1 12 0,6-1 6 0,-4 1-15 16,5-4-6-16,1-2 13 0,2 0-15 0,0-1 8 16,2-2 27-16,1-1 4 0,1 1-14 15,-3-4 31-15,3 0-2 0,-4 3-24 0,2-3 24 16,-5 0 0-16,1 5 9 0,-1-3 11 0,-1 1-15 16,-2 0 18-16,1 4-6 0,0-5-7 15,-3 1-13-15,-2 3 8 0,-3 1 5 0,11-2-18 16,-11 2-18-16,10-5 18 0,-10 5 0 0,0 0-18 15,10 7-6-15,-4 0-17 0,-5-4-10 16,6 5-21-16,0 4-12 0,-4-3-42 16,1 2-89-16,2 3-28 0,-6-3-98 0,7 0-498 15,-3 1 86-15,3-5 80 0</inkml:trace>
  <inkml:trace contextRef="#ctx0" brushRef="#br0" timeOffset="54301.75">25179 9933 798 0,'-4'-7'318'0,"0"3"-19"0,-2 0-35 0,2 1-19 16,4 3-30-16,-17-2-18 0,7 4-7 15,-3 1-37-15,-2 5-19 0,-1-1 4 16,-1 3-26-16,0 0 1 0,0 5-23 0,-1-2-6 16,2 0-7-16,1 4-11 0,2 0 6 0,-4-1-23 15,7 3-29-15,-1-4 21 0,1 0-10 16,6-5 5-16,-2 3 2 0,3-3 8 0,2-3-20 15,2 3-1-15,2-4 6 0,0-4 10 0,3 5-31 16,2-7 29-16,-1 5-11 0,3-3 36 0,1-1-41 16,2-2-10-16,0-1 2 0,2 0 6 15,1-2-6-15,5-2-13 0,3 4 11 16,3-4 3-16,-3 1-14 0,-3 0 16 0,6-2-10 16,-6 3-8-16,-2 0-5 0,-1-1-11 15,0 0 11-15,1-2-8 0,-4 6-7 0,-2-6-11 16,-3 5 0-16,1-5 6 0,-1 4 2 0,-2-3-10 15,-2-1 2-15,0 0 8 0,-2-1-3 0,-1 2 11 16,0-1 5-16,-2-1 5 0,-1 2 10 16,0-2 13-16,-1 3-8 0,-2 0 3 0,3-2-1 15,-3 5 14-15,0-4-16 0,3 6 18 0,-7-3-12 16,7 3-3-16,-11-2 2 0,11 2-7 0,0 0 4 16,-16 5-12-16,8 2 8 15,1-4 7-15,1 3-9 0,-1 3 1 0,1-1 1 0,1 2 5 16,2-2-1-16,-1 4-6 0,1-2 9 0,0 0-15 15,3 2 8-15,0-1 7 0,3-2-15 16,1 1-8-16,2-2 8 0,2 2-5 16,5-3 3-16,1 1-3 0,0-8-13 0,3 5 18 15,3-4 0-15,1-2 0 0,0-4-3 0,2 5-2 16,1-7 5-16,0 4-8 0,0-5 8 16,-7 3 10-16,4 1 3 0,-5-2 0 0,1 1 8 15,-6 0 2-15,3 0 7 0,-4 3-7 0,0 0-2 16,0 0-8-16,-3-2 2 0,-3 4-5 15,-4 0-7-15,14-3-1 0,-14 3 6 0,6 0-5 16,-6 0-9-16,0 0 17 0,4 9-4 0,-1-7-7 16,-3 5-10-16,0 0-10 0,0-3 4 15,0 3-4-15,0 3 2 0,0-3-10 16,0 1-16-16,3-1 3 0,-3 1 0 0,4 0 11 16,-1-4-6-16,5 1-5 0,-2 0 2 0,1-2 16 15,3-1-10-15,0-2 5 0,-3 1 7 0,3-2 6 16,1 1 7-16,-1 0 1 0,3-3-3 15,-2-1-1-15,-1 1 6 0,0 1 5 0,1-3 18 16,-1 5-3-16,-2-2 14 0,-3-3-6 0,3 4 2 16,-8 1-2-16,10-2-15 0,-4-1 10 15,-6 3-16-15,7-2 4 0,-7 2-6 0,10-3-11 16,-10 3-9-16,0 0 10 0,0 0 10 0,11 3 0 16,-11-3-3-16,6 5-10 0,-6-5-2 0,8 6 2 15,-8-3 16-15,0-3-24 0,7 3 1 16,-4 1 4-16,3-3-7 0,-6-1 5 15,7 5 8-15,-7-5-3 0,14 2 1 0,-10-1 19 16,-4-1 11-16,10 2 0 0,-10-2 15 0,6 0 1 16,-6 0-9-16,11 0-20 0,-11 0 11 15,0 0 14-15,7 1-4 0,-7-1-13 0,0 0 5 16,6 3-16-16,-6-3 8 0,0 0 1 0,0 0-14 16,11 3 11-16,-11-3 5 0,3 3-21 15,-3-3 31-15,3 5-15 0,-3-5-6 0,4 8-4 16,-1-6 9-16,-3-2 4 0,4 7-17 15,-1-6-1-15,-3-1 4 0,7 2 1 0,-7-2 2 0,11-2-3 16,-11 2 21-16,16-4-26 16,-8-2 8-16,5-3 8 0,-3-5-11 0,4-3 1 15,2-1 4-15,-1-8-12 0,5-13 5 0,4-3 10 16,-3-6 21-16,3 2-18 0,-5-3 7 0,2-1 10 16,-3 7 4-16,-1-4-14 0,0 5-12 15,-7 6 17-15,-3 7 8 0,3 9-10 0,-6-3 10 16,3 6-7-16,-4 6-3 0,3-3 7 0,-3 3-9 15,-2-1-4-15,2 8 11 0,1-2-17 16,-4 6-14-16,0 0 18 0,0 0-7 0,0 0-3 16,-7 22 2-16,6-6 3 0,-5 4 6 0,3 7-11 15,-4 6 5-15,-4 14 2 0,5-2 1 16,-4 3 13-16,3 0-16 0,-4-4-21 16,1 4 4-16,4-8-6 0,-1-6 5 0,2-2-5 15,-1-3-5-15,0 1 2 0,5-4-7 0,-2-2-18 16,3-4-10-16,-3-3 15 0,6 1 5 15,-3-4-23-15,4-3-18 0,2 0-35 0,5-5-14 16,-4 2-94-16,3-11-110 0,0 6-556 0,3 1 90 16,-2-8 74-16,3 1 126 0</inkml:trace>
  <inkml:trace contextRef="#ctx0" brushRef="#br0" timeOffset="54510.62">26355 9847 906 0,'0'0'294'0,"0"0"-35"0,0 0-14 0,0 0-19 0,0 0-6 0,44 2-26 16,-15-7-22-16,3 4-9 0,10-4-40 16,20 0-2-16,12-2-39 0,16-1-139 0,-12 8-27 15,22-7-37-15,-19 6-45 0,4 1-261 0,11-3-328 16,-17-1 109-16,-7 0-1 0</inkml:trace>
  <inkml:trace contextRef="#ctx0" brushRef="#br0" timeOffset="55593.71">20269 11394 934 0,'-6'-1'325'0,"6"1"-36"0,-3-4-97 16,0-2-20-16,3 6-29 0,0 0-5 0,9-8-15 16,-2 2-3-16,4 5-25 0,-1-2-8 0,6-1 0 15,-1 1-18-15,1 3-7 0,2 0 4 16,3 0-15-16,-2 3-15 0,-1 2 5 0,2-2-31 15,-3 4 19-15,-2 0-9 0,-2 3 1 0,-3 5-9 16,1-4-1-16,-5 3-9 0,-3 4-15 0,-3-1-5 16,-3 5-10-16,-3-3 13 0,-5 5-21 15,1-2 16-15,-4-1-9 0,-3 4 19 0,-1-5 13 16,2-2-11-16,3-6 8 0,-2 3 15 0,5-5 8 16,-1 0 13-16,2-3-8 0,2 1 1 15,0-1 6-15,0 0-12 0,4-1 3 16,-1-2-3-16,4-4 8 0,0 1-16 0,0-1 1 15,0 0-4-15,10 7 27 0,-10-7-24 16,17-2-10-16,-10 2 5 0,4 0-7 0,-1 2 2 16,0-2 8-16,-2 0 5 0,5 1-10 0,-3 5 2 15,1-3 0-15,-1 2-18 0,-1-2 16 0,-2 7 15 16,1-3-20-16,-2 5 2 0,-2-2-5 16,-1 1 2-16,-6 3 16 0,3-3 5 0,-4 4-15 15,-2 2-16-15,-5 1-7 0,-2-3 23 0,2 2-14 16,-6-2 12-16,-1 1-14 15,-1-4 3-15,1-2 7 0,-2 1 1 0,0-3-3 16,2-5-15-16,5 3-9 0,-2-4 4 0,2-3-39 16,0 0-43-16,-1-4-31 0,7 2-8 0,0-2-107 15,1-5-29-15,6 5-330 0,0-5-117 16,6 2 76-16</inkml:trace>
  <inkml:trace contextRef="#ctx0" brushRef="#br0" timeOffset="55754.84">20823 11714 949 0,'4'-6'300'0,"-4"6"-75"0,0 0 0 16,6-2-30-16,-6 2-16 16,0 0-28-16,0 0-23 0,8-5-36 0,-8 5-33 15,0 0-13-15,0 0-77 0,0 0-222 0,3 14-538 16,-3-11 84-16,0-3 80 0</inkml:trace>
  <inkml:trace contextRef="#ctx0" brushRef="#br0" timeOffset="56329.62">21353 11443 959 0,'0'0'323'0,"-3"-3"-29"0,3 3-33 16,0 0-17-16,0 0-27 0,-3 11-17 0,3-3-19 16,-1 5-19-16,1-1-16 0,0 5-16 15,-3 4-2-15,3 4-18 0,0 1-97 0,0 2-5 16,-3 4-1-16,3 3-1 0,0-2-1 0,-3 5-28 15,2-1-26-15,-2-2-12 0,3-5-47 0,0 1-15 16,-3-3-48-16,3-3-70 0,-4-9-143 16,4 2-379-16,4-2 54 0,-4-8 113 0</inkml:trace>
  <inkml:trace contextRef="#ctx0" brushRef="#br0" timeOffset="56690.06">21291 11343 970 0,'8'-7'304'15,"-1"3"-32"-15,3-2-40 0,7 5-4 0,-3-1-33 16,3 4-21-16,3-1-8 0,7 6-17 0,1 7-14 16,3 0-17-16,3 9-13 0,3 4-8 15,-6 5-7-15,0 0-95 0,-7 4 5 0,0 4-5 16,-7 2-16-16,-7 1 21 0,-6-3 13 0,-1-5-26 15,-6 2 6-15,-1-1-9 16,-6 13-12-16,-4-6-8 0,1-11 29 0,-1-4-14 16,-3 0-2-16,0-8-18 0,-4 4 3 0,1-9 15 15,-1-2 5-15,0-2-5 0,1-3 5 0,0-5 2 16,-1-3-4-16,1 0 10 0,-1-3 7 16,4-2 1-16,0-4-9 0,4 1 14 0,2-3-1 15,1-3-14-15,7 2-9 0,3-1 6 0,0-2-3 16,6-2 13-16,1 6-11 0,7-6 19 15,-1 2-41-15,1 0-16 0,-3 5-13 0,5 3-7 16,1-3-126-16,-3-5-20 0,3 14-522 0,1-6 56 16,-2 5 72-16</inkml:trace>
  <inkml:trace contextRef="#ctx0" brushRef="#br0" timeOffset="56898.91">21983 11701 688 0,'0'0'256'0,"6"-4"-20"0,-6 4-37 0,4-4 1 15,-4 4-21-15,0 0-31 0,0 0 16 0,0 0-25 16,6 13-24-16,-3-8-21 0,-2 2 9 16,3 1-6-16,-4 0-20 0,3 5-13 0,0-2 5 15,-2 2-28-15,-1-1-56 0,3 2-39 16,-3 0 5-16,0 1-168 0,0-1-180 15,3-3-361-15,0-3 111 0,-3-1 14 0</inkml:trace>
  <inkml:trace contextRef="#ctx0" brushRef="#br0" timeOffset="57675.81">22130 11393 737 0,'0'0'263'0,"-8"16"-48"0,8-6-48 16,0 4-29-16,3 4-33 0,-2 2-36 0,3 2-31 16,3 3-2-16,2 8-38 0,-2-1-24 0,4 0 8 15,-4-1-5-15,3-1-10 0,0-5 17 16,-3 0 27-16,0-8 32 0,2-1 83 0,-1-2 17 16,-4-4-10-16,5-1 5 0,-5-1-5 0,-1-3 1 15,3-2-6-15,-6-3-13 0,8-2-3 16,-8 2 1-16,7-8-18 0,-1 1 12 0,-2-1-33 15,-1-3-79-15,1-3 8 0,3-1-1 16,-1 2-7-16,1-3 13 0,-3-5-3 0,6 4-7 16,-3-3-9-16,0-3-4 0,3 6-3 15,-3-1-8-15,0 3 3 0,-1 0 5 0,-2 5-5 16,-1-2-2-16,0 0-3 0,-2 8 7 0,-2-3-17 16,-2 2 20-16,3 5 3 0,-10 0-6 15,10 0 6-15,-14 0-8 0,4 5 15 0,0-2 0 16,-1 4 11-16,1 3 5 0,-3-2 2 0,2-1-3 15,1 3-4-15,0 2 15 0,2-1 0 16,2-1 20-16,0 0-15 0,5 0 8 0,1 2-5 16,1-2 12-16,5 2-20 0,1 1 5 0,3-5-5 15,0 5-8-15,1-2 8 0,6 0 8 0,1 1-21 16,1-2 2-16,2 0 1 16,0 2 2-16,-1-3 13 0,-2-1-15 0,1 1 0 0,-4-1-8 15,-2-1-5-15,1-2 10 0,-4 3-13 16,-3-1 16-16,3 2-8 0,-6-1-3 15,-1 0 6-15,-3 1-16 0,0-1-15 0,-3 0-5 16,0 1 9-16,-1-1-27 0,-3 0 0 0,0-1 2 16,0 0 14-16,1-4 12 0,-2 3-8 0,2-5 0 15,6-1 6-15,-10-1-1 0,10 1-7 16,-10-13 7-16,5 3 11 0,2-1-8 0,6-11-16 16,1-3-12-16,0 0 18 0,3-8 20 0,6-11-23 15,1-3 16-15,2 6 7 0,-1-1 5 16,4 2 36-16,-7 9-17 0,4 2 22 15,1 4 13-15,-3 0-23 0,0 7 28 0,-4 1-15 0,0 2 0 16,1 4-5-16,-1 1 15 16,-4 3-8-16,2 3 0 0,-1 3 9 0,-7 1 17 15,10 8-31-15,-4-1 8 0,-3 3-8 0,-1 3-2 16,0 0-1-16,-4 9-4 0,-3 5-13 0,2-2 18 16,-1 8 7-16,1 0-38 0,0 4 10 15,-1 0-20-15,-6 13-18 0,6-8-26 0,1-8-20 16,0 3-21-16,3-7-92 0,-1-1-89 0,2-8-538 15,2-6 72-15,4 2 135 16</inkml:trace>
  <inkml:trace contextRef="#ctx0" brushRef="#br0" timeOffset="57974.53">22991 11326 1113 0,'-4'-1'299'0,"4"1"-30"0,-10-2-5 0,10 2-47 0,-16 7-19 0,1-1-32 0,5 5 0 16,-4-1-20-16,-2 2-23 0,-2 3-5 16,2 2-26-16,-2 5-5 0,2-2-36 0,1-2-18 15,-1 4-10-15,2 3-30 0,0 0-24 0,3-7 3 16,1 3 2-16,1-3-15 0,1-3 0 16,4-2 16-16,1-5 9 0,0-1 19 15,3 1 25-15,3-3 11 0,0-3 17 0,-3-2 8 16,11 3-3-16,-4-3-53 0,-7 0-16 0,15 0 8 15,-6 0-10-15,1 0 8 0,0-1 19 16,1 2-1-16,2-2-14 0,2 2 16 0,-2-1-25 16,4 0 25-16,-4 5-21 0,5-3 13 0,-2 4 0 15,2-2 8-15,-1 4-25 0,4-1-39 16,3 3-49-16,-5-5-164 0,2 8-611 0,0 2 94 16,-4-2 85-16,3-2 103 0</inkml:trace>
  <inkml:trace contextRef="#ctx0" brushRef="#br0" timeOffset="58569.4">24004 10982 790 0,'-8'-7'338'0,"4"0"-38"0,-2-2-26 16,-5 6-23-16,1-2-19 0,-6 3-27 0,1-3-28 16,-9 4-13-16,4 5-16 0,-7-1-10 15,-4 2-43-15,-3 4 7 0,0-1-4 16,0 3-9-16,-11 7-25 0,4 3 3 0,10 0-3 16,-3 4-5-16,7-2-11 0,6 0 4 0,5 2-9 15,-2 1 1-15,8 2-1 0,2-3-10 16,5-2-4-16,3 2-12 0,3 0 6 0,2 2-28 15,5-2 31-15,3 1 20 0,4 3-46 0,0-4 15 16,1-1-4-16,5 0 4 0,-3-2-5 0,1 1 0 16,3-3 8-16,-4 2-7 0,-2-4-11 15,-5-1 7-15,4-1-4 0,-6 1-1 0,3 0 1 16,-8-2 17-16,1 3-14 0,-4-1-1 0,-3-2 10 16,-6 3 0-16,2 3 3 0,-4-1-23 15,-5-1 8-15,0 1 4 0,-7 0-14 0,3 4-3 16,-1-9-13-16,2 0-6 0,-2-4-1 15,2-1-22-15,1-2-6 0,2-1-55 0,2-2-56 16,1-3-136-16,1-2-573 0,9 0 108 16,-5-8 25-16,10 1 103 0</inkml:trace>
  <inkml:trace contextRef="#ctx0" brushRef="#br0" timeOffset="58834.83">24252 11414 721 0,'0'0'274'0,"-14"1"-51"0,14-1 10 0,-23 4-26 0,9 3-33 0,0 0 3 16,-2 3-8-16,-2 3-36 0,3-1 3 16,-4 3-24-16,2 7-2 0,0-1-25 0,3 4-6 15,0 0 3-15,1 0-8 0,7 0-23 16,1 0-5-16,5 0-15 0,0 0 8 0,8-1-37 15,1-3-4-15,2-2-6 0,6-4-23 0,0-3-17 16,4-3-29-16,6-2-36 0,-3-1-189 0,-1-5 3 16,8-1-477-16,0-6 90 0,4-2 97 15</inkml:trace>
  <inkml:trace contextRef="#ctx0" brushRef="#br0" timeOffset="59382.38">24540 11044 918 0,'-4'-5'287'0,"-3"-2"-49"0,4 1-13 16,3 6-27-16,0 0-19 0,0 0-15 0,-11 14-11 15,5-4-17-15,-1 5-16 0,0 4-2 16,-3 6-23-16,6 9-6 0,-5-1-7 0,-2 16-21 16,4-1-4-16,0 2-14 0,1 0-9 0,-2 3-11 15,1-3-16-15,1 0-20 0,2-8-4 0,1-4-17 16,3-11-25-16,0 1 8 15,0-6 26-15,3 1-14 0,-2-7 8 0,2-5 6 16,0-1 4-16,4-2 11 0,0-1 26 0,0-7 14 16,0 0 11-16,-7 0 10 0,16-7 6 0,-5 2 12 15,-1-1 0-15,0-1-28 0,1-1-5 16,-1 1 15-16,-3-2-18 0,3 5 13 0,-3-3-2 16,0 2-1-16,-1-4-15 0,2 8 1 0,-1-6 6 15,-1 6-12-15,4-3-5 0,-2 1-2 0,2 3-9 16,0-2 9-16,2 2-21 0,-4 0 0 15,6 2-1-15,-3-2-4 0,5 3-26 0,-2-1-35 16,-1 1 12-16,2 4-10 0,-2-6-13 0,0 5-26 16,1-3 14-16,-7-3-1 15,3 0-5-15,1 0 18 0,-1-2 18 0,-1-3 0 16,-1 0 28-16,-1-3 6 0,0 1 35 0,-1-3 0 16,0 1 38-16,-4-2 1 0,1 1-3 0,-3 0 10 15,0 2 21-15,0 0-16 0,0 1 16 16,-3-3-24-16,2 3-4 0,-6 2-8 0,4 0-13 15,-1 0-3-15,-2 2 19 0,6 3-22 0,-14 1 1 16,14-1 0-16,-13 9-7 0,6-1 6 0,0-1-4 16,0 3 3-16,3 3-16 15,1 3 7-15,3-4 9 0,0 5-6 0,3 0-10 0,1-1-18 16,3 1-2-16,0 0-9 0,3-4-6 0,4-1-22 16,-1-4-17-16,5 2-3 0,1-4-23 15,2-2-66-15,0-4-44 0,-1-3-41 16,7 0-233-16,4-11-222 0,-3-1 30 0</inkml:trace>
  <inkml:trace contextRef="#ctx0" brushRef="#br0" timeOffset="60441.02">25374 10980 893 0,'0'-4'333'0,"0"4"-31"0,0 0-31 15,0 0-41-15,-15 8-22 0,9 2-9 0,-1 7-32 16,0 5-6-16,-3 4-13 0,3 8-14 15,-3 12-6-15,0-1-21 0,3 4-12 16,0 1-21-16,3-1-2 0,-2-5-1 0,3-5-9 16,0-3-21-16,-2-1-3 0,2 1-23 0,0-7 3 15,3-4-5-15,0-4-10 0,0 0 7 16,-1-8-2-16,-2-1 10 0,3-4-1 0,0-1-14 16,0-1 0-16,0-6-16 0,0 0 5 0,0 0 18 15,0 0 1-15,-6-16 17 0,5 9 0 0,-2-1 5 16,-3-4-20-16,-2 0-8 0,2 4 10 15,-1 0-4-15,-3-2-1 0,-1 3 5 0,1 3-15 16,0 0 3-16,-7 1 12 0,6 2-10 0,-3 1 6 16,-2 2-14-16,2 0 11 15,1 6-6-15,1-1-4 0,-1 6 4 0,3-1-2 16,0 5-13-16,3-2 13 0,3 3-10 0,1-1-3 16,3-1 6-16,3 1-9 0,1-3-9 0,3-2-11 15,7 2-13-15,2-4 1 0,2-1-4 16,3-3 1-16,-1-3-13 0,4-3-5 0,3 0 26 15,4 0-16-15,-1-3 18 0,3-5 13 0,-7 1-3 16,4 0 34-16,-5-1 12 0,-5-2 21 16,0 3 5-16,-6-1 5 0,3 1 10 0,-7 2-12 15,1-1 2-15,-1-1-5 0,-3 3-3 16,-1-2-7-16,-2 4 2 0,0-3-2 0,-4 5-16 16,0 0 11-16,0 0-11 0,0 0-20 15,0 0 13-15,0 0-6 0,6 14 1 0,-6-11 4 16,0 5-17-16,-3-1 0 0,3 0-8 0,3 0-8 15,-2 2-20-15,-1-1-2 0,3 0 17 16,5 0-18-16,-6-4-2 0,4 4-21 0,2-2 29 16,-1 1 5-16,-1-3 2 0,4 2 0 0,-2-3 13 15,1 2-5-15,-2-2 33 0,0 1-10 0,1-1 30 16,-2-2-25-16,0 5 0 0,1-5 11 16,-7-1-9-16,11 5 26 0,-7-4-10 0,2 2 0 15,-6-3 13-15,13 1-18 0,-8-1 12 0,-5 0 14 16,13 0-29-16,-6 4-13 0,-7-4 19 15,14-4 4-15,-14 4-7 0,16-1 2 16,-9-2-7-16,4-1 0 0,-1 1 4 0,0-4 4 16,1-1-11-16,-1-3 13 0,4-5-11 0,2-1-9 15,-1-8 2-15,1-5-8 0,5-7-5 16,-1-9 3-16,1-4-5 0,3-12 5 0,3-1-8 16,-13 9 18-16,10-16-3 0,-14 19 6 0,2 1 15 15,-7 12 12-15,0 5-2 0,-5 4-12 0,0 9 12 16,-5-2 18-16,1 4-23 0,-6 3 16 15,0 5-19-15,-3 3 6 0,-1 5-11 0,3 4 0 16,-6 4-7-16,0 6 0 0,-3 12 4 0,-1 9 9 16,1 9-3-16,5 5 5 15,3 2-8-15,2 3 3 0,2 1-2 0,5 4-14 0,3 0-2 16,0 3 3-16,3-6 4 0,0-4-2 16,5-8-7-16,-2-13-3 0,1 1 15 0,3-7 13 15,1-4 3-15,2-3-11 0,4-4 5 16,-3-4-17-16,7-1 12 0,-1-4-7 0,1-5 0 15,3 1 7-15,3-6-5 0,0 2-2 0,-2-7 0 16,-2 4 15-16,-2-3-10 0,0-3-13 0,-2 4 10 16,-5 0-5-16,-3 0 8 0,3-2-13 15,-6 4 10-15,0 3 5 0,-4-2-2 0,6 1-18 16,-6-1 10-16,-1 4 0 0,-3 3-2 16,5-2-3-16,-5 2-5 0,0 0 12 15,0 0-14-15,0 0 2 0,0 0-26 0,-11 22 13 16,10-15-8-16,-6 1-15 0,4 2-18 0,-1 2-30 15,1-1-11-15,0-1-74 0,2 4-85 0,0-3-255 16,-1-1-320-16,2 0 35 0,2-5 128 16,0 2 16-16</inkml:trace>
  <inkml:trace contextRef="#ctx0" brushRef="#br0" timeOffset="61158.81">26279 11808 744 0,'8'-7'246'0,"-2"4"-31"0,-2 1-28 0,2-2 10 0,-2 1 0 0,-1-3-28 16,4 4-23-16,-7 2-15 15,4-5-21-15,2 1 5 0,-6 4-18 0,4-5-7 16,-4 5-3-16,6-2-16 0,-6 2 11 0,4-6-41 16,-4 6 3-16,0 0-1 0,0 0-9 0,0 0-1 15,0 0 5-15,14 8-2 0,-14-8-26 16,6 8 8-16,-5-7 0 0,2 6 0 0,0-1 5 16,-3-2-10-16,4 3 20 0,-1-6-38 0,1 6 18 15,1-4 12-15,-3 1-17 0,6-3 0 16,-8-1 17-16,11 0-9 0,-3 0-6 0,-8 0-5 15,20-2-2-15,-6-4 9 0,-4-1-9 0,4-1-6 16,-1-1 19-16,1 1-9 0,0-4-7 16,1-1-5-16,-2 1 3 0,0-5 2 0,4 3 13 15,-7-1-16-15,4-2 13 0,-7 6 1 0,0-3-17 16,1 3 1-16,-6 1 0 0,1 1-5 16,-3 3 12-16,-3-1-14 0,2 0 4 15,-5 7-10-15,1-3 5 0,5 3 3 0,-19 3 5 16,9-3-13-16,0 7-2 0,-1 1 7 0,1-1-13 15,-3 1 8-15,2 4 0 0,1-4-12 16,3 2-6-16,-3 0-18 0,6-1 5 0,-2-3-15 16,2 1 21-16,1 0 10 0,3-2-11 0,0-5 1 15,6 6 25-15,-6-6 0 0,7 3-3 0,-7-3-2 16,18-6-10-16,-8 3 7 0,0-2 3 16,1-2 10-16,2 3 29 0,-2-4 9 15,2 0 4-15,-3 3 24 0,-2-4 11 0,3 5-5 16,-6-1-8-16,2-2 13 0,0 4-12 15,0-3 1-15,-1 5-12 0,-2-2-7 0,-1-1-4 16,-3 4 1-16,0 0-3 0,11 7 5 0,-11 0-10 16,3 1-17-16,-3 5 14 0,-3 6 6 0,3-1-11 15,-4 5 0-15,2 2-2 0,-3 2-3 16,-1 1-2-16,-1 7-8 0,0-5-2 0,0 5-4 16,-3-3-4-16,3-4-8 0,-4 2 16 15,-2-5-37-15,6 0 16 0,-2-7-20 0,-2 3 9 16,1-4 11-16,3-5-7 0,-1 4-1 0,0-5 21 15,-3 1-3-15,3-2 3 0,1-3 7 16,-1-1-2-16,-1-1 15 0,-1-1 6 0,3-3 12 16,7-1-13-16,-16-4 1 0,8-1 27 15,-2-6-33-15,3 1 21 0,-3-8-3 0,6 1-12 16,1-8 12-16,3 0-26 0,6-7-15 0,5-1 13 16,14-10-2-16,15-7-26 0,8 0-41 15,10 6 28-15,7-3-51 0,10 6-80 0,-3 6-161 16,20 2-486-16,7 6 85 0,1 1 83 0</inkml:trace>
  <inkml:trace contextRef="#ctx0" brushRef="#br0" timeOffset="62238.09">20140 12991 675 0,'0'0'272'15,"-7"10"-55"-15,4-3-25 0,0 1-18 0,-1 3 16 16,3 2-52-16,-5 2 3 0,3 1-34 16,2 2-15-16,-2 1 11 0,0-1-16 0,-4 4-18 15,4 1 2-15,-1-3-9 0,0 4-8 16,-2-5-13-16,2-1-8 0,1 1-15 0,0-6 13 16,0 1-14-16,-1-4 4 0,0 3 15 15,4-4-13-15,-3 0 15 0,-1-5-25 0,4 3 20 16,0-2-25-16,0-5 20 0,-3 3-15 0,3-3 2 15,0 0 6-15,0 0 4 0,0 0-22 16,0 0 7-16,0 0 3 0,0 0-13 0,0 0 18 16,0 0-10-16,0 0 2 0,0 0-5 0,10-15 3 15,-3 13 7-15,-7 2-18 0,14 0 14 16,0-1-4-16,-1 1-12 0,0 0 10 0,5 0-10 16,0 0 8-16,4 1-11 0,0-1-10 0,-2 0-5 15,3 0-8-15,-2 0 16 0,0 2-18 0,-1-2-1 16,-2 0-12-16,-2 0-2 0,1-2 9 15,-6 2 14-15,3-2-3 0,-4-3-1 16,-1 2 4-16,-4-2 15 0,-2 1-16 0,1-2 36 16,-4-1 13-16,0 7 5 0,-7-9-5 15,4 2-2-15,-5 3 10 0,-2-2-1 0,3-1 19 16,-4 3-13-16,-2-2 20 0,3-1-12 0,-1 6 12 16,1-6-33-16,0 4 8 0,0 1 7 0,3-1-10 15,1 1-2-15,6 2-1 0,-15 7 1 16,9-4 7-16,2 4-12 0,1 0-1 0,3 3-7 15,-3-1 0-15,6 5-8 0,-3 3 21 16,6-1-19-16,1 4 9 0,1 1-32 0,-1 0-4 16,2 2-3-16,1 1-23 0,1 0-5 15,-4-4-8-15,3 4-69 0,-3 1 25 0,-3-5-45 0,2 3-95 16,-3-6-528-16,1 2 21 16,-1-5 90-16</inkml:trace>
  <inkml:trace contextRef="#ctx0" brushRef="#br0" timeOffset="62394.7">20687 13366 696 0,'3'-1'271'0,"-2"-5"-12"0,-1 6-37 0,0-4-71 0,0 4-38 15,3-4-54-15,-3 4-46 0,0 0-218 16,0 0-484-16,3 13 49 0</inkml:trace>
  <inkml:trace contextRef="#ctx0" brushRef="#br0" timeOffset="62849.78">21422 12908 867 0,'-4'-3'272'0,"4"3"-19"0,-3-4-41 0,3 4-17 16,0 0-18-16,-10 7-21 15,6 1-10-15,1 3-8 0,-3 3-5 0,5 3-20 16,-6 6-24-16,3 1 11 0,-2 4-28 0,3 5-1 15,-1 2-9-15,-2 15-16 0,1 0-5 16,-1 4-23-16,2-1-11 0,-2-3-4 0,2 4-31 16,-2-4-44-16,2-9 0 0,0-7-53 0,1 0-82 15,-3-4-77-15,5-5-479 0,1-8 33 16,-3-2 136-16</inkml:trace>
  <inkml:trace contextRef="#ctx0" brushRef="#br0" timeOffset="63429.04">21155 12715 1108 0,'3'-24'312'0,"1"1"-43"16,3 6-26-16,7 3-28 0,-4 3-20 0,11-3-9 16,3 3-27-16,6 0-18 0,4 1-11 15,1 2-2-15,5 2-107 0,-2 4 15 0,7 2 5 16,-1 1-18-16,14 6-21 0,0 1-7 15,-6 3 3-15,-2 4-19 0,-5 2-25 16,-4 3 5-16,-13 2-13 0,-8-4-12 0,-7 1-8 16,-6 2-6-16,-3-3 1 0,-4 3-11 0,-4 0 21 15,-3 4-18-15,-6 0 21 0,-4 0-3 16,-11 8 25-16,-2-2 8 0,5-6 8 0,2-6 13 16,-4-1 10-16,3 4 17 0,0-6 52 0,3 1-12 15,1-6-1-15,5-3 5 0,2 0-7 0,0 2 15 16,5-3-16-16,-1-1-9 0,8-4 7 15,-2 3-5-15,3-5-13 0,7 5 3 16,0-1 15-16,6-1-16 0,-2-2-1 0,6 6-14 0,0-2 5 16,4 1-7-16,2 6 10 15,-3-3 13-15,1 2-31 0,-3 6 18 0,2-2-13 16,0 2 3-16,-6 2 28 0,0 5-15 0,-4 0-3 16,-3-1-3-16,-4 2-12 0,-3 3 15 0,-3-1-8 15,-4 3 11-15,-3 3-18 0,-4-3 4 16,1-3-4-16,-2-2-3 0,-4 0-5 0,1-7 10 15,2-1-7-15,-2 1 20 0,-3-7 0 0,4-1-5 16,-3-4-10-16,3-1 15 0,-4-5-16 16,4 0 11-16,0-2 3 0,0-4-21 0,-3-3-5 15,6-6 7-15,3 5-12 0,-2-5 10 0,9-2-10 16,1 1-6-16,3 3 11 0,3-8-5 16,5 3-3-16,2-1 8 0,3-2 0 15,5 3-10-15,6-1 25 0,-1-2-51 0,1 8-15 16,-3-1-8-16,6 1-11 0,0 6-24 0,-3 0-11 15,-3 1-157-15,0 6-24 0,3-2-498 16,-1 2 60-16,1 0 127 0</inkml:trace>
  <inkml:trace contextRef="#ctx0" brushRef="#br0" timeOffset="64098.95">22171 13296 921 0,'-1'-9'307'0,"-2"3"-112"0,-3-2-8 0,1 1-29 16,-4 3-2-16,2 0-20 0,0-2-8 16,-7 4-5-16,4 0-21 0,-4 2-22 0,4 2-1 15,-3-1 3-15,-2 6-13 0,-1 0-13 0,2 0 3 16,1 2-5-16,-2 1-5 0,5 1-19 0,3 3 6 16,-3 0-15-16,7-3 4 0,-1 1-12 15,4-1-8-15,4-2 3 0,3-1 10 0,0-2-18 16,2-2 28-16,2-4-20 0,6 0-8 0,-4 0 10 15,5-1-10-15,2-5 7 0,-3 3 9 16,1-3 7-16,-2-3-8 0,-1 5 19 16,-2-3-11-16,1-1 30 0,-4 2-48 0,0-1 13 0,1 3 85 15,-5-1-16-15,1 1-13 16,-4-1-2-16,1 3-11 0,3-4-2 0,-7 6-28 16,0 0 7-16,0 0-33 0,0 0-12 0,0 0-29 15,0 0-26-15,0 0-25 0,0 18 5 0,0-13-30 16,3-2-55-16,-2 4-12 0,-1 2-105 15,3-3-46-15,0 0 48 0,1-2 26 0,-1 5-10 16,0-6 92-16,3 2 49 0,-1-4 91 0,-5-1 68 16,7 5 35-16,-4-3 20 0,-3-2 37 15,0 0-26-15,13 0 4 0,-13 0-9 0,0 0 36 16,11 0-37-16,-11 0-19 0,0 0 17 16,0 0-5-16,10 0-23 0,-10 0-5 0,0 0 0 15,0 0-11-15,7 0-7 0,-7 0-20 16,6 2 2-16,-6-2 2 0,5 5 6 0,-5-5-13 15,6 5-3-15,-6-5-10 0,4 5-12 0,2 1 9 16,-3-4-27-16,-3-2-3 0,7 6 2 16,-3-3-2-16,0-2-8 0,-4-1 3 0,9 2 7 15,-9-2-2-15,0 0-5 0,14-5 22 0,-7 0 1 16,-3 3 2-16,5-5 19 0,-2 3-1 0,-3-4 23 16,6 2 6-16,-3-2 2 0,0 3 12 15,-1-1-1-15,-1 0-27 0,1-2 3 0,-2 5 11 16,2-1-1-16,-2-1-2 0,2 0-13 15,-2 4-8-15,-4 1-2 0,7-3-10 16,-7 3 17-16,0 0-15 0,16 3 18 0,-16-3-20 16,11 6 2-16,-4-2 0 0,-1-1 0 0,-2 2 8 15,7 2-31-15,-1-1-18 0,-3-1-30 0,7 2-57 16,-1 1-41-16,-3-3-82 0,1 2-529 16,2-2 43-16,1 1 110 0</inkml:trace>
  <inkml:trace contextRef="#ctx0" brushRef="#br0" timeOffset="65382.74">21414 12526 709 0,'0'0'261'0,"-3"-5"-5"16,3 5-34-16,0 0-7 0,0 0-48 0,0 0 7 16,0 0-33-16,0 0-21 0,-6 20-10 0,6-3-8 15,0 0 8-15,0 9-25 0,-3 3-21 16,3 6 2-16,3 1 29 0,-3 21-21 0,0 0-20 15,3 4-8-15,-3 4 8 0,-3 2-26 0,3-2 31 16,0 2-21-16,-3 1 6 0,2-5 7 16,1-3-23-16,0-7-5 0,0-6 10 0,0-12-12 15,0 2-6-15,0-7-12 0,0-4-16 16,0-1 5-16,0-1-15 0,1-6-15 0,2-1 2 0,-3 2-30 16,3-7-21-16,-3 1 23 0,0-3-36 15,3-4-15-15,0-1-83 0,-3-5-124 0,4 1-443 16,-4-1 35-16,4-8 113 0</inkml:trace>
  <inkml:trace contextRef="#ctx0" brushRef="#br0" timeOffset="65758.22">21414 12508 642 0,'8'-8'253'0,"-1"-1"-25"0,0 5-26 0,-1 0 1 16,5 2-34-16,-1 1-13 0,0 1-8 16,4 1-10-16,2 1-2 0,2 6-21 0,2 1-23 15,4 5-5-15,4 2-7 0,6 12-14 0,0 1-4 16,4 2-1-16,-7 6-12 0,0-1 12 0,-1 6-12 16,-6-3-3-16,0 3 0 0,-4 2-13 15,-6-2-2-15,-7-3 5 0,0-3-3 0,-10 1-7 16,-5 10 4-16,-2 2 1 0,-7-6-5 0,-6 2-8 15,-5-4-6-15,-3-2 14 16,-6-3-16-16,-2-1 1 0,-5-6 1 0,-4 3-1 0,1-7 9 16,-1-5-7-16,4 0-5 0,2-9 7 15,8 2 3-15,7-5-3 0,3-4 8 0,0 3-5 16,7-2-8-16,0-1-15 0,3-3-28 16,4-1-18-16,10 0-26 0,-4-5-15 0,4 5-36 15,10-12-15-15,1 8-37 0,6-10-119 0,1 6-492 16,5 1 36-16,1-1 128 0</inkml:trace>
  <inkml:trace contextRef="#ctx0" brushRef="#br0" timeOffset="66609.73">22276 13055 857 0,'-6'-4'328'0,"6"4"-34"0,-7-3-25 0,7 3-24 0,-10-1-35 15,10 1-13-15,0 0-10 0,0 0-36 16,-8 4-5-16,8-4-15 0,0 0-19 0,0 0-14 16,14 8 9-16,-10-5-25 0,6-1-5 0,-10-2 0 15,21 1-8-15,-11-2-10 0,4-1 7 16,2-2-17-16,-5 2-3 0,3-4-3 0,3-3 4 15,-4 2-19-15,-3 0 13 0,4-2-31 0,-4-1 8 16,-3 3 10-16,1-3-8 0,-2 2-7 16,-2-2 18-16,-1 1-21 0,-3 1 6 15,-3 0-4-15,2 1-4 0,-5 0 0 0,-2 3-3 16,-2 0-5-16,-3 1-5 0,-1 2 5 0,-3 1 0 16,-4 3 15-16,-6-1-5 0,-1 4-7 15,-6 4 2-15,0 2 5 0,0-1-5 0,4 4 21 16,2 0-13-16,1 1-6 0,3 5-1 0,7-3 1 15,3 3-2-15,4 0-5 0,7 2 3 16,3 0 5-16,9 0-6 0,9 2-12 0,13 4 35 16,6 1-7-16,4-8 0 0,4 1-13 0,5-8 11 15,8-5-88-15,1 0 3 0,6-5 10 16,0-5-10-16,4-1 10 0,-4-4 16 16,2-4 2-16,-5-1 0 0,-4-3 10 0,-6 3-2 15,-14-5 2-15,-5 5 3 0,-5-5-8 0,-8 5 0 16,0-2 3-16,-5-1 2 0,-5-4 8 15,-4 6 10-15,-5-4-10 0,-1 1 21 0,-4 0-11 16,-2-1 5-16,-6-1-7 0,-4 1-8 0,-1 0 15 16,-3 4 6-16,2-2-6 0,-6 4 3 15,1 3-3-15,-2 0-2 0,-2 1 2 0,3 4 6 16,3-1 7-16,-2 5-5 0,2-2-8 16,0 5 3-16,2 1-5 0,1 0 17 0,5 4-9 15,-1-3 12-15,7 6-18 0,0-3 6 16,7 3 4-16,0-3-2 0,7 0 3 0,0 3 0 15,7-4-3-15,2-2 2 0,5 1 1 0,6-2 15 16,-2-2-31-16,1-2 5 0,-2-3 18 16,1 1-10-16,-2-2 6 0,-2-1 14 0,-1 1-33 15,-2-3 21-15,-2 3-11 0,-2-2 29 0,-4-3-29 16,0 5 11-16,-2-5 7 0,-1 5-7 0,-4-2-18 16,0-1 12-16,-3 4 9 0,0-5-1 15,0 5-5-15,0 0-8 0,0 0-2 0,0 0 0 16,-6-6 36-16,6 6-41 0,0 0 17 0,0 0-9 15,0 0 9-15,0 0 9 16,0 0-16-16,10 18 2 0,-1-10-2 0,3 1-7 16,-2-1 4-16,7 0 3 0,-1-1-5 0,2 3-38 15,2-2-21-15,4 1-41 0,0-1-26 0,-3-1-104 16,-1-4-114-16,7 2-470 0,-3-3 72 16,0-2 94-16</inkml:trace>
  <inkml:trace contextRef="#ctx0" brushRef="#br0" timeOffset="67031.92">23661 12526 691 0,'-4'-10'274'0,"4"3"56"0,-3 4-23 0,3 3-38 0,-6-1-42 16,6 1-6-16,-7 11-22 0,7-1-32 15,-5 5-6-15,2 3-18 0,0 7-15 0,0 5-18 16,3-3-5-16,0 9-8 0,0 2-7 0,0-2-18 15,0 4 10-15,0 0-21 0,0 0-2 0,0-2-18 16,0 4-13-16,3-3 26 0,-3-3-31 16,0-7 8-16,0-4-1 0,0-4-12 0,0-1 10 15,0-2-7-15,0-6 2 0,0 1-10 16,-3-5 5-16,3-3-8 0,-4-1 3 0,4-4 22 16,0 0-37-16,-16-9 2 0,8 2-3 0,-2-6 1 15,0 2-1-15,-1-4 13 0,-5-2-4 16,1 1 4-16,-4 4-13 0,1-3 11 0,-3 4-5 15,-2-3 9-15,2 6 6 0,-3 1-10 16,0-1 5-16,1 6 10 0,2 0-3 0,0 2-12 16,-2 1 7-16,2 0 1 0,3 8-4 0,-1-1-1 15,4 6 9-15,5-2-35 0,1 5 7 0,5-2 11 16,4 2-6-16,7 2-7 0,0 4 2 16,9-7-7-16,2 7-13 0,9-4-8 0,10 0 3 15,1-5-42-15,7 3-35 0,-1-9-97 16,8 7-748-16,2-6 110 0,-9-2 75 0,-5-3 122 15,2-3 67-15</inkml:trace>
  <inkml:trace contextRef="#ctx0" brushRef="#br0" timeOffset="67441.78">24020 12422 852 0,'0'0'312'0,"-4"11"-28"16,1-4-28-16,3 3-15 0,0 2-26 0,-3 7-21 15,3 1-17-15,0 2-3 0,0 6-36 0,0 2-10 16,-3 5 3-16,1 1-13 0,2 3-26 16,-1 1-21-16,-1 12 27 0,-1 5-24 15,0-4-5-15,0 4-18 0,2-5-12 0,-5 4-6 16,6-13 3-16,-3-3-29 0,2-4-30 0,1 1-20 15,0-10-31-15,1 3-21 0,2-8-13 0,4 1-142 16,-4-8-40-16,8-3-519 0,-2 1 59 16,1-7 87-16,2-3 24 0</inkml:trace>
  <inkml:trace contextRef="#ctx0" brushRef="#br0" timeOffset="67801.23">24276 12996 706 0,'-3'-6'292'0,"2"-1"-52"0,-2 1 57 0,0 4-30 16,0-5-22-16,3 7-2 0,-11-2-51 16,11 2-7-16,-13 0-9 0,13 0-35 15,-11 9-10-15,1-3-16 0,3 2-8 0,0 3-2 16,-2 1-20-16,4 2 7 0,-2 1-20 0,1 2-11 16,3 1 8-16,0-3-18 0,3 6-2 0,0-7-8 15,3 1 8-15,5 2-16 0,-3-7 0 16,6 3 13-16,2-4-20 0,4-6-11 0,-3 2 6 15,4-3-11-15,-5-2 5 0,8-7 6 0,-5 1-16 16,1-4 8-16,-3-1-13 0,3-4 10 16,-7 3-5-16,-3-2-3 0,1-3 4 15,-5 5-1-15,-3-1-3 0,-3-2 14 0,-1 5-9 0,-3-5-12 16,-3 5 21-16,0 2-22 0,-1-1 6 16,-2 1-5-16,1 1 5 0,-1 4-23 15,0 2-7-15,5 0-6 0,-1 1-49 0,9 0 1 16,-10 5-24-16,10-1-32 0,0-4-93 0,3 10-651 15,4-7 86-15,3 4 50 0,7-2 91 0</inkml:trace>
  <inkml:trace contextRef="#ctx0" brushRef="#br0" timeOffset="68005.72">24738 12901 1139 0,'-7'-8'253'0,"0"6"-12"0,1 0-42 15,-2 0-12-15,8 2-13 0,-17 2-15 0,3 0-31 16,4 3 2-16,-3 0-4 0,-1 2-11 0,4 3-15 16,-4 5-16-16,7-2-9 0,1 0-14 15,-1 5 3-15,4 2-21 0,2-1-4 0,2 5-8 16,2 0-21-16,3 2-13 0,4 0-12 0,4-1-31 16,-3 0-10-16,6-1-32 0,0-6-75 15,0-4 17-15,3-2-131 0,1 1-212 0,3-8-278 16,-7 1 106-16,4-6 26 0</inkml:trace>
  <inkml:trace contextRef="#ctx0" brushRef="#br0" timeOffset="68238.45">25171 12751 683 0,'0'0'264'15,"0"0"-14"-15,0 0-37 0,0 0-19 0,-10 14-7 16,4-4-28-16,3 2-3 0,-1 2-23 15,-3 1-18-15,3 9 3 0,-2-2-10 0,3 3-24 16,-4 0-2-16,-1 4 5 0,5 7-33 0,-4-1 0 16,1 0-29-16,-1 14-35 15,-4-4-11-15,5-3-27 0,2-11-16 0,1-4-77 0,0-2-79 16,2-7-266-16,2 0-264 0,2-4 79 16</inkml:trace>
  <inkml:trace contextRef="#ctx0" brushRef="#br0" timeOffset="68566.22">25462 12772 975 0,'0'0'289'16,"-6"-4"-18"-16,6 4-40 0,0 0-14 16,-24 12-25-16,13-9-7 0,-2 7-34 0,-5 3-13 15,2-3 0-15,-2 5-30 0,2-3-4 0,-5 3-17 16,0 3-15-16,1-1 10 0,3-1-31 15,0 2 8-15,0 1-23 0,6-1 2 0,-3-2-12 16,1-5-18-16,6 3 17 0,-3-3-4 0,6-1-14 16,-2-3 19-16,5 1 2 0,-2 2 11 15,6-5-1-15,-2-2-79 0,2 3 10 0,3-5 1 16,2 4 12-16,-4-3-13 0,5 1 23 0,-2-2 6 16,4 2-16-16,-4 0 5 0,6-3 0 15,-2 4 8-15,-1-2 0 0,3 0 10 0,-2 0-13 16,2 3 13-16,5-1-22 0,-5 2-1 0,4 2-28 15,0 6-24-15,0-1-98 0,-4 2-204 16,9 4-449-16,2 0 96 0,3-3 73 16</inkml:trace>
  <inkml:trace contextRef="#ctx0" brushRef="#br0" timeOffset="69962.17">26580 13191 637 0,'-3'-4'261'0,"-1"-6"-20"15,-2 4 9-15,-2-1-37 0,-1-2-16 16,-1 1-33-16,-1 1 5 0,-3-2-31 15,-3 3-15-15,0-3-5 0,-4 8-24 0,-6-5 4 16,0 6-17-16,-4 3-14 0,-3 1-13 0,-1 2 69 16,-5 2 12-16,3 1-27 0,2 2-19 15,-13 5-4-15,4 1-1 0,9 1-17 0,-2 4-6 16,9-2 6-16,5 1-21 0,2-2 8 0,4-2-11 16,4-1-7-16,3 1-8 0,2-2-7 15,5-4 2-15,3 2-5 0,3-2 5 0,5-4-11 16,2-4-4-16,3 2 0 0,4-3 12 0,4-5 3 15,2-1-2-15,4 0-3 0,-2-4-18 16,6-2 2-16,-1-3 6 0,-5 2 0 0,2-3 2 16,-4 4 5-16,-2-1-12 0,-3-1 10 15,3 2-1-15,-8 1 14 0,0-1-3 0,-2 1 0 16,-1 2 10-16,-1 0-30 0,-2 0 7 0,1 3 3 16,-1 0-3-16,-1-3 0 0,-1 4 1 15,0 1 4-15,1-3-12 0,-6 5-9 0,8 0 6 16,-8 0 11-16,7 5-14 0,0 0 6 0,0 2 4 15,0 0 19-15,3 3-34 0,0-2 11 16,1 5-16-16,5-1 5 0,2 1 6 16,4-1-21-16,-1-4 23 0,2 2-13 0,0-3 8 15,7-1 0-15,-2-4 0 0,-1-3-11 0,4-2 26 0,3-7-22 16,10-8 22-16,-3-4 0 16,1-7-25-16,-5-3 10 0,0-4-8 0,-6-7-10 15,3-13-16-15,-6-4-9 0,-4-7-8 0,-3-6 4 16,-5-2 9-16,-2 0-3 0,-10 14-11 0,-1-3 32 15,-3 6-1-15,-7-2 13 0,-1 5 11 16,-5 5-6-16,-4 7 21 0,4 9 5 0,-2 9 2 16,-4 2-9-16,1 10-11 0,1-1 12 0,-3 12 6 15,3-3-7-15,-2 12 1 0,-3 0 1 16,2 6 0-16,-1 9-5 0,-3 11-3 0,7 9-8 16,3 8 6-16,7 6 12 0,7 1-10 15,3 3-7-15,4 0 4 0,11 11 1 0,6-2 7 16,5 0-18-16,7-10 21 0,1 0 3 15,7-6-14-15,4-8 6 0,-4-11-11 0,3-7-2 16,-1-3 20-16,5-3-9 0,-2-4 4 0,-5-8 0 16,-7-6 0-16,5 1-5 0,-8-4 1 0,6-5 9 15,-5-4-15-15,-1-1 2 0,0-5-4 16,-4 1 10-16,-5-5-8 0,-1 1 2 0,-5-6 19 16,-1 4-29-16,-8-1 0 0,-2-3 3 0,-2 0-8 15,-3 5 3-15,-6 1-10 16,0-1 9-16,-1 0-1 0,-6 1-1 0,-3 6-8 0,-2 2 14 15,-3 0-9-15,-4 6 24 0,1 2-13 16,1-1 5-16,-4 6 5 0,3 1-15 0,-3 2 7 16,4 3 1-16,2-1-9 0,-1 3 1 15,4 5 18-15,5 0-3 0,2-1-10 0,-1 0 0 16,6-3 2-16,3 5 1 0,3-5-14 0,0 1 6 16,5-5 7-16,2 0 6 0,0 2-3 0,4-5 8 15,-1-3-16-15,1 2-2 0,0-2-1 16,3-7 9-16,-4 4 2 0,5-6 0 0,-2-1 5 15,-1 2 5-15,-5-5 0 0,3 1 3 0,-2 2-2 16,-1-2 4-16,-1 1 5 16,-1 0-9-16,-3 1 4 0,0 1-5 0,0 0 8 15,-3 0-5-15,1 3-5 0,0-2 4 0,-3 6-4 16,3-4-8-16,-3 4 8 0,0 0-6 0,0 0 3 16,-6 21-10-16,6-7 28 0,-3 4-25 15,3 7 12-15,-1 1-13 0,-2 13 14 0,0 12-14 16,-1 1 16-16,-2 4-8 0,6-4-13 0,-7 4 16 15,3-2-10-15,-2 0 2 0,2-3 7 0,-3-1 19 16,0-1-36-16,-3-3 17 0,3-8-17 16,-2-9 10-16,1 2-13 0,-2-2 18 0,0-6-17 15,-1-3 19-15,-2-1-9 0,-1-3 12 0,0 0 0 16,-3-5-10-16,3-3 10 16,-3 0-15-16,0-4 5 0,-3-2 3 0,6-2 2 0,-6-6-5 15,-1-2 18-15,4-3-8 0,-3-4-7 16,3-3 4-16,3-7 9 0,1-4-4 0,6 0-9 15,4-5 7-15,3-5-7 0,6 4 10 16,7-13-13-16,5-1 7 0,5 6-9 0,4-2-34 16,6 2 8-16,2 4-57 0,10-9-25 0,-10 12-56 15,5-1-88-15,-1 2-96 0,5 3-482 0,1-3 31 16,-1 8 87-16,0-4 63 0</inkml:trace>
  <inkml:trace contextRef="#ctx0" brushRef="#br0" timeOffset="70310.5">28105 12768 691 0,'-10'-2'230'0,"10"2"57"0,-20 5-19 16,9 0-22-16,-2 2-41 0,1 1 5 0,-1 2-21 16,-4 5-35-16,4 2 2 0,-5 6-31 15,2 4-9-15,1-1-75 0,-3 13-16 0,2-4 3 16,6-4 67-16,3-4-13 0,1 7-13 0,2-8-15 15,4-4 7-15,0-4-4 0,7 0-14 16,0-1-5-16,3-3 6 0,1-4-11 0,2-2 3 16,5-7 5-16,-2 2-10 0,5-7-3 15,-4-2 0-15,5-3-7 0,-3-1-4 0,1-5 1 16,-2-2-7-16,-2-1-6 0,-2 0-8 16,-4-6 13-16,-3 5-20 0,0-3 18 0,-6 2-11 15,-1-1 6-15,-1 3-8 0,-6 3 12 0,0-2-22 16,0 5 2-16,-4-2-12 0,-5 7-9 15,3-3 6-15,-2 6-28 0,2 0 0 0,-4 4-49 16,4 0 15-16,-1 1-89 0,4 4-90 0,0-1-563 16,2 4 75-16,3-1 83 0,0-3 65 0</inkml:trace>
  <inkml:trace contextRef="#ctx0" brushRef="#br0" timeOffset="70698.28">28255 12884 936 0,'0'0'318'0,"8"-3"-16"16,-8 3-36-16,3-5-31 0,-3 5-17 0,6-1-13 15,-6 1-31-15,0 0-23 0,0 0-10 0,18 6-21 16,-11-3-2-16,2 4-24 0,-2 3-9 16,4 1 7-16,-4 3-20 0,3 1-1 15,-4 2-22-15,2 5 5 0,0-1-13 0,-6 1-67 16,-2 1 3-16,0-1-10 0,-2 1-3 15,-3 2-10-15,2-7 15 0,0 3 6 0,-2-5 4 16,-1-3-10-16,5 1 11 0,-5-4 2 0,3-2 5 16,2-1 13-16,-2-4-33 0,3-3 30 0,0 0-7 15,0 0-8-15,-3-18 23 0,8 3-2 16,0-1 5-16,1-3 4 0,1-2-14 0,4-1-3 16,-4-2 18-16,3 4-16 0,1-1-5 0,-1 1 16 15,1-1 7-15,-2 8-15 0,-2 0-2 16,0 1-11-16,-4 0-18 0,4 5 11 0,0 1-24 15,-1 1-33-15,-5 1-15 0,2 0-28 0,-3 4-82 16,0 0-105-16,0 0-484 0,7 8 66 16,-7-8 93-16</inkml:trace>
  <inkml:trace contextRef="#ctx0" brushRef="#br0" timeOffset="70901.34">28561 12991 767 0,'0'0'249'16,"6"-4"-16"-16,-6 4-16 0,3-4-27 0,-3 4-19 16,0 0-17-16,0 0 2 0,0 0-28 0,0 0-10 15,0 0-8-15,7 8-18 0,-7-1-3 16,0 1-7-16,-3 1-18 0,3 2-5 0,0 3 3 16,-1 1-21-16,-2 2-11 0,0 0-25 15,-1 2-25-15,0-1-36 0,-2 3-80 0,4-2-161 16,-6 5-499-16,4-6 49 0,-3 0 122 15</inkml:trace>
  <inkml:trace contextRef="#ctx0" brushRef="#br0" timeOffset="71053.67">28638 12658 645 0,'-6'-6'227'0,"6"6"-50"16,-4-1-41-16,4 1-60 0,0 0-53 0,-14 8-117 16,11-1-185-16,0 2-379 0</inkml:trace>
  <inkml:trace contextRef="#ctx0" brushRef="#br0" timeOffset="71742.33">28867 12593 1013 0,'3'-2'282'0,"-3"2"-29"16,5-2-33-16,-5 2-10 0,0 0-13 15,0 0-20-15,9 7-24 0,-9-2-7 0,1 8 0 16,-1-1-25-16,-1 3-9 0,-2 6-2 16,0 0-36-16,-1 5 11 0,-6 6-11 0,3-2-5 15,0 1 0-15,-3 4-5 0,0-4-20 0,-4 15-11 16,0-2 0-16,1-11-86 0,2-1 2 0,1-3-8 15,0 0 7-15,3-5 6 0,-4-2-7 16,2-1-4-16,2-3 14 0,2-1-3 0,-1-3 15 16,0-3 46-16,2 2-12 0,1-3 7 0,-1 0 11 15,1-4 20-15,0-1-26 0,-1 1 21 16,3-2-11-16,1-4-4 0,0 0-3 16,0 0-3-16,0 0-5 0,0 0-5 0,0 0 3 15,12-16 66-15,-6 7-2 0,1-2-3 0,4 1-23 16,-1-1 3-16,0-3-6 0,4-1 3 15,-1-3-12-15,5 0 2 0,-2-6-1 0,5 4-1 16,0-4-16-16,5-7 5 0,1-2 2 0,-2 1-17 16,-1 7 12-16,-3 1-2 0,-3 3-2 15,-2-2 12-15,1 6-10 0,-4 1-8 0,-2 0-2 16,-1 7 7-16,0-1-15 0,-3 1 8 0,-1 1 7 16,1 1-5-16,-3-1-5 0,0 6-2 0,2-2 7 15,-6 4-2-15,0 0-3 0,0 0-8 16,10 14 16-16,-10-5-10 0,-3 0 7 15,0 7-5-15,0 0 3 0,-1 2 0 0,-3 6-21 16,0 1 8-16,3 0 7 0,-5 4 11 0,2 0-18 16,-1 1 13-16,-1-1-11 0,2-4 16 15,2-2-23-15,-4-3-3 0,6-1 15 0,-1-4-22 16,1-1 7-16,0-4 10 0,3-3 6 0,3 1-13 16,0-3 12-16,4-1 9 0,2-4-9 15,2-2 8-15,0 0-10 0,3-3 3 0,-1-2 5 16,5 3 7-16,-5-3-7 0,6 0-1 0,-4 0-4 15,-1 0 10-15,2 3-6 0,-4-3 1 0,-2 5 0 16,1-4-21-16,-2 3-15 0,-2-1 0 16,3 1-11-16,-4 2-30 0,2 0-13 0,-2-2-30 15,-6 3-4-15,0 0-22 0,11 8-56 0,-8-7-9 16,0 5-60-16,-3-6-80 16,5 6-210-16,-5-4-210 0,3 3 92 0,-3-5 42 15</inkml:trace>
  <inkml:trace contextRef="#ctx0" brushRef="#br0" timeOffset="72208.32">29329 13140 575 0,'7'-7'277'0,"0"1"2"0,2 2-8 0,-2-3-25 16,1 0-18-16,1 3 12 0,-2-1-37 0,0-2-96 16,0 3 3-16,-3-2-10 0,2 4 7 0,-2-3-17 15,-4 5-18-15,8-4-19 0,-6 0-12 16,-2 4 0-16,0 0 3 0,0 0-3 0,0 0-8 16,10 12 3-16,-10-9-23 0,-1 5 25 15,1-1-25-15,-2 0 0 0,-2 0-8 0,4 3 13 16,0 1-13-16,-3-3-23 0,3 1-10 15,0-1 5-15,0 0 0 0,0-2-8 0,0-1 23 16,0 1-7-16,0 0-11 0,3-4 6 0,-3-2 10 16,0 0 23-16,17 0-16 0,-17 0-12 15,10-8 12-15,-6 6-2 0,7-4 20 0,-3-1 8 16,-3 4-15-16,2-4 15 0,0 5-20 0,-3-3 22 16,-1 2-17-16,3-2-8 0,-2 2 2 15,-4 3-14-15,10-1-1 0,-10 1 8 0,0 0 5 16,0 0-13-16,11 2 0 0,-5 5-2 0,-6-4 12 15,4 2-10-15,-1-3-7 0,0 5 2 16,-3-4 10-16,6 2-15 0,-4-2 23 16,-2-3-7-16,13 1 1 0,-13-1 6 0,14-4 13 15,-4-3 8-15,3 0-6 0,2-1 24 0,-2-2 9 16,1 0-4-16,3-5-14 0,0 1 32 16,0-1-29-16,3 1 11 0,-2 0-21 0,-1 3 51 15,-3 2-28-15,-1 0-8 0,-3 0-2 0,1 3-23 16,-1-1-13-16,-2 1-5 0,-3 2-3 0,3-1-12 15,0 3 12-15,-8 2-15 16,0 0 0-16,15 11-18 0,-11-1-54 0,1 1-38 0,-3 5-72 16,6 1-486-16,-3 3-110 0,2 2 130 15,4 5 19-15</inkml:trace>
  <inkml:trace contextRef="#ctx0" brushRef="#br0" timeOffset="72678.92">27281 14784 908 0,'-6'-1'274'0,"1"-1"-5"0,2-3-39 0,3 5-10 0,11-17-48 15,5 5-19-15,9-4-9 0,23-10-16 16,17-13 5-16,10 4-23 0,17-9-10 0,34-10-16 16,12-3-2-16,8 1 3 0,8-2-14 15,12 2-9-15,6-1-6 0,9-1-18 0,-3 0 19 16,2 1-24-16,-1 4 13 0,6-4-15 0,-7 7 0 16,-9 0-11-16,-10 0 3 0,-6 10-2 15,-9 4-4-15,-32 5 1 0,-8 9-23 0,-7 1-23 16,-16 6-3-16,-17 5-56 0,-20 2-20 0,-10 8-1 15,-12 0-32-15,-12 0-88 0,-10 7-553 16,-7-4 13-16,-14 9 100 0,-23 5 43 0</inkml:trace>
  <inkml:trace contextRef="#ctx0" brushRef="#br0" timeOffset="72978.25">27264 14938 568 0,'-10'11'199'0,"10"-2"6"16,9-4-15-16,9-3-14 0,10-5-15 15,15-1 19-15,40-13-32 0,16-3-22 0,14-5-4 16,44-13 12-16,10-4-7 0,14 2-24 0,11-10 66 16,16 0-13-16,-5-2-2 15,9-6-9-15,7 0-104 0,2-4 8 0,-9-1 25 16,-1 3-28-16,-8-4 13 0,-6 4-10 0,-14 1-13 15,-16 2-6-15,-16 8 6 0,-18 6 0 16,-38 10-23-16,-9 6 2 0,-12 4 8 0,-19 5-38 16,-9 2-31-16,-12 6-36 0,-7 1-59 0,-7 2-30 15,-6 2-108-15,-7 3-558 0,-4 2 79 0,-3 0 98 16</inkml:trace>
  <inkml:trace contextRef="#ctx0" brushRef="#br0" timeOffset="94478.26">18294 6865 506 0,'-3'-5'197'0,"3"5"-43"16,-1-7 30-16,-2 4-17 0,3 3-16 16,-3-9-16-16,3 4 60 0,0 5-16 0,-3-7-28 15,3 7-10-15,-5-4-13 0,5-2 8 0,0 6-11 16,-6-4-10-16,6-1 0 0,0 5-25 16,-4-7 2-16,4 7-13 0,-3-3-20 0,3 3 16 15,-3-8-22-15,3 8-2 0,-4-6-7 0,1 4 5 16,0-3-3-16,3 5-10 0,-8-6-3 0,5 1 3 15,-1 3-13-15,-2-4 5 16,3 0 5-16,-4 2-28 0,0-4 5 0,0 2 1 16,0-2 4-16,1 3 0 0,-2-2 1 0,-2 0 2 15,3-2-16-15,-3 1 6 0,-4 0 10 16,1 0-18-16,-1 0-3 0,0 1 14 0,-3 0-27 16,-3-1 39-16,-1 0-13 0,-3 2-15 0,-3-1 13 15,-1 1-3-15,1 0 3 0,-7 3 5 0,0-3-13 16,-4 2 10-16,1-2-10 0,-1 4-8 15,-6-4 13-15,3 5-15 0,-4-2 10 0,4-1-8 16,0 2-7-16,-7 1 15 0,4-1-5 0,-17-3 0 16,9 4-13-16,8 2 23 0,-4-1 13 15,1 1-28-15,1 3 15 0,-2-2 8 16,4-1-21-16,0 2-5 0,-1 2 5 0,1-3 6 16,-11 6-8-16,1 1 12 0,10-1 3 0,6 2-23 0,0 1 18 15,-7 1-5-15,-3 5 0 16,4 0-8-16,-1 3 8 0,4-1 5 0,-2 6-5 15,1 0 10-15,1 0-7 0,1 4 4 0,-2 1-2 16,1 1 0-16,1-2-10 0,1 6 10 0,-2-3 5 16,1 6-5-16,2-4 3 0,0 6 9 15,1-4-14-15,2 3 7 0,1-3-2 0,3 4-11 16,-6-3 10-16,6 3 1 0,1 0-18 0,2 1 12 16,4 0 6-16,-3-3 15 0,6 3-13 15,4 1-3-15,0 0 16 0,7-5-5 0,3-6-8 16,1 6-2-16,5-2 7 0,1 0-8 15,1 5 4-15,8 10 11 0,1-2-4 0,2-3-2 16,4 2 6-16,5-4-6 0,3 2-14 16,-1-1 21-16,8-1-18 0,3-5 10 0,4 1 6 15,3-3-1-15,11 4-23 0,-8-8 24 0,4 0-9 16,2-6-2-16,2 1 3 0,3 1 13 16,3-8-21-16,1 0 0 0,5 0 2 0,1-5 8 15,3-3-4-15,4-4 1 0,3 2 6 0,0-3-8 16,-2-1 3-16,1-6-1 0,1 0-7 0,-2-6 11 15,1 0-6-15,-2-3 0 0,14-1 8 16,-1-7-11-16,-2 2-12 0,-2-3 15 0,1 0 3 16,-7-7 15-16,-2 0-33 0,-2-4-6 0,-3-2 16 15,-6-3-2-15,-1-4 9 0,-6-2-73 0,3 3 4 16,-6-4-2-16,-11 7 8 16,-1-6 2-16,-1 4-10 0,-2-3 29 0,0-1 4 15,-6 0-8-15,0-3 11 0,-4 1 0 0,-5-1 3 16,0-1 12-16,-4-2-5 0,-5 1-5 15,1-2 10-15,-7 10 0 0,-3-2 26 0,-1 3-18 16,-3-5-13-16,-4-9 3 0,-2-1 12 0,-4 1-10 16,-4 1 3-16,1-1 10 0,-5 2-26 15,1-1 47-15,-4 5-26 0,-6-5 5 0,3 6-8 16,0 2 13-16,-3-1-12 0,-3 3 1 0,-1 4 12 16,-7 1-12-16,3 1 12 0,-2 3-14 15,-4 2 5-15,-3 2 6 0,0 1-6 0,-2 6 6 16,-4-3-6-16,1 5 6 0,-2-1-8 15,3 2-6-15,-6 2 9 0,10 6 2 0,5 3-5 16,-2-1 0-16,1 2 2 0,-2 1 3 0,1 2-8 16,7 1 11-16,0 0-3 0,-6 1-8 0,1 2 13 15,8 1-15-15,-3 4-8 0,4-4-12 16,2 3-37-16,-2 5-17 0,2 0-73 0,8-1-134 16,-1 2-493-16,5-1 50 0,1 1 81 0</inkml:trace>
  <inkml:trace contextRef="#ctx0" brushRef="#br0" timeOffset="95648.72">13152 8861 266 0,'0'0'92'15,"0"0"3"-15,0 0-3 0,0 0 69 0,0 0-13 16,0 0 16-16,0 0-2 0,4 25-27 15,-1-8 11-15,0 6 8 0,2 9-29 0,1 3 6 16,4 19-19-16,-3 5 6 0,4 17-10 0,-1 7-108 16,3 3-3-16,1 7 18 0,3 6 1 15,3-1-9-15,-2 1 22 0,2 4-14 0,1 3-13 16,-1-4-4-16,-3 5 15 0,4-4 20 0,-4 1-7 16,3-1-11-16,-2-2 5 0,-2 4-15 0,-1-4 11 15,1 0 2-15,-2-2 5 0,0-6-3 16,0-3 14-16,2-5-9 0,-1-2-9 0,-2-1 7 15,0-4-6-15,1-5 14 0,-1-14-21 0,-2-1 19 16,-1-1-17-16,0-1 11 16,1-4-12-16,-1-4 7 0,-6-11 5 0,2-4-5 15,2-1-16-15,-5-7 8 0,3-2-10 0,-5-4 3 16,2-4-13-16,0 1-8 0,0-4 5 0,-2 1 8 16,2-4-5-16,0-2-42 0,0-4-78 15,-3-3-83-15,0 0-544 0,8-18 37 0,-5 3 88 16</inkml:trace>
  <inkml:trace contextRef="#ctx0" brushRef="#br0" timeOffset="96134.69">13340 9897 537 0,'0'0'256'0,"0"0"-5"0,-6-4-41 0,6 4-3 0,0 0-23 0,-4-2-15 0,4 2-13 15,0 0-22-15,0 0-9 0,0 0-12 0,0 0 9 16,10-10-14-16,0 5-21 0,5-3-10 0,9-2 0 15,0-1 10-15,7-4-18 0,12-2-82 16,2-5-5-16,6 4 28 0,-2-4 54 0,4 2-18 16,2 2 11-16,-3 0-24 0,0-1-7 15,1 2-3-15,-4 3-29 0,-9 2-40 0,-6 3-20 16,-3 5-34-16,-6 0-41 0,2-1-61 0,-6-2-64 16,-2 7-515-16,-7 1 39 0,-2-1 145 15</inkml:trace>
  <inkml:trace contextRef="#ctx0" brushRef="#br0" timeOffset="96523.04">14673 9300 988 0,'0'0'291'0,"-6"-7"-27"0,2 5-31 0,4 2-13 0,-10-4-28 0,4 3-5 16,6 1-31-16,-18 7-5 0,1 0-13 16,4 3-23-16,-5 6-2 0,2 1-23 0,1 6-6 15,-4 2-7-15,4 2-5 0,5 4-21 0,-7 10 10 16,7-5-20-16,3-2 0 0,4 3-15 16,3-2-13-16,0 1-6 0,6-4-32 0,4-1 2 15,4-4-18-15,0 1-13 0,4-6-10 0,5-2-85 16,4-5-91-16,1-2-441 0,5-4-97 15,-5-6 66-15,-1 1 80 0</inkml:trace>
  <inkml:trace contextRef="#ctx0" brushRef="#br0" timeOffset="96884.05">15149 9518 780 0,'-7'-10'305'0,"-3"3"5"0,3 0-42 15,3 4-4-15,-5-2-31 0,1 2-31 0,1 3-20 16,-3 0-18-16,10 0-29 0,-20 3-2 16,7 4-20-16,1-1 0 0,-1 2-3 15,3 3-18-15,-4-3-5 0,4 7-13 0,0-5-10 0,2 7-2 16,2-3-11-16,0-2-3 16,2 2-27-16,4 0-16 0,0-3 28 0,3-1-10 15,1-2-5-15,5-1 8 0,-1-2-26 0,5-2 18 16,-2-1 2-16,6-2-10 0,-4-3 16 0,5-2-8 15,-2 1 5-15,2-1-13 0,-5-3 0 16,1 1 14-16,-1-3-17 0,-2 3-4 0,-1 1 10 16,-3-1-13-16,-1 1-8 0,-1-1-7 0,-2-1-19 15,-3 1-20-15,0 7-20 0,-8-6-13 16,2 3-61-16,-4 2 25 0,10 1-56 16,-21 7-47-16,8-7-88 0,2 1-503 0,4 6 80 0,-3-2 59 15,4 0 84-15</inkml:trace>
  <inkml:trace contextRef="#ctx0" brushRef="#br0" timeOffset="97898.89">15327 9543 642 0,'6'-3'174'0,"-2"-1"-8"0,-4 4-9 16,7-1-35-16,-7 1 4 0,10-2-24 15,-10 2-7-15,0 0-3 0,10 7-2 0,-6-4-24 16,-1 1 6-16,0 0-11 0,1 6-20 0,-1-2-13 15,1 1 11-15,-4 4-42 16,3-3 19-16,-2-1 2 0,2 0-26 0,0 3 5 16,0-2-4-16,-2-4-9 0,2 0 14 0,0-1 12 15,1 0-13-15,3-2 24 0,-1-1-3 16,-6-2 28-16,11-2-26 0,-11 2 34 0,17-6 15 16,-10 3 28-16,-1-1-12 0,4 2 51 0,-2-2-1 15,-2 0-22-15,1 2 0 0,-3-1-24 0,2 0 1 16,-6 3-8-16,8-3-11 0,-8 3-7 15,6-4-7-15,-6 4-9 0,7-2-9 0,-7 2-1 16,0 0-20-16,0 0 15 0,14 6-20 0,-14-6 7 16,7 4-12-16,-1 0 18 0,-2-1-13 15,-1 3-11-15,3-4 1 0,-1 4 2 16,-2-3-15-16,1 2 20 0,2-2-15 0,1 1 12 16,-4-1-4-16,-3-3-3 0,14 1-3 0,-7-1 16 15,-7 0 10-15,17-1-10 0,-10-2 20 16,0-1 3-16,2 4-18 0,-1-5 15 0,-1 2-12 15,0 0-3-15,2-1 0 0,-5 2-3 0,3 1 18 16,0-2-20-16,-1 0-10 0,-6 3 12 16,10-1-7-16,-10 1-8 0,14 0 2 0,-14 0 6 15,10 0-13-15,-6 1 5 0,4 2-3 0,-8-3 1 16,13 4-6-16,-7-2 5 0,1 2-12 16,1-3 10-16,1 4 5 0,-2-2-18 0,0-1 13 15,0-1-3-15,0 4-12 0,-1-3 17 16,-6-2-4-16,10 2 24 0,-2 1 9 0,-8-3-8 15,7 0 2-15,-7 0 1 0,10 1-3 0,-10-1 5 16,0 0-18-16,10-4 3 0,-10 4 4 16,7-2 1-16,-7 2 13 0,0 0-3 0,10 0 0 15,-10 0-5-15,0 0-3 0,14-1-7 0,-10 0 5 16,5-1 5-16,1-2-11 0,1 4-2 16,-1-2-12-16,3 1 17 0,-1-1-15 0,1-1 5 15,1 1 0-15,-1 1-10 0,4-3 4 0,-3 2 9 16,0 2-3-16,2-2-13 0,-1-4 0 15,1 4 3-15,-6-3 5 0,5 2-10 16,-6-4 10-16,2 5 2 0,-1-4 0 0,-3 1 11 16,0-1-13-16,-4 0-3 0,1-1 8 0,-1 3 16 15,-2-3-14-15,-1 0 1 0,-1-1-6 16,1 0 16-16,-3 1-8 0,-1 1-5 0,0 2 8 16,-2-3-11-16,3 3 8 0,-4-2-2 0,0 4 0 15,0-3-3-15,7 5 5 0,-13-1-13 0,13 1 3 16,-10 0 0-16,10 0-8 0,-11 7 5 15,7-6 13-15,1 6-12 0,0-2 7 0,3 0-16 16,-3 1 6-16,3-6-5 0,3 9-6 0,0-4 8 16,0 0 11-16,1-4 12 0,2 4-5 15,-1-3-7-15,-5-2 2 0,13 0-8 16,-7 0 0-16,-6 0 21 0,15 0-5 0,-15 0 0 16,13 0-1-16,-7 0-9 0,-6 0 35 0,0 0-20 15,12-1 12-15,-12 1-22 0,9 1-1 16,-9-1 11-16,0 0-10 0,10 0-3 0,-10 0 2 15,0 0-2-15,11 0-7 0,-11 0 9 0,7 2-4 16,-4 3 2-16,4-3-8 0,-1 3 16 16,2-2-13-16,-1 5 5 0,-1-3-3 0,4 0 6 15,-2 2-11-15,-2-1 13 0,1-2-10 0,0 3-5 16,3 1 2-16,-3 0-33 0,0-1 8 0,0 3-6 16,3-3-4-16,-3 0-47 15,0-1-25-15,-1 0-33 0,2 1-93 0,-5 0-302 16,1-2-260-16,2 0 42 0,1-5 101 0,-7 0 69 15</inkml:trace>
  <inkml:trace contextRef="#ctx0" brushRef="#br0" timeOffset="98601.04">16639 9166 860 0,'0'0'238'0,"3"-8"-11"16,-3 8-42-16,0 0-9 0,0 0-30 15,5 0-2-15,-5 0-11 0,6 10-10 0,-2-2-16 16,-1 3-12-16,3 3 5 0,-2 3-21 0,2 6-10 16,-1 2 3-16,-2 2-6 0,1 5 49 15,2-1-7-15,-3-1-13 0,1-1-6 0,3-4-12 16,-4-3-16-16,-2-1-12 0,5-4 7 0,-3 1-7 16,-3-5-11-16,1-1 11 0,2-4-18 15,-3 4 5-15,3-6-6 0,-3 0 4 0,0-6-4 16,-3 6 4-16,3-6-16 0,0 0-8 0,0 0 8 15,-10-15-3-15,3 6-15 0,3 1 10 0,-3-1 18 16,1 0-15-16,-1 0 0 0,-1-1-3 16,2 4 11-16,-1 0 2 0,-3-1-16 0,0 1-7 15,0 2 18-15,0 4-25 0,-1-1 35 16,-2 4-41-16,2 3 13 0,1 0-18 16,-4 0 18-16,4 7-2 0,0-3 2 0,3 4-6 15,0-3 6-15,4 6 8 0,0-2-5 0,-2 3-24 16,5-4 26-16,3-3 0 0,-1 4 3 0,4-5-13 15,-2 2 13-15,2-3-3 0,4-5 3 16,1 3-6-16,-1-5 8 0,4-1-7 0,-1-1 17 16,1-3-20-16,6 1 11 0,-2-4-6 0,2-1-8 15,-2-4 16-15,2 3-16 0,-3-3 3 16,0-1 3-16,-3 4 2 0,0-3-7 0,-1-2 12 16,-3 2-13-16,-2 4 16 0,1-1-13 15,-2-2 10-15,0 3-7 0,-4-1 7 0,5 5-5 16,-5-4 28-16,0 2-25 0,1 2-13 15,-1-3 10-15,3 5-2 0,-6 1-11 0,0 0 16 16,11 0-19-16,-11 0 19 0,7 4-10 0,-1 0 4 16,1 3-25-16,-3 0 18 0,3 0 2 15,3 2 19-15,0 1-26 0,1 0 7 0,-1 0-15 16,0 3 26-16,1-4-19 0,5 8 19 0,-2-4-8 16,0 0-2-16,-4 2 17 0,1-3-18 0,-2 3 1 15,1-1 7-15,-2 3 0 16,-5-1-10-16,-3 1 8 0,-3 2-1 0,-8-1 3 0,-2 7-10 15,-8-1-8-15,-7 8 18 0,-5-6-15 16,-2 4-13-16,-2-5-13 0,-1 0-20 0,-6-5-11 16,3 1-30-16,-8 0-54 0,2-6-102 15,-1 3-628-15,1-1 72 0,5-7 80 0,8-2 84 16</inkml:trace>
  <inkml:trace contextRef="#ctx0" brushRef="#br0" timeOffset="106084.98">19819 8400 519 0,'0'0'184'0,"-4"1"-10"15,4-1-20-15,0 0 0 0,0 7-11 0,0-7-7 16,0 7-3-16,0-7-80 0,0 10 6 0,4-4-5 15,-1 0 0-15,1 3-3 0,-1 1-13 0,0 0 14 16,1 0-6-16,2 7 79 0,-2-3-22 16,3-2-14-16,0 4-7 0,-4 0 8 0,4 1-21 15,-1 0 2-15,2-1-7 0,-1 1-23 0,-1-4-53 16,1 0-6-16,0 1 20 0,-3-4 16 16,2-2 3-16,4 7-1 0,-3-7 11 0,4-4 10 15,2 1-8-15,4-6 11 0,8-6-1 0,19-12-7 16,20-12-11-16,5-11 9 0,10-8-6 15,20-18 3-15,14-7-3 0,10-7-13 0,10-8-35 16,8-2-14-16,-2 1-58 0,5-4-77 16,-1-2-41-16,-3-5-61 0,1 14-481 0,-5 4 48 15,-13 7 64-15</inkml:trace>
  <inkml:trace contextRef="#ctx0" brushRef="#br0" timeOffset="107383.01">5248 7428 901 0,'5'-4'284'0,"-5"4"-44"16,0 0-15-16,0-7-45 0,0 7-6 15,0 0-10-15,0 0-34 0,6 19 31 0,-3-5-38 16,1 2-5-16,-1 4-16 0,1 10-2 0,2 0-15 16,-1 7-9-16,1 12-9 0,1 2 0 15,-1 1-1-15,1-1-7 0,0-1-10 0,0 0-6 16,0 0-30-16,3 0 5 0,-3-10 5 0,-3-5-10 16,2 0-18-16,1 0-36 0,-3-5-23 0,-1 0-69 15,4-3-36-15,-7-8-118 16,3 2-540-16,1-3 72 0,-4-4 120 0</inkml:trace>
  <inkml:trace contextRef="#ctx0" brushRef="#br0" timeOffset="107674.09">5249 7308 796 0,'0'0'291'0,"-1"-5"-14"16,1 5-29-16,0-9-10 0,0 9-31 15,5-8-7-15,1 4-31 0,1-3-10 0,6-1-16 16,2-1-17-16,5-3-9 0,7-1-9 0,3 1-16 16,1 0-13-16,4-4 11 0,9 1-29 15,-6 3-33-15,-4-1-25 0,0 2-23 0,1 4-24 16,-9 1-53-16,-1 2-57 0,-1 4-86 0,-4 0-582 15,-3 4 85-15,-3 2 46 0,-7 1 120 0</inkml:trace>
  <inkml:trace contextRef="#ctx0" brushRef="#br0" timeOffset="107861.86">5379 7643 752 0,'0'0'297'15,"0"0"-8"-15,0 0-43 0,0 0-16 0,23-11-38 16,-12 4-7-16,3 0-16 0,3-3-24 0,3 1-9 16,4-4-16-16,3 2-27 0,4-3-37 15,3 3-46-15,11-7-56 0,-4 4-79 0,0-4-65 16,10 4-616-16,1 3 76 0,-2-4 67 0</inkml:trace>
  <inkml:trace contextRef="#ctx0" brushRef="#br0" timeOffset="108126.19">6404 7053 709 0,'-6'-2'250'0,"-1"1"-32"16,7 1-11-16,-17-1-25 0,7 2-8 0,-5 2-15 15,2 4-18-15,-4 0-11 0,0 5-22 16,-3 2-6-16,2 3-7 0,2 7-8 0,-2-4 2 15,4 8-14-15,0-1-14 0,4 0-5 0,4 4-20 16,2-4-3-16,4 3 16 0,4-5 0 16,3 2-21-16,7-2-3 0,5-1-14 15,2-7-27-15,4-1-2 0,5-6 11 0,-2-3-73 16,3-4-55-16,2-3-6 0,8-4-110 16,11-5 0-16,-2-5-376 0,5-2-44 0,-3-3 42 15</inkml:trace>
  <inkml:trace contextRef="#ctx0" brushRef="#br0" timeOffset="108339.14">6968 6960 729 0,'-3'-3'248'0,"-1"-1"-10"0,4 4-25 16,-6-2-29-16,6 2-10 0,0 0-23 0,-11 8-5 16,8-1-20-16,-1 3 4 0,1 4-7 0,0 3-28 15,0 4 56-15,2 4-5 0,1 6-21 16,1 6-18-16,-1 2-7 0,6 12 0 0,-2 4-13 15,2-2 0-15,1 2-33 0,3-4 13 0,0-1-24 16,1-4-12-16,0 0-8 0,1-6-26 16,-4-11-33-16,2 3-17 0,0-7-16 0,1-2-11 15,-1-6-122-15,-4-1-98 0,1-7-549 0,1 1 99 16,-2-9 99-16,-3 1 42 0</inkml:trace>
  <inkml:trace contextRef="#ctx0" brushRef="#br0" timeOffset="108576.97">6985 6942 965 0,'4'-13'271'0,"2"1"-15"0,4-1-28 0,2 0-11 16,4-3-22-16,5-2-21 0,3 1-16 15,-4-2-30-15,7 1-7 0,1 5-1 0,-1-2-20 16,1-1-13-16,2 1 3 0,1 5-26 15,-7 1-6-15,0 1-50 0,-3 6-31 0,2-2-31 16,-5 4-12-16,-4 5-93 0,3-2-46 16,-4 7-102-16,-10 4-289 0,4 3-121 0,-3 1 39 15</inkml:trace>
  <inkml:trace contextRef="#ctx0" brushRef="#br0" timeOffset="108750.61">7215 7219 867 0,'0'0'307'0,"-1"6"-17"15,1-6-27-15,0 0-30 0,0 0-23 0,0 0-15 16,18-10-14-16,-8 4-12 0,-1-2-25 0,6 0-21 16,-2 1-6-16,4-1-14 15,4-3-16-15,0 1-28 0,2-3-6 0,5 3-65 16,3-5-58-16,-1 5-78 0,1-7-154 0,3 7-522 16,15-5 74-16,1 1 100 0,-4-3 40 15</inkml:trace>
  <inkml:trace contextRef="#ctx0" brushRef="#br0" timeOffset="109090.84">8038 6641 972 0,'-6'-6'343'0,"2"-1"-48"0,-6 2-42 0,3-1-105 16,-3 0-2-16,-1 4-7 0,1 0 9 0,0 2-38 15,-1 0-13-15,-2 2-20 16,-5 2-10-16,5 2 2 0,-4 3-3 0,0 5-2 15,3 1-18-15,1 3-10 0,-4 7-2 0,6 0-1 16,1 0-5-16,4-2 0 0,1 0 5 0,2 0 8 16,3-1-43-16,3-4 35 0,2 1-15 15,1-3-10-15,1 1-11 0,3 4 11 0,4-7-13 16,-1 1 17-16,1-1-4 0,3-3 13 16,4 3-16-16,-4-5 5 0,4 0 3 0,2 1-18 15,-2-2 12-15,-4 2-7 0,1-3 0 16,-2 1 11-16,-2-1-9 0,0 0 6 0,-4-3-6 15,0 3-7-15,-6 6 5 0,-1-2 0 0,-10 4 5 16,-13 11 6-16,-15 13-11 0,-13 7-18 16,-6 4-8-16,-7 4 6 0,-4 0-67 0,-4 5-59 15,-6 3-59-15,-35 14-153 0,15-2-428 0,17-21 74 16,-1 4 54-16</inkml:trace>
  <inkml:trace contextRef="#ctx0" brushRef="#br0" timeOffset="109522.47">5782 8582 732 0,'-11'0'245'0,"11"0"-27"0,-13 0-6 0,6-4-30 0,7 4 25 0,-6-2-40 15,6 2-6-15,-8-1-28 16,8 1 0-16,0 0-25 0,18-17-3 0,-1 3-13 15,34-12-13-15,18-10 3 0,19-6-20 0,29-16 9 16,12-3-17-16,12 1 7 0,10-2 65 16,6-2-34-16,-4 4 5 0,-6-4-17 0,-7 5-1 15,-3 1 5-15,3 0-30 0,-6 4 2 0,-1-2-2 16,-9 5-8-16,-23 11-7 0,-5 4 9 0,0-2-14 16,-7 5-4-16,-4 4-35 0,-10 5-28 15,-17 3-18-15,-9 9-72 0,-12 3-67 0,-9 2-63 16,-15 6-133-16,-2 1-469 0,-8 3 128 0,-6 4 12 15,-8 2 101-15</inkml:trace>
  <inkml:trace contextRef="#ctx0" brushRef="#br0" timeOffset="109865.66">6182 8687 632 0,'0'0'230'0,"20"-6"-10"16,1-6-20-16,20-7-3 0,11-7-36 15,26-12 13-15,10-5-33 0,35-15-18 0,11-2-5 16,0 0-3-16,3-5-20 0,-7 0 10 16,6 5 33-16,-2-4 13 0,-1 4-21 0,3 5-12 15,-10 2-21-15,-3 1-2 0,-26 11-16 0,-1-1 3 16,-7 2-10-16,-4 5 7 0,-7 3-25 0,-6 0 8 15,-17 12 4-15,-4-1-28 0,-10 3 16 16,-7 4-33-16,-9 4 2 0,-4 2 2 0,-5-1-7 16,1 5 18-16,-7-3-18 0,-3 2-26 0,-1 2 13 15,-1 3-22-15,-5 0-9 0,0 0-20 16,0 0-23-16,0 0-31 0,0 0 10 0,-28 4-63 16,18 0-75-16,3 3-194 0,-3-4-390 0,4 3 52 15,1-4 102-15</inkml:trace>
  <inkml:trace contextRef="#ctx0" brushRef="#br0" timeOffset="109962.88">8651 7553 578 0,'-1'-3'133'16,"-2"-5"-164"-16,3 8-552 0</inkml:trace>
  <inkml:trace contextRef="#ctx0" brushRef="#br0" timeOffset="118586.21">5936 9190 509 0,'0'-8'176'0,"3"1"-12"15,-3 0 33-15,1-3 21 0,2 3-11 16,-3-1-17-16,3 1-3 0,0-1-18 16,-3 4-29-16,0-4 9 0,1 0-14 0,2 1-22 15,-3-1 10-15,3 5 7 0,-3-4-53 0,0 0-43 16,0 7-37-16,4-8 31 0,-4 2 5 0,0 6-12 15,0-5 12-15,0 5-23 0,0-6 8 16,0 6 18-16,0 0-23 0,0-7 2 0,0 7-4 16,0 0-19-16,0 0 3 0,0 0 5 0,-17 13 7 15,7-5-7-15,-1 2 11 0,1 1 4 16,0 3-15-16,-4-3 0 0,1 3 0 0,2-3-10 16,1 3 7-16,0-3 3 0,-1 2-15 15,4-4-3-15,-2 2 3 0,5 1 17 0,1-3-17 16,-4 0-1-16,6 0 19 0,1 1-18 15,0-3 10-15,5 1-1 0,1 2-4 0,1 0 10 16,3 5-5-16,4-7-3 0,-4 3-17 0,7-1 15 16,0 1 7-16,4-1 11 0,-1-2-11 0,0 7 11 15,-2-6-8-15,-2-1 7 0,2 2 4 16,-4-3-11-16,0 1 2 0,-1 2 8 0,-2-2 3 16,-1 1-8-16,-3 3 3 0,-1-1 15 0,-3-1-8 15,-3 5-7-15,-3 1 5 0,-4 0 5 16,-6 2-5-16,-1 0 7 0,-3 5-12 0,-4-4-6 15,0-1 4-15,-1-3 27 0,4 2-23 0,-3-7-7 16,4 3-3-16,0-4 5 0,1-1-5 16,4-1-26-16,0-4-10 0,4 1-46 15,1-4-17-15,7 0-63 0,0 0 47 0,7-14-131 16,1 5-529-16,12-7 63 0,3 1 65 0</inkml:trace>
  <inkml:trace contextRef="#ctx0" brushRef="#br0" timeOffset="118978.82">6759 8965 844 0,'0'0'241'0,"0"-8"-11"0,0 8-30 0,-3-7-11 0,0 4-12 0,3 3-18 15,-4-6-21-15,4 6-3 0,-3-4-30 0,3 4-10 16,0 0-10-16,0 0-6 0,0 0-5 15,0 14-5-15,0 0-7 0,0-3-3 0,3 6-8 16,1 8-3-16,-1-2 11 0,0 4-13 0,5-2-17 16,-5 7-4-16,1 1 3 0,5-1 0 15,-5 0-7-15,3-3 10 0,-3-2-26 0,2-2 13 16,-2-2-3-16,-1 0-7 0,0-3 2 16,-2-2 3-16,2 1-13 0,0-3 15 0,-3-2-7 15,0 0-13-15,-3-3 15 0,-1 3-20 16,-2-2 12-16,-1 1 3 0,-4-3 6 0,1-1-1 15,0-2 5-15,-4 0-20 0,-2 0 2 0,1-4 9 16,-1-3-17-16,-2-2-4 0,-1-3-11 16,1 1-7-16,0-6-23 0,2-2-16 0,-2 1-43 15,5-6-51-15,0-3-88 0,-8-1-163 0,14-2-379 16,0-1 97-16,0-1 85 0</inkml:trace>
  <inkml:trace contextRef="#ctx0" brushRef="#br0" timeOffset="119170.21">6417 9006 972 0,'0'0'218'0,"-3"-6"-3"15,3 6-49-15,-6-6 6 0,6 6-24 16,-3-3-17-16,3 3-6 0,6-8-20 0,-2 3 5 16,6 2-25-16,4-4 4 0,7-4-9 0,9-2-6 15,1 1 3-15,13-4-39 0,7 0 5 16,0-1-58-16,1 2-28 0,-1 4-101 0,0-3-114 15,-9 7-505-15,-5 3 39 0,0-3 112 0</inkml:trace>
  <inkml:trace contextRef="#ctx0" brushRef="#br0" timeOffset="119432.63">7201 8822 808 0,'0'0'220'0,"0"0"-25"16,0 0-16-16,0 0-20 0,0 0 7 15,3 19-38-15,0-10-15 0,1 7-6 0,0 0 1 16,6 3-8-16,-3 5-13 0,3 7-16 0,-1-2-7 16,0 4 11-16,4 11-11 15,1 4-16-15,-1-1-9 0,0-3-16 0,-2 5-18 16,-1-5-54-16,0 5 8 0,1-16-20 0,-8-1-44 15,1-7-97-15,-1 0-13 0,-3-7-177 0,3 0-284 16,0-4 47-16</inkml:trace>
  <inkml:trace contextRef="#ctx0" brushRef="#br0" timeOffset="119684.66">7259 8737 924 0,'1'-9'314'15,"2"3"-27"-15,0-4-34 0,3 1-12 0,-2 0-23 16,7-2-26-16,2 2-31 0,-3-4 3 16,7 2-23-16,0-3-19 0,1 3-6 0,2-2-9 15,0 2-12-15,1 3-29 0,0 0-14 0,-4 1-24 16,3 4-54-16,-3-1-28 0,0 4-58 0,-3 3-65 15,0-1-76-15,-4 7-592 0,0 5 98 16,-3-2 53-16</inkml:trace>
  <inkml:trace contextRef="#ctx0" brushRef="#br0" timeOffset="119890.25">7416 9031 760 0,'0'0'299'0,"-3"4"-15"15,3-4-23-15,0 0 1 0,0 0-30 0,0 0-27 16,0 0-15-16,0 0-42 0,0 0-5 16,17-17-27-16,-6 14 9 0,2-5-12 0,0-2-16 15,2 0-87-15,5-1 8 0,0 0-3 16,7-4 72-16,-2 1-38 0,8 2 0 16,9-11-26-16,3 8-46 0,1-3-108 0,-7 8-140 15,-5 1-564-15,3-3 68 0,-6 3 78 0,0-1 77 16</inkml:trace>
  <inkml:trace contextRef="#ctx0" brushRef="#br0" timeOffset="123210.59">6155 10282 519 0,'0'0'192'0,"0"-6"-8"0,0 6-30 0,-3-7 17 16,3 7-109-16,0 0 4 0,-1-6 19 0,1 6-8 15,0-5 12-15,0 5 1 0,0 0-11 16,-2-7 1-16,2 7 12 0,0 0 2 16,0 0-19-16,0 0-14 0,0 0-20 0,0 0-10 15,0 0 0-15,0 0 4 0,0 0-1 0,2 30 17 16,-2-14 8-16,0 5-31 0,1 5 15 0,2 8-9 16,-3 3 12-16,0-1-5 0,3 18 7 15,-2-9-20-15,1 6-10 0,2 3-5 0,-1-4 20 16,5 0-7-16,-5-12-23 0,1-5-9 0,2-1 4 15,-3-6 2-15,4-1-8 0,-3-1-28 16,6-1-5-16,-7-5-15 0,1-1-18 16,2-2-39-16,1-3-22 0,-2 0-88 0,1-3-542 15,-2-5 79-15,2 3 74 0</inkml:trace>
  <inkml:trace contextRef="#ctx0" brushRef="#br0" timeOffset="123741.84">6121 10201 724 0,'-3'-4'235'16,"0"0"52"-16,2 1-26 0,1 3-25 15,-4-7-24-15,4 7-12 0,4-7-26 0,-4 7-18 16,10-7-10-16,-3 6-13 0,7-2-20 0,-1-1-14 16,5 1 17-16,1 2-34 0,2 0-8 0,1-2 5 15,1 6-23-15,0-2-7 0,2 1 0 16,2 4-11-16,-4-3 11 0,-1 3-24 0,2 1 1 16,-1 2-16-16,-2 0-5 0,-1 0-7 0,-5 5 2 15,-2 0-21-15,-3 3 21 16,-4 2-28-16,-4 0-5 0,-4 1 5 0,-1 5-11 0,-7 5-12 15,-3-3-8-15,-4-1 21 0,0-1-3 0,-1-1 23 16,-3-4 10-16,5-3 1 0,-2-4 32 16,2 0 16-16,1-3-3 0,2-1 24 15,-1-2-8-15,4-3-6 0,3 3-12 0,1-7 15 16,1 1-5-16,5-1-23 0,0 0 3 0,0 0-13 16,0 0 15-16,0 0-13 0,28-3 16 15,-14 3-10-15,-1-1-9 0,5 2 4 0,-4-1-11 16,9 2 10-16,-5-2 16 0,5 1-23 0,-2 5 2 15,0-1 0-15,5-2-15 0,-2 5 15 0,0 0-15 16,1 0-8-16,-1 3 11 0,-1-3-14 16,1 4-2-16,-3 1-20 0,3 2-5 15,-4-5-29-15,4 8-8 0,0-1-68 0,-4 2-93 16,-2-6-71-16,2-1-517 0,0-1 51 16,-5-3 107-16,1-6 75 0</inkml:trace>
  <inkml:trace contextRef="#ctx0" brushRef="#br0" timeOffset="124458.98">7125 10281 632 0,'0'-7'325'0,"-3"1"-18"0,0 1-23 0,3 5-18 0,-1-10-53 0,1 10-3 16,-2-3-41-16,2 3-8 0,0 0-10 0,0 0-8 15,0 0-43-15,2 18 15 0,2-10-7 0,-4 10-31 16,3 3-1-16,1 5-19 0,0 1 12 15,2 6-15-15,-2 2-1 0,2 3-2 0,-2-4-12 16,-1 1-14-16,2 2-12 0,1-6-33 16,-3 1-16-16,1-7-15 0,2 0 2 0,-3-9-7 15,-2 1-18-15,2 0-6 0,0-4 19 0,1-1-1 16,-3-5-48-16,2-6-41 0,-3 4-30 0,0-5 4 16,0 0-41-16,0 0 31 0,3-23 36 15,-6 8 3-15,0-2 0 0,-2-9 12 0,-1-6 41 16,-1-2 34-16,-3-12 38 0,-1 1 25 0,-2 1 39 15,3 6 41-15,-1 8-13 16,1-2 31-16,-4 1 28 0,4 4-18 0,-3 2-2 16,5 2 9-16,-2-1 9 0,3 6-47 0,1 1 26 15,-2 2-23-15,5 3 0 0,-3-1 5 0,5 2-5 16,1 3-23-16,1-4-3 0,5 2-10 16,5 0-2-16,-1-1-3 0,7-3-26 0,3 4 18 15,4 2-2-15,0-1-5 0,0 1 25 0,3 1-38 16,-2 3-1-16,2 0 9 0,-3 1-8 15,0 1 10-15,-4 2-21 0,4 2 6 0,-3 1-16 16,-4 3 6-16,3-4 4 0,-6 6-10 16,3 2 11-16,-7 4-31 0,1-3 15 0,-5 6-5 15,-5 3-5-15,-1 0 18 0,-4 5-23 16,-6 2-5-16,-1 3 17 0,-10 9-4 0,-2-3 10 16,2-10-3-16,1-2-18 0,0-4 23 0,3-4-12 15,3-1 10-15,-3 1 22 0,4-8-4 16,1 2 5-16,2-2 15 0,1-1-10 0,1 1 10 15,1-2 0-15,0-2-15 0,4 1 13 0,-3-3-6 16,6-2 1-16,-3 5-6 0,3-5-12 0,0 0 12 16,12 3 8-16,-12-3-15 0,14 0-1 15,-3 0 1-15,-4 2 2 0,5-2 8 0,3 0-15 16,-2 1-6-16,1 2 16 0,0 0 7 0,3-2-12 16,-3 4-10-16,3-2 12 0,-1 6 0 15,2-3-2-15,-2 0 10 0,2 0-18 16,-1 1 2-16,3 5 1 0,-2-1-6 0,-2-1 3 15,2 4-8-15,-5-3-9 0,5 4-19 0,-2-1-44 16,-2-1-60-16,0 0 6 0,0-1-86 16,-4-4-166-16,4 4-405 0,-1-7 59 0,-3 2 112 15</inkml:trace>
  <inkml:trace contextRef="#ctx0" brushRef="#br0" timeOffset="124586.23">7826 10559 813 0,'0'-3'233'0,"0"3"-18"0,0 0-43 0,0-6-36 15,0 6-14-15,0 0-24 0,0 0-45 0,0 0-55 16,0 0-136-16,0 0-559 0,-3 18 60 0</inkml:trace>
  <inkml:trace contextRef="#ctx0" brushRef="#br0" timeOffset="125210.38">6312 11614 906 0,'-7'-6'289'0,"1"3"-46"0,1-1-43 0,2 1-3 0,3 3-39 16,-6-5-19-16,6 5-9 0,0 0-4 0,0 0-21 16,0 0-13-16,0 0-18 0,0 0 3 0,6 25-16 15,2-10-7-15,-2 8 0 0,1 5-8 16,3 18 0-16,4 5 0 0,-4 1-26 0,0 6 16 15,1-1 5-15,-1 1-20 0,0-5 7 16,4 4-18-16,-7-1-5 0,3-2 13 16,1 0-59-16,-2-4-18 0,-2-12-43 0,1-1-18 0,-2-9-60 15,1-2-76-15,-7-2-51 0,4-5-445 16,2-5 94-16,-3-3 13 0</inkml:trace>
  <inkml:trace contextRef="#ctx0" brushRef="#br0" timeOffset="125569.18">6349 11555 1018 0,'0'-5'292'15,"0"5"-41"-15,1-7-18 0,5 5-23 0,-6 2-21 16,14-5-12-16,-4 3-24 0,1 4-7 0,3 1-10 15,6 1-29-15,0 0 16 0,4 4-28 16,-3 1-5-16,2 0-14 0,1 1-12 0,-2 0-79 16,5 5-3-16,-3 0-15 0,-4-2 5 0,-2 2 15 15,1 0 3-15,-5 0 2 0,-3 0 5 16,2-2-12-16,-9 3 20 0,2-1-13 0,-6 0 1 16,-3 2-1-16,-4 3 11 0,-4-3-14 0,-5 7 11 15,-5-2-5-15,0-1-5 0,-2-1 15 16,-1-2-12-16,-4-6 1 0,4 3-1 15,0-5-16-15,4-2 0 0,6-1-49 0,-3 0-36 16,3-4-101-16,4-3-70 0,4 0-477 0,6 0 27 16,0 0 84-16</inkml:trace>
  <inkml:trace contextRef="#ctx0" brushRef="#br0" timeOffset="126273.54">6842 11959 890 0,'14'2'261'0,"-14"-2"-17"16,7 0-24-16,-7 0-18 0,9 3-15 0,-9-3-16 16,7 1-25-16,-7-1 0 0,0 0-31 15,8 1-5-15,-8-1 11 0,6 0-29 16,-6 0 2-16,7 2 14 0,-7-2-26 0,0 0-3 16,13-2-17-16,-13 2 7 0,14-5-26 0,-4 0 16 15,2-5-18-15,1-3 13 0,0-4-29 16,1-1 4-16,-1-7 1 0,1-1-22 0,-4-5-5 15,-3 8 4-15,-2-3 6 0,1 2-10 0,-3-3-9 16,-3 4 12-16,0 1-4 0,-3 2 26 16,-1 2-23-16,0 1 1 0,-3 2-9 0,-2 0 13 15,-1 5-7-15,-1 2 2 0,-3-1 5 0,-3 6-10 16,4-2-2-16,-1 5 22 0,-3 4-10 16,3-1-5-16,-2-2-2 0,1 8 2 15,2-1 18-15,3-1-18 0,-1 3-10 0,5 2 21 16,2-2-16-16,4 1 5 0,0-3 0 0,3 4 8 15,4-3 10-15,4-5-26 0,2 5 11 16,5-9 7-16,2 3-15 0,1-6 3 0,6 1 17 16,0-5-22-16,1 3 17 0,3-8 8 0,0 3-13 15,-5 1-10-15,-2-2 21 0,3 2-14 16,-6-2-7-16,-1 3 16 0,-5-1-6 0,-2 1-66 16,1 3 20-16,-4 0 3 0,-1 0 22 0,0-2-7 15,0 4 3-15,-5 1-5 0,2-3 17 16,-6 4-20-16,11 0 0 0,-11 0 8 15,0 0-9-15,0 14 12 0,0-7-14 0,0 4 11 16,0-1 10-16,0 5-8 0,0-1 5 0,3 3-7 16,0 0 5-16,1 0-3 0,2 1-8 15,1-1 11-15,1-3-8 0,2-2 16 0,0 1-6 16,4-2-10-16,-1-3-3 0,2-2 19 0,1-2-13 16,-2-4 17-16,0 0-7 0,3 0 0 15,-1-3-3-15,-1-3 6 0,1-2-9 0,-2 4 17 16,-3-4 14-16,-1 2-12 0,0-2 17 0,0 1-12 15,-3 3 2-15,0-2 8 0,0-1-5 16,-3 4 0-16,2-2-10 0,-3 4 71 0,1-3-17 16,-4 4-1-16,6-5-2 0,-2 3-13 15,-4 2 0-15,0 0-5 0,0 0-5 0,0 0-5 16,0 0 5-16,7 12-29 0,-7-5 9 16,3 3-19-16,-3-2-17 0,0 7-27 0,0-5-24 15,1 5-21-15,2 0-49 0,-3 0-102 0,6-2-630 16,-6 3 72-16,3-7 81 0,1 0 116 15</inkml:trace>
  <inkml:trace contextRef="#ctx0" brushRef="#br0" timeOffset="126426.56">7580 11408 921 0,'-3'-3'261'0,"3"3"-31"0,0-5-40 0,0 5-16 0,0 0-13 15,0 0-28-15,10 15-43 0,1-7-44 16,-2 5-69-16,5 6-64 0,3 2-74 0,7 11-413 16,1 3-119-16,-6-5 135 0</inkml:trace>
  <inkml:trace contextRef="#ctx0" brushRef="#br0" timeOffset="127371.43">7980 11658 924 0,'-6'-10'232'0,"2"1"-40"16,-2 3 3-16,1-1 10 0,-1-1-3 16,2 5-20-16,1-4-21 0,-4 5-20 0,1-3-11 15,1 2-9-15,-1 1-6 0,6 2-23 0,-13 1-13 16,13-1 8-16,-11 4-35 0,7 3 1 0,-2 3-2 16,3 2-17-16,0-1-1 0,3-1-2 15,3 5-21-15,0 0-5 0,3 0-10 0,-2-3 0 16,7 5-11-16,-2-3-1 0,1-2-27 0,5 2 18 15,-2-4 11-15,1-2-16 16,0-1 16-16,0-1-18 0,-1-2 12 0,1-3 1 16,-1-1 15-16,-3 0-16 0,1 0 14 0,-1-3 19 0,-3-3-4 15,0 3 15-15,3-5 10 16,-7 0-12-16,1 0 7 0,-1 1-8 0,-3-1-4 16,0 1 9-16,0-3 21 0,-3 2-20 0,0-1-5 15,-1 1 9-15,1 0-17 0,-4 1 10 0,3-3-2 16,-2 3-1-16,2 2 11 0,-2 0-3 15,2-2-20-15,1 4-3 0,-2-2 20 0,5 5-20 16,-3-8-2-16,3 1-8 0,0 2-13 0,1-1 21 16,6-4 9-16,-1 0-27 0,1-2 5 15,0-5 20-15,4 5-5 0,-1-5-20 0,-1 1 10 16,2-6-3-16,-1 6-7 0,-3-5 17 0,-3 0-2 16,2 3 0-16,-2-1 13 0,-4-1-18 15,0 2 15-15,-4 1 0 0,-2 2-2 16,-1 2 2-16,-3 0-5 0,-1 3 6 0,-5 2-17 15,-2 1-1-15,1 4-1 0,-7 2 8 0,3 1-5 16,-6 1 5-16,-1 2-3 0,5 4 9 16,-4 0-30-16,3 2 14 0,3 1 8 0,4 0 2 15,-3 4-3-15,9-3-15 0,0 3 21 0,2 0 2 16,5-2-20-16,4 1-9 0,3-2 7 16,4 0 11-16,4 1-14 0,3-2-3 0,9 0 2 15,-1-5 4-15,4-2 6 0,-2-3-12 0,4 4 13 16,5-8-5-16,-5 3 4 0,0-6-4 15,2 4 15-15,-5-4 5 0,2 4 11 0,-8-2 1 16,-1 1 24-16,-1 1 0 0,-6 0-5 16,2-1 8-16,1 1-19 0,-7 3 3 0,2-2-2 15,-2 1 0-15,1-3-19 0,-8 4 4 16,10 5-6-16,-10-5 8 0,3 8-6 0,0-4-2 16,-3 4 0-16,0 6 8 0,0-3 5 0,0 3-10 15,0-3-1-15,0 6 17 0,1 4-19 16,5-4-8-16,-2 0-5 0,0 3-4 0,5 1 14 15,1-4-12-15,1 0 0 0,2-1 2 16,2-4-7-16,2 1 12 0,0-6-5 16,0-2-9-16,3 2 17 0,1-7-13 0,-4 0 2 15,3 0 1-15,-3-2 0 0,4-3-10 0,-4 0-6 16,0-5 28-16,-3 4-2 0,-1-3 3 0,1-1-8 16,0 0 7-16,-7 5 19 0,2-2-1 15,-1 1 3-15,-4-1-10 0,2 2 8 0,-2 0-1 16,2 0 1-16,-3 2-11 0,-3 3-10 0,8-7 2 15,-8 7 11-15,0 0-8 0,0 0 13 16,0 0-7-16,0 0-19 0,6 14-2 0,-6-8 38 16,0 3-26-16,0 1-12 0,0 0-3 0,0 1-5 15,1 4-15-15,2-1 10 16,-3 1-66-16,3 1-32 0,0-1-50 0,-2-5-124 0,2 5-544 16,0 0 89-16,2-5 87 0,-2 0 38 0</inkml:trace>
  <inkml:trace contextRef="#ctx0" brushRef="#br0" timeOffset="127557.43">8657 11306 860 0,'0'-5'309'0,"0"5"-25"0,-3-7-61 0,3 7-8 0,0 0-38 16,0 0-21-16,0 0-33 0,0 0-44 0,0 0-46 0,6 21-89 15,-6-11-123-15,4 1-563 0,-1 0 48 16,1-2 90-16</inkml:trace>
  <inkml:trace contextRef="#ctx0" brushRef="#br0" timeOffset="128442.98">8852 11018 842 0,'-3'0'355'15,"3"0"-29"-15,-4-7-42 0,4 7-36 0,0 0-33 16,0 0 0-16,0 0-31 0,-7 14-17 16,4-5-1-16,0 8-33 0,3 5-18 15,0 6-5-15,-3 3 0 0,3 5-20 0,-1 19-8 16,1-10-16-16,-3 12-25 0,3-2-41 0,3 4 8 16,-3-5-31-16,0 1-38 0,4-2 7 15,-4-11-20-15,0-9 30 0,3-1-28 0,-3-9-17 16,3-3 22-16,-3 0 16 0,0-8 8 0,1-2-3 15,2-2 28-15,-3-1 7 0,3-7 11 16,-3 0 13-16,0 0-8 0,0 0 8 0,7-17 18 16,-3 7 23-16,-4-4-6 0,3 5 6 0,-3-6 7 15,3 2-12-15,-3-1-3 0,0-1 10 0,0 0-9 16,0 2-1-16,0-1-13 16,0 3 8-16,1-1-5 0,2 1 7 0,-3 1-10 15,6 0-15-15,-2-2 16 0,2 2-16 0,-1 0 5 16,4 1-5-16,2-4-6 0,3 5-12 15,-1-4 5-15,4-1 1 0,0 3-14 0,1-1 3 16,-2 0 2-16,2 1-7 0,-2 2-3 0,-1-2 0 16,-2 3-5-16,1-1 6 0,-1 4 4 0,-6-2 5 15,3-1 11-15,-3 4-5 0,0-1-19 16,-4 3 24-16,1-2-8 0,-4 3-5 16,0 0 2-16,0 0 1 0,0 0 4 0,0 0 1 0,0 0 15 15,-1 16-21-15,-2-8 1 0,-4 1 25 16,4 1-16-16,-3 0-12 0,3 5 10 0,2-5 11 15,-2 5-16-15,3-5-3 0,-4 5-5 16,8-2-7-16,-4-1 5 0,0 1 18 0,3-1-14 16,0-2-4-16,1-2 15 0,2-1-20 15,1 0 7-15,4-4 3 0,-4-3 3 0,3 0-1 16,1-3 0-16,2-4-7 0,-3-1 13 0,4-3-1 16,-1-3 1-16,1-3 5 0,-4 0-8 0,3-2 10 15,-2-2-15-15,-4 3 12 0,0 3 4 16,-1-2 4-16,2 0 3 0,-2 2-10 0,-2 4 10 15,-1 3 2-15,0-2-10 0,1 3 8 16,-1 0-13-16,-3 6-7 0,0 1 17 0,0 0-2 16,0 0-16-16,11 18 8 0,-8-3-5 15,0 2 11-15,1 8 1 0,2 8 1 0,2 10-13 16,2 11 3-16,-6-3-6 0,5 1 8 0,-5 5-7 16,3-1 15-16,-3-1-8 0,2 2-5 15,-3-4 2-15,-3-6-25 0,-3-8 46 0,0-3-20 16,-1 3 5-16,1-3-1 0,-8 8-4 0,1-5 25 15,0-12-33-15,-4 3 7 0,-2-5 6 16,-2 0-16-16,1-2 13 0,0-7 1 0,-4 2-6 16,1-7 2-16,-1 0 19 0,-3-4-24 0,4-1 16 15,-4-5-11-15,0-1 19 0,3-1-11 0,-6-6 3 16,4 0-8-16,-4-10 5 0,5 1-2 16,2-4 23-16,7-5-26 0,6 2 2 0,4-5 4 15,3-3 2-15,6-4-11 0,7-12 6 16,1 4-6-16,6 3-14 0,1 0 14 0,3 5 6 15,-3 6-11-15,-4 7-15 0,3-2-2 16,0 4-24-16,1 0-4 0,-3 7-80 0,-2-1-44 16,-1 6-56-16,-2 0-639 0,-3 4 32 0,-2-2 83 15,-2 3 86-15</inkml:trace>
  <inkml:trace contextRef="#ctx0" brushRef="#br0" timeOffset="129045.14">9844 3825 440 0,'3'-4'100'0,"-3"4"-26"0,0 0-8 0,0 0-58 15,0 0-80-15,10 15-99 0</inkml:trace>
  <inkml:trace contextRef="#ctx0" brushRef="#br0" timeOffset="129366.19">9860 3884 793 0,'0'-14'310'0,"-3"7"-44"16,3-2-74-16,0 5-28 0,3-3 2 16,-3 7-23-16,-3-7-38 0,3 7 3 15,0 0-16-15,0 0 3 0,0 0-8 0,0 0-3 16,-3 27-17-16,-1-9 4 0,1 7-9 0,-5 10-1 16,-2 12-4-16,-3 7-14 0,2-1 1 15,-2 3 9-15,-4 3-12 0,0 15-18 0,-1 1 13 16,2-6-10-16,-1-11-13 0,6-2 7 0,-2-3 6 15,3-5 4-15,-1 0-14 0,5-11-9 16,-2-5 9-16,2-6-6 0,2-1 18 0,-2 0-18 16,3-2-17-16,-1-4-6 0,4-2 0 0,-4 1 6 15,0-3-37-15,4-1-12 0,-3-2 12 16,0 1-10-16,3-2-25 0,-4-3 15 0,4-2 5 16,0-2-76-16,0-4-142 0,-6 4-496 15,6-4 46-15,0 0 90 0</inkml:trace>
  <inkml:trace contextRef="#ctx0" brushRef="#br0" timeOffset="129829.27">9419 4593 629 0,'-3'-7'233'0,"3"7"-5"0,-3-2-36 0,3 2-31 16,-3-6-10-16,3 6-20 0,0 0-6 15,0 0-20-15,0 0-10 0,0 14-3 16,0-5-10-16,0 3-8 0,0 3-7 0,3 3-11 16,0 2 3-16,0 2 2 0,1 1 1 0,2 4-6 15,-2-4-2-15,3 2-6 0,0 0-9 16,0-1-14-16,-1-2 6 0,1-1-8 0,0-2 0 16,0 0 10-16,-3-7-4 0,5 2-22 0,-5-2 16 15,3 1 8-15,0-2 10 0,-1-1-13 16,-2-2 3-16,2 0-16 0,2-1 1 0,-1-1 76 15,-1-6-8-15,1 0-7 0,-7 0 0 0,21-6-8 16,-8-1 0-16,1 0-13 0,3-4 1 16,0 0-4-16,1-3-14 0,-1 0-1 15,3-1 8-15,-3 0-18 0,3-2 8 0,1-1-13 0,-1-3 0 16,1 5 11-16,-3-1-14 0,-2 2-2 16,2 2 2-16,-5-2-9 0,0 5 4 15,-2 1-7-15,-1-3 7 0,-3 5-7 0,3 2-8 16,-3-2 2-16,-3 0-14 0,2 4-4 0,-2-2-32 15,3 2 22-15,-4-1-23 0,-3 4-30 16,0 0-41-16,0 0-26 0,0 0-126 0,0 0-613 16,0 15 89-16,0-15 97 0,-6 10 36 0</inkml:trace>
  <inkml:trace contextRef="#ctx0" brushRef="#br0" timeOffset="129958.8">10007 4734 788 0,'4'-6'294'15,"-4"6"-40"-15,0 0-67 0,0 0-75 0,0 0-86 0,0-8-118 0,0 8-620 16,0 0 131-16</inkml:trace>
  <inkml:trace contextRef="#ctx0" brushRef="#br0" timeOffset="131429.41">9300 5678 360 0,'0'0'185'0,"0"0"2"0,-3-7-21 15,3 7-28-15,0 0 0 16,0 0 1-16,-1-4 14 0,1 4 8 0,0 0-20 16,0 0-5-16,0-6-8 0,0 6-15 0,0 0-14 15,0 0 14-15,0 0-3 0,0 0-20 16,0 0-3-16,0 0-16 0,0 0-19 0,0 0 12 16,0 0-21-16,0 0 1 0,0 0 4 0,0 0-12 15,0 0 8-15,0 0-24 0,0 0 3 0,0 0 3 16,0 0-3-16,0 0-11 0,0 0 4 15,7 15-6-15,-7-15 13 0,3 3 5 0,-3-3-5 16,0 0 0-16,0 6 3 0,0-6-6 0,0 0 9 16,4 3 14-16,-4-3-22 0,0 0-50 15,0 0 9-15,0 0 33 0,0 0-24 16,3 4 1-16,-3-4-8 0,0 0 13 0,0 0-13 16,0 0 41-16,0 0-28 0,0 0-2 15,0 0-4-15,-3-17-4 0,3 10 5 0,0 7-3 16,0-8 21-16,0 8-11 0,-3-7-5 0,3 7 39 15,0-6-39-15,0 6 11 0,0 0-11 16,0-6 6-16,0 6-3 0,0 0 5 16,0 0-16-16,0 0 19 0,6 20-11 0,-2-6 6 0,-4 3-4 15,1 2-1-15,5 6-1 0,-3 6 8 0,-2 2 3 16,5 3-11-16,0 13 16 0,2 0-8 16,-1-1 0-16,-1-10-8 0,1-5 11 15,-1-1-32-15,2-1 4 0,-1-9-34 0,0 1-3 16,-1 0-12-16,-2-6-44 0,3-1-2 15,-4-4-23-15,1 0-34 0,-1-5-614 0,0-2 77 16,-3-1 105-16</inkml:trace>
  <inkml:trace contextRef="#ctx0" brushRef="#br0" timeOffset="131836.43">9313 5457 826 0,'0'-7'266'0,"0"7"-10"0,0-8-33 0,0 8-23 16,8-6-18-16,-2 6-11 0,1-1-33 0,3 1-10 15,4 0 3-15,-1 1-29 0,5 4 3 16,3-3-8-16,-2 5-30 0,6-4 15 0,-1 5-13 15,0 1-26-15,-4-1 1 0,4 0 0 0,-3 3-4 16,-4 1-6-16,0-4-9 0,-4 0 6 16,-2 1-8-16,-1 0 0 0,-4 1 5 0,-2-2 0 15,-4 1-10-15,0 0-2 0,-6 3 9 16,-1 0-9-16,-7-2-6 0,0 5 3 16,-6-2-6-16,3-1 1 0,-7 1 0 0,3-3-3 15,-3 0 5-15,1 0 0 0,2 1 3 0,3-5-10 16,1 1 10-16,3 1 7 0,-2-2 0 15,6-2-22-15,-1 0-16 0,1 2-31 0,3-3-22 16,0 0 19-16,3 2 9 0,4-5-57 0,0 0-102 16,1 4-658-16,-1-4 156 0,14 0-8 0,-14 0 101 15</inkml:trace>
  <inkml:trace contextRef="#ctx0" brushRef="#br0" timeOffset="131958.79">9697 5647 583 0,'0'0'136'0,"6"-2"-100"16,-6 2-236-16</inkml:trace>
  <inkml:trace contextRef="#ctx0" brushRef="#br0" timeOffset="132685.16">10544 5461 788 0,'-4'-2'281'16,"4"2"-12"-16,0 0-33 0,-6-2-34 0,6 2-15 15,0 0-13-15,0 0-28 0,0 0-11 16,0 0-7-16,0 0-18 0,-3 10-17 0,3-10 14 16,3 9-17-16,0-3-21 0,0-3 2 0,-3 3-4 15,0-6-6-15,1 6-12 0,2-2 18 16,-3-4-14-16,3 8 1 0,-3-8 20 15,4 2-102-15,-4-2 23 0,0 0 10 0,0 0-12 16,0 0 9-16,0 0 1 0,4-20-8 0,-1 7 12 16,-3-6-2-16,3-6 3 0,1 0-5 15,-1-5-6-15,3-3 80 0,-2-2-6 0,0 2-14 16,0-3-9-16,2 3-14 0,-3-1 12 0,4 1-8 16,-4 8 1-16,-2 1 12 15,2 6-3-15,1 2-17 0,-1-1-5 0,0 3-3 0,-3 3 5 16,1 1-2-16,2-1-14 0,0 6 6 15,0-2-2-15,1 1-4 0,2 4-6 0,2 1 11 16,-8 1 14-16,20 7-18 0,-6-3-13 16,0 6 0-16,6 4 2 0,-3 1 14 0,4 2-1 15,3 1-17-15,-3 1 12 0,2 2-10 0,-2-3-3 16,0 5 11-16,1-3 2 0,-1-2-35 16,-3 4 17-16,2-3 0 0,-3-3-5 0,-3-1-17 15,0 1-19-15,2-1-10 0,-5-2-7 0,-1-1-44 16,0-1-8-16,-2 3-43 0,-2-5-67 0,-6 0-87 15,3 1-535-15,-3-3 90 0,-2 1 89 16,1-4 39-16</inkml:trace>
  <inkml:trace contextRef="#ctx0" brushRef="#br0" timeOffset="132903.68">10681 5353 703 0,'-6'-3'313'0,"6"3"-27"0,-5-3-25 0,5 3-17 0,0 0-96 16,0 0-10-16,-3-5-25 0,3 5-11 0,0 0-12 15,0 0-6-15,17-7-9 0,-7 4 7 16,5-3-21-16,1-2-5 0,5 1-2 16,0 0 13-16,-1 0-26 0,4-2-31 0,3 0-5 0,-3 0-33 15,-1 0-57-15,-1 5-40 0,-5-2-244 16,6 0-406-16,-2-1 50 0,3 1 126 15</inkml:trace>
  <inkml:trace contextRef="#ctx0" brushRef="#br0" timeOffset="133398.59">11918 4820 778 0,'-3'-3'284'0,"3"3"-28"16,-6-6-26-16,6 6-17 0,-4-4-39 0,4 4-11 16,-4-4-24-16,4 4-11 0,0 0 2 0,0 0-22 15,-3 13-14-15,3-7-12 0,3 6-2 16,1-1-9-16,-1 4-7 0,1 3 8 0,-1 0-34 16,1 4-7-16,2 2-23 0,1 1-11 15,0 0-4-15,-3 0-37 0,2 0-43 0,-2-1-51 16,2-4-36-16,-2-2-67 0,0-1-48 15,2-2-469-15,1-5 52 0,-4 1 102 0</inkml:trace>
  <inkml:trace contextRef="#ctx0" brushRef="#br0" timeOffset="133998.53">11875 4717 924 0,'0'0'256'0,"-5"-6"-24"0,5 6-19 16,-3-2-39-16,3 2-31 0,0 0 1 0,0 0 2 15,11-9-26-15,-5 4-15 0,4 2-10 16,5-4-6-16,4 1-12 0,2-1 7 0,4 2-22 16,2-1-3-16,3-1-11 0,-2 4-7 0,-1-1-5 15,3 0 15-15,-2 3-28 0,-1 0 3 16,-3 2-11-16,-3-1 8 0,2 1-10 0,-5 3-21 15,0 2 3-15,-2 1-10 0,-2 0 2 0,-4 1 21 16,-6 2-31-16,-1 1 0 0,-3 2 10 16,-4-1-5-16,-5 3 39 0,-3 2-37 15,-1 0 3-15,-4-1-2 0,3 1 12 0,-6-3-9 16,6 3-6-16,-3-6 13 0,4 1-11 0,-2-3-2 16,5 0 16-16,4 0-29 0,-1-2 11 15,-3-2 2-15,6 2 5 0,-2-1 5 0,5-2-15 16,-2 1 15-16,3 2 3 0,0-7-5 0,7 9 23 15,-1-7 2-15,1 0 1 0,4 3 2 16,2-1-8-16,1-1 8 0,0 0 2 0,6 3-10 16,-3-4 16-16,1 4-16 0,2-2 0 0,-3 1 19 15,1 3-27-15,1-4 8 0,-4 4 1 16,1-1-4-16,-2 1-9 0,-4 2 17 16,0 1-5-16,1-1-2 0,-8 1 7 0,1-1 6 15,-4 2-19-15,-3-1 11 0,-1 4 28 0,-7 0-31 16,-2-2 8-16,0 3-7 0,-5-1 1 15,-2-3 1-15,0 0 8 0,-1-3-11 0,0-1 10 16,-2 0-9-16,2-6-6 0,0 3 15 0,1-4-10 16,2-1 1-16,1 0 2 0,0 0-6 15,0-1 11-15,1-2-13 0,4 1-10 0,-1 0-18 16,3-3-41-16,0 4-2 0,6-2-55 0,-2-1-58 16,6 4-54-16,-1-8-537 0,2 5 53 15,-1 3 62-15</inkml:trace>
  <inkml:trace contextRef="#ctx0" brushRef="#br0" timeOffset="136293.53">9679 6868 767 0,'-3'-3'254'0,"3"3"-29"0,-3-6-30 0,3 6-3 16,0 0-26-16,0 0-20 0,-1-6-18 0,1 6-5 16,0 0-13-16,0 0-3 0,0 0-15 15,7 22-5-15,-4-12 3 0,2 5-34 16,-2 0 16-16,3-1-36 0,-2 5 13 0,2 0-1 0,1 4-9 15,-2-3-9-15,1 2 19 0,-2-1-29 16,2 1 9-16,-3-5-22 0,1 1 14 16,-1-2-6-16,1-1-2 0,-1-3 10 0,1 1-23 15,-1-4 8-15,0 0-3 0,-3-1 15 0,4 0-17 16,-4 1 12-16,3-3 3 0,-3-4-15 16,0 5 12-16,0-7 8 0,3 4-13 0,-3-4-2 15,0 0-3-15,0 0 10 0,0 0-15 0,0 0 5 16,0 0 6-16,-9-17 4 0,8 10 6 15,-2-1-21-15,0-2 0 0,-1 0 7 0,1 0-12 16,-1-3 8-16,0 0 4 0,1-3-14 16,0-4-6-16,-3 2 18 0,5-1-5 0,-5-4-10 15,3 0 35-15,-2-4-30 0,2 2 5 16,-1-1 10-16,1 1-15 0,0 0 23 0,-1 3-10 16,-2 1-11-16,3 3 1 0,-2 1 15 0,2-2-8 15,0 7-3-15,0-3 9 0,2 5-6 16,-2-1-3-16,3-1-4 0,-3 4 12 0,0 1-13 15,2 1 1-15,1 0 9 0,-3-2 1 0,3 3-13 16,0 0 20-16,0 5-12 0,-3-7-1 16,3 1-9-16,0 6 22 0,-4-5-35 15,4 5 9-15,0 0-1 0,0-7 1 0,0 7-4 16,0 0 12-16,0 0 6 0,0 0-11 0,0 0-12 16,7-3 5-16,-7 3-11 0,0 0-2 15,0 0-8-15,0 0-5 0,0 0-20 0,13 12-26 16,-12-9-24-16,2 1-57 0,-3-4-86 0,6 4-140 15,-3 1-389-15,-1-3 148 0,-2-2 3 16</inkml:trace>
  <inkml:trace contextRef="#ctx0" brushRef="#br0" timeOffset="136661.91">9392 6768 913 0,'0'0'284'0,"0"0"-30"0,-7-1-8 0,7 1-26 16,0 0-87-16,0 0-18 0,-11-1-2 16,11 1-6-16,0 0-17 0,0 0 2 0,0-7-15 15,0 7-8-15,8-8-23 0,-4 1 5 0,5 3 5 16,1-2-22-16,2-3-1 0,1 1-2 15,7-5 4-15,-3 3 1 0,7 0-10 16,-3-1 7-16,6-2-7 0,1 1-6 0,0 0-15 16,2 1 3-16,-4-3 13 0,5 4-16 15,-7 1 0-15,-2 1 15 0,1 0-15 0,-2 0-5 16,-1 1-23-16,-2 5 13 0,-2-4-16 0,2-1-22 16,-5 4-1-16,-3 1-15 0,1-3-2 0,-1 4-50 15,0 0 24-15,-2 1 0 0,-8 0-8 16,13 0 11-16,-13 0-3 0,9 0-16 0,-9 0 6 15,5 4-39-15,-5-4-41 0,0 5-61 0,0 2-463 16,0-4 45-16</inkml:trace>
  <inkml:trace contextRef="#ctx0" brushRef="#br0" timeOffset="137641.1">9775 7240 765 0,'0'0'220'0,"0"0"-13"0,-7-15-7 0,4 6-41 16,3 0-19-16,-4-4 1 0,4 3-8 16,-3-7-7-16,0 0-6 0,-1-1-15 0,-3-5-5 15,3-2 5-15,1 0-18 0,0-2-16 0,0-2 27 16,2 1-14-16,-2 1-15 0,0-2-17 15,0 4-50-15,0-1 26 0,1 6-5 0,2-2-5 16,0 5-5-16,-3-6 10 0,3 5-15 0,0 4 10 16,3 1 0-16,-3-2-8 0,0 5 13 15,0-3 8-15,0 2-16 0,2 3-5 0,1-3 3 16,-3 4-8-16,0 0 3 0,3 1-18 0,0-1-1 16,-3 3 19-16,3-2 2 0,1 4-2 15,2 0-11-15,-6 2-9 0,15-4 6 0,-8 5 9 16,3 4 0-16,3-3 4 0,1 6-9 0,3 1-9 15,3 4 17-15,-2-1 6 0,6 6-14 16,0 2-1-16,10 6 6 0,-3 1-3 16,0 4 5-16,0-3 23 0,2 3-25 0,-2 0 4 15,-3-3-7-15,-2-3-15 0,-5-1 7 0,-3-1-7 16,6-2-13-16,-5 2-8 0,-1 2-13 16,-5-2-25-16,1-5-23 0,-3 1-52 0,-1 3-73 15,-4-9-88-15,-2 8-438 0,-4-4 21 0,-4 0 131 16</inkml:trace>
  <inkml:trace contextRef="#ctx0" brushRef="#br0" timeOffset="137819.1">9833 7046 737 0,'0'0'297'0,"6"-10"-13"0,-1 8-41 0,1-7-13 0,1 3-20 15,3-2-28-15,1 1-5 0,5 2-29 16,2-3-20-16,3-4-28 0,-1 8-49 0,4-4-46 16,3 2-146-16,-10 4-220 0,7 0-427 0,0-1 107 15,-3 2 36-15</inkml:trace>
  <inkml:trace contextRef="#ctx0" brushRef="#br0" timeOffset="138189.78">10339 6759 1008 0,'0'0'315'0,"-3"-6"-39"15,3 6-33-15,0-7-4 0,0 7-45 0,0 0-22 16,0 0-14-16,0 0-12 0,0 0-10 16,0 0-34-16,16 11 16 0,-9-7-3 0,4 8-28 15,-1-1-2-15,7 1-6 0,-6 3-15 0,5-1-5 16,-2 1 2-16,-1-2-15 0,-1-1-10 0,-2-2 5 15,2 0-15-15,-1-3-1 16,-1 1 4-16,-3-1-1 0,1-3-10 0,1 2 17 16,-2-6-12-16,0 0 11 0,-7 0-16 0,17-6 23 15,-10-2 7-15,-1-1-35 0,-2-1 10 16,3-5-2-16,-3-1 2 0,-1-2 0 0,0 0-3 16,1-3 13-16,-4 3-17 0,3-1-9 0,-3-4 6 15,3 8-10-15,-3 1-1 0,0 0-14 0,1 0-29 16,-1 4-59-16,3 2-18 0,-3 1-10 15,4 3-43-15,-1 0-50 0,4 1-22 0,-4 3-123 16,-3 0-463-16,13 8 48 0,-5 0 98 0,-1 0 91 16</inkml:trace>
  <inkml:trace contextRef="#ctx0" brushRef="#br0" timeOffset="138758.34">10937 6696 931 0,'0'-10'249'0,"0"6"-29"15,0-3-13-15,0-1-12 0,0 2-6 16,-3-1-20-16,-1 3-21 0,1-3 1 0,-3 2-37 16,-2 1-2-16,-2-1-5 0,0 5-20 0,-4 0-8 15,1 5-11-15,-5-3-9 0,2 5-1 16,1 1-5-16,2 2 3 0,-1 0-31 16,1 3-10-16,3 1 2 0,2-2-18 0,-2 3-32 15,7 0-1-15,-3-5 0 0,5 1 21 0,1 3-21 16,0-5 15-16,4-1-15 0,2 0 21 15,1-4-3-15,0 1-5 0,3-5-10 0,0-2 15 16,0-2 8-16,1 1-3 0,-1-5 21 0,0 1 4 16,1-2 17-16,-1 0 9 0,-4-5-2 15,2 5-3-15,-1-1 0 0,-1-1 3 0,-2-1-8 16,2 4 21-16,-3-2-6 0,-2 2-7 0,3 1 15 16,-1 0-38-16,-3 2 15 0,3-2 1 15,-2 1-4-15,2 3-25 0,-3 3 8 0,3-4 2 16,-3 4-5-16,0 0 3 0,7 13-3 0,-7-3-5 15,3 7 18-15,5 6-10 0,-2 8 7 16,-2 0-7-16,5 2-8 0,-2 16 2 16,1 1 16-16,2-2-18 0,-1 0 8 0,2-3 2 15,-4-5-15-15,-3-7 20 0,2 0-17 0,0-5 4 16,-1-2-4-16,1-2 7 0,-6-3-15 16,4-3 5-16,-4-2 7 0,0 1-4 0,-3-2-14 15,2-4 19-15,-5-1-11 0,-2 4 16 0,-2-6-11 16,-3 1-7-16,-1-1 18 0,1-5-16 15,-2-2 16-15,-1-1-8 0,-5-3 2 0,3-2 8 16,-1 0 1-16,1-7 7 0,-2 1-24 0,3 0 9 16,3-4 0-16,0-1-11 0,4 0 8 15,4-1-3-15,1 0 1 0,5-2 4 16,0-2-4-16,8 1-11 0,-1-4 5 0,6-1 1 16,1 0-29-16,0 0 2 0,3 2-40 0,3 3-38 15,-3-3-14-15,4 6-35 0,-8 0-182 16,2 3-445-16,1 2 38 0,-1-3 128 0</inkml:trace>
  <inkml:trace contextRef="#ctx0" brushRef="#br0" timeOffset="139126.54">11170 6629 801 0,'0'0'302'0,"4"-4"5"0,-4 4-43 16,3-6-19-16,-3 6-17 0,0 0-23 0,3-6-34 16,-3 6 3-16,3-4-15 0,-3 4-16 0,1-5 19 15,-1 5-52-15,0 0-5 0,0 0 0 16,3-4-21-16,-3 4 8 0,0 0-10 0,3-6-28 16,-3 6 10-16,0 0-13 0,0 0-7 0,7-2-1 15,-7 2-4-15,0 0-1 0,0 0-2 16,4-4 0-16,-4 4 7 0,0 0-15 15,0 0 0-15,0 0-5 0,0 0-5 0,0 0-5 0,0 0 26 16,0 0-24-16,0 0-15 0,0 0 31 16,0 0-13-16,0 0 2 0,0 0-2 15,0 0-8-15,0 0-28 0,0 0 11 0,0 0-19 16,0 0-58-16,0 0-37 0,0 0-9 0,0 0-14 16,0 0-227-16,-14 13-540 0,11-10 97 15,-1 2 77-15,4-5 89 0</inkml:trace>
  <inkml:trace contextRef="#ctx0" brushRef="#br0" timeOffset="140316.54">11617 6343 806 0,'1'-5'320'0,"-1"5"-105"0,3-3-10 0,-3 3-39 16,0 0 11-16,0 0-39 0,0 0-23 16,0 0-2-16,0 0-3 0,10 16-16 15,-6-7-22-15,2 6-3 0,-2 1-7 0,2 2-9 16,-2-1-1-16,3 7-1 0,-3-3 2 0,2 2-17 15,1 0 13-15,-1-4-13 0,-1 4-8 0,1-7 10 16,-2 1-25-16,2-2 10 0,-2-4-5 16,2 0-5-16,-2 1 5 0,3-3 10 0,-4-2-5 15,1-3-5-15,2-2-3 0,-2 1-4 0,-4-3 4 16,0 0 16-16,24-12-19 0,-18 8-19 16,5-10 9-16,-4 3-7 0,0-3 8 0,2 1 7 15,2-1-20-15,-4-3 2 0,0 3 16 0,0-1-11 16,3 2 13-16,-3-1 11 0,-1 4-13 15,-2 1-1-15,-1 1 3 0,2-1-4 16,1 1-6-16,-3 2 0 0,1 4-6 0,-1-4 9 0,-3 6-6 16,7 0 3-16,-7 0 3 15,11 6-6-15,-5-4 6 0,-2 8-11 0,2-3 13 16,-2 1-2-16,6 4-8 0,-6-3-3 0,2 1 8 16,1-2 5-16,-1 1-5 0,2-2 5 0,-1-2 3 15,-1 2-3-15,4-3 0 0,1-2 75 16,2-1-6-16,1-2 3 0,0-4-3 0,3-1-18 15,0-6-12-15,4 1 2 0,-1-7-10 0,-6 2-3 16,4-7 11-16,-2 1-6 0,-2-3 0 16,-4 0 1-16,0 2-6 0,-4-2-2 0,-1-2 17 15,-2 0-25-15,-6 2 0 0,3-1-7 16,-4 2 14-16,0 1-22 0,-2 2 7 0,-1 3 6 16,-3-3-6-16,2 10 6 0,-2-4-16 15,-2 5-13-15,0 2 3 0,2 2 3 0,0 4-27 16,-3 2-12-16,3 2-15 0,3 4-10 0,-1 2-34 15,5 3-10-15,3 4-46 0,0 2-90 16,3 1-164-16,8 3-440 0,2-3 85 0,5 1 100 16,5-3 9-16</inkml:trace>
  <inkml:trace contextRef="#ctx0" brushRef="#br0" timeOffset="140847.73">12613 6250 783 0,'3'-8'322'0,"0"1"-15"0,-3 1-61 0,0 2 28 0,0-4-46 15,0 8 12-15,-3-8-35 0,-4 2-15 0,3 1-19 16,-2-1-17-16,-1 2-19 0,0 2-14 16,-7 2-9-16,4 2-7 0,-7 2-23 0,0 4-2 15,-1-1-19-15,-1 4 8 0,-2 3-20 0,3 0-13 16,-2 6-16-16,6-2-2 0,1-2-15 16,2 2-1-16,4 0-12 0,1-1-13 0,3-4 0 15,6-1-8-15,0-2 16 0,1 0-8 0,7-5 20 16,-1 1-20-16,3-4 5 0,4-2 16 15,-3 0-19-15,3-1 19 0,-1-5 4 0,2 2-2 16,-1-2 8-16,-3 0 30 0,3 2-7 16,-7-4 7-16,3 1 3 0,-2 4-7 0,-4-3 14 15,3 0-17-15,-4 2 5 0,2 0 0 16,-4 1-8-16,2 1 2 0,-2-3-12 0,2 4-2 16,-6 1 12-16,8-6-15 0,-8 6 12 0,6-3-27 15,-6 3 25-15,4-1-21 0,-4 1-7 16,0 0 5-16,9-2-10 0,-9 2 10 0,0 0-3 15,15 2-15-15,-9-1 1 0,-6-1 6 0,13 0-9 16,-2-1 17-16,-1-1-12 0,0-2 7 16,4 1 11-16,-4-2 15 0,1 1-3 15,3-3-5-15,-5 1 16 0,3 0-21 0,-3 2-2 16,1-2 25-16,-3 1 5 0,0-1-10 0,0 2 3 16,0 2-19-16,-4 0-71 0,1-3 5 15,-4 5 29-15,10-4-14 0,-6 2 1 0,-4 2 7 16,6-4 10-16,-6 4-10 0,0 0 3 0,7-2-10 15,-7 2 12-15,0 0-2 0,0 0-1 16,3 9-14-16,0-3 2 0,-3-2 2 0,0 6-40 16,5-2-19-16,-5 4-37 0,3-2-58 0,-3 2-114 15,3 0-497-15,-3-1 49 0,1-4 71 16,2 1 44-16</inkml:trace>
  <inkml:trace contextRef="#ctx0" brushRef="#br0" timeOffset="141020.31">12865 5942 1062 0,'0'0'292'0,"-6"-7"-29"0,6 7-22 0,0-6-65 16,0 6-35-16,0 0-26 0,0 0-30 15,0 0-65-15,0 0-40 0,0 0-93 0,10 13-673 0,-7-7 90 16,0-1 64-16</inkml:trace>
  <inkml:trace contextRef="#ctx0" brushRef="#br0" timeOffset="141238.81">13016 5697 988 0,'0'0'358'0,"-3"-5"-38"16,3 5-39-16,-4-6-53 0,4 6-13 0,0 0-10 15,0 0-26-15,0 0-10 0,0 0-26 16,0 0-9-16,4 27-19 0,2-8-10 16,-2 2-11-16,2 4-32 0,1 6-1 0,1 14-48 15,5 4-33-15,0 1-39 0,-2 0-26 0,-1 4-104 16,-4-4-106-16,2 0-524 0,-5-7 67 0,1-9 97 16,-1-8 25-16</inkml:trace>
  <inkml:trace contextRef="#ctx0" brushRef="#br0" timeOffset="142389.26">13039 6213 826 0,'-3'-6'266'0,"3"0"-25"0,0-1-26 16,0 7-23-16,6-10-18 15,2 2-25-15,2-1-14 0,4 1-7 0,3-5-15 16,4 2-24-16,3-1 14 0,2-2-26 0,2 1-8 15,-4 2-5-15,0 1-16 0,-3-4 14 0,2 6 7 16,-2-3-23-16,-5 3-13 0,2 0 16 16,-5 0 35-16,1 1-17 0,-4 5 2 0,-2-4-2 15,2 3-65-15,-4-2 11 0,1 2 30 0,-3-1-2 16,3 2-28-16,-3 0-3 0,-4 2 11 16,9-6-16-16,-9 6 13 0,4-2-8 0,-4 2 0 15,0 0-10-15,0 0 18 0,0 0-25 0,0 15-4 16,-3-8-12-16,2 4-10 15,1 0-23-15,-3 3-11 0,3 2-27 0,0 1-29 0,0 0-39 16,3 2-37-16,-2-3-11 0,2 1-64 16,3 0-38-16,-1-3-134 0,1-5 60 15,1 1 143-15,-1-2 110 0,1-1 43 0,4 1 39 16,-5-7 2-16,1 0 59 0,-7-1 36 0,14-2-15 16,-7-4 66-16,0 3 3 0,-1-5 13 0,2 1 35 15,-2 0-9-15,1-4 4 0,-3 3-7 16,-1-3 7-16,3 1 51 0,-3 0-9 0,-1 0-24 15,1 1 21-15,0 0-16 0,-3 1-23 0,3 0 6 16,-3 0-47-16,0 1 14 0,1 1-14 16,-1 2-13-16,3-2-22 0,-3-1 5 15,0 7-6-15,0-8-17 0,0 8-11 0,6-3 3 16,-6 3 5-16,7-1-20 0,-7 1 2 16,0 0-2-16,14 0-1 0,-14 0-2 0,10 2 3 15,-3 0-29-15,0 1 16 0,0-2 5 0,0 0 0 16,2 2 0-16,-1-1-5 0,-1 0 2 15,0-2-5-15,2 0 3 0,-9 0-8 0,15 3 3 16,-9-3-3-16,-6 0 10 0,10 0-4 0,-10 0-4 16,11 0-7-16,-11 0 21 15,13-3-16-15,-9-1-8 0,2 0 8 0,-6 4-5 0,14-8-12 16,-7 2-6-16,-4-1 15 0,4-1-2 16,1-1-23-16,-2 0 23 0,-2 0 10 0,5-2-15 15,-5 3-1-15,3-2 14 0,-3 1 0 16,-1 2-14-16,0-2 24 0,-3 2-21 0,3 0 1 15,-6 2-9-15,3 5-4 0,-6-6-1 16,2 2-4-16,-6 2 7 0,10 2-8 0,-17 0 19 16,3 2-4-16,4-1 11 0,-3 4-18 0,1-3 24 15,-1 4-4-15,-1-3-15 0,1 3 8 0,3 2 5 16,-1 0-25-16,1 0 25 0,3 1-8 16,-3-2 0-16,6 2-5 0,1 0-10 0,0-1 11 15,3 0-9-15,0-4 6 0,3 2 2 0,3 0 5 16,-2-4-7-16,4 1 12 15,1-3 1-15,1 0-8 0,-10 0 2 0,21-4 13 0,-11 0-18 16,1 1 8-16,-4-3 13 0,3 2 15 16,0-4 15-16,-3 0-4 0,0 0 4 15,-1 2 0-15,-2-3 1 0,6 5-19 0,-6-2-61 16,-1 1 3-16,0 1 22 0,1-2-1 0,-1 4-14 16,-3 2 3-16,4-8 20 0,-4 8-12 15,0 0 4-15,10 2 14 0,-10-2-14 0,4 14-7 16,-1-3 10-16,3 6-10 0,-2 6 29 0,2 2-14 15,2 10-2-15,-1-2-3 0,3 15 10 16,4 2 3-16,-4 1-2 0,-3 0-11 0,3 4 0 16,0-4 11-16,-3-2 7 0,-1 1-16 15,-2-7 14-15,0-8-3 0,-1 0 0 0,-3-3-5 16,0-2 7-16,-3-4-4 0,3-1-14 16,-7 0 32-16,3-2-16 0,-3-3 0 0,-5-2 8 15,4-4-3-15,-6-3 2 0,4-3 4 0,-4 0-11 16,-2-2 23-16,2-8-13 0,1-2 3 15,-2-4-16-15,2 0 11 0,-1-9-11 0,1-2 11 16,2-7 5-16,4-4 2 0,0-2-5 0,7 3-2 16,0-4-6-16,3-2 9 0,1-1-1 15,3 3-25-15,3-1 2 0,4-9 0 0,6 7-5 16,2-4-5-16,5 5-15 0,-4 2-39 0,1 7-33 16,4-6-67-16,-4 7-120 0,-4 4-486 15,1 1 30-15,-1 0 88 0,-3 0 35 0</inkml:trace>
  <inkml:trace contextRef="#ctx0" brushRef="#br0" timeOffset="142626.09">14085 5246 839 0,'0'-8'266'0,"0"4"-10"0,0-2-25 16,0 6-50-16,0 0-12 0,-3-3-30 15,3 3 6-15,0 0-4 0,0 0-8 0,7 20-41 16,0-5 6-16,-3 4 7 0,5 5-36 0,-2 5 2 16,7 0-7-16,-4 19-7 0,4-4-6 15,-3 4 3-15,2 4-11 0,-2-1-33 0,-1 2-12 16,0-1-29-16,0-1-61 0,-6 0-33 0,2 1-101 16,-3-11-303-16,-2-7-242 0,-1-9 100 15,0-4 42-15</inkml:trace>
  <inkml:trace contextRef="#ctx0" brushRef="#br0" timeOffset="143598.7">13987 5761 675 0,'-1'-2'254'0,"-2"-3"-24"0,3 5-23 0,0 0-38 15,3-8-5-15,1 4-8 0,4-2-25 16,5 4-1-16,3-7-25 0,8 1-18 0,0 1-2 15,4-2 7-15,0 0-23 0,2 2-5 0,-3 0 8 16,-3-1-29-16,3 1 11 0,-3 1-23 16,-3-1 2-16,-1 0 11 0,-2 2-16 0,-1 2 10 15,-7 0-20-15,3-1 8 0,-2 1 17 16,-1-1-5-16,-3 1 16 0,-1 2-36 0,2 0 21 0,-1-2 9 16,-7 3-32-16,9-3 9 15,-9 3 6-15,7-1-23 0,-7 1-8 0,0 0 12 16,0 0-7-16,0 0 6 0,0 0-6 0,-3 12-3 15,3-5-9-15,-3 1 9 0,2 2-25 16,1 3 10-16,0-1-20 0,0 1-15 0,1 0 9 16,2 0-17-16,0 2-13 0,1-4 25 0,3 1-4 15,-3-3 4-15,2 0-12 0,1-2 28 16,3-2-8-16,-3-1 10 0,0-2 36 0,-1-2 19 16,-6 0-6-16,18-5 12 0,-12 2 1 0,4-3-20 15,-2-1 22-15,-1 1 8 0,3-1 13 16,-4-1-26-16,2 0-7 0,-5 0 10 15,1 0-8-15,2 1 20 0,-3 3-12 0,1-3 3 16,-1 2 7-16,1 2-13 0,0-3-2 0,-1 4-8 16,-3 2 5-16,3-8-23 0,0 7 8 15,-3 1 5-15,7-7-23 0,-7 7 17 0,0 0 6 16,11 2-13-16,-11-2 1 0,13 5-6 0,-9-2-11 16,5 1 16-16,-1 0-15 0,2 1-8 0,-3-3 23 15,4 1-5-15,-1 1-17 0,0-1-7 16,3-2 9-16,-2 2 0 0,-1-3 7 0,1 0 11 15,2 0-14-15,1-3 9 0,-4 2 7 0,0 1-20 16,1-2 30-16,-2 2-18 16,-9 0 11-16,14-1-3 0,-7-2-2 0,-7 3 12 15,13-1 11-15,-13 1-8 0,10-1 10 0,-10 1-5 16,8-2-13-16,-8 2 0 0,7-1 11 16,-7 1-6-16,7 0 6 0,-7 0-9 0,0 0-9 15,0 0-3-15,12 0 8 0,-12 0-3 0,0 0-5 16,8-6-3-16,-8 6-7 0,13-2 15 0,-6-3-7 15,7 1 2-15,-4-4-13 0,5 2 20 16,1-4-12-16,-2 1 10 0,3-4-20 0,0 1 12 16,-4 2 6-16,-2-5 2 0,3 2-5 0,-4 2 10 15,0 2-7-15,0-4-3 0,-6 3 5 16,2 2 10-16,-2 0 3 0,-1-2-10 0,1 3-5 16,-4 1-6-16,0 6 8 0,-7-9-7 0,3 7-1 15,-5 1 16-15,9 1-11 0,-18 1 11 16,8 4-13-16,-3 0-2 0,2 2-1 15,-2 3 8-15,-1 2-12 0,3 1 7 0,-6 6-11 16,7-1 16-16,0-1 6 0,3 2-22 0,0 4 4 16,3-6-1-16,1 2-15 0,3-1 10 15,3-2-10-15,1 1 5 0,3-2 11 0,3-1-22 16,7-4 1-16,4-2 10 0,0-1-53 0,3-4-37 16,-1 1-22-16,1-4-47 0,3-4-71 15,-2 4 33-15,2-5 5 0,-4-1 8 0,-2 0 56 16,3-2 38-16,-7 3 90 0,0-5 21 15,-4 6 51-15,-1-5 43 0,1 1-10 0,-2 0 15 16,-5-1 21-16,1 1-26 0,-1 0 6 16,1 0-6-16,-2 0 5 0,-2 1-22 0,0 3 2 15,0-2 2-15,1 1-45 0,-1 1-27 0,-3 4-65 16,3-4-60-16,-3 4-99 0,0 0-569 16,0 0 51-16,-13 12 88 0</inkml:trace>
  <inkml:trace contextRef="#ctx0" brushRef="#br0" timeOffset="144474.96">10056 7868 747 0,'0'0'253'0,"0"0"-15"0,0 0-48 0,-4 3-14 0,4-3-7 16,0 0-20-16,4 7-16 0,-4-7-5 0,0 8 0 15,0-1-33-15,0 0 12 0,0 1-10 16,0 2-30-16,0 3-3 0,3-1 10 0,-3 1-15 16,0-1-3-16,3 3-7 0,-3-4-6 0,1 3-4 15,-1-1 7-15,3-1-18 16,-3-2 5-16,3-2 1 0,-3 2-4 0,3-3 19 16,-3 1 0-16,0-2 33 0,1-2-95 0,-1-4-8 15,0 0 14-15,0 0 4 0,0 0-2 16,6-18 69-16,-3 1 5 0,-2-2-8 0,-1-7-9 15,2-4-1-15,-2-3-13 0,2-7 3 0,-2 2-13 16,0-3 13-16,3-1 11 0,-3 3-42 0,3 4 41 16,-3 3-38-16,0 6 5 0,0 0 17 15,0 3-1-15,0 5-16 0,3 2 12 0,-3 2-9 16,0 2-11-16,0-1 8 0,4 4-3 0,-1 5-2 16,1-1 3-16,5 3-6 0,-9 2 5 15,18 3 3-15,-1 4-13 0,-3 4-10 16,7 3 5-16,6 4-2 0,7 11 4 0,0-1 8 15,0 3-12-15,0-2 7 0,0 3-13 16,0 1-10-16,-6-2-18 0,3-2 1 0,-7-1-19 16,-3-6-31-16,-5 0-9 0,2-1-45 0,-5-1-55 15,-3-3-111-15,-2-4-568 0,-2 1 88 0,-3-3 63 16,-3-1 125-16</inkml:trace>
  <inkml:trace contextRef="#ctx0" brushRef="#br0" timeOffset="145525.62">10124 7819 668 0,'-3'-1'284'0,"3"1"-41"0,-5-7-26 0,5 7-19 16,5-8-19-16,1 5-28 0,1-4-10 0,3 0-16 16,4 2-28-16,-1-1-28 0,5-1-15 15,3 0-41-15,2 3-23 0,-2 0 2 0,0 1-25 16,2-1-8-16,1 1-8 0,-3 3 6 0,3-7-6 15,-4 6-5-15,1-2 39 0,-1-1 2 16,-3 1 34-16,0-1 19 0,-3 1-1 0,0 3 10 16,-1-3 12-16,-3-2 13 0,1 3-30 15,-1 1 15-15,-3 0-8 0,3-2-18 0,-3 3 8 16,-7 0 5-16,13-2-20 0,-6 2 4 16,-7 0 1-16,14 2 2 0,-4 1-10 0,-6-2 0 15,6 0-7-15,-3 2-1 0,-1 2 1 0,1-2 1 16,1 3-4-16,-1 0 0 0,2-1 5 15,-2 2-3-15,0 0-12 0,3-1 7 0,-6-1 3 16,3 2 18-16,-1 1-44 0,2-1 18 0,-2-4 0 16,-2 4 0-16,2-1-10 0,-2-2 15 15,-1 0 18-15,4-3-25 0,-7-1 28 0,0 0 7 16,0 0-20-16,17-8 5 0,-11 1 10 16,-1-3-4-16,1-4 1 0,-2 1-14 15,2-2 9-15,-2-1-7 0,2 1 3 0,-2 1 2 16,0 1 23-16,-1 4-21 0,0-4 9 0,1 5-14 15,-1-1 21-15,-3 1-41 0,3 3-3 0,-2-1-20 16,2-1-12-16,0 7 17 0,2-7-39 16,-5 7-27-16,9 0-8 0,-9 0-44 0,13 7-18 15,-5-4-38-15,-1 2-51 0,3 2 8 0,-4 0-88 16,5-4 24-16,-1 4 4 0,0-4 98 16,1 2 118-16,-1-3 59 0,0-1 58 0,1-2 54 15,2-2 62-15,-3-1-14 0,1 0 24 16,-4-2 13-16,3-1 20 0,0-1-20 15,-3-1 2-15,-1 1 13 0,-2-2-44 0,3 1-94 16,-3 0 25-16,-1 1-17 0,0 0 20 0,-3-1 12 0,1 4-25 16,-2-4-33-16,1 6 21 15,-3-5-22-15,-4 4 17 0,3 3 1 0,4 1-14 16,-10-2 4-16,10 2-15 0,-13 7-15 0,2 0 8 16,4 3-1-16,-3-2-10 0,0 5-10 0,6-1 16 15,-3 4-24-15,4-5 8 0,-3 4-8 16,6-4 1-16,0 3-16 0,3-4 13 0,1-2-6 15,2 2-9-15,0-5 12 0,5 2 5 0,-1-4-15 16,0-3 33-16,1-2-35 0,2-3 30 16,2 0-10-16,-2-2-26 0,4-6 8 15,-3 5 31-15,-1-4-6 0,1-3-2 0,-4 5 26 16,1-3-19-16,-1 2 14 0,-4 2 10 16,1 1-8-16,-3 0 0 0,3 1 0 0,-3 0 0 15,2 3 8-15,-3-3-6 0,0 1-10 0,1 3-7 16,-4 3 5-16,0 0 2 0,0 0-7 0,11 9 18 15,-8 2-29-15,1 3-5 0,5 4 13 16,-2 5-10-16,1 5 10 0,2 4 3 0,7 10 0 16,-4 5-3-16,1 2-13 0,3-4 1 0,0 4 19 15,-6-3-1-15,2 2-22 0,-2 1 9 16,-1-10 9-16,-4-5-17 0,1-1-5 0,-3-7 15 16,-1 0-3-16,-3-1 3 0,0-2 5 15,-7-3-2-15,3 4-16 0,-5-9 6 16,-1 3-11-16,-1-3 5 0,-3-5 26 0,-3 0-3 15,0-3-5-15,-3-1-10 0,-1-6 2 0,1-5-2 16,-4-2 18-16,0-4-10 0,0-4 7 0,7-3 5 16,-1-7-30-16,2 1 22 0,2-2 4 15,7 1 1-15,0 0 1 0,4-2-20 0,0 4-9 16,3-2 11-16,6 0-46 0,-2 1 15 0,9-2-7 16,1 1-65-16,0 0-20 0,6 0-87 15,-6 8-79-15,9-3-528 0,2-1 64 0,-1 2 121 16</inkml:trace>
  <inkml:trace contextRef="#ctx0" brushRef="#br0" timeOffset="145662.13">11908 7432 645 0,'0'-7'271'0,"1"1"-23"0,-1 6-35 0,0-4-50 0,3-1-47 0,-3 5-86 15,0 0-32-15,0 0-52 0,0 0-53 0,3-2-213 16,-3 2-313-16</inkml:trace>
  <inkml:trace contextRef="#ctx0" brushRef="#br0" timeOffset="145944.84">12082 7229 893 0,'0'-4'345'0,"0"4"-27"16,0-7-47-16,0 7-2 0,0-7-39 15,0 7-30-15,0 0-23 0,0 0-16 0,0 0-28 16,0 0-5-16,0 0-5 0,14 14-8 0,-10-6-10 16,2 5-26-16,-2 2-20 0,6 2 3 15,-6 5-11-15,3-1-15 0,-1 2-3 0,-2 4-20 16,2 5-3-16,-2-6-23 0,-3 3-20 15,2-2 0-15,-3-1-24 0,0-4-55 0,0-1-45 16,-3 0-73-16,2-4-49 0,-3-1-548 16,4-3 72-16,-3-1 110 0,0-4 31 0</inkml:trace>
  <inkml:trace contextRef="#ctx0" brushRef="#br0" timeOffset="146146.71">11897 7199 642 0,'-3'-6'279'0,"3"3"-20"16,-6-2-14-16,6 5-22 0,0-9-18 15,3 2-24-15,0-1 4 0,4 0-39 0,4-3-26 16,5-3 0-16,8-5 1 0,1 2-37 0,15-8-2 16,2 0-18-16,5 2-10 0,-2 0-6 15,0 2-12-15,-8 6-46 0,-6 3-21 0,2 4-35 16,-8 2-67-16,-5 4-52 0,-3 2-37 0,-3 2-557 15,-4 4 68-15,-3 0 81 0</inkml:trace>
  <inkml:trace contextRef="#ctx0" brushRef="#br0" timeOffset="146900.13">12367 7317 721 0,'3'4'261'0,"-3"-4"-35"0,0 0 7 0,4 4-49 16,-4-4-15-16,0 0-18 0,0 0-8 0,6 3-12 16,-6-3-19-16,6 5-9 0,-2-2-16 15,3 3-21-15,0 2-4 0,3-1-21 0,-3 2-34 16,4 0-1-16,2-1-22 0,4 1 1 0,-4 0-36 16,5 0-29-16,-2-2 19 0,-1 0 7 15,2-3 3-15,3-3-5 0,-6 2 10 0,3-3 7 16,-4-4 24-16,5 1 20 0,-5-3 38 15,4 2 11-15,-7-7 18 0,2 3 33 16,0-2-31-16,-2 3 21 0,1-3-11 0,-4 2 47 16,-3 1-24-16,2 3 16 0,1-4-3 0,-3 2-7 15,2 3 15-15,-2-2-49 0,-1 2 1 0,0-1 7 16,-3 4-36-16,4-6-2 0,-4 6-1 16,6-4-22-16,-6 4 5 0,0 0 4 0,0 0-9 15,11 8 10-15,-8-2-21 0,-2-2-2 0,2 3 5 16,3 0-13-16,-2 0 3 15,3 1-11-15,-3 0-2 0,6-3 2 0,-4 0 3 16,5-2 3-16,-1 1 2 0,-3-2-5 0,3-4 5 16,4 1-2-16,-7-3-11 0,7 0-12 0,-4-4 17 15,0-4-12-15,0 2-8 0,0-1 10 16,-6-4-10-16,2 1 15 0,-2 1 3 0,-1 0-8 16,-3 0 0-16,0-1 1 0,0 4 14 0,-3-3 3 15,0 2 0-15,-1 1-2 0,1 2 5 16,-1-1-11-16,-2 1 18 0,2 1-9 0,-3 3 24 15,0 0-22-15,1 3-5 0,-1-4 4 0,7 5-12 16,-11 0 10-16,11 0-12 0,-10 5 9 16,10-5-10-16,-6 5-4 0,5 0 9 0,1-5-17 15,1 8-6-15,-1-8 8 0,6 7 3 16,-2-6-1-16,5-1 1 0,2 0 15 0,-11 0-20 16,20-1 9-16,-6-4 6 0,-3 3 18 15,3-4 7-15,2 3-2 0,-5-1 21 0,2 0-34 16,0 2 23-16,-2-3-5 0,-1 2 15 0,-3 0-9 15,1 0-4-15,1 2 21 0,-5 0-5 16,-4 1-20-16,10-5-3 0,-3 4-3 0,-7 1-5 16,7-1 6-16,-7 1-6 0,0 0-3 0,13 8-7 15,-10-4 3-15,1 2 5 0,3 2-3 0,0 2 10 16,0 2-33-16,2 1-5 0,2-1 21 16,-1 1-49-16,0 0-26 0,4 3 2 0,0-4-78 15,0 4-39-15,-11-2-179 0,14-5-510 0,0 0 88 16,-3-2 122-16,0-6 18 15</inkml:trace>
  <inkml:trace contextRef="#ctx0" brushRef="#br0" timeOffset="147103.53">13217 6743 662 0,'-6'-3'236'0,"6"3"-11"0,0 0-38 0,0 0-3 0,0 0-12 16,0 0-31-16,0 0-11 0,6 25-2 0,-2-12-8 16,3 2-2-16,3 8-31 0,-3-3 0 0,3 11-23 15,0 0 0-15,0 3-15 0,0 12-39 16,1 2-28-16,-7-7-38 0,2-5-70 0,-3-5-106 16,1 4-495-16,-4-4 20 0,3-5 95 0</inkml:trace>
  <inkml:trace contextRef="#ctx0" brushRef="#br0" timeOffset="147445.14">13282 7178 839 0,'0'-7'241'0,"3"2"-6"0,-3-2-12 15,1-1-36-15,3 1-26 0,-1-1 21 0,0 4-44 16,1-3 0-16,-1-1-15 0,3 1-18 0,-2 0 2 16,2 3-2-16,5-4-30 0,-4 1-6 15,0 1 10-15,4-1-12 0,-2 3-6 16,1-2-12-16,-2 4-31 0,-1-4-8 0,2 3 3 16,-2 2-26-16,-3-2-13 0,6 1-7 15,-10 2-44-15,10 0 8 0,-10 0 5 0,0 0 8 16,7 5-13-16,-7-5-36 0,0 4-8 0,0-4-7 15,-6 12-72-15,5-9 8 0,-2 4-1 0,-3-4-66 16,5 3 29-16,-5-4-57 0,1 4-195 16,-1-2-104-16</inkml:trace>
  <inkml:trace contextRef="#ctx0" brushRef="#br0" timeOffset="147901.5">13371 7078 647 0,'0'0'179'0,"0"-11"-40"0,0 9-6 15,0 2 30-15,0-11-29 0,0 11-9 0,0-4-2 16,0 4-36-16,0-7 25 0,0 7-17 16,0 0-3-16,0-7-25 0,0 7 12 0,0 0-33 15,0 0-10-15,0 0 10 0,0 0-20 0,0 0-11 16,0 0 13-16,0 0-7 0,0 0 10 15,0 18-1-15,-3-11-9 0,3-1 7 0,0 2-15 16,0-4-3-16,0 2 31 0,0 1-23 0,-3-3 7 16,3-4-22-16,0 8 10 0,0-8 23 15,0 6 12-15,0-6-17 0,0 0-23 16,0 0 15-16,0 0-13 0,-4-17 13 0,4 8-5 16,0-6 2-16,0 0 11 0,3-4-8 0,-3-5 5 15,4 3-35-15,-1-3 30 0,4-1 28 16,-3 1-23-16,3 3 67 0,-1 1 2 0,-3 4-15 15,1-1-3-15,2 3-7 0,-1 3-8 0,-2 2 18 16,1-2-41-16,2 4-3 0,1 0-10 16,2 1-10-16,-1 4 10 0,2 1-5 0,-10 1 3 15,24 9-8-15,-11-2 7 0,-1 2 4 0,7 7 1 16,-1-3-22-16,3 8-8 0,-1 0-28 16,3 1 10-16,-2 2-38 0,6 7-29 15,-3-5-12-15,-3-6-69 0,-5 5-211 0,5-2-496 16,-6-6 103-16,4-2 63 0,-5-5 75 15</inkml:trace>
  <inkml:trace contextRef="#ctx0" brushRef="#br0" timeOffset="150370.59">11563 8360 514 0,'0'0'264'0,"-7"-3"-16"0,7 3-10 0,-10-6-8 16,6 6-7-16,4 0-39 0,-10-5-28 0,10 5 19 15,-7-3-14-15,7 3-15 0,-6-3 7 16,6 3-32-16,-4-4-1 0,4 4-20 0,0 0 5 16,-3-5-26-16,3 5 13 0,20-13-18 0,7-2-20 15,18-6 2-15,17-12-2 0,13-8-84 16,14 1 55-16,33-13 11 0,11-5 5 16,1 1-16-16,3-2 14 0,-3 1-3 0,-1 0-13 15,3 1-13-15,-2 0 10 0,-4 4 11 0,-10 3-23 16,-22 9 7-16,-5 2 19 0,-4 1-22 15,0-2-1-15,-5 6-1 0,-1-3-10 0,-4 4 7 16,-8 4 14-16,-6 3-11 0,-13 4 16 0,-5 6-21 16,-13 4-5-16,-7 0-3 0,-6 4 8 0,-3 3 16 15,-2-2-8-15,-6 1-11 0,1 3-2 16,-4-4-10-16,-1 6-28 0,-6 1-21 0,0 0-46 16,0 0-97-16,0 0-203 0,-19 11-460 15,8-3 77-15,-6-1 102 0,0 3 59 0</inkml:trace>
</inkml:ink>
</file>

<file path=ppt/ink/ink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4T07:50:20.428"/>
    </inkml:context>
    <inkml:brush xml:id="br0">
      <inkml:brushProperty name="width" value="0.05292" units="cm"/>
      <inkml:brushProperty name="height" value="0.05292" units="cm"/>
      <inkml:brushProperty name="color" value="#FF0000"/>
    </inkml:brush>
  </inkml:definitions>
  <inkml:trace contextRef="#ctx0" brushRef="#br0">4976 1832 627 0,'0'0'189'0,"0"0"-5"0,-5-4-102 15,5 4 13-15,0 0 0 0,0 0-11 0,-3-3 24 16,3 3 53-16,0 0 3 0,-6-4 7 0,6 4-20 15,0 0-20-15,0 0 15 0,0 0-18 16,0 0-8-16,-3-5-7 0,3 5-31 0,0 0 5 16,0 0-13-16,0 0-8 0,0 0-2 0,0 0-12 15,0 0-6-15,0 0 5 16,0 0-18-16,0 0-7 0,0 0-1 0,0 0-7 16,0 0 0-16,0 0-8 0,0 0-2 0,27 5 2 15,-20-5-7-15,3 0 4 0,4 0 1 16,2-1 0-16,-2-2 5 0,3-1-3 0,3 1-2 15,-1-2 2-15,0-2 8 0,2 1-16 0,-4 0-2 16,3 0 5-16,-2-3-5 0,-2 4 8 16,2-3-5-16,-2 2-8 0,-5 0 2 0,0 2 13 15,-1 0-15-15,0 1 3 0,-3-1 14 0,-1 1 1 16,1 2-5-16,-7 1-3 0,11 0-5 0,-11 0 10 16,4 9 6-16,-4 0-16 0,-1 3 7 15,-2 2 14-15,0 6-9 0,-1 3 4 16,-4 2 2-16,2 6-8 0,-1 1 0 0,-2 2-99 15,1 0 35-15,1 1-13 0,-2-1 19 16,5 0 14-16,-3 1 9 0,3-2-24 0,-2-3 18 16,2-1-15-16,1-3 13 0,3-1 13 0,-4 0-14 15,2-5 1-15,1 0-16 0,1-3 8 16,-3 2-40-16,3-5-37 0,0 1-51 0,0-2-38 16,-4-4-72-16,3 1-466 0,-1-2 54 0,1-2 81 15</inkml:trace>
  <inkml:trace contextRef="#ctx0" brushRef="#br0" timeOffset="247.49">5033 2103 729 0,'-3'-5'207'0,"3"5"-25"0,0 0 2 0,-3-4-33 0,3 4-12 15,0 0-24-15,0 0-15 0,0 0-11 0,6-6 3 16,-6 6-2-16,14 0-18 0,-7 0 2 0,7-2-10 16,-1 2-8-16,5 0-12 15,2-1 20-15,4-1-23 0,3 0-26 0,1-1 3 0,6 2-51 16,4-1-57-16,6-2-46 0,-3-3-50 16,-1 6-541-16,5-2 51 0,-3 1 102 15</inkml:trace>
  <inkml:trace contextRef="#ctx0" brushRef="#br0" timeOffset="885.92">6657 2001 872 0,'-6'-12'290'0,"2"4"-27"0,1 2 11 15,-3-3-26-15,1 3-84 0,-2 1-15 0,4-4-39 0,-4 5-8 16,1 0 3-16,-1-1-10 16,0 2-16-16,0 0-10 0,0 1-15 0,7 2 5 15,-17 1 2-15,7 3-20 0,-4 2-2 0,1 3-3 16,2 4-21-16,-3 2 8 0,4 7 10 15,-4 3-23-15,4 3 3 0,0 1 3 0,4 2 7 16,-2-1-3-16,5-5-5 0,3 0 1 16,3 0-21-16,0-3 12 0,2-1 1 0,2-1-11 15,2-5 21-15,4 0-18 0,-1-5 6 16,4-3 6-16,1-2-14 0,1-4 2 0,2-3-8 16,1-4 18-16,0-2 1 0,2-3 1 0,1-3 52 15,-3-7 0-15,3 5 44 0,-7 0-72 16,0 1-6-16,-7 3 55 0,0-7-80 0,-2 0-46 15,-2-3-82-15,-2-1 28 0,2-1 49 0,-6-2 34 16,-3 4 22-16,-4-1-8 0,-1 1-7 0,-2 2 13 16,-3 3 10-16,-4 2-18 0,0 1-5 15,0 7 7-15,-1 0-25 0,1 4 8 0,0 3 5 16,1 0-11-16,1 5-35 0,-1 1-21 16,2 3 21-16,3 1-67 0,1 1-97 0,4 3-561 15,2-3 36-15,1 0 77 0,6 0 56 16</inkml:trace>
  <inkml:trace contextRef="#ctx0" brushRef="#br0" timeOffset="1420.59">8195 1921 895 0,'0'0'325'0,"0"-5"-5"0,0 5-38 0,0 0-13 16,-3-5-16-16,3 5-30 0,0 0-23 15,0 0-26-15,0 0 5 0,0 0-44 0,-3 16-7 16,3-4-12-16,-3 7-17 0,3 6-19 16,-3 5-11-16,2 7 0 0,-2 15 8 15,-4 2-23-15,6 3-19 0,1-1-12 0,0 0-20 0,0-3-24 16,4 0-35-16,0-20-164 0,3 16-699 15,2-12 123-15,1-12 82 0,1-8 69 16,-4-7 43-16</inkml:trace>
  <inkml:trace contextRef="#ctx0" brushRef="#br0" timeOffset="5229.03">9713 1985 366 0,'-7'-7'184'0,"1"4"-41"16,2-1 13-16,1 0 16 0,-3 0 38 16,-2-1-8-16,5-1-18 0,-4 0 6 15,4 2-1-15,-1 0-35 0,-2-1 7 0,2 2-20 0,0-1 23 16,-2-1-24-16,6 5-27 15,-4-7 17-15,4 7-22 0,-3-6-16 0,0 3-2 16,3 3-34-16,0-9 16 0,0 9-16 0,10-8 0 16,-1 2-7-16,2 0 0 0,3 0-11 15,0-1-12-15,2 1-1 0,2 1-4 0,-2 1 14 16,5 2-1-16,0-2-4 0,-4 3-14 0,4 1 12 16,0 0-31-16,-2 3 14 0,2-1-1 15,-7 3 0-15,6 0-7 0,-7 2-3 0,2 0-3 16,-2 1-5-16,-2 2-7 0,-1-2 15 0,-4 4-10 15,-5 0 2-15,-2 1 3 0,-2 5 13 16,-4 1-6-16,-4-1-14 0,-2 2-1 16,-8 2 2-16,2-2 6 0,-2 0 0 0,7-2-8 15,-3-5 3-15,4-1 8 0,2 0-6 0,1-2 21 16,0-3-6-16,2 2 6 0,-1-2 13 16,5-2 2-16,1 1 0 0,-1-2 3 0,1 0-11 15,0 0 11-15,3-4-13 0,-5 5 5 0,5-5 8 16,0 0-18-16,12 3-8 0,-3-3 18 15,1 0-16-15,4 0 1 0,3-1-3 0,4 1-7 16,3-2 17-16,3-1-7 0,1 3-6 0,3 0-22 16,3-2-34-16,0 2-48 15,4-1-75-15,5 2-146 0,2-1-567 0,-1-1 122 0,1-3 38 16,13-1 80-16</inkml:trace>
  <inkml:trace contextRef="#ctx0" brushRef="#br0" timeOffset="5867.82">11744 1803 793 0,'0'0'356'0,"-3"-7"-46"0,3 7-39 0,-1-4-5 0,1 4-33 0,-6-4-5 16,6 4-44-16,-13 0-18 0,13 0-7 16,-18 1-15-16,8 4-22 0,-4 1-17 0,1 2-13 15,-2 3 1-15,2 1-9 0,-4 3-15 0,4 0 8 16,2 2-23-16,-3 3-11 0,4-2 6 15,0 1-21-15,3-2-2 0,4 0-8 0,2-3-6 16,1-1 1-16,0 1-8 0,7-3 3 0,-3-1 15 16,7-2-18-16,2-1 10 0,4-1 3 15,3 0-15-15,1-6-3 0,3 0 18 16,-3-5-13-16,2 0 3 0,4-2 7 0,-3-1-7 16,-3-2-8-16,-1 0 15 0,-2-3-17 15,-1 1 9-15,0-3-4 0,0 2 2 0,-7-1 5 16,0 3 0-16,-3-3-22 0,0 3 27 0,-6-1 11 15,-1 2-29-15,-1-2 6 0,-2 2-1 16,-5 1-2-16,-1 3 0 0,-1 0 8 0,-5 2-11 16,-1 1-2-16,-2 0 10 0,2 3-30 0,-5 1 14 15,3 1-12-15,-1 1-25 0,4 2-60 0,-1 1-10 16,2 0-84-16,4 0-51 0,3 1-139 16,7 0-453-16,3-2 111 0,7-2 61 0,4-1 92 15</inkml:trace>
  <inkml:trace contextRef="#ctx0" brushRef="#br0" timeOffset="6435.25">12797 1853 583 0,'4'3'282'0,"-4"-3"-11"0,0 0 3 0,0 0-41 16,0 0-28-16,0 0-3 0,0 0 0 0,0 0-23 15,0 0-18-15,0 0-15 0,13-5-5 0,-13 5-5 16,7-5-34-16,-4 4-2 0,5-2-16 16,1-1 14-16,-2 2-27 0,4-1-12 0,2 0-2 15,-3 1-4-15,4 1-4 0,0 0-23 0,3 0 17 16,-4 1-12-16,2 1-16 0,-2 0 11 15,1 2-21-15,-1-1-8 0,0 2-7 0,-1-1-3 16,-2 2-17-16,-1 1 1 0,-1-1-12 0,-2 1 1 16,-2 0-4-16,-4 0 3 0,-3 2-10 15,-1 0-3-15,-2 4-2 0,-2 0-8 16,-2-4 20-16,0 4-12 0,-1 0 15 0,1-2 18 16,1 1-5-16,-2-2-11 0,4-1 14 0,0 0-3 15,1-1-6-15,2 0 14 0,-3-2 22 16,7-1 9-16,-3 1 4 0,2-1-2 0,1-4-16 15,7 5 11-15,1-2 15 0,5-1 0 0,1-2 0 16,2 0 18-16,5 2-15 0,-1 1-1 16,-2-2 11-16,3 4-3 0,-2-3-7 0,2 5 10 15,-3-2 12-15,2 4-19 0,-3 2-1 0,-3-1 10 16,0-2 1-16,-4 6 12 0,-1-3 13 16,-5 1-21-16,-4 0 3 0,-4 3-2 0,-2 0 22 15,-4 2-30-15,-8 2 0 0,-5 1 0 16,-9 7-5-16,-5-4-24 0,-4 2-32 0,1-4-9 15,-9-4-50-15,-2 0-52 0,0-5-158 16,9-6-589-16,5-4 100 0,6-7 63 0,4-1 134 16</inkml:trace>
</inkml:ink>
</file>

<file path=ppt/ink/ink1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4T07:50:59.211"/>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
  </inkml:definitions>
  <inkml:trace contextRef="#ctx0" brushRef="#br0">14814 1880 691 0,'0'0'258'0,"0"0"-53"15,0 0 20-15,0 0-25 0,0 0-3 0,0 0-33 16,0 0-8-16,0 0 3 0,0 0-101 0,0 0 1 16,0 0 0-16,-3-7-5 0,3 7-18 15,0 0 10-15,3-6-8 0,-3 6-15 0,0-6 8 16,0 6-3-16,0-6 13 0,0 6-18 15,0-10 8-15,0 10-8 0,0-9 5 16,0 4 8-16,0 5-3 0,-3-10 6 0,2 8-1 16,-2-4-5-16,3 6-25 0,-3-6 28 0,0 2-16 15,3 4 1-15,-8-5-1 0,8 5-15 16,-10-2-2-16,10 2 22 0,-18 10-22 0,8-3 33 16,-3 5-34-16,-1 1 9 0,1 5-14 0,-1 1 3 15,4 1 5-15,-3-2-7 0,2 4 9 0,4-1-2 16,1 0-15-16,2 0 10 0,1-3 3 15,3 1-8-15,-4-1 5 0,8 0 10 16,-1-1-18-16,0 0 3 0,4-2 8 0,3-2-8 0,1 4-1 16,5-4 4-16,-1-1-6 15,4-2 8-15,-4-3-5 0,4-3 0 0,2-2 2 16,-3-2 14-16,-1-2-6 0,7 0-8 0,-3-4 1 16,2-4 7-16,1-1-3 0,0-4 11 15,0-1-21-15,-4-1 16 0,1-4-3 0,-1 0 8 16,-6-1-5-16,0 2-3 0,-7-2 5 0,2 1-2 15,-5 2-3-15,-4-1 3 0,0 2 2 0,-3-1-10 16,-1-2 7-16,-6 1-17 0,-1 2 0 16,-5 0 13-16,-8 0-3 0,0 5-8 15,-4 0-2-15,-3 1 2 0,1 2-5 0,3 3 3 16,0-1 7-16,-1 3-7 0,1 0-8 0,6 3 13 16,1 1-23-16,3 1-26 0,-1 1-28 15,5 1-15-15,0 2-59 0,-1 2-36 0,7-1-15 16,0 2-52-16,4 0-478 0,-1-1 64 0,4-1 79 15</inkml:trace>
  <inkml:trace contextRef="#ctx0" brushRef="#br0" timeOffset="1333.44">16281 1731 478 0,'0'-6'202'0,"0"2"13"0,0-3 18 0,0 7-30 0,0-9-83 16,0 5-5-16,0 4-20 0,3-9 17 0,-3 5-4 15,0 4-34-15,0-8 8 0,0 8 2 16,0-9-17-16,0 9 5 0,0 0-13 0,3-5-3 16,-3 5-20-16,0 0-13 0,0 0 2 0,0 0 11 15,0 0-20-15,0 0 4 0,0 0 8 16,1 17-5-16,-1-5-15 0,0 1-6 0,0 0 16 15,0 5-2-15,-1 1-3 0,1 1 4 16,-3 0 1-16,3 1-13 0,-3-2-10 0,3 0 13 16,0-1 5-16,-3-1-5 0,2-3-6 15,1-1 8-15,0-1-12 0,0-1 4 0,0 0 21 16,0-1-10-16,0-3-3 0,0 1 1 16,0-1-1-16,0-1 10 0,0-1 9 0,0-5-14 15,0 9-2-15,-4-6 15 0,4-3-10 0,0 0-3 16,0 0-2-16,0 0 0 0,0 0 2 0,0 0 3 15,0 0-3-15,0 0-7 0,5-17 18 16,-2 14-21-16,-3 3 2 0,3-8-7 0,0 4-12 16,1-1 6-16,-1 1 14 0,0 0-3 0,1-1 3 15,3 2-16-15,-3-1 8 0,5-1-2 16,-5 3 4-16,6-1 3 0,0 0-12 0,0 0 2 16,0 1 5-16,5 0-8 0,1-1 0 15,-1 2 8-15,1 0-7 0,5 0 7 16,-3 1 2-16,1 0 1 0,2 0-6 0,-3 0-12 15,-2 0 2-15,2 0 10 0,1 0 14 0,-4-2-24 16,1 2-5-16,-1 0 8 0,1-2-1 0,-2 2-1 16,-4 0-1-16,0 0-8 0,1 0-9 15,-1-1-14-15,-3 0 11 0,0-2-8 0,0 0 10 16,-4-2-23-16,0 2 8 0,1-2 8 0,-4 0 0 16,0-2 7-16,0 0-13 0,-4-1 26 15,4 1 6-15,-3-2 7 0,-3 0-11 0,2 0-2 16,-3 1 8-16,3-2 18 0,1 2 4 15,0 1 1-15,-1 1 5 0,-2-2-10 16,3 2-16-16,1 0 26 0,-1 1 3 0,0 0-6 16,0 1 8-16,3 4 0 0,-4-8-5 0,1 5-5 15,3 3-23-15,-3-5 10 0,3 5 7 16,0 0 11-16,0 0-18 0,0 0-10 0,0 0 12 16,0 0 11-16,-10 17-13 0,10-8 13 0,0 3-21 15,0 0 3-15,0 1 8 0,0 1 12 0,3 4-5 16,-3 0-4-16,0-1 1 0,3 1-4 15,0 0-6-15,-2 1 13 0,2 1 3 0,0-4-5 16,1 2 2-16,-1-1-5 0,0-2-5 16,0 2 5-16,2-4 0 0,-2-1-10 15,0 0 10-15,1-1 6 0,-1-1-4 0,3 0-9 16,-2 0 22-16,0-1-7 0,0-1-56 0,-1-2-6 16,3 1-23-16,1 0-74 0,-3-2-30 15,6 0-551-15,-3-2 28 0,0-2 121 0</inkml:trace>
  <inkml:trace contextRef="#ctx0" brushRef="#br0" timeOffset="2284.94">18281 1777 701 0,'-1'-4'307'0,"1"4"-100"0,-4-9-17 16,1 5-11-16,3-1 13 0,-3 0-49 0,3 5-7 15,0-12-11-15,3 6-7 0,-3-1-21 0,3 1-10 16,2-2-2-16,1-1-13 0,1 1-3 15,3-1-8-15,1-1 3 0,-1 1-13 0,0 1-12 16,4 2 9-16,-1 0-4 0,1 2-1 0,-1 0-22 16,-2 2 7-16,3 2-10 0,-1 0-8 0,-2 2 5 15,-1 2-9-15,0 2-12 0,-3 3 12 16,0 0-9-16,-4 3-2 0,-6 2 13 0,0 2-34 16,-5 3 13-16,-2 2-28 0,-6 2 28 0,-2 1-17 15,-3-2 22-15,-7 7-15 16,2-2-23-16,5-6 10 0,-3-2 3 0,3 1 7 15,2-7-4-15,1 2 9 0,5-3-2 0,-1-2 3 16,3 1 9-16,2-4 4 0,-2 0 25 16,7-1 15-16,-5 0-8 0,5-1-2 0,1 0-2 15,0-2 5-15,3-3-14 0,0 0 16 0,0 0-5 16,0 0-12-16,0 0-4 0,26-7 14 16,-12 4-21-16,0-1 15 0,3-2-2 0,4 3-5 15,-4-2-6-15,6 0 16 0,-2 1-20 0,-1 0 12 16,1 0-5-16,0 1 8 0,-1 1-13 0,1-3 10 15,0 3 11-15,-2 1-24 16,-1-1-20-16,2 0-62 0,0 2-40 0,-5 2-72 0,1 0-39 16,2 0-542-16,-2 2 77 0,2-2 94 15</inkml:trace>
  <inkml:trace contextRef="#ctx0" brushRef="#br0" timeOffset="3173.69">19801 1517 675 0,'-3'-4'279'0,"3"4"-20"0,-6-6-13 0,2 2-8 0,4 4-26 15,-7-7-23-15,7 7-7 0,-7-5 8 0,7 5-29 16,-3-5-25-16,3 5-72 0,-4-5-39 0,4 5 19 15,0 0 12-15,-3-5-25 0,3 5 12 0,0 0 1 16,-3-5-21-16,3 5-13 16,0 0 16-16,0 0-9 0,10-5 4 0,-10 5-8 15,13-3-6-15,-2 3-1 0,2-2 9 0,1 1-5 16,0-1 3-16,3 0-10 0,-1 2 4 16,2 0 6-16,-1-1-8 0,0 1-2 0,0 0-3 15,0 1-8-15,-3 0-7 0,0 3-8 0,-1-2-3 16,1 2 3-16,-4 0 10 0,-3 3-5 15,1 1-15-15,-2 1 20 0,-6 1-12 0,0-1-4 16,-3 3-22-16,-2 1 23 0,-4 1 2 0,-2 3-4 16,-3-1-9-16,1 0 6 0,0-1 0 15,2-1 10-15,-2-1 7 0,2-2 4 0,4-2 4 16,-3 0-10-16,4 1-18 0,2-4 18 16,-3 1-5-16,3-1-5 0,1-1 0 0,0-1 10 15,0 1 0-15,3-5 21 0,3 5 9 16,-3-5-9-16,7 4 15 0,-1-3-5 0,-6-1-8 15,18 0 3-15,-8 0 2 0,1 0 10 0,2 1-7 16,-3 0 7-16,4 1-7 0,-1 0-15 16,-2 1 22-16,2 0-10 0,-3 3 6 0,1-2-14 15,-1 3 9-15,0 1-11 0,1-1 2 0,-5 3 8 16,1 1-2-16,-4 0 10 0,0 0-5 16,-3 2-18-16,-3-1 17 0,-3 2 9 0,2 0-16 15,-5 0 0-15,-3 2 0 0,-4-1 0 0,2-1 3 16,0-1 5-16,-6-3-16 0,7 0 1 15,-8 1-3-15,4-3-16 0,-1 0 8 16,-2-2-5-16,3-2 6 0,-4 1-9 0,5-3-4 16,-2-1 12-16,5 1-20 0,-4 1-34 0,3-3-41 15,0 0-81-15,1-7-90 0,-1 8-450 16,3 0 40-16,-3-1 85 0</inkml:trace>
  <inkml:trace contextRef="#ctx0" brushRef="#br0" timeOffset="4135.62">21740 1625 842 0,'0'-6'314'0,"0"6"-42"16,-3-8-6-16,2 3-118 0,-2 1 3 0,0 0-15 15,3 4-23-15,-5-9-6 0,-1 6 3 16,6 3-2-16,-3-5-26 0,3 5-8 0,-7-3-13 16,7 3 3-16,0 0-15 0,-14 5-13 0,7 1 5 15,-3 5 5-15,0 2-26 0,0-1 16 16,0 4-10-16,0 3-6 0,-1-2 21 0,4 2-23 15,0 1-5-15,1-4 2 0,1 0 1 0,-1 3-9 16,3-3-7-16,3 2-10 0,-1-2 5 0,1-1 10 16,1-1-5-16,2 1-2 0,0-3 4 15,5 3-4-15,-1-5-11 0,2 2 18 16,1-3-15-16,4-2-1 0,0 0 4 0,0-4 14 0,3-1-17 16,0-2 15-16,4-3-2 15,-1-2 5-15,4 0-16 0,-3-4 16 0,2-1-1 16,-2-2 21-16,3-4-7 0,-3-2-1 0,-1-1-2 15,0-1-10-15,-7 0 28 0,-1-4-29 0,-2 4 1 16,-1 1 18-16,-5 1-1 0,0-1-27 16,-4 0 27-16,-4 1-2 0,0 0 3 0,-5 3-18 15,-1-3-3-15,-2 3 13 0,-4 2-8 0,-1 1-10 16,-3 3 3-16,-1 1-9 0,0 3-9 16,4 0 0-16,-3 4-19 0,2 1-7 15,-2 1 21-15,0 5-36 0,-2 2 2 0,0 1-33 16,1 2-44-16,3 1-61 0,2 2-66 15,1 0-321-15,2-2-166 0,6 1 126 0,-3-5 12 16</inkml:trace>
  <inkml:trace contextRef="#ctx0" brushRef="#br0" timeOffset="5125.33">23165 1558 404 0,'0'0'238'0,"-6"-5"0"0,6 5-15 0,-4-3-8 15,4 3-44-15,-6-4 19 0,6 4-27 0,0 0-12 16,-8-2-2-16,8 2-13 0,0 0-31 16,0 0 28-16,-7-3-16 0,7 3-4 0,0 0-11 15,0 0 6-15,0 0-8 0,-3-5-31 0,3 5-15 16,0 0-6-16,0 0-14 0,0 0 12 0,0 0-5 16,0 0-16-16,18-3 3 0,-9 2-5 15,-9 1 0-15,18-2 0 0,-8 2-2 0,0-2-1 16,4 2 1-16,-1-1-19 0,0 2 24 0,-1-2-34 15,1 2 21-15,1-1-13 16,-1 3 3-16,-2-1 7 0,-1 1-5 0,0 0 3 16,1 3-21-16,-1 0 23 0,-4-1-17 0,1 2-6 15,-1 1 5-15,-1 1 0 0,-5-1 3 16,0 2 3-16,0 0 2 0,-5 3-11 0,-1-1-4 16,-1 1 7-16,-2 2-2 0,2-1 0 0,-7-1-36 15,3 0 20-15,-2-1 11 0,3 1-18 16,-1-3 15-16,-3 0-3 0,5-1 1 0,2-1 4 15,-4-1 21-15,7-1-7 0,-2 0 7 0,-1-2-5 16,4 1 0-16,0-1 0 0,-2 1-13 16,2-3 16-16,3-2-21 0,-3 6 5 0,3-6 8 15,0 0-5-15,6 6-6 0,-6-6 6 16,8 2 8-16,-1-1-1 0,-1 2 3 0,1-2 3 16,1-1-21-16,-2 4 15 0,4-1-10 15,0 1 13-15,-2 0-18 0,1 1 18 0,-2 0-5 16,0 1 0-16,4-1 0 0,-5 2 5 0,1 0-8 15,-4 0-2-15,1 3 15 0,0-4-10 16,-4 0 8-16,0 2 2 0,0-2 5 0,-4 3 8 16,0 1-36-16,-2-2 15 0,-1 1 6 0,0-1-13 15,-7 3 28-15,4-3-23 0,-4 0 7 16,-2-1-2-16,1 1-10 0,-1-3 10 0,2 0-26 16,0-2 3-16,1 0-2 0,-1 0-32 15,1-2-53-15,1 0-25 0,2-1 14 0,1 0-37 16,-5-2-55-16,7 0-552 0,0 2 74 15,1-4 79-15</inkml:trace>
  <inkml:trace contextRef="#ctx0" brushRef="#br0" timeOffset="6717.38">24760 1677 465 0,'-2'-6'210'15,"2"6"-10"-15,0 0-23 0,-3-8-1 0,3 8 80 0,0-6-10 16,0 6-26-16,-3-4-33 0,3 4-13 0,-4-7-10 16,4 7-16-16,-7-2 6 0,7 2-29 15,-10-2-22-15,10 2 2 0,-14 3-18 0,1 0-6 0,3 2-9 16,-5 5-13-16,-4 2-5 16,1 2-16-16,4 3-2 0,-6 4-5 0,2 2-11 15,-1 0 11-15,4 4 0 0,-1-2-19 0,9-4 6 16,-4 3 0-16,8 1-23 0,0-6 8 15,3 3 7-15,0-3-20 0,6 1-1 0,1-1-1 16,2-2-1-16,2-1 0 0,4-4 16 0,3 0-3 16,1-3-3-16,1-5 3 0,1 1-13 15,0-4 8-15,3-2 18 0,-4-2-28 0,7-2 15 16,-3-1 0-16,0-3 10 0,-1-2-5 0,-1-3 0 16,2 1 0-16,-3-6 0 0,-2 5 11 0,-1-8-14 15,-5 0-2-15,1 2 3 0,-4-2 7 16,-3 0-5-16,0 0-5 0,-3-2 10 0,-4 5-12 15,0-1 2-15,-8-2 5 0,1 1-13 0,-3 3 6 16,-4 2 4-16,-5 0-15 16,1 3 8-16,-3 0 3 0,3 3-6 0,-4 3 6 15,5 0-6-15,-1 4-15 0,1 2-16 0,2 1-19 16,-1 3-27-16,3 0-45 0,3 2-60 0,2 2-33 16,-5 1-155-16,10-2-431 0,6 0 169 15,1-2 13-15</inkml:trace>
  <inkml:trace contextRef="#ctx0" brushRef="#br0" timeOffset="7529.83">25439 1550 811 0,'0'0'266'0,"0"-4"-10"0,0 4-36 15,0 0-18-15,0 0-7 0,0 0-29 0,6-8-12 16,-2 6-24-16,-4 2-12 0,14-4 0 16,-5 0-28-16,1 2-9 0,2-1-1 0,1 1-19 15,1 0-4-15,3-3-4 0,3 4-4 16,-3-1-3-16,4 1-10 0,-4 1 2 0,3 0-7 15,1 1 5-15,0 1-16 0,-1-2 1 16,-3 4-3-16,0 0-8 0,3 2 10 0,-5 0-2 16,-2 2-10-16,0 1 0 0,-2 1-21 15,-1-1-5-15,-4 2 3 0,-2 0 9 0,-4 1-11 16,0 1-4-16,0-1-10 0,-4 4-12 0,-2-3-1 16,-1 1-9-16,-2 0 12 0,1-3 2 0,-2 3 9 15,3-3 6-15,1-2-1 0,-2-1 2 16,1 0 0-16,1-1 2 0,2 0 32 15,-2-3 24-15,6 2 9 0,-5-3-8 0,2 1 15 0,3-4-23 16,-3 5 13-16,3-5-18 16,0 0 8-16,0 6 12 0,0-6-20 0,0 0 11 0,0 0-9 15,0 0-7-15,0 0 8 0,0 0-6 16,24-5-2-16,-24 5 3 0,10-1-14 0,-2 2-7 16,-8-1 11-16,13 3-9 0,-6-1 1 15,3 4 2-15,-3-4-13 0,-3 5 16 0,5 1-13 16,-5 0-3-16,3 0 16 0,-3 1-24 0,-1 1 24 15,-3 0-8-15,0 0 5 0,0 0 5 16,-3 2-7-16,-1 0-1 0,-3-2 11 0,0 3-2 16,-3-1-11-16,-1-1 2 0,-2 1-15 15,0-1 8-15,-1-2 5 0,0 1-20 0,0-2 7 0,-2-1 5 16,1-2 6-16,2 1-19 16,-4 0 24-16,7-5-14 0,-3 3 6 0,-2-2 5 15,5-2-2-15,-1 0-6 0,4 1-12 0,7-1-3 16,-16-1 10-16,16 1-20 0,-14-1 4 15,7 0-4-15,7 1-10 0,-7-4-80 0,7 4-49 16,-7-2-68-16,4 0-421 0,3 2-61 0,-3-6 18 16,3 6 136-16</inkml:trace>
  <inkml:trace contextRef="#ctx0" brushRef="#br0" timeOffset="8584.34">27014 1623 934 0,'-6'-4'197'0,"4"-1"-28"0,-3 4 5 0,5 1 54 15,-3-6-18-15,3 6-11 0,-3-5 1 0,3 5-29 16,0 0-12-16,-5-6-26 0,5 6 0 15,0 0-12-15,0-7-22 0,0 7-9 0,5-7 7 16,1 3-22-16,1 1-9 0,2-2-2 16,-2-1-8-16,4 3-15 0,2 0 0 0,-2 1-2 15,3 1-1-15,0 1-25 0,-1 0 12 0,5 2-1 16,-5 2-14-16,3-1-20 0,-1 4-3 16,-2 3 0-16,1 0-10 0,-4 2 2 0,-3 1-22 15,0 2 4-15,-2 2 11 0,-5 1-10 0,-5 1-3 16,-3 3 5-16,-5 4-2 0,-4 1 7 0,-6 7-28 15,-5-2 16-15,1-1 7 0,-1 0-23 16,1-8 3-16,6-3-16 0,4-5 3 0,0-1 13 16,4-3-3-16,0 1 28 0,2-4 16 0,1-1 12 15,3 1 6-15,-1-1 17 0,2-4 26 0,2 0-5 16,-2-1 18-16,6-2-18 16,0 0-3-16,0 0 21 0,0 0-18 0,0 0 3 15,9-15-6-15,-2 9-5 0,1 0-15 0,-1 0 13 16,3-1-13-16,2 1 7 0,-1 0 1 0,-1 1-5 15,2 1 2-15,0 0-5 0,-1-1-18 16,3 0 17-16,-1 4-6 0,1-2-6 0,0 0 15 16,3 2-2-16,-4 1-10 0,5 0-13 0,-2 0 5 15,2 3-44-15,1 0-94 0,-1-1-69 0,3 3-95 16,5 0-538-16,-1 0 80 0,2 0 97 16,4-2 36-16</inkml:trace>
  <inkml:trace contextRef="#ctx0" brushRef="#br0" timeOffset="9242.26">28109 1507 732 0,'0'0'279'0,"0"0"-39"0,0-6-9 16,0 6-52-16,0 0 0 0,0 0 5 0,0 0-38 0,0 0-8 15,0 0-17-15,0 0-16 0,0 0-21 0,0 0-10 16,0 0-5-16,0 0-2 0,0 0-8 16,13 15-3-16,-10-5-15 0,0 2 13 0,1 0-18 15,0 4 0-15,-1 1 2 0,-2 3-7 0,2-2-8 16,0 7 15-16,2-5-23 0,-4 0-9 0,0 0-14 15,2 0 26-15,-3-1-5 16,3-1 4-16,0 0-4 0,-2-3-15 0,3 2 12 16,-4-5 3-16,3 1-3 0,-3-3-5 0,3 0 3 15,-2-1 2-15,2 1-2 0,0-2-1 0,-3-2-9 16,0 1 15-16,3-2-11 0,-2 0 19 16,-1 1-34-16,3-1-13 0,-3-1-12 0,3 0-54 15,-3-4-49-15,3 6-18 0,-3-6-209 0,3 3-457 16,-3-3 104-16,0 0 53 0</inkml:trace>
  <inkml:trace contextRef="#ctx0" brushRef="#br0" timeOffset="9962.84">28973 1563 632 0,'0'0'210'0,"0"-7"-34"0,0 7 1 0,1-5-3 0,-1 5 49 16,0 0-26-16,0-9-16 0,3 5-24 0,0-1-19 15,3 2 0-15,1-2-28 0,1 1 8 16,2-1-31-16,0 2 2 0,4-2-7 0,-1 3-20 16,2 1-6-16,1-1-2 0,1 4-11 0,0-1 1 15,1 3-1-15,2-1-12 0,-3 4 0 16,0 0 2-16,-3 2-18 0,5 1-4 0,-7 2 4 15,2 3-7-15,-4 0 15 0,-1-1-23 0,-5 4 10 16,-1 0-5-16,-6 1 3 0,-2 2 5 16,-5 2-21-16,-9 3-28 0,-5 7 0 15,-3-2-15-15,3-6-3 0,0-3-15 0,3-3-5 16,-2 1-8-16,7-5-43 0,-3-1 27 0,4 0 6 16,-1-6 36-16,6 2 18 0,0-3 40 15,3-1 13-15,-3-2 11 0,6-1 20 0,-2 0 5 16,6-3-23-16,0 0 8 0,0 0-25 0,0 0 24 15,0 0 6-15,0 0-15 0,0 0 12 16,24-13 11-16,-17 10-11 0,6-1-22 0,-2 1 7 16,2 1 2-16,4-1 6 0,0 1 0 0,1 1-8 15,-2-1 5-15,2 2-25 0,-2 0 12 16,5 3-15-16,0-1-15 0,-1 1-42 16,1 0-58-16,2 2-138 0,2 1-584 0,2 0 99 15,-3-1 88-15</inkml:trace>
  <inkml:trace contextRef="#ctx0" brushRef="#br0" timeOffset="10668.33">29999 1500 847 0,'0'0'279'0,"0"0"-8"0,-1-6-33 0,1 6-25 15,-3-5-37-15,3 5-4 0,0 0-19 0,0 0-14 16,-20 6-14-16,13-1-7 0,-3 3 2 0,-1 4-25 16,-2 0-6-16,0 4-4 0,-2 3-21 15,2 3-8-15,-4 2 3 0,6 1-18 0,1-2 2 16,0-1 1-16,5 0-16 0,-3 0 0 0,6-1-5 16,0-2-2-16,2 0-1 0,2-2 3 15,0 1-12-15,6-3 6 0,-3 1-14 16,9-2 12-16,2 0-7 0,2-3 2 0,-1-2-7 15,4-1 7-15,1-2-5 0,-1-1 8 0,0-3 0 16,2-2 10-16,-5 0 5 0,3-4-10 16,-3 0 7-16,4-4-14 0,-1-3 9 0,-3-1-12 15,-1-3 5-15,0-4 2 0,-1 1 3 0,-4-4-13 16,1-3 8-16,-3 3 2 0,-1-1-12 16,-7-1 17-16,1 2-17 0,-3 1 5 0,0 1-3 15,-7-1 5-15,-2 1-5 0,-6 1-2 16,1 3-6-16,-3-1-5 0,-3 4 13 0,3 0-22 15,-4 2 6-15,3 6-12 0,-1 0-13 16,1 4-15-16,-3-1-13 0,2 7-31 0,-2-2-76 16,4 4-64-16,-34 8-167 0,33-2-451 0,2-1 124 15,5-2 48-15</inkml:trace>
  <inkml:trace contextRef="#ctx0" brushRef="#br0" timeOffset="11425.24">30847 1413 435 0,'0'-5'158'0,"0"5"9"16,0 0-16-16,5-3 7 0,-5 3-17 0,0 0 3 16,0 0-47-16,0 0-5 0,0 0 0 15,2-5-20-15,-2 5-24 0,0 0 9 0,0 0-21 16,0 0-11-16,8 10 8 0,-6-4 1 0,1 1-6 15,0 3 3-15,0 3-3 16,1 2 0-16,-3 2-2 0,-1 1-16 0,3 3 10 16,-6 4 3-16,3 2-5 0,0-2-5 0,0 1 0 15,0-1 5-15,0-4-16 0,-1 1-2 0,1-2 13 16,0-1 5-16,0 0-15 0,-1-2 9 16,1-2-7-16,0 1-10 0,0-4 23 0,0-1 0 15,0-1-15-15,0 1 20 0,1-3-5 0,-1-1-3 16,0 1-5-16,0-2 16 0,1 0-11 15,-1-1-2-15,0 0 2 0,0-5-7 0,0 11 2 16,0-9-22-16,0-2-40 0,3 6-68 0,-3-6-123 16,6 1-476-16,-6-1 33 0,0 0 140 15</inkml:trace>
  <inkml:trace contextRef="#ctx0" brushRef="#br0" timeOffset="11971.7">31435 1421 888 0,'0'-4'210'0,"0"4"-3"0,0 0-25 0,0-6-29 0,0 6-12 16,0 0 13-16,3-5-32 0,-3 5-27 0,0 0-13 16,0 0-15-16,0 0-32 0,3-4 9 0,-3 4-6 15,7-1 1-15,3 0-6 0,-10 1-20 0,18 0 10 16,-5-2 8-16,1 2-11 0,-1-2 16 15,2 2-26-15,-2-2 3 0,1 0-8 16,-1 1 0-16,4-2-2 0,-3 0 4 0,3 0 4 16,-4 2-4-16,-2-2 1 0,3 1 25 0,-4-1-5 15,1 1 13-15,-2 1 18 0,-2 0-13 0,0-1 21 16,0-1-39-16,-7 3 18 0,12-1 3 16,-7-1-13-16,-5 2-8 0,0 0-5 0,10-3-10 15,-10 3-11-15,0 0-4 0,0 0 14 16,8 8-19-16,-8-3 20 0,-1 4-1 0,-2 0-7 15,-1 7 11-15,-1 0-24 0,-3 5 16 0,1 1 7 16,-4 5-20-16,3 1 5 0,0-1 8 0,-2 2-3 16,2-1-3-16,1 0 6 0,-2-3-10 15,5-1 2-15,-3-1-8 0,0 0-20 16,3-1 17-16,1-1 4 0,-3-2-24 0,5-4-2 0,-2 3-18 16,0-4-42-16,-1-3-68 0,1 4-23 15,2-5-21-15,-2 2-64 0,0 0-483 16,0-4 102-16,2 2 56 0</inkml:trace>
  <inkml:trace contextRef="#ctx0" brushRef="#br0" timeOffset="12208.81">31458 1717 837 0,'-3'-6'230'0,"3"6"62"0,0-5-34 0,0 5-20 0,0 0-28 0,3-8-33 0,-3 8-21 16,7-3-28-16,-3 0-3 0,-4 3 8 15,17-1-35-15,-3-2-16 0,4 3 2 0,1-3-20 16,7 1 3-16,0 0-19 0,8-1-27 0,-3 2-8 16,6 1-126-16,4-4-133 0,2 4-581 0,-7 0 95 15,6-2 59-15,-6-2 84 0</inkml:trace>
  <inkml:trace contextRef="#ctx0" brushRef="#br0" timeOffset="12769.34">32333 1485 813 0,'0'-9'318'0,"-1"4"-39"0,1 5-13 0,-5-8-92 16,2 3-43-16,3 0-6 0,0 5 11 15,-5-8-8-15,2 5-26 0,3 3-5 16,-6-6-27-16,4 3 1 0,2 3-12 0,0 0-3 15,-19 3-15-15,12 2 11 0,0 2-22 0,-3 2-14 16,-2 4 19-16,-3 2-4 0,4 1-10 16,-2 3-6-16,0 0 3 0,2 2-13 0,6 0-5 15,-3 1-13-15,1 0 11 0,3-3 2 0,3 0 7 16,0-1-9-16,1-1-16 0,2 1 0 16,2-2 13-16,1 0-11 0,0-1 6 15,5-2 3-15,1-3 7 0,2 0-11 0,4 0 22 16,-3-5-9-16,6 0-12 0,-3-2 15 0,0-2 3 15,2-4 4-15,0 0-6 0,5-4-6 16,-4-2 2-16,4-1 6 0,0-7-3 0,1-2 5 16,-2-1 3-16,-3-1-13 0,-2-2 5 0,-1 1 0 15,-3 2 11-15,-5-1-1 0,0-2-2 0,-7 6-8 16,-2-4 26-16,0 3-34 0,-2 2 13 16,-7-3-7-16,-3 2 7 0,-6 1-7 0,3 2-16 15,-7 2 18-15,4 2 5 0,-5 3-5 0,7 3-5 16,-6 1-10-16,5 1-18 0,-1 2-5 15,-1 1-19-15,4 0-24 0,-5 4-40 0,8 0-32 16,-3 2-47-16,9-2 11 0,-2-2-105 16,5 4-453-16,2-3 58 0,1 2 129 0</inkml:trace>
  <inkml:trace contextRef="#ctx0" brushRef="#br0" timeOffset="13114.71">33035 1388 611 0,'0'0'256'0,"0"0"-18"0,0 0-20 0,0 0-29 0,0-6-15 0,0 6-12 0,0 0-32 16,0 0-2-16,0 0-5 0,0 0-28 16,0 0-24-16,0 0 1 0,0 0-5 15,0 16-3-15,0-4 0 0,-1-1-18 0,0 7 5 0,-5 6-10 16,3 4-3-16,-1 6 1 16,-5 12-11-16,2 8-10 0,3-1-8 0,-3 7-48 0,3 3-190 15,-5 18-187-15,9-12-343 0,6-1 95 16,4 8 41-16</inkml:trace>
  <inkml:trace contextRef="#ctx0" brushRef="#br0" timeOffset="17973.91">3515 3388 404 0,'-3'-4'159'0,"0"-1"-13"0,3 5-21 0,-7-4 6 0,4 0 7 0,3 4-23 0,-8-4 26 15,8 4-16-15,-3-6 3 0,3 6-13 16,-3-2 64-16,3 2-22 0,0 0-11 0,-3-7-24 16,3 7-6-16,0 0-14 0,0 0-2 15,9-6-34-15,-1 6 11 0,2 0-15 0,6 0 4 16,2 0-10-16,6 0 6 0,7 0-11 0,6 0-7 16,4 0-9-16,7 4 6 0,-1-4-10 15,20-4-8-15,-2 4-2 0,-1 0 4 0,-13-1-7 16,-3 1 8-16,0-1 2 0,-4 1-10 0,1 0 5 15,-1 0-28-15,-6 0 15 0,-4 1 10 16,-4-2-27-16,-2 1-9 0,-4 1 6 0,-3 0 0 16,-4-1 2-16,0 0 3 0,-3 0 8 0,0 0-3 15,-4 0-13-15,-1 0-28 0,2 4-8 16,-11-4-48-16,7 0-18 0,-7 0-44 16,0 0-23-16,0 0 6 0,0 0-52 0,0 0-82 15,-17 10-453-15,10-7 154 0,-3 1-3 16</inkml:trace>
  <inkml:trace contextRef="#ctx0" brushRef="#br0" timeOffset="19168.74">3499 3489 409 0,'0'0'128'0,"0"0"5"0,-11-1 36 15,11 1-18-15,0 0-8 0,-6-3 1 0,6 3-80 16,0 0 13-16,0 0-13 0,-7-4-6 0,7 4 9 16,0 0 38-16,0 0-33 0,0 0-3 15,0 0-8-15,0 0-10 0,-4-4 13 0,4 4-5 16,0 0 0-16,0 0-21 0,0 0-9 0,0 0-9 15,0 0-7-15,0 0 2 0,0 0 8 16,0 0-23-16,0 0 0 0,0 0 8 0,0 0-5 16,0 0-1-16,10 19 1 0,-6-11-8 0,-1 2 10 15,0 1-10-15,0 2 2 16,2 2 11-16,1 2-6 0,-2 1-9 0,3 4 9 16,-1-1 3-16,2 2-2 0,-2 2-6 0,-2 5-12 15,2-3 17-15,1 4-17 0,-2 3 28 16,4 1-13-16,-5 0 18 0,5 14-36 0,-2 1 18 15,1-3 0-15,-1 3-18 0,-1-1 38 0,0-6-27 16,-2-7 4-16,0 3-2 0,0 13 20 16,-1 3-15-16,0-3 18 0,-3 1-5 0,0-7-10 15,3-4-11-15,-6 8 21 0,3-6 7 0,-3-6-20 16,2-1 23-16,-1 2-10 16,1-2-8-16,1 1 3 0,-3-2-3 0,3 2 5 0,0-4-2 15,0-2 2-15,-4 3 16 0,4-5-1 0,4 1-19 16,-4 0 22-16,0-4 2 15,3 4-14-15,-2 2 4 0,5-1-12 0,-3-4 15 16,-2-2-26-16,2 4 3 0,3-4 8 0,-5 0 5 16,6 2 0-16,-7-3-1 0,6 0 9 15,-5 0-11-15,2 1 8 0,0-1-10 0,-3 3 2 16,0-3 18-16,3 1-23 0,-3 1 3 0,0-2-11 16,0 1-4-16,-3 2-1 0,3-1 29 15,-3-2-24-15,0 0 11 0,2 0-19 16,-2 0 4-16,0-2-1 0,3-2-15 0,-3-1 33 15,1-1-7-15,0 0-1 0,1-2-7 0,1 3 54 16,0-5-39-16,-3 4 0 0,3-5-5 16,0 1-7-16,0 0-13 0,0 0 7 0,0-3 41 15,0 2-41-15,-3-2 3 0,3 1-5 0,0-2 20 16,0-1-12-16,0 2 7 0,0-3-5 16,-1-1 8-16,1 0 4 0,0-4-24 0,0 3 22 15,-2-1 38-15,2 0 4 0,2-1-4 0,-2-5-2 16,-2 8 59-16,2-8-25 0,0 6 14 15,0-6 24-15,-1 8-28 0,1-8-13 0,0 0-3 16,0 0-8-16,-3 1-9 0,3-1-11 0,0 0 18 16,0 0-16-16,0 0-12 15,0 0 23-15,-14-9-49 0,14 9 24 0,-3-4 1 0,3 4-19 16,0 0 12-16,-4-4-10 0,4 4 0 16,0 0-3-16,0 0-5 0,0 0-25 15,0 0 2-15,0 0 0 0,3-8-2 0,-3 8-5 16,0 0 12-16,15-1-2 0,-5 1 20 0,4 0-15 15,2 0 2-15,2 0 11 0,2 0-26 16,1 0 15-16,6 0 1 0,1 1-6 0,3-1-5 16,2 0 6-16,1 0 4 0,-2 0-2 0,1 0 0 15,2 0-8-15,-1-1 16 0,0 2-11 16,1-2 3-16,-2 1 12 0,-1 0-22 0,-1 0 7 16,-1 0 11-16,-7 0-8 0,2-2 0 0,-2 2 15 15,-2 0-13-15,-4 0 11 0,0-2-3 16,-6 2-5-16,3-2-7 0,-1 4-1 15,-6-4-5-15,4 2 11 0,-1-1-19 0,-1 0-15 16,-5 0-82-16,6-4-102 0,-10 5-56 0,7-4-612 16,-4 0 104-16,-3-1 96 0,1-1 104 15</inkml:trace>
  <inkml:trace contextRef="#ctx0" brushRef="#br0" timeOffset="20596">4428 3450 419 0,'4'-7'154'0,"-4"3"7"0,3 0-25 0,0 0 2 0,-3 4-18 15,4-10-20-15,-1 6-3 0,-2 0-7 0,2 0 18 16,1-1-4-16,-1 1-29 0,-3 4 9 15,3-8-4-15,1 4-14 0,-1 1 1 0,0-1-14 16,-3 4-4-16,3-5 0 0,1 0-14 0,-4 5-9 16,8-4 7-16,-2 1-12 15,-6 3 7-15,13-3-13 0,-6 1 13 0,4 2-4 16,-4-3-4-16,6 1-5 0,-2 1 3 0,2 0 5 16,1 0 5-16,-1 0-28 0,2-3 8 15,1 4-8-15,-1-1 16 0,1 0-6 0,-2-1-5 16,0 2 3-16,3-4-6 0,-7 4-12 0,3-2 12 15,-2 2 21-15,-5 0 3 0,2-1-8 16,-8 1 20-16,13-1-66 0,-13 1 28 0,10 0 10 16,-10 0 8-16,0 0 3 0,10 0-19 15,-10 0 32-15,0 0-39 0,0 0 15 0,0 0 0 16,0 0-7-16,0 0 7 0,0 0-26 16,0 0 16-16,0 0-2 0,0 0 4 0,0 0-12 15,0 0 10-15,0 0 0 0,0 0-5 16,0 0-8-16,0 0 18 0,0 0 6 0,0 0-1 15,0 0-5-15,0 0-2 0,-13 12-14 0,13-4 22 16,-3 1-14-16,3-1 3 0,0 5 13 16,-3-1 7-16,2 5 44 0,-3 1 0 0,1 7-25 15,0 3 14-15,0-1-1 0,2 8-1 16,-5 3-10-16,-1 9-8 0,4 3 3 0,-5 3-8 16,5-2 3-16,-1 5-6 0,-2-5 6 15,3 3-18-15,-1 1 20 0,4-2-17 0,-3 2-1 16,3-11 0-16,0-5-5 0,0 15 8 15,3 1 0-15,-2 0-5 0,1-1 10 0,2-1-5 16,2 1-3-16,-6-11-2 0,4 8 0 0,2-9-8 16,-5 11 3-16,6-9 5 0,-4-8-8 15,-2 3-8-15,5-1 8 0,-3 15 0 16,0-3-12-16,1-7 20 0,-4-6-6 0,3 2 6 0,-3 1-13 16,0 1 10-16,4-4-12 0,-4 2 4 15,-4-2 1-15,8 1 7 0,-8-2-15 0,4-1 10 16,-3 2 8-16,0-3-3 0,2-7-12 0,-2 7 4 15,0-7 3-15,3 1 5 16,-3-3-7-16,0 3-16 0,2-3 16 0,-2 0 4 16,0-3-7-16,-1-2-7 0,3-2 4 0,1 3 1 15,-3-5-3-15,3 1 2 0,-3 0-2 16,0 0 7-16,2-1 6 0,1 1-5 0,0-3-6 16,-3-1 8-16,3 1 18 0,0-1-23 0,-3 0 3 15,3-1-3-15,0 1 5 0,0-3-15 0,0 2 25 16,0-1-15-16,0-3 15 0,-3 0-2 15,3-4-10-15,0 3 7 0,0-1 0 0,0 2-10 16,0-8 26-16,0 10-8 0,0-7 5 0,0 2-10 16,0-5-8-16,0 10 10 15,0-6 0-15,0-4-4 0,0 9-4 0,0-6 4 16,0-3 1-16,0 9-6 0,0-3 1 0,0-6-2 16,0 7-2-16,0-7 12 0,0 5-22 15,0-5-1-15,0 7 21 0,0-7-3 0,3 6 26 16,-3-6-13-16,0 0 13 0,0 4-54 0,0-4 77 15,0 0-93-15,0 0 6 0,0 0-3 16,0 0 11-16,0 0 20 0,0 0-10 0,0 0 2 16,-18-10-5-16,12 7 16 0,-1-3-26 0,-7 3-3 15,-3-3 6-15,-3 5-29 0,-1 1-35 16,-9 0-32-16,-9 8-58 0,-32 3-202 0,9 2-461 16,-6-3 51-16,-21 0 128 0,-9 2 52 0</inkml:trace>
  <inkml:trace contextRef="#ctx0" brushRef="#br0" timeOffset="21316.53">3567 4284 790 0,'0'0'244'0,"-9"0"-19"0,9 0 0 0,0 0-28 0,-8-3-2 0,8 3-29 16,0 0-12-16,0 0-24 0,0 0-9 0,0 0-19 15,0 0 0-15,0 0-2 0,0 0-3 0,21-3-15 16,-8 3-2-16,5 0-11 0,6 0 20 15,6 0-37-15,1 0 9 0,6-3-15 16,1 3 3-16,4-4-8 0,2 1-8 0,0 2 3 16,3 0-5-16,-3-4-6 0,15 0 3 0,-10 2 18 15,-6 3-33-15,2-3 2 0,-4 3 3 16,-4-5 3-16,-3 3-13 0,-3 1 4 0,0 0 9 16,-7 1-21-16,0-3 0 0,-3 1 15 0,-7 2-10 15,3 0 6-15,-1 0-6 0,-2 0 18 16,-4 0-23-16,0 0 5 0,1 0-5 0,-11 0-16 15,17 0-1-15,-11 0-4 0,2 2-15 16,-8-2-5-16,13 3 5 0,-9-2-38 16,2 0-5-16,-6-1-31 0,8 3-51 0,-8-3-47 15,3 8 3-15,-3-8-71 0,0 6-505 0,-3-3 72 16,-1 4 62-16</inkml:trace>
  <inkml:trace contextRef="#ctx0" brushRef="#br0" timeOffset="21909.83">3642 5292 596 0,'0'0'166'0,"0"0"-20"0,-7-1-2 0,7 1-14 15,-9-5-4-15,9 5 7 0,-4-2-5 0,4 2 10 16,-8-2-10-16,8 2-23 0,0 0 2 15,0 0 3-15,-6-4-12 0,6 4 1 16,0 0 45-16,-3-3 9 0,3 3-9 0,0 0-9 16,0 0-17-16,0 0-13 0,0-8-18 0,0 8-8 15,0 0-15-15,9-4 18 0,-1 2-15 16,2 1-18-16,3 0-3 0,5-5-8 0,2 4-5 16,4 1-7-16,3-4 15 0,4 2-16 0,-3-3 1 15,6 5 12-15,-1 0-7 0,6-5-13 16,-1 3-5-16,-1 3 0 0,3-5-18 0,-1 5 12 15,1-2-7-15,2 1 28 0,2 1-17 0,-3 0-1 16,3-1-20-16,-3-2 12 0,0 3 3 16,-6-2 8-16,-2 2-3 0,-2 0 11 15,-4 0-37-15,-5 0 16 0,1-1 8 0,-3 1-5 16,-2 0-11-16,-4-1 16 0,3 1-8 0,-7 0 20 16,4 0-12-16,-7 0-11 0,2 0 16 15,2 0 10-15,-4-2-18 0,-7 2 21 0,13-3-16 16,-13 3 3-16,11-1 0 0,-11 1-8 0,7-2-5 15,-7 2 0-15,3-1-13 0,-3 1-13 16,0 0-17-16,0 0-67 0,0 0-44 0,0 0-115 16,0 0-189-16,0 0-415 0,-27 7 159 15,20-7 18-15,-4 2 56 0</inkml:trace>
  <inkml:trace contextRef="#ctx0" brushRef="#br0" timeOffset="24601.4">5222 1008 847 0,'0'0'215'0,"0"0"-33"0,0 0-8 16,0 0-18-16,0 0-8 16,0 0-28-16,0 0-17 0,6 12-6 0,-6-12-12 15,1 11-6-15,-1-4-15 0,3 1 0 0,0 3-3 16,-3 2-7-16,0-1-10 0,0 2-1 15,0 4 11-15,0 1-18 0,0 0 0 0,0 0 7 16,0 4-115-16,0-3 19 0,-3 2 7 16,3-1 0-16,-3 0 25 0,0-1-5 0,3 2 16 15,-1-3-21-15,-2 0 29 0,-1-1-3 0,4 0 5 16,-1-1-16-16,1-3 14 0,0-1-29 16,-3 0-2-16,3-1-8 0,0 0-44 0,-3-1-37 15,3-1-42-15,-3 0 8 0,0 0-8 0,-4 0-41 16,3-3-435-16,1-1 10 0</inkml:trace>
  <inkml:trace contextRef="#ctx0" brushRef="#br0" timeOffset="25151.8">4995 1386 683 0,'0'0'264'0,"0"0"-37"16,-2-5-24-16,2 5-9 0,0 0-38 15,0 0-15-15,0 0-13 0,0-6-8 16,0 6-12-16,0 0-21 0,0 0 2 0,0 0-22 16,0 0 0-16,9 13-1 0,-5-9-4 0,3 4-9 15,-4-2-4-15,4 1-3 0,0 1-5 16,1 2-3-16,2-2-15 0,0 1-5 0,3-1 10 15,-3 0-17-15,-3-1 17 0,4 3-15 0,-1-3 5 16,-4 1 2-16,1-2 13 0,1 0-10 16,-1 0-15-16,2 0 20 0,-6-3-7 0,4 2-16 15,-3-1 20-15,0 0-12 0,2-1 15 0,-3 0 11 16,-3-3-1-16,7 4 16 16,-4 0-5-16,-3-4-6 0,8 2-12 0,-8-2-72 15,0 0 18-15,0 0-3 0,14-6 8 0,-8 2 5 16,1-3-10-16,1-2 6 0,1-3 4 0,1 0 8 15,-2-1-1-15,5-3-22 0,-3 0 23 16,1 3 8-16,-1-5-3 0,-3 2 13 0,3 1-11 16,0 1 1-16,-3 0-16 0,-1 2 31 0,2-1-21 15,-2 2 6-15,1 1 2 0,-4 2-5 16,1 0-5-16,-1-1 2 0,1 4 1 16,0-1 25-16,-1 1-23 0,0 1-5 0,-2-1-1 15,2 0-11-15,-3 5-9 0,0-6-35 16,0 6-9-16,3-4-4 0,-3 4-31 0,0 0 36 0,0 0-82 15,0 0-18-15,0 0-25 0,0 0-50 0,-6 19-495 16,5-13 81-16,-2 1 44 16</inkml:trace>
  <inkml:trace contextRef="#ctx0" brushRef="#br0" timeOffset="35884.49">5888 3492 470 0,'-4'-4'221'0,"4"4"6"0,0 0-17 0,-3-4-30 15,3 4-14-15,0 0 3 16,-3-6-26-16,3 6 18 0,0 0-38 0,-3-3 3 16,3 3-14-16,0 0-17 0,0 0-10 0,0 0-14 15,-4-4-2-15,4 4 0 0,0 0-7 16,0 0-3-16,0 0-13 0,0 0-5 0,0 0-11 15,0 0 4-15,0 0-11 0,0 0 10 0,0 0 0 16,0 0-12-16,24 6 2 0,-14-6 10 16,0 1-7-16,1-2-3 0,6 1-16 0,0-1 22 15,3 0-6-15,1 1-5 0,3-4 7 0,-4 3-15 16,1-2 8-16,3 0-5 0,-4 2-8 16,-2-2 18-16,2 2-5 0,-3-2-10 15,-3 1-11-15,-1 0 19 0,-3 1 9 0,1 0-15 16,-1 1 21-16,-3 0 15 0,-7 0-20 0,10-4-11 15,-10 4 36-15,7-3-40 0,-7 3 9 16,0 0 1-16,3-4-14 0,-3 4 14 0,0 0-11 16,0 0 0-16,0 0 8 0,0 0-10 0,0 0 2 15,0 0-10-15,0 0 3 0,0 0 2 16,-24 11-15-16,18-2 2 0,2-1 10 0,-5 3-4 16,4 3 4-16,-4 3-14 0,2 1 6 0,0 1 12 15,-1 3-6-15,-1-1 20 0,2 3-25 16,0-3 2-16,0 1 19 0,0 1-21 0,1-1 5 15,-1-2-8-15,1 1 3 0,1 0 2 0,1 0 6 16,1-5-1-16,-3 1 11 0,3 0-10 16,2-1 2-16,-5 1-8 0,6-6 11 15,-4 3-8-15,4-3 3 0,-4-1-9 0,1 2-4 16,3-2-5-16,0-2 10 0,-3-1-18 0,2 2 15 16,1-5-25-16,0 1-3 0,0 2-2 15,-2-4-6-15,2-3-87 0,-1 7-101 0,1-7-81 16,0 0-483-16,0 0 82 0,0 0 18 0,0 0 97 15</inkml:trace>
  <inkml:trace contextRef="#ctx0" brushRef="#br0" timeOffset="36227.48">5956 3785 524 0,'0'0'218'0,"-6"-7"7"0,5 4-33 0,1 3 97 16,-3-5-66-16,3 5-5 0,-3-6-19 0,3 6-4 16,0 0-44-16,-3-5-8 0,3 5-23 0,0 0-10 15,0 0-5-15,9-7-23 0,-9 7 3 0,11-1-8 16,-4 0-6-16,3 1-17 0,4 0-3 16,-1 0 13-16,0-4-15 0,5 4-6 0,0 0 9 15,1-1-14-15,2 1-7 0,0-2 7 16,-1 1-10-16,4 1 5 0,-3-3-4 15,-4 2-19-15,3 1 8 0,-6 0-11 0,0 0 9 16,-1-2-3-16,1 1-18 0,-4 1 12 0,-3 0 6 16,4-1-13-16,-11 1-5 0,13 0-23 0,-13 0-23 15,13 0-31-15,-13 0 10 0,8 1 5 16,-8-1 6-16,3 4-57 0,-3 0-74 0,0-4-48 16,-6 10-595-16,1-2 75 0,-1-1 112 15,2 0 24-15</inkml:trace>
  <inkml:trace contextRef="#ctx0" brushRef="#br0" timeOffset="39660.86">5669 3356 432 0,'0'0'192'0,"0"-6"-15"0,0 6-29 16,0 0 3-16,0-8 18 0,0 8 0 0,-3-4-97 15,3 4-1-15,0 0 14 0,0 0-29 0,0-7 34 16,0 7-24-16,0 0 9 0,0 0 1 16,3-6 6-16,-3 6-48 0,0 0 14 15,4-4 8-15,-4 4-15 0,17 0-10 0,-7-1 8 0,4 0-14 16,3-1 3-16,4 2 77 15,6-3-10-15,1 2-16 0,6 1-12 0,6-4-1 16,-2 4-7-16,3-5-8 0,-6 4-7 0,5 0 12 16,-6-1-22-16,0 2 7 0,-3-4-6 15,0 3-1-15,-7 0-9 0,0 1-4 0,-4-2 9 16,-3 2-9-16,1 0 15 0,-5 0-23 0,0 0 10 16,-1 0-13-16,-3-3 5 0,1 3 16 15,-10 0-3-15,15 0-28 0,-15 0 26 0,10-1-16 16,-10 1-15-16,9 0 18 0,-9 0-1 0,0 0 4 15,11 0-6-15,-11 0 5 0,7-2 1 16,-7 2-11-16,0 0-3 0,0 0 3 0,0 0-20 16,10 0 10-16,-10 0 5 0,0 0 0 15,8 3 0-15,-5 0-8 0,-3-3-2 0,6 8 8 16,-5-5 2-16,2 4-3 0,0 0 6 16,0 2-9-16,-2 0-1 0,2 2 9 0,1 4-2 15,-1 0 0-15,-2 5 8 0,1 2-18 0,2 3 12 16,-4 3-9-16,3 7 4 0,0 1 0 15,-2-2-2-15,5 4 0 0,-6 2 8 0,3-1-6 16,2 13 8-16,-2-1-10 0,0-6 0 0,-3-7 10 16,3 1 13-16,-2 2-20 15,2 0-4-15,-3-3 14 0,3 15-10 0,-2-10-9 16,1-6 4-16,-2 2 7 0,0 1 12 0,0 2-6 0,0 11-14 16,-2-2 5-16,2-4 6 15,-1-6-1-15,-2-3-7 0,3 1 3 0,0 0 9 16,-4-3-9-16,4 3 4 0,-3-5 9 0,3-1-1 15,-3 3-13-15,3-7 9 0,0-1-1 16,0 0-13-16,-3 1 11 0,3-4 2 0,0 0-8 16,0-4 3-16,0 4 0 0,0 3 0 0,0-8 0 15,0 3 8-15,0-3-6 0,0 2-2 16,0-2 5-16,0 6-7 0,0-1 12 0,0 3-7 16,3-3-14-16,-3 0 34 0,0 0-25 0,0 3 2 15,0-3 10-15,0 0-10 0,0 0 0 16,0 0 8-16,0-3-8 0,-3 3-3 0,3-5 16 15,-4 1-3-15,3-3-7 0,1 1 2 16,-3 0 0-16,3 1-2 0,-3-2 2 0,3 0-3 16,0 0-2-16,-3 2 16 0,2-2-16 15,1 1 0-15,0-2 0 0,0-1 5 0,0 1-3 16,0-2-4-16,0 1-3 0,0-5 5 0,0 3 10 16,0-3 3-16,1 1-3 0,-1-2-25 15,0 1 22-15,3-3-12 0,-3 4 13 0,3-1-11 16,-3-3-4-16,0 0 1 0,3 1 12 0,-3-1-1 15,1 0 0-15,3 1-3 0,-4-1 1 16,3 0-8-16,-3-1 18 0,0-1 12 0,3 1-27 16,-2-1 9-16,-1 2-2 0,2-6 1 15,-2 4-1-15,1 0 10 0,-1-6-2 0,0 6 12 16,0-6 4-16,0 7-4 0,0-7 1 16,3 6-8-16,-3-6 18 0,0 6-24 0,0-6-42 15,0 0-27-15,0 0 16 0,0 0 23 0,-4 5-5 16,4-5 16-16,0 0-9 0,0 0-7 15,-17-2 5-15,17 2-7 0,-16-1 7 0,5 1 5 16,-2 0 5-16,-5 0 1 0,1 0-6 0,-7 3 3 16,-3-2 15-16,-1 4-23 0,-3-3 18 15,-3 3-5-15,-3-3 76 0,3 5-9 16,3-4-1-16,0 1-22 0,0-2 12 0,1 0-20 0,2 3 2 16,4-4 10-16,4 0-17 0,-1 2-3 15,4-1 15-15,1-2-17 0,1 2-6 16,2-2 3-16,3 1-5 0,-4-1-8 0,7 2 18 15,-3-2-15-15,0 0-11 0,10 0 1 0,-11 1 9 16,11-1 1-16,-14 0 5 0,14 0-3 16,-10 0 8-16,10 0-15 0,0 0 7 0,-10 0-13 15,10 0 6-15,0 0 2 0,-11 0-8 0,11 0 6 16,0 0 7-16,-9-1 8 0,9 1 21 16,0 0-9-16,0 0-9 0,-7-3-8 0,7 3-19 15,0 0 12-15,-4-4-14 0,4 4 18 0,0 0-10 16,-3-5 13-16,3 5-5 0,-3-6-3 15,3 6 0-15,0-7 13 0,0 7-18 16,-4-7 7-16,1 3 1 0,3-2-3 0,-1-1 5 16,1 1-7-16,-3-1-8 0,3-2 5 0,-3-2 0 15,0 1-5-15,2-3-8 0,-2-1 5 16,0-4 11-16,3-2-8 0,-4-1-6 0,4-4 9 16,-2-2 12-16,1-3-15 0,1-6 13 0,0-4-3 15,1-18 0-15,1-1 8 0,2 0-11 0,-4-4 14 16,6 1-27-16,-5-1-6 0,5-2 22 15,-3 2-16-15,1-1 14 0,3 4-11 0,0 0 11 16,-1-3 5-16,-2 2-11 0,3 3 11 16,0 0-6-16,-3 7-4 0,2-3 14 15,-3 11-24-15,0 3 12 0,-2 2-3 0,2-16 1 16,-3 11-9-16,0 6 24 0,0-3-15 0,-3 0 4 16,0 4 3-16,2-4-15 0,-2 1 0 0,-3 4 17 15,5-1-7-15,-2 3 3 0,-4-3 0 16,6 8-1-16,-2 0-10 0,0 3 6 0,0 0-6 15,0 0 8-15,2 4 3 0,-2-2 15 0,0 3-13 16,0 1 2-16,2-2-1 16,-2 3-9-16,3-1-5 0,-4-2 16 0,0 1-16 0,1 2 8 15,0-1-12-15,0 1 1 0,-1 0 14 16,1 0-1-16,-1 1-4 0,1-1-1 0,-1 2-2 0,-2 1 10 16,2-1-7-16,1 0-3 0,-1 1 15 15,1 1-13-15,-3-1 14 0,5 1-4 16,-6 3 1-16,3-3-13 0,1 2 20 0,3-1-7 15,-6 2 5-15,5 1-11 0,-2-2-10 16,3 0 3-16,-3 3 13 0,0-4-8 0,3 4-5 16,-4-2 2-16,3-2 16 0,1 2-8 0,0 1-5 15,0-2 3-15,-3-1 2 0,3 1-10 0,0 1 10 16,0 1-13-16,0-3 6 0,0 3-1 16,0 1-7-16,0 0 28 0,-3 0-16 0,3 2-9 15,0-1-1-15,0 2 0 0,0 2-12 0,0-3-11 16,0 7-5-16,0-9-2 0,0 9 0 15,3-5-3-15,-3 5 2 0,0 0-20 0,0 0-12 16,0 0-19-16,15 10-30 0,-12-3-36 16,3 1-11-16,1 2-153 0,-4 1-499 0,2 3 44 15,1 0 91-15,-2 1 39 0</inkml:trace>
  <inkml:trace contextRef="#ctx0" brushRef="#br0" timeOffset="40317.18">5731 4470 404 0,'0'0'253'0,"-4"-7"-2"0,4 7-18 0,-3-4-28 0,0 1-3 0,3 3-23 15,-4-5 0-15,4 5-12 0,-3-5-16 0,3 5-10 16,-4-4 2-16,4 4-23 0,-3-6-5 16,3 6-7-16,-3-7-18 0,3 7-14 0,-1-4-1 15,1 4-4-15,-3-7-12 0,3 7 5 0,-3-5-92 16,3 5 0-16,0-4 23 15,0 4-13-15,0-6 23 0,0 6-8 0,0 0 8 0,0-8-15 16,6 5 5-16,-2-1 18 0,6 1-21 16,4-1 3-16,0-1 8 0,0 0 2 15,9 1 69-15,2-2-10 0,6 4 0 0,3-4-15 16,3 3-6-16,3-2 13 0,-2 1-30 0,0-1 5 16,0 3-3-16,2-3 0 0,-6 2-2 0,-3 2-6 15,0 1-4-15,-4-4 1 0,-2 3-4 16,-1-2 3-16,-5 3 12 0,-1-1-15 15,-2-2-8-15,-1 1 5 0,-5 2-2 0,1 0 4 16,-1 0 6-16,-10 0-23 0,17 0-8 16,-10-1-7-16,-7 1 12 0,0 0-17 0,10 1-16 15,-10-1-8-15,0 0-12 0,0 6-19 0,0-6-45 16,0 0-36-16,-10 11-77 0,3-4-159 0,0 0-389 16,0-3 39-16,0 6 112 0</inkml:trace>
  <inkml:trace contextRef="#ctx0" brushRef="#br0" timeOffset="40860.81">5799 5017 808 0,'0'0'279'0,"0"0"-97"0,0 0-26 16,-4-6-2-16,4 6-3 0,0 0-26 0,0 0 6 16,-3-4-6-16,3 4-35 0,0 0-6 15,0 0-4-15,0 0-11 0,-3-4-3 0,3 4-4 16,0 0 2-16,0 0-18 0,0 0-3 0,0 0-4 16,13-3 4-16,-5 0-12 0,2 2-8 15,3-2 8-15,5 2 53 0,2 0-4 0,3-4-9 16,5 3 9-16,-1-3-14 0,4 2 1 0,0 2-11 15,0-4 11-15,-1 2-6 0,1-3-25 16,0 4 5-16,0 0 5 0,-1-2-21 16,-2 1 11-16,0 0 0 0,-4-1-18 0,-5 3-3 15,2 0 14-15,-6-2-9 0,1 1-2 0,-3 2 15 16,-2-1-15-16,-1 0-3 0,-3 1-12 16,-7 0-31-16,14 0-8 0,-14 0 10 0,10 0-32 15,-10 0 24-15,0 0-40 0,6 2-54 0,-6-2-66 16,0 0-98-16,-6 10-556 0,6-10 91 15,-7 7 148-15,4-3-8 0</inkml:trace>
  <inkml:trace contextRef="#ctx0" brushRef="#br0" timeOffset="43828.52">5998 6736 662 0,'0'-4'208'0,"0"4"-1"0,0-7-28 0,0 7-2 16,0-7-11-16,0 7-20 16,0 0-5-16,0-7-5 0,0 7-13 0,-3-2-6 0,3 2-14 15,0 0-9-15,0 0-14 0,3-8-6 0,-3 8-18 16,0 0 1-16,0 0-9 15,0 0-9-15,0 0 9 0,0 0-30 0,0 0 0 16,0 0-13-16,0 0-5 0,0 16 3 0,0-5-8 16,0 3-3-16,-3 5 8 0,2 5 0 15,-2 2 5-15,-1 5-5 0,0 2 10 0,1 2-2 16,-4 1 2-16,4 2-7 0,-3-5 12 0,3 3-17 16,2-4 14-16,-3 1-4 0,1-7 0 15,0 4 5-15,2-5-3 0,-2-3 3 0,6-1-24 16,-6-3 19-16,3 0-5 0,0-3 12 0,3-1 0 15,-3-3 1-15,0 0 22 0,0 0-20 16,0-2 41-16,0-4-8 0,0 2-66 0,0 0-3 16,1 0 82-16,-1-3-8 0,3 2-5 15,-3-6-10-15,3 6-46 0,-3-6-33 0,0 0-167 16,4 1-601-16,-4-1 35 0,0 0 106 16,0 0 38-16</inkml:trace>
  <inkml:trace contextRef="#ctx0" brushRef="#br0" timeOffset="45999.13">730 7200 619 0,'3'-9'264'0,"-3"2"-3"0,0 1-57 0,1-1-50 15,-1 3-23-15,2-2-1 0,-2 6-17 0,1-8-16 16,-1 5-15-16,0 3-8 0,0 0-10 15,0 0-20-15,0 0 7 0,0 0-28 0,0 0 5 16,6 11 0-16,-6 3-5 0,1 1 16 0,-1 4-14 16,0 1-12-16,0 5 8 0,-1 4-6 15,1-1 16-15,0 10-16 0,-3-4 11 0,3 2-14 16,0 3 11-16,-4-4-17 0,4 4 11 16,0-10-1-16,0 6-47 0,1-6-5 0,-1-3-51 15,0 1-23-15,3-6-41 0,-3-2-5 16,0-1-56-16,0-1-359 0,0-2-118 0,-3-2 100 15</inkml:trace>
  <inkml:trace contextRef="#ctx0" brushRef="#br0" timeOffset="46327.23">565 7125 842 0,'1'-8'250'0,"2"2"-19"0,4-1-19 16,-1 3-17-16,2-3-19 16,2 4-27-16,4-2-11 0,2-1-25 0,2 3-13 15,3 2 7-15,2 0-25 0,0 1 5 0,6 1-15 16,1 0-1-16,-3 2-12 0,1 3-5 16,0 1-5-16,-1 0-3 0,0-3-5 0,-7 4-3 15,4-1-2-15,-10 1-3 0,3 0-12 0,-4-2-14 16,-1 3 27-16,-3-1-14 0,-5 1 1 15,-2 0-14-15,-4 1 9 0,-6 5-1 0,-4-4-7 16,-6 6-6-16,-3-1-4 0,-2 1-6 16,-5-2 11-16,1 0 7 0,3-5-13 0,3 0 11 15,1 0-26-15,3-3-69 0,4 0-82 16,5 0-31-16,1-5-81 0,7 4-531 0,0-2 121 16,0-4 23-16</inkml:trace>
  <inkml:trace contextRef="#ctx0" brushRef="#br0" timeOffset="47236.4">1291 7210 921 0,'-4'-7'292'16,"-7"3"-23"-16,2-3-44 0,-2 1-10 0,-3-1-13 15,-2 4-20-15,-2 1-29 0,1-4-7 0,-3 5-10 16,2-1-18-16,2 2-26 0,1 1-3 15,-1 0-9-15,2 0-11 0,1 6-8 0,3-4 1 16,1 9-44-16,3-3-11 0,0-1-12 0,5 1-15 16,2 0 2-16,2-1-8 0,3 1 6 15,2-1-11-15,5-1 21 0,-3-3-13 0,4 1 28 16,-1-4-20-16,2 0 12 0,-2 0 6 16,1-1-1-16,-1 0-4 0,1-1 27 15,-3 1-10-15,-1-1 29 0,0 1 2 0,-10 0 5 16,17 0 0-16,-11 0-4 0,-6 0 1 0,12 0 14 0,-12 0-14 15,9 0-25-15,-9 0-13 16,7 1 11-16,-7-1-3 0,7 3-3 0,-4 1-5 16,-3-4 8-16,7 4-2 0,0 0-11 0,-3 5-8 15,3-5 8-15,3 3-10 0,0-2-7 0,3 2 4 16,-2-5-13-16,3 0-4 0,3 0-11 16,-1-2 0-16,5-3-5 0,0 1 0 0,-4-6 8 15,3 3-5-15,-2-5-14 0,-1 2 11 0,-1-2 16 16,-2-4-16-16,-4 3 20 0,1-3 1 15,-4 4-1-15,-3 0-7 0,2-3 10 0,-6 3-5 16,0 2 3-16,-3-1-6 0,0 1 16 16,-1 1 5-16,-3 3-8 0,-4-2 5 15,2 5 6-15,-2-3 2 0,-2 1 2 0,3 3-2 16,-1 3 5-16,0 1 1 0,1-1 17 0,-1 4-5 16,5 0 5-16,-3 5-5 0,5 3 2 15,-3 1-2-15,3 2 2 0,4 0-9 0,0 3 1 16,0-2 4-16,4 5 7 0,0 1-5 0,2 0 0 15,1-2 2-15,0 5 3 0,3-3-18 16,-3 0 18-16,0-1-20 0,0-1 5 0,0-3 7 16,-1 3-13-16,-2-6-2 0,2 1 21 0,-5-1-13 15,2-2-3-15,-3 0 10 16,-3 2-10-16,2-2 8 0,-5-2 0 0,-1 2-8 16,-1-5 3-16,-1 3 10 0,-1-4-8 0,-1-1-3 15,1 2 11-15,3-7 23 0,-3 2-18 0,2 0 8 16,2-4-10-16,6-1 9 0,0 0-22 15,0 0-8-15,-13-7 0 0,16 0-13 0,0-3-5 16,4-4 11-16,0 2-24 0,7-9 18 0,2 3 0 16,2-7-15-16,3 1-3 0,5-5 8 15,2-4-10-15,2 1-3 0,-2 1 8 0,-1 5 2 16,1-2-12-16,-1-1 7 0,-10 9-4 16,1-4 9-16,-1 0 18 0,-4 7 42 0,-3-1-4 15,-2 4 4-15,-2 2-1 0,-5-1 0 16,2 2-2-16,-4 3-6 0,-2-1 14 0,0 0-21 0,-5 2-3 15,-1 1 21-15,2 4-28 16,-3 1 7-16,-1 0-2 0,1 2-3 0,0 0-23 16,-1 6 13-16,1-3 5 0,0 1-10 0,3 4 10 15,0 2 3-15,4-3 0 0,-3 5-6 16,6-4-2-16,0 2-7 0,3 2 1 0,3-3-1 16,1 1-6-16,7 2-20 0,-1-4-29 0,5 2-71 15,2-1-33-15,1-10-111 0,6 8-562 16,0-1 102-16,-5-2 58 0,1-4 93 0</inkml:trace>
  <inkml:trace contextRef="#ctx0" brushRef="#br0" timeOffset="47676.27">1930 7090 647 0,'0'0'230'0,"0"-6"-27"0,0 6-29 0,3-8 31 0,4 6-52 0,-1-5-22 0,5 1-24 15,0-1-7-15,5 3-21 0,-2-5-35 0,0 0-6 16,3 1-79-16,-1-7-20 0,2 2 2 0,-1 1-46 16,-4-6-13-16,1-2-38 15,0 2 13-15,-7-3 23 0,2-2 20 0,-1 0-18 16,-4 3 46-16,-1-4 13 0,-3 5 67 0,0-1 0 15,-6-4 28-15,2 4 33 0,-4 3-10 16,1 1 17-16,-2 1-4 0,2 4 7 0,-4-3-4 16,2 6-9-16,1 1 1 0,-2 3-24 0,3 3 34 15,-2 1-39-15,-2 2 6 0,3 6 43 16,2 2-46-16,-4 13 33 0,2 0-5 0,-1 6 3 16,2 20-13-16,0 0-16 0,4 3-7 0,-1 4 10 15,0 2 8-15,1-4-28 0,0 3 25 16,3-1-36-16,0-2 18 0,0 0-22 15,0-10-4-15,0-5-2 0,0-3-30 0,3-5-39 0,-3-3-18 16,0-3-15-16,0-2 2 0,0-5-71 16,-3-1 7-16,-3 0-95 0,6-5-403 15,-1-2 17-15</inkml:trace>
  <inkml:trace contextRef="#ctx0" brushRef="#br0" timeOffset="48632.8">1854 7454 552 0,'-6'-12'320'0,"5"3"-25"0,-1 1-29 15,4-1-31-15,-1 0-17 0,5 2-41 0,-2-1-6 16,6-2-15-16,3-3-28 0,5 2-18 0,2-3-5 16,7 2-33-16,-2-3 12 15,5 1-12-15,-2 1-16 0,0-2-10 0,-1 1-2 16,-4 4 7-16,1 1-12 0,-3 0-4 0,-4 0-9 16,3 2-3-16,-9 0 3 0,2 0 2 15,-3 4-3-15,1-1 14 0,-4 0-1 0,-3 2 13 16,2-2-10-16,-6 4-18 0,0 0 0 0,0 0 0 15,0 0-5-15,0 0 10 16,0 0-30-16,-21 18 15 0,11-6-21 0,-3-2 31 0,-4 5-10 16,0-3-3-16,0 3-12 0,3 0 12 0,-1 2 8 15,2-2-11-15,2-4-7 0,2 4-5 16,2-3 5-16,4 0 0 0,0-2-30 0,2 0 4 16,1-2 13-16,3 2-15 0,1-5 5 0,3 2 10 15,2-5-7-15,0-1-14 16,3-1 11-16,-1-1 13 0,2-5-3 0,1-1-7 15,3 3 10-15,-6-5 10 0,3 0 5 0,-4 1 23 16,0-5 5-16,0 5 8 0,-3 1 21 16,-1-3-19-16,1 6-7 0,-3-3 5 0,3 1 13 15,-4 3-93-15,-2-3 1 0,5 3 2 0,-6 3 8 16,3-7-8-16,-2 3 10 0,-1 4-7 0,3-4 10 16,-3 4-5-16,0 0 15 0,0 0-12 15,0 0-4-15,0 0-19 0,9 11-3 16,-8-6-70-16,3 2-43 0,-1-4 8 0,0 3 31 15,0-2 10-15,1 0 23 0,2-3 15 16,1 2 26-16,1-3 12 0,-2 4-15 0,-6-4 8 16,14 0 31-16,-14 0 23 0,14-7 4 0,-8 6 6 15,1-3 13-15,-4 1 10 0,1-3 13 16,3 4 10-16,-4-4 7 0,1 3-24 0,-4 3 14 16,3-7-2-16,-3 7-5 0,4-5 2 0,-4 5 0 15,3-4-20-15,-3 4-13 0,0 0 0 0,0 0-2 16,0 0-21-16,0 0 10 0,0 0 10 15,0 0-25-15,0 0 26 0,11 11-16 16,-8-6-13-16,-3-5 0 0,3 9-2 0,1-2-10 16,-1-5-8-16,0 1-6 0,0 3 4 15,1-5 1-15,-4-1 9 0,7 6 15 0,-7-6-11 16,7 2 14-16,-7-2-6 0,7 2 13 0,-7-2 0 16,0 0 1-16,10 0 1 0,-10 0 16 15,7 3-7-15,-7-3-6 0,0 0-2 0,0 0-8 16,10 1 2-16,-10-1-10 0,0 0 14 0,4 1 6 15,2 1-27-15,-6-2 5 0,0 0 28 16,7 5-18-16,-7-5 2 0,4 2 29 0,-4-2-16 16,0 0 24-16,0 0-9 0,0 0 9 15,0 0-1-15,13-7-4 0,-6-3-22 0,-3 0 22 16,3-5-6-16,0-3 13 0,2-4-18 0,1-5 5 16,-2-3-18-16,2 0-5 0,-3-2 26 0,7-16-21 15,-4 3 0-15,0-2 1 0,0 12-1 16,-3 1 0-16,0 2 49 0,-1 6-46 15,-5 2 5-15,2 6-3 0,1 2 11 0,-1-1-29 16,-3 3 6-16,0 3-21 0,0 3 18 0,1 2 5 16,-1 3-10-16,0 3-8 0,0 0 10 15,0 0-2-15,-9 26 16 0,6-8-22 0,0 9 11 16,-3 5-2-16,2 6-1 0,1-1-2 0,-3 13-5 16,1 0-3-16,2-4-28 0,0-9 0 15,2 2 0-15,1-4 3 0,0-1-13 16,0-3-13-16,-3-3-3 0,3-2-5 0,0-4-43 15,3-2-18-15,-3-5-82 0,1 0 38 0,2-5-288 16,0-3-257-16,1-1 54 0</inkml:trace>
  <inkml:trace contextRef="#ctx0" brushRef="#br0" timeOffset="49238.32">2856 6675 1049 0,'1'-6'289'0,"-1"6"-33"0,0 0-36 0,0 0-17 0,0 0-24 0,0 0-10 16,0 25-21-16,-1-4-17 0,1-1-6 15,-3 10-10-15,-2 5-12 0,2 1-19 0,-4 20-22 16,1 2-4-16,-4 1-37 0,0-2-21 0,2 1-33 16,2 0-75-16,-4-4-17 0,-1 1 2 15,1-4-67-15,4-15-60 0,3-6-344 0,2-5-90 16,-3-5 183-16,4-6 291 0,-3-5 151 0,3-2-10 15,-1-4 41-15,1-3 20 0,0 0 10 16,0 0-12-16,0 0 38 0,8-21 24 0,-7 9 81 16,2-1 0-16,3-3 8 0,-5-1-62 15,2-4 5-15,0 6 24 0,0-2-47 16,0 3 8-16,1 0 6 0,0 3 4 0,-1-1-15 16,-2 1 0-16,2 1-18 0,0 2 13 0,0-1-26 15,4 1-15-15,-4 0 10 0,5 1 13 16,-2 0-18-16,1 0-15 0,3 3 2 0,-4-3-2 15,3 1 7-15,3 4 21 0,-5-4-31 0,4 4 8 16,-5 1 2-16,1-5-7 0,0 4 12 16,0 1-32-16,-7 1 30 0,11-5 5 0,-5 4-8 15,-6 1 11-15,6-3 20 0,-6 3 7 0,8-4-24 16,-8 4-1-16,0 0 8 0,0 0-21 16,0 0 34-16,0 0-24 0,0 0-17 0,0 0 5 15,0 0 2-15,0 0-10 0,0 0 26 16,0 0-6-16,0 0-9 0,0 0-19 15,0 0 11-15,0 0-3 0,0 0-10 0,0 0-13 16,-10 15 0-16,10-15 5 0,2 7 6 0,-2-7-11 16,0 0-8-16,0 4 21 0,0-4-26 15,0 0 21-15,5 5 13 0,-5-5-3 0,0 0-6 16,0 0-1-16,0 0 4 0,4 2 1 0,-4-2-11 16,0 0 8-16,0 0 5 0,0 0-13 15,0 0-18-15,0 0-48 0,0 0 0 0,0 0-57 16,12-7-33-16,-12 7-484 0,0 0 39 0</inkml:trace>
  <inkml:trace contextRef="#ctx0" brushRef="#br0" timeOffset="61096.84">7427 3381 483 0,'0'0'187'0,"-1"-6"-61"0,1 6 89 0,-3-6-44 16,3 6 18-16,-6-6 6 0,6 6-13 15,-1-4-16-15,1 4 13 0,0-6-33 0,0 6-13 16,0 0-12-16,-3-3-16 0,3 3-6 0,0 0-12 16,0 0-17-16,-3-6-9 0,3 6 0 15,0 0-9-15,0 0-9 0,0 0-4 0,0 0 7 16,0 0-21-16,0 0-2 0,0 0 0 0,0 0 3 15,0 0 5-15,23 8-11 0,-15-7 11 16,1-1-18-16,1 1 7 0,1-1 3 0,-1 0-5 16,3 0-8-16,-1-1 11 0,4 0-21 15,-2 0-13-15,0 0 31 0,3-3-8 0,-4 2 5 16,1 0-9-16,-1-2 9 0,1 2-10 16,-3 0 8-16,-1-1-11 0,-4 1 9 0,5 0-9 15,-7 0 11-15,-4 2-62 0,10-4 16 0,-4 3 7 16,-6 1 16-16,4-3-13 0,-4 3-13 15,0 0 21-15,7-4-11 0,-7 4 1 0,0 0 4 16,0 0-7-16,0 0-3 0,0 0 19 0,0 0-9 16,0 0-4-16,-11 13 19 0,8-4 1 15,-1 1-5-15,-2 4-15 0,2-2 7 16,-2 5 12-16,-2 4-6 0,2-1 7 0,-1 2-11 16,1 2 3-16,2 1 13 0,-4-4-2 15,5 1-3-15,-3 2-8 0,2-3 5 0,1 0-2 16,0-4 10-16,-1 3 10 0,0-3-10 0,4 1-2 15,-3 1-1-15,0-5-10 0,2 3 8 0,1-3 3 16,-3 0 4-16,3-2 11 0,0 1-10 16,0-1-3-16,0 1 0 0,0-5-6 0,0 3-17 15,0-3 3-15,0-1-16 0,0 1 3 0,0 0-16 16,0-1-43-16,0-2 0 16,0 2-72-16,0-7-110 0,-3 0-463 0,3 6 38 0,0-6 93 15</inkml:trace>
  <inkml:trace contextRef="#ctx0" brushRef="#br0" timeOffset="61491.89">7467 3639 698 0,'-10'-3'259'0,"10"3"-100"0,-7-2 12 16,4-1-20-16,3 3-23 0,-10-4-10 0,10 4 0 16,0 0-14-16,-4-2 1 0,4 2-15 0,0 0-29 15,0 0 9-15,0 0-19 0,0 0-13 16,0 0 18-16,0 0-7 0,0 0-3 0,0 0-13 16,0 0 6-16,0 0-11 0,0 0 31 0,21 9-39 15,-14-8-4-15,3 0 9 0,1-2 9 16,2 1-14-16,4-1 6 0,-4 1 7 0,5-5-2 15,-1 2-19-15,3 2 6 0,1-4-18 0,-4 2 16 16,3-1-6-16,-2 2 3 0,-2 1 7 0,-1 0-22 16,-2-4 14-16,-3 4 9 0,1 0-19 15,-1 0 1-15,-1 0 15 0,0 1-13 16,-9 0-10-16,16-4 18 0,-10 4 2 0,-6 0-10 16,11-1-18-16,-4-1-7 0,-7 2-39 15,7-1 8-15,-7 1 2 0,0 0-33 0,0 0 8 16,14 4-72-16,-11 1-36 0,-3-5-68 0,-3 10-495 15,-1-3 56-15,0 2 111 0</inkml:trace>
  <inkml:trace contextRef="#ctx0" brushRef="#br0" timeOffset="62535.02">7594 4567 494 0,'0'-8'276'0,"0"2"-12"0,0 6-37 16,0-7-6-16,0 7-17 0,0-5 9 0,0 5-85 16,-4-7-16-16,4 7-7 0,-3-6-15 15,3 6 69-15,-4-6-16 0,1 4-33 0,3 2 5 16,-9-3-20-16,9 3 7 0,0 0-40 0,-15 3-1 16,15-3 6-16,-13 6-6 0,6-1 1 15,-1 2-14-15,-2 2-12 0,4 4 5 0,-4-1-10 16,2 2 7-16,-1 3 6 0,2-2-29 0,0 3 8 15,0 0 5-15,3-1-10 0,1 0 3 0,3-1-1 16,-3 0-12-16,3-1-8 0,3 0 15 16,0-4-15-16,-2 3 8 0,5-1-1 15,1 0 1-15,0-3-5 0,3 1 2 0,1 1 10 16,2-5-17-16,-3-2 2 0,4 0 7 16,-3-2-4-16,2 2 17 0,1-5-17 0,-1 0 7 15,1 0-7-15,3-5-3 0,-3 2 5 0,-1-1 18 16,1-2-23-16,0-3 8 0,0-2-1 15,-1-1 3-15,-3-1-2 0,-2 1-5 0,2-6 4 16,-3-2 1-16,3 3 5 0,-7-1-3 0,-2 3 18 16,2-2-18-16,-3 4-20 0,-4-3 10 0,1 0-5 15,-5 2 10-15,-1 0-7 0,2 1-11 16,-4 4-5-16,-2-3 15 0,0 6-14 0,-2-1 22 16,2 1-18-16,-1 3 10 0,1-2-10 15,-1 3 3-15,4 2-10 0,0-1-3 16,-1 2-16-16,1 1-17 0,3-1-13 0,-3 3-36 15,3-1 0-15,3 3-56 0,1-4-47 0,3-2-53 16,-3 7-560-16,6 0 71 0,0-4 105 0,-3-3 64 16</inkml:trace>
  <inkml:trace contextRef="#ctx0" brushRef="#br0" timeOffset="67441.57">7574 6704 394 0,'0'0'117'0,"0"0"11"15,0 0-10-15,0 0 0 0,0 0-5 16,-3-4-9-16,3 4-6 0,0 0-16 0,0 0-49 16,0 0-20-16,0 0 35 0,0 0 1 0,0 0-13 15,0 0 100-15,0 0-21 16,0-7 5-16,0 7-12 0,0 0 12 0,-4-3-20 16,4 3 5-16,0 0 12 0,-4-6-22 0,4 6-10 0,-4-6 2 15,4 6-3-15,-3-5-12 16,0 0 12-16,3 5-12 0,-3-8-13 0,3 2-77 15,-1 2-3-15,1-3 14 0,0 0 4 0,0 3 6 16,1-3-16-16,2-1 82 0,0 2 0 0,0-2-8 16,-2-1-22-16,6 1 4 0,-3 4 1 15,2-3-11-15,1-1 3 0,3 1-23 0,0 1 7 16,0 2 11-16,1 2-11 0,2-2-9 0,-3 3-6 16,4 2 3-16,0 1-11 0,0 2 6 15,-1 0-6-15,2 3 8 0,-2 3 0 0,0 1-5 16,-2-1-18-16,-1 1 11 0,0 4 4 15,-3 1-2-15,0 1 5 0,-4 1 5 0,-2 3 0 16,-2-1-7-16,-2 5 4 0,-3 0 6 16,-2 1-13-16,-5 4-6 0,0-4 14 0,-2-1-6 15,-1-1 6-15,-2-4 2 0,1 4-5 0,0-2-2 16,2-5 14-16,2-5-19 0,-4 2 4 16,7-3-5-16,-3-1 16 0,2-3 2 0,1 0 11 15,0-1-6-15,2-5 11 0,-1 1-8 0,9-2-11 16,-11 0 4-16,11 0-1 0,-10-3 5 15,6-2-7-15,4 5 0 0,-3-7 2 0,3 7-18 16,-3-8 24-16,6 4-1 0,-3 4-13 0,0-8-9 16,3 2 9-16,-2 3 9 0,6-3-9 15,-1 4-4-15,-2 0-14 0,3-2 6 16,2 2 0-16,-9 2 2 0,18 0 8 0,-8 0-13 16,1 0 8-16,2 0-10 0,-3 2-3 0,4 2 18 15,-1-2-3-15,-1 2-12 0,1 0 10 16,1-1-11-16,-1 3 11 0,0-4 5 0,1 5-18 15,-1 0 16-15,2-3 4 0,1 3-2 0,-4-1-12 16,1 2 12-16,1-4 0 0,-1 2-8 0,0 1 3 16,1-3 2-16,-4 3 6 15,4-1-8-15,-4-4 0 0,1 4-8 0,3-2-31 0,-5 3-117 16,1-1-261-16,-2 1-380 0,-4-5 70 16,2 1 118-16,-6-3 18 0</inkml:trace>
  <inkml:trace contextRef="#ctx0" brushRef="#br0" timeOffset="72784.28">8862 3263 486 0,'-3'-4'179'0,"3"4"3"16,0 0-77-16,-3-6 2 0,3 6-22 0,0 0 30 15,-5-7-26-15,5 7-9 0,0 0 104 16,-3-4-33-16,3 4 8 0,0 0-24 0,-3-4-14 15,3 4-1-15,0 0-33 0,0 0 18 0,0 0-33 16,0 0 5-16,0 0-8 0,0-4-16 16,0 4 4-16,0 0-9 0,0 0-12 0,0 0-5 15,0 0 0-15,0 0 4 0,0 0-19 0,0 0 22 16,18 1-10-16,-18-1-10 16,16 1 8-16,-5 1-13 0,2-4 20 0,2 2-13 15,1-1-9-15,1 0-4 0,0-4 11 0,0 3-5 16,3 0 2-16,-2-3-4 0,-1 2-4 15,-3-3 19-15,-1 4-8 0,1-3 2 0,-1 2-7 16,-2-2 23-16,-4 4-8 0,3-2-13 0,-3-1 9 16,0 2-4-16,0 0-7 0,-1-3 7 15,-3 3-9-15,-3 2 6 0,7-6 6 0,-7 6 11 16,5-4-11-16,-5 4-3 0,3-4 6 0,-3 4-18 16,0 0-8-16,0 0 12 0,0 0-19 15,0 0 17-15,0 0 5 0,0 0-17 16,-8 16 9-16,5-6-14 0,-4 4 9 0,1 3 8 15,-1 1-4-15,-4 5 1 0,1 2-7 16,0 2-2-16,-1 2 7 0,1-1-10 0,0 2 7 16,-3-2 6-16,6 0-3 0,0-6-7 0,0 2-4 15,0-1 14-15,0-2-18 0,4 0 20 0,-3-4-5 16,2-1-15-16,1-2 15 0,-2 1 3 16,2-2-3-16,0-1-10 0,3 1 18 0,-3-4-16 15,2 0 3-15,1-1 3 0,-3 0-1 0,3 0-10 16,-3-4 19-16,3 3-16 0,0-2 2 15,-3-1-10-15,3 2-5 0,0-6-5 0,-1 7-5 16,-1-3-15-16,2-4-27 0,-1 5-14 0,1-5-134 16,0 0 6-16,-3 3-85 15,3-3-525-15,0 0 147 0,0 0 19 0</inkml:trace>
  <inkml:trace contextRef="#ctx0" brushRef="#br0" timeOffset="73176.6">8825 3561 604 0,'-7'-2'286'0,"6"-3"-84"0,1 5-15 0,-6-4-23 0,6 4-13 0,-3-7-25 16,3 7 9-16,0 0-22 0,-3-5-3 0,3 5-31 15,0 0 8-15,2-7-7 0,-2 7-16 0,7-3 10 16,0 2-8-16,4-1-14 0,-1 2-11 16,4-4-8-16,2 3-2 0,2-2-1 0,2-1 6 15,1 2 5-15,3 0-20 0,-5-1 4 0,3-1 1 16,1 2-11-16,-2-3 24 0,2 2-24 16,-2-1 10-16,0 2-19 0,-1 0 12 15,1-3-3-15,-4 3-18 0,-3 0 8 0,-1-2 16 16,1 4-8-16,-1-3-11 0,-2 2-2 0,-1 1 3 15,0-4 5-15,-2 4-3 0,-1-2 10 16,2 1-10-16,-9 1 5 0,10-1-7 0,-10 1-3 16,11-3-33-16,-11 3-34 0,7-2-71 0,-7 2 18 15,0 0-52-15,6 6-10 0,-6-6-71 16,-6 10-487-16,3-4 49 0,-1 2 95 0</inkml:trace>
  <inkml:trace contextRef="#ctx0" brushRef="#br0" timeOffset="74230.64">9019 4726 583 0,'0'-6'179'0,"0"-3"11"16,1 2 4-16,-1 3 57 0,3-5-3 15,-3 2-38-15,0-1 3 0,-3 0-29 0,3 1-79 16,-3 2-28-16,3-1 2 0,-1-1-5 0,-2 0 3 15,3 5-5-15,-3-6-6 0,-2 3-4 16,2 1-11-16,0-2-15 0,-1 4 0 0,1-4-11 16,3 6 14-16,-7-3-9 0,7 3-4 0,-13 0-6 15,13 0-9-15,-14 9 17 0,7-2-26 0,-4 2 9 16,2 2 7-16,-1 4-8 16,2 0 0-16,-2 3-13 0,1-2 16 0,2 1 8 15,3 0-21-15,0-1 5 0,1 1-8 0,0 0 14 16,3-1-17-16,3 0 6 0,0-3-2 15,0 3-1-15,2-2 6 0,2-1-11 0,2 0-2 16,1-3 20-16,4-1-17 0,-3-2 19 0,6 2 1 16,-1-4-18-16,-1-1-3 0,1 1 13 15,1-4-2-15,-3-1-3 0,3 0 0 0,-4-1 10 16,2-4-5-16,1 1 18 0,-1-3-28 0,-2 0 3 16,1-3 9-16,-1 0-4 0,1-3-8 15,-4 2 12-15,0-6-12 0,-3 1 8 16,-2-1 5-16,1 0-14 0,0 1-17 0,-6-2 13 0,1-2-10 15,2 2 7-15,-6 1-23 0,2 1 23 16,-2-1-20-16,0 0 20 0,-4 6-7 16,-3-3-11-16,0 3 5 0,-1-1-2 0,-3 3 18 15,-2 2-13-15,-2 2-5 0,-2-1 12 0,3 5 1 16,-1 0 5-16,2 1 7 0,-2 0-27 16,2 2-11-16,-2 4-8 0,5-1-23 0,-1 2-48 15,0 2-46-15,3 3-21 0,-2-3-95 0,7 3-473 16,2-2 92-16</inkml:trace>
  <inkml:trace contextRef="#ctx0" brushRef="#br0" timeOffset="75173.17">9054 5522 476 0,'0'0'197'0,"0"0"-28"0,0-5-16 16,0 5-12-16,0 0-8 0,0 0 3 0,-3-6-24 15,3 6-19-15,0 0-22 0,0 0 14 16,0 0-9-16,0 0-17 0,0 0-2 0,0 0-29 16,0 0-3-16,0 0 9 0,0 0-6 15,0 0 3-15,0 0-6 0,0 17-7 16,0-9-10-16,0 3 12 0,-1 2 6 0,1 2-8 15,0-2 2-15,-3 8-10 0,0-2-2 0,3 0 8 16,-3 2 7-16,2 3-18 0,-3 1 13 16,4-1-18-16,-3-4 10 0,3 1 15 0,0-2-25 15,0 0 13-15,-3-1-10 0,3-2-3 0,0-2-8 16,-1 2 26-16,1-5-8 0,1 1 16 16,-1-2-26-16,0-2 18 0,0 1 10 0,0-1-23 15,0 0 31-15,3-4-31 0,-6 2 5 0,6 0 29 16,-3-6-16-16,0 9-5 15,0-6 7-15,0 3-12 0,0-6 79 0,3 4-20 16,-3-4 5-16,0 5-65 0,0-5-58 0,0 7-69 16,0-7-125-16,0 4-551 0,0-4 128 15,4 6 15-15</inkml:trace>
  <inkml:trace contextRef="#ctx0" brushRef="#br0" timeOffset="76833.75">9010 6759 634 0,'0'0'192'0,"0"-6"0"0,0 6-25 0,3-3 60 0,-3 3-6 15,3-7-32-15,-3 7-20 16,3-7-8-16,1 5-17 0,-1-4-19 0,1 3-10 16,2-1-10-16,2 0-15 0,2-2-16 0,-3 4-10 0,6-4 0 15,-3 1-10-15,0 1 2 16,4 2-7-16,0-4 2 0,0 6-20 0,-1-2-1 16,1 2-40-16,0 0 25 0,-4 0 1 0,4 1-1 15,-4 0 0-15,4 5-4 0,-7-2 7 16,2 3-11-16,-2 0-2 0,1 0 8 0,-5 4-13 15,0-3 10-15,-3 6-2 0,-3-3 20 0,0 4-25 16,-5 1-1-16,-2 1 14 0,-3-1-3 16,-1 0-1-16,1 0-1 0,-2-4-6 0,2 3 5 15,-1-5-10-15,1 0 8 0,3 3 2 16,-4-5-5-16,4 1 3 0,3-2 7 16,-4-2 3-16,4 0 2 0,4 1-9 0,-4-3 7 15,4 2 2-15,-1-3 1 0,4-2-16 0,-7 8 10 16,7-8-2-16,0 3-6 0,0-3 1 0,0 0 13 15,0 0-11-15,11 4-8 0,-11-4 6 16,10 2 2-16,-3-2-15 0,0 1 5 0,3 0-7 16,-3-1-1-16,-1 5 5 0,4-3-20 0,1 4 26 15,-1-4-13-15,-3 4 2 0,4-2-5 16,-4 3 3-16,2 1-5 0,-2 0 15 0,0 0-21 16,0 0 18-16,-3 1-2 0,-1-1-7 0,0 1 19 15,-3 1-14-15,0-2-4 0,-3 5 11 16,-4-2-5-16,1 3-2 0,-2-3 1 0,-2 5-4 15,-3-8 10-15,2 3-8 0,-2 2 19 16,-2-4-1-16,2 1-15 0,0-2 30 16,-4 2-9-16,3-5-14 0,0 3 9 0,-2-5 4 15,2 3-5-15,3-3 11 0,0-2-16 0,1 2 13 16,0-6 25-16,10 3-15 0,-17-1 3 0,11 1 18 16,2-3-21-16,-2-1-15 0,2 0 15 15,0 2-8-15,0-5-4 0,4 7-9 0,-2-8-9 16,1 1 12-16,1 0 18 0,1 3-12 0,-1-2-11 15,2 1 7-15,-1 1-9 16,-1 4 15-16,3-8-16 0,-3 2 6 0,0 6 0 0,4-7-6 16,-1 3 1-16,-3 4 5 0,0-6-11 15,0 6-10-15,0 0 11 0,1-4-39 16,-1 4-5-16,0 0-13 0,0 0-15 0,0 0-47 16,0 0-107-16,0 0-155 0,0 0-447 0,0 0 85 15,0 0 54-15,0 0 97 0</inkml:trace>
  <inkml:trace contextRef="#ctx0" brushRef="#br0" timeOffset="80689.03">3875 6653 317 0,'-3'-3'130'16,"3"3"-9"-16,-4-8-1 0,0 2-18 15,4 6-4-15,-4-7-1 0,2 6-69 0,2 1-25 16,-4-9 27-16,4 7-4 0,-4-4 56 0,4 6 5 16,-2-4 26-16,2 4 17 0,0 0-10 15,0-7-15-15,0 7-10 0,0 0-3 0,6-8-20 16,-3 4-8-16,0 1 0 0,5 2-5 16,-1-4-21-16,-1 4 8 0,4-2-25 0,2 3 22 15,0-4-7-15,3 1-13 0,-2 2 0 0,4-3-10 16,0 4 10-16,4-2-5 0,-1 0 0 15,4 2 0-15,-3 0-3 0,3 0-7 16,3-2 5-16,4-2-24 0,-4 4 19 0,4 0 5 16,3 0 0-16,0 0-19 0,0 0 17 0,1 0-6 15,5 0 0-15,-2 1 3 0,3 2-1 0,0-6 1 16,0 6-8-16,-6-1 10 0,2-2 3 16,-3 0-28-16,0 0 17 0,0 1-15 0,0-1 19 15,0 1-12-15,-2-1 19 0,2 0-41 0,0 2 41 16,1-2-8-16,-1 0-10 0,3 3-3 15,-3-2 13-15,0-1 6 0,0 1-11 16,-3-1 15-16,3 3-15 0,-3-1 8 0,4 0-16 16,-1-2-5-16,-3 1 18 0,3 1 0 15,0-2 8-15,-3 1-13 0,3-1-2 0,3 3 2 16,-6-1 2-16,3-2 8 0,0 0-2 0,-3 0 0 16,4 0-11-16,-4 1 11 0,3-1-6 15,-3 1 4-15,2-1-19 0,2 2 10 0,-4-2 1 16,0 3 9-16,2-2 1 0,1 0 0 0,-3 0-6 15,0-1 6-15,0 2-13 0,3 0 12 0,-4-2 4 16,1 0-19-16,3 2 16 0,-3-2-11 16,0-2-20-16,3 2 33 0,-6 0-7 0,5-2-6 15,-1 0 11-15,1 1 5 0,-1 1-21 0,-1-1 3 16,0 0 15-16,-2-2-30 16,-4 3 33-16,5-3-8 0,-2 2 5 0,0-1-18 15,-1-2 6-15,0 4-6 0,-3-2 5 0,-1 1-2 16,-1-3 5-16,2 0 11 0,-3 3-1 15,1-4-8-15,-4 4 6 0,-1 0-5 0,3-5 7 16,-2 6-10-16,-5-3 0 0,0 3 5 0,-1-4-2 16,-2 2 12-16,3 0 3 0,-3 2-5 0,-3 0 35 15,0-4-66-15,3 2-2 0,-3 1-1 16,0 0 19-16,-7 1 2 0,10-5-5 16,-6 4-6-16,-4 1 11 0,10-5 6 0,-7 0-6 0,-3 5 0 15,1-7 0-15,-1 7 15 0,0-4-18 16,0 4-2-16,-1-7-33 0,-2 3 30 15,3 4-12-15,-10-5-11 0,2 0-5 0,2 5-2 16,-4-2-6-16,-4 0 1 0,1-2-19 16,2 4-22-16,-6-2-6 0,1 2-10 0,1 0 3 15,-5 2-33-15,0-1-39 0,-1 4-36 0,-3-4-438 16,4 2 37-16</inkml:trace>
  <inkml:trace contextRef="#ctx0" brushRef="#br0" timeOffset="83332.09">6350 6507 371 0,'6'-4'123'0,"2"2"-16"0,-2 1 3 0,1-1-5 0,-1-2-31 16,5 2 16-16,-4 1-13 0,0-2-13 0,0 1 30 16,4 2-17-16,-2-2 8 0,1 2-11 15,4-5 5-15,-4 4-20 0,3 1 36 16,2-3-21-16,-2 3-15 0,4-2-92 0,1-2 27 0,-1 3-6 16,4 0 9-16,-2-3-17 0,5 2 30 15,-3 2 41-15,3-1 11 0,-1 0-4 16,5-1 9-16,3-1 5 0,-1 2-8 0,1-1-13 15,3 1 8-15,0 1 2 0,1-2-15 0,-3 0-13 16,8 0 3-16,-2 0 0 0,2 2-8 16,-1-4 8-16,-2 2 3 0,-3 2-4 0,0 0-6 15,-3-1-6-15,3 0-11 0,-3 1 6 0,0 0 3 16,-1 0 4-16,1 0-14 0,-4 0-6 0,1 0 2 16,-4 0 16-16,3 0-10 0,-6 0-5 15,6 0 10-15,-3 1-16 0,0-1 9 16,0 0-4-16,-1 0 1 0,1 1-16 0,-2-1 11 15,1 0 12-15,0 0-12 0,2 2-3 16,-4-2 7-16,3 0-9 0,-4 3 2 0,4-3 2 16,0 0 1-16,-4 1 2 0,4-1-10 0,0 0 0 15,-3 0 13-15,2 0 9 0,-2 0-11 16,3 0 1-16,0 0-7 0,-1 0 3 0,-2 1 2 16,3-1-2-16,0 1 4 0,-3-1-17 0,3 0 5 15,0 2-11-15,0-2 27 16,-1 0-11-16,1 2 13 0,1-2-8 0,2 0-8 0,-3 0 1 15,3 0-1-15,-3 0-2 0,3 2 2 0,4-2 6 16,-1 0-11-16,-2 0 11 16,3 0 4-16,-1 0-12 0,-2 0 10 0,6 0-2 15,-3 1 5-15,0 1-3 0,3-2 2 0,0 0-1 16,0 0 9-16,1 0-2 0,-1 0-13 0,0-2 7 16,0 2-14-16,0 0 4 0,1 0 6 15,9 0-8-15,-10 0 2 0,10 0 3 0,-3 2-8 16,-2-4 16-16,4 4-3 0,2-2 0 0,-1 0 0 15,0 0-15-15,1 1 20 0,-1 2-15 16,2-3 10-16,1 2-5 0,-2-2 8 0,2 0-11 16,-2 2-2-16,-1-2 10 0,-2 2-10 0,-1 1 3 15,2-2 9-15,-1 1-4 16,-8 0 2-16,7 2 11 0,-1-4-27 0,2 3 14 16,-1-3-1-16,0 1-14 0,3 4 14 0,1-4-2 15,3 0 3-15,13 1-1 0,-13 2-2 16,-3-3 8-16,-1 2-11 0,4-1 3 0,-4 0-2 15,4-2 15-15,-4 3-24 0,1-2 11 0,-1 4 3 16,1-4-8-16,0 0-16 0,3 1 26 16,13 2-12-16,-10-3 2 0,10 2 15 0,1 1-13 15,-1 0 3-15,1 1-5 0,-1-4 8 0,1 2-1 16,-10 0 9-16,12-1-11 0,-5 1 0 0,-8 1 10 16,-4-3-2-16,-1 1-16 0,18-1 8 15,-2 4 2-15,0-5-2 0,3 2 0 16,2 3 8-16,-2-3-3 0,3 1-7 0,-2 1 20 15,3-3-21-15,-1 1 11 0,-3-1-6 16,2 4-9-16,-5-5 7 0,3 2-13 0,-3 3 8 16,3-4 2-16,3 3 1 0,1-2 9 0,2 0-9 15,-3 1 7-15,5 1 8 0,-5-2-19 16,0 0 12-16,-3-2-1 0,4 5-5 0,-7-3 10 16,6 1-2-16,-4 1-14 0,1-4 19 0,0 3-13 15,3-3 5-15,0 1 1 0,-1 2-1 16,1-1 2-16,-3-2 6 0,2 1-5 0,-2-1-21 15,-3 1 18-15,-10-1 3 0,-5 0-1 16,1 0-7-16,1 0 3 0,15 2 7 0,-10-2 8 16,-5 3-2-16,2-3-24 0,11 0 26 15,2 1-26-15,-2-1 8 0,-7 1 10 0,-5-1-7 16,-4 0 12-16,4 0-4 0,12 1-6 0,-11 1 0 16,-2 0 13-16,-2-2-31 0,18 2 15 15,-13-2 9-15,-5 0 1 0,4 0-14 0,-3 0 4 16,14 0 6-16,-8 0 2 0,12 0 1 0,-4 0-16 15,-6 0 10-15,6-2 0 0,4 0-5 16,-15 0 0-16,-3 1 13 0,14 0-13 0,-7 1-3 16,-8 0 6-16,17-1 4 0,-2-4 11 0,-7 5-15 15,7-1 2-15,3 0-3 0,-1 1-27 16,1-2 32-16,0-1 4 0,1 2-24 0,-2-1 10 16,-2 1 6-16,-11 1 7 0,-3 0-2 15,14-2-6-15,-8 0-2 0,8 0-2 0,0 0 17 16,2 1-10-16,-2 1-10 0,3-5 13 15,0 3-3-15,0 2-13 0,-1-2 13 0,1-2-10 16,-3 2 10-16,-11 1 8 0,11-1-10 0,-11 0-3 16,-6 0 7-16,-1 1-7 0,4 0-10 15,13 0 18-15,1-4-16 0,-10 4 3 16,12 0 13-16,1-1-1 0,-3-2 1 0,-11 2-21 0,11 1 11 16,-12-3 4-16,-5 2-2 15,3 0-2-15,-3 1 7 0,2-2-28 0,-2 0 18 0,16 2 10 16,-10-1-13-16,-6-1 13 0,2 2 3 0,-1-1 2 15,15 1 8-15,1-1-5 16,-8-2-13-16,4 2 8 0,-3 2-16 0,-7-4 10 16,13 2 11-16,-2 0-5 0,-6 2 0 0,-7-2-6 15,15-2 3-15,-13 4-10 0,-3 0 5 0,2-3 0 16,-2 3-2-16,2-2 9 0,15-2-14 16,2 3-1-16,-12 0 8 0,-4 0 3 0,0 1-11 15,-3 0 8-15,2-3-18 0,-2 1 26 0,2 2-8 16,-2 0 15-16,3-2-25 0,0 2 15 15,-4-2-3-15,4-1-7 0,0 3 10 0,13-1-10 16,-9 1 13-16,-8 0-13 0,4 0 2 16,0-2 14-16,0 1-6 0,0 1-16 15,2 0 11-15,-1 0 11 0,-2 0-19 0,1 0 18 16,14 0-10-16,-10 0-2 0,-8 0 4 0,4 0 8 16,-4 0-15-16,1 0 3 0,2 0 15 15,-2 0-34-15,2 0 16 0,15 0 13 0,-7 0-3 16,-8 0-5-16,19 1 5 0,-1-1-20 0,-14 2 17 15,-3-2 3-15,-1 0-10 0,1 1 10 0,14 2 5 16,-7-3-25-16,-8 2 5 0,2-2 12 16,15 1-2-16,-2 2-5 0,-10 0 3 0,12-2-1 15,-5 0-2-15,-2 0 15 0,5 1-15 0,0 0 5 16,-9 0 13-16,-7-2-18 16,1 1 7-16,4-1 19 0,8 3-21 0,-7 0-3 15,-5-1 3-15,1-1-7 0,14 0 12 0,-9 1 2 16,-7 1-14-16,18-2 9 0,-5 0 6 15,5 0-11-15,-12 3 9 0,-5-4-4 0,15 2-2 16,1-2 15-16,-10 1-22 0,-6 1 2 0,12-2 0 16,-4 0-3-16,-7 0-13 0,-1 1 19 0,15 2 12 15,-7-1-15-15,9-1 0 0,-12-1 0 16,-4 1 7-16,13-1-4 0,-6 0 2 16,-4 0 2-16,11 2 3 0,-11-2 6 0,-3 0-11 0,1 3-3 15,12-8 18-15,-10 5-15 16,-3 2 6-16,-1-2-4 0,1 0-4 0,14-2-1 15,0 2-2-15,-8-1-5 0,-6 1 22 0,16-1-9 16,-2 1-11-16,-7 0 8 0,-7-2 5 16,0-1 1-16,0 3-9 0,14-4 0 0,-8 4-9 15,-9 0 9-15,19-6-76 0,-2 5 5 0,-10 1 10 16,-5-1 10-16,1 1 3 0,14-4 4 0,-8 2 22 16,8 2-14-16,-11-1 9 0,-3 1 2 15,14-1 5-15,-11-1 17 0,-4-1-22 0,12 2 28 16,-4-1-20-16,-8 2 12 0,18-1-23 0,-10 1 14 15,9-2 6-15,-2-2-9 16,-7 4 20-16,10-1-5 0,-1 0 12 0,2 1-14 16,-2 0 4-16,2 0-5 0,-4 0 6 0,-8-1-11 15,7-2 8-15,-6 3 13 0,-4 0-21 0,-6 0 5 16,3 0 18-16,14-2-7 0,-5 2-3 16,-12 0 5-16,20 0-10 0,-1 0 18 0,1 0-8 15,-3 0-8-15,3 2 8 0,0 2-20 0,-3-4 18 16,-11 2-3-16,13 0 5 0,-2-2-10 15,-7 2-6-15,-10-2 9 0,2 2-1 16,15-1-4-16,-9 1 14 0,-8-1 9 0,17 4-24 0,4-5 11 16,-1 2-19-16,3 0 16 0,-6 2-5 15,2-2 36-15,-12 2-34 0,-3-2-20 16,8 1 23-16,-3-3-8 0,5 6 3 0,-9-5-13 0,-3 0 21 16,13 5-8-16,1-5-8 0,-2 2 21 15,5 1-3-15,-2-1 15 0,0-2-7 16,-1 4-13-16,1-4-5 0,-8 0 13 0,-9-1-13 15,3 2 12-15,-1 1-17 0,15-2 5 0,-1 1 18 16,1 2-13-16,-8-2-8 0,8-2 11 16,0 3 2-16,3-2-13 0,1 4 21 0,-3-3-5 15,2 0 20-15,-3 2-33 0,5-2-3 0,-8 4 0 16,4-5 8-16,-10 1-2 0,-6-1 9 16,13 4-22-16,-9-3 20 0,10 0 16 0,1 1-29 15,-8-3 10-15,8 1-14 0,-10-1 24 16,-2 0-22-16,9 2 13 0,-3-2-6 0,-10 0 16 15,-1 0-3-15,3 0-7 0,-1 0 2 16,1-1 18-16,-3 2-15 0,3-2-1 0,-1 1-4 16,1 1-3-16,-3-2 0 0,3 1-10 0,17-1 7 15,-11 1 6-15,-9 0-3 0,3 0 7 0,-4 0-4 16,6 0 5-16,-6-1-1 0,1 1-2 16,-1-3-2-16,-1 3 7 0,-2 3-10 0,0-6-2 15,4 1-1-15,-3 2-5 0,-3 0 24 0,3 0-1 16,-5 0-10-16,4 0 3 0,4 0 5 15,-2 0-13-15,0 0-8 0,-3 0 11 16,4 0 7-16,4 0 3 0,-4 2-13 0,1 1 0 0,-1-2 2 16,3-1 1-16,-3 0 25 0,0 0-20 15,1 1-14-15,0 0-1 0,1 3 14 16,1-4-27-16,-5 2 30 0,2-2-10 0,0 3-2 16</inkml:trace>
  <inkml:trace contextRef="#ctx0" brushRef="#br0" timeOffset="99532.47">10626 3367 414 0,'-7'-4'182'0,"7"4"12"16,-3-3 4-16,3 3 29 0,-3-4 4 0,3 4-44 16,-7-5 2-16,6 0-20 0,1 5-8 15,-6-4-15-15,3 0-61 0,3 4-9 16,-4-4-7-16,1-2-10 0,3 6-5 0,-4-8 5 15,4 2-10-15,-3 2 2 0,3-2-20 0,0 6-1 16,-4-10 6-16,8 4-10 0,-4 2-3 0,3-4 0 16,-3 2 18-16,4-1-26 0,2-3 6 15,1 3-9-15,0-1 19 0,7-1-23 0,-4 1 2 16,4 0-7-16,-1 1 2 0,1 1 5 0,0 0-8 16,3 0-7-16,-4 2 13 0,1-1-8 15,0 3 13-15,2 2-18 0,-4 1 10 0,4 2-10 16,-2 1 12-16,-4-1-7 0,0 5-7 0,1 5-4 15,-1-5-1-15,-3 4-1 16,0 3 15-16,-7 0-14 0,0 1 32 0,-7 4-7 16,-3 4-11-16,-3-1 1 0,-5 2-8 0,-10 8 2 15,-3-2-12-15,4-8 7 0,7-2-10 16,-1-4-10-16,4-3 18 0,0-2-18 0,3-2 18 16,1 0 4-16,-1-3 1 0,4-2-2 0,0-2 9 15,3-2-9-15,-1-1-17 0,8 0 22 0,0 0-11 16,-9-4 0-16,9 4 13 0,0-8 0 15,0 8-7-15,6-8-19 0,1 1 18 0,0 1 8 16,0 2-5-16,3 1-2 0,1 0-6 0,2 1 8 16,-3 2-8-16,4 0-5 0,-1 0 23 15,2 2-5-15,1 0 13 0,-2 2-23 0,3 0 7 16,-2 4 16-16,1-1-18 0,1-1-5 16,0 2 4-16,0 1 4 0,-3-4-14 15,3 6 14-15,-3-2 7 0,0-4-5 0,2 6 3 16,-5-2-3-16,2-4 2 0,-3 6 3 0,4-5 0 15,-3 1-15-15,0 1-26 0,-1 5-2 0,2-5-80 16,-4 0-89-16,2 1-564 0,0 0 52 16,1-2 92-16</inkml:trace>
  <inkml:trace contextRef="#ctx0" brushRef="#br0" timeOffset="100515.06">10725 4461 652 0,'3'-5'274'16,"-3"5"-36"-16,0 0-69 0,0-6-18 15,0 6 0-15,0-7-5 0,0 7-21 0,-3-7-2 16,3 7-10-16,0 0 12 0,-3-5-30 0,0 2-5 16,3 3-14-16,0 0-1 0,-7-3-14 15,7 3-2-15,-11-4-5 0,11 4-11 0,-16 4-20 16,5-1 18-16,0 3 0 0,-2 2-13 0,-7 3 18 15,3 3-33-15,0 3 13 0,-1 3-16 16,1 4 8-16,0-1 8 0,3 2-11 16,0 0 3-16,4-4-8 0,4 0-2 0,2 3-1 15,-2-6 1-15,6 0-3 0,0 1-7 0,3 0-1 16,1-1 1-16,5-2-6 0,-2-5 13 16,7 4-15-16,3 0 5 0,4-6 7 0,-1 0-15 15,1-5 6-15,2 0 9 0,-1-1 3 0,1-3 1 16,-3-3-6-16,1-1 2 0,0 0 11 0,-1-5-3 15,1-5-2-15,-1 3-11 0,0-11 11 16,-2 3-16-16,-2-4 21 0,-1-2-5 0,-5 5-11 16,-4-4-4-16,2 0-9 0,-2 2 11 0,-6 2 5 15,0 0-5-15,-3 0-10 0,0 4 4 16,-5-1 9-16,2 0-1 0,-4 6-7 0,-1-3-5 16,1 6-8-16,-3-2 12 0,-2 3 6 0,-1 5 3 15,-1 2-16-15,0 0-3 16,-1 1-33-16,1 2 16 0,0 4-28 0,3 1-9 15,1 2-83-15,0 3-116 0,5 2-492 0,1-3 57 16,4 2 110-16</inkml:trace>
  <inkml:trace contextRef="#ctx0" brushRef="#br0" timeOffset="101363.92">10695 5607 558 0,'0'0'151'0,"0"0"25"0,0-7 57 16,0 7-5-16,0 0-18 0,0-7-16 15,0 7-20-15,0 0-2 0,0 0-16 16,0 0-5-16,-1-5-28 0,1 5-13 0,0 0-8 16,0 0-22-16,0 0-3 0,0 0-8 0,0 0-18 15,0 0-3-15,0 19-9 0,-3-9 7 16,0 2-13-16,-1 9 3 0,1 4-13 0,-4 3-5 16,-3 5 0-16,-3 13 15 0,3-2-2 0,2-3-13 15,4-5 0-15,-2-3 0 0,3 4-3 16,2-3 0-16,-2-6 3 0,3 0 3 0,-3 1-6 15,3-4-7-15,0-1 2 0,0-4-2 0,0-2 15 16,3 1-16-16,-3-6 9 0,0 2 2 16,0-3-5-16,0 0 4 0,0-2-6 15,3-2 22-15,-3 0-13 0,0 0 3 0,0-1-12 16,0-4-14-16,0-3-30 0,1 9-11 0,-1-9-53 16,3 6-87-16,-3-6-3 0,0 0-184 15,-3 2-453-15,6 3 112 0,-3-5 44 0,0 0 128 16</inkml:trace>
  <inkml:trace contextRef="#ctx0" brushRef="#br0" timeOffset="103027.27">10401 6985 872 0,'0'-7'261'0,"0"7"-15"0,-4-3-38 0,4 3-27 15,0 0-19-15,0-7-27 16,0 7-2-16,0 0-25 0,0 0-8 0,0 0 2 15,0 0-12-15,0 0-21 0,0 0 7 0,0 0-22 16,4-3-10-16,-4 3-6 0,0 0 13 16,0 0-15-16,0 0-8 0,0 0 11 0,0 0-19 15,0 0-2-15,0 0 3 0,0 0-11 0,0 0-2 16,0 0 15-16,0 0-3 0,0 0-17 0,0 0 12 16,0 0 0-16,0 0-15 0,0 0 8 15,0 0 2-15,0 0-5 0,0 0 3 0,0 0-3 16,0 0-5-16,0 0 0 0,0 0-5 0,0 0 8 15,0 0-24-15,0 0 13 0,0 0 1 16,16 2-6-16,-16-2 5 0,0 0 6 16,0 0 7-16,0 0-5 0,0 0 13 0,0 0-11 15,0 0-4-15,0 0 7 0,0 0 0 16,4-6-8-16,-4 6 31 0,0 0-28 0,3-2 13 16,-3 2-5-16,0 0 2 0,0 0-15 0,4-5 10 15,-4 5-7-15,0 0 12 0,4-3-15 16,-4 3 25-16,0 0-17 0,0 0-1 0,0 0-2 15,0 0 3-15,0 0-8 0,0 0 5 0,0 0-10 16,0 0-11-16,0 0 21 0,0 0 3 16,3 16-14-16,-6-8 14 0,3 1-6 0,0 0 6 15,-3 5-6-15,2-2 1 0,-3 4-6 16,1 2 0-16,3-2 6 0,-4 1 7 0,4 1-5 16,-3 3-3-16,0-5-4 0,3 2 9 15,-4-2 1-15,1 1 2 0,0-2-18 0,3-4 21 16,-3 3 0-16,2-4-3 0,-3-1-8 0,1 1 8 15,3-3 8-15,0 1 2 0,-3-1 14 16,3 0-14-16,-3-3 0 0,2 2 11 0,-2-3 2 16,3-3 3-16,-3 5-1 0,3-5-4 0,-3 3-5 15,3-3 4-15,0 0-2 0,0 0 3 16,-4 6-11-16,4-6-79 0,0 0 10 0,0 0 16 16,0 0-3-16,0 0 0 0,0 0 5 15,0 0 8-15,0 0-3 0,0 0 8 0,27-6-5 16,-17 6 10-16,1-1-2 0,6-1-3 15,-4 2-3-15,5 0 3 0,6 0 8 0,-4 0-8 16,4-1 23-16,0-3 0 0,0 4-8 0,-4-2 0 16,4 2-4-16,-3-1-1 0,-4 0 15 15,0-2-2-15,0 1 0 0,-3 2-2 0,-1-1-6 16,-2 0-2-16,-1 1 0 0,-10 0-6 0,16-1-2 16,-11 0 8-16,1-3-10 0,-6 4-26 15,7-7 2-15,-4 6 18 0,-3 1 1 0,0-11-1 16,0 5-7-16,-6-2-3 0,3 5-5 0,-1-5 23 15,-3-1 3-15,3 4 7 16,-3-2-12-16,-2 1-1 0,2-2 8 0,-4 1 6 16,4-1 4-16,1 1 1 0,-1 0 17 0,0 4-10 0,3-4 5 15,-2 4-10-15,2-2 13 0,4 5 15 16,-6-7-30-16,3 4-1 0,3 3 34 16,-5-7-31-16,2 5 18 0,3 2-31 0,0-6-2 15,0 6 22-15,0 0-1 0,-4-6-14 0,4 6 16 16,0 0-16-16,0 0 5 0,0 0-2 15,0 0 5-15,0 0-10 0,0 0 0 0,0 0-3 16,0 0-8-16,0 0 14 0,4 15-1 0,-1-9-7 16,1 4 10-16,-3-1-8 0,2 6 10 15,0-3-2-15,0 3-3 0,1 3-2 16,-4 3 2-16,3-2-2 0,0 5 23 0,-2 1-18 16,2-1 10-16,0 1-8 0,4 1 6 0,-7-1 2 15,4-1 11-15,-1 1-19 0,0-6 0 0,1 2 14 16,-1-2-9-16,0-2 1 0,-2 1-19 15,2 0-9-15,1-1-29 0,-4-2-51 0,3-2-130 16,-3 3-500-16,0-3 52 0,0-1 96 16</inkml:trace>
  <inkml:trace contextRef="#ctx0" brushRef="#br0" timeOffset="113148.7">12075 7035 435 0,'0'0'197'0,"0"0"-23"0,-6 1 10 16,6-1-30-16,0 0-1 0,0 0-15 0,0 0 1 15,0 0-11-15,0 0-8 0,0 0 11 0,0 0-19 16,0 0-86-16,0 0 12 0,-6-10 1 16,6 10 7-16,0 0-18 0,0 0 3 15,0 0-3-15,0 0 10 0,0 0-23 0,0 0 8 16,0 0 0-16,0 0 11 0,0 0-11 16,0 0-5-16,27 9-3 0,-21-2-5 0,4 1 1 15,0 1 1-15,1-1-7 0,2 3 8 0,2 3-10 16,1 3 2-16,2-1-5 0,1 2 10 0,2 0 8 15,0 5-15-15,-1-4 2 0,4 2-8 16,0-2 8-16,0 3 6 0,-3-4-1 0,2 0-10 16,-2 0 20-16,0-4-4 0,-7 2-11 0,3-5 5 15,-4-2 5-15,-3 0-2 0,4 3 5 16,-4-8-13-16,-3 5-7 0,0-4 12 0,0 2 13 16,0-4-8-16,-1 3 8 0,-2-2-12 0,-1 0 17 15,4-3-8-15,-7-1 1 0,4 7-32 16,-4-7-14-16,0 0-34 0,0 0-31 15,0 0-125-15,3-15-30 0,-3 11-500 0,0-1 36 16,-3-3 94-16</inkml:trace>
  <inkml:trace contextRef="#ctx0" brushRef="#br0" timeOffset="113493.15">12555 7035 683 0,'0'0'187'0,"0"0"-8"15,-4-1-15-15,4 1-34 0,0 0-14 0,-21 10-9 16,7 0-5-16,1 4 8 0,-5 3-10 0,-2 5 49 16,-4-1 2-16,-6 10-28 0,2 0-11 15,-2-3-14-15,6-3-4 0,7-2-4 0,-1-3-26 16,-1 2-5-16,4-2 5 0,2-4-8 0,-4 1-12 15,6 0 4-15,-3-3-9 0,5-2 7 0,-1 1-3 16,6-4-7-16,-4 0-5 0,2-1-13 16,-1 0 5-16,1-1 2 0,2 0-17 15,-3-3 15-15,3 2 15 0,1-2-33 0,0 0 11 16,0-1-6-16,3-3 11 0,-4 8-27 16,1-3-14-16,3-5-16 0,-4 2-56 0,4-2-62 15,0 0-96-15,0 0-554 0,0 0 90 0,0 0 35 16,0 0 116-16</inkml:trace>
  <inkml:trace contextRef="#ctx0" brushRef="#br0" timeOffset="114837.36">12107 3359 660 0,'-1'-8'261'0,"1"3"-23"16,-3 1-8-16,0 0-17 0,0-3-24 0,2 2-40 15,1 5-8-15,0-12 10 0,-3 8-16 0,3-2-25 0,0 6-69 16,0-9-13-16,0 3 18 15,0 6 3-15,0-11-18 0,0 8 5 0,3-2-1 16,-3-1 12-16,4 2-12 0,-1-3-9 0,0 0 2 16,4 3-2-16,0-2-3 0,0 1 0 0,0 0 0 15,0 0-15-15,3 3-1 0,0 0 9 16,0-2-4-16,1 4-9 0,-1 0-3 0,-10 0 8 16,21 4-3-16,-11 0 18 0,0 2-21 0,1 3 3 15,-2 1-7-15,-2 3 2 0,-3-2 2 16,2 3-2-16,-6-2 0 0,0 6 11 15,-6 3-11-15,-1 0 2 0,-6 7 3 0,-2-1-17 16,-9 8 17-16,1 3 0 0,-4-5-23 16,6-7 15-16,0-5-4 0,4 0-11 0,0-4 13 15,4-2 2-15,2-3-10 0,1-2 11 0,0 2-9 16,3-4 17-16,-3-3-6 0,6 2 7 16,-2-3 11-16,2-2-5 0,4-2-21 0,0 0 29 15,0 0-31-15,0 0 7 0,0 0 0 16,0 0-4-16,14-14-4 0,-4 12 1 0,-3 0 5 15,3-4 10-15,0 3-12 0,1-1 24 16,-1 3-19-16,4-1 2 0,-1 2 2 0,0 2-19 0,2-2 11 16,1 1 6-16,-2 4-2 0,3-2-3 0,0 4 7 15,1-1-4-15,-2 2-1 16,2 1 1-16,-1-1-44 0,3 2-77 0,-3 2-39 16,0-5-114-16,4 11-479 0,-4-4 51 0,4 0 79 15</inkml:trace>
  <inkml:trace contextRef="#ctx0" brushRef="#br0" timeOffset="115673.28">12288 4470 821 0,'0'-7'200'0,"-4"3"-6"0,1-2-22 0,0 0 12 0,-1 1-48 0,0-1-3 0,-2 4-5 15,2-4 0-15,-2-1-21 0,-1 3-17 0,-1-2-6 16,2 4-2-16,-1-4-20 0,0 4 2 0,1 1-10 16,-2-3-16-16,8 4 18 0,-20 5-22 15,9-2-1-15,-2 4 5 0,-1 3-2 0,4 3-18 16,-3 0 0-16,2 3 0 0,1 5 2 16,3-2 6-16,1 3-16 0,-2-2-5 0,5-2 23 15,3 3-23-15,0-4 8 0,3 0-8 16,1 0 1-16,6-1 9 0,0-1-10 0,4-3 8 15,0 2 7-15,4-3 1 0,4-3-6 0,0-1 8 16,2 0-10-16,-4-4-3 0,4-3-5 16,0 0-5-16,-3 0 8 0,2-3 0 0,-2-5 10 15,3 0-8-15,-3-1 15 0,1-6 1 0,-1-2 2 16,0-1-20-16,-4-4-3 16,0 3 5-16,-4-2-5 0,-2 0-10 0,-1 4 8 0,-3-5 15 15,-3 4-13-15,2 1-10 0,-6 2 15 16,0 0-18-16,-3 2-5 0,-4-1-7 0,-3 3 7 15,-4 3-5-15,1 0-7 0,-8 2 27 16,4 3-15-16,-7-1 16 0,3 4-49 0,1 0-10 16,-4 5-24-16,0 0 1 0,0 0-36 0,7 5-3 15,-3 0-115-15,2-3-23 0,8 6-461 16,0 2 3-16,4-6 110 0</inkml:trace>
  <inkml:trace contextRef="#ctx0" brushRef="#br0" timeOffset="116507.72">12168 5700 550 0,'0'0'258'0,"0"0"-9"15,0 0-9-15,0-8-12 0,0 8-8 16,0 0-35-16,0-6 1 0,0 6-17 16,0 0-23-16,0-7 3 0,0 7-47 0,0 0-43 15,0-4-16-15,0 4 19 0,0 0-26 0,0 0-3 16,0-8-10-16,0 8-5 0,0 0-13 16,0 0 3-16,0 0 5 0,0 0-21 0,0 0 13 15,0 0 0-15,0 0 8 0,0 24-13 0,0-15-5 16,0 2-5-16,-4 6-11 0,4 3 13 15,-3-2 8-15,0 2-10 0,0 4 13 0,3 0-8 16,-4 1-8-16,0 0 8 0,1 0 23 0,-1 1-18 16,1-1 5-16,3 0 10 0,-3 0-7 15,3-3 2-15,0-3-7 0,0 1 4 0,0 0 3 16,0-7-22-16,0 2 14 0,0 0-9 16,0-5 17-16,0 5-15 0,0-6-3 15,0 1 5-15,0-2-20 0,0 0-33 0,3 1-16 16,-3-2-50-16,0-1-76 0,-3-1-42 0,3 2-520 15,3-1 63-15,-3-6 104 0</inkml:trace>
  <inkml:trace contextRef="#ctx0" brushRef="#br0" timeOffset="132657.01">13771 3242 458 0,'0'0'130'0,"0"0"-9"16,0 0 96-16,0-6-30 0,0 6-3 0,0 0-17 15,-3-7-24-15,3 7 13 0,0 0-18 16,-3-4-10-16,3 4-2 0,0-8-3 0,0 8-11 16,-1-7-9-16,1 7-6 0,0-8-89 15,1 2 7-15,-1 6 3 0,3-8 2 16,0 4-9-16,0-2 12 0,1-1-18 0,3 0-10 16,0 1 20-16,0 0 3 0,2 0-23 0,2-1 10 15,-1 1 28-15,3 1-48 0,-2-2 25 16,-1 5 0-16,4-1-28 0,-4 1 13 0,4 1-28 15,-3 2 30-15,2 1-7 0,-3 3 0 0,4 1 0 16,-4 0-29-16,-3 2 39 0,3 2-7 0,-3 2 2 16,-3 2 15-16,-1 1 3 0,-3 2-16 15,-3-1 16-15,-1 4-23 0,-6 2 17 16,-7 3 3-16,3 3-12 0,-13 4-3 0,6-5 71 16,0-3-4-16,1-1-16 0,3-3-3 0,0-2-4 15,3-4-16-15,1-3 2 0,2 1 4 16,1-2 11-16,0-3-19 0,3 0 5 0,-3-4 2 15,3 0-3-15,4 0-9 0,3-3 14 16,-7 2-12-16,7-2-10 0,0 0 7 0,0 0-17 16,0 0 12-16,0 0-10 0,0 0 10 0,0 0 1 15,0 0-22-15,0 0 4 0,20-7 7 0,-20 7-8 16,14 5 3-16,-4-3-5 0,0 0 17 16,1 3 3-16,2 2-20 0,-2-4 0 0,2 4-13 15,2 0 20-15,-2 1 6 0,0-2 10 0,4 1-21 16,-6 1 16-16,3 0-16 15,-1 1-2-15,1-1-21 0,-4 2-51 0,0 1-82 16,-3-1-184-16,3 1-430 0,-6-3 69 0,2 0 77 16</inkml:trace>
  <inkml:trace contextRef="#ctx0" brushRef="#br0" timeOffset="133564.97">13878 4426 742 0,'-5'-5'194'0,"5"5"11"0,0 0-31 0,-6-1 8 15,6 1 53-15,0 0-43 0,-4-4-10 0,4 4-10 16,0 0-16-16,0 0-3 0,0-6-4 16,0 6-21-16,0 0-23 0,0 0-8 0,7-6-2 15,-7 6-11-15,14-1-10 0,-7 1 1 16,6-2-14-16,1 1 1 0,-1 2-16 0,2 1-3 16,-2-2 6-16,4 3-21 0,-3 0-5 0,0-1 3 15,-1 3-26-15,1-3-3 0,-4 5-2 16,0-4-8-16,-3 4 5 0,0 0-15 15,-3 1 5-15,-1-2-2 0,-3 4-1 0,-3-1 16 0,-1 1-2 16,-6 1 2-16,0-1-11 0,0 1 3 0,-1 0 1 16,-2-3 14-16,3 2-4 15,-1-3-19-15,4 0 13 0,-3-1 3 0,3-1 10 16,0 0 6-16,1-2-16 0,2 3 12 0,-2-5 3 16,5 5-4-16,1-6 1 0,-7 4 16 15,7-4-20-15,-3 5 5 0,3-5-3 0,0 0-10 16,10 3 5-16,-10-3 7 0,10 5-4 0,-6-5 2 15,5 2 3-15,-1 3-16 0,-1-3 3 0,3 2 23 16,1 2 2-16,-2 1-20 0,1 1-5 16,1 2 0-16,-1-2 7 0,-3 2-12 0,0 3 0 15,0-4 18-15,-4 4-16 0,-2-2 5 0,2 0 6 16,-6 3 5-16,2-3-19 0,-6 2 17 16,0-1-1-16,-2 1 10 0,2-3-10 15,-7 0 0-15,3 0 6 0,-3 1-6 0,-2-5 13 16,2 1-6-16,0-1 1 0,1-3-3 0,-1 2-7 15,1-3 17-15,-1 0-22 0,3 1-6 16,1-2 8-16,0-1-13 0,0 1-2 0,0-1-23 16,10 0-24-16,-14 3-84 0,10-2-105 0,4-1-43 15,-10 3-553-15,7 0 107 0,3-3 77 16,0 0 69-16</inkml:trace>
  <inkml:trace contextRef="#ctx0" brushRef="#br0" timeOffset="135015.5">13847 5645 511 0,'6'-3'134'0,"-6"3"78"0,0 0 13 16,0 0-20-16,1-4-13 0,-1 4-21 0,0 0-83 16,0 0 6-16,0 0 14 0,0 0-6 15,0 0 13-15,-1-6-20 0,1 6 0 0,0 0-11 16,-6-6-27-16,6 6 17 0,-8-1-5 0,8 1-26 16,0 0-4-16,-13 0-16 15,13 0 13-15,-10 3-18 0,2-2 12 0,-1 4-7 16,2 2-2-16,0-3 10 0,0 4-8 0,-3-1-23 15,6 0 17-15,-2 1-1 0,2-1-1 16,-3-1-5-16,3 1 1 0,1-1-6 0,-3 0-3 16,3-3 6-16,2 0 20 0,1-3-25 0,-3 8-3 15,0-4-3-15,3-4 8 0,-3 4 8 0,3-4-5 16,-2 7 2-16,2-7 5 0,0 0-12 16,0 6 15-16,0-6 7 0,0 0-4 0,0 0-13 15,0 0 7-15,0 0-10 0,0 0-5 0,0 0 13 16,0 0-5-16,0 0-8 0,0 0-11 15,0 0-17-15,0 0-33 0,0 0 2 0,0 0-8 16,0 0-17-16,0 0 10 0,0 0-47 16,21-8 14-16,-21 8-8 0,4-5-44 15,-4 5 16-15,10-1 17 0,-10 1 16 0,7-3-15 16,-7 3 17-16,7-5-4 0,-4 2 40 0,-3 3 13 16,4-6-10-16,-4 6 2 0,6-2 14 0,-6 2-19 15,4-5 28-15,-4 5 21 0,4-3-36 16,-4 3 49-16,6-5-31 0,-6 5-18 0,0 0 21 15,3-5 38-15,-3 5-15 0,0-7 30 0,0 7 3 16,1-6-21-16,-1 6 3 0,3-6-7 16,-3 6 22-16,3-5 0 0,-3-1 8 0,0 6-20 15,4-7 28-15,-1 4 7 0,-3 3-12 0,0-6 7 16,0 6 0-16,4-9-12 0,-4 9-8 16,3-2 7-16,-3 2-20 0,0-8 20 15,0 8-4-15,4-4-1 0,-4 4 8 0,0 0 3 16,0 0-24-16,0-5 6 0,0 5 33 0,0 0-18 15,3-6 5-15,-3 6-2 0,0 0 2 16,0 0 8-16,0 0-11 0,0 0 16 0,3-2 3 16,-3 2 7-16,0 0-10 0,0 0 18 0,0 0-3 15,0 0 3-15,0-6 10 0,0 6 0 16,0 0-7-16,0 0 17 0,0 0-12 0,0 0 2 16,0 0-10-16,0 0-24 0,0 0 17 15,0 0-1-15,0 0 0 0,0 0-20 0,0 0-3 16,0 0 0-16,0 0 3 0,0 0-1 15,0 0-12-15,0 0-2 0,0 0-6 0,0 0 0 16,0 0-7-16,0 0-1 0,0 0-2 0,0 17 11 16,0-9-1-16,0 2 10 0,0 5-15 15,-3 3-7-15,0 3-11 0,0 3 13 0,-1 1 8 16,0 1-1-16,0 2-1 0,1 5 4 0,-3-2-3 16,2 2-4-16,1 0-3 0,0-5 5 15,3 1 5-15,-4-1-4 0,4-2-6 0,-4-1-11 16,4 0 11-16,0-2 11 0,0-6-9 0,-3 0 1 15,3-1-1-15,0-4-2 0,-3 1 16 16,3-3-16-16,0 0 20 0,0-1 3 16,0-1 18-16,-1-1 5 0,1 0-10 0,0-1-13 15,0-6 8-15,-3 3 12 0,3-3-7 0,0 0-8 16,0 0 8-16,0 0 5 0,0-16-23 16,0 5 2-16,0-3 3 0,3-3-15 0,-3 0-13 15,4-2 5-15,-1-5 0 0,1 1-8 0,3-7 6 16,-1-1-16-16,1 6-5 0,-3-6-3 15,3-1-2-15,0 3 8 0,-4 2-3 0,4 0 2 16,-4 1 3-16,0 2 0 0,0 1-2 0,-1 3 7 16,1 1 5-16,0 1 8 0,-3 0 3 0,3 4-11 15,-3-3 6-15,0 4-4 0,1 1 1 16,-1-1 10-16,0 5-22 0,3-2 6 0,-3 3 4 16,0-1 9-16,0 3-2 0,0-2-38 15,0 1-6-15,0 6 8 0,0-10-12 16,0 10 22-16,0-5-15 0,0 5-23 0,0 0-38 15,0 0-59-15,0 0-8 0,6 15-612 0,-6-9 69 16,0 2 131-16</inkml:trace>
  <inkml:trace contextRef="#ctx0" brushRef="#br0" timeOffset="136189.18">13716 7015 598 0,'0'0'172'16,"0"-6"-8"-16,0 6-8 0,0-6-18 0,0 6-25 16,0 0-16-16,0 0-15 15,0 0-18-15,0 0-8 0,0 0 3 0,0 0-20 16,3 14-4-16,-3-6 37 0,0-1-41 0,0 2 5 16,-3 0 2-16,3 2-18 0,-3 2-2 15,3-2 0-15,-4 3-2 0,4-3 9 0,-3 3-9 16,0-2-1-16,0 5 5 0,-1-2-7 0,1 1 15 15,-5 0 1-15,5-1-19 0,-3-2-3 16,2 1 1-16,1-3 10 0,-1 2-20 0,1-4 19 16,-1-1-1-16,1 1-3 0,-1 0 15 0,4-2-3 15,-3 0 11-15,0-4-3 0,3 4 29 16,0-7-8-16,-3 8 63 0,3-8-76 16,-1 3-13-16,1-3 11 0,0 0-8 0,0 0 22 0,0 0-24 15,0 0 1-15,14-10-17 0,-7 8 2 16,0-5 6-16,-1 1 2 0,1-1-18 15,1 3 5-15,2-2-10 0,0 4 0 0,4-4 8 16,-4 3 2-16,0-2-12 0,0 3 4 0,1 2-4 16,-1 0-16-16,4 2 5 0,-5 2-5 15,1-1 5-15,1 2 11 0,-1-1-11 0,-3 5-5 16,1-2 8-16,1 1 5 0,-5 2-18 0,-1-2 25 16,0 6-4-16,-2-4 2 0,-1 1 7 15,-1 1-2-15,-5 4 11 0,-1-4-24 16,-4 2 0-16,1 2 19 0,-7-3-1 0,3 1 5 15,-3 1-25-15,0-2 5 0,-3-1-8 0,3-2 3 16,-1 0-8-16,2-3-3 0,-1 0-20 16,3-3-17-16,0 0-27 0,1-4-71 0,2 0-18 15,4-6-105-15,0 4-448 0,1-4 77 0,3-2 43 16</inkml:trace>
  <inkml:trace contextRef="#ctx0" brushRef="#br0" timeOffset="136454.69">13805 7021 821 0,'0'0'238'0,"0"0"-25"0,0 0-3 0,0-6 2 0,0 6-51 16,0 0-5-16,0 0 24 0,3-6-50 0,-3 6-20 16,4-8-20-16,3 6-1 0,3-4-14 0,3-1-6 15,5 5-41-15,0-6-43 0,8 1-103 16,5-2-118-16,7 2-544 0,0 0 88 0,13-5 78 16</inkml:trace>
  <inkml:trace contextRef="#ctx0" brushRef="#br0" timeOffset="145279.68">15498 3094 401 0,'0'0'203'16,"-4"-5"1"-16,4 5-9 0,0 0-11 15,-6-4-30-15,6 4-1 0,-4-2-9 0,4 2-16 16,-6-4 2-16,6 4-4 0,0 0-39 0,-8-3 10 15,8 3 10-15,-3-5-14 0,3 5-6 16,0 0-72-16,-7-2-2 0,7 2-3 0,-7-5 23 16,7 5-10-16,-3-4 3 0,3 4 12 0,-3-4-15 15,3 4 6-15,0-6-14 16,0 6 5-16,0-9 67 0,3 4-5 0,0 0-7 16,1 0-9-16,2-1 3 0,-2 0-25 0,6 2 2 0,-3-3 0 15,0 4-13-15,3-2-2 0,0 1-6 16,0 1 9-16,-3 0-1 0,4 1-18 15,-4 2-12-15,3 3-8 0,-1-1-5 0,2 2 7 16,-4 0-7-16,0 4 12 0,4 1-12 0,-5-1 10 16,1 7 3-16,-4-1 7 0,0 0-8 15,-3 3-4-15,0 2 10 0,-6 0-11 0,-1 1 0 16,-7 7 11-16,4-1 0 0,-8 1-24 0,-5 6 14 16,-4 1-3-16,3-7-23 0,3-5 5 0,4-1 7 15,-4-1 9-15,5-4-6 16,2 1-8-16,1-6 3 0,2 0 3 0,1-3 7 15,3-1-4-15,0 0 9 0,-3 0-5 0,6-4 8 16,-2 2-15-16,2-2 15 0,4-3 26 16,-3 4-26-16,3-4 5 0,0 0-5 0,0 0-5 15,0 0 17-15,0 0-4 0,0 0-13 0,0 0 13 16,20-8-8-16,-20 8 10 0,11-3-10 0,-4 3 2 16,-7 0 11-16,16 3-10 0,-5-3-6 15,-4 0-5-15,6 1 16 0,-2 2-8 0,-2 1 3 16,2-1-8-16,3 3 5 0,-1-2-8 15,-2 0-30-15,5 4-42 0,-2-2-102 0,0 6-652 16,0-2 69-16,-1 0 79 0,-3-2 110 0</inkml:trace>
  <inkml:trace contextRef="#ctx0" brushRef="#br0" timeOffset="146212.51">15497 4395 622 0,'0'0'197'0,"-3"-3"-3"0,3 3 70 0,0 0-31 0,0 0-23 0,-3-7-11 16,3 7-20-16,0 0-15 0,0 0-5 15,6-7-31-15,-6 7-10 0,7-3-6 16,0-1-12-16,-7 4-18 0,11-4-8 0,-2 3-5 16,2-4-17-16,-4 5-19 0,6 0 16 0,-2 2-14 15,2-2 14-15,-3 4-3 0,4-3-10 16,-4 6-8-16,1-4-15 0,-1 3-21 0,-3-2-10 15,-1 3 8-15,-2-1-13 0,3 2 5 0,-6-1 15 16,-1-2-22-16,-1 5 15 0,-2 0 7 16,-1-1-5-16,-3 0 1 0,-3 0-4 0,0 1 4 15,-1-2-1-15,1 2 0 0,1-3-9 0,1 1 17 16,-2-2-11-16,3-1-4 0,-3 1 12 16,6 0-7-16,-2-4 8 0,2 4-24 15,-2-3-5-15,3 2-5 0,3-5 11 0,-4 4 7 16,4-4 20-16,0 6-22 0,0-6 12 0,3 7-10 15,4-6-5-15,-7-1 16 0,10 7 2 16,-4-4 5-16,2 3 5 0,-1-4-3 0,3 4 11 16,0 2-13-16,-3-2 21 0,3 1-6 0,-3 2-10 15,1 3 0-15,1-4 3 0,-5 1-13 0,2 1 28 16,-3 1 0-16,1 1 0 0,0 0-8 16,-4 1 13-16,0-4-12 0,-4 4 4 0,0-1-7 15,-2 1 20-15,-1-1-23 0,-3 2 13 16,-4-4-15-16,1 1 25 0,-1-1-20 0,4-1 13 15,-5-2-21-15,2 2 13 0,0-2-13 16,2-2 26-16,1 2-8 0,0-5 7 0,0 0-17 16,3 0 0-16,-3 1 0 0,10-3-8 0,-14 0 13 15,14 0-13-15,-13-5 0 0,13 5-18 16,-7 0-5-16,7 0-15 0,-8-2-28 0,8 2-3 16,-3-6-51-16,3 6-67 0,0 0-97 0,0-3-548 15,0 3 77-15,0 0 95 0</inkml:trace>
  <inkml:trace contextRef="#ctx0" brushRef="#br0" timeOffset="147136.07">15607 5666 752 0,'0'0'282'0,"0"-7"-11"0,0 7-25 0,-3-9-113 0,3 2 20 15,0 7-37-15,0-7-1 0,0 7 0 16,-3-7-20-16,3 7 2 0,-5-4-25 0,5 4-1 16,-3-5-2-16,3 5-33 0,-7-3 5 15,7 3-13-15,0 0 0 0,-20 5 13 0,16 1-18 16,-6 0-10-16,0 2 21 0,-1 3-24 0,-2 3 3 15,-1 3-3-15,4 2-8 0,-3 1 6 16,2-1 0-16,1 2 2 0,0 2 0 0,2 0-7 16,2-4 4-16,-1 3-1 0,7-4 6 0,-3 0-17 15,3 0 18-15,0 3-8 0,3-5-2 16,1 0 4-16,5 0 14 0,-1-3-13 16,2 1-3-16,3-3 5 0,1-1 0 0,3-3 0 15,1 1 8-15,2-3 0 0,0-4-23 0,1 0 3 0,0-2 19 16,-4-3 1-16,3 1-2 15,1-6-6-15,-4-1-2 0,3-3-13 0,-3-2 22 16,0 0-9-16,-6-4 0 0,3 1-16 0,-4-2-2 16,0-3 2-16,-3 3-20 0,-3-2 18 15,-1 3 7-15,0-2-10 0,-6 2 6 0,0 0 9 16,-1 0-7-16,-3 1-8 0,-3 3 6 0,0 1-4 16,-4 0-4-16,0 5-3 0,-3 0 21 0,3 4-13 15,-3 1-24-15,4-1-2 0,-2 5-20 16,-1 0-44-16,-2 6 8 0,5-2-97 15,-1 3-42-15,4-1-501 0,3 2 28 0,4-3 100 16</inkml:trace>
  <inkml:trace contextRef="#ctx0" brushRef="#br0" timeOffset="148160.67">15700 6951 729 0,'0'0'269'0,"-1"-5"-39"0,1 5 1 16,-3-4-22-16,3 4-24 0,0 0-9 15,-8-2-32-15,8 2-16 0,-13 1-5 0,3 1-21 16,-1 5-15-16,-5-3 5 0,-2 9-18 0,-1-1-5 15,-6 5 1-15,4 4-12 0,-13 8-4 16,4 3-10-16,-1 5-8 0,3-2-1 0,-2 1-6 16,5 4-1-16,2 0 2 0,-1-3-7 0,3 2 6 15,8-6 1-15,2-5-14 16,1 2 7-16,4-5 2 0,2-1-14 0,4-3-14 16,0 1 23-16,1-5-2 0,5 2 11 0,1-2-27 15,3-2 13-15,1 0 3 0,5-4 16 16,2-2-34-16,2-1 23 0,0-3-21 0,1-3 11 15,0-2 2-15,-1-3-17 0,4-4 7 0,-3-1 3 16,2-1-8-16,-2-4 15 0,-4 2-5 16,0-3-5-16,-3 2 3 0,-7-4-16 0,3 2-7 15,-7-1 10-15,4 1-13 0,-7-1 18 0,-4 1-21 16,1 1-71-16,-4-2 0 0,-3 0 0 0,0 4 23 16,0-3 33-16,-3 3-33 0,1-2 20 15,-1 5-7-15,3-2 5 0,-1 7 12 0,-2-4 11 16,2 6 0-16,1-3-26 0,1 4 3 15,9 0-13-15,-15 5-46 0,12-2-28 16,-4 2-21-16,4-3-56 0,3 6-525 0,0-1 57 16,0 0 92-16</inkml:trace>
  <inkml:trace contextRef="#ctx0" brushRef="#br0" timeOffset="152156.51">17146 3019 555 0,'0'0'225'0,"0"-6"-5"0,0 6-23 0,0 0-17 15,0-5-14-15,0 5-28 0,0 0 26 16,0-7-23-16,0 7-13 0,0 0-3 16,3-5 1-16,-3 5-21 0,0 0-26 0,0 0 3 15,0 0-13-15,0-5 10 0,0 5-22 0,0 0-19 16,0 0-15-16,0 0 10 0,0 0-10 15,0 0-7-15,0 0 2 0,0 0-3 0,6 15-7 16,-6-7 7-16,0 3 6 0,0 2-14 0,0 0 1 16,-3 3 20-16,0 3-23 0,-1 3-2 15,-3-1 2-15,3 1 10 0,-2 2-2 0,0-4-21 16,2-2 19-16,1 0-4 0,-1-3-4 0,0 2 4 16,1-2 6-16,0-1-13 0,-1-4 21 15,4 1-8-15,-3 1-1 0,0-3 6 16,3-4-5-16,-1 2 23 0,1-1 18 0,-3 1-16 15,3-7-15-15,0 8 8 0,0-8 17 16,-3 2-25-16,3-2 3 0,0 0 0 0,0 0-1 16,0 0-9-16,0 0-1 0,0 0-10 0,0 0 16 15,10-17-9-15,-7 15-4 0,0-2-5 16,1 0 7-16,3 1-5 0,-3 0-10 0,2 1 2 16,1-3 6-16,0 2-3 0,4 2 8 0,-1-4-8 15,4 2-3-15,-1 0 6 0,0 2-6 0,5-2 13 16,-5 2-15-16,5 1 18 0,2-3-16 15,-6 1-4-15,6 1 9 0,-3 0-12 0,0 0 2 16,-3 0-7-16,0 1 2 0,-1-4-2 0,-3 4-8 16,-2-1 2-16,2 1 16 15,-4-1-13-15,-6 1-18 0,14-2-7 0,-14 2-1 16,7-4-15-16,-7 4 13 0,3-4 23 0,-3 4-10 16,-3-8 8-16,3 8 9 0,-7-9-12 15,4 5 8-15,-4-3-1 0,0 1 6 0,0 0-8 16,1-2 7-16,2 1 3 0,-3 3-7 0,3-4 17 15,-2 4-4-15,3 0 2 0,-1-2 12 16,4 6-27-16,-6-7 7 0,1 3 5 0,2 1-7 16,3 3 0-16,0 0 2 0,-6-4-3 0,6 4 11 15,0 0-5-15,0 0 0 0,0 0-3 0,-7 15 11 16,7-9 2-16,0 1 2 0,-3 5-7 16,2-1 13-16,1 3-6 0,-3-1-4 15,3 3 7-15,-3 1 2 0,0 1 1 0,3 2 2 16,-5 0 11-16,5 1-16 0,-3 0-20 15,3 1 30-15,0-2-18 0,-3 1 14 0,3-3 4 16,0 0-23-16,0 0 11 0,0-5 10 0,-1-1-6 16,2 1 4-16,-1-1 9 0,0 0-5 15,0-3 3-15,0-1 0 0,0 0 3 0,0-2 27 16,0 1-12-16,0-2 5 0,0 2 28 0,0-3-112 16,0 2 22-16,0-6-2 0,0 8 3 15,0-5 86-15,0-3-9 0,0 7-4 16,0-7-9-16,0 0-6 0,0 7-12 0,0-7-47 15,3 3-58-15,-3-3-105 0,0 0-144 0,0 4-491 16,0-4 84-16,0 0 55 0,0 0 93 16</inkml:trace>
  <inkml:trace contextRef="#ctx0" brushRef="#br0" timeOffset="158236.09">17155 4478 645 0,'-3'-3'268'0,"0"-4"-27"0,0 2-100 16,-1 1 2-16,4 4 6 0,-4-8-16 16,1 2 51-16,-1 3-13 0,4-3 3 0,0 6-17 15,-6-7-35-15,6 7-9 0,0-4 7 0,0 4-27 16,-3-8-4-16,3 8-17 0,0 0-3 15,6-6 3-15,-6 6-11 0,17 0-7 0,-7 0-18 16,1 0 17-16,6-1-9 0,-1 2-11 0,5-1 0 16,0 0 1-16,-1 5-19 0,1-4 11 0,0 0 2 15,-2 2-28-15,-4 2-5 0,5-2-8 16,-9 2-15-16,2-1-8 0,-5 3-8 16,1-1 3-16,-5 2 0 0,-1 0 11 0,-6 0 7 15,2 3 7-15,-8 0-4 0,-2 1 5 16,1-3-19-16,-3 2 21 0,-2-2-4 0,2 0-1 15,-1 0 7-15,4-2 11 0,0 0-5 0,-1-1 5 16,5-1-2-16,-4 0 7 0,6 0 5 0,-3-3-5 16,3 1 0-16,4-3-7 0,-6 5 2 15,2-2 5-15,4-3 3 0,0 7 7 0,0-7-5 16,7 7-5-16,-4-3 0 0,4 2 8 16,1 0 3-16,1-2-9 0,-2 3 9 15,4-1-14-15,-1 2 3 0,0-4-2 0,-2 4 7 16,1-1 8-16,-2 0-15 0,0 0-1 0,-1 1 3 0,2-2-5 15,-5 1 16-15,0 2-11 0,-2-2 0 0,-2 2 10 16,-2 3-20-16,-3-2 5 0,-5 1 3 16,1 2-3-16,-3-2 2 0,-5 3 3 15,1-5-7-15,0 2-1 0,-4 1 8 0,0-6-7 16,1 4-9-16,3-6 14 0,-3 2-3 16,3-1-20-16,-1-1-21 0,5 2-67 0,-1-3-81 15,3 0-34-15,1-5-61 0,1 8-505 0,1-1 60 16,5-1 110-16</inkml:trace>
  <inkml:trace contextRef="#ctx0" brushRef="#br0" timeOffset="159048.22">17358 5486 931 0,'0'0'251'0,"-1"-7"-18"16,1 7-18-16,-7-4-23 0,4 0-21 0,3 4-9 15,-7-3-11-15,7 3-31 16,0 0-2-16,-18 7-21 0,8-3-5 0,-2 3-25 0,0 3 2 16,2 3 8-16,-3-4-18 0,-1 7-8 0,1 0 13 15,2 1-18-15,1 0-5 0,0 2-5 16,-1-1-3-16,5-3 5 0,-1 2-10 16,4-2-12-16,-1 1 7 0,1-3-15 0,6 1 25 15,-3 0-10-15,3-4 2 0,1 0-63 0,3-1-5 16,-1-2 4-16,8 3 14 0,0-3 7 15,0-3-5-15,2-2-8 0,2-1 23 0,2-1-12 16,0-1 4-16,1-5 6 0,-4-2-5 0,7-2 20 16,-3 0-18-16,-4-5 11 0,7-2-1 15,-7 2-5-15,0-3 6 0,-3 0-21 0,-1-2 10 16,-3 1 5-16,-2 0-12 0,-5-5 2 16,1 6 0-16,-1-3 3 0,-6 3 9 0,2-1-14 15,-2 1-6-15,-4-1 24 0,0 6-21 16,-3-4 0-16,3 3 2 0,-7 3-4 0,4 3 14 15,0 0 9-15,-4 3-14 0,4 4-24 0,-4 1 1 16,1 0-15-16,0 5-112 0,1 2 30 16,-1 3-71-16,2 1-49 0,1 3-458 0,0-3 36 15,4 3 104-15</inkml:trace>
  <inkml:trace contextRef="#ctx0" brushRef="#br0" timeOffset="159897.41">16998 7003 627 0,'0'0'227'0,"4"-4"-27"0,-4 4-34 0,0 0 21 0,0 0-43 0,10 0 7 0,-10 0-11 0,17 0-17 16,-10 0-92-16,7 0 0 0,-1-3 5 15,0 1-1-15,2 1 6 0,-2 0 8 16,4 1-16-16,-3-1-38 0,6-4 36 0,-2 4-13 15,2-2-16-15,1-1 21 0,-1 1-17 0,-3-1-4 16,4 0 21-16,-5 2-15 0,2-2 7 16,-5 2-23-16,2 0-7 0,-5-2 18 0,4 2 15 15,-4 1 0-15,-1-1 35 0,-5-2-4 0,3 3-8 16,-7 1 0-16,10-3-3 0,-10 3-17 16,3-4 7-16,-3 4-13 0,0 0 3 0,0 0-8 15,0 0 1-15,0 0 7 0,0 0-11 0,-24 14-2 16,18-5 6-16,-1 3-1 0,-4 2 28 15,1 4-30-15,0 4-11 0,1 3 3 0,-2 3 80 16,1 3-24-16,-1-4 3 0,1 5-8 0,3-1-2 16,0-2-8-16,-3-3 12 0,6-1-7 15,-2-1-15-15,2-1-10 0,-2 1 4 16,3-7 11-16,-2 1-15 0,2 0-14 0,0-3 11 16,2-1 3-16,-2-3-3 0,0 3-16 0,3-4 21 15,-3 1-38-15,3-3 10 0,0-1 0 16,-3 1-39-16,2-1-40 0,1 2-29 0,0-2-43 15,-3-3 12-15,0 3-83 0,0-1-201 0,1-4-347 16,-1 4 91-16,3-6 60 0</inkml:trace>
  <inkml:trace contextRef="#ctx0" brushRef="#br0" timeOffset="160166.29">17033 7342 721 0,'-4'-6'300'0,"1"3"-42"15,3 3 9-15,-3-4-99 0,3 4-22 0,0 0-20 16,-1-4-6-16,1 4-20 0,0 0-18 0,10-7 15 16,-3 5-20-16,7-3 0 15,3 2 74-15,4-2-34 0,3 2-9 0,3-4-16 16,4 4-5-16,3-5-10 0,3 2-3 0,1-1-23 15,2 3-28-15,-1-1-28 0,1-1-54 16,-2 5-112-16,-4-1-106 0,-3 2-547 0,-4 0 85 16,-3 0 53-16</inkml:trace>
  <inkml:trace contextRef="#ctx0" brushRef="#br0" timeOffset="162959.75">19022 2963 570 0,'0'0'205'0,"0"0"-8"16,0 0-13-16,0 0-22 0,0 0-4 0,0 0-17 15,0 0-23-15,0 0-26 16,0 0 3-16,0 0-16 0,0 0-17 0,0 0-6 16,0 0 16-16,0 0-14 0,-3 16-19 0,-1-7 4 15,4 3-4-15,-4-1-3 0,4 5-8 16,-6 1-18-16,3 0 18 0,-1-1-7 0,-2 3-3 15,2-2 30-15,-3 3-32 0,4-3-14 0,-1-1 11 16,1 2 0-16,-1-2 2 0,4-3-7 0,-3-1 12 16,0-1-12-16,3-1 2 0,-3 0 0 15,3-2 19-15,-1 3-17 0,-3-5-7 0,4 1 8 16,0-1-13-16,0 0 13 0,-3 0 0 0,3-2-5 16,-3 0 15-16,3-4-34 15,0 11 45-15,0-11 7 0,0 4-3 0,0-4-20 16,0 6 0-16,0-6 12 0,0 4-4 0,0-4-18 15,0 0-11-15,0 0 19 0,0 0 7 0,0 6-5 16,0-6-11-16,0 0 24 0,0 0-16 16,6 1 6-16,-6-1 2 0,0 0-13 0,0 0 8 15,0 0-3-15,0 0 1 0,11 0-24 0,-11 0 5 16,13-2 9-16,-6 0-6 0,4-1-8 16,-1 2 13-16,4-2-10 0,-1 2 2 0,1-5 8 15,0 4-10-15,6-3 10 0,-3 3-7 0,1-3-13 16,-2 2 25-16,2 1 5 0,-2-3-17 15,-1 2-1-15,-2 2-2 0,-2-3-5 0,-1 2 10 16,0 0-3-16,0-1 8 0,-3 2-5 16,0-2-2-16,-7 3 4 0,10-4-7 0,-7 0 10 15,1 2-10-15,-4 2-3 0,3-11 6 16,-3 6-3-16,0 5 7 0,-3-13-7 0,-1 6 0 16,0 2 5-16,-2-4 0 0,3 1-5 0,-4 0 15 15,1-1-10-15,1 1 5 0,-1 1-15 0,2 0 15 16,-2 0-13-16,5 2 6 0,-2 2 10 15,0-2-8-15,0 0 2 0,3 5-10 0,-8-7-2 16,8 7-3-16,-3-5 13 0,0 2-7 0,3 3-14 16,0 0 6-16,0 0 2 0,0 0 3 15,-7 12 10-15,4-8-8 0,3 6 6 0,-4 3-6 16,1 2-2-16,-1 2-1 0,0-1-4 16,1 1 5-16,0 5 10 0,-1 2-3 0,-2-1 8 15,3 2-5-15,2 0 8 0,-2 0-10 16,-1 0-6-16,4 0-2 0,-3 0 15 0,3-2-3 15,0-4-2-15,-1 3-2 0,1-4-11 0,0 0 26 16,0-2-21-16,0-1 6 0,0-1 14 16,0 0-14-16,1 0-1 0,-2-5 13 0,2 1-33 15,-1 1 3-15,0 0-16 0,0-5-41 0,0 1-40 16,3 1-68-16,-3-2-45 0,-4 3-82 16,5-3-431-16,-1-6 96 0,3 4 73 0</inkml:trace>
  <inkml:trace contextRef="#ctx0" brushRef="#br0" timeOffset="165782.94">18981 4513 432 0,'-4'-4'149'0,"4"4"-11"0,-3-5 46 0,3 5 29 16,0 0 4-16,-6-4-33 0,6 4-79 0,-1-5 11 15,1 5-12-15,0 0 1 0,-3-7-38 16,3 7 25-16,-3-3 3 0,3 3 0 0,0 0-19 16,3-9-1-16,0 5-22 0,-3 4 6 15,7-9-10-15,-4 6-6 0,4-3 3 0,0 2-5 16,0-1-12-16,3 2 1 0,-3-3-12 0,4 5 3 15,-1-3-9-15,0 1-6 0,0 3-1 16,-3-2 2-16,3 2 9 0,1 2-9 0,-1 1-17 16,0 1 8-16,1 2 9 0,-5-1-12 0,1 2-13 15,0 1 5-15,-4 6-4 0,1-4 4 0,-1 5 31 16,-6 1-11-16,-1 2-35 0,-3 2 10 16,-3 2 11-16,-7 2-14 0,3 1-2 0,-6-3-5 15,0 1-13-15,2-2-18 0,-3-2 10 0,5-4 8 16,-1-2-2-16,6-1 17 15,-3-3 6-15,4-1-21 0,0 0 23 0,-1-4 21 16,2 2 2-16,2-5-5 0,0 4 25 0,4-4-22 16,3-1 15-16,0 0-3 0,0 0-5 15,0 0 16-15,0 0-11 0,0 0-20 0,0 0 8 16,0 0 10-16,10-14-3 0,-3 12 23 0,-1 1-30 16,2-2-6-16,-8 3 11 0,13-1-16 0,-3 0 13 15,-2 1 3-15,2 1 17 0,0 0-35 16,3 2 3-16,-2 0 9 0,-1 1-2 0,4 0 0 15,2 2-51-15,-2 2-75 0,0 1-76 0,3-1-550 16,-3 0 61-16,10 1 112 16</inkml:trace>
  <inkml:trace contextRef="#ctx0" brushRef="#br0" timeOffset="166598.76">19149 5351 703 0,'0'0'279'0,"-3"-5"-17"0,3 5-14 16,0-4-118-16,0 4 9 0,-1-7 58 0,1 7-8 16,-3-6-10-16,3 6-15 0,-7-4-23 0,7 4-18 15,-4-3-13-15,4 3-21 0,0 0-7 16,-13 3-13-16,6 0 8 0,-3 3-13 16,0 2-18-16,0 3 0 0,-4 4-5 0,3 3-5 15,-3-1-3-15,1 2 8 0,3 1-10 16,-1 1-8-16,1 0-5 0,0-1 5 0,3 2-5 15,3-1 2-15,1-1-4 0,0-3-3 0,3 2 5 16,3-2 5-16,0-1 0 0,-2 2-16 16,5-2-2-16,2-2 8 0,-2-2-8 15,4-1 11-15,1-5-9 0,-1 4-7 0,3-5 5 16,-2-1-5-16,2-2 0 0,2-2 11 0,1-5-4 16,2 1-1-16,-2-4 6 0,2 0 9 15,-2-4-24-15,2-1 11 0,-2-1 10 0,2-3-16 16,-5-1-2-16,1 0-7 0,-4-4 14 0,1 2-19 15,-1-4 9-15,-3 1 11 0,-4 4-6 0,0-4 3 16,0 5-23-16,-6 0 8 0,0 2 3 16,0-1-11-16,-4 3 7 0,0 3-7 0,-4 1 3 15,-2 3 18-15,-1-1-14 0,1 2-12 0,0 5-51 16,-2 1-8-16,2 1-7 0,-1 5-85 16,1 2-75-16,-1 1-588 0,3-1 67 0,2 3 84 15,1-4 92-15</inkml:trace>
  <inkml:trace contextRef="#ctx0" brushRef="#br0" timeOffset="167884.77">19199 6961 849 0,'0'0'295'15,"0"-7"-39"-15,0 7-36 0,-3-6 0 16,0 0-28-16,0 4-10 0,2-4-6 0,-2 0-20 16,0 3-30-16,-4-1 7 0,0 0-49 0,3 3 16 15,-6-4-20-15,0 4-9 16,0 0-17-16,0 1 13 0,0 0-27 0,10 0-11 16,-18 2 22-16,8 3-15 0,-1-3-3 0,2 5 8 15,2 0-28-15,0 1 5 0,0 0 5 16,0 3-11-16,3-1-6 0,-2 3 14 0,6-2-10 15,-6 3-15-15,6-2 21 0,0 3-16 0,3 0 7 16,-3-3-4-16,6 5-88 0,-2-3 11 0,2 3 8 16,2-1 14-16,2-1 4 0,0 4-3 15,1-3 2-15,-1 1 8 0,6 0 10 0,-5-1 29 16,2 0-24-16,1 0 0 0,0-2 1 0,-4 1 7 16,4-1-5-16,-4-3 8 0,-4 3-3 15,5-3-3-15,-7 2 8 0,2-4-5 0,-2 1-2 16,-4 0-3-16,0 3 15 0,-4-3 1 15,-3 4 1-15,-2-3-6 0,-2-1 7 16,-2 4 2-16,-2-6-15 0,-1 1 8 0,2-1 12 16,-3-4 1-16,-1 2 10 0,2-5 12 0,2 4-14 15,0-5 6-15,0-1 17 0,1-3-14 0,-1 1-2 16,4-2 8-16,3 1-8 0,1-4-6 16,5-1-4-16,1-4-5 0,1 2 2 0,5-4 13 15,1 0-8-15,7-3 64 0,3-2-15 0,4-3 8 16,12-4-3-16,-2-2-21 0,3 1 1 15,1-1-3-15,2 3 2 0,-3-1-10 0,-7 8-10 16,-6-2 21-16,0 9-21 0,-8-3 5 0,2-2-2 16,-5 3-13-16,-1 1-8 0,-2-1 7 15,-7 3 4-15,0-3-14 0,0 4 6 16,-7-5-8-16,-2 4-5 0,-1-1-3 0,-2 1 3 16,-4 3 0-16,-1-1 2 0,3 1-4 0,-3 2-3 15,3-1 10-15,0 4-11 0,1 0-9 16,2 1-13-16,1 2-16 0,0 2-2 0,3 0-39 15,-3 1-79-15,6 3-74 0,1 0-259 0,0-3-266 16,3 4 49-16,0-7 102 0</inkml:trace>
  <inkml:trace contextRef="#ctx0" brushRef="#br0" timeOffset="173254.29">20622 2888 642 0,'0'0'223'0,"0"-5"4"0,0 5-104 16,3-6 10-16,-3 6-10 0,0 0-2 0,1-6 7 0,-1 6-23 15,0 0-26-15,0-5 0 0,0 5-5 16,0 0-2-16,0 0-41 0,0 0 23 15,0 0-16-15,0 0 0 0,0 0-15 0,0 0 11 16,3 19-34-16,-3-12 13 0,0 2 12 0,0 1-10 16,0 0 3-16,-3 4-10 0,3 1-8 15,0-4 18-15,-1 3-13 0,-2-1 3 0,3-1-3 16,-4 1 3-16,4-1-1 0,-3-1 11 16,3-1-13-16,-1 2-7 0,-2-1-1 0,3-2 19 0,-3-1-9 15,3 1 1-15,0-3 0 16,-3 1 4-16,0-1-12 0,3 0 13 0,0-1-10 15,0-5 2-15,-1 8 5 0,1-3 5 0,-3-1 3 16,3-4-12-16,0 8-6 0,0-8 7 16,0 0 6-16,-3 6-10 0,3-6 25 0,0 5-28 15,0-5 10-15,0 0 5 0,0 5 19 0,0-5-1 16,0 0-8-16,0 0-2 0,0 0-5 0,0 0 8 16,0 0-8-16,0 5 8 0,0-5-21 15,0 0 18-15,0 0-13 0,0 0 5 0,0 0-10 16,0 0 6-16,0 0-17 0,13 0 1 0,-13 0-2 15,17 0 9-15,-7-1 1 16,1 0 4-16,3-2 1 0,2 0-3 0,2 3-5 16,3-3 3-16,-1 1-16 0,0 0 23 0,1-1-2 15,-4 1-8-15,0 1 23 0,0 1-18 16,-3-4 0-16,-1 4-7 0,1-2 9 0,-4 0-12 16,0 2-8-16,-3-1 11 0,-7 1 2 0,17-2-3 15,-13 1-4-15,-4 1-11 0,9-2 0 0,-4-1 13 16,-5 3-11-16,3-6 1 0,-3 6-5 15,-3-7 12-15,3 7 3 0,-4-9-6 0,0 4 6 16,1 0-15-16,-3-1 20 0,2 0-13 0,-2 0 18 16,-2 0-7-16,1-1-9 0,1 0-4 15,2 2 12-15,-2-2-2 0,2 2 0 16,-3 1 8-16,4 0 4 0,-1-1-9 0,1 1 10 0,3 4-14 16,-4-4 1-16,4 4 0 0,-6-5 3 15,6 5-11-15,-3-4-13 0,3 4 19 16,0 0-14-16,-5-3 11 0,5 3 2 0,0 0 1 15,0 0-19-15,0 0 3 0,0 0 18 0,0 0-11 16,-3 18-1-16,3-13 6 0,0 3 19 16,0 0-13-16,0 3 0 0,0 1-3 0,0 1 8 15,0 0-8-15,0 2-10 0,-3 2 26 0,3 3-23 16,0-2 20-16,0 3 5 0,-3 0-10 0,3-3-2 16,0 2-1-16,3 0 3 0,-3-2 5 15,0 2 3-15,0-4-8 0,0-3 13 0,3 1-16 16,-3 1 8-16,0-5 0 0,3 1 26 15,-3-3-11-15,0 5-2 0,0-5-13 16,4-4 21-16,-3 4 18 0,-1-1-11 0,0-1-5 16,3-2 80-16,-3-4-34 0,0 7-8 0,0-1 6 15,3-2-3-15,-3-4 8 0,-3 7-18 0,3-7 18 16,0 0-44-16,0 6 18 0,0-6-10 16,0 5-21-16,0-5-7 0,0 0-41 0,3 5-3 15,-3-5-15-15,3 7-56 0,-2-4-62 0,-1-3-156 16,3 7-489-16,0 0 100 0,1-3 21 15,-4 3 76-15</inkml:trace>
  <inkml:trace contextRef="#ctx0" brushRef="#br0" timeOffset="174307.44">20635 4388 675 0,'-3'-3'195'0,"3"3"-11"0,-3-6 59 0,3 6-17 16,0-4-32-16,0 4-7 0,0-8-5 0,0 8-29 15,-3-7-2-15,3 3-7 0,0 4-4 16,0-6-24-16,0 6-19 0,0-7 5 16,0 7-17-16,0-7 2 0,3 5-10 0,0-4 22 15,1 3-47-15,2-4-6 0,5 2-3 16,-4 2 6-16,3-3-8 0,1 2-11 0,2-1-1 15,0 1-1-15,1-1-26 0,0 4 26 0,0 0-10 16,-1 1 5-16,1 0-15 0,-1 0 7 0,0 1 1 16,-1 0-3-16,-2 4-21 0,-1-1-10 15,2 1-10-15,-4 4 0 0,-1-1 15 16,-5 0-5-16,2 2-3 0,-6 1 6 0,-1 3-10 16,-6 1 22-16,-1 2-17 0,-2 0-1 0,-4 0 16 15,3 0-8-15,-3 0 8 0,0-1 0 0,0-1-10 16,3-3-1-16,0 2 11 0,1-5-15 15,3 1 9-15,-4-3-7 0,7 0 16 0,0-3 2 16,-3 2-3-16,3-5 19 0,4 4-16 16,3-5 0-16,0 0 5 0,0 0-8 0,0 0 21 15,-7-12-13-15,7 12-7 0,7-8-6 0,-4 4 3 16,1-2-3-16,3 1-2 0,0-1 7 0,3 1 6 16,-1 1-21-16,-1-1 23 0,5 0-5 15,-3 2 0-15,4 0-5 0,-3-1-3 0,6 3-2 16,-4-2 5-16,2 3 2 0,1 0 3 0,2 0 0 15,-2 0-10-15,2 1 33 0,-2 1-25 16,5 0-14-16,-3 2 19 0,4-1-65 16,-4 2-91-16,0-1-106 0,1 1-596 0,-1 2 116 0,-2-4 45 15,-4 3 121-15</inkml:trace>
  <inkml:trace contextRef="#ctx0" brushRef="#br0" timeOffset="175368.08">20772 5332 645 0,'0'0'299'0,"-3"-4"-28"0,3 4-27 0,0 0-81 15,-7-3-32-15,7 3-3 0,0 0 8 0,0 0 50 16,-3-5-14-16,3 5-8 0,0 0-11 16,0 0 6-16,0-7-39 0,0 7-2 15,0 0-10-15,10-4-16 0,0-1-13 0,0 4-5 0,0-2-5 16,5 0-7-16,-2 2-6 0,4-2-7 16,-3 2-6-16,0 1-20 0,2 0 0 15,-1 0 3-15,-2 3-11 0,1-2 3 0,-1 3-33 16,0-1-18-16,-2 3 22 0,-4 1-22 0,0-1 5 15,-1 1 2-15,-2 2 8 0,-4 3-2 16,-4-1 7-16,1 0 0 0,-1 2-5 0,-5-1-5 16,-1 1 11-16,2-1-6 0,-5 0-3 0,3-1 11 15,2 1-5-15,-2-2 4 0,1-2 11 16,-2 1-18-16,4-2 3 0,0-2 5 0,1 2-6 16,-2-1-1-16,5 1 6 0,-1-3 4 15,1 1-19-15,0-2 16 0,0 1 5 0,3-4-3 16,-1 4-5-16,1-4 21 0,0 9-16 15,0-9 18-15,1 5-12 0,5-2-1 0,-6-3 3 16,7 7 5-16,1-4-7 0,1 1 12 0,-2 4-5 16,0-4 5-16,3 3-10 0,-3-1 0 0,0 2-7 15,-1 1 4-15,2-1 11 0,-5 3-3 16,1-1 0-16,-1 2-10 0,-3-1 15 0,0 3-10 16,-3-3 8-16,-4 4-8 0,-1 1 5 0,-1-4 0 15,-2 5 0-15,-6-2 3 0,1-1-21 16,1-1 13-16,-2-1 3 0,-3-1 2 0,-1-2 10 15,5-3-12-15,-5 2 2 0,3-6 8 0,-2 3-8 16,3-5-5-16,0 0 13 0,3 0 22 16,0 0-1-16,-3-3-1 0,7 1-12 15,-4 1 14-15,7 0-9 0,-2-1-11 0,5-2 1 16,4 4-9-16,-11-3-2 0,11 3 8 0,-3-5-20 16,3 5 7-16,0 0-16 0,11-9-25 15,-4 8-18-15,-7 1-23 0,13-3-51 0,-3 3-120 16,-6 2-223-16,6-2-325 0,0 0 66 0,-3 2 64 15</inkml:trace>
  <inkml:trace contextRef="#ctx0" brushRef="#br0" timeOffset="176290.01">20943 6884 314 0,'0'0'146'0,"4"-5"44"0,-4 5 81 0,3-3-53 0,-3 3-9 0,0 0-4 0,6-7-8 15,-6 7-5-15,-3-4-25 0,3 4-21 0,0-8-1 16,0 8-11-16,-3-9-17 0,-1 3-17 0,-2 0 20 15,2 2-30-15,-2-3-8 0,-5 0-13 16,1 4-5-16,-4-2-15 0,0-2-8 0,-3 4 5 16,-3-3-18-16,0 4-3 0,3 1-1 15,-1-4-12-15,1 5 6 0,3 0-5 0,-3 0 10 16,4 5-2-16,-1-2-21 0,0 6 5 16,1-1 5-16,-1 2 5 0,4 3 6 0,3-1-14 0,4 3-9 15,-4-1 10-15,7 1-11 0,3-2-2 16,1 1 7-16,2 3 11 0,1-3-15 15,0-1-1-15,4 1-7 0,-1-4 18 0,0-1-11 16,1 0-7-16,-1-1 10 0,-1-2 5 0,2 2 3 16,-1-5-3-16,-3 1-8 0,3-2 6 15,1-2 2-15,-5 0 0 0,4-5 8 0,-2 2 2 16,2 1-2-16,-3-5 7 0,-1 0-15 0,2 0 16 16,1 0-3-16,-5-3-16 0,3 3-7 15,-1 2 8-15,2-3 5 0,-5 1 4 0,4-1-1 16,-4 3-19-16,0 0 8 0,1-1 0 15,-1 3-13-15,1-3 18 0,-1 3-5 0,-3 3 0 16,4-6 0-16,-1 4-7 0,-3 2-6 16,0 0 20-16,3-6-27 0,-3 6-1 0,0 0 19 15,0 0-21-15,0 0 5 0,0 0 13 0,0 0-8 16,0 0 10-16,0 0-2 0,0 0-2 16,-3 19 7-16,3-11 0 0,-3 4-18 0,0 1 10 15,2 2 3-15,-6 3 2 0,7 4 6 0,-3 4-3 16,-1 0-5-16,1 9-75 0,0-2 6 15,-4 21 8-15,4-2 27 0,0 6-9 0,-5 0 17 16,4 3-66-16,-2 21-170 0,-7 2-562 0,-1-1 84 16,4-8 93-16</inkml:trace>
  <inkml:trace contextRef="#ctx0" brushRef="#br0" timeOffset="180602.51">22503 3004 276 0,'0'0'113'0,"0"-4"-19"0,0 4 80 0,0 0 16 16,-1-8-26-16,1 8 2 0,-3-4-38 0,3 4 5 16,-4-5 18-16,4 5-2 0,0 0-21 15,-3-6-18-15,3 6-72 0,0-6 23 16,0 6-2-16,0 0 3 0,-1-7-29 0,1 7 69 16,0 0 14-16,-3-4-17 0,3 4-9 0,-3-4-6 15,3 4-12-15,0 0 7 0,0 0-12 16,0 0-21-16,-3-4 8 0,3 4-31 0,0 0 18 15,0 0-8-15,-14 6 3 0,7-1-10 0,3 2-6 16,-2 0 8-16,-1 2-7 0,-4 1 7 0,4 2-5 16,-2 1-8-16,-1 2-10 0,2 0 13 15,2 0-5-15,-1 0 0 0,0 0 5 16,0 2-31-16,4-2 23 0,-1 2-5 0,1-2 11 16,0 0-6-16,3-2-2 0,-1 1 2 15,2-2 8-15,-1 2 5 0,3-3-8 0,0 0 1 16,1 0-19-16,3-2 34 0,0-1-26 0,2 0 2 15,-2-2 24-15,4 2-10 0,2-6 4 0,1 0-9 16,0 3-1-16,-1-5 3 0,4 0-3 16,-3-3 1-16,0 0-6 0,-1 0-2 0,5-2 25 15,-2-2-13-15,-2-3-9 0,0 1-4 0,0-1-2 16,-1-3-2-16,1 1 15 0,-4-3-11 16,0 0 6-16,-2 0-8 0,-1 1 1 15,-1-1-4-15,-2 0 6 0,2-1-21 0,-6 3 5 16,0 0 13-16,-3-1-12 0,0 0-1 0,-1 0-2 15,-2 3 12-15,-5-1-14 0,4 0-1 16,-3 2 3-16,-4 0-6 0,4 4-9 0,-3-3 17 16,2 4 3-16,1 2-16 0,0-2-15 0,-1 3 24 15,1 1-17-15,0 1-14 0,-1 1-1 16,1 0-60-16,0 3-55 0,-1 0-18 0,1 0-7 16,0 2-36-16,-3 1-208 0,3 1-360 0,0-2 115 15,-1-1 48-15</inkml:trace>
  <inkml:trace contextRef="#ctx0" brushRef="#br0" timeOffset="181581.28">22444 4263 519 0,'-7'-4'218'0,"7"4"-3"16,0 0-39-16,-7-8 24 0,7 8 35 0,0-6-9 16,0 6-22-16,-3-7-12 0,3 7-20 0,0-9 20 15,0 9-36-15,0-8-33 0,3 4 5 16,-3-2-18-16,3 1-13 0,1 0 1 0,0 0-29 15,-1 0-13-15,4-1-2 0,0-1 10 16,3 0-3-16,0 3-22 0,0-2 4 0,1 4-17 16,-1-4 4-16,0 6 1 0,4-2-3 15,-1 2-12-15,1 2 4 0,-3-1-2 0,-1 5 2 16,3 0-20-16,-2-1-10 0,-1 5 3 0,0 1 9 16,-6 0 8-16,2 3-7 0,-3 0-16 15,-3 0 16-15,-3 2-8 0,-3 1-1 0,-5 5-6 16,-2-4-4-16,-5 6-2 0,2 1-20 0,-5-1 23 15,-10 6 2-15,7-6 5 0,1-6-7 16,2 0-24-16,3-2 14 0,2-3 2 0,2-3 2 16,3-2 14-16,1 0-6 0,-3-1 20 0,6 0-7 15,0-3 0-15,1 1 3 0,-2-4 18 16,8-1-14-16,0 0 9 0,0 0-27 16,0 0 14-16,0 0 7 0,-7-9-12 0,7 9-1 15,7-9 0-15,1 5 11 0,-2 0-13 0,-2-1 13 16,6 1-3-16,0 0-10 0,0 0 12 0,0-2 11 15,1 5-20-15,2-3-6 0,1 1 0 16,-3 1 8-16,5 1-5 0,1-2-13 0,1 2 8 16,-1 1 2-16,3 0 11 0,-3 0 5 0,1 1-11 15,4 2-2-15,-7-3 8 0,3 0-14 16,-5 3-12-16,4-3-25 0,-4 3-16 0,2 0-36 16,-5 1-79-16,3 0-116 0,-2 0-557 0,-1 0 117 15,-4-1 77-15,1-2 67 0</inkml:trace>
  <inkml:trace contextRef="#ctx0" brushRef="#br0" timeOffset="182525.34">22338 5472 906 0,'0'0'261'0,"-4"-5"-3"16,4 5-2-16,-3-4-59 0,3 4-7 15,0 0-9-15,0-6-22 0,0 6-26 0,3-6 0 16,4 5-12-16,1-4-11 0,2 2-10 16,3 2-24-16,1-2 1 0,-1 1-74 0,5 2-8 15,-2 0-3-15,2 0 3 0,3 2-8 0,-5 2 13 16,2-1 0-16,-2 2-23 0,-1-2-10 0,-5 3-19 16,4 1 14-16,-5-1 2 0,-2 1 0 15,-3 0 8-15,-1 3-8 0,-3-2 16 0,-3 4-6 16,-1-3-9-16,-3 2 14 0,-2-1 8 0,-5 3-10 15,4-4 8-15,-5 2-3 16,2-2 5-16,3 3-7 0,-4-3-1 0,4-2 14 0,-1-2 7 16,1 2-8-16,4-1-8 0,-1-4 11 15,-1 4 3-15,2-3-1 0,2-1 3 16,1 2-2-16,3-4-9 0,-6 8 14 0,6-8-6 16,-1 1-9-16,1-1 14 0,0 0-4 0,4 7-1 15,-4-7 6-15,10 1-8 0,-10-1-1 0,11 3 12 16,-2-2 14-16,-2 2-46 0,0 0 19 15,4 1 4-15,-1-1-10 0,-1 3-5 0,-1-2 21 16,2 4-3-16,0-1 0 0,1 3 3 0,-4 2-16 16,2-2 15-16,-5 1-9 0,-1-1 32 15,4 2-17-15,-7-2 0 0,0 1-8 0,-4 0 10 16,1-1-10-16,-4 2 5 0,-3 1-5 0,-4-2 8 16,-2 3 4-16,-2-3-12 15,2-3-7-15,-2 1 12 0,-3-3-3 0,2 0 19 16,1-3-6-16,4-2-2 0,0 1-28 0,1 1-8 15,-1-3-31-15,4 0-72 0,10 0-86 0,-13-3-39 16,10 1-466-16,3 2 39 0</inkml:trace>
  <inkml:trace contextRef="#ctx0" brushRef="#br0" timeOffset="183205.34">22181 6984 399 0,'0'0'174'0,"3"-5"5"0,-3 5-30 0,0 0-4 0,0 0 1 16,0 0-23-16,0 0-28 0,0 0 15 16,0 0-15-16,0 0 43 0,7 13-38 0,-7-4-47 15,0 1 81-15,0 4-4 0,-4 2-15 0,1 2-7 16,0 5-8-16,-1 2 5 0,-2 4-21 0,-1 2 1 15,-1 2-19-15,-1-4 1 16,5 2 4-16,-3 1-14 0,1-7 1 0,1 1-1 16,-1-1-6-16,3 0 3 0,2-3-24 0,-2-4-7 15,3 0-12-15,0-1 2 0,0 1-24 16,3-4-19-16,-2-3-32 0,2 3-45 0,3-3-19 16,-1-4-61-16,2 1-650 0,-1-1 108 0,1-7 66 15,-7 0 113-15</inkml:trace>
  <inkml:trace contextRef="#ctx0" brushRef="#br0" timeOffset="183717.03">22472 7186 578 0,'-1'-8'243'16,"1"8"-23"-16,0-4-15 0,0 4-8 0,0 0-38 15,-3-7-26-15,3 7-18 16,0 0-18-16,0 0 16 0,0 0-21 0,0 0-12 16,-14 17-27-16,8-8 14 0,2 7-13 0,-2 0 4 15,-2 2-17-15,-2 5-2 0,3 1 2 16,-4 3-10-16,1-1 2 0,0 5-10 0,0-4 2 15,3-2 4-15,4 0-17 0,-1-1 19 0,1-5-18 16,3 3 10-16,0-5-3 0,0 0 14 16,3-2-32-16,1-4 14 0,-1-1-4 0,4 0-6 15,7-3 6-15,-4-2 24 0,4-3-23 0,6-5-16 16,4-3 26-16,3-3-20 0,-2-5 17 0,5-3-14 16,5-8 24-16,-1-1-2 0,-1-2-22 15,-5-4 1-15,-7 3-12 0,-4 2 5 0,-3 1-2 16,-1-1-14-16,-3-3-9 0,-3 5 12 15,-3 0 8-15,-4 4 5 0,-3-3-16 16,-1 0 4-16,-7 1-1 0,3 4-10 0,-4-2 10 16,-5 3 5-16,1 3-7 0,-2 3 7 0,0-1-17 15,2 3 17-15,-2 6-13 0,5 0 19 0,-1 1-42 16,4 3 1-16,-3 0-34 0,2 3-23 16,1 3-51-16,3-6-82 0,0 8-530 0,3 3 72 15,1-5 69-15</inkml:trace>
  <inkml:trace contextRef="#ctx0" brushRef="#br0" timeOffset="186976.03">23805 2978 309 0,'0'0'113'0,"0"0"30"0,0 0-10 0,0 0 6 16,-1-7-88-16,1 7 10 0,0 0 11 15,0 0-13-15,0 0 0 0,0 0 74 0,0 0-5 16,-3-4-13-16,3 4 15 0,0 0 3 0,0 0-7 16,0 0-8-16,0-6-39 0,0 6 49 0,0 0-23 15,0 0-69-15,-6-3-23 0,6 3 28 16,0 0-18-16,-5-5-11 0,5 5 19 15,-3-3 13-15,3 3-11 0,0 0-18 0,-7-4-7 16,7 4-3-16,0 0 16 0,-9-2-14 16,9 2 9-16,0 0-14 0,0 0-4 0,-15 6 2 15,9-4 17-15,-1 4-11 0,2 2 11 0,-3 1-17 16,0-1-2-16,1 3 17 0,1 1-28 16,-1 1 11-16,0 1 4 0,4-1-25 0,-1 1 23 15,1 1 0-15,0-2-7 0,3 0 4 0,0 0-7 16,0 0 23-16,3-1-3 0,0 1 16 0,1-2-8 15,2 1-1-15,2-3-4 0,2 1 3 16,0-3 27-16,4 1-30 0,-1-3 10 16,4-2 10-16,-3 0-17 0,3-3 37 0,0 0-30 15,0-3 3-15,1 0-23 0,0-1 14 16,-5-2-9-16,3 2 15 0,0-4 5 0,-4-3-20 16,1 1 20-16,-2 0-10 0,-1 0 10 0,0-3-23 15,0 1-2-15,-3-1 2 0,-3 0-2 0,2-1-6 16,-3 3 3-16,0-1 0 0,-1 1-13 15,-2 0-2-15,-2-1 2 0,-1 3-20 0,-3 0 20 16,-1-1-28-16,0 4 26 0,-7-3-19 0,1 2 11 16,-4 3-2-16,0 0 12 0,-1 0-5 15,2 1-8-15,1 2 1 0,-1 1-3 16,-1 0-47-16,5 0-42 0,-4 0-32 0,3 1-20 0,2 1 23 16,1 1-38-16,3-3-62 0,1 2-404 15,-2 2-15-15</inkml:trace>
  <inkml:trace contextRef="#ctx0" brushRef="#br0" timeOffset="187952.01">23750 4211 545 0,'-4'-2'240'0,"4"2"-12"0,-3-6-5 15,3 6-3-15,0-7-41 0,0 7 8 0,-3-8-3 16,1 5-17-16,2 3-27 0,-5-7 6 16,5 0-20-16,0 7 9 0,-3-8-7 0,3 5-25 15,0 3 7-15,-4-7-21 0,4 7-1 0,0-8-17 16,4 4-7-16,-1-2-10 0,0 0 0 15,1 2-1-15,-1-1-19 0,4 1-4 16,4-3 14-16,-2 2-18 0,-2 1 7 0,3 0-28 16,1 1 15-16,-1 2-7 0,3 1-5 0,-2 0 7 15,-1 1-5-15,1 2 16 0,-1 2-23 16,0 3-39-16,1-1 20 0,-5 2-7 0,4 0-10 16,-6 2 15-16,-1 3-10 0,-3-2 15 0,0 5 6 15,-4 1 7-15,-2 2-8 16,-4-1-15-16,-4 2 5 0,1-1 3 0,-5 3-8 0,1-4 10 15,-3 3 0-15,5-9-8 0,-4 2 4 16,4-1 14-16,2-3-7 0,0-3-6 0,-1 2 16 16,4-3 11-16,-1-1-9 0,1-2 1 15,3 0 4-15,1-4 16 0,6 0-20 0,0 0 10 16,0 0 5-16,-11-6-21 0,11 6 13 0,0 0 13 16,6-10-17-16,2 5-1 0,-1 1-8 15,-1-2 13-15,4 4-12 0,-2-4-3 0,2 3 7 16,0-2 3-16,3 2-12 0,-2-1 4 0,3 2-2 15,2 2 8-15,-1-1-3 0,1 1-8 16,2 0 13-16,-2 0-18 0,2 1 6 0,3 1 4 16,-2 2 3-16,-1-3-13 0,-1 2 8 0,5 2-21 15,-7-2-38-15,3 3-53 0,-1 0-52 0,-4-1-149 16,0 2-516-16,-2-1 107 16,-1-4 33-16</inkml:trace>
  <inkml:trace contextRef="#ctx0" brushRef="#br0" timeOffset="188812.02">23887 5367 570 0,'0'0'295'0,"-3"-7"-39"0,3 7-13 0,-5-6-20 16,5 6-32-16,-6-4 12 0,6 4-29 0,-4-4 2 15,4 4-40-15,0 0-13 0,-3-4 7 0,3 4-27 16,0 0-8-16,0-7-21 0,0 7-5 0,0 0 0 16,10-1-15-16,-10 1-6 0,17 1 9 15,-6-1-14-15,3 1 6 0,-1-1-8 16,5 2-16-16,-2 1 4 0,-2-2-4 0,0 0-9 15,3 1 1-15,-7 0-1 0,3 2-21 0,-2-2 5 16,-1 2-18-16,-3 0-23 0,-1 1-3 16,-1-1 6-16,-2 1 5 0,0 2-1 0,-6-1 4 15,-1 3 19-15,-6 3-4 0,0-3 7 0,-3 1 1 16,1-2 4-16,-4 3 1 0,2-1-16 16,1-4 15-16,2 3 1 0,1-3-11 15,3 1 0-15,-4 0 10 0,5-3-20 0,-1 3 13 0,0-1-5 16,4-4 7-16,0 4-2 0,2-1 10 15,1 1 2-15,0-6-4 0,1 8 20 16,2-2-31-16,3-3 15 0,-2 2 1 0,6-2-13 0,-2 3 10 16,4-2 2-16,-2 0-4 0,1 1 7 15,-1 1-5-15,0 0-5 0,4 2 18 16,-7-3-19-16,3 1 12 0,-2 2-9 0,2 1 11 16,-4 0-11-16,-2 3-5 0,2-3 6 0,-2 1 20 15,-3 1-3-15,-1 2-2 0,-1-4 2 16,-6 2 11-16,3 2-8 0,-5-2 2 0,-4-1 1 15,1 2-1-15,-7-3-12 0,1-1 5 0,-3 0 5 16,2-4-6-16,-2 1-4 16,0-3-5-16,-2 0-8 0,2-2-36 0,0 3-44 15,0-2-71-15,1-2-126 0,1 2-534 0,1-1 86 16,3 0 65-16</inkml:trace>
  <inkml:trace contextRef="#ctx0" brushRef="#br0" timeOffset="189422.87">23904 6853 734 0,'0'0'254'0,"3"-5"-29"0,-3 5-20 16,0 0-36-16,0 0-1 0,0 0-32 16,20 5-3-16,-13 2-20 0,3 0 2 0,6 4-18 15,-4 1-7-15,5 1 7 0,4 3-25 16,-1 6-16-16,1-2 29 0,0 4-16 0,1 0-18 16,6 8-8-16,-1-2-7 0,-2 3-2 0,2-1-83 15,-10-1 11-15,0-6 7 0,0-1-2 16,-3 0-6-16,-4-4-4 0,4-1 17 0,-4 2 6 15,-3-6 2-15,2-2-21 0,-4 1-20 0,2 2-20 16,-4-6-57-16,3 0-10 0,-2 2-2 0,-1-3-8 16,-3-5-80-16,0 4-460 0,0-3 51 15</inkml:trace>
  <inkml:trace contextRef="#ctx0" brushRef="#br0" timeOffset="189644.58">24313 7018 798 0,'0'0'274'0,"-6"-2"-31"0,6 2-12 16,0 0-37-16,-13 1-35 0,2 6 7 15,-1-2-7-15,-7 8-26 0,-1 4 13 16,-4 2-36-16,-10 12 0 0,0 2-8 0,-4 3-27 15,-10 11 4-15,4 3-2 0,-1 0-26 0,4 0-54 16,4 3-86-16,6-20-162 0,7 13-537 0,0-3 73 16,6-3 37-16</inkml:trace>
  <inkml:trace contextRef="#ctx0" brushRef="#br0" timeOffset="191457.15">25189 2927 383 0,'0'0'167'0,"0"0"-3"15,0 0-24-15,0 0-6 0,0 0-6 0,0 0 2 16,0 0-7-16,0 0-16 0,0 0 4 15,0 0-19-15,0 0-13 0,0 0 5 16,0 0 1-16,0 0-26 0,0 0-5 0,0 0-11 16,0 0-20-16,0 0 26 0,0 0-11 0,-24 6-5 15,21-1-10-15,-4 2 8 0,2 0-3 0,-4 4-12 16,2 1 2-16,1 1-6 0,-1 1-4 16,-4 4 10-16,7-2-3 0,-5 2-15 0,5-1 5 15,-2 0 1-15,2 1 4 0,0 1-2 0,1-5-3 16,3 5 2-16,0-6 9 0,0 1-1 15,0 1 11-15,0-4-8 0,6 3 15 16,-5-4-15-16,6 1 5 0,-3-3 10 0,2 1-2 0,1-2-8 16,-1-1-23-16,2-1 31 0,2-1-1 15,-3-3-17-15,6-1 2 0,-3-1 8 16,1 0-10-16,0-5 13 0,1 3 2 0,-1-5 5 16,3 0-5-16,-4-5-2 0,1 1-16 0,2-2 8 15,-3-2-2-15,1 0 9 0,-1-1-10 16,-4 0-2-16,1 1-5 0,0-1 0 0,-6 0 4 15,2 1-1-15,-3-1 63 0,0 0-23 0,-3 4-2 16,2-3-8-16,-6 2-3 0,4-1-5 0,-4 4 11 16,3-3-21-16,-2 6-5 0,-1-1-13 15,0 1-18-15,0 1 0 0,1 3-5 0,-1-2-33 16,2 3-18-16,-4-2-18 0,9 5-26 16,-10 4-48-16,10-4 3 0,-10 4-106 15,6 0-530-15,3 1 65 0,1-5 104 0</inkml:trace>
  <inkml:trace contextRef="#ctx0" brushRef="#br0" timeOffset="192489.15">25106 4306 616 0,'-3'-6'162'0,"0"1"-16"0,3 5 2 16,0-9 0-16,0 9 19 0,-3-7-31 15,3 3 9-15,-3-1-52 0,3 5 17 16,0-9-5-16,0 9-8 0,0-8-5 0,0 8-20 16,0-10 12-16,3 8-15 0,-3 2-15 0,3-7 7 15,3 1-20-15,-2 3-5 0,4-2-2 16,1 1-14-16,2-1 11 0,1 4-11 0,-1 0 1 16,0 1-16-16,0 1 28 0,2 0-15 0,-3 5-31 15,4-3 29-15,-4 3-1 0,0 2-20 16,0 0 7-16,-6 1 65 0,6 1-8 0,-7 4 10 15,2-3-36-15,-5 3 6 0,-1 3-4 0,-6 1 6 16,0 3-2-16,-3 1-9 0,-7 4-4 16,3-1 10-16,-6 2-28 0,-5 8-3 0,2-9 7 15,3-7-9-15,-1 4-3 0,4-6 5 16,0-2-5-16,5-2 3 0,-1 0 7 0,3-4 0 16,0 0-5-16,0-2 11 0,0 1 7 15,6-5-5-15,-2 3 0 0,3-6 10 0,3 0-21 16,0 0 6-16,0 0 0 0,0 0-3 0,0 0-2 15,3-17-6-15,4 11-2 0,-1-1 3 0,1 3 0 16,4-4 7-16,-1 2-13 0,-1 4-7 16,4-4 10-16,-5 3-5 0,6-1 5 0,0 1-13 15,2 2 13-15,-1 1-10 0,1-1 12 16,1 2-14-16,-3 0 4 0,6 3 8 0,-2 2 2 16,-4 0-9-16,3 1 4 0,0 2-12 15,-3 0-29-15,-1 0-4 0,1 1-50 0,-4 4-70 16,0-3-81-16,1 2-585 0,-1-1 109 0,-3-2 60 15</inkml:trace>
  <inkml:trace contextRef="#ctx0" brushRef="#br0" timeOffset="193318.08">25069 5492 762 0,'0'-4'261'0,"0"4"-15"0,0-10-23 0,-3 4 7 0,3 1-38 0,0 5-13 16,0-8-23-16,0 2-10 0,3 3-15 16,0-4-6-16,-2 2-25 0,5 1-15 0,-2-1-85 15,3 2-5-15,0-1-1 0,3 2 1 0,1 0 13 16,-1 1 2-16,0 1-2 0,3 1-3 15,-2 1-13-15,2 0 6 0,6 4 4 0,-7-2-20 16,-1 0 3-16,2 3-28 0,1 1-4 0,-7 0 4 16,2 0-16-16,-5 0 13 0,3 1 13 15,-6-1 20-15,2 0-13 0,-6 1-10 0,-2 0 8 16,-1 1-2-16,-4 0 17 0,3 2-10 0,-7-3 5 16,4-1 2-16,0 1-14 0,-4-1 14 15,4-1 4-15,-4-2-14 0,4 0 21 16,0 1 31-16,2-2-14 0,-2 1-1 0,4-3 17 0,2 2-8 15,-2-1 8-15,6-3-10 0,-8 3 26 16,8-3-34-16,-3 6-15 0,3-6 10 16,0 0 8-16,3 7-3 0,-3-7-2 0,8 4 12 15,1-2-2-15,-2 1-15 0,0-2 9 0,3 1 14 16,-3 2-18-16,3-1 2 0,-3-2 3 16,4 5-18-16,-1-2 10 0,-1 1 10 0,-1 1-7 15,-1-2-16-15,-1 3 8 0,-2 0-15 0,2 0 22 16,-3-1 22-16,-2 2-32 0,-1 0 3 15,-4 4 5-15,-2-3-5 0,-1 1 0 0,0 1-2 16,-7 2 14-16,4-5 6 0,-3 3-10 16,2-3-8-16,-2 1 15 0,-1-1-2 0,1-1-8 0,2-1-5 15,-3-2-13-15,1 1-15 16,-1-4-10-16,4 1-39 0,0-2-69 0,2 1-41 16,-5 2-143-16,7-6-402 0,6 3 59 0</inkml:trace>
  <inkml:trace contextRef="#ctx0" brushRef="#br0" timeOffset="193992.47">25076 6841 499 0,'0'0'176'0,"0"-6"-22"0,0 6-26 0,0 0-3 0,0 0-25 0,0 0 5 16,0 0-8-16,0 0-10 0,0 0-5 0,21 15-5 15,-12-6-16-15,3 3-2 0,1 3-2 16,0 3 9-16,5 4-12 0,2 2-3 0,4 10-20 15,-3-7 12-15,3 11 62 0,0-3-7 0,-1-1-14 16,-2-2 1-16,-4-7-19 0,-3 0 1 16,3 0-6-16,-7-4-7 0,0 0 2 0,1-2-12 15,-1-4 7-15,-2 1-10 0,-3-5-8 16,2 2-7-16,-3-4-8 0,-1 1 10 0,1-3-3 16,-4 1-25-16,3 0-56 0,-6-5-46 0,2 3-42 15,-5 1-53-15,3-6-479 0,-1 2-25 16,4-3 38-16</inkml:trace>
  <inkml:trace contextRef="#ctx0" brushRef="#br0" timeOffset="194245.05">25380 6991 737 0,'0'0'276'16,"-3"-5"-28"-16,3 5-20 0,0 0-26 16,0 0-15-16,-24 14-18 0,14-4-18 0,-5 5-7 15,-7 2-119-15,1 7 16 0,-7 10-13 0,1-2 18 16,-1 3-17-16,-2 1-1 0,2 2-3 16,2-1-25-16,-5 2-2 0,5 1-72 0,-3-3-16 15,2 4-38-15,2-1-82 0,5-12 21 0,6-2-541 16,4-4 47-16</inkml:trace>
  <inkml:trace contextRef="#ctx0" brushRef="#br0" timeOffset="195859.98">26375 3006 534 0,'-3'-3'231'0,"3"3"9"0,0 0-22 0,-7-7 12 16,7 7-30-16,-4-1-64 15,4 1-31-15,-3-6-3 0,3 6-15 0,0 0-23 16,-6-3 10-16,6 3-10 0,-8-3 0 0,8 3-30 16,-4-2 12-16,4 2-13 0,0 0 3 15,-16 2-6-15,16-2 6 0,-14 3-13 0,7 0-10 16,-1 4 13-16,-4-1-6 0,-2 3-7 0,4 1-10 16,-7 7-3-16,3-2 12 0,-3 3-1 0,1-1-1 15,1 6 3-15,-1 1-13 16,2-1 5-16,4-3-3 0,3 2 3 0,-1-2 3 15,5-2-13-15,-1 3 28 0,3-5-13 0,1-3-17 16,1 5 22-16,0-5 3 0,5 2-10 16,2-3 2-16,-1 1 8 0,3-3 2 0,4-2-4 15,-1 0-9-15,5-4 6 0,3-1-13 0,-2-1 26 16,2-2-16-16,-4-5 13 0,6 2 0 16,-1-4-3-16,-1-1-2 0,-2-2 0 0,2-1 3 15,-1-1-29-15,-2-5 23 0,-2 5-2 0,-2-5 10 16,0 0 0-16,-2-2-18 0,-4 5-2 0,-4-3-3 15,-1 1-5-15,0 1 2 0,-3 0-20 16,-6-1-2-16,2-1 30 0,-4 4-10 0,-5 0-11 16,0-1 3-16,-5 2-12 0,2 1 17 15,-1 3-17-15,0-3 7 0,0 5 0 16,-1 0 15-16,2 0-7 0,-2 5-21 0,4 1-30 16,-3 1 5-16,4-1-24 0,-1 4-43 0,4 0-56 15,0 3-36-15,3 2-100 0,3-1-407 0,1 2 36 16</inkml:trace>
  <inkml:trace contextRef="#ctx0" brushRef="#br0" timeOffset="196655.94">26276 4336 527 0,'-3'-7'230'0,"-1"4"-30"16,4 3 61-16,-3-9-3 0,0 5-7 0,3 4-15 15,0-7-47-15,3 2-20 0,-3 5-15 16,6-9-16-16,1 3-20 0,1-1-8 0,5 3-10 16,0-3-16-16,1 5-5 0,0-4 6 0,0 5-29 15,2-5 21-15,-1 6-23 16,-2 0-13-16,4 0-5 0,-3 3-21 0,0 1 5 16,-4 2-12-16,3-1-16 0,-2 5-4 0,-4 0 1 15,-1 0-7-15,-6 2 11 0,0 1 4 0,-6 3-5 16,-1 3-2-16,-7 1 8 0,0 5-3 15,-8-2-3-15,-7 8 5 0,-2-5-2 0,7-1 3 16,1-5 7-16,-1-1-3 0,6-8-7 0,2 4 3 16,3-5-6-16,1 1 8 0,-1-2-10 15,5-2 2-15,-1 0 0 0,2-1-12 0,4-1 7 16,0 0 8-16,2 0 8 0,1-5-21 0,0 0 5 16,7 6 10-16,3-3-4 0,0-3 1 0,4 1 4 15,3 1 10-15,0-2-11 0,4 0 3 16,2 0-3-16,3 0 3 0,0 1-7 15,1 1 2-15,1 1-39 0,-1-1-48 0,-1 4-64 16,-5 2-172-16,0 1-481 0,-7-1 72 0,0 0 169 16</inkml:trace>
  <inkml:trace contextRef="#ctx0" brushRef="#br0" timeOffset="197363.02">26139 5421 849 0,'0'-5'187'0,"0"-1"18"0,1-1-46 0,-1 1-13 16,3 1-18-16,4-1 7 0,-1 4-30 16,5-6 3-16,2 2-21 0,5 2-28 0,1-1 20 15,3 3-25-15,0-3 5 0,0 5-21 0,2 0-7 16,0 3 15-16,3-1-33 0,-3 5-16 16,-1-2-10-16,-2 6-51 0,-3-1-10 15,-5-1 2-15,-3 1 6 0,1 4 27 0,-8-3-9 0,-1 3-6 16,-7-3 31-16,1 4-18 0,-6 0 8 0,-3-2 17 15,0 3-9-15,-5-1-16 16,-3-3 31-16,4 1-19 0,-4-1 6 0,1 0 23 16,6-4-10-16,-3 0 18 0,4 1 12 0,3-5 8 15,-1 1 44-15,1 2-8 0,5-4-8 16,-4 3 24-16,2-4-19 0,4 0-5 0,3-2-27 16,-3 4-4-16,3-4 8 0,0 0 8 0,0 0-10 15,17 3-5-15,-17-3 15 0,13 0-28 16,-3 0-3-16,-2 1 5 0,2-1 0 0,0 1-7 15,1 2 10-15,2-3-20 0,-3 3 2 0,1 3 0 16,-2-4-24-16,-2 5 17 0,0 1 12 16,-3 0-5-16,1 0 15 0,-4 3 8 0,-4 2-20 15,-7-1 5-15,0 2-3 0,-2 3 2 16,-7-3-2-16,1-1-15 0,-5 4 0 0,-4-3-16 16,3 1-22-16,1-5-19 0,-3-1-61 0,3 1-100 15,-8 2-10-15,7-3-445 0,3-5 17 16</inkml:trace>
  <inkml:trace contextRef="#ctx0" brushRef="#br0" timeOffset="197880.42">26235 6886 726 0,'0'0'274'0,"4"-4"-33"0,-4 4-21 0,3-6-20 16,-3 6-34-16,6-1 0 0,-6 1-25 0,0 0-20 15,15 4-1-15,-5 2-7 0,0 2-19 16,4 2-25-16,2 4 8 0,2 3-8 0,6 2-10 16,6 10-8-16,-2 0 0 0,0 3-15 0,2 3 8 15,-6-2-1-15,-2-2-14 0,1 3 4 16,-4-6-10-16,-4 0-15 0,-2-2-1 16,1-2-25-16,-4-3 5 0,0 1-22 0,-2-5-50 15,-2-1-12-15,-2 1 10 0,2-6-31 0,-1 3 26 16,-5-3-8-16,0-3-71 0,-2-2-85 15,-1 1-505-15,0-3 116 0,-1 2 13 0</inkml:trace>
  <inkml:trace contextRef="#ctx0" brushRef="#br0" timeOffset="198081.01">26700 6934 721 0,'-24'9'208'16,"4"7"-11"-16,-1-1-21 0,-6 3-17 0,-7 8-3 15,0 6-41-15,-4 3-2 0,0 1-8 0,4 3-10 16,-1 1-8-16,-8 10-21 0,1 0-22 16,11-7-67-16,-10 13-41 0,4-2-110 0,9-8-23 15,-2-2-515-15,4-1 62 0</inkml:trace>
  <inkml:trace contextRef="#ctx0" brushRef="#br0" timeOffset="200503.76">27633 2956 204 0,'0'0'75'0,"0"0"37"16,0 0-4-16,0 0 63 0,0-6 13 0,0 6-7 15,0 0-16-15,0 0 6 16,0 0-21-16,0 0 28 0,0 0-11 0,0 0-19 15,0-8-67-15,0 8-19 0,0 0-9 0,0 0 20 0,0 0 8 16,-5-3-26-16,5 3-5 0,0 0 5 16,0 0-2-16,0 0-8 0,-8-3-13 15,8 3-2-15,0 0-11 0,0 0 1 0,0 0 4 16,-14 5-10-16,4-1-5 0,0 1 6 0,-2 1 12 16,-1 2-18-16,-4 3 2 0,3 0-1 15,-6-1-1-15,5 5 5 0,-4 0-23 0,5 0 21 16,-3 2-18-16,4 0-1 0,-1-1 45 0,4 1-29 15,3 2 2-15,-1 0 6 0,2-2 0 16,3 1-13-16,3-3 3 0,3 2-6 16,0-1 13-16,3 0 0 0,-1-2 19 0,2-2-32 15,3 1 29-15,1-5-14 0,1 1-12 0,-1-1 6 16,3-4 35-16,-4 2-41 0,4-4 12 16,-1-2-1-16,0-1 12 0,1-2 10 0,0-4-23 15,0-2 11-15,2-3-14 0,-1-1 6 0,-2-3-5 16,4-2-16-16,-3-3 13 0,3 0 0 15,-3-4-28-15,0 1 0 0,-1-1 10 0,1-1-7 16,-7 4 5-16,3 2 2 0,-3 0 15 0,0 3-14 16,-3 0 17-16,-1 2-31 0,-3 3 8 15,3 2 5-15,-6-1-7 0,3 5 7 16,-7-3-15-16,0 3 13 0,3 2-6 0,-6 1-10 0,2 3-4 16,-5 0 17-16,0 3-46 0,2-1-28 15,-5 3-57-15,2 2 1 0,2 1-39 16,-3 2-3-16,-2-2-30 0,7 2-489 0,-2 1 49 15</inkml:trace>
  <inkml:trace contextRef="#ctx0" brushRef="#br0" timeOffset="201487.34">27647 4278 665 0,'-7'-3'256'0,"7"3"-28"0,-7-5-11 0,7 5-14 0,-4-3-4 0,-2-1-9 0,3 1-27 0,3 3-93 15,-7-7-1-15,3 4 5 0,0-1 5 16,4 4-7-16,-9-8-3 0,8 4-25 0,-5-2 9 0,3 3 9 15,1-4-11-15,-4 2-10 16,3 1 0-16,3-4-3 0,-2 0-20 0,0 1 15 16,2 2-7-16,0-1 20 0,0-1-5 0,2 0-38 15,0-1 30-15,5 1-7 0,0-1-1 16,0 1-10-16,3 2-9 0,3-1 6 0,-3-1-4 16,0 4 0-16,2-1-1 0,0 1 9 0,-1 1-14 15,0 2-12-15,-1 0-5 0,2 3-3 0,-4 2-8 16,-1 2 3-16,0 2-31 0,0 0 8 15,-4 0 16-15,-2 4-11 0,-2 2 10 0,-6 2 3 16,0 4-5-16,-1-1 7 0,-8 4 3 0,-1 1 8 16,-4-2-6-16,-2 1 3 15,-11 4 10-15,3 0 11 0,3-6-18 0,5-4 10 16,-1-1-26-16,8-2 23 0,-2-2 3 0,4-3 8 16,3-1-6-16,-1-2-5 0,1 1 11 0,4-4 7 15,3 3 46-15,-2-2-43 0,3-4-5 16,3-1 0-16,0 0-21 0,0 0 41 0,0 0-18 15,20 0-7-15,-9-6 2 0,1 4 0 0,2-3-13 16,0 2 11-16,3-2 2 16,-3 1 3-16,4 0-13 0,-5 1-8 0,0 2 8 0,1-4 0 15,-1 4-1-15,1-1 1 0,-3 1 8 16,6 1-8-16,-4 1-5 0,1 1 10 16,0-1-6-16,-1 5-9 0,4 0 7 0,-3-1-35 15,6 5-47-15,-6 1-68 0,-3 0-47 0,2 3-576 16,1 3 67-16,-1-4 97 0</inkml:trace>
  <inkml:trace contextRef="#ctx0" brushRef="#br0" timeOffset="202287.19">27596 5286 747 0,'3'-4'264'0,"0"-3"-31"0,1 2-18 0,-1-2-24 0,4 3-16 0,-3-2-12 16,6 0-17-16,0 2-25 0,0 2-9 16,3-3-4-16,-1 3-14 0,4 2-14 0,0-2-16 15,-4 4-26-15,5-2 18 0,-2 2 1 0,-3 4-16 16,2 2-23-16,-1 1 28 0,-5-1-41 15,1 3 15-15,-5 2-7 0,-4-1-18 0,0 3 20 16,-3 1-7-16,-1 0-16 0,-7 2 13 0,-2 0-2 16,0 0 2-16,-1-1-5 0,-3-2-2 15,0 2-29-15,-1-3 16 0,2-2-3 0,5 0 20 16,-3-3-2-16,1 0 21 0,2-2 9 0,4-2 22 16,-2 0-14-16,2 1 23 0,3-3 1 15,0 0-16-15,-2 1 0 0,6-4-10 0,0 0-11 16,0 0 16-16,0 0-28 0,0 0 13 0,21 1-8 15,-11-2-3-15,0 1 6 0,4-1-16 16,2 1 2-16,-2 0 14 0,0 0-16 16,0 1-15-16,-1 0 5 0,2 2 7 0,-2 2-4 15,-3 1 4-15,1-2-12 0,-2 3 2 0,-2 3 8 16,1-2 3-16,-5 2-3 0,2 1 0 16,-7 0 5-16,-4 5-5 0,-2-4-10 0,-5 3-1 15,-1 2-1-15,-3 0 4 0,-4-1-2 0,-3-2-6 16,-3-3 11-16,-3 4-5 0,-1-5-3 15,0 2-30-15,-4-6-14 0,9 1-50 0,2 0-93 16,-4 0-174-16,4-3-452 0,7 1 114 0,-3-3 52 16</inkml:trace>
  <inkml:trace contextRef="#ctx0" brushRef="#br0" timeOffset="202835.42">27496 6811 921 0,'0'0'266'0,"0"0"-20"0,4-2-11 0,-4 2-40 0,0 0-29 15,0 0-7-15,0 0-23 0,0 0-21 0,13 8-13 16,-8-2-15-16,1 5 5 0,4-1-17 0,3 7 1 16,2 4-17-16,-2 1 3 0,7 6 7 15,1 7-20-15,-1 2-14 0,4 1-58 0,-3 2-28 16,-4-3 23-16,3-5-10 0,-6-4-1 0,0 3 14 15,1-5-4-15,-2 4-14 0,-4-10 7 0,1 2-13 16,1-2 3-16,-7-4-46 16,2 0 36-16,1-2 7 0,-4-5 3 0,1 1 13 15,-3-2-29-15,2-1-22 0,-3 0-41 0,0-7-6 16,-3 4-20-16,3-4-56 0,-5 0-456 16,5 0 2-16</inkml:trace>
  <inkml:trace contextRef="#ctx0" brushRef="#br0" timeOffset="203055.71">27832 6967 847 0,'-3'-8'230'0,"3"8"-17"0,-1-5-19 15,1 5-30-15,0 0-21 0,0 0-4 16,-20 7-19-16,9 6-2 0,-2-3 2 0,-4 6-20 15,-4 2-16-15,-8 14-7 0,-4 3-8 0,-1 1-13 16,-3 4-12-16,-8 9-6 0,-2-1-17 16,2 2-42-16,4 2 1 0,2-2-39 0,10-7-105 15,-2-2-92-15,4 5-307 0,6-10-149 0,3-9 78 16</inkml:trace>
  <inkml:trace contextRef="#ctx0" brushRef="#br0" timeOffset="213472.86">28583 2821 371 0,'0'0'110'0,"0"0"-82"0,0 0 33 15,0 0 34-15,3-2-64 0,-3 2 12 0,0 0 3 16,0 0-15-16,0 0 2 0,0 0 3 16,0 0-8-16,0 0-2 0,0 0 12 0,0 0-20 15,0 0 10-15,0 0 18 0,0 0-28 0,0 0-7 16,0 0 17-16,0 0-23 0,0 0-3 15,0 0 19-15,0 0-8 0,0 0-8 0,0 0 33 16,0 0-7-16,0 0-5 0,0 0 9 0,0 0-12 16,0 0 3-16,0 0-11 0,0 0 8 15,0 0 8-15,0 0-18 0,0 0 33 16,0 0-15-16,0 0-8 0,0 0 87 0,0 0-13 0,0 0-2 16,0 0-21-16,0 0 10 0,0 0-9 15,0 0 2-15,0 0-31 0,0 0-3 16,0 0 6-16,0 0-11 0,0 0 8 0,0 0-2 15,0 0-8-15,0 0-6 0,0 0-12 0,0 0 5 16,0 0 13-16,4-5-3 0,-4 5-17 16,0 0 2-16,0 0-21 0,0 0 29 0,0 0-19 15,0 0 9-15,0 0-1 0,0 0-18 16,0 0 6-16,0 0 18 0,0 0-21 0,0 0 23 16,0 0-16-16,0 0 3 0,0 0-10 15,0 0 13-15,0 0 0 0,0 0-8 0,0 0 3 16,0 0-13-16,0 0-8 0,0 0 28 0,0 0 3 15,0 0-18-15,0 0 5 0,0 0 3 16,0 0-13-16,0 0 0 0,0 0-5 0,0 0 10 16,0 0 5-16,0 0-8 0,0 0 3 0,0 0 8 15,0 0-6-15,0 0-4 0,0 0 9 16,0 0-12-16,0 0-18 0,0 0 31 0,0 0 2 16,0 0-2-16,0 0 7 0,0 0-7 0,0 0 2 15,0 0 0-15,0 0 3 16,0 0-5-16,0 0-16 0,0 0-12 0,0 0-8 15,0 0 10-15,0 0 7 0,0 0-6 0,-7 17 14 16,1-10 3-16,2 3-13 0,-6 2 11 0,3 3-4 16,-3 1 9-16,0 1-18 0,2 2 20 15,-1 0 5-15,2-1 3 0,3-1-13 0,-3-2 8 16,3 2-14-16,1-1 9 0,0 0 15 0,0-3 10 16,3 0-5-16,0 1-5 0,0-3 5 15,0 1-2-15,3-1 17 0,0-2-7 0,-1-2-13 16,0 0 5-16,1 1-3 0,3-5 6 0,-1 2-14 15,2-3 6-15,-1-1 13 0,5-1 2 16,-11 0-4-16,20-7-1 0,-9 3-3 0,-1-2 6 16,3-2 0-16,-2-2-21 0,2-2 5 15,3-1-10-15,-6 0-12 0,1-4-4 16,1 4 9-16,-1-1-16 0,-1-4 13 0,-1 3-23 16,-2 0 5-16,-1 0 5 0,-2 1-3 0,-1-1-2 15,0 1 5-15,1 2-10 0,-4-1 33 0,0 2-7 16,-1 0-29-16,-2 1 13 0,0 0 8 15,-3 2-21-15,2-1 16 0,-2 1 7 0,-1 3-10 16,-1 0 5-16,1 0 11 0,-2 2-16 16,-2 0 13-16,4 1 0 0,0 0 5 15,-2 2-11-15,9 0 4 0,-15 0-26 0,6 2-14 0,2 0 1 16,7-2-38-16,-11 6-54 0,7-2-31 16,-5 0-113-16,6 2-476 0,3-1 88 15,0-1 30-15</inkml:trace>
  <inkml:trace contextRef="#ctx0" brushRef="#br0" timeOffset="214250.52">28666 4084 811 0,'0'-8'251'0,"0"8"-87"16,0-9-13-16,0 5-16 0,0 4-30 0,3-7 3 16,-3 7-21-16,0-6-5 0,0 6-31 0,0 0 8 15,0 0-18-15,0 0-13 0,0 0 23 0,0 0-7 16,6 20-29-16,-5-9-7 15,-1 1 22-15,0 4-17 0,3 1 8 0,-3 3-3 16,0 1-11-16,0 4 3 0,0 0 6 0,0-1 7 16,0 1-18-16,0 0 5 0,0-5 3 15,0 3 7-15,0-4-2 0,0-1-13 0,0-1 19 16,0-2-14-16,0 0 3 0,0-2-3 0,0-1-13 16,0-1 3-16,0 2 5 0,3-4 6 0,-3 0-17 15,0-2 1-15,2 1-28 0,-2 1-41 16,-2-2-69-16,4-2-60 0,-1 2-25 0,0 0-501 15,6 0 53-15</inkml:trace>
  <inkml:trace contextRef="#ctx0" brushRef="#br0" timeOffset="-214283.07">28553 5503 391 0,'0'-8'156'0,"0"1"29"0,0 3-47 0,3-4-3 0,-3 2-17 0,5-1-15 0,-4 1-4 0,4-4 24 16,-5 4-36-16,6-3-7 0,-2 2-11 15,-1-1 77-15,3 1-3 0,-2 0-15 0,4-1-8 16,1-1-12-16,-2 5-13 0,7-6-16 0,-1 5-5 15,1-2 3-15,5 1-21 0,-3 3-5 16,4-1-7-16,-1 2 2 0,-1 0-8 0,0 4-12 16,-1-1-8-16,0 3 10 0,0 0-2 0,-3 3-14 15,0 0-14-15,-4 1-8 16,0 1 5-16,-4-1-16 0,-2 3 8 0,-3 2 8 16,-2-2 0-16,-6 2 2 0,0-1-2 0,-3 2 3 15,-7 1-14-15,3-4 24 0,-6 3-16 16,7-4 6-16,0-1 10 0,-2 0-3 0,-2-2-10 15,7 1 12-15,0-1-7 0,2-3 3 0,-2 2-13 16,3-2 12-16,1 0-7 0,1-1-3 16,-1 3-4-16,6-6 4 0,-4 4 13 0,4 0-2 15,0-4 7-15,0 0-5 0,7 11 0 0,-3-10 10 16,5 4-10-16,-1-3 3 0,-1 4 7 0,4-3 9 16,-1 2-9-16,0-2-20 15,4 3 15-15,-4-4-15 0,3 4 2 0,-2 2 3 0,-1-5-5 16,0 3 13-16,0 1 0 0,-3-2-21 0,0 2 15 15,-1 0 14-15,-1 0-14 16,-2 1 8-16,-3 1 6 0,0-2-16 0,-7 0 18 16,0 2 5-16,-3 1-10 0,-4-1-3 0,0 1 5 15,-6 0-12-15,3-3 7 0,-1 0-7 16,-1-1-3-16,1-1 7 0,0-1-7 0,2-1-25 16,-2-2-34-16,2 4-18 0,2-5-56 0,0-6-131 15,3 7-568-15,2-1 126 0,9 0 38 0</inkml:trace>
  <inkml:trace contextRef="#ctx0" brushRef="#br0" timeOffset="-213566.76">28447 6909 698 0,'0'0'277'0,"0"0"-26"0,3-6 2 0,-3 6-51 0,0 0-28 16,0 0-2-16,0 0-31 0,0 0-24 0,0 0 4 16,0 0-19-16,0 0-15 0,0 0 0 0,7 14-5 15,-7-5-8-15,3 1-10 16,-1 4-5-16,-1 2-10 0,0 0-1 0,-1 2-20 0,0 1 6 16,3 3-1-16,-3-2-5 0,0 3-18 15,0-4 16-15,3 4-18 0,-3 0 12 0,0-4 13 16,3 4-15-16,-2-3-15 0,-1-2 23 15,1 3-24-15,-1-4 3 0,0 1 8 0,0-3-26 16,0-4 6-16,0 3-1 0,0-3-8 0,3 3-40 16,-3-6-5-16,-3 0-31 15,3 0-59-15,0 0 15 0,0-4-97 0,0 2-46 16,0 1-502-16,0-7 131 0,0 0 5 0</inkml:trace>
  <inkml:trace contextRef="#ctx0" brushRef="#br0" timeOffset="-213227.98">28669 6968 622 0,'0'0'240'0,"5"-8"-22"15,-4 7-26-15,-1 1 2 0,1-6-12 0,-1 6-26 16,0 0-10-16,0-5-18 0,0 5-13 16,0 0-23-16,0 0-10 0,0 0-18 0,0 0 3 15,0 0-1-15,0 0-17 0,0 0-6 0,8 18-7 16,-7-9 13-16,0 2-11 0,3 6-2 0,-1 1-13 16,1 4 5-16,-1 3-7 0,0 1 2 15,1 6-3-15,2 2 1 0,1 0 7 0,3 13-10 16,-6-9 10-16,2-1-15 0,1 8-44 0,1-3-41 15,-2-4-120-15,-2-3-639 0,4-1 127 16,-3-3 43-16</inkml:trace>
  <inkml:trace contextRef="#ctx0" brushRef="#br0" timeOffset="-209122.38">29602 2731 327 0,'0'0'143'0,"0"0"1"0,0 0-49 16,0 0-16-16,0 0 10 0,0 0 9 0,0-6-11 15,0 6 2-15,0 0 6 0,0-5-18 16,0 5 84-16,0 0-20 0,3-6 2 0,-3 6-15 15,0 0 0-15,0 0 8 0,2-6 5 16,-2 6-103-16,0 0 36 0,0 0-40 0,0 0 14 16,0 0-17-16,0-6 2 0,0 6-17 0,0 0-24 15,0 0 8-15,0 0-5 0,0 0 10 16,0 0 5-16,-15 15-10 0,9-7 8 0,2 2-3 16,-4 1 0-16,2 4 23 0,-1 0-28 0,1 1 3 15,-2 0-11-15,2 2 31 0,2-2-13 16,1 3-2-16,0-2 5 0,1 0-6 15,-3 1-4-15,5-2-6 0,0-1 14 0,3 1 2 0,-1-1-16 16,-1-2 11-16,0-1-3 0,5-1 10 16,-2-1-10-16,2-2-7 0,2 1 17 15,-2-1-2-15,1-3-5 0,0 2-1 0,4-5 9 16,-2-1 7-16,-2 1 0 0,4-2-11 0,-1-5-4 16,0 1-16-16,4 0 31 0,1-7-7 15,-2 1-3-15,0 0-3 0,0-5-2 0,4 0 4 16,-5 1-17-16,1-3 3 0,-3 1 12 0,-1 0-5 15,-1 3 0-15,-1-4 8 0,-1 2-11 16,-3 0 1-16,-2 1 0 0,-1 0 4 16,0 1-9-16,-1 1 2 0,-5-1-18 0,2 1 15 15,-5-1-7-15,1 4 0 0,2 1-13 0,-4 0 10 16,-1 2 21-16,4 0-16 0,0 1-13 16,-2 1 4-16,1 2-27 0,3 0-23 0,5 2 9 15,-15 0-35-15,15 0-17 0,-11 3-33 0,5 2-36 16,6-5-49-16,-7 5-532 0,7 1 112 15</inkml:trace>
  <inkml:trace contextRef="#ctx0" brushRef="#br0" timeOffset="-208337.39">29513 3888 447 0,'0'0'175'0,"0"0"-99"0,3-4 6 0,-3 4-10 0,4-5 23 0,-4 5-19 15,0 0-14-15,1-4 30 0,-1 4-10 0,3-4 107 16,-3 4-30-16,3-4-3 0,-3 4-10 0,3-6-5 16,-3 6-13-16,1-5-59 0,-1 5 0 15,3-5-15-15,-3 5 2 0,0 0-5 16,3-5 8-16,-3 5-33 0,0 0-1 0,0 0-22 15,0 0 20-15,0 0 13 0,4 14-18 0,-5-6-11 16,1 5 11-16,0 1-18 0,-3 8 0 16,3-1 26-16,0 7-13 0,-3-1 2 0,0 1 0 15,2 10 16-15,-2-5-33 0,0 3 12 16,0-3-10-16,3-3 5 0,-3-3 8 0,3 0-6 16,-2-1-9-16,2-5 15 0,0 0 10 0,0 0-13 15,0-5-8-15,0-3 4 0,2 2 9 16,-4-2 0-16,4-4 6 0,-2 2-3 0,0-2 2 15,0-3-20-15,0 2-18 0,0-6-38 16,2 4-64-16,-2-6-72 0,0 0-121 0,1 1-462 16,-1-1 71-16,0 0 118 0</inkml:trace>
  <inkml:trace contextRef="#ctx0" brushRef="#br0" timeOffset="-207507.14">29524 5613 885 0,'3'-6'266'0,"-3"-1"-15"0,0 0-82 16,0 0-31-16,0-1 62 0,0 2-39 16,2 0-2-16,-2-1-16 0,0 1-7 0,1-1-11 15,0 2-9-15,-1-2-11 0,0 1-3 0,6-1-15 16,-2-1 5-16,2 4-23 15,1-2-25-15,-3 0-8 0,3 2 20 0,3 3-7 0,0 0-11 16,0 1-10-16,-10 0 3 0,21 4-8 16,-14 1-8-16,6-1-5 0,-5 3 1 0,2 3-1 0,-2-2 0 15,0 5-10-15,-3-2-8 16,-2 2 16-16,0-3-26 0,-3 5 16 0,-3-3-14 16,-1 5 16-16,-6-1 3 0,0 1-8 0,-1 2 0 15,-3 0-11-15,-2-1 1 0,1-4 10 0,-1-1 2 16,2 4-12-16,1-7 2 0,2 2 13 15,1-3-5-15,0-1 5 0,4 0 3 0,-2-4-9 16,1 2 17-16,1 0-1 0,2-4 5 0,1 3 8 16,-1-2 0-16,4-3 3 0,-4 6-13 15,4-6 7-15,-6 3-7 0,6-3-10 16,0 0-1-16,0 6 1 0,0-6 2 0,9 2 2 16,-9-2 1-16,12 5-8 0,-6-3 0 0,7 1-15 15,2-2-13-15,1 4-6 0,5-1-37 16,6 1-9-16,1 2-86 0,3-7-108 0,3 10-586 15,20 5 113-15,-1-5 55 0,0 0 78 0</inkml:trace>
  <inkml:trace contextRef="#ctx0" brushRef="#br0" timeOffset="-206740.88">29553 7085 522 0,'0'0'194'0,"0"0"-4"0,0 0-11 16,0 0-41-16,0 0-20 0,0 0-11 0,0 0-15 15,0 0 6-15,-2 19-16 0,-2-7-3 0,4 0-18 16,-3 2-2-16,0 3-15 0,3-1 7 16,-4 3 3-16,4 3-8 0,-3-2-18 0,0 1-5 15,3 4 10-15,-1-3-17 0,1 0-37 0,-1 2-7 16,1-5-46-16,1 4-62 0,-2-4-7 0,-1 3-95 15,5-4-448-15,-2-1 43 0</inkml:trace>
  <inkml:trace contextRef="#ctx0" brushRef="#br0" timeOffset="-206205.47">29759 7191 893 0,'-3'-6'253'0,"3"6"-10"0,0 0-25 0,0-7-13 15,0 7-95-15,0 0-5 0,3-4-13 0,-3 4-8 16,4-6-27-16,3 5 4 0,-1-1 1 15,1-3-19-15,0 2 3 0,4-1-15 0,-1 1 0 16,0-1-3-16,1 1 8 0,2 1-8 0,-3 1 0 16,4 1-15-16,-4 0 2 0,4 1-7 0,1 1 7 15,-3 4-12-15,-2-2-1 0,0 4 8 16,-3 6-20-16,1-4 0 0,-2 5-3 0,-4-4-23 16,-4 6 13-16,-1 1 0 0,-4 3 18 0,-4-2-13 15,-2 5-20-15,-5 1 20 0,-1-2 20 16,-2 1-4-16,-3-3-16 0,-10 5-8 15,9-2 14-15,1-9 4 0,5 0 8 0,-2-2-13 16,6-1 5-16,-1-3 21 0,3-1 3 0,2-1 12 16,1-3-13-16,3 2 41 0,0-4-7 15,-3 0-21-15,6 2 0 0,4-4-7 0,0 0-1 16,0 0 3-16,-6-9 6 0,6 9-1 0,10-9-23 16,1 2 23-16,-1 1-10 0,3 4-23 15,1-4 10-15,3 2 5 0,3 0-12 0,-2 1 4 16,5 2 16-16,5-4-3 0,5 5 8 15,-2 2-20-15,2 2 2 0,4 0-5 0,3 3 5 16,-3 1 5-16,9 6-38 0,1 3-56 16,-10-2-139-16,8 3-588 0,-1-1 112 0,-6-7 74 0</inkml:trace>
  <inkml:trace contextRef="#ctx0" brushRef="#br0" timeOffset="-202235.84">30491 7142 601 0,'0'0'266'0,"0"-7"-23"0,0 7-22 0,0-7-6 16,0 7-3-16,-3-7-58 0,3 7 9 16,0-5 1-16,0 5-90 0,0-6-27 0,0 6 19 15,0 0-22-15,0 0 9 0,0-7-14 16,0 7 7-16,0 0 2 0,0 0-27 15,0 0-3-15,3-3 0 0,-3 3 5 0,0 0-16 16,0 0 24-16,18 11-8 0,-9-3-15 0,3 1 12 16,1 5-7-16,3 1-10 0,1-1 10 0,0 0-11 15,4 5 3-15,0 2 3 0,2-4 5 16,1 2-16-16,-3 3 6 0,0-2-14 0,2 1 9 16,-2-3-21-16,-2-3-13 0,-4-1 0 0,2 1-7 15,-3-1-19-15,-3-6-2 0,-1 3-48 16,-1-2-9-16,-5-1 11 0,5-2 8 0,-7 1-31 15,-2-3-21-15,0 0 3 0,0-4-2 16,-11 8-162-16,11-7-320 0</inkml:trace>
  <inkml:trace contextRef="#ctx0" brushRef="#br0" timeOffset="-201993.94">30886 7091 877 0,'-5'-6'249'0,"5"6"-24"0,-8-1-20 15,8 1-23-15,-16 2-14 0,3 3-40 0,1 3-76 16,-2 0-14-16,-6 2 16 0,-3 1-16 16,2 4 1-16,-3 2-9 0,2 1 73 15,-2-2-14-15,-2 6-4 0,3-5-3 0,-1 4-18 16,0 0-34-16,4 0-19 0,-1 0-47 0,5-2-72 15,4-1-17-15,2 2-90 0,0-8-333 0,9 2-120 16,1-4 43-16</inkml:trace>
  <inkml:trace contextRef="#ctx0" brushRef="#br0" timeOffset="-201528.94">31267 7065 524 0,'-3'-4'236'15,"3"4"-37"-15,0 0-2 0,0 0-10 16,0 0-36-16,-1-4-10 0,1 4 66 16,0 0-30-16,0 0-13 0,0 0-16 0,0 0-25 15,0 0 3-15,0 0-29 0,0 0-2 16,0 0-13-16,7 17-16 0,-1-9 13 0,-4 1-7 16,4 1-13-16,1 5-5 0,-1-3-6 0,1 9-4 15,1-3-13-15,2 1 2 0,-1 2 3 0,1 0-6 16,-2 1 1-16,2-3-10 0,1 4 2 15,-4-5-5-15,3 1 5 0,0 2-8 0,2-4-5 16,-7-2 6-16,2-1-1 0,3-2-18 0,-6-1 3 16,2-1 0-16,-2 1-7 0,-1-2-14 15,3-1 1-15,-5-4-6 0,2 3-15 0,1 0-25 16,-4-4-21-16,0-3-72 0,0 5-20 0,0-5-57 16,0 0-15-16,-7 2-550 0,7-2 95 15,0 0 71-15</inkml:trace>
  <inkml:trace contextRef="#ctx0" brushRef="#br0" timeOffset="-201310.55">31524 7132 714 0,'0'-7'284'0,"0"7"-31"0,-4-7-33 15,4 7-20-15,-10-1-11 0,10 1-25 16,0 0-5-16,-28 11-26 0,15-4-84 15,-5 4-14-15,-1 2 12 0,-2 3-12 0,-3 3 68 16,3 4-19-16,-10 9-10 0,-3-3 1 0,3 4-11 16,-3 0-39-16,0 5-32 0,0-3-73 0,0 1-86 15,-4 1-164-15,7-2-456 0,4-10 146 16,9-7-15-16</inkml:trace>
  <inkml:trace contextRef="#ctx0" brushRef="#br0" timeOffset="-197931.13">30313 2845 422 0,'0'0'179'15,"0"-6"-13"-15,0 6-56 0,0 0 34 0,0-6-39 16,0 6 0-16,0 0 5 0,0-6 15 0,0 6 44 16,0 0-15-16,0 0-39 0,-3-6 0 15,3 6-5-15,0 0-18 0,0 0-10 16,0 0-8-16,-13 12 8 0,6-7-18 0,2 1-5 16,-4 2 0-16,-1 3-18 0,3-3-5 0,-1 6-8 15,-1-3 16-15,2 1-16 0,3 1 8 16,-3 1-3-16,4-3-8 0,2 6-4 0,0-4 4 15,2 0 4-15,0 0-6 0,2-1 13 0,3 0-24 16,-4 0 1-16,6 0 18 0,-6-4-13 16,7 0 2-16,-1 1 1 0,2-3-8 0,0-1 22 15,1-2-22-15,2 0 5 0,-3-3-5 0,6 0 0 16,-5-1 7-16,2-2-5 16,-2-2-4-16,-1-1-11 0,2-1 23 0,-1-2-5 15,-3 0-8-15,0-2-72 0,-1-2 9 0,-1 1-9 16,-2-2 3-16,2 0 1 0,-6 1 24 0,0-2 4 15,0 1-14-15,-3 1 1 0,0-1 22 16,-4-1-2-16,3 2-8 0,-2 0 11 0,1 2-6 16,-1 2 8-16,3 1-5 0,-4 0-18 0,4 1 3 15,0 1 2-15,-1 3-15 0,0-2-13 16,4 5-31-16,0 0-43 0,0 0-41 16,0 0-31-16,0 0-538 0,-7 12 70 0</inkml:trace>
  <inkml:trace contextRef="#ctx0" brushRef="#br0" timeOffset="-197252">30272 3750 611 0,'0'0'282'0,"-3"-5"-42"0,3 5 6 0,-3-6-38 15,3 6-9-15,0 0-86 0,-1-5-6 0,1 5-2 16,0 0-36-16,-3-6 0 0,3 6-2 0,0 0 10 15,0 0-21-15,0 0-7 16,0 0-11-16,0 0-15 0,0 0-10 0,0 0 7 16,0 0 16-16,-3 22 21 0,3-13-32 0,0 3-7 15,3 3-23-15,-6 3 20 0,3 3-30 16,3 0 30-16,-6 4-10 0,3 4 1 0,0-1 6 16,-4 4-4-16,4 1 0 0,-4 2-21 0,1-2-5 15,-3 2-25-15,5-3-37 0,-2 2-63 0,0 0-52 16,-1-2-97-16,1 1-465 0,-1-6 63 15</inkml:trace>
  <inkml:trace contextRef="#ctx0" brushRef="#br0" timeOffset="-196381.22">30306 5653 578 0,'0'0'161'0,"-6"-8"6"0,6 4 4 15,-4-3-15-15,4 1 34 0,-3-1-3 0,0 2-121 16,-1-4 42-16,2 2 58 0,0-1-7 16,-1 1-13-16,0 0-3 0,3-1-5 0,0 1-23 15,-1 3-2-15,1-4-18 0,1 2-8 0,-1-1 2 16,3 3-27-16,3-5-6 0,-1 2-12 15,2 0-1-15,4 5-10 0,-1 0 6 0,2-2-9 16,-2 4-14-16,3 0 2 0,-1 1-5 0,-2 4-11 16,1-3 8-16,2 5-12 0,-3 3-6 15,1-2-12-15,-5 6-14 0,1-3 14 16,-4 3 12-16,-3-3-17 0,0 4 17 0,-3 1-2 16,-4 1-13-16,0 2 10 0,-5-1-3 15,0-1 1-15,-5 2 0 0,3-3 12 0,-6-1-10 16,5 0 8-16,-4-2-5 0,2-1 13 0,3-4 7 15,1 2 0-15,2-3-18 0,1 1 16 0,5-2 7 16,-3 0-7-16,4-3 25 0,-3 3-12 16,5-3-8-16,2-3-3 0,-5 6 5 0,5-6-5 15,0 0-4-15,10 4 1 0,-2-4-4 0,2 0 5 16,3 1-1-16,1-1-7 0,2 0 8 16,-1 0-8-16,6 2 0 0,-1 0 2 0,4-2 6 15,0 1-10-15,6 2-21 0,-2 2 10 0,6-3-46 16,-3 4-84-16,8-2-78 0,-5 3-206 15,1 1-382-15,0-2 97 0,-4 0 83 16</inkml:trace>
  <inkml:trace contextRef="#ctx0" brushRef="#br0" timeOffset="-195411.78">31045 2829 453 0,'0'0'161'0,"0"-6"3"16,0 6 30-16,0 0-12 0,0-9-23 0,0 9-13 15,0-4-16-15,0 4 3 0,0 0-15 0,0 0-13 16,0-7-21-16,0 7-22 0,0 0-19 16,0 0-15-16,0 0 6 0,0 0 4 15,0 0 6-15,0 0-9 0,-18 14-14 0,11-5-3 16,-3 3-3-16,-2 1 8 0,1 3 5 0,0 2-20 15,-3 0 10-15,1 0-5 0,5 2 2 16,-3-1-7-16,2 0 10 0,3-2-3 0,3 0-12 16,0 1-3-16,3-4 12 0,0 1 4 0,3-4 4 15,3 6-2-15,-2-5 5 16,6-1-7-16,1-2-9 0,-1-1 24 0,3 0-18 16,1-3 0-16,-1-2 7 0,3-1 3 0,-4-2-13 0,2-1 11 15,4-3-16-15,-2-1 15 16,0-2 60-16,-1-1 9 0,-2 0-20 0,1-3-5 15,-4 0 0-15,0-2-17 0,-2-1-1 0,1 1-92 16,-5-2 5-16,-1-1 12 0,1 0-1 16,-4 1 2-16,0 2-1 0,-1 0 14 0,-2 0-8 15,3-1 0-15,-6 3 5 0,5-1-15 0,-2 1-18 16,0 4-13-16,-2 0 10 0,-1 2-18 0,2 1-35 16,4 4-21-16,-13 4-39 0,13-4-66 15,-17 9-488-15,12 0 40 0,-4-2 74 16</inkml:trace>
  <inkml:trace contextRef="#ctx0" brushRef="#br0" timeOffset="-194751.34">31113 3981 622 0,'0'0'222'16,"0"0"-38"-16,0-6 14 0,0 6-37 0,0 0-31 16,0 0-2-16,0 0-10 0,0 0-26 0,0 0-7 15,0 0-1-15,-3 17-15 0,6-8 3 16,-3 3-5-16,0 4-3 0,3 5-16 0,0 4-15 16,-2 0 16-16,6 9 66 0,-4 2-25 0,1 0-8 15,-1 18-28-15,4 4-57 0,-4 3-69 16,-6 5-109-16,-7 11-134 0,6 4-458 0,-6-5 94 15,-1 1 37-15</inkml:trace>
  <inkml:trace contextRef="#ctx0" brushRef="#br0" timeOffset="-193924.18">31144 5616 785 0,'0'0'197'0,"-7"-7"-33"0,4 2 77 16,3 5-11-16,-3-7-10 0,3 7-10 0,-4-5-20 15,4-1-42-15,0 6 8 0,-3-7-5 0,3 7-33 16,0-8 5-16,0 8-3 0,3-5-23 16,0 0-9-16,1 3-12 0,-1-4-4 15,4 4-11-15,3 1-2 0,-1-2-8 0,-1 3-7 16,2 3-3-16,6-2-13 0,-5 5 0 0,1-2 3 16,1 3-21-16,-3 1-15 0,4 2 15 15,-7 0-12-15,-1 3-6 0,2-2 0 0,-5 3-12 16,-3-2-1-16,-3 3-7 0,1 2 10 0,-7 5-5 15,-1-5 8-15,-4 1 0 0,2 0-3 16,-3 0 10-16,-2-3-2 0,3 0 0 0,0 0-8 16,1-5 15-16,2 0 13 0,1-1-5 0,3-1 6 15,-3-1 1-15,6 0 1 0,-2-4 10 16,2 2-2-16,1-1 12 0,-1 1 3 0,1-3-23 16,3-2 10-16,-3 6 2 0,3-6-12 15,0 0 18-15,0 0-18 0,0 0-3 0,10 6-5 16,-3-6-8-16,-7 0 9 0,17 2 1 15,-7-2 21-15,6 3-12 0,-4-2-21 0,10 4 15 16,-2-3-8-16,5 3-12 0,0 0 0 0,9 2-23 16,0 1-42-16,0 1-50 0,0-1-90 15,4 0-113-15,-3 1-537 0,-1 0 148 0,3-2 29 16,-10-1 66-16</inkml:trace>
  <inkml:trace contextRef="#ctx0" brushRef="#br0" timeOffset="-182166.92">31770 2829 609 0,'0'0'176'0,"-5"-3"-4"0,5 3-6 0,0 0-25 16,0 0 0-16,-1-5 38 0,1 5 8 15,0 0-21-15,0 0-25 0,0 0-8 16,0 0 5-16,0 0-25 0,0 0-8 0,0 0-8 15,0-7-12-15,0 7-14 0,0 0-4 0,0 0-6 16,0 0-2-16,0 0-3 0,0 0-9 16,21 2-7-16,-21-2-9 0,14 0-3 0,-6 0 8 15,-8 0-10-15,17 0-6 0,-9-2 3 0,3 2-10 16,-3-1-8-16,-1 1 18 0,-7 0 5 16,18-2-12-16,-9 2-9 0,-1-1 6 0,-8 1 5 15,15-2 8-15,-10 0-6 0,-5 2-7 0,11-3 0 16,-11 3 20-16,10-1-15 0,-10 1 10 0,9-1-7 15,-9 1-9-15,0 0 17 16,7-1 1-16,-7 1-30 0,0 0 13 0,8-4-8 16,-8 4 16-16,0 0-26 0,0 0 12 0,0 0-20 15,0 0 13-15,0 0-7 0,3 8 2 16,-3-8 0-16,-3 12 7 0,-1-3-20 0,-3 2 11 16,3-1 4-16,-2 7-5 0,-1-3 3 0,-3 4 15 15,3 0-12-15,0 2 10 0,-1 0-6 16,-1 2 1-16,2-3 2 0,1-2-8 0,-1 3-10 15,2-1 19-15,-1-3-12 0,2-1 4 16,-2 0 12-16,3 0-7 0,1-5 9 0,-3 2-6 0,2 0 4 16,3-3-13-16,-3 1-15 15,3-3-10-15,-1 0 0 0,0 1-18 0,-2-2-18 16,3-2-41-16,-3 3-5 0,3-7-49 0,0 10-25 16,0-6-11-16,0-4-314 0,-3 4-244 15,3-4 24-15,0 0 148 0</inkml:trace>
  <inkml:trace contextRef="#ctx0" brushRef="#br0" timeOffset="-181773.13">31698 3064 831 0,'-2'-6'157'0,"2"6"19"0,-5-5 6 0,5 5-26 0,-3-3-25 16,3 3 4-16,0 0-20 0,-1-5-15 0,1 5-26 15,0 0 11-15,0 0-11 0,0 0-5 0,11-4-5 16,1 4-2-16,-12 0-19 0,21-2 1 16,-9 1 22-16,4 1-25 0,1-2-2 0,-3 1 2 15,7-1-31-15,0 0 23 0,-2-1 0 16,-4 2 3-16,1-1-8 0,1 2 3 15,-6 0-5-15,3-4-19 0,-4 3-1 0,0 1 9 16,0 0-5-16,-1-1 8 0,-9 1-8 0,13 0-2 16,-13 0 5-16,12-2-11 0,-12 2-12 15,9-3-36-15,-9 3-31 0,5 0 3 0,-5 0 18 16,0 0-11-16,3 7-58 0,-3-7-88 0,-6 8-33 16,4-1-416-16,-3 1-12 0,0-1 83 15</inkml:trace>
  <inkml:trace contextRef="#ctx0" brushRef="#br0" timeOffset="-180988.82">32012 4184 294 0,'0'0'110'0,"0"0"-28"0,-5-3 20 15,5 3 1-15,0 0 2 0,-9-3-108 0,9 3 36 16,-9-2 13-16,9 2 26 0,-8-1 15 0,8 1 69 15,-5-5 31-15,-3 3-28 0,8 2 28 16,-5-2-26-16,-3-2-5 0,8 4-102 0,-5-6 17 16,-1 3 29-16,6 3-28 0,-7-7 2 15,4 6 26-15,3 1 41 0,0 0-16 0,-2-8-15 16,2 8 8-16,-5-3-26 0,5 3-12 16,0 0-11-16,0 0 0 0,0 0-8 0,0 0-17 15,0 0-6-15,0 0 0 0,0 0-2 0,5 19-5 16,-3-9-8-16,-2 5 5 0,3-1 0 15,0 3-15-15,-1 0 3 0,-1 3-1 0,-1 1-5 16,0 4 3-16,0 0 2 0,-1 1-4 0,1 2 1 16,-2-3 9-16,2 4-19 0,-3-1 3 15,3-3 11-15,0-3-14 0,-3 0 14 16,3-2 2-16,0-1-13 0,3-2-5 0,-3-2-8 16,0 1-7-16,0-4-13 0,3 1 10 15,-1-2-26-15,-1-2-2 0,0 3-3 0,2-3-32 16,-3 0-68-16,6-5-107 0,-4 4-630 0,1-3 136 15,3 0 54-15,-5-2 125 0</inkml:trace>
  <inkml:trace contextRef="#ctx0" brushRef="#br0" timeOffset="-180190.97">31909 5561 806 0,'-3'-4'251'0,"3"4"-26"0,-3-7 0 0,3 7-102 15,-3-8 5-15,3 4-13 0,0 4-18 0,0-6 6 16,0 0-16-16,0 6-10 0,-1-9-24 0,2 3 29 16,-1 2-7-16,0-2-17 0,3 1 22 15,-3 1-29-15,6-2-8 0,-2 2 4 0,3 0-6 16,0 1-8-16,0 0 5 0,3 2-10 16,1 1 18-16,-1 4-38 0,1-1 23 0,0 3-31 15,-1-2 2-15,1 3-4 0,0 1 17 16,-4 5-46-16,0-3 6 0,1 0 4 0,-2 4-22 15,-3-1-6-15,-1 2 16 0,-4-2-5 16,-1 0 7-16,-2 3-2 0,-4-1 15 0,-1 1-18 16,-4-1-3-16,3-2 34 0,-6 0-13 0,4-2-2 15,0-1 10-15,0-2 10 0,1 0 2 16,1-1 11-16,2-1 18 0,2-2-1 0,2 0 4 16,-4-1-4-16,8 1 4 0,1-4-4 0,-6 2 1 15,6-2-13-15,0 0-5 0,0 0-3 16,0 0 8-16,0 0 13 0,28-6-29 0,-19 3 9 15,4 3-6-15,-2-4-18 0,1 3 26 0,1-1-1 16,4 1-6-16,-3 1 4 0,3 0 0 16,0 0-12-16,3 1-11 0,0-1-13 0,1 5-23 15,-3-2-71-15,5 5-74 0,-2-6-80 16,0 10-484-16,-2-1 49 0,-1 0 118 0</inkml:trace>
  <inkml:trace contextRef="#ctx0" brushRef="#br0" timeOffset="-179535.48">31831 7068 639 0,'0'0'210'0,"0"0"-25"0,0 0 4 0,0 0-33 0,0 0-20 16,0 0-21-16,7 6 13 0,-7-6-33 0,0 5-11 15,0 2-4-15,0 0-14 0,0 7-4 0,0-3-4 16,0 5-1-16,0 1-6 0,-3 3-8 16,0 2-4-16,3 2-11 0,-2 1-5 0,-4 0 8 15,3 2-3-15,3 3-3 0,0-3-22 0,-1 0-31 16,0 2-44-16,1-3-40 0,2-1-45 16,1 2-45-16,3-4-46 0,-4-3-407 15,7 1-1-15</inkml:trace>
  <inkml:trace contextRef="#ctx0" brushRef="#br0" timeOffset="-178927">32041 7250 965 0,'0'-8'258'0,"0"2"31"0,1 3-48 0,-1 3-24 15,0-8-19-15,0 8-30 0,1-8-14 16,-1 8-13-16,4-7-18 0,-1 6-13 0,1-5-5 16,-4 6-18-16,12-3-16 0,-5 2 4 0,1 1-4 15,-8 0-22-15,17 0-6 0,-4 1-4 16,-3 2-26-16,0 1-6 0,1 0 6 0,-1 2-5 15,0 3 0-15,-2-2-21 0,2 3-8 0,-3 1 1 16,-4 2-11-16,3-2 16 0,-4 1-3 0,0-2-23 16,-4 1 20-16,0 3-22 0,-1-3 10 15,-3-1-1-15,2 2 9 0,-2-3-6 16,2 0 3-16,-3-2 2 0,0 2 16 0,3-2 10 16,-2-3 5-16,0 1 16 0,4-2 17 15,-4 3 0-15,3-4-2 0,3-2 21 0,-7 6 4 16,7-6-12-16,-4 4 2 0,4-4-18 0,-3 4-2 15,3-4-6-15,0 0-7 0,0 8 3 0,0-8-3 16,0 0-6-16,10 3-4 0,-6 2-3 16,3-3-5-16,0 0-2 0,1 3 2 0,-3 2-3 15,6-4 3-15,-4 4-5 0,2 1 13 16,-2 1-16-16,1-1 13 0,0 2-5 16,-3 1-8-16,2 1 6 0,-4-1 10 0,0 2-16 15,0-2 18-15,-3 3-7 0,-6-3-16 0,3 4 18 16,-4-4-2-16,2 3-19 0,-6-4 6 0,-1 0 15 15,1 3-7-15,-5-4 7 0,-1-2-3 16,0-3-12-16,-4 3 7 0,4-6 9 0,-3 1-19 16,5-2-3-16,-5-3-37 0,0 3-129 0,-5-8-210 15,9 1-383-15,0-2 9 0,4-3 126 16,3-1 39-16</inkml:trace>
  <inkml:trace contextRef="#ctx0" brushRef="#br0" timeOffset="-175672.1">32443 2821 527 0,'0'0'222'0,"0"0"-22"16,0 0-10-16,0 0-19 0,0 0-22 15,-1-4-27-15,1 4-14 0,0 0-3 0,0 0-21 16,0 0 14-16,0 0-17 0,0 0-14 0,0 0-11 16,0 0 11-16,0 0-29 0,0 0 3 15,0 0-10-15,0 0 15 0,0 0-18 16,0 0 16-16,0 0-8 0,0 0 7 0,24 4-12 15,-24-4 15-15,12 2-13 0,-3 0-10 16,0-2 3-16,3 0-6 0,-2 0 6 0,3 0-3 16,2-2-3-16,-2 0-2 0,1 1 10 0,-1 0-15 15,-1-1-8-15,-1-1 13 0,-1 2-7 16,-5 1 4-16,6 0 5 0,-11 0 1 0,13-3-3 16,-6 1 23-16,-7 2 12 0,11 0-1 0,-11 0-83 15,8-2 10-15,-8 2 6 16,5-2 18-16,-5 2-6 0,0 0-17 0,9-1 7 15,-9 1 5-15,0 0-2 0,0 0 0 0,0 0-3 16,8 5-8-16,-8-5-7 0,-3 6 31 16,3-6-19-16,-4 12 11 0,2-3-10 0,-3 1 10 15,-1 3 18-15,-1 0-6 0,2 2-19 0,-4 0 14 16,2 1 3-16,2 0-15 0,-6 3-5 0,3-2 17 16,3 2 3-16,-4 1 0 0,3-3 1 15,2-1 1-15,-3 1-17 0,1 0 25 16,2-3-12-16,-2 1-6 0,2 1-7 0,1-3 18 0,-1-1-13 15,3-1 2-15,-2 0 16 16,0 0-3-16,0-1-2 0,2-2-8 0,-2 2 0 16,0-3-13-16,3 1-38 0,-3 0-11 0,0-1-9 15,3-1-55-15,-2 2-20 0,-4-5-28 16,3 3-2-16,-4-2-73 0,4 0-442 0,-1-2 21 16</inkml:trace>
  <inkml:trace contextRef="#ctx0" brushRef="#br0" timeOffset="-175308.68">32398 3120 765 0,'0'0'238'0,"0"0"-44"0,0 0-7 0,0 0-10 16,0 0-31-16,0 0-16 0,4-7-4 0,-4 7-11 16,7-2-10-16,-7 2-18 0,14-3 3 15,-1 3-9-15,-2-4-14 0,5 3 0 0,-1 0-19 16,3-1 16-16,1 2-13 0,1-4-15 0,1 4-8 16,-1-1 11-16,-3 0-6 0,1-1 0 15,-2 2-17-15,0-1 4 0,-4-1-12 0,2 2 7 16,-4-1-5-16,0 1 16 0,1 0-6 15,-3 0-4-15,-8 0-14 0,12 0-2 16,-12 0-28-16,12 0-10 0,-12 0-26 0,0 0 2 16,8 1-12-16,-8-1-44 0,0 0-114 0,0 0-4 15,-16 7-517-15,5 0 67 0,4 0 100 16</inkml:trace>
  <inkml:trace contextRef="#ctx0" brushRef="#br0" timeOffset="-174540.14">32614 4345 760 0,'3'-9'261'0,"-3"7"-26"0,0 2-2 16,2-9-38-16,-2 9-108 0,0-5 25 0,0 5-19 16,0 0 6-16,-2-7-29 0,2 7-4 0,0 0-22 15,0 0-1-15,0 0 3 0,0 0-2 16,0 0-14-16,0 0 6 0,-24 15-15 0,16-5 7 16,-1 2-5-16,-3-1-5 0,2 4 5 0,-2 2-3 15,-2 3-2-15,1 1-15 0,2-1 12 16,1 2 6-16,3 2-14 0,-2-4 1 0,4 2 18 15,2-4-19-15,0-2 11 0,2 1-10 0,2-1 5 16,-1-4 2-16,6 3 6 16,-1-4-9-16,1 1 29 0,4-4-20 0,0 0-1 15,6 1-10-15,-4-7 21 0,5 0-5 0,0 1-11 16,2-8 0-16,-3 4 11 0,3-6 0 0,-1-1-16 16,-1-1 8-16,2-2 10 0,-5-4-2 15,1 0-1-15,-2-1-15 0,-2 0 11 0,-4 3-8 16,2-3 5-16,-5-1-8 0,1 1-15 15,-3 0-5-15,-2 1-1 0,-2 1 9 0,-3-1-6 16,1 2 3-16,-2-2 2 0,-1 3-17 0,-3 2 12 16,0-2 6-16,3 4-14 0,-3 3-2 0,-1 0-10 15,3 3-8-15,-2 2-33 16,-1 0-18-16,-1 2-82 0,2 3-66 0,0 0-541 16,-1 8 85-16,2-4 102 0</inkml:trace>
  <inkml:trace contextRef="#ctx0" brushRef="#br0" timeOffset="-173852.87">32629 5436 747 0,'-5'-8'218'0,"5"5"14"0,0 3-55 0,0-8 7 0,0 8-25 0,0-8 41 0,0 8 2 16,3-9-33-16,1 4-10 0,-3 2-21 0,5-3-5 16,-1 4-3-16,0-4-32 0,2 3-9 0,3 0-25 15,0-1 0-15,-3 4 13 0,4 0-18 16,-11 0 0-16,17 7-18 0,-3-4-5 16,-5 3-11-16,1 2 14 0,1 1-27 0,-4 1-19 15,0 5 9-15,-4-3 3 0,0 1-20 0,-3 2 2 16,-3 3-12-16,-1-5 12 0,-2 3 3 15,-5 5 2-15,-2-5 8 0,-4 1-13 0,3 0-5 16,-3-1 11-16,0-3-4 0,0 0 14 0,5-3-11 16,0 0 16-16,0 1 12 0,4-5-15 15,1 2 11-15,-1-3 7 0,2 1-10 0,3-2 5 16,1 1 2-16,-3-3 1 0,5-2-1 0,6 7 3 16,-6-7-5-16,15 3 10 0,-5-2-20 15,3 2-6-15,4-1 3 0,0-2-10 0,4 1-33 16,0 0-26-16,-1 5-79 0,2-3-103 15,0 5-422-15,-5-1-69 0,1 0 15 0,-5 2 90 16</inkml:trace>
  <inkml:trace contextRef="#ctx0" brushRef="#br0" timeOffset="-173221.03">32498 7292 890 0,'0'0'231'0,"0"0"-29"0,0 0-5 0,0 0-33 0,0 0-21 15,0 0 0-15,0 18-25 0,0-11 0 16,-1 2-21-16,-2 1-2 0,0 5-16 0,0 1-12 16,2 0-1-16,-2 1-17 0,0 1 0 0,0 4 15 15,0-4-3-15,-2 2-12 0,2 1-1 16,3-3 4-16,-1-2-9 0,0 2-10 15,1-1-40-15,0-2 2 0,1-2-39 0,-1-1-56 16,1-1-43-16,2 3-26 0,2-4-54 16,-2-3-568-16,0 0 149 0,4-4-13 0</inkml:trace>
  <inkml:trace contextRef="#ctx0" brushRef="#br0" timeOffset="-172533.08">32758 7315 642 0,'-3'-5'200'0,"3"5"-19"0,0 0-14 16,0 0-19-16,0 0-25 0,0 0-18 16,-11 15 10-16,10-11-28 0,-2 8 5 15,0-3-22-15,-1 2-4 0,-2 4 11 0,-1 1-26 16,3 0 16-16,-2 1-9 0,-1 4-6 0,3 0-9 15,-6-2-7-15,6-2-3 0,-2-2 11 16,3 0 2-16,1 1-15 0,-3-7-16 0,2 0 18 16,2 2-12-16,-2-4 20 0,3 0-8 0,-4 1 26 15,4-4-21-15,0 2-2 0,0-6 0 16,0 8 7-16,0-8-7 0,0 0-3 0,0 0-17 16,0 0 17-16,0 0-7 0,0 0 7 0,0 0 3 15,0 0-11-15,0 0-9 0,0 0 4 16,0 0-12-16,0 0 18 0,0 0-11 15,0 0-7-15,0 0-8 0,0 0-21 0,0 0 8 16,0 0 24-16,0 0-17 0,21-8 4 16,-12 9-16-16,-1-1 8 0,-1 4 2 0,3-1 0 15,-3-3 11-15,7 0-11 0,-1 3-2 0,-2-3 7 16,2 4-17-16,-3-4 17 0,1 0-2 0,-1 1-5 16,0-1 5-16,0 0-3 0,-10 0-2 15,17-1 10-15,-9 1-10 0,1-4 12 0,-5 1-7 16,3 1-2-16,-1-6 4 0,-1 4 0 0,1 0-2 15,-3-4 5-15,-2 2-2 0,2-2 7 16,-3 1-5-16,0 1-5 0,3-5 15 0,-3 6 10 16,0-3-17-16,0 0 17 0,-3 0-4 15,3 0-1-15,0 2 1 0,-3-1 14 16,3 3-17-16,-1-2 0 0,0 3-5 0,1 3-1 16,-5-9-4-16,5 5-6 0,0 4-7 0,-3-4 7 15,3 4-7-15,0 0-5 0,0 0 12 16,0 0 6-16,-8 12 5 0,8-4-1 0,-3 5-4 15,2-1-1-15,0 5-4 0,-4 1 12 0,5 4-5 16,-4 3-13-16,1 2 3 0,2-2 13 16,-4 4-5-16,1 7-11 0,4-4-18 0,-2 3 1 15,-3-1-50-15,2 3-47 0,3 0-22 16,-2-5-86-16,-3-7-49 0,5 11-471 0,-3-1 28 0,3-10 167 16</inkml:trace>
  <inkml:trace contextRef="#ctx0" brushRef="#br0" timeOffset="-171198.5">33166 3046 570 0,'0'0'190'0,"0"0"-19"0,0 0 1 0,0 0-29 16,1-5-12-16,-1 5-9 0,0 0-19 15,0 0 7-15,7-3-23 0,-7 3-3 0,0 0-4 16,14 0-14-16,-14 0-4 0,14 1-32 0,-4-1 27 16,0 0-9-16,0 0 1 0,-10 0-23 15,18 2 7-15,-11-2 3 0,2 0-6 0,-9 0-24 16,15-2 24-16,-8 2 9 0,-7 0-14 16,13 0-2-16,-13 0 31 0,11 0-23 0,-11 0 23 15,10-1-6-15,-10 1 75 0,9 0 0 0,-9 0-13 16,0 0-18-16,0 0-2 0,11-2-19 15,-11 2 9-15,0 0-26 0,0 0-16 0,0 0-2 16,0 0 0-16,3 5-11 0,-3-5 1 0,-3 10 12 16,0-3-15-16,-1 2-5 0,0 3 3 15,-2 3-9-15,2-1 4 0,-5 6 27 16,1 2-32-16,-2-2 4 0,3 2 8 0,-2 3-18 16,1-3 5-16,1 2 8 0,1 1-15 0,-1 0 7 15,0-3-2-15,3-1-8 0,-2 0 2 0,2-3 21 16,1 0-28-16,0-3-8 0,1 2-7 15,0-1-47-15,-1-2 16 0,-1-1-33 16,4-1-34-16,0-2-82 0,-2-7-140 0,-3 9-502 16,5-6 92-16,-3-1 76 0,3-2 65 15</inkml:trace>
  <inkml:trace contextRef="#ctx0" brushRef="#br0" timeOffset="-170992.05">33055 3336 619 0,'7'-5'235'0,"-7"5"-17"0,7-3-31 0,3 2-8 0,0-1-30 0,4-2-27 16,-1 4 6-16,5-4 0 0,6 1-25 15,-4 2-3-15,4-1-31 0,6 0 18 16,-2 2-26-16,0 0-33 0,-1 0-23 0,2 0-92 15,-7 1-41-15,2-5-94 0,-3 8-515 0,1 0 127 16,-7 1-9-16</inkml:trace>
  <inkml:trace contextRef="#ctx0" brushRef="#br0" timeOffset="-170256.72">33273 4306 691 0,'0'0'284'0,"0"-6"-5"0,0 6-16 0,-3-5-40 0,3 5-3 0,-3-7-30 0,3 7 2 15,-2-4-16-15,2 4-35 0,-2-6-8 0,2 6-18 16,-6-3 0-16,6 3-38 0,0 0-15 16,0 0 9-16,0 0-4 0,0 0-3 15,-16 9-21-15,8-1-4 0,1 3-6 0,-3 2-2 16,4-1 0-16,-2 3-6 0,-2 3 14 0,5 5-9 15,-5-4-7-15,4 3-5 0,3-4 5 16,-1 5 5-16,1-4-7 0,3-1-6 0,0-1-2 16,0-1 0-16,3 1-8 0,0-3-13 0,1-2 16 15,3 1 23-15,3-2-26 16,1-3 5-16,2-1-5 0,4-3 11 0,-3-1 1 0,3-3 6 16,1-3-17-16,-2-1-17 0,5-1 27 0,-5-2-11 15,5-4 8-15,-7 0 2 0,6-2-2 16,-5 1 7-16,-2-5-10 0,-3 1-2 15,1-1-8-15,-2-1-10 0,-5 2 0 0,1-3-6 16,-5 5 9-16,-2-3-6 0,-1-2-8 0,-4 4 1 16,0-5 2-16,-6 2-8 0,3 1 11 15,0 6 5-15,-1-3-18 0,1 4 7 0,0 1-10 16,2 2 16-16,-2 1-11 0,2 3-40 0,-1 2-6 16,-1 2-33-16,10-1-84 0,-14 9-29 15,3 1-255-15,5-2-313 0,-1 6 74 0,1-3 47 16</inkml:trace>
  <inkml:trace contextRef="#ctx0" brushRef="#br0" timeOffset="-169728.35">33281 5275 573 0,'3'-4'238'0,"-3"4"-5"0,4-8-36 0,-4 8-18 0,3-4 0 16,0-1-10-16,-3 5 0 0,5-4-5 0,-5 4-36 15,2-7-82-15,-2 7 8 0,3-5 30 16,-3 5-25-16,0 0 5 0,4-4-5 0,-4 4 0 16,0 0-13-16,3-5-5 0,-3 5-15 0,0 0 12 15,0 0-7-15,0 0-16 0,0 0-5 16,0 0-2-16,4 13 2 0,1-5-2 0,-4 2 0 16,0 5 20-16,5 1-26 0,-3 2 8 0,-2 1 6 15,2 6-3-15,1-2-3 0,-4 4-10 16,0-1-28-16,0 4-8 0,0 3-36 0,-4 0-66 15,1 2-138-15,-8 14-114 0,1-1-334 16,0-10 41-16,3-7 112 0</inkml:trace>
  <inkml:trace contextRef="#ctx0" brushRef="#br0" timeOffset="-169068.26">33177 6907 665 0,'0'0'261'0,"0"0"-18"0,0 0-10 16,0 0-43-16,0 0-19 0,0 0-22 0,0 0-19 16,0 0-30-16,0 0 2 0,0 0-2 0,0 0-33 15,0 0-3-15,0 0-16 0,0 0-17 16,0 4-3-16,0-4-10 0,1 6-10 0,2-2-18 15,-3-4 7-15,0 7 8 0,4-1 0 0,-1-4-38 16,-3-2 2-16,1 8-12 0,-1-2-70 16,3-3-43-16,-3 3-448 0,0-6-113 0,6 6 93 15</inkml:trace>
  <inkml:trace contextRef="#ctx0" brushRef="#br0" timeOffset="-168601.93">33208 7250 709 0,'0'0'289'0,"0"0"-36"0,-3-8-30 0,3 8-23 16,0 0-14-16,0 0-22 16,0 0-13-16,0 0-10 0,0 0-26 0,-6 15-12 15,4-5-1-15,-3 1-7 0,2 2-21 0,2 3 3 16,-6 2-34-16,3 1 14 0,-2 4 1 16,1 2-6-16,-3 0-1 0,5 0-10 0,-5-1 2 15,5 1-7-15,-4-1 2 0,4 1-20 0,-1-4 8 16,1 0-21-16,0-3-43 0,3 0-1 0,-1-1-4 15,1-2-19-15,0-4-27 0,0 3-26 16,1-3-11-16,2 3-9 0,2-13-116 0,0 8-540 16,1-1 89-16,1-5 85 0</inkml:trace>
  <inkml:trace contextRef="#ctx0" brushRef="#br0" timeOffset="-168098.37">33477 7376 729 0,'1'-2'297'0,"-1"2"-97"0,0 0 4 16,0-7-14-16,0 7-26 0,0 0-16 16,0 0-40-16,0 0-9 0,0 0-1 15,0 0-16-15,0 0-3 0,0 0-10 0,-13 9-18 16,6-2 8-16,3 1 15 0,-2 0-20 15,2 0 0-15,-2 0-11 0,1 1-17 0,-1-4 0 16,0 2 20-16,5 0-31 0,-5 0 21 0,3-4-26 16,2 2 3-16,-2-2 2 0,0 3-7 15,0-2 20-15,3-4 8 0,-3 7-26 0,1-3 11 16,2-4-14-16,0 0 29 0,-3 4-26 0,3-4 8 16,0 0 5-16,0 6-12 0,0-6 9 0,0 0-7 15,0 0-16-15,0 0 21 0,0 0-10 16,0 0-3-16,8 2 5 0,-8-2-7 0,0 0 4 15,16-1-12-15,-16 1 10 0,10 0 6 0,-2 0-1 16,-8 0-10-16,16 1-3 0,-9 1-9 16,4 2 12-16,-3-1-3 0,0 1-2 0,0 0-3 15,2 2 11-15,-3 1-36 0,2-3 27 16,-1 4-12-16,-2 0 6 0,-2 1 1 0,1-1-1 16,-4 0-19-16,0 1 8 0,-1-1-18 15,-1 0 10-15,-5 2-17 0,-4 2-4 0,-1-2-9 16,-5 0-39-16,-2 3-38 0,-2-4-49 0,-4 1 5 15,3-2-66-15,-3-1-499 0,6 3 109 16,-2-7 26-16</inkml:trace>
  <inkml:trace contextRef="#ctx0" brushRef="#br0" timeOffset="-167892.15">33544 7257 744 0,'3'-6'313'0,"3"-1"-91"0,-1 5-35 0,-2 0 13 0,0-3-26 15,-3 5-21-15,4-7-30 0,2 4 3 0,1-3-24 16,1 4-2-16,5-4-5 0,-3 4-13 16,10-3-36-16,1 4-31 0,7-1-20 0,6 1-128 15,-3-3-169-15,6 2-448 0,4 0 33 0</inkml:trace>
  <inkml:trace contextRef="#ctx0" brushRef="#br0" timeOffset="-140496.36">2736 3786 588 0,'0'0'251'0,"-13"-2"-5"0,13 2-16 16,-8-3-20-16,8 3-15 0,-6-3-85 0,0 1-10 15,6 2-11-15,-7-1-2 0,7 1-8 0,-8-5-4 16,8 5-14-16,-7-3 8 0,7 3-15 15,0 0-13-15,-6-4 8 0,6 4-3 16,0 0-13-16,-6-2-5 0,6 2-2 0,0 0-14 16,0 0 4-16,0 0-3 0,0 0 12 0,19-2-4 15,-8 2-1-15,3 0-2 0,3 0-3 16,0 0 3-16,6-3-5 0,-1 3 13 0,1-2-11 16,7 0 3-16,-2 0-5 0,-1-2-13 15,0 3 13-15,1-2 5 0,-1-1-18 0,-3 1 0 16,-3 2 7-16,2-4-22 0,-2 3 97 0,-1 1-16 15,1 0-4-15,-6-3-1 0,1 3-4 0,-3-1-27 16,2 1 9-16,-3 1-6 0,0 0 8 16,1-3-10-16,-2 2-1 0,-5 1-14 0,4 0 17 15,-10 0-23-15,13 0 16 0,-13 0-11 0,15 0 6 16,-15 0-16-16,7 0-3 0,-7 0-4 16,9 0-24-16,-9 0-20 0,0 0-28 15,0 0-31-15,11 0-90 0,-11 0-96 0,0-4-534 16,0 4 91-16,0 0 45 0,0 0 90 15</inkml:trace>
  <inkml:trace contextRef="#ctx0" brushRef="#br0" timeOffset="-140121.25">3150 3534 767 0,'0'0'210'0,"0"0"-23"15,0 0-20-15,0 0-4 0,0 0-24 16,0 0-6-16,8 12-13 0,-5-7-20 0,3 3 5 16,-3-3-28-16,4 2 10 0,-3 1-13 0,6 1-3 15,-3-1-14-15,0-1-9 0,2 1 6 16,2-1-67-16,-4 1 3 0,6 1-18 0,-2-2 25 15,-4 1-4-15,6-2 4 0,-2-1-4 0,-1 1 12 16,0 2-18-16,0-5 15 0,0 3-2 16,-2-2 13-16,2 0-8 0,0-1 11 15,-6 2-6-15,2-3-5 0,-2 0 23 0,3 3 5 16,-7-1-4-16,0 1 12 0,-8 3-16 0,-5 4-4 16,-11 9-3-16,-17 6-1 0,-14 12-6 15,-9-1-29-15,-5 8-56 0,-3-1-103 0,0 4-102 16,8-2-476-16,2-5 71 0,1-6 78 0</inkml:trace>
  <inkml:trace contextRef="#ctx0" brushRef="#br0" timeOffset="-114843.15">2196 9066 711 0,'0'0'187'0,"0"0"0"0,-4 16-26 16,4-7-15-16,-2 1-3 0,1 7-15 16,-2 1-7-16,0 3-14 0,0 4-7 0,2 0-8 15,-2 9-18-15,0 0 3 0,-1-1-8 0,3 3 0 16,1 1-7-16,-3 0 17 0,3-4-28 16,0 6 6-16,0-3-9 0,3 3-7 0,-3-3-2 15,1-1-4-15,2 1 4 0,1-2-24 0,-4-7 3 16,3 1-31-16,0-4-25 0,1-1-36 15,-4-3-44-15,3-4-33 0,-2-2 0 16,-1-3-77-16,2-2-519 0,-1-4 104 0,2-5-2 16</inkml:trace>
  <inkml:trace contextRef="#ctx0" brushRef="#br0" timeOffset="-114603.45">2162 9051 778 0,'-3'-4'299'0,"2"0"-107"0,1 4-10 0,-2-8-3 15,1 4-33-15,1 4-13 16,3-7-2-16,1 1-19 0,2-2-12 0,5-1-3 16,3 1-20-16,6-3 5 0,1-2 0 0,5 2-21 15,2-4 65-15,3 0-6 0,0 3-10 16,13-7-23-16,-6 5-23 0,-7 3-15 0,3 0-31 15,0 1-26-15,-7 6-43 0,1 0-49 0,-4 4-89 16,-8 0 2-16,-1 0-105 0,-5 7-479 0,-4 1 65 16,-9 6 69-16</inkml:trace>
  <inkml:trace contextRef="#ctx0" brushRef="#br0" timeOffset="-114386.89">2220 9337 726 0,'0'0'231'0,"0"0"-34"0,0-5-10 16,0 5-3-16,14-10-35 0,-7 4-19 0,6-3-12 16,4 1 12-16,0-4-30 0,4 1-8 0,0 3-15 15,2-4-5-15,1 0-1 0,7 1-12 16,-3 2 0-16,2-3 0 0,1 1-46 0,3 4-5 16,-7 3-62-16,4-3-15 0,0 7-85 0,-4-2-46 15,-2 2-557-15,2-3 66 0,-4 3 89 16</inkml:trace>
  <inkml:trace contextRef="#ctx0" brushRef="#br0" timeOffset="-114143.42">3156 8968 824 0,'4'0'292'0,"-4"0"-100"0,0 0-31 15,0 0-15-15,4-6-6 0,-4 6-9 0,0 0-13 16,0 0-39-16,0 0 6 0,0 0-14 16,3 20-7-16,-3-12-5 0,0 3-5 15,1 4 5-15,1 1-11 0,-2 3-2 0,1 4 21 16,-1 0-29-16,3 2-17 0,-3 2 2 0,0-1-5 16,0 0-34-16,0 1-14 0,0 1-37 15,0-8-38-15,0 5-43 0,0-2-31 0,0-4-57 16,-3-11-12-16,3 9-456 0,-1-4 54 0</inkml:trace>
  <inkml:trace contextRef="#ctx0" brushRef="#br0" timeOffset="-113888.7">2942 8899 888 0,'-4'-6'217'0,"3"-1"83"0,1 7-29 0,1-10-38 16,3 8-15-16,-1-4-11 0,4-1-25 16,3 2-24-16,4-1-17 0,0-3-15 0,6 0-1 15,0 1-30-15,1-1-16 0,3 0-15 0,0 3-38 16,-1-1-1-16,2 1-45 0,-1 5-21 0,-4 1-23 16,3 1-136-16,-2 3-7 0,-3-1-62 15,-5 9-18-15,0 0-460 0,-2-2 46 16,-8 6 73-16</inkml:trace>
  <inkml:trace contextRef="#ctx0" brushRef="#br0" timeOffset="-113700.7">2969 9443 698 0,'-1'4'256'16,"1"-4"-10"-16,0 0-23 0,-3 3-29 0,3-3-4 15,0 0 4-15,0 0-102 16,24-3 3-16,-11-1-8 0,2 2-2 0,9-6-14 0,3 1-4 15,4-1 4-15,3-4-4 0,0 0-16 0,1 3-20 16,1 0-21-16,-1 1-56 16,-5 1-61-16,4-1-96 0,-6 5-158 0,0-4-378 15,-1 1 137-15,-3 1 1 0</inkml:trace>
  <inkml:trace contextRef="#ctx0" brushRef="#br0" timeOffset="-113464.16">3666 8910 716 0,'0'-7'256'0,"0"7"-23"16,0 0-41-16,0-4-15 0,0 4-31 16,0 0-21-16,0 0-12 0,0 0-3 0,13 19-18 15,-9-9 0-15,0 5-8 0,0 8-7 16,2-2-23-16,0 4-3 0,-5 3 0 0,5 4 3 15,-6-4-13-15,4 7-2 0,-4-1-29 16,0 4-33-16,0-2-36 0,0-1-10 0,0-2-59 16,-4 0-62-16,1-3-4 0,-7-4-75 0,10-2-453 15,-3-7 69-15</inkml:trace>
  <inkml:trace contextRef="#ctx0" brushRef="#br0" timeOffset="-113211.65">3646 8806 721 0,'0'-6'336'16,"4"-1"-52"-16,2-1-26 0,-2-1-7 16,6 1-38-16,3-3-16 0,4-3-18 0,0 4-13 15,4-4-17-15,0 5-3 0,3-1-39 0,0-3-22 16,6 2-19-16,-7 3-17 0,2-2-42 0,2 3-42 15,-3 3-32-15,-4 0-87 0,-2 4-73 16,-5 0-32-16,1 4-191 0,-4 0-282 0,-3 3 35 16</inkml:trace>
  <inkml:trace contextRef="#ctx0" brushRef="#br0" timeOffset="-113023.18">3779 9049 770 0,'-7'1'340'15,"7"-1"-114"-15,0 0-14 0,0 0-35 0,0 0-16 16,20-14-10-16,-10 4-23 0,5 2 5 16,5-2-15-16,0 1-16 0,1-5-20 0,4 1-3 15,5-1-9-15,-5 0-40 0,4 3-2 16,6 0-40-16,-4 1-73 0,-5 5-137 0,-5-1-96 16,4 4-422-16,2-3 65 0,-3 2 73 15</inkml:trace>
  <inkml:trace contextRef="#ctx0" brushRef="#br0" timeOffset="-112631.68">4562 8736 755 0,'-4'-4'243'0,"1"-2"-21"0,-4 4-12 16,0-4-18-16,0 6-33 0,7 0-10 15,-16 0-14-15,5 6-27 0,1 1-6 0,-4 3-7 16,0 5-11-16,4 3-10 0,-4 1 11 16,4 6-16-16,1 6-13 0,1-2 6 0,4 4-6 15,1 0-17-15,3-2 1 0,0-5-9 0,4 1 15 16,3-2-5-16,3-2-48 0,0 1 17 16,4-6-10-16,-1-1 7 0,5-2 9 0,-1-5-3 15,7-2-6-15,0-2 1 0,0-6 2 16,2-5 0-16,5-4-7 0,14-10 12 0,-8-4-12 15,-3-2 10-15,-2-8-6 0,-2-1 16 0,-5-2-38 16,-1-5 0-16,-1-2-16 0,-6 2 5 0,-2-5 1 16,-5 10-52-16,-4 4 13 0,-6 6 15 15,0 1 3-15,-7 0 18 0,-3 1-28 16,-7 6 12-16,-10 3 1 0,-1 0 2 0,-10 6 20 16,-2 8-7-16,-5 1-13 0,-16 7 0 0,2 4-18 15,1 6-35-15,-11 12-98 0,-8 5-131 16,35-7-381-16,1 6 46 0</inkml:trace>
  <inkml:trace contextRef="#ctx0" brushRef="#br0" timeOffset="-112089.91">2545 10253 650 0,'0'0'238'0,"0"0"-3"0,-8-2-27 0,8 2-47 0,0 0-5 15,0 0-8-15,11-10-7 0,6 2-21 16,14-1 16-16,21-12-39 0,19-1-10 0,12-6 6 16,8 1-14-16,9-6-20 0,32-9 12 15,3-1-9-15,4 3-19 0,-1-6 6 0,1 0-3 16,-5 6-7-16,-1-3-11 0,-28 15-13 0,2-4 23 16,-4 0-12-16,-4 6-8 0,-7 0 18 0,-4 1-5 15,-12 2-14-15,-18 5-4 0,-4 4-5 16,-12 5-11-16,-8 2-66 0,-9 3-51 0,-3-2-11 15,-7 6-15-15,-8 0 31 0,-1 4-38 0,-6 0-26 16,0-4-77-16,-17 18-464 0,-10 1 42 16</inkml:trace>
  <inkml:trace contextRef="#ctx0" brushRef="#br0" timeOffset="-111680.1">2419 10594 993 0,'0'-4'297'0,"0"4"-52"0,10-10-17 0,-4 4-26 15,5-2-10-15,6-2-25 0,1-3 2 0,12 0-31 16,14-9 13-16,11 0-28 0,14-6-16 15,5-4-2-15,2 5-10 0,9-4-18 0,3-4-70 16,9 3 4-16,9-1-6 0,26-9 0 0,2 6 10 16,-24 4-20-16,2 2 10 0,-1 1-10 15,0-2 8-15,-1 1 4 0,-1 0-2 0,-2 3-2 16,-9-1 7-16,-5 3 8 0,-8 0 8 16,-9 3-13-16,-15 6-11 0,-6 1-4 0,-3-2 12 15,-12 8-10-15,-9 1 2 0,-7 0-9 0,-4 1 14 16,-3 6-7-16,0-6 8 0,-6 5-21 15,-1-1 3-15,0 0 13 0,-2 1-3 16,-2 2-11-16,-6 0-4 0,0 0-16 0,0 0 11 16,0 0-42-16,3 7-12 0,-3-7-39 0,-6 9-63 15,-1-7-139-15,0 5-473 0,0 3 63 16,1-6 88-16</inkml:trace>
  <inkml:trace contextRef="#ctx0" brushRef="#br0" timeOffset="-97562.08">20033 1246 327 0,'0'0'105'0,"0"0"0"0,0 0 8 16,0 0-39-16,0-7 21 15,0 7 15-15,0 0-103 0,0 0 4 0,0 0 22 16,0-6 5-16,0 6-22 0,0 0-9 0,-3-6 29 15,3 6-3-15,0 0-7 0,0-6 2 16,0 6 5-16,-3-5-4 0,3 5 27 0,-3-6-30 16,3 6-6-16,-1-4-5 0,1 4-15 0,-3-5 18 15,0 0 16-15,3 5 1 0,-4-4-17 16,4 4 72-16,-6-4 2 0,6 4-25 0,-5-7-6 16,2 4-2-16,3 3 2 0,-10-5-25 0,7 3 3 15,3 2 4-15,-7-5 8 0,1 3-25 0,6 2 7 16,-11-4-30-16,11 4 30 15,-7-3-7-15,7 3-19 0,-10-4 11 0,10 4-10 0,-10-1-3 16,10 1 15-16,-10-1-7 0,10 1 8 16,0 0-21-16,-14 1-5 0,4 0 12 15,10-1-17-15,-10 3 0 0,3-2 7 0,-1 2 11 16,1 0-23-16,-5 0 30 0,5 1-7 0,-4 1 4 16,1-2-4-16,0 1-5 0,-1 2-1 15,-2-2 1-15,2 0 2 0,1 2 3 0,0-2 2 16,-1 1-10-16,1 0 2 0,0 0-7 0,-1 0 26 15,2 0-37-15,-1 0 4 0,-1 0 19 16,4 0-20-16,-3 2 29 0,3 0-3 16,-3 0 2-16,0 1-5 0,3-1 0 0,-4 2 8 0,4 1 3 15,-2-1-1-15,-1 1-4 0,2-2 4 16,1 2-15-16,1 2 11 0,-1-2-9 16,0 1-4-16,0 1 10 0,0 0 2 0,-2 1-2 15,1 2 15-15,4 0-28 0,-5 0 23 0,-1 3 3 16,2-1-14-16,1-2 1 0,-2 3 10 15,2 0-13-15,-1 1-15 0,1-2 16 0,-2-1 12 16,2 1-13-16,0 0 13 0,3-1-13 0,-2 0 8 16,-1 0-3-16,4-1 6 0,-1 3 12 15,-3-3-17-15,3 2-11 0,-2-3 10 0,3 3 0 16,2-3 6-16,-5 1-1 0,3 0-7 16,2-2 2-16,-2-1-4 0,3 2 12 15,-4-2-3-15,4 2-20 0,-3-3 26 0,3 2-3 16,-1-1-21-16,1 0 16 0,-3 0-20 0,3 0 25 15,0 1-5-15,3-1-8 0,-3-1 8 0,1-1 13 16,-1 4-13-16,3-3-13 0,-3 1-3 16,4-1 14-16,-4 0-11 0,4-2 0 0,-1 3 0 15,0-2 3-15,1 0 10 0,-1 2-6 0,0 0 4 16,1-1-14-16,3 0 1 0,-1 0 4 16,-2 0 9-16,3 2-11 0,-1-1 5 15,5 1-12-15,-4-1 2 0,-1 1 15 0,1-2-18 0,4 2 19 16,-1-1-6-16,-3 0-2 0,3-1 15 15,0-1-8-15,0 2-2 0,-3-1 10 16,4-4-23-16,-2 3 5 0,-2-2 10 0,4-1-2 16,-4 0-5-16,0 1 5 0,2-3-8 15,-1 3 8-15,2-2-8 0,-3 0 10 0,3-1-15 16,0 2 26-16,-3-2-19 0,3 0-4 0,-2 1 12 16,2-4-4-16,2 4-14 0,-1-4-12 15,-1 2-52-15,0-1 11 0,1-1 28 0,2-2-24 16,-1 1 17-16,1-2 22 0,0 1-33 0,4 0 25 15,-3-3-10-15,3-1 26 0,-3 1-13 0,6 0 3 16,-2-2 2-16,-2-1-7 0,2 0 7 16,-1 0 5-16,3 0-10 0,-2-1 18 15,2 1-2-15,1-4-6 0,-5 1 0 0,2 1 6 16,-1 0 4-16,0-1-12 0,-3 3 18 16,-1-4 7-16,0 3-15 0,2-1 16 0,-5 0-6 15,4 0-8-15,-4-1-12 0,0 3-13 0,1-4 105 16,-2 3-5-16,-2-1-11 0,0 0-12 0,3-3 8 15,-3-1-24-15,0 4 0 0,0-2 1 16,0-1 4-16,0 0-15 0,-1-1-2 0,1-2 10 16,1 1-16-16,-2 1 11 0,-2-1-18 0,2-2-3 15,1 1 5-15,-4 1-2 0,5-2 5 16,-5 1-8-16,4-1 3 0,-4 0 10 0,3-1-25 16,-2 2 9-16,-1-2 4 0,4-1-14 15,-6 2 6-15,5-2 7 0,-3 2-8 0,1 0 9 16,-1 0-4-16,0-1 1 0,-2-2-5 15,-1 2 9-15,4-2 1 0,-4 1-10 0,3-1 7 16,-3 1 3-16,0-1-11 0,0 0-2 0,0 0 3 16,0 1 10-16,-3-1-13 0,3 1 7 0,-4-2 4 15,4 1 4-15,-1 0-15 0,-2 0 0 16,3 1 3-16,-3-2 4 0,0 1-7 0,-1 2-2 16,4-2-1-16,-3 2 1 0,0 0-1 0,2 1 3 15,-6 0 3-15,4 2 7 0,0 0-5 16,2 1-8-16,-2 0 11 0,-3 2-13 15,5 0 5-15,-5-1 2 0,3 1 1 0,-2 1-11 16,2 1 19-16,-4-1-14 0,1-1 8 0,3 1-7 16,-4-1 4-16,2 2 6 0,-1-1-6 15,-1 1-7-15,1 0 10 0,-1-1 6 0,0 1-14 16,0 0-5-16,0 1 24 0,1 1-19 0,-1-2 1 16,-1 2 9-16,-1 1-9 0,2-1 7 0,-1 1-5 15,2-2 5-15,-1 4-5 0,0-3-5 16,-2 2 10-16,4 0-15 0,-2 1 17 0,-2-2-9 15,2 2-14-15,-4-1 14 0,1 1 2 16,0 0-5-16,-4 0 7 0,1 2-2 0,2-2 3 16,-3 2-8-16,-3 1 2 0,4-1-4 15,-5 1 9-15,5-1-4 0,-4 1 4 0,0 0 1 16,0 0-8-16,0 1-1 0,-1 0 9 0,2-1-3 16,-2 1 3-16,2 1-9 0,2-1 12 15,0 0-1-15,0 0-5 0,1 1-5 0,2-2 5 16,1 1-13-16,0-1 8 0,10 0 20 0,-14 2-25 15,7-2-8-15,7 0-8 0,-10 0-7 0,10 0-3 16,-10 1 3-16,10-1 0 0,0 0-11 16,0 0-17-16,0 7-52 0,0-7-128 0,10 7-84 15,-3-2-504-15,-1-2 61 0,-2 0 103 0,-1 0 58 16</inkml:trace>
  <inkml:trace contextRef="#ctx0" brushRef="#br1" timeOffset="-91947.06">20281 1227 437 0,'0'0'154'0,"0"-6"-24"0,0 6 1 0,0 0-18 0,0 0 20 16,-2-8 10-16,2 8-25 0,-3-5 61 0,3 5-10 15,0-6 5-15,0 6-38 0,-3-6 2 16,3 6-15-16,0-5-8 0,0 5 5 16,-3-6-23-16,3 6-2 0,-1-5-18 0,1 5 2 15,-3-7-12-15,3 7-3 0,-3-4-10 16,3 4-3-16,-3-6 2 0,3 6-6 0,-4-7-9 16,1 3-5-16,0 0 3 0,3 4 13 0,-8-6-19 15,5 2-1-15,0-1-4 0,-1 2-7 16,-2-1 0-16,2-1 28 0,1 3-18 0,-5-3-10 15,8 5 18-15,-9-6-21 0,2 3 8 0,-1 0-5 16,2 1-15-16,-4 0 10 0,0 0 17 16,-1 1-27-16,1 0 2 0,3-1 0 0,-7 1 13 15,7-1-23-15,-2 2 18 0,-2-1-23 0,11 1 10 16,-17 0 5-16,7 0-8 0,2-2 1 16,8 2 7-16,-19 0-8 0,11 2-10 0,-2-2 13 15,10 0 11-15,-16 0-17 0,8 0 1 16,1 1 16-16,-2 1-11 0,-2-2-16 0,4 1 32 15,-3 2-19-15,0-2 13 0,2 1-15 16,-2 0 8-16,1 0 9 0,-2-1-9 0,1 2-11 16,3-2 19-16,-1 0-9 0,-2 2-7 0,1-1 0 15,2 1 13-15,-1 0-21 0,-1-1 13 16,2 0-3-16,-3 2 3 0,2 0-18 0,-1 0 18 16,-1-1 3-16,2 1-8 0,-2 0 10 15,3 1-8-15,-2 0-7 0,-2 0 18 0,4 0-13 16,0 0 15-16,-4 1-5 0,2 0 0 15,-1-1-13-15,3 2 8 0,-4-2 3 0,1 1-11 0,3-1 11 16,-3 1-13-16,0 0 7 0,0 1-10 16,2-1 21-16,-2 0-18 0,0 2 15 15,-4 0-10-15,4 0 7 0,-3 2-15 0,-1-3 26 16,4 2-13-16,-4 1-5 0,3-1 8 0,-2 1-16 16,2-1 10-16,2-1 6 0,-1-1 5 15,2 0-14-15,-2 1 17 0,0-1-9 0,3 2-12 16,-3-2 20-16,3 1-20 0,0-1 10 0,0 3 5 15,0-1-10-15,1 0 13 0,-1 1-3 16,0-1 8-16,0 1-13 0,3-1-3 0,-2 2 3 16,-1-1-3-16,4 0 1 0,-5 2-6 0,5 0 6 15,-1-3-3-15,-2 5 15 0,2-3-28 16,-2 0 13-16,3 3 10 0,-2 0-8 16,2-1 3-16,0-1-5 0,0 1 10 0,-1-1-10 15,1-1 5-15,0 3-5 0,2-3 5 0,-2 2 0 16,0-1 10-16,-1-1-7 0,4 3-3 15,-1-3 5-15,-2 1-10 0,3 0 5 0,0-2 2 16,0 0-14-16,-3 2 1 0,3-1 4 0,0 2 4 16,0-2-10-16,3 1 24 15,-3-1-19-15,0 0 10 0,4 2 6 0,-4-2-8 16,4 1 3-16,-1-1 12 0,0 1-23 0,-2-2 8 16,2 2 8-16,0-1-10 0,1-1 7 0,-1 1 5 15,0 0-13-15,0-1 8 0,2 0 8 16,-2 2-23-16,3-2 7 0,-2-2 6 0,-1 2-6 15,1 0 1-15,-1-1 12 0,4 1-10 0,-3-2 8 16,2 1-1-16,-2-1-7 0,2 1 0 16,-2-1-10-16,3-1 23 0,-3 2-10 0,2 0-9 15,1-2-4-15,-1 2 13 0,2-2 7 0,-1 1-7 16,-1 0-1-16,1 0-2 0,-1-1 0 16,-1 1-5-16,2-1 2 0,-1 0 16 0,1 0-15 15,-1-1 2-15,-1 2-8 0,1-3 5 16,1 1 14-16,-1 0-6 0,-2 2-8 15,3-3 14-15,0 0-6 0,-1 2 5 0,1-2-5 16,-3-1 13-16,6 2-5 0,-3-1-24 0,0 0 14 16,-1 0 15-16,2-2-23 0,-1 1 7 0,-1-1 16 15,-2 2-15-15,2 0-1 0,2-2 4 16,-2-1-6-16,1 4 12 0,0-4-1 0,-1 2-11 16,2-1 0-16,-2 0 0 0,1 1 0 0,0-1 7 15,3 0 6-15,-3 0-23 0,0-1 18 16,2 2-1-16,-1-1-9 0,-1 2-6 0,0-3 11 15,-1 1-16-15,2-2 15 0,-2 1-2 0,1 2 18 16,0-3-18-16,-1 1 10 0,2 0-15 16,-2 0 5-16,1-1 0 0,0 2-2 15,4-1 2-15,-5-2 7 0,1 2-4 0,0-1-13 16,3 1 20-16,-10-2 0 0,17 0 3 16,-10 0-8-16,4 0 0 0,-2-2 6 0,4 2-17 15,-2-1 12-15,-1-1 1 0,4 2-2 0,-4-2 8 16,1-1-13-16,3 1-2 0,-4-1 4 0,4 1 13 15,-1 0-7-15,-3-3-8 0,4 4 3 16,-1-4-6-16,-3 1 13 0,1 0-2 0,2 0-13 16,-2 0 13-16,-1 0-11 0,0-1-2 0,1 0 23 15,2 0 5-15,-6 1-113 16,4-2 24-16,-1 1 2 0,-3-2 18 0,4 0 0 16,-2-2 10-16,1 2-13 0,-3-1 18 0,4 1 16 15,-4-3-5-15,2 3 7 0,2-3 3 0,-4-1 12 16,3 0-7-16,-3 0-10 0,3 0 7 15,-3-1-13-15,3 2 4 0,-2-2 27 0,1 0-10 16,-2 1 5-16,0 2 0 0,-1-4-23 0,2 3 16 16,-2 1-6-16,1-4 33 0,-3 3-14 15,2 2-16-15,2-5-1 0,-2 2-17 0,-2 0 18 16,2 0 8-16,-2-1 5 0,3 1-1 0,-3-2-4 16,2 2-3-16,-3-1 13 0,1 0-11 15,2 2 3-15,-1-1-10 0,-2-1 18 0,0-1-16 16,1-1 24-16,-1 3-31 0,0-1-6 0,1-3 34 15,-1 5-20-15,0-3-1 0,-3-1 1 16,3 1 4-16,2-2-12 0,-2 3 2 0,0-3 26 16,1 3-13-16,-1 0-2 0,0 0 4 15,-3-1-7-15,4 1-5 0,-4 0 3 0,3-1-1 16,0 0 3-16,-3 1-2 0,5-1-1 0,-5 2-7 16,3-2 10-16,0 1-3 0,-3 1 3 15,3-1 5-15,-3 2 11 0,0-3-21 0,3 1 30 16,-3 2-27-16,0-1 73 0,0 1-9 0,0-1-11 15,-3 1 5-15,3 0-12 0,0 1-3 0,-3-1-11 16,3-1 9-16,0 1-8 0,-3 1-14 16,3-4 1-16,-3 5 8 0,2-2 0 0,-3 0-11 15,1-1 3-15,0 0-3 0,-1 2 6 16,-2-1-11-16,2 0 0 0,-2 0 0 0,-2 1 8 16,1-2-20-16,-2 0 9 0,2 3-4 15,-4-2 10-15,4 0-13 0,-3 2-5 0,-1 0 15 16,-2-1 0-16,3 1-12 0,-4 0 9 0,4 0-4 15,-4 2-6-15,-2-2-7 0,4 1 15 16,-4 0-2-16,3 3-6 0,-1-4 8 0,0 4-5 16,0 0 3-16,1-1-1 0,-1 2-12 0,0-2 8 15,0 2-6-15,-2 0 8 0,-2-1-8 0,2 3 1 16,-2-3 9-16,-2 1-7 16,2 1 0-16,-5 1 10 0,3-2-5 0,-1 1-3 0,-3 0 9 15,3 0-6-15,-2 1 0 0,-1-1 0 16,-1 2-3-16,1-2-7 0,1 2 15 0,-4 0-26 15,2 0 14-15,-5 2-11 0,2 1-23 16,-3 1-13-16,4 1-66 0,0 2-88 0,-8 3-168 16,8 4-499-16,0 1 81 0,7-5 124 0,-4 0 45 15</inkml:trace>
  <inkml:trace contextRef="#ctx0" brushRef="#br1" timeOffset="-87508.14">18830 5253 299 0,'0'0'138'0,"0"0"-7"0,-3-3 4 0,3 3-17 16,0 0 26-16,0 0-22 0,0 0 63 16,0 0-24-16,0 0-2 0,0 0-19 15,3-8 9-15,-3 8-13 0,0 0-8 0,0 0-6 16,0 0-6-16,0-6-4 0,0 6-22 15,0 0 10-15,0 0-29 0,0 0 9 0,0 0-11 16,0 0 5-16,4-2 0 0,-4 2-17 0,0 0-1 16,0 0 3-16,4-6-11 0,-4 6-12 0,13-2 10 15,-6 1-23-15,7-3-64 0,-1 3 8 16,4-2 0-16,0-1-8 0,4 2 84 0,0 0-25 16,-1-3 18-16,7 1-8 0,1 1 3 0,-1-1-13 15,1 2 7-15,5-3-4 16,-2 3-6-16,0 0-7 0,0-2 7 0,0 1-7 15,-1-1 2-15,-2 1 1 0,-1 2 1 0,-2 1 6 16,-3-4-15-16,-1 2 2 0,-7 2 5 0,3-1 0 16,-3 0-2-16,0 1-8 0,-4 0 0 15,1-2 8-15,-1 2-24 0,-1-3 39 0,-9 3-23 16,14-1 8-16,-14 1-3 0,11 0 0 0,-5 0-2 16,-6 0-6-16,0 0 1 0,11 0-1 15,-11 0 6-15,0 0-1 0,10 0 6 0,-10 0 0 16,0 0-1-16,0 0-17 0,10 0 13 0,-10 0-11 15,0 0 8-15,7 6 0 0,-7-6 0 16,4 4-15-16,-4 3-3 0,3-1 20 0,-3 3-9 16,-3 2-1-16,3 3 0 0,0 1-2 15,-4 3 5-15,0 2 5 0,1 3 5 0,0 1-23 16,-1 1 18-16,1 0 0 0,-3 0 0 16,2 1 5-16,0-1-7 0,1 0 4 0,3 0-4 15,-1 0 2-15,-2 0 5 0,3 0-8 0,0-1 1 16,0-2 4-16,0-3 6 0,0 1 5 15,0 0-11-15,0-2 1 0,0-2-3 0,3 0 0 16,-3-3-8-16,0 0 6 0,0-1-9 0,1 1 16 16,-1-4-10-16,0 1 10 0,0-1-10 0,0-1 5 15,0-1 26-15,0-1-26 0,0-2 15 16,0 1 6-16,0-5 22 0,3 9-2 16,-3-5-23-16,0-4 8 0,-3 7-6 0,3-7 16 15,0 6 8-15,0-6-19 0,0 0 32 0,-4 6-14 16,4-6-17-16,0 0 2 0,0 0-8 15,-6 2-4-15,6-2 4 0,0 0-2 0,-14 0-8 16,3 1 11-16,-2 0 4 0,-4 4-22 0,-3-1-3 16,-8 1 5-16,-2-1 5 0,-5 3-12 15,-6 0-3-15,3 0 7 0,-2 0-4 0,-18-1-4 16,13 1 4-16,4-2-3 0,-3-1 10 0,2 1-5 16,1-3 2-16,1 3-12 0,9-4 13 0,0 2-3 15,1-2-8-15,9 3 16 16,0-4-1-16,1 1 6 0,6 1-10 0,1-2 7 0,-2 0-18 15,8 1 11-15,-5-1 12 0,4 0-17 16,8 0-1-16,-13-1 13 0,13 1-4 16,-10 0-17-16,10 0 16 0,0 0 11 0,-8-3-11 15,8 3-3-15,0-5-7 0,0 5 5 0,0 0-5 16,0-7 23-16,0 7-18 0,-3-4 5 0,3-2 16 16,0 6-19-16,-3-11 11 0,2 5-8 15,1 2-5-15,-3-3 13 0,0-1 0 0,3 0-13 16,0-1 5-16,-3 0-5 0,2-4-5 0,-2 2 10 15,3-3 0-15,0-1 3 16,0 2-13-16,0-8 2 0,3 3 13 0,-2-1-7 16,2-6 10-16,0 0-8 0,0-7-18 0,1 0 13 15,-1-3 8-15,0 2 7 0,2-1-12 0,-2 1-9 16,0 6 6-16,1-3-7 0,-1 5 7 16,-3 0 0-16,3-1-11 0,0 7 4 0,-2-2 17 15,-1 1-15-15,3 4 10 0,-3-1-8 0,0 3-14 16,0 2 11-16,0-1 1 0,3 2 5 15,-3 1-7-15,0 3 12 0,0-1-8 0,0 0 3 16,0 2-7-16,4-1 1 0,-4 3-14 0,0 4 2 16,0-8 3-16,0 8-6 0,0-6 6 15,0 6 17-15,4-3-27 0,-4 3 9 0,0 0 1 16,0 0-21-16,0 0 0 0,0 0 6 16,0 0-1-16,0 0-2 0,0 0-11 0,0 0-12 15,0 0-6-15,0 0-4 0,0 0 22 16,9 10-68-16,-9-10-39 0,-3 7-123 0,6 1-556 15,-2-1 75-15,-1-3 46 0,3 2 108 0</inkml:trace>
  <inkml:trace contextRef="#ctx0" brushRef="#br1" timeOffset="-85864.71">20574 5163 624 0,'-4'-3'195'0,"4"3"-9"0,0 0 32 0,0 0-16 0,0 0-17 0,0 0-19 0,-3-6-38 15,3 6 2-15,0 0-9 0,0 0-14 0,0 0 6 16,0 0-8-16,0 0-18 0,17-1-8 0,-17 1 6 15,17-2-26-15,-7 2-11 16,5-1-40-16,1-2-26 0,2 1 3 0,3-1-8 16,1 2 5-16,3-4-3 0,2 3-2 0,1-4 13 15,-1 3-8-15,1-1 5 0,3 1 3 16,-1 1 0-16,-3-4 17 0,3 3-12 0,-2-1 3 16,-4 1 2-16,-3-1-13 0,-1 1 18 0,-3 2 10 15,1-3-2-15,-5 4 18 0,-3-2 0 16,4 1-3-16,-4 0 2 0,-3 1 73 15,3-2-16-15,-3-1-3 0,-7 3-17 0,13-1-6 0,-13 1-2 16,11 0-5-16,-11 0 0 0,10-2-1 16,-10 2-12-16,0 0-10 0,10-1 0 0,-10 1-6 15,0 0-4-15,11 3-8 0,-7 1 0 16,2-1-1-16,-3 3 4 0,1-1-11 0,-1 2 2 16,0 3-1-16,2 2-6 0,-5-1 7 15,3 3-14-15,0 3 4 0,-3 2 13 0,0 2-2 16,0 4 0-16,0 2 2 0,0-1-5 0,-3 0-2 15,3 5 2-15,-3-3 5 0,3 2-18 0,-1-2 6 16,-3 3-1-16,4 2 6 0,-3 0-1 16,0-4 6-16,3 1-13 0,0-1 10 0,-3 0-10 15,2-1-11-15,1-2 14 0,0 1 12 0,-3 0-10 16,3-4 5-16,-3-1-10 0,3-4 3 16,0 3-11-16,-3-4 15 0,3-1 3 15,0 1-2-15,-1-5 2 0,1 1-7 0,0-2 9 16,0 1-9-16,0-2 7 0,0-2-8 0,-3 1 21 15,3-2-10-15,3-2-11 0,-3 0 11 16,-3 3 2-16,6-6-7 0,-6 4-1 0,3-6 9 16,0 9-4-16,3-6 3 0,-3-3-2 0,-3 7-8 15,6-2-5-15,-3-5 10 0,0 0 16 16,0 5-9-16,0-5-12 0,-3 5 21 0,3-5-16 16,0 0 5-16,0 0 6 0,0 8-11 0,0-8 0 15,0 0 13-15,-7 1-5 0,7-1-1 0,-7 3-4 16,0 0 2-16,-3-2 8 15,-7 1-18-15,0 4-2 0,-10-3 9 0,-4 3 4 16,-3-4-6-16,-5 4-8 0,-4 0 13 0,2-3-15 16,-4 3 0-16,1-3-5 0,-14 0 20 15,10 1 0-15,7-3 1 0,0 2-22 0,6-3 6 16,1 2-2-16,3-2-4 0,5 0 14 0,2 0 12 16,2 2 3-16,2-2-20 0,3 0 12 0,0 0-15 15,4-2 20-15,1 2-7 0,2 0 2 16,1-2 16-16,-1 0-14 0,10 2 11 0,-14-1-12 15,14 1-9-15,-11-1 19 0,4 0-16 0,7 1 3 16,-6-6 7-16,2 3-15 0,4 3 18 16,-3-7-13-16,3 7-5 0,-3-7 20 15,3 7-12-15,-4-7 10 0,4 7-18 0,0-7 13 16,-3 4-21-16,3-2 21 0,0 5-3 0,-3-8 8 16,3 8 0-16,0-10-18 0,0 7 15 15,-1-5-7-15,1 2 2 0,0-1 0 0,-4-1-7 16,8 0-3-16,-4-1-3 0,0-2 9 0,1 2-6 15,-1-7 12-15,0 1-19 0,3-3 17 16,0-1-15-16,1-5 15 0,-1-1 5 0,0-1-25 16,1-6 15-16,2-2 6 0,5-13-11 0,-4 5 12 15,-1-9-9-15,5 1-8 0,-4 1 7 0,2 1 3 16,-5 10-5-16,4 4-5 16,-5 0 8-16,4 2-6 0,-4 4 6 0,0 2-8 15,1 1 2-15,-1 4-4 0,0-1 14 0,0 4 1 16,-3 0-21-16,4 2 11 0,-3 1 17 15,-1 4-25-15,0-1 2 0,3 2 3 0,-3 0 2 16,3 3 16-16,-3-1-5 0,0 1-18 0,0 2-1 16,3-1 6-16,-3-1 3 0,0 7 4 0,0-8 3 15,1 5-33-15,-1 3 8 0,0-8-8 16,0 8-1-16,0-6-4 0,0 6 2 0,0 0 1 16,0 0-6-16,0 0-10 0,0 0-16 0,0 0-9 15,0 0-50-15,0 0-48 16,0 0-84-16,0 0-113 0,3 18-497 0,-3-14 95 0,0-4 65 15,-3 9 160-15</inkml:trace>
  <inkml:trace contextRef="#ctx0" brushRef="#br1" timeOffset="-85725.47">20608 5125 12 0</inkml:trace>
  <inkml:trace contextRef="#ctx0" brushRef="#br1" timeOffset="-84265.19">22379 694 627 0,'3'-6'148'0,"-3"6"26"16,0 0-28-16,0 0 10 0,1-6 3 16,-1 6 46-16,0 0-26 0,0 0 3 0,0 0-49 15,0 0-18-15,0 0-10 0,0 0-23 0,0 0 5 16,0 0-5-16,-18 16-13 0,8-1-3 0,-4 2-2 16,-2 4-7-16,-15 10-6 15,0 6 0-15,-3-1-5 0,3-2 0 0,-3 2-13 0,3-1-4 16,0-4-1-16,7-5-3 0,0-2-4 15,7-2 2-15,-6-3-5 0,8 0 5 0,2-3-3 16,-1 0-9-16,1 1 4 0,3-4-5 16,-1-1 3-16,4-1-3 0,0-1 8 0,-2-1 5 15,4-3-20-15,-1 2 17 0,2-2-4 0,1-1-14 16,0-2-2-16,-1 3 8 0,4-1-24 16,0-5 6-16,-3 6-26 0,3-6-46 0,0 0-115 15,0 0-97-15,0 0-538 0,0 0 82 0,0 0 79 16</inkml:trace>
  <inkml:trace contextRef="#ctx0" brushRef="#br1" timeOffset="-83687.91">21938 933 752 0,'0'0'210'16,"0"0"-26"-16,0 0-2 0,0 0-13 16,0 0-26-16,0 0-15 0,0 0-20 0,-4 17 2 15,1-9-5-15,0 4-16 0,0-2-2 0,-1 1-10 16,4-1-10-16,-3 2-19 0,0 0 24 15,2-1-13-15,-3-1-18 0,1 2 2 0,0-1 3 16,3-2-10-16,-1 1 18 0,-2-2 5 0,3-1-21 16,0 1-10-16,-3 1 21 0,3-3-41 15,0 1 30-15,0-1-17 0,0 1-1 0,0-1 1 16,0-1-1-16,0-5-25 0,0 10 36 0,0-6-16 16,0-4 13-16,0 9 0 0,0-9 3 15,0 6 7-15,0-6-78 0,0 0 16 0,3 6 7 16,-3-6 4-16,0 4 90 0,0-4-21 0,0 0 10 15,0 0-14-15,0 0-4 0,0 0 11 0,0 0-8 16,0 0-12-16,21-7 4 16,-17 4-10-16,8-2-2 0,-4 0 0 0,5 0 0 15,-2-2-11-15,6 3-2 0,-4-3-3 0,5 2 1 16,-2-2-3-16,-1 1 7 0,1-1-12 16,1 2 10-16,-6 1-8 0,3-2-8 0,-4 3 6 15,0-1 13-15,1-1-19 0,-1 0 3 0,-4 4-2 16,2-2 2-16,1 0 0 0,-5 2-5 0,3-2-8 15,-4 0-12-15,-3 3-16 16,11-1-23-16,-11 1-15 0,6-3-18 0,-6 3 12 16,7-2-19-16,-7 2-42 0,0 0-41 0,0 0-87 15,3 6-550-15,0-3 41 0,-3-3 154 16,0 0-6-16</inkml:trace>
  <inkml:trace contextRef="#ctx0" brushRef="#br1" timeOffset="-83576.9">22263 1120 560 0,'0'0'123'0,"0"0"-177"0,0 0-529 15</inkml:trace>
  <inkml:trace contextRef="#ctx0" brushRef="#br1" timeOffset="-78508.7">19039 5888 243 0,'0'0'64'0,"-3"-4"105"0,3 4-62 15,-4-5 29-15,4 5-26 0,0 0 15 0,-3-4-7 16,3 4-16-16,0 0-20 0,-3-5 0 16,3 5 5-16,0 0-38 0,0 0 2 0,0 0 5 15,0 0-15-15,0 0 13 0,0 0-8 0,-15 8-2 16,9 0-24-16,-1 4 21 0,-3 6 5 15,-4 4-7-15,-7 15 4 0,-2 5-10 0,-4 4-2 16,-7 16 15-16,-5 1 16 0,-5 8-11 16,0 2-8-16,-4 4 26 0,-1 2-20 15,2 2-5-15,2 3-11 0,4-2 13 0,1-1 3 16,6-5 2-16,3 0-21 0,4-4-4 0,6-8 7 16,4-8-17-16,0-5 25 0,7-1-3 15,-1 0-7-15,1 0-8 0,6-10 2 0,1-6-12 16,0-1 0-16,3-2 10 0,0-5-2 0,3-1 7 15,0 0-3-15,-2-1-2 0,2-5 23 16,0-1-17-16,1-1-14 0,-1-2 0 0,0 2 16 16,1-3-16-16,0-3 3 0,-1-2-10 0,0 0-3 15,-3 3 18-15,3-6-2 0,-2 1-4 0,2 0 12 16,-3-1 1-16,3-3-14 16,-3-3-16-16,0 0-46 0,0 6-6 0,0-6-93 15,0 0-47-15,0 0-139 0,0 0-478 0,-7-14 118 0,1 10 26 16</inkml:trace>
  <inkml:trace contextRef="#ctx0" brushRef="#br1" timeOffset="-78068.91">18044 7417 386 0,'0'0'115'0,"0"0"44"0,0 0-29 0,7 16-25 0,-3-7-7 15,2 0 9-15,1 6-4 0,-3-2-24 16,3 4 13-16,-1 4-13 0,1-2-20 0,0 3 3 16,-3-1 2-16,2 3-3 0,1-3-15 0,-4-2 13 15,5 4-8-15,-2-6-17 0,1 3 88 16,0-4-12-16,-1 1 1 0,2 0 6 0,-2-2-27 15,-2-5 10-15,2 2-6 0,-2-2-4 0,3-2-11 16,-3 2-61-16,2-3-36 0,-2-4 98 16,2 2-11-16,-2-3-8 0,6-2-7 15,-10 0 43-15,14-2-40 0,-4-3-11 0,0 2-3 16,0-4 3-16,0-3-36 0,1 2 31 0,-1 1-2 16,4-4 4-16,-7 0-9 0,3 1 4 15,0 0-15-15,1 0 0 0,-4 0-2 0,-1 0 9 16,1 0-4-16,0 2-1 0,0 1-1 0,-1 2-12 15,-2-3 1-15,-1 3-8 0,0 2-51 16,2-4-64-16,-2 7-43 0,0-7-29 0,-3 7-3 16,0 0-55-16,0 0-149 0,0 0-412 0,0 0 86 15,0 0 73-15</inkml:trace>
  <inkml:trace contextRef="#ctx0" brushRef="#br1" timeOffset="-77963.16">18558 7683 391 0,'6'-1'113'15,"-6"1"-88"-15,0 0-66 0</inkml:trace>
  <inkml:trace contextRef="#ctx0" brushRef="#br1" timeOffset="-77109.24">17965 8650 729 0,'0'0'179'15,"-3"-7"-2"-15,3 7-31 0,0 0-11 0,0 0-14 16,0 0-9-16,-6 15 1 0,5-5-18 16,-2 5-21-16,-3 2-8 0,2 8 4 0,0 0 1 15,-3 6 9-15,1 0-39 0,-1 6 12 16,0-4-17-16,0 3-3 0,-3 11 11 0,6-9-42 15,-5-1-4-15,4-5 2 0,-1-3-67 16,2-2-7-16,1-2-28 0,0-2-52 0,0-6 13 16,-1 0 26-16,4-3-15 0,-3-5 4 0,3-1-4 15,-4-5-42-15,4-3 42 0,0 0 20 16,0 0 33-16,0 0 41 0,-7-19-8 16,7 5 21-16,0-4-10 0,0-6 64 0,0-2 5 0,0 1 25 15,3-10 44-15,1 1-3 0,3-3 11 16,-3 1 2-16,2 3 31 0,1 1 5 15,-1 2 16-15,5-1-6 0,-7 6 3 0,5 0-24 16,-2 1-7-16,4 5 3 0,-1-1-44 0,0 1 6 16,4 2-17-16,0 1-9 0,3 5-13 15,-1-3-3-15,2 5-17 0,-1 2 7 0,-3 6 2 16,6 1-19-16,-3 0 4 0,4 6-8 0,0 3-1 16,-1 2 6-16,0 5 1 0,-3 2-18 15,1 5 5-15,-5 2 0 0,-2 0-13 0,-1 5 5 16,-7-4 10-16,0 0-2 0,-3 1-5 0,-3 3 10 15,-4-2-18-15,-3 4 3 0,-7-6-5 16,3 1-9-16,-13 6 22 0,0-8-3 16,2-5-16-16,-5-2 0 0,2-6 3 0,-2 2 6 15,-1-6-6-15,4 0 20 0,3-5 8 0,3 0-10 16,0-1-8-16,2-4 8 0,4-2 0 16,2 2-20-16,2-6-1 0,5 1-20 0,3-1-10 15,6-2-26-15,3-4 3 0,8 3-37 0,0-3-32 16,7 3-72-16,3-11-72 0,-1 12-553 15,1 2 96-15,0-2 96 0</inkml:trace>
  <inkml:trace contextRef="#ctx0" brushRef="#br1" timeOffset="-76873.27">18602 8869 737 0,'0'0'309'0,"3"-1"-30"16,-3 1-25-16,0 0-42 0,0 0-15 0,0 0-15 0,0 0-31 16,0 0-15-16,0 0-3 0,0 0-33 0,6 14 12 15,-9-6-14-15,3 2-14 0,-3 0-7 0,-1 5 5 16,1 3-28-16,-3-3-1 0,2 3-7 16,0 0-23-16,1 4-25 0,-1-5-39 0,-2 1-21 15,3 3-66-15,-1-6-53 0,4-2-121 0,0-2-484 16,3-3 69-16,-2-1 77 15</inkml:trace>
  <inkml:trace contextRef="#ctx0" brushRef="#br1" timeOffset="-76124.11">18824 8643 680 0,'3'-3'249'15,"-3"-1"-34"-15,0 4-28 0,0 0-21 0,0 0-48 16,0 0-36-16,3 17-18 0,-6-2-39 0,3 0 6 15,-3 10-44-15,-1 0-15 0,-2 8-10 16,-1 1 2-16,-1-1-3 0,2 2 14 16,-1-2-11-16,1-1 13 0,2-7 15 0,1-1 47 15,-1-6 91-15,3 0 54 0,-2-5-4 0,0-1-11 16,3-4-11-16,0 1-9 0,0-1-24 16,-3-4-7-16,3-4 2 0,0 0-10 0,6 3-7 15,-6-3-14-15,0 0-12 0,11-13-5 0,-7 7-8 16,2-3 0-16,4-3-87 0,1 1 7 15,-1-5-4-15,3 1-3 0,1-3 7 0,-1-1-7 16,-1-1 87-16,4 2-5 0,-2 0-10 0,-4-1-16 16,0 3 0-16,1 1 3 0,-4 2-3 15,-1 2-15-15,-2 3-18 0,2 0-15 16,-2 4-3-16,-3-2-10 0,-1-1 2 0,0 7 16 0,-5-3-5 16,5 3-1-16,-7-3-4 0,7 3 2 15,0 0 3-15,-19 6 10 0,14-6-8 16,-1 7 3-16,2-6 2 0,-2 6-10 0,3 0-5 15,-1-3 18-15,1 3-3 0,-1 2 11 0,4-1-14 16,0 0-1-16,4 3 12 0,-1 2 7 0,1-5 4 16,2 6-9-16,1-3 13 0,4 0 16 15,-4 3-26-15,2-4 11 0,1 0 7 0,1 2-18 16,-4-3 2-16,-1-1 9 0,1 0-1 0,1-1-5 16,-5-1 6-16,3 1 2 0,-2-1-11 15,-1 0 11-15,-3-2-23 0,0 5 3 16,0-1 12-16,-3 0 0 0,-1-1-7 0,-2 3 7 15,-1-2-5-15,0-1 0 0,3 0 5 0,1-4 8 16,-3 3-2-16,2-5-19 0,4-1 11 16,0 0-8-16,0 0-34 0,0 0-4 0,-3-17-18 15,6 6 2-15,4-4 5 0,3-7 16 0,7-2-10 16,-3-1 4-16,3 0 16 0,0-1-5 16,10-9 5-16,-9 10 2 0,-2 1 37 0,-2 6 7 15,-1 1 13-15,-2 1 7 0,-1 1-4 0,-3 4 4 16,4-2-2-16,-5 3 3 0,-2 2-3 0,2 1-11 15,-2-1 11-15,-1 5-28 0,0-3 8 16,-3 6-6-16,0 0-15 0,0 0 0 16,0 0 8-16,8 18-8 0,-11-4 20 0,3 4-17 15,-5 6 4-15,2 2-7 0,-3 11 18 0,2-2-5 16,-6 11-16-16,3-7 1 0,3 0-8 16,1-4-36-16,0 1-31 0,-1 0-18 0,4-7-20 15,0-2-21-15,0 1-76 0,4-8-44 0,-1-2 15 16,-3-4-153-16,7-4-346 0,3-3 21 15,-3-6 107-15</inkml:trace>
  <inkml:trace contextRef="#ctx0" brushRef="#br1" timeOffset="-75781.13">19549 8783 711 0,'6'-8'284'0,"-3"1"-10"0,-2 0-31 15,-1 4-25-15,0 3-34 0,0-7-30 0,0 7-24 16,0 0 1-16,0 0-19 0,0 0-12 0,-17 15 10 15,6-6-43-15,-5 6 15 0,-5-2-13 16,0 6-33-16,-2 0 5 0,-1 0-34 0,0 2 11 16,-1-2-7-16,5-1-9 0,-4-1-10 0,7-2 6 15,4-5-21-15,2 2 5 0,1-2 23 0,0-2 5 16,3-4-5-16,0 3 21 0,3-2-6 16,-2-3 1-16,6-2-11 0,0 7 8 0,0-7-13 15,0 0 16-15,0 0-9 0,0 0 9 0,13 1 5 16,-13-1-9-16,14 0 9 15,-7 0 5-15,3 0-16 0,1 2 8 0,-1-2 3 16,0 0 2-16,4 0 0 0,-4 4-13 0,4-1-2 16,-4-2 10-16,3 5-10 0,-2-1 8 15,2 1-4-15,-2 2-4 0,2 2-15 0,0 1-24 16,-2-1-35-16,-1 1-52 0,-3-1-30 0,4 5-34 16,-1-5-48-16,-4 5-589 0,1-2 130 15,1-3 6-15</inkml:trace>
  <inkml:trace contextRef="#ctx0" brushRef="#br1" timeOffset="-75655.01">19792 9101 901 0,'3'-2'261'0,"-3"-4"-26"0,0 6-25 16,6-8-56-16,-6 8-170 0,1-3-40 0,-1 3-139 15,0 0-493-15,0 0 76 0</inkml:trace>
  <inkml:trace contextRef="#ctx0" brushRef="#br1" timeOffset="-52335.83">3522 10576 491 0,'0'0'118'0,"-3"-2"7"16,3 2 16-16,-7-6 18 0,7 6-26 0,-3-2-26 15,3 2 54-15,-4-5-2 0,4 5-10 0,0 0-21 16,0 0-8-16,-3-4-20 16,3 4-11-16,0 0 6 0,0 0-3 0,0 0-15 15,20-6 15-15,-5 6-10 0,9 0-26 0,13-2 1 16,24-6-4-16,4 0-1 0,21-3 1 15,6-3-106-15,0-1 17 0,11-2 15 0,2 0-4 16,2 1 9-16,-1-1-4 0,0-1 22 0,-4 3-14 16,0-3 78-16,-2 0 1 0,-4 4-21 0,-4-3 0 15,-3 9-8-15,-21-3 3 0,-6 4-7 16,-4 0 1-16,-11 0-6 0,-8 4 1 0,-8-4-4 16,-1 5-13-16,-9-3 2 0,2 4 8 0,-5-1-2 15,-2 1-1-15,-1-1 3 0,-2 0-15 16,-3 0 2-16,-2 1 5 0,2 1 6 0,-1-1-14 15,-9 1-7-15,12 0-38 0,-3 0-8 16,-9 0 5-16,0 0 3 0,7 1-34 0,-7-1-28 16,0 7-41-16,0-7-51 0,-4 4-64 15,1 2-512-15,-4-5 42 0,0-1 101 0</inkml:trace>
  <inkml:trace contextRef="#ctx0" brushRef="#br1" timeOffset="-51913.13">5184 10097 706 0,'0'0'261'0,"0"0"-23"0,-4-4-31 0,4 4-12 0,0 0-26 0,0 0-31 16,0 0-5-16,0 0-30 0,0 0 4 0,0 0 8 15,24 7-28-15,-14-6-12 0,4 4 1 0,3-2-1 16,4 4-4-16,3-1-14 0,1-2-4 16,1 3-14-16,1 1-1 0,0 0 8 0,1-4-7 15,-1 4-80-15,1-1 5 0,-3-1-5 0,2-2 8 16,-1 1 7-16,-2 3-10 0,-3-5 28 16,-5 4-17-16,2-2 7 0,0-3 8 15,-5 3 23-15,0-2-19 0,-2-1-6 0,-1 2 1 16,-3 0 1-16,1-4 2 0,1 2-20 0,-5 2 26 15,2-2-14-15,-3 4 27 0,-3-2-14 16,0 3 6-16,-6 3-14 0,-4 4 9 0,-8 2 7 16,-12 11-3-16,-8 4 4 0,-5-2 1 0,-10 12 1 15,-2-2-5-15,-2 3 14 0,6-1-24 16,6-7-34-16,-6 6-49 0,16-5-92 0,-5-1-137 16,15 1-429-16,6-7 65 0,4-7 94 0</inkml:trace>
  <inkml:trace contextRef="#ctx0" brushRef="#br1" timeOffset="-24128.72">19500 5257 299 0,'0'-7'138'0,"0"7"-25"0,0-8-21 0,0 8 3 0,-3-6 12 16,3 6-25-16,-3-8 15 0,3 8-35 0,0-3-8 15,-3-2-24-15,3 5 4 0,0 0-6 16,-4-9 5-16,1 7-18 0,3 2 11 0,-3-6 7 16,3 6-15-16,-5-3 15 0,5 3 1 0,-7-7-16 15,7 7-3-15,-6-2-2 16,0-1-6-16,6 3-1 0,-7-4-4 0,7 4 3 15,-11-5-15-15,4 4-5 0,1-1 25 0,6 2 10 16,-14-4-15-16,7 3-2 0,0-2-3 16,0 2 8-16,-3 0-19 0,3-2 1 0,-3 1 13 15,3 2-8-15,-3-1 10 0,0 0-18 0,0 1 26 16,2 0-8-16,-5 0-18 0,3 0 3 16,-1 0 15-16,1 0-5 0,-4 0-13 0,4-2 18 15,-3 2-7-15,2 0 9 0,1-3 4 0,0 3-1 16,-1 0-38-16,-2 0 25 15,3 0-2-15,-1 0 3 0,1 0-4 0,0 0 9 16,-1 0-3-16,11 0-5 0,-24 0 7 0,14 3-9 16,-3-3 7-16,-1 0 13 0,1 2-21 15,2-2-15-15,-3 1 23 0,1-1-10 0,2 1 4 16,-2-1 4-16,-1 0-11 0,1 5 31 0,3-5-33 16,-1 0 40-16,-2 1-32 0,2 0-9 15,1 1 34-15,0-1-26 0,-1 3 11 0,1-4 12 16,3 0-15-16,7 0 3 0,-17 3-13 0,10-3 7 15,0 0 6-15,7 0-3 0,-10 4 2 16,3-2-2-16,7-2 3 0,-10 1 2 16,10-1-8-16,-7 1-4 0,1 4 14 0,6-5-9 15,-8 2-29-15,8-2 21 0,-6 3 15 0,6-3-18 16,-4 4 8-16,4-4 15 0,0 0-2 16,-6 3 10-16,6-3 20 0,0 0-10 0,0 0 3 15,0 0-21-15,-7 1 19 0,7-1-9 0,0 0 8 16,0 0-23-16,0 0 18 0,0 0-7 15,0 0-1-15,0 0 8 0,0 0-5 0,0 0-10 16,0 0-16-16,7 9 13 0,-7-9-10 16,6 5 5-16,-6-5 8 0,3 7-3 0,-2-4 20 15,2 3-14-15,-3-4 14 0,0 7 1 16,3-3-3-16,-3 3-8 0,0 1-10 0,0 2 6 16,0 1-9-16,-3 3 14 0,0 1-4 0,2 1 6 15,-2-1-18-15,0 4 23 0,0-1-12 16,-1 1 12-16,1 1-11 0,-1 1 6 0,0 0-5 15,-2 1 2-15,3 1-2 0,-1-1-3 16,-2-2-7-16,5 3-82 0,-6 0 22 0,3 0-2 16,1-2 6-16,-3 1-11 0,5 0 23 0,-2-5-3 15,0-1 19-15,0 3 4 0,-1-4 19 16,0 0-3-16,1-1-11 0,0 1 8 0,3-5 24 16,-4 1-19-16,4-2 1 0,-3 1 27 0,3-3 3 15,-3 0 13-15,3-2 11 0,0-3 6 16,0 3 35-16,-1 0-29 0,1 0 92 15,0-3-31-15,0-4 3 0,-3 9-23 0,3-4 13 0,0-5 0 16,0 4-98-16,0-4 82 0,0 0-9 16,0 7 1-16,0-7-14 0,0 0-21 15,0 0 2-15,0 0-7 0,0 0 5 0,0 0-3 16,0 0-13-16,0 0-12 0,0 0 10 0,0 0-10 16,0 0-6-16,0 0 1 0,0 0 20 15,13-11-10-15,-13 11-8 0,0 0-2 0,1-5-11 16,-1 5-5-16,0 0 8 0,0 0 0 0,3-4-5 15,-3 4-3-15,0 0-12 0,0 0 4 16,0 0-2-16,7-5 16 0,-7 5-19 16,0 0-7-16,4-2 10 0,-4 2-5 0,13-2 2 15,-3-2 6-15,1 4-9 0,2-3 9 0,4 1 0 16,0-3-14-16,7 4 4 0,-3 0-1 0,7-4 21 16,2 3-23-16,-2 2 7 0,3-6 8 15,-1 4-18-15,-3 1 3 0,4-4 5 0,-1 2 2 16,-2 2 9-16,-1-4-4 0,1 3 3 0,-4 0-10 15,0-2 3-15,-4 2 14 0,4 1-4 16,-6-1-13-16,1-1 5 0,-1 0 2 0,-5 3 11 16,-2-4-13-16,2 2 3 0,-6 2 4 0,4-1-12 15,-5 0 18-15,-6 1 3 0,14 0-6 0,-7 0 3 16,-7 0-16-16,7-5 11 0,-7 5-1 16,7-1-2-16,-7 1-7 0,0 0-3 15,9 0 10-15,-9 0-13 0,0 0 13 0,8-3 6 0,-8 3-4 16,0 0-2-16,3-5 1 15,-3 5-1-15,0 0-8 0,3-3 13 0,-3 3-12 16,0 0 4-16,1-7 9 0,-1 7-11 0,3-7 2 16,-3 7 6-16,0-8-8 0,0 4 0 0,0 4-3 15,0-12-4-15,3 6-1 0,-3 0 10 16,0-2 6-16,0-1-5 0,3-5-1 0,-2 4 3 16,2-3 16-16,0 0-11 0,0-3-15 15,2-2 5-15,-2-1 5 0,4-2-5 0,2-2 8 16,-2-5-1-16,4-1-4 0,-4 0 2 0,3-2 3 15,1 4-8-15,-5-4 2 0,1 7 3 16,-1 2 8-16,-2-1-8 0,0 5-5 0,0-2 3 16,-1 3 7-16,0 1-10 0,0 4 0 15,0-1-8-15,-2 3 16 0,-1-1-10 0,3 3 2 16,-3-1-3-16,0 2 8 0,3 0-10 0,-3 0 5 16,0 3 0-16,3-3-3 0,-3 2-4 0,0 5-3 15,1-9 4-15,-1 6-1 0,0 3-1 16,0-6-7-16,0 6-8 0,0-7 12 0,0 7 6 15,4-4-5-15,-4 4-3 0,0-6-2 0,0 6 12 16,0 0-9-16,0 0 4 0,0-6 3 16,0 6 5-16,0 0 7 0,0 0-4 15,0 0-18-15,0 0 22 0,0-6-7 0,0 6 5 16,0 0 1-16,0 0 9 0,0 0-12 0,0 0 4 16,0 0-7-16,0 0 5 0,0-6-46 15,0 6-23-15,0 0-59 0,0 0-30 0,0 0-42 16,0 0-109-16,0 0-538 0,0 0 53 0,0 0 124 15,-5 15 71-15</inkml:trace>
  <inkml:trace contextRef="#ctx0" brushRef="#br1" timeOffset="-19479.45">18844 4286 593 0,'-3'-5'208'0,"0"2"9"0,3 3-32 15,-3-7-11-15,3 7 7 0,-5-4-22 0,5 4-5 16,0 0-14-16,-3-6-37 0,3 6-60 0,-3-2-2 16,3 2-13-16,0 0 6 0,0 0-6 0,0 0 3 15,0 0-11-15,6-6-15 0,-6 6 13 16,14-2-3-16,-1 2 14 0,2-1-17 0,2-3 1 16,7 4 0-16,3-3-16 0,1 2 29 0,6-3-29 15,3 0 11-15,4-2 2 0,-3 3-10 16,3-4-12-16,-1 0 22 0,-1 5 8 15,-2-4-16-15,0-1 6 0,-6 3 12 0,-3 0-12 16,-1 0-5-16,-6 1 12 0,-1 0-10 16,-3 0 5-16,0-1-2 0,-3 3 0 0,-1-2-3 15,1 2 13-15,-7-2 7 0,3 2 9 0,-3 0 2 16,1 0-8-16,-8 1-8 0,13-4 16 0,-7 4-3 16,-6 0-2-16,8-3-5 0,-8 3-16 15,7 0 13-15,-7 0-21 0,9-3 6 0,-9 3 2 16,0 0-20-16,0 0 5 0,10 1 13 0,-10-1-21 15,5 3 13-15,-2 2-10 0,-3-5 5 16,6 9 15-16,-5-2-10 0,2 2-10 0,-3 0 17 16,0 2-22-16,3 3 20 0,-3 2 3 0,0 0-8 15,0 2-21-15,-3 5 11 0,0-1 0 16,2 3 5-16,-2 4-1 0,0-3 6 16,3 2 0-16,-3 7-7 0,2 0 32 0,-3-8-35 15,4 1 15-15,-3 1-7 0,3-4-1 0,-3 0 3 16,3-5 0-16,0 1-10 0,0-3 10 15,0-1-8-15,-3-1 8 0,3-5 10 0,0 3 1 16,3-3-27-16,-6-1 16 0,3-1 5 0,0-2 1 16,3 0 1-16,-3 0 6 0,0 0 2 0,0 0 29 15,0-3-21-15,0 2-28 16,0-6 20-16,0 8 24 0,0-5 7 0,0-3-18 16,0 6-18-16,0-6 8 0,0 0 15 0,0 0-25 15,0 7 20-15,0-7-25 0,0 0 4 16,0 0 1-16,0 0-11 0,0 0 14 0,0 0 4 15,0 0-2-15,0 0-5 0,0 0-3 0,0 0 13 16,0 0-11-16,0 0-2 0,-24-9-2 0,17 6-8 16,-6 2-5-16,-5 1 4 0,-2 0 17 15,-7 0-14-15,-4 1-2 0,-3 4 0 0,-4-4 69 16,-3 2-8-16,-3 1-7 0,2-1-1 0,1 2-9 16,-3-4 2-16,0 2 2 15,3 2-20-15,2-3 13 0,5 3-8 0,4-4-2 16,-1 0-11-16,4 2 3 0,7 1-2 0,-1-4 9 15,4 1-9-15,0 1-6 0,4-2 0 0,-2 1-7 16,5-1-1-16,-1 3 3 0,5-3-2 16,-4 0-1-16,10 0 1 0,-14 2 7 0,7-2 6 15,7 0 1-15,-13 0-6 0,13 0-4 0,-7 1-4 16,7-1 17-16,-11 0-14 0,11 0-9 16,0 0 8-16,-10 0 5 0,10 0-10 0,0 0 18 15,0 0-13-15,-10-1 8 0,10 1-3 0,0 0-5 16,-7-2-2-16,7 2 2 0,0 0 11 0,0 0-9 15,0 0 3-15,0 0 11 0,-7-3-16 16,7 3 3-16,0 0-6 0,0 0 3 16,0 0 1-16,-7-1 4 0,7 1-20 0,0 0 38 0,0 0-26 15,0 0-2-15,0 0 10 16,0 0-12-16,-6-6 4 0,6 6-7 0,0 0 10 16,0 0-2-16,-3-4-18 0,3 4 10 0,0 0-6 15,0-7 19-15,0 7-16 0,0 0 6 0,-1-4 9 16,1 4 14-16,0-6-21 0,0 6-18 15,-4-6 23-15,4 6-10 0,-3-7 20 0,3 7-2 16,0-4-21-16,0 4 16 0,-3-8 2 0,3 8-2 16,0-6-5-16,0 6-3 0,-4-7 2 15,4 7 6-15,0-4-8 0,0 4-8 16,0 0 13-16,0-6-7 0,0 6 9 0,0 0-14 16,-3-6 12-16,3 6-10 0,0 0-11 0,0 0-17 15,0 0-28-15,-3-5-29 0,3 5-5 16,0 0-17-16,0 0-3 0,0 0-8 0,0 0-41 15,0 0-87-15,0 0-5 0,0 0-550 0,0 0 58 16,0 0 91-16</inkml:trace>
  <inkml:trace contextRef="#ctx0" brushRef="#br1" timeOffset="-16413.09">20136 508 614 0,'0'-5'164'0,"0"5"-13"0,0-5 61 0,0 5-10 16,0 0-12-16,0 0-29 0,-3-6-15 0,3 6-23 15,0 0-3-15,0 0-41 0,0 0 1 16,0 0-14-16,0 0-2 0,0 0 5 0,-6 14-15 16,1-3-15-16,-1 3 9 0,2 1-9 0,-2 2-11 15,-1 6 8-15,0-1-8 0,0 1-10 16,0 2 12-16,1 0-4 0,-1-1-8 16,-1 1 5-16,2 0 5 0,-1-2 0 0,4 1-10 15,-5-1 5-15,2-2 0 0,3-4-13 0,3 1 1 16,-4-3 14-16,1 2-12 0,3-5-3 15,-3 1-2-15,2-3 18 0,1 0-14 0,-3 1-9 16,0-3 23-16,3 0-11 0,0-1-2 0,0-1-3 16,0 1 0-16,0-2-7 0,0-5 10 15,0 9-24-15,0-7-19 0,0-2-19 0,0 7-56 16,0-7-15-16,3 4-59 0,-3-1-638 0,0-3 82 16,0 0 57-16</inkml:trace>
  <inkml:trace contextRef="#ctx0" brushRef="#br1" timeOffset="-15900.29">19935 805 581 0,'0'0'273'0,"0"0"-11"15,0-7-47-15,0 7-11 0,0 0-19 0,0 0-9 16,0-6-15-16,0 6-20 0,0 0-8 0,0 0-12 16,0 0-21-16,0 0-11 0,0 0-4 15,0 0-16-15,0 0-26 0,10 18 11 16,-6-11-3-16,-4 2-15 0,3 1 0 0,0 0 5 16,1 1-11-16,-1 2-6 0,0-1 14 0,1 1-12 15,0-2-1-15,-1 2 14 0,1-2-22 16,-1 0-1-16,0 0 4 0,0 0 11 0,1-3-26 15,-1 2 5-15,0-3 8 0,0 1-2 0,-1-2 7 16,1 0-5-16,0 0 7 0,-3 0 14 0,3-3 22 16,-3-3-23-16,1 9 8 15,2-5-12-15,-3-4-27 0,3 3 34 0,-3-3-79 0,0 0 10 16,18-7-3-16,-9 0 18 0,2-2-12 0,3-2 9 16,2-3 14-16,-1 0-6 15,1 0 3-15,1 1 5 0,-3-1-13 0,0-1 26 16,2 1-10-16,-4 3-6 0,-2 0 0 0,0-1 6 15,0 2-13-15,0 2 7 0,-3-1 1 0,0 2-6 16,0 1 8-16,-3 1-3 0,2 2 9 16,-3-1-12-16,1 0-17 0,-1 0 13 0,-3 4-51 15,8-5 4-15,-5 3-14 0,-3 2 25 0,0 0-8 16,0 0-51-16,0 0-8 0,7 11-71 0,-7-5-80 16,0 2-168-16,-4 3-318 0,1-1 71 15,-2 1 73-15</inkml:trace>
  <inkml:trace contextRef="#ctx0" brushRef="#br1" timeOffset="-15275.97">18861 845 665 0,'0'-6'166'0,"0"6"37"0,-3-7-32 0,3 7 3 15,-1-6-7-15,1 6-29 0,-3-6-28 16,3 6 10-16,0 0-33 0,0 0-13 0,0 0-12 16,0 0-3-16,0 0-8 0,-16 19-8 0,8-6-4 15,2 2 2-15,-4 6 0 0,-5 2 10 0,2 1-20 16,-4 2-11-16,0-1 1 15,0 2 9-15,0-2-7 0,0 0 8 0,3-2-10 16,0-3-11-16,1-1 3 0,-1 0-6 0,4-2 14 16,0-2-1-16,-4 1-12 0,7-2 2 15,0-1 3-15,0-1-11 0,0-4-2 0,0 3 8 16,4-3-13-16,-3 0-8 0,2-1 3 0,1 0-13 16,0-1-31-16,-2-1-10 0,5 0-43 0,-3 0-16 15,0 0-28-15,3-5-31 0,-4 5-366 16,1-3-153-16,-3-1 92 0</inkml:trace>
  <inkml:trace contextRef="#ctx0" brushRef="#br1" timeOffset="-14835.67">18485 1205 829 0,'0'0'215'0,"0"0"-31"0,-3-7-30 0,3 7 2 16,0 0 0-16,0 0-25 0,0 0-26 0,0 0-1 16,0 0 12-16,0 0-55 0,0 0-7 15,0 0 2-15,0 0 8 0,0 0-25 16,0 21-1-16,0-14-7 0,0 3 2 0,0-1-5 16,-3 1-5-16,3 1-2 0,0 1 2 15,-1-2-5-15,1 2-1 0,-3-2 6 0,3 1 1 16,0-2-12-16,0-1 9 0,0 0-11 0,0 1 21 15,0-3-29-15,0 2 1 0,0-2-1 0,0 0 16 16,0-6-13-16,0 8 29 0,0-2-16 16,0-6 25-16,4 5-2 0,-4-5-8 0,0 5 88 15,0-5-4-15,0 0-35 0,0 0-5 0,0 0 8 16,20-9-9-16,-6 1-45 0,0-2 23 16,2-2 15-16,5-1-20 0,-4 1-14 0,4-1-4 15,0 1-5-15,1-2-16 0,0 0 3 0,5-3-23 16,-6 6-6-16,-1-1-22 15,4 2-11-15,-3 0-115 0,-2 2-56 0,-4 1-136 16,1 1-491-16,-2 2 79 0,-7 1 80 0,0-1 76 16</inkml:trace>
  <inkml:trace contextRef="#ctx0" brushRef="#br1" timeOffset="-14211.66">17063 870 703 0,'0'0'256'0,"-3"-6"-38"0,3 6-24 0,0 0-17 15,0 0-18-15,0 0-6 0,0 0-43 0,-13 16 8 0,5-7-5 16,1 4-11-16,-3 5-2 16,-4 0-3-16,1 5-20 0,-1 2-13 0,-3-1-8 15,0 1 1-15,4 0 4 0,-2-3-22 0,-1 2 12 16,2 1-15-16,3-6-6 0,-2 0 9 16,2 0-3-16,2-2-6 0,-1-1 4 0,2-2-78 15,1-1 3-15,1 0 5 0,-1-3-12 0,4 0 9 16,-2 0 16-16,-1 0-41 0,3-1-2 15,-1-2-9-15,1 2-17 0,3-3-41 0,-3 1-23 16,-1-1-36-16,4-1-379 0,-3-3-102 16,3-2 48-16</inkml:trace>
  <inkml:trace contextRef="#ctx0" brushRef="#br1" timeOffset="-13743.41">16725 1163 353 0,'0'0'135'0,"0"0"-4"0,0 0 15 0,0 0-5 16,0 0 2-16,0 0-43 0,0 0 18 0,3 17-19 15,-3-9-12-15,0 0 21 0,0 3-16 16,-3 2 0-16,0-1-12 0,2 1-4 0,-2 0 52 15,0 4-5-15,3-4-8 0,-3 2-15 0,3-2-10 16,-4 3 12-16,4-3-15 0,0-2-20 0,0 2 7 16,0-4 5-16,0 1-30 0,0-2-6 15,0 2 1-15,0-3 23 0,3 1-32 0,-3-2 6 16,1 0 18-16,-1-1-102 0,3 1 4 0,-3-6 32 16,6 4-4-16,-6-4-4 0,11-2 23 15,-11 2-11-15,20-5 8 0,-10-3-2 0,5 0-6 16,-2-1 8-16,4 0-20 0,0-2 28 0,0 0-21 15,0-1 16-15,0 2-24 0,1-2 24 16,-5 2-5-16,5-3 12 0,-5 5-10 16,3-2-2-16,-2 1-8 0,-4 2 7 0,-3 1 14 15,4-1-1-15,-4 1-23 0,-1 1 6 16,2-1 9-16,-2 3 1 0,1-1-13 0,-4 0 2 16,-3 4-17-16,7-5-31 0,-7 5 12 0,6-2-9 15,-6 2-6-15,0 0-38 0,0 0-11 0,0 0-73 16,8 10-60-16,-8-6-537 15,0 2 59-15,0-6 105 0</inkml:trace>
  <inkml:trace contextRef="#ctx0" brushRef="#br1" timeOffset="-7491.78">20130 1205 391 0,'0'0'90'0,"0"0"17"15,0 0 11-15,0-5 59 0,0 5-26 0,0 0 7 0,0 0-22 16,0 0 15-16,0 0-28 0,0 0 15 16,0 0-36-16,-7-6-12 0,7 6 5 15,0 0-18-15,0 0-3 0,-4-5-13 0,4 5-17 16,0 0 2-16,-6-1 2 0,6 1-4 0,-4-5-3 16,4 5-10-16,-6-2-6 0,6 2-9 0,-7-3 14 15,7 3-19-15,-11-3 6 0,11 3-4 16,-10-4 3-16,4 4 12 0,6 0-15 0,-12-1-11 15,3 0 11-15,9 1-5 0,-15-2-3 0,15 2 10 16,-16 0-7-16,9 2-6 16,-4-2 6-16,11 0-5 0,-13 1-11 0,3-1 26 15,3 1-34-15,0 1 22 0,-3 1-4 0,3-2 3 16,-3 3 0-16,0 0-17 0,0 0 32 16,-1 2-12-16,-2-1-3 0,3 1-5 0,-5 1 10 15,2 0-25-15,-1 1 20 0,1 2 3 0,-2-2 4 16,-1 6-12-16,-2-1 8 0,2 2 7 15,1 0-22-15,-1 3 4 0,-2-1-2 0,-2 2 8 16,3 2 9-16,-1 1 17 0,-1-1-14 0,1 4 8 16,2-2-21-16,-2-1 11 0,1 3-8 15,0-2 6-15,0 4 9 0,3-2-10 0,0 0-12 16,1 0 12-16,0 0 10 0,1 0 1 0,0 0-3 16,5-3 7-16,-4 1-12 0,4-1 5 0,1 1-8 15,-1-2-10-15,0 3 11 16,6 0-4-16,-5 1 11 0,3-2-7 0,3-2 6 15,-1-2-4-15,1 1-77 0,0 0 13 0,1 2 0 16,-1-2 20-16,3-1-2 0,0 3 7 16,0-2 24-16,1-3-3 0,3 1-8 0,-3 1 20 15,2 1-9-15,1-4-8 0,-1 1 7 0,2 3 13 16,-1-5-12-16,3 4 7 0,0-3 10 16,0 3-28-16,-3-4 29 0,0 1-3 0,4-3-39 15,-1 2 26-15,-1-1 3 0,-1-1-1 0,-1 0 8 16,2-1 1-16,-2-4-4 0,-3 4 1 15,3-6-3-15,0 1-5 0,-1 1 5 16,-2-1 11-16,2-1-11 0,-1-2-3 0,-2 2 3 16,0-4-7-16,4 2 17 0,-4 1-2 0,4-2 2 15,0 0 13-15,3-2-7 0,0-1 2 16,1 0 15-16,-1 0-9 0,3-3 4 0,2 0-28 16,-2 2 8-16,1-4-3 0,2-1 10 0,-1 0-2 15,1-2 0-15,2-1-2 0,-2 1 2 0,2 0 7 16,-2-1-25-16,2 0 13 0,0-3 2 15,-2 0 57-15,2-1-5 0,-2 1 2 0,2-1-28 16,-2 0 12-16,2-3-12 0,-2 4 5 16,-1-2 6-16,-2-1-9 0,4 2-15 15,-3-4 0-15,0 3-5 0,2-3 1 0,-1 1 6 16,1-1-7-16,-2-1-7 0,3-5 7 0,0 1-5 16,0 1-1-16,4-4-6 0,-4 1-1 0,0-1-5 15,1 0 8-15,1-1-8 0,-4 1 13 16,1-2-5-16,-2 0-18 0,-1 1 10 0,-2-1-3 15,-1 0 9-15,-3 3-6 0,-1 2 0 0,-5-3-3 16,3 1 6-16,-4 3-3 0,0-1 3 0,0-3 2 16,-5 1-10-16,-1 1-3 0,2-1 14 15,-5 2-19-15,-2-2 8 0,1 3 0 0,0-1-3 16,-4 1 9-16,4 2-1 0,-3 2 2 0,1 1-12 16,-1-1-8-16,3 5 8 0,0-1-7 15,0 3 1-15,-4 1-25 0,4 0-20 16,0 1-18-16,-1 2-3 0,1 2-12 0,-3 1-83 15,1 2-53-15,-4 2-241 0,-1 5-386 0,0-3 94 16,-4 2 110-16,0-1 65 0</inkml:trace>
  <inkml:trace contextRef="#ctx0" brushRef="#br1" timeOffset="-4223.93">18595 1441 130 0,'0'0'110'0,"6"-3"-84"0,-6 3 12 0,0 0 41 0,4-5-15 15,-4 5 16-15,3-3 4 0,-3 3-63 16,3-5 15-16,-3 5-24 0,0 0 29 16,4-6-2-16,-4 6-11 0,4-5 95 0,-4 5-8 15,0-6-2-15,0 6-14 0,3-5-14 16,-3 5 4-16,0-7-19 0,0 7-6 0,0 0-6 16,1-5-1-16,-1 5 2 0,3-3-8 0,-3 3 10 15,0 0-2-15,0 0 3 0,0-8-6 16,0 8-10-16,0 0 8 0,0-7 5 0,0 7 15 15,0 0 10-15,0-6-25 0,0 6 0 0,0 0-3 16,0-6 3-16,0 6-5 0,0 0-16 16,0-8 1-16,0 8 12 0,0 0-8 0,-3-5 6 15,3 5-18-15,0 0-8 0,-1-4-5 16,1 4 10-16,0 0 0 0,0-6-5 0,0 6 5 16,0 0-12-16,-3-5 14 0,3 5-89 15,0 0 21-15,-4-6 7 0,4 6 6 0,0-6-14 16,0 6 9-16,0 0 19 0,-4-5-7 0,4 5-7 15,-6-5 7-15,6 5 21 0,-3-6-6 16,3 6-10-16,-4-4 3 0,4 4 0 0,-6-5-8 16,6 5 20-16,-8-4-2 0,8 4 11 0,-6-4-14 15,6 4-2-15,-4-5-13 0,-2 4 28 16,6 1-7-16,-7-5-11 0,7 5 6 16,-8-4-14-16,8 4 14 0,-7-2 9 0,7 2-9 15,-12-2-3-15,12 2 7 0,-11-2 1 0,11 2-11 16,-11 0 8-16,11 0 3 0,-16 2 9 0,8-1-19 15,-1 0 12-15,2-1-10 0,-4 5 2 16,4-3 3-16,-3 1-2 0,1 1 2 0,-2 0 7 16,1 2-9-16,-4 0 76 0,4-1-36 15,-1 2 24-15,-3 0-16 0,1 0-3 0,-1 2-17 16,4 0 7-16,-3-1-5 0,-1 2 6 0,3-2-22 16,-3 2 19-16,1 0-15 0,3-1-9 0,-4 1 14 15,4 0 2-15,0 1-10 16,-1 0-6-16,-2 0 9 0,2 0 2 0,1 2-3 15,0 1-13-15,-1 0 14 0,1 2-21 0,0 1 15 16,-1-2-2-16,2 2-8 0,-1-1 15 0,-1 1-2 16,4 0-16-16,1-2-2 0,-1 2 15 15,0 0-5-15,-3-1 3 0,3 2 5 0,0 0 2 16,1 2-17-16,-2-4 7 0,1 2-3 0,1-1-4 16,2-1 7-16,-2 3 10 0,1-2-15 15,2 0-2-15,0-1-3 0,-1 3-1 0,1-2 6 16,0 1 0-16,0-1 0 0,3 2-2 0,0-1-1 15,-1-1 6-15,1 1-6 0,0 0-2 0,1 0-8 16,-1 1 16-16,3 0-3 16,0 0 8-16,1-2 4 0,-1 1-4 0,3 0 10 15,-1-1-15-15,1 0 12 0,1-1-2 0,-1 1-3 16,1-4 3-16,1 2-5 0,-2-1 2 0,1-1 5 16,0 1-10-16,3-2 0 0,-3 1 13 15,0-2-13-15,-1-3-5 0,2 2-7 0,-1-2 9 16,-1 1 3-16,-2-1 1 0,5-1-6 0,-1 0 12 15,-4-1-4-15,5-1 0 0,-2 0-6 16,1 0 6-16,2-4-3 0,-1 1 3 0,-2-2-8 16,7-2 13-16,-1 1-8 0,-2-2 15 0,3-2 1 15,3-1-14-15,0-1 1 0,4-5 10 16,0 0-8-16,5-1-7 0,-2-3-1 0,3-1 14 16,-2-2-19-16,-1 1 18 0,-1 0-4 15,1-1-1-15,-3 1-5 0,-4-2 15 0,7-2-9 16,-4 1 4-16,-3-3-10 0,1 4 11 15,2-3-11-15,-6 0 0 0,3-1 10 0,-3 1-10 16,3-2-2-16,-7 5 7 0,0-7 13 0,1 4-25 16,-2 1 9-16,-2-2 1 0,0-1-6 0,0-1 1 15,-3 1 0-15,-1 0 14 0,0-2-11 16,-2 4 1-16,2-4 1 0,-3 7 2 0,0-3-12 16,0 3-6-16,-3 0 8 0,2 0 5 0,-2 1-10 15,-3-2 5-15,5 5 0 0,-6-1 3 16,0 0-1-16,0 2-4 0,-2-2 2 15,1 3 0-15,-2 0-3 0,0-1 8 0,-4 4-5 16,1-1 3-16,3 2 4 0,-4-2-4 0,0 2-3 16,0 1-3-16,-2 2-9 0,1-2 19 0,2 3-12 15,-4 1 0-15,3-2 2 0,-3 3 6 16,4-1 5-16,-1 1-13 0,4 1 10 0,-1-1 0 16,0 2-5-16,-1-3-10 0,2 4-1 0,2-2 1 15,-2 0-8-15,3 2-13 0,1 1-12 0,6 0-6 16,-14-2-33-16,14 2-25 0,-11 2-98 15,11-2-100-15,-14 3-552 0,8 2 81 0,2-3 90 16,4-2 49-16</inkml:trace>
  <inkml:trace contextRef="#ctx0" brushRef="#br1" timeOffset="-1816.66">16639 1366 468 0,'0'0'177'0,"-3"-3"-29"16,3 3-2-16,-4-5-23 0,4 5 2 15,0 0 3-15,-3-6-31 0,3 6-4 0,-3-6 24 16,3 6-27-16,0 0 0 0,-3-4-14 0,3 4 1 16,-4-4 0-16,4 4 0 0,0 0-3 15,-7-6-2-15,7 6-6 0,-4-6-4 0,1 3-6 16,3 3 8-16,-3-6-15 0,3 6-9 0,-7-4-16 15,4 1 11-15,3 3 1 0,-7-5 3 0,0 1-4 16,7 4-1-16,-10-5-9 0,3 4-14 16,1-2 4-16,6 3 0 0,-15-4-2 0,8 4 2 15,-2-2-7-15,1 1 0 0,-2-1 10 16,10 2-6-16,-17 0 1 0,7 2-20 16,0-2-4-16,-4 1-1 0,4 1 14 0,-1-1-12 15,-3-1 7-15,1 3 11 0,2-1 12 0,-2-1-25 16,0 2 26-16,2 0-21 0,-2-2 2 0,2 3 6 15,-2-2 10-15,3 3-26 0,-5-2 6 16,5 2 4-16,-4 0-7 0,4 0 10 0,0 0-7 16,-4 3-11-16,1-1 18 0,-1 2-20 0,4 0 17 15,-3 2-12-15,2 0 2 0,-3 1 26 16,0 2-20-16,1 1-6 0,0-1 5 16,2 3 6-16,-3 0-21 0,3-1 8 0,1 1 7 15,-3 2 1-15,2 0-1 0,1 0 6 0,0 0 2 16,-4 2 20-16,5 0-17 0,-1 0 0 15,2 0 7-15,1 0 8 0,1-1-20 0,-1 1 2 16,-1 0 8-16,5-2 5 0,0 0-6 0,-1 0 4 16,1 0 4-16,0 1-12 0,3-1 12 0,-3 1 3 15,3-1-28-15,0 2 18 0,0-4-13 16,0 2-2-16,0 0 4 0,0 0-10 0,0-1 8 16,3 1 16-16,-3-1-6 0,3 0-13 0,-3-1-12 15,3 1 23-15,-2-1-1 0,2-1 1 16,-3-1-8-16,3 0 13 0,0 0-3 0,2 0 3 15,-2 0-3-15,0-1 8 0,1-1-8 0,-1 0-7 16,0-3 7-16,1 4 6 0,2-3-1 16,-1 1-10-16,-2-1 10 0,3 1-7 15,1-2 5-15,-3 1 0 0,6-2 7 0,-6 1-10 16,5 2 6-16,-2-4-11 0,0 1-8 0,0-1 8 16,0 1-15-16,3-1 8 0,-3 0 7 15,3 0-3-15,-3-1-4 0,3 1 7 0,1-1-5 16,-4 0 20-16,3-1-17 0,1 1-1 0,2-2-4 15,-3 1 10-15,1-2 4 0,2 0-1 16,-3 2 9-16,4-1-10 0,-1-2-7 0,-2 1-6 16,2-3 1-16,1 4 15 0,-3-3-13 15,2-1 15-15,1 1-13 0,2-2 14 0,-1 0-1 16,-2 0-10-16,1-2-2 0,2 1 10 16,-1-1-1-16,-2 1-4 0,5-4 2 0,-5 2-10 15,5-1 3-15,-2-1 5 0,1-2 2 0,-3 1-5 16,3-3 13-16,-3 1 0 0,3 1-13 15,-1-3 13-15,2-1-16 0,-1-1-2 0,0 0 13 16,1-1-20-16,-2 0-60 0,-3-2 3 0,5 0 10 16,-4-1-2-16,-1 0 38 15,1-1-20-15,-3 0 30 0,-1 1-15 0,0-5-5 16,0 2 5-16,0-1 10 0,-3 2-5 0,1-4 10 0,-2 3 3 16,-3-4-2-16,4 2-4 0,-4 2-4 0,-2-4 10 15,2 3-8-15,0-5 0 16,-3 6 0-16,0-4 6 0,3 2-6 0,-6-4 13 15,3 2-18-15,0 1 15 0,0 0 11 0,-3-3-10 16,3 5 4-16,0-2 3 0,-4-2-2 16,4 3 12-16,-6-2-7 0,3 1-13 0,-1 1 0 15,1 2 15-15,0 0-20 0,-2 0 7 0,2 1 6 16,0 1-9-16,-1-1 9 0,1-1 2 0,0 3-7 16,-1 0 14-16,1-1-12 0,0 3 0 15,-2-3-12-15,2 3 6 0,-3-1 17 0,2 0-11 16,-2 1 2-16,-1-3-12 0,-1 4 7 15,-2 0-4-15,1 0 9 0,-9-2 3 0,2 1-10 16,-2 3-5-16,-10-3 5 0,1 5-36 16,-4-2 0-16,-6 4-28 0,-4 2-46 0,-20-2-70 15,-9 6-63-15,-1 2-535 0,-4 5 69 0,-21-1 110 16</inkml:trace>
  <inkml:trace contextRef="#ctx0" brushRef="#br1" timeOffset="8914.27">15777 733 509 0,'0'0'182'0,"0"0"-26"0,0 0-8 16,0-5-7-16,0 5-21 0,0 0-22 0,0 0-22 16,0 0-4-16,0 0-3 0,0 0-7 0,0 0 19 15,15 17-32-15,-9-9-10 0,1 2 7 16,0 2-21-16,7 1 32 0,-4 4-24 0,4 1 21 16,3 5-31-16,0 2 28 0,-1-1-13 0,2 1-15 15,-1 0 13-15,0 1 8 0,4-1 2 16,-5 0-8-16,2 0 8 0,-1 0-13 0,0 0-10 15,-4-2 11-15,2-4-22 0,-2 3 17 0,1-4-6 16,-1 0-3-16,-3-1 16 0,1-3-18 16,-4-2 8-16,3 1 9 0,-2-2-32 15,-2-1 10-15,0-1-67 0,-2 0 10 0,2-2 1 16,-2 2 20-16,0-3 15 0,0 0-7 0,-1-4-11 16,3 4 83-16,-5-2-19 0,2 1 5 15,0-2 4-15,-3-3-9 0,3 6 8 0,-3-6-26 16,4 5 1-16,-4-5-6 0,4 3-33 0,-4-3-58 15,0 0-19-15,6 2-18 0,-6-2-63 16,0 0-9-16,0 0-398 0,7-9-101 0,-4 5 44 16</inkml:trace>
  <inkml:trace contextRef="#ctx0" brushRef="#br1" timeOffset="9256.01">16297 1155 371 0,'0'0'133'0,"0"0"-13"0,0 0-38 0,0-7 18 0,0 7-31 0,0 0 18 0,0 0-15 16,0 0-1-16,0 0-17 0,0 0 15 16,7 13-7-16,-3-8-16 0,-4 0 10 0,0 1 5 15,3 2-25-15,-2-1 18 0,-1 1-26 0,3 2 90 16,-3-3-11-16,3 3-12 0,-3 1 5 15,3-3-31-15,-3 4 3 0,1-3-8 16,2 1 5-16,-3-1-23 0,0-1 10 0,3-1-20 16,-3 0 10-16,0-1 5 0,3 1 6 0,-3-3 14 15,0 1-20-15,0-5-63 0,4 8 14 16,-4-5 80-16,0-3-10 0,0 7-82 0,0-7 10 16,0 7 20-16,0-7-7 0,-4 3 7 0,4-3 9 15,-10 5-19-15,0-5 13 0,-7 0-8 16,-4 3-7-16,-10 0 2 0,-6-1-2 0,-24 7-24 15,-4-1-35-15,-18 7-164 0,-13 3-146 0,-2 3-414 16,-8-3 55-16,-10-7 142 0</inkml:trace>
  <inkml:trace contextRef="#ctx0" brushRef="#br1" timeOffset="18399.94">17125 10711 685 0,'0'0'228'15,"0"0"-25"-15,0 0-32 0,0 0-7 0,0 0-16 16,0 0-20-16,0 0-18 0,0 0-10 0,3 13-10 16,-3-13 2-16,7 6-23 0,0-4 26 15,-7-2-21-15,10 6 3 0,-3-4-90 0,-1-1-15 16,5 1 28-16,-1-4 7 0,3 1 6 15,5-5 0-15,0 3-21 0,2-4 19 0,4-4-16 16,-3-1 10-16,6-6-13 0,-4 3-13 16,1-6-12-16,-6-2 18 0,2-2-29 0,0-13-2 15,-2 7-13-15,-8 2 11 0,0-3-1 0,-4 4-2 16,-1 3 23-16,-2 0 15 0,-3 2 18 16,-3 5 13-16,0-1 10 0,-2 3-2 0,-1 2 4 15,-1 1-22-15,0 6-3 0,-4 2 8 0,2 5 5 16,-2 5-23-16,-3 4 15 0,-2 4-2 0,-2 12 10 15,-3 15 5-15,1 8-5 0,3 4 12 16,1 4 24-16,4 2-21 0,2 16-10 16,1 2 11-16,5-11-24 0,0 3 18 0,4-1 13 15,4 0-10-15,0-5-8 0,2 0-8 0,1-4 8 16,0-5-10-16,3 2-8 0,-3-5 18 16,0-13-18-16,-1 1 11 0,-3-6-1 0,2-3 57 15,-5-3-13-15,3-1 12 0,-3 0-20 0,-3 4-22 16,0-8-37-16,-5 3-15 0,1-3-59 15,-3-2-38-15,-1-1-113 0,-2-5-272 0,-1-3-237 16,-2-2 66-16</inkml:trace>
  <inkml:trace contextRef="#ctx0" brushRef="#br1" timeOffset="19183.53">16909 11468 798 0,'1'-9'274'0,"5"1"-46"0,2 3-18 0,2-5-3 0,9-1-33 0,2-3-13 0,7 0-25 0,12-7 2 0,9 0-17 16,2-1-104-16,6 0-6 0,-1 2 4 0,16-5 13 16,-10 7-2-16,2 1-8 0,-2 0-16 0,-1 1 26 15,-7 1-7-15,-2 5-18 0,-15 1 14 0,-3 1-24 16,-10 3 9-16,-3 2-2 0,-4-2-7 16,-3 5-19-16,-1 0 34 0,-5 0-16 15,-1 1 8-15,-4 3 3 0,0-1-11 0,-6 5-5 16,-1 1 18-16,-6 3 5 0,3-1-4 15,-9 3 19-15,4-1-4 0,-4 2-9 0,-1 3-1 0,3-1-4 16,0-3-2-16,1 2 13 0,-1 1-12 16,7-6 1-16,0 4-2 0,1-5 0 0,3 4 13 15,3-3-15-15,0 2 35 0,6-4-27 16,0 1-11-16,1 0 5 0,7-3-10 0,3-1-1 16,1-1 1-16,3 0 13 0,1-3 7 0,-1-2-22 15,3 0 14-15,-4-3-22 0,1-1 12 16,-3 1 6-16,1-4 2 0,-4-1-5 0,-2-1 0 15,1 1-2-15,-4 0 4 0,-6-3-20 0,2 1 13 16,-6-1-3-16,0 1-4 0,-6 0 6 16,2 0 12-16,-6-3-12 0,-4 3-6 0,1 2 4 15,-5-2 8-15,2-4 0 0,-5 6-10 16,4 1 12-16,3 1 6 0,1-1-11 0,-1 2 9 16,4-4 9-16,3 6-13 0,-1-2-14 15,2 1 7-15,6 0-11 0,0-3 9 0,0 7-6 16,10-10-10-16,4 2 7 0,-1-1-7 0,5 1-13 15,-2 0-7-15,2-2 20 0,3 0-18 16,-8 2 13-16,5-2 0 0,-5-2-3 0,1 2 18 16,-4 0-12-16,-3 1-32 0,2 0 42 0,-4-3-3 15,-5 5 13-15,0-3 0 0,-5 2 7 16,-1-1-4-16,-4 1 7 0,-4 0 3 16,0 1 15-16,-6 3 7 0,-3-2-17 0,2 6 0 15,-7-4 2-15,4 1-10 0,0 2 29 0,4 1 7 16,-1 0-24-16,5 0 1 0,1 0-23 15,2 4 13-15,2-1-16 0,4-2 24 0,1 3-21 16,6-4 17-16,0 0-30 0,10 9 6 0,4-8-19 16,3 2 13-16,4-3 0 0,3 0 5 15,-1 0-17-15,4 0 6 0,-2-2 12 0,-1 1-9 16,0 1-2-16,-4-1 23 0,1 1-5 0,-4 0 8 16,-4 0 22-16,1 1-32 0,0 2 14 0,-4-3 9 15,1 6 12-15,-5-4-5 16,1 6 2-16,-1 1-17 0,-2-1 18 0,-1 6-1 15,4-3-12-15,-6 3 2 0,2 1 8 0,0 2 31 16,0 4-31-16,1 0-5 0,2 1-2 0,-2 0 1 16,6 3-1-16,0 1 2 0,1 1-41 15,9-4-41-15,5 11-103 0,-1-12-96 0,3-5-492 16,7-5 58-16,0-1 109 0</inkml:trace>
  <inkml:trace contextRef="#ctx0" brushRef="#br1" timeOffset="19464.91">18981 10588 547 0,'-17'11'220'0,"0"-2"-12"16,3 8-39-16,-3-1 5 0,4 8-28 0,-11 11-6 15,6 8-12-15,1 5-30 0,3 4 14 0,4 6-25 16,0 2-5-16,4 4-5 0,6-3 0 0,3 1-3 16,0-2-10-16,7-2-8 0,0 1-10 15,4-4-20-15,3-2-11 0,0-3-25 0,4-3-10 16,2-6-26-16,1-4-24 0,1-4-104 16,-1-10-48-16,0-4-521 0,-4-6 63 15,4-4 116-15</inkml:trace>
  <inkml:trace contextRef="#ctx0" brushRef="#br1" timeOffset="19647.82">19497 11394 657 0,'0'0'249'0,"0"0"-19"16,0 0-28-16,0 0-15 0,0 0-18 0,0 0-13 15,0 0-28-15,-6 24-5 0,5-12-21 16,-2 1-7-16,0-1-10 0,0 1 4 15,-2 3-15-15,2 1-7 0,0 3-16 0,-1-2-15 16,1-2-80-16,0 1-86 0,-7 2-198 0,10-2-450 16,0-7 105-16,3-2 38 0</inkml:trace>
  <inkml:trace contextRef="#ctx0" brushRef="#br1" timeOffset="19827.09">19648 10968 647 0,'0'-2'218'0,"0"2"-49"0,0 0 5 15,0 0-39-15,0 0-40 16,0 0-39-16,3 17-84 0,0-6-120 0,0 9-531 16,-2 2 70-16</inkml:trace>
  <inkml:trace contextRef="#ctx0" brushRef="#br1" timeOffset="19999.27">19891 11290 583 0,'13'-14'243'16,"1"6"-28"-16,-4-1-25 0,4 1-16 16,-1 1-10-16,1 2-21 0,0-2-38 15,2 1-18-15,2 3-23 0,-2-1-64 0,-2 3-72 16,0 1-71-16,-3 4-85 0,-1 0-412 0,-4 3-10 15</inkml:trace>
  <inkml:trace contextRef="#ctx0" brushRef="#br1" timeOffset="20174.59">19826 11593 847 0,'0'0'292'0,"9"-10"-29"0,-5 7-35 16,3-4-18-16,7-1-23 0,-1 1-16 15,4 0-4-15,-3-1-32 0,6-1-25 0,1 5-28 16,3-3-41-16,3 2-84 0,1 3-108 0,-11 1-136 16,11-3-494-16,-1 4 77 0,-4-2 90 15</inkml:trace>
  <inkml:trace contextRef="#ctx0" brushRef="#br1" timeOffset="20555.88">20527 11218 826 0,'-2'-9'338'0,"2"5"-43"15,0 4-11-15,0-11-36 16,0 10-28-16,0 1-28 0,-3-7-20 0,3 7-14 16,0 0-17-16,0 0-26 0,0 0 3 0,0 0-11 15,0 0-9-15,-13 15-6 0,10-2-18 0,-4-1-7 16,3 5 2-16,0-2-3 0,-2 3-20 15,3 0-15-15,3 2 5 0,0-3-10 0,0 0-1 16,3 1 3-16,0-2-12 0,4-1-4 0,1-4-1 16,2 3-11-16,-1-3 7 0,5-3 1 0,-3-1-5 15,3-4 2-15,-1 1-8 16,4-4 3-16,-3-4-10 0,-1 0 15 0,4-3 3 16,-3-3-8-16,0-4-3 0,-1-4 11 0,-2 0-21 0,-4-4 23 15,2 0-15-15,-5 4 13 16,-1 0-8-16,-3-2-5 0,0-1-3 0,-6 5 6 15,2-1 9-15,-5-1-9 0,2 4-11 0,-4 3 5 16,4 3 3-16,-3 1-15 0,-1 4 7 0,2 2-15 16,-1 3-26-16,-1 4-41 0,1 3 11 15,6 3-34-15,-2 3-84 0,6 0-100 0,0 5-517 16,3 2 30-16,4-3 121 0,3 4 44 0</inkml:trace>
  <inkml:trace contextRef="#ctx0" brushRef="#br1" timeOffset="20724.5">20937 11516 701 0,'10'-1'223'0,"-10"1"-8"0,9 0-16 16,-9 0-22-16,0 0-34 0,0 0-17 0,0 0-9 15,11 1 4-15,-11-1-9 0,0 0-22 0,-17 10-8 16,7 0-13-16,-4 0-3 0,1 0-19 16,-5 2-27-16,1 1-10 0,0-1-28 0,0 3-66 15,0 3-116-15,-3 2-20 0,-1 0-154 0,4-3-335 16,3-4 72-16</inkml:trace>
  <inkml:trace contextRef="#ctx0" brushRef="#br1" timeOffset="20872.25">21121 11189 639 0,'4'-6'226'0,"-4"6"-55"0,9 0-61 0,-9 0-102 15,15 0-116-15,-5 10-547 0</inkml:trace>
  <inkml:trace contextRef="#ctx0" brushRef="#br1" timeOffset="21274.76">21449 11422 819 0,'7'-6'235'0,"-3"-1"49"0,-1 3-25 16,4-3-29-16,-1 2-12 0,2-4-14 0,1 6-47 16,1-3 14-16,1-1-33 0,0 4-22 15,1-3-27-15,0 3-15 0,-2-2-7 0,3-2-16 16,1 3 3-16,-1-4-11 0,1-1-12 0,0 0 10 16,-3-4-15-16,2-4 12 0,0 1-5 15,1-1-15-15,-7-1 5 0,3 1 5 0,-2-2 1 16,-2 3-9-16,-3 0 11 0,1 1 7 15,-1-1-10-15,0 5-2 0,-3-1 2 0,0 2-13 16,0 3 16-16,0-1-3 0,0 3-17 16,0 0-1-16,0 5-3 0,-3-7 9 0,3 7-1 15,0 0-2-15,0 0 2 0,-7 24-2 0,4-12-8 16,0 2 8-16,0 7-23 0,2-3 35 0,-2 5-17 16,3-3-5-16,0 5-1 0,3 0-4 15,-2-3-3-15,2-1-24 0,3 3-22 0,1-6-21 16,4 1-17-16,-1-2-70 0,3-6-117 0,-2-1-188 15,5-2-337-15,-4-1 51 0,1-7 174 16</inkml:trace>
  <inkml:trace contextRef="#ctx0" brushRef="#br1" timeOffset="21399.4">21972 10799 619 0,'0'0'197'0,"0"0"-48"0,0 0-1 0,0 0-76 16,14 15-152-16,-14-4-78 0,10 3-490 0</inkml:trace>
  <inkml:trace contextRef="#ctx0" brushRef="#br1" timeOffset="21697.04">22426 11058 829 0,'0'0'240'0,"1"-7"-17"16,-1 7-8-16,3-1-38 0,-3 1-8 0,0 0-26 15,0 0-12-15,0 0-19 0,-27 8 3 0,16 0-15 16,-5 1-15-16,-1 0-19 0,-4 5-17 16,1 3 7-16,-4 0-20 0,0 1 5 0,2 0-15 15,0-3-1-15,4 2-25 0,2-3 13 0,4-3-31 16,3-2 13-16,-1 0 5 0,5-1 20 0,2-1-7 15,0-1-5-15,6-2 0 16,0 0 2-16,2 0 0 0,1-4-18 0,4 4 6 16,0-2 12-16,4-1-7 0,-1-1 7 0,5 1-10 15,-1 1 10-15,7 2-30 0,-3-1-19 0,6 1 21 16,0 0-48-16,-3 3-149 0,-3 3-103 16,12-2-480-16,-5-1 107 0,-1 1 43 0</inkml:trace>
  <inkml:trace contextRef="#ctx0" brushRef="#br1" timeOffset="21935.12">22892 11065 642 0,'0'-6'251'0,"0"6"-39"15,3-4-22-15,-3 4-9 0,0 0-27 0,7-4-6 16,-7 4-22-16,0 0-1 0,0 0-38 0,10 13 0 15,-7-5 3-15,1 1-8 0,-1 3 0 0,1 3-31 16,0 3 0-16,-1 0 6 16,0 4-32-16,-2 2-43 0,-1 1-7 0,3-6-45 15,-3 5-47-15,0-1-149 0,0-3-461 0,3-2 35 0,4-3 86 16</inkml:trace>
  <inkml:trace contextRef="#ctx0" brushRef="#br1" timeOffset="22288.62">23346 11014 716 0,'-3'-6'312'0,"0"3"-43"0,0-1-33 16,-4 2-8-16,-1 0-21 0,8 2-25 0,-20 4-11 16,6 3-28-16,-3 4-2 0,-3 4-18 0,-1 7-18 15,1 2 0-15,-4 10-21 0,0 0 4 16,10-6-9-16,3 1-23 0,5-8 3 15,3-3-13-15,3 3-2 0,6-5-1 0,-2-3-7 0,7 1-3 16,-1-4 3-16,7-2-18 0,0-1 18 16,3-6-5-16,-3-1-1 0,4-2-4 15,6-5-13-15,1-7 2 0,-1-3-7 0,-1-1-1 16,-4-2 1-16,-2-4 0 0,1-1 5 0,-5-1-8 16,-5 0 7-16,-1 3 6 0,-6-1-7 15,2 9-1-15,-6-3-8 0,-3 1 9 0,0 3-22 16,-4 3 19-16,-4 3-18 0,1 1 7 0,-7-2-4 15,7 8 7-15,-4 2-8 0,-3 5 8 0,1 1 8 16,1 4-44-16,-5 7-23 16,3 3 3-16,3 4-62 0,1 4-69 0,6 2-704 0,0-5 95 15,7-1 74-15,3 0 85 0</inkml:trace>
  <inkml:trace contextRef="#ctx0" brushRef="#br1" timeOffset="22482.6">23787 11476 829 0,'0'0'335'16,"8"-3"-10"-16,-8 3-48 0,3-2-50 0,-3 2-9 15,0 0-34-15,0 0-10 0,0 0-10 16,-28 5-49-16,11 2-10 0,2 1-25 16,-7 2-50-16,1 4-17 0,-2 2-56 0,-1 0-129 15,-1 3-670-15,1-1 74 0,1 3 108 16</inkml:trace>
  <inkml:trace contextRef="#ctx0" brushRef="#br1" timeOffset="22653.56">24027 11126 811 0,'3'-7'325'0,"0"3"-31"0,0-2-97 0,-3 6-25 0,0 0-29 15,0 0-61-15,0 0-294 16,-6 17-505-16,6-3 36 0</inkml:trace>
  <inkml:trace contextRef="#ctx0" brushRef="#br1" timeOffset="23078.03">24454 11451 749 0,'0'0'277'0,"6"-4"-8"0,-6 4-44 15,4-4-18-15,-4 4-33 0,3-3-28 16,-3 3 13-16,0 0-29 0,11-4-17 16,-11 4-13-16,10 0-8 0,-10 0-18 0,14 0-7 15,-7-2-8-15,-7 2-5 0,17-1-21 0,-5-2-8 16,0-2-17-16,2-2 25 0,-4-3-15 15,6-5 5-15,-2 2 0 0,-3-6-7 0,3 1 4 16,-4-2-7-16,0-2 10 0,-3-3 28 0,0 4-23 16,1-2 13-16,-6 0 23 0,1 7-15 0,0-2-6 15,-3 1 6-15,3 2 10 16,-3 4-21-16,0 1-7 0,-3-1-8 0,3 6 3 16,-3-1-6-16,-1 3-2 0,4 3 0 0,0 0-3 0,-23 9-10 15,16 3 11-15,-6 3-16 0,2 3 8 16,1 7 7-16,0 6-5 0,2-5 0 15,2 0 3-15,4-1-13 0,0-1 5 0,5 1 3 16,1-1-13-16,4-5-3 0,1-1-2 0,2 2 7 16,6-8-17-16,3 3-11 0,1-5-41 0,3-2-53 15,-4-1-205-15,0-5-558 0,3-2 97 16,-4-4 123-16,4-4 17 0</inkml:trace>
  <inkml:trace contextRef="#ctx0" brushRef="#br1" timeOffset="23219.73">25039 10957 875 0,'0'0'258'0,"0"0"-25"0,0 0-30 0,0 0-17 16,0 0-9-16,6 19-62 0,-2-11-41 0,3 9-35 16,3 0-116-16,0-4-71 0,1 7-587 15,-1 2 75-15</inkml:trace>
  <inkml:trace contextRef="#ctx0" brushRef="#br1" timeOffset="23395.9">25364 11150 788 0,'6'-7'289'0,"-2"-3"21"15,-1 3-36-15,0 0-23 16,0 4-18-16,-2-2-49 0,-1 5 13 0,6-4-28 16,-6-2-26-16,0 6-15 0,0 0-15 0,0 0-21 15,0 0 0-15,0 0-13 0,8 14-7 0,-5-3-5 16,-3 6-16-16,0-1 13 0,0 7-33 15,0 3-21-15,-3 5-13 0,0-1-53 0,-2 7-16 16,-2-3-66-16,-9 10-103 0,5-6-191 0,4-5-405 16,-2-5 115-16,2-5 44 0</inkml:trace>
  <inkml:trace contextRef="#ctx0" brushRef="#br1" timeOffset="23586.05">25267 11273 729 0,'0'0'251'0,"0"-7"-41"0,0 7-13 15,0-7-38-15,0 7-11 0,8-2-15 0,-8 2-18 16,16 1 3-16,-5 2-33 0,6 2-32 0,3-2-45 16,1 4-29-16,6-1-83 0,0-2-147 15,1 3-453-15,-1-6 36 0</inkml:trace>
  <inkml:trace contextRef="#ctx0" brushRef="#br1" timeOffset="23810.79">25958 11018 1008 0,'0'-2'302'0,"4"-5"-10"0,-4 5-52 0,0 2-14 16,3-6-29-16,-3 6-28 0,0 0-21 0,0 0-2 15,0 0-18-15,3 17-20 0,-6-9-24 0,3 5-2 16,0-1 2-16,-3 6-7 0,2 4-10 15,-2 3-8-15,0 0-6 0,-1 7-17 0,1 1-25 16,-4 0-37-16,0 0-61 0,1 0-51 16,-1-4-108-16,-14 12-100 0,11-10-478 0,-1-6 79 15,5-6 93-15</inkml:trace>
  <inkml:trace contextRef="#ctx0" brushRef="#br1" timeOffset="23999.35">25756 11272 821 0,'-3'-4'236'15,"3"4"-19"-15,0-10-12 0,0 10-10 0,0-7-29 16,0 7-15-16,7-1-10 0,3-1-26 16,-3 1-10-16,6-2-23 0,2 6-5 15,1-2-21-15,5-1-43 0,0 3-36 0,3-3-57 16,-1 0-76-16,1 0-64 0,4 4-156 0,-1-3-310 15,4-6 15-15</inkml:trace>
  <inkml:trace contextRef="#ctx0" brushRef="#br1" timeOffset="24240.17">26625 10693 652 0,'4'0'254'0,"-4"0"-19"0,0 0-17 0,10 8-29 15,-4-1 6-15,-1 4-26 0,1 3-6 16,1 9-9-16,-1 2-21 0,-2 8-15 16,5 14-13-16,-1 6-11 0,-1 2-6 0,-4 7 4 15,3-2-10-15,-5 0-1 0,-2 3-14 0,-5-5 10 16,2 2-16-16,-10-1 3 0,-9 5-13 16,-8-1 6-16,-10-8-1 0,-10-6-10 0,-7-3 13 15,-10-3-23-15,-8-3-80 0,-2-8-27 0,-14 7-73 16,-11-20-168-16,-6 13-535 0,-4-9 69 0,-4-11 140 15,0-6 39-15</inkml:trace>
  <inkml:trace contextRef="#ctx0" brushRef="#br1" timeOffset="25879.54">18824 12533 760 0,'-4'-3'276'16,"4"3"-2"-16,-6-4-31 0,6 4-28 15,0 0-15-15,-1-5-29 0,1 5-14 0,0 0-14 16,0-6-10-16,0 6-31 0,7-7 14 0,-3 0-19 16,2 3-18-16,-1-3-2 0,4 0-3 15,1-1-15-15,-3-3-10 0,4-2 7 16,-1 2-20-16,0-4 12 0,0-2 1 0,0 0-18 16,-6 1-8-16,3-1 10 0,-3 0-23 0,2 3 8 15,-6 3-18-15,1 0-2 0,-1 2-14 16,-1 2 4-16,-2 1-19 0,-4 3 16 0,0-1-1 15,-3 4-7-15,0 4 10 0,-4-1-7 0,1 5 17 16,-5 2-15-16,5 3 0 0,-5 3 18 16,5 1-23-16,-1 2 13 0,4 6 2 0,0-1 3 15,5 0-5-15,-1-1 5 0,6-2 5 0,0 2-23 16,3 2 23-16,1 0 13 16,3 0-18-16,0-1 0 0,0-3 10 0,2 0-16 0,-1-2 6 15,-1 2-2-15,2-2 7 0,-5-3-3 16,3 1-5-16,-6-1-12 0,2-5 7 0,-3 6-2 15,-3 0-29-15,-2-1-12 0,-1 1 7 0,-4 1-10 16,0-3-17-16,-4 3-24 0,4-1 18 16,-5-2 10-16,2 2-28 0,3-4 21 0,2-1 0 15,2-4-8-15,-1 2-11 0,4 1 47 16,0-2 8-16,0-4 4 0,3 2 1 0,3-3 20 16,0 0 0-16,4 1-2 0,-1-1 4 0,1-2-4 15,1 4 20-15,1-5-16 0,1 5-12 16,1-5 26-16,2 6-3 0,-6-3 2 0,1 2-7 15,1 2 12-15,-2-3 44 0,-3 1 8 16,-1 4 33-16,-3 0 5 0,0-1-7 16,-3 1-6-16,-4 1 3 0,0 3-8 0,-7 3 6 15,1-2-1-15,-2 2-2 0,-4-2-8 0,1 1 3 16,2-3-14-16,1 3-6 0,-1-4-4 16,5-1 9-16,1-1-4 0,4-2 9 0,2 2-19 15,7-2 1-15,-2 1 17 0,9 0-12 0,4 1-6 16,9-4-20-16,4 2-7 0,4 0-37 0,7 1-99 15,3-4-192-15,14 12-538 0,-1 1 123 16,1-5 36-16,-4-1 64 0</inkml:trace>
  <inkml:trace contextRef="#ctx0" brushRef="#br1" timeOffset="26627.28">19306 14712 655 0,'0'0'304'0,"0"0"-2"0,0 0-33 0,0 0-18 16,0 0-26-16,0 0-22 0,0 0-22 0,0 0-25 0,0 0-7 15,0 0-26-15,27-6-13 0,-17 5-5 0,5 2-13 16,-2 1-26-16,4-2-2 0,-3 1-15 0,3 6-23 15,-4-2-3-15,1 3-3 16,-3-3-7-16,1 7-13 0,-5 0-5 0,-2 3-13 16,-2-1 15-16,-3 0-4 0,0 1-6 0,-8 3 8 15,2 6-3-15,-4-3 8 0,-5 4-2 0,-1 0-1 0,-2-3 0 16,-1 1-2-16,4 1 10 0,-4-1 3 16,1-3-21-16,5 1 24 0,2 0-9 15,-2-3 3-15,2 2-7 0,4-1 12 0,4-1-18 16,-1-4 3-16,4-2-8 0,1 2-17 15,5 0-11-15,1-3 0 0,4-1-13 0,-1-3-5 16,4-2 8-16,-1-4 12 0,4 1-19 0,-3-2 17 16,-1-2 33-16,4 1 44 0,-7-3 25 0,1 0 13 15,-1 0-4-15,-6 1 6 0,2-3 14 16,-3 2-26-16,-2-1 15 0,-1 5-20 0,-1-10-13 16,-5 6 16-16,6 4-24 0,-7-5 11 15,1 4-13-15,6 1-6 0,0 0-2 16,-15 3-7-16,9 3 7 0,2-1 3 0,1 6-1 15,0 2-27-15,3 2 5 0,0 7 2 0,6-1-7 16,-2 4 7-16,6 8 0 0,1-1-5 0,2 10-5 16,4 0 5-16,-3-6-41 0,-3-4 13 15,-1 1-56-15,-1-1 5 0,-2-1-6 0,-3-4 11 16,-1-2-10-16,-6 0 2 0,-1 0 13 0,-3-1 18 16,-9 2-5-16,-2-1 13 0,-3-2 4 15,-13 4-9-15,-3 0 4 0,-4-4-7 16,-4-3-25-16,-2 3-98 0,-8-2-146 0,4-5-489 15,-3-1 64-15,9-10 129 0</inkml:trace>
  <inkml:trace contextRef="#ctx0" brushRef="#br1" timeOffset="27646.53">24546 11926 806 0,'0'0'210'0,"-3"-4"-3"0,3 4 5 15,10-6-58-15,4 1-16 0,2 2-23 0,6-4-2 16,8 2-5-16,8-2-24 0,17-6 8 16,9 3-10-16,4-1-26 0,22-4 65 15,5 0-3-15,10-2-14 0,-1 5-6 0,-2-3-4 16,5 0-17-16,-2-1-5 0,2-1-8 0,-5 5-5 16,-6-1-3-16,-1-2-2 0,-22 6-13 15,-5 1-5-15,-5 3-8 0,-17 2-15 0,-8 0-24 16,-7-1-27-16,-8 1-6 0,-5 3 11 0,-5 0-3 15,-3 0-5-15,-10 0 6 0,0 0 4 16,0 0 8-16,-33 0-5 0,11 1 7 0,-18 4-2 16,-5-1 0-16,-16 0 10 0,-8 4 3 15,-23 2-5-15,0 0-1 0,-7-2 6 0,-1 7 2 0,1-5 8 16,0 3-15-16,4-1 5 0,-1-3 0 16,4 0 15-16,2 4-8 0,1-4 11 15,18-2-13-15,6-1 5 0,3 1 12 0,4 0-14 16,13-2 7-16,12-2 13 0,5 0 2 15,8 1-14-15,3-3 11 0,5 4-6 0,0-3-4 16,8 1 6-16,1 1-15 0,3-4 12 0,20 3-23 16,-3-2 31-16,11 4 8 0,9-5-16 0,13 0 5 15,20-5 11-15,25 4-29 0,8-6 13 16,3 2 16-16,7-5-5 0,0 0 4 0,0 0 8 16,0 0-12-16,-4-4-3 0,4 2 0 0,-4-1 15 15,-6-3-13-15,-5 8 11 0,-8-2-13 16,-22 3-33-16,-4-1 4 0,-18 8-58 0,-9 0-89 15,-9-2-106-15,-6 4-563 0,-10-2 98 16,-6 3 40-16,-6-1 103 0</inkml:trace>
  <inkml:trace contextRef="#ctx0" brushRef="#br1" timeOffset="33771.68">25602 10839 476 0,'0'0'220'0,"0"0"-8"0,0 0-17 16,0 0-1-16,4-13-25 0,-4 13-13 0,0 0-64 15,0 0-25-15,0 0 5 0,0 0-1 16,0 0-14-16,0-8 12 0,0 8 5 0,0 0-13 16,0 0 62-16,0 0 0 0,0 0-18 0,0 0 3 15,4-4-19-15,-4 4 14 0,0 0-19 16,0 0-10-16,0-6 21 0,0 6-36 0,0 0-13 15,0 0 5-15,0-7-7 0,0 7-8 0,0 0 2 16,0 0-5-16,0 0 13 0,3-2-10 16,-3 2 13-16,0-6-24 0,0 6-2 0,0 0-12 15,4-9 7-15,-4 9 2 0,0-3 3 16,3-2-8-16,-3 5-4 0,3-8 9 0,-3 5-7 16,0-4-3-16,3 0 11 0,-3 5 2 15,1-4-11-15,-1-3-1 0,0 1 2 0,0 0-8 16,0-2 18-16,0 2-13 0,0-4 16 0,-4 0-19 15,4-1 1-15,-3-1 0 0,-1-2 7 0,1 1-10 16,-4-2 10-16,6 2-20 0,-5 1 8 16,3 0-3-16,-1-1 10 0,-2 2-10 0,2-2 0 15,-3 1 18-15,3-1-13 0,-2 3 5 0,2-4-15 16,-2 2 0-16,-1 3 3 0,0-3 27 16,0 3-10-16,0-3-17 0,1 4 2 15,-2 0 5-15,0-5-15 0,-3 7 2 0,4-5 11 16,-1 1-11-16,1 4-2 0,-2-3 0 0,-2-2 4 15,1 3 6-15,3 1 3 0,-3-1-11 16,1 1-10-16,-2 0 6 0,1-2 19 0,-1 1-17 16,0 2-3-16,-2-1 18 0,3 1-35 0,0 0 14 15,-1 1-4-15,1-3-1 0,0 3-7 0,-4 1-5 16,3-4 25-16,-1 4-20 0,-3 0 15 16,5-2-7-16,-1 1 2 0,-5-1 0 15,6 3 5-15,-5-1 13 0,2-1-13 0,-1 0 3 16,-2-2 0-16,2 3 7 0,0 0 1 0,-3-1 9 15,0-1-19-15,0 2 4 0,3-2 5 16,-3-2-4-16,-4 3 2 0,5-1-3 0,-2-1 5 16,-2 1-2-16,-1 0 0 0,-3-2 13 0,4 2-11 15,-4 1-2-15,3-3 5 0,-3 2-5 16,1-1 8-16,2 0-1 0,-3 1 11 0,0-1-11 16,1-3-9-16,2 3-3 0,0-1 12 0,1 2 3 15,-1 0 5-15,4 1-17 0,0-1-1 0,-1 4 0 16,-1-4-9-16,1 0 22 0,1 1 10 15,3 0-25-15,-3 4 7 0,0-5-10 0,-3 1 16 16,6 5-13-16,-6-4 20 0,3-1-10 16,-1 2 3-16,-2 0 2 0,3-2-16 0,-4 3 19 15,0-3-5-15,1 5 2 0,-7-4 5 16,3-1-20-16,-3 4 17 0,2-2-9 0,-1 2-8 16,1-3 10-16,-5 6 10 0,3-4-25 0,-1 0 12 15,4 4 3-15,1-3 0 0,-1-1 5 16,2 3-13-16,-2-1 11 0,-3 2-13 0,4-1 10 15,-1 0 10-15,0 1 0 0,3 0-17 0,-2 0 4 16,-1 0 3-16,2-3 3 0,-1 6-1 0,2-3-7 16,-2 1 2-16,2 0-4 0,1-1 9 15,-1 2-15-15,0 1 16 0,1-1-8 16,0 1-3-16,-1-3 16 0,4 4-13 0,-1-1 2 16,-1-2 3-16,4-1 5 0,-5 6 8 15,6-3-18-15,-6 2 13 0,3-2-3 0,0 1-5 16,0 0-3-16,-1 2 11 0,-2 0-18 0,-1-1 5 15,-2 3 10-15,2-1-13 0,1 1 8 0,-1 0 5 16,0-4-2-16,1 4-11 0,-1 0 0 16,1-1 8-16,0 2-7 0,5-1-4 0,-6 0 17 15,5 0-1-15,-1 1 5 0,0 1-23 0,-1 2 18 16,-1-1-5-16,1-1 3 0,2 4 2 16,1-5-8-16,-1 7 3 0,-2-3 8 0,1 0-18 15,3 4 5-15,-3-3 15 0,1 3-25 0,-2 2 9 16,3 4-1-16,-1 1 12 0,-1-1-3 15,0-2-22-15,1 3 35 0,-2 1-20 16,2-1 3-16,4 0 4 0,-4-2-12 0,2 1 7 16,1 0-4-16,1-4 9 0,1 1-9 0,0 0-1 15,0-2 5-15,1 3 3 0,0-2 3 0,-1-2 10 16,7 1-18-16,-5-1 10 0,2-3-8 16,3 1 3-16,-6-3 3 0,6 3-1 0,-2-6-2 15,2 1 8-15,-2-2-11 0,2 2 1 0,0-3 15 16,1 1-11-16,0-1 1 0,3-2-8 15,-4 0 15-15,1 1-5 0,3-4-15 16,-3 4 28-16,3-6-13 0,-3 8-3 0,3-8 6 0,-1 4 0 16,-2 1 7-16,3-5 6 0,0 0-4 15,-4 6 7-15,4-6-12 0,0 0-1 16,-3 4 4-16,3-4-15 0,0 0 15 0,0 0-7 16,0 7-11-16,0-7-2 0,0 0 15 0,0 0 1 15,0 0-11-15,0 0 0 0,0 3 20 16,0-3-15-16,0 0 8 0,0 0-13 0,0 0-15 15,0 0-16-15,0 0-38 0,0 0-54 0,0 0-46 16,0 0-105-16,0 0-245 0,0 0-288 0,0 0 80 16,0 0 141-16</inkml:trace>
  <inkml:trace contextRef="#ctx0" brushRef="#br1" timeOffset="34428.38">22461 10388 563 0,'0'0'207'0,"0"0"-15"0,0 0-21 0,0 0-22 0,-3-5-34 0,3 5 13 16,0 0-8-16,0 0-15 0,0 0-10 0,0 0-10 16,0 0-16-16,0 0 7 0,0 0-27 15,0 0-3-15,-4 16 0 0,4-14 5 0,-3 6-15 16,0 1 8-16,3-1-19 0,-1 2 11 0,-2 1 13 16,0 0-24-16,0 5 4 0,-2-2-6 15,2-1-11-15,0 2 11 0,3-5 8 0,-1 5-21 16,-2-1 13-16,3-1-5 0,0-5-2 15,-3 6-1-15,3-3 11 0,0-3-16 0,0 2 0 16,0-3 3-16,0 3 0 0,-3-3-8 16,3 1 5-16,3-2 5 0,-3 2-4 0,0-5 7 15,0 4-21-15,0-2 39 0,0-5 20 0,0 8-28 16,0-8 13-16,3 5 21 0,-3-1-106 16,0-4 39-16,3 4 3 0,-3-4-11 0,0 0 5 15,4 4 18-15,-4-4-12 0,0 0-6 0,17-11 18 16,-10 10 3-16,0-6 0 0,4 2-11 15,-1-2 4-15,0-2-6 0,7-1 5 0,-4-1-5 16,5 0 18-16,-2 2-26 0,5-2 3 0,-4-1 12 16,-3 4-7-16,3-2-7 0,-3 3 20 0,0-1-6 15,-1 1-2-15,0 2-17 16,-2 0 12-16,-4-2 2 0,3 4 6 0,-2-2 0 16,-2 2-16-16,1 1 3 0,-1-3 12 0,-2 4-4 15,-4 1 2-15,10-6 5 0,-6 5-2 16,-4 1 0-16,3-2-8 0,-3 2 2 0,7-5-15 15,-7 5 16-15,0 0 5 0,3-3-34 0,-3 3 29 16,0 0-11-16,0 0-23 0,0 0 11 0,0 0-11 16,0 0-7-16,0 0-19 0,0 0-30 15,0 0-30-15,-7 17-34 0,4-12-95 16,3-5-13-16,-6 8-496 0,6-3 77 0</inkml:trace>
  <inkml:trace contextRef="#ctx0" brushRef="#br1" timeOffset="44882.93">25152 12176 276 0,'0'0'107'0,"6"-8"-32"0,-6 8 14 0,3-4-20 15,-2-2-12-15,-1 6 81 0,0-6-20 16,3 4 5-16,-3 2-3 0,3-7-20 0,-3 7-11 16,0-3 1-16,0 3-31 0,0 0 7 15,4-7-9-15,-4 7-1 0,0 0-5 0,0 0-18 16,0 0 16-16,0 0 5 0,0 0-3 0,0 0 10 16,0 0-7-16,3 18 10 0,-3-10-23 15,0 6 10-15,-3 3 3 0,2 1 2 0,-2 7-43 16,-3 8 31-16,2 3-16 0,-3 14 5 0,0 3-12 15,0 0 4-15,-2-3 14 0,2 0-14 0,-1-2 1 16,2-11 7-16,-1-3-20 16,1-2 15-16,2-2-13 0,1-5 16 0,-2-2-21 15,2-4 8-15,0 0 0 0,0-4-10 0,2-3 43 16,-2 1-28-16,0-2-66 0,3-3 25 16,0 1 15-16,-3-1 6 0,3-1-3 0,-1 1 0 15,0-3 0-15,1-5-34 0,1 6-27 0,-1-6-11 16,4 4-35-16,-4-4-29 0,0 0-56 0,13-8-38 15,-5 3-507-15,-2 3 45 0</inkml:trace>
  <inkml:trace contextRef="#ctx0" brushRef="#br1" timeOffset="45521">25001 12297 693 0,'0'0'236'0,"0"0"-16"0,0 0-31 0,-6-4-17 15,6 4-29-15,0 0 0 0,0 0-35 0,0 0 12 16,0 0-17-16,-11 8-24 0,11-8 13 16,-4 7-10-16,1-6-15 0,0 5-6 0,3-6-5 15,-2 6-22-15,-3-2 7 0,5-4-6 0,-3 8 4 16,3-8 15-16,-4 3-14 0,4-3-1 16,0 5-37-16,0-5 70 0,0 0-3 0,0 5 3 15,0-5-11-15,0 0 1 0,0 0-11 0,0 0 0 16,0 0-5-16,20-13-7 0,-13 7-11 15,4 0 8-15,-4-4-3 0,6 0 8 0,-2-1-26 16,2-2-2-16,1 1-5 0,-1-3-1 0,1-1 4 16,0 3 14-16,-1 0-32 0,-5-2 30 15,2 5 5-15,-1 0-3 0,-2 2-20 16,0 1 11-16,-3-1-3 0,3-1-13 0,-1 4 0 16,-2 0-3-16,-1 0 3 0,1 2 3 0,-4 3-14 15,7-7 6-15,-7 7 3 0,0 0-3 0,0 0 2 16,6 11-2-16,-4-5 0 0,-1 2-3 15,0 2 11-15,-1-2-1 0,3 6-7 0,-3-4 8 16,3 4-11-16,-3-2 3 0,4 4 7 0,0-2-7 16,-1 2-2-16,1-3 17 0,-1 2 5 15,3 3-15-15,-2-4-5 0,2 1 18 0,-1-2-13 16,1 2-3-16,1-1 11 0,-1-3-8 0,-2 3 3 16,3-3 2-16,-3-3-16 0,2 2 17 15,-2 1-4-15,2-5 6 0,-2 3-21 0,3 1-13 16,-3-4 11-16,2 2-31 0,-2-1 2 15,2 1-9-15,-1 1-34 0,1-3-34 0,-3 2-55 16,1-1-83-16,2-1-222 0,1 1-313 0,-4 0 68 16,1-7 93-16</inkml:trace>
  <inkml:trace contextRef="#ctx0" brushRef="#br1" timeOffset="45680.71">25445 12368 563 0,'0'0'82'0,"0"0"-108"0</inkml:trace>
  <inkml:trace contextRef="#ctx0" brushRef="#br1" timeOffset="49558.02">25753 10724 391 0,'3'-9'149'0,"-3"9"-16"15,0-7 7-15,0 7 4 0,3-7-42 16,-3 7-12-16,1-4-11 0,3 0 3 0,-4 4-5 15,3-10-8-15,-3 7 85 0,3-2-14 16,-1-2-12-16,-1 4 18 0,0-4-10 0,-1 0-11 16,0-1-7-16,0 3-5 0,3-2-101 0,-3 0 4 15,-3-1 9-15,3-2-4 0,-1 3-3 16,-2-4 10-16,0-1-10 0,0 4-8 0,-2-4-10 16,2 0 13-16,-3 1-8 0,2-3 10 0,-2 3-4 15,2 0-14-15,-4-3 13 0,2-1 3 16,-1 0 10-16,-2 3-18 0,1-4-2 0,1-1 71 15,0 2-2-15,-5-2-8 0,1-1-5 0,1 3-13 16,0-3 2-16,-1 1 6 0,-2 0-8 0,2 0-5 16,0-4-8-16,-5 6 8 15,2-4-13-15,1 1 3 0,-1 1-8 0,0 1 5 16,-3-1 3-16,3-1-10 0,-3 3-6 0,3-2 11 16,-3 0-6-16,1 1-12 0,1-1 20 0,-1 4-5 15,1-1-5-15,-1-2-11 0,2 1-1 16,-3 3 1-16,3-3-4 0,-2 0 2 0,1 4-2 15,-1-3-3-15,2 3 5 0,0-3 0 0,0 6 23 16,1-3-26-16,-1-2 6 0,2 3-5 0,-3 2 2 16,1-2 3-16,0 1-1 15,-6-5 1-15,7 6 0 0,-5-1-1 0,1-1-7 0,0 0 10 16,-4-2-7-16,1 4 7 0,0-2 1 0,-1 0-14 16,-3 1 6-16,4-1 2 15,-4 1-5-15,1-1 0 0,-3 0 2 0,3 2 1 16,-4-1-1-16,2 1-12 0,-2 0 20 0,-4-1-15 15,1 1 5-15,2-2 5 0,1 3 0 0,-1 0 11 16,2 3-29-16,1-3 26 0,-5 0-16 16,5 3 6-16,-2-2 2 0,0 0 3 0,-1 3-16 15,5-3 5-15,-4 4 3 0,6-4-7 0,-3 6-4 16,-4-7 1-16,8 4-8 0,-7 3 26 0,2-5 0 16,-2 3-8-16,0 2 5 0,-1 0-3 15,-2-1 1-15,-1 1-3 0,-3 0 8 0,3 0-8 16,-3 1-6-16,0-1 6 0,0 2 3 15,0 1-8-15,3-1 0 0,-5 1-5 0,3 1 12 16,0-1-2-16,-2 1-8 0,4 0 11 16,0-2 0-16,3 3-11 0,-1 2 0 0,1-4 3 15,1 5-8-15,-1-2 13 0,1 2-18 0,0-1 11 16,-1 3 4-16,-3 1-5 0,1-1-2 16,2 5 15-16,-3-2-2 0,1 0 5 0,-8 11-8 15,4-7-6-15,7-1 6 0,-1 2 3 0,-9 6-3 16,3 1 3-16,6-3-3 0,1-4-11 0,-7 7 11 15,9-1 11-15,1-5-19 0,1 2 5 16,-1 0 3-16,3-3 13 0,-3 4-13 16,1-4-5-16,2 7 8 0,-3-2 4 0,4-4-14 15,-4 4 12-15,3-1-13 0,0-2 8 0,1 4-3 0,-1-3 6 16,1 2-6-16,3 0 9 16,0-3 6-16,0 4-17 0,0-6 8 0,3 3-11 15,3-2 11-15,-2-1-1 0,3 4-4 0,-1-4 7 16,1 1-5-16,0 3 7 0,-1-4-12 15,2 2 3-15,2-1 2 0,-4 0 0 0,5-2 2 16,2-2 3-16,-3 2 1 0,1-2-24 0,-2-4 7 16,5 3 6-16,0-4 3 0,-1-2-3 0,1 2 5 15,0-2 5-15,0-1-8 16,2 3 3-16,-2-4-8 0,3 0 8 0,-3-3 8 0,3 4-3 16,-4-4-2-16,4-3 7 0,-1 8-20 15,1-8 23-15,-3 7-11 0,3-7 3 0,0 7 0 16,0-7-2-16,0 0 10 0,-3 4-11 15,3-4 9-15,0 0-17 0,3 7-22 0,-3-7-25 16,0 0-14-16,0 0-66 0,0 0-59 0,0 0-79 16,0 0-106-16,0 0-429 0,0 0 56 0,0 0 136 15</inkml:trace>
  <inkml:trace contextRef="#ctx0" brushRef="#br1" timeOffset="50067.77">22229 10366 335 0,'0'0'105'0,"0"0"-5"0,7 17-1 0,-4-7-12 0,-3-2-12 0,3 6 14 15,-3-3-27-15,3 6 9 0,0-1 6 16,-2 5-18-16,3-1 13 0,2-2-21 16,-2 4 8-16,2 1-3 0,-2-3 31 0,3 3-28 15,0-3 0-15,-1 1-28 0,-2-3 10 16,3-2-1-16,-1 0-4 0,2-4 67 0,-1 4 20 16,-1-5-16-16,0 0-5 0,-2-1-12 0,3-1 2 15,-3-1 0-15,2-1 1 0,-2 1-86 16,-1-4 1-16,4 2-21 0,0-4 21 0,0 3 5 15,0-3 17-15,-1-1-12 0,2 4-8 0,2-5 19 16,0 0-27-16,1 1 6 0,-1-2-6 0,6 1 6 16,1-5 0-16,1 4-11 0,2-1-5 15,1-3 8-15,3 4 0 0,-1-6 0 0,5 3 0 16,2-3 26-16,4 1-26 0,1-2 10 0,-1 1-7 16,0-3 7-16,0 3 23 15,-6 3-38-15,0-3 8 0,-1 0-3 0,-4 0 5 16,-5 6 5-16,2-6-7 0,-3 3 4 0,-3 2-4 15,-4-2 17-15,0 2 1 0,1-3 5 0,-1 4 7 16,-3 1 13-16,-1-2-5 0,-6 2-26 16,8-5-22-16,-8 5 1 0,3-3-14 0,-3 3-18 15,0 0 15-15,0 0-36 0,0 0-39 0,0 0-35 16,-27 1-82-16,20 1 0 0,-1 0-558 16,-1 1 85-16,9-3 78 0</inkml:trace>
  <inkml:trace contextRef="#ctx0" brushRef="#br1" timeOffset="50191.7">23124 10618 409 0</inkml:trace>
  <inkml:trace contextRef="#ctx0" brushRef="#br1" timeOffset="57435.55">20992 13391 217 0,'0'0'90'0,"0"0"-16"16,-5-2 21-16,5 2-16 0,0 0 11 15,0 0 12-15,0 0 5 0,0 0-9 0,0 0 25 16,0 0-75-16,0 0-27 0,0 0 25 16,0 0 25-16,0 0-7 0,0 0 21 0,0 0 4 15,0 0 78-15,0 0-16 0,8-6-82 0,-8 6-18 16,10 0-12-16,0-3 9 0,7-1-25 15,4 1-2-15,2-4 22 0,8 5-22 0,7-4-3 16,0-1 0-16,2-1-6 0,19-2-7 0,-4 2-15 16,0-2-51-16,-2 1-39 0,-8 3-69 0,-7 3-38 15,-7-1-190-15,3 2-281 0</inkml:trace>
  <inkml:trace contextRef="#ctx0" brushRef="#br1" timeOffset="57766.32">20810 13634 709 0,'0'0'230'0,"0"0"-25"0,38-1-16 0,-14 1-10 16,7 0-25-16,9-3-3 0,18-2-21 15,7-2-2-15,0 1-20 0,3-1 2 16,1-5-10-16,0 2-21 0,2 2-20 0,1-2 8 16,-3 0-6-16,-1 3 3 0,0 0-20 0,-7 0-16 15,-12 6-31-15,-9 1-10 0,-9 0-15 16,-3 6-28-16,-4-4-85 0,-5 7-33 0,-11-1-136 15,-1-1-447-15,-7 3 94 0,0-1 36 16</inkml:trace>
  <inkml:trace contextRef="#ctx0" brushRef="#br1" timeOffset="58024.68">21032 14051 765 0,'0'0'256'0,"0"0"-28"0,17-10-34 16,-6 9 6-16,5-5-36 0,5 5-16 0,7-6 1 16,2 4-29-16,8-4 3 0,-1 0-23 0,8 4 5 15,10-5-29-15,2 0-86 16,-8 1-8-16,-9 7-5 0,-1-3 15 0,1-1-4 15,-6 2 4-15,-3 1-20 0,0 0-18 0,-4 2-29 16,-3 0-29-16,-4 1-30 0,1 2-78 16,-8-1-11-16,-2 1-504 0,-4 0 64 0</inkml:trace>
  <inkml:trace contextRef="#ctx0" brushRef="#br1" timeOffset="58271.7">21015 14301 767 0,'-10'-2'279'0,"10"2"-25"0,0 0-21 16,0 0-18-16,13-10-33 0,-2 4-21 0,2 1-15 16,11-2-11-16,1 0-14 0,9-1-22 15,6-1-4-15,12-4-21 0,3 2 6 0,3 0-14 16,-1 2-73-16,1-3-24 0,-3 4 18 0,-7 3-18 15,-10 1-10-15,-4 2-15 0,0 1-8 16,-6 1-59-16,-1 0-51 0,-6 3-23 16,-1 1-79-16,-6 1-459 0,-1 3 62 0</inkml:trace>
  <inkml:trace contextRef="#ctx0" brushRef="#br1" timeOffset="58525.21">21118 14541 770 0,'0'0'279'0,"0"-8"-44"0,3 3-14 0,4-2-17 16,6-2-27-16,1 2-13 0,7-7-18 16,2 6-18-16,11-2-11 0,-3-1-12 0,8 0 0 15,-2 1-25-15,0 3 2 0,1 1-18 16,0 1-23-16,2-2 10 0,-8 7-21 0,-2 0-14 15,1 0-19-15,0 0-17 0,-4 5-24 0,0-2-56 16,-7 3-30-16,1 3-36 0,-8-3-88 16,-1 5-511-16,-3-1 71 0,-5 4 29 0</inkml:trace>
  <inkml:trace contextRef="#ctx0" brushRef="#br1" timeOffset="58770.88">21217 14758 593 0,'-10'1'228'0,"10"-1"-23"0,-8 0 7 15,8 0-15-15,0 0-38 0,0 0 13 0,0 0-14 16,0 0-1-16,0 0-27 0,25 7-15 0,-8-7 6 16,0 4-27-16,6-4-104 0,2 0 15 15,6 0 26-15,-1-4 51 0,8 3-5 0,6-5-13 16,0 3 0-16,0 1-16 0,1-3-17 0,-4 2-39 15,4 2-38-15,-10-3-54 16,-2 4-30-16,-2 4-72 0,-3-1-16 0,-1 0-545 16,-7 2 93-16,1-2 37 0</inkml:trace>
  <inkml:trace contextRef="#ctx0" brushRef="#br1" timeOffset="58990.6">21703 14954 860 0,'0'-7'248'0,"0"7"-8"15,9-6-48-15,1-1-12 0,4 3-17 16,0-3-19-16,10 0-24 0,6-1 8 16,5 1-15-16,19-3-16 0,2 2-20 0,-2-2-41 15,-3 7-59-15,-6-1-75 0,-1 1-96 0,-3 2-574 16,4-3 107-16,-4 4 6 0</inkml:trace>
  <inkml:trace contextRef="#ctx0" brushRef="#br1" timeOffset="60585.44">23186 13266 424 0,'0'0'208'15,"3"-7"-11"-15,-3 7-36 0,0-3 11 0,0 3-24 16,0 0 3-16,3-6-8 0,-3 6-22 16,0 0-6-16,0 0-41 0,0 0 13 0,-3-9 0 15,3 9-7-15,0 0-6 0,0 0-3 0,0 0-7 16,0 0-12-16,0 0-14 0,0 0 18 16,0 0 3-16,0 0-15 0,0 0-16 15,0-4-23-15,0 4 28 0,0 0 8 0,0 0-5 16,0 0-5-16,0 0 10 0,0 0-3 0,0 0-5 15,0 0 21-15,0 0-28 0,0 0-3 16,0 0 13-16,0-4 10 0,0 4-87 0,0 0 5 16,0 0-2-16,0 0 4 0,0 0 4 0,0 0 24 15,0 0-1-15,3-7-11 16,-3 7 26-16,0 0-6 0,0 0 6 0,0 0-11 0,0 0-7 16,0 0 15-16,0 0 8 0,0 0-21 15,0 0-12-15,0 0 9 0,0 0-17 0,0 0 21 16,0 0-6-16,-6 20-10 0,3-11 5 15,-1 2-10-15,1 6 5 0,-5 0 10 0,2 1 8 16,-1 5 2-16,0 2-4 0,-3 0 14 0,3 0-4 16,3 0-11-16,-2 0 13 0,3-1 26 15,0-6-34-15,3 4-12 0,0-5-11 0,0 0-4 16,3-1-32-16,-3-5-40 0,6 6-13 0,-3-4-39 16,-2-3-69-16,2 0-527 0,3-3 47 0</inkml:trace>
  <inkml:trace contextRef="#ctx0" brushRef="#br1" timeOffset="61161.35">23531 13333 847 0,'0'0'225'0,"-10"0"-7"0,10 0-39 0,-14 0-13 0,7 1-28 0,-3 6 11 15,-1-1-19-15,2 2-17 0,-1 2 5 0,-1 0-26 16,0 4-8-16,-1 2-4 0,1 1-6 16,1 1 0-16,0 0-20 0,5 2 15 15,-1-2-25-15,3 0 7 0,2-2-10 0,2-3 7 16,-1 2 6-16,6 2-5 0,2-2-19 0,2-4 9 15,7 3-11-15,-1-3-15 0,6-4 20 0,2 1-5 16,5-3-2-16,-1-3 10 0,7-3-24 16,-4-3 6-16,6-2-20 0,-3-5 12 0,0 1-36 15,-3-5 9-15,-4-3-1 0,-3 1-13 0,-7 2-5 16,-7-3 21-16,1 3-13 0,-11 0 7 16,-3-4-7-16,-5 6 15 0,-8-3-7 0,-5-5 17 15,-7 3-2-15,-2 7 10 0,-14-11-7 0,10 10 9 16,-1 3 3-16,4-2 13 15,4 7-17-15,-1-2-6 0,5 6 10 0,3 0-10 16,2 2-18-16,1 3 3 0,7 2-32 0,6 0-50 16,1 3-79-16,6-1-68 0,11 6-582 0,6-3 135 15,5 5 58-15</inkml:trace>
  <inkml:trace contextRef="#ctx0" brushRef="#br1" timeOffset="62534.95">24205 13184 506 0,'0'0'190'0,"6"-1"-42"0,-6 1 1 15,0 0-42-15,18 8 8 0,-9-6-12 16,1 3 2-16,2-2-13 0,1-2-13 0,1 3-20 16,-1-2 15-16,5-2-23 0,-2 0 6 0,2 0-3 15,1-6-11-15,-1 2-5 0,3-3-15 16,2 3 8-16,-5-2-8 0,2 0 28 0,-3-3-28 16,-3 1 6-16,3 1 1 0,-3-3-17 15,-1 6 23-15,-3-2 0 0,-2 1-13 0,2 0 13 16,-1 0-18-16,-5 3 10 0,3 0-18 15,-7 2 16-15,0 0-16 0,0 0 8 0,1 13-3 16,-6-1-7-16,2 2-3 0,-1 8 13 0,-2 2-16 16,0 6 11-16,-1 7 8 0,-7 8 20 15,7 4-23-15,-7-1 5 0,7-1 0 0,1-9-5 16,-1-1-1-16,0-3-11 0,0-3-9 0,5 2 11 16,-3-8 12-16,-1-2-10 0,5-4 6 0,-5-3-16 15,3 1 15-15,2-3 0 0,-3-3 3 16,-2-3 0-16,-1-1 0 0,0-1 8 15,-3-4-21-15,0-3 8 0,10 1 5 0,-25-8-3 16,9 1-7-16,2-4 7 0,-3-3 6 0,0-3-4 16,0 4-6-16,3-3 4 0,1-3 3 15,1 4-10-15,2-1-8 0,1 1-3 0,6 2-17 16,-1 4-14-16,0-1 9 0,8 0-21 0,0 1-6 16,2 0-17-16,4 2-2 0,7 0 12 15,0 0-5-15,4 5 2 0,6-4 19 0,1 3-6 16,3-1 3-16,1 4 23 0,-3 0-13 0,2 0-5 15,0 0 13-15,0 4 10 0,-4-1 11 16,-7 4 4-16,1-4 16 0,-4 5 10 0,-4-1-3 16,-3 1-17-16,-2 4 20 0,-1 0 0 15,-4-2 8-15,-3-1-16 0,0 4-7 0,-3-2-6 16,2-3 14-16,-2 4 32 0,0-3-35 16,-2 0-8-16,-1-2-5 0,3-1 16 0,3 1-16 15,-1 0 10-15,0-2-3 0,1 0 9 0,0-5-6 16,2 8-7-16,1-6-1 0,3 2 14 15,-1-2 12-15,-5-2-23 0,16-1 0 0,-16 1-13 16,18-5 13-16,-8 3 1 0,0 1 1 0,-2-5-4 16,4 5-3-16,-5-2-8 0,0-1 6 0,1 2 19 15,-2 0-9-15,1-2 2 0,-7 4-5 16,10-2-10-16,-3 2-5 0,-7 0 15 16,13-2-23-16,-6 2 26 0,-7 0 10 0,14 0-3 15,-14 0-17-15,14 1 12 0,-8-1-10 0,5 1 3 16,-11-1 4-16,16 0 1 0,-5 0-6 15,-4-1-2-15,6 0-5 0,-2-1 16 0,2-2-14 16,-2 2 11-16,1-3-11 0,-4 1 11 0,2-2 7 16,1-1-15-16,-4 3-5 0,-1-1 5 15,-2-4 5-15,-1 7-7 0,-3-4-14 0,0 1 14 16,0 5 7-16,-3-7-8 0,3 7-15 0,-10-5 26 16,6 5-11-16,-5-1 11 0,9 1-13 15,-15 1-18-15,15-1 26 0,-13 2-9 16,6 3-6-16,3-2 19 0,-2 4-12 0,2-3 10 0,4 2-15 15,-3 2 18-15,3 3-6 0,0-2-4 16,0 1 4-16,3 0 1 0,1 0-6 16,-1 1-10-16,0-1 26 0,5 1-5 0,-5-3-18 15,3 2 5-15,-2-2-3 0,2 1-7 0,-2 1 17 16,3-4 6-16,-6 1 5 0,5 0-8 0,-3 0-10 16,-2-3-3-16,2 3 16 0,0-2 2 15,0-2-18-15,-3-3 16 0,3 9-11 0,-3-9-12 16,1 1 28-16,-1-1 0 0,0 0-1 0,0 0 4 15,0 0-6-15,0 0-15 0,-1-16 18 16,2 7 4-16,6-1-9 0,0-6 0 0,0-1 0 16,3-3-11-16,7-8 3 0,-1 1 3 15,8-14-21-15,-2-1 20 0,2 0-10 0,3-1 11 16,-1 3-6-16,-4-2 14 0,1 2-9 16,-6 7-20-16,-3 6 23 0,-4 8 26 0,1-1-10 15,-4 1-6-15,0 8-7 0,-1-2 2 0,-1 5-7 16,-4 3-3-16,0 0-3 0,-1 5 3 15,0 0 10-15,0 0-7 0,0 0-11 0,-13 18-10 16,6-2 36-16,0-1-15 0,-1 7-14 0,-1-1 6 16,2 11-5-16,-4-1 7 0,5 1 11 0,-4 2-5 15,3-3-1-15,-1 7 3 0,-1-4-12 16,2 1 4-16,0-2 16 0,0-1 5 0,3-4-18 16,-2 1 5-16,5-5 5 0,-2-4-2 15,0-2-3-15,3 1-2 0,5-6-3 16,-3 2 10-16,4-5-13 0,2 0-4 0,2-3-6 15,0 1-46-15,4-3-15 0,-1-2-16 0,1-1-117 16,-2-4-31-16,-1 2-530 0,1-2 59 0,-2-4 161 16</inkml:trace>
  <inkml:trace contextRef="#ctx0" brushRef="#br1" timeOffset="62664.54">25240 13676 291 0,'24'0'11'0,"0"0"4"15,-6 2-158-15</inkml:trace>
  <inkml:trace contextRef="#ctx0" brushRef="#br1" timeOffset="63117.11">25459 13683 345 0,'-3'-7'138'0,"3"7"-38"16,0 0 20-16,-4-4-12 0,4 4 2 0,0 0-5 15,0-6 25-15,0 6 6 0,0 0 2 0,0 0 1 16,0-8-47-16,0 8 18 0,0 0-8 15,7-2-10-15,-7 2-7 0,0 0-11 0,10-3-25 16,-10 3 10-16,0 0-3 0,14 3-10 0,-14-3 18 16,11 3-23-16,-5 3 8 0,1-3-1 15,-4 5 1-15,5-1-18 0,-5 1-65 0,4 0-9 16,-4 1 15-16,0 4-16 0,1-1 24 0,-4-2-3 16,3 5-1-16,-3-2 22 0,0-1-19 15,0 2 29-15,-3-3-26 0,3-1 8 0,0 5-3 16,0-7 21-16,0 0-6 0,0 1 83 15,-1-2 2-15,1-1 3 0,-3-1-3 16,3 0-16-16,0-5-78 0,-3 3-14 0,3-3 24 16,0 0-3-16,0 0 10 0,0 0 13 0,0-18-10 15,3 10-6-15,1 1 1 0,2-3-5 0,0 2-1 16,-1-3 1-16,2 3 2 0,2-5 0 16,2 3 5-16,-4 2-12 0,3 1-24 0,-3-1-20 15,0 5-33-15,0-4 12 0,0 5-28 16,-1 1-68-16,-6 1-42 0,11-2 0 0,-11 2-36 15,6 2-473-15,-6-2 46 0</inkml:trace>
  <inkml:trace contextRef="#ctx0" brushRef="#br1" timeOffset="63460.09">25716 13783 547 0,'3'-2'200'0,"-3"2"-31"15,8-7 7-15,-8 7-35 0,2-6-3 16,-2 6-10-16,4-2-10 0,-4 2-26 0,0 0-5 15,6-4-15-15,-6 4-8 0,0 0 0 0,0 0-8 16,0 0-17-16,0 0-1 16,0 0-5-16,-3 19 6 0,0-13-6 0,-1-2-20 15,4 6 87-15,-1-3-23 0,0 0-3 0,1-1-26 16,-2-1-17-16,4 2 18 0,-2-1-19 16,2-4-12-16,-2 4 3 0,7-2-6 0,-3 0 13 15,-4-4 13-15,10 3-10 0,-10-3 28 0,10-2-13 16,-10 2-5-16,14-1 2 0,-8-3 9 15,-6 4-11-15,10 0-18 0,-2-2 10 0,-8 2-2 16,7-2-6-16,-7 2-9 0,9-1-9 0,-9 1 11 16,0 0-10-16,0 0 2 0,0 0-2 0,15 2 15 15,-12 1-33-15,0 2-3 0,1-3-23 16,-1 6-8-16,3 0-17 0,-2 1-64 0,3-1-49 16,-3 0-52-16,-1 1-40 0,3-1-497 15,-2 0 67-15,3 1 59 0</inkml:trace>
  <inkml:trace contextRef="#ctx0" brushRef="#br1" timeOffset="64148.04">26044 13781 650 0,'0'-7'220'0,"0"7"15"16,0-8-81-16,-3 4-1 0,0 0-27 0,3 4-1 15,-8-5-30-15,4 3 5 0,4 2-26 16,0 0-2-16,-16 4-3 0,12-1-8 0,-3 4-4 15,4 1-16-15,1 2 0 0,-3-2 10 16,2 4-15-16,2 0-3 0,1-1-10 0,0-4 2 16,1 3-12-16,2 2 13 0,4-3-6 0,-1-5 6 15,5 4-3-15,-1-6 5 0,3 0-25 16,2-2-8-16,-2-2-6 0,6-4 6 0,0-4 10 16,-2-1-5-16,4-7 0 0,2-1 11 0,-3-5-17 15,5-10 12-15,-1-4-9 0,0 3-5 0,-4-2 13 16,-1 7 16-16,-8 4 2 0,0 2 3 15,-4 6 2-15,-3 3-3 0,2-2-2 0,-1 7-18 16,-4 0 6-16,-1 3-14 0,0 1 3 0,0 6 3 16,-9-3-6-16,9 3 13 15,-10 10-10-15,-1 1-12 0,6 4 17 0,-4 2-3 0,0 6 8 16,1 2-4-16,1 2 1 0,-2 4-12 16,-2-2 10-16,4 4 0 0,-3-1 3 0,3 1-46 15,-3 4-3-15,3-6-5 0,0 1-44 16,1-7-79-16,-2 0 13 0,5-2-26 0,-1-7 18 15,1-5-25-15,0-1 23 0,3-3-6 0,0-3 26 16,0-4 13-16,0 0 5 0,0 0 16 16,0 0 4-16,6-21 24 0,-5 13 61 15,2-4 5-15,0-1 5 0,-3 4 38 0,4-3 34 0,-3 1 5 16,2 1 31-16,-3 0-8 0,0 1 5 16,3 2 16-16,-3 0-11 0,0-2 0 15,0 3 3-15,5 2-28 0,-5-2-11 0,1 1-2 16,-1 5 0-16,7-6 5 0,-3 2-31 0,3 2 6 15,0 1-4-15,0 0-4 0,2-1 0 16,4-2 5-16,-5 4-13 0,5 0-3 0,-2-3 1 16,-1-1 20-16,0 4-16 0,1-2 8 0,-4 0 11 15,1 1-13-15,-3-2-3 0,-5 3 20 0,14-2-30 16,-14 2 8-16,10 0-11 0,-10 0 13 16,7 0-7-16,-7 0-6 0,0 0 1 15,11 0-19-15,-11 0 29 0,6 2-8 0,-6-2-13 16,4 8-13-16,-1-4 13 0,-3-1-5 15,3 5 10-15,-3 2-20 0,3-3 20 0,-2 1-15 16,-1 7-23-16,0-5-33 0,0 4-29 0,0-3-53 16,0 3-47-16,-1-3-570 0,-2 3 72 0</inkml:trace>
  <inkml:trace contextRef="#ctx0" brushRef="#br1" timeOffset="64764.71">26562 13724 816 0,'0'0'261'0,"5"-8"-43"0,-5 8-14 0,0 0-22 0,6 0-31 0,-6 0-38 15,0 0-16-15,7 10-25 0,-4-3-41 16,-2 1-34-16,2 0-20 0,-3 1-5 16,3 4-31-16,1-1-15 0,-3-4-13 0,2 2 12 15,0-3 1-15,0 1 2 0,0-1 14 0,1-4 29 16,-4 2 45-16,6-3 32 0,-6-2 55 0,8 1 9 15,-8-1-4-15,0 0 12 0,0 0-12 16,0 0-8-16,10-4-6 0,-10 4-7 0,4-6-7 16,-4 6-1-16,0 0 8 0,-4-8-28 0,4 8-13 15,-7-4 3-15,7 4-6 0,-11-4 3 16,11 4-10-16,-10 0-5 0,10 0-11 0,-12 4-4 16,12-4-14-16,-8 4-12 0,4 2 7 0,1-2-25 15,0 0 8-15,3-4 20 16,0 7-21-16,0-7 6 0,3 4 5 0,-3-4 2 15,7 7 5-15,0-6 9 0,-7-1-9 0,12 4 11 16,-7-2 10-16,-5-2-8 0,10 1-5 0,-2-1 5 16,-8 0 6-16,13 2-4 0,-13-2-19 15,10 0 12-15,-10 0 0 0,11 0-5 0,-5 1 0 16,-6-1 2-16,10 3 9 0,-10-3-24 0,8 4 8 16,-5-2 5-16,-3-2-3 15,6 8 6-15,-5-6-16 0,-1-2 21 0,8 5 4 0,-6 1-9 16,1-4 12-16,0 3-22 0,-3-5 4 0,5 5 13 15,-2-1-4-15,-3-4-1 0,10 3 5 16,-10-3 0-16,13 0-12 0,-13 0 12 16,14-2 3-16,-14 2-6 0,14-3 6 0,-4 1 0 15,-6-1 18-15,5 2-8 0,-5-3 2 0,3 2 3 16,0 1 8-16,0-2-8 0,-7 3-10 16,10-4 5-16,-10 4-10 0,8 0-5 0,-8 0 2 15,0 0-15-15,9 0 25 0,-9 0-17 0,7 8-3 16,-7-2 3-16,3 5-29 0,-6 5-128 15,-1 7-757-15,-13 6 166 0,4-2 52 16,-18 10 73-16</inkml:trace>
  <inkml:trace contextRef="#ctx0" brushRef="#br1" timeOffset="66848.92">23487 14884 729 0,'-5'-3'202'0,"-1"-2"-2"0,3 2-47 16,3 3-7-16,-4-7-2 0,4 7-11 0,-6-4-26 15,6 4 1-15,-3-4-29 0,3 4-10 0,0 0 3 16,0 0-18-16,10-7 10 0,-1 7-16 16,5 0-4-16,8 0-3 0,7-2 7 0,3 1-9 15,12 0-3-15,14-5-13 0,7 5-3 0,0-6 16 16,6 0-3-16,2-3-12 0,19 2-14 15,0-2 1-15,-1 2 5 0,-5-2 2 0,-16 2 21 16,-3 1-28-16,-8 0 10 0,-12 3 0 16,-13-1-29-16,-3 3 14 0,-3-4 0 0,-6 6 9 0,-3 0-7 15,-5-1-30-15,3 0-6 16,-7 2 0-16,0 0 1 0,-10-1 9 0,11 4-20 16,-11-4-25-16,-3 6-14 0,3-6-43 0,-12 15-2 15,2-7 2-15,-4 1-64 0,-5 3 0 16,-2 1-273-16,-3 0-219 0</inkml:trace>
  <inkml:trace contextRef="#ctx0" brushRef="#br1" timeOffset="67677.92">23435 14915 371 0,'0'0'143'0,"0"0"-28"0,0 0-10 0,-10 14-10 0,3-6-23 0,4 3-1 0,-4 4 3 15,4 2-2-15,-4 2-3 0,-1 3-12 0,2-2 1 16,2 5-6-16,-2 0-6 0,-1 0-3 16,4 4 1-16,-5-3-3 0,5 1-16 0,0-2 6 15,-1-2-23-15,1-3 20 0,0 2 10 0,0-4-7 16,2-1 10-16,-2-3-21 0,3 0 3 16,0-2 16-16,0-1-21 0,0-2 2 0,-3-1 8 15,3 2 0-15,0-3 16 0,0 0-13 0,0-1 12 16,0-1-7-16,3 2-18 0,0-4 28 15,-2 1-2-15,8-3-6 0,-2 3-5 0,4-1-2 16,2-3-8-16,4 1 0 0,0-1 10 0,7 0-2 16,4 2-3-16,3-2-12 0,6-2-11 15,4 2 30-15,4-1-17 0,19-1-18 16,1-3 13-16,-3 2 3 0,3-2-6 0,3 3-8 16,4-3 1-16,-3 2-1 0,5-4 14 0,-1 2-8 15,2-1 22-15,0-1-27 0,-3-1-16 16,-4 1 39-16,0 4-32 0,-3-4 14 0,-7 0-3 15,-10 4 11-15,-10-2 7 0,-1 2-13 0,-6-1-5 16,-1 2-2-16,-8 1 2 0,1-2-3 16,-6-1 6-16,1 4-8 0,-2-1 0 0,-2-1 8 15,-1 2 2-15,-1-1 5 0,-3 1 75 0,1-1-1 16,-10 1-71-16,15-3 18 0,-9 1 54 16,1 2 15-16,-7 0-3 0,11-2-7 0,-8-1-21 15,-3 3 0-15,7-5-23 0,-4 0 8 0,2 1-15 16,-3-2-11-16,1-1 5 0,-3-1 11 0,3-3 0 15,1-3-24-15,-3-1 6 16,-1-3-8-16,3-3 10 0,-3-4-12 0,0-4-6 16,3-5 3-16,1 1-3 0,-4-3-4 0,0 1 2 15,0-2-3-15,0 2-5 0,0 0 3 16,0 2-1-16,-1 4-4 0,-2 2 2 0,0 4-3 16,0 2 9-16,2 0-9 0,-6 3 3 15,3 3-10-15,-2 1-2 0,-1 1 1 0,-3 4-4 0,0-1-10 16,-1 2 7-16,-3 1-2 15,-2 1-11-15,-2 5 6 0,-1 1-19 0,-4 0-33 0,-6 1-40 16,-8 6-49-16,-2 0-75 0,-5-1-12 16,-11 6-607-16,0 1 74 0,-2-2 100 0,-1-3 34 15</inkml:trace>
  <inkml:trace contextRef="#ctx0" brushRef="#br1" timeOffset="68212">23709 15083 734 0,'7'-2'215'0,"-7"2"-23"0,0 0-28 0,0 0-5 0,0 0-19 15,-1 10-9-15,-2-3-16 0,3 1-18 0,-6 2-7 0,6 0-11 16,-4 1-2-16,-3 3 5 0,4 1-21 15,-4 2-2-15,3 6-13 0,-5 0-15 16,1-3 0-16,4 4 5 0,-2-2 0 0,0-1-1 16,2 1-1-16,-2-2-6 0,1-4-13 0,2 1 24 15,-1 0-16-15,-2-2-8 0,3-5 16 16,2 3-19-16,-2-3 12 0,0-1-9 0,0-1 10 16,3-1 37-16,-4-1-34 0,4-1-36 0,-1 0 70 15,1-5-3-15,-6 5-11 0,6-5 1 16,-10-2 7-16,10 2-12 0,-14-8 7 15,10 5 0-15,-5-2-23 0,2-2 13 0,-4-3-84 16,4 2 9-16,0-1 4 0,-2 1-6 0,1 0 0 0,2-2 0 16,-1 2-17-16,4-1-9 15,-1 1-7-15,-2 0-33 0,6 1-52 0,-2-2-66 16,-1 1-5-16,6 0-34 0,-1 1-488 0,1 2 61 16,0-1 87-16</inkml:trace>
  <inkml:trace contextRef="#ctx0" brushRef="#br1" timeOffset="68619.65">23761 14891 563 0,'0'0'202'0,"0"-4"-13"0,0 4-25 0,0-6-31 0,0 6-10 16,0 0 10-16,0-5-48 0,0 5-6 16,0 0-7-16,0 0-3 0,0 0-13 0,0 0-12 15,0 0 9-15,0 0-4 0,0 0-16 0,0 0 16 16,0 0-18-16,0 0 7 0,0 0-10 16,6 14-15-16,-6-14-5 0,0 0 15 15,0 0 5-15,3 5-10 0,-3-5 12 0,0 0-14 16,0 0 7-16,0 0 10 0,0 0-10 0,0 0 8 15,0 0-18-15,10-12 25 0,-10 12 0 16,2-4-30-16,-2 4 43 0,0-7-12 0,0 7-16 16,0-6 10-16,0 6 0 0,0 0-10 0,0 0-5 15,-2-7 0-15,2 7-10 0,0 0 7 16,0 0-28-16,0 0 3 0,0 0-18 0,-6-1 15 16,6 1-15-16,0 0 18 0,0 0 30 0,0 0-53 15,-13 8-13-15,13-2-23 16,0-6-8-16,-5 7-30 0,2-3-78 0,3 1 9 15,0 2-352-15,0-3-188 0,3 2 112 0</inkml:trace>
  <inkml:trace contextRef="#ctx0" brushRef="#br1" timeOffset="69087.14">23960 15208 499 0,'2'-3'184'0,"-2"3"-15"0,3-7-13 0,0 0-5 0,-3 7-36 0,4-4 21 16,-1 0-23-16,5 1-14 0,-2-1-9 0,1 1-8 16,2 1-21-16,2-3-7 0,-1 5 18 0,-3-1-26 15,4 1-18-15,-1-2-18 0,0 2-5 16,1 0-64-16,-1 2-25 0,0-1-54 0,0-1 12 16,-6 6-66-16,3-2-478 0,-4 1 45 15</inkml:trace>
  <inkml:trace contextRef="#ctx0" brushRef="#br1" timeOffset="69288.39">23975 15333 509 0,'11'0'151'0,"-1"-3"0"15,1-1-15-15,2 4-31 0,0 0-52 0,3-2-60 16,-4 4-65-16,-1 1-197 0,2-1-332 16</inkml:trace>
  <inkml:trace contextRef="#ctx0" brushRef="#br1" timeOffset="69807.89">24317 15133 604 0,'0'0'166'0,"0"0"-15"0,0 0-23 15,0 0-33-15,0 0 25 0,0 0-41 0,1 23-12 16,-1-16-3-16,-1 4-5 0,1 2 2 15,0 1 1-15,-1 1-14 0,2 2-9 16,-1 4-4-16,-1-2-1 0,-5-1 14 0,6-1-30 0,-3 1 5 16,0-3 3-16,3 5 0 15,-1-5 9-15,-2-3-9 0,0 1-6 0,3-1 16 16,-3-2 0-16,2 0 0 0,-5-2-5 0,1 0-6 16,-1-1 21-16,-1-2 0 0,-2 0 8 15,-2-5-8-15,4 4-15 0,-3-4 12 0,-1 0 62 16,1-4-12-16,-3 4 4 0,2-3-18 0,1-2-22 15,-3 2-4-15,2-1-7 0,1-1-7 16,3 0-14-16,-3-3-37 0,3 5-65 0,0-4-46 16,4 0-107-16,3-1-416 0,0 1-75 15,3-3 37-15</inkml:trace>
  <inkml:trace contextRef="#ctx0" brushRef="#br1" timeOffset="69979.11">24396 14924 698 0,'6'-2'218'16,"-6"2"-34"-16,11-1-51 0,-11 1-58 16,13 5-50-16,-6 0-38 0,1 1-87 15,-5 4-84-15,7 1-479 0</inkml:trace>
  <inkml:trace contextRef="#ctx0" brushRef="#br1" timeOffset="70192.72">24632 15140 578 0,'3'-7'218'0,"1"5"78"0,2-3-52 0,-2 2-9 15,-4 3-20-15,7-7-33 0,-7 7-18 16,4-3-11-16,-4 3-20 0,0 0-28 15,0 0-10-15,0 0-13 0,9 8-13 0,-9 0 3 16,0 1 2-16,0 2-10 0,-3 6-3 0,3 0 1 16,-3 1-21-16,3 4-10 0,-3 3-19 15,2 0-22-15,-2 3-41 0,-4 0 18 0,7-2-70 16,-4 2-58-16,-2-5-126 0,2 4-514 0,1-4 95 16,0-5 38-16</inkml:trace>
  <inkml:trace contextRef="#ctx0" brushRef="#br1" timeOffset="70402.42">24464 15291 803 0,'8'-8'256'0,"-2"6"-28"15,1-3-10-15,6 2-37 0,1 0-1 16,3-1-24-16,3 3-36 0,1-2-30 0,-1-1-39 15,1 4-69-15,0 3-36 0,-1-2-74 0,1-5-110 16,3 7-509-16,-3-1 117 0</inkml:trace>
  <inkml:trace contextRef="#ctx0" brushRef="#br1" timeOffset="70575.32">25028 15058 819 0,'1'-7'302'0,"2"4"-49"0,0-4-28 16,0 6-38-16,-3 1-10 0,0 0-39 0,0 0-2 16,0 0-19-16,7 9-12 0,-7 4-12 15,0 6 6-15,-3 8-9 0,-4 23-62 0,-3 5-118 16,-7 20-265-16,3 3-408 0,-3-3 44 0,-1-1 104 16</inkml:trace>
  <inkml:trace contextRef="#ctx0" brushRef="#br1" timeOffset="73180.53">26259 14548 319 0,'0'0'141'0,"4"-7"-3"0,-1 7 3 0,-3 0-8 16,6-4 3-16,-6 4 2 0,4-4-81 0,-4 4-1 15,6-5 16-15,-6 5-8 0,5-2-8 16,-5 2 31-16,0 0-10 0,3-4-8 0,-3 4-8 0,0 0 1 16,0 0-32-16,0 0 80 0,0 0-7 15,0 0-16-15,0 0 5 0,-21 6-10 16,8-1-8-16,-11 3-7 0,-1 7-103 0,-18 5 15 15,-2 1 9-15,-1 4-1 0,-7 1-5 16,-15 7 2-16,3 2-1 0,-6 0 14 0,1-2 6 16,-1 6-9-16,9-4-6 0,-1-2 14 0,10-4-20 15,8-4 11-15,1-4 7 0,6 0-11 0,7-4 32 16,4-5-13-16,6 1-8 0,2-2 10 16,4-3-20-16,-1 0-6 0,5-1 34 0,1 0-13 15,0-3 36-15,2 2-33 0,0-3 15 16,0 1-10-16,4 0 20 0,-3-4-2 0,3 5 2 15,-2-3-5-15,6-2 18 0,0 0-20 16,-10 1-6-16,10-1-2 0,0 0 0 0,0 0 3 16,0 0-29-16,0 0 3 0,-3-8-18 0,3 8-28 15,0 0-11-15,0 0-117 0,0 0-26 16,6-12-12-16,-2 9-505 0,-1 1 74 0</inkml:trace>
  <inkml:trace contextRef="#ctx0" brushRef="#br1" timeOffset="73757.86">25305 14747 662 0,'1'-7'274'0,"-1"7"-110"0,3-7-26 0,-3 7-7 0,3-2-24 0,-3 2 9 16,0 0-17-16,0 0 1 0,0-7-28 0,0 7-23 16,0 0-6-16,0 0 6 0,0 0-16 15,0 0-2-15,-10 21 2 0,6-11 3 16,1 1-21-16,-4 4 1 0,2 1 9 0,-6 3 1 15,3 3-1-15,-2-1-17 0,0 3 2 0,-4 1 3 16,7-2 2-16,-3-3-9 0,3 1 9 16,-3-3-18-16,6-2 8 0,-5-1 16 0,5-3 12 15,-3 0-25-15,3-2-11 0,1-3 11 0,0 2 5 16,-1-1-8-16,1-4 23 0,0 3-2 16,2-1 7-16,0-1 23 0,-1 0-10 0,2-5-2 15,-4 7-8-15,4-7-11 0,0 3 26 0,0-3-15 16,0 0-8-16,0 0-10 0,0 0 3 15,0 0 10-15,0 0-8 0,17-1-18 16,-17 1 31-16,10-6-19 0,-2 5-19 0,-8 1 22 16,17 0-14-16,-7 0-6 0,1-2 12 0,2 2-4 15,1-1 7-15,-1 1-15 0,2-1-5 16,-2 2 5-16,0-1-10 0,4 1-28 0,-3 1 25 16,0-2-26-16,-1 1-17 0,3 5-31 0,-5-5 10 15,1 3-10-15,-2-2-54 0,2 2-27 0,-1 0-1 16,-4-1-28-16,0-2-208 0,0 6-263 15,0-7 15-15</inkml:trace>
  <inkml:trace contextRef="#ctx0" brushRef="#br1" timeOffset="73880.16">25596 15109 742 0,'0'0'212'0,"0"0"-22"0,3-3-57 0,-3 3-59 0,0 0-43 0,0 0-59 16,0 0-267-16,0 0-368 0</inkml:trace>
  <inkml:trace contextRef="#ctx0" brushRef="#br1" timeOffset="75067.6">26474 10057 742 0,'1'-6'258'0,"-1"6"-2"16,8-4-30-16,-7 0-17 0,-1 4-27 0,4-2-21 15,-4 2-25-15,0 0-28 0,0 0 4 0,0 0-17 16,0 0-16-16,-13 12 3 0,2 3-2 16,-6 0-16-16,-10 18-98 0,-4 2 4 15,0 2 17-15,-14 9 8 0,11-4 2 0,-10 7 1 0,3 0-9 16,8-10 16-16,0-1 3 16,3 1-5-16,3-5 2 0,0-2-13 0,6-7 3 15,4-5-10-15,5-3 30 0,0-1-7 0,1 0-19 16,1-5 9-16,1 3-1 0,1-6 1 0,2 2 7 15,-1-2 3-15,4-1-8 0,-4 3 12 16,4-4 1-16,2-4-5 0,-6 5-1 0,7-4 11 16,-3 2-12-16,3-5-1 0,-4 8-10 0,1-6-6 15,3-2-27-15,-3 6 15 0,3-6-18 16,-3 4-28-16,3-4-90 0,0 0-69 0,0 0-478 16,0 0-11-16,0 0 98 0</inkml:trace>
  <inkml:trace contextRef="#ctx0" brushRef="#br1" timeOffset="75572.42">25986 10425 714 0,'0'-7'284'0,"0"7"-36"0,3-5-30 0,-3 5-21 0,0 0-28 0,0 0-36 16,0 0 15-16,0 0-25 0,0 0-21 0,-5 19-4 15,0-8-16-15,1-1 2 16,0 5-7-16,-2 1-18 0,2 1 2 0,-2 1-15 16,2-1 18-16,-3 4-18 0,1-3-5 0,2-2-10 15,-2 0 10-15,2-1-10 0,-2-3 2 0,6 3-2 16,-5-6-1-16,5 1-12 0,-3-2 8 15,0-1-13-15,3 1 0 0,-1 0 25 0,0-2-20 16,-1-3-3-16,2 5 6 0,0-8 15 0,-3 9 4 16,6-8-19-16,-3-1 5 0,-3 7 9 15,3-7 14-15,0 0-21 0,6 3 16 16,-6-3 17-16,0 0-28 0,15-10 11 0,-8 6-8 0,3 0-8 16,3-5-10-16,-2 1 20 0,2 0-20 15,1-1-2-15,3 0 27 0,3 0-30 16,-2-2-8-16,2-1 18 0,1 2-10 0,0 1-21 15,1-2 8-15,-4 3 3 0,0 2 2 0,-5-2-5 16,4 0-16-16,-7 5 14 0,0-2-14 0,-3-1 9 16,4 3-6-16,-4 0-38 0,-4-2-31 15,5 4-20-15,-8 1-32 0,6-2 17 0,-6 2-14 16,0 0-30-16,0 0-13 0,0 0-92 0,-6 13-589 16,-2-12 138-16,5 6 31 0</inkml:trace>
  <inkml:trace contextRef="#ctx0" brushRef="#br1" timeOffset="75728.27">26355 10594 447 0,'0'0'-84'0</inkml:trace>
  <inkml:trace contextRef="#ctx0" brushRef="#br1" timeOffset="79951.37">25306 14740 678 0,'3'-7'187'0,"-3"3"56"0,3-2-5 0,0-1-38 16,-2 0-3-16,-1 3-34 0,3-5-17 0,-3 2 8 16,-3-2-8-16,3-5-13 0,-4 6-13 15,1-4-10-15,-4-1-23 0,-1 0-2 16,-5-3 12-16,-1 1-28 0,-2-2-7 0,-8-4-6 15,-1 3-5-15,-9-9-2 0,-6 1-1 0,-5-3-9 16,-3 4 7-16,-10-10-18 0,-7 3-2 16,0 1 2-16,-3 1 5 0,-4 0-5 0,0 3-7 15,-3 2-11-15,0 0 8 0,13 7-8 0,-3 3-10 16,-17-2 8-16,11 10-3 0,-1 4 0 0,0 3 0 16,0 3 0-16,0 9-10 0,-13 4 3 15,6 5-11-15,7 10 20 0,4 1-1 0,4 5 4 16,2 2-15-16,7 5 7 0,0 5-7 15,0 2 5-15,4 3 0 0,-3 2 8 0,5 2 2 0,-4 6 5 16,7 2-20-16,-1 0 21 16,5-1-9-16,5-2-17 0,3 2 8 0,3-1-6 15,7 3 0-15,7-13 3 0,0 3 0 0,10-1-3 16,1-1 6-16,6 2-3 0,8-3-1 0,3-1 12 16,7-3-9-16,9-3-7 0,8 7 15 15,12-8 0-15,5-2 8 0,6-5-16 0,6-5 6 16,8-5 2-16,11-2-10 0,9-6 12 0,4-3-12 15,6-2 18-15,8-7-13 0,3-2-2 16,9-7 9-16,2 0-9 0,6-2 12 0,2-4-18 16,-2-2 16-16,-3-3-8 0,6-3 0 0,-3-3 3 15,-3 0 2-15,-5-2-8 0,-8-1-5 16,-6-5-20-16,-8-5 15 0,-12-6-33 16,-9-4 0-16,-10-9 13 0,-11-5 0 0,-7-3-18 15,-13-7 28-15,-11-7 2 0,-13 0 3 0,-7-8 8 16,-11-4 18-16,-12 1-3 0,-12-3 7 0,-13 2-6 15,-7 6 19-15,-27-13-4 0,-10 11-1 16,9 18-10-16,-30-7 11 0,-10 11-3 0,-14 11-3 16,-11 7 1-16,-12 7-22 0,-4 12-1 0,27 7-16 15,-7 8-39-15,-6 6-53 0,-32 3-92 16,45 4-666-16,1 9 110 0,5-2 59 0,1 0 98 16</inkml:trace>
  <inkml:trace contextRef="#ctx0" brushRef="#br1" timeOffset="86176.43">24601 15971 522 0,'0'0'233'0,"0"-8"10"0,0 8-120 16,0-7 7-16,0 7 1 0,-3-5 2 0,3 5-28 0,0-5 0 15,0 5-21-15,0 0-27 0,-3-6 19 16,3 6-7-16,0 0-20 0,0-5-26 0,0 5 23 15,0 0 21-15,0 0-49 0,0 0 7 16,0 0-17-16,0 0 25 0,0 0-20 0,0 0 0 16,9 13 7-16,-8-10-12 0,5 4 10 0,-2 2-18 15,2 0 2-15,5 1 32 0,-4 0-24 16,6 5-10-16,4-2 8 0,1 4-6 0,2 2 6 16,1 1-13-16,3 1 18 0,10 4-3 0,0 4 8 15,0-3-6-15,5-1 1 16,-4 2 0-16,4 0-3 0,5 0 3 0,1-1-8 15,-1 1 5-15,6-2-4 0,2 1 4 0,0-1 10 0,3-3-9 16,3 1 1-16,0-3 17 16,-1 1-12-16,2 0-9 0,-1-6-5 0,3 3 12 15,-2-3 16-15,6-3-24 0,0 1 47 0,4-3-49 16,2 0-2-16,1-3 22 0,6 0-17 16,-1-4-3-16,0 0 16 0,-2-3-16 0,1-1 10 15,2-1-15-15,17-2 13 0,-5-2 2 0,2-2-12 16,3-5 12-16,-5-1 8 0,-1-1 3 0,0-3 2 15,-4-7-25-15,0 1 76 0,-3-3 5 16,4-4-12-16,-8 0-10 0,6-1 12 16,-6-4-5-16,3 0-8 0,1-1-15 0,0-2-92 15,0 0 16-15,-3-3 9 0,5-1 16 16,-4 0 5-16,2-3-8 0,0-2-4 0,-4-2 1 16,0-3 9-16,-1-4 15 0,5 3-13 0,-4-2 5 15,18-13-8-15,-19 13 1 0,-10-4 7 0,1 0 13 16,-7-2-3-16,1 0-15 0,-4-2 5 15,0-1-5-15,-3-2-10 0,-3 0 5 0,1-2 15 16,-1-3-10-16,-3 4-5 0,-2-6-13 0,1 5 15 16,-4-5 14-16,4-1 19 0,-4 1-35 15,-3 1 15-15,1 0-2 0,-5-2 2 0,0 2-12 16,-3-1 4-16,-3-1 6 0,-3 0-11 16,-4 0 6-16,-3-3-3 0,-1-1 5 0,1 1 5 0,-4-2-7 15,-2 4 69-15,-4-5-34 16,1 5 21-16,-1 1-3 0,-6-2-7 0,1 11-1 15,-1-16-1-15,0-1-7 0,-3-1-4 0,-2 15-2 16,0-2-11-16,0 3-5 0,-2-1 7 0,-3-14-7 16,2 0-3-16,-5 1-2 0,3 2 3 15,-6 2 12-15,4 1-13 0,-4 1 0 0,-2 2-4 16,-1-1-9-16,4 12-2 0,-8-7-2 0,2-2 2 16,-5 2 2-16,1-2 3 0,-1 3 18 15,-3-3-23-15,-1 4 6 0,-2-2-6 0,1 1 0 16,-5 6 0-16,0-2-3 0,4 4-10 0,-7-2 13 15,3 5 3-15,-4 0 4 0,1-2-7 16,3 3 8-16,-6-1-16 0,2-1-2 16,1 6 5-16,3 6 0 0,-6-9-5 0,-4 4 10 15,3 2 2-15,4 8 8 0,-7-6-7 0,-4 3-8 16,1-3-5-16,-7 4 10 0,4-4 5 0,8 15 2 16,-8-13 4-16,9 7-19 0,-3 5 8 15,0-4 5-15,4 3-7 0,-5 2-1 0,3-2 0 16,-3 3 9-16,0 0-81 0,-2 6 9 0,5-6 22 15,-5 6-12-15,1 1 2 0,-2 1-5 16,1-1 21-16,-1 5-11 0,1-2 16 0,-1 4-3 16,-1 0 0-16,7 7 13 0,2-1 8 15,1 2-13-15,-1 3 0 0,0-3 7 0,1 3 3 16,-3 3 5-16,0 0 3 0,2 1-10 16,-3 0-19-16,5 2 29 0,-7 2-10 0,5-1 2 15,-4 3 0-15,-3 0 0 0,3 1 10 0,-14 6 6 16,8-5-3-16,-8 7-1 0,3-3 1 0,2 5 13 15,1-3-11-15,8 0 1 0,-7 6-16 16,4-2 15-16,3 2 6 0,10-3 5 0,0-2-3 16,-7 12-18-16,5-7 5 0,-2 6-5 0,1 2 1 15,7-2-1-15,3-3 15 0,0 4 1 16,-7 4-6-16,8 0-2 0,-2 2 10 16,2-5-10-16,2-2 5 0,4 2-10 0,0-1 2 15,-3 1 14-15,5-1-12 0,-4 0 6 0,1-2 11 16,1 1-11-16,0 2-5 0,3 0 5 0,-3-1-3 15,0 0 8-15,4-1 3 0,-2-1-6 16,2 0-4-16,0 0-3 0,-1-2 5 0,4-2 7 16,-2 3-2-16,-1-2-7 0,0-2 2 0,4 1 2 15,-3-1-9-15,-2-1 2 0,7 0 0 16,-2-5-1-16,-1 4 9 0,2-5-6 0,1 4 9 16,1-6 1-16,-1 2-7 0,0-2 3 0,5-1 4 15,-3 3-7-15,1-4 6 0,1-4 4 0,-3 5 3 16,3-2-8-16,2 0-3 15,1-5 1-15,-7 7 7 0,7-7-5 0,-3 5-2 0,3-5-6 16,-4 3 3-16,4-3 21 0,0 0-16 16,0 0-18-16,0 0 0 0,0 0-12 0,0 0-19 15,0 0-81-15,0 0-119 0,-8-8-608 16,3 5 66-16,2-1 123 0</inkml:trace>
  <inkml:trace contextRef="#ctx0" brushRef="#br1" timeOffset="86714.22">26433 10063 394 0,'0'0'133'0,"0"0"87"0,-13 12-20 0,10-9-39 16,2 3 8-16,-5 3-21 0,1 4-22 16,-4-1-1-16,5 2-5 0,-4 5-15 0,-1-1-10 15,-1 6-8-15,3-1-13 0,0 1-12 0,-5 1 7 16,4-2-8-16,1-2-25 0,0 3 3 15,-3-4 14-15,3 2-2 0,3-4-15 0,-2 0 0 16,-1-3 0-16,3 2 31 0,1-7-3 0,3 3-6 16,-3-3-19-16,-1 0 15 0,4-2-6 15,-3 3-15-15,3-5 16 0,0 1 7 0,0 0-81 16,0-2-11-16,3-2 15 0,1 0-14 0,-1 1 14 16,-3-4 39-16,11 3-18 0,-2-3-10 0,-9 0 15 15,17-5 0-15,-6 1 0 0,-1 2-5 16,7-4 10-16,-3-1-2 0,0 3 2 0,3-4-10 15,0 1 8-15,0 0-13 0,0-3 10 16,-3 3 18-16,3-1-15 0,0-1-8 16,0 3-10-16,0 0 20 0,0 0-5 0,-2-2-15 15,-2 1-6-15,0 3 1 0,1 0-26 0,-4 1-8 16,-3-1-7-16,4 1-16 0,-5 1 3 0,1-1-15 16,2 1-67-16,-9 2-5 0,11 0-88 15,-11 0-22-15,7 2-466 0,-4 2 54 0</inkml:trace>
  <inkml:trace contextRef="#ctx0" brushRef="#br1" timeOffset="89694.3">18496 14630 432 0,'0'0'174'0,"0"0"-5"0,0 0-13 15,0 0-33-15,34 0-49 0,-34 0-10 0,16-1 3 0,-5 1-16 16,-1 0 16-16,0 0-11 0,5 0 5 16,-2 0-12-16,5 0 15 0,1 0-15 15,5 0-6-15,0 2 6 0,4-2-16 0,3 2 0 16,0-2 75-16,6 1-8 0,4 4-1 0,4-3-24 15,19 3 4-15,1-2-10 0,3 6 3 0,5-1 0 16,15 2-21-16,1 1 8 0,0-1-26 16,0 1 5-16,3 2 11 0,1-3-13 15,-1 0 0-15,3 3-6 0,1-1-7 0,0 1 11 16,-1-2-1-16,2 0 5 0,-1 4-15 0,2-2-7 16,1-1 2-16,-3 5-11 0,0-4 9 0,3 4 4 15,-6-1 6-15,-1 0-8 0,-7-2-6 16,-3 6-9-16,-17-8 15 0,-3 5-13 0,-4-3 8 15,0-3-6-15,-6 3-7 0,-2-3 8 16,-8 1-5-16,-8-2 2 0,-3 0 5 0,0-3 3 16,-1 1-13-16,-3-1 2 0,-3-3-14 0,0 6 7 15,0-3 12-15,0-2-12 0,-7-2 3 16,4 4 4-16,-1-1 1 0,-3-2 4 0,1-3-2 16,-2 5 6-16,-2-5-14 0,-4 3 26 15,3-2-31-15,-5-1 21 0,2 2 10 16,-3-3-20-16,-1 3 7 0,5-2 13 0,-11-1 0 0,10 3-15 15,-3-3 17-15,-7 0-12 0,11 1 10 16,-11-1-12-16,0 0-11 0,10-1-13 0,-10 1-33 16,0 0-23-16,0 0-44 0,0 0-38 15,0 0-51-15,0 0-44 0,0 0-7 0,-34-7-65 16,27 7-429-16,-7 0 74 0</inkml:trace>
  <inkml:trace contextRef="#ctx0" brushRef="#br1" timeOffset="90084.62">21787 14805 458 0,'0'0'146'0,"0"0"-29"0,-6 11 24 0,6-3-10 0,6 1-29 16,-1-1-7-16,4 6-1 0,-2-3-19 0,7 6 9 15,-1-2-12-15,1 3 2 0,6 0-13 16,-2 4-4-16,5-2 2 0,-2 1 0 16,6-2 12-16,4 6-30 0,3 4-10 0,-3-8 7 15,3 4-17-15,-6-7-1 0,-1 3 21 0,-3-4-15 16,1-1-8-16,-2 1 7 0,-3-6-17 0,-2 6 7 15,-1-9-7-15,0 7 0 0,-1-6 5 16,-4 0-13-16,-2 0 5 0,-1-2 25 0,2-1 24 16,-4-1 51-16,-1 0 13 0,-2 0 5 0,-4-1-36 15,0-4 5-15,-14 14-87 0,-16-2-2 16,-22 5 17-16,-27 8 0 0,-6 3-40 0,-14 1-49 16,-10 1-87-16,-35 8-39 0,-3 8-603 0,-3-4 112 15,-1-5 41-15</inkml:trace>
  <inkml:trace contextRef="#ctx0" brushRef="#br1" timeOffset="92730.84">28153 9003 396 0,'6'-4'144'15,"-3"-2"-78"-15,-2 0-17 0,3 1 48 0,-1-1 0 16,0-1-17-16,-2 3 4 0,2-3 59 16,-3 0-2-16,3 3-10 0,0-2-19 0,-2 0 6 15,-1-1 5-15,3 4-3 0,0-4-15 0,0 5-100 16,0-4 11-16,-3 6 7 0,2-9 10 16,-2 7-7-16,0 2 7 0,3-6-25 0,-3 6 4 15,5-6 11-15,-5 6-25 0,0 0 12 16,1-4-5-16,-1 4 11 0,0 0-11 0,0 0 2 15,0 0 1-15,0 0-5 0,0 0-19 0,0 0 19 16,0 0-3-16,-1 17-15 0,1-17 17 16,-2 8 1-16,-1-1-14 0,3-3 11 0,-3 2 13 15,3 0-10-15,-1-2 12 0,0 2-15 16,1-6 3-16,-3 9 9 0,0-8-6 0,3 6-1 16,0-7-28-16,-3 8-5 0,3-8-80 0,0 6-33 15,-3-2-192-15,3 2-388 0,0-6 73 16</inkml:trace>
  <inkml:trace contextRef="#ctx0" brushRef="#br1" timeOffset="93751.9">22294 16220 801 0,'3'-9'289'0,"-3"3"-97"16,3-1-31-16,-3 1-7 0,0 2-19 0,0 4 6 15,3-8-15-15,-3 4-16 0,0 4-3 0,0-6-25 16,0 6-20-16,0 0 2 0,0 0-24 15,0 0 1-15,0 0-7 0,0 0 12 0,-9 11-26 16,5-1 16-16,-6 3-5 0,3 0-3 16,0 7 8-16,-3 1-39 0,-4 2 24 0,1 2 9 15,-1 2-7-15,4 0 11 0,-3 0-37 16,-2 1 6-16,2-3-19 0,2 2-9 0,1-2 22 16,-3 0-43-16,5-2-38 0,-2-2-8 0,1-2-39 15,5-1-12-15,-3-5-1 0,3 0 34 16,1-1-25-16,0-3-4 0,-1 0-542 0,4-5 21 15</inkml:trace>
  <inkml:trace contextRef="#ctx0" brushRef="#br1" timeOffset="94240.24">22235 15933 665 0,'-13'-9'253'0,"-4"5"-9"16,-1-1-40-16,2 2-12 0,-2 2-30 15,1 1-16-15,-7 0-11 0,-3 4-15 0,0 1-9 16,-5 1-9-16,-1 5-10 0,2 3-30 0,-13 8-4 16,2 3 6-16,2 0 3 0,5 7-31 15,1 1 20-15,0 5-15 0,4 3 13 0,5 3 7 16,1 3-22-16,3 0 17 0,8 2-10 15,0-2-5-15,8 1-13 0,2-6 13 16,6-6-15-16,5 10 12 0,5 1-92 0,5-4 18 16,5-2 6-16,5-4-32 0,2-2 37 0,4-5 2 15,5-3 18-15,2-4 7 0,10-5 1 16,-4-2 2-16,5-5-13 0,-8-6 23 0,-6 1 6 16,3-5 25-16,0-3-28 0,1-4 51 0,11-7 28 15,-1-2-7-15,3-6-13 0,-8-2-31 0,-2-4 33 16,-4-8-5-16,7-12-17 0,-10-4 7 15,-1-6-26-15,-16 4-2 0,-2 0 0 0,-4-5 2 16,-9 2-89-16,-6 1 5 0,-6-1 13 16,-8 2-1-16,-6-1-7 0,-1 5 11 15,-13-9-4-15,-7 8 22 0,0 2-24 0,-7 6-5 16,0 11 23-16,-10-4-5 0,4 13-8 0,-1 3 8 16,0 5-26-16,3 0-7 0,5 11-28 0,5 1-44 15,5 3-41-15,0 4-74 0,-29 2-144 16,29 3-391-16,7-3 92 0,9 1 31 0</inkml:trace>
  <inkml:trace contextRef="#ctx0" brushRef="#br1" timeOffset="95546.66">26922 9026 936 0,'-3'-2'287'16,"1"-4"-11"-16,-3 0-30 0,2 2-28 0,0-3 10 15,3 7-39-15,-4-8-5 0,0 5-28 0,4 3-15 16,0-9-13-16,0 4-23 0,0 5-5 15,8-8-10-15,-5 2-14 0,7 2 1 0,0-1-21 16,1 2 16-16,2 0-18 0,4 0 7 16,-3 2-22-16,3 1-9 0,0 4 1 0,4-1-13 15,-4 0 5-15,0 4 3 0,0 1-13 16,0 2-3-16,-3 5 3 0,-1-2 2 0,-6 0-20 0,-1 4 18 16,-6 0-6-16,0 4-14 0,-7 2 7 15,-9 2-21-15,-1-3-4 0,-11 10-1 0,-6 0 0 16,0-4 1-16,-4-3-9 0,-2-1 6 15,5-8 3-15,4-1 9 0,2-5 9 0,1-1-1 16,4-1 5-16,3-4 16 0,6 0 13 0,-4 1 17 16,6-3-12-16,2-2-8 0,1 0 15 0,10 0-7 15,-10 0-18-15,10 0 2 16,0 0-4-16,0 0-6 0,19-8 2 0,-7 5-7 16,7-1 3-16,2 2 2 0,7-2-15 0,3 2 12 15,-1 0-7-15,6 0 10 0,-1 2 8 16,3-5-10-16,-4 5-16 0,0 0-8 0,1 0-35 15,-4 0-8-15,0 2-33 0,-8 1-46 0,1-1-32 16,-6-2-78-16,1 2-44 0,-5-1-36 0,-10 0-76 16,9-1-336-16,-5 0 49 0,-1-1 89 15</inkml:trace>
  <inkml:trace contextRef="#ctx0" brushRef="#br1" timeOffset="96082.45">26993 8562 447 0,'-23'-5'192'0,"-1"-1"-18"16,3 6-10-16,1 0-13 0,0 0-18 0,-4 5-12 15,-4 0-4-15,-3 3-12 0,0 6-7 16,-13 6-6-16,0 5 10 0,6 5-25 0,0 5-10 15,3 4-6-15,-8 11-7 0,16-6 25 0,3 5-25 16,3 1 0-16,5 0-11 0,5 0 3 0,4 0-7 16,7-7 9-16,5 7-4 15,5 0-1-15,3-7-2 0,10 4-2 0,-2-5-16 16,6-6 0-16,4 2-5 0,3-6 2 0,4-3 3 16,0-2 10-16,4-4-7 0,-3-7-16 0,2-1 11 15,-6-6-1-15,5-3-15 0,-5-6 8 16,6 1 20-16,3-7-22 0,11-1 86 0,0-4-13 15,-4-4 24-15,0-2-13 0,-2-2-37 0,1-6 4 16,-2-6-3-16,-4-1-5 0,5-11 2 16,-12 8-10-16,7-13 8 0,-13 4 12 0,-7-4-27 15,0-2 4-15,-7 0-10 0,-6 2-17 16,-3-4 17-16,-8 9-20 0,-8-5 0 0,-10 4-11 0,-2 2 16 16,-11 1-23-16,-10 5 15 15,-10-5 8-15,-7 3-10 0,-3 6-1 0,6 8 9 16,0 3-19-16,-1-1-2 0,0 4 10 0,1 3-20 15,0 4 28-15,3-3-3 0,8 6-5 16,10 5-7-16,3-1-1 0,1 1 13 0,7 3-28 16,0 1-5-16,4 5-23 0,1-5-10 0,5 8-36 15,-1-1-41-15,7 0-80 0,4-1-63 0,3 3-592 16,8 0 92-16,0 3 60 0,10-4 78 16</inkml:trace>
  <inkml:trace contextRef="#ctx0" brushRef="#br1" timeOffset="102148.4">23887 16399 558 0,'-11'-1'197'0,"1"2"-5"0,3 1-8 0,7-2-7 16,-17 0-26-16,17 0-8 0,-10 1-7 0,10-1-11 16,-5 3-7-16,5-3-13 0,-2 6-6 15,2-6-9-15,13 6 0 0,-2 0-11 0,11-2 0 16,7 0-20-16,9 2-10 0,20-1 20 0,10-1-95 15,14-2 6-15,20-4 2 0,2-2-13 16,5-2 31-16,4-1 8 0,3-5 2 0,0 0-10 16,6-3 10-16,2-1-7 0,-1 0 12 0,0 0 19 15,-5 0-9-15,-6 1-9 0,0 2 76 16,-12 5 5-16,-2-1-36 0,-23 5 14 0,-4 0-4 16,-8 4-19-16,-12-2-6 0,-9 1-5 0,-8 1 10 15,-4-3-28-15,-5 3 10 0,-3 0-30 16,-7 0 4-16,-5 0-9 0,-4 0-11 15,-6 0 5-15,0 0-38 0,0 0-18 0,-26 10-41 16,8-7-36-16,-9 3-58 0,0-1-119 0,-7 2-490 16,-1 0 101-16,-6 0 49 0</inkml:trace>
  <inkml:trace contextRef="#ctx0" brushRef="#br1" timeOffset="102576.96">24467 16592 399 0,'15'0'271'0,"1"0"-17"0,5-2-37 0,10-1-25 15,9-3-10-15,19-2-11 0,2-2-20 16,1-1 3-16,26-3-3 0,2-1-100 0,8-4 0 16,2-2-10-16,2 3 18 0,1-5-15 0,3 4 15 15,-3-2-18-15,2 0-3 0,2 1-5 16,1 1-5-16,-4 0 3 0,-2 2 5 16,-3 3-11-16,-10 1 4 0,-15 4 1 0,-11 1-17 15,-1 1 0-15,-18 1 66 0,-2 3 8 16,-13-1-35-16,-3 3 6 0,-4-2 12 0,-4 1-6 15,-1 1 5-15,-3-3-11 0,-4 4-9 0,-2-1-5 16,-8 1-3-16,2-3-13 0,-2 3-10 0,0 0 2 16,-24-1-25-16,7 2 0 0,-4 2-23 15,-8-2-59-15,-10 5-36 0,-13 3-84 0,-12 1-119 16,5 5-516-16,-2-3 136 0,-1 0 33 0</inkml:trace>
  <inkml:trace contextRef="#ctx0" brushRef="#br1" timeOffset="102724.96">25210 16574 473 0,'47'-7'136'0,"2"3"-47"16,12-3-102-16,4 0-481 0</inkml:trace>
  <inkml:trace contextRef="#ctx0" brushRef="#br1" timeOffset="123179.11">5054 10741 353 0,'-6'-7'153'0,"2"4"-14"16,1-2-4-16,0 1-86 0,2-2 25 15,-3-1 0-15,4 4-2 0,-3-3-11 0,0-1 6 16,2 2-6-16,1-1 24 0,-3 0-11 0,3-1 8 16,0 7 69-16,0-12-23 0,0 6 13 15,0-2-18-15,0 3-29 0,3-1 9 0,-3 0 2 16,0-2-18-16,0 8 2 0,1-9-96 16,-2 7 22-16,1 2-7 0,0 0-11 0,0-6-2 15,0 6-3-15,0 0-7 0,0 0 33 0,-10 23-16 16,0-4-2-16,-13 21-7 0,-1 8 20 15,-11 18 15-15,-9 9-21 0,-1 4 1 0,-6 4 15 16,0 1-8-16,0-5-12 0,2-4 2 16,-1-4 13-16,4 0 0 0,-1-5 2 0,-4-5-14 15,10-4 1-15,-4-4 1 0,8-11-6 0,3-2 9 16,2-5-14-16,2 2 8 0,9-9 13 0,2-10-5 16,4 2-18-16,5-5 15 0,0-1-7 15,-1-5-6-15,2 4 18 0,5-5 19 0,-2-2-16 16,1-1 2-16,2 1-2 0,-1-3-10 15,4-3 12-15,0 0-2 0,0 0-5 16,0 0-8-16,0 0-23 0,0 0-18 0,0 0-33 16,0 0-133-16,0 0-110 0,0 0-469 0,0 0 85 15,0 0 107-15</inkml:trace>
  <inkml:trace contextRef="#ctx0" brushRef="#br1" timeOffset="123756.06">3721 12668 783 0,'-4'-3'276'0,"1"-4"-12"0,-4 1-49 0,3 4 2 0,-2-2-30 0,-1-1-38 16,-4 5 12-16,1 0-13 0,-6 7-30 0,-2 3-8 15,-6 7 3-15,-10 8-16 0,-3 2-17 0,3 4 4 16,3 2-23-16,0 3-4 0,4 2-27 16,2-1 22-16,4 2 1 0,9 0-94 0,5-10 18 15,0 3-5-15,7-1-2 0,0-3 7 0,7 2-8 16,2-2 13-16,3-3 8 0,7 0-19 16,-1-7 17-16,5-3 40 0,2-5-26 0,5-3-2 15,1-7-7-15,8-7 2 0,11-4 2 0,2-8 11 16,-2-5-8-16,-2-5 20 15,-2 1-17-15,-6-6-1 0,-3-6 3 0,-3 0 11 0,-6-3-16 16,-4 0 0-16,-7-6 0 0,-6 6-8 16,-5 3 3-16,-5 8-10 0,-5-3-11 0,-7 8 6 15,-2-3-21-15,-5 10 7 0,-5-3 4 16,-8 8 12-16,0 5 0 0,-3 2 0 0,-4 5 0 16,4 3 0-16,3 1 0 0,0 1 8 0,-3 6 0 15,0 2 2-15,7 1-7 0,6 2 7 16,4 2-13-16,3 1-30 0,5 0-5 0,8 1-41 15,1 0-80-15,7 3-41 0,1 0-232 0,11 0-267 16,-1-3 85-16</inkml:trace>
  <inkml:trace contextRef="#ctx0" brushRef="#br1" timeOffset="123995.07">4114 12808 906 0,'0'0'243'0,"0"0"-33"0,0 0-13 0,0 0-15 0,0 0-8 16,1 13-11-16,-2-1-32 0,-3 1-13 0,1 6 10 16,-1 7-23-16,-2 8 5 15,-1 14-31-15,0 5 6 0,0 4-21 0,1-1 10 0,2 2-13 16,1 3 1-16,0-3-11 0,2 2-15 16,1-3-18-16,-3 1-11 0,6-1-12 15,-3-4-51-15,1-8-36 0,2-8-77 0,3-4-16 16,-5-8-160-16,5 0-444 0,-3-8 91 0,1-2 50 15</inkml:trace>
  <inkml:trace contextRef="#ctx0" brushRef="#br1" timeOffset="124307.08">4079 12789 1005 0,'0'-9'287'0,"0"1"-49"0,0 2-15 15,1 2-23-15,-1 4-21 0,7-4-26 16,-7 4-9-16,10-2-6 0,-10 2-33 16,20 3 5-16,-9 4-18 0,6-1 0 0,0 5-23 15,1-1 6-15,1 5-6 0,-2-2-18 0,0-1 10 16,0 5-17-16,1-1 12 0,-5 1-18 0,0-4-12 16,-2-1 7-16,-3 3-7 0,1-4 2 15,-6 5-7-15,2-1 2 0,-5-4-3 16,-5 4 1-16,-4 3-62 0,-1 3-18 0,-5-3 0 0,-4 0 5 15,-5 6-20-15,-10 1 0 16,-4 1-8-16,0-3-3 0,0-3-12 0,4-3-34 0,6-3-35 16,4-7-67-16,-3 1-312 0,7-5-213 15,0-3 108-15</inkml:trace>
  <inkml:trace contextRef="#ctx0" brushRef="#br1" timeOffset="124836.09">4432 12355 788 0,'0'-4'220'15,"0"4"-15"-15,0 0-13 0,0 0-23 0,0 0-13 16,-6 20-10-16,5-2-26 16,-6 5-23-16,3 11-2 0,-2 16-3 0,-1 4 13 0,4 2-23 15,0 2-8-15,3 0-5 0,0 3-7 16,3-3-11-16,0 6-18 0,1-4-20 15,2-2-10-15,1-4-39 0,1 0-49 0,1-5-25 16,1-13-31-16,1-6-22 0,-4-10-88 0,0 1 54 16,2-7-59-16,-1-6-136 0,-2-1 26 15,1-2 97-15,-4-5 139 0,-3 0 86 0,7-9 83 16,-7-1 17-16,0-1 62 0,-3-3 46 0,0-1-54 16,2-6 28-16,-5 2 46 0,0-2-7 15,2 3-16-15,0 1 62 0,0 1 5 16,-2-1-29-16,2 5-22 0,1 0-1 0,0 4-22 0,0-2-16 15,2 2-7-15,1 0-21 0,0-1-3 16,1 1-30-16,5 1-3 0,0-3 1 16,5 2-1-16,3 1-13 0,3-3 1 0,0 2-16 15,4-3-5-15,-2 1 2 0,3-1-15 0,1 1 6 16,-2 2-9-16,-1-3 1 0,1 1-18 16,-7 3 15-16,3-1-16 0,-4 2 9 0,-2-1 2 15,-1 4 2-15,0-2-5 0,-2 2 1 0,-2 1-9 16,1-3 11-16,-1 5-7 0,-6 0-4 15,7-2 11-15,-7 2-18 0,0 0 3 16,11 2 4-16,-8 4 4 0,-3-2-4 0,0 3 1 0,3 1 5 16,-6 2-6-16,6 1-7 15,-6 0 3-15,3 3-3 0,0 0 23 0,0 1-20 16,0 2-32-16,0 1-9 0,0 2-13 0,3 0-69 0,-3-2-85 16,0 3-154-16,4-3-483 0,-1-1 77 15,0-6 28-15,1-4 112 0</inkml:trace>
  <inkml:trace contextRef="#ctx0" brushRef="#br1" timeOffset="125987.33">4801 12533 675 0,'0'-8'274'0,"-3"-1"-36"0,6 8-30 15,-3 1-19-15,0 0-30 16,0 0-34-16,0 0-5 0,0 0-40 0,13 24-16 15,-5-5-82-15,-1 10 20 0,0 0-53 0,2 6-77 16,5 10-5-16,-4-8-15 0,0-4 7 0,1-2 13 16,-4-2 43-16,0-5-2 0,-1-6 28 15,1 1 85-15,-3-4 53 0,2-1 52 0,-2-3 5 16,-1 2-3-16,0-5-8 0,-2 0 21 0,2-2-23 16,-3-2 13-16,4-2-29 0,-4-2-28 15,0 0 14-15,0 0-17 0,0 0 4 0,0 0-16 16,0 0 5-16,0 0-38 0,4-12 20 15,-4 12-5-15,0-10-15 0,3 5 9 16,-3-3-16-16,0 2-12 0,3 1-4 0,-3-2-3 16,3 0 8-16,-3 0-8 0,3 2 3 0,1-1-6 15,-1-1-2-15,-2 1 11 0,2 2 4 16,4-3-7-16,-3 5-6 0,2-4 1 0,-2 6-6 16,5-3-5-16,-1 0 8 0,-8 3-5 0,16 3 8 15,-9-2-6-15,4 1-7 0,-1 4 8 0,-3-2 9 16,4 4-4-16,-2-1-11 0,1 1 0 15,-2-1 1-15,-2 1 4 0,1 0 1 0,0-1-4 16,-1-1 9-16,2 1-8 0,-5 0-10 16,4 0 7-16,-3 0 8 0,-1-4-5 15,3 3 15-15,-2-4 0 0,-4-2 0 0,4 5 3 16,2-3-8-16,-6-2 8 0,0 0-10 0,0 0 10 16,0 0-3-16,11-7 13 0,-11 7-8 15,6-4 1-15,-2 0 1 0,-1 2 4 0,-3 2 5 16,7-5-21-16,-7 5-3 0,7-3-2 0,-7 3-2 15,7-2 4-15,-7 2 14 0,14 0-14 0,-14 0 3 16,16 2-10-16,-5 1 8 0,-1 1-3 16,0-1 5-16,1 4-5 0,-1-4 31 0,3 5-44 15,4-1 8-15,-3 0 5 0,3-4 10 0,-3 5-13 16,3-3 6-16,0-3-8 0,0 4 7 16,0-5-9-16,0 0 9 0,-2-2-9 15,4 0 14-15,-1-4-9 0,-2 4-9 0,2-6 11 16,-1 3-7-16,-4-3 2 0,1 0-1 15,0-3 6-15,-4 3 18 0,1-1-33 0,-4 0 15 16,-1-1 21-16,1 1-4 0,-4 2-1 0,0 1-3 16,-3-1-24-16,0 2 27 0,0 4-1 15,-6-6-15-15,6 6 0 0,-16 0 5 0,16 0-10 16,-22 6 13-16,5-2-13 0,1 3 7 0,1 1-22 16,-1 2 20-16,-2 0-18 0,1 1 10 0,3 0 23 15,4-1-20-15,0 3-18 16,-1-1-7-16,8-4 24 0,-4 2-14 0,5-3-18 15,2 1 2-15,3-2-18 0,3-2 10 0,5 0 11 16,-1-3-3-16,3 1 3 0,-1-4 2 0,1 1 11 16,4-3-6-16,-7 3 24 0,3-2 20 15,1-3 18-15,-4 5-8 0,1-2 2 0,-4-1 9 16,-1 4 12-16,1-2 0 0,-7 2-12 16,11-4-14-16,-5 3 19 0,-6 1-14 0,7-1-7 15,-7 1-7-15,0 0-1 0,0 0-5 0,10 2 13 16,-10-2-17-16,0 6 9 0,0 0 3 15,0-6 2-15,3 7-25 0,-2-2 8 0,3-1-8 16,-1-1-3-16,0 1 0 0,4-1 8 0,-7-3-13 16,13 0-2-16,-2-3-3 0,2-1 16 15,2-6-11-15,4-4 5 0,-1-2-7 16,3-4 22-16,5-14-9 0,-2-7-8 0,-6-6 12 16,-2-4 3-16,-5-6-2 0,0 4 10 0,-2-4 2 15,-6 4 8-15,-2 6 3 0,-2 11-16 16,-1 3 10-16,1 2 21 0,-2 6-2 0,0 7-24 15,-1-1 0-15,1 4-4 0,-4 0 14 0,0 7-9 16,0 5-4-16,1-1 9 16,6 4 2-16,-11 7-5 0,8 8-10 0,-1 3-6 0,1 7 13 15,6 6-9-15,1 18-6 0,6 2-8 0,3 2 5 16,8-2-40-16,3 0 17 0,7 6-17 16,4 0-14-16,5-5-19 0,8-4-29 0,-1-6-28 15,-4-9-67-15,3-16-107 0,6 1-489 16,-4-7 51-16,0-11 105 0</inkml:trace>
  <inkml:trace contextRef="#ctx0" brushRef="#br1" timeOffset="126627.76">6370 10522 645 0,'-6'-4'133'0,"6"4"-18"16,0 0-36-16,0 0 57 0,0 0-26 0,0 0-13 16,0 0-7-16,0 0 7 0,13 15 0 0,-3-5-28 15,7 2 16-15,7 1 2 16,14 12-10-16,6 0 7 0,18 7-28 0,13 2 70 0,4 4-3 16,12 1-18-16,5 6-3 0,24 7-15 15,-3 6-5-15,2 2-8 0,5 3-5 16,5-1-5-16,5 5-18 0,-5-2 18 0,5 2-23 15,-1-3 5-15,0-3 6 0,-6 0-93 0,-7-4 2 16,3 1-4-16,-28-16 7 0,-2-2 21 0,-1 3-3 16,1-10 7-16,-8 1 6 0,0-2-7 15,0-6 32-15,-6-1-25 0,-4 0 2 0,-13-5-9 16,-4-2 50-16,-3-1-41 0,-5 0-4 0,-11-4-16 16,-8-1-16-16,-1-1-17 0,-10-2-18 15,-2-1-62-15,-2-1 11 0,-5 1-24 16,-4-2-45-16,-4-1-567 0,-3 1 91 0,0-6 63 15</inkml:trace>
  <inkml:trace contextRef="#ctx0" brushRef="#br1" timeOffset="127196.84">9549 12591 721 0,'-6'-8'259'15,"6"8"-19"-15,0 0-17 0,0 0-13 0,0 0-46 0,0 0-13 0,0 25-18 0,3-15-8 0,-3 11-12 0,0-2 7 16,-3 7-22-16,-1 4-6 0,1 3-5 0,-4 3-10 16,3-3-1-16,-2 7-19 0,-1 9 7 15,0-8-18-15,0-4 0 0,3-4-3 0,-2-1-4 16,2-4-1-16,1-3 3 0,0-3 3 0,0-4-9 16,3 0-1-16,-1-2-6 0,1-2-13 15,0-3 21-15,0-2-5 0,1 3-11 0,2-3 14 16,0 0-9-16,1-5-15 0,5 4-10 15,3-7 16-15,4 3 7 0,1-4 7 0,6 0-17 16,5-4-2-16,0 2 9 0,5-2-2 16,3-3-16-16,1 1 6 0,0-2 5 0,-2-1 5 15,2 5-18-15,0-2-13 0,-2 0-20 0,-1 2-31 16,-3-1-82-16,0 5-79 0,-11 0-172 16,10 0-450-16,-5 5 102 0,-1-5 69 0</inkml:trace>
  <inkml:trace contextRef="#ctx0" brushRef="#br1" timeOffset="127471.23">10404 12741 675 0,'-3'-7'302'0,"3"7"-25"16,0 0-39-16,0 0-10 0,0 0-29 0,0 0-20 15,-11 24-25-15,8-14-18 0,-1 6-8 16,1 5-3-16,3 0-15 0,-3 4-13 0,0 0 1 16,2 7-22-16,1-3 6 0,0 6-87 0,1 1 3 15,2-1-39-15,-3 2 0 0,3-2-13 16,0-9-33-16,1 1-26 0,2-2-58 16,-2-2-47-16,0-5-22 0,-1-6-11 0,0 0-448 0,1-4 57 15</inkml:trace>
  <inkml:trace contextRef="#ctx0" brushRef="#br1" timeOffset="127879.3">10298 12508 906 0,'0'-12'302'0,"0"0"-34"0,7 4-42 0,-3-2-14 15,5 3-20-15,1 3-18 0,5-3-20 16,1 0-24-16,8 3 3 0,0 0-20 0,4 4-3 15,3 0-13-15,3 0-25 0,3 6 0 16,0 1-6-16,-2 2-15 0,13 4-10 0,-11 2 3 0,-6 0-34 16,-4 3-5-16,-2-1 0 0,-4 5-5 15,-2-1 0-15,-8 0 0 0,-1-2 11 16,-7 6-29-16,-3-2-3 0,-6-3-2 0,-5 8-10 16,-6-1 5-16,-13 0-5 0,2 4-1 0,-3-12 14 15,1-2 12-15,2-7-15 0,4-1 36 0,-3 1 0 16,3-6 53-16,1 1-15 0,5-3 8 15,1 1 5-15,3-2-20 0,1 2 2 16,3-3-5-16,2 1-3 0,8-1-22 0,0 0 17 16,0 0-10-16,0 0-5 0,0 0 15 0,0 0-15 15,31-1 15-15,-14 2 3 0,4 1-26 16,-1-2 8-16,4 6-5 0,4-4 2 0,-1 7-17 16,-3-3 7-16,3 2-23 0,-3 0-13 0,3 3-25 15,-2 4-44-15,-1 2-76 0,-1-1-93 16,-2 3-576-16,-3-3 72 0,-2-1 51 0,1-5 82 15</inkml:trace>
  <inkml:trace contextRef="#ctx0" brushRef="#br1" timeOffset="128334.93">11136 12493 657 0,'0'0'259'16,"0"0"-24"-16,-4-2-17 0,4 2-36 15,0 0-19-15,0 0-19 0,0 0 4 0,0 17-7 16,4-9-26-16,-4 3-7 0,0 3-21 0,3 4 8 16,-3 4-21-16,1 2 0 0,1 1-2 15,2 3-8-15,-1-3 0 0,0 6-8 0,-2-4 0 16,5 7-10-16,2-1 6 0,-1 0-1 0,2-1-3 15,5 11 1-15,0-9-6 0,-1-8 6 16,1 0-21-16,0-1 11 0,6-1-80 16,1-7 18-16,2 2 5 0,5-8-3 0,-1-3-22 15,1-5 56-15,2-3-16 0,4-1 3 0,0-6-5 16,1-5-5-16,10-9 7 0,-4 1 3 16,0-6 26-16,-7-5-24 0,-3-1 1 0,-4-5 17 15,-4-4-7-15,-2-3 8 0,-3-2-6 0,-8-2-5 16,0 2-5-16,-7 7-5 0,-3 4 8 15,-3 1-8-15,-1-3-3 0,-2 6 6 16,-4 1 2-16,-4-2-7 0,1 6-4 0,1 2 19 0,-1 6-28 16,-1 3 2-16,1 0-5 15,-1 6-5-15,0 3-15 0,1 1-24 0,-1 4-15 16,1 2-63-16,-5 5-73 0,-2 3-102 0,3 1-493 16,-4 1 75-16,4 2 106 0</inkml:trace>
  <inkml:trace contextRef="#ctx0" brushRef="#br1" timeOffset="129100.38">3324 13951 714 0,'-6'-10'212'0,"-2"2"-7"0,1-2-5 0,-2 1-24 0,-1 0-15 0,-1-3-7 16,-2 8-26-16,1-2-15 0,-1 3-6 0,0 3-15 0,-8 3-7 15,-6 11-11-15,-10 10-5 16,-1 8 0-16,-10 16-20 0,7 9-3 0,2 1 8 15,10 10-13-15,5-1-3 0,6 6 16 0,12-8-36 16,9 1 2-16,7 12 16 0,7-2-18 0,5 2 2 16,5-7 6-16,4-3-6 0,3-7-12 15,6-7-8-15,-6-14-18 0,7-6-5 0,1-8-18 16,5-5-5-16,2-7-23 0,-5-6-49 0,0-4-89 16,-3-9 28-16,-1 1-182 0,12-12-369 15,-3-2 44-15</inkml:trace>
  <inkml:trace contextRef="#ctx0" brushRef="#br1" timeOffset="129490.05">3793 14412 854 0,'-4'-4'259'0,"4"4"-21"16,-3-5-26-16,3 5-20 0,-4-4-10 15,4 4-28-15,-2-4-8 0,2 4-34 0,0 0-7 16,2-8-5-16,2 4-5 0,2-3-21 0,1 1-2 15,4-6-16-15,2 2 0 0,5-5-10 16,-2 2-15-16,2-4 5 0,-2 1-13 0,2-5-13 16,-2-4 3-16,-2 5-16 0,-4-10-2 15,-1 5 8-15,-3-7 10 0,0 6-29 16,-5-1 14-16,2-1-11 0,-6-1 33 0,2 2-17 16,-5 2-11-16,0 0 8 0,-2 2 16 0,4 7-6 15,-3-1-10-15,-2 4 10 0,1 1-2 16,-2 4 0-16,0 5-11 0,-1-1 13 0,1 6-10 15,-3 3 10-15,2 3 6 0,-2 9-14 0,-1 5 9 16,4 4-17-16,0 8 24 0,-1 10-5 16,4 11-3-16,1-3 1 0,6 6-9 0,0 1 1 15,3-1 10-15,1 6-11 0,2-4-10 16,1-1 21-16,0 0-5 0,3-5-3 0,-3 0-15 16,0-4 5-16,0 0 2 0,-3-10-58 15,-1-7-31-15,0-6-72 0,-3-2-131 0,0 4-498 16,-3-8 61-16,-1 4 128 0</inkml:trace>
  <inkml:trace contextRef="#ctx0" brushRef="#br1" timeOffset="130006.88">3361 14862 916 0,'0'-21'251'16,"0"4"-11"-16,7-1-22 0,1 2-39 15,5-4-10-15,4-4-10 0,10-7-24 0,4 0-7 16,4 5-15-16,2 1-13 0,4 0 5 0,0 0-54 15,0 7-28-15,3 0-18 0,-6 5-43 16,-7 5-31-16,-1 3-54 0,-2 0-18 0,-1 5-51 16,-3 0 28-16,-3 0-12 0,-1 0 17 15,-2 4 26-15,-2-3 20 0,-2 0 62 0,-4 0 79 16,1 0 39-16,-1 1 55 0,-3-2 19 16,-7 0-5-16,10 0-6 0,-10 0-19 0,0 0 17 15,11 0 5-15,-11 0-10 0,0 0-31 0,7 0 2 16,-7 0-7-16,0 0-23 0,6 4 0 15,-6-4-10-15,3 3-8 0,-3-3-15 0,0 12 7 16,0-6 3-16,1 1-7 0,-1 1-9 16,2 2-2-16,3 1 5 0,-5-1-20 0,6 1-23 15,-5 1 20-15,5-2-10 0,0 0-23 16,-2-1-8-16,3 0-5 0,1-1-18 0,1-1 18 16,-2 0 10-16,3-4 3 0,0 1 2 0,-2-2 3 15,5-2-7-15,-13 0 7 0,17-6 5 16,-6 2 15-16,-4-2 21 0,2-1 13 0,1-1 5 15,-2 1 5-15,-4 2-16 0,5-4 26 0,-2 3-20 16,-4-2-3-16,2 1-5 0,1 5 3 16,-3-4-8-16,-2 3 0 0,2-1 0 0,-3 4-8 15,6-5-5-15,-3 0 8 0,-3 5-16 0,0 0-2 16,0 0 8-16,18 8 17 0,-11-1-10 16,-1-4 6-16,2 4-42 0,2 3 31 15,0-2-20-15,4 3-21 0,-1-1-48 0,-2-3-34 16,6 1-125-16,-4-2-80 0,2-1-478 15,5-3 133-15,-6-2 2 0</inkml:trace>
  <inkml:trace contextRef="#ctx0" brushRef="#br1" timeOffset="130210.83">4524 14043 819 0,'0'0'258'0,"0"0"-33"0,-14 12-33 0,8-3-15 0,2 3-3 0,1 3-18 16,-3 10 0-16,2 5-48 0,4 7-6 16,-4 2-17-16,5 15-1 0,2 3-28 0,0 1-35 15,4 4-24-15,-4-1-15 0,7-3-117 16,-3 3-37-16,0-5-4 0,3-4-597 0,1-4 94 16,-4-15 55-16</inkml:trace>
  <inkml:trace contextRef="#ctx0" brushRef="#br1" timeOffset="131210.57">4549 14616 957 0,'-1'-11'315'0,"-2"1"-26"15,3-1-25-15,0 7-14 0,-4-3-35 0,4 0-35 16,4 0 6-16,-1 4-35 16,4-4-5-16,3-1-33 0,1 1-16 0,5 1-22 15,-1 0-17-15,4 0-27 0,-1-1-31 0,6 4-33 16,-4-2-8-16,1 2-3 0,0 1 1 15,-4-3 7-15,3 5-2 0,-6-1-1 0,3 1-4 16,-4 0 22-16,-2 1 11 0,2-1 36 0,-6 4-19 16,4-3 24-16,-5 4 2 0,1-1-17 15,-3 0 7-15,2 7 18 0,-6-1-18 0,3 1 5 16,-3 3 8-16,0-3-1 0,-3 6 6 16,3 1-20-16,-4-3 7 0,1 2 8 15,3-2-23-15,-3-4-11 0,0 3-4 0,3-4-11 0,0-2-18 16,0 2-20-16,3-3 10 0,-3-1-5 15,4-4 8-15,2 2 2 0,-6-4 18 16,17-6-15-16,-10 0 12 0,7-4-2 0,-4 1 33 16,0-4 29-16,4 3 17 0,-3-1-13 0,1-3 9 15,0 6-6-15,-2-2-8 0,-1 3 8 16,2-1-18-16,-1 1-7 0,-3 2 2 0,3 0-23 16,-2 4 28-16,1 0-18 0,-2 1 3 0,-7 0 5 15,14 2-10-15,-8-2 12 0,1 7-2 16,-3 0-23-16,3-3 5 0,0 3 8 15,-1 3-19-15,-2-3 22 0,2 1 7 0,-1 0-8 16,1 1-8-16,-2-3-4 0,2-4-14 0,1 5 14 16,0-4 4-16,0 0-17 0,-7-3-3 15,13-3 8-15,-2 0-16 0,-1-4 3 0,-3-1-10 16,3-1-18-16,0-3 23 0,-2-2 2 0,-2-1 0 16,-3 3-9-16,0-1 6 0,-2-4-1 15,-2 6 14-15,1-3 6 0,-3 1 8 0,3 1 4 16,-6 2 1-16,2 1-1 0,-2 1-4 0,2 2 2 15,-4 1-3-15,2 1-2 0,-1 3 13 16,-3 1 10-16,10 0-11 0,-14 1-4 16,5 1 12-16,2 3-7 0,3-3 12 0,-3 5-17 0,4-2-1 15,0-1-2-15,3 3 8 16,2-1-8-16,2-2 8 0,3 2-8 0,0-4-13 16,3 0 21-16,4 2-31 0,-1-4 10 0,1 0 18 15,3-2-8-15,1-2 11 0,-2 2 2 16,-1 0-5-16,-2-2 31 0,0 3-23 0,1-2 10 15,-4-1 3-15,1 4 2 0,-4 0 5 0,2-2 0 16,-9 2 3-16,15-1-15 0,-15 1-1 16,7 0 1-16,-7 0-14 0,0 0-7 0,10 3 16 15,-10 4 12-15,2-2-20 0,-4 1 7 0,2 1-5 16,-1 1 8-16,-2 4-3 0,3 0-9 16,0-3 9-16,-3 0-7 0,3-1 20 15,3 2-15-15,-3-2 10 0,3-1-18 0,0 3 18 16,4-5-10-16,1-3-8 0,2 4 5 0,0-6-20 15,4-2 5-15,-1-2-8 0,2 1 8 16,1-5-3-16,-2 0-5 0,-1-2 8 0,-2-3 0 16,0-2-18-16,-2 4 15 0,-2-3-5 0,0-3 19 15,-6 3-6-15,2 2 25 0,-3-1 3 16,-3 1 3-16,2 2-8 0,-3 2-15 0,-2-1 12 16,2 2-2-16,-2 5-15 0,-1 0 7 0,7 2 31 15,-18 2-36-15,8 2-8 0,0 3 9 16,3-1 1-16,-3 4-4 0,4-1 4 0,2 5 6 15,0-3 3-15,0 7-14 0,2-3 1 16,4 3-1-16,6 2 9 0,-1-2-17 16,6 0 24-16,2-3-10 0,4-4-16 0,6-3-4 15,2-3-4-15,7-8-38 0,6 0-17 0,15-6-44 16,3-9 5-16,-2-4-24 0,11-5-29 16,-5-5-42-16,-14 0-100 0,-4 0-527 0,-3-5 100 15,-6-1 46-15,-8 2 87 0</inkml:trace>
  <inkml:trace contextRef="#ctx0" brushRef="#br1" timeOffset="131450.31">5937 13814 596 0,'33'19'220'0,"-5"3"44"0,6 6-11 0,-3 5-17 16,3 9-37-16,-4 3-7 0,1 18-13 15,-7 10-22-15,-10 4-1 0,-8 12-26 0,-16 12-73 16,-11 34-42-16,-23 7-230 0,-10 9-574 0,-11 5 86 16,-21-1 45-16</inkml:trace>
  <inkml:trace contextRef="#ctx0" brushRef="#br1" timeOffset="133620.25">10267 13858 611 0,'-4'-17'313'0,"1"4"-42"0,0 1-13 16,0 2-20-16,-1 1-23 0,-2 1-7 0,3 2-19 15,-5-1-17-15,1 5-16 0,0 2-28 0,-10 4-5 0,-7 9-18 16,-17 12-6-16,-17 23-24 0,-10 6-4 15,-18 27-2-15,0 7-5 0,2 1-12 16,5 1 4-16,7 9-7 0,8-2-16 0,18-18-5 16,6 6 5-16,9-3 1 0,7 1-1 0,7-4-2 15,9-16-8-15,13-1 5 0,2-1-15 16,12-9 5-16,5-2-6 0,8-7 4 0,12-10-16 16,4-2 5-16,10-10-13 0,4-9 0 0,5-5-22 15,3-8-4-15,4-5-65 16,16-11-19-16,-1-6-97 0,-5 2-167 0,5-4-442 15,-7-4 51-15,-10-3 113 0,-7 3 61 0</inkml:trace>
  <inkml:trace contextRef="#ctx0" brushRef="#br1" timeOffset="133894.7">10380 14416 959 0,'0'0'285'16,"0"0"-58"-16,0 0 1 0,0 0-31 0,0 0-20 16,-3 18-8-16,3-3-11 0,3 2-22 15,-3 4-5-15,3 7-24 0,-3-2-7 16,4 14-16-16,-4 0-4 0,3 15 7 0,0 2-26 16,-3-1-2-16,4-4 8 0,-4 4-19 15,1-2-7-15,-1-8 0 0,3-9-5 0,-3 3-15 16,3-2-29-16,0-3-41 0,-2-6-40 0,2-1-16 15,0-6-115-15,0 0-100 0,1-8-476 16,3-3 92-16,-6-3 23 0</inkml:trace>
  <inkml:trace contextRef="#ctx0" brushRef="#br1" timeOffset="134226.18">10267 14266 957 0,'3'-8'312'0,"2"1"-48"16,1 2-21-16,4 0-36 0,0 3-22 0,4-3-11 15,0 5-18-15,9 5-31 0,2-3-5 0,6 8-7 16,2 5-11-16,11 2-7 0,-2 6 2 16,-4-3-22-16,-1 5-4 0,-6-5-12 0,-7-2-15 15,-3-1-3-15,-1-2 2 0,-3 1-17 16,-4-2-1-16,-2 1 6 0,-1-3-5 0,-3 1-1 0,-4-3-2 15,-3 3-2-15,-3-3-3 0,-1-1 15 16,-5 4 0-16,-6-1-30 0,-4 1 12 16,-2-3-2-16,-3-1-3 0,1-3-7 0,-2-1 5 15,4-1-24-15,-3-3-32 0,4 1-11 16,3-2-36-16,-1 0-94 0,5 1-80 0,3 4-20 16,2-4-272-16,5 0-202 0,3-1 77 0,0 0 72 15</inkml:trace>
  <inkml:trace contextRef="#ctx0" brushRef="#br1" timeOffset="135151.91">11149 14526 793 0,'-3'-11'317'0,"-4"-3"-43"0,0 4-10 0,0 0-23 15,-3-1-29-15,0-1-12 0,-1 3-21 0,-2 1-15 16,-4 1 7-16,3 3-45 0,-3 0 14 15,0 2-24-15,-3 2-40 0,2 2 9 0,-2 5-1 16,2-1-2-16,2 2-20 0,2 1-9 0,1 1 1 16,2 4-10-16,7-3 7 0,-2 3-15 15,6-3-16-15,3 1 3 0,3 1-7 0,5 1-4 16,-1-5-12-16,5-2 0 0,4-2-10 0,-1-5-3 16,2 0 8-16,4-2-18 15,3-1 5-15,1-2 21 0,-1-3-16 0,-3-1 10 16,0 1-14-16,-4-3-1 0,1-3 10 0,-4 6 13 15,-3-3 21-15,-4 1-3 0,-3-1 5 0,1 5 5 16,-2-2-18-16,-3 4 16 0,-3-3-3 16,0 3-17-16,0 4-14 0,-3-6 11 0,3 6-1 15,0 0-2-15,-14 0 1 0,14 0-1 0,0 0-3 16,-13 8-2-16,12-2 3 0,1-3-6 16,-3 5 3-16,6-2-10 0,-2 2 2 15,5-4-4-15,4 3-6 0,1-1 10 0,2-2-5 0,2-4-12 16,7 0 14-16,-1-2-22 15,7 0 7-15,-1-4-12 0,1-2 12 0,2-2-4 16,-5 1 4-16,-2 0 8 0,-2-5 3 0,-1 6 5 16,-6-1 5-16,0 0-6 0,-1 2 9 15,-6-2 20-15,-1 1-21 0,-1 4 13 0,-2 0 6 16,-3-1-9-16,0 5-2 0,0 0-7 0,-8-6 10 16,8 6-6-16,-13 1-12 0,13-1 20 15,-13 3-12-15,5 2 2 0,2-3-11 0,2 4 11 16,1-4-18-16,0 5 26 0,0 0-13 0,2 0 0 15,2 1 2-15,5-2 1 0,-3 5-1 16,4-2 13-16,0 0-10 0,4 2-5 0,2-1 5 16,-2-3 13-16,2 5-8 0,0-4 8 15,-2 1-5-15,2 0-8 0,1-2-5 0,-4-2 12 0,-3 3 9 16,4-2-19-16,-4 0 13 16,-1-1 3-16,1 1-15 0,-4-4 7 0,0 4 15 15,2-4-7-15,-2 3-3 0,-3-5 11 0,0 0-6 16,0 0 0-16,0 0 21 0,0 0-28 15,0 0 2-15,0 0 6 0,-3-15-9 0,3 2 3 16,0 2-4-16,0-7-12 0,3-7-1 0,1-6-9 16,2-4 6-16,-2-5 2 0,5-6-20 15,-1-3 10-15,2 0 11 0,-3 3-24 0,-1 4 26 16,2 11 10-16,-2 0-2 0,-2 6 4 0,2 1 14 16,-3 2-16-16,1 4 10 0,0 3 1 15,-1 3-24-15,1-3-5 0,-4 7 16 16,3 1-21-16,-3-1 20 0,3 6-15 0,-3 2-2 15,0 0 0-15,0 0 7 0,0 0-5 0,-3 25 8 16,0-8-8-16,-1 1 8 0,1 7 15 16,-1 7-20-16,0 1 8 0,1 4 12 0,0 1-25 15,-1 12 12-15,4-8 0 0,0-3 6 0,0-2 17 16,1 3-4-16,2-2-21 0,0-1 7 16,1-3 6-16,6-1 0 0,-3-1 2 0,-3-8-5 15,8 0-8-15,-1-4 19 0,0-3-42 0,6-1-15 16,-1-3-64-16,2-9-43 15,-2 2-47-15,2-5-422 0,-1-1-174 0,-3-7 31 0,2 5 141 16</inkml:trace>
  <inkml:trace contextRef="#ctx0" brushRef="#br1" timeOffset="135306.9">11679 14383 604 0,'0'0'233'0,"-4"-3"-3"0,4 3-25 0,0 0-29 0,15-7-25 0,-2 5 3 0,4-3-26 0,7-2 8 0,6 4-70 16,5-5-17-16,20 0-42 0,9-2-58 0,1 0-102 15,8-2-574-15,12 2 56 16</inkml:trace>
  <inkml:trace contextRef="#ctx0" brushRef="#br1" timeOffset="135756.21">12414 13883 890 0,'0'0'254'0,"0"13"-11"0,3-4-33 0,0 2-34 16,-2 6-4-16,2 3-13 0,4 3-8 16,-3 2-34-16,2 8 6 0,1 5-13 0,0 12-10 15,0-1 5-15,0 1-28 0,-1-5 2 0,1 5-15 16,1-8 3-16,-2-9-24 0,1 17-25 16,0-13-18-16,-1-7-54 0,2-5-17 0,-2-2-65 15,1-3-53-15,0-5-16 0,4-2-13 0,-2-9-291 16,1 3-200-16,1-8 89 0</inkml:trace>
  <inkml:trace contextRef="#ctx0" brushRef="#br1" timeOffset="136099.18">12862 13858 813 0,'0'-7'218'0,"3"4"-21"15,-3 3-5-15,0 0-18 0,0 0-20 0,0 0-13 16,-10 17-24-16,3-4-4 0,-3 7-8 0,-4 5-8 15,-2 3-35-15,-6 12 9 0,-2 0-22 16,1 2 7-16,-1 0-17 0,0-2-19 0,0-4-17 16,1 4 7-16,5-13-5 0,1-2-23 0,6-5 26 15,-1-3-16-15,4-4 29 0,1 0-16 16,0-4 20-16,4-2 16 0,-3-3-5 0,6 1-3 16,0-5-20-16,0 0 5 0,0 0 18 0,0 0-5 15,0 0-8-15,19-9 7 0,-8 5-12 16,-4-3 21-16,3 2-16 0,1 0 7 15,2-2 1-15,-3 4-3 0,1-2-5 0,-1 2-5 16,0 1-10-16,1-3 2 0,-1 5 0 0,-1 0 11 16,3 5-8-16,-2-2-13 0,3 4 0 15,-2 1-5-15,-1 0-39 0,4 3 3 0,-4-3-33 16,-1 7-29-16,2-5-1 0,-1 7-19 0,0-2-110 16,1-1-18-16,-8-4-95 0,4 1-352 0,0-3 45 15</inkml:trace>
  <inkml:trace contextRef="#ctx0" brushRef="#br1" timeOffset="136427.61">12941 14405 657 0,'6'-14'228'0,"-2"-1"-23"0,-1 5 71 16,1-1-9-16,-1 3-24 0,-3 1-36 0,3 0-30 15,-3 0-6-15,0 3-17 0,1-2-8 0,-1 6-21 16,3-7 1-16,-3 7-34 0,0-4-5 16,0 4-5-16,0 0-11 0,0 0-12 0,0 0 0 15,0 0 5-15,0 0-33 0,14 15 2 0,-14-9 11 16,3 1-29-16,-3 1 8 0,1-1-31 15,2 0 3-15,0-3-8 0,0 3-2 0,-3-1 5 16,3-2 12-16,-3-4 9 0,4 4-4 0,-4-4-7 16,0 0-2-16,0 0 4 15,18-14 8-15,-12 6 16 0,1-2 2 0,-1-1 13 16,-3-2-15-16,5 3 17 0,2-3-20 0,-6 3-12 16,2 2 19-16,2-1-9 0,-2 1 7 0,-2 0-8 15,2 1-7-15,1 3 0 0,-3-2 2 16,3 5-12-16,-1-2-6 0,1 0 11 0,-7 3-8 15,14 6-3-15,-7-3-4 0,0 5-19 0,2 0-5 16,2 4-33-16,-4 0-28 0,3 1-18 16,1 0-13-16,-1 2-46 0,0 0-53 0,1-7-98 15,2 7-479-15,-3-4 47 0,4-1 89 0</inkml:trace>
  <inkml:trace contextRef="#ctx0" brushRef="#br1" timeOffset="136710.99">13542 14174 711 0,'0'-6'256'0,"-3"4"-23"0,3 2-21 16,-8-4-37-16,8 4-17 0,-12 0-4 0,12 0-24 15,-15 4-4-15,5-2-16 0,0 6-23 0,-4-1 5 16,1 1-15-16,0 4-13 0,2 1 10 16,-3 2-20-16,3 0-13 0,1-3 7 0,1 3-2 15,2-1-17-15,-1-2 6 0,5-2-6 0,3 2-4 16,0-3-17-16,3 0 7 0,1-3-7 15,3-2 10-15,3-2 0 0,-3-2 5 16,7-3-23-16,-4 0 5 0,3-8 0 0,1 3 15 16,-4-2 1-16,0-1 5 0,-2-3 7 0,-1 6-20 15,-1-3-24-15,-6 1-7 0,3 1-2 16,-3 2-44-16,-6 1-13 0,2 0-38 0,-2 5 8 16,6 1-73-16,-21 4-30 0,8 0-337 0,-1 2-191 15,1 2 101-15</inkml:trace>
  <inkml:trace contextRef="#ctx0" brushRef="#br1" timeOffset="137239.41">13655 14191 872 0,'0'0'244'15,"0"0"-29"-15,0 0-11 0,0 0-17 16,0 0-10-16,0 0-24 0,0 0-32 0,-4 21 4 15,-2-10-12-15,2 3-6 0,1 0-4 0,-3 0-29 16,1 1-20-16,2-4 4 0,3 4-37 16,0-5-16-16,0 4-20 0,0-3-8 0,0-1-23 15,7-2-26-15,-6-1 0 0,5-2-2 0,1-3 10 16,2-3 13-16,-9 1 12 0,18-8 39 16,-8 2 31-16,1-4 25 0,-1 2 29 15,-3-1-1-15,2-1-9 0,-1 1 1 0,-1 2-1 16,2 0-22-16,-5 0-4 0,3 0 7 15,-3 4-25-15,2-2-3 0,-2 3 3 0,-4 2 0 16,7-1-11-16,-7 1 11 0,10 5-13 0,-6 0 7 16,-1-1 6-16,0 4-10 0,4-2-9 15,-4 2 9-15,4 3-3 0,0-1 10 0,-3-1-10 16,6 0 2-16,-1 1-2 0,2-2-8 0,-1-2 11 16,0-2-13-16,4 1 22 0,0-3-4 15,0-2 2-15,-1-3-20 0,2-3 5 0,1-2 12 16,1-2-15-16,-3-5 16 0,0 0 5 15,-4-2-11-15,-4 4 3 0,1-3-2 16,-3 0 7-16,-3-1-13 0,-2 0 19 0,1 1-17 16,-7 0-91-16,3 1 28 0,-2-2 3 0,-4 9-14 15,-1-4 19-15,1 0-3 0,-3 6-5 0,-1 1-18 16,-3 0 8-16,3 3-24 0,-2 2-22 16,1 0-49-16,5 2-5 0,-4 4-64 0,4 0-259 15,3-3-256-15,1-2 34 0,6-1 87 16</inkml:trace>
  <inkml:trace contextRef="#ctx0" brushRef="#br1" timeOffset="137822.74">14171 13655 941 0,'0'0'310'16,"0"-5"-21"-16,0 5-45 0,0 0-17 0,0 0-9 0,0 0-31 0,-6 16-18 0,5 1-13 15,-2 1-20-15,0 9-8 0,3 7-21 0,-4 3-5 16,4 17-2-16,0 1-25 0,0 3-14 0,1 2-18 16,2 4-78-16,3-3 22 0,-2 0-8 15,2-7-32-15,5 1-24 0,-4-4-59 0,3-15-43 16,0-5-67-16,1-12-79 0,-1-1-107 16,-1-4-157-16,6-3 23 0,-5-4 333 0,1-3 177 15,-1-2 38-15,0-4 105 0,0-2 15 16,0-3 49-16,-3-3 26 0,3 2 33 0,-2-5-13 15,1-1 39-15,-2-1-19 0,0 2-125 0,-3 1 49 16,2-3 33-16,-2 5 0 0,-1 0-10 16,0 1-13-16,1 1-10 0,-1 0-31 0,0-1-3 15,-2 3-9-15,3-1-11 0,-4 3-5 0,3-2-24 16,0 3-14-16,-3 3-3 0,4-6-10 16,-1 3 4-16,-3 3-40 0,7-4 0 15,-1 2-33-15,-6 2-34 0,11-3-17 0,-4-1-9 0,2 0 9 16,-1-2-6-16,-1-2 0 0,-4-1 1 15,1-1-4-15,2-3 34 0,-3-2 36 16,1 4 26-16,-4-4 53 0,0 3 5 0,0-1 29 16,-3-2 25-16,2 5-3 0,-2-5-27 15,0 5-9-15,-1-1-2 0,1 3-5 0,-3 2-5 16,2-1-8-16,-3 4-12 0,3 2-11 0,4 1 5 16,-13 1-7-16,2 2-3 0,5 4 23 15,2 1-33-15,-2 2 5 0,2 4-6 0,1 2-1 16,0 0 1-16,6 3-4 0,0-2 2 0,1 6 13 15,2-3-15-15,1 3-13 0,4-2 8 16,2-1-37-16,1-2 6 0,3-4-33 16,3-2-34-16,0 0-30 0,1-5-39 0,0-4-41 0,3-3-33 15,0-5-54-15,3-1-460 0,1-6 25 16,2-5 66-16</inkml:trace>
  <inkml:trace contextRef="#ctx0" brushRef="#br1" timeOffset="138708.07">14899 13822 798 0,'0'-35'238'0,"-3"6"-20"0,0 8 61 0,3 2-39 0,-4 6-4 0,3-1-26 0,-2 6-21 0,0-4-33 0,3 5-12 0,-3 1-6 16,3 1-18-16,0 5-15 0,0 0-8 15,0 0-4-15,-7 13-19 0,4 1-8 0,0 3-2 16,3 2 3-16,-1 8-16 0,1 1-7 0,1 2 4 16,5 3-17-16,-3 4 2 0,-2-2 0 15,2 0 11-15,3 0-24 0,-2-2 1 16,0-1-8-16,2-7-11 0,-5 0-9 0,2-4-14 0,0-3 24 15,0-5 33-15,-2 2-21 16,2-7 5-16,-3 0-9 0,0-4-4 0,0 1 1 16,0-5-3-16,0 0-7 0,0 0 32 0,0 0-17 15,-20-18 5-15,12 11-8 0,-1-3 16 16,2 3-26-16,-4-1 23 0,1 1-10 0,0-1-6 16,-1 5 4-16,-2-3-9 0,0 5 3 0,-1 1-10 15,3 0 5-15,-3 1 3 0,1 6 12 16,-1 0-15-16,4 3-10 0,-3-2 15 0,5 9-13 15,1-2 11-15,1 2-8 0,3 1 0 0,2-2-13 16,1 1 7-16,7 0-4 0,0-3 5 0,4-2 5 16,-1 1-11-16,7-4 11 15,0-3-20-15,3-2 4 0,0-4 8 0,4-1 1 16,4-6 6-16,6 0 6 0,-3-5-5 0,0-3-13 16,10-8 16-16,-4 0 7 0,-9 3-10 15,-1-1 7-15,-7 0 11 0,4-4-5 0,-6 5 5 16,-5-3 2-16,0 5-2 0,-2 4-8 0,-4-1 10 15,-3 3-12-15,2 1 12 0,-3 1-28 16,-6 6 8-16,3-2-2 0,-6 3-14 0,6 3 24 16,-14-4-8-16,14 4-11 0,-21 7 16 0,11-6-18 15,-4 8 16-15,1 1 2 0,-1 3 0 16,1 2-10-16,2 3 12 0,1-1-7 0,0 8-8 16,3-1 13-16,-1 0 8 0,5 3-11 15,3-2 14-15,-3 0-6 0,6 6 0 0,0-4 13 16,2 5-11-16,1-4 11 0,1 4-5 15,0-1-8-15,3-4 0 0,-3 2 0 0,3-4-5 16,-6-2-2-16,6-1-1 0,-3-4-15 0,-4-1 13 16,4-1-5-16,-4 0 7 0,0-5 3 15,-2 0 0-15,2-1 3 0,-3-1-16 0,0-1 16 16,-4 0-11-16,1 0 3 0,-3-4 8 0,2 3-1 16,-2-2-10-16,-2-2 14 0,1-1-6 15,7-2-3-15,-10 0-12 0,10 0-6 16,-10-10-7-16,10 3 2 0,0-1 3 0,4-6-15 15,3-2 5-15,9-8-8 0,1-2-10 16,11-12-21-16,0 1-5 0,6-3 11 0,9-8 4 16,-8 6 1-16,10-4 9 0,-1 0 6 0,-6 6-2 15,-4 3 61-15,-3-2 22 0,-1 5 14 0,-10 6 2 16,-5 5 3-16,-2 5 20 0,-2-3-10 16,-1 8 3-16,-7 0-16 0,1 1-10 0,-1 0-8 15,-3 8-2-15,-3-2-8 0,-1 0 8 0,4 6-8 16,-13 4-5-16,2 0 5 0,-2 3-3 15,2 6-10-15,1 3 3 0,-3 2 15 0,2 1-7 16,1 8-8-16,0 2-3 0,6-3 8 0,0 1-5 16,1-2 7-16,3 1-10 15,3 4-25-15,2-7 2 0,4-2-13 0,8 4-4 16,7-7-16-16,3-3-44 0,1-3-15 0,6-6-102 16,-3-6-85-16,10-1-537 0,13-6 81 15,1-10-20-15,0-1 144 0</inkml:trace>
  <inkml:trace contextRef="#ctx0" brushRef="#br1" timeOffset="138944.94">16161 13306 890 0,'17'17'287'0,"0"1"-29"0,-1 5-25 0,-1 2-25 0,12 12-21 15,-3 3 5-15,-1 10-23 0,-2 0-16 0,0 17-91 16,-4 5-6-16,-11-9 10 0,-6 9-14 16,-10 19-6-16,-17 9-34 0,-20 18-37 0,-32 4-54 15,-14 5-352-15,-23 1-365 0,-14-3 105 0,-61 28 39 16</inkml:trace>
  <inkml:trace contextRef="#ctx0" brushRef="#br1" timeOffset="144799.31">9949 8887 483 0,'0'0'136'0,"3"-6"-3"16,1 0-8-16,-4 0-7 0,6 3 3 16,-6-3 42-16,5-1-4 0,-2 4 2 0,1-4-22 15,-1-3-1-15,3 5-10 0,-5 1-23 0,2-2 0 16,0-1 12-16,0 3-12 0,-1-2-82 15,0 2 26-15,-2 4 0 0,1-7-19 0,-1 7 6 16,-1-7-3-16,1 7-4 0,0 0-11 0,-14 0-1 16,14 0 6-16,-27 8-7 0,10-2 7 15,-7 0-15-15,-3 6-8 0,-1-1 7 0,-3 3 6 16,1-3-18-16,3 4 7 0,6-5 6 0,0 1-16 16,4 2-4-16,4-5 1 15,-2 2-6-15,6-2 17 0,2 2 15 0,4-2-30 16,-1 4-11-16,5-6 18 0,2 6-10 0,4-4 0 15,5 1 11-15,3 0-1 0,3 1-7 0,1-2 17 16,5 2 1-16,0 2-3 0,1-3 2 16,4 0 1-16,-7 1-8 0,5-2 5 0,-3 2-13 15,0-2 10-15,-4 1-4 0,1 3-9 0,-5-3 6 16,-2-1-8-16,-3 3 13 0,3-3-5 16,-7 1 5-16,-1 0 20 0,0 4-23 0,-6-2 11 15,0 2 5-15,-6-1 7 0,-4 6 3 0,-8-3 2 16,-4 8-4-16,-11 2-1 15,-1-6-17-15,-6-1 17 0,3-3-2 0,6-4 0 0,0-1-6 16,3-4 1-16,1-1-3 0,-1-1 5 16,1 0 11-16,7-2-1 0,0-2-4 0,6-2-11 15,-3 2 8-15,3-4-1 0,3 2-1 16,1-1-19-16,4-3 5 0,1 4-9 0,5-4-1 16,0-1 23-16,5 2-10 0,1-4-5 0,1 2 2 15,7-2-7-15,-4 2 0 0,3-2 10 16,-1 1-10-16,1 1 10 0,-3 0-8 0,1 4-25 15,-2-2-11-15,-2 2-35 0,-1 2-52 0,2-2-4 16,-8 3 24-16,0 0-29 0,0 0-11 16,-3 12-31-16,-4-8-381 0,0 5-90 15</inkml:trace>
  <inkml:trace contextRef="#ctx0" brushRef="#br1" timeOffset="145844.44">10753 8981 529 0,'3'-9'159'0,"-3"-1"-31"16,0 1 26-16,0 3-11 0,0-1-12 16,-3 0 71-16,3 0 20 0,0 0-35 0,-1 3-15 15,1 4-21-15,0-12-18 0,0 9-20 0,0 3-3 16,0-7-13-16,0 7-15 0,0 0-11 16,0 0-19-16,0 0-4 0,0 0-2 0,0 0-2 15,0 26-6-15,1-13 1 0,2 5-11 0,0 0 5 16,0 1 3-16,-2 4-8 15,6 0-7-15,-4 0 4 0,-2 2 1 0,2-5-13 16,0 4 4-16,0-5 1 0,-3 5-20 0,1-6 9 16,2 2 6-16,-3-2-13 0,0 1 5 0,0-4 16 15,-4 2-11-15,4 1-7 0,-3-3 4 16,-4 1 6-16,1-4-10 0,-2 2 7 0,1-4 0 16,-5 2 16-16,0-3-6 0,2-3-4 0,-3 0 7 15,2 1-18-15,1-6 33 0,-4-1-20 16,4 2 3-16,0-2-9 0,1-3 11 0,1 3-5 15,1-3 8-15,0-1-13 0,1 1 7 0,-1-2-17 16,3 2 10-16,1-3-6 0,3 6 1 16,0-8 0-16,3 0-3 0,0 4 0 15,1-2-13-15,3-1 8 0,0 4-31 0,0-4-40 0,2 0-24 16,-1 5-74-16,-1-3-18 16,2-3-117-16,-5 7-531 0,-4 1 101 0,11-2 37 15,-8 0 121-15</inkml:trace>
  <inkml:trace contextRef="#ctx0" brushRef="#br1" timeOffset="146197.09">10401 8799 696 0,'0'0'212'0,"0"0"-10"0,0 0-33 0,0 0-28 0,0 0-3 16,0 0-33-16,0 0 13 0,0 0-5 0,16 13-8 15,-5-7-13-15,-1-2-3 0,3-1 14 16,2 0-11-16,4 2-18 0,2-2 3 0,3-2 10 16,1 2-18-16,5-2 8 0,1-2-23 0,0-3-6 15,0 1 16-15,3 1-23 0,-3-3 15 0,-1 3-25 16,1-4-21-16,0 0 31 0,-4 2-2 15,-3-1-19-15,-3 3-12 0,2 0 18 0,-6-3-21 16,-2 4-3-16,-2 1-2 0,1-3-28 16,-1 0 10-16,-2 2 5 0,-1 0-38 15,-4 1-3-15,-6 0 16 0,15 1-21 0,-12 3 3 16,0-1-52-16,-2 4-73 0,-1-4-47 0,0 6-561 16,0-2 85-16,0 0 47 0</inkml:trace>
  <inkml:trace contextRef="#ctx0" brushRef="#br1" timeOffset="146531.27">11334 8878 757 0,'3'-3'218'15,"-3"3"-21"-15,0 0-23 0,0 0-13 0,0 0-10 16,0 0-31-16,0 0-4 0,0 0 1 16,0 0-27-16,10 15-23 0,-6-5 2 0,0 1-13 15,-1 4 0-15,0 3 1 0,-3 4-14 0,0 3 21 16,0 0-20-16,0 2-14 0,0 2-4 0,0-1 2 16,-3 0-7-16,3 2 4 15,0-3-4-15,-3 0 4 0,3 2 3 0,0-4-17 16,0-4-4-16,0 0-19 0,0-1-9 0,0-1-5 15,0-4-38-15,3-1-12 0,-3 1-70 16,3-5-49-16,-3 4 6 0,3-10-8 0,-2 5-520 16,5-4 26-16</inkml:trace>
  <inkml:trace contextRef="#ctx0" brushRef="#br1" timeOffset="146811.67">11385 8899 837 0,'4'-13'186'0,"3"2"1"0,2 4-20 16,-1-3-14-16,-2 2-27 0,1 2-6 16,0-2-2-16,4 4-21 0,-1-3-13 0,3 0 9 15,1-1-27-15,2 1-12 0,-1 3 10 0,1-2-8 16,2 0-17-16,-1 1 9 0,3-2-4 15,1 1-16-15,-1 3 15 0,1-3-9 0,-3 3-6 16,1-3-31-16,-1 5-15 0,-2 0-46 16,-2-1-30-16,0 2 32 0,-3 3-86 0,-1-2-21 15,-1 5 13-15,-12 2-172 0,6 1-376 16,-3 0 54-16</inkml:trace>
  <inkml:trace contextRef="#ctx0" brushRef="#br1" timeOffset="147120.2">11494 9108 688 0,'0'0'223'0,"-9"0"-21"0,9 0 77 16,0 0-59-16,0 0 18 0,0 0-38 16,0 0-6-16,0 0-25 0,0 0-10 0,-10-2 0 15,10 2-29-15,0 0-15 0,0 0-5 16,0 0-33-16,0 0 5 0,0 0-5 0,0 0-10 15,0 0-16-15,0 0 0 0,19-6 3 0,-12 3-8 16,4-1 2-16,2 4-9 0,1-6 20 16,-1 2-34-16,5 2 11 0,-2-3-5 0,2 3-3 15,-1-4-5-15,3 3-10 0,1-4 12 0,-4 5-4 16,1-3-16-16,1 3 3 0,-1-4-19 16,-5 4 14-16,1-2-18 0,-1 2-11 0,-2 0-23 15,-1 0-25-15,0-1-33 0,-2 3-78 0,-8 0-25 16,13 0 11-16,-13 0-57 0,4 5-407 0,-1-2-62 15,-3-3 22-15,-4 7 96 16</inkml:trace>
  <inkml:trace contextRef="#ctx0" brushRef="#br1" timeOffset="147260.11">11847 9072 230 0</inkml:trace>
  <inkml:trace contextRef="#ctx0" brushRef="#br1" timeOffset="148959">9128 7893 767 0,'0'-8'297'0,"0"4"-15"0,0-2-24 0,0 6-40 16,0-7-21-16,0 7-7 0,0-7-55 0,0 7-17 16,0 0-8-16,0 0-10 0,0 0-3 15,0 0-7-15,-3 25-21 0,3-11-5 0,-3 4 0 16,3 0-18-16,-4 7-3 0,4 4 11 0,-3-1-13 15,0 5 15-15,0 2-10 0,2 4-23 16,-1-4 11-16,1 1-4 0,1 1-9 0,-3-8 2 16,3 2-31-16,0-3-4 0,0 0-19 0,3-3-38 15,-3 0-3-15,1-6-48 0,1-1-62 16,-2-3-56-16,4 2-39 0,-4-9-513 0,3 3 83 16,0-5 54-16</inkml:trace>
  <inkml:trace contextRef="#ctx0" brushRef="#br1" timeOffset="149239.34">9153 7856 877 0,'0'0'303'0,"3"-6"-24"15,-3 6-54-15,0-7-3 0,3 5-19 16,-3 2-27-16,11-8-14 0,-7 7-19 0,5-3-25 16,2 1-8-16,2 2-5 0,-3-5-18 0,5 6-8 15,4-3-5-15,-4-1 8 0,5 3-31 16,0-1-15-16,1 0-23 0,-4-1-18 0,1 3-62 16,2 4-32-16,-3-3-70 0,0 2-31 15,-4 2-48-15,-2-2-300 0,-4 4-164 0,-4 0 16 16,1 1 107-16</inkml:trace>
  <inkml:trace contextRef="#ctx0" brushRef="#br1" timeOffset="149430.84">9183 8116 826 0,'0'0'264'16,"0"0"-18"-16,0 0-19 0,0 0-24 0,0 0-16 15,0 0-24-15,21-8-12 0,-14 7-15 0,3 0-21 16,1-4-2-16,2 4-24 0,1 1-12 16,-1-4-41-16,1 4-33 0,0-2-78 0,4 2-27 15,4 0-31-15,-1-8-113 0,3 12-540 16,-3-3 93-16,3-1 60 0</inkml:trace>
  <inkml:trace contextRef="#ctx0" brushRef="#br1" timeOffset="149723.91">9919 7918 837 0,'-4'-2'294'0,"1"-3"-20"16,-1 2-23-16,-2-2-29 0,2 2-27 15,-3 2 2-15,0-5-26 0,-2 6-7 0,1-2-20 16,-2 1-24-16,10 1 0 0,-18 1-12 0,8 1-14 15,-3 5-1-15,2 0-19 16,-2 4-10-16,0-1-10 0,2 5-93 0,1 2 11 0,0 1 2 16,2 3 1-16,5-2 20 0,0-1-23 0,0 3 12 15,6-2-9-15,0 1-1 16,4 2 6-16,1 0-6 0,2-4-20 0,3 0-26 16,4 0-17-16,1-2-11 0,5-1-23 0,-2-3-64 15,3 0-15-15,0-5 10 0,2-3-266 0,-1 1-257 16,2-4 78-16</inkml:trace>
  <inkml:trace contextRef="#ctx0" brushRef="#br1" timeOffset="149976.31">10370 7950 729 0,'0'-7'248'0,"0"7"-45"16,0 0-4-16,-3-7-25 0,3 7-7 15,0 0-34-15,0 0 0 0,0 0-13 0,0 0-12 16,-5 21-6-16,5-13 0 0,0 2-27 0,-3 1-4 16,3 3-9-16,-3 4 9 0,3-3-14 0,0 5 9 15,-3 2-20-15,3-3 3 0,-1 8-3 16,1 1 0-16,-3-1-13 0,3 0-10 16,-3 2 0-16,3-3-17 0,0 1-45 0,-3 0-2 15,3-3-82-15,-4 1-92 0,4-5-25 16,0-1-523-16,0-4 62 0,-3-4 84 0</inkml:trace>
  <inkml:trace contextRef="#ctx0" brushRef="#br1" timeOffset="150236.51">10383 7953 693 0,'4'-9'192'0,"7"0"-15"16,-1 0 5-16,3 1-26 0,1-3-10 16,3-2-13-16,3 4-18 0,1-1-20 15,2 3 4-15,1-3-9 0,-2 2-13 0,5 1-8 16,0-3-26-16,-4 5 9 0,1 1-17 0,1-2-35 16,-5 3-20-16,-3-1-36 0,1 4-60 15,-5 0-45-15,-2 0 20 0,-1 7 8 0,-4-4-594 16,-2 4 116-16</inkml:trace>
  <inkml:trace contextRef="#ctx0" brushRef="#br1" timeOffset="150444.63">10432 8136 688 0,'6'-4'236'0,"-2"-2"-19"0,2 5-35 0,1-6-18 15,0 0-3-15,3 3-28 0,-3-2-15 0,4-1 10 16,-1 6-39-16,3-6 1 0,1 4-13 16,-1 1-3-16,2-1-23 0,4 0-10 0,-4 3-41 15,2-1-15-15,3-2-39 0,1 6 0 0,-1-2-58 16,1 0-42-16,-1-1-15 0,0 0-20 16,1 2-477-16,0 2 13 0</inkml:trace>
  <inkml:trace contextRef="#ctx0" brushRef="#br1" timeOffset="150891.65">11167 7868 619 0,'3'-7'243'0,"-3"7"0"0,0-8 41 16,0 8-7-16,0-7-34 0,0 7-33 0,0-5-8 15,0 5-10-15,-3-6-23 0,3 6-36 16,-5-4 0-16,5 4-12 0,-10-3-16 15,0 3-3-15,10 0-23 0,-20 5 3 0,10-2 10 0,-5 4-28 16,2 0-10-16,-4 0 5 16,1 4-16-16,1-3-12 0,2 2-5 0,-1 3-13 15,4-4-3-15,0 1 8 0,-1 4-11 0,4-3-4 16,0-1-6-16,4 2 11 0,0-2 2 0,0 0-10 16,3-2 8-16,0 2-11 0,3 2 16 15,0-3-10-15,0 0-6 0,4 1 19 0,0-3-11 16,0 1 0-16,3 2 3 0,0-3-6 0,1 1 1 15,-1 0 2-15,3 0 8 0,-2-4-8 16,-1 4-8-16,0-1 8 0,4 0-7 0,-4 0 7 16,1 1-15-16,-1-4-6 0,0 3 9 15,-3 0 4-15,1 3-7 0,-2-3-1 0,0 1 11 16,-2 2-2-16,-4-3-1 0,0 3 6 16,-3 1-1-16,-4 1 4 0,-3 5-6 0,-7 1 5 15,-1-1-8-15,-8 4-5 0,-13 4 1 0,-2 2-19 16,-7-2-48-16,-3 0-72 0,-13 4-148 15,9-5-571-15,0-2 63 0,3-4 134 0,1-4 54 16</inkml:trace>
  <inkml:trace contextRef="#ctx0" brushRef="#br1" timeOffset="156994.31">10072 10233 629 0,'4'-15'246'16,"2"3"0"-16,2-1-6 0,-5 4-27 0,0 1-14 15,1 0-19-15,-1 3-6 0,0-1 12 16,-3 0-40-16,1-1-84 0,-1 7-11 0,3-6 10 16,-3 1-20-16,0 5-10 0,-7-2-8 0,7 2 3 15,-13 1-6-15,2 3 1 0,-5 3-16 16,-5 3 13-16,-4 5-11 0,-2-2 6 15,-1 0 0-15,-12 9-8 0,9-6 23 0,4-1-25 16,2-1 10-16,5 1-16 0,3-5-10 16,0 4 16-16,0-5-8 0,4 0-18 0,2 1-3 15,4 0 11-15,1-1 17 0,3 0 3 0,2 0 1 16,2 0-27-16,5-1 11 0,1 3 12 16,7-3-9-16,-1 2 14 0,5 1-17 0,6-1 15 15,-4-2-12-15,4 2-4 0,0-2 16 0,0 0-2 16,-1 1-11-16,1-2 1 0,-3 2 19 15,-1-1-17-15,-2-1-5 0,-2 0 0 0,-1-1-3 16,-2 5 0-16,1-3 8 0,-4 1-8 16,-3 0 18-16,0 1 3 0,-4 0-8 0,-3 2-8 15,-3 1-2-15,-5 4 15 0,-2-1 0 16,-3 1 1-16,-8 6 17 0,-3-6-18 0,0 0 2 16,1 1 4-16,-5-1-6 0,4-3 13 0,-3-2 0 15,3 1-3-15,4-4 3 0,2 0-8 16,-2-3-10-16,6-3 10 0,1 2-2 0,2-4 2 15,1-1 13-15,3 0-7 0,7 0-9 0,-10-9 6 16,9 3-3-16,5-3-10 0,0-1 5 0,3-3 19 16,0 1-27-16,3-3 0 15,3-1 3-15,1-1-15 0,-3 2 0 0,2-2 12 16,-3 4-33-16,1 1-20 0,-1 1 2 0,-4 2-46 0,1 2-20 16,0-1-97-16,-3 3 2 15,2 2 40-15,-2 1-14 0,-4 2-144 0,3 0-325 16,-3 0 49-16</inkml:trace>
  <inkml:trace contextRef="#ctx0" brushRef="#br1" timeOffset="157558.41">10728 10231 767 0,'-3'-5'205'0,"3"5"0"0,-3-8-5 0,0 6-47 0,3 2 3 16,0 0-38-16,-4-5-21 0,4 5-10 16,0 0 0-16,0 0-15 0,-6 15-5 15,5-1-3-15,1-3-16 0,-3 10 3 0,-1 1-10 16,1 6 0-16,0 1 0 0,2 3 3 16,-5 3-19-16,3-3 11 0,-1 0-10 0,1-5 5 15,3 0-6-15,-4 0 16 0,4-2-26 0,-4 0 3 16,4-5-7-16,0-2-16 0,-3-1-29 0,3-3-14 15,0-3-14-15,0 2 26 0,0-4 1 16,3-2 1-16,-3-3-25 0,4 1-48 0,-4-5-36 16,0 0 17-16,0 0-12 0,0 0-16 0,11-13 39 15,-8 1-102-15,3-1-418 0,-5 0 36 16</inkml:trace>
  <inkml:trace contextRef="#ctx0" brushRef="#br1" timeOffset="157804.56">10774 10247 926 0,'0'-4'264'0,"3"-1"-21"16,-3 5-23-16,0-7-20 16,3 2-16-16,-3 5-38 0,4-1-8 0,-4 1-15 15,0 0-5-15,17 1-21 0,-17-1 0 0,16 6-17 16,-5-2-14-16,-1 3 1 0,3 0-11 16,2 1-7-16,1 2-1 0,2 0-4 0,3 5-8 15,-2-7 12-15,2 7-14 0,0-3 9 0,-1 3-10 16,1-2-2-16,3 0-10 0,-4 0 12 15,1-2-8-15,0 3-9 0,-1-3-6 0,0 2-13 16,-2-1-9-16,-2-4-34 0,-2 6 0 0,-3-4-49 16,2-2-36-16,-3 2 8 0,-3-2-48 15,0-1-3-15,-1 3 20 0,-6-4-140 16,4 0-489-16,-4-3 97 0,0-3 61 0</inkml:trace>
  <inkml:trace contextRef="#ctx0" brushRef="#br1" timeOffset="158075.74">11173 10208 767 0,'-3'-5'310'0,"3"5"-28"0,-3-6-11 16,3 6-43-16,0-4-34 0,0 4-14 15,0 0-22-15,0 0-22 0,0 0-16 0,0 0-17 0,0 0-9 16,0 0-9-16,-4 18-14 15,4-7 14-15,4 0-24 0,-4 5-12 0,0 1 12 16,3 0-2-16,-3 1-15 0,0 0 2 0,3 3 0 16,-2-2-8-16,2 5-20 0,0-4-15 15,-3 3-31-15,4 1-54 0,-1 0-100 0,-6-4-192 16,12 4-468-16,-1-4 128 0,-2-7 56 0,1 2 90 16</inkml:trace>
  <inkml:trace contextRef="#ctx0" brushRef="#br1" timeOffset="159847.44">10315 10351 734 0,'-7'-7'205'15,"7"7"-39"-15,-3-1-7 0,3 1-16 0,-7-5-15 16,7 5-2-16,0 0-34 0,0 0 3 16,-4-4-16-16,4 4-23 0,0 0-12 0,0 0 2 15,-3 13 0-15,3-13-5 0,3 12-13 0,-3 1-20 16,1-2 17-16,2 5 1 0,-3 1-13 15,3 0 7-15,-3 3 1 0,0 7-3 16,4-2-6-16,-4-4 19 0,0 4-13 0,0 0 2 16,3-1-7-16,-3-2 3 0,0-1-19 0,1-3 16 15,2 3 7-15,-3-3-9 0,0 0-4 16,0-4 4-16,0-2-4 0,3 2 3 0,-3 0-10 16,0-4 31-16,3 1 10 0,-3-3-31 0,0 0 11 15,0 1-11-15,0-3 34 0,0-4-1 16,0-2-7-16,-6 7-16 0,6-7 29 0,-7 1-13 15,7-1-23-15,-17-1 10 0,7 0-5 0,-1-1 7 16,-2-2-2-16,3 2 0 0,-1-4-2 16,1 4 7-16,0-3-23 0,2 1 13 15,-2-2-13-15,4 5-28 0,2-6-18 0,1 4 26 0,-1-4-62 16,4 0-5-16,0 7-23 0,4-11-59 16,3 2-58-16,-1 2-508 0,1-2 44 15,1-5 56-15</inkml:trace>
  <inkml:trace contextRef="#ctx0" brushRef="#br1" timeOffset="160083.97">10155 10301 591 0,'3'-7'217'0,"-3"4"-20"0,3-2-17 16,4 1-27-16,-1-3-15 0,2 0 1 0,2 0-40 16,3 2 4-16,2-2-16 0,4-2-31 15,5 1 24-15,1 2-32 0,2-2-38 0,1 3-76 16,2 0-67-16,-2 4-92 0,3 0-487 0,-4 1 49 16</inkml:trace>
  <inkml:trace contextRef="#ctx0" brushRef="#br1" timeOffset="169367.5">10343 10363 424 0,'0'-6'195'0,"-4"0"-11"16,4 2-2-16,-3 0-80 0,3 4-30 0,0-11 30 16,-3 5-25-16,3-1 8 0,0 7-1 15,-4-11 59-15,3 6-2 0,-2 2-8 0,3 3-25 16,-3-10 7-16,0 3-10 0,2 2-3 0,1 5 3 15,0-10 5-15,-3 7-25 0,3 3-3 16,-3-9 0-16,3 4-16 0,0 5 19 16,-4-7-16-16,4 7-13 0,0-4 11 0,0 4-8 15,-3-7-16-15,3 7 8 0,0 0-10 0,0-7-18 16,0 7 5-16,0 0 6 0,0 0-14 16,0 0-15-16,0 0 8 0,0 0-13 0,-4 25-10 15,4-13 12-15,0 6-2 0,0 2 0 0,0 5 3 16,0 6-3-16,0 5-8 0,0-1 19 0,0 5 1 15,-3-2-9-15,3-1 10 0,0 3-8 16,0-4 8-16,0 2 2 0,0-4-10 0,0-3-5 16,0-2 5-16,0 0 0 0,0-2-7 0,3-1 2 15,-3-1 2-15,4-7 11 16,-4 3-3-16,3-2-4 0,-3-4 6 0,4-2-7 16,-4 1 3-16,3-4-5 0,-3 2-3 0,3-2 5 15,-3-3-3-15,0 1-35 0,1-4-3 0,-1 5-20 16,0-5-18-16,0-4-134 0,3 4-665 15,-3-4 116-15,0 0 40 0,0 0 80 0</inkml:trace>
  <inkml:trace contextRef="#ctx0" brushRef="#br1" timeOffset="170031.36">10257 10256 685 0,'-3'-6'195'0,"6"-3"-6"15,-3 2-14-15,0-1-14 0,0 4 59 16,3-3-15-16,-3 0-18 0,0 0-6 0,0 7-27 16,3-8-29-16,-3 5 11 0,0 3-26 0,4-9 0 15,-4 4-18-15,3 1-18 0,-3 4 3 0,8-4 0 16,-2-1-16-16,1 3-7 0,-7 2-8 15,17 0-12-15,-7 4-1 0,1-3-2 0,3 1-8 16,2 4 0-16,-2-2 0 0,3 2 5 0,0 3-18 16,-3-1-2-16,6 4-3 15,-6-1 0-15,3-2 8 0,-2 5 0 0,-2-3-8 16,-3-1 5-16,1 4 10 0,-2-3-22 0,-2 3 10 16,-3-3 12-16,-1 2-7 0,-3-1-3 0,-3 3 11 15,-1 2-19-15,-3 1 6 0,-7-3 2 16,1 3-2-16,0-1-11 0,-1-2 18 0,0-1-4 15,-3-2 2-15,1 3-8 0,4-6-8 0,-1 1 6 16,-1-2 4-16,4-2-2 0,0 0 11 16,2-1-3-16,-1 1 7 0,2-4-25 0,1 2 25 15,2-1-4-15,-3-2-6 0,3 3 5 0,4-4 8 16,-7 5-15-16,7-5 13 0,0 0-1 16,-3 1-7-16,3-1-5 0,0 0 7 15,0 0-5-15,0 0-7 0,0 0 4 0,0 0-17 16,0 0 0-16,13 5 5 0,-13-5-5 0,11 2-1 15,-7 4 6-15,5-2 13 0,-2 3-8 16,4 1 2-16,-1-1-9 0,0 3-6 0,4-2 5 16,-4 4 13-16,4 0 3 0,-1-4-18 0,-2 3 15 15,3 2-15-15,-1-2 15 0,1-3 10 16,-1 4-20-16,-3 0 5 0,4-4 8 0,-3 2-18 16,3-2 15-16,-4 0-8 0,-1 1 3 0,2-3 0 15,-4 1 0-15,3-4 5 0,-3 4-2 0,3-4-13 16,-6 4 10-16,3-3-16 15,-1-1-9-15,2 3-32 0,-2-2-27 0,-2-4-98 16,-4 0-105-16,10 4-591 0,-4 0 116 0,-6-4 104 16,0 0 33-16</inkml:trace>
  <inkml:trace contextRef="#ctx0" brushRef="#br1" timeOffset="170823.52">11105 10319 281 0,'-4'-1'164'0,"4"1"-41"0,-7-3 105 0,4-1-3 15,3 4-18-15,-6-3-130 0,6 3 64 0,-7-7-13 16,7 7 20-16,-4 0-35 0,4 0 5 0,-7-2-8 16,7 2 12-16,0 0-40 0,-4-6 3 0,4 6-16 15,0 0-5-15,0 0 0 0,-6-2-15 16,6 2-11-16,0 0 16 0,0 0-11 0,0 0-9 15,-7 10-27-15,7-3 19 0,0 3-13 0,-3 3 10 16,3 3 10-16,0 3-18 0,-3 6 1 16,3 2-9-16,-4-2 4 0,4 4 9 15,0-1-10-15,-1-2-15 0,1 3 20 0,0-3-20 16,1 0 23-16,-1-1-10 0,4 0 18 16,-4 0-29-16,3-1-2 0,0 1 7 0,-2-5 16 15,2 4-15-15,0 0-8 0,0-4 0 0,0 2 0 16,1-5 25-16,-1 1-20 0,-3-1 10 0,4-2-12 15,-3 1 12-15,2-7-2 0,0 2-13 16,-3 1 5-16,3-3 15 0,-3 0-48 0,1-3 12 16,-1-2-15-16,3 5 6 0,-3-8-50 0,0-1-107 15,0 0-104-15,0 0-500 0,0 0 59 16,0 0 135-16</inkml:trace>
  <inkml:trace contextRef="#ctx0" brushRef="#br1" timeOffset="171243.25">10663 10357 732 0,'-3'-4'304'0,"3"4"-27"0,-6-2-111 0,6 2 3 0,-4-4-5 0,4 4-26 16,-3-4-5-16,3 4-18 0,0 0-20 0,0 0-11 15,0 0 1-15,0 0 2 0,7-10-20 16,2 9 2-16,2-3-5 0,-1 2-13 0,4 1-8 16,6-5-2-16,1 3-2 0,-1-2-4 0,8 1-4 15,-1-2 10-15,4-1-13 0,-3 4 57 16,9-5-1-16,0 1-25 0,1 5-3 0,-3-4 8 15,5 1-2-15,-5 0-3 0,-2 0-13 0,-2 2-5 16,-4 0-8-16,1-1-2 0,-7 4-11 16,-1-3 8-16,-2-1 3 0,-5 1-5 15,1 3-13-15,-1-1-1 0,-2 1 6 0,-4-1-10 16,-7 1-8-16,13-3 0 0,-13 3 0 0,11 4-18 16,-11-4-2-16,0 0-14 0,0 0 6 15,0 0-51-15,-25 11-24 0,15-3-32 0,-7-2-34 16,4 0-49-16,-5 0-53 0,1 1-29 0,3-1-460 15,-3-2 36-15,0 3 104 0</inkml:trace>
  <inkml:trace contextRef="#ctx0" brushRef="#br1" timeOffset="171591.59">10941 10326 552 0,'-10'0'167'16,"0"0"35"-16,-4-2 62 0,4-4-47 16,-1 6 1-16,1 0 7 0,3-3-23 0,0 1-38 15,-3 0 10-15,3-1-20 0,7 3-1 0,-10-1 3 16,3 0-33-16,7 1-66 0,-10-5 1 15,10 5-27-15,-7-1 2 0,7 1 3 0,0 0 31 16,-4-3-49-16,4 3-5 0,-3-4 4 0,3 4-6 16,0 0-4-16,0 0-4 0,7-9-3 15,0 8 10-15,3-4-5 0,3 3 16 0,5-5-11 16,2 3-5-16,7-3-5 0,1 0 77 0,2-1-5 16,8-2-11-16,13-4-2 0,4 4-16 15,-1 1-4-15,2-1 2 0,1 1-5 16,-1-3 10-16,-1 4-3 0,-8 3-20 0,-10-1 3 15,1 0-3-15,-7 3-3 0,-3 0 9 0,-5-1-4 16,1 2-20-16,-6 1-2 0,-2-4-13 16,-1 5-1-16,-3 0-12 0,-2 0-7 0,-2-1-4 15,-8 1-7-15,10 0-7 0,-10 0-9 0,0 0-42 16,0 0-47-16,-21 11-62 0,5-6-17 16,-15 3-131-16,7-1-465 0,-1-4 48 0,-5 4 122 15</inkml:trace>
  <inkml:trace contextRef="#ctx0" brushRef="#br1" timeOffset="172170.93">10903 10261 872 0,'0'0'233'0,"0"0"-13"0,0 0-20 16,0 0-21-16,0 0-5 0,0 0-41 0,0 0-2 16,0 0-34-16,0 0 11 0,0 0-31 0,0 0-8 15,0 0 10-15,0 0-5 0,0 0-7 16,0 0-24-16,0 0 11 0,0 0-21 0,0 0-7 16,24-3 0-16,-24 3-16 0,10-2-10 15,-10 2-23-15,14-5 2 0,-7 5-35 0,0 0 10 16,2-1 0-16,-9 1 18 0,12-1-18 15,-12 1 10-15,13 0-10 0,-7-2 10 0,-6 2 10 16,11-4 1-16,-11 4-1 0,10 4 0 0,-10-4 1 16,7-4 15-16,-7 4 40 0,0 0 6 15,0 0 5-15,11 0-3 0,-11 0 3 0,0 0-5 16,0 0-15-16,7 4 9 0,-7-4-1 0,0 0-4 16,2 9-9-16,-4-4 12 0,2 2-10 15,-1 1 2-15,1 4-7 0,-3 1-3 0,0 4 13 16,3 1-2-16,-5 4 7 0,2 3 3 15,3 0-24-15,-3 1 16 0,0 3-5 16,2 1 10-16,-2-1-5 0,0 0-2 0,3 0-16 16,-3-2 13-16,2-1 15 0,1 2-17 0,0 1-6 15,0-3-5-15,0-6 10 0,0 2 1 16,0 0-4-16,0-2-6 0,0-4 4 0,1 1 10 16,-1-3-4-16,3-2 4 0,-3 3 3 0,0-6-5 15,0 2-10-15,0 0 10 0,0-2 0 16,3-4-8-16,-3 2 3 0,0 0 7 0,0 1-10 15,0-5 1-15,0 4 6 0,3-2-11 0,-3-5-17 16,-3 8-42-16,3-8-37 0,0 0-138 16,-10 4-112-16,7-4-497 0,3 0 120 15,-8-10 46-15</inkml:trace>
  <inkml:trace contextRef="#ctx0" brushRef="#br1" timeOffset="173011.65">10790 10338 609 0,'0'0'225'0,"0"-5"-31"0,0 5-9 15,0 0-19-15,0 0-17 0,0 0-14 16,0 0-2-16,-3-7-15 0,3 7-18 0,0 0-13 16,0 0-5-16,0 0-16 0,0 0 4 0,0 0-1 15,0 0-10-15,0 0-6 0,0 0-14 16,0 0-3-16,0 0-11 0,0 0 1 0,0 0-3 15,0 0 5-15,10 0-5 0,-10 0 10 0,14 0-20 16,-4 0 20-16,4 0-7 0,2 0 5 16,5-2-6-16,0-3 3 0,7 2-12 15,2-5 9-15,4 1 60 0,4-1-11 0,17-4 21 16,-5-1-44-16,-1 1 5 0,-5 0-12 0,-10 4 15 16,1-2-26-16,-1 2 16 0,-7-1-14 15,-3 6-12-15,-3-2 6 0,-1-2 4 0,-3 6-10 16,-3-2 13-16,-1-3-8 0,-6 5 5 0,1 0-23 15,-2 0-10-15,-6 1 16 0,0 0 4 16,0 0-7-16,0 0-10 0,0 0-1 0,-37 9-2 16,19-6 3-16,-9 5-3 0,2-1-18 0,-2 1 0 15,-4 1 13-15,-3-1-11 0,0 2 14 0,3-2 2 16,-3 0 0-16,3 1-13 16,4-1 16-16,0-2-14 0,3 2 11 0,3-5-10 15,1 4 8-15,6-6 7 0,-3 6 2 0,4-6-4 16,-1 3-3-16,4 1-5 0,3-5 12 15,0 0-12-15,0 1 0 0,7-1 13 0,-10 3-13 16,10-3 12-16,0 0 4 0,0 0-1 0,0 0-5 16,0 0 0-16,0 0 0 0,13-16 13 0,-2 10-13 15,2-1 18-15,2-3-25 0,5 2-1 16,3-2 1-16,-2-2 7 0,10 2 10 0,-3 0-22 16,3-1 4-16,2 2 0 0,-2-1 16 0,-4 6-36 15,1-2-10-15,-2 3 7 0,-1 1-51 16,-1 2-15-16,-3 2-36 0,2 1-41 15,-2-2-79-15,-4 6-72 0,0-1-491 0,-3 3 53 16,-1-3 126-16</inkml:trace>
  <inkml:trace contextRef="#ctx0" brushRef="#br1" timeOffset="173403.76">12024 10182 739 0,'0'0'205'0,"0"0"0"0,0 0-34 0,-13 11-17 0,13-5-21 15,-4 3-2-15,1 1-16 0,3 5-10 0,-6 2-11 16,5 1-17-16,-3 7-3 0,-2 0 6 16,5 0-27-16,-5 8 17 0,3-1-27 0,-1 1 6 15,1 0-13-15,-4 0-11 0,3 0 14 0,1-4 22 16,0 2-25-16,2-5-13 0,-2-1 10 16,0 0-7-16,3 0-6 0,0-1 1 15,-3-6-16-15,2 3 26 0,2-3-26 0,-2-6-21 16,1 2 14-16,1 0-34 0,-1-3-13 0,0 0 6 15,0 0-16-15,0-2 21 0,3-5-19 16,-3 4-40-16,0-8-116 0,0 0-55 0,3 0-454 16,-3 0 31-16</inkml:trace>
  <inkml:trace contextRef="#ctx0" brushRef="#br1" timeOffset="173682.81">11962 10241 775 0,'1'-15'307'0,"3"7"-28"15,-4-1-10-15,3 1-16 0,0 4-35 0,-2-3-16 16,5 0-10-16,-3 0-33 0,7-1-23 16,1-1-14-16,3 1-12 0,3-3 8 0,7-1-33 15,-1 2-19-15,5 0 14 0,2-1-16 0,1 0 10 16,0 1-5-16,3 2-26 0,-3-1 11 15,-1 3-15-15,-2 3-6 0,-4-4-13 0,4 4-7 16,-8-3-31-16,0 5-41 0,-2 1-10 0,-2-1-46 16,-2 2-10-16,-4 2-3 0,0 4-49 0,-9 0-115 15,3-1-527-15,-9 4 64 16,-1 0 87-16</inkml:trace>
  <inkml:trace contextRef="#ctx0" brushRef="#br1" timeOffset="173964.98">12008 10415 778 0,'-7'3'197'0,"7"-3"33"15,0 0-33-15,0 0-18 0,-4 0-15 0,4 0-13 16,0 0-18-16,0 0-5 16,0 0-25-16,0 0-1 0,0 0-7 0,0 0-11 0,0 0-9 15,24-7 9-15,-10 4-17 0,2 1 12 0,2-3-25 16,9-3-1-16,-2 3-19 15,9-2 14-15,-3-2-7 0,3 0-10 0,0 2 7 16,0 0-4-16,0-2-11 0,-7 2 2 0,1 0-30 16,-1 0-8-16,-3 6-17 0,-4-2-19 0,1-1-30 15,-5 2-42-15,-4 1-45 0,1 1-44 16,-2 1 23-16,-5 1-97 0,-2 2-443 0,2-1 18 16,-6-3 100-16</inkml:trace>
  <inkml:trace contextRef="#ctx0" brushRef="#br1" timeOffset="174071.58">12516 10368 911 0,'0'0'261'0,"0"0"-23"16,0 0-8-16,0 0-81 0,0 0-121 16,-16-11-110-16,12 15-658 0,-2 0 111 0</inkml:trace>
  <inkml:trace contextRef="#ctx0" brushRef="#br1" timeOffset="176619.53">12267 8975 680 0,'0'0'267'0,"-7"-3"-78"0,7 3-17 16,0 0 25-16,0 0-49 0,-6-4-10 0,6 4-2 16,0 0-29-16,0 0-17 0,0 0 2 0,0 0-12 15,21-7 1-15,-8 6 9 16,7-1-23-16,0-3-6 0,8 2-5 0,6 0 1 0,4-1-11 15,3-4-13-15,0 1 5 0,0 3 6 16,13-5-18-16,4 0-6 0,-13 3-5 0,-4-1 6 16,-3-1 17-16,3 4-28 0,-7-2 1 15,1-1 17-15,-5 7-15 0,-3-6-8 0,-6 4 2 16,-1 0-24-16,-2 2 22 0,-2-1-23 0,-6 0-18 16,4-2 0-16,-4 3 5 0,-10 0-22 15,11 0 12-15,-11 0-5 0,4 4-1 0,-4-4-17 16,0 0-40-16,-14 9-37 0,10-7-67 0,-6-1-35 15,2 5-484-15,-1-5 21 0</inkml:trace>
  <inkml:trace contextRef="#ctx0" brushRef="#br1" timeOffset="176990.83">12828 8743 570 0,'0'0'249'16,"0"0"-40"-16,-4-6-17 0,4 6 0 0,0 0-28 15,0 0-15-15,0 0-6 0,0 0-28 0,0 0-5 16,11-4 13-16,-11 4-23 0,10 0-13 16,-10 0-20-16,21 4-32 0,-8 0 17 15,1-2-17-15,3-1 9 0,3 5 7 0,-3-5-12 16,4 5-11-16,0-2 0 0,-5 1-5 0,5-2 10 15,-3 3-15-15,1-3 3 0,-4 2-6 16,1-1 0-16,-2 2-12 0,-4-5 15 0,0 5-13 16,1-3-8-16,-4 2 14 0,-4 2-19 0,0 2 13 15,-6-2-2-15,-4 3 7 0,-4 0 0 0,-2 7 13 16,-8 1-18-16,-2-1 8 0,2 2-8 16,-3-1 10-16,0-1-12 0,5-5 10 0,1 4-18 15,-3 0-11-15,4 1 1 0,0-2-39 0,4 2-23 16,-1-2-91-16,4-4-63 15,3 6-552-15,0-2 84 0,4-5 72 0</inkml:trace>
  <inkml:trace contextRef="#ctx0" brushRef="#br1" timeOffset="177668.34">13648 8787 737 0,'0'-6'207'0,"0"6"0"0,3-6-45 0,4 0-9 0,0 5-9 0,3-7-1 16,0 1-28-16,1 4 3 0,2-4-31 0,2-1 84 16,-2-1-27-16,0 2-14 0,2-1-35 15,1 0-3-15,-2 2-5 0,-4-5-15 0,1 3-8 16,-1-2-21-16,0 0-15 0,-2 2-7 0,-2-2-11 16,-2-2 8-16,-1 2-5 0,0 0 18 0,-3 1-8 15,0 0-16-15,0 1 11 0,0 0-5 16,-6 0-10-16,5 0-3 0,-5 1 2 0,1 5-7 15,-1-3 0-15,2 4 13 0,-5-1-1 16,9 2 9-16,0 0-6 0,-21 5-10 16,14 0 2-16,-3 4 4 0,0 5-4 0,3-1-4 15,-3 8 12-15,-1 4-3 0,4 3-1 0,-2 5-4 16,2 1 11-16,-1 4 2 0,1 11 1 0,1-3-1 16,3-6 8-16,-1-4-13 0,1 2 1 15,3-5-1-15,-3-5-3 0,3 2-7 0,-4-3 8 16,3-1 10-16,1 4-8 0,-3-5-5 0,0 0-10 15,3-2-2-15,-4-2-4 0,1-3-30 16,0-1-15-16,-1 4-8 0,1-2-46 0,-5-5-72 16,-1-3-84-16,2 3-545 0,0-3 86 15,-3-4 50-15</inkml:trace>
  <inkml:trace contextRef="#ctx0" brushRef="#br1" timeOffset="177871.87">13408 9226 985 0,'0'0'299'16,"-3"-7"-35"-16,3 7-26 0,0-7-7 16,4 3-29-16,6-3-23 0,0 5-13 0,3-4-25 15,5-2 2-15,3-1-22 0,6 1-14 0,-4 1-15 16,8-3 3-16,0 2-23 0,3 0-85 16,1-1-23-16,-7 5-23 0,-2 0-7 15,2-2-57-15,-1 2-54 0,-6 4-104 0,-1-1-515 16,-3 1 53-16,-2 0 96 0</inkml:trace>
  <inkml:trace contextRef="#ctx0" brushRef="#br1" timeOffset="178278.43">13904 9094 696 0,'4'-4'289'15,"-4"4"-28"-15,0 0-23 0,0 0-41 16,1-5-10-16,-1 5-23 0,0 0-23 15,0 0-13-15,0 0-8 0,0 0-15 0,0 0-3 0,0 0-4 16,0 0-11-16,0 0 0 16,6 16-26-16,-6-9-10 0,3-3-10 0,0 2 3 15,-2 1-16-15,-1-1-10 0,6-1-8 0,-3 2-20 16,-2 0-16-16,6-4-12 0,-4 2-13 16,4-1 5-16,0 2 15 0,-1-6-23 0,5 1 23 15,-4-1-2-15,-7 0 7 0,21-1 11 0,-8-5 5 16,-3 2 5-16,4-3 35 0,-1-1 14 15,1 1 10-15,-4-3-18 0,0 6 38 0,1-2 5 16,-4-2 11-16,-1 1-1 0,1 5-22 0,-4-4-8 16,2 4 15-16,-2-3-7 0,-3 5-16 0,7-5 2 15,-4 0-14-15,-3 5-3 16,6-1 0-16,-6 1-8 0,0 0 2 0,0 0 1 16,0 0-15-16,7 8 1 0,-7-1 1 0,4 0 5 15,0 2-28-15,-1-3 13 0,0 4-11 16,1-1-4-16,2 0-19 0,1-2-25 0,1 2-51 15,2-4-9-15,-1 2-65 0,2-1-65 0,-1-4-17 16,0 0-579-16,4 1 110 0,-3-6 18 16,2 0 138-16</inkml:trace>
  <inkml:trace contextRef="#ctx0" brushRef="#br1" timeOffset="178496.31">14448 8697 801 0,'-3'-6'230'0,"3"0"-20"0,0 6 23 0,-3-9-54 0,3 9-10 16,-1-2-21-16,1 2-35 0,0 0-23 0,0 0 10 16,0 0-1-16,0 0-19 0,-10 20-14 15,6-4 6-15,-2 7-21 0,2 2 0 0,-2 7-2 16,-4 13-8-16,-1 3 10 0,1 2-46 0,0 2-18 16,-4-1-22-16,1 3-42 0,1-1-69 15,-1-3-74-15,-8 0-44 0,12-17-486 16,5-3 64-16,4-10 77 0</inkml:trace>
  <inkml:trace contextRef="#ctx0" brushRef="#br1" timeOffset="179610.76">14386 9162 770 0,'0'-13'325'0,"0"4"-23"0,0 0-31 0,0 3-38 15,1-1 0-15,-1 4-25 0,0 3-37 0,3-8-15 16,-3 2-38-16,0 6-13 0,6-1 8 15,2-2-21-15,-8 3-8 0,13-3-10 0,-3 3-30 16,4 3 10-16,0-1-16 0,0-2-12 0,2 1-14 16,-2 0 12-16,0-1-9 15,0 2-7-15,-1 1-8 0,-3-2 2 0,1 0-2 16,-4-1 8-16,3 2-6 0,-3 0-9 0,0 1 4 16,-1-2-5-16,-6-1 11 0,7 2-8 15,-3 4-3-15,-1-4 3 0,1 3 0 0,-4-5 0 16,0 10 7-16,-4-4-14 0,4-2 14 0,-4 5 6 15,1-1-3-15,0-1 8 0,-1 0-21 16,1-2 21-16,0 1-13 0,0 1 13 0,3-4-16 16,-1 2-5-16,1 2 11 0,0-7-16 0,0 7 13 15,0-7 0-15,4 3-7 0,-4-3 1 0,10 0 14 16,-10 0-10-16,18-3-9 16,-6-1 27-16,-2-2-9 0,2 2 4 0,4-3 17 15,-5 3 2-15,-1 0-1 0,0-3 6 0,1 4 11 16,-2-2-12-16,-2 2-1 0,0 0 13 15,0-1-31-15,-3 4-4 0,-4 0-4 0,10-3-12 16,-10 3 5-16,9 0 11 0,-9 0-6 0,0 0 0 16,11 4-3-16,-10 1 6 0,5-3-5 15,-3 4 2-15,-3-2 0 0,4 3 5 0,-1-1 0 16,0-4-5-16,2 5 3 0,-2 0-16 0,3-4 19 16,-2 3-14-16,2-4 8 0,-2 3 11 15,4-4-16-15,1-1-3 0,-9 0 21 16,17-6-44-16,-6 5 39 0,-1-6-18 0,-1-1-15 15,2-2 4-15,-4 0 14 0,0-4-4 0,0 6-6 16,0-4 9-16,-4-1-5 0,0 3-4 16,-2 2 7-16,-1-1-1 0,0 0-4 0,0 2 2 15,-4-2-4-15,1 1-4 0,0 1 6 0,-5 3 5 16,2 0 10-16,2-2-23 0,-2 2 21 16,2 3-19-16,-3-3 4 0,7 4-4 0,-10-2 3 15,10 2 8-15,0 0-2 0,0 0-9 0,-7 7 11 16,7-7-10-16,0 0 17 0,0 0-12 15,0 0 0-15,31 0 0 0,-18 0-1 0,8-2 1 16,0-3 0-16,-1 3-3 0,0-4 26 16,1 4 0-16,-1-3-11 0,-2 1 32 15,2-2-11-15,-9 5 2 0,5-2 1 0,-5-1-1 16,-1 4-4-16,0 0-11 0,-2-3 5 0,-8 3-7 16,13-3 5-16,-13 3-16 0,9 3 19 0,-9-3 2 15,8 3-23-15,-5 3 20 0,-3-4-7 16,0 5-11-16,0 0 0 0,0 0 9 0,0-1-12 15,0 3 12-15,0-2 4 0,0 0-20 0,0 3 12 16,1-3 19-16,2 0-32 0,0 1 22 16,0-1 1-16,4-3-6 0,1 2-19 0,-2 0 18 15,4-4-8-15,4 1-4 0,-4-3-16 0,4-1 20 16,6-2-12-16,-2-3 2 16,-1-1-5-16,6-1 8 0,-6-2-8 0,1 0 18 15,-1-5 2-15,0 7-14 0,-3-4 32 0,-4-1 6 16,0 3-19-16,-4 2 9 0,-1 1 9 15,-2-3-15-15,0 3 6 0,-3 3 12 0,0 0-28 16,0 4 3-16,-10-8 4 0,6 6 3 0,4 2-4 16,-17 0 4-16,4 3-2 0,3 1-14 0,0-1 6 15,-1 4-12-15,4 0 1 0,-3 2 14 16,-1 1-6-16,4 4-2 0,-2-3 3 0,2 6 9 16,4-2 4-16,-2 2-17 0,5-1 9 0,0 1 2 15,0 0-5-15,5-1 3 16,1 0-1-16,1-1 1 0,-1-2-1 0,5 2 4 15,-1-5 9-15,4-1-2 0,-3 0-6 0,2-2 9 16,4 1-6-16,-3-4 3 0,3-1-3 16,-1-2-10-16,-1 4 8 0,1-5 2 0,-2 1-13 15,-4-1 14-15,1 1-1 0,0-1 0 0,-2 0 5 16,-9 0-63-16,14 0-21 0,-4 0-11 16,-10 0-107-16,10 2-38 0,-6 0-33 0,-4-2-26 15,3 6-559-15,-3-6 116 0,0 0 21 0,0 6 76 16</inkml:trace>
  <inkml:trace contextRef="#ctx0" brushRef="#br1" timeOffset="181586.75">12835 10638 872 0,'0'0'261'0,"0"0"-17"0,-4-5-22 16,4 5-27-16,0 0-11 0,0 0-17 16,0 0-6-16,0 0-20 0,17-3-8 0,-6-1-18 15,5 4-5-15,5-2-20 0,7-4-6 0,2 4-10 16,11-5 3-16,14-1-8 15,0 1-15-15,-1-1 0 0,-6 3-3 0,-7 0 0 16,-3-3 0-16,3 5-18 0,-10-3-2 0,0 4-3 16,-4 0-5-16,-1-2-5 0,-4 2-20 15,1 0-14-15,-9 2-22 0,3-3-26 0,-4 2-5 16,-1 1 2-16,-3 0 3 0,-2 1 3 0,-7-1-34 16,8 6-58-16,-8-6-114 0,-11 7-94 15,7-6-404-15,-2 4 71 0,6-5 67 0</inkml:trace>
  <inkml:trace contextRef="#ctx0" brushRef="#br1" timeOffset="181949.64">13275 10374 785 0,'0'0'264'16,"-3"-5"-16"-16,3 5-33 0,0 0-20 0,-7-1-11 15,7 1-28-15,0 0-12 0,0 0-24 0,0 0-7 16,0 0-14-16,0 0 6 0,17 10-33 16,-9-4-5-16,5 3 2 0,0-1-5 0,5 6-8 15,3-3-13-15,-1-1 9 0,3 4-14 0,-1-5 0 16,0 4-4-16,6-1-6 16,-7 1 0-16,0-2 0 0,-2-1 0 0,2 3-10 15,-3-3-2-15,-2 0-4 0,-4-2 11 0,1 1-20 16,-3-1 2-16,0 0 5 0,-3 1 3 15,-7 3-8-15,0-1 11 0,-6-1-19 0,-6 7 21 16,-4-1 15-16,-8 5-17 0,-13 4 9 0,-2-4-2 16,-2 4-12-16,-2-1-9 0,1-2-12 15,4-1-44-15,8 1-20 0,5-5-87 0,5-5-111 16,-3 8-557-16,12-8 74 0,0-2 59 0,5-3 91 16</inkml:trace>
  <inkml:trace contextRef="#ctx0" brushRef="#br1" timeOffset="182340.53">14202 10501 744 0,'0'0'315'0,"0"0"-23"0,0 0-51 0,0 0-3 16,0 0-64-16,0 0 0 0,0 0-16 15,0 0-24-15,0 17-24 0,0-4 0 0,0 0-8 16,0 6 1-16,0 1-22 0,0 5-1 0,0 3-11 15,0 4 0-15,0 6-5 0,0 3-13 0,-3 13-2 16,3 2-1-16,-1 1-9 0,1-3-3 16,0-8-26-16,-3 8-10 0,6-14-23 0,-6-1-21 15,3-4-20-15,0-6-38 0,0 0-59 16,0-8-126-16,0 1-527 0,0-4 82 16,0-3 54-16,3-5 117 0</inkml:trace>
  <inkml:trace contextRef="#ctx0" brushRef="#br1" timeOffset="182650.45">14137 10472 819 0,'0'-4'297'15,"0"4"-24"-15,3-10-29 0,0 8-11 16,1-3-42-16,4 4-22 0,5 0-7 0,0-1-22 15,1 2-19-15,3 2 4 0,4 0-30 16,-1 0-6-16,4 6-7 0,-4-1-12 0,1 1 4 16,3-1-15-16,-4 3-8 0,-2-2-5 0,-2 2 3 15,-1 1-24-15,1-2 8 0,-5 0-12 16,-1-2-13-16,-3 2 9 0,0-2 4 0,-3-1-16 16,-4 5 8-16,-1-3-8 0,-6 3 3 0,-3-2 4 15,-3 1-4-15,-5 3-8 0,-3-1 0 16,-2 0-23-16,2-2 5 0,-3 0-13 0,5-2-20 15,1 0-28-15,5-2-144 0,2-2-35 16,1 3-67-16,7 0-451 0,6-4 62 0,-3-3 41 16</inkml:trace>
  <inkml:trace contextRef="#ctx0" brushRef="#br1" timeOffset="183554.81">14934 10538 829 0,'-1'-7'333'0,"-2"2"-54"16,-3-3-18-16,1 5-23 0,-1-3-23 0,-1 3-18 16,0-2-31-16,-4 4-10 0,-2-2-17 15,0 3-14-15,-4 2-20 0,-4 0-18 0,4 3 10 16,-4-2-30-16,1 6 12 0,0-1-15 0,2 2 3 16,2-2-24-16,2 4-27 0,3 0 17 15,1-4-20-15,0 2 2 0,6-2-5 16,-2 3-5-16,6-5 0 0,0 1-10 0,6 0 5 15,1-2-7-15,4-2 7 0,2-2 12 16,1-1-12-16,3 0 3 0,0-1-3 0,3-1-10 16,-2-3 7-16,-2 4 6 0,2-5 2 0,-5 5 10 15,1-1 8-15,-4-1-10 0,1-1 8 0,-1 3-1 16,-3 0 3-16,-1 0 13 0,-6 1-10 16,11-5-9-16,-11 5-9 0,10 0 8 0,-10 0-24 15,0 0 21-15,10 0-6 0,-10 0 4 0,0 0-4 16,8 6-20-16,-8-6 24 15,6 6-11-15,-3-3 2 0,-2 0-22 0,5 3 2 16,-2-5 2-16,2 5-4 0,5-5 0 0,-1 0 2 16,4-1 12-16,-1-1-11 0,5-1-1 15,-2-3 7-15,6-3 1 0,1-2-3 0,-3 1-7 16,-2-6 12-16,-1 5-2 0,0-5-3 0,-1 3 13 16,-5-1-10-16,-1 3 18 0,0-1 4 15,-5-1-22-15,-2 4 18 0,3-1-6 0,-6 5-4 16,0-2-6-16,0 6 8 0,-6-8-20 0,-2 5 12 15,2 1 3-15,6 2-3 0,-17 0 6 0,17 0-1 16,-17 5-10-16,10-3 6 16,0 4-6-16,0 0 3 0,3 0 17 0,1 1-12 15,0 1 3-15,3 4-11 0,0 0 23 0,3-3 0 16,0 4-5-16,5-2-20 0,-1 3 20 16,3-3 13-16,-1 0-10 0,2 2-1 0,-1-2 4 15,-3 1-9-15,4-1-4 0,-4-1 7 0,2-3-18 16,-2 3 8-16,1-2 30 0,-2-1-35 15,-2 1 13-15,-1-2-6 0,3-2 6 0,-2 3 7 16,0-4 0-16,-4 4-2 0,0-7 2 0,4 4 13 16,-1 0-15-16,-3-4 7 0,0 0 6 15,0 0-3-15,0 0-6 0,0 0 9 0,10-8-13 16,-7-2-3-16,4-5 8 0,3 2 4 0,0-9-11 16,0-3-1-16,4-3 5 0,0-12 0 15,4-1-12-15,2-1 9 0,-7 9-7 16,-2 2-82-16,3 1 29 0,-4 1-4 0,0 3 19 15,0 6 15-15,-3 4-8 0,0 0 0 0,-1 3 19 16,-2-2-1-16,0 5-3 0,-1 0 19 16,-3 3-6-16,3-1-20 0,1 5 11 0,-4-3-22 15,0 6 6-15,0 0 5 0,0 0 5 0,0 0-5 16,-4 19 10-16,1-4-2 0,0 0 5 16,-1 8 10-16,-3-1-16 0,0 9 9 0,1 3 17 15,2-1-7-15,-6 4-9 0,6-1 6 0,-2-2 0 16,2 1 6-16,-2-2 4 0,5-2-10 15,-2-4 0-15,3 2-5 0,0-2 7 16,3-4 1-16,-2 0 2 0,5 0-10 0,1-1-21 16,-1-2 11-16,5-3-8 0,2-2-13 0,-1-4-25 15,4 3-57-15,1-6-69 0,-3 0-61 16,4-2-533-16,-2-3 54 0,-2-2 77 0</inkml:trace>
  <inkml:trace contextRef="#ctx0" brushRef="#br1" timeOffset="183755.69">15392 10601 811 0,'-4'-2'325'0,"1"-3"-54"0,3 5-7 0,-7-1-31 16,7 1-26-16,0 0-12 0,0 0-24 0,0 0-12 15,14-9-18-15,-1 8-16 0,5-2-15 0,12-2-30 16,4-2-19-16,4-2-40 0,17 1-37 15,0 0-40-15,-1-1-72 0,0 1-197 0,5 0-507 16,-4-3 105-16,0-3 67 0</inkml:trace>
  <inkml:trace contextRef="#ctx0" brushRef="#br1" timeOffset="184618.31">11436 8200 783 0,'0'-7'302'16,"-3"5"-39"-16,3-6-7 0,-3 3-117 0,3 1-16 15,0 4-13-15,0-13 18 0,-1 10-36 0,2-4 13 16,-1 7-16-16,9-7-15 0,2 4 16 16,-1-2-44-16,8 1 10 0,2-2-2 0,7 4-13 15,4-4 3-15,6 4 2 0,2-3-21 16,1 4 19-16,1-2-16 0,4-3 62 0,16 4-8 15,1-3-1-15,-1 2-17 0,-2-2 6 16,-9 2-4-16,-4 1-4 0,-3-3-19 0,-1 5-5 16,-8-1-4-16,-3 0-1 0,0 1-20 0,-8-3-6 15,1 3-19-15,-7 0-29 0,-3 0-3 16,0 3-12-16,-4-3 2 0,-4 1 16 0,-6-1-6 16,4 1-7-16,-4-1-16 0,0 0-9 0,-20 10-19 15,9-3-53-15,-2-6-47 0,-1 4-2 0,0-3-284 16,-3 0-264-16,1 2 64 0</inkml:trace>
  <inkml:trace contextRef="#ctx0" brushRef="#br1" timeOffset="184991.3">12059 7900 719 0,'0'0'274'16,"0"0"-41"-16,0 0-29 0,0 0-7 0,0 0-33 16,0 0 0-16,0 0-28 0,0 0-1 0,23 6-9 15,-12-4-16-15,2 5-5 16,2-1-16-16,1 1-12 0,5 0-8 0,3 1-2 16,-1-1-3-16,2 1-5 0,5 0-8 0,-5 1-5 15,2-3 0-15,0-1 3 0,1 2-16 0,-2 0 5 16,-2-1-9-16,-3-2 6 0,-4 2-12 15,0-4 0-15,-4 1-7 0,2 1-1 0,-5-3 1 16,0 4 17-16,0-3-13 0,-3 0 14 0,-4-1-19 16,1 4 5-16,-4-5 11 0,-4 9 0 15,-6-1-18-15,-7 2-8 0,-10 4 13 0,0 0 7 16,-15 8-4-16,2 3-14 0,2 0-1 0,-3 0-32 16,6 7-25-16,-2 1-98 0,0 2-214 15,6-3-477-15,3-1 113 0,4-9 21 0,3-1 58 16</inkml:trace>
  <inkml:trace contextRef="#ctx0" brushRef="#br1" timeOffset="189881.95">13638 9643 581 0,'0'0'248'0,"-6"-2"-20"0,6 2-18 0,0 0-18 16,0 0-31-16,0 0-15 0,0 0-21 15,0 0-12-15,0 0 4 0,9-8-17 16,-9 8 3-16,10 0-29 0,4-2 16 0,0-1-21 16,6 1-67-16,2 2-7 0,11 0-13 15,1-1 16-15,11-2-1 0,23-1-7 0,1 4 12 16,6-5-2-16,-1 3 11 0,2 1-6 0,2-1-8 16,5 1 6-16,-1 0-14 0,14-4 11 15,-1 4 11-15,-12-5-16 0,-5 5 23 0,1-2-11 16,-5 1-17-16,-1-3 15 0,-8 3 0 0,-4-3 0 15,-10 4 6-15,-9-2 58 0,-2-1-16 0,-2 2 1 16,-8 1-10-16,1-3 2 16,-7 1 0-16,-3 3-5 0,-1-2-11 0,-2-3 4 15,-5 5 20-15,1 0-29 0,-1-1 8 0,-2 1-4 16,-4-1-9-16,-7 1-5 0,16-2-4 0,-8 2 1 16,-8 0-9-16,10 0-11 0,-10 0-10 15,7 3-15-15,-7-3-13 0,0 0-69 0,-4 8-49 16,4-8-89-16,-6 11-556 0,-1-4 72 0,0-1 76 15</inkml:trace>
  <inkml:trace contextRef="#ctx0" brushRef="#br1" timeOffset="208090.37">16058 8587 581 0,'0'-6'245'0,"4"-1"-25"16,-4 1-5-16,3-4-20 0,-2 3-34 0,2 2-12 15,0 0 2-15,-3-1-18 0,3 2-8 0,-3-2-4 16,0 6-27-16,4-7-14 0,-4 7-6 15,0-6-13-15,0 6-10 0,0 0-10 0,0 0-30 16,0 0 22-16,0 0-2 0,0 0-6 0,-10 19 3 16,3-7 11-16,-4 1-24 0,-2 2 13 0,-5 7 0 15,-2 1-10-15,-10 10-79 0,2-4 33 16,-2 1-26-16,-1-1-5 0,7-4 0 0,-1-4 21 16,5-3 2-16,-3 3 13 0,2-2 3 0,3-3-11 15,2-4 5-15,1 4 21 0,-1-1-18 16,2-5 3-16,1 2 4 0,2-1 11 15,0-1 8-15,1-2-16 0,-2 1 10 0,4-1 8 16,1-2-2-16,0-2-8 0,1 1 2 16,2 2-2-16,-3-4-20 0,4 1-9 0,0-1-19 15,-1 0-47-15,4-3-3 0,-3 5-25 0,3-5-12 16,-3 7-14-16,3-7-15 0,0 0-72 0,-1 3-429 16</inkml:trace>
  <inkml:trace contextRef="#ctx0" brushRef="#br1" timeOffset="208545.61">15577 8807 698 0,'-1'-6'249'0,"1"6"-40"0,0 0-17 0,0 0-20 16,0 0-16-16,0 0-23 0,0 0-10 16,-14 15-13-16,11-7-10 0,-1 0-13 15,-5 3-8-15,5 4 8 0,-6-1-20 0,3 1-8 16,0-1 7-16,1 3-17 0,-2-2 0 0,1 2-6 16,1-5-15-16,2 2 8 0,1-3-3 15,-3 2-2-15,5-5-10 0,-3 2-6 0,-2-2 3 16,6-1-5-16,-4 3 5 0,4-4 2 0,0-4 1 15,-3 5-9-15,3-3 4 0,0-4 2 16,0 7-11-16,0-7 9 0,0 7-1 0,0-7 3 16,3 6-10-16,-3-6 7 0,10 1-2 0,-10-1-3 15,14 0 18-15,-14 0-18 0,17-1-2 0,-3 0 2 16,-1-4-17-16,-1 4 25 16,4-2-11-16,-2-1 14 0,0 2-19 0,3-3 19 0,0 1-8 15,0 0-3-15,-1 2-3 0,2 0 1 0,-5-4-5 16,1 6-1-16,-3-2 11 15,3 1-31-15,-4-2 21 0,0 2-6 0,0 0-10 16,0 1-35-16,0 0-16 0,-10 0-64 0,14 5-59 16,-10-2-107-16,2 1-508 0,-5 0 63 0,2 2 86 15</inkml:trace>
  <inkml:trace contextRef="#ctx0" brushRef="#br1" timeOffset="213976.14">10941 11175 145 0,'10'1'62'0,"-10"-1"-11"16,0 0-20-16,0 0-1 0,0 0 6 15,0 0 8-15,0 0 2 0,0 0-10 0,0 0-21 16,0 0 11-16,0 0 10 0,0 0-21 16,7 0-20-16,-7 0-11 0,0 0 27 0,0 0 1 15,0 0 11-15,0 0 8 0,0 0-31 0,0 0 23 16,0 0 10-16,0 0-25 0,0 0 5 16,0 0-31-16,0 0 21 0,0 0-3 0,0 0-16 15,0 0-17-15,0 0 7 0,3 5-15 16,-3-5 18-16,0 0-71 0</inkml:trace>
  <inkml:trace contextRef="#ctx0" brushRef="#br1" timeOffset="-214486.14">11570 11097 66 0,'0'0'26'0,"0"0"-24"0,0 0 29 16,0 0-3-16,0 0-10 0,0 0 23 0,0 0-3 15,0 0-7-15,0 0 25 0,0 0-30 16,0 0-18-16,0 0 2 0,0 0 0 0,0 0 44 16,0 0-18-16,0 0-16 0,0 0-4 15,0 0 27-15,0 0-43 0,0 0 15 0,0 0 19 16,0 0-24-16,-3-7-23 0,3 7 44 16,0 0 2-16,0 0-18 0,0 0-20 15,0 0 26-15,0 0-11 0,0 0 0 0,0 0 3 16,0 0-5-16,0 0 7 0,0 0 1 0,0 0-9 15,0 0 6-15,0 0-46 0,0 0 43 16,0 0-7-16,0 0 4 0,0 0-17 0,0 0 7 16,0 0 6-16,0 0 10 0,0 0-6 0,0 0-17 15,0 0 5-15,0 0-5 0,0 0 10 16,0 0 2-16,0 0 6 0,0 0-10 0,0 0 19 16,0 0-4-16,0 0-15 0,-18 8-14 15,18-8-17-15,-6 3-8 0,6-3-13 16,-4 6-15-16,1-5 10 0,3-1-17 0,-8 7-45 15,2-6-148-15</inkml:trace>
  <inkml:trace contextRef="#ctx0" brushRef="#br1" timeOffset="-194799.72">6490 8068 386 0,'0'0'215'0,"0"-8"-64"0,0 8 21 16,0-4-62-16,0 4 10 0,-3-6-20 0,3 6-6 16,0 0-12-16,0 0-10 0,0 0 5 15,0 0-29-15,0 0-12 0,0 0 26 0,-5 24-32 16,2-15 14-16,0 7-1 0,0 3-9 0,-1-1-4 16,1 7-4-16,-3 5 0 0,2-2 7 15,-4 4 21-15,2 2-54 0,2-1 23 0,-2 0-8 16,2-1 11-16,1 3-8 0,0-7 10 0,3 1-18 15,-4-3 3-15,4-1 10 0,-1 0-13 16,2-1 5-16,3-5 1 0,-4 3-19 16,3-5-33-16,-2 0-12 0,2 1-24 0,0-5-43 15,3-1-34-15,-5-2-50 0,2-2-1 0,0 0-468 16,0-1 38-16</inkml:trace>
  <inkml:trace contextRef="#ctx0" brushRef="#br1" timeOffset="-194489.44">6545 8068 509 0,'0'-3'284'0,"0"3"-15"0,3-8-18 16,-3 2-31-16,0 6-18 0,0 0-23 0,1-7-23 16,-1 7-5-16,3-3-23 0,0-2-20 0,-3 5-1 15,10-3-12-15,-4 1-8 0,-1-3-5 16,5 4-10-16,-3 1-8 0,5-4 2 0,0 2-25 16,1 1-2-16,1-1-6 0,-1 1 5 0,2-3-15 15,1 4-5-15,1-1-28 0,-3 2-8 16,3-1-13-16,-3 0-12 0,3 0-70 15,-4 5-33-15,1-3-30 0,-4 4-9 0,0-2-66 16,-3 3-286-16,0 1-185 0,-7 0 69 0</inkml:trace>
  <inkml:trace contextRef="#ctx0" brushRef="#br1" timeOffset="-194284.28">6620 8299 749 0,'0'0'249'0,"0"0"-39"0,0 0-21 16,0 0-7-16,16-12-13 0,-8 8-16 0,-4 3-27 15,5-3-3-15,1 1-21 0,1-1 3 16,-1 1-13-16,4 1-20 0,-1-2-29 0,-2 0-32 16,6 3-55-16,-1 0-71 0,-2-2-41 0,-3 3-169 15,10 0-402-15,-5 0 71 0</inkml:trace>
  <inkml:trace contextRef="#ctx0" brushRef="#br1" timeOffset="-194028.89">7211 8075 680 0,'0'-7'221'0,"0"7"-19"16,0-7-13-16,0 7-25 0,0 0-16 15,0 0-35-15,0 0 2 0,0 0-10 0,0 0-18 16,0 0-10-16,0 24-5 0,0-16-19 0,0 6 4 16,0-2 7-16,0 5-13 0,0 4-5 0,0-2 5 15,3 4-18-15,-3-4-40 0,0 6 2 16,0 0-44-16,1-6-46 0,-1 2-81 16,2-1-67-16,-4 1-8 0,2-4-443 0,0-5 49 15</inkml:trace>
  <inkml:trace contextRef="#ctx0" brushRef="#br1" timeOffset="-193800.37">7171 8025 714 0,'2'-4'220'0,"2"1"-31"0,2 0-20 16,1-2 13-16,1 2-44 0,5-3-15 0,1 5-5 0,-1-5-26 16,5 5-8-16,-5-2-17 15,5-1-29-15,-2 4-33 0,2 0-5 0,-5 0-38 16,2 4-44-16,1-1-33 0,-2 4-80 0,-4 1 6 16,0 2-487-16,-3-2 36 0</inkml:trace>
  <inkml:trace contextRef="#ctx0" brushRef="#br1" timeOffset="-193577.2">7050 8494 706 0,'-6'6'292'0,"6"-6"-93"0,0 0-22 0,0 0-13 16,0 0-5-16,0 0-8 0,0 0-18 0,0 0-10 15,20-7-18-15,-6 7-13 0,2-6 0 16,2 2-15-16,-1 2 2 0,4-3-25 0,0 3-6 15,-2-4-4-15,2 4-21 0,0-2-5 0,-2 2-69 16,2 0-42-16,-6 1-50 0,1 1-121 16,-9 0-58-16,7 1-428 0,0-1 113 0</inkml:trace>
  <inkml:trace contextRef="#ctx0" brushRef="#br1" timeOffset="-193326.97">7556 8151 980 0,'0'-7'287'0,"0"7"-47"15,0-3-25-15,0 3-15 0,0 0-18 0,0 0-31 16,0 0 0-16,0 0-29 0,0 0-6 0,0 17-4 16,0-7-25-16,0 4-10 0,0 4 13 0,0 0-21 15,0 1-13-15,3 6 3 0,-6 3-8 16,3 0 0-16,3-2-7 0,-6 5-13 0,3 0-21 15,0-2-54-15,0 4-9 0,0-1-34 16,0-6-118-16,0-6-125 0,0 2-461 16,0 0 51-16,0-5 56 0</inkml:trace>
  <inkml:trace contextRef="#ctx0" brushRef="#br1" timeOffset="-193088.47">7594 8076 716 0,'4'-8'284'0,"2"1"-30"0,-2-3-11 0,6 2-41 16,1-2-15-16,2 2-21 0,5-6-4 0,1 6-22 15,2-2-12-15,0 2-20 0,2-1 10 16,1 1-26-16,0 1-8 0,0 3-25 0,-3-2-23 15,2 4-26-15,-2-3-48 0,0 4-93 0,-7 2-58 16,3 5-31-16,-1-3-464 0,-9 4-48 0,-3 1 110 16</inkml:trace>
  <inkml:trace contextRef="#ctx0" brushRef="#br1" timeOffset="-192913.06">7652 8294 806 0,'0'0'304'0,"0"0"-37"16,4-12-106-16,6 5-23 0,0 0 23 0,4-3-35 16,3 2-11-16,4-5-15 0,2 4 5 0,1-1-31 15,6 0 3-15,1 2-47 0,4-1-9 16,-4 1-47-16,3 0-17 0,-7 2-52 0,4 3-71 16,-4-2-16-16,-3 2-43 0,-3 3-134 0,3-1-327 15,-4 0 80-15</inkml:trace>
  <inkml:trace contextRef="#ctx0" brushRef="#br1" timeOffset="-192488.83">8325 8101 688 0,'0'-7'207'0,"0"7"-22"15,0-8 7-15,0 8-31 0,0-8 36 16,-3 5-46-16,0-1 0 0,0 1-26 16,3 3-12-16,-7-10-13 0,3 10-16 0,4 0-2 15,-11-5-10-15,11 5-11 0,-13 3-7 0,13-3-13 16,-17 5-8-16,10 2 3 0,-3 1-8 15,-1 9 13-15,4-3-5 0,-2 4-13 0,2 3-2 16,0 1 7-16,6 3-13 0,-2 0 3 0,3 0 8 16,3 0-24-16,-2-3 19 0,6-2-6 0,0 2 0 15,0-5 11-15,2-4-13 0,2 1-3 16,2-3 0-16,1-2 6 0,3-2-16 16,4-3-8-16,0-3 16 0,2-3 2 0,4-4-7 15,1-3 9-15,0-6 1 0,-1 0 2 16,1-3-7-16,-1 0-13 0,3-11 20 0,-9 2-2 15,-1 4 0-15,-2-2 0 0,-5-2 5 0,-3 2-16 16,1 5-2-16,-5-4 11 0,-2 0-1 0,-1 6-5 16,-3 3-5-16,-3-3-13 0,-1 1 13 15,-6 2 3-15,-1 3-1 0,-5-1-4 0,-2 2-1 16,-2 4-15-16,-3 0 13 0,2 0 5 0,3 4 0 16,-2 3 0-16,0 0-5 15,-1 0-10-15,4 3-11 0,-1 2 3 0,-1 0 10 16,1 0-28-16,2 4-23 0,1-1-33 0,5 0-18 15,-4 1-13-15,7 2-103 0,1-1-35 16,3-5-509-16,0 2 60 0,6 0 111 0</inkml:trace>
  <inkml:trace contextRef="#ctx0" brushRef="#br1" timeOffset="-192327.27">8493 7966 734 0,'0'0'251'0,"-3"-6"-31"0,3 6-25 0,0 0-70 0,0 0-23 0,-11-2-35 16,11 2-118-16,-23 16-205 0,12-7-440 16,-6 2 58-16</inkml:trace>
  <inkml:trace contextRef="#ctx0" brushRef="#br1" timeOffset="-191321.69">6551 9240 778 0,'4'-7'212'0,"-4"7"36"0,0-7-45 0,0 3-32 16,0 4-2-16,0-6-31 0,0 6 8 16,-4-9-8-16,2 3-28 0,2 6 24 15,-4-4-47-15,4 4-3 0,-4-6-5 0,4 6-7 16,-4-5-18-16,4 5-3 0,0 0-2 0,0 0-3 15,0 0-5-15,-20 8-21 0,13-1 21 16,0 3-15-16,1 3-13 0,2-1 10 0,-2 3-13 16,1 3 3-16,2 3-6 0,0-3-2 0,3 5 13 15,0-3-7-15,3 4-11 0,0 0 5 16,2-4-13-16,1 2 3 0,4-5 10 0,0 1-13 16,1-1-7-16,2-3 0 0,-2-3 22 0,2-3-17 15,2-1 10-15,2 0 3 0,3-4-3 16,-3-3-8-16,3 0 8 0,1-3 72 15,0-4-14-15,2-2 4 0,-2-5-6 0,-1 1-5 16,1-8 1-16,0 3 4 0,-5-5-10 0,-1 0-10 16,-5 4 2-16,-1-5 3 0,-1 5-2 15,-5 0-11-15,-3-1-10 0,-3 2 10 0,-4-3-21 16,0 0 6-16,-6 5-2 0,-1 0-9 0,0 4 11 16,-7-1-5-16,0 4-1 0,2 2-7 0,-2 4 0 15,4 0-5-15,-3-1 8 0,5 4-6 16,-2 0-12-16,3 1-1 0,1 5-7 0,3-3-18 15,-1 4-2-15,4 1 2 0,1-2-49 0,6 1-30 16,-3-1-51-16,9 4-44 0,-2-4-31 16,5 3-302-16,3-2-220 0,4-1 67 15,1 0 61-15</inkml:trace>
  <inkml:trace contextRef="#ctx0" brushRef="#br1" timeOffset="-191101.08">7098 9200 865 0,'4'-6'238'16,"-4"6"-16"-16,0 0-24 0,0-3-22 0,0 3-25 0,0 0-13 0,0 0-17 15,0 0-19-15,0 0 3 0,0 0-28 16,0 0 0-16,3 19-8 0,-3-7-13 0,0 3-2 16,0 6-6-16,1-1 6 0,-1 10-18 0,0-1 8 15,-1 9-16-15,1-2 2 0,0 4 1 16,-3 15-26-16,-1-3 16 0,4 3-16 0,-3-10 36 15,3-6-92-15,0-3-42 0,0-4 17 0,3-4-114 16,-3-2-15-16,0-4-81 0,4-4-449 16,-1 1 64-16,-3-3 55 0</inkml:trace>
  <inkml:trace contextRef="#ctx0" brushRef="#br1" timeOffset="-190756.92">7136 9194 737 0,'0'-4'325'0,"0"-3"-26"0,0 7-53 0,3-8-18 16,-3 2-13-16,4 5-21 0,2-2-14 0,1-1-14 16,1 1-18-16,2 3-30 0,3 0-10 15,1 0-11-15,-1 2-13 0,5 0 1 0,-5 4-19 16,4 0 3-16,-3-4-22 0,3 5-4 0,-4 3 11 15,2-3-13-15,-2 0-10 16,-3 1-1-16,1-4-12 0,-4 3 8 0,2 2-13 0,-1-1 4 16,-4-1-9-16,-1 1 18 0,0 0-13 0,-3 1 4 15,-3-1-1-15,-1 2-11 16,-7 3 13-16,1-1-8 0,-7 1-15 0,0-1-13 16,-3-2 10-16,3 5-40 0,-4-7 2 0,3 6-6 15,5-5-27-15,-4-2 10 0,7-3-77 16,-3 1-23-16,2-4-94 0,4-2-257 0,0-3-266 15,4-1 115-15,3-4 1 0</inkml:trace>
  <inkml:trace contextRef="#ctx0" brushRef="#br1" timeOffset="-190179.09">7457 8918 742 0,'0'0'248'0,"3"-3"-41"0,-3 3-17 16,0 0-31-16,0 0-24 0,0 0 11 15,0 0-26-15,0 0-4 0,0 0-22 0,0 18-9 16,-3-1-6-16,0 1 3 0,0 7-15 0,-1 7 7 16,-2 1 5-16,1 3-33 0,-5 17-2 0,4-1-14 15,-4-1-32-15,2 2-16 0,-1 0-46 16,5-12 5-16,-2-5-41 0,5-1-97 0,-2-9 28 16,3 2-46-16,-4-7 51 0,8-6-10 15,-4-1 18-15,0-3 51 0,3-1 21 16,-2-6 4-16,1 0 22 0,-2-4 17 0,0 0 46 15,0 0 56-15,0 0-10 0,11-18 42 0,-8 10 9 16,0-4 28-16,0 0-4 0,-3 2 10 16,0-3 15-16,0 3-18 0,0-2-3 0,0-1-66 15,0 3 128-15,0 2-20 0,0 1-21 0,0-1-3 16,0-1-17-16,1 5-24 0,3-2-2 0,-4-2-15 16,0 3-31-16,3 2-3 0,1-4 0 15,5 1-5-15,-2 1-7 0,4-2 5 0,-1 0-19 16,3 1 1-16,1 0 0 0,-1 0 2 0,2-1-10 15,-2 1-2-15,1 1 7 16,-1-1-8-16,-3-1 1 0,2 4-9 0,0-3 1 16,-1 3 13-16,-1-3-16 0,-3 5 16 0,-1-2-11 15,2-1-5-15,-4 2 6 0,2-2 2 0,-6 4 10 16,7-4-23-16,-7 4 3 0,6-1 12 16,-6 1-5-16,4-4-10 0,-4 4 6 0,0 0-9 15,0 0 1-15,0 0 5 0,0 0-3 0,0 0-8 16,10 7 31-16,-10 1-23 0,0-4-10 15,0 5 0-15,0-3 0 0,1 6 5 0,-1-1-15 16,3 1-14-16,-3-1-14 0,0 3-49 0,3 0-21 16,-3 0-48-16,3-2-136 15,-2 1-601-15,2-1 94 0,0 1 67 0,-3-6 94 16</inkml:trace>
  <inkml:trace contextRef="#ctx0" brushRef="#br1" timeOffset="-189145.25">7792 9168 655 0,'0'0'256'0,"0"-7"-28"15,0 7-21-15,0 0-20 0,1-4-16 16,-1 4-22-16,0 0-11 0,0 0-28 0,0 0-5 16,13 17-5-16,-9-8-23 0,2 7-16 0,-6-4-23 15,1 5-4-15,2 5-24 0,-3-3-5 16,0 5 0-16,0-6-36 0,-3 3 3 15,3-3-2-15,0 0-1 0,0-4 13 0,0-2 8 16,0 1 22-16,0-4 12 0,0-1-17 0,3-4 24 16,-3 1 10-16,0-5-26 0,0 0 11 15,0 0 7-15,0 0-15 0,0 0 8 0,9-11 12 16,-5 4-12-16,0-5-6 0,3 3 11 0,-1 0-13 16,-2 0 5-16,2 1 15 0,1 0-10 15,-2-1 0-15,1 5 16 0,-2-2-36 0,2-2 12 16,0 3-12-16,-2 2 7 0,4 2-10 15,-2-4-10-15,-6 5 18 0,13-1-5 0,-13 1-8 16,11 1 2-16,-4 4 1 0,-1-4-19 16,-2 2 6-16,2 2 0 0,2 2-5 0,-2-4 7 15,-2 4 0-15,-1-4 3 0,4 2 10 0,-4 2-18 16,2-4-10-16,1 1 18 0,-3-1 3 16,-3-3-3-16,7 6 15 0,-4-4-8 0,-3-2-7 15,7 4 10-15,-7-4 6 0,7 3 9 0,-7-3-5 16,7 1-9-16,-7-1-4 0,7 2 8 15,-7-2 6-15,0 0-16 0,14 0 5 0,-14 0-8 16,7 1-7-16,-1 2 7 0,-6-3 9 0,10 3-17 16,-2-2 4-16,-1 5 2 0,5-3 7 0,-5 2 1 15,4-2-6-15,-1 3 3 16,0-4-2-16,1 3 12 0,2-3-3 0,-2 0-4 16,-1 0 0-16,0-2-11 0,4 3 0 0,-1-3 3 15,1 0-3-15,0-4 6 0,-1 1-11 16,-2 1-10-16,2-3 44 0,-2 1-37 0,-1 0-17 15,-3-6 2-15,2 3 6 0,-4 0 7 0,1 3 5 16,-5-3 3-16,2 0 7 0,-3 3-25 16,3 0 20-16,-3 4-12 0,-7-10 12 0,7 10 11 15,-11-1-19-15,5 0 1 0,-4 1 15 0,10 0-10 16,-21 2 7-16,11 0-5 0,0 3-2 16,-1-2 3-16,1 4-1 0,0-4 3 15,-1 4-5-15,5 1-26 0,-1-1-16 0,4-1-47 16,-4-2 30-16,6 2 12 0,-2-3-2 0,3-3 24 15,0 7 1-15,0-7-7 0,8 6 13 16,-8-6 20-16,10 1-27 0,-10-1 19 0,10 0-7 16,-10 0 28-16,14-2 6 0,-14 2-14 0,13-3 23 15,-9 1-14-15,-4 2-6 0,11 0 2 16,-11 0 42-16,12 2-49 0,-12-2 30 0,10 3-4 16,-6-1-1-16,-4-2-5 0,11 2 21 0,-8 0-8 15,1 2-10-15,2-2 8 0,0 2 2 16,-6-4-5-16,8 4-2 0,-4-2 4 0,-1 2-20 15,3-3 29-15,-6-1-14 0,11 3 6 0,-1-2 2 16,-10-1-5-16,17-4 5 0,-6 2-7 16,-1-4-4-16,3-3 1 0,1-4-5 15,0-3 8-15,6-3-24 0,-7-6 3 0,8-15-5 16,-3-1 2-16,-2-2 14 0,-1 0-6 0,1-1-3 16,-9 5 9-16,0 4 1 0,0 3-7 15,-4 0 19-15,0 6 9 0,-3 2 13 0,1 5-15 16,-1 0-8-16,0 4 10 0,-1 0-20 0,1 7 2 15,-3-3-5-15,0 4-15 0,-1 1 26 16,4 6-14-16,0 0-9 0,0 0-3 0,-17 21 12 16,11-8-7-16,2 10 3 0,1 4 5 0,-1 10 2 15,1-1 8-15,-1 14-23 0,8 6 20 16,-1-1-5-16,4 1-23 0,0 0-10 16,7-6-23-16,2-5-15 0,5 4-1 0,3-9-53 15,3 2-15-15,1-9-26 0,6-5-70 0,4 1-529 16,-4-6 46-16,0-10 126 0</inkml:trace>
  <inkml:trace contextRef="#ctx0" brushRef="#br1" timeOffset="-188351.55">7171 10308 696 0,'2'-1'312'0,"-2"1"-23"0,0-7-20 0,0 7-39 0,-2-7-27 0,2 7-29 0,0 0-13 0,0 0-15 16,0 0-28-16,-12 14-3 0,9-3-8 16,-4 2-17-16,-2 6-6 0,2 0-15 0,-4 12 1 15,-2-3-4-15,-2 13 6 0,2 5-16 0,-4-4-15 16,3 0 15-16,0-8-10 0,5-1-15 16,-1-5 10-16,6-3-8 0,-4-1-7 15,5-2 2-15,-4-5-5 0,4-2-7 0,0-3 4 16,0 1-5-16,2-2 6 0,-2-1 4 15,3-2-2-15,-3-1 11 0,3 1 2 0,0-5-24 16,0-3 19-16,0 7 8 0,0-7-24 0,0 0 5 16,0 0-4-16,13-1-6 0,-13 1 0 0,10-6-2 15,-2 5 7-15,-2-1-12 0,1 0 12 16,3-4-12-16,1 5-6 0,-1-1 8 0,0-2 8 16,4 3-23-16,-1 0 7 0,2-4-7 0,1 5-21 15,2 0 6-15,-2 0-19 0,5 3-40 16,-3 0-29-16,2-2-2 0,0-1-49 15,1 6-56-15,-8-5-192 0,5 5-425 0,-2-4 118 16,-1 0 66-16</inkml:trace>
  <inkml:trace contextRef="#ctx0" brushRef="#br1" timeOffset="-188130">7577 10515 737 0,'0'-7'230'0,"0"7"-35"0,0 0-19 16,0 0-7-16,0 0-18 0,0 0-13 0,0 0-15 16,0 0-23-16,-6 24-3 0,5-13-7 15,-2 7-11-15,0 3 6 0,-2 3-21 16,2 2-3-16,-3 0-22 0,2 9-19 0,-3-2-5 16,4 2-48-16,-5 3-23 0,5-5-59 0,-3 1-39 15,2-7-87-15,1-2 29 0,-3-4-233 16,5-4-216-16,1-5 62 0</inkml:trace>
  <inkml:trace contextRef="#ctx0" brushRef="#br1" timeOffset="-187709.87">7570 10397 737 0,'1'-19'204'15,"1"9"-17"-15,-1-1-20 0,2 3 9 0,0 0-37 16,0 0-4-16,-2 1-9 15,5 5-16-15,2-4-13 0,1-1-13 0,2 4-17 16,6-2 10-16,-3 3-3 0,6 2-25 0,1 2-11 16,6 3 23-16,0 2-20 0,4 2-5 15,0 0-5-15,-1 2 5 0,1 3-23 0,-4 2-47 16,1-2-4-16,-10-1-3 0,-2 4-15 0,1-2-3 16,-7 3 10-16,-6-1-23 0,-1-2 39 0,-3 2-36 15,-6 1 20-15,-1-2 16 16,-6 5-26-16,-5 0 16 0,0-4 4 0,-5-1-7 15,0 1 28-15,2-3 13 0,4-3 13 0,-4-4 33 0,4 3 0 16,3-3 2-16,1-1 32 16,-1 1 12-16,4-2-21 0,3-1 21 0,-4 0-33 15,5 0 2-15,-1-1 21 0,4-2-28 0,-1 3 2 16,4-4-5-16,0 0-15 0,0 0 12 16,7 9-2-16,3-6-13 0,0-2-17 0,4-1 14 15,-1 6-15-15,5-5 24 0,3 2 2 0,-1 2-19 16,1-3-17-16,3 5 0 0,-1-2-35 15,1-1-22-15,-3 5-14 0,3-2-42 0,-4 0-38 16,-3 2-69-16,-4-1-266 0,2-1-262 0,-2 1 85 16</inkml:trace>
  <inkml:trace contextRef="#ctx0" brushRef="#br1" timeOffset="-187349.3">8349 10413 829 0,'0'0'230'0,"0"-6"-38"0,0 6-20 0,0 0-6 0,0 0 8 0,0 0-46 15,-6 15-10-15,3-4-3 0,2 7-20 0,-2-1-8 16,0 8-5-16,3 1-3 0,-4 5-12 16,3-1-16-16,1 5-5 0,5-1-15 0,-2-2 12 15,1 0 8-15,5-2-10 0,-2-7 5 16,7-3-2-16,-1-1-6 0,-1-2-10 15,7-6 80-15,2-1-19 0,3-3 11 0,-1-6-23 16,5-3-3-16,0-4-2 0,5-4-16 0,-2-1 24 16,8-11-19-16,-2-3-15 0,-6-1-5 0,-1-5 15 15,-2-4-20-15,-11 8 0 0,-3-3-5 16,-1 4-18-16,-3-6 10 0,-3 2 0 0,-3 5 7 16,-1-2-7-16,-3 0 3 0,0 6-16 0,-3-1 1 15,0 5-17-15,2-1 12 0,-6 2-4 16,3 2-10-16,-2 4-4 0,0 1-22 15,-1 3 1-15,3 4-8 0,-3 0-33 0,7 2-11 16,0 0-94-16,0 0-92 0,-14 9-581 0,11-4 89 16,0 2 31-16,3-1 87 0</inkml:trace>
</inkml:ink>
</file>

<file path=ppt/ink/ink1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3T09:28:44.083"/>
    </inkml:context>
    <inkml:brush xml:id="br0">
      <inkml:brushProperty name="width" value="0.05292" units="cm"/>
      <inkml:brushProperty name="height" value="0.05292" units="cm"/>
      <inkml:brushProperty name="color" value="#C00000"/>
    </inkml:brush>
  </inkml:definitions>
  <inkml:trace contextRef="#ctx0" brushRef="#br0">7067 2503 491 0,'0'0'205'0,"-6"-3"-11"0,6 3-17 15,0 0-11-15,0 0-17 0,0 0-19 16,-4-4 1-16,4 4-6 0,0 0-15 0,0 0 3 16,0 0-26-16,0 0-3 0,0 0-17 15,0 0 2-15,-3-5-20 0,3 5-16 0,0 0-2 16,0 0 12-16,0 0-7 0,0 0 0 0,0 0 13 16,0 0-1-16,0 0-15 0,27 4 16 15,-20-3 10-15,3-1-16 0,1 0 6 0,2 2-8 16,1-2 5-16,0 2 3 0,7-2-13 0,2 1-1 15,-3 0-9-15,4-1 7 0,0 1-22 16,1-1 4-16,-2 1 8 0,4 1 8 16,1 0-13-16,-4 0 5 0,4-1-8 0,2 1-97 15,1 1 28-15,0 0 8 0,-1-1-25 16,2 2 35-16,8-1 15 0,-6 0-22 0,3-1 2 16,5 3 23-16,-4-1-5 0,2-1 25 0,2-2-12 15,-4 4-5-15,5-4 2 0,-1 1 69 0,-1 2-20 16,7-2-10-16,-4-1-3 0,18 1-18 15,3-2 5-15,-1 3-5 0,-2 0 5 0,2-2 21 16,-2 0-13-16,0 3-13 0,2-3-10 0,2 0 31 16,-4 0-8-16,-11 2 0 0,10 1-13 15,1-1 7-15,2 0-14 0,-5 0 25 0,5-1-13 16,-2 2-5-16,3-2-2 0,4 0-16 0,-1 2 8 16,3-2 8-16,-2 1 12 0,3-3-7 15,-3 1-3-15,-1-1 5 0,4 2-20 16,-4-1 28-16,0-2-11 0,1-1 1 0,6 1-13 15,-3-1 10-15,7-1 13 0,-1-1-18 0,1 1 5 16,2 0 5-16,-2-1 24 0,13-2-27 16,-17-1-4-16,1-1 2 0,-1 2 3 0,17-1-1 15,-16-1-12-15,12-2 3 0,-12 3-9 0,-2-2 16 16,-1 2 3-16,-2-1-3 0,-3 0-10 16,-2 1 10-16,-2 0-23 0,-5 1 23 0,2 1-5 15,-3-2 18-15,-10 3-10 0,-4 0-5 0,12 1-14 16,-5-3 9-16,-10 4 4 15,3 0-12-15,1 0 10 0,-1 0 8 0,1 1-16 16,-4 0 16-16,4-1-13 0,-2 1 0 0,-2 1 2 16,1-2 21-16,-1 2-13 0,-1-1-8 0,-2 1 6 15,3 0-3-15,-7 0 20 0,4-2-20 16,-1 1-7-16,5-1 7 0,-2 2-13 0,1-2 10 16,1 0-7-16,-1 2 8 0,3-2 4 0,0 2-12 15,0-1 23-15,2 0-16 16,-2-1-12-16,4 0 7 0,-4 2 6 0,1 0 17 0,-1 0-18 15,1-1 6-15,-1-2-11 0,1 2 16 0,-1 1 0 16,0-2-11-16,1 1 1 0,-1 1 4 16,1-2-7-16,-1 2 5 0,4 0 5 15,-1-1-2-15,-2-1-3 0,-1 2-5 0,5 0-3 16,-5 0 3-16,1 0 5 0,-1 0-3 0,-3 0 3 16,3 2 13-16,-9-2-5 0,-2 1 4 15,2-2-4-15,-5 1-5 0,1 1 2 0,-7 1 8 16,0-2-13-16,-4 0 0 0,-2 1 2 0,-5-1 8 15,5 0-4-15,-8 0-12 0,4 0 86 16,-4 2-3-16,0-4-19 0,0 4-19 0,-10-2 4 16,11-2 3-16,-11 2-10 0,13 0 3 0,-13 0-83 15,10 2 24-15,-10-2-14 0,0 0-4 0,7 0-23 16,-7 0-52-16,0 0-148 16,0 0-622-16,-24 11 89 0,8-10 101 0,-5-3 48 15</inkml:trace>
</inkml:ink>
</file>

<file path=ppt/ink/ink1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4T07:49:18.747"/>
    </inkml:context>
    <inkml:brush xml:id="br0">
      <inkml:brushProperty name="width" value="0.05292" units="cm"/>
      <inkml:brushProperty name="height" value="0.05292" units="cm"/>
      <inkml:brushProperty name="color" value="#FF0000"/>
    </inkml:brush>
  </inkml:definitions>
  <inkml:trace contextRef="#ctx0" brushRef="#br0">4340 5078 655 0,'-7'-2'202'0,"7"2"-13"16,-8-4-89-16,8 4-26 0,-6-5 29 16,6 5-8-16,-7-6-16 0,4 5 0 0,-3-2-20 15,6 3 18-15,-8-6 0 0,8 6 43 0,-4-5-7 16,-2 2-6-16,6 3-4 0,-7-5-6 0,4 3 5 16,3 2-30-16,-6-4 5 0,6 4-1 15,-5-6-9-15,5 6 2 0,-6-4-5 0,6 4-5 16,-4-5-5-16,4 5-1 0,0 0-19 15,-6-4 7-15,6 4-8 0,0 0 5 16,0 0-22-16,-1-4 4 0,1 4-2 0,0 0-8 16,0 0-7-16,10-5 7 0,-10 5-2 0,18 0 17 15,-2-1-19-15,12-1 9 0,10 1-2 0,10-2 12 16,19-2-12-16,6-1-5 0,2 4 12 16,17-6-25-16,7 0 13 0,0 1 10 0,5 3-13 15,1-3 3-15,-2 0-3 0,0 2-5 0,-2 1 10 16,-2 4-2-16,2-6-6 0,-3 3-2 15,-15 3 13-15,15-3 5 0,-16 3-16 0,0 0-2 16,-3-2 8-16,-1 0 0 0,1 0-3 0,-7-1 3 16,4 1-14-16,-8 0 12 0,0 0-4 15,-16-1-7-15,-8 2 8 0,-1 1 2 16,-7 0-3-16,-6 0 1 0,-7-2-8 0,2 2 12 16,-7 0-1-16,1-1 29 0,-4 1-4 0,-2 0-10 15,1 0 19-15,-4 0-6 0,0 0-21 16,-10 0 4-16,14 0 1 0,-14 0-10 0,0 0-5 15,7 0-37-15,-7 0-25 0,0 0-22 0,0 0-147 16,-7 9-650-16,0-5 105 0,-4 1 61 16,-2 2 85-16</inkml:trace>
  <inkml:trace contextRef="#ctx0" brushRef="#br0" timeOffset="13904.28">26475 1373 660 0,'0'0'171'0,"0"0"-9"16,-8 2-4-16,8-2-19 0,0 0-22 0,0 0-9 15,0 0-6-15,0 0-33 0,-10 0 0 16,10 0-5-16,0 0 3 0,0 0-18 16,0 0 2-16,0 0-26 0,0 0 6 0,0 0 15 15,0 0-7-15,0 0-9 0,0 0 19 0,0 0-6 0,0 0 1 16,0 0-6-16,0 0 1 15,0 0 2-15,0 0-8 0,21-6 92 0,-14 4-27 16,3-2-16-16,4-1-3 0,-1 0-10 0,1-2 5 16,0-1 1-16,3-3-17 0,0-2-1 15,0 1-11-15,-2-2-13 0,-2-1-2 0,0-1 5 16,-3-2-18-16,0 0-11 0,-3-1 1 0,3-1 12 16,-6 1-2-16,0 1-5 0,-1 0-13 0,-3-1 5 15,0 2-20-15,-3 1 7 0,3-1 8 16,-4 4 3-16,0 1-14 0,1 0-4 15,-4 4 7-15,1 0-2 0,2 1 10 0,-5 3-18 16,-2 1 3-16,4 3-6 0,7 0-7 16,-21 5 13-16,8 4-6 0,2 3 16 0,-2 3 5 15,0 5-10-15,-2 5 8 0,2 3-9 0,-3 13 34 16,4-6-5-16,2-2-7 0,0 13 1 0,3-5 14 16,3-4-8-16,-3 0 2 0,4 1 1 15,3 2-8-15,-3-1-11 0,6 15 21 0,0-4-7 16,1-7 7-16,-2-4-16 0,0-1-4 0,-2-1 17 15,6 15-4-15,-3-11 2 0,-2-5-8 16,2 2 3-16,-3-7-11 0,0-1 1 16,0 0-3-16,-3-2-3 0,3 2-12 0,-7-4-3 0,4 0-15 15,-5-3-44-15,2-1-10 0,-1-3-23 16,0-1-75-16,-7-1-24 0,4-4-260 16,-3-5-306-16,2-1 119 0,-2-7 19 0</inkml:trace>
  <inkml:trace contextRef="#ctx0" brushRef="#br0" timeOffset="14288.46">26208 1939 793 0,'0'-9'248'0,"0"9"-20"0,3-9-36 0,3 7 3 0,-2-4-24 0,4 1 1 15,2-1-32-15,7 0-9 0,-1-2 5 16,2 1-19-16,2-1-24 0,7 1-6 0,-2-3-11 15,-1 4-14-15,3-2 4 0,0 1-12 16,-6 0-10-16,3 0 7 0,-3 2-5 0,-2 2-10 16,-1-3-16-16,-5 2 16 0,4 2-5 0,-6-3-8 15,0 3-8-15,1-1 16 0,-2 1-16 16,-2 1 16-16,-1-1-21 0,0 1 5 0,-7 1-9 16,11-3-1-16,-11 3-3 0,11 0-4 0,-11 0-3 15,5 3 7-15,1 0 8 0,-5 1 8 16,2 0-2-16,0 2 7 0,0 0-13 0,-2 3 8 15,3 1-13-15,-4 1 8 0,0-1 2 16,3 3-12-16,-3-1 4 0,0 1 9 0,3 2 12 16,-3-2-26-16,2 1-7 0,-1 4 0 15,-1-1-31-15,1-4-15 0,-1 2-36 0,3 0-77 16,-3-7-117-16,0 5-543 0,3-1 81 0,-1-3 39 16,-1-2 110-16</inkml:trace>
  <inkml:trace contextRef="#ctx0" brushRef="#br0" timeOffset="14434.75">26802 1589 514 0,'0'0'154'0,"4"-1"-49"0,-4 1-77 16,0 0-120-16,11 6-528 0</inkml:trace>
  <inkml:trace contextRef="#ctx0" brushRef="#br0" timeOffset="14755.73">26888 1798 696 0,'0'0'222'0,"7"-6"-22"15,-7 6 20-15,3-4-35 0,-3 4-24 16,4-3-13-16,-4 3-20 0,0 0-18 0,7-4 11 16,-7 4-32-16,10 0 3 0,-10 0-20 15,10 4-16-15,0-1 8 0,-3 1-15 0,3 0 12 16,1 1-9-16,-1 1-17 0,0 1-12 0,4 2 11 16,-4-2-11-16,0 1 7 0,-2 0-6 0,2-1-1 15,-4 1-8-15,1 0 8 0,0-1-10 16,0 0-11-16,-4 2 16 0,-3 0-18 0,0 0-5 15,-3 2 8-15,-4 1-24 0,-2 1-4 0,-6 4-32 16,-2-3-30-16,-3 5-54 16,-1-2-89-16,0-3 5 0,5 0-305 0,-5-3-164 0,4 0 47 15</inkml:trace>
  <inkml:trace contextRef="#ctx0" brushRef="#br0" timeOffset="15383.32">27226 1742 793 0,'7'-4'323'0,"-7"4"-91"0,0 0-47 16,3-3-24-16,-3 3-18 0,0 0-12 16,0 0-18-16,0 0-6 0,0 0-12 0,-18 17-8 15,5-5-8-15,-3 4-20 0,-2 4-13 16,-2 1 3-16,0 4-21 0,-8 7-33 0,1 3-34 15,10-6-7-15,0-2-77 0,4-2-22 0,2-5 6 16,7 2-32-16,1-5 25 0,3-1 15 16,3-5-56-16,4-2 36 0,1 2 0 0,5-5-5 15,1-2 31-15,2-3 61 0,-1 1-31 0,5-4 70 16,2-1-1-16,-4-2 18 0,3 0 39 16,0 1 33-16,0-4 51 0,-2 2 16 0,-1-3 56 15,-2 5-24-15,-1-3-12 0,-5 2 13 0,0-2-10 16,1 4-11-16,-2-1-2 0,-2-1-36 15,0 2 8-15,0 0 53 0,-3-1-2 16,2 1-21-16,-2 0-7 0,-4 3-21 0,9-4-5 16,-9 4-13-16,8-5-23 0,-8 5-4 0,4-3-14 15,-4 3-5-15,6-5 3 0,-6 5-34 0,4-2 3 16,-4 2-12-16,6-3 1 0,-6 3 1 16,0 0-5-16,7-4-16 0,-3 1-25 0,-1 0 15 15,1-2 13-15,-1-1-13 0,0 0 13 0,1 2 15 16,-4-2 8-16,3 1-3 0,0 0 19 0,1-1-1 15,-3 0-5-15,-1 0-7 0,0 6 9 16,0-8 6-16,0 4-10 0,0 4-1 16,-1-8-4-16,-3 3-3 0,4 5-8 0,-6-6 0 15,6 6 0-15,-7-4 11 0,7 4-19 0,-13 0 6 16,13 0-13-16,-14 5-5 0,4 0-8 16,3 0 15-16,1-1 3 0,-2 4-5 0,1 0 0 15,1 0-13-15,5-1-13 0,-2 3 6 0,3-1-1 16,0 0-7-16,4 1 7 0,2-1 14 15,4-1-24-15,4 2 2 0,3-3-7 0,4-4-20 16,6 1-39-16,1-1-99 0,-1-5-119 0,4 1-527 16,6-5 124-16,0-1 24 0,-2-2 114 15</inkml:trace>
  <inkml:trace contextRef="#ctx0" brushRef="#br0" timeOffset="15995.04">27907 1500 811 0,'0'0'258'0,"0"-8"-35"15,3 4-51-15,-3 4 81 0,0 0-46 0,0-7-27 16,0 7-19-16,0 0-18 0,0 0-20 0,0 0-13 16,0 0-5-16,0 17-13 0,0-4-5 0,-3 4-15 15,3 5-11-15,0 4 6 0,0 1-1 0,-1 2-2 16,-2 3-7-16,0-2-14 0,3-3 1 16,0 3-14-16,0-4 4 0,0 0-6 0,3-6-5 15,-3 1 8-15,0-4-8 0,3 0-5 0,-2-3-16 16,-1-1 19-16,0-1 12 0,0-2 13 15,0 1-10-15,3-4 0 0,-3 0-3 0,0-1 0 16,0-6 11-16,0 5 4 0,0-5-22 16,0 0 2-16,0 0-5 0,0 0 5 0,0 0-7 15,-7-18 2-15,4 11 15 0,0 2-25 16,2-2-5-16,-5 1 5 0,2-1-16 0,-3 2 6 16,1 0-9-16,-1 0 22 0,0 3-26 0,-1 1 12 15,-2 0 11-15,10 1-18 0,-23 2 7 0,13 2 3 16,0 1-5-16,-4 1-15 0,4 2 10 15,-1-1 5-15,1 2-15 0,0 1 9 0,3 1 1 16,-1-1 0-16,-1 0 0 0,5-1 3 0,-2 1-9 16,5-2-1-16,-6 2-4 0,7-3 11 0,-3 0-10 15,3-1-3-15,3 2 0 16,-3-3 10-16,8-1 0 0,0-3 19 0,3 0-14 16,1-2-10-16,1-2 13 0,4-1-2 0,0-2 2 15,3 1 0-15,-3-1-3 0,0 0 11 16,-3 2-6-16,0 0-22 0,-4-1 0 0,1 2-42 15,-4 0-61-15,-1 1-38 0,-6 2-23 0,0 0-31 16,0 0-318-16,0 0-247 0,0 0 32 0,-21 13 103 16</inkml:trace>
  <inkml:trace contextRef="#ctx0" brushRef="#br0" timeOffset="17061.47">28747 2058 670 0,'-6'-8'254'15,"2"2"50"-15,-3 0-48 0,1 1-15 0,-2-1-34 16,-2 0-10-16,1 2-13 0,-2 0-22 0,-1 2-21 15,-3-1-14-15,1 3-16 0,1 0-7 16,-2 0-22-16,-1 2-5 0,2-1-8 16,1 1 0-16,2 2-10 0,-1 0-5 0,2 1 2 0,-2-3-4 15,2 5-37-15,3-1-20 0,3-1-8 16,-3 1-10-16,4 0 15 0,2-1-2 16,1-1-10-16,0-4 12 0,8 6 3 0,-1-4-5 15,3 0-14-15,0-2 27 0,4 0-11 0,-4-1-2 16,4 0 23-16,1-1-5 0,-2 0 20 15,-3 0 5-15,3 0 3 0,-3-1 25 0,0 2-20 16,-1-1-2-16,-9 2 17 0,13-3-18 0,-7 3 8 16,-6 0-2-16,10-3-8 0,-10 3-8 0,7-3 3 15,-7 3 2-15,10-1-18 0,-10 1-12 16,0 0-16-16,7-1 21 0,-7 1-29 16,0 0 32-16,7 3-17 0,-7-3-1 0,6 5 4 15,-2 0 3-15,-3-2-2 0,-1-3-16 0,8 9 13 0,-6-6-16 16,4 2 11-16,-2-3 12 15,6 1-2-15,-3-3 6 0,3 0-1 0,4-3-8 16,0-1 13-16,3-6-15 0,3 0 5 0,4-7 3 16,0-2 20-16,10-11-8 0,-3-4-10 0,0-4 11 15,-1-3-6-15,-2 0-15 0,0-2 2 16,-5 0 6-16,-2 1 2 0,-1 4-3 0,-7 5 9 16,-2 4-11-16,-4 7 12 0,-2 2-6 0,-4 4 6 15,0-3 9-15,-2 4-6 0,-5 4-12 0,0-1-3 16,-2 3-10-16,-2 5 7 0,0 1 8 15,-4 3-20-15,1 6-1 0,-5 2 6 0,2 6 2 16,-5 6 1-16,-3 13-6 0,3 5 18 16,1 2-5-16,-1 1-5 0,8 2 5 0,2-7 3 15,7-3-3-15,1 0-13 0,3-4 10 16,0 1 1-16,4-2-1 0,3 3-12 0,3-5 10 16,0 1 10-16,1-6 5 0,8-1 3 0,-1-4-11 15,8-2 1-15,-4-6 15 0,5-2-13 16,1-6-3-16,2 0 19 0,6-8-11 0,-2-4-10 15,12-7 10-15,-2-5 1 0,0-8 1 0,5-10-6 16,2-6 4-16,-2-4-10 0,-2-5-5 0,-6 0 7 16,1 0 8-16,-5-2-2 0,-8 12-8 15,-6-1 3-15,0 3 15 0,-6 4-16 16,-7 8 21-16,-2 8-5 0,-5 4-10 0,0 3 0 16,-6 1-11-16,0 6 13 0,-2-1-20 0,-1 3 5 15,-4 3 0-15,0 4 0 0,-4 2-6 16,0 4 4-16,-3 5-1 0,-7 5-7 0,4 8 4 15,-7 9-1-15,-1 4-6 0,4 5 15 0,3 5-15 16,3-1 34-16,2 1-24 0,3-2-2 0,6-5-1 16,0-6 9-16,7 1-11 0,-1-3 3 15,2-1 12-15,3-2-17 0,3 1-8 0,-1-1-10 16,9-1-31-16,-3-1-36 0,2-7-61 0,3-2-65 16,-3-2-649-16,8-4 92 0,-3 1 86 15,-2-5 52-15</inkml:trace>
  <inkml:trace contextRef="#ctx0" brushRef="#br0" timeOffset="17405.82">29989 1763 831 0,'-4'-7'231'0,"4"7"-29"0,-3-4 0 0,3 4-28 0,-11 0-25 0,11 0-3 15,-20 6-16-15,6 2-22 0,-2-1-14 0,-2 6-1 16,1-1-9-16,0 3-20 0,0-1-10 15,3 4 0-15,0-2 7 0,-2 1 69 16,5-1-22-16,1-2-29 0,0-3-25 0,3 1 5 16,4-2 10-16,-1 0-18 0,3-3 18 0,2-2-10 15,6 1-8-15,0-5-4 0,3-1 6 16,7-3-17-16,0-1 5 0,7-3-5 0,0-3 5 16,-3 0 5-16,5-5 15 0,-5 2-27 0,-3-3 1 15,1 1 14-15,-1 1-5 0,-8 2-6 16,1-1 8-16,-1 1-10 0,-3-1-82 0,-4 2-10 15,3 0 12-15,-6 1 3 0,-3 0-5 0,0 2 2 16,0 1 19-16,-7-1-11 0,-1 4 10 16,1-2-7-16,0 4 0 0,-4-1-11 0,4 3-27 15,-1 3-21-15,-2 2-11 0,3 0-25 0,3 1-79 16,3 3-21-16,0-3-51 0,4 2-468 16,5-1 22-16,4-1 93 0</inkml:trace>
  <inkml:trace contextRef="#ctx0" brushRef="#br0" timeOffset="17984.2">30436 1710 939 0,'0'-5'253'0,"0"-2"-38"16,0 7 0-16,-3-9-35 0,0 3-14 0,2 1-5 16,-5 0-25-16,3 3-16 0,-4-2 11 0,7 4-42 15,-14-3-17-15,14 3 7 0,-21 6-25 16,11-1-10-16,-5 2 25 0,-1 3-28 0,0 3 2 15,1 2 3-15,-1 3-15 0,2-1-5 0,-3 4-1 16,6-2-2-16,1 0-23 0,0 2-5 16,3-4 2-16,5 0-4 0,0-1 14 0,-1-3 11 15,8 0 5-15,0-1-17 0,3 1 1 16,5-4-7-16,1-1-7 0,3-3 7 0,4-2 5 16,3-1 15-16,-4-2-15 0,4-3 0 0,3-2-7 15,0-2 2-15,-4 0-3 0,-1-1-2 16,0 0 8-16,-1-1 10 0,-6-1-16 0,2 2-2 15,-5-1 15-15,-1 2 3 0,-3 1-8 16,-1 0 3-16,-4 0-1 0,0 2-7 0,-1 0-2 0,-2 4 2 16,-8-5-3-16,8 5 3 0,-15-1-10 15,5 2 2-15,0 0 8 0,-2 2-15 16,2 0-3-16,-1 2 10 0,0-2-15 0,1 2 21 16,3 0-16-16,-4 0-5 0,5 0-8 15,-1-2-25-15,4 2 28 0,-1-3-3 0,-2 3-8 16,6-5 14-16,-2 7 15 0,1-2-6 0,1-5 4 15,0 0 17-15,3 7-5 0,-3-7 12 0,8 3 4 16,-6-1 4-16,-2-2-2 0,10 2 13 16,-4-1-6-16,-6-1 16 0,11 2-18 0,-11-2-15 15,7 1-3-15,1 1 3 0,-8-2-11 16,11 2 19-16,-11-2-11 0,8 1 5 0,-1 1 0 16,-7-2-10-16,10 1 0 0,-1 2-10 15,-4-1 10-15,2-1-5 0,2 0 8 0,-1 3-44 16,-1-2-16-16,6-1-2 0,-2 2-61 0,2-1-69 15,-3-2-44-15,6 0-525 0,-2 0 57 16,-2 0 63-16</inkml:trace>
  <inkml:trace contextRef="#ctx0" brushRef="#br0" timeOffset="18200.09">30925 1482 993 0,'0'-7'322'0,"0"-1"-30"0,0 2-31 0,0 1-23 0,0 5-33 15,-3-8-18-15,3 8-34 0,0 0-4 0,0-3-29 16,0 3-10-16,0 0-2 0,-7 12-14 0,4-2-12 16,-1 1 3-16,-3 6-21 0,2 2-5 15,-3 5 2-15,1 4-5 0,-4 2-4 0,5 4-9 16,-4-1-12-16,-2 10-11 0,1 2-12 0,-1 0-44 16,1 1-7-16,1-10-55 0,1-3-78 15,-2-9-129-15,7 1-550 0,-2-2 100 0,2-8 46 16,-2 0 100-16</inkml:trace>
  <inkml:trace contextRef="#ctx0" brushRef="#br0" timeOffset="18532.77">30778 1889 552 0,'3'-7'223'0,"-3"7"-13"0,0-4-10 15,0 4-37-15,6-7-6 0,-6 7-22 16,10-4-4-16,-2 1-26 0,3 2-8 0,2-4-2 15,0 3-6-15,-1-1-17 0,4 0-16 0,-2-1-7 16,-1 3-6-16,-1-2 6 0,1 0-16 16,-3 2 1-16,4-2 9 0,-4 0-10 15,-1 2-4-15,-1 0 19 0,-1-1 19 0,-7 2-21 16,13-1 15-16,-8-1-15 0,1 0 8 16,-6 2-13-16,10-2 8 0,-10 2-6 0,0 0-10 15,10 0 3-15,-10 0-15 0,0 0-19 0,0 0 19 16,0 0-16-16,11 2 5 0,-11-2 6 15,0 8-11-15,0-1-3 0,0-1 1 0,-3 1 10 16,2 3-6-16,0 0-14 0,-5 1 9 0,3 1-12 16,2 2-28-16,-2-1-26 0,0-1-67 15,0 1-61-15,-7 1-189 0,7-3-392 0,3-1 58 16,0-2 127-16</inkml:trace>
  <inkml:trace contextRef="#ctx0" brushRef="#br0" timeOffset="18675.66">31175 1601 842 0,'0'0'279'16,"0"-5"-41"-16,0 5-31 0,0 0-25 0,0 0-41 16,0 0-60-16,0 0-81 0,0 23-76 0,-7-9-208 15,4 3-446-15,2 0 95 0</inkml:trace>
  <inkml:trace contextRef="#ctx0" brushRef="#br0" timeOffset="19020.62">31232 1861 767 0,'4'-4'264'0,"-4"4"-36"0,5-5 71 15,-5 5-104-15,0 0-13 0,1-6-26 0,-1 6-15 16,0 0-31-16,0 0-5 15,0 0-6-15,0 0-17 0,0 0-5 0,-19 9-15 0,12-3-14 16,-2 3-4-16,-1 1-8 0,0 1 2 0,1-1-15 16,-1 0-28-16,5 0 5 0,-3-1-31 15,6-1 13-15,-4-1-2 0,3-1-1 0,3-1 14 16,0 0 17-16,0-5-15 0,9 5 10 16,-9-5-8-16,12-2 11 0,1 1-6 0,-2-2-7 15,-1-2 23-15,0 0 0 0,1-1 3 16,2-3-1-16,1 0 1 0,-4-1 9 0,0 2 1 15,1-4-16-15,-3 5 6 0,-3 0-11 0,0 0-7 16,-3 1-19-16,1 0-30 0,-3 1-23 16,0 5-3-16,-4-5-4 0,4 5-80 0,-13 2-16 15,13-2-46-15,-27 5-119 0,17-1-390 0,-1 2 64 16</inkml:trace>
  <inkml:trace contextRef="#ctx0" brushRef="#br0" timeOffset="19410.84">31377 1903 537 0,'0'0'210'0,"0"0"-13"0,8-2-23 0,-8 2-28 16,0 0-21-16,0 0-22 15,0 0-11-15,0 0 3 0,5 9-19 0,-5-9-6 0,0 7 6 16,0-3-17-16,0-4-13 0,-3 12 0 0,3-7 31 15,0-5-38-15,-1 7 2 0,1-7 10 16,0 7-3-16,-1-3 27 0,1-4 19 16,1 5-12-16,-1-5 56 0,0 0-2 0,0 0 0 15,0 0-26-15,21-11-10 0,-11 2 5 0,4-2-13 16,0-2-28-16,3-1 33 0,-3 0-15 16,3 1-16-16,-2 0-22 0,-3 3 12 0,-1 1-10 15,1 0 6-15,-2 1-9 0,-2 2-7 0,-1-1-8 16,0 3-7-16,-1 0 4 0,1 0-7 15,-3 2-3-15,-4 2 1 0,13 1 12 0,-13-1-13 16,14 9-10-16,-10-2-2 0,2 3 12 0,1 5-17 16,-2 0-14-16,1 5-7 0,1 1-53 15,-1 2-17-15,-1 2-45 0,0 0-200 16,6 20-524-16,6-3 99 0,3-4 74 0,-3-8 65 16,0-8 109-16</inkml:trace>
  <inkml:trace contextRef="#ctx0" brushRef="#br0" timeOffset="20383.68">26371 2954 765 0,'0'-4'240'0,"0"4"1"0,0 0-36 0,-3-5-34 16,3 5-38-16,0 0-2 0,0 0-24 15,0 0 1-15,0 0 0 0,0 18-21 0,-3-5 15 16,0 3-18-16,3 5-14 0,-4 4-12 16,-2 7 6-16,4 2-5 0,-8 13-8 0,4-4 1 15,0-6 7-15,2 11-24 0,-2-6 4 0,5-3 2 16,-3-3-8-16,1 2-25 0,0-5 17 15,3-5-32-15,-1-2-9 0,1-4-17 0,0-2-8 16,0 1 3-16,0-5-62 0,0-3 20 0,0-1 4 16,-1-11-70-16,-1 8-648 0,-1-5 72 0,3 0 85 15</inkml:trace>
  <inkml:trace contextRef="#ctx0" brushRef="#br0" timeOffset="20685.46">26293 2996 852 0,'2'-5'304'0,"-2"5"-4"0,0-6-44 0,0 6-15 16,0 0-29-16,-2-7-23 0,2 7-15 15,0 0-25-15,0 0-16 0,4-3-23 0,4-1-2 16,-8 4-9-16,13 4-9 0,0-2-21 15,0 0-2-15,4 2-3 0,-3 1 5 0,5 3-26 16,0-2-2-16,-3 2 5 0,5 2-5 0,-4-1-13 16,4 1-2-16,-3 1-11 0,-2 0-7 15,-2-1 5-15,0-3-16 0,-2 3-17 0,-2-2 12 16,-5 2-15-16,1-2 5 0,-5 3-15 0,-1-1 10 16,-4 1-31-16,-4 1-7 0,-8 1-75 0,-1 2-74 15,-7-6-117-15,-3 7-498 0,0-2 109 16,2-4 35-16,2-3 92 0</inkml:trace>
  <inkml:trace contextRef="#ctx0" brushRef="#br0" timeOffset="21086.7">26718 3002 824 0,'6'-2'271'0,"1"-2"-30"0,-4 3-14 15,-3 1-22-15,0 0-13 0,17 1-23 0,-17-1-15 16,7 6-24-16,0 0-4 0,-1 0-14 0,-2 5-4 16,3-3-26-16,-3 4 5 0,-1 1-10 15,4 4-6-15,-4-4-17 0,0 2 0 0,1-1 5 16,-4-2-13-16,4 0-5 0,-4-1-8 0,3 0 5 16,-3-3-7-16,3-1 13 15,-2-1 25-15,-1-1-18 0,0 1-5 0,0-6 18 16,0 0-18-16,0 0-2 0,0 0 9 0,0 0-25 15,0 0 1-15,9-20 6 0,-6 9-17 16,-2 3-7-16,5-4-65 0,-3 1 13 0,2-1 2 16,1 1-14-16,-2 1 12 0,-1-2 7 0,1 2 6 15,2 1 13-15,1 0 0 0,-3 0 7 16,3 0-13-16,-1 3 4 0,-2-2 4 0,3 5-21 16,-3-2-22-16,2-1 31 0,1 5-60 15,-1 1-20-15,-6 0-31 0,14 0-102 0,-14 0-107 0,4 7-461 16,-1-2 94-16,1 1 75 15</inkml:trace>
  <inkml:trace contextRef="#ctx0" brushRef="#br0" timeOffset="21432.04">27184 3051 811 0,'2'-5'315'0,"-2"5"-11"16,3-5-45-16,-3 5-21 0,0 0-38 0,0 0-1 15,-11-8-43-15,11 8-2 0,-13 3-16 16,0 0-20-16,1 4-13 0,-1 0 0 16,-4 3-16-16,3 4-17 0,-3 0 0 0,1 3 2 15,3 2-15-15,-2 0-10 0,4-1-37 16,4-1-9-16,1-2-24 0,1 0 14 0,3-1 2 16,4-3 2-16,0-1 6 0,4-2-1 0,4 1-10 15,5-5 11-15,-2-1 12 0,7-3-15 16,-2-3 13-16,5-1 0 0,-2-3-8 0,3 1 8 15,-4-6 2-15,1 2-10 0,-2-1 11 0,-4-3-9 16,-4 3 9-16,2 0 2 0,-6 0-16 16,-1 1-15-16,-2 1-10 0,-4 0 0 0,-4 2 5 15,-2 1-2-15,-4 2-8 0,0-2-13 0,-4 3-18 16,0 0-25-16,-3 3-19 0,3 0-56 16,-6 3-76-16,7 1-515 0,0-3 18 15,3 4 36-15,-1-2 120 0</inkml:trace>
  <inkml:trace contextRef="#ctx0" brushRef="#br0" timeOffset="21653.44">27482 3083 895 0,'11'0'269'0,"-11"0"-3"0,3 5-35 16,-2 1-19-16,-1 0-20 0,-1 4-10 0,1 1-26 15,-3 6-15-15,0 3-16 0,-2 1-2 0,2 6-15 16,-6 5-21-16,5 1-11 0,-6 17 11 16,1-1-20-16,-1 1-21 0,-1-2-8 0,-1-2-9 15,3-6-22-15,2-6-22 0,-1-2-49 0,2-6-61 16,2-4-103-16,-2-4-79 0,6-1-520 16,-3-3 113-16,3-4 76 0</inkml:trace>
  <inkml:trace contextRef="#ctx0" brushRef="#br0" timeOffset="21967.39">27411 3100 788 0,'3'-4'205'0,"1"0"-24"16,-4 4 1-16,11-4-31 0,0 4-18 0,-3 0 11 15,3 0-24-15,3 0-5 0,3 1-20 16,-4 2-8-16,5 0-28 0,1 2-6 0,-1-1 1 16,-1 2 5-16,0 0-15 0,0-1-3 0,0 3-11 15,-3-1-4-15,0 1-3 0,-4-2-13 16,1-2 8-16,-2 3-8 0,-2-2-2 0,-3 0-3 16,-1 2 3-16,-3 0-16 0,-3 0-5 15,-4 1-2-15,-3 1-34 0,-5-1-17 16,-8 3 25-16,2 0-85 0,-3 0-48 0,-6 2-38 15,5-7-26-15,3 3-448 0,0 1 66 0</inkml:trace>
  <inkml:trace contextRef="#ctx0" brushRef="#br0" timeOffset="22308.81">27886 3163 931 0,'0'0'259'0,"0"0"-34"16,0 0-38-16,0 0-13 0,0 0-20 0,0 0-9 16,0 0-22-16,0 0-13 0,0 0 6 15,-34 6-37-15,24 0-7 0,-3 3-6 0,1-4-10 16,1 6 1-16,-5-2 2 0,6-1-24 0,0 2-1 16,3-1-21-16,0 0 2 0,2-1-7 0,0 0-6 15,2 0 1-15,3-2 12 16,3-2-12-16,2 1-6 0,0-3 11 0,2 0 4 0,4-2-14 15,2-3 20-15,1 2 2 0,-4-5-17 0,7-1-3 16,-4 3 10-16,-2-3-7 16,0-2 9-16,-2 2 9 0,-2-1-11 0,0 0 0 15,0 1-2-15,-4 0-23 0,-2 2 12 0,-1-1-4 16,0 6-17-16,-11-7 12 0,4 5 7 16,1 0-62-16,-8 2-2 0,3 0-8 0,-2 0-66 15,-1 3-13-15,-1 2-41 0,-4-1-106 0,6 3-436 16,1-4 73-16,3 3 80 0</inkml:trace>
  <inkml:trace contextRef="#ctx0" brushRef="#br0" timeOffset="22699.79">28028 3104 629 0,'0'0'184'0,"8"-1"-20"0,-8 1-20 15,0 0 2-15,15 5 17 0,-9-2-40 16,1 2-23-16,-1 0-5 0,2 3 7 0,-2 1-17 16,1 3-11-16,-3-1-8 0,2 4-12 0,1-2 0 15,-3 2-5-15,1 2 2 0,-3-2-13 16,1 0-10-16,0-2 18 0,0 0-10 16,-2-2-13-16,2 1 18 0,-3-3-15 0,4-1 7 0,-4 0 23 15,3-5-15-15,-2 3 72 0,-1-6-6 16,0 4-12-16,0-4-5 0,0 0-21 15,0 0 5-15,9-18-15 0,-6 9 20 0,1-2-17 16,-1 0-3-16,0-1 7 0,-2 2-20 0,3-4-5 16,-1 3 28-16,0-2-46 0,-2 3 26 15,2 0-13-15,0 1-3 0,0-2-7 0,-2 3-6 16,2 2 6-16,-3-2 2 0,3 2-10 0,0 1-3 16,0 0-12-16,-2 0-31 0,-1 5-8 15,4-8 3-15,-4 8-21 0,7-2-23 0,-7 2-84 16,0 0-208-16,13 2-506 0,-13-2 122 0,14 0 59 15,-14 0 78-15</inkml:trace>
  <inkml:trace contextRef="#ctx0" brushRef="#br0" timeOffset="23292.05">28505 2831 831 0,'0'0'313'0,"0"0"-34"15,3-8-21-15,-3 8-38 0,0 0-15 0,0 0-13 16,0 0 0-16,0 0-46 0,1 18-13 16,-1-7 8-16,3 3-29 0,-3 3-17 0,0 4 13 15,3 8-24-15,-6-1-2 0,3 7-3 0,-3 4-22 16,1 11-14-16,-4 0-4 0,1-1-44 16,0-7 25-16,-1-5-61 0,2-4-23 15,1 2-72-15,0-7-48 0,1-3-44 0,-1-8-12 16,0-4 14-16,3-1 19 0,0-4-16 15,0-4-2-15,0-4 18 0,7 1 5 0,-7-1-62 16,0 0 52-16,10-12-11 0,-9 2 146 0,5-1 69 16,-1-3 39-16,-3-1 30 0,1 1 24 0,3 1 86 15,-4-3 9-15,-2 2 17 0,3 3 0 16,0-3 28-16,-1 3-30 0,-2-2-21 0,1 5 10 16,-1-1-20-16,1 1-8 0,-1 1-10 0,0 2-23 15,0-3-6-15,3 3 1 0,-3-2-28 16,3 3-6-16,0-2-2 0,1 2-13 15,5-2 3-15,1 0-26 0,0 2 3 0,3-3-11 16,3 1-5-16,2 2 11 0,2-2-6 16,-3 1-7-16,1 0 10 0,-2 0-18 0,2 1-8 15,-5 1 11-15,1 0-13 0,-1 0-3 0,-3-1 18 16,1 2-13-16,-1 0-2 0,-3-2 8 16,3 4-16-16,-10 0-5 0,11-2-13 0,-5 0 5 15,-6 2 1-15,11 0-11 0,-11 0 13 0,0 0 5 16,7 4 15-16,-4 1-15 0,0-2 5 15,-1 4-7-15,-2-1 2 0,0 2 10 0,0 0-10 16,0-2-13-16,1 5 23 0,-2-2-17 16,1-1 4-16,1 0-12 0,-1 1-3 0,1 1-26 15,-1-3-30-15,3 2-34 0,-3 1-40 16,0-3-98-16,3 1-644 0,-3-1 104 0,4-3 92 16,-4 0 69-16</inkml:trace>
  <inkml:trace contextRef="#ctx0" brushRef="#br0" timeOffset="23480.4">28839 2910 977 0,'-3'-6'241'0,"0"3"-31"16,3 3-21-16,-3-5-12 0,3 5-39 0,-1-5-41 15,1 5-7-15,0 0-26 0,0 0-31 16,0 0-5-16,0 0-69 0,1 17-15 0,-1-5-103 15,0 1-84-15,0 4-484 0,3 2 62 16</inkml:trace>
  <inkml:trace contextRef="#ctx0" brushRef="#br0" timeOffset="23852.62">29165 3113 898 0,'0'0'238'0,"3"-7"97"0,-3 7-58 16,0-6-16-16,0 6-15 0,0-8-37 16,0 8-22-16,-4-4-7 0,4 4-35 0,0 0-6 15,-17 3-24-15,10 1 3 0,-3 2-26 0,-2 1 0 16,0 2-15-16,2 1-11 0,0 1-15 0,0 1 3 16,3-2-36-16,0-1 8 0,0 0-14 15,4 1 9-15,2-2-8 0,1-1 2 0,1 0-10 16,6 0 11-16,3-3-6 0,5 0 13 0,-2-2-15 15,8-2-3-15,1-1-5 16,-4 0 10-16,2-4 0 0,1-1-5 0,0-2 0 16,-5 2 24-16,0-5-9 0,-1-1-10 0,-4 2 0 15,-1-1 1-15,-2-1 2 0,-6 1-1 0,5-1 16 16,-7 2-25-16,-4-1-3 0,1 0-3 16,-4 5 6-16,0-2-3 0,-7 2-8 0,1 0-12 15,0 3 5-15,-5 1-19 0,5 0-14 0,-4 2-42 16,3 4-2-16,-3-1-80 0,4 1-81 15,-2 4-571-15,8-2 53 0,1 1 62 0,3 0 31 16</inkml:trace>
  <inkml:trace contextRef="#ctx0" brushRef="#br0" timeOffset="24217.74">29554 3078 959 0,'0'0'290'0,"0"0"-19"0,4-3-30 15,-4 3-32-15,0 0-24 0,0 0-9 16,0 0-22-16,0 0-29 0,0 0 1 0,0 0-21 16,0 14-3-16,-3-7 1 0,1 1-24 0,-4 2-5 15,0 1 8-15,5 0-28 0,-5-1 0 0,3 2-3 16,1 0-15-16,-3-1-11 0,5 0-4 16,-3-1-26-16,3 1 7 0,-1-4-2 0,1 0-18 15,0 0 16-15,1-3 17 0,2 0-18 16,-3-4 9-16,10 2-6 0,-10-2-11 15,17-9 24-15,-5 2-5 0,-1-2 2 0,4-1 26 16,1-3 7-16,-1 2-12 0,1 1-3 0,1-2 13 16,-6 1-2-16,6 1-1 0,-7 1 11 15,0 3-6-15,1-1-2 0,-4 0-15 0,2 2 4 16,-1 0 4-16,-2 2-14 0,-2-1-12 0,3 3 12 16,-7 1 1-16,0 0-11 0,20 5-5 0,-16-2 16 15,4 5-14-15,0 2 1 0,0 2 20 16,-1 1-30-16,4 8-21 0,1 0-26 0,5 4-69 15,11 12-847-15,6-10 149 0,11-2 48 16,2-6 79-16,5-6 72 0</inkml:trace>
  <inkml:trace contextRef="#ctx0" brushRef="#br0" timeOffset="31943.39">24704 1532 330 0,'0'0'112'0,"0"0"-27"0,0 0 12 0,0 0-10 15,0 0-38-15,0 0 25 0,0 0-2 16,0 0-6-16,3 13-10 0,-3-13 6 0,-3 8 2 16,3-3 26-16,0 3-32 0,0-3-1 0,-1 5-6 15,-2 0 10-15,0 2-9 16,0 2 17-16,-1 2-21 0,1 2-2 0,-2 1-15 15,-1 2 7-15,2 1 9 0,-5 3 11 0,6 0 6 16,-1 0 62-16,-3 0-14 0,3-2-4 16,1 2-13-16,0 0-24 0,3-3 9 0,-1-3-14 15,1 0-68-15,0-2-9 0,1 1 6 0,-1-3 5 16,0-1 13-16,0-1-5 0,3-3 28 0,-3 2-18 16,0-2-16-16,3-2 34 0,-3 0-23 15,3-2 5-15,-3 2 5 0,1-2-3 0,2-1 3 16,4 0-2-16,0-1-9 0,0-1 1 0,3 0 18 15,4-1-21-15,-1-1 0 0,5 1 8 16,3-2 0-16,1 0-15 0,3-2 5 0,2 1 9 16,4-4-6-16,3 3 7 0,-3-1-21 15,6 1-2-15,5-3 18 0,-5 4-8 0,4-2 20 16,0 0-27-16,0 2 2 0,-3-1 2 16,2-1 6-16,-1 1 15 0,1-1-25 0,-6 2 4 15,4-1-10-15,-4 0 6 0,-3 0 15 0,0 1-21 16,-4 0 5-16,0 1 11 0,-3-2-13 15,-3 1 8-15,-7-1 20 0,6 1-26 0,-6 1 11 16,0 0-11-16,-1 0 6 0,2 0-3 0,-6 0-5 16,-2 0 0-16,-7 0 12 0,18 0 11 0,-12-2-10 15,-6 2-8-15,13 0-10 16,-13 0-24-16,11-1-9 0,-11 1-62 0,0 0 8 16,7 0 4-16,-7 0-12 0,0 0-20 0,3 7-16 15,-3-7-38-15,0 0-97 0,-7 4-403 0,7-4 50 16</inkml:trace>
  <inkml:trace contextRef="#ctx0" brushRef="#br0" timeOffset="32395.28">25510 1880 458 0,'0'0'189'0,"0"0"-56"0,0 0 16 0,0 0-19 15,0 0-12-15,0 0-31 0,0 0-15 16,0 0-1-16,0 0 6 0,0 0-8 0,0 0-2 16,0 0 7-16,21 11-30 0,-14-6 14 0,3 1-35 15,-3 0 34-15,3-1-9 0,0 1-17 16,4 1 15-16,2 0-7 0,-1-1-4 0,-2 1 4 15,4 3-8-15,-3-3-24 0,6 0 88 0,-6 0-6 16,4 2-14-16,-1-3-1 0,-1 3-15 16,-1-2 7-16,1-1-2 0,-1 1-23 15,-2 0 5-15,0 0-2 0,1-3-8 0,-4 2-3 16,1-3 11-16,-4 2-19 0,2 0 8 0,-5-3 19 16,3 1 1-16,-3 0 11 0,2 0-7 15,-6-3-70-15,7 2 13 0,-4 2 5 0,-3-4-13 16,4 3 6-16,-4-3-1 0,0 0 13 15,0 0-4-15,0 0-12 0,-7 10 1 0,1-7-5 0,-6 2 8 16,-4 1-6-16,-5 5 13 0,-6 1-18 16,-11 9-15-16,-6-1-21 0,3 5-38 0,-7 3-94 15,3-6-42-15,1 12-583 0,4 2 79 16,4-6 100-16</inkml:trace>
  <inkml:trace contextRef="#ctx0" brushRef="#br0" timeOffset="37233.35">24731 2921 483 0,'0'0'182'0,"-3"-5"-26"16,-1 2 21-16,4 3-1 15,-6-9-12-15,5 6 13 0,1 3-8 0,-7-6-31 16,4 2-77-16,3 4 6 0,-4-6 15 0,4 6-23 15,-6-4-31-15,6 4 13 0,-3-4-33 16,3 4 15-16,0 0-29 0,0 0 14 0,0 0 15 16,0 0-2-16,0 0-11 0,0 0 5 0,27 12 1 15,-14-6-6-15,2 2 15 0,7 2 6 16,0-2-23-16,8 6 12 0,1-3-12 16,13 6 5-16,1 1-3 0,2 1 0 0,2-5 6 0,2 3 22 15,-3-2-17-15,3 2-11 0,1-3 15 16,-2 1-17-16,-1-1 0 0,-2 1-1 15,1-1-9-15,-7-3 10 0,-7-1-1 0,-3-2-7 16,0 3 5-16,2-2-15 0,-8-1 10 0,-4 0 10 16,0-4 3-16,-5 3-5 0,2-1 5 15,-5-2-8-15,-3 0 20 0,1-2-17 0,-1 2 0 16,0-1 4-16,0 1 14 0,-3-4-3 0,-1 4 10 16,-2-2 13-16,-4-2 6 0,11 2-27 0,-5-2 19 15,-6 0-1-15,0 0-17 0,0 0 5 16,10 0-19-16,-10 0 11 0,0 0-7 0,0 0-24 15,7-2-15-15,-7 2-23 0,0 0-44 16,0 0-38-16,0 0-87 0,0-6-107 0,0 2-438 16,0-1 66-16,0 5 118 0</inkml:trace>
  <inkml:trace contextRef="#ctx0" brushRef="#br0" timeOffset="37659.28">25835 3002 263 0,'0'0'126'0,"0"0"-29"0,0 0-8 15,0 0 14-15,0 0-16 0,0 0-18 0,7 18 8 16,-4-13 40-16,0 1-58 0,-2 1 44 0,6 0-62 15,-4 1-16-15,1 2 27 0,2-2 4 16,-2 4-41-16,2-3 18 0,-2 1 24 0,3 1-21 16,0 1 28-16,-1-2-34 0,1 1-7 0,1 1 11 15,-2-3 1-15,-2 1-14 0,5 1-6 0,-5-3 13 16,5 0-10-16,-7 1-2 0,4-1-1 16,-2-2 13-16,-1 1 8 0,0-3 8 0,0 0 58 15,-2 0-10-15,2 2-2 0,-3-6-3 16,-3 11-5-16,2-7 2 0,-8 0-20 15,2 3 0-15,-7 0-10 0,-3 0 5 0,-4 1-6 16,-9 1 4-16,-4-1-16 0,-18 3 2 0,8-1-12 16,-11 2 0-16,3-2-13 0,-1 1-77 15,1 2-110-15,3-1-648 0,9-2 95 0,6-2 123 16,9-1 39-16</inkml:trace>
  <inkml:trace contextRef="#ctx0" brushRef="#br0" timeOffset="54403.28">5847 7590 453 0,'-7'-4'174'0,"7"4"-31"0,0 0-18 16,-7-3 14-16,7 3-4 0,0 0-30 0,-3-4 3 16,3 4-6-16,0 0-10 0,0 0-12 0,0 0 7 15,0 0-13-15,0 0-20 0,0 0 2 16,0 0 13-16,0 0-61 0,0 0-8 15,0 0 5-15,0 0 15 0,0 0 16 0,17 7-3 16,-7-3 57-16,1-3 5 0,2 0-31 16,5-1 13-16,-1 0-3 0,7 0-8 0,0-1-4 15,6-4-14-15,1 4 6 0,-3-1 0 0,3-2-29 16,0 3 9-16,-1 1 14 0,-3-3-17 16,3 3-5-16,-9-4 7 0,3 4-13 0,-3-2 1 15,-5 1-13-15,-1 1 4 0,1-1 1 0,-5 1 15 16,2 0-7-16,-3 0-3 0,-10 0 5 15,15 0 10-15,-15 0-7 0,10 0-16 0,-10 0 3 16,0 0 12-16,7 0-20 0,-7 0 1 0,0 0-47 16,0 0-31-16,0 0-115 0,-8 11-363 15,5-7-193-15,3-4 16 0,-9 4 128 16</inkml:trace>
</inkml:ink>
</file>

<file path=ppt/ink/ink1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4T08:02:31.531"/>
    </inkml:context>
    <inkml:brush xml:id="br0">
      <inkml:brushProperty name="width" value="0.05292" units="cm"/>
      <inkml:brushProperty name="height" value="0.05292" units="cm"/>
    </inkml:brush>
    <inkml:brush xml:id="br1">
      <inkml:brushProperty name="width" value="0.05292" units="cm"/>
      <inkml:brushProperty name="height" value="0.05292" units="cm"/>
      <inkml:brushProperty name="color" value="#FF0000"/>
    </inkml:brush>
  </inkml:definitions>
  <inkml:trace contextRef="#ctx0" brushRef="#br0">29118 11000 801 0,'-5'8'261'0,"-1"6"-18"0,-4 3-38 0,3 1-6 16,-4 1-27-16,-2 11-13 0,2-4-16 0,-2 0-15 15,1 5-8-15,-1-2-17 0,0-3 14 16,2 3-37-16,-2-1-11 0,3-3 5 16,3 0-10-16,-3-1-31 0,6-5 6 0,-2 5-29 15,4-8-23-15,-3 5-18 0,5-8-48 0,0 2-103 16,5-1-606-16,0-3 41 0,1-1 43 16</inkml:trace>
  <inkml:trace contextRef="#ctx0" brushRef="#br0" timeOffset="422.76">29616 11076 798 0,'0'0'292'0,"-21"8"-54"15,12-1-13-15,-2-1-10 0,1 4-28 16,0 1-23-16,-4 1-21 0,4 1-2 15,-3 1-16-15,1 2-4 0,-1 0-19 0,2-4-10 16,-2 5-12-16,6-5-4 0,-3-1-14 0,3-1-3 16,3-3-16-16,-2 3 6 0,2-2-6 15,-3-1-2-15,4-1 13 0,1-2-10 0,0 0-9 16,2-4 4-16,0 0-24 0,4 4 21 0,-4-4-10 16,14 0-11-16,-14 0 18 0,17-1-10 0,-3-2 8 15,-1 0-23-15,5 2 5 0,1-1-3 16,2 1 5-16,0 0-7 0,-1 2 10 0,4-1-16 15,-3 3 9-15,3-3-1 0,-4 7-3 16,4-1-7-16,-6-1 13 0,3 3-8 0,-5 3 11 16,-3-1-14-16,3 1-9 0,-8-1 14 15,-4 4-7-15,-1-3 3 0,-6 4 10 0,-4 2-21 16,-6-1-25-16,-8 8 2 0,-10 7 0 0,-3-5-28 16,0 2-25-16,-6-6-26 0,-3-1-87 15,3-6-80-15,9 0-509 0,-3-6 75 0,7-1-19 16,-1-8 111-16</inkml:trace>
  <inkml:trace contextRef="#ctx0" brushRef="#br0" timeOffset="580.14">29741 11068 808 0,'22'-9'292'0,"2"5"-41"16,0 0-18-16,0 0-18 0,0 1-10 15,1 2-39-15,4 1-23 0,2 0-32 0,0 0-53 16,2 1-63-16,-5-2-97 0,0 6-686 0,-1-3 71 16,-3-1 69-16</inkml:trace>
  <inkml:trace contextRef="#ctx0" brushRef="#br0" timeOffset="1066.5">29199 10383 406 0,'-75'32'164'0,"13"2"21"16,-5 5-1-16,-3 9-23 0,8 9-17 15,-2 6-4-15,5 7 37 0,-6 29 2 0,7 2-28 16,15-9 0-16,11-2 8 0,5 7-29 15,8-1-9-15,7 8-19 0,9-3-7 16,10 1-6-16,6-4-14 0,11-3-4 0,7-5-14 16,6-5-14-16,5-3 6 0,9-7-8 0,4-8 2 15,6-2 6-15,10-12-3 0,5-5-8 0,5-6-4 16,-1-9 7-16,2-15-18 0,1-2-3 16,-7-14-2-16,3-3 2 0,12-11-4 0,6-11-1 15,0-9-2-15,-4-5 2 0,17-26 1 0,-5-10 4 16,-3-11-12-16,1-10-21 0,-4-6-20 0,-3-7 20 15,3-11-2-15,-2 0-11 0,-13-13 26 16,-6 4 10-16,-7 3-5 0,-15 6 21 16,-23 28 35-16,-10 4-12 0,-12 3-18 0,-16 18 5 0,-19-8-19 15,-13 11 17-15,-15 6-14 16,-16 7 3-16,-11 11 11 0,-10 8-96 0,-17 4 16 0,-12 12 13 16,-7 3 0-16,-4 5 7 0,2 8-7 15,-10 8 10-15,-30 10 0 0,8 6-13 0,4 14 5 16,14 4-46-16,5 12-71 0,2 13-208 15,11 12-471-15,11 0 75 0,12-4 81 0</inkml:trace>
  <inkml:trace contextRef="#ctx0" brushRef="#br0" timeOffset="11512.12">4623 5418 616 0,'0'0'223'0,"3"8"-21"0,-3-2-15 0,0-6-31 16,-3 10 13-16,3-2-23 0,-3 1-10 0,-1 2-24 15,1 1 6-15,-3 2-8 0,1 1-10 16,-1 0-23-16,2 1-13 0,-2 1 5 0,-1-1-15 16,0 1-11-16,3 0-84 0,-3-4 21 15,1 3 4-15,-1 0 6 0,4 0 3 16,-5 0-14-16,2-2-5 0,2-1 1 0,-2 2 7 16,2-7 8-16,1 4 2 0,-4-1-12 0,4-3 12 15,2 0 5-15,-2-4 1 0,0 3-16 0,0-1 36 16,2-2-21-16,-1 3 39 0,1-3 15 15,1-4-28-15,-3 6 92 0,3-2-5 0,0-4-12 16,-4 8-1-16,4-8-7 0,0 0-1 0,-4 3 3 16,4-3-15-16,0 0-3 0,-3 4-22 15,3-4 1-15,0 0 1 0,0 0-13 0,0 0 0 16,0 0-13-16,0 0 5 0,0 0 6 0,0 0-6 16,21-7-12-16,-11 3 4 0,4 0-7 15,2 0 0-15,2 1-5 0,3-3 10 16,5 2-15-16,-2-1 7 0,0 1 5 0,1-2-7 15,2-1-5-15,-3 4-18 0,0-2 20 0,0 1-5 16,0-1-8-16,-8 3-2 0,5-3-5 16,-8 4-3-16,2-2-5 0,-5 3-5 0,1-2 10 15,-2 0 1-15,-2-1-6 0,0 2-13 0,-7 1 8 16,7-1 5-16,-7 1 3 0,0 0-1 16,0 0-4-16,0 0 17 0,-17-7-17 0,10 7-6 15,0-5 16-15,-4 4-8 0,2-2 8 0,-1-1-18 16,-1 1 28-16,1 2 7 0,3-3-9 0,-4 2 7 15,1 0 10-15,4-3-4 0,-1 4 4 16,7 1-5-16,-11-3 3 0,5 3-3 16,6 0 3-16,-10-4-5 0,10 4-1 0,-8-3 1 15,8 3-13-15,0 0 7 0,-10-1-9 16,10 1 2-16,0 0-3 0,0 0 5 0,-6 11 6 16,9-4-11-16,-3 0 16 0,0 5 7 0,0 2-15 15,0 2 5-15,0 3 13 0,3-1-18 0,-3 3-2 16,0-2 7-16,0 4-8 0,0-3 3 15,0 2 5-15,1 0-2 0,1-2 12 0,-2 3-9 16,1-5-1-16,2 1-3 0,-3-2-2 0,3-3 10 16,-3 0-17-16,4-2-9 0,-4-1 9 15,1 2-47-15,2-5-30 0,-3 3-80 16,6-5-44-16,-6-2-286 0,4 0-322 0,2-4 71 16,-6 0 102-16</inkml:trace>
  <inkml:trace contextRef="#ctx0" brushRef="#br1" timeOffset="16261.6">4719 5372 540 0,'-4'-2'233'0,"4"2"-11"0,-6-4-20 15,0-1 8-15,6 5-38 0,-8-2-1 0,4-3-12 16,4 5-34-16,-6-3 6 0,6 3-11 0,-4-4-12 16,4 4 4-16,-6-2-17 15,6 2-3-15,0 0 3 0,-4-4 10 0,4 4-41 16,0 0 5-16,-7-5-5 0,7 5-15 0,0 0 4 15,0 0-1-15,0 0-1 0,0 0-20 16,0 0-16-16,-7 10 23 0,4-2-22 0,0 5 9 16,-1 4 1-16,-2 2-24 0,-2 4 21 0,1 1-5 15,-3 4 5-15,0 3-5 0,0-4-10 16,-4 4-69-16,-3 9-11 0,4-6 18 0,-1-7 5 16,1 2 9-16,2 0 4 0,-3-2 5 0,1 2 0 15,2-8 11-15,1 1-3 0,3-2 2 16,-4 1 8-16,5-8 11 0,-1 1-29 15,1 0 16-15,2-4 2 0,1-1 10 0,-4 0 1 16,6-2 10-16,-2 1-8 0,0-1 5 0,0-3 5 16,2 2-5-16,1-6 21 0,-2 4 4 15,2-4-12-15,0 0-2 0,0 0-6 0,0 0 16 16,0 0-14-16,0 0 6 0,0 0-20 0,0 0 9 16,24-10 11-16,-15 9-10 0,1-2 0 15,1-1-3-15,2 1-3 0,2-2 1 0,4 2-1 16,-1-3 1-16,2 4 0 0,0-3 9 0,1 2-4 15,0-2-3-15,2 1-10 0,-2-2-5 16,0 4 15-16,-1-4 0 0,-3 3-5 16,3-1 8-16,-5 0 2 0,-2 0-20 0,1 2 2 15,-1 0 8-15,-2-4 5 0,-1 4-10 0,0-1 5 0,-3-3 5 16,1 0-5-16,1-1 3 16,-5 3 2-16,2-5 5 0,-3 2-7 0,2-4 4 15,-2 1 4-15,-3 4-17 0,0-1 1 0,0-5 10 16,0 3 6-16,0 3-6 0,-3-4-10 15,-1 1 15-15,3 3-5 0,-2-1-5 0,0 0 8 16,-1 1-8-16,2 1 5 0,1-1 8 0,-2 2 10 16,0 0-23-16,3 4 0 0,-4-6 5 15,4 6-13-15,0 0 13 0,0 0-12 0,-14 10 12 16,11-2-10-16,-1 0 17 0,1 5-9 0,-3 2-6 16,2 1 3-16,0 3-5 0,-2 0 3 0,2 6-16 15,1 0 18-15,0 0 5 16,-1 0 5-16,4 0-18 0,-3 0 11 0,0 2-11 15,2-2 11-15,1-3-11 0,0 0 13 0,0-3-7 16,0 1 4-16,0 0 3 0,0-4-10 16,0 0 0-16,1-3 0 0,2 1-5 0,-3-4-21 15,3 1-20-15,0 0-13 0,-2-1-8 0,2-2-28 16,0-5-76-16,1 3-29 0,-2-2-181 16,6-1-382-16,-1-3 56 0,-7 0 103 0</inkml:trace>
  <inkml:trace contextRef="#ctx0" brushRef="#br1" timeOffset="16744.82">5249 5470 934 0,'7'-4'235'0,"-7"4"-25"0,3-6-13 0,-3 6-23 0,0 0-15 16,3-7 15-16,-3 7-41 0,4-6-23 0,-4 1-5 15,4-1-8-15,2-1-2 0,2-1-13 16,1-2-13-16,1-1-2 0,2-1-31 16,1 0-6-16,0 2 1 0,1-6 0 0,-1 4-6 15,1-4-25-15,-3 3-5 0,2-4 15 0,-5 3-4 16,4-3-19-16,-5 3 15 0,1 1-7 15,-1-3-2-15,-1 1 14 0,-3 4-20 0,0 1 16 16,-2-1 5-16,-1 1-16 0,0 2 11 0,0 1-11 16,-3-1 13-16,2 2-15 0,-2 0 10 0,0 0 5 15,0 3-18-15,-1-1 13 0,4 4-3 16,-14 0 6-16,14 0-3 0,-17 12-3 0,6-1 1 16,1 6 7-16,-3 5 3 0,-1 4 5 0,-2 15-6 15,1 2 1-15,5-6 17 0,0 9-19 16,0-7 6-16,3-4 1 0,0 14-5 0,0-11 7 15,3-1-12-15,-2-2 2 0,3 0-15 16,2 4 17-16,-2-3-2 0,0 1 3 16,2-1 2-16,1-9 11 0,-2 4-29 0,1-5 8 15,1-1-20-15,0-1-31 0,-3-5-37 0,3 4-39 16,0-4-58-16,-3-11-94 0,-2 9-491 16,5-3 45-16,-6-3 124 0</inkml:trace>
  <inkml:trace contextRef="#ctx0" brushRef="#br1" timeOffset="16949.59">5201 5753 565 0,'3'-3'251'0,"1"-4"-13"0,2 2-43 0,2 1-21 0,-1-2-18 0,2-1-5 16,2 2-18-16,6-2-3 0,0 1-9 0,3 0-37 15,4 1-7-15,0-2-46 0,1 4-59 0,1-1-11 16,-2-2-94-16,-2 4-33 0,1-2-75 16,-3 1-460-16,-2 3 28 0</inkml:trace>
  <inkml:trace contextRef="#ctx0" brushRef="#br1" timeOffset="17344.16">5618 5604 821 0,'-1'-4'292'0,"1"4"-21"0,-2-8-25 0,1 4-10 16,1 4-116-16,0 0 3 0,-3-6-16 15,3 6-10-15,0 0 6 0,3-6-16 0,-3 6-26 16,0 0 1-16,14 2 17 0,-14-2-25 0,14 6-16 16,-8-2 1-16,5 1-9 0,-4 3 14 15,3 0-21-15,-2 0-3 0,1 0-2 0,1 2 18 16,-3 1-31-16,0-3-5 0,0 4-2 15,-3-3-3-15,2 1 7 0,-3-2-10 16,-3 2 6-16,0-2 10 0,0 1-16 0,0-3-10 16,-3 0 3-16,0-2-6 0,-1 2 8 0,-2-5 6 15,6-1-6-15,0 0 15 0,-15-5-12 16,12 1 8-16,-3-5-1 0,6-5-2 0,-3 3-3 16,3-4 19-16,3-2-4 0,0 0 26 0,0 1-38 15,0-1 10-15,5 2 3 0,-5-2-13 16,4 2 0-16,-3 3-3 0,5 0 18 0,-1 0-12 15,2 2 4-15,-4 2-4 0,4 0-8 0,1 2-31 16,-1 3-39-16,0 0-89 0,1 3-51 16,-1 3-25-16,-3-2-508 0,7 7 52 15,-4-6 120-15</inkml:trace>
  <inkml:trace contextRef="#ctx0" brushRef="#br1" timeOffset="17707.41">6018 5570 573 0,'-1'-7'240'0,"-2"3"-25"0,0-2-5 15,-4 3-25-15,1-1-1 16,-1 1-38-16,-4 2-13 0,2 1-20 0,9 0-11 0,-21 3-15 16,8 2 5-16,2-1-7 0,1 3-14 15,-1 2-9-15,-2 0-14 0,5 3-12 16,2 0-2-16,-1-2-17 0,0 2-27 0,4-2-8 15,2 0-10-15,1-2 3 0,0-2 17 0,4 1 3 16,0-3 7-16,3-2 6 0,0 1-8 16,2-3 3-16,2-4-3 0,2 1 0 0,2-2 15 15,1 1 10-15,-2-2 19 0,-1-1-1 0,-2 3 14 16,3-3-24-16,-4 0 3 0,0 1 23 0,-2 1-13 16,1-2-15-16,-2 4 15 15,0-3 20-15,0 2-4 0,-1 0-21 0,-2 3-3 0,0-5 0 16,-4 6-50-16,6-2-9 0,-6 2-10 0,7-2-12 15,-7 2-11-15,0 0-64 16,0 0-25-16,7 10-105 0,-7-5-466 0,0 1-26 16,-3 2 97-16</inkml:trace>
  <inkml:trace contextRef="#ctx0" brushRef="#br1" timeOffset="18646">6230 5596 657 0,'8'-3'267'0,"-8"3"-11"16,0 0-24-16,6-1-19 16,-6 1-42-16,0 0-20 0,0 0-15 0,0 0-26 15,0 0-13-15,0 0-20 0,10 8-13 0,-7-5-31 16,-3 3-27-16,0 1-29 0,3-5 0 16,-3 5-31-16,0-7-15 0,1 9-8 0,2-7 5 15,-3 4-23-15,0-6 37 0,7 5-9 0,-3-2 6 16,-4-3 25-16,0 0 23 0,16-5 28 15,-8 2 24-15,-1-3 22 0,2 2 26 0,1-3-28 16,1 0 28-16,-4 0 5 0,3 3-12 0,-2-3-1 16,1 2-20-16,-2-2 2 0,0 4-7 0,0 0 5 15,0-1-21-15,-1 1 16 16,1 0-3-16,-7 3-7 0,11 0-3 0,-11 0-21 0,10 0 6 16,-10 0-11-16,10 4 6 0,-4-1-14 15,-1 2 19-15,1-3-26 0,-5 3 10 16,5-1-12-16,-3 1-21 0,4-2 5 0,-4 1-8 15,-3-4-10-15,8 4-7 0,-5-2-1 0,1 2 3 16,-4-4 23-16,9 0-5 0,-9 0-2 16,0 0 20-16,18-6-1 0,-12 6 4 0,-2-2 27 15,3-3 24-15,0 2-8 0,-3 2-10 0,2-4 38 16,-6 5-36-16,10-4-2 0,-7-1 7 16,-3 5-20-16,8-2 13 0,-8 2-13 0,10 0 2 15,-10 0 6-15,0 0-16 0,13 0 5 16,-13 0-2-16,8 2 10 0,-2 3-15 0,1-4 7 15,-1 3-7-15,-2 0 0 0,4-1-3 16,1-2 5-16,-2 4-20 0,-1-3 15 0,5-2-13 16,-4 0 11-16,3 0-8 0,1-1-18 0,2 0 10 15,-3-5-10-15,4 0 0 0,-4 1 5 16,3-5 3-16,-2-1 4 0,-1 0 6 0,-3-2 21 16,1 0 7-16,-2 0 18 0,-2 2-13 0,-1 1 23 15,0-2-5-15,-3 3 3 0,0 1-8 16,0 0-6-16,0 2-88 0,-3-1 12 15,0 2 2-15,3 5-4 0,-4-3 9 0,4 3 4 16,0 0-4-16,0 0 11 0,-21 9-2 0,14-1 20 16,1 0 0-16,0 4-6 0,1 1-17 15,2 2 15-15,-1 0 1 0,1-1 4 0,0 3 8 16,3-2-15-16,0 1-24 0,3-5 8 0,0 3 6 16,1-6 4-16,7 3 14 0,2-4-16 15,-3-1-3-15,7-5 11 0,0-1 12 0,4-4 1 16,0 0 7-16,6-4-5 0,0-2-5 0,-3-5 5 15,3 0 5-15,-6-3 10 0,0 1-5 16,-4 1-2-16,0-1 10 0,-4 0 8 0,1 0 4 16,-7 1-4-16,0 2 15 0,-1 1-21 15,-3 0 8-15,1 2-5 0,-4 3-2 16,0-1-19-16,0 2 6 0,0 0 13 0,-3 5-14 16,3 2-7-16,0 0 3 0,0 0-18 0,0 0 30 15,-13 9-23-15,12-1 3 0,-2 1 0 0,3 2 0 16,0 2-8-16,3 0-2 0,0 3 17 15,1 0 16-15,6 5-10 0,4-4 7 0,-1 2-17 16,5 4 12-16,-2-3 5 0,5 2-20 0,0-1 10 16,-4-1 11-16,0-2 12 0,-4-2-21 15,-5 1-7-15,-4 1 18 0,-8 5-5 0,-14 2-15 16,-19 14-32-16,-25 9-99 0,-13 6-573 0,-34 7-78 16,-18 1 63-16,-17-7 119 0</inkml:trace>
  <inkml:trace contextRef="#ctx0" brushRef="#br1" timeOffset="31293.27">6918 15015 455 0,'0'0'200'0,"0"0"-36"0,-5-7-8 16,5 7-15-16,-3 0-21 0,3 0-5 0,-10-4-5 16,10 4-2-16,-7-3-21 0,7 3-8 0,-6-4-33 15,6 4 8-15,-8-1-11 0,8 1-20 16,-7-5-23-16,7 5 13 0,-6 0-3 0,6 0 8 15,0 0-7-15,-10-4 4 0,10 4 5 0,-3-4-20 16,3 4 18-16,0 0 0 0,0 0 0 16,-8 0 8-16,8 0 7 0,0 0-2 0,-7-3-6 15,7 3 3-15,0 0-7 0,0 0-8 16,0 0-16-16,0 0 6 0,0 0-19 16,-6-4-4-16,6 4 5 0,0 0 7 0,0 0-36 15,0 0 19-15,0 0 7 0,0 0 13 0,27 3 10 16,-13-3-10-16,7 1 25 0,9-1 3 15,7-1-20-15,7 1 28 0,22-5-21 0,2 2 8 16,0-2 18-16,8 2 2 0,20-2-33 0,3 1 13 16,7-2 2-16,3 3-7 0,-3-2 15 15,4-1-12-15,-2 5 4 0,2-3-7 0,-4-1-16 16,1 3 3-16,-2 0 13 0,-2-2-3 0,-4 0 6 16,-18 0-6-16,16 2-2 0,-22-3 10 15,-1 1-13-15,2-2 13 0,-7-1-93 0,-1 3-9 16,-4-4 33-16,-5 2 5 0,-14 2 36 15,-11 0 4-15,-4 2-22 0,-5 0 15 16,-6-1 129-16,2 1 14 0,-7 1-30 0,0-1 18 16,-4 1-6-16,1-3-7 0,-5 4-13 0,-6 0-5 15,7-3-5-15,-7 3-10 0,0 0-16 16,0 0-4-16,0 0-11 0,0 0-29 0,0 0-22 16,0 0-44-16,0 0-25 0,-18-5-72 0,18 5-28 15,0 0-85-15,-13 4-522 0,13-4 88 16,-9 4 27-16</inkml:trace>
  <inkml:trace contextRef="#ctx0" brushRef="#br1" timeOffset="31980.25">10565 14791 419 0,'-7'4'179'0,"7"-4"-22"0,-14 1-6 0,14-1 69 0,-10 0-31 0,10 0-7 0,-7 1-11 0,7-1-17 15,0 0-13-15,0 0-26 0,-11 1-10 16,11-1-15-16,0 0-19 0,0 0-4 0,0 0-3 15,39 7 2-15,-9-6-7 0,11 1-3 0,18-1 6 16,12 4-1-16,11-4-2 16,27-1-13-16,11 0 5 0,3 0-15 0,0-1 15 15,0-1-30-15,0-2 22 0,8 0-9 0,-1-5-19 16,3 3 13-16,-1-2-2 0,-4-1 2 16,-5 1-5-16,-4-5-15 0,-3 3-6 0,1 2 14 15,-4-1-6-15,-8 1 0 0,-6 0 3 0,-23 4 0 16,-5-3 0-16,-9 1-1 0,-17 4 1 15,-8-3-15-15,-9 4 14 0,-5-1 4 0,-2 1-62 16,-4 0-23-16,-7-2-21 0,0 3 0 0,-10 0 3 16,4 3-43-16,-4-3-47 0,0 0-79 15,-24 5-77-15,13 1-452 0,-2-5 111 16</inkml:trace>
  <inkml:trace contextRef="#ctx0" brushRef="#br1" timeOffset="62808.18">13439 14043 437 0,'0'0'231'0,"-3"-6"-27"0,6 0-9 0,-3 6 12 15,-3-8-86-15,3 8-6 0,0-8-15 16,0 2 15-16,0 6 0 0,-3-6-18 0,3 6-30 15,-4-5 10-15,4 0-13 0,0 5-11 0,-10-3 9 16,7-3 2-16,-4 5-8 0,3-4-10 16,-3 3-20-16,1-1 12 0,-4 1-10 15,2-3-2-15,-2 3-1 0,0-3 1 0,-4 4-5 16,4-4-9-16,-4 1 1 0,1 2-8 0,-4-4 13 16,3 6-3-16,-3-4 3 0,0 0 0 15,-4 2-20-15,2-3 79 0,-2 1-13 0,0-2-8 16,-3 5 3-16,0-5-13 0,-3 3 5 0,0-2-7 15,2 0-11-15,-6 0-2 0,4 1 4 16,-4-2-4-16,-3 1-13 0,-6-3 10 16,5 4 5-16,-9-2-12 0,3 1-6 0,-14-2-2 0,-6 2 5 15,5-3 0-15,-5 6 0 0,3-3-5 16,7 1 2-16,-7-2 3 0,6 4-26 16,-9-4 8-16,2 4 10 0,-2-1-7 0,-1-2 5 15,-3-2-3-15,-3 6-8 0,0-2 16 0,-4-1-3 16,0 1-10-16,1-3 5 0,-2 3-2 0,2-2-3 15,3-2 3-15,-3 4-6 0,1-2 11 16,-4-5-6-16,2 8 3 0,-4-6-2 0,1 3-3 16,-17-5 5-16,17 6 5 0,0-2-12 0,2-2-3 15,-2 1 7-15,4-1 11 0,-5 1-23 16,2-3 12-16,-2 6 1 0,-12-7-1 0,-4 1-4 16,3 2 9-16,0-3-4 0,16 4 10 0,1-2-5 15,-17-1 2-15,21 1 3 0,-6 0-1 16,5-3-1-16,0 4-4 0,1 0 1 15,0-2-6-15,-1 1 11 0,-2 0-13 0,2-1 8 16,-2 4-8-16,-1-3 0 0,3 3 3 0,1-2-6 16,-5 6 11-16,2-4 2 0,-4 3-13 15,0-1-2-15,0 2 10 0,-1 0 0 0,1 2 8 16,-1-5-3-16,2 4 3 0,2 1-15 0,-3 0-6 16,7 0 11-16,2 1-19 0,-2 2 16 0,-1 0 8 15,1-2-6-15,-3 1 4 0,2 3 6 16,0-2-6-16,-5 2-1 0,2-3-8 15,0 6-2-15,0-6 8 0,0 6-16 0,0-1 5 16,1 1 8-16,2 2 5 0,-3-2 11 16,4 4-14-16,-3-3-4 0,2 0 14 0,-3-1-17 15,4 3 5-15,-1-3 3 0,5 4-8 0,-1-3 7 16,0 2 1-16,7-1-13 0,-1-2 10 0,1 6 5 16,0-3-8-16,3 1 8 0,2 1-12 15,1-3 1-15,0 3 12 0,8-4-4 0,-7 2-4 16,13 3 2-16,1-4-6 0,3 0 12 0,3 5-4 15,-4-7 3-15,1 9-7 0,6-3-9 16,-5 1 9-16,5 1-3 0,1-1 7 0,-3 6 1 16,5-4 2-16,-2 1-10 0,3 1 0 0,3 3 0 15,1-3 5-15,2 5-8 0,2-2 5 16,-1-1 14-16,4 2-24 0,2 0 10 16,3-4 13-16,2 6-7 0,-1-2-13 0,4 0 2 15,3-2-2-15,0 2 2 0,3-3 8 0,1 5 3 16,2-2-6-16,4 4-2 0,4-2 8 15,0 0-14-15,6 0-1 0,1-2 19 0,10 4-9 16,3 0 4-16,3-2 6 0,4 0-8 0,-3-2 0 16,10-1 8-16,-4 0-16 0,1-2 8 0,3-2-5 15,3 0 7-15,-2-3 9 0,4 2-14 16,2 1 1-16,0-3-4 0,3-1 9 16,1-3-6-16,2 6 6 0,0-5-11 0,4-1 26 0,-3-1-15 15,0 5-3-15,2-5 15 16,1 0-7-16,3 1-11 0,0-1 6 0,2 1-11 15,4-3 6-15,-1 2 4 0,15-2-7 0,-13 3 18 16,12-1-23-16,-13 0 10 0,-2-2-3 0,3 0 0 16,-7 1 11-16,4 0 5 0,13 1-13 15,1 4 8-15,3-4-6 0,-3 2-7 0,2 1 2 16,-15-5-2-16,15 2 8 0,1 2 5 0,-4-1-16 16,-9-2 18-16,-4-2-5 0,6 0-12 15,7 4 4-15,-12-4 0 0,2 0 16 0,3 0-15 16,-3-2-1-16,1 2 11 0,16 1-13 0,-20-1-6 15,7-4 14-15,-1 4 0 0,17-2 2 0,-2 0 2 16,3 0-7-16,-17-3 3 16,16 5-6-16,-16-6-2 0,-1 4 18 0,1-4 0 15,-1 1-5-15,-2 0-1 0,2 2-4 0,4-4 2 16,-3 1-13-16,6 1 8 0,-2-2 21 16,2 0-19-16,-3 0 3 0,0-2 3 0,0 1-3 15,-4 0 8-15,5-2-18 0,13 3 7 0,2-3-4 16,1 2 4-16,-3-1-4 0,-14-2-3 0,1 4 5 15,-5-3 13-15,1-1-8 0,-1 3-5 16,1-1 0-16,3 1-5 0,14-6-11 0,3 4 14 16,-3-1 4-16,-1-3 8 0,-16 6-4 0,-1-3 4 15,1-2-5-15,-4 3 13 0,-2-1-18 16,1-3-10-16,5 4 7 0,-1-2 0 16,11-5 3-16,-10 6 16 0,-4-2-16 0,1 1 2 15,-4-5 4-15,-4 3-6 0,3 2 5 0,-2-3-8 16,-1-1 3-16,-3 2-10 0,0-3 2 15,0-2-7-15,-4 2 7 0,4-4 16 0,-3 3 2 16,-1-3-7-16,1 3-11 0,-4-4 10 0,0 3 1 16,-6-4 5-16,-1 2-6 0,0-3-4 0,-3 1 9 15,-13 3-9-15,-1 1 4 0,-4-1 9 16,1-3-14-16,-3 1 8 0,-1-2-15 0,-4-1 5 16,1 1 7-16,-3-4 1 0,-1 4 5 0,-5 1 2 15,1-3 5-15,1-4-5 16,-7 5 3-16,2-1 5 0,0-2-2 0,-5-4-9 15,1 1-4-15,-2 4 12 0,-2-7-20 0,-4 2 8 16,0-3-6-16,0 2 6 0,-4-1 7 0,-2-5-5 16,-5-1 15-16,-6-7-17 0,-4 3-8 15,-3-3 15-15,-6 3-7 0,-5 1 7 0,-5 1-5 16,-18-7-5-16,-7 1 0 0,-8 1 10 0,-8 5 3 16,-8-1-16-16,-13 4-2 0,-39-12 23 15,-20 7-36-15,-13 9 3 0,-11 0 7 0,-27 3-7 16,-20 5 0-16,-21 3-11 0,-31 7 3 0,-95 4-85 15,-18 6-147-15,-6 8-636 0,-28 5 105 0,-13 0 44 16,-22 1 114-16</inkml:trace>
</inkml:ink>
</file>

<file path=ppt/ink/ink1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3T09:28:48.958"/>
    </inkml:context>
    <inkml:brush xml:id="br0">
      <inkml:brushProperty name="width" value="0.05292" units="cm"/>
      <inkml:brushProperty name="height" value="0.05292" units="cm"/>
      <inkml:brushProperty name="color" value="#C00000"/>
    </inkml:brush>
  </inkml:definitions>
  <inkml:trace contextRef="#ctx0" brushRef="#br0">3912 2658 529 0,'-21'-4'121'0,"5"1"63"16,-2 0-10-16,2 0-15 0,-2 0-3 0,1 0 10 16,0 0-7-16,-4 0-52 0,5 1-30 0,-5-2-10 15,4 2 10-15,-3-2-24 0,2 3 9 16,1-2-19-16,0-1 21 0,1 4 8 16,4-5 0-16,-1 5-6 0,-1-4-12 0,1 3-21 15,-1 0 11-15,0 0-6 0,4 0-17 0,-4-1 20 16,4 0-13-16,-3 2 5 0,2 0-18 15,11 0 1-15,-19 0-14 0,11 2 19 0,8-2-19 16,-14 0 1-16,8 0-1 0,6 0-2 0,-11 2 13 16,11-2-15-16,-7 2-14 0,7-2 24 15,0 6-3-15,0-6 8 0,18 6 12 0,-2-1-17 16,12-3 10-16,9 4 0 0,22-2 2 0,10 0-7 16,5-1 18-16,6 0-8 0,19-3-15 15,2 1 2-15,5 1 5 0,4-2 1 16,0 0-14-16,2 0 24 0,1-2-13 0,0-2 5 15,6 4-6-15,4-5 1 0,4 3 5 0,-4-1-10 16,1 1 15-16,2 1 2 0,1-3-7 16,6 3-10-16,-1-2 10 0,2-1 5 0,-4 2-8 15,-4-1 16-15,1-2-36 0,-4 2-3 0,-3-2 16 16,-4-2 12-16,-7 2 1 0,-3-1-19 16,-16 0-2-16,-16-1 5 0,-9 4 16 0,-4-2-26 15,-12 1 15-15,-9 0-5 0,-9 2 8 0,-3 0 13 16,-4 0-52-16,-4-1 21 15,0 2 74-15,-2-1 46 0,-5-1-30 0,1 1-73 0,0 0 4 16,-7 1 48-16,3-1-26 0,-3 1-2 16,0-3 0-16,-7 4-3 0,10-2-15 0,-7-1-8 15,-3 3 1-15,7-5-17 0,-7 5-1 16,0 0-39-16,0 0-23 0,0 0-85 0,-14-10-71 16,7 13-689-16,-3 3 123 0,-4-3 67 0,1-2 125 15</inkml:trace>
</inkml:ink>
</file>

<file path=ppt/ink/ink1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3T09:28:53.916"/>
    </inkml:context>
    <inkml:brush xml:id="br0">
      <inkml:brushProperty name="width" value="0.05292" units="cm"/>
      <inkml:brushProperty name="height" value="0.05292" units="cm"/>
      <inkml:brushProperty name="color" value="#C00000"/>
    </inkml:brush>
  </inkml:definitions>
  <inkml:trace contextRef="#ctx0" brushRef="#br0">2812 2695 363 0,'-4'-4'131'0,"4"4"53"0,0 0-23 0,0 0 18 0,-6-3-28 15,6 3 11-15,0 0-27 16,0 0-22-16,0 0-6 0,0 0-22 0,0 0-11 16,0 0-13-16,0 0 6 0,0 0 15 0,0 0-21 15,0 0-2-15,0 0-8 0,20 8 13 16,-13-4-7-16,0-1-4 0,3 2 1 0,4-3-5 15,2 1-24-15,1 0 16 0,4 0 8 0,-1-1-11 16,4 2-7-16,0-3 2 0,7 1-7 16,0-1 2-16,0 1-2 0,6 0-62 15,1-2-10-15,6 0 5 0,0 0 8 0,1 0-6 0,3 0 11 16,14-2-23-16,2 0 33 0,-9 2 13 16,7-2-3-16,2 1 8 0,-9 0-15 15,7-1 10-15,0 0-6 0,2 1 11 0,-2 0-20 16,-10-1 12-16,-5 2-2 0,15-1 2 0,-7-1 6 15,9 2-3-15,1 0 25 0,0 2-10 16,-3-1-12-16,-5 1 10 0,5-2 15 0,-7 0-34 16,10 1 4-16,-3 0 40 0,3-1-59 0,2 0 21 15,-1 0 10-15,2 0 0 0,-3 2 16 16,3-4-18-16,1 2-9 0,3 0 6 0,-4 0 8 16,-3-1 0-16,3 0-13 0,0-2 10 0,1 1-10 15,0-1 2-15,2 0 13 0,2-1-7 16,1 0 2-16,-2-1 5 0,0 1 0 15,0-1-12-15,-1 0 20 0,-2 0-10 0,-1 0 22 16,0 1-27-16,1 0-3 0,-1-1-5 0,1 0 5 16,-4 2 15-16,3-1-10 0,-3 2-7 15,0-3-4-15,0 2 1 0,-1 0 13 0,1-1-5 16,-6 2-1-16,-5 0 19 0,-8 0-11 0,-2 0 8 16,0 1-18-16,4 0 2 0,13-2 29 15,1 0-28-15,-1 0-6 0,-2 1 13 0,-5-2 3 16,8 3-15-16,0-1 2 0,-1-1 2 0,1 1 3 15,-1 0-10-15,-10-1 5 0,10 0 21 16,1 1 14-16,-10 1-40 0,9-3 8 16,0 0 5-16,1 2-3 0,-10-2 18 0,-5 4-16 15,14-2-7-15,-2-3 5 0,2 2 3 0,-2-2 5 16,2 2-16-16,0-2 14 0,-2 1-4 16,2-2 9-16,-2 1-4 0,5 0-24 0,-2 2 27 15,3-2-2-15,3-2-5 0,4 2 7 0,0-2-10 16,0 2 3-16,3-2-6 0,0 1 26 15,-4-1-28-15,-2 1 11 0,-1-1-1 0,1 2 5 16,-1-1 8-16,4 0-23 0,0-1 8 0,2 1-6 16,2 0-19-16,-1 2 17 0,4-2-11 15,-4 2 24-15,4-1-13 0,-4-1-5 0,4 0-3 16,-1 2 6-16,17-2-3 0,2-1 2 16,2 4-10-16,-3-2 18 0,3 4-2 0,-4-5 7 0,-16 5-12 15,0-1 7-15,0-1-13 16,3 3 6-16,17-2 4 0,-18 0 16 0,19 1-15 15,-4 1-9-15,-11 0 9 0,-3 0 5 0,0 0-13 16,1 0 7-16,1 0-12 0,12-2 10 16,1-1-3-16,1 1 1 0,1 1-6 0,3 0 3 15,-6-2 13-15,1 1-3 0,-19 1 2 0,4-1-9 16,-4-1 20-16,4 3-28 0,1-2 15 0,16-1 0 16,-3 1-5-16,-11 1 5 15,-4 1 3-15,2-4-11 0,-1 4 13 0,-4 0-10 16,2-1 11-16,-2 1-14 0,4 0 0 0,-3 0 1 15,-1 0-6-15,1-1 6 0,-1-1-1 16,-2 1 16-16,-1-1-8 0,0 1-13 0,-3 1 13 16,-4-2 3-16,3 1-5 0,-4-1-6 0,0 0 6 15,-2-1-14-15,-13 2 11 0,-5 0 13 16,1 0-15-16,-3-1 2 0,0 0-3 0,-1 2-15 16,0 0 23-16,1 0 6 0,-5-1-17 0,-3 1 4 15,-5-1 10-15,3 1-24 0,-1 0 16 0,-4-2 13 16,-2 4-16-16,-2-2 3 0,-2 0 3 15,-3 0-6-15,0 0 6 0,-4-2 2 0,0 4-18 16,-4-1-43-16,2 2-77 0,-15 2-238 16,3 3-425-16,-6-2 87 0,-8-2 79 15</inkml:trace>
  <inkml:trace contextRef="#ctx0" brushRef="#br0" timeOffset="5853.29">25021 2198 901 0,'0'0'243'15,"0"0"-31"-15,0 0-17 0,0 0-8 0,0 0-26 16,0 0-10-16,4 19-10 0,-1-9-16 0,-2 1-5 16,-1 3-15-16,3 4-10 0,0 0-13 15,-3 7 2-15,3 0 6 0,-2 0-29 0,-1 1-2 16,0 1-5-16,0 1 0 0,-1-1 2 0,1-2-18 16,0 0 6-16,-3-1-1 0,3-3-17 0,0-1 10 15,-3 0-13-15,0-3-28 0,3 2-36 16,-1-5-10-16,-2-1-16 0,3-3-12 15,-4-1-31-15,4-1-23 0,-3-2-111 0,1-4-132 16,0 2-394-16,2-4 61 0,0 0 120 16</inkml:trace>
  <inkml:trace contextRef="#ctx0" brushRef="#br0" timeOffset="6229.26">25141 2226 980 0,'0'-9'294'0,"3"5"-30"0,-3-1-47 0,0 0-7 16,0 5-10-16,0 0-34 0,0-7-12 0,0 7 0 15,0 0-39-15,0 0-3 16,0 0-4-16,7 21-16 0,-6-12-10 0,2 3 2 0,0 0-20 16,1 1-7-16,5 1-6 0,2-2 5 15,-4 1-5-15,6-1 1 0,2-1 1 16,-2-3-12-16,7-2-7 0,-3-1 14 0,7-3-17 16,0-2-8-16,4-4 5 0,2 0-13 0,2-7-2 15,2 0-2-15,-1-2-4 0,-5-2 3 0,13-6 6 16,-10 2-14-16,-7 2 6 0,-3 5 0 15,0-2 30-15,-5 1-23 0,-3 2 3 0,1 1 0 16,-7 2 5-16,3 1-2 0,-2 1-8 0,1 0 17 16,-5 1-27-16,2 4-1 0,-6 1-7 15,0 0 16-15,0 0-24 0,3 14 26 0,-6-3 4 16,-3 4-9-16,2 8 2 0,-5 1 8 0,1 4-13 16,-2 4-7-16,5 2 17 0,-3-1-12 0,0 1-3 15,5 0 2-15,0-1-25 16,2-3 8-16,2 0-18 0,-1-5 12 0,3 0-56 15,5 0-43-15,3-3-80 0,0-4-27 0,-3-2-157 16,6-4-492-16,3-4 90 0,0-1 75 0,0-7 120 16</inkml:trace>
  <inkml:trace contextRef="#ctx0" brushRef="#br0" timeOffset="6422.39">26190 2211 1031 0,'0'0'284'0,"0"0"-36"0,0 0-12 16,0 0-34-16,0 0-7 0,-3 25-16 0,-1-10-41 0,1 5 13 16,-3 4-13-16,2 6-25 0,-2 3-13 15,-2 1 0-15,-2 13-16 0,-3 2 6 16,2-2-19-16,-2-4-14 0,6-4-4 0,-4-6-12 16,4 0-20-16,-2-3-26 0,7-4-36 0,-4-2-56 15,0-2-113-15,6-4-397 0,0-5-217 16,0-2 135-16,3-5 24 0</inkml:trace>
  <inkml:trace contextRef="#ctx0" brushRef="#br0" timeOffset="6665.84">26290 2138 773 0,'3'-7'304'0,"-1"2"-4"0,0 0-44 15,1-2-21-15,4 3-35 0,4-3-21 0,2 2-13 16,4-1-12-16,0 0-16 0,4 3-10 0,3-4-13 16,2 2-28-16,-2 3-7 0,1-3-19 15,-1 4-40-15,0-1-24 0,-4 1-46 0,1 2-74 16,-1-1-51-16,-7 2-94 0,-3-1-270 16,-2 4-235-16,-1-1 95 0</inkml:trace>
  <inkml:trace contextRef="#ctx0" brushRef="#br0" timeOffset="6822.05">26282 2325 568 0,'0'0'253'0,"0"0"1"0,0 0-29 16,0 0-46-16,0 0 3 0,25-5-24 0,-11 1 1 16,6 1-23-16,1-2-24 0,3 1-17 15,3 0-3-15,1-1-33 0,4 2-43 0,-7 0-60 16,5 2-112-16,-8 1-105 0,2 1-494 15,-3 1 53-15</inkml:trace>
  <inkml:trace contextRef="#ctx0" brushRef="#br0" timeOffset="7245.94">26847 2261 790 0,'3'-3'277'0,"-3"3"27"0,4-6-22 0,-4 6-46 16,3-6-14-16,-3 6-20 0,0 0-12 16,0 0-31-16,0 0-26 0,0 0 0 0,0 0-21 0,4 17 1 15,-4-4-28-15,0 5 4 16,-1 1-4-16,1 6-14 0,0 4-14 0,0-1 1 16,-3 0-14-16,6 1 10 0,-3-2-13 0,1 0-13 15,2-2 8-15,0-3-6 0,0-4 6 16,2 2-20-16,4-5 9 0,-2 0-4 0,7-3 4 15,0-3 6-15,7-1 0 0,1-6-8 0,0-2-11 16,11-6 9-16,2-2-6 0,13-9 3 16,3-8 13-16,-6-2-39 0,10-13 26 0,-1-3-13 15,-7-5 3-15,-1-2 0 0,-4 1 7 16,-13 8-7-16,-1 1-21 0,-4 1 8 0,-5 8 28 0,-7 6-13 16,-2 1-5-16,1 4 0 0,-6 3 18 15,1 1-23-15,-4 1-5 0,-2 2-2 16,0 1 4-16,-2 4-7 0,-4 0 2 0,1 3-10 15,-3 1-13-15,-2 6-10 0,-4 1-23 0,-3 4-35 16,-1 5-47-16,-9 4-200 0,11-2-586 16,1 2 108-16,2-4 82 0,2-1 122 0</inkml:trace>
  <inkml:trace contextRef="#ctx0" brushRef="#br0" timeOffset="7355.54">27736 2123 591 0,'0'0'199'0,"0"0"-40"0,0 0-105 16,0 0-738-16</inkml:trace>
  <inkml:trace contextRef="#ctx0" brushRef="#br0" timeOffset="8330.73">25257 3575 619 0,'0'0'223'0,"0"0"-16"0,0 0-20 0,0 0-16 15,0 0-27-15,0 0-19 0,0 0-12 16,0 0-3-16,-3 21-16 0,0-8-9 0,3-2-11 16,-4 7 16-16,1 3-29 0,-1 1 1 0,-3 8-11 15,-3 2-3-15,0 2 6 0,-1 10-15 16,1 3-6-16,-3-2 5 0,2-7-7 0,5-5-11 15,-1-4 29-15,3-1-18 0,-3-3-11 0,1-3 3 16,2-1 11-16,1-5-6 0,-1 1-8 16,1 0-2-16,0-5-18 0,0 1 18 0,2-5-8 15,-3 1 3-15,1 1 15 0,3-3 13 16,-3 3-13-16,3-4 49 0,-1-2-33 0,1 1-24 16,0-5 93-16,-3 10-85 0,0-4 0 15,3-6 13-15,0 4-20 0,0-4 9 0,-3 4-9 16,3-4-1-16,0 0-7 0,0 0 5 0,-3 4 13 15,3-4-11-15,0 0 6 0,0 0-8 0,0 0-3 16,0 0 0-16,0 0 3 0,0 0 5 16,0 0-33-16,0 0 15 0,0 0 16 0,0 0-19 15,0 0 11-15,0 0-10 0,0 0 2 0,0 0 5 16,0 0-2-16,0 0 4 0,0 0-9 16,0 0 5-16,13 0-11 0,-13 0-2 15,14-3 2-15,-1 2 14 0,3-3-4 0,-1 2-19 16,9 1-11-16,4 0-36 0,2-4 0 0,11 4-72 15,7 1-63-15,-1 0-177 0,22-3-466 16,6-1 53-16,-3-1 129 0,10 0 30 0</inkml:trace>
  <inkml:trace contextRef="#ctx0" brushRef="#br0" timeOffset="9439.6">26324 3650 985 0,'0'-8'253'0,"0"2"-15"0,0 6-33 0,0-8-23 16,0 5-34-16,0 3-14 0,0 0-14 0,0 0-5 15,0 0-25-15,0 0 17 16,0 0-28-16,-7 20-4 0,3-5-4 0,-2 3-19 16,2 6 1-16,-2 2-7 0,-1 5-7 0,-1 5 12 15,-2 11-18-15,0-1 3 0,-1 0 2 0,-1-2-2 16,5-5-8-16,3-6 3 0,-3-7-23 16,4 1-8-16,2-1-15 0,-2-1-11 0,0-3-20 15,3-3-10-15,0 2-32 0,0-6-34 0,0 0-52 16,0 0-16-16,3-5-53 0,-6 3-28 15,8-5-482-15,-4-4 59 0</inkml:trace>
  <inkml:trace contextRef="#ctx0" brushRef="#br0" timeOffset="9708.06">26283 3676 645 0,'0'0'263'0,"0"-8"-17"16,0 8-23-16,0-5-26 0,0 5-18 0,0 0-26 15,7-7-17-15,0 4-31 16,3 2 5-16,4-1-15 0,5-2-8 0,6 1-13 0,5-1-5 16,1 1 13-16,4-4-13 0,2 3-5 0,4 0-5 15,-3-3-18-15,1 4-20 16,-10 1-57-16,2-4-18 0,-4 6-102 0,-3 0-62 15,-11 1-130-15,2 4-394 0,-2-3 66 0,-6 0 57 16</inkml:trace>
  <inkml:trace contextRef="#ctx0" brushRef="#br0" timeOffset="9891.54">26394 3916 790 0,'0'5'302'0,"0"-5"-15"0,0 0-23 0,8 0-24 16,-8 0-12-16,18-1-46 0,-8-1 2 0,7 1-28 16,-3-3-15-16,8 1-13 0,-3 2-8 15,1-5-20-15,1 4-46 0,3 1-44 0,-1 1-61 16,1 0-143-16,0 0-669 0,0 0 136 0,-3 0 56 16,3-4 72-16</inkml:trace>
  <inkml:trace contextRef="#ctx0" brushRef="#br0" timeOffset="10331.82">27140 3763 744 0,'0'0'264'0,"0"-4"-39"0,0 4-33 16,0 0-13-16,0 0-30 0,0 0-6 0,0 0-12 15,0 0-21-15,-6 20 2 0,6-7-32 0,-3 4-6 16,2 0 16-16,1 3-31 0,-3 5 17 16,5 0-7-16,-2 4-23 0,2-4 11 0,1 3-21 15,0-3 5-15,1 1 5 0,6-1-16 16,-3-1 1-16,3-2 2 0,0-4 1 16,4 1-11-16,0-2-5 0,3-1 10 0,1-2 8 0,3-5-13 15,1-1 12-15,3-6-17 0,2-1 3 16,1-4-1-16,6-5-17 0,3-4 25 15,4-7 8-15,1-6-16 0,-2-2 11 0,1-5-23 16,-4-4 5-16,0 0 4 0,-5-3 4 0,-5-2 63 16,-3 1-7-16,0 0-10 0,-7 11-1 15,-6 0 1-15,-1 5-6 0,0 3-94 0,-6-1 23 16,-1 4 0-16,2 3-6 0,-5 2-9 0,0-1 9 16,-5-1-12-16,2 7 10 0,-1-2-7 15,-3 2 9-15,0 5-9 0,-1-1-4 0,0 4-11 16,8 0-35-16,-18 4-7 0,8 0-15 15,1 4-33-15,1 2-57 0,-2-3-64 0,6 6-555 16,-3-5 40-16,7 0 90 0</inkml:trace>
  <inkml:trace contextRef="#ctx0" brushRef="#br0" timeOffset="10507.66">28019 3631 716 0,'4'-4'133'16,"-4"4"-107"-16,0 0-26 0,0 0-64 15,0 0-164-15</inkml:trace>
  <inkml:trace contextRef="#ctx0" brushRef="#br0" timeOffset="11746.51">28259 1764 568 0,'31'7'169'0,"0"0"-26"15,-8 3-20-15,4 2 10 0,-2 1-15 0,2 5-29 16,-6 3-2-16,10 8-18 0,-10 1 1 0,0 5-1 16,-9 7 61-16,0-3 8 0,-10-2-20 15,-6 18 3-15,-6 2-19 0,-7 12-15 0,-4-1 10 16,-6-3-20-16,-1-1 5 0,1-15-3 15,4-4-17-15,1-4-1 0,-1-2-12 0,6-7-3 16,3-3 2-16,1-3-7 0,2-2 3 16,4-1-8-16,2-2-6 0,0-3 4 0,5 1-6 15,3-6 18-15,1 4-18 0,5-3-10 0,3-3 38 16,1 1-27-16,6-6 4 0,-1-1 3 16,3-2 5-16,0-1-6 0,3-2-6 0,-1-2-9 15,-2-1-5-15,-3-2 16 0,1 0 0 0,-4-1 5 16,-2-1-16-16,1 2 11 0,-7-1 18 15,2 0-16-15,-5 2-5 0,-1 0 8 0,-3 4-18 16,2-5 5-16,-2 5 2 0,0 0-12 0,0 0 23 16,-25 5-16-16,11 5-17 0,0 5 7 15,-6 5-5-15,-5 13 13 0,-2 7-15 0,4 7 20 16,-4 16-13-16,6 4-2 0,0 9 5 16,8 3-6-16,3 8-7 0,9-1 31 15,2 3-31-15,7 3-8 0,3 1 26 0,4 0-20 16,-2 0 2-16,4-1-3 0,-6 1 3 0,1 1-2 15,-7-2-1-15,-9-3 6 0,-9 0-9 0,-18-3 32 16,-28 14-29-16,-23-3-2 0,-24-3-10 16,-37-3-36-16,-35 0-26 0,-85 22-66 0,-65-8-246 15,0-10-494-15,-38-9 97 0,-34-3 97 0,-27-8 47 16</inkml:trace>
</inkml:ink>
</file>

<file path=ppt/ink/ink1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4T08:10:21.970"/>
    </inkml:context>
    <inkml:brush xml:id="br0">
      <inkml:brushProperty name="width" value="0.05292" units="cm"/>
      <inkml:brushProperty name="height" value="0.05292" units="cm"/>
      <inkml:brushProperty name="color" value="#FF0000"/>
    </inkml:brush>
  </inkml:definitions>
  <inkml:trace contextRef="#ctx0" brushRef="#br0">10042 7946 319 0,'0'0'136'16,"0"0"-26"-16,0 0 3 0,0 0 5 0,0-5-37 16,0 5 1-16,0 0 16 0,0 0-106 0,0 0 18 15,3-5 8-15,-3 5 18 0,0 0-18 16,0 0-18-16,0 0 15 0,0-5-10 0,0 5 8 16,0 0 26-16,3-5-19 0,-3 5-12 15,0 0 20-15,0 0-5 0,3-5-26 16,-3 5 6-16,0 0 2 0,0 0 21 0,0 0-14 15,1-3-9-15,-1 3 5 0,0 0 17 0,0 0-20 16,0 0 41-16,0 0 80 0,0 0-6 16,4-7-23-16,-4 7 8 0,0 0-10 0,0 0-16 15,0 0-12-15,0 0 23 0,0 0-34 0,0-4 3 16,0 4 5-16,0 0-13 0,0 0 18 0,0-7 0 16,0 7-23-16,0 0 34 0,0 0-32 15,0-6-45-15,0 6-6 0,0 0 31 16,0 0-25-16,0 0 0 0,0-8 2 0,0 8 5 0,0 0 5 15,-4-3-2-15,4 3-10 16,0 0 27-16,0 0-22 0,-4-7 10 0,4 7-13 0,-3-2 8 16,3 2 5-16,0 0-16 0,-4-6 9 15,4 6 4-15,-6-7-5 0,6 7 5 16,-3-3-17-16,3 3 10 0,-8-5 10 0,2 2-1 16,6 3-6-16,-7-6-1 0,0 5-8 0,1-1 14 15,6 2-11-15,-15-5-2 0,6 4-6 0,2-1 6 16,-4 2-3-16,1 0 0 0,0 0 20 15,10 0-20-15,-24 0 10 0,10 0 3 0,1 2-18 16,2-1 5-16,-3 3-8 0,1-1 8 0,-1-3-5 16,4 1 31-16,-3 5-6 0,-2-3-17 15,2 1 4-15,-1-1-12 0,4 2 3 16,-4 1-3-16,-2-1 12 0,4 2-7 0,-4 0 3 0,3-3-3 16,-1 5-5-16,4-4 2 15,-2 3-2-15,2 0 8 0,-2 0-1 0,1 1-2 16,4 0-5-16,-3-1-5 0,3 3 18 0,-3 1-19 15,3 0 22-15,0-4-17 0,-1 6 9 0,2-4 5 16,0 1-13-16,2 3 7 0,-2-3 6 16,2 4-3-16,1 2-3 0,-2-7 9 0,2 5-11 15,0-2 12-15,3-1-19 0,-3 3 7 0,2-2 0 16,1 2 5-16,0 0-23 0,0 0 15 16,0 0 6-16,0-2-3 0,0 4 0 0,1-2 13 15,2 2-13-15,0-2-13 0,0 1 10 16,2-3 29-16,-2 1-21 0,0 3 18 15,4-3-7-15,-4-2-11 0,4 2-13 0,-1-1 5 16,-1 1 14-16,2 0-1 0,2-5 5 0,-2 4-4 16,1-2-9-16,1 0 13 0,-2-3-12 0,0 1 15 15,4-1 0-15,-4-1-13 0,5 0 3 16,-4-2-3-16,5 1 10 0,-3 2-12 0,4-3 9 16,-3-1-6-16,3 2-6 0,2-3 10 0,-2 3-10 15,0-5 31-15,0 4-19 0,-1-3 11 16,0 0-18-16,-1 0 11 0,1 1 2 0,1-2-13 15,-1-1 3-15,0 0 7 0,-2 0-23 0,2 2 6 16,-1-2 14-16,0-2 1 0,3 2-8 16,-5-1-5-16,3-3-5 0,-2 1 5 15,2 2-5-15,-3-3 5 0,1 2 10 0,2 1-15 16,-3-6 13-16,1 5 7 0,-1-4-2 0,1 3 0 16,2-4 15-16,-3 0-20 0,1 1-3 15,-1 1-5-15,3-2 5 0,-2-2-2 0,-1 1-6 16,3 0 18-16,-5-1-20 0,2-1 3 0,-1 3 2 15,-1-2-3-15,-1 0 3 0,3-3-13 16,-4 3 93-16,2 0-27 0,-2-1-1 0,1 1-4 16,-3-2 1-16,2 2-13 0,-1-2-6 0,1 3 11 15,-2-2-2-15,2 2-9 0,-3-2 4 0,0-2 2 16,-2 2-13-16,2 0-3 0,0 1 11 16,-3-3-6-16,4 1-19 0,-4 1 11 15,0-3-6-15,-4 3 1 0,4-5-9 0,-3 5 0 16,3-5 15-16,-4 5-16 0,1-2 3 15,-3-1 8-15,2-4-5 0,-2 6-16 0,1-3 11 16,-1 4 2-16,-1-5 5 0,1 5-13 0,2-3 11 16,-2 3 5-16,-2 0-18 0,1-2 7 0,1 2 6 15,2 0 5-15,-3 2-13 0,3-2 10 16,-2 2 3-16,-1 1-11 0,1-1-7 0,2-1 18 16,-3 2 0-16,3 3-16 0,-2-3 1 0,2 0-3 15,-2 0-1-15,0 3 12 16,1-3-1-16,-2 2-3 0,1 2-7 0,-1-4 0 15,4 5 10-15,-5-4-2 0,2 2-1 0,-4-1-9 16,3 3 25-16,-1-4-16 0,-2 4-2 0,1-3-2 16,-2 4 7-16,4-1-5 0,0 0-13 15,1-1 23-15,-5 1-10 0,5 1 0 0,6 1-2 16,-11-4 4-16,5 2-10 0,6 2 11 0,-11-1-3 16,4-1-3-16,7 2 6 0,-9-1 10 15,9 1-23-15,-7-4 12 0,7 4 6 0,0 0-18 16,-8-1 15-16,8 1 0 0,0 0 0 0,-10-2-8 15,10 2 6-15,0 0-3 0,0 0 2 16,-9-1-4-16,9 1 7 0,0 0-13 0,0 0 6 16,0 0 12-16,-11-1-13 0,11 1-4 15,0 0 14-15,0 0-12 0,0 0 10 0,0 0-7 16,0 0-8-16,-7-3 5 0,7 3 2 0,0 0 8 16,0 0 0-16,0 0-5 0,0 0 8 15,0 0-13-15,0 0-8 0,0 0-5 0,0 0-18 16,0 0-18-16,-7 5-50 0,1-2-91 0,1 4-739 15,-5-1 81-15,0-4 124 0,-4 0 45 16,-6 1 65-16</inkml:trace>
  <inkml:trace contextRef="#ctx0" brushRef="#br0" timeOffset="8232.34">8862 7815 383 0,'0'0'144'0,"0"0"-21"0,0 0-11 0,0 0 16 0,0 0 31 16,0 0-3-16,0 0-2 0,0 0-29 16,0 0 3-16,0 0 8 0,-23 6-18 15,23-6-16-15,3 7 16 0,-3-2-39 0,0-5 23 16,3 10-15-16,-3-4-81 0,0-2 4 0,3 1-8 16,-3 2 19-16,3-3-6 0,-2 3 21 15,3 0-10-15,-4-4-14 0,3 4 14 0,0 0-16 16,-3-4 36-16,4 2-7 0,-1 2-11 0,-3-4-3 15,0-3-17-15,4 7 51 0,-4-7-33 0,6 7 17 16,-6-6 11-16,3 2-29 0,-3-3 16 16,0 0 3-16,8 7-13 0,-8-7 30 0,0 0-28 15,13-3-2-15,-13 3-5 0,14-9-3 16,-7 3-8-16,3-3-5 0,4-4 26 16,-1 1-20-16,5-4 12 0,2-1-13 0,-2-5 5 15,5 4 1-15,-3-1-6 0,1-4-7 0,3 4 18 16,-4-2-11-16,4 3 5 0,-6-1-14 15,-1 3 4-15,3 1 0 0,-3 0 5 0,0 3-15 16,-3-1 3-16,0 3-6 0,-1 0 9 0,-2 2-6 16,-1 1 7-16,-3 0-7 0,3 4-10 0,-3-2 5 15,-3 2-8-15,2-1 10 0,-3 1-25 16,-3 3 0-16,7-2-5 0,-7 2 2 0,0 0 6 16,0 0 2-16,0 0-26 0,0 0-10 0,0 0-25 15,7 9-62-15,-7-9-39 16,-3 8-99-16,3-5-486 0,0 2 84 0,0-5 54 15</inkml:trace>
  <inkml:trace contextRef="#ctx0" brushRef="#br0" timeOffset="13416.2">7721 7794 598 0,'0'0'149'0,"0"0"28"16,3-3-24-16,-3 3-25 0,0 0 10 0,0 0-17 16,0 0-19-16,0-6 11 15,0 6-21-15,0 0-21 0,0 0-9 0,0 0-3 0,0 0-5 16,0 0-11-16,0 0 8 0,0 0-7 0,0 0-1 16,0 0 6-16,10 15 0 0,-7-9-3 15,-3-2-3-15,3 4-15 0,1-2-5 16,0 1 5-16,-4-2-12 0,3 3 12 0,1 1-8 15,-1-1 9-15,0 0-6 0,1 1-5 0,-1-4 12 16,0 5-12-16,-2-3 5 0,2 0 8 16,1-3 56-16,-1 3-20 0,0-1-19 0,-2-2 14 15,5 0 27-15,-5-1-20 0,-1-3 13 0,9 6-28 16,-6-4 38-16,-3-2-28 0,11 0 33 16,-11 0-35-16,13-7 4 0,-5 4 3 0,5-5-25 15,-3 1-8-15,4-4-5 0,3-3 10 0,1 2-16 16,2-8 21-16,4 3-28 0,-3-2-3 15,3 1 14-15,-1-4 12 0,4 3-29 16,-3-4 9-16,0 5 7 0,1-4-20 0,-2 4 2 16,1-1 5-16,0 2 6 0,-6 1 7 0,1 1-20 15,2 1-8-15,-4 3 5 0,-3 1 15 0,-1 1-12 16,2 1-16-16,-6 0 8 0,1 1 13 16,1-1-13-16,-4 5 10 0,0-4-10 0,-1 2-2 15,2 2-1-15,-5-3-10 0,1 4 1 0,2 0-6 16,-6 2 0-16,7-7-3 0,0 7 1 15,-7 0-26-15,0 0-16 0,0 0-22 16,13 2-6-16,-9 3-17 0,-1-2-85 0,0-2-95 16,1 5-583-16,3 1 56 0,-3-3 125 0,2 3 80 15</inkml:trace>
  <inkml:trace contextRef="#ctx0" brushRef="#br0" timeOffset="19993.28">6672 7765 601 0,'0'0'215'15,"0"3"-33"-15,0-3 10 0,0 0 0 0,3 7-21 16,-3-7-27-16,0 6-75 0,0-6-16 0,3 5-1 16,0 2 14-16,-3-7-15 0,1 7 1 15,1-4 6-15,-2-3-14 0,4 7-26 0,-4-7 13 16,3 8 12-16,-2-5-17 0,-1-3 10 0,7 7 17 16,-7-4-25-16,0-3 19 0,3 5-9 0,0-1-2 15,-3-4 64-15,4 3-3 0,-4-3 8 16,6 6-21-16,-6-6 6 0,4 2-6 15,-4-2-2-15,3 6-5 0,-3-6-10 0,4 1-9 16,-4-1-14-16,7 3 30 0,-7-3-28 16,10 0 18-16,-10 0-25 0,10 0-9 0,-10 0 14 15,17-3-24-15,-7 1 11 0,5-4 7 0,4-1-7 16,2-4-5-16,7-3-11 0,2-4 1 0,11-6 4 16,0 1-12-16,0-2 15 0,0-2 10 15,0 1-25-15,0 1 10 0,-6 0-1 0,-4 4-6 16,-4 3 7-16,0 1-8 0,-4 1-5 15,-5 4 0-15,0-3 10 0,-2 5-7 16,-1-2 0-16,-3 4 0 0,-1-2-1 0,0 6 11 16,-2-3-8-16,-2 0-2 0,0 5-8 0,0-3 3 0,-3 2-1 15,2-1 1-15,-3 1 4 0,-3 3 1 16,10-5-3-16,-10 5 3 0,5-4 0 16,-5 4-1-16,6-2-22 0,-3-2 15 0,-3 4-18 15,0 0 3-15,0 0 2 0,7-3-10 0,-7 3 5 16,0 0-18-16,0 0-20 0,0 0-44 15,0 0-79-15,4 9-210 0,-1-7-448 0,-3 3 17 16,0-5 152-16,0 0 34 0</inkml:trace>
  <inkml:trace contextRef="#ctx0" brushRef="#br0" timeOffset="31840.5">8503 8426 619 0,'0'0'179'0,"0"0"11"0,0-5 48 16,0 5 5-16,0 0-31 0,0 0-7 15,-3-3-13-15,3 3-36 0,0 0-5 16,0 0-2-16,0-7-24 0,0 7-20 0,0 0 0 15,0 0-28-15,0 0-3 0,0 0-10 0,0 0-8 16,0 0 11-16,0 0-16 0,0 0-10 16,6 15 8-16,-5-8-3 0,2 0 0 0,4 2-13 15,-6-2-5-15,5 3 0 0,-3-1 8 0,1-1-18 16,2 2-5-16,-3 0-5 0,1 2-3 0,3-2 20 16,-3 0-4-16,2-1-6 15,-2 3 3-15,2-3-5 0,-2 0-11 0,0-2 16 16,0 2 0-16,-1-5-5 0,3 3-3 0,-3-1-5 15,-2-1 6-15,2 1 4 0,0-2-7 0,0 0 12 16,-2 1 3-16,-1-5-41 0,4 4 31 16,-1 1 10-16,-3-5 5 0,3 3-15 0,-3-3 8 15,4 4-9-15,-4-4-83 0,0 0 4 0,3 4 18 16,-3-4-17-16,0 0-19 0,0 0-40 16,0 0-228-16,0 0-512 0,0 0 97 0,0 0 89 15,0 0 52-15</inkml:trace>
  <inkml:trace contextRef="#ctx0" brushRef="#br0" timeOffset="33109.05">7447 8512 842 0,'0'0'215'0,"0"0"-5"0,0-6-21 16,0 6-10-16,0 0-7 0,3-7-21 0,-3 7-23 15,0 0 0-15,0-6-3 0,0 6-17 16,0 0-6-16,4-6-20 0,-4 6 5 0,3-4-8 15,-3 4-10-15,0 0-10 0,7-2-10 0,-7 2 7 16,7-3-23-16,-7 3 11 0,0 0-1 16,13 0-2-16,-13 0-7 0,10 5-9 0,-6-5 3 15,3 3-5-15,-3 2 1 0,-1-3 4 0,3 1-3 16,1 1-2-16,-4 2 0 0,2-4-7 16,-2 5-11-16,0-4 26 0,-2 4-11 0,2-4-84 15,0 4 13-15,-3-1 2 0,-3-1 3 16,3 0 26-16,-3 2 7 0,-1 3-2 0,1-3 2 15,-4 0 2-15,3 1-6 0,-3-1 17 16,1-1-21-16,-1 1 36 0,0 1-25 0,3-2-3 16,-2-4-15-16,2 4 28 0,1-3-10 0,-1 3 7 15,1-4-2-15,-1 2 8 0,4-4 12 16,-6 4-10-16,5 1-10 0,1-5-2 0,0 0-1 16,-3 5 13-16,3-5-5 0,0 0-5 0,-3 5 0 15,3-5-11-15,0 0 11 0,0 0 13 16,0 0-3-16,0 0-10 0,0 0 2 0,0 0 11 15,0 0 25-15,17 2-33 0,-17-2 8 0,0 0-13 16,17-6 23-16,-10 4-18 0,3 0 2 16,0 0 4-16,1-3 19 0,3 3-4 15,-1-4-34-15,4 4 20 0,-3-4-4 0,3 2-11 16,-1-1 11-16,2 1 15 0,-4 0-26 0,3 1 8 16,-4-1 21-16,1 1-21 0,-3 2 7 15,2-3-4-15,-3 2-1 0,0 1 6 0,-3 1 13 16,0-1-9-16,-7 1-7 0,14-5 13 0,-11 4-30 15,-3 1 127-15,11 0-26 0,-11 0-4 16,0 0-13-16,7-2-1 0,-7 2-12 0,0 0 3 16,0 0-9-16,0 0-17 0,7-4-3 0,-7 4 3 15,0 0-5-15,0 0-3 0,0 0-5 0,0 0-5 16,0 0 8-16,0 0-37 16,0 0 4-16,0 0-14 0,0 0-9 0,0 0-34 15,0 0-29-15,0 0-63 0,0 0-148 0,-14 6-602 16,10-2 120-16,4-4 43 0,0 0 119 15</inkml:trace>
  <inkml:trace contextRef="#ctx0" brushRef="#br0" timeOffset="34721.85">6237 8524 729 0,'0'0'197'0,"0"0"5"0,0 0 6 15,0 0-37-15,0 0-2 0,0 0-28 0,0 0-3 16,7-8-15-16,-7 8-23 0,4-4-29 0,-4 4 40 16,9-4-45-16,-9 4 6 0,11-1-6 15,-8-3-2-15,4 2-23 0,-7 2 16 0,13-1-14 16,-5 1-5-16,2-1-7 0,-10 1 2 0,16 0-7 16,-5 0 7-16,-1 0-22 0,-10 0 4 15,18 0 11-15,-11 1-9 0,2 0-1 16,-2-1 7-16,1 5-3 0,1-3 8 0,-5 1-33 15,2 2 18-15,-3-3-5 0,2 5 7 16,-5-4-17-16,0 4 25 0,0 1-16 0,0-1 1 16,-4-1 7-16,0-1-12 0,1 2 7 0,-4 1-84 15,1-1 13-15,2 0 7 0,-3-4 0 16,0 4 16-16,4-1 2 0,-4-4 3 0,4 2-3 16,-3 2 31-16,6-6-3 0,-8 4-2 0,4-1 10 15,4-3-3-15,-3 3 3 0,3-3 23 0,-6 5-18 16,6-5-2-16,0 0-11 0,-3 3 0 15,3-3-7-15,0 0 7 0,0 0 6 0,0 0 12 16,0 0-2-16,0 0-11 0,0 0 6 16,0 0 4-16,0 0-1 0,24-1-9 15,-24 1 3-15,12 0 3 0,-5 1-6 0,0 0 8 16,0 3 8-16,0-2-36 0,0 2 23 0,0-1 8 16,3 0-8-16,-6 2 2 0,2-2-2 15,1 4 5-15,-1-3 11 0,-1 2-6 0,-2-1-10 16,1 3 8-16,-2-6-6 0,-1 5 13 0,-1 0 8 15,0-2-2-15,-3 1-16 0,-1 2 3 0,-3-1 5 16,0 1 12-16,0-2-25 0,-3-2 3 16,-1 3 15-16,1-3-18 0,-3 2 18 15,2 0-24-15,1-4 17 0,-1 4 4 0,1-5-28 0,0 3 13 16,1 2 18-16,1-6-8 0,1 4 8 16,1-1-18-16,-1-3 11 0,-1 1-11 15,8-1 10-15,-10 6-5 0,7-5-5 0,3-1 5 16,-10 3 10-16,10-3-7 0,-7 1-11 15,7-1-2-15,-4 4 5 0,4-4 3 0,0 0 5 16,-6 2-6-16,6-2 21 0,0 0 5 0,0 0-25 16,0 0 12-16,0 0 62 0,-10 0-5 0,10 0 10 15,0 0-23-15,0 0-13 0,0 0 10 16,0 0-28-16,0 0-15 0,0 0-36 0,0 0-26 16,0 0-48-16,-14 4-284 0,14-2-482 0,0-2 95 15,0 0 72-15,0 0 74 0</inkml:trace>
  <inkml:trace contextRef="#ctx0" brushRef="#br0" timeOffset="42915.27">9693 9185 394 0,'-3'-7'212'0,"0"4"3"0,-1-3 10 16,4 6-35-16,-4-8-6 0,1 4-17 0,-1-2-14 16,-2-1 8-16,2 4-5 0,-2-5-22 15,-2 1-14-15,1 5-18 0,-2-4-2 0,2 0-18 16,-4 2 5-16,4-3-20 0,-6 6-1 0,2-5-2 16,1 5-25-16,-4-2 17 0,-2 0-95 15,1 2 1-15,2 1 5 0,-4 0 2 0,3 1-2 16,-6 3 12-16,3-2 19 0,-1 4-3 0,-1-4-13 15,-2 5 5-15,3 1 8 0,-5 1 2 0,2-1-4 16,0 0-6-16,1 2 18 16,0 0-5-16,2 4-5 0,-1-3 12 0,1 3-1 0,1 2-9 15,0-1 23-15,-1 3-20 0,5-1-2 16,0 0 7-16,-2 7-8 0,5-5-9 16,-3 2 7-16,6 0 86 0,0-3-14 0,0 4-3 15,0-5 5-15,3 1 8 0,1 0-31 0,0 2 15 16,3-1 6-16,0-1-26 0,0 0 8 0,3 2 7 15,-2-1-28-15,2-1 3 0,4 2-1 16,-3-2 9-16,2 2-8 0,1-2 12 0,0-1-30 16,3 4 23-16,0-2 2 0,0-2-28 0,1-2 19 15,2 3 29-15,1-3-37 0,0 0 10 16,-1-3-1-16,5 1-12 0,2-1 0 0,3-4-8 16,-1 2-2-16,5-3-3 0,-3 1 5 15,4-2-4-15,2-4 9 0,-2 4-10 0,2-3 5 16,1-3-5-16,0 0 16 0,-4-2-6 15,6 1 3-15,-5-3-15 0,0 1-1 0,2-2 6 16,-2 2-8-16,-4-4 2 0,3 0 14 0,-3-3-6 16,-4 3 0-16,1-2 18 0,-3-1-7 15,1-2 2-15,-4 0 3 0,-2-3-6 0,0 1 3 16,-2-5 5-16,-1 2-18 0,1-1-2 0,-7-6 0 16,2 4 2-16,-3-7-7 0,0 2 7 0,-2-4 10 15,2 4-22-15,-7-5 7 0,1 3-8 16,0-1 11-16,-3 3-11 0,-2 0 11 0,4 0-5 15,-6 2-1-15,0 3 1 0,-1-2 2 16,-1 4 0-16,0 0-10 0,-1 2 18 16,-3 0-6-16,-2 1-12 0,-3 4 5 0,1-1-15 15,-4 3 10-15,-3 3-5 0,-1 0 12 0,1-2-12 16,-1 6 12-16,1-3 4 0,1 4-4 0,1 1-10 16,1 0 6-16,0 1 4 0,4-1-4 15,-1 2-6-15,0 1 1 0,5-2-4 0,2 0-12 16,0-1 10-16,1 2-7 0,2 0-23 0,1 2 2 15,0-2-13-15,6 2-3 0,-2-1-22 16,3-2-33-16,3-1-134 0,0 7-187 0,0-7-440 16,12 2 90-16,-1-1 102 0,-1-2 57 0</inkml:trace>
  <inkml:trace contextRef="#ctx0" brushRef="#br0" timeOffset="46100.32">10879 8647 696 0,'-3'4'322'0,"3"-4"-43"0,0 0-28 0,0 0-38 16,0 0-6-16,0 0-13 0,0 0-22 0,0 0-11 15,0 0-5-15,0 0-20 0,0 0-18 0,0 0-11 16,0 0-7-16,0 0-15 0,0 0 17 16,20-7-43-16,-20 7 10 0,14-1-5 15,0-1-21-15,-1-2 1 0,5 2 2 0,1-1-13 16,6-3 8-16,5 4 3 0,1-4-6 0,7 4-40 16,3-3-34-16,0 4-31 0,3-1-140 15,1 2-661-15,-4 0 70 0,1 0 71 0,-8-1 87 16</inkml:trace>
  <inkml:trace contextRef="#ctx0" brushRef="#br0" timeOffset="48911.68">11919 8668 639 0,'0'0'182'15,"0"0"-26"-15,-4-3 87 0,4 3-10 0,0 0-18 16,0 0-5-16,0 0-15 0,0 0-19 0,-3-7-27 16,3 7-3-16,0 0-18 0,0 0-3 15,0 0-22-15,0 0-21 0,0 0 10 0,0 0-3 16,0 0-30-16,13-7 3 0,-6 7-14 15,3 0 3-15,0 0-7 0,1-1-8 0,6 1 2 16,0-1-2-16,0-4-8 0,4 4-7 16,-1 1-9-16,4-3 4 0,0 0 4 0,0 1-4 15,0 0 12-15,-1 0-10 0,-2 2 12 0,0-5-14 16,-4 5-3-16,0-1-6 0,-3 1 6 16,0 0 2-16,-4 0-2 0,-1 0 10 0,2 0-20 15,-11 0 10-15,14-1-8 0,-14 1 5 0,10 0 10 16,-10 0 1-16,0 0-34 0,7 1 21 0,-7-1 2 15,0 0-15-15,0 0-8 16,0 0-15-16,-7 10-44 0,7-10-40 0,-7 6-27 0,4-4-163 16,-1-2-568-16,4 0 84 0,0 0 54 15,0 0 118-15</inkml:trace>
  <inkml:trace contextRef="#ctx0" brushRef="#br0" timeOffset="57685.38">11115 7801 757 0,'-3'-5'225'0,"3"5"19"0,-4-6-40 16,1 1-71-16,3 5-38 0,-8-7 2 15,5 4 6-15,0-3 15 0,-3 5-31 0,2-6-8 16,1 4-5-16,-5-2-7 0,2 3 4 15,2 0-4-15,4 2-13 0,-13-6 15 0,2 6-15 16,11 0-24-16,-17 1 9 0,6 5-14 16,-1-3 11-16,1 5-13 0,-3 5-5 0,-2-2 20 15,1 5-9-15,-4 4-11 0,-2 2 5 0,3 4 7 16,2 1-12-16,-5 10 8 0,5-4-6 16,4-6-4-16,-1 5-11 0,2-4 15 0,1 5-20 15,1-1 26-15,2 0 12 0,-1 0-28 0,5-4 3 16,0-1-18-16,2 2 18 0,1-2 10 15,0 1 3-15,4 0-8 0,-1-2 7 0,5-1-35 16,-2-1 33-16,4 2 0 0,4 0-15 0,-3-6-1 16,5 3 1-16,1 1 2 0,-3-7 21 15,3-1-23-15,1 1-3 0,2-4 89 16,-3-1-24-16,7-4 4 0,-1 1-10 0,-5-1-103 16,3-8 16-16,-1 4 11 0,4-2 6 0,-3-2-4 15,-1-5 5-15,4 4 5 0,-3-7 18 16,3-1-18-16,-5-1 26 0,6-6-19 0,-4-2 11 15,-1-6-5-15,7-9-10 0,-3-5 4 0,-7 0 1 16,0-5-6-16,-3-3-17 0,-7 4 30 0,0-8 8 16,-4 7-20-16,0 1 5 0,-6-9-6 15,-4-3 6-15,-2 7 5 0,-2-2-18 0,0 2 10 16,-6 3 0-16,1 3 3 0,-2-1-14 16,2 12-1-16,1 3-3 0,-1 4 7 0,1 1-2 15,2 2-3-15,-1 2 18 0,1 3-15 0,-2-2 5 16,5 7-7-16,-2 2-1 0,1-3-7 15,1 4 15-15,0 0-18 0,2 4 10 0,-2-2 8 16,3 3-13-16,1 1-12 0,6 1-16 0,-14 1-11 16,14-1 11-16,-10 7-30 0,6-5-1 15,1 2-23-15,3 1-48 0,-3 1-74 0,3-2-150 16,0 3-447-16,3-4 108 0,0 1 79 0</inkml:trace>
  <inkml:trace contextRef="#ctx0" brushRef="#br0" timeOffset="58089.36">11559 7267 711 0,'-3'-6'233'0,"3"6"69"0,-3-8-20 0,3 5-34 0,0 3-5 0,-1-6-20 0,1 6-39 15,-3-4-7-15,3 4-26 0,0 0-8 16,-3-7-7-16,3 7-16 0,0 0-15 0,-3-4-5 16,3 4-26-16,0 0 11 0,0 0-9 15,0 0-22-15,-1 17-5 0,-2-10 10 16,3 5-18-16,0-1-8 0,-3 4 5 0,3 1 1 0,0 2-9 16,-4 3 6-16,4 7-18 0,-3-1-36 15,2 7-36-15,1 2-179 0,1 3-683 0,-1-3 102 16,3-3 72-16,1-4 112 0</inkml:trace>
  <inkml:trace contextRef="#ctx0" brushRef="#br0" timeOffset="60644.89">10195 7515 734 0,'-3'-5'243'0,"3"5"-99"16,-3-7-21-16,3 7 20 0,-4-10-15 0,4 7-3 16,-3-4 3-16,3 7-23 0,-4-8 13 15,4 4-5-15,0 4-11 0,-4-10-30 0,4 7 12 16,0 3-7-16,-3-5-8 0,3 5 3 0,0-7-13 16,0 7 7-16,3-5-15 0,-3 5 6 15,1-8-22-15,-1 8 1 0,10-5-5 16,-6 3-3-16,-4 2-13 0,10-1 6 0,-3 0 15 15,-7 1-8-15,14 1-13 0,-5-1 11 16,-2 3-18-16,1-2 7 0,-2 3 0 0,4-1-12 16,-3 3 15-16,0 1-8 0,0-3-15 0,-3 3 15 15,2 0 6-15,-3 0-9 0,1 1-17 0,-4 0 28 16,0-2-16-16,0 1-7 0,0 5 16 16,-4-2-4-16,1-2 1 0,-4 1 2 0,1 2-12 15,-2 1-1-15,1-3 21 0,-2-1-10 0,2 1-1 16,-1-1 24-16,2-3-34 0,-1 2 1 15,1 0 7-15,2-1 0 0,1-2 8 0,-4 1 0 16,6-2-6-16,-5 2-9 0,6-5-1 0,-4 5-2 16,1-1 21-16,3-4-11 15,-3 6-10-15,3-6 12 0,-4 2-4 0,4-2-26 16,0 0 41-16,-3 7-11 0,3-7-4 0,0 0-16 16,-4 3 16-16,4-3-1 0,0 0-17 0,0 0 20 15,0 0 10-15,14 1-7 0,-14-1-11 16,10-1 9-16,-10 1 6 0,18 0-14 0,-8 0-8 15,1-2 12-15,2 1 1 0,0-3 2 0,1 3 8 16,3-1-11-16,0 2-7 0,-4-1-3 16,2 0 13-16,1-2 3 0,-2 3-10 0,-3 0 9 15,2-2-4-15,-3 2 7 0,0 0-2 0,-3-1-6 16,-7 1 3-16,14 0-7 0,-14 0 10 16,10 0-6-16,-10 0 6 0,0 0-13 15,14 0 25-15,-14 0-20 0,0 0 5 0,0 0-5 16,0 6 5-16,0-6 6 0,0 0-16 0,0 0-26 15,-10 9-5-15,10-9-51 0,-4 3-46 16,1 3-95-16,-10-4-135 0,9 4-434 0,4-3 73 16,0-3 87-16</inkml:trace>
  <inkml:trace contextRef="#ctx0" brushRef="#br0" timeOffset="63341.88">8927 7768 819 0,'-3'-7'233'16,"0"3"5"-16,3-3-49 0,-8 0-58 15,5 0 4-15,0 2 14 0,2-1-6 0,-2-1-25 16,0 0 2-16,-3 2-25 0,5-1 7 0,-2-1-7 15,-4 4-11-15,6-4-17 0,-5 2 10 16,3 2-13-16,-1-4 0 0,1 5-13 16,-4-3-5-16,0 4 8 0,7 1-39 0,-13-3 11 15,6 3-3-15,7 0 25 0,-21 3-25 0,8 2 6 16,2-2-19-16,-3 5 10 0,-3 2-17 16,1 4 12-16,-2-3-15 0,1 6 15 0,-3 5 6 15,2 2-11-15,1 2-2 0,0-1 71 0,1 1-5 16,4 1-30-16,2 2 15 0,4-4-8 15,-1 4-5-15,4 0-7 0,3-3 1 0,-4 1 4 16,11-1-6-16,-4 4-17 0,4-3-11 0,0 3 0 16,4-3 6-16,-1 1 2 0,-1-2-11 0,6-2 32 15,-5-4-27-15,3-1 1 16,4-1 10-16,-3-1-5 0,3-1 0 0,1 1 10 16,2-4 16-16,0-1-26 0,1-2 10 0,-1 2-20 15,-2-3 7-15,6-2 23 0,-7-3-40 16,3 1 17-16,-3-2-25 0,0-3 10 0,0 0 5 15,0 0 13-15,1-6-18 0,-1 2 13 0,3-4-8 16,-3-5 18-16,4 0-15 0,-4-4 4 0,0-5 9 16,3-1-3-16,-3-3-5 0,-3-2-3 15,0-2-8-15,-3-2 9 0,-1 1-1 0,-1-2-18 16,-2 0 13-16,-3-1 26 0,-1 0-31 0,-5 4 20 16,1-3 6-16,-6 1-26 0,0 2-2 15,-3 0-4-15,-4 3 4 0,-2-1-1 16,-2 6 3-16,-6-1-5 0,0 4 8 0,-3-2-16 15,-3 9 15-15,-1-2-2 0,3 4-2 0,-2 3 4 16,2 0-2-16,-3 4-5 0,4 2 16 16,2 0-6-16,2 1-10 0,-1 1-1 0,3-1 4 15,0 1-6-15,5-1 3 0,-1 3-10 0,6 1-1 16,-2-3 4-16,2 1-9 0,5 1-7 16,-1 1-16-16,4-1-7 0,3-3-15 0,3 7-19 15,-3-7-155-15,3 6-188 0,7-4-445 0,2-2 52 16,1 0 101-16,4 0 55 0</inkml:trace>
  <inkml:trace contextRef="#ctx0" brushRef="#br0" timeOffset="64147.06">9300 7428 683 0,'-4'-3'264'0,"1"-4"-42"0,-3 5-4 15,2-3-31-15,0 2 76 0,4 3-30 16,-7-8-30-16,4 2-6 0,0 4-8 0,3 2-23 16,-4-7 1-16,4 7-24 0,-3-6-23 0,3 6-10 15,-3-4-22-15,3 4 6 0,6-6-22 16,-6 6-6-16,7-2 6 0,-3-4-3 0,2 6-28 16,5-1 13-16,-5-1-18 0,-6 2 5 0,21 0 0 15,-11 3-21-15,0-3-7 0,4 5 10 16,-4-4-5-16,0 3 2 0,4 0-2 0,-4 0-5 15,0 3 0-15,-2-1-8 0,2-2-2 16,-4 3-19-16,-2 0 11 0,3-1 10 0,-7 2-7 16,1-3-1-16,-2 6 3 0,-3-2-20 15,-2-1 15-15,2 1-1 0,-2 0-1 0,-1-1 4 16,-1 1-7-16,2-1 7 0,2-1 3 0,-5 1-5 16,5-5-5-16,-3 4 10 0,3 0-5 0,1-4 0 15,-3 3-18-15,5-4 12 0,-2 4-1 16,0-4-6-16,3-2 13 0,-3 7-8 0,3-7 8 15,-1 9-11-15,1-9 9 0,4 8-9 16,-4-4 9-16,3 2 2 0,1 1 12 16,2-3-22-16,0 3 10 0,2-2 2 0,-1 3 1 15,-1 0 4-15,1-4-9 0,1 1 14 0,-2 3-4 16,-3-3-8-16,4 0 5 0,-4 2 10 0,1 0-5 16,-1-3 5-16,-3 3-10 0,0 0-7 15,-3 3 30-15,-1-3-31 0,1 1 8 0,-6 2 5 16,2 0-5-16,-4 2 0 0,1-2-5 0,-4-2 7 15,1 2-9-15,-1-2 14 0,-3-1 9 16,3 3-9-16,-3-3 6 0,-1-1-2 0,5-2-9 16,0 1 8-16,-1-2 16 0,4-3-6 0,-1 0-9 15,4 0-9-15,7 0 19 0,-16 0-14 0,12-3 4 16,0-2 1-16,1 1-1 16,3 4-16-16,0-13 20 0,3 6-10 0,1 2-5 15,-3-1 3-15,5-1-3 0,-3 0 0 0,0 4 0 16,1-2-39-16,-1 2 6 0,-3 3-11 15,7-4-22-15,-3 1-14 0,-4 3-50 0,0 0-31 16,0 0-123-16,7 7-569 0,-7-7 93 0,3 7 25 16,-6-3 118-16</inkml:trace>
  <inkml:trace contextRef="#ctx0" brushRef="#br0" timeOffset="73685.52">14038 8600 588 0,'0'0'251'0,"3"-7"-8"0,-3 7-23 0,0 0-35 16,0 0-6-16,0 0-23 0,0 0-28 16,4-8 0-16,-4 8-3 0,6-3-9 0,-2-3-29 15,3 5-3-15,-7 1 6 0,13-6-19 0,-6 5 6 16,4-2-8-16,-1-4-5 0,3 5-2 15,2-4-9-15,4 0-1 0,-1 3-6 0,2-3-10 16,1-3 17-16,3 4-7 0,-3 2-2 0,3-7 20 16,-1 3-18-16,-2 5-5 0,-1-4-8 15,0 0-28-15,-5 2 13 0,4-1 23 16,-5 2-20-16,-3-1-3 0,3 1 10 0,-4 1-10 16,0 1 0-16,-3-3 10 0,0 1 0 0,-1 3 8 0,-6 0-54 15,10-5-31-15,-10 5 13 16,4-2 6-16,-4 2-11 0,0 0 10 0,0 0 0 15,0 0 11-15,0 0-6 0,-23 6 6 0,12-5-16 16,-3 2 10-16,-3 4-2 0,0-4-8 16,-4 2 11-16,0 2-1 0,-2 0-2 0,-1-3-3 15,3 3-5-15,2 0 16 0,-2 0-3 0,3-3-3 16,2 2 21-16,-2 0-10 0,5-2 4 16,-1 2-12-16,4-4 11 0,0 5-14 0,-1-6 3 15,4 5 0-15,-3-5 8 0,4 3 4 0,-2 0 4 16,5-2-4-16,-4 1-9 0,7-3 7 0,-6 4 0 15,6-4 24-15,0 0-9 16,-4 3 19-16,4-3-11 0,0 0-2 0,0 0 10 16,0 0 2-16,24-3-5 0,-13-3 11 0,2 5-8 15,4-2 13-15,-3-4-16 0,6 0-15 16,1 2 18-16,2-1-8 0,-2-1 5 0,6-1-7 16,-6 1-3-16,2 0 5 0,2 2 19 0,-1-1-22 15,-7-1-4-15,3 4-6 0,-2-4 1 0,-2 5 2 16,-1-3 13-16,-2 4 2 0,-3-3-18 15,1 1 1-15,-2 3-1 0,-5 0-2 0,-4 0-5 16,14-2-3-16,-14 2 8 0,0 0 18 16,0 0-16-16,0 0 6 0,-21 12-1 15,8-7-2-15,-5 3 0 0,-6 0-2 0,-3-4-1 16,-1 4-2-16,-6-1-5 0,3 1 2 0,1-1 0 16,-4 1 19-16,9-3-11 0,-1 0-8 0,2 2 11 15,3-3-14-15,0 2 14 0,5-5-3 16,1 4-23-16,2-4 18 0,0 0 5 0,2 1-5 15,4 2 5-15,-2-3-13 0,9-1 31 0,-11 2-28 16,11-2-3-16,0 0-5 0,0 0 28 16,0 0-15-16,0 0-5 0,0 0 20 0,44-9-23 15,-27 8 13-15,4-5-2 0,0 3 12 16,2-3-10-16,4 2-3 0,1-2 8 0,-1-1 3 16,-3 1-13-16,1 2 0 0,-5-3 15 15,0 6 11-15,-2-6-19 0,-1 5 1 0,0-2-11 16,-7 0 31-16,3 3-8 0,-2 0-2 0,-4-4 5 15,-1 5 3-15,-6 0-9 0,7-1-14 16,-7 1-1-16,0 0 11 0,0 0-3 0,0 0-10 16,-27 7 7-16,10-3-12 0,-1 0 13 0,2-1-36 15,-2 3-11-15,-1-4-38 0,4 4-43 16,-1-3-149-16,2 3-520 0,3-4 60 0,2 1 101 16</inkml:trace>
  <inkml:trace contextRef="#ctx0" brushRef="#br0" timeOffset="81885.72">10250 8503 248 0,'0'0'171'0,"0"0"-4"15,0 0 25-15,0 0 15 0,10-9-15 0,-10 9 5 16,0 0-110-16,0 0 5 0,0 0 23 15,0 0 72-15,0 0-20 0,0 0 9 0,0 0-4 16,0 0-21-16,0 0-28 0,0 0 0 16,0 0 12-16,-6-3-12 0,6 3-33 0,0 0-1 15,-10-4-9-15,10 4-19 0,-11-1 3 16,11 1-3-16,-17 1-9 0,3 3-9 0,-3-2-12 16,-7-1 15-16,-3 5-8 0,-7 1-4 0,-3 1-4 15,-5-4-7-15,-12 8-2 0,-1-3 17 16,-3 0-22-16,6 0-4 0,5-2 9 0,8-4-11 15,2 4 13-15,0-4-18 0,9 2-2 0,4-2 5 16,1 1 12-16,5-1-23 0,2-3 16 0,2 0-38 16,7 1-11-16,0 2 18 0,7-3-8 15,0 0 6-15,0 0 12 0,0 0 3 0,35-4-5 16,-8 4 0-16,3-3 10 0,11-2 5 16,0 2-5-16,4-3 2 0,10 1 14 15,-8 0-22-15,-6 0 1 0,0 1-2 0,-3-2 2 0,-1 1 17 16,-3 2-9-16,-3 0-11 0,-6-1 6 15,-2 1-1-15,-3 1-2 0,-5-1 15 0,1 1 0 16,-5 1 13-16,-1 1-5 0,-4 0-18 16,-6 0 8-16,0 0-8 0,0 0 3 0,0 0 2 15,0 0-13-15,-30 7 8 0,13-4 0 0,-10 2 8 16,0-1-13-16,-4 2 10 0,-4 0-13 16,-2-2 8-16,-4 2-8 0,3-3 6 0,1 3 7 15,0-5 3-15,6 5-8 0,3-5-3 0,0 3-2 16,5-1 0-16,3 0 20 0,5-3-15 0,-1 0 5 15,5 1-15-15,1 2-5 16,3-3 10-16,7 0-1 0,0 0-4 0,0 0 3 16,0 0-11-16,0 0 18 0,34-10-5 0,-14 6-26 15,5 2 28-15,5-4 6 0,1 2 7 16,-3 1-20-16,2-4-6 0,1 3 22 0,-4-2-12 16,-3 5-6-16,-4-3 7 0,1 2-6 0,-8 1 1 15,2 1-3-15,-5-2-15 0,-4 2 15 0,-6 0 3 16,0 0-3-16,-3 9-5 15,-10-2 0-15,-8 2-2 0,-10 1-36 0,-16 7-34 0,-12 0-30 16,1-9-139-16,0 11-603 0,-3 2 99 0,-1-3 92 16,0-1 65-16</inkml:trace>
  <inkml:trace contextRef="#ctx0" brushRef="#br0" timeOffset="84395.82">12701 9651 568 0,'0'-7'179'0,"0"7"-31"0,0 0 16 0,0 0-28 15,0 0-13-15,0 0-46 0,0 0-39 0,0 0-61 16,0 0-56-16,0 0-6 16,0 0-417-16,0 0-74 0</inkml:trace>
  <inkml:trace contextRef="#ctx0" brushRef="#br0" timeOffset="101786.21">15460 7903 401 0,'0'-4'164'15,"0"-2"-28"-15,3-2 20 0,-3 4-10 0,0-2-13 16,0-1-20-16,0 0 15 0,0 3-11 0,0-3-4 15,0 0 0-15,0 0-19 0,0 3 9 0,-3-3-21 16,3 0-11-16,-3 4-7 0,0-4-2 16,2 2-6-16,-5 2-5 0,2-3-10 15,0 3-15-15,-3-2 12 0,1 2-5 0,-1 3-10 16,-4 0-20-16,1 0 20 0,-3 2 3 16,-4 3-11-16,-1-1 0 0,-2 5-12 0,-4 3 10 15,-3 1 2-15,-1 5 13 0,-6 7-5 0,0 4-12 16,3-1 78-16,4 4-10 0,-1 1 3 0,4 5-7 15,4-1-19-15,3-5 10 0,7 0-7 16,0-3-5-16,3 3 5 0,6-1 10 0,1-4-20 16,4 5 2-16,6 0-8 0,0-4 6 0,8 12-18 15,2-8 2-15,4-1 3 16,4-1-3-16,6 0 3 0,-4-10-3 0,-2-3-7 0,12 2 2 16,-1-6 21-16,-5-3-16 0,4-2-13 15,2-2-4-15,-2-5-1 0,-3-2-2 0,5-5 23 16,-2-1-26-16,2-3-7 0,8-6 4 15,-7-4-9-15,1-4 7 0,-8-6-3 0,-3 0-2 16,-4-8 3-16,-7 1 2 0,-3-3-2 0,-10 0-9 16,-3 5 4-16,-4-3 7 0,-10-12-20 15,-4 4 20-15,-3-1-8 0,-10 3 6 0,-4 3-1 16,-7 1-9-16,-3 4 9 0,0 5-2 0,-3-1-7 16,-4 7 4-16,4 7 3 0,-1 0 15 15,0 1-10-15,8 9-17 0,2 1 12 0,9 0 12 16,2 4-17-16,3 3-7 0,0 0-1 15,4 2-15-15,-3 3 12 0,9-2-12 0,2 4-3 16,4 0-15-16,5 2-33 0,0 0-80 16,5-3-150-16,4 7-549 0,5 3 59 0,3-1 116 15,0-4 20-15</inkml:trace>
  <inkml:trace contextRef="#ctx0" brushRef="#br0" timeOffset="105644.14">11925 7836 642 0,'3'-5'164'16,"-3"5"-8"-16,4-6 5 0,-4 6-15 0,0-7-5 15,0 7-23-15,4-3 12 0,-1-2 1 16,-3 5-24-16,0-7-4 0,3 4 9 0,-3 3-9 15,-3-7-4-15,3 7-14 0,0-10-16 16,-3 5 5-16,-1 2-10 0,1-3-13 0,3 6 13 16,-7-8-15-16,0 5-11 0,-3 2-2 0,2-3-18 15,-4 4 10-15,1 0 1 0,-6 4-17 16,-1 0 6-16,-2 3-18 0,-3 3 10 0,-2 6 11 16,-2 6-13-16,-4 5-1 0,0 6 6 0,0 7-8 15,4 1-5-15,7 3 10 0,-1 4-2 16,5-1 2-16,5 3-7 0,4 0 7 0,4-6 0 15,6-8 3-15,4 13 8 0,7-5-14 16,2 3 4-16,5-6-1 0,0-4-8 0,3 0 21 16,6-6 57-16,-2 0-3 0,6-5-13 0,0-1 2 15,1-4 3-15,-8-10-105 0,11 0 13 16,-1-5 13-16,4 0-15 0,0-6 17 0,3-5-13 16,15-3 9-16,-1-3 1 0,-3-7 14 0,-8-4-6 15,2-5 3-15,-5 0 8 0,-4-8 0 16,-5-4-19-16,-4-6 9 0,-8-1 4 0,-5-5-4 15,-8-2 2-15,-7-1-10 0,-6-1 5 0,-10 3-6 16,-9 1 4-16,-15-6 9 0,-8 0 6 16,-6 12 2-16,-3 4-12 0,-8 2-14 0,0 6 21 15,-6 6-2-15,10 8-16 0,-6-2 11 0,2 10-16 16,-3 1 15-16,0 2-2 0,7 4-8 0,6 2 8 16,11 2 2-16,0 5-14 15,3-3 17-15,8 5-13 0,2-1-3 0,8 4-14 16,0 0-4-16,6 0-4 0,7 0-36 0,7 4-52 15,3 2-101-15,1-1-129 0,16 5-425 16,4-3 95-16,4 0 21 0</inkml:trace>
  <inkml:trace contextRef="#ctx0" brushRef="#br0" timeOffset="108736.29">16223 8241 291 0,'0'0'87'0,"3"-5"52"0,-3 5-50 16,0 0 11-16,0 0-36 0,0 0 0 0,0 0 5 16,0 0-23-16,0 0 0 0,0 0 3 0,0 0-21 15,0 0-15-15,0 0-21 16,0 0-25-16,0 0-8 0,0 0-59 0,6 7-512 0</inkml:trace>
  <inkml:trace contextRef="#ctx0" brushRef="#br0" timeOffset="119450.99">18728 11890 721 0,'10'6'238'0,"-2"-1"-15"0,1 2-16 15,-2 1-9-15,4 2-17 0,-1 3-37 16,0-1 4-16,7 3-33 0,-4 2-10 0,-1-2-8 15,4 2-10-15,-2-1-12 0,-1-1-11 0,1 0 10 16,0 0-18-16,-1 0-2 0,2-1 0 16,1-3-16-16,1 6 11 0,-3-7-8 15,3 5-16-15,-3-5-32 0,3 3-16 0,-4-3-21 16,2-1-86-16,-2-1-42 0,-3-5-107 0,0 7-494 16,-3-4 56-16,-3 0 100 0</inkml:trace>
  <inkml:trace contextRef="#ctx0" brushRef="#br0" timeOffset="119656.49">19057 11981 806 0,'-4'-5'271'0,"4"5"-20"0,-7-1-36 15,7 1-20-15,-17 6-21 0,7-3-3 16,-4 6-30-16,-3 6-11 0,-7 2-14 15,0 1-1-15,-13 11-15 0,2 0-29 0,-6 4 9 16,0 4-27-16,-11 8-27 0,2-2-67 0,2 6-59 16,10-7-409-16,7-8-282 0,1-2 120 0,6-7 49 15</inkml:trace>
  <inkml:trace contextRef="#ctx0" brushRef="#br0" timeOffset="120259.95">19586 11833 870 0,'0'0'266'0,"0"0"-69"0,0 0-18 0,0 0-20 15,17 7-18-15,-10-6-8 0,0 8-15 16,3-1-3-16,4 0-13 0,-1 2 1 0,5 5-19 16,-2-1-28-16,5 3 11 0,0 1-6 0,-1 0 1 15,4 0-3-15,-3 2 0 0,6 0-39 16,-4-2 16-16,-2 3 7 0,4-1-2 0,-1-4-15 15,-1 4-24-15,-2-4-19 0,0 3-55 16,-2-6 0-16,-1 1-79 0,-2-4-97 0,2 3-489 16,-1-4 17-16,-6-3 83 0</inkml:trace>
  <inkml:trace contextRef="#ctx0" brushRef="#br0" timeOffset="120481.15">19979 11848 952 0,'-10'0'233'0,"10"0"-8"0,-14 3-28 16,4 4-20-16,-4 1-19 0,-6 6-12 0,-1 6-5 15,-12 13-13-15,1 0-10 0,-1 7-24 16,-9 9-35-16,4 4-61 0,1-2-24 0,-18 6-238 15,28-14-526-15,3-1 114 0,7-10 33 0</inkml:trace>
  <inkml:trace contextRef="#ctx0" brushRef="#br0" timeOffset="125650.18">19850 8551 588 0,'0'0'133'0,"0"0"6"0,0 0-6 0,0 0 5 16,0 0-15-16,0 0-16 0,0 0-12 0,0 0 7 15,0 0-25-15,0 0 0 0,0 0-11 16,0 0-4-16,0 0-6 0,0 0 13 16,0 0-30-16,0 0 40 0,0 0-38 0,0 0 0 15,0 0-10-15,0 0 12 0,0 0-20 0,0 0 8 16,0 0-13-16,0 0-8 0,0 0-7 16,0 0 20-16,0 0-34 0,0 0 32 0,0 0-21 15,0 0 3-15,0 0 12 0,0 0-2 0,0 0 17 16,0 0-1-16,0 0-4 0,0 0-9 0,0 0 32 15,0 0-22-15,0 0 76 0,-21 10-12 16,21-10-13-16,-7 4-6 0,0-1 14 16,7-3-11-16,-13 1-10 0,3 4-5 0,-1-4 12 15,-3 0-9-15,0 1-1 0,-2 1 14 16,1-2-29-16,-1 0 0 0,-2-1-3 0,-2 2-4 16,-1-1-11-16,-2-1 5 0,-2 0-7 0,2 1 4 15,-4-1-7-15,2 0-2 0,-8 0-8 0,8 0-1 16,-5 3 19-16,2-3-31 0,1 1 5 15,4-1 11-15,-2 0-11 0,4 0 13 0,0 2-16 16,-1-2 1-16,1 0-11 0,0 0 13 0,7 0 5 16,-3 1-2-16,1 2-3 0,-2-3 16 15,5 2-29-15,-1-1 6 0,0-1 2 16,4 0 5-16,-4 0-8 0,4 0 3 0,-1 1 5 16,1-1-2-16,0 0-1 0,0 0 3 0,3 2-12 0,-3 1-3 15,10-3 17-15,-18 1-2 16,12-2-2-16,-4 2-8 0,10-1 18 0,-14 0-19 15,14 0 4-15,-14 0-1 0,8 0 16 0,6 0-15 16,-18 0-1-16,12 1-5 0,6-1 1 0,-15 0 14 16,6 0-12-16,9 0 3 0,-11 2 7 15,1-2-5-15,10 0 7 0,-13 0-9 0,13 0-1 16,-10 0 6-16,10 0 5 0,-15 0 2 0,9 1-5 16,6-1-3-16,-18 0 4 0,12 1-4 15,-4-1-7-15,3 3 2 0,7-3-9 0,-21 1 19 16,11 1-7-16,-4-2 3 0,1 0-8 0,-2 0 10 15,-1 0 5-15,-1 0-18 0,3 0 11 16,-3 0 10-16,4 1-26 0,-5-1 13 16,2 3-5-16,1-1-3 0,2-2 3 0,-1 1 20 15,1-1-4-15,-2 0-1 0,5 1-8 0,0-1 6 16,-1 0 5-16,2 0-21 0,-1 0 16 16,10 0-5-16,-15 2-6 0,6-2 8 0,2 3-5 15,7-3-10-15,-14 1 2 0,14-1 8 0,-13 0-8 16,6 1-2-16,7-1 0 0,-15 0 18 0,6 0-6 15,9 0 8-15,-18 0-12 0,11 2-1 16,-2-1 11-16,-2 0-3 0,-2 3 5 16,6-2-2-16,-4-2-10 0,1 0 2 0,-3 1-6 15,-1-1 14-15,4 5-13 0,-5-4 18 0,5-1-11 16,-3 0-9-16,-1 1 9 0,1 1 8 16,-1 1-10-16,0-3-5 0,-3 1 16 0,4 0-11 15,-5-1 0-15,5 0-11 0,-5 2 16 0,2-1 3 16,-2 0 10-16,2-1-10 0,-5 0-8 15,3 3 0-15,-1-6 0 0,-2 6 2 0,4-3 11 16,-4 0-10-16,0 0-1 0,5 0 3 0,-2 1 6 16,2-2-17-16,-2 2 19 0,1-1-10 15,0-1-3-15,3 1 5 0,0 0-3 0,-3 0-2 16,4-3 0-16,0 3 6 0,2 0-4 16,-3-1-4-16,3 1 7 0,1-1 0 0,-3 1-5 15,2 0 13-15,2 0-6 0,-2-2-4 16,-3 2-13-16,5 2 12 0,-1-4-12 0,10 2 15 15,-21 0 3-15,11 0-11 0,-1 0 24 0,11 0-9 16,-14 0 1-16,4 0-28 0,10 0 5 0,-14-1 30 16,14 1-22-16,-13 0-1 0,13 0 8 15,-11 0-13-15,11 0 16 0,-10 0-5 0,10 0-6 16,0 0-2-16,-10 0 5 0,10 0-5 0,0 0 0 16,-10 1 5-16,10-1 13 15,0 0-13-15,0 0 10 0,-11-1-13 0,11 1-7 0,0 0 2 16,0 0 37-16,0 0-35 0,-14 0 29 0,14 0 3 15,0 0-26-15,0 0 13 0,-9-1 2 16,9 1-23-16,0 0 11 0,0 0 7 16,0 0-15-16,-10 0-3 0,10 0 16 0,0 0-8 15,0 0 0-15,0 0 3 0,0 0-3 0,0 0 10 16,0 0-5-16,-11 0-10 0,11 0 0 16,0 0 10-16,0 0-10 0,0 0-8 0,0 0 18 15,0 0 0-15,-7-3-2 0,7 3-11 0,0 0 6 16,0 0 9-16,0 0-2 0,0 0-12 0,0 0 17 15,0 0 3-15,0 0 2 0,0 0-12 16,0 0-3-16,0 0 10 0,-10-2-10 0,10 2-3 16,0 0 24-16,0 0-8 0,0 0-3 15,0 0 0-15,0 0-5 0,0 0 0 16,-7 0 11-16,7 0 4 0,0 0-17 0,0 0 4 16,0 0-17-16,-11-1 5 0,11 1 0 0,0 0 10 15,-10 1 10-15,10-1-22 0,-12 0 9 0,12 0 3 16,-11 0 3-16,11 0-5 0,-10 0-3 15,10 0 7-15,-10 0-9 0,10 0-3 0,-11 0 17 16,11 0-19-16,-10 0 12 0,10 0-3 0,0 0-9 16,-10 0 2-16,10 0 0 0,0 0 12 15,-8 2-7-15,8-2 0 0,0 0-2 0,0 0-3 16,0 0 15-16,-13-2-8 0,13 2 1 0,0 0-3 16,0 0 2-16,0 0-14 0,0 0 14 15,-7 2 14-15,7-2-29 0,0 0 10 16,0 0-15-16,0 0 23 0,0 0-20 0,0 0 5 15,0 0-16-15,0 0-40 0,0 0-1 0,0 0 1 16,0 0-11-16,0 0-36 0,0 0-33 16,0 0-35-16,17-6-132 0,-6 8-595 0,-5-1 114 15,-6-1 77-15,17-1 90 0</inkml:trace>
  <inkml:trace contextRef="#ctx0" brushRef="#br0" timeOffset="134257.5">23073 7981 522 0,'0'-7'169'0,"0"7"-21"0,0-8-10 0,0 8 16 15,0-8-8-15,-3 2-16 0,3 6-14 0,0-9-9 16,-1 1-5-16,-2 1-30 0,0 3 20 15,0-4-12-15,2 0 1 0,-2 0-14 16,-4 1 20-16,3-3-15 0,-2 2-16 0,-1 1-7 16,1-3-1-16,-5 2-2 0,4 1-7 0,-3-3-3 15,-1 2 12-15,1-1 3 0,-3 0-7 16,-1 1-16-16,1-1 18 0,1 1 5 0,-1 0-12 16,0 2-6-16,-1-2-10 0,1 1-2 0,0 4-11 15,1-3 3-15,-2 5-21 0,4-2 16 0,0-1-14 16,-1 4 17-16,-2 5-11 0,0-3 18 15,-1 5-18-15,-3 1 15 0,0 2-5 16,3 5-69-16,-6 1-5 0,2 3 21 0,2 4-1 16,-2 1 11-16,5 2 71 0,-5 1-27 15,5 1 9-15,-4 11 8 0,3 2 3 0,3-7-8 16,2-1 3-16,-1-1-8 0,3-1 15 0,-1-1 8 16,5 2 5-16,0-7-5 0,3 3-21 0,3 1 19 15,0-3-14-15,1-1 9 0,6 0-4 16,0 2-7-16,0-2-5 0,5-3 16 0,-2-1 9 15,7 1-25-15,1-5 23 0,-1-2-8 0,5-4 6 16,2-1-6-16,4 0-10 0,3-4 0 16,-4 0-5-16,1-6 0 0,0 1 0 0,0-2 2 15,0 1-20-15,-1-6 13 0,1 2-3 16,-4-3 8-16,-2-1-8 0,5-2-12 0,-5-4 17 0,1 1 11 16,-2-8-24-16,-3 2 9 15,0-4-6-15,-4-2-3 0,0-2 11 0,-4-4-10 16,0 2 9-16,-1-2 4 0,-6-1-16 0,0-1-10 15,-5-1 12-15,-1 7 8 0,-1-3-17 16,-5 1 4-16,-4-3 6 0,-1 5-16 0,-5-1 3 16,-2 3 10-16,2 3 0 0,-5-1 20 0,-3 1-17 15,4 5-8-15,-4 4 17 0,3 0-9 0,1 1 2 16,-1-1-13-16,0 5 6 0,4 1 4 16,-3 4 1-16,6-4-21 0,-3 7-5 0,4-3-8 15,-1 3 1-15,2 0-24 0,-1 1-5 16,3 1-18-16,0-2-38 0,-1 6 0 0,5-2-80 15,-1-1-63-15,1 1-577 0,3 2 78 16,-2-3 83-16,5 3 104 0</inkml:trace>
  <inkml:trace contextRef="#ctx0" brushRef="#br0" timeOffset="137212.79">21602 8601 844 0,'0'0'272'0,"-6"-1"1"15,6 1-22-15,0 0-13 16,0 0-28-16,-7-7-15 0,7 7-21 0,0 0-28 16,0 0-6-16,0 0-19 0,-3-2-19 0,3 2-10 15,0 0-5-15,0 0-5 0,0 0-13 0,0 0-7 16,0 0 7-16,17-4-20 0,-17 4-3 16,17 3-5-16,-4-3-13 0,2 1 18 0,1-1-8 15,2 2-25-15,3-2 15 0,2 0-7 0,-2 0 9 16,6 0-17-16,-3 1-3 0,3-1 11 15,-3 3-1-15,0-6-12 0,3 6 2 16,-2-6 6-16,-2 3-6 0,-2 0 0 0,-4-1 8 0,-4 2 0 16,2-1-8-16,-3 0 0 0,-1 0 3 15,-4 0-5-15,-7 0 5 0,0 0-16 16,0 0 6-16,0 0-14 0,0 0 32 0,-30 9-19 16,9-5 4-16,-7 0-9 0,1 0-12 0,-4-1-62 15,-7-2 8-15,4 2 5 0,-6 0 13 0,-2-3 2 16,8 1 5-16,0-1 1 0,3 2 2 15,0 1 21-15,10-3 12 0,-2-3 0 0,6 3-15 16,4 0 5-16,-2-2-10 0,6 2 2 0,9 0 14 16,-11 0-6-16,11 0 7 0,0 0-6 15,0 0 14-15,0 0-12 0,31-4-6 0,-14 0 16 16,4 4-10-16,3-2-1 0,-1 1 11 16,5-3 0-16,2 1 3 0,-2 3 14 0,3-2-12 15,-4-3-7-15,0 5 9 0,-3-1 6 16,-4 0-16-16,1-4 11 0,-3 5 7 0,-5-1-5 15,0 1-7-15,1 0-6 0,-4 0 13 0,-3 0 5 16,-7 0-2-16,11-2 2 0,-11 2-2 0,0 0 0 16,0 0 2-16,0 0-20 0,0 0 7 15,-21 6-2-15,11-6 0 0,-4 3 12 0,0-3-9 16,0 0-1-16,-2 1-15 0,2-1 16 0,1 0-8 16,2 0 4-16,-3 2 4 0,8 1-26 15,-4-3-18-15,10 0-80 0,-15-3-150 0,6 6-502 16,9-3 10-16,-4-3 95 0</inkml:trace>
  <inkml:trace contextRef="#ctx0" brushRef="#br0" timeOffset="138434.03">22137 8775 340 0,'0'0'164'0,"3"-7"71"0,-3 7 3 16,0 0-28-16,0 0-10 0,0 0-21 0,3-3 3 16,-3 3-18-16,0 0 2 0,0 0-15 0,3-4-67 15,-3 4-12-15,0 0 18 0,0 0-31 16,0 0 7-16,0 0-17 0,0 0-1 0,0 0-4 15,0 0-1-15,0 0-7 0,0 0-15 0,0 0 9 16,0 0-9-16,0 0-3 0,0 0 0 16,4 14-8-16,-1-7 3 0,-3 4-8 0,0-3 5 15,3 3 8-15,-3 2-10 0,4 3-3 16,-4-1 8-16,1-3-3 0,-1 6 3 0,0-1-8 16,0-2-3-16,0 3-9 0,0-3 20 0,0 3-1 15,0-4-9-15,0 2 2 0,0-5-2 0,0 1 17 16,0-1-5-16,0-1 1 0,3-3-9 15,-3 1 11-15,0 0-10 0,0-2 0 0,0-2 7 16,0 3 0-16,0-3 1 0,0 2-6 16,3-2-10-16,-3-4 18 0,0 4-5 0,3 2-3 15,-3-6-7-15,0 0-14 0,4 3-12 16,-4-3-33-16,0 0-21 0,7 1-102 0,-7-1-146 16,0 0-502-16,0 0 95 0,0 0 79 0</inkml:trace>
  <inkml:trace contextRef="#ctx0" brushRef="#br0" timeOffset="143308.07">20772 8603 199 0,'-7'4'105'0,"7"-4"-8"0,-6 1-22 0,6-1-47 16,-7 3-18-16,7-3 8 0,-7 4-8 0,7-4 44 15,-10 1 2-15,10-1 72 0,-7 2-5 0,7-2-8 16,-7 0 11-16,7 0-16 0,0 0-23 16,-11 4 25-16,11-4-42 0,-6 2 22 15,6-2-16-15,0 0 19 0,0 0 13 0,-10 1-19 16,10-1-20-16,0 0 26 0,0 0-57 0,0 0-4 16,-7 1 2-16,7-1 63 0,0 0 6 15,0 0-20-15,0 0-1 0,0 0 21 0,0 0-13 16,0 0-17-16,0 0-11 0,0 0 7 0,0 0-7 15,0 0 0-15,0 0-10 0,0 0-16 16,31 0 14-16,-18-1-1 0,1 1-33 0,6-1 10 16,1-4-15-16,6 4 20 0,-2 1-5 0,6-3-5 15,-1-1 3-15,1 1-3 0,-3 2-3 0,1 0 3 16,-1-4-12-16,-4 5-4 0,0-1-2 16,0 0 6-16,-7 1-14 0,0-2 13 0,0-1 3 15,-3 2 0-15,-4 1 7 0,0 0 8 16,1 0-12-16,-11 0-1 0,10 0 6 15,-10 0-9-15,0 0 6 0,0 0-10 0,0 0 5 16,0 0-11-16,-28-6-2 0,11 6 18 0,-6 3-13 16,1-6 6-16,-5 6 7 0,4-3-6 0,-8 1-9 15,4-1-8-15,-4-1 20 0,7 1-17 16,-3 0 2-16,2 0-3 0,1 0 16 0,4 0-16 16,-1 1 6-16,5-1-6 0,-2 0 1 0,5 0-1 15,-1-1-10-15,4 1-2 0,3 1-5 16,7-1-1-16,-11 0 3 0,11 0 5 15,0 0 3-15,0 0-10 0,0 0 7 0,0 0 3 16,0 0-11-16,0 0 1 0,38-1-3 0,-24 1-21 16,3-3-48-16,-3 3-62 0,2-1-84 15,-1 2-591-15,-2-1 59 0,1 0 73 0,-1-1 83 16</inkml:trace>
  <inkml:trace contextRef="#ctx0" brushRef="#br0" timeOffset="147747.87">21069 8768 322 0,'0'0'143'0,"0"0"-7"0,0 0-5 16,0 0 7-16,-6 0-15 0,6 0 2 15,0 0-7-15,0 0 69 0,0 0-8 0,-7-6-8 16,7 6 1-16,0 0-36 0,0 0-3 16,0 0-13-16,0 0-13 0,0 0-27 0,0 0 9 15,0-5 9-15,0 5-9 0,0 0 21 0,0 0-43 16,0 0 10-16,0 0-6 0,0 0-4 16,7-6-11-16,-7 6-5 0,10-1-10 0,-10 1 5 15,11-1-7-15,-5-1 2 0,1-1 2 0,-7 3-9 16,17 0-6-16,-10 0-10 0,-7 0-11 0,17 0 14 15,-7 3-6-15,0 0-10 0,0-2 3 16,1 6 0-16,-4-4 10 0,3 4-21 0,-3 0 0 16,0-1 14-16,0-1 4 0,-1 2-15 0,-2 0 3 15,-1 1 2-15,-3 2 5 0,0-3-2 16,0 1 17-16,-3 2-25 0,-1-2 13 16,-2 3 0-16,-1-1 0 0,-4 0-8 0,1 1 5 15,0-3-7-15,-1 1 7 0,-2-1-5 0,3-1 15 16,-1 0-7-16,2-2-8 0,-1 1 11 15,2 1-11-15,-2-4 5 0,3 2 0 0,1-2-2 16,1 2 5-16,-1-3-3 0,2 2 5 0,-2-1 3 16,6-3 10-16,-7 3-23 0,7-3 11 0,-3 5-19 15,3-5 24-15,0 0-11 0,-4 3 0 16,4-3 3-16,0 0-8 0,0 0-5 0,0 0-2 16,30-5 4-16,-18 0 6 0,7 3-11 15,-1-4 11-15,2 3-3 0,0-2-5 0,4 1 13 16,1-2-16-16,-1-1 8 0,3 4-7 15,-3-4 4-15,0 0 1 0,-3 5-11 0,-2-4 13 16,2 0-2-16,0 2 0 0,-5 3 2 0,-1-3-13 16,-5 2 8-16,4 0 15 0,-4 0-12 15,-3-1-11-15,2 2 1 0,-4 1 19 0,-5 0-22 16,10-3 8-16,-10 3 4 0,6-3-2 0,-6 3-2 16,0 0 9-16,0 0-17 0,0 0 2 15,0 0-28-15,0 0-25 0,0 0-113 0,0 0-18 16,-27 6-310-16,23-5-350 0,-2-1 58 0,6 0 142 15,-14 0 50-15</inkml:trace>
  <inkml:trace contextRef="#ctx0" brushRef="#br0" timeOffset="149667.43">18506 7840 406 0,'0'-5'146'0,"0"5"-20"0,3-7 2 16,-3 4 100-16,0 3-18 0,0-7-16 0,0 7-7 16,0-8-8-16,0 8-20 0,-3-7-6 15,3 7-20-15,-3-9-15 0,-1 8 0 0,4 1-23 16,-7-7-3-16,7 4-13 0,0 3-7 0,-7-5 0 16,7 5-11-16,-3-3-2 0,3 3-5 0,0 0-16 15,-4-6-7-15,4 6 5 0,0 0-8 16,-3-3-13-16,3 3 3 0,0 0-10 0,0 0 4 15,0 0-17-15,0 0 21 0,0 0-6 0,0 0 8 16,0 0-23-16,0 0 10 0,0 0-18 16,0 0 16-16,0 0-6 0,0 0 8 15,0 0-10-15,0 0 0 0,0 0-3 0,0 0-7 0,0 0 5 16,21 2 2-16,-21-2-23 16,0 0 18-16,0 0 8 0,0 0-18 0,0 0 10 15,0 0 1-15,0 0-1 0,0 0 3 0,0 0 25 16,0 0-23-16,10 0-7 0,-10 0 23 15,0 0-11-15,0 0 1 0,0 0-9 0,0 0 4 16,0 0 14-16,0 0-7 0,0 0 16 0,0 0-16 16,0 0 18-16,0 0-6 0,0 0 17 15,0 0-6-15,0 0 2 0,0 0 8 0,0 0-12 16,0 0 7-16,0 0-10 0,0 0 10 16,0 0-10-16,0-7 0 0,0 7-8 0,0 0 11 0,0 0-16 15,0 0 2-15,0 0 1 0,0 0 8 16,0 0-4-16,0 0-1 0,0 0 4 15,0 0-5-15,0 0 23 0,0 0-10 0,0 0-10 16,0 0 8-16,0 0 7 0,0 0-26 16,0 0 9-16,0 0 1 0,0 0 6 0,0 0-7 15,0 0 14-15,0 0-15 0,0 0 3 0,0 0 5 16,0 0-8-16,0 0-2 0,0 0 23 16,0 0-23-16,0 0 15 0,0 0 18 0,-7-8-21 15,7 8 0-15,0 0 11 0,-7-2-26 0,7 2 11 16,0 0 9-16,-7-2-12 0,7 2 5 0,-7-5-5 15,7 5-8-15,0 0-10 16,-17 0 5-16,17 0-5 0,-10 6-11 0,3-3 9 16,-2 2 4-16,-2 5 0 0,1-2-4 0,0 9 12 15,-4-2-8-15,3 5-73 0,-6 5 1 16,4 3 37-16,-1-1-29 0,0 15 11 0,-3 1 18 16,7-10-3-16,3-1 2 0,0 3 6 0,0-3 15 15,4 1 3-15,-1 0-8 0,4-6 13 16,0 4-1-16,0-5-12 0,1 0 10 0,5-1-7 15,-3 5 2-15,5-5 15 0,-1-3 11 16,2 1-10-16,-2 1-6 0,7-6 18 0,-1 1-2 0,-1 0 0 16,1-6-1-16,4 1-2 15,-3-1-10-15,6-1 18 0,-3-5-18 0,0-3 25 16,4 2-12-16,-1-6-13 0,1 1 20 0,3-2-15 16,-1-5 21-16,2-1-11 0,5-4 18 15,1 1-18-15,-4-6 3 0,8-9-15 0,-1-1 14 16,-1-5-6-16,-5-1-9 0,0-1 21 0,-4-2-21 15,0-2 44-15,-4-1 28 0,-6 5 6 0,-4 4-14 16,1-2 1-16,-4 0-27 0,-1 5 9 16,-3 1-8-16,-3 0 0 0,-3 0-1 0,-4 0-6 15,1 1 6-15,-8 5-6 0,-3-5 1 16,-4 5-17-16,-6-2-5 0,-1 6 15 16,-2 2-8-16,-1-1-2 0,-3 5 7 0,3 0-17 0,3 2 7 15,4 6-5-15,1-2-5 0,-1-1 0 16,3 4 3-16,5 0-1 0,-5 4-7 0,3-1-10 15,2 3 10-15,1-2-23 0,2 3 7 16,3 1-27-16,2 0-6 0,2 2-51 0,0 3-28 16,5-2-93-16,2 3-211 0,2-2-436 0,3 3 69 15,1-1 105-15,4-1 90 0</inkml:trace>
  <inkml:trace contextRef="#ctx0" brushRef="#br0" timeOffset="150388.59">18879 8825 842 0,'0'0'314'0,"0"0"-37"0,3-7-21 16,-3 7-41-16,0-6-23 0,0 6 0 0,6-5-21 15,-2-1-12-15,0 5-34 0,2-2-12 16,-2-1 0-16,3 1-16 0,-1-1-23 0,5 1 0 16,-4 1-10-16,-1-3-2 0,4 4-1 15,-2 1-7-15,-1-1-8 0,-7 1-7 16,16 0-9-16,-8 1 6 0,-8-1 8 0,13 1-29 0,-7 1-2 16,-2 3 12-16,0-2-20 0,-1 4 6 15,-2-3 4-15,-2 0 0 0,1 5 1 0,-7-1 15 16,3-1-19-16,-5 1 6 0,-1 2 10 15,-1-2-22-15,-2 2 1 0,3-3-4 0,-1 0 10 16,1 0-3-16,3-2 3 0,-1 1-1 0,-1 0-4 16,5-4 0-16,-2 3 5 0,2-3-8 15,1 2-10-15,-4 0 2 0,7-4 0 0,-4 6-9 16,4-6 1-16,0 4 6 0,0-4 5 0,3 9 26 16,-2-4-26-16,6-2 0 0,-4 3 2 15,4-2-2-15,0 1 0 0,-1 3 6 0,2-2-6 16,-2-2-6-16,1 3 14 0,0 0-10 15,-1-3-16-15,2 3 7 0,-2 0 14 0,-2 0-13 16,2-3 25-16,-5 3-5 0,2 0-10 16,-3 1 8-16,0 1 2 0,-4-1 8 0,1 2 0 15,-4-2 3-15,-2 1-11 0,-3 0 0 0,-1 3-2 16,-1-3 10-16,-2 0 0 0,1-1-11 0,-1-3 16 16,1 2-23-16,-1 0 5 0,-1 0 0 15,6-3 11-15,-3 2-21 0,1-6-6 0,3 6-17 16,-1-6-8-16,2 1-28 0,9-1-40 0,-18-1-55 15,11-4-48-15,4 4-60 0,-1-5-526 16,1 2-11-16,3-3 131 0,0 0 2 0</inkml:trace>
  <inkml:trace contextRef="#ctx0" brushRef="#br0" timeOffset="150544.65">18916 8986 767 0,'0'0'228'0,"0"0"-26"0,0 0-53 16,6-3-67-16,-6 3-13 0,0 0-5 0,0 0-156 0,0 0-136 15,0 0-448-15</inkml:trace>
  <inkml:trace contextRef="#ctx0" brushRef="#br0" timeOffset="160056.07">24044 7868 401 0,'0'-10'208'0,"0"10"20"16,0-7-26-16,3 2 15 0,-3 5-35 0,-3-5 13 15,0-1-21-15,3 6-13 0,-3-7-87 0,1 3-5 16,-1-2-15-16,0 3-3 0,-1-2 11 16,-2 1-16-16,2-1 2 0,-5 0-7 0,1 2-10 15,1-4 2-15,-3 4-10 0,-1 1-2 0,1-1-1 16,-2 0 8-16,1 2-5 0,0-2-5 0,0 3-2 16,-5 0 25-16,3 3-52 0,-1-2 32 15,-3 5 5-15,0-1 2 0,-4 8-5 16,1-2-16-16,-4 7 29 0,0 4-8 0,-7 6 6 15,4 5 50-15,-1 0-5 0,5 6-7 16,2-1-5-16,0 2-16 0,5 0 0 0,1 2 3 16,-1 1-6-16,8-5-4 0,2-6-8 0,2-1-8 15,-2 0-2-15,5 2 9 0,1-2 4 0,1-5-3 16,-1 3-16-16,6-1 36 0,1 0-25 16,4 0 2-16,2-3-10 0,5-2 11 0,2 1 2 15,3-7-6-15,5 1 9 0,0-3-24 0,5-7 11 16,-2 1-3-16,0-3 2 0,3-4-7 15,0-4-2-15,-3-2 9 0,9 0 11 0,-4-4-23 16,-2-2-6-16,13-11 1 0,-2 2 2 0,-4-6-10 16,-4-1 0-16,-3-5 8 0,-3-4 0 15,-3 2-1-15,-1-9 14 0,-6 3-16 16,-8-4-66-16,-2 8 9 0,-4 0 4 0,-7-2 53 16,-1 3 15-16,-8-1-2 0,-5-14 0 0,-3 6-2 15,-7 3-1-15,-7 4 3 0,0 0-3 0,-6 8-10 16,-2-4 8-16,-1 7 13 0,2 4-13 15,4 2-3-15,4 6 3 0,2 1-13 0,4 2 5 16,3 5-5-16,4-1 2 0,-3 0-4 0,7 5 7 16,-2 1-15-16,5 0-16 0,2 0-5 0,-4 1-5 15,8 5 3-15,-2 0-39 0,6-1-27 16,-1 2-60-16,2 0-123 0,5 1-578 16,1 0 31-16,4 0 120 0,-1-4 38 0</inkml:trace>
  <inkml:trace contextRef="#ctx0" brushRef="#br0" timeOffset="160529.37">24304 7041 806 0,'0'0'338'0,"0"0"-62"0,0 0-17 0,0 0-32 0,-1-6-19 0,1 6-16 16,0 0-34-16,0 0-6 0,0 0-32 16,0 0-5-16,0 0-5 0,0 0-25 0,0 0-6 15,0 0-2-15,-9 16-26 0,9-8 3 16,0 2-11-16,0 5 19 0,-1 1-9 0,-2 8-78 15,6 1-6-15,-3 1-10 0,1 8 31 0,2 3-44 16,4 16-23-16,2-2-76 0,6 2-669 0,1-2 49 16,2-5 82-16,3-4 61 0</inkml:trace>
  <inkml:trace contextRef="#ctx0" brushRef="#br0" timeOffset="164052.19">22830 7258 747 0,'0'0'292'0,"0"0"-34"0,-7-5-20 16,7 5-35-16,0 0-1 0,0 0-23 0,0 0-5 16,-3-3-36-16,3 3 6 0,0 0-16 15,0 0-11-15,0 0-19 0,0 0 9 0,0 0-33 16,0 0 11-16,0 0-6 0,10-6-25 15,-10 6-6-15,0 0 1 0,18 2 7 0,-12 2-20 16,4-3 10-16,1 1-5 0,-1-1-10 16,0 3 0-16,1-1-3 0,2 3-13 0,-2-4-2 15,-1 4 10-15,0-3-5 0,0 2-10 0,-3 3-1 16,0-5-4-16,-4 4 12 0,1 0-4 0,-1 2-1 16,0-1 15-16,-6 0-7 0,0 1 8 15,-4 2-21-15,-3-3 3 0,-1 6-3 0,-2-4-3 16,3-1 6-16,-4 1 2 0,3 1-2 0,-3-5 2 15,4 2-12-15,0-1 20 0,-1-1-8 16,2 1-3-16,-1-3 1 0,2 1-3 16,2-2 8-16,-1 3-10 0,4-5 12 0,-1 5 3 0,-2-4-8 15,6-2 18-15,-8 3-17 0,5 1 6 16,3-4-6-16,0 0 12 0,-4 3-16 16,4-3 14-16,0 0-11 0,-3 5-20 0,3-5 5 15,0 0 7-15,0 0-84 0,0 0 21 0,0 0 12 16,28-6 6-16,-15 3-1 0,5-1 3 0,2 1 34 15,0-3-6-15,4 4 8 0,4-5-21 16,2 1-7-16,-2 2 28 0,6-4-18 0,-3 6-5 16,-1-5-13-16,-2 6-59 0,-1-3-85 0,-4-6-134 15,-2 10-552-15,-6 1 83 16,-2 1 99-16,-3 1 90 0</inkml:trace>
  <inkml:trace contextRef="#ctx0" brushRef="#br0" timeOffset="167652.78">21870 7896 527 0,'0'0'189'0,"0"0"-30"16,0 0-3-16,3-5 0 0,-3 5-30 0,0 0-1 16,0-6 26-16,0 6-36 0,0 0 0 0,0 0 1 15,0 0-6-15,6-4-77 16,-6 4-7-16,0 0 20 0,0 0-13 0,0-6 13 15,0 6-5-15,0 0 5 0,0 0-5 0,1-6 5 16,-1 6-2-16,0 0-16 0,0-4 25 0,0 4-22 16,4-7-5-16,-4 7 2 0,0-5 3 15,0 5-6-15,0-7 16 0,0 7 18 0,0-6-31 16,0 6 26-16,0-7-31 0,0 7 38 0,-4-7-43 16,0 5 5-16,4 2 13 0,-6-6-18 15,2-1-5-15,-2 4 82 0,-1 1-24 16,2-3-12-16,-4 3 3 0,2-3-6 0,-3 4-7 0,-1-1-11 15,-2 1 3-15,2-3-10 0,1 8-8 16,-3-3 13-16,-1 1-13 0,1-1-16 16,-2 6-2-16,2 0 6 0,-1 3 4 0,-3 4-10 15,0 0 5-15,4 6 6 0,-2 0-16 0,-1 5 0 16,1 4 10-16,-1-1 3 0,-1 12 7 16,7-5-22-16,-4 8 14 0,3-5-12 0,2-4 18 15,2 1-15-15,3-2-1 0,-3 3 4 0,0 1-6 16,4-3 15-16,0 1-2 0,3-3-8 0,-1-1-3 15,2-2 14-15,-1 2-11 0,3-4 10 16,0 5-4-16,1-6 6 0,6-1-1 0,-3 2-1 16,3 1 16-16,0-8-11 0,4 3 8 15,0-4 6-15,3-4 22 0,4 2-46 0,-1-6 31 16,1 0-2-16,6-1-21 0,-3-6-26 16,2 1 18-16,-1-3 0 0,2-2-7 0,1-6-16 15,3 2 11-15,2-4 20 0,-2-5-11 0,0 0-2 16,7-10 8-16,-8 3 15 0,1-10-28 15,0 1 5-15,-10 0-2 0,3-6 10 0,-8 2-3 16,-5 2 8-16,-4-1-16 0,0-4 1 0,-7 3 12 16,0-2-4-16,-7-2-6 0,-7-9-3 15,-3 2 14-15,-4-1-14 0,-6 9-4 0,-1-3-1 16,2 6 24-16,-5 4-14 0,0-1-7 16,4 11 13-16,3 1-16 0,0 2 6 0,3 3-11 15,1 3-2-15,-1 0 8 0,5 2 4 0,1 1 8 16,-1 4-10-16,2-1-7 0,3 1-4 15,0 3 9-15,2-1-13 0,-1 2 9 0,3 2-27 16,-1 2-16-16,2-3-17 0,3 5-29 0,-1 1-74 16,4-1-76-16,0-1-244 0,3 1-407 15,1 1 138-15,2-1 52 0,-2-4 55 0</inkml:trace>
  <inkml:trace contextRef="#ctx0" brushRef="#br0" timeOffset="167775.84">21774 7956 340 0,'0'0'49'0</inkml:trace>
  <inkml:trace contextRef="#ctx0" brushRef="#br0" timeOffset="168523.74">21722 7293 583 0,'0'0'246'0,"-3"-3"-11"0,3 3-12 0,0 0-21 16,3-7-23-16,-3 7-30 0,4-4-11 15,-4 4-15-15,14-3-13 0,-7 3 5 0,2 0-28 16,5-1-10-16,-3 1 13 0,3 1-26 0,-1 1-6 16,1-1-1-16,0 2 9 0,3-2-35 15,-4 2 5-15,1 2-3 0,-4-3-2 0,0 4-11 16,0-4-4-16,-2 5 9 0,-1-4-9 15,-4 3 9-15,0-2-7 0,-3 3-2 0,-3-2 1 16,0 3-9-16,-1-3 10 0,-7 2 5 16,5 0-18-16,-4 0 8 0,0 0-10 0,2-3 4 15,-2 1-2-15,3 2 8 0,1-5 13 0,-2 2-29 16,5 0 3-16,-3-1 16 0,5 1-24 0,1-4 0 16,-6 4 11-16,6-4 15 0,0 6-18 15,0-6 13-15,3 8-11 0,1-5 13 0,5 1-17 16,-1 0 2-16,-1 1-8 0,6-2 16 0,-2 4 5 15,-1-1-16-15,3-2-2 0,1 3 13 0,-4 0-21 16,4-3 0-16,-4 2 21 0,0 0-13 16,-3-3-11-16,0 4-7 0,0 0 13 15,-4 0 7-15,1-3 9 0,-1 3 4 0,-6 0-15 16,2 2 10-16,-5 2 13 0,-1-3 7 0,-7 6-2 16,4-6-2-16,-7 2-14 0,0 4-4 15,0-3 7-15,-3-3-2 0,2 2 0 0,0-2 10 16,2 1-29-16,-1-2-9 0,3 1-13 0,-3-2-57 15,4-2-33-15,3 1-51 0,-4-2-110 16,7 2-520-16,0-3 59 0,4-2 98 0</inkml:trace>
  <inkml:trace contextRef="#ctx0" brushRef="#br0" timeOffset="168648.75">21941 7578 1082 0,'-3'-7'282'0,"3"7"-44"0,0 0-28 0,0 0-54 16,0 0-97-16,0 0-62 0,-20 12-266 15,16-5-442-15,-3-3 38 0</inkml:trace>
  <inkml:trace contextRef="#ctx0" brushRef="#br0" timeOffset="174263.15">26013 8632 706 0,'-7'-1'279'0,"7"1"-36"0,0 0-28 0,-10-5 3 16,10 5-19-16,-2-1-37 0,2 1-6 0,0 0-3 15,0 0-32-15,0 0-16 0,0 0-3 16,0 0-23-16,0 0 19 0,0 0-29 0,0 0 28 16,0 0-5-16,0 0-25 0,0 0-83 0,29 0 11 15,-12 0-10-15,3-1 15 0,8-4-3 16,3 4-7-16,0 1 13 0,9-3-8 0,5-4-19 15,-4 6-11-15,1-5-63 0,1 6-24 16,-9-1-219-16,1 1-486 0,-4 0 121 0,3-1 76 16</inkml:trace>
  <inkml:trace contextRef="#ctx0" brushRef="#br0" timeOffset="174573.27">27069 8658 837 0,'-6'0'266'0,"6"0"36"0,-7-2-49 15,7 2-12-15,-6-5-21 0,6 5-31 0,0 0-15 16,-8-1-33-16,8 1 3 0,0 0-4 0,0 0-19 16,0 0-11-16,10-7-10 0,1 5 2 0,2-2-23 15,8 0-2-15,6 2-8 0,7-3-13 16,4 1-15-16,5-2-12 0,2 1-47 16,11-3-26-16,2-1-99 0,-11 8-185 0,11-5-557 15,-9 2 117-15,-6-3 89 0,-5 5 29 0</inkml:trace>
  <inkml:trace contextRef="#ctx0" brushRef="#br0" timeOffset="183190.41">29079 5767 601 0,'0'0'246'16,"11"8"-6"-16,-8-1-32 0,0 2 9 15,-2 0-43-15,2 2-15 0,-3 3-28 0,3 3-1 16,-3 0-12-16,0 2-13 0,0 3-21 0,0-1 1 16,3 6-14-16,-2 0 9 0,-1 1-19 15,3-2-10-15,0 4-22 0,2-3-24 0,-2 5-64 16,0-4-64-16,3-7-156 0,1 10-492 0,0-10 85 16,4 1 80-16</inkml:trace>
  <inkml:trace contextRef="#ctx0" brushRef="#br0" timeOffset="183621.84">29531 5775 903 0,'-2'-8'333'16,"0"0"-34"-16,2 2-17 0,0 6-24 0,0-7-17 15,0 7-13-15,0-5-46 0,0 5-13 16,3-6-18-16,1 5-18 0,2-4-13 0,-6 5-18 16,15 3-12-16,-2-1-13 0,1 0 7 15,-4 3-22-15,6-1-4 0,-1 4-17 0,-2 0-5 16,3 4-15-16,-5-1 4 0,1 5 4 16,-1-5-12-16,-6 6 19 0,1 0-23 0,-5-1-10 15,-3 7-1-15,-3-3 14 0,-5 4-6 0,-1 1-13 16,-5 1 8-16,-2 2 6 0,0-3-17 0,-2-4 9 15,0 1 0-15,0-4 2 0,3-2 0 16,7-4 5-16,0 1-5 0,-1-5 13 0,4 1 13 16,0-1-13-16,1-1 2 0,2-5 3 0,4 3-5 15,0-5 5-15,0 0 13 0,17-2-28 16,0-2 4-16,0-2 1 0,10 2 10 0,1-3-28 16,3-1 10-16,3 0-12 0,5-1 12 15,-4 2 5-15,1 0 0 0,-2 3-2 0,-3-2-8 16,1 1-33-16,-6 1-34 0,-3 3-46 0,-5-2-27 15,-2 1-114-15,-5 2-191 0,-1 0-446 16,-3 2 108-16,0-2 56 0,-7 0 118 0</inkml:trace>
  <inkml:trace contextRef="#ctx0" brushRef="#br0" timeOffset="184143.7">29670 5110 862 0,'-20'-19'333'0,"-1"0"-29"15,-1 6-35-15,-3 1-8 0,-4 1-38 0,-11 7-23 16,-18-2-19-16,-7 8-22 0,0 4-10 0,-3 5-6 16,-11 7-23-16,1 5-5 0,6 9-15 15,-3 10-15-15,7 9-14 0,3 5 4 0,3 9 4 16,7 3-12-16,7 4-6 0,4 9-25 0,13 2 15 15,4 4-20-15,10 1 12 0,10-1-17 0,10 0 5 16,14-1-11-16,4-4 8 0,15 0-10 16,3-4-5-16,12 0-11 0,4-6 16 0,23 15-2 15,-9-21-1-15,7-7 0 0,-2-5-9 16,-1-5 4-16,2-4-8 0,-1-9 9 16,2-9-9-16,2-3 1 0,-12-11-3 0,7-8 2 15,-6-4 19-15,4-7-14 0,8-14-14 0,-4-7 17 16,-3-9-5-16,-7-13-10 0,-4-8 8 0,-5-10-80 15,-3-9 26-15,6-31-8 0,-4-6 2 16,-4-5 1-16,-7 0 0 0,-7-1 5 0,-12 14 22 16,-5-3-1-16,-9 1 2 0,-2 3-3 0,-12 4 26 15,-5 5-29-15,-10 8 16 0,-7 9 8 0,-12 5 0 16,-11 11-3-16,-14 7 8 16,-14 6-15-16,-5 10 12 0,-8 10 8 0,-3 5-3 15,3 9 6-15,14 8-13 0,-4 7 7 0,6 7 8 16,-1 4-5-16,-1 12-13 0,4 10-2 0,12 5-31 15,8 7-38-15,13 10-50 0,6 7-19 16,3 5-241-16,18-12-466 0,15-2 110 0,3 1 59 16</inkml:trace>
  <inkml:trace contextRef="#ctx0" brushRef="#br0" timeOffset="184661.37">30374 7090 719 0,'0'0'240'0,"0"0"-25"0,0 0-15 16,-6 13-11-16,3-5-12 0,3 10-28 16,-2 6-24-16,-3 2-12 0,2 11 7 0,-5 13-28 0,2 3 3 15,-1 7-26-15,0 3 3 16,-1-1 12-16,-2 16-17 0,-2-2-1 0,5 1-17 15,-4-1-16-15,1-11-2 0,5 0-26 0,-4-3-8 16,6 3-15-16,-4-8-74 0,4-4-87 16,-4-12-87-16,7-4-510 0,3-11 52 0,-1-8 92 15</inkml:trace>
  <inkml:trace contextRef="#ctx0" brushRef="#br0" timeOffset="185006.97">30310 6936 783 0,'-1'-4'322'0,"0"-3"-32"0,1 1-45 16,0 6-12-16,2-3-20 0,-2 3-19 0,11-5-17 15,-2 5-21-15,2 0 8 0,3 5-52 16,6-3-4-16,4 5-3 0,6 0-21 0,3 3-7 15,2 1 2-15,10 3-22 0,-2 4-9 0,-7-3 6 16,-4 0 8-16,-6-2-32 0,3 1 11 16,-8 1-13-16,-6-3-10 0,2 3 3 0,-7-3 4 15,-6 2 1-15,-1-3-21 0,-7 3 10 0,-6 4 24 16,-7-2-42-16,-3 5 11 0,-7-2 2 16,-15 5-5-16,4-3-23 0,-2 1 34 15,6-6-21-15,6 0-23 0,-2-5-19 0,9-1-65 16,4 1-57-16,0-8-128 0,7 4-578 0,7-3 109 15,1 0 67-15,2-1 85 0</inkml:trace>
  <inkml:trace contextRef="#ctx0" brushRef="#br0" timeOffset="185900.04">31055 7253 657 0,'-2'-7'279'0,"-6"3"-10"0,1-2-36 0,-4-1-23 16,-2 4-18-16,-3 2-13 0,-2-3-28 16,-3 2-13-16,3 4-12 0,-8 1-16 0,7-1-13 15,-7 5-2-15,6 2-24 0,-1 0 6 0,1 1-26 16,3 4-15-16,3-3-13 0,4 3-23 16,3-3-12-16,1 3-17 0,6-6-4 0,0 1 10 15,3 2 8-15,4-4-19 0,6 0 24 16,1 0-3-16,3-5 8 0,3 0-8 0,-2-1 13 15,-1-1 13-15,0-1-18 0,3-1 31 16,-3 1 15-16,-3-3-8 0,0 1 3 0,-1 2 18 16,-2 0-8-16,-1-4 2 0,0 4 6 0,-2-1-26 15,-2 1 23-15,1-2-15 0,-7 3-5 16,13-1 0-16,-13 1 10 0,11-2-23 0,-11 2 15 16,7-1-13-16,-7 1-15 0,9-1-23 0,-9 1 21 15,0 0-31-15,14 0 5 0,-14 0 13 16,14 0-19-16,-7-3 1 0,7 1-13 0,2 0-38 15,2-4 2-15,2 2 34 0,1-4 2 0,9-6-8 16,-2 0 0-16,-1-3 11 0,0-1 10 16,-2 3 25-16,-2-2 21 0,-5 4 3 0,-5-3 9 15,1 6 14-15,-4-4-6 0,1 4-2 16,-5-2-3-16,-2 4 8 0,-4-2-10 0,0 3 8 16,-2 3-11-16,-6-2-15 0,-3 4-3 15,1 1 0-15,-4 2 0 0,0 0 11 0,-6 6-6 16,6 2 11-16,-6 1-21 0,3 6 8 0,-4 6 4 15,4 3-4-15,3 1-8 0,1 2 8 16,2 3-8-16,4 3 3 0,1 0 5 0,6-1 0 16,0 3-16-16,6 0 16 0,3 9-16 0,0-6 11 15,1-10 2-15,3 1 0 0,1 2-2 0,-3-4 13 16,3-3-32-16,-4-2 9 16,0-3 2-16,1 0 13 0,-5-8-11 0,1 3 1 15,-4-5-6-15,2 3 21 0,-4-4-8 0,-1-3-10 16,-3 1 0-16,-4-2 8 0,-2 2 0 15,1-4 4-15,-2-3-12 0,-3 0 8 0,-1-2-10 16,4-4 4-16,-4-1 8 0,3-2-10 0,-1 1 8 16,4-2-8-16,3-1 0 0,0-4-10 0,5 0 35 15,6-2-37-15,2-5 7 0,8-3 5 16,6-10-26-16,11 5 18 0,0-5 6 0,3 4-11 16,1-1 21-16,2-1-16 0,4 1 8 0,-2 4-10 15,1-4-6-15,-2 2 9 16,-2 3 7-16,-4 1 7 0,-7 4 11 0,-6 5-18 15,-4 2 21-15,-3 1 7 0,-4 1 20 0,-3 2-45 16,0 3 7-16,-4-2 8 0,-3 2-13 0,-3 1 6 16,-4 0-4-16,-3 0-4 0,0 6 7 15,-4 0 0-15,2 1-12 0,-7 2 7 0,4 4-5 16,-1 2 2-16,0 2 3 0,3 5-30 0,3 2 40 16,2 2-15-16,7 6-5 0,2-1 15 15,9 2-20-15,11 13 10 0,11-4 0 0,4-2-13 16,8-1 6-16,4-4-14 0,4-2-7 0,14 3-46 15,-10-5-31-15,16 1-108 0,-4 1-396 16,-11-8-218-16,-4-1 106 0,-2 1 58 0</inkml:trace>
  <inkml:trace contextRef="#ctx0" brushRef="#br0" timeOffset="186427.34">30353 8958 1023 0,'2'-8'325'0,"4"-2"-30"0,-2-4-32 16,6 3-4-16,0-4-126 0,3-2 8 0,2 2-31 15,-2-3-20-15,2 0 2 0,4-4 0 0,-1-1-23 16,2 2-8-16,2-2-2 0,-1-2-15 16,-3 0-1-16,6-10-7 0,-6 3-5 0,-2 6 2 15,-2-3-7-15,-3-1-13 0,0-1 10 0,-6-1-8 16,2 3-2-16,-6-1 17 0,2 4-19 15,-6 1 17-15,1 0-3 0,-7 6-4 16,5 1-13-16,-5-2 2 0,-2 5-13 0,-1 5 16 0,-3 2-5 16,1 5-6-16,0 4 9 0,-6 5-14 15,3 5 0-15,-7 8 21 0,-3 13-15 16,1 9 2-16,0 7 10 0,-1 19 1 0,3 7-21 16,3 3 15-16,1 13 3 0,5 2-6 0,-1 1 14 15,9 5-11-15,-2-3 0 0,8 2-12 16,-2-5-1-16,6-3 6 0,-2-3 7 0,5-1-18 15,1-4 16-15,2-20-21 0,-1 1 21 16,-1-3-13-16,-4-2 2 0,1-4-17 0,-1-12-3 16,-3-5-36-16,-3-3-10 0,-1-1-47 15,-3-2-106-15,-7-7-24 0,-2-1-450 0,-5-5-75 16,1-8 83-16,-8 0 43 0</inkml:trace>
  <inkml:trace contextRef="#ctx0" brushRef="#br0" timeOffset="187406.61">29459 9793 893 0,'-11'-17'269'16,"8"-1"-24"-16,0 3-22 0,9-2-31 0,1 2-21 16,12-3-7-16,13-10 39 0,9-1-14 0,10 3-18 15,21-8-27-15,9 7-11 0,6-4-3 16,-1 3-17-16,9-1-11 0,-2 5-20 16,3-1-2-16,4 0-14 0,-6 6 6 0,0-2-16 15,-10 0-7-15,-16 10-18 0,-7-4 2 0,-7 5 5 16,-15-2-22-16,-8 8 2 0,-4-2 15 15,-9-2-13-15,1 4 3 0,-7-1 0 0,1 1-5 16,-4 0-5-16,-5 1 2 0,2-1 1 0,-6 4-14 16,0 0 9-16,0 0-4 0,-26-3 6 0,9 5 2 15,0 3 8-15,-4-2-10 0,-6 4-13 16,3 1 11-16,2 2-6 0,-2-2-8 0,-5 7 1 16,8-5 14-16,1 4-4 0,2-3-8 0,1 3-3 15,4-3-4-15,3 3 2 0,-1-3 12 16,8 0-32-16,1 2 14 0,2-6-4 0,2 4-5 15,4-5 15-15,5-4 2 0,-1 3-5 16,8-4 3-16,2-2 0 0,2-4-3 0,1 4 1 16,4-6-1-16,-4 0 18 0,3 2-15 15,-4-2 26-15,-1-1-1 0,-7 0 1 0,3 1-6 16,-7 3 5-16,0 0 14 0,1-3-9 0,-3 4 9 16,-3-4-9-16,1 6-7 0,-2 0-13 0,-4 1 11 15,4-6-11-15,-4 6 7 0,0 0-12 16,0 0 3-16,0 0 7 0,0 0-5 0,-24 14-2 15,18-9 7-15,1 1-5 0,2 1-20 16,0-1-6-16,3-1 11 0,-1 2 3 16,1 0-1-16,1 1-10 0,2-1 5 0,5-3-2 15,1 1 25-15,1-4-20 0,3 0 0 0,-1-1-3 16,1-1 0-16,4 0 8 0,1-5-5 0,-2 4 2 16,-1-4 23-16,-2 3-17 0,0-3 7 15,-2 5 5-15,-1-2-5 0,0-1 5 0,0 2-2 16,-6-2-5-16,3 3-1 0,1-2-12 0,-8 3 10 15,9 0-3-15,-9 0 14 0,0 0-9 16,0 0 1-16,10 4-6 0,-10 2 1 0,0-6 4 16,3 8-4-16,-1-3 9 0,-1 0-12 0,0 2-8 15,-1-3 6-15,3 0 14 0,4 1-17 16,-6-3-5-16,8 2 12 0,-2-1 3 16,0-2 0-16,7-5 0 0,-4 3-18 0,4-2 11 15,1 1 7-15,-3-4 2 0,2 0 1 0,-1 2-1 16,-2-1 1-16,-1 1 7 0,0-2-5 0,-2 0 6 15,1 5 9-15,-5-2-12 0,4-1-3 16,-3 1 2-16,-5 3-1 0,8-2-1 0,-8 2-3 16,6-5 3-16,-6 5 0 0,0 0-15 0,0 0 8 15,7 7-3-15,-7-7-8 0,3 10 18 0,-3-4 0 16,3-2-2-16,-1 1-6 0,-1 3-10 16,0-2 6-16,3-2-11 0,2 2 13 15,-2-2 7-15,3 0 1 0,3-1-8 0,0-3-1 0,2 0-1 16,1-3 7-16,3-4 5 0,5-2-15 15,-4-4 17-15,7-5-7 0,-3 1 8 16,1-2 0-16,-4-5-8 0,3-1 5 0,-5 0 13 16,-1-2-11-16,-2-3 9 0,3 3-11 0,-8-3 15 15,-1 5 8-15,-4 3 1 0,3-1-17 0,-5 2 17 16,0 3-19-16,-1 1 10 0,-1 2-7 16,1 3-3-16,-1-3 3 0,-2 5-5 0,0 0-13 15,3-2 7-15,-3 8-2 0,2-3-15 0,-2 5 28 16,3 2-8-16,-6-5 2 0,6 5-19 15,0 0-16-15,-14 11-1 0,13-4-27 16,0 0-26-16,-4 3-66 0,2-2-57 0,3 4-253 0,0-6-443 16,0 0 79-16,0-6 116 0,3 4 53 0</inkml:trace>
  <inkml:trace contextRef="#ctx0" brushRef="#br0" timeOffset="187659.86">31940 8382 732 0,'0'0'284'0,"0"0"-44"0,0 0-4 0,0 0-34 0,-13 18-7 15,2 0-24-15,-2 7-20 0,-3 19-5 16,-5 10-13-16,-1 13 64 0,-5 8-15 0,0 4-26 0,2 3 0 16,1 6-33-16,-2-2 5 15,2-1-20-15,3 2-16 0,4-5-8 0,0-5 1 0,12-18-24 16,-3 1-7-16,7-2-8 0,-2-8 3 15,3-7-11-15,0-6-28 0,3-10-30 16,-3 0-44-16,1-4-26 0,2-5-87 0,4-3-757 16,1-7 151-16,-2-7 25 0,-6-1 131 0,20-18 38 15</inkml:trace>
  <inkml:trace contextRef="#ctx0" brushRef="#br0" timeOffset="187901.37">32193 8182 1075 0,'-6'19'296'0,"2"-2"-32"0,-3 2-10 0,-3 12-32 16,0 12-17-16,-3 8-5 0,0 5-34 0,-5 19-7 15,3 7-24-15,-4 1-14 0,-2 2 9 0,5 0-20 16,-2 3-15-16,2-4-16 0,1 1 1 15,1-2-34-15,1-2-8 0,6-5-25 16,-1-18-16-16,2 2-17 0,5-4-41 0,0-12-39 0,1-6-44 16,-2-18-145-16,2 7-563 0,3-4 74 15,-2-8 89-15,2-5 54 0</inkml:trace>
  <inkml:trace contextRef="#ctx0" brushRef="#br0" timeOffset="188289.31">32076 9222 936 0,'2'-14'333'0,"-2"3"-31"16,3-1-36-16,2 2-20 0,-3 3-36 16,6-3-13-16,-3 2-18 0,9-1-30 15,-1 0-11-15,2 2-13 0,7-2-22 0,0 1-1 16,5-1 1-16,0 1-16 0,1 0-16 0,3 1-2 16,-1 5-2-16,-2-4-16 0,1-1 0 15,-7 4-28-15,1 1 5 0,-5-3-2 0,-3 4-28 16,-3 0 12-16,-3 1-3 0,-9 0 9 0,8 1-3 15,-8-1 5-15,-6 8 7 0,-1 0-10 0,-7 1-2 16,-1-1 0-16,-5 6 2 0,0-3 6 16,0 3-8-16,-4 0-1 0,-1 1-9 0,6 2-3 15,4-7 0-15,-1 5 3 0,5-1 4 0,4-2-7 16,-2 4 11-16,7-1-9 0,2 0 21 16,2-2-28-16,1 3 13 0,7 5 15 0,0-4-16 15,9 1-4-15,-3 0 2 0,4-1 3 16,4 1-8-16,-3-2 13 0,-2 0-13 0,-1-1 0 0,-2 1 2 15,-1-4 19-15,-6 3-3 16,0 0-13-16,-6 3 13 0,-6-1 7 0,-9 12-12 16,-15 10-13-16,-14 10-38 0,-10 1-67 0,-6 0-92 15,-16-2-344-15,-6 2-354 0,-13-2 104 0,-21 4 53 16,-10 1 139-16</inkml:trace>
  <inkml:trace contextRef="#ctx0" brushRef="#br0" timeOffset="188541.78">29270 10701 737 0,'0'0'243'0,"31"5"-13"0,-7-10-22 0,14-3-16 0,30-4-31 16,31-8 3-16,18-5-24 0,34-6-17 15,5-6-8-15,12-1-2 0,13-2-11 0,4-1 3 16,1-7 5-16,3 5-25 0,-1 0-21 0,-6 0 2 15,-5-1-9-15,-16 7-9 0,-2-4 6 0,-7 2 13 16,-5 4-29-16,-33 6 3 0,-9 4 3 16,-9 3-26-16,-9 3-24 0,-27 6-19 0,-8 2-44 15,-10 5-54-15,-23 2-97 0,-9 7-612 0,-13-2 56 16,-8 6 113-16</inkml:trace>
  <inkml:trace contextRef="#ctx0" brushRef="#br0" timeOffset="188846.4">29435 10865 916 0,'-5'9'269'16,"5"-7"-8"-16,0-2-16 0,15 7-22 0,4-8-13 16,14-5-28-16,31-5-29 0,29-7 6 0,15-5-34 15,36-11 6-15,14-6-13 0,16-3-3 16,8-5-18-16,-1 0 3 0,3 2 0 0,8-1-18 15,2-3-3-15,-6 0-5 0,-3 0 3 16,-7 1-33-16,-4 4 4 0,-10-1-9 0,-10 6 12 16,-14 2-5-16,-40 12-5 0,-8 1-8 0,-9 2 13 15,-24 5-18-15,-10 7 3 0,-12 0-23 16,-9 1-21-16,-7 6 21 0,-8 0-24 0,-6 1-7 16,-7 1-36-16,0 2-79 0,-20 5-251 0,-5 1-525 15,-10-2 98-15,-28 6 97 0,-2-1 68 16</inkml:trace>
  <inkml:trace contextRef="#ctx0" brushRef="#br0" timeOffset="192136.37">23515 13683 773 0,'-5'25'332'0,"5"-3"-32"0,-3-4-108 0,3 0-16 0,0-1-12 15,0 1-28-15,0-1-3 0,0 2-13 16,-3-1-2-16,3-5-28 0,0 2-14 0,0-1-12 0,0-2 11 16,0 2-14-16,0-3 3 0,0 1-8 15,0-2-10-15,-1-2 3 0,1-1-13 16,0-2-8-16,0 2 3 0,0 1-13 0,0-2 5 15,-3-2-31-15,3-4-38 0,-3 7-59 0,3-7-18 16,0 0-94-16,-7-3-234 0,7 3-301 16,-8-14 63-16,2 6 67 0</inkml:trace>
  <inkml:trace contextRef="#ctx0" brushRef="#br0" timeOffset="192556.84">23456 13272 619 0,'3'-6'266'0,"-3"6"-33"16,0 0 13-16,0 0-11 0,0-8-4 0,0 8-14 16,0 0-40-16,0-7-24 0,0 7 16 15,0 0-15-15,0 0-8 0,1-3-26 16,-1 3-5-16,0 0-10 0,0 0-20 0,0 0-1 16,0 0 6-16,3 17-16 0,-6-6-7 0,3 4-3 15,-1 10 2-15,1 5-12 0,-3 5-5 16,3 2-24-16,-3 3 19 0,-1 18-11 0,4-1 5 15,-4 3 11-15,1-2-18 0,-1 2-6 0,1 1 3 16,0-5 11-16,0 2-19 0,0-1-7 0,3-12 8 16,-1 8-21-16,-2-8-8 0,3-9-5 15,0-7-38-15,-4 1-49 0,4-4-71 0,0-7-88 16,-3-2-28-16,2 1-585 0,-2-5 96 16,0-3 52-16,0-3 68 0</inkml:trace>
  <inkml:trace contextRef="#ctx0" brushRef="#br0" timeOffset="192856.43">23377 13180 837 0,'13'-14'220'0,"2"4"-13"15,2 1-12-15,0 1-27 0,7-1-1 0,0-3-26 16,10 3-21-16,0 1 3 0,4-2-11 0,13 0-4 16,-7 2-21-16,-2 1-10 0,-2 0-11 0,-5 4-27 15,-1 2-29-15,-2-2-18 0,-3 6-30 16,-1 0-52-16,-4 1-74 0,-5 0-109 0,-4 6-483 15,-2-2 50-15,-5 5 122 0</inkml:trace>
  <inkml:trace contextRef="#ctx0" brushRef="#br0" timeOffset="193059.22">23494 13616 839 0,'0'0'238'0,"0"0"56"0,0 0-7 15,0 0-44-15,0 0-30 0,0 0-16 0,24-10-18 16,-8 5-7-16,8-3-16 0,1 2-13 0,9-5-18 16,3 1-20-16,14 0-7 0,0-5 2 0,-6 7-21 15,3-3-25-15,-4 3-47 0,-9 2-2 16,5-1-110-16,-9 4-112 0,0 2-641 0,-1 0 88 16,1-2 61-16,-7 1 84 0</inkml:trace>
  <inkml:trace contextRef="#ctx0" brushRef="#br0" timeOffset="193316.01">24498 13173 711 0,'0'0'287'0,"4"-7"-24"0,-4 7-30 0,0 0-23 15,0 0-10-15,0 0-49 0,0 0 20 0,0 18-20 16,0-4-33-16,-4-3-5 0,4 7-16 0,-3 2-15 15,2-1-3-15,-2 6 6 0,0 5-21 16,0 2-10-16,-1-1 10 0,1 6-21 0,0-3-5 16,-1-2-25-16,-3 2-2 0,3 0-52 15,-2-5-21-15,2 3-12 0,-5-1-146 0,5-10-21 16,3 0-560-16,-2-5 59 0,0-5 112 16</inkml:trace>
  <inkml:trace contextRef="#ctx0" brushRef="#br0" timeOffset="193509.95">24249 13231 944 0,'-7'-8'371'0,"4"1"-143"0,2 3-5 0,1 0-44 16,1-3-13-16,2 2-10 0,4-1-15 15,4-1-10-15,5 0-21 0,5-3-5 0,6 2-28 16,4-2 12-16,6 1-20 0,-2-3-10 0,5 6-10 15,-1-1-47-15,1-2-15 0,-2 2-7 0,-7 5-75 16,-1-3-40-16,-4 5-111 0,-7 0-407 16,-2 6-89-16,-6-1 56 0</inkml:trace>
  <inkml:trace contextRef="#ctx0" brushRef="#br0" timeOffset="193703.5">24215 13741 875 0,'0'7'312'0,"-1"0"-23"0,-2-4-86 16,3-3-27-16,7 8-9 0,2-8-6 0,-1 0-25 16,5 2-11-16,2-4-5 0,9 2-12 0,5-2-19 15,-1-4-22-15,11 1 30 0,-2-1-28 16,3 0-7-16,-5-2-8 0,3 5-31 0,-4-1-72 16,-6 0-10-16,5 0-130 0,-9 2-52 0,0-2-532 15,0 0 33-15,-3 1 93 0</inkml:trace>
  <inkml:trace contextRef="#ctx0" brushRef="#br0" timeOffset="193957.96">25117 13100 885 0,'0'-10'289'0,"1"3"-12"15,-1 0-31-15,0 4-34 0,0 3-17 0,0 0-19 16,0 0-22-16,0 0-3 0,0 0-21 0,-11 27-2 15,4-12-15-15,1 4-18 0,2 5 2 16,-4 7-28-16,-1 1 8 0,-1 13-8 0,-4 1-23 16,7 0 0-16,-3 1-18 0,-1-1-5 0,1 0 0 15,4-6-33-15,-1-4-23 0,-1-1-49 16,-2 12-33-16,4-11-121 0,2-3-12 16,-6-8-128-16,9-6-423 0,-2-3 82 0,0-4 72 15</inkml:trace>
  <inkml:trace contextRef="#ctx0" brushRef="#br0" timeOffset="194152.47">25001 13083 898 0,'0'-10'269'0,"0"3"-13"0,0 0-16 15,0 3-45-15,3-1-16 0,-2-2-13 0,8 3-27 16,-2-2-11-16,7-2-13 0,0-1-5 0,6 2-18 15,1 0-2-15,2 1-6 0,2 0-25 0,-1-1-10 16,3 1-8-16,1 4-57 0,-4-1-61 16,-4 2 29-16,3 2-165 0,-9 3-107 0,-3 0-437 15,-1 0 37-15,-4 5 98 0</inkml:trace>
  <inkml:trace contextRef="#ctx0" brushRef="#br0" timeOffset="194337.6">25052 13393 724 0,'0'0'292'0,"0"0"-49"0,0 0-3 16,14-10-25-16,-7 7 47 0,3-4-27 0,7 0-10 15,0-1-38-15,3 1-3 0,1-3-22 16,4 2-24-16,2 1-10 0,-1-3 0 0,5 2-23 16,-3 5-39-16,2-4-22 0,-2 2-34 0,3 5-87 15,-4-2-150-15,0 7-669 0,-3-4 105 16,-3 2 64-16,1-2 130 0</inkml:trace>
  <inkml:trace contextRef="#ctx0" brushRef="#br0" timeOffset="194801.17">25852 13122 901 0,'0'-6'268'0,"0"-1"75"0,0 7-43 15,0-8-39-15,0 5-15 0,0 3-19 16,0-7-27-16,0 7-28 0,0 0 4 0,0 0-40 16,0 0-13-16,-20 10 2 0,13-2-20 0,-7 9-13 15,1 0-18-15,-2 6 8 0,-1 2-2 16,-8 10-16-16,3 4 5 0,4 1-13 0,0 1-12 16,1 0-3-16,5-3 2 0,7-5-17 0,-2-8-1 15,6 6 3-15,3-4-5 0,0-2-5 16,4-1 8-16,7 0-21 0,3-5 13 15,0-1 3-15,4-5-19 0,2-4 8 0,4-2 8 16,-2-4-23-16,2-3 3 0,4-7-6 0,3-3 8 16,7-9 2-16,3-5 16 0,-3-6-7 15,-6 1-9-15,2-7 3 0,-6-2 8 0,-4-2-15 16,0-2 2-16,-9 0 20 0,-1 1-23 0,-7 6 9 16,-6 3-12-16,-4 7 14 0,0 0-10 0,-7 0 4 15,-1 0 13-15,-5 0-12 0,-7 4 5 16,8 2-13-16,-7 6 10 0,2-1-3 15,-2 3-2-15,-3-1-2 0,5 8-1 0,3-1 8 16,1 4-23-16,2 1-23 0,-1 4-10 16,1 0-23-16,4 6-44 0,3 3-30 0,4-2-139 15,0 5-660-15,7 1 123 0,0 2 53 0,6 0 101 16,8 1 104-16</inkml:trace>
  <inkml:trace contextRef="#ctx0" brushRef="#br0" timeOffset="194981.61">27090 13333 834 0,'10'-2'258'0,"0"-3"-35"16,1 2-15-16,2 1-17 0,5-3-24 0,3 3-16 15,1-3-13-15,2 5-23 0,4-1-25 16,3 1-39-16,-1 0-48 0,1 1-55 0,4 5-88 15,-8-5-127-15,14 5-477 0,3-2 63 0</inkml:trace>
  <inkml:trace contextRef="#ctx0" brushRef="#br0" timeOffset="195240.48">28405 12990 990 0,'0'0'351'0,"3"-7"-54"0,-3 7-34 0,0 0-17 16,0 0-28-16,0 0-14 0,0 0-30 0,0 0-17 15,-1 25-11-15,-4-10-16 0,-1 3-7 16,2 5-16-16,-2 0-14 0,-2 6-6 0,1 2-29 16,0-1-6-16,-2 7-16 0,1-3-31 0,2 1-44 15,-1-2-43-15,3 4-97 0,-5-3-241 16,9-6-399-16,0-6 10 0,3-3 152 15,0-3 19-15</inkml:trace>
  <inkml:trace contextRef="#ctx0" brushRef="#br0" timeOffset="195588.64">28919 13012 982 0,'-4'-4'333'0,"4"4"-38"15,0 0-29-15,-17 4-21 0,7 0-27 16,0 1-13-16,-4 4-26 0,2 0-25 0,-4 0-6 16,0 5-23-16,3 1-94 0,-2-1-10 15,-2 3-6-15,7 0-15 0,0-3 0 0,2-2-13 16,1 1-10-16,4-4 10 0,0 1-2 16,3-3 12-16,5 1 6 0,-3-4 7 0,4 2 1 15,2 0 6-15,1-4 1 0,1 3 3 0,2-3-1 16,1 1-7-16,1-3 23 0,3 5-10 15,3-3-1-15,-6-1 8 0,6 5-15 0,-3-5-10 16,1 5-3-16,-1-2 10 0,0 3 3 0,3-1-7 16,-6 1-1-16,3-1 23 0,-3 6-25 15,-1-1-3-15,-3-2 18 0,-3 7-18 16,-3 0 3-16,-4-1-1 0,-1 2 1 0,-8 3 2 0,-1 3-25 16,-8 2-26-16,1 0-5 0,-13 7-21 15,-1-4-68-15,-7-1-65 0,0-4-133 16,8-8-491-16,2 2 51 0,1-9 128 0</inkml:trace>
  <inkml:trace contextRef="#ctx0" brushRef="#br0" timeOffset="195795.56">28862 12971 811 0,'22'-15'315'0,"1"0"-23"16,-1 7-19-16,8-3-42 15,4-2-6-15,3 5-30 0,-1-2-1 0,18 2-15 16,0-3-28-16,-8 5-35 0,-3 4-32 0,2-4-76 16,-1 6-39-16,1 0-432 0,-2 0-359 15,-4 0 87-15,3-6 67 0</inkml:trace>
  <inkml:trace contextRef="#ctx0" brushRef="#br0" timeOffset="196610.97">24167 14898 854 0,'7'-11'305'0,"-4"0"-11"0,2 0-35 16,-3 1-16-16,-2 1-33 0,3 0 10 0,-3 2-112 15,0-2-14-15,-3 2 14 0,3-1-6 0,-2 0-15 16,-3 1 11-16,-2-1-22 0,-2 6-17 16,-3-3 3-16,-4 5-9 0,-2 4 1 0,-6-1 0 15,-6 5-11-15,-14 10-22 0,2 6 17 0,1 1 13 16,0 4-25-16,1 4 10 0,5 2-16 15,1 1-9-15,6 6 9 0,2 1-7 0,2-3-3 16,10 6 5-16,0-3 9 0,7-7-19 0,0-4 10 16,7-1 3-16,3-4-13 0,2 3 0 15,4-5 13-15,1-3-15 0,8 1-6 16,3-6 13-16,5-3 1 0,5-5-1 0,0-6 0 16,10-4-10-16,16-7-5 0,-2-9 10 0,4-5-8 15,9-13 9-15,1 2-14 0,-4-10 28 16,-4-6-7-16,-5-2-18 0,-6-5 15 0,-5 5 1 15,-17 5-9-15,-5 0 1 0,-3 2-8 0,-13 5 2 16,-3 7-12-16,-5 4-6 0,-8-4 3 0,-5 7 5 16,-13-8-7-16,2 9 2 15,-2 10-2-15,-3 2 9 0,-1 1 6 0,0 5-5 16,3 2-21-16,-2 0 16 0,5 5 0 0,-2 5 20 16,1-1-21-16,5 4-7 0,0 2 5 15,7 0-33-15,1 4-28 0,6 2-31 0,7 1-44 16,0-11-214-16,7 15-469 0,6-5 81 0,1-2 114 15</inkml:trace>
  <inkml:trace contextRef="#ctx0" brushRef="#br0" timeOffset="196831.17">24902 14816 788 0,'0'0'315'0,"3"10"-36"0,-6-3-26 0,-1 1-22 15,4 9-16-15,-4 1-6 0,-2 4-27 16,3 6-21-16,-1 4-4 0,-2 1-22 0,2 5-20 16,-3-1-12-16,3 13 4 0,-2 5-9 15,2-2-32-15,-2 3-20 0,3-3-13 0,2 1-15 16,1-8-30-16,0-8-37 0,-1-1-38 0,-2-7-79 16,3 5-702-16,0-7 97 0,-3-3 57 15,3-3 120-15</inkml:trace>
  <inkml:trace contextRef="#ctx0" brushRef="#br0" timeOffset="197149">24817 14838 870 0,'0'-5'335'16,"0"-2"-33"-16,3 3-23 0,0-2-25 0,4 4-21 15,4-4-31-15,-1 3-15 0,6-1-34 0,5 4-4 16,0-2-16-16,3 4-13 0,2 5-18 16,2 0-4-16,3 1-16 0,0 3-21 0,2 4 0 15,-5 1-2-15,0 2-15 0,-4-2-16 0,-3 5-8 16,-5-4-2-16,-2 0-7 16,0 0-6-16,-8-4 8 0,2 4-11 0,-5-3 8 0,0 0 8 15,-6-2-5-15,0-2-3 0,-8 4 3 16,1-3 5-16,-5 0-5 0,-4 0 2 0,-2-1 21 15,-3-2-36-15,1 0-5 0,-1-1 0 16,3-5-16-16,0 3-15 0,4-3-35 0,0-1-152 16,0-1-463-16,3 0-128 0,7-4 49 0,0 0 97 15,4-3 53-15</inkml:trace>
  <inkml:trace contextRef="#ctx0" brushRef="#br0" timeOffset="197411.87">25872 14683 898 0,'0'0'322'0,"0"0"-22"16,1 12-29-16,-2-2-33 0,-5 1-25 16,3 4-16-16,-4 5-26 0,0 5-2 0,0 5-30 15,0 1 4-15,1 3-28 0,-2 1 3 0,-2 10-16 16,4-5-17-16,2-5-19 0,-2 1-17 15,5-1-18-15,-3-1-14 0,1 0-29 0,0-8-42 16,3 4-25-16,-1-5-52 0,-2-5-94 0,3 1-643 16,0-4 85-16,0-5 84 0,0-2 100 15</inkml:trace>
  <inkml:trace contextRef="#ctx0" brushRef="#br0" timeOffset="197618.99">25513 14695 857 0,'-3'-6'264'0,"3"6"-19"0,8-6-30 16,1 3-15-16,5-1-26 0,6-1-18 0,5 0-10 15,6-2-3-15,3 3-27 0,9-3-11 0,13-2-13 16,2-1-23-16,3-3-36 15,1 5-17-15,3-5-60 0,-7 2-127 0,0 6-626 16,-9-2 40-16,-9 0 163 0</inkml:trace>
  <inkml:trace contextRef="#ctx0" brushRef="#br0" timeOffset="198073.08">27374 15108 980 0,'-7'-10'264'0,"7"7"-3"0,0 3-21 15,-3-7 16-15,3 7-69 0,0-7 5 0,3 2-33 16,3 0-31-16,1 0 7 0,3-3-19 0,7 1-12 16,5 1-6-16,1-5-19 0,10 3-17 0,3-2-6 15,14 0-28-15,5 2-41 0,3 1-30 16,1-1-147-16,-18 4-158 0,27-3-494 16,-3 1 87-16,4-2 87 0</inkml:trace>
  <inkml:trace contextRef="#ctx0" brushRef="#br0" timeOffset="198669.92">28789 14726 744 0,'0'0'320'0,"0"-6"13"0,0 6-46 0,3-6-16 15,-3 6-38-15,0 0-33 0,0 0-19 0,0 0-17 16,0 0-13-16,0 0-13 0,-6 25-17 0,4-10-9 15,-4 3-9-15,6 1-1 0,-3 6-15 0,2 4-10 16,0-2-13-16,1 2-13 0,1 1-20 16,-1-3-39-16,1 3-46 0,2 5-79 0,3 0-338 15,-1-5-401-15,1-5 75 0,-2 0 111 0,4-5 57 16</inkml:trace>
  <inkml:trace contextRef="#ctx0" brushRef="#br0" timeOffset="199747.78">29140 14816 1080 0,'-3'-8'348'0,"3"5"-136"0,-3-4-7 0,3 0-23 16,0 7-13-16,3-8-23 0,1 1-11 0,2 2-12 15,5 0-13-15,-1-2-18 0,4 4 8 0,0 1-28 16,3-1-3-16,-4 1-10 0,5 2-18 16,-2 2 10-16,2-2 0 0,0 5-15 0,1-2-26 15,-5 4-7-15,3 0 15 0,-4 1 5 0,1 1-26 16,-2-2 1-16,-2 4 7 0,-4-4 5 16,1 1-23-16,-1 2 11 0,-1-2 9 15,-4-1-4-15,0 0 10 0,-1-3-8 0,0 3 23 0,-2 0-25 16,-3-1 4-16,2-2-4 0,0 0 12 15,-1 0 24-15,-2-4-34 0,6 0-5 16,-8 7 20-16,4-6-7 0,4-1 2 0,-9 5-2 16,9-5-5-16,0 0-16 0,-10 2 11 0,10-2 20 15,0 0-11-15,-5 2 4 0,5-2-3 16,0 0-13-16,0 0-16 0,0 0 1 0,0 0-3 16,-9 0-8-16,9 0-2 0,0 0 3 0,0 0 12 15,0 0-5-15,0 0-8 0,0 0 6 0,0 0-16 16,-1-9-5-16,1 9 8 0,0 0-31 15,0 0 25-15,0-8-14 0,0 8-22 0,0 0 27 16,0 0-9-16,1-7-7 0,-1 7 34 16,0-4 2-16,0 4-3 0,0-6 31 15,0 6-23-15,0-8 31 0,0 8-19 0,-1-4 32 16,1 4 9-16,-3-7 6 0,0 3-8 0,3 4-7 16,-4-10-1-16,-2 7 6 0,2-2-3 0,-3 1 15 15,1-3-4-15,-1 1-4 0,0-2-12 16,-7 1 8-16,-2 1 2 0,1 0 3 0,-6-3 0 15,0 1 4-15,-2 1-9 0,-1 0-16 0,0 0 8 16,-2 3 15-16,2-2-4 0,-1 6-9 16,1 0-7-16,-3 0 12 0,4 0-4 0,-5 5 17 15,1 0-17-15,2 2-3 0,-2 1-13 16,0 9 8-16,2-3 5 0,2 4-6 0,-1 0 11 0,7 5 6 16,5 0-19-16,1-3-13 15,0 3 6-15,9-4 7 0,0 5 3 0,5-2 7 16,1 0-17-16,4 2 2 0,3-2 3 0,0-3 4 15,4 4-9-15,4-4-6 0,3 2 6 16,2-3-8-16,3-3 13 0,4-2-3 0,6-5 5 16,-1-1-10-16,3 0-3 0,0-6 1 0,-2-1 4 15,0-5 1-15,4 2 5 0,-3-7-1 0,9-4 1 16,-2-4 2-16,-2-4 16 0,-7 1-31 16,1-5 15-16,-13 1-25 0,0 3 4 0,-6-2 9 15,0-1 2-15,-5 0 5 0,-3 5 8 16,-4-3-24-16,-2 5 11 0,-1-3-12 15,-3 3 4-15,-3 3 3 0,-1-3 5 0,1 5-5 16,-2-1 12-16,0 3-17 0,-1-1 15 0,-2 5-10 16,4 1 0-16,-2 2 15 0,2 2-12 0,4 2-1 15,0 0 6-15,-20 9-8 0,16 1-1 16,-2 5 9-16,2 7 0 0,-3 4-3 0,3 8 2 16,1 2-2-16,0 20 3 0,-1 5-1 0,1 2-27 15,-3 3-1-15,4 13-5 0,-4 4-17 16,1 1-39-16,0-2-80 0,-8-7-168 0,5 1-515 15,-2-13 59-15,-3-5 121 0,2-4 42 0</inkml:trace>
  <inkml:trace contextRef="#ctx0" brushRef="#br0" timeOffset="201067.23">23705 16280 488 0,'0'0'146'0,"0"-6"-13"16,0 6 11-16,0 0-16 0,0 0-75 0,0 0 22 16,-3-7-11-16,3 7 13 0,0 0 30 15,0 0-33-15,0 0 95 0,3-5-10 16,-3 5 2-16,0 0-18 0,0 0-2 0,0 0-15 15,1-6-21-15,-1 6 7 0,0 0-7 16,0 0-15-16,0 0-6 0,0-5-4 0,0 5-14 16,0 0 6-16,0 0-16 0,0-6-12 0,0 6-8 15,0 0 10-15,0 0-3 0,0 0-2 0,0 0 13 16,0 0-21-16,3-5-5 0,-3 5 0 16,0 0 3-16,0 0-8 0,0 0-5 0,0 0 15 15,0 0-12-15,0 0 4 0,0-5-9 0,0 5 12 16,0 0 5-16,0 0-2 0,0 0-11 15,0 0-14-15,0 0-4 0,0 0 13 16,0 0-12-16,0 0 15 0,0 0-8 0,0 0-2 0,0 0 17 16,3-6-25-16,-3 6-2 15,0 0 10-15,0 0-8 0,0 0 5 0,0 0-10 16,0-6 15-16,0 6 13 0,0 0-8 0,0 0 1 16,0 0-11-16,0 0 7 0,0 0-12 0,0-6 8 15,0 6 2-15,0 0 1 0,0 0-17 16,0 0 14-16,0 0-13 0,0 0 0 0,0 0 7 15,0 0-9-15,0 0-1 0,0 0 6 0,-6 24 7 16,5-9 0-16,-6 10-3 0,1 6 1 16,2 5 5-16,-6 15-1 0,3 6-9 0,0 2-26 15,-3 17-44-15,3-12-54 0,-2 14-129 16,1 6-667-16,5-15 118 0,-1-4 90 16,7-4 102-16</inkml:trace>
  <inkml:trace contextRef="#ctx0" brushRef="#br0" timeOffset="202540.45">23801 16171 327 0,'0'0'156'0,"3"-4"18"0,-3 4-23 0,0 0 90 0,0 0-36 16,1-7-34-16,-1 7 8 0,3-4-30 15,-3 4-16-15,0 0-23 0,0 0 13 0,0 0-21 16,0 0 6-16,0 0 2 0,0 0 5 16,7 11-23-16,-4-2-5 0,0 3 0 0,-3 4 0 15,4 1 3-15,-1 4-6 0,-2 7-2 0,-1 0-18 16,0 7 8-16,0-1-8 0,3 5-13 16,-3-3 0-16,3 3-10 0,-6 1 3 0,3-1-8 15,0 0 7-15,0 2 11 0,-3-2-18 0,3-2-18 16,-1-1-6-16,0-7 17 0,1 0-9 15,-2-2-5-15,-2-6 14 0,4 0-1 0,-3-2-13 16,3-1-5-16,0-3 3 0,0 0-3 16,-3-5 6-16,3 1-11 0,-1 2 5 0,1-6 5 0,-3 1 24 15,3-1-14-15,0 1-2 0,-3-2 8 16,3-1-10-16,3 0-1 0,-3 0 8 16,0 0-7-16,0-5 17 0,0 9-7 0,0-9 7 15,3 4-22-15,-3-4 9 0,7 3 6 16,4-3-8-16,2-3-8 0,2 3 6 0,7-1 2 15,3-5-18-15,6 4 3 0,6-3 17 0,1 1-38 16,0-1 8-16,5 2-20 0,2 0-14 0,-2 0-32 16,2 3-16-16,-1 0-3 0,-2 3-40 15,0 0-73-15,-4-9-165 0,2 12-497 16,-9-3 40-16,0 1 109 0,-4-1 65 0</inkml:trace>
  <inkml:trace contextRef="#ctx0" brushRef="#br0" timeOffset="202897.43">24995 16302 1121 0,'0'0'335'0,"0"0"-41"0,-21 10-43 16,19-1-23-16,-6 1-21 0,0 7-17 0,1 2-24 15,1 4-15-15,-4 4-10 0,2 2-5 0,-1 1-16 16,5 2-25-16,-3 1 12 0,0 2-22 16,3-1-14-16,-2 1-2 0,2 0-23 0,-2 1-2 15,3 0-16-15,0-2-13 0,2-3-17 0,-3-3-29 16,1-2-66-16,0-2-11 0,3-4-30 0,-1-4-26 15,1-5-56-15,-3 1-89 0,3-6-490 16,3 0 46-16,-3-6 103 0,0 0 28 16</inkml:trace>
  <inkml:trace contextRef="#ctx0" brushRef="#br0" timeOffset="203348.17">24840 16256 652 0,'1'-7'259'0,"2"0"-16"0,3 0-13 16,1-1-25-16,3-2-33 0,4 4-14 0,0-3-12 15,3 3-8-15,4-3-22 0,6 3 65 16,0-1-19-16,3 4-19 0,-2 2-2 0,3-2-29 16,0 3-4-16,0 3-13 0,-1 1-8 15,-2 3-23-15,3 3 5 0,-7 1-16 0,-3-1-4 16,1 4-13-16,-7 1-8 0,-2 0-2 15,-6 2-6-15,-3 2-2 0,-4 0 3 0,-4 3-16 16,-9 0-21-16,-1 2 9 0,-3-2-6 0,-4 0-8 16,-2 0 6-16,-5-4-3 0,-2-1 10 15,2-2 13-15,0-4-10 0,-2 0 21 0,5-4 7 16,1-1 13-16,1-1 17 0,3-3-4 0,2 2 2 16,4-3 0-16,0-1 11 0,1 3-29 15,3-2 3-15,2 1 15 0,-1-2-23 0,9 0-7 16,-7 1 7-16,7-1 0 0,0 0-7 15,0 0 2-15,0 0-6 0,34-1-1 0,-20 2 2 16,6-1-8-16,4 3 5 0,0 1-7 16,0 0-3-16,0 2 0 0,5 1-5 0,-3 1 8 15,1 1-11-15,-2 0 1 0,2 4-6 0,-1 1-20 16,-1 2-28-16,-1 0-21 0,0 2-41 16,-5-2-35-16,-1 2-93 0,0-5-77 0,-2 2-562 15,-1 1 112-15,1-4 56 0,-2-1 82 0</inkml:trace>
  <inkml:trace contextRef="#ctx0" brushRef="#br0" timeOffset="203760.92">25784 16262 982 0,'-10'-1'333'0,"10"1"-46"0,-14 6-36 16,4 1-3-16,3 4-23 0,-7 5-35 0,4 4-6 16,0 1-25-16,3 10-26 0,-4-2 2 0,4 4-19 15,-2-1 1-15,6 6-19 0,-2-1-16 16,5 1 2-16,0-1-15 0,4 1-10 0,-3-2-5 16,5-4-8-16,1 1 8 0,2-4-13 15,-1-6 2-15,5-2-7 0,1-4 2 0,3-3 8 16,1-3-15-16,1-3-16 0,2-6 21 15,0 0-23-15,3-5 10 0,3-4-10 0,7-4 0 16,8-6 2-16,2-7 8 0,-2-2-8 0,-2-4 3 16,0-5 5-16,-5-5-25 0,7-12-1 15,-12 6 14-15,-3 2-4 0,-3-3 1 0,-3 0 0 16,-5-1-14-16,-2 4 6 0,-7 6 8 0,-2 9-13 16,-4 1 2-16,-1 7 19 15,-1-1-26-15,-4 4-1 0,-1 0 1 0,2 4-8 16,-3 2 13-16,-3 1-10 0,0 5 4 0,0 1-24 0,2 2-11 15,-2 4-31-15,10-1-21 16,-18 7-37-16,9-1-111 0,-4 6-105 0,12-2-537 16,-6 5 95-16,7-1 84 0,4-1 84 0</inkml:trace>
  <inkml:trace contextRef="#ctx0" brushRef="#br0" timeOffset="204102.17">27017 16670 662 0,'0'0'259'0,"0"0"-39"16,0 0-2-16,0 0-29 0,7 4 6 0,-7-4-39 16,11 0 5-16,-11 0-28 0,17-1-7 0,-6-1 9 15,5-2-20-15,2 4-33 0,3-4 16 16,5 1-14-16,5-1-7 0,7-1 0 0,3 2-21 16,3-3-5-16,14 0-20 0,4 3-39 15,-1-1-56-15,0-2-184 0,1 6-571 16,3-3 48-16,0-1 131 0</inkml:trace>
  <inkml:trace contextRef="#ctx0" brushRef="#br0" timeOffset="205306.84">28901 16291 719 0,'7'-8'248'0,"-3"4"26"0,-1-2 38 16,1 4-35-16,-1-2-26 0,-3 4-47 0,0 0-9 16,3-4-31-16,-3 4-13 0,0 0-11 0,3 17-9 15,-6-5-13-15,0 7 5 0,0 5-3 0,-1 7-33 16,-2 1-15-16,-2 3-3 0,3 13-3 15,-6 2-9-15,4-1-19 0,2 2 3 16,-4 3-23-16,2 1-10 0,4 0-42 0,1-2-14 16,0 1-27-16,-1-2-40 0,3-10-143 15,5-7-277-15,0-3-269 0,5-4 64 0,1-8 52 16,-1-4 104-16</inkml:trace>
  <inkml:trace contextRef="#ctx0" brushRef="#br0" timeOffset="205727.91">29397 16467 893 0,'1'-7'338'0,"2"1"-121"16,-3 1-7-16,3 1-31 0,-3 4-10 0,3-7-20 15,-3 7-21-15,1-5-11 0,-1 5-1 16,11-2-11-16,-11 2-23 0,13 2 10 0,-4 1-23 15,-2 1-13-15,4 1-7 0,4 1-1 0,-3 1-4 16,2 2-1-16,-1 1-4 0,1 0-21 16,-4 1 18-16,4 2-19 0,-4-1 9 15,-3 1-3-15,0 0-5 0,0 3 5 0,-4-1 3 16,-6 3-14-16,-1-1-1 0,-1 1-4 16,-4 3 14-16,-2-2-16 0,-5 0 8 0,-3 4-8 15,-2-3 3-15,0-1-8 0,-3 0 5 0,0-4 5 16,3-2-5-16,1-2-8 0,0 0 14 0,5-3 7 15,2 1 0-15,-1-3-6 0,4 0 6 16,3-2 0-16,-3 2-10 0,6-2 12 0,1-3-17 16,3-1 15-16,0 0-5 0,10 6 2 0,4-8-5 15,3-2 3-15,7 0 0 0,7-1-11 16,24-4 1-16,9 2 5 0,4 0 10 0,18-5-31 16,3 1-8-16,-14 5-20 0,1-2-79 0,10-4-169 15,-8 7-533-15,21-2 26 16,2 0 84-16,0-2 60 0</inkml:trace>
  <inkml:trace contextRef="#ctx0" brushRef="#br0" timeOffset="206713.54">30163 12508 773 0,'0'0'238'0,"-4"-7"-16"15,4 7-22-15,-6-3-16 0,6 3-10 0,0 0-20 0,0 0-3 0,0 0 2 16,14-5-32-16,-4 5-9 0,6 3 9 15,5-1-34-15,10 1 7 0,8 4-88 0,21 0-14 16,9 3 13-16,19 5 10 0,1 3-10 16,0 5 13-16,0 4-7 0,-5 6-19 15,-6 1 3-15,-7 3-8 0,-6 3-5 0,-7 4 13 16,-11 1 5-16,-6 5-18 0,-10-4 5 0,-14 7 13 16,-4 0-7-16,-9 6-4 0,-8 5 1 0,-9 16 2 15,-6 0 16-15,-10 0-16 0,-8 4 21 16,-4-1-3-16,-11 2-2 0,-9 12 13 0,10-22-14 15,-1 1 6-15,-2-2 15 0,9 1-12 0,1-4 9 16,3 0-2-16,7-2 3 0,6 2-11 16,1-2 13-16,14-16-28 0,8 4 21 0,5-2-8 15,5-3 15-15,11-1-8 0,8-2-20 16,12 7 11-16,9-6-11 0,4-9 5 0,9-3-3 16,4-9-4-16,-7-8-9 0,6-3 14 15,1-6-13-15,3-4 5 0,-1-3-11 0,-2-2 14 16,-10-3-3-16,-5-5-21 0,-7 2 39 0,-4-5-3 15,-2 1 3-15,-7-1 5 0,-7 0 2 0,-4-1-2 16,-5 0 5-16,-7 0-13 0,-1 4-2 16,-6-4 7-16,-4 5-2 0,-3-1-13 15,-8-1 16-15,-5 5-4 0,3 1 11 0,-8 4-7 0,-2 0-11 16,2 9 5-16,-1 3-5 0,-10 5 11 16,8 10-6-16,3 5-5 0,4 1 3 15,3 8-6-15,8 6 1 0,4 6 10 0,5 7-24 16,4 3 1-16,7 12 23 0,6 3 0 0,3-6-11 15,2-1 1-15,9 4-3 0,-2-4 5 16,5-3 3-16,-2 1-8 0,3 0 25 0,-7 5-9 16,3 2-24-16,-3-2 31 0,-4 4-3 0,-2-7-7 15,-8 5-10-15,-7 0 17 0,-9 2-2 0,-9 7-2 16,-16 3 17-16,-24 16-13 0,-22-4 6 16,-19-3-24-16,-19 0-22 0,-29 1-31 0,-4-7-75 15,-33-5-66-15,-75 16-657 0,51-30 91 0,-87 10 44 16,-6-14 112-16</inkml:trace>
  <inkml:trace contextRef="#ctx0" brushRef="#br0" timeOffset="212404.91">29657 14491 598 0,'5'-4'264'0,"-3"0"-21"0,1-1-35 0,0 1 9 0,1 0-27 16,-4 4-9-16,4-11-17 0,-1 10-20 15,-3 1-6-15,6-7-8 0,-6 7-25 0,1-6-10 16,2 2-16-16,-3 4 3 0,0 0-8 16,6-7-10-16,-6 7-2 0,0 0-6 0,1-3 3 15,-1 3-13-15,3-5 8 0,-3 5-8 16,0 0-15-16,0-5 2 0,0 5-5 0,-3-6-10 15,3 6 5-15,-4-7 5 0,1 4-15 0,-2-1 18 16,-3-1-8-16,0 0-10 0,-2-2 7 16,0 4-7-16,-4-5-26 0,1 1 21 0,-1-1 5 15,-3 1-6-15,3 2 6 0,-1-2-3 0,-4 1-15 16,2-3 10-16,-7 1 5 0,0 0 6 16,0 3-11-16,-1 0-3 0,-4-2 1 0,-5-1-11 15,-4 3-15-15,3-1 18 0,-5 0-13 0,5-1 8 16,-6 4-3-16,4-4 8 0,-1 1 0 0,-2 3 5 15,-2-4-13-15,1 4 0 16,2-1 16-16,-4-4-26 0,-1 6 20 0,-1-5 1 0,4 4-8 16,-17-5-1-16,0 1 14 0,4 0-1 15,5 4 1-15,-12-4 5 0,13 1-11 16,-8 3 1-16,-4-4 2 0,11 4-16 0,-12-3 14 16,3 0 12-16,-3 4-10 0,10-2-13 0,-7 0 13 15,-4 1-2-15,1-1 9 0,-1 1 11 16,-3 1-20-16,-1-3-9 0,-2 5 9 0,-3-1-1 15,2 0 8-15,-3-1-12 0,1-1 12 0,3 2-5 16,1 1 2-16,-4-2 1 0,3 1-1 16,0-3 14-16,-4 4-14 0,-3 0-2 15,0 0 13-15,-1 2-8 0,1-2 3 0,-1 0 23 16,2 0-18-16,6 2-3 0,0-2 3 0,1 1-6 16,0 1-7-16,2-2 13 0,3 0 0 15,-3 1 2-15,1 2-5 0,2 0-4 0,-3-2-6 16,10-1 7-16,11 0 1 0,-7 2-11 0,-11 2 1 15,11-3 25-15,7 2-28 0,2-3 17 0,1 4 6 16,0-1-28-16,-1 1 20 0,-1-1 8 16,5-2-15-16,-3 5 5 0,0-2 7 0,4 1-23 15,-4 1 8-15,-1-2-13 0,1 3 1 0,-3 0-1 16,3-4 21-16,0 5-29 16,-11 2 13-16,8-3 1 0,0 1 4 0,-4 2 3 15,3-3 8-15,8 1-11 0,0 2-2 0,2-2-5 16,-16 7 15-16,13-2-15 0,1-3 17 15,2 1-1-15,1 1-12 0,0-1 6 0,-1-1-5 16,-9 7 3-16,3-3 9 0,7-3-7 0,-10 5-5 16,-1 1 3-16,1 0-1 0,7-2-2 0,3-5 3 15,2 5-4-15,-16 1 4 0,8-2-6 16,-5 3-2-16,11-4 5 0,3 1 12 0,-3-2-9 16,3 3-98-16,3 0 26 0,-5-3 10 0,5 2 5 15,0 0 21-15,1-2-6 0,-1 3-2 16,2-1 13-16,2-1 2 0,-3 3-5 15,3 1 16-15,2-2 7 0,0 1-10 0,1 1 20 16,0-1-12-16,1 3 2 0,2-2 8 0,2 1-3 16,2 3-4-16,-3 0 4 0,3 0-2 15,4-2 7-15,0 5-15 0,2-2 21 0,2-1-1 16,2 2-2-16,1 0 0 0,0-3 5 0,3 3-2 16,3 2 2-16,1 0-5 0,2 0 5 15,5 4 8-15,-1 1-18 0,3-3-5 0,8 11 17 16,3-3-12-16,4-1 3 0,2-3-14 0,4-1 24 15,4-1-26-15,3-1 15 0,7-3 21 16,4 3 18-16,15 1-23 0,-11-6-8 0,1-3 0 16,15 5-15-16,3-2 33 0,1 0-20 15,-1-3-6-15,4 1 6 0,5-4-3 0,-1 1-11 16,6-2 1-16,0-1 8 0,3-2 4 16,-3 1-10-16,0-3 3 0,3 1 23 0,1 0-25 15,2-2 9-15,1-1 1 0,3 0 2 0,0-2-5 16,-1 2 0-16,-5 0-5 0,6-4 2 15,-6 4 13-15,3-3-4 0,-1-1 1 0,1 0-7 16,1-1-10-16,0-1 10 0,-4 1-5 0,2 2 2 16,-16-5 29-16,2 4-18 0,10-3-24 0,7 2 14 15,-2-2-1-15,3 2-5 16,0-3 8-16,4 3 8 0,-4-2-18 0,-18-1 20 0,16 1 18 16,2-2-23-16,0 0 0 0,-15 3-22 15,17-6 11-15,1 3 6 0,1 0-2 0,1-2 7 16,-4 1-10-16,3-1-5 0,-3-2-3 15,-1 0 10-15,-4 1 3 0,8-1 3 0,0-1 5 16,-4 2-16-16,0 1 31 0,-4-4-33 0,-16 3 22 16,-4-3-14-16,4 1-3 0,0 2 2 15,-4-3 3-15,4 2-20 0,-1-3 17 0,14 0 3 16,-20 0-2-16,3 2 17 0,-6-2-30 0,-4-3 27 16,3-2-9-16,-7 3-3 0,-1-3 0 15,-7-1-3-15,-1 1-2 0,-1-4 8 16,-3-1-11-16,-4-1 18 0,-2-2-28 0,-9 2 18 15,-5 1 0-15,-5-1 3 0,-2 0-6 0,0-3 9 0,-2 2 1 16,-4-5 14-16,-5 1-11 16,-2 3-13-16,1-5 16 0,-5 2-13 0,-4-4 8 15,0 1 2-15,-1 0-20 0,-5-5 23 0,-2-1-6 16,-2 0 6-16,-6-10-8 0,-2 1-10 0,-2-1 0 16,0 6 5-16,-4-4 21 0,0 1-11 15,2 3-8-15,-7 0 9 0,2 3-1 0,-4-5-2 16,-6 6-3-16,-2 1-5 0,-2-1-3 0,-14-5 13 15,4 9 1-15,-14-5-11 16,0 1 12-16,-6 5-14 0,-5 0 4 0,1-1-9 16,-7 6-27-16,-14 1-32 0,-9 2-75 0,-7-4-130 15,-13 12-536-15,-5-4 83 0,-41-9 61 0</inkml:trace>
  <inkml:trace contextRef="#ctx0" brushRef="#br0" timeOffset="214198.17">18879 13909 609 0,'9'-1'207'0,"-9"1"-18"15,0 0-14-15,0 0-7 0,4 8-29 0,-4-8-19 16,7 6 0-16,-3-2-15 0,-1 3-25 0,4-3 14 16,-1 0 4-16,2 4-22 0,2-2 17 0,0-3-27 15,1 3 3-15,2-4 0 0,4 0-18 16,-3-2 19-16,6 0-14 0,0-2-10 0,8-5-10 16,-1 1 7-16,1-6 6 0,2-3-16 0,8-6-2 15,-1-3-5-15,1-4 2 0,-4-1-16 16,-3-2 6-16,-3 0 13 0,-1-5-8 0,-4 1-10 15,1 2 10-15,-6 3-20 0,-5 3-1 16,-3 7 16-16,-2-3-8 0,-1 5-5 0,-1 0 6 16,-3 4-4-16,-3 3-4 0,0 1-1 15,0 3-14-15,-3 0 7 0,0 5 5 0,3 2-3 16,0 0 8-16,-18 18-2 0,8-1-21 0,0 5 20 16,0 8 3-16,-1 15-7 0,1 7 2 15,0 2-8-15,3 9 6 0,1-1-9 0,2 5 11 16,-2 0 5-16,6 4 11 0,-1-7-1 0,2-2-22 15,-1-5 12-15,0-1-3 0,3-11 11 16,-3-6-13-16,0-4 3 0,0-6-6 16,0 1 3-16,0-3 26 0,-3-2-19 0,2-2 4 15,-2-3 12-15,-4 0-8 0,-3-1 31 0,-3-1-26 16,-2-2 1-16,-6-3-8 0,2-2 0 16,-2-3 15-16,-3-2-18 0,1-3 3 0,2-3-6 15,-4-7 22-15,1 3-37 0,1-9 26 0,2 5-8 16,0-5-7-16,5-2 15 0,2-3-8 15,1 2 3-15,6 0-3 0,2-2 18 0,2 2-31 16,3-4-2-16,4 2 0 0,6 1-10 0,0-3-11 16,5-2-7-16,4 3 2 0,6-3-33 0,2 5-7 15,10-4-11-15,-2 4-64 0,-5 4 2 16,4-1-68-16,0 4-52 0,-3 2-2 16,0-2-51-16,-3 3-3 0,2 3-21 0,-2 0 98 0,-4 2 82 15,-3-1 23-15,-1 1 97 16,0 0 30-16,-6 0 70 0,0 1 21 0,-1-2 63 15,-2 1-5-15,-1 2-25 0,-3 0 7 0,3-1 8 16,-10 1 26-16,14-1-29 0,-8 2-48 16,-6-1 23-16,14 1-21 0,-10 4-15 0,-1 0 28 15,0 0-10-15,-2-2-26 0,2 4 3 0,-3 3-2 16,0-3 7-16,3 1-21 0,-3 0-20 16,0 1 34-16,0-1-11 0,0 4-5 15,3-1-24-15,-3-2 12 0,3 1-6 0,-2-2-13 0,3 2 8 16,-1-3-18-16,0 1-8 0,1 0 23 15,-1-2-9-15,1-3 4 0,-1-3-8 16,-3 0 19-16,14 0-8 0,-14 0 12 0,13-7 19 16,-6 1 27-16,1-2-50 0,1 1 74 0,1-2-11 15,-3-3-5-15,4 8 3 0,-4-3-2 16,2 0-21-16,-5 0-3 0,7 4-2 0,-5-4-13 16,1 4 0-16,0-2 5 0,0 4-5 0,0-2-8 15,3-1 10-15,-4 4-25 0,5 0 3 16,-1-2-11-16,0 4-10 0,-10-2 3 0,18 0 15 15,-5 0-11-15,-2 0 3 0,-1 0-2 0,0 0-10 16,1 1 12-16,-1-1 3 16,4-1-11-16,-4 1 6 0,-1 0 0 0,-2 0 7 15,-7 0-10-15,17 0 8 0,-17 0 5 0,11-2-23 16,-11 2 12-16,14 0-4 0,-14 0-1 16,7 0-25-16,-7 0 31 0,12 2-8 0,-12-2-8 15,8 0 3-15,-1 1 8 0,-1 4-8 0,1-3 7 16,1-2 1-16,-2 4-6 0,4-1 6 0,0-2 15 15,4 1-3-15,0 0-10 0,3-4 0 16,0 2 13-16,4-2-18 0,-1-1 13 0,-3-2-8 16,7-3 8-16,-6 1-5 0,2-3-3 0,0 2 5 15,-2-2-2-15,-2 2-8 0,-1-2 15 16,-2 1 0-16,-3 0-2 0,4-2 8 16,-7 6 4-16,3-2 1 0,-4 1-11 0,2 1 11 0,-2 0-16 15,-2 3-5-15,2-3-5 16,-6 5-2-16,7 0-1 0,-7 0-15 0,0 0 5 15,7 15 16-15,-6-5-1 0,-1 5-4 0,0 1 2 16,0 3-3-16,-1 5 6 0,1 2 15 16,-3 4-21-16,3 0 6 0,-4 2-11 0,1 5-7 15,2-1-1-15,-2-1-22 0,0 0 2 0,0-3-25 16,2-3-29-16,-2-2-35 0,3-2-85 0,-3-6-26 16,0-3-63-16,0-3-75 0,3-4-414 15,-1-1 66-15,1-4 44 0</inkml:trace>
  <inkml:trace contextRef="#ctx0" brushRef="#br0" timeOffset="214460.84">20513 14251 547 0,'6'-23'174'0,"0"3"0"0,2 3-10 0,-1 2 56 0,-1 4-12 0,1-3-14 0,4 2 6 16,-4-1-34-16,3 2-17 0,1-1-16 0,2 0 0 15,0 5 8-15,1-1-16 0,0 3-25 16,3-1-3-16,1 0-23 0,1 5-4 0,-1-2-4 15,-5-1-4-15,5 4-6 0,-5 2-13 0,4 0-17 16,-3 1 7-16,-4 1 13 16,1 0-18-16,-1 4 13 0,-4 1 11 0,-3-1-42 15,-3 2 26-15,0 3-26 0,-9 3-13 0,-1 1-9 16,-8 2-37-16,1 6-36 0,-3-1-45 0,-4-2-39 16,-1 7-28-16,2-4-74 0,5-2-536 15,-2-3 93-15,3 2 46 0</inkml:trace>
  <inkml:trace contextRef="#ctx0" brushRef="#br0" timeOffset="-214645.34">20649 14422 494 0,'14'-10'279'15,"-4"3"0"-15,1-2-18 0,-1 3-28 0,0-1-11 16,1 0-9-16,2 2-26 0,-3-2-11 16,4 1-20-16,-1-3-7 0,2 1-26 0,-2 0 5 15,1 3-11-15,2-2-22 0,-1 1-8 16,-2-1 3-16,5 0-11 0,-2-3-12 0,1 3 7 15,0-1-26-15,4-2 6 0,-3-5-5 0,5-2-8 16,-2-1-23-16,9-14 20 0,-2 1-23 16,-1-6-2-16,-4-3 0 0,2-3-21 0,-1-7 14 15,0 4-1-15,-5-2-5 0,-1-2 20 0,-1 0-15 16,-6 2 5-16,2 4-15 0,-5 6 10 16,-2 12 19-16,-3 1-4 0,1 8 16 15,-4-1-23-15,0 3 5 0,-4 5-16 0,1 2-10 0,-4 1-4 16,-3 5 12-16,3 4-3 0,0 4-5 15,-4 3 1-15,-2 8 9 0,3 1 6 16,-1 13-13-16,1-2 10 0,-3 24 0 0,2-1-7 16,1 3 2-16,4 1-3 0,2 1 18 0,4 3-10 15,4-3 18-15,5-3-23 0,2-7-5 16,3-1 10-16,6-8-7 0,1 0-11 0,2-11 11 16,-2-4-37-16,-4-3-38 0,4-6-51 0,-1-3-179 15,1 2-594-15,3-5 146 0,-4-4 23 16,-6-2 102-16</inkml:trace>
  <inkml:trace contextRef="#ctx0" brushRef="#br0" timeOffset="-213816.69">21808 14291 952 0,'0'0'279'0,"0"0"-36"0,0 0-15 0,0 0-29 0,0 0-9 15,0 0-37-15,0 0-2 0,0 0-10 0,0 0-8 16,-7-10-10-16,7 10-26 0,7-3-4 16,-7 3-9-16,7-5-2 0,0-2-8 0,0 0-7 15,0 3 7-15,2-5-18 0,-1-4-15 0,2 3-5 16,-3-1 25-16,2-3-30 0,-1 0-5 16,-1 3-3-16,-1-3 2 0,1 4-4 0,-4 1 10 15,2-1-13-15,-2 1-8 0,0 2-8 0,-3 1-2 16,3-1 8-16,-6 2-11 0,3 5 1 15,-3-5-3-15,3 5 20 0,-11-1-10 0,11 1 5 16,-10 6-7-16,6-3-6 0,-5 6 9 16,4-1-24-16,-4 2 10 0,2 5 11 0,4-1 7 15,-4-3-13-15,3 6 8 0,3-3-2 16,1-2-8-16,-3 1 10 0,6-2 0 0,-2-1 3 16,3 0 10-16,2-4-3 0,-2 1-5 0,6-1-10 15,-3-5 26-15,3 0-24 0,3-2 6 16,-1-4 7-16,-2 2-9 0,3-4 1 0,1-2 1 15,-1 1 7-15,1-2-10 0,-4 1 3 0,0-4 7 16,-2 7-15-16,-1-4 16 0,-1 4-16 16,0 0 13-16,-2-1-6 0,3-1 9 0,-3 6-9 15,-1-4-12-15,1 3-8 0,-4 3 16 16,3-6-8-16,-3 6 5 0,0 0 5 0,0 0 3 16,0 0-11-16,10 15-12 0,-7-8 10 15,1 2 12-15,-1 2 3 0,-2 1 6 0,2 0-24 16,3 3 3-16,-2-4 8 0,-1 6 2 0,1-3-5 15,3-2 7-15,-3 3-7 0,-1-2 3 16,0 1 5-16,0-1-6 0,-3-3 6 0,-3 3-26 16,-3 3-54-16,-9 2-43 0,-1-5-200 0,-5 9-599 15,-4-5 129-15,-2 0 35 0,-3-6 89 16</inkml:trace>
  <inkml:trace contextRef="#ctx0" brushRef="#br0" timeOffset="-213716.66">21804 13906 240 0</inkml:trace>
  <inkml:trace contextRef="#ctx0" brushRef="#br0" timeOffset="-212864.51">19860 14674 773 0,'3'-3'186'0,"-3"3"-1"15,0 0-42-15,0 0 11 0,0 0-34 0,0 0 10 16,0 0-25-16,-3 24-2 0,-1-10-11 0,4 8-10 16,-6 5-5-16,1 5 10 0,-1 4-18 15,2 12-3-15,-2 4-9 0,3-12-1 16,-1 2 3-16,1-4-11 0,-1-1-1 0,4 0-17 0,-3-3 1 15,3-7-5-15,3-2 9 0,-3-5-9 16,0-1 15-16,0-6-3 0,0 2-17 16,4-7 10-16,-4-2 7 0,3-2-15 0,-3-4 8 15,0 0-13-15,0 0 7 0,0 0-30 0,4-21 23 16,-5 9-5-16,-5-5-13 0,-2 2 5 16,2-3-18-16,-7-2-2 0,2 3 20 0,-3 0-13 15,-6 1 8-15,0 2-10 0,-1 3 7 0,-3 3 6 16,-4 1 23-16,-2 5-26 0,2 2 17 0,-3 3-19 15,-6 3-1-15,6 4 6 0,0 4 5 16,1-2-11-16,6 5 6 0,4 5 9 16,2-1 1-16,5 2-13 0,5 1 0 0,5 1 8 15,6 0-6-15,5-3 6 0,5-1 0 16,5 3 5-16,5-6 7 0,4-2-10 0,4-3-2 16,3-2 5-16,4-5-8 0,3-4 8 0,0-2 7 15,0-5-17-15,-3 0 15 0,13-8-18 0,-10 3 2 16,-7-5 6-16,-6 5 2 0,3-5-2 15,-8 6-3-15,-3-2 3 0,-2-1-3 0,-5 2 10 16,2 2-7-16,-6 1-6 0,-2-3 3 0,1 5 6 16,-5-1-1-16,3 0 18 0,-5 2-28 15,-1 0 5-15,0 4 0 0,0 0-7 0,0 0-16 16,0 0 2-16,0 0 32 0,0 0-16 0,0 0-10 16,-15 17 17-16,12-9-14 0,0 5 1 0,0-2 12 15,2 3-29-15,-2 2-3 16,3 0-10-16,-3 2-43 0,3-1-24 0,0 0-94 15,-3-7-82-15,2 8-545 0,1-3 87 0,1-5 97 16</inkml:trace>
  <inkml:trace contextRef="#ctx0" brushRef="#br0" timeOffset="-211787.63">20119 14971 309 0,'14'12'80'16,"-14"-4"7"-16,4 2-26 0,-1-2-2 15,0 6 5-15,1 0 13 0,-1-2-11 0,0 2 14 16,2-3 27-16,-2-1 24 0,3 2 43 0,-5-4 15 16,2-4-33-16,0 4-18 0,0-4-27 15,1-2-4-15,-4-2 1 0,11 2-19 0,-11-2 8 16,16-3-25-16,-5-2-5 0,-1 2-14 0,3-4 11 15,2-1-12-15,1-2-17 0,2-2-9 16,-2 1 7-16,1-3-15 0,-6 0-15 0,3-1-6 16,-1-2 16-16,-2-1-39 0,-1-3 14 15,0 3-27-15,-1-4 21 0,-4 2 0 0,2-3 11 16,-4 6 12-16,0-3 26 0,-3 3-16 16,0 2 5-16,0 2-20 0,-6 2 8 0,2 1 18 15,-4 2-14-15,-1 2-6 0,-1 5 22 0,-4 1-15 16,4 1-3-16,-4 9 3 0,-3 1 2 15,4 6-5-15,-5 3 6 0,5 7-9 0,2 2 6 16,1 3 20-16,-3 14-20 0,5 4 8 0,1-2-4 16,1 5 19-16,3 3-13 0,2-5-15 15,1 6 5-15,0-14-29 0,0-1-4 0,0-2-31 16,0 0 7-16,1-4-15 0,-1-6-12 16,0-4 9-16,3-5-9 0,-3-6 9 0,0 1 19 15,0-7 12-15,-3-2-2 0,3-4-11 16,0-3 42-16,0 0-6 0,0 0 28 0,0 0 21 15,-14-18-15-15,10 8 5 0,1-5 33 16,-1-2 7-16,1-1-17 0,-3-1 61 0,6-2 8 16,-5 3-13-16,9-1-18 0,-4-1 3 0,4 2-18 15,3 0 10-15,3-6-13 0,10 6-20 16,1-4 2-16,5 4-12 0,10-9-3 0,4 4-18 16,1-1 5-16,1 3-13 0,1-1-15 0,-5 3-13 15,-4 1 6-15,-3 1-19 0,10-5 1 0,-10 2-22 16,3-5 7-16,-9 1-17 0,-5 1-14 15,0-1 14-15,-3 1 3 0,-3-5 8 16,-1 0 11-16,-2-1-1 0,-7 3 23 0,-1-2 21 16,0 0 25-16,-6 2 31 0,0 2-10 15,-1 5 4-15,1 1 6 0,-5 2-17 0,1 1 9 16,-2 7 5-16,-2-1-22 0,4 5-6 0,-3 0-5 16,0 9-13-16,-4 3 1 0,1 4 12 15,2 5-18-15,-2 8 0 0,0 7 19 0,1 11-19 16,2 7 3-16,0 0 2 0,6 0-5 0,-5 7 6 15,9-1 12-15,-4 3-15 0,4-6-11 0,-3 4 19 16,3-14-24-16,0-2-12 0,0-3-1 16,0-2-27-16,0-5-31 0,0-5-47 0,0-5-48 15,3 1-46-15,-6-7-53 0,3-2-93 16,0-3-405-16,-3-5 39 0,6-1 410 16,-3-4 179-16,0 0 99 0,0 0 32 0,-11-19 30 15,8 5 97-15,2 0-25 0,-2-4 74 0,0-1 25 16,0-1-79-16,3 2 21 0,-3 0 61 15,3 1 10-15,0 3-30 0,0 1-5 0,3 1-34 16,0 0-10-16,0 1-3 0,4 0-25 0,4 1-8 16,-1 0-5-16,0 1-13 0,4 2-10 15,2 1 0-15,2-1-23 0,0 3 13 0,-2 0-3 16,2 0-15-16,2-1 8 0,0 4-11 16,-2-2 3-16,-1-1-3 0,0 4-7 0,-4-3 15 15,-3 2-29-15,4-2 1 0,-4 2 5 16,-3 1-5-16,1 0-8 0,-8 0-10 0,13 0 7 15,-13 0-2-15,10 0 16 0,-6 4-1 0,-1 0 18 16,0 1-15-16,-6 3-15 0,3-1 10 16,0 2 20-16,-3 1-23 0,3 1 11 0,-4 2-29 15,0-2 8-15,4 0 0 0,-3 3 21 0,0 1-47 16,0 1-12-16,-1-1-29 0,1 0-81 16,0 0-185-16,3 2-517 0,-1-9 74 0,1 6 55 15,1-8 116-15</inkml:trace>
  <inkml:trace contextRef="#ctx0" brushRef="#br0" timeOffset="-211646.9">21115 15012 701 0,'0'0'194'0,"0"0"-30"0,0 0-49 0,0 0-102 0,0 21-97 16,3-9-569-16</inkml:trace>
  <inkml:trace contextRef="#ctx0" brushRef="#br0" timeOffset="-210923.43">21285 15140 650 0,'-3'-7'248'0,"3"7"-15"16,-10 0-23-16,10 0-26 0,-18 4-10 0,8 0-25 15,-1 6-29-15,-2 1 16 0,0 0-24 0,-1 0-9 16,4 6-14-16,-4 3-15 0,7 0 1 16,0 0-14-16,1 0 13 0,2 0-23 0,0 0-15 15,4-3-13-15,4 3-15 0,0-5 10 0,2 2-5 16,1-6-11-16,3 0 9 0,7-2-9 16,-3-4-4-16,3-1-9 0,1-4 16 0,-2-4 8 15,5 1-5-15,-4-4-11 0,4-3 11 16,2-5 10-16,-6 7-8 0,0-4 23 15,0-1 21-15,-6 3-28 0,2 0 7 0,-2 2-12 16,-1 1 22-16,-3 0-12 0,0-1-3 0,0 5 5 16,0-3-7-16,-1 2-6 0,-2 0-7 15,-4 4-5-15,6-4 2 0,-6 4 3 0,0 0-6 16,11 1-19-16,-11-1-14 0,0 0-15 0,7 8 8 16,-1-5-8-16,-2 3-18 0,-1-3 0 15,5 4 3-15,-2-6-13 0,-2 4 7 0,5-3 6 16,-9-2 18-16,15 0-21 0,-15 0 8 15,13-7 2-15,-3 4 34 0,-3-2 7 0,0-2 16 0,0-3-1 16,-1 6 19-16,-2-3 10 16,3 0 12-16,-3 0-17 0,-1-1-5 0,0 5 17 15,0-3-15-15,0 2-2 0,-2 0 2 0,-1 4-5 16,6-8 8-16,-6 8-8 0,0 0-8 16,0 0-10-16,0 0 8 0,0 0 5 0,0 0-13 15,5 15 5-15,-2-9 3 0,-3-2 3 0,3 4-14 16,1-1-12-16,-1 1 28 0,3-2-5 15,-2-2-8-15,3 3 0 0,0-4 15 0,3-3-9 16,0 0 9-16,1-2-10 0,5-6 3 0,-1 0-8 16,1-2-7-16,5-9 7 15,0-4 8-15,2-17-8 0,1 3 5 0,3-9-2 16,-3-4 2-16,7-10-10 0,-3-5-3 0,-4 3-12 16,-4 7 17-16,-2 5-7 0,-6 6 23 0,-5 6 16 15,-2 12-11-15,-2 1 0 0,-3 8-16 16,-3 6-4-16,-2-3-11 0,-1 7 8 0,-4 6 10 15,-4 1-5-15,4 6-12 0,-4 4 2 0,-3 7 15 16,3 7-10-16,-6 15-5 0,2 4-8 16,2 1 18-16,6 10-5 0,-1-4 13 0,4 1-21 15,4 0 21-15,-1 0 2 0,1-8-17 0,3-3-16 16,3-5-31-16,-2-6-7 16,5 2-3-16,4-9-10 0,4-4-113 0,0-4-299 15,0-8-279-15,2-4 30 0,2-7 162 0</inkml:trace>
  <inkml:trace contextRef="#ctx0" brushRef="#br0" timeOffset="-210671.16">22382 14489 770 0,'-17'8'279'0,"11"1"-10"0,2 1-31 0,-2 5-39 0,-2 5-4 0,1 5-16 0,-2 5-35 15,-6 13 17-15,5 4-13 0,-3 3-20 16,2 0-5-16,4 1-28 0,-3-1-6 0,0 0 9 16,3-9-1-16,4-3-41 0,0-5 11 0,3-1 7 15,3-3-25-15,-3-2-6 0,3-2-30 16,0-2 5-16,1-6-8 0,3 1-35 0,0-7-4 16,0 3-58-16,3-6-135 0,-3-5-557 0,3 2 4 15,-4-5 53-15,-6 0 126 0</inkml:trace>
  <inkml:trace contextRef="#ctx0" brushRef="#br0" timeOffset="-210504.22">22027 14949 790 0,'-7'-8'328'0,"1"7"-23"0,2-5-47 16,4 6-22-16,3-3-26 0,-3 3-21 0,20-5-20 15,1 1-8-15,17-2-20 0,17-1-16 0,6 3-35 16,15-2-54-16,16-3-213 0,13 7-685 0,5-3 150 15,-1-5 36-15,-2-4 77 0</inkml:trace>
  <inkml:trace contextRef="#ctx0" brushRef="#br0" timeOffset="-203940.4">21555 16498 742 0,'-3'-2'215'0,"3"2"-36"0,-7-5-13 16,7 5 1-16,-7-5-19 0,7 5-12 15,0 0 0-15,-4-5-21 0,4 5-18 0,-3-2-18 16,3 2 6-16,0 0-19 0,-3-5-7 0,3 5-5 16,0 0-16-16,0 0 21 0,0 0-23 15,0 0 3-15,0 0 7 0,21 16-18 0,-11-14-3 16,10 5 16-16,3 0-10 0,2-3 2 0,6 1-25 15,13-3 12-15,15 5 11 16,5-4 0-16,-2 1 12 0,6-2-27 0,-6 2 7 16,3-3-5-16,-4 2-8 0,1 1 16 0,-1-1-14 15,1 1 16-15,-4 0-15 0,4-2-2 16,-11 2 9-16,-7 0-23 0,4-3 16 0,9 5-3 16,-11-2 16-16,-6 0-23 0,-4-2-1 0,-7 1-12 15,-1-2 10-15,-4 2 8 0,0-1 4 16,-7-2-6-16,0 3 6 0,-1 0 11 0,-1-3 8 15,-5 0 46-15,4 1-13 0,-7 1 8 0,3-2 7 16,0 1-20-16,-10-1-11 0,14 2-7 0,-8-2 11 16,-6 0-6-16,7 1-18 0,-7-1-38 15,0 0-31-15,11-4-29 0,-11 4-32 16,0 0-87-16,-7-9-126 0,0 7-451 0,0-2 29 16,0-1 21-16,-3-2 91 0</inkml:trace>
  <inkml:trace contextRef="#ctx0" brushRef="#br0" timeOffset="-203563.1">22676 16327 593 0,'5'4'169'0,"-2"3"-10"0,3 1 2 0,-2 2-53 16,5 0 12-16,-2 3 3 16,4-1-23-16,-1 1 15 0,4 0-38 0,0 5-3 15,3-2 31-15,0-1-49 0,0 0 8 0,3 3-15 16,4 0 15-16,-3-4 0 0,-1 3-13 16,4-2-7-16,-3-1-4 0,-1-3-16 0,-3 0 1 15,1 1 11-15,-2 0-16 0,-1-4 21 0,-2 1-25 16,-3-1 17-16,1-1-12 0,-2-2 7 15,-2 1-5-15,1-1 0 0,-2 4 5 0,-6-1 13 16,-3 2-8-16,-5 3 77 0,-8 3-13 16,-5 3 8-16,-16 6-20 0,-1 2-16 0,-7 2 3 0,1-1-6 15,-7 0-48-15,3 1-10 16,-3-1-8-16,6-1-97 0,0-2-98 0,2 4-647 16,4-5 64-16,9-7 145 0,7-5-12 0</inkml:trace>
  <inkml:trace contextRef="#ctx0" brushRef="#br0" timeOffset="-172200.6">26775 16131 652 0,'0'0'238'16,"4"-8"-115"-16,-1 5 3 0,0-1-6 0,-3 4 10 0,4-10-40 15,-4 5 20-15,0 2-10 0,3-3-13 0,-3 6-3 16,3-11 14-16,-2 4-22 0,-1 0-12 0,3 1 13 16,-3-4-3-16,3 5-4 0,-3-4 11 15,0 2-32-15,0-2-10 0,0 0 12 0,-3 1-21 16,3-4 27-16,-3 3-21 0,-4-1 7 15,2-5-20-15,-7 2 0 0,2-3 5 16,-8-2-2-16,-2-2 7 0,-14-8-17 0,0 1 9 16,-5 2-9-16,-4-3 9 0,-2 1-17 0,-1 4-8 15,-7-4 2-15,-15 1-12 0,2 0 79 0,5 3-10 16,-11 0-5-16,-7 3-6 0,-3-2 4 16,-3 7-16-16,-7 0-3 0,-4 2-3 0,0 1 6 15,1 2-23-15,-5 0 5 0,-2 5 0 0,-1-2-3 16,-9 2 3-16,2 2 0 0,-6 3-8 15,3 2-7-15,0 4 15 0,0-2-8 0,4 4 13 16,0 7-2-16,0-1-3 0,6 4 7 0,0 5-9 16,1 3 1-16,10 3-4 0,2 3 3 0,5 6-11 15,7 0 20-15,6 4-17 0,6 4 5 16,2 0-8-16,6 4 5 0,3 4-2 16,7 4-3-16,3 2 5 0,5 2-5 0,6 7-5 15,9 0 16-15,1-1-16 0,8 1 2 0,9-6 1 16,3-2-8-16,8 6 2 0,0-1 1 15,9 14 4-15,7-1 11 0,0-1-11 0,5-1 4 16,8-4 6-16,6-3-7 0,-2 1-2 0,4-2-6 16,11-2 3-16,1-3 6 0,10-1 9 0,5-5-7 15,4-2 4-15,7-2-1 16,5-2 19-16,26 6-7 0,-17-14-15 0,29 7 5 0,-19-13 13 16,27 7-16-16,0-5 10 0,-21-9-7 15,1-2 0-15,30 4 12 0,-24-10-27 0,34 4 17 16,-27-8-15-16,0-4 13 0,-2-1-8 15,2-4-2-15,0-4-6 0,0-3 6 0,0-6 2 16,0-3 0-16,-3-7-3 0,-8-5-7 0,-2-3 13 16,-8-8-3-16,-2-4-7 0,-3-7 25 15,-7-2-28-15,-3-7-1 0,-6-6 4 0,-5-3-6 16,-5-4 13-16,-6 0-7 0,-4-7 4 0,-3-4 3 16,-13-4-15-16,0-3 15 0,-8-2 8 0,-3-4-8 15,-10 3-23-15,-7-2 16 16,-6-2-6-16,-8 2 5 0,-10-5 1 0,-10 3 12 15,-7 2 0-15,-10 1-7 0,-4 3-6 0,-13 5 11 16,-3-2 13-16,-22-8-1 0,-6 3-5 0,-6 8-17 16,-12 3 17-16,-9 6-12 0,-15 4-37 15,-9 5-14-15,-1 6-52 0,-13 2-59 0,-13-13-148 16,-4 34-591-16,-1 0 99 0,-5 6 49 0,-1-6 138 16</inkml:trace>
</inkml:ink>
</file>

<file path=ppt/ink/ink1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5T05:38:13.338"/>
    </inkml:context>
    <inkml:brush xml:id="br0">
      <inkml:brushProperty name="width" value="0.05292" units="cm"/>
      <inkml:brushProperty name="height" value="0.05292" units="cm"/>
      <inkml:brushProperty name="color" value="#FF0000"/>
    </inkml:brush>
  </inkml:definitions>
  <inkml:trace contextRef="#ctx0" brushRef="#br0">3841 4947 304 0,'-8'-2'177'0,"8"2"-19"16,0 0 14-16,-6-3-29 0,6 3-86 15,0 0 1-15,0 0 4 0,-7-1-6 0,7 1-5 16,0 0-7-16,0 0 5 0,-4-5-24 15,4 5-2-15,0 0 21 0,0 0-39 0,0 0 5 16,0 0-5-16,0 0 0 0,0 0 26 0,0 0-44 16,0 0 21-16,0 0 0 0,0 0-3 15,0 0-8-15,0 0 3 0,0 0 10 0,0 0 3 16,17-2-3-16,-17 2 3 0,0 0-10 0,18 1 2 16,-18-1-15-16,13 0 20 0,-5 1-18 15,-8-1 8-15,16 0 8 0,-5 0-6 0,-5 0 19 16,4 0-34-16,0 0 16 0,1 0 9 0,-1 2-17 15,0-2 28-15,1 3-33 16,2-3 100-16,1 0-24 0,-3 0 16 0,6 0-8 16,-4 0-12-16,0 0-1 0,2-3 3 0,-2 1-5 15,4 2-10-15,0 0-3 0,-3-1-15 16,0 0-6-16,3 1 11 0,-4-2-10 0,1 2 9 16,0-3 1-16,0 2-8 0,-1 1-2 0,1-2-8 15,-3 2 5-15,2-1-3 0,1 1-17 16,-1 0 7-16,-2 0 3 0,-1 0-18 0,0 0 20 15,1 0-7-15,-1 0 2 0,0 0-5 0,1 0-15 16,-1 0 13-16,0 0-1 16,1 1 1-16,1 1 12 0,-2-2-7 0,1 0-21 15,-1 1 21-15,0-1-8 0,4 3 5 0,-4-1-3 16,0-2 14-16,1 2-11 0,-1-2-5 0,0 0 8 16,1 2-8-16,-1 1 0 0,0-2 5 15,1-1 0-15,-1 0-3 0,4 1-2 0,-4 2 0 16,3-2-10-16,-2 2 20 0,2-3-5 0,1 1-5 15,-3 1-7-15,2-1 12 0,1 4-8 16,2-5 11-16,-4 1-8 0,4 0 10 0,1 1-5 16,-3 1 0-16,3-2 13 0,3-1-10 0,-2 0-3 15,3 0-10-15,1-1-61 0,2 1-1 16,1-3 3-16,-1 1 13 0,4 1 0 0,2 0 15 16,-2-1 5-16,2-2 3 0,1 4 0 15,-4-3-6-15,3 0 14 0,1 2 33 16,-3-2-39-16,2 2 11 0,1 1 2 0,0-1 3 15,-1-2-11-15,1 3-2 0,0 0 18 0,-3-2 10 16,2 2-15-16,1 0 0 0,-3 0 7 0,-1 0-15 16,4-1 13-16,-3 0 5 0,2 1-10 15,1-2-5-15,-7 2 12 0,7-4-7 0,-1 4 0 16,1-2 25-16,-3 1-13 0,3 1-2 0,0-3 0 16,2 2 0-16,-2-2-10 0,0 2 15 15,0 0-10-15,0-2-2 0,0 1 7 0,2 2 0 16,-2-1 2-16,0 0-7 0,-1-1 2 15,1-2 11-15,-3 4-33 0,2-2 37 16,1 2 4-16,-3-1-16 0,-5-2-3 0,4 3 11 16,-3-1-16-16,1 0 0 0,2 1 14 0,-4 0-9 15,-1-2 13-15,5 1 31 0,0 1-59 0,-3 0 8 16,0-1 15-16,3 1-2 0,4-5-6 16,-7 5 13-16,4-1-15 0,2 0 0 0,-3 1-13 15,-2-2 13-15,1-1 15 0,-2 2-2 0,0 1-3 16,4-3-5-16,-1 3-8 0,-3-3 6 15,0 2-3-15,0 0 0 0,3-2 10 0,-3 3-3 16,4-1 3-16,-5-2 3 0,4 1 0 0,-5 2-6 16,2-1-2-16,0 0-2 15,-1 1-1-15,1 0-10 0,-3-2 13 0,3-1 6 16,-1 2 1-16,-2 1-2 0,0-2 18 0,2 1-17 16,-2 1-1-16,-1 0-5 0,0-4-8 0,1 4 3 15,0 0 0-15,-1-1-3 0,1-1 16 16,0 1-3-16,-2 1-3 0,2 0-2 0,1-1-10 15,1 1 5-15,-3-3-3 0,1 1 14 0,3 2-6 16,-4 0-13-16,1-1 10 0,0 0 11 16,2 1-13-16,-2 0 18 0,-1-2-8 0,1 2-23 15,2 0 15-15,-2 0 16 0,1 2-10 0,0-2-1 16,-1 0 16-16,0 0-28 16,-1 0 5-16,1 1-3 0,0-1 0 0,-2 0 8 15,-1 0 8-15,3 1-5 0,-1-1-6 0,-3 0 8 16,0 2-10-16,0 1 10 0,0-3 3 0,0 1-3 15,1-1-15-15,-1 0 20 0,3 0-13 16,-3 0 1-16,0 1 9 0,0 1-4 0,0-2-16 16,1 1 16-16,-2-1 10 0,2 0-19 0,-1 1 9 15,3-1-13-15,-3 3 2 0,0-3 23 16,4 0-17-16,-1 1 4 0,-2 1-19 0,-2-2 4 16,2 0 13-16,-1 0 10 0,0 1-7 0,1-1-3 15,1 3 5-15,-1-3-16 16,-2 2 4-16,2-2 4 0,3 0 1 0,-4 0 17 15,3 0-20-15,-3 0-8 0,3 0 8 0,1 0 7 16,0 0 1-16,2 0 2 0,-2 0 3 0,0-2-6 16,-1 2-9-16,1 0 22 0,0 0-20 15,-2 0-3-15,2 0 19 0,0-3-14 0,-1 3-2 16,-2 0 2-16,2 3 19 0,1-3-21 0,2 0 5 16,-2 0 2-16,-1 2-4 0,1-2 12 15,0 0-15-15,-1 1-8 0,4 0 10 0,-3-1 6 16,2 0 7-16,1 2 0 0,-3 1-15 0,3-2 5 15,-1-1 5-15,4 1-5 16,-5 1-7-16,5-2 4 0,-3 1-7 0,3-1 12 0,0 1 1 16,4 2-6-16,-1-3 3 0,-2 1-12 15,3 1 19-15,-1-1 1 0,-2 2 2 0,0-1-10 16,2-2 5-16,1 1 8 0,-4 0-15 16,4 1-11-16,-7 1 28 0,1-3-15 0,1 1 41 15,-2-1-51-15,3 1-13 0,-2 1 20 0,-1-2-4 16,2 1-4-16,-2-1 6 0,1 0 8 15,2 0-8-15,0 0 12 0,1-1 1 0,3 1-18 16,-4 0 7-16,4 0 13 0,0-2-15 0,-1 1 3 16,4 1 4-16,-3-1-2 0,0 1 0 15,0-3 13-15,0 1-23 0,0 2 0 0,2 0 12 16,-2-1-2-16,0 1 21 0,0 0-11 0,0-1-2 16,-1 1-8-16,1-2-8 0,-7 2 5 15,0 0 1-15,3-3 7 0,0 2-8 16,-3 1-9-16,1 0 22 0,-2-2-13 0,4 2 8 15,-2-1 0-15,2 1-7 0,-3 0 10 0,3-3-14 16,-4 3 1-16,2 0 8 0,2 0 5 16,-2 0-1-16,2 0-14 0,0 0-1 0,-3 0 10 15,3 0 1-15,4 0-6 0,-1 3-2 0,1-3-5 16,-3 0 15-16,3 0-7 0,-1 1 2 16,1-1 5-16,-3 0-5 0,2 0-3 15,1 0 8-15,-4 0 0 0,-2 2-7 0,5-2 4 0,-5 0 4 16,1 0-9-16,-2 0-5 0,3 0 8 15,-2 0 11-15,2 0-6 0,-2 0-8 16,5-2 16-16,-4 2-21 0,5 0 11 0,-3 0 5 16,2-1-6-16,1 1-10 0,0 0 1 0,0-3-1 15,3 3-5-15,-3-1 18 0,4 0 0 16,2-1 3-16,-3 1 5 0,7 1-16 0,-3-4 3 16,3 2 3-16,0 1 7 0,-4-2-12 0,1 0 9 15,0 0 9-15,-7 2-24 0,3-2 26 16,0 1-16-16,0-1-7 0,-3 2 10 0,3-4 16 15,0 5-21-15,4-2-15 0,0-3 12 0,-4 4 0 16,6-2 3-16,-6 0-7 0,5 1 7 0,1 0-5 16,-2 1 15-16,2 0-23 15,-6-2 26-15,8 1-21 0,-4 0-5 0,2 2 19 16,-6-5-1-16,1 4-5 0,-1 1 2 0,-2-3-20 16,1 0 34-16,1 2 4 0,0-2-12 15,-3 2-6-15,3 0-9 0,-3-2 4 0,3 1 6 16,-3 2-16-16,0-2-5 0,3 2 26 0,-3-2-21 15,4-2 5-15,-6 4 16 0,6-3-3 16,-4 3-15-16,3-3 25 0,-3 2-15 0,0 0 8 16,0-1-1-16,0 2-1 0,2-1-12 0,-2 1 9 15,0 0-8-15,-3 0-3 0,5 0 11 0,-8 0-13 16,1 0 22-16,-2 0 1 16,1 0-15-16,2 0 4 0,-3 1 1 0,3-1-11 15,-3 0 0-15,0 2 13 0,0-2 6 0,0 0-11 16,-1 0-5-16,1 0-1 0,1-2 6 15,-1 2 0-15,3 0-5 0,-4 0 13 0,2 0 13 16,2 0-45-16,0-1 19 0,-2 1 3 0,2 0-3 16,-4 0 10-16,5 0-3 0,-4 0 1 0,3 0 5 15,-3 0-14-15,1 0 14 0,5-1-5 16,-3 1-11-16,-3 0 13 0,3-3-2 0,-2 3-16 16,-1-2 13-16,3 2-15 0,-4 0 22 0,1 0-4 15,4-1 2-15,-4 1-5 16,0-1 2-16,0 1-2 0,0 0 16 0,3-5 2 15,-3 4-31-15,0 1 5 0,-1 0 6 0,2-3-6 0,-1 3 5 16,6-3 11-16,-5 2-21 16,5 0-5-16,-2-1 26 0,-1 1-5 0,3 1-11 15,-2-4 13-15,2 2-10 0,-2 2-5 0,-1 0 12 16,4 0 16-16,-3 0-15 0,3 0 10 0,-1 0-16 16,1 0 3-16,0 0 13 0,-1 0-16 15,1 0-2-15,3 0 18 0,-3 0-23 0,0 2-8 16,3-2 38-16,-3 0-30 0,-1 0 13 0,4 0 9 15,-3 3-22-15,0-6 13 0,0 3-6 16,0 0 13-16,-1 0-7 0,1-2-11 0,3 2-10 16,-3 0 16-16,0 0 33 0,4 0-26 15,-4 0-3-15,3 0 1 0,-3 0-11 0,2-1 6 16,1 1-6-16,-3 0 5 0,3 0 8 16,0 0-2-16,-3 0 2 0,3 0 8 0,0 0-8 15,-3 0-10-15,0 1 10 0,3-1 0 0,-3 2 0 16,0 1-12-16,2-3-4 0,-5 1 9 15,3-1 7-15,-1 3-5 0,-2-3-3 0,-1 1 8 16,1-1-17-16,-1 0 12 0,1 1-3 0,2-1 3 16,-5-1 0-16,5 2-8 0,-6-1 8 15,3 0 3-15,1 0 12 0,-4 0-20 0,3 0 3 16,1-1-6-16,-5 1 16 0,4 0-11 0,-3-1 8 16,1 1-20-16,2 0 15 0,-3-2 2 0,0 2 4 15,3 0 1-15,-3-1-12 16,0 1 8-16,0 0-11 0,-1 0 13 0,1 0-13 15,-2-1-2-15,1 1 13 0,-3 0-3 0,1 0 10 16,-4 0-2-16,1-3-6 0,-1 3-2 16,-1 0-5-16,-1 0 3 0,1-2 14 0,-2 2-9 15,-4 0-1-15,3 0-2 0,-1 0-5 0,-3 0 13 16,-9 0 0-16,14 0 7 0,-4 0 13 0,-10 0-5 16,11 0 21-16,-11 0-1 0,9 0 3 15,-9 0 13-15,11 0-23 0,-11 0 20 0,0 0-22 16,10 0-52-16,-10 0-110 0,0 0-121 0,-10 10-490 15,-1-5 78-15,-8 0 157 16</inkml:trace>
  <inkml:trace contextRef="#ctx0" brushRef="#br0" timeOffset="46751.78">2422 4546 506 0,'0'0'208'0,"0"0"-6"16,0 0-13-16,-3-4-17 0,3 4-11 15,-5-4-10-15,5 4-74 0,0 0-11 0,0 0 16 16,0 0-5-16,-6-3 2 0,6 3-12 0,0 0-6 16,0 0 1-16,0 0-8 0,0 0-6 15,0 0 1-15,0 0-16 0,0 0-10 0,0 0 0 16,-6 15 0-16,8-9-2 0,-1 5-1 0,2 0-4 16,0 3 7-16,0 3 2 0,2-1-12 0,1 1 0 15,-2 0 0-15,-1-1 7 16,3 0-15-16,1-3-10 0,-2 3 26 0,1-2-6 0,1-1 8 15,-1 0-15-15,1-1 2 0,-2 0-2 16,1-4-8-16,0 0 12 0,2 1 1 16,2-5 5-16,-3 3 3 0,6-2 63 0,-2-4-2 15,5-1 5-15,2-1-26 0,9-7 11 0,4-2 0 16,20-12-16-16,0-4 16 0,8-13-24 16,3 0-2-16,2-1 1 0,1-4-9 0,3 0-2 15,5 0-77-15,1 1 0 0,1-2 0 0,1 0 13 16,-1 0-3-16,3-1 8 0,-3-1-5 0,1 1 30 15,-1-1-17-15,-2 2-3 0,1-2 10 16,-5 3-15-16,2 2 3 0,-2-4 17 0,-7 4-15 16,2 1 11-16,-2-1-3 0,0 5-1 0,-1-1 14 15,-14 10-13-15,-2 2-6 0,-1-3 11 16,-2 4-3-16,-5 4 3 0,-9 4 0 16,-5 2 5-16,-5 1 18 0,-1 6-31 0,-1-2 18 15,-6 2-10-15,1 2-2 0,-1 2-9 0,-3-2 9 16,0 3-11-16,0 2-18 0,0-3 10 15,-7 4-30-15,0 0-39 0,6 8-94 0,-9-1-141 16,3 3-374-16,-3 3 56 0,-1-4 26 0</inkml:trace>
  <inkml:trace contextRef="#ctx0" brushRef="#br0" timeOffset="58219.27">8848 12541 455 0,'-3'0'149'0,"3"0"-62"16,-7-4 28-16,7 4-20 0,-6-4 61 0,6 4-10 16,-4-7-8-16,4 7-3 0,-7-3-7 15,7 3-12-15,-7-2-4 0,7 2-20 0,-3-5-12 16,3 5 2-16,0 0-16 0,-6-2-4 0,6 2-9 16,0 0 1-16,0 0-28 0,0 0 7 15,0 0-13-15,0 0 9 0,0 0-9 0,0 0 8 16,0 0-5-16,0 0 5 0,0 0-12 0,0 0-3 15,0 0 12-15,0 0-2 0,0 0 16 16,23 8-16-16,-19-7 0 0,2 2 7 0,1-3-14 16,-1 5 9-16,2-3 14 0,-1-2-6 15,3 4-15-15,-3-2 31 0,4 0-6 16,1-2-17-16,-1 2 4 0,-1 1-14 0,1-2 9 16,2-1 4-16,-3 1-22 0,1 1 14 0,2-1-1 15,-2 0-12-15,3 2 23 0,-4-3-13 0,3 1-3 16,1 1 5-16,-4-2-4 0,4 0 2 15,-1 1-87-15,-2-1 5 0,2 3 28 0,-2-3 0 16,3 2 13-16,-1-2-3 0,0 1-5 0,1 0 8 16,-4-1 0-16,4 0 0 0,0 0 16 15,0 0-4-15,-1 0 6 0,0 2 0 0,2-2 3 16,1 0-3-16,-1 0 5 0,5 3-3 0,-6-3 8 16,6 0 0-16,-3 0-7 0,1 0 22 15,1 0-22-15,2 0 20 0,0-3-24 16,3 1 6-16,-4 2-7 0,4 0 12 0,0 0-3 15,-1 0 1-15,2-2-11 0,2-3 6 0,-3 5 9 16,4-1 6-16,2-1-10 0,-2-2-6 16,-1 0 26-16,1 2-23 0,-2-3 5 0,2 5 0 15,-1-2-5-15,-3-3 6 0,4 4 75 0,-4 1-22 16,2-3-2-16,-1 0-1 0,-1 2-12 16,4 0-9-16,2-2-7 0,-3-3 1 0,1 6-6 15,3-1 7-15,-4-2-12 0,1 0-2 0,3 2 4 16,2 1 3-16,-6-2-7 0,5 1 4 15,-3-3 3-15,2 4 0 0,0-1 0 16,-3-1-10-16,2 2-16 0,1-1 19 0,-4 1-14 16,-2 0 9-16,2-1-4 0,0 1-4 0,-2 0-6 15,-2 0 6-15,1 0 7 0,0 0-10 16,0 0 10-16,-1 0-12 0,2 0 2 0,-1 0 2 16,-3 0-7-16,2 0 15 0,1-3-5 0,-3 3-2 15,0 3 2-15,2-6-5 0,-2 3-10 0,3 0 12 16,-4-2-4-16,4 2-1 0,-4 0-2 15,2 2 5-15,0-2 0 0,0-2-5 0,1 4 8 16,-2-4 2-16,2 2-5 0,2 2 7 0,-4-4-7 16,2 2 0-16,1 0 0 0,3 0 0 15,-3 0 3-15,1 0 0 0,-2 0-3 16,4 0 0-16,-3 0 0 0,0 0 2 0,4-1 3 16,-4 0-7-16,-1 1-9 0,1-2 19 0,1 2-13 15,-1-3 20-15,-1 3-12 0,1-1 2 16,0 1-2-16,-3 0 2 0,2 0 2 0,1 0-9 15,-3 0-6-15,3 0 6 0,-4-2 2 0,1 1 2 16,3-2-4-16,-4 3-80 0,4-1 15 0,0 1 26 16,-3 0-7-16,2-1 9 0,2-1-12 15,5 1 10-15,-2-3-10 0,2 4 20 0,-2-2 16 16,3 2-6-16,-1-1-9 0,1 0 19 0,3-4 1 16,-3 4-10-16,0 1-3 0,3 0 12 15,-3-2-9-15,3 1-6 0,-3-3 8 16,3 4 8-16,-4 0 8 0,5-1-4 0,-4-1 4 15,0 2-1-15,0 0-15 0,0 0 26 0,-1-2-10 16,1 2 2-16,0 0-11 0,3-3 14 16,0 1 5-16,0 2-21 0,0-1 23 0,4-5-20 15,3 5-3-15,-3 1 23 0,3-2-10 0,-1-2-2 16,2 3-4-16,-2-2 9 0,-6 1 0 0,0-3-1 16,5 5 3-16,-5-2-12 0,-3-3 9 15,0 4 1-15,0 1 2 0,2-3-10 0,-2 0 12 16,-3 2-4-16,2 1-11 0,-2-1 3 0,-5-1 0 15,4 1 0-15,-3 0 18 0,-2 1-24 16,4-5 14-16,-5 5-8 0,0 0 10 16,3 0-5-16,-5 0 3 0,2 0-3 0,0-1 7 15,-4 1-4-15,0-1 2 0,0-1-5 0,0-1 8 16,-3 2-3-16,3 1 0 0,-4 0 3 16,-1 0-6-16,0-2 8 0,-2 1-7 0,1 1-3 15,-4-3-5-15,-7 3 12 0,17-1 17 0,-10 1-14 16,-7 0 0-16,13 0-7 0,-13 0 4 0,10 0 16 15,-10 0 0-15,0 0 8 0,11 0-26 16,-11 0 11-16,0 0 9 0,7-1-15 0,-7 1 11 16,0 0-3-16,0 0-8 0,10 0-2 0,-10 0 12 15,0 0-2-15,0 0-18 0,0 0-5 16,8-2-5-16,-8 2-70 0,0 0-112 16,0 0-184-16,3 3-407 0,-3-3 92 0,0 0 58 15</inkml:trace>
  <inkml:trace contextRef="#ctx0" brushRef="#br0" timeOffset="66469.64">20734 4321 783 0,'0'0'230'0,"-3"-4"-12"0,3 4-24 0,0 0-7 16,0 0-21-16,-3-4-17 0,3 4-1 15,0 0-22-15,0 0-3 0,0 0-26 0,0 0-7 16,0 0-19-16,0 0-2 0,0 0-28 0,0 0 13 15,0 0 7-15,0 0-7 0,0 0-3 0,0 0 6 16,0 0-16-16,3 21-8 0,0-17-5 16,-3 4 5-16,1-1-2 0,-2 1 5 0,1-1-8 15,0 3 0-15,0-2-5 0,0-1-2 0,0 1-8 16,-3 1 7-16,3-2 3 16,0 1-10-16,0 1 5 0,0-2-3 0,0-2-10 15,0 2-5-15,0-1 26 0,0-2 7 0,0-4 8 16,0 8-10-16,0-8-3 0,0 5-72 0,0-5-2 15,0 0 13-15,0 0 10 0,0 0-10 16,7-17 7-16,-4 8-10 0,1-3 6 0,3 0 73 16,-1-1 6-16,1 1-29 0,0-1 8 0,1 3 3 15,4-1 2-15,-5-3-17 0,4 4 9 0,-1 1-22 16,-3 0 12-16,4 2 1 0,-2 0-19 16,-2 0 6-16,3 3-3 0,-2-1 0 0,2 2 15 15,-1-3-7-15,-1 6-16 0,-1-1 0 16,-7 1 16-16,16 1 0 0,-8 1-6 0,-1 2 6 15,2 0 12-15,-2 1-7 0,-2 3-5 16,1-4 20-16,1 4-20 0,-1 0-8 0,-3 1-3 16,1-1 13-16,3 5-12 0,-6-4 4 0,2 1-4 15,3 0-1-15,-5 3-30 0,2-3-3 0,3 0-5 16,-3 0-28-16,1 1-20 0,3-3-22 16,-3 1-19-16,3-5-139 0,-1 1 49 0,5 2-141 15,-1-6-371-15,3 1 90 0,1-2 32 0</inkml:trace>
  <inkml:trace contextRef="#ctx0" brushRef="#br0" timeOffset="66893.67">21336 4346 578 0,'1'-4'297'0,"2"-2"-36"0,-3 1-15 0,3 0 10 16,-3 5-21-16,0-8-107 0,0 8-10 0,0-7 5 16,0 7-31-16,-3-7-10 0,3 7-3 0,-3-4 1 15,3 4-14-15,-7-5-10 0,7 5 3 16,-11-2-8-16,11 2-7 0,0 0 15 0,-20 7-16 15,13-3-17-15,-3 3-6 0,0 2-12 0,-1 2 10 16,1 0-5-16,3 3-5 0,-4 0 4 16,5 1 1-16,2-4 10 0,-2 3-18 15,3-3 6-15,2-1-11 0,-2 1 10 0,3-3-3 16,0 1 6-16,3-2-10 0,1-2-8 0,2 2 30 16,-2-4-30-16,7 0 10 0,-2-3 0 15,2 0 11-15,0-6-14 0,2 3-7 0,0-4 10 16,1-1 6-16,-1-1-14 0,1 0 3 0,-3-5 77 15,-2 3-23-15,2-5-8 0,-4 1 0 0,0 0-16 16,-1-2 11-16,2 4-2 0,-2-3-14 16,-5 2 1-16,2 4 5 0,-3 0-8 0,0-3 5 15,-3 3-20-15,2 3 7 0,1-1-10 0,-3 1 3 16,-3 3-6-16,1 3 19 0,5 1-14 0,0 0-7 16,-23 5-5-16,15 2 10 0,-1 1-23 15,-1 2-10-15,3 3 3 0,-1-1-49 0,-1 1-3 16,5-1-33-16,1 1-34 0,3-2-37 15,0-2-96-15,3 3-504 0,0-3 70 0,4-3 63 16,0-1 139-16</inkml:trace>
  <inkml:trace contextRef="#ctx0" brushRef="#br0" timeOffset="67047.39">21593 4371 837 0,'0'0'304'0,"0"0"-45"0,0 0-14 15,6-4-22-15,-6 4-44 0,0 0-10 0,0 0-64 16,0 0-18-16,0 0-36 0,0 0-48 16,0 0-54-16,15 0-121 0,-9 1-573 0,1 2 52 15,4 1 89-15</inkml:trace>
  <inkml:trace contextRef="#ctx0" brushRef="#br0" timeOffset="67919.84">21976 4329 662 0,'0'0'262'0,"0"-4"-24"16,0 4-18-16,-8-8-15 0,2 4-39 0,2 2 64 15,4 2-20-15,-10-5-33 0,3 3-3 16,7 2-23-16,-13 0-10 0,13 0-21 0,-14 5-13 16,4-3-14-16,0 4-1 0,0-2-10 15,2 4-21-15,2-1-10 0,-1 3-7 0,0-3-13 16,4 1 4-16,-1 2-17 0,0-3-2 0,1 1-6 15,3-2-10-15,3 2-10 0,-3-4 15 0,4 2 2 16,3-3 4-16,0 1-11 0,0-3 7 16,3-1-9-16,3 0 7 0,-2-1 0 0,3 1-2 15,-1-4-3-15,1 1 0 0,-1-3 20 0,-3 5 1 16,1-6-1-16,-1 4 8 0,-3 2 5 0,0-5 6 16,0 5 7-16,0 0-15 15,-7 1-6-15,6-6-2 0,-6 6-10 0,4-7 0 16,-4 7 2-16,0 0-2 0,-1-4-18 0,1 4 15 15,0 0-7-15,-9-7 2 0,9 7 8 0,-3-4 2 16,3 4-2-16,-4-5-11 0,1 0-2 16,3 5-12-16,0-8 1 0,0 1-4 0,3-4-3 15,4-5 3-15,-1-2 10 0,4-5-11 0,4-4 9 16,-3 0-9-16,3-4 14 0,2-10-1 0,2 0 0 16,-2 8 3-16,-2 4-5 0,-3-2 0 15,-2 3 8-15,2-2-1 0,-1 2 1 0,-3 4 7 16,0 2 11-16,-3 1 7 0,2 2-8 0,-3 4-4 15,-2-1 12-15,2 2-23 0,0 3 15 0,-3-1 16 16,3 1-18-16,-3 2-13 16,0 2 0-16,1-1-10 0,-1 5 0 0,0 3 10 15,0 0-2-15,0 0-8 0,0 0 5 0,-1 18-13 16,-2 0 18-16,0 6-10 0,3 7 15 0,-3 6 0 16,3 16-2-16,-1 2 5 0,-2 4-8 15,3 0-10-15,0-2 13 0,-3-2-21 0,6-10 2 16,-3-5 22-16,3 0-14 0,-2-5 19 0,-1 0-14 15,6-5 1-15,-6-4-1 0,4-1 1 0,-1-1 2 16,1-6 0-16,-1-1-8 0,-2-1 11 16,2-4-8-16,-3 1 8 0,3-2 5 0,0-3-8 15,-2 1-5-15,-1-4 0 0,3-2 10 0,-3-3-10 16,0 0 0-16,10-15-13 0,-3 5 18 16,-3-5-7-16,-1-3-16 0,3-5 5 15,-2-2 13-15,-1-4-10 0,-3-1 0 0,0-5-8 16,0 7 2-16,-3-9 6 0,-4 5-5 0,1 1 4 15,-5 1-1-15,-2 2 9 0,-5 3 0 0,1 0 3 16,-4 4-7-16,-3 3-6 0,-2 1 13 16,2 2-10-16,3 4-3 0,-3 1 23 0,4 2-17 15,2 2 12-15,2 4-3 0,1-1-4 0,-1 1-6 16,2 4 18-16,4 1-12 0,-1 1-3 16,1 1-3-16,4 3-5 0,2 0 8 15,1-1 2-15,3-2-4 0,0 2 4 0,7 3-2 16,2-5 0-16,6 3 5 0,5 0-3 0,3-5 1 15,2 2-16-15,2-1 13 0,1 1-11 0,2-3-7 16,-2-1-53-16,3 1-6 0,-1 1-44 16,1-3-53-16,-8 0-187 0,12 0-440 0,-1 0 66 15,0 0 62-15,-3-3 91 0</inkml:trace>
  <inkml:trace contextRef="#ctx0" brushRef="#br0" timeOffset="68185.84">22838 4178 1018 0,'0'0'279'16,"0"0"-18"-16,0 0-35 0,0 0 1 15,6 0-109-15,-6 0-8 0,0 0-15 0,0 0 2 16,0 0-23-16,0 0-7 0,0 0-11 0,10 6 3 16,-10-2-15-16,3 4 15 0,0 0-24 0,-2 5 4 15,-1 4-6-15,0-1 3 0,0 4-8 16,0 2 3-16,0 6-16 0,-2 2 21 0,-3 4-18 15,2-1-3-15,-1 1-17 0,1 0 9 0,-3-2-12 16,6-6-8-16,-5-1 1 0,2 0-32 16,3-2-61-16,-3-5-7 0,-1 1-78 15,4-4-71-15,-3-2-428 0,3-1 29 0,0-4 53 16</inkml:trace>
  <inkml:trace contextRef="#ctx0" brushRef="#br0" timeOffset="68514.53">22772 4167 901 0,'0'-5'312'16,"-1"2"-36"-16,1 3-81 0,-1-8-34 0,1 8-13 16,-2-6-9-16,2 6-27 0,0 0-7 0,2-9-13 15,-2 9 1-15,9-5-11 0,-2 3-1 16,9 1-4-16,-1 1-18 0,6 0-10 15,1 0-1-15,0 1 4 0,5 4-9 0,0 2-15 16,-2-2-5-16,-2 2 3 0,1 0 2 0,-3 0-10 16,3 2-3-16,-8-1 3 0,-1 0-2 15,1-4-11-15,-6 4-3 0,1-1 11 0,-1 0-8 16,-3 0 0-16,-4-1 21 0,-3-1-21 0,-3 4 15 16,-1-1-25-16,-9 2-5 0,-4-2-8 0,-3 5-20 15,-4-5-8-15,2 0 2 0,-5 1-17 16,7-1-3-16,-4-4-21 0,3 3-25 15,1-1-69-15,6-4-59 0,-6 5-90 0,10-4-353 16,0 4 31-16,2-4 39 0</inkml:trace>
  <inkml:trace contextRef="#ctx0" brushRef="#br0" timeOffset="69761.98">23377 4367 803 0,'4'-6'266'0,"2"4"8"0,-3-4-28 16,-3 3 0-16,0 3-41 0,5-9-16 0,-5 2-12 16,0 1-6-16,-1-1-10 0,-3 3-15 15,1-2-20-15,0 4-1 0,-4-4-40 0,1-1 9 16,-1 4-7-16,-4 2-5 0,1-3-18 16,-3 2 13-16,-1 2-16 0,3 0-2 0,-3 5-25 15,1-4 7-15,-1 3-11 0,1 3-25 0,-2-1 3 16,2 2 10-16,3 0-8 0,-4 1-7 0,8-2-3 15,-1-2 0-15,3 3 0 0,-2-1-10 16,6 0-8-16,0 0 7 0,3-1-24 0,0-2 29 16,1-1-4-16,3 1 5 0,2-3-3 0,-1 1 1 15,2-1 20-15,0-1-19 0,4-1 12 0,-1-1-4 16,-2 1 16-16,-1 0-5 16,0-2-18-16,-3 1 33 0,4 1-13 0,-2 0 8 15,-2 1-10-15,-7 0 0 0,11-5-3 0,-11 5-7 16,10-1-3-16,-4-1 10 0,-6 2 13 0,0 0-26 15,12-1 19-15,-12 1-27 0,9 0 14 16,-9 0-6-16,7 3 26 0,-7-3-33 0,18 0 18 16,-9 1-16-16,1 4 3 0,2-5 5 0,1 1-8 15,1 0 3-15,-1-1 10 0,3-1-10 0,-1 0 3 16,3-4-1-16,1 2-27 0,-1-3 1 16,2-3 1-16,0 1-20 0,-2-3 22 0,-1-3 13 15,0 3-20-15,-4-3 18 0,1 3 12 0,-4-3 6 16,-3 3-11-16,0 0 23 0,0 1-7 0,-3 0 0 15,-1 5-8-15,-3-1 10 16,-3-2 3-16,3 2-6 0,0 6-12 0,-8-8 3 16,2 5 2-16,2-1 12 0,4 4-14 0,-13-1-16 15,13 1 13-15,-11 5-13 0,4-2 3 0,1 3 4 16,3 2-7-16,-4 0 8 0,4 2 2 16,1 1-2-16,-1 2 0 0,3-2 20 0,0 3-2 15,3-2-3-15,-1 3 0 0,1 2-10 0,3-3 10 16,-2 3 0-16,-1-5-2 0,4 5-6 0,-1-2 3 15,-1-1 0-15,1 3 0 0,-2-5 3 16,2 2-1-16,-2-2 6 0,2 0-11 0,-2-1 16 16,-1-2 15-16,-2 4-17 0,2-5 1 15,-3 1 6-15,0-1-10 0,0 1 10 0,-4 1-10 0,-3-1 7 16,4-1-10-16,-1 0 11 16,-2-1-14-16,-1 0 6 0,1-3-3 0,1 1 13 15,-1-3-18-15,2 3 5 0,4-5 5 0,-10 1 3 16,10-1 10-16,0 0-5 0,-9-6-8 0,4 1-5 15,5 5 16-15,3-13-11 0,2 4-7 16,2-4 2-16,2-2 0 0,5 0-5 0,0-5-8 16,3-1 16-16,3-1-16 0,8-9 8 0,-4 9-2 15,0-3 2-15,-4 3-3 0,0 3 6 0,-2-4-6 16,-1 5-5-16,-3 3-2 0,-1-2 18 16,-3 6 17-16,-2-1-12 0,1 2-5 15,-5 2 2-15,3-1 5 0,-4 2-2 0,4 3 3 16,-6-4-1-16,2 2-2 0,0 4-6 0,-3 2 4 15,-3-8-4-15,3 8-25 0,-8-5 13 16,8 5-8-16,0 0 11 0,-16 7-6 0,12 0 1 16,-3 0 1-16,0 1-6 0,0 2 9 0,1 0-5 15,2 1-7-15,-2 0-8 0,3 0 8 0,1 2 4 16,2-4-9-16,0 1-13 0,2 0 7 16,-2-2 11-16,6 0-13 0,1-1 10 0,0 0 7 15,2-4 22-15,2-2-9 0,-1 4-2 0,5-8 0 16,-2 0 3-16,0 1-1 0,1-3-7 0,1 0 10 15,-2-2 6-15,-3-2 1 16,4 1-7-16,-5 0 11 0,2-1-11 0,-5 1 8 16,5 0 7-16,-4-1-10 0,-1 1-4 0,-2 2 6 15,-1-1 6-15,4 3-2 0,-6-1-9 0,5 2-2 16,-6-3 11-16,4 4 2 0,-1-4-18 16,-3 6 7-16,3-7-9 0,-3 7 2 0,4-3-10 15,-4 3 2-15,0 0-5 0,7-1 16 0,-7 1-8 16,0 0 10-16,0 0-10 0,10 9-6 0,-7-6 22 15,0 3-27-15,1 0 3 0,-1-1 1 16,2 2 9-16,1 1-5 0,-2-1 3 0,2 0 13 16,-1 2-11-16,0-2-2 0,2-2-8 15,-3 2 11-15,-1 0-1 0,1 0 3 0,-1-3-7 16,0 3 12-16,0-1-13 0,-3 1 13 16,0-2-2-16,-3 2-6 0,0 0 1 0,-4 0 7 15,1 1-3-15,-5 1-20 0,1-1-7 0,0 1-24 16,-1-1-40-16,1 0-39 0,-4 0-141 0,4-5-87 15,0 5-458-15,3-1 82 0,-1 0 69 16,2-7 74-16</inkml:trace>
  <inkml:trace contextRef="#ctx0" brushRef="#br0" timeOffset="69952.11">24516 4284 867 0,'0'0'233'0,"3"-3"-18"0,-3 3-2 16,0 0-24-16,7-3-2 0,-7 3-46 0,7-2-6 15,-7 2-17-15,10-1-13 0,-3-3-15 0,3 3-8 16,1 1-11-16,2-3-40 0,1 3-34 0,2 0-63 16,-1 0-90-16,1-1-108 0,-1 1-473 15,-2 1 99-15,1 0 27 0</inkml:trace>
  <inkml:trace contextRef="#ctx0" brushRef="#br0" timeOffset="70168.48">24615 4434 1005 0,'-7'0'313'0,"7"0"-60"15,0 0-81-15,0 0-34 0,0 0-13 16,0 0-15-16,0 0-10 0,0 0 0 0,27 0-10 15,-17 0-3-15,5 0-26 0,-2-3-35 0,8 1-19 16,2 1-37-16,-2 1-65 0,3-2-71 0,-3 1-175 16,2 1-370-16,1-4 89 15,-3 1 23-15</inkml:trace>
  <inkml:trace contextRef="#ctx0" brushRef="#br0" timeOffset="70608.66">25076 4353 691 0,'6'-7'266'16,"-5"3"-15"-16,6-2-62 0,-4 4-10 16,-2-4-41-16,5 3 6 0,-1-2-16 0,-3 1-5 15,1-1-11-15,4 3-22 0,-6-4-6 0,8 3-2 16,-2-4-10-16,0 5 2 0,3-4-20 15,0 5 5-15,0-4-13 0,2 4-5 0,1 1-5 16,1-2 0-16,-1 4-13 0,3-2 15 0,-4 3 0 16,4 1-15-16,0-3-7 0,-4 5-3 0,2-2-11 15,-1 3-12-15,-2-1-13 0,-1-2 0 16,-3 3-5-16,-1-2 17 0,-2 4 1 0,0-5-3 16,-4 3 6-16,0 1-14 0,-8 0-20 0,-2 2-2 15,0 3 2-15,-7-1-10 0,0 2-42 0,-1-3-9 16,-5 4 0-16,6-1 9 15,-1-4-4-15,-2 0 23 0,8-2 0 0,-3 0 51 0,1-1 15 16,4 0 29-16,-1-3 32 0,4 2 19 16,1-3 12-16,-1 1-2 0,1-1-5 0,6-3-15 15,-5 2-6-15,5-2 0 0,0 0-2 16,0 0 15-16,0 0-2 0,0 0-29 0,25-5 3 16,-19 4-21-16,5-4 19 0,-4 4-19 0,6 0 1 15,-2-4-19-15,-1 4-9 0,4 1-37 0,2-3-22 16,-2 3-68-16,0-8-155 0,3 7-474 15,-4 2 98-15,1-1 25 0</inkml:trace>
  <inkml:trace contextRef="#ctx0" brushRef="#br0" timeOffset="71033.14">25627 4353 737 0,'3'-3'312'15,"-3"3"-30"-15,0-7-16 0,0 7-31 16,0 0-22-16,-3-7-29 0,3 7 0 0,0 0-33 16,-4-2 5-16,4 2-17 0,0 0-27 0,0 0-4 15,-24 4-19-15,20 0-9 0,-5 0-1 16,2 3-15-16,-1 0 3 0,-1 1-6 0,2 2-5 16,2 0-12-16,-4 2 2 0,5-1-3 0,1-1-9 15,0 4-9-15,0-4-4 0,6 1 2 16,-3 0 10-16,3 0-12 0,4-3 4 15,2 2-7-15,-4-2 5 0,5-1-13 0,-3-1 13 16,7-1-10-16,-4-1-3 0,4-2 6 0,-1-2-3 16,0-2-1-16,1-2 4 0,-3 0-3 0,0-3-1 15,2 2 11-15,0-1-12 0,-2-3-4 16,-1-3 14-16,-1 3-19 0,-1-1-4 0,-4 0 7 16,-1-2 8-16,3 2-3 0,-6-1-18 0,0 3 21 15,-3-5-8-15,0 3-7 0,0 2 17 16,-4 1-20-16,-1-3-3 0,-1 5-2 15,-1-1 10-15,-1 1-20 0,0 1 17 0,-1-1-10 16,0 5-15-16,-1 2-28 0,2 1 2 0,-2-2-36 16,3 3-97-16,-1-4-122 0,-2 7-554 15,3 0 93-15,-1-1 68 0,4-1 80 0</inkml:trace>
  <inkml:trace contextRef="#ctx0" brushRef="#br0" timeOffset="72001.06">27380 4295 977 0,'0'0'297'0,"3"-7"-15"0,-3 7-60 0,0 0-4 16,-3-4-23-16,3 4-11 0,0 0-33 16,0 0-3-16,0 0-15 0,0 0-15 15,0 0-15-15,10 11-16 0,-10-3 10 0,3 0-8 16,1 2-14-16,-3 0 7 0,-1 1-23 0,3 0-6 15,-3 2-14-15,3-4-6 0,-1 0-5 16,-1 0-10-16,-1-1 2 0,0 0 11 0,1-1-10 16,-1-2 15-16,0 0-16 0,0-5 6 0,0 8-8 15,0-8-6-15,0 0-1 0,0 0-17 0,0 0-4 16,0 0 0-16,10-21 2 16,-4 11 3-16,-1 0 0 0,6-2-8 0,-6-1 21 0,2 4-13 15,4-4 0-15,-2 2 10 0,-2 1-13 16,4 1 0-16,-1-1-2 0,-3 4 13 0,2-2-1 15,-1 2-17-15,2 4 15 0,0-4-5 16,-2 4 0-16,2 1 5 0,-1 1 5 0,-9 0 3 16,18 1 9-16,-8 1-11 0,-3 1 11 0,5 2-6 15,-7 1 4-15,2 2-5 0,2 1-2 16,-1-2 5-16,-4 2-6 0,2 0-12 0,-1 0-5 16,-3 1 13-16,4 0-26 0,-2 2 0 0,-3-1-36 15,2-1-36-15,-3 3-48 0,3-1-83 0,-3 1-76 16,3-2-471-16,-2-2 28 15,-1-2 121-15,3-1 12 0</inkml:trace>
  <inkml:trace contextRef="#ctx0" brushRef="#br0" timeOffset="72437.39">27931 4351 729 0,'0'0'287'0,"6"-5"-75"0,-6 5 70 0,0 0-42 16,2-4-20-16,-2 4 3 0,0 0-28 0,0 0-26 15,0 0-3-15,0-7-28 16,0 7-10-16,0 0-10 0,0 0-11 0,0 0-14 16,0 0-11-16,0 0-13 0,0 0-10 0,0 0 12 15,0 0-17-15,0 0-8 0,-15 15-15 0,8-12 7 16,3 4 3-16,1 1-10 0,0 0 2 15,-1 1-15-15,1-1 0 0,-1 2-10 0,3-3-1 16,-1 0-4-16,-1 1-11 0,3-2 8 0,0-1-5 16,0 2 0-16,3 0 0 0,0-4 7 0,-2 3-9 15,2-4 9-15,-3-2-15 0,10 2 13 16,-10-2-7-16,11-2 9 0,-11 2 6 16,13-2-5-16,-7-4-3 0,-2 3 5 0,4-5 10 15,-2 2-2-15,-2-1-11 0,2 3 16 0,-3-1-7 16,0-2 4-16,-2 4-7 0,2-3 25 15,-3 6-20-15,0-9-1 0,0 6-6 0,0 3-6 16,-3-7 7-16,3 7 3 0,-2-6-30 0,2 6 2 16,-8-3-13-16,8 3-30 0,0 0-8 0,0 0-36 15,-18 10-92-15,15-4-87 0,0-2-564 16,2 4 70-16,1-1 92 0,1-1 108 0</inkml:trace>
  <inkml:trace contextRef="#ctx0" brushRef="#br0" timeOffset="72577.19">28196 4459 719 0,'0'0'248'0,"2"-3"-15"15,-2 3-31-15,8-3 72 0,-8 3-31 0,0 0-20 16,0 0-54-16,2-3-46 0,-2 3-67 0,0 0-87 16,3-5-86-16,-3 5-93 0,3-2-510 15,-3 2 73-15,0 0 61 0</inkml:trace>
  <inkml:trace contextRef="#ctx0" brushRef="#br0" timeOffset="73425.86">28467 4367 647 0,'6'-4'333'0,"-6"4"-93"15,2-4-17-15,-2 4-16 0,3-6-7 16,-3 6-33-16,0 0-9 0,0-7-25 0,0 7-15 15,0 0-8-15,0 0-18 0,0 0 0 0,0 0-12 16,0 0-1-16,0 0-28 0,-21 17-2 0,17-9-13 16,-5 2-3-16,1 2-12 0,2 1-4 15,-1 2-34-15,4-2-17 0,-1 3-4 0,1-6 12 16,-1 1-35-16,4-1 17 0,4 1 11 16,-4-3 2-16,5-4 3 0,0 2-5 0,1-3 23 15,-2 0 15-15,7-2-21 0,-2-1 11 16,-9 0 0-16,20-6 10 0,-12 4 21 0,-1-4 17 15,3 3 14-15,-1-4-9 0,-1 2 21 0,-4 2-20 16,2-1-13-16,-3-1 0 0,-2 1 0 0,2 0 2 16,1-1 0-16,-4 5-2 0,3-7-5 15,-3 7-8-15,-3-6-10 0,3 6 7 0,-4-7-4 16,4 7 4-16,-3-5-2 0,3 5-8 0,-4-4 1 16,4 4 9-16,-3-6-12 0,3 6 2 15,-3-7 0-15,3 7 0 0,-1-5 8 0,1-2-23 16,1-2-5-16,2-5 5 0,0-1 7 0,8-5-14 15,2-6 4-15,0-4-2 0,2-14 5 16,6 2 2-16,-1 0-10 0,-3 0 3 16,3-4 15-16,-3 5 10 0,-3 7-4 0,-3 5 7 15,2 0 10-15,-4 4-26 0,-4 4 24 0,5-1-8 16,-5 5-13-16,-3 1 13 0,4 0 31 0,-1 5-47 16,-2 2 21-16,-3-4-23 0,3 5-2 15,0 1-9-15,-3 2-1 0,0 5 9 0,0 0-18 16,0 0 19-16,0 0-1 0,-9 24 11 0,-2-6 2 15,4 14 13-15,-6 11-15 0,-1 6-16 0,3 4 6 16,0 2-3-16,0-2-8 16,3 3 13-16,-3-5 0 0,6-2-8 0,0-8 6 0,2-7-1 15,3-5 8-15,3 0-5 0,0-1-2 16,-1-2-9-16,-1-2 16 0,0-3-22 0,2-3 9 16,4-2-18-16,-6 0 3 0,2-4 3 15,3-2-3-15,-3 2 18 0,-2-8 2 0,5 1 6 16,-2-5-11-16,-4 0-2 0,11-9-6 0,-2 1 21 15,-5-8-30-15,6-4-3 0,-6-2-6 0,2-3-35 16,-2-9 18-16,-1 0-10 0,-3-3 2 16,-3 3 5-16,0-1 16 0,-4 1 9 0,-1 1 22 15,-5 6-9-15,0-1 11 0,-5 3-2 0,-3 4 25 16,-2 5-6-16,-4 3-7 0,0 3 8 0,2 3 0 16,-5 3 5-16,5 4-13 15,-5 1-5-15,2 6 8 0,5-3-6 0,-4 8 11 16,6 0-8-16,3 1 8 0,2-1-5 0,5 1-6 15,1-1-4-15,6-4-16 0,1 2 18 0,3-2 13 16,4-1-6-16,5 0 14 0,-1 1-21 16,9-5-5-16,3 2-11 0,3-5-4 0,6 2-8 15,2-4-41-15,10-4-85 0,17-11-156 0,0 7-468 16,-4 0 95-16,1-5 40 0</inkml:trace>
  <inkml:trace contextRef="#ctx0" brushRef="#br0" timeOffset="73899.1">29329 4068 757 0,'0'0'259'16,"0"0"-37"-16,0 0 1 0,12 0-28 0,-12 0-26 16,0 0-13-16,0 0-3 0,0 0-4 0,0 0-32 15,0 0-19-15,10-1-14 0,-10 1-2 16,8-4 15-16,0 2-22 0,2 0-24 0,0-4-13 15,7-1-17-15,-2-1 7 0,1-2-20 0,4-2-16 16,1-4-20-16,3-6-6 16,-3 3-12-16,12-11 23 0,-2 1-10 0,-7-3 5 15,3-2-5-15,-3 4 2 0,-9 5 36 0,1-2-15 16,-2 0 30-16,-4 2 26 0,-3 2-18 16,1 6-15-16,-6-1 15 0,2 3-2 0,-4 1-3 15,0 3-5-15,-4 1-8 0,2 2-5 0,-6-1 8 16,1 4-5-16,-1 2 15 0,-3 4 2 0,-1 2 68 15,-2 10-19-15,-2-1-5 0,-2 12-5 16,-5 9 2-16,2 7 6 0,0 5-13 0,3 5 0 16,-1 5-21-16,5 2 6 0,0 2-6 0,1-1 3 15,4 0-10-15,1-7-3 0,6 1 8 16,-3-1 2-16,2-9-17 0,3-3 4 0,0-3-7 16,0 2 3-16,0-5-1 0,3-3-2 15,-3-1-5-15,0-2 13 0,0-1-11 0,0-1 3 16,0-3-41-16,0-2 0 0,-3 1-49 15,2-4-15-15,-5-1-74 0,2 1-82 0,-10 0-154 16,5-6-420-16,1 0 52 0,-5-1 107 0,6-4 85 16</inkml:trace>
  <inkml:trace contextRef="#ctx0" brushRef="#br0" timeOffset="74461.42">29216 4446 670 0,'10'-11'248'0,"-3"1"-17"15,7-2-6-15,-4 2-36 0,3 2 62 16,2-1-18-16,-3 1-36 0,0-2-15 16,1 2-21-16,4 1 1 0,-3-1-29 0,3-1 0 15,0 4-13-15,0-1-12 0,0-1-21 0,3 2-26 16,1 2-20-16,-4-1-23 0,1 1-59 16,-2 3-20-16,0 0-67 0,-4 1 5 0,2 4-26 15,-1-3-25-15,-3 3 39 0,4-3-11 0,-4 1 13 16,1 2 38-16,-4-2 31 0,3 2 69 15,-1-4 56-15,-1 0 11 0,-1-1 20 0,-7 0 11 16,20-1 27-16,-13 0 3 0,3 1-25 0,0-6-6 16,1 4-10-16,-4 1-7 0,4 1 2 15,-2-4 23-15,-2 3-28 0,0-2-23 16,2 3-3-16,-1-1-18 0,-8 1 11 0,17 0 5 16,-7 1-24-16,-3 0 11 0,3 2 0 0,-3 1 0 15,2-1-15-15,-1 3-6 0,-1-4 3 16,-1 7-5-16,-2-3 0 0,5 2 0 0,-7 0 3 15,1 3-3-15,-3-3-3 0,0 2-18 0,-3 3-4 16,1-4-14-16,-7 4 6 0,5-2-18 0,-5 0 20 16,2-3-10-16,3 3-8 0,-6-4 16 15,3 0-6-15,1-1 6 0,2-2 20 0,-2-3 8 16,6-1-6-16,0 0 14 0,0 0-1 16,-8-11 1-16,8 3-8 0,7-2-1 0,-3 1 6 15,2-5 3-15,1 0-1 0,3 0 16 16,-2 0-33-16,2-3 25 0,3 6 0 0,-2-4-7 15,2 5-9-15,-2-4 4 0,-1 3-4 0,0-1-12 16,4 2 11-16,-4 2-9 0,0-1 1 16,1 1 5-16,-1 1 4 0,0 3-12 0,1 0-15 15,-2 2-41-15,-2 2-37 0,-7 0-11 0,18 6-32 16,-12-2-87-16,1 3-76 0,2 0-523 16,-4 3 64-16,1-1 90 0,-2 0 82 0</inkml:trace>
  <inkml:trace contextRef="#ctx0" brushRef="#br0" timeOffset="74808.67">30266 4328 773 0,'8'-11'276'0,"-6"4"-12"0,1 1-67 0,2 2 69 15,-4-3-25-15,0 2-14 0,-1 5-17 16,0-10-13-16,0 7-20 0,0-4-21 0,0 7-20 16,-2-7-18-16,-3 5 2 0,0-1-23 0,5 3-2 15,-22 3-13-15,11-2 0 0,-6 2-21 16,1 4-17-16,-5 1 4 0,4 0-30 0,-2 6-10 15,0-3 12-15,2-1-35 0,3 3-16 0,1-5 8 16,3 1-2-16,2-1 2 0,2-1 15 0,2-3 0 16,1 1 3-16,3-5 8 0,6 4-6 15,-6-4 8-15,12 0-2 0,0 0 12 16,-1-1 18-16,0 1-12 0,2-2 4 0,1 1 1 16,-4-3-3-16,3 0-8 0,-2 3-9 0,-1-4 14 15,3 3 0-15,-5-3-7 0,2 4 21 16,-2-1-9-16,-3 1-15 0,3-3 3 0,-8 4-13 15,10-1-18-15,-10 1-18 0,10-2-15 0,-10 2-13 16,0 0 5-16,13 3 1 0,-12 2-60 16,-1 0-72-16,3 0-76 0,-3-5-38 15,-3 10-472-15,3 0 41 0,0-5 98 0,0 2 64 0</inkml:trace>
  <inkml:trace contextRef="#ctx0" brushRef="#br0" timeOffset="75720.7">30361 4417 767 0,'7'-1'213'16,"3"-4"2"-16,-2 3-18 0,1-3 18 0,-2 4 15 15,0-2 1-15,0-1-21 0,-3 0-13 16,2 3-21-16,1-4-20 0,-7 5-12 0,9-2-42 16,-4-1-5-16,-5 3-22 0,0 0-29 0,7-3-41 15,-7 3-18-15,6-2 31 0,-6 2-23 16,0 0-10-16,0 0 2 0,0 0-21 0,4 9-19 16,-4-9 19-16,0 7 1 0,0-7-10 0,0 8 7 15,0-8 8-15,-1 6-8 0,1-6 49 0,-3 5 71 16,3-5-25-16,3 6 46 0,-3-6-13 15,0 0-7-15,7 0-14 0,-7 0-7 16,0 0 8-16,0 0-18 0,18-6-1 0,-10 4 4 16,-3-1 2-16,2 1-11 0,0 1 3 15,-1-2-10-15,-6 3-7 0,11-4-4 0,-2 1-9 16,-9 3-3-16,12-1 0 0,-6 0-3 0,0-2 8 16,-6 3-5-16,12-2 0 0,-6 2-10 0,-6 0-8 15,10 0 5-15,-10 0-18 0,0 0 3 16,14 0-8-16,-14 0 0 0,0 0 8 0,12 0-13 15,-12 0 7-15,0 0 1 0,5 5 2 0,-5-5 3 16,8 1-3-16,-8-1 0 0,0 0 11 16,0 0 2-16,9 0 2 0,-9 0 1 15,0 0-8-15,7 1 10 0,-7-1-8 0,7 3-5 16,-7-3 1-16,9 4 9 0,-9-4-2 0,5 3-7 16,-2 0 9-16,-3-3-4 0,7 5-3 15,-7-5 7-15,5 6 1 0,-3-5-8 0,-2-1 5 16,10 7-6-16,-7-7 17 0,-3 0-6 0,10 4 0 15,-6-2 5-15,7-2-15 0,-1 0 2 0,0-2 3 16,4 1-25-16,3-2 12 0,-3-5 11 16,4 2-11-16,-2-2 5 0,0 1 6 0,-2-3 2 15,0 2 0-15,-3-2 0 0,2 2 25 0,-3-1-4 16,1 3-6-16,-2-1 8 0,-2 3-15 16,-3-2 17-16,3 3-4 0,-3-2 9 0,-1 2 6 15,3-3-13-15,-6 6-23 0,4-5 16 16,-1 2-16-16,-3 3 12 0,0 0-1 0,0 0 7 15,0 0-29-15,0 0-1 0,-13 17 14 16,10-9-12-16,-5 0 23 0,5 2-21 0,-1 3 11 16,-2-5 4-16,4 3-9 0,-3-3-1 0,2-1-10 15,3 1 6-15,0 0 4 0,3-4 1 16,0 1-4-16,1-2 9 0,4 1 5 0,-3-4 4 16,-5 0-9-16,21-4 5 0,-11 0 2 0,4-2-7 15,-4-2-1-15,4 0-4 0,-4-2-6 0,0 0 21 16,-2 1 2-16,2-3 8 15,-1 1-10-15,-5 2 0 0,5 0-6 0,-7 0 11 0,4-1 5 16,-3 4-5-16,-2-2-2 0,2 2-16 16,0-1 0-16,1 4-8 0,-4-2 0 0,0 5 3 15,7-8 15-15,-7 8-12 0,0 0-9 16,0 0 11-16,0 0-10 0,0 0 8 0,0 0-6 16,0 16 5-16,0-9-9 0,0 0 4 0,0 0 8 15,3 2-3-15,-1-2-2 0,-1 2 16 16,0 0-14-16,2 0 6 0,2 1 2 0,-3-2-8 15,1 2 6-15,0-2-1 0,0 1-9 0,-2-1 9 16,3 0-12-16,-1-1 5 0,1 0-3 0,-4 0-5 16,0 2 23-16,0-5-10 15,-1 3-2-15,-5 1 10 0,0 0 2 0,-6 1 0 16,-1-1 0-16,-4 2-10 0,-1 2-12 0,-2-3-29 16,-4-1-16-16,0 0-32 0,0 3-11 0,4-2-28 15,2-3-192-15,-1 2-512 0,6-6 41 16,1 3 95-16,5-4 51 0,0-1 92 0</inkml:trace>
  <inkml:trace contextRef="#ctx0" brushRef="#br0" timeOffset="75954.97">31335 4350 839 0,'0'0'351'15,"8"-7"-139"-15,-8 7 13 0,3-2-4 0,-3 2-19 16,6-5-13-16,-6 5-30 0,4-2-26 0,-4 2-5 16,9-5-15-16,-4 4-14 0,2-2-1 15,3-1-16-15,0 3 0 0,3-2-26 0,-2 2-13 16,3-4-20-16,-1 4-25 0,-3 0-47 0,7-2-35 16,-6 3-78-16,3-2-150 0,-4 4-466 0,0 1 113 15,1-1 12-15</inkml:trace>
  <inkml:trace contextRef="#ctx0" brushRef="#br0" timeOffset="76169.03">31387 4534 734 0,'0'0'284'15,"0"0"-53"-15,23-9-24 0,-13 4 0 0,-3 2-10 16,1-3-30-16,2 4-14 0,3-3-4 15,1 2-31-15,-1 2-6 0,2-6-17 0,3 5-13 16,-5-3-16-16,0 5-53 0,1-1-74 0,-1 0-62 16,-3 1-166-16,6 1-474 0,-4 0 105 15,2-1 31-15</inkml:trace>
  <inkml:trace contextRef="#ctx0" brushRef="#br0" timeOffset="77172.03">23063 4778 383 0,'6'-3'151'0,"-5"-2"-12"0,2 2 9 16,0-3 83-16,-3 6-16 0,8-2-21 0,-8 2-15 15,0-6 0-15,0 6-12 0,3-6-11 0,-3 6-13 16,3-5 31-16,-3 5-33 0,3-6 33 15,-3 6-51-15,0 0 8 0,0-5-39 16,0 5-87-16,0 0 33 0,-3-6 8 0,3 6-7 16,0 0-16-16,0 0 18 0,0 0-13 15,0-8 18-15,0 8-10 0,0 0-18 0,-8-1 0 16,8 1 7-16,-16 4-15 0,3 1 1 0,-1 4-1 16,-3-1 3-16,-4 4 0 0,-3 6-6 15,-3 2-4-15,-4 8 2 0,0 2 10 0,2 4 54 16,0 0-12-16,2 5-6 0,7-3 3 0,5-4-6 15,2-3-9-15,3 1-9 0,3-4-1 0,6 0-6 16,-2-1 2-16,6 0-20 0,1 0-5 16,4-2-18-16,2-3-35 0,3-2-29 0,8 2-21 15,6-8-160-15,0 1-579 0,-2-4 53 16,2-3 101-16,0-3 45 0</inkml:trace>
  <inkml:trace contextRef="#ctx0" brushRef="#br0" timeOffset="77624.67">23302 5078 893 0,'0'0'307'0,"0"-8"-36"0,0 8 11 16,3-7-18-16,-3 7-32 0,0 0-9 16,0-4-33-16,0 4-27 0,0 0-14 0,1-6-13 15,-1 6-16-15,0 0-18 0,0 0 1 16,0 0-11-16,0 0-21 0,0 0-7 0,6 18 11 15,-6-11-24-15,0 0 0 0,0 1 0 0,0 0 0 16,3 1-15-16,-3-1-13 0,0 2-2 16,0-2-19-16,0 1-2 0,0-3-2 0,0 2-11 15,1-1 10-15,-2-3 3 0,2 1 6 0,-1-5 9 16,0 9-2-16,0-9 7 0,0 0-12 0,0 0-6 16,0 0 11-16,14-14-5 0,-4 3-6 15,0-5 14-15,1 1-14 0,2-3 3 0,0 0 3 16,1 1-8-16,0 1 16 0,0-1-11 0,-1 1-5 15,4 1 20-15,-6 4-12 16,1-1 2-16,-1 2-15 0,-4 3 23 0,0-1-8 16,4 4-18-16,-5-2 8 0,4 3 8 0,-3 0 0 15,1 3 15-15,-8 0-5 0,13 6-11 0,-4 0-12 16,-1-2 33-16,-1 5-22 0,0 3 6 16,-1-4-9-16,-2 4-8 0,6 4 7 0,-6-2 6 15,2 2-21-15,-2 0 3 0,-1-3-39 0,0 4-4 16,5-4-50-16,-5 0-20 0,1-1-46 15,-1-4-92-15,3-3-51 0,-3 1-525 0,1-2 118 16,-1-4 43-16,-3 0 49 0</inkml:trace>
  <inkml:trace contextRef="#ctx0" brushRef="#br0" timeOffset="77876.66">23746 4663 773 0,'0'0'314'0,"0"0"-19"16,0-7-52-16,0 7-8 0,0 0-17 0,10-2-26 16,-10 2-13-16,15 7-12 0,-2-2-24 0,1 1-15 15,3 3-5-15,3 2-8 0,5 6-18 0,-1-1-2 16,-1 2-16-16,1 0 3 0,0 6-13 16,4 7-79-16,-4-5-5 0,-5-1 12 0,-4 4 65 15,-5 1-16-15,-1 3 7 0,-8-1-1 16,-1 3 4-16,-12 17-25 0,-11 12-1 15,-14-3-48-15,-8 3-105 0,-15 3-222 0,3-6-482 16,-11-5 59-16,1-3 90 0,-8-4 58 0</inkml:trace>
  <inkml:trace contextRef="#ctx0" brushRef="#br0" timeOffset="78789.85">29165 5050 849 0,'0'-8'292'15,"0"0"-13"-15,0 2-8 0,-1-1-20 16,1-3-48-16,0 6-70 0,-1-3-13 16,-1 0-23-16,-1 2 75 0,0 1-21 0,3-2-21 15,0 6-15-15,-8-7-4 0,8 7-12 16,-10 0-14-16,10 0-8 0,-27 13-6 0,13-2-9 16,-6 5-6-16,-1 7-12 0,-6 9-6 0,0 2 5 15,0 7-7-15,5 2 3 0,-1-1-14 0,6-1 3 16,-1 2 3-16,5-8-21 0,6-5 3 15,0-4-8-15,3-2-20 0,3-3-13 0,2 0-11 16,0-3-22-16,8-2-8 0,-1 0-59 0,9-1-138 16,4-5-600-16,3-2 91 0,7-5 125 15,2-3 33-15</inkml:trace>
  <inkml:trace contextRef="#ctx0" brushRef="#br0" timeOffset="79431.98">29479 5195 852 0,'0'0'238'0,"0"-4"5"0,0 4-48 16,0 0-29-16,-3-6-7 0,3 6-21 0,0 0-8 15,0 0 4-15,0 0-24 0,0 0-18 0,0 0-5 16,0 0-13-16,3 18 0 0,-3-11-28 15,0 1 8-15,0 2-5 0,0-2 5 16,0 2-16-16,0-2 5 0,0 5-20 0,0-5-2 16,0 1 5-16,0-1-24 0,0 0-4 15,-3-4 12-15,3 3-8 0,0-1 6 0,0-1 12 16,0-5-4-16,3 7-3 0,-3-7-1 0,0 0 9 16,0 0-11-16,0 0 8 0,18-18-8 15,-7 10 8-15,1-3-20 0,-1-3 20 0,2 2-18 16,1-3 10-16,2 2 5 0,-4 1-5 0,1 3-4 15,-3 1-9-15,4-4-10 0,-4 6 18 0,1-1 8 16,-2 1-13-16,0 3-10 16,-1-2 12-16,0 2-14 0,0 3 1 0,-8 0 22 15,12 0-11-15,-12 0-13 0,10 5 13 0,-6-1-13 16,-1 2 10-16,0-2 14 0,-2 2-16 16,2 2 12-16,0 1 1 0,-3-2-16 0,3-1-12 15,-3 1 10-15,2 0-1 0,-1 0 4 0,-1 0-1 16,1-3 5-16,-1 3 11 0,0-2 20 15,0-5-10-15,4 5 10 0,-4-5-20 0,0 0 5 16,0 0 2-16,0 0-2 0,20-12 2 0,-13 3 1 16,0 1-1-16,3-2-5 0,0 0 0 0,-2-1 8 15,2 3-15-15,1 0 7 0,-6 1 11 16,3 1-14-16,1 0-2 0,-5 1 11 0,-1 1-24 16,4 0 8-16,-3 1 3 0,3 2-8 15,-7 1 17-15,10-2-22 0,-10 2 18 16,14 3-6-16,-8-2 6 0,1 5-16 0,-1 2 1 15,-2-4 12-15,4 3-5 0,-2 3-13 0,-2-2 26 16,2 5-41-16,-3-2-6 0,1-1-7 16,-1 2-15-16,1 1-33 0,-4 2-68 0,2-1-140 15,-4-2-460-15,2 2 30 0,-4 0 90 0,1-3 61 16</inkml:trace>
  <inkml:trace contextRef="#ctx0" brushRef="#br0" timeOffset="79697.92">30060 5004 959 0,'0'-3'287'0,"0"3"-39"0,0 0-15 16,4-4-28-16,-4 4 0 0,10 0-34 0,-10 0 14 16,13 6-39-16,-3 0-36 0,2-2 25 15,1 4-27-15,4 5-6 0,-3-2-5 0,3 3-17 16,3 2 4-16,-3-3-4 0,-3 3 2 0,0 2-18 15,3 2 7-15,-5-1 3 0,-1 4-17 0,-2 3-6 16,-3 0 5-16,-6 5-2 0,-4 3 0 16,-13 15-36-16,-14 10 23 0,-12-1-23 15,-3-3-36-15,-9 2-72 0,-3-8-156 0,0-2-373 0,4-5-195 16,6-14 74-16,2-2 90 16,-1-6 48-16</inkml:trace>
  <inkml:trace contextRef="#ctx0" brushRef="#br0" timeOffset="80631.57">31978 4395 913 0,'0'0'295'0,"0"-9"-11"0,0 9-126 0,-2-5 1 15,2 5-8-15,-5-5 49 0,5 0 0 0,0 5 2 16,-3-5-38-16,3 5-24 0,0-7 14 16,0 7-39-16,0-6 0 0,0 6-10 0,6-8-5 15,-2 5-18-15,5-3-10 0,1 4-3 0,0-3-13 16,4 4-12-16,-2-1 9 0,2 2-12 16,2 0-10-16,-1 2 5 0,5 1-13 15,-3 1-13-15,0 3 5 0,0-3-15 0,-1 3-12 16,-4 3-24-16,1-2-8 0,-2 5 6 0,-3-2 7 15,-3 3 8-15,-2-3-2 0,-6 3 4 16,0 2-17-16,-1 1 12 0,-5 0-7 0,-2 0 5 16,0-1-3-16,-1 1 0 0,-3-4 3 0,1-1 5 15,4-1-5-15,-3-2 23 0,2-2 15 16,4 2-2-16,0-3 17 0,-2 2 24 0,4-6-16 16,-1 4 24-16,4-3 4 0,2-3-20 0,-5 2-8 15,5-2 6-15,0 0-11 0,0 0 8 16,0 0-11-16,0 0-2 0,0 0 8 0,21-9-31 15,-14 7 23-15,2 2-8 0,-9 0-2 16,18 0-8-16,-8 0-2 0,-3 2-16 0,4 2 23 16,1-1-17-16,-2 2 4 0,1-1-5 0,-4 3 13 15,0 2 8-15,1 0 0 0,-5 3 10 16,0-2-8-16,-3 0-7 0,0 1 23 0,-6 3-29 16,-2 0 6-16,-5-1-5 0,-2 2-11 0,-5-1-5 15,-7-2-20-15,-1 1-16 0,-5-5-48 16,-5 1-44-16,-1-7-64 0,-4 0-140 0,2 1-461 15,-1-8 91-15,2 1 24 0,4-3 97 0</inkml:trace>
  <inkml:trace contextRef="#ctx0" brushRef="#br0" timeOffset="84500.2">8264 1386 261 0,'0'0'128'0,"0"0"-6"0,0 0 14 0,0 0 74 16,0 0-21-16,0 0-4 0,-4 14-14 0,4-14-10 15,4 11-20-15,-4-3-8 0,3-2-12 16,1 1-11-16,-1 2-8 0,1-2-2 0,2 2-8 16,-2-3 0-16,-1 2-2 0,4-1-3 0,-3-2-10 15,0 0-6-15,2 1-4 0,-2-2 2 16,5 1 3-16,-1-1-1 0,2-1-83 0,0-2 35 16,4-1-3-16,6-5-7 0,4-3 66 0,10-4-10 15,8-10-7-15,5-3-16 0,2-3 5 16,12-7-25-16,1-3-37 0,2-4-45 0,1-1-87 15,-13-4-182-15,22-3-482 0,1-3 65 16,4 1 110-16,1-3 30 0</inkml:trace>
  <inkml:trace contextRef="#ctx0" brushRef="#br0" timeOffset="85112.72">11170 1325 506 0,'-3'-4'179'0,"3"4"-10"16,0 0-23-16,0 0 5 0,0 0-15 0,0 0-31 0,0 0-5 15,0 0-11-15,0 0 1 0,0 0 0 16,0 0-3-16,0 0 7 0,0 15-17 0,3-9 77 15,0 2-31-15,-3-2 2 0,4 1-7 16,-1 0 7-16,0-1-12 0,1-1-26 0,2 2-3 16,-1-3 6-16,4 0 5 0,-2-4-24 15,3 0 34-15,8-5-33 0,9-8-24 0,17-8 11 16,17-11-7-16,4-8-11 0,8-7-3 0,-2-3-7 16,1-8-24-16,4-2-37 0,19-14-139 0,1 5-69 15,-21 13-123-15,4 1-412 0,0 2 61 16,-1 0 70-16,-6 6 45 0</inkml:trace>
  <inkml:trace contextRef="#ctx0" brushRef="#br0" timeOffset="85846.88">16561 1046 335 0,'-6'4'217'16,"6"-4"9"-16,0 0-29 0,0 0-3 0,0 0 6 16,6 11-36-16,-6-8 2 0,0 4-7 0,0-2-21 15,3 1 5-15,-3 1-7 0,3 0-26 16,-3 3-5-16,1-2-8 0,-1 3-5 0,0-1 8 15,3-1-31-15,-3-1 6 0,3 1-78 0,0-1 6 16,-2-1 4-16,2-1 6 0,4 0 8 16,-3-2-9-16,6-1 42 0,-1-2-21 0,6-3 39 15,9-6 18-15,17-11-19 0,10-7 6 0,17-13 8 16,4-8-11-16,10-7-10 0,24-15-31 16,4-5-33-16,6 2-84 0,-1 0-336 15,9-3-392-15,-5-3 68 0,-5-8 73 0,-6-1 80 16</inkml:trace>
  <inkml:trace contextRef="#ctx0" brushRef="#br0" timeOffset="73356.92">8736 1367 570 0,'-3'-4'182'0,"3"4"-26"16,-5-5 3-16,5 5 0 0,0 0-44 0,-3-5 20 16,3 5 6-16,-3-3-33 0,3 3-6 0,-4-5-7 15,4 5-8-15,-3-6-3 0,3 6-17 0,-6-4 5 16,6 4 2-16,-4-5-13 0,4 5-12 15,-7-5-3-15,0 1-3 0,4 0-12 16,-1 0 18-16,-2 1-21 0,-5-2-5 0,4 0 10 16,-3 0-2-16,0-2 10 0,-1 1-21 0,-2-1-14 15,-1 1 9-15,1-2 10 0,-4 0 6 16,3 1 0-16,-6-3 2 0,3 1-12 0,-7-1-6 16,3 0 0-16,-7-1 24 0,-3 0-29 0,1-3-7 15,-4 4 20-15,0-1-21 0,-13-6 11 16,8 5-3-16,-9-1 3 0,7 1-13 0,4 4 8 15,-1 0-26-15,4-1 23 0,-3 1-10 0,-2 1 18 16,2-1-24-16,-1 2 9 0,4 0-3 0,-3 1 10 16,3 2-5-16,3 1 0 0,-4 1 13 15,1 2-8-15,3 0-3 0,-9 2-12 16,3-1 5-16,-1 4 13 0,-1 0-14 0,2 1 9 16,0 0-6-16,-1 1-2 0,-17 3-2 0,4 3 12 15,0-2 2-15,-3 4 27 0,1-3-50 16,-1 1 16-16,6 3-12 0,-3-2 27 0,3 2-13 15,-3 1 1-15,6-3-11 0,-2 3 1 0,6 2 7 16,-1 0-21-16,-1 1 11 0,11-2 13 16,5-3-9-16,-11 6 4 0,11 0 4 0,0-2 6 15,6 1 0-15,-2 0-16 0,5 2 11 0,0 2-3 16,2 2-8-16,2 1 11 0,1-1-6 0,3 3 8 16,-4 0-15-16,7 1 7 15,0-2 3-15,-1 3 3 0,2 1 5 0,3-7-21 16,0 2 13-16,2 1 2 0,1 1-2 0,0 5-15 15,1 0 28-15,5 0-3 0,-3-2-25 0,5 3 7 16,-1-3 8-16,6 12-8 0,4-2 11 16,0-3-3-16,1-1-5 0,6-1 20 0,3-5-7 15,4 2 10-15,6-5-6 0,7-3 4 0,5-2 15 16,5 0-52-16,3-5 24 0,19 5 2 0,-1-4 10 16,4 0-5-16,-11-5-5 0,-3-1-5 15,0-1-2-15,0-1-3 0,-3-4 5 0,4 0 7 16,1-2 9-16,-2-2-11 0,3-1-20 0,-2-1 4 15,2-2 19-15,1-1-8 0,-1 0 5 16,-4 0-5-16,-9-1-18 0,4-3 18 16,2-2 3-16,-13 0 4 0,7 0-1 0,-7-1-6 15,-8-1-6-15,-2 1 14 0,-1-3-16 0,-3 0 11 16,1-1-6-16,-1-1 1 0,-3-4-1 16,-3 1-4-16,2 1 7 0,-6-4 10 0,3-1-15 15,0 1 5-15,-5-2 0 0,2-1 5 0,-1 0-8 16,-2 1 14-16,-1-2-14 0,0 1 13 0,1-2 6 15,-4-1-22-15,0 1-1 16,-3-1 12-16,-1 1-5 0,1-2 10 0,0 0-12 0,-4 3 25 16,-3-1-21-16,3-2 3 0,0 0-7 15,-3 0 15-15,-3 0-3 0,3-1-13 0,-4-2 3 0,0 0-5 16,-2 0 8-16,-1-1-3 16,-1-1 18-16,-2-2-11 0,-3 0 11 0,1-3-18 15,-5 3-7-15,-10-7 1 0,3-1 86 0,-4 4-14 16,-3 1 1-16,-6 2 10 0,3 2-44 0,-11 0 10 15,3 3-4-15,-5 1-3 0,-1 2-3 16,-4 4-13-16,1-1 1 0,-4 4-1 0,0 3 9 16,-3 0-1-16,-4 4-13 0,3 0-10 0,8 4 21 15,3 2-21-15,-4 5-5 0,2 0-8 0,5 0-17 16,-4 6-6-16,2 0 3 0,12-1-13 0,-5 1-51 16,1 1-26-16,5 2-33 15,6-3-62-15,-2 1-60 0,5 0-278 0,5-1-237 16,-1-3 99-16,4 0 54 0</inkml:trace>
  <inkml:trace contextRef="#ctx0" brushRef="#br0" timeOffset="73916.78">8513 528 575 0,'0'0'241'0,"0"0"-52"0,0 0-17 16,0 0-26-16,0 0-8 0,0 0 13 0,0 0-33 15,0 0 2-15,0 0-7 0,-7 18-13 0,4-11-18 16,3 3-3-16,-3 0-13 0,3 5 6 16,-4-1-21-16,1 1 0 0,3 1-7 0,-3 1 2 15,0-1 3-15,-1 1-3 0,3 1 0 16,-2 0-18-16,3-2-10 0,-3 1 2 0,3-2 9 15,0 0-32-15,0-1-25 0,3 3-28 16,0-5-70-16,2 2-74 0,1-7-96 0,1 4-452 16,-1-4 77-16,5-1 57 0</inkml:trace>
  <inkml:trace contextRef="#ctx0" brushRef="#br0" timeOffset="74540.92">8900 548 934 0,'0'0'302'16,"-3"-6"-18"-16,0 3-38 0,3 3-34 0,-7-4-15 16,7 4 0-16,-11-4-35 0,4 4-14 15,7 0-20-15,-20 2-10 0,10 3-29 0,-1-2-4 16,0 2-11-16,-1 2-87 0,1 3 11 0,0 2 2 15,-2-1-3-15,2-1-5 0,2 4 6 0,2-3-31 16,0 4 10-16,0-1 15 0,6-3 3 16,-2 1-11-16,3 0 9 0,0-1 2 15,3 0 15-15,5-1 10 0,-1 0 1 0,3 1-6 16,1-3 8-16,2-1-18 0,4 1 0 0,-3-2 6 16,3 0 7-16,0 1-11 0,0-1 4 15,-3-1 6-15,3-1-14 0,-1 1 7 0,-5 0 6 16,-1-2-6-16,1 2 3 0,-1 1-8 0,0-2-13 15,-3 0 0-15,-1 1 3 0,-2 1 10 0,3 0-10 16,-7 1 5-16,-3 2-12 0,-2 1-4 16,-4 2-7-16,-1 1 8 0,-7 0-6 0,0 0 8 15,2 1-10-15,-4-3 3 0,1-1-3 0,0-2 5 16,5-1 5-16,-4-1 6 0,4-1-4 0,3-4-9 16,-1 2 4-16,4-3 16 0,7 0-10 15,-13-6 10-15,9 1-13 0,0-1 11 16,4-3 4-16,0-3-12 0,4 2-8 0,0-7 13 15,2 3 5-15,4-4 3 0,1 0 2 0,0-2 2 16,2 1 1-16,4-3-3 0,0 0-7 16,0 5 4-16,1-4 1 0,-5 4 5 0,4 0 4 15,-6 1 4-15,2 1 9 0,-3 1-12 0,0 3 20 16,0-3-10-16,-2 4-2 0,-4 0-11 0,-1 0 11 16,3 0-6-16,-6 2 3 0,3 1-13 15,-6-1-5-15,0 1-3 0,-1 0-2 0,-2 1 10 16,-5 1-12-16,-2 0-1 0,-5 2-10 0,2-1 13 15,-5 4 2-15,0 0 6 0,1 0-6 16,-1 0-9-16,0 2-37 0,5 0-46 16,-2 0-40-16,2 2-75 0,-1 1-141 0,10-2-435 15,0 2 80-15,0-3 66 0</inkml:trace>
  <inkml:trace contextRef="#ctx0" brushRef="#br0" timeOffset="75210">9214 730 522 0,'-3'5'171'0,"3"1"-27"16,-3-1-6-16,3 0-15 0,0 1-3 16,0-6-10-16,0 12 10 0,3-8 3 0,-3 1-3 15,3 0-22-15,-3 0 68 0,3-1-2 0,-3-4-8 16,1 6-15-16,-1-6-5 0,3 7-14 15,4-6 22-15,-7-1-37 0,7 4 16 0,-7-4-28 16,16-7-85-16,-1 0 13 0,9-4 0 0,16-10 59 16,5-2-21-16,21-11 6 0,5-3 10 0,7-5-29 15,1-3-19-15,4-5-32 0,19-19-56 16,-3-14-161-16,4 16-666 0,-1-1 106 16,-6-3 76-16,-17 15 100 0</inkml:trace>
</inkml:ink>
</file>

<file path=ppt/ink/ink1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5T05:51:35.847"/>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
    <inkml:brush xml:id="br2">
      <inkml:brushProperty name="width" value="0.05292" units="cm"/>
      <inkml:brushProperty name="height" value="0.05292" units="cm"/>
      <inkml:brushProperty name="color" value="#C00000"/>
    </inkml:brush>
  </inkml:definitions>
  <inkml:trace contextRef="#ctx0" brushRef="#br0">5038 3375 230 0,'0'0'61'0,"0"0"21"16,0 0-13-16,-5-5 77 0,5 5 8 0,0 0-8 15,0 0-13-15,0 0 2 0,0 0-17 16,0 0 5-16,0 0 0 0,-7-3-5 0,7 3-18 15,0 0-24-15,0 0 1 0,0 0-69 0,-6-3-3 16,6 3 15-16,0 0-7 0,0 0 23 16,-6-3 2-16,6 3-9 0,0 0 12 15,0 0-3-15,-1-5-2 0,1 5-18 0,-3-5 2 16,3 5 1-16,0-7 7 0,0 7 8 0,0-8-26 16,0 8 15-16,3-9-4 0,-3 3-16 15,3 2 16-15,1-2-6 0,2-2-5 0,-2 5-10 16,3-5 10-16,0 2-15 0,0-1 3 0,2 3-1 15,2-1 8-15,-1-1 3 0,0 2 0 16,1 0-11-16,-1 0 29 0,3 2-39 0,-1-2 0 16,0 2 18-16,0 0-10 0,1 2-3 0,0 0 1 15,-2 0-9-15,-4 0 4 0,3 0 9 0,1 3 0 16,-2 2 3-16,-2-3-7 0,-1 5-1 16,-1-3 23-16,-2 4-7 0,-3-1 2 15,-3 3-5-15,-2 2-10 0,-4 1 21 0,-4 5-19 16,1-3 3-16,-4 3 5 0,-2 2 59 15,-2-2-7-15,0 1 9 0,2 2-27 0,-2-2 12 16,0-3 0-16,6 0-15 0,-4 0 10 0,5-4-23 16,-1-2 8-16,4 1-3 0,0-3 8 15,2 1-1-15,2-4 32 0,-1 2-31 0,1-2 2 16,1 0 8-16,2-1 5 0,-3-1-15 0,6-3-8 16,-4 1-2-16,4-1 5 0,0 0-13 15,0 0-72-15,0 0-2 0,0 0 4 16,0 0 19-16,-10-10-8 0,10 10 10 0,1-4-7 15,-1 4 7-15,0 0 13 0,3-8-5 0,-3 8 11 16,6-7-6-16,-6 7-10 0,1-6 17 0,-1 6 9 16,6-4 12-16,-2 0-23 0,-4 4 5 15,10-1-9-15,-6-2 14 0,-4 3-12 0,13 0 7 16,-6-3-2-16,3 2-3 0,-10 1 0 0,17 1-2 16,-6 2 12-16,2-3 26 0,1 3-48 15,-1-2 25-15,1 4 2 0,6-3-15 0,-2 4 1 16,-1-6 14-16,6 0-15 0,-1 0-61 0,5 1-67 15,4-7-102-15,0 5-502 0,6-1 49 16,1-4 64-16</inkml:trace>
  <inkml:trace contextRef="#ctx0" brushRef="#br0" timeOffset="2057.23">6063 3384 470 0,'-7'-3'187'0,"7"3"-2"16,0 0-14-16,0 0-17 0,0 0-80 0,0 0 10 15,-8-4-9-15,8 4 17 0,0 0-23 0,0 0-10 16,0 0 0-16,0 0 12 15,-3-6-19-15,3 6 17 0,0 0-23 0,0 0-8 16,-3-4 21-16,3 4-23 0,0 0-11 0,0 0 24 16,-3-4-23-16,3 4 2 0,0 0 3 15,0 0-1-15,0 0 4 0,0 0-14 0,0 0-10 16,-1-4 16-16,1 4-16 0,0 0 75 0,0 0 2 16,0 0-21-16,0 0 1 0,0 0 4 0,0 0-7 15,0 0-12-15,0 0-17 0,0 0 6 16,0 0-7-16,0 0-9 0,0 0-15 0,0 0 16 15,0 0-13-15,0 0-16 0,0 0 3 0,0 0-7 16,0 0-16-16,0 0-8 0,0 0-5 16,0 0 8-16,0 0-26 0,0 0-7 15,0 0-16-15,0 0-38 0,0 0-36 0,0 0 0 16,0 0-44-16,0 0 54 0,0 0-125 0,0 0-82 16,0 0-312-16,0 0 73 0</inkml:trace>
  <inkml:trace contextRef="#ctx0" brushRef="#br0" timeOffset="3107.64">5878 3346 568 0,'0'0'187'0,"-7"-4"-8"0,7 4-18 15,-7-4-12-15,7 4-11 0,-4-3-13 0,4 3-12 16,-6-6-13-16,6 6-3 0,0 0-18 0,0-8 6 16,0 8-21-16,3-7-23 0,1 4 25 0,3 1-12 15,-3-5-21-15,5 5-10 0,1-3-5 16,1 2 18-16,-1-1-10 0,3 1-11 0,-1 2 5 16,1 1-4-16,1-3-1 0,-1 6 6 0,4-3-14 15,-6 1 9-15,6 2-4 16,-7-2-12-16,3 4-10 0,1-3 15 0,-4 5-5 15,-3 0 3-15,1 2 12 0,-2-1-7 0,-2 3 0 16,-5 1-24-16,1 1 29 0,-6 2-3 16,-5 3-10-16,-2 0 3 0,-1 3 66 0,3-3-23 15,-9 4 10-15,6-8 1 0,1 3-21 0,-4-3 25 16,7-3-23-16,-1 0-2 0,1-3-3 0,3 1 14 16,1-5-12-16,-2 1 1 0,2 2 3 15,2-6-4-15,4-1 1 0,0 0-13 0,0 0-12 16,0 0 6-16,-3-13 1 0,6 6-5 0,1 1 3 15,2-1-9-15,-2 2 6 16,3 1-8-16,0-3 0 0,2 5 11 0,-5-3-11 0,4 3-16 16,1-2 32-16,1 3-21 0,-10 1 8 15,18 0 10-15,-12 1-24 0,4 2 24 0,1-2-2 16,-1 2-11-16,0 3-5 0,1 1 2 16,2 1-4-16,1 0 7 0,-3-2-5 0,2 2-3 15,4 3-40-15,0-2-67 0,0-4-162 0,4 6-570 16,2-7 92-16,1 1 57 0,0-5 135 15</inkml:trace>
  <inkml:trace contextRef="#ctx0" brushRef="#br0" timeOffset="4232.7">6134 4295 532 0,'0'-7'179'0,"0"7"-30"0,0 0-14 15,-3-4-12-15,3 4-10 0,-4-5 15 16,4 5-8-16,0 0-5 0,-6-3-43 0,6 3 15 16,-7-1-18-16,7 1 69 0,0 0-17 0,-24 3-4 15,13 3-4-15,-2 1-13 0,-4-2-8 16,3 9-23-16,-6-3 0 0,3 4-7 0,-4 5-6 15,4 2 0-15,-4 3 18 0,-3 8-25 0,0 6 5 16,4-3-26-16,-1 3 13 0,8-8-3 16,2-3-2-16,1-6-10 0,4 0 2 15,2-5-10-15,0-1-3 0,1 2 8 0,3-4-15 16,3 2 10-16,-2-7 0 0,6 2-6 0,-1-2-12 16,4-1 0-16,2-1 11 0,4-1-9 15,-2-6-12-15,2 1 13 0,5-2-6 0,-1-4-7 16,-2 4 10-16,3-6-3 0,-4 2 8 0,0-2-7 15,-1-2 2-15,-1 1 2 0,-2 0-2 0,-2-1-2 16,-4 0-19-16,2-1-2 0,-8 0 3 16,2 2-6-16,-3 1 3 0,-3 1 8 0,-1-2-1 15,-2 1 1-15,-1 0-13 0,-4 4 5 0,1-2 10 16,0 2 3-16,-1 2-11 16,1-2 1-16,0 3-13 0,0 0-21 0,10 0-23 15,-17 4-76-15,9 0-42 0,-2 1-135 0,7-2-405 16,3 2 49-16,0-5 87 0</inkml:trace>
  <inkml:trace contextRef="#ctx0" brushRef="#br0" timeOffset="5795.55">6814 3321 481 0,'0'0'161'16,"0"0"23"-16,0 0-17 0,0 0-1 0,0 0-102 0,0 0 33 15,0 0-10-15,0 0-18 16,0 0-12-16,0 0 27 0,0 0-30 0,0 0 2 16,0 0-5-16,0 0 8 0,0 0-7 0,0 0 12 15,0 0-21-15,0 0-2 0,0 0 28 16,0 0-23-16,0 0 3 0,0 0-18 0,0 0 12 16,0 0 13-16,0 0 3 0,0 0 44 0,-19-7-4 15,19 7 4-15,0 0 4 0,0 0-22 0,-5-4-6 16,5 4-10-16,0 0 3 0,0 0-13 15,0-7-5-15,0 7-3 0,4-7-10 0,-4 7-85 16,4-8 3-16,2 4 0 0,-2-3 8 16,3 1 15-16,3 2-20 0,-3 0 12 15,3 0 6-15,1-2 15 0,-1 3-8 0,0-1-5 16,4 3 2-16,-4-2-1 0,3 3 6 0,1 0 1 16,-4 3 2-16,4-2-7 0,-1 3 5 0,-3-1 0 15,1 4 10-15,-1-3 5 0,0 3-13 16,-2 1 11-16,-5 2 12 0,0 2-18 0,-3 0 3 15,-3 2-12-15,-5 5-6 0,-2 2-11 0,-2-3 1 16,-3 6-5-16,-2-5-3 0,3-1 13 16,-2-3-2-16,1 0 9 0,6-3 9 15,-1-4-9-15,-1 2 6 0,4-3-3 0,-3 0 21 0,4-2 7 16,-2-1 3-16,2 1 3 0,5-4 68 16,1-1-17-16,0 0-1 0,0 0-17 15,0 0-3-15,0 0 3 0,0 0-13 0,7-17-2 16,1 13-4-16,-2 1-4 0,4 1-5 0,-3-4-3 15,4 3-3-15,-1-1 1 0,3 3-6 0,-2-1-7 16,2 1 2-16,1 1 5 0,0 0-7 16,3 0-11-16,-4 1 11 0,8 2-49 0,-4 3-25 15,7 1-126-15,0-3-213 0,3 3-396 0,1-1 74 16,0-3 79-16</inkml:trace>
  <inkml:trace contextRef="#ctx0" brushRef="#br0" timeOffset="9186.91">7078 4259 537 0,'0'0'210'0,"0"0"-74"0,-11-9-31 0,11 9 5 15,0 0 10-15,-7-4-33 0,7 4-5 0,0 0-8 16,0 0-18-16,-20 5 19 15,13-3-6-15,-6 1-26 0,6 2 85 0,-10 1-23 16,6 2-2-16,-6 1-6 0,0 2-13 0,0 3-15 16,-4 2 6-16,1 2 4 0,-1 5-12 0,2-1 7 15,1 3-18-15,-9 13-10 0,6-3-5 16,1 4-2-16,3-10-11 0,6 1 2 0,0-5-7 16,2 0-12-16,5-3 25 0,-2 0-8 0,2 0-10 15,1-5 7-15,3 1-2 0,-3-2-10 16,6 0-8-16,-3-4 5 0,3 1 19 0,4 2-12 15,0-5-11-15,7-1-12 0,-7-1 19 0,9-4 3 16,-2 0-14-16,-1-1-7 0,5-3 10 16,-1-2-5-16,3 1 10 0,-2-5-4 15,-1 2-1-15,3-3 7 0,-7-1-4 0,5 0-13 16,-8-1-3-16,4-5 8 0,-1 0-12 0,-6 1 6 16,0-1-4-16,0 0 28 0,-4 1-26 15,-2 4 16-15,-1-5-18 0,-1 3 10 0,-2-1 18 16,-4 1-8-16,0 3 3 0,0 1-8 0,-3-1-3 15,0 4 1-15,-3-2 2 0,2 4 3 16,-3 1-11-16,1 1 3 0,-1 1-2 0,1 1-1 16,3 4-5-16,-4-4 3 0,4 3-25 0,2-1-11 15,1 2-28-15,1-1-31 0,2 0-85 16,1 1-55-16,3-2-546 0,4 0 82 16,5-4 54-16</inkml:trace>
  <inkml:trace contextRef="#ctx0" brushRef="#br0" timeOffset="10318.33">6992 5629 767 0,'-3'-4'254'0,"3"4"-16"0,-6-5-10 0,6 5-21 0,-4-7-20 15,0 5-90-15,0-2-5 16,4 4-10-16,-10-6-10 0,4 2 12 0,-1 2-20 16,-4-1-12-16,1 2-1 0,-4-2-5 0,1 3-10 15,0 0 10-15,-2 3-26 0,-1-2 13 0,-2 0-15 16,1 3 0-16,0 2 10 0,-3 0 1 16,3-2-1-16,-1 4-5 0,2-1 2 0,-1 1-25 15,3 1 16-15,0 0-24 0,1 0 13 0,2 3 16 16,1-3-16-16,0-1 15 0,4 1-15 15,1 1 1-15,2 0-17 0,-1 1 27 0,4-2-14 16,0-2-4-16,4-1 4 0,2 1 3 0,2 2-15 16,-2-3 5-16,4-3-8 15,1 2 0-15,2-3 62 0,2-2 0 0,1 0-6 16,-3 0 1-16,5 0-16 0,-3-1-15 0,1 0 10 16,1-1-8-16,0-2 8 0,-3 1 0 0,-1-1-13 15,2 0 11-15,-5-2-8 0,3 4 5 16,-2-4 7-16,-1-1-15 0,-1 3 13 0,2-3 3 15,-4 0-3-15,-3 2 10 0,2-1 3 0,-2 0 0 16,-1-1-16-16,4 3 6 0,-6-1-13 16,1 1 5-16,2-1 0 0,-4 5 0 0,3-8 0 15,0 5-6-15,-3 3 4 0,0-7-6 16,0 7-8-16,4-5 6 0,-4 5 5 0,0 0 0 16,0-6 10-16,0 6-33 0,0 0-3 15,3-4 20-15,-3 4-7 0,0 0-2 0,0 0-3 16,0 0-6-16,0 0 4 0,0 0-3 0,0 0 15 15,0 0-10-15,4 14 5 0,-1-6 2 16,-3 1-12-16,0 4 15 0,0 7-15 0,0-1 28 16,0 8-26-16,0 2-5 0,0 8 0 0,0 5 6 15,-3 13 17-15,6 3-10 0,-3-1 5 0,4-2-7 16,-1 2-50-16,0-1-9 0,5-6-65 16,4 0-99-16,-4-5-95 0,5 1-478 0,1-11 60 15,-3-9 99-15,-1-3 37 0</inkml:trace>
  <inkml:trace contextRef="#ctx0" brushRef="#br0" timeOffset="15635.6">8131 3336 437 0,'0'0'144'0,"0"0"12"15,0 0-18-15,0 0-77 0,0 0-12 16,0 0 33-16,0 0-26 0,0 0 29 16,-7-1 84-16,7 1-11 0,0 0-19 0,0 0-6 15,-7-4-23-15,7 4-3 0,0 0-10 16,0 0 6-16,-10-2-3 0,10 2-26 0,0 0 16 15,-7-2 9-15,7 2-32 0,0 0 12 0,-6-2 6 16,6 2-14-16,0 0-9 0,-4-5-3 16,4 5 5-16,-3-6-16 0,3 6-9 0,-5-5 9 15,5 5-32-15,0-9 17 0,0 9-2 0,5-11 2 16,1 8-10-16,-3-4 10 0,4 3-20 16,0-2 0-16,0 0 0 0,3 2-3 0,-3-1 3 15,3 2 0-15,-2 2-26 0,2-3 0 0,0 3 8 16,3 1-3-16,-3 0 13 0,1 1 8 15,0 3-26-15,1-2 13 0,0 5-2 16,-2-3 4-16,3 3-7 0,-2 1 5 0,-2 0 5 16,-5 2-7-16,3 0-9 0,-4 1 4 0,1 1 20 15,-4 3-13-15,-4 0 5 0,0 2-8 16,-6 2 6-16,0 0-3 0,-3 2-13 0,-1 0 21 16,-4-2-11-16,5-2-12 0,-4 0 15 0,0-5 0 15,0 3 7-15,3-1 6 0,0-5-18 16,1 0-3-16,-1 0 13 0,4-2 6 0,0-3-1 15,2 1-8-15,-1-2 16 0,2 1-5 16,0-3 0-16,0 0-5 0,7-1-8 16,0 0 15-16,0 0-20 0,-14-6 5 0,14 6-5 15,0-4 5-15,0 4-10 0,0 0 12 0,0 0-2 16,11-8 13-16,-4 5-13 0,-1 0-8 16,1 1 1-16,3 1 1 0,-2 1-11 0,5-4 14 15,-3 4 0-15,7 0 9 0,-6 0-12 0,6 0 1 16,0 0 8-16,3 0-6 0,1 0 3 15,2 4-2-15,-2-2-6 0,3 2 16 0,0 0-42 16,4-1-99-16,-5 1-94 0,4 0-111 0,-2 1-453 16,5 0 48-16,-9-2 101 0</inkml:trace>
  <inkml:trace contextRef="#ctx0" brushRef="#br0" timeOffset="18587.21">8333 4436 596 0,'0'-7'210'0,"0"7"-75"0,0 0-14 15,0-4 7-15,0 4 10 0,0 0-61 16,0 0 38-16,0-8-23 0,0 8-10 0,0 0 8 16,0 0-8-16,0-6 12 0,0 6-22 0,0 0-11 15,0 0-7-15,-5-5 13 0,5 5 4 16,0 0-17-16,-6-3-3 0,6 3-23 0,0 0 6 16,-13 8-9-16,6-2-4 0,-4 2 4 0,1 1-4 15,0 3 2-15,-7 3-21 0,3 8 16 0,-6-1-2 16,5 6 9-16,-1-3-9 15,2 2 17-15,0-2-20 0,1 2 0 0,3-4-13 16,3 0 10-16,0-3-8 0,0 1-7 0,3-3 8 16,-2-1-6-16,5-1-7 0,1-1 13 15,0-3-3-15,1-2 10 0,5 2-13 0,-2-2 11 16,3-3-11-16,3 1-7 0,-3-5 0 0,7 3 0 16,-1-5-13-16,1-1 12 0,-1 0 4 15,2-1-6-15,-2-1-2 0,4-2-1 0,-6 1 3 16,5-5 8-16,-2 2 5 0,-4-2-10 0,4-2-8 15,-4 1 10-15,-3-3-10 0,-1 1 11 16,-1 1-11-16,1 0 5 0,-6-3 23 0,0 3-12 16,-3 1 2-16,0-3 10 0,-5 3-10 15,1 0 5-15,1 2 8 0,-4 2 0 0,-4-1 0 16,4 4-24-16,-4-4 22 0,1 4-22 16,2 1 14-16,-2 1 2 0,2 1-2 0,0 1-37 15,5 1 6-15,-1 1-100 0,-2 2-84 0,-6 0-131 16,15 0-384-16,0 0 92 0</inkml:trace>
  <inkml:trace contextRef="#ctx0" brushRef="#br0" timeOffset="19617.4">8353 5750 637 0,'0'0'223'16,"0"0"-80"-16,0 0-7 0,0 0 12 0,10-14-28 15,-10 14 3-15,0 0-18 0,0 0 3 16,0 0-9-16,-10-8 4 0,6 5-11 0,4 3-28 15,-13-5-8-15,5 3-4 0,-2 1 1 0,-3 1 19 16,-1 0-44-16,-2 1 13 0,-2 2-3 0,1 1-4 16,-3-1-1-16,-1 3-18 0,1-4-4 15,-1 7 17-15,-3-1-10 0,3 2 0 0,1 2-11 16,0-1 21-16,6 4-15 0,-3 0 3 0,4-2-14 16,5 1 3-16,1 2-7 0,4-2 14 15,3-2-9-15,0 1-6 0,3-1-9 16,1-2-1-16,6 2-5 0,0-2 21 0,3-2-29 15,2-4 41-15,1 2-35 0,2-3-3 16,0 1-18-16,1-4 2 0,-1 0 6 0,2-4 8 16,0 2 9-16,1 0 3 0,-4-4-5 0,1 3 26 15,-2-5-3-15,1 1 3 0,-3 0 0 0,3-3 2 16,-7 2 0-16,1-2-10 0,-1-2 18 16,0 2-3-16,-2 0 6 0,-2 2-8 0,1-1 17 15,-1 0 4-15,-2 2 55 0,-1 0-4 0,1 2-14 16,-3-1 19-16,2 0-13 0,0 4-18 15,-3-4-3-15,3 1-10 0,-2-1-2 16,-1 6 4-16,2-6-20 0,-2 6-15 0,4-4-3 16,-4 4-2-16,0 0 2 0,0 0 1 0,0 0 1 15,0 0-1-15,6 16-17 0,-5-5 17 16,-1-2-19-16,3 7 21 0,1 0-18 0,-4 5 5 16,0 4 2-16,0 4-4 0,3-1-1 0,-6 10 8 15,3-3-10-15,0 0 23 0,0 4-18 16,3-3-20-16,-3 4-16 0,1-5-62 0,5 4-117 15,-3-3-325-15,4-3-248 0,-1-8 74 0,5-2 97 16</inkml:trace>
  <inkml:trace contextRef="#ctx0" brushRef="#br0" timeOffset="25771.67">8790 2531 391 0,'0'0'164'0,"4"-5"-21"0,-4 5 13 15,0 0-5-15,0-5 0 0,0 5-81 0,0 0 83 16,0 0-15-16,0-7-28 0,0 7 13 0,0 0-10 15,0 0-6-15,-4-4-17 0,4 4-8 16,0 0-23-16,0 0 5 0,0 0-10 0,0 0-1 16,0 0-1-16,0 0-24 0,0 0 10 0,4 16 8 15,-4-9-33-15,0 1 20 0,0-1 6 16,0 3-9-16,-4 2-7 0,4 1 6 16,0-1-19-16,0 1 15 0,0 0-7 0,0-1 3 15,-3 1-3-15,3-1 0 0,0 0-6 16,0-3-12-16,0 1 3 0,0-1 5 0,0-1-11 15,0 0 8-15,0-1-2 0,0 0 7 0,0 0-2 16,0-3-3-16,0 3 15 0,0-2-50 16,0-5-42-16,0 9 3 0,0-9 28 0,0 6 8 15,0-6 20-15,-3 5-8 0,3-5 6 0,0 0 2 16,0 5-7-16,0-5 9 0,0 0 14 16,0 0-11-16,0 0 1 0,0 0-1 0,0 0 5 15,0 0 1-15,0 0-1 0,0 0-4 0,0 0 12 16,0 0-8-16,0 0 3 0,0 0-2 15,0 0-1-15,0 0-2 0,0 0 2 16,0 0 1-16,20-10 2 0,-13 7 2 0,0 0-14 16,7 1 12-16,-4-3-8 0,4 0 26 0,2 2-21 15,-1-1 8-15,1-1 6 0,2 0-11 16,-1 1-18-16,3-2 2 0,-4 4 9 0,2-4 4 16,-5 6-7-16,1-5 5 0,-3 3 5 0,3-1 0 15,-4 0 0-15,-1 1-3 0,-1 0 6 16,-1 1 9-16,0-2-6 0,-1 0 9 0,-6 3 8 15,11-1-13-15,-11 1 0 0,3-3 14 0,-3 3-19 16,0 0-5-16,0-7-18 0,0 7 15 0,0 0 3 16,-14-7 18-16,11 6-26 15,3 1 29-15,-10-6-24 0,3 5 6 0,-1-1-6 16,8 2 11-16,-9-5 2 0,2 1-5 0,4 2 3 16,3 2-11-16,-8-4 16 0,2 2-20 15,6 2 12-15,-7-5 0 0,7 5-8 0,-4-3 14 16,4 3-6-16,0 0 2 0,-6-3-12 0,6 3 10 15,-3-4-15-15,3 4 15 0,0 0-2 16,0 0 4-16,-8-2-1 0,8 2-12 0,0 0 6 16,0 0 6-16,0 0-6 0,0 0-11 0,-7-4 6 15,7 4-15-15,0 0-6 0,0 0-5 0,0 0 8 16,0 0 5-16,0 0-2 16,0 13 15-16,1-7 13 0,2 0-11 0,0 4 16 15,-3 1 12-15,3-1-25 0,-2 6 18 0,3 0-5 16,-1 0 5-16,0 3-10 0,-2-2-16 15,2 3 31-15,0-1-15 0,0 2 7 0,0-2-64 16,-2 2-22-16,2-3-137 0,0 1-539 0,2-3 51 16,-2-4 125-16</inkml:trace>
  <inkml:trace contextRef="#ctx0" brushRef="#br0" timeOffset="26991.25">7491 2695 488 0,'-10'-4'139'0,"10"4"68"0,0 0-5 16,0 0-23-16,-6-5-7 0,6 5-13 15,0 0-21-15,-3-5 3 0,3 5-6 0,0 0-12 16,-1-5-13-16,1 5-15 0,0 0-18 0,0-9-3 15,0 9 5-15,0-7-5 0,0 3-17 0,3-1-1 16,1 0-15-16,-1 1 13 0,0 0-23 16,1-1 4-16,2-2-22 0,2 1 3 0,-1 0-1 15,-1 3-7-15,1-2 9 0,-1 2 4 16,2 1-8-16,2-1-3 0,-3 3-2 16,-7 0 2-16,17 2-10 0,-10 0 0 0,0 2 20 15,3 0-15-15,-3 0 8 0,-1 3-10 0,-2 0 10 16,-1 3-6-16,0-2-7 0,-3 4 11 15,0-1-4-15,-3 1-12 0,0 3 8 0,-4 2 2 16,1-2-10-16,-2 3 12 0,-2 0-2 0,0 1-28 16,0-6 16-16,0 2 9 0,3-3-27 15,0 0 22-15,-1-3 6 0,2-1-6 0,-1 1-2 16,1-3 2-16,-1 2-4 0,0-4 4 0,3 2 8 16,1-3 0-16,3-3-10 0,-7 4 21 15,7-4-11-15,0 0 8 0,0 0-26 16,0 0 13-16,0 0-13 0,0 0 5 0,0 0 3 15,0 0-5-15,-6-11-3 0,6 11 13 0,0 0-15 16,0 0 5-16,0 0-11 0,9-6 34 16,-9 6-26-16,7-4 3 0,-7 4-8 0,7 0 13 15,-7 0 5-15,11-1-3 0,-11 1-7 0,13 1 13 16,-7 3-3-16,-6-4-13 0,15 1 13 16,-8 1-10-16,2 1-70 0,2-1 16 0,-1 0 0 15,0 1 41-15,4 0-51 0,-4 0-31 0,4-1-66 16,-3-2-34-16,2 4-543 0,4-4 65 15,-4 0 150-15</inkml:trace>
  <inkml:trace contextRef="#ctx0" brushRef="#br0" timeOffset="28758.42">6463 2644 468 0,'0'0'156'0,"0"0"-28"0,0 0 64 0,0 0-18 16,0 0 18-16,0 0-33 0,0 0-16 0,-1-16-7 15,1 16-24-15,0 0 1 0,-3-5-13 16,3 5-8-16,0-4-15 0,0 4 7 0,-6-5-17 16,6 5-13-16,-5-4 12 0,5 4-22 0,-9-4-1 15,9 4-7-15,-10-3 7 16,3 2-22-16,7 1 15 0,-17 0-16 0,10 1 1 15,-4 2-6-15,1-1 11 0,0 1-1 0,-1 0-14 16,4 2-9-16,-5-1 16 0,3 1-23 16,0 3 18-16,2-2-11 0,0 3 1 0,-3-2-11 15,3 2 18-15,1 0-15 0,2-2 10 0,1 2-12 16,-1 0 12-16,1-2 0 0,3-1-5 0,-4 1 10 16,4-1-17-16,4 0 14 0,-4-1-14 15,3 1 14-15,4-2-4 0,-3 0-8 0,2-2 20 16,1 0-15-16,3 0-3 0,0 0 11 0,-3-2-8 15,4 0 10-15,-11 0-12 16,16-2 20-16,-6 0-21 0,1 0 13 0,-4 0-2 16,0 0 2-16,3-2-15 0,0 0 13 0,-6 0 7 15,3 1-15-15,3-1 10 0,-7 0-7 16,4 0 15-16,-3 0 0 0,-1-1-5 0,3 1 5 16,-5 0-1-16,6 0 9 0,-4-2 15 0,-3 6-3 15,3-7 1-15,1 6 12 0,-4 1-10 16,3-7-13-16,-3 7 5 0,1-6-2 0,-1 6-3 15,3-5 18-15,-3 5-15 0,3-4 0 0,-3 4-13 16,0 0 0-16,0 0-3 0,0-6-5 16,0 6-2-16,0 0 7 0,0 0-15 0,3-4 8 15,-3 4-11-15,0 0-7 0,0 0 10 16,0 0 5-16,0 0-7 0,0 0 9 16,0 15-9-16,0-8-1 0,0 3 3 0,0-2 3 15,0 6-6-15,0-3 3 0,0 4-5 0,0 2 10 16,0 1-89-16,0 3 10 0,0 0-19 0,0 1 17 15,3 3-42-15,-1-2-69 0,1 2-84 16,0 0-113-16,1-5-402 0,2 2 113 0,-2-8 38 16</inkml:trace>
  <inkml:trace contextRef="#ctx0" brushRef="#br0" timeOffset="29914.44">5666 2576 675 0,'0'0'243'0,"0"0"-25"16,0 0-8-16,0-7-23 0,0 7 0 15,0 0-29-15,0 0 11 0,-6-5-15 0,6 5-11 16,0 0-7-16,0 0-11 0,-7-3-22 0,7 3-11 15,0 0-23-15,0 0 0 0,-18 8-2 16,11-4-9-16,-3 2-1 0,0 3 4 0,0 1-17 16,-7 5-3-16,3-1-16 0,0 3 9 0,-2-1-1 15,1 1-2-15,2 2-3 0,-1 2-16 16,1-2-4-16,2 1 15 0,1 0-18 0,3-1 3 16,0-3 2-16,4 0 8 0,-1-2-13 15,2-1 6-15,2 0-4 0,2-2-7 16,-1-1 0-16,5-2 21 0,-2 2-29 0,3-3 5 15,3-1-2-15,0 0 0 0,0-5 3 0,4 0 4 16,-4 0 1-16,3-1-8 0,-1 0-3 16,0-1 3-16,-1-1 5 0,-1-2-8 0,0 0-5 15,-3 0-5-15,4-1 13 0,-5-2-5 0,-2 1 0 16,2-1 5-16,-5 0-23 0,1 1 22 16,-1-5-1-16,-1 5 2 0,-1-2-8 15,-2 2 3-15,0 0 4 0,0-1 6 0,-4 1-7 0,1 2-3 16,-2 0 4-16,1 1 1 0,-2 2-10 15,2 1-6-15,7 0-2 0,-18 0 6 16,8 0-9-16,0 3-28 0,3-2-2 0,3 3-77 16,-2-2-133-16,-4 2-124 0,5 0-403 0,3 1 104 15,2-5 83-15</inkml:trace>
  <inkml:trace contextRef="#ctx0" brushRef="#br0" timeOffset="30943.42">4408 2683 775 0,'-3'-4'241'0,"3"4"4"0,-4-3-32 0,4 3-26 0,-3-5-6 16,3 5-19-16,-4-4 2 0,4 4-13 15,-3-4-34-15,3 4-9 0,0-5-11 16,0 5-12-16,0-7-4 0,0 7-14 0,4-9-11 16,2 5-7-16,1-3 7 0,-1 1-2 0,2-2-10 15,2 4-19-15,-3-3 11 0,7 2-18 16,-4 0 5-16,3 3-3 0,1-1 1 0,-1 0-8 15,-2 3 17-15,2 0-30 0,-2 1 0 0,3 1 16 16,-5 2 4-16,1-1-17 0,-2 3 12 16,-1 1-15-16,-1 2 5 0,-2-1-2 0,-4 3-3 15,-7 3-3-15,0 2-27 0,-4 1 1 0,-2 0-1 16,-7 3 2-16,3 2-19 0,-4-3-1 16,0 0 22-16,1-1-10 0,-1-5-5 0,5 1 18 15,-4-3-2-15,5-2 7 0,-1 1-5 16,2-4 23-16,3 1-5 0,1-2 15 15,-1-2-64-15,2 1 8 0,2-2 0 0,1-1-5 16,6-1 5-16,0 0-8 0,0 0 11 0,0 0 14 16,0 0 11-16,-1-10-5 0,1 10-10 15,11-5 2-15,-2 3 3 0,2-3 36 0,2 4-29 16,-2-1 9-16,6 1-11 0,3-1-8 0,0 2-15 16,2-2-57-16,2 4-58 0,-11 3-182 0,17 1-322 15,-5 0 9-15</inkml:trace>
  <inkml:trace contextRef="#ctx0" brushRef="#br0" timeOffset="36428.11">4435 3061 197 0,'0'0'135'0,"0"0"-14"0,0 0-14 16,0 0-17-16,0 0-14 0,0 0-9 0,0 0 7 16,0 0-30-16,0 0-3 0,0 0 2 15,0 0-4-15,0 0 9 0,0 0-7 16,0 0-8-16,0 0 8 0,10-5 8 0,-10 5-8 16,8-2-26-16,-8 2 19 0,10-1 1 0,-10 1-37 15,13-2 22-15,-13 2 9 0,14-1-12 16,-7 1-4-16,0-4 8 0,3 4 17 0,0 0-22 15,-3-1 1-15,3 0 4 0,1-1-6 0,-1 1-2 16,4-1 31-16,-4 1-32 0,3 1-4 16,-2-2-13-16,2 1 23 0,1-1 2 0,-3 0-15 15,1 0 6-15,0 0-9 0,1 1 14 0,1 0-19 16,-4 1 29-16,3-4-14 16,1 3-1-16,-4 0 4 0,0 1-12 0,1 0 7 15,-1-2-8-15,0 2 1 0,1-1-8 0,-1 1 2 16,0-2-4-16,0 4 9 0,-10-2 8 15,17 0 3-15,-6 0-15 0,-1 0-70 0,-3 1 5 16,3-1-12-16,0 0 25 0,-3 2 8 0,3-2-5 16,1 1 15-16,-11-1-7 0,16 0 17 15,-5 1 24-15,-4-1-32 0,3 0 21 0,-3 0 21 16,3 0-21-16,-10 0 3 0,17 4-15 0,-9-4-6 16,-8 0 38-16,16 0-24 0,-6 0-6 15,-2 0 17-15,-8 0-22 0,16 0 38 0,-9 0-17 16,-7 0 2-16,17 1-8 0,-10-1-2 15,4 0-9-15,-11 0 27 0,13 0-21 0,-6 1 33 16,0 0 1-16,-7-1-14 0,17 0 1 16,-10 1 5-16,3-1-3 0,-10 0 8 0,13 0 10 15,-6 2-21-15,-7-2 8 0,14 0-10 0,-4 2 11 16,-3-2 12-16,-7 0-16 0,14 0 1 16,-7 0-3-16,-7 0 8 0,16 0 10 0,-8 0 0 15,-1 0-18-15,-7 0 8 0,17 0 46 0,-7 0-64 16,0 0 20-16,0 0-28 0,1 0 16 15,-1 0 12-15,0 0 16 0,0 0-16 0,0 2 8 16,1-2-20-16,3 1 10 0,-5 1-18 16,3-2-1-16,1 1 12 0,-3 2-4 15,4-1 6-15,-4-1 2 0,4 0-13 0,-1-1 9 16,1 0 17-16,0 4 2 0,-1-4-20 0,2 0 18 16,1 0-25-16,1 0 12 0,-4 0-2 15,5-4 81-15,-4 4-4 0,6 0-16 0,-2-2 3 16,-2-1-14-16,5 1 14 0,-5 1-36 0,5-1-8 15,-3-1 10-15,2 3 19 0,-2-4-19 16,-2 2 24-16,5 0-21 0,-3-2-11 0,1 2-2 16,-5 0-7-16,0-1-11 0,3 2 23 0,-4-1-33 15,-2 1 29-15,2-1-6 0,-3 2 0 16,1-2-5-16,-1 0 0 0,0 1-3 16,-3 0-7-16,1 0 9 0,-8 1-1 0,16 0-6 15,-9 0-18-15,-7 0 19 0,14-1-9 16,-7 1-9-16,-7 0 17 0,14 0-18 0,-14 0 8 15,13 0-8-15,-13 0-17 0,10 0 17 0,-10 0 18 16,14 0 1-16,-14 0-4 0,13-4-2 0,-6 4 11 16,1 4-3-16,1-4-8 0,-9 0 15 15,18 0 11-15,-8 0-11 0,0 0-4 0,1-4-9 16,-1 4 1-16,3 4-8 0,-2-8-13 0,2 4 18 16,1 0 6-16,-1 0 1 0,5-1 1 15,-5 1-18-15,1-1 13 0,6-2 25 16,-2 0-25-16,-1 3 2 0,3-3-18 0,-3 1 31 15,4-3 0-15,-3 3-5 0,1 1 5 16,2-3-15-16,-3 2-62 0,2-1 11 0,0 0-8 16,1 0 7-16,-1 1-2 0,1 0 33 0,0-1-20 15,-1 1 0-15,1 1 15 0,2-3-3 16,-2 3-2-16,2 0 10 0,-2-2-12 0,2 1 12 16,-2 1 8-16,0 1-3 0,-4-2-10 0,4 2 13 15,-1 0-5-15,0-1-3 0,-2 1 31 0,-2 1-23 16,-1-2-3-16,1 1 6 0,1 1-3 15,1-1-8-15,-4 2 23 0,3-4-23 0,-4 4 16 16,2-2 2-16,-2 0-5 0,0 1 5 16,1-1 0-16,-1 2-13 0,-2-1 1 15,2-1 20-15,-3 2-6 0,1-1-14 0,-1-1 4 16,0 1-2-16,-2-1 10 0,1 0-8 0,1 4 9 16,-10-4-12-16,15 0 17 0,-8 0-22 0,2 1 6 15,2-1-5-15,-4 1 5 0,-1 0 15 16,-6-1-2-16,18 1 0 0,-12 1-3 0,1 0 30 15,-7-2-52-15,14 0 6 0,-4 0 4 0,-10 0 22 16,10 0-10-16,-3 2-20 0,-7-2 15 16,11 1 2-16,-11-1 1 0,10 2 5 0,-10-2-3 15,10 0 7-15,-10 0-17 0,11 0 13 0,-11 0-16 16,9 4 8-16,-9-4-5 0,10 0 5 16,-6 3 0-16,-4-3 3 0,10 1 4 15,-10-1-17-15,11 4 31 0,-5-4-16 0,-6 0-13 16,14 1 11-16,-7 0-3 0,-7-1 13 0,13 2-6 15,-5-2-7-15,-1 2 0 0,2 0 5 16,-2-2-12-16,1 2 4 0,1-2 3 0,-2 1-8 16,4 1 8-16,-4-2 26 0,2 1-8 0,-1 1-16 15,5-1-4-15,-3 1-1 16,1-1-4-16,0 0-4 0,2-1 6 0,1 4 8 0,-4-3-8 16,7 1 10-16,-4-1-10 0,0 3 5 15,5-4 2-15,-4 2 3 0,3-2 3 16,4 1-10-16,-2 1-16 0,2-1 10 0,0 1 0 15,-1-1 8-15,4 1-2 0,-3-2 12 0,3 1-13 16,-1 0 16-16,-1-1-18 0,2 0 0 0,0 4-10 16,-1-4 27-16,1 0-12 0,0 1 6 15,0-1-6-15,-4 1 5 0,4 0 0 0,-3-1-8 16,3 1 21-16,-4 1-13 0,1-2-15 0,0 0 5 16,-1 2-3-16,0-2 24 0,1 0-27 15,-4 0 14-15,4 2-13 0,-2-2 10 0,-1 1 7 16,-4-1-7-16,6 2 5 0,-2-2 11 0,1 0-26 15,-4 1 2-15,2 1 5 0,0-2-9 16,0 1 4-16,0 1 13 0,0-2-5 16,0 1 5-16,-3-1-5 0,3 1-13 0,-3-1 18 0,-1 0-12 15,0 0 4-15,2 4-2 0,-5-4 13 16,4 0-19-16,-1 0 4 0,1 2 12 16,-4-2 21-16,3 1-29 0,-2 0 16 0,2 3-11 15,-2-4-9-15,3 2-4 0,-4-1 14 0,4 1 23 16,-1-2-14-16,1 1-19 0,-3 1 4 15,1-1 8-15,3 1 0 0,-2-2-7 0,1 2 2 16,-1-2-10-16,2 0 17 0,-2 4-4 0,4-4-8 16,-3 2 0-16,-1-2 15 0,4 1-23 0,-4 0 0 15,5 1 6-15,-5 0-4 0,5-2 9 16,-1 2 12-16,-3-1-13 0,6-1 3 0,-3 2-12 16,4-2 27-16,0 1-7 0,-1-1-3 15,1 2-10-15,2-2 10 0,-2 1-8 16,3-1-2-16,0 0 10 0,0 0-5 0,3 0 3 15,-3 0-3-15,3-1-5 0,0 2 12 0,4-2-4 16,0-1 2-16,0 2 3 0,-1 0-13 16,2-1-3-16,1 1 26 0,-2 0-18 0,3 0 5 15,-3 0 3-15,3 0-3 0,-3 0-8 0,4 0 1 16,-8 0-6-16,6 0 0 0,-2 0 6 0,-3 0-3 16,3 0 17-16,-1 0-14 15,1 0-6-15,0 0 3 0,-1 0 5 0,-2 0 0 16,3 0 0-16,-1 0-13 0,1 0 16 0,3-2-8 15,-3 2 2-15,0-1 13 0,3 1-2 16,1 0 18-16,-1 0-39 0,0 0 26 0,0 0-16 16,-3 0 0-16,3 0 1 0,0 0 2 0,-3 1 0 15,0 1-5-15,-1-4 2 0,1 4-2 0,0-2 10 16,0 0-5-16,-4 0 18 0,1-2-18 16,2 4-8-16,-2-4 16 0,-4 2-13 0,7 0 10 15,0 0 0-15,-1-1-7 0,-3 1-11 0,1-2 21 16,2 2-16-16,1 0 3 0,-7 0 2 15,7-2-2-15,0 2 13 0,-1-3-3 0,1 3 3 16,-3 0-3-16,2-1-13 0,1 0 11 16,0 1-9-16,-1-1 32 0,-2 1-34 15,3-4 16-15,-1 4-10 0,-5 0 4 0,5-1-17 16,-6 1 22-16,6-1-12 0,-2-1 8 0,-1 1-6 16,-3 1 14-16,1 0-14 0,-1-2 26 0,-1 2-33 15,-2-1 10-15,3 1 2 0,-4 0-4 16,1 0 12-16,3 0-7 0,-3 0-16 0,-2 0 8 15,-1 0 0-15,2 0 17 0,-3 0-12 0,1 0-7 16,-1 0 9-16,4 0 6 16,-2 0-11-16,2 0-2 0,0 0 3 0,-1 0 2 0,1 0 5 15,3 0-23-15,-4 0 15 0,0 0 1 16,1 0 15-16,0 0-8 0,-1 0-5 0,-2 0 7 16,1 0 1-16,2 0-11 0,-3 0 3 15,5 1-15-15,-6-1 23 0,1 0-13 0,2 2 2 16,-3-2 8-16,3 1-10 0,-2-1 3 0,-1 0 2 15,0 2-8-15,4-2-2 0,-5 0 22 16,2 0-19-16,2 0 7 0,-3 0 13 0,4 1-26 16,-5-1 15-16,2 0 3 0,-1-1 8 0,3 2-8 15,-2-2-5-15,-1 1-2 0,3 0 7 16,1-2-28-16,-7 2 23 0,9-1 0 0,-6 1-5 16,1 0 5-16,-2 0 2 0,5-2-9 15,-3 2-6-15,2 0 23 0,3-1-10 0,-1 1 10 0,1 0 1 16,-2 0-29-16,3 0 10 15,0 0 18-15,0 0-15 0,-1 0 5 0,1 0 3 16,3 0 2-16,-2 0-8 0,2 0 3 0,-3 0 3 16,3 0-3-16,0 0 5 0,1 0-10 15,-1 0 5-15,-3 1-13 0,1-1 36 0,1 0-23 16,-2 0 3-16,3 0-6 0,-2 0 0 0,-1 0 14 16,2 2-14-16,-2-1 8 0,1 1-10 0,2-2 8 15,-3 1-6-15,1-1 8 0,1 1-12 16,-2-1 7-16,7 4 7 0,-7-4 3 0,4 1-20 15,-1 0 13-15,0-1 4 0,0 1-14 0,3 0 7 16,-2 1 2-16,0-2-7 16,2 2 10-16,1-2 0 0,0 2 6 0,-1-1-16 15,1 1 25-15,-3-2-12 0,3 0-11 0,-1 0-5 16,1 0-2-16,0 1 15 0,0 1-10 16,-1-2 5-16,-2 0-5 0,3 0 8 0,-1 1-16 15,-2 1 15-15,-1-2 9 0,4 0-24 0,-3 0 5 16,2 0 6-16,1 0-19 0,0-2 16 0,0 2-3 15,0-1 21-15,-1-1-18 0,1 2 0 16,0-1 5-16,-1 1 10 0,4-2 6 0,-3 1-9 16,3-1-9-16,-3 2 17 0,3 0-25 0,0-2 10 15,-3 0 23-15,3 1-23 16,-3 0 0-16,0 0 10 0,-1 1 5 0,1-1-4 16,-3 1-9-16,2-4-12 0,1 4 2 0,-7 0 1 15,7-1 19-15,-7 1-9 0,4-1 12 0,-2-1-35 16,5 2 17-16,-3-1 8 0,-1 1-10 15,3 0-2-15,-5-2 4 0,5 2-2 0,-2-1 10 16,-1 1-5-16,-2 1-10 0,1-1 25 0,2-1-23 16,-1 1 6-16,4 0 15 0,-1 0 5 15,-2 0-8-15,3 0-8 0,-1-2-7 0,1 4 10 16,0-4-2-16,-3 2-13 0,5 0 17 0,-5-1 9 16,-1 2-24-16,4-2 11 0,-6 2-3 15,2-1-5-15,-1 2-3 0,-1-2 3 16,2 0 2-16,1 0 1 0,2 1 2 0,-2-1-3 15,-1 2 8-15,4-2 5 0,-7 0-22 0,7 1 12 16,0-1 5-16,-1 0-3 0,-3 2 3 16,4-1 1-16,2 0-9 0,-1-1 8 0,-1 0-5 15,3 0-5-15,-3 4 0 0,3-4 7 0,-3 0-12 16,3 1 23-16,-3 0-18 0,3 0 10 16,0 0 5-16,0-1-10 0,-3 2-2 0,3 0-6 15,0-2 16-15,1 0 4 0,-4 2-22 0,3-1 10 16,0-1-2-16,0 0-11 0,-3 2 15 0,3-2-17 15,0 0 18-15,0 0-11 0,0 0 31 16,3 0-28-16,-2 1-3 0,-1-1 3 0,1 0-8 16,2 0 11-16,0 0-3 0,-2 0-6 15,3 0 22-15,-1 2-14 0,0-2 18 16,-2 0-15-16,-1-2 0 0,3 1-5 0,-2 1-2 16,-1 0 25-16,0-2-13 0,1 2 2 0,-2-1-9 15,2-1-3-15,-1 2 0 0,0-2 7 0,-3 0 6 16,3 1 5-16,1 0-6 0,-1 0 16 15,0 0-30-15,3 1 1 0,-3 0-1 0,0-4 12 16,0 4-8-16,1 0 11 0,3-1-8 0,-4 1-3 16,0 0 3-16,0-1 8 0,3-1 10 15,-6 4-28-15,3-4 10 0,0 2-10 16,1 0 15-16,-1-1 2 0,0 1-9 0,-3-2 33 0,4 2-47 16,-1-1 14-16,0 1-1 0,3-2 6 15,-3 1-14-15,4 1 11 0,-4-2-15 16,7 2-3-16,4-2 21 0,-4 0 4 0,0 2-7 15,0-1 5-15,0-1-7 0,-7 2-16 0,7-1 15 16,-7 1 3-16,4 0-2 0,-4 0-3 16,0 0 0-16,0-4 0 0,0 4-6 0,1 0 1 15,-2 0 20-15,1 0 8 0,-2-1-18 0,3 0-2 16,-1 1 7-16,0-2-15 0,-3 2 7 0,3-1 21 16,0 1-16-16,-1 0-9 0,-1-2-1 15,2 2-15-15,0-1 44 0,0 1-16 0,1 0-10 16,-1 0 10-16,-3 0-18 0,3-2 8 15,0 4 18-15,0-4-11 16,-3 1-7-16,3 1 18 0,0-2-11 0,0 2 3 0,0 0-10 16,0-2 8-16,1 2 10 0,-1-2-24 0,4 1 4 15,5 0 12-15,-9 0-3 0,5 0 19 0,2-3-24 16,2 4 11-16,-4-1-11 0,2 0 16 16,-1-2-13-16,2 1-10 0,-1 1 5 0,3-1-5 15,-3-1-1-15,3 1 27 0,-2 0-24 0,-4 0 8 16,6 0 0-16,-3-2-10 15,0 3 18-15,0-3-21 0,3 1 23 0,-3 1-7 16,-3-1-9-16,6-1 17 0,-6 2-22 0,3 0 14 0,0-2-16 16,0 2 34-16,3-3-24 0,-2 2 6 15,2 0-11-15,1-1 3 0,-4 1 20 16,2-2-12-16,-1 3-8 0,-1-3 40 0,0 4-35 16,0-4-7-16,-3 3-1 0,2-2-5 0,-3 3 24 15,2-4 1-15,-1 4-17 0,-1-3 8 16,3 1-3-16,-1-2-8 0,-2 3 16 0,4-1-8 15,-4 1 2-15,5-3-7 0,-2 5 10 0,1-2-5 16,1-1 8-16,-1 0-5 0,0 0 7 16,0 1-10-16,0 0 0 0,0-1-3 0,0 1 11 15,0 1 5-15,-4-3-21 0,2 3 13 0,1-2 0 16,-6 2-10-16,4-1-5 0,4 1 7 16,-2 1 19-16,-6-2-19 0,3 1-10 15,1-1-5-15,4 2 34 0,-1 0-21 0,2-2 10 16,-4 2-10-16,5 0 5 0,-2 0-8 0,-2 0 3 15,1 0 15-15,4 0 0 0,-4 0-7 16,-1 0-8-16,5 0 2 0,-4 0 8 0,0 0-5 16,3 0 6-16,-3 2-14 0,0-2-2 0,0 0 12 15,2 2-20-15,-4 1 11 0,3-3 4 0,-1 1-5 16,-1 1 13-16,-5-1-12 0,2 1 40 16,1 0-36-16,-4-2 3 0,0 4 3 0,-3-3 5 15,0-1-6-15,-1 1-7 0,-2 0 10 16,-4 0 3-16,0 1-18 0,-1 0 7 0,-2-2 16 15,0 3-10-15,-4-3-14 0,-3 0 24 16,2 2-13-16,-2-2 8 0,-3 0 5 0,2 1 12 16,-4 1-7-16,-1-2 64 0,-1 1-5 0,-7-1-11 15,14-1 6-15,-14 1-3 0,10 0-48 16,-10 0-60-16,0 0-107 0,7-2-146 0,-7 2-521 16,0 0 98-16,0 0 42 0</inkml:trace>
  <inkml:trace contextRef="#ctx0" brushRef="#br0" timeOffset="42049.39">4603 6893 337 0,'-7'-2'159'0,"7"2"-44"0,-7-5 8 15,7 5 5-15,-7-2 3 0,7 2-55 16,-6 0-1-16,6 0-11 0,-8-5 71 0,8 5 4 16,0 0-9-16,-10-1-7 0,10 1-13 0,0 0-8 15,-6-3-20-15,6 3 5 16,0 0-5-16,0 0-18 0,-7 0 5 0,7 0-10 16,0 0-13-16,0 0-12 0,0 0 1 0,0 0 4 15,-4-6-6-15,4 6-2 0,0 0-11 16,0 0 1-16,0 0-8 0,0 0-1 0,0 0 9 15,0 0-6-15,27 4 6 0,-27-4-9 0,11 2-4 16,-11-2 8-16,10 3-1 0,-3-3-2 16,3 4 2-16,-3-2-12 0,3-2 7 0,0 2 0 15,1-2-2-15,-1 4-8 0,0-3 10 0,4 0 5 16,-1 0 8-16,-2 0-7 0,2 1 7 16,-2 0-5-16,2 0 7 0,1-2-4 0,-3 1 2 15,2-1 0-15,1 2 10 0,-1-2 13 16,1 1-36-16,0-1-68 0,2 0 4 0,-1 0 26 15,-2-1-6-15,4 1 4 0,0 0 9 16,0 0 67-16,4-2-2 0,-4 1 2 0,4-1-21 16,0 0 9-16,2-1 4 0,-3 2-12 0,2-1-1 15,5-4-9-15,-4 6 4 0,1-6 3 16,3 3 3-16,1-1-8 0,-3 0-3 0,5 2-5 16,-3-4 8-16,0 1 0 0,4 2-15 0,-4 2 2 15,0-6 10-15,1 5-5 0,0-4 11 16,2 5-6-16,-5-5 1 0,5 3-19 0,-5-4 18 15,5 4-7-15,-4-3-5 0,5 0-1 0,-3 3-2 16,3-4-5-16,3 4 13 0,-3-3-8 16,7 0 5-16,-4 1-8 0,3-1 14 15,-6 0 1-15,6 2-14 0,-3-2-3 0,1 1 10 16,3 1 0-16,-4-2 5 0,-3 4 3 0,-1-3 0 16,1 2-13-16,0 0 7 0,0-2-7 15,0 3 0-15,0-3 3 0,0 3 0 0,-1 0 4 16,1-2-2-16,-1 2-15 0,1 1 15 0,0-1 3 15,0-2-16-15,3 3 16 0,-3-1-3 16,3 1-10-16,0-3-5 0,-3 2 2 0,9-3 5 16,-6 4 3-16,2-2-5 0,-2 3 5 0,6-6-2 15,-6 4 12-15,4 2-13 0,0-6 3 16,0 4-2-16,-4 2 17 0,-1-5-20 16,1 4 5-16,-2-2 3 0,1 1-1 0,-2 0 1 15,0-1 7-15,3 2-13 0,-6 1 14 0,5-4-14 16,-2 4 3-16,0-2-5 0,0 1 18 15,0 0-29-15,-1-1 11 0,2-1-2 0,1 3 9 16,2-1-4-16,0 1-3 0,5-2 5 0,-2 1-16 16,3-3 24-16,0 1-3 0,-1 2 5 0,2 0-7 15,-1-4-11-15,0 4 11 0,0 0-1 16,0-4-7-16,0 4 8 0,0-2-1 0,3 1-9 16,-3-2 9-16,1 3 3 0,2 0-7 0,1-5-6 15,-4 5 13-15,2-2 8 0,-1-1-16 16,2 2 6-16,-3-1 5 0,1-2-1 15,-1 4-9-15,3-5 12 0,-3 5 0 0,3-2-10 16,-2-1-2-16,-1 1 4 0,-1 1-4 0,2-2 2 16,-1 2 10-16,-1-4-10 0,2 5 8 15,-1 0-8-15,2-4-8 0,-4 2 8 0,5 2 8 16,-3-1-14-16,3-2 1 0,1 2 3 0,-1-4-3 16,1 5 2-16,3 0 8 0,10-5-2 15,-10 4-8-15,0 1 2 0,-4-5 8 0,1 5 8 16,-1-1-3-16,-3-1-12 0,4 0 12 0,-2 2-15 15,-1-1 0-15,-1-2 2 0,3 2 8 0,-2 1-10 16,2-1 5-16,1-3-2 16,2 4-14-16,1 1 14 0,13-4-1 0,-10 2 11 15,-3 1-16-15,0 0 18 0,-3 1-20 0,17-5 13 16,-8 4 2-16,-10 1 0 0,4 0 13 16,-4-2-5-16,1 1-19 0,-1 1 19 0,5-4-20 15,-5 6 7-15,4-4-11 0,14-1 14 0,-8 3-3 16,-6-1-3-16,17 1 1 0,-3 0 2 0,-8 0 0 15,-7-1 15-15,2 1-20 0,-2 0 2 16,1 0-7-16,-4 0 3 0,2 0 17 0,1 1-10 16,1-2-10-16,-4 2 15 0,4-1-26 0,-3 0 24 15,3 0-16-15,16 0 28 0,-9 0-10 16,-10 0-10-16,19 2 16 0,-2 2-4 16,-7-4-9-16,-7 2-1 0,-4-2 6 0,4 1-8 15,0 1 2-15,0-2 0 0,-4 0-2 0,4 0 3 16,-4 1-1-16,4 2 24 0,-4-1-19 15,2-1 3-15,15 0-5 0,-10 4-10 0,10-4 2 16,-9 1 16-16,-4 0-8 0,14 2 3 0,-12-3-11 16,-2 1 11-16,-4-1-3 0,2 4 2 0,-2-4 1 15,4 0-6-15,-1 1 11 0,12 2-11 16,-8-2 1-16,-7 0 7 0,17 2-3 0,-9-1-7 16,-5-3 5-16,12 6-13 0,-5-5 13 0,5 0-5 15,2 5 3-15,-12-5 2 16,-2 0 5-16,14 5 0 0,-12-6 8 0,-5 3-16 15,1 1-7-15,-1-2 15 0,0 0-13 0,4 0 11 16,0 1 2-16,-4-2-15 0,5 0 18 0,-2 0-3 16,15 5-8-16,-1-3 3 0,-3 3-5 15,-6-5 5-15,-8 0-3 0,17 4 11 0,-9-4-13 16,-8 0 13-16,1 4-13 0,2-3 2 0,12 1-5 16,-8-2 6-16,-4 2 9 0,12 0-1 15,-4-2-4-15,3 4 3 0,-6-4-7 0,-5 1 7 16,1 0-3-16,14 2-4 0,-9-4 2 0,-7 1-3 15,1 1 3-15,15-2 3 0,-8 1-8 0,8 4 12 16,-11-5-2-16,-7 1-12 0,2 0 2 16,1-1-3-16,-2 0-15 0,2 0 13 0,1 0 25 15,14 2-5-15,-7-2-10 0,-5 0 3 16,12 0-6-16,0-2 21 0,-8 4-15 0,-5-2 10 16,1 3-19-16,-4-6 9 0,18 3-11 15,-9-2 8-15,-8 2 11 0,2 0-14 0,-2 0 8 16,1 0-5-16,0 0-2 0,0 0-11 0,3-1-3 15,14 1 19-15,-3-1 10 0,-8 1-8 16,12 0-3-16,-12 0 6 0,-6 0 0 0,3 0-8 16,11-5-3-16,-11 8-4 0,-3-3 4 0,-4 2 18 15,4-2-4-15,-1 0-9 0,-1 0 8 0,-2 1-7 16,4 0-8-16,13 1-5 16,-6 1 4-16,7-2 9 0,-1 0-3 0,-10 0 0 15,10 5 10-15,-12-5-15 0,-5 2 3 0,4 0 4 16,-4-1 1-16,4 0-3 0,-4 0 7 15,15 2-7-15,-5-2-5 0,-9 2 16 0,0-2-17 16,2-1-1-16,15 2 4 0,-1 2-5 0,1-4-2 16,-1 2 13-16,1 1 10 0,-8-3-19 0,-8 2 12 15,18-1 1-15,-2 0-4 0,-1 1 2 16,-10-3 0-16,11 4-5 0,-8-2 3 0,-8-1-6 16,15 0 11-16,-7 3-16 0,-6-3-7 0,14 0 15 15,2-1 2-15,-12 1 3 0,-4 0-7 16,16 1 4-16,-9 0-2 0,-11 0 6 15,5-1-6-15,12 1 0 0,-12-1-3 0,-2-1 6 16,1 0-11-16,14 3 16 0,-7-6-1 0,-5 3 6 16,15-1-5-16,-3-1-3 0,2 1-3 15,1-1-7-15,-13 2 5 0,12-5 8 0,-5 4-11 16,-4 0 6-16,6-4 2 0,-9 3 5 0,-8 0-15 16,4-2 5-16,10 1 0 0,3 1 3 0,-9-2-6 15,12 1 19-15,-2-2-16 0,0 1-6 16,2-2 9-16,1 3-3 0,-3-3 3 0,-1 0 4 15,-2 2-17-15,2-3 10 0,-3 1 13 0,0 0-13 16,1 2 2-16,-1-2 6 0,0 1 5 16,1-1-3-16,2 0-2 0,0-1-3 15,-3 3 8-15,-3-3-13 0,6 0 12 0,-12 5 6 16,-5 0-13-16,1-2-12 0,-2 1 17 0,2-3-15 16,-1 4-3-16,1 1 13 0,12-6-10 15,-1 1-5-15,-5 3 13 0,-10-3-3 0,4 4 5 16,-1-2-10-16,1 2 12 0,-1 0-25 0,0 0 23 15,1-2 8-15,-1 2-18 0,1 1 3 0,-4-1-9 16,4 0 32-16,-2-1-24 0,-2 2-4 16,1 1 12-16,-2-4-5 0,1 2 2 0,-7 2 1 15,8-1-11-15,-8 1 3 0,7-1 10 16,1 1 8-16,-8 0-11 0,6-2 1 0,-3 2-3 16,-2 0 3-16,-1 0-6 0,4 2 3 15,-4-4 18-15,3 4-15 0,-2-2-9 0,5 0 9 16,-5 1-8-16,0 0-3 0,-1-1 8 0,0 0-8 15,0 0 16-15,0 2-21 0,0-2 16 16,-3 4-16-16,3-4 3 0,-3 1 18 0,3-2-1 16,0 2-22-16,1 0 17 0,-1 1-9 0,3 0 9 15,1 0-7-15,2-1 15 0,-3 1-15 0,2-2 8 16,-1 4-1-16,-1-4-4 0,-3 2 4 16,1-2-9-16,5 2 12 0,-5-2-5 0,2 5 0 15,-3-4 8-15,-3 0-19 0,3 0 14 0,-3 1 5 16,0-2-3-16,1 2-13 0,-6 0 11 15,1-1 9-15,-2 1-4 0,-1-2-11 16,-4 1 9-16,4 2-12 0,-3-3 1 0,-1 2 8 16,-6-2-6-16,3 1-4 0,-1 0 14 0,-1-1-14 15,-2 2 4-15,0 1 1 0,2-2 2 0,-2-1 12 16,1 1-14-16,-1 0-3 0,-2-1 5 16,-1 4-5-16,0-2 2 0,-3-2-5 0,4 0 8 15,-2 0-2-15,-9 0 4 0,15 1-4 0,-6-1-1 16,-9 0 8-16,11 0 3 0,-5 2-8 15,-6-2-3-15,11 0 6 0,-11 0-6 0,0 0 11 16,13 0 0-16,-13 0 5 0,0 0-21 0,0 0-5 16,7 0-41-16,-7 0-66 0,0 0-172 15,0 4-573-15,0-4 95 0,0 0 43 16,-23 0 94-16</inkml:trace>
  <inkml:trace contextRef="#ctx0" brushRef="#br0" timeOffset="44102.4">5026 7286 138 0,'1'-4'61'0,"-1"4"13"0,0 0-33 15,0 0 105-15,0 0-23 0,0 0-3 0,3-6-4 16,-3 6 27-16,0 0-28 0,0 0-5 16,0 0 13-16,0 0-18 0,-4-7-10 0,4 7-6 15,0 0 9-15,0 0-22 0,0 0-94 0,0 0 16 16,0-4-21-16,0 4 18 0,0 0 5 16,0 0-3-16,0 0 16 0,0 0-10 0,0 0 25 15,0-7-8-15,0 7-10 0,0 0-17 16,0 0 32-16,-3-5-7 0,3 5-5 0,0 0 8 15,0 0 12-15,-3-4-18 0,3 4-12 16,0 0 45-16,0 0 4 0,-3-6-27 0,3 6 78 16,0 0-27-16,0 0 1 0,0 0 0 0,-3-3-16 15,3 3 8-15,0 0 8 0,0 0-23 16,0 0 2-16,0 0 1 0,0 0-16 0,-1-7-3 16,1 7-12-16,0 0-3 0,0 0-13 0,0 0 3 15,0 0 5-15,-3 16-16 0,3-11 13 0,0 7 1 16,0 0-9-16,-3 2 14 0,3 2-24 15,-1 2 19-15,-3 2-1 0,1 2 0 0,3 3-9 16,-4-1 1-16,2 1 9 0,1-6-14 16,1 6 1-16,-3-3 27 0,3-2-14 15,-3 2-11-15,6-5-2 0,-3 1 2 0,0-3-3 16,0 1-7-16,-3-4 10 0,6 3 8 0,-3-5-16 16,0 2 6-16,3-2-23 0,-3-2 2 0,0 2-36 15,1-3-23-15,1-1-46 0,2-1-36 16,-1-1-43-16,-2-1-584 0,6-2 90 0,-7-1 54 15</inkml:trace>
  <inkml:trace contextRef="#ctx0" brushRef="#br0" timeOffset="45051.7">5827 7349 542 0,'-4'-7'256'0,"1"5"-128"0,-1-3 77 16,4 5 2-16,-3-7-25 0,0 4-13 16,3 3-26-16,-4-8-10 0,4 2-5 15,0 6-28-15,0-11-15 0,1 3 7 0,5-1-10 16,-3 1-8-16,1 0-5 0,6-2-13 0,-3 2-7 15,3-1-6-15,0 1-7 0,1 1-13 16,-1 0-10-16,0 0 10 0,4 5-2 0,-4-3-6 16,3 4-7-16,-1-1-6 0,0 2 1 0,-1 2 7 15,0 2-5-15,-1 0-10 0,0 2 20 16,-3 3-12-16,-1 0 0 0,-2 5 9 0,-4-3 4 16,-3 4 7-16,-1 2-13 0,-2 2 0 0,-2 3-5 15,-2-2 11-15,-3 5-11 0,-2 0 8 0,2 0 5 16,-4-3-13-16,4-4-5 15,1 0 2-15,0-1 6 0,2-3-6 0,2-2 1 16,-2 1 7-16,3-4-2 0,1 0 7 0,2-2 6 16,-3 1-1-16,3-4 8 0,1 0-10 15,3-4-5-15,-6 3-8 0,6-3 13 0,0 0-20 16,0 0 4-16,0 0 3 0,9-12 11 0,-5 5-16 16,-1 5 5-16,1-3 0 0,0-1-5 0,2 5 5 15,-3-3-13-15,1-1 19 0,2 3-9 16,2 1-7-16,-4-4 5 0,-4 5-8 0,13 0-2 15,-6 0 5-15,-7 0 2 0,17 0 14 16,-10 4-16-16,2-2-6 0,2 0 9 0,2 4-1 16,-1-3 6-16,4 2-14 0,1 3-27 15,0-5-69-15,4 3-78 0,-8-2-155 0,12 0-443 16,-1-1 58-16,-3-3 80 0</inkml:trace>
  <inkml:trace contextRef="#ctx0" brushRef="#br0" timeOffset="45944.38">6839 7203 445 0,'0'0'253'0,"0"0"-4"15,-7-3-29-15,7 3 5 0,0 0-30 16,-4-4-21-16,4 4 0 0,-3-4-21 0,3 4-9 0,0 0-11 16,0 0-16-16,7-10-22 0,-4 6-8 15,4 1 3-15,0-3-13 0,3 3-19 0,0-2 11 16,0 3-5-16,1-4-25 0,2 3 7 16,1 2 0-16,0-4-13 0,-1 3 1 0,1 2-16 15,-1 0-8-15,1 0 0 0,0 0 13 0,0 0-15 16,-4 1-6-16,0 5-4 0,1-5 4 15,-5 2-12-15,1 3 5 0,-4 1 5 0,1-2-8 16,-4 3 3-16,-4 4 0 0,1 0 0 0,-4 1 2 16,-2-1-9-16,1 1 9 0,-2-1-7 0,0 1-1 15,-1-3-1-15,-2 0 9 16,6 0 11-16,-3-3-29 0,3 1 9 0,3-1-1 16,-2 0 13-16,0 0-16 0,1-4 6 0,-1 3-3 15,5-4-2-15,1-2 2 0,-3 8 13 16,3-8-5-16,4 6 13 0,2-5-3 0,-6-1-3 15,11 3 14-15,-5-3-9 0,1 4-1 0,0-2 9 16,3-2-15-16,-2 2 13 0,1 0-6 0,2 2 6 16,-1-1-18-16,0 2 13 0,-2 2-3 15,2-4-10-15,-1 4 12 0,-2 1 4 0,4 0 4 16,-7 0-15-16,2 0 10 0,-3 2 3 0,0-1-3 16,-3 1-7-16,0 4 5 15,0-3-16-15,-6 2 18 0,0-1-5 0,-1 1-12 16,-1-2 4-16,-2 0 11 0,0 1 4 0,-1-3 1 15,-5-1 8-15,3-1-6 0,-2-3-12 0,-2 3 32 16,3 0-17-16,1-4-15 0,-1-2-3 16,1 2 8-16,-2-2-8 0,6-1-13 0,-1 0-26 15,-1-1-22-15,11 1-23 0,-14-4-47 0,11 1-87 16,-3-5-96-16,1 7-442 0,2-5 60 16,3 0 46-16</inkml:trace>
  <inkml:trace contextRef="#ctx0" brushRef="#br0" timeOffset="46575.21">8097 7086 483 0,'0'0'179'0,"0"0"-10"0,0 0-15 0,0 0-29 15,0 0-7-15,0 0-8 0,0 0-5 0,16 14-18 16,-8-11 0-16,2 3-15 0,-1 2 5 15,6 1-21-15,-5 1 69 0,7 3-2 0,-4-1-8 16,5 3-12-16,-1 1-11 0,3 1-8 16,1-1-22-16,-1 1-3 0,4-1-11 15,-3 2 9-15,-1-2-14 0,-2-4 11 0,6 5-51 16,-5-3 2-16,-1 0-46 0,-1-5-46 0,3 2-67 16,-9-5-140-16,6 4-477 0,-4-2 124 15,-2-1 4-15</inkml:trace>
  <inkml:trace contextRef="#ctx0" brushRef="#br0" timeOffset="46807.93">8534 7034 752 0,'0'0'292'0,"-10"-6"-39"15,4 6-15-15,6 0-15 0,-15 6-31 0,5 1-15 16,-4 3-14-16,-2 6-17 0,-2 3-18 16,-10 16-13-16,-2 1-7 0,3 1-21 0,3 5-13 15,-6 5-20-15,2-1-49 0,-3 11-77 0,-6 3-181 16,13-14-533-16,-1-3 41 0,1-4 95 16</inkml:trace>
  <inkml:trace contextRef="#ctx0" brushRef="#br0" timeOffset="60812.52">9368 3386 314 0,'0'0'118'15,"0"0"61"-15,0 0 0 0,0 0-12 0,0 0-14 16,0 0-12-16,0 0-28 0,0 0 22 16,0 0-14-16,0 0-11 0,0 0-15 0,0 0 2 15,0 0-20-15,0 0-1 0,0 0-22 0,0 0 2 16,0 0-7-16,0 0 5 0,0 0-6 16,0 0-9-16,0-17 12 0,0 17-5 0,4-6-23 15,3 2 0-15,-1-2-7 0,-2 3-11 0,3-1 13 16,2 0-8-16,2 0 15 0,-1 0-19 15,0 1 1-15,1-1 6 0,-1 2-15 16,0 2 4-16,4-4 1 0,-4 4-14 0,1 0 11 16,2 4 3-16,-3-3-8 0,4 1-3 0,-4 4 8 15,0-2-10-15,1 3 15 0,-4-1 3 16,-1 3 7-16,-2 1-5 0,-1 1 6 0,-6 3-1 16,0 1-10-16,-1 2 8 0,-6 2-87 0,-1 2-1 15,-5 1 22-15,-2 2 7 0,1-2 15 16,0-1-31-16,0 1 42 0,0-4-8 0,4-1-3 15,-2-2 11-15,2-1-3 0,-4 0 12 0,7-3 11 16,0-1-7-16,-1-2-4 0,1-1 6 16,3 1 5-16,0-6 8 0,0 0-5 0,1 3 27 15,2-4-45-15,4-1 38 0,0 0-31 16,0 0 3-16,0 0-2 0,0 0-11 0,0 0 7 16,0 0-4-16,0 0 18 0,-3-10-19 15,3 10 9-15,0 0-6 0,13-7 10 0,-9 6-7 16,-4 1 7-16,14 0-12 0,-14 0 5 0,13 1 5 15,-2 2 0-15,-1 1-6 0,3-3 1 16,-2 1 10-16,2 4-10 0,2-4 20 0,1 1-18 16,1 1 11-16,-3 3-8 0,3-5 12 0,0 5-14 15,0-3 32-15,0 0-48 0,1 0-2 16,2 2-52-16,-3-2-56 0,-7 0-85 0,10 0-475 16,1 2 81-16</inkml:trace>
  <inkml:trace contextRef="#ctx0" brushRef="#br0" timeOffset="62176.47">9471 4559 225 0,'-4'-5'94'16,"4"5"-4"-16,0 0 12 0,0-4-27 16,0 4 4-16,0 0-5 0,-3-7-12 0,3 7-1 15,0 0-15-15,0 0 11 0,-3-5-4 0,3 5 1 16,0 0-8-16,0 0 8 0,0 0-31 16,0 0 43-16,0 0-17 0,3-4-18 15,-3 4-18-15,0 0 94 0,0 0-25 0,0 0-5 16,0 0 0-16,0 0-11 0,0 0-2 0,0 0-18 15,0 0 11-15,0 0-22 0,-3-6-4 16,3 6 18-16,0 0-3 0,0 0-33 0,0 0 12 16,0 0-22-16,0 0 22 0,0 0 6 0,0 0-8 15,0 0 0-15,0 0 5 0,0 0-5 16,0 0 3-16,0 0-11 0,0 0-10 0,0 0 8 16,0 0-3-16,0 0-20 0,0 0 13 0,0 0-3 15,0 0-3-15,0 0 21 16,0 0-8-16,0 0-22 0,0 0 22 0,0 0 13 15,0 0 2-15,6 19-14 0,-6-13 7 0,0 2-1 16,0 1 4-16,0-1-1 0,0 5-4 16,0-4-3-16,0 2 17 0,-3 0-22 0,2 1 0 15,-1-1 10-15,2 0 0 0,0 1-8 0,-1-1 5 16,1 1 6-16,-3-2-24 0,3 0 13 0,0 1 11 16,-3 1-14-16,0-4 9 0,2 0-16 15,1-2 5-15,0 1 5 0,-3-2 3 0,3 2-13 16,0-3 10-16,-3 2 8 0,3-6-3 0,0 8-9 15,0-8 22-15,0 7-10 0,-3-3 25 16,3-4-20-16,3 6-10 0,-3-6-67 0,0 6-2 16,0-6 20-16,0 0 16 0,0 0-6 15,-4 6-12-15,4-6 12 0,0 0 6 16,0 6 14-16,0-6 1 0,0 0-7 0,0 0 12 16,0 0-26-16,0 0 16 0,0 0 15 0,0 0-18 15,0 0 10-15,0 6 11 0,0-6-16 0,0 0 19 16,0 0-4-16,0 0-27 0,0 0 22 15,0 0 6-15,0 0 13 0,0 0-14 0,0 0-20 16,0 0-7-16,0 0 0 0,0 0-24 0,0 0 13 16,0 0-53-16,0 0-29 0,0 0-56 15,0 0-2-15,0 0 2 0,10-13-530 0,-6 9 39 16</inkml:trace>
  <inkml:trace contextRef="#ctx0" brushRef="#br0" timeOffset="65494.5">9450 4829 468 0,'0'0'225'0,"0"0"-33"16,0 0-2-16,0 0-21 0,0 0-26 15,0 0-7-15,0 0-6 0,0 0-10 0,0 0-25 0,0 0-90 16,0 0 0-16,0 0 11 0,0 0 4 16,0 0-17-16,0 0 10 0,0 0 7 0,0 0-15 15,14 3-13-15,-14-3 29 0,21-4 2 16,-4 2-15-16,-1 1-8 0,2-3 18 0,5 0-13 16,-2 0 10-16,0 1-18 0,3 0 32 15,-1-1-6-15,1 1-21 0,0-4 6 0,-4 5 7 16,1-3-7-16,0 3-6 0,0-3 11 0,-5 2-8 15,-1 2 6-15,-2-3-4 0,0 3 4 0,-2-2-6 16,-1 3 5-16,-3-4 0 0,3 2-15 16,-10 2 5-16,7-2 5 0,-4-3-13 0,-3 5-7 15,0 0 18-15,-3-8-8 0,3 8 17 0,-7-5-22 16,3 0 0-16,-5 3 7 0,2-3-7 16,0 2 13-16,-1-1-11 0,-2 0-5 15,4 3-2-15,-4-5 17 0,2 5 1 0,2 0-18 16,-1-4 25-16,0 4-13 0,1-2-2 15,-2 0 10-15,8 3-7 0,-9-5 14 0,5 5 1 16,-2-4-13-16,6 4 3 0,-8-2 2 0,8 2 18 16,-7-2 8-16,7 2-8 0,-6-5-10 0,6 5 12 15,0 0 3-15,-7-1-10 0,7 1 15 16,0 0-27-16,-6-3 17 0,6 3-3 0,0 0-10 16,0 0 3-16,-5-4 5 0,5 4 0 0,0 0 2 15,0 0-4-15,0 0-16 0,-7-3-10 16,7 3 2-16,0 0 5 0,0 0 19 15,0 0-16-15,0 0-8 0,0 0 8 0,0 13 10 16,1-8-12-16,2 4-11 0,-3-1 18 16,6 5-5-16,-4-1-10 0,4 1 23 0,-3-1 2 15,0 5-12-15,4-2-6 0,-4 3 6 0,5-1 2 16,-5-1-3-16,1 2-25 0,2 0 33 0,-2 2-20 16,2-3-5-16,-3 0 15 0,2-1 5 15,1 2-20-15,-2-2-16 0,-1 1-8 0,1 0 1 16,-1-1-21-16,0 0-43 0,-3-1-29 0,3-1-43 15,-9 1-100-15,6 2-401 0,0-3 53 16</inkml:trace>
  <inkml:trace contextRef="#ctx0" brushRef="#br0" timeOffset="66515.88">9713 5584 616 0,'0'0'244'0,"0"-6"-47"16,0 6 10-16,0 0-53 0,0 0 20 15,-7-8-21-15,4 5-73 0,3 3-9 0,-7-6-22 16,7 6-6-16,-11-2-2 0,5 0 21 0,-1-2-11 15,-3 4-2-15,-1-3-1 0,-1 3 11 0,1 0-5 16,-3 0-16-16,1 0 16 0,-5 0-10 16,5 0-4-16,-4 1-1 0,3 1-6 0,0-1-12 15,-2 4 14-15,2-4-6 0,3 0-4 0,1 5 11 16,-4-1-31-16,5 1-2 16,2 2 7-16,-4 1 18 0,7-1-20 0,-2 0 2 15,0 3-13-15,5-1 9 0,-2 0 1 0,3-2-2 16,3 2 3-16,-3-2-8 0,4 0 3 15,-1 1-11-15,3-2 11 0,1 1 61 0,1-5-6 16,-1 4 4-16,2-4 2 0,-2 1-16 0,1-1 4 16,1-2-27-16,1 3 3 0,1-4 8 0,-4 0 5 15,-7 0-25-15,21 0 7 0,-11-2 2 16,3-3 1-16,-2 4-13 0,-1-3 4 0,0 1 7 16,0 0-17-16,0-1 6 0,-3 1 5 0,0-2-10 15,1 2 15-15,-2-1 10 0,0 1-25 16,1 2 2-16,-4-5-8 0,-3 6 27 15,8-3-24-15,-4-1 18 0,-4 4 18 0,6-4-29 16,-6 4-1-16,7-4 12 0,-7 4-8 16,3-2 11-16,-3 2-14 0,0 0-6 0,0 0-12 15,0 0-1-15,0 0 12 0,0 0-3 0,4 11-7 16,-5 1 3-16,-2-4-1 0,0 4-2 0,0 5-69 16,-1 0 18-16,1 4-1 0,0 2 1 15,-1 4 7-15,4-2-4 0,-3 1 19 0,-1 0-9 16,4 1-11-16,-1 2-10 0,1 2-18 0,0-3-10 15,1 3-49-15,3-3-97 0,-1-2-148 16,1 6-398-16,2-6 91 0,1-3 55 16</inkml:trace>
  <inkml:trace contextRef="#ctx0" brushRef="#br0" timeOffset="67786.84">9550 6959 609 0,'0'0'230'0,"-1"-9"-12"15,1 9-3-15,0-8-21 0,0 8-97 16,0-6-4-16,0 6-4 0,-3-4-9 0,3 4-22 15,0 0 1-15,0-7-33 0,0 7 5 0,0 0-3 16,0 0 15-16,0 0-12 0,0 0 0 0,0 25-1 16,0-16 9-16,0 6-14 0,0-3 4 15,0 5-6-15,-3 4 10 0,3-3-13 0,-3 0 1 16,2 6 7-16,-2-5-31 0,0 3 24 0,-1-4 10 16,3 0 10-16,-2-1-41 0,0-2 18 15,3 1-1-15,-3-6-19 0,2 4 2 16,-2-5-3-16,3 2-7 0,0-4 2 0,0 0 11 15,0 1 2-15,-3-4-2 0,3 2 15 0,0-6-8 16,0 0-23-16,0 0 5 0,0 0-2 16,0 0 8-16,0 0 9 0,0 0-22 0,10-14 2 15,-10 10 8-15,0 4-5 0,6-9 17 0,-6 5-2 16,0 4 8-16,5-4-8 0,-5-2-12 16,0 6 4-16,7-4-2 0,-1 0-3 0,0 1-2 15,1 2 13-15,1-3-8 0,2 2-1 0,3 1 9 16,-2 0-3-16,2-2-13 0,2 1 0 15,1 0 13-15,-2 2-7 0,3-1 2 0,0 0-1 16,-3-3 4-16,6 3-11 0,-3-2 8 16,0 0-8-16,-4 2 0 0,5-2 6 0,-5 3-11 15,-1-1 13-15,0-5-8 0,0 5 3 16,-2 0-13-16,0-4 2 0,-1 3 31 0,-1-3-10 16,-1 1 23-16,-1 0-35 0,-3 0 4 0,1-2-5 15,0 2 5-15,-4-3 3 0,0 0 23 16,0-1-36-16,-4 1 18 0,4-3 5 0,-4 1 3 15,-2 0 5-15,2 1 18 0,-2 0-13 0,2-1 25 16,-3 1-5-16,0 0 16 0,1 0-15 0,2 1 2 16,-2 3 28-16,1-2-36 0,2 0 8 15,0 3-15-15,-1-1-1 0,4 4-4 0,-6-5-6 16,3 0-5-16,3 5 8 0,0 0-8 0,-4-2-2 16,4 2 0-16,0 0-11 15,0 0-5-15,0 16 26 0,0-9-15 0,1 3 2 16,2 5 3-16,0 2-13 0,0 0 10 0,0 3-5 15,1 5 7-15,2 4-7 0,-1-1-10 16,1 5-51-16,-2 2-11 0,6 11-43 0,0 0-82 16,-9-5-128-16,9 8-433 0,-1-9 98 15,-1-6 43-15</inkml:trace>
  <inkml:trace contextRef="#ctx0" brushRef="#br1" timeOffset="73430.86">10267 2700 491 0,'0'0'210'16,"0"0"-26"-16,0 0 18 0,-4-4-30 15,4 4-11-15,0 0-10 0,-9-1-23 0,9 1-10 0,-7-3-13 16,7 3-5-16,-8-4-1 0,8 4 1 0,-9 0-15 16,9 0-16-16,-7-2 0 15,7 2-10-15,-10-3 7 0,10 3-7 0,-11 0 10 16,11 0-10-16,-10-4 8 0,7 2-11 0,3 2-12 16,-7-2 32-16,7 2-24 0,-8-4-14 15,8 4 16-15,-6-1-13 0,6 1 0 0,-6-6-3 16,6 6-7-16,-1-6-18 0,1 6 7 0,-3-6 3 15,3 6-8-15,3-7 1 0,-2 1 2 16,2 2 5-16,0 0-8 0,3-2-7 0,-2 2 0 16,3 0 2-16,0 0-20 0,0-1 12 0,0 5 6 15,3-4-13-15,-3 3 10 0,3 1 10 16,1 1-15-16,-1 3 0 0,0 1 5 16,1-1-28-16,-1 2 21 0,-1 2 4 0,-2 0 3 15,1 4-12-15,-2 0 7 0,-3-2-5 0,-3 3-52 16,0 1 3-16,-3 2-15 0,-4 1 8 15,-3 1-8-15,0 2-5 0,0-2-1 0,-1 1-19 16,-2-1 14-16,0-3 16 0,2-2-15 0,1-1 25 16,0-2-15-16,-1 0 18 0,4-2 5 15,-3-2 0-15,2-3 2 0,-1 2 19 0,2-3-1 16,1-1 0-16,6-1 19 0,-12-1-1 0,12 1 0 16,0 0 11-16,-10-2 2 0,10 2 0 15,0 0-7-15,-6-5 2 0,6 5 10 16,0 0-5-16,0 0 5 0,0 0 3 0,0 0-16 0,0 0 14 15,0 0-1-15,16-7-13 0,-16 7 11 16,11 0-5-16,-11 0 2 0,14 4-13 16,-4-3 18-16,0 0-7 0,0 0 5 0,0 2-1 15,4-1-4-15,-3 0-11 0,3 1 6 0,2 0-9 16,-2-2-4-16,3 3-31 0,0 0-67 16,-3-4-97-16,7 2-519 0,-2 0 45 0</inkml:trace>
  <inkml:trace contextRef="#ctx0" brushRef="#br1" timeOffset="74592.42">11539 2601 458 0,'0'0'161'0,"3"-5"-13"0,-3 5-4 16,0 0 84-16,0 0-16 0,0 0-5 0,0 0-40 15,0-5-1-15,0 5-15 0,0 0 10 16,0 0-12-16,0 0-11 0,0 0-20 0,0 0-11 16,0 0-7-16,0 0-15 0,0 0-14 0,0 0-20 15,0 0-7-15,0 0 0 0,0 0-6 0,0 0 0 16,0 0-15-16,4 15 3 0,-4-7 2 15,0 4 8-15,0 0 0 0,0 1-8 0,0 2 0 16,0 2 8-16,0 0-95 0,0 0 33 0,0 1-17 16,3 0 5-16,-3 0-1 15,0 0 3-15,3 1-2 0,-2-4 28 0,2 3-54 16,0-5-16-16,0 4 6 0,2-5-18 0,-2 1-41 16,0-1-82-16,1-1-77 0,2-2-466 15,-3 1 70-15,1-3 102 0</inkml:trace>
  <inkml:trace contextRef="#ctx0" brushRef="#br1" timeOffset="77187.35">12804 2556 465 0,'0'0'197'0,"-6"-3"11"0,6 3-9 0,0 0-17 16,0 0-5-16,0 0-8 0,-8-3-11 15,8 3-1-15,0 0-9 0,0 0-20 0,0 0-18 16,0 0 5-16,0 0-25 0,-7-2 17 0,7 2-17 16,0 0 5-16,0 0-24 0,0 0-68 0,0 0-6 15,0 0-7-15,0 0-3 16,0 0 6-16,0 0-14 0,0 0 6 0,0 0 7 15,0 0 3-15,0 0-5 0,0 0 0 0,0 0 12 16,0 0-2-16,0 0 13 0,0 0-3 16,24-3 0-16,-17 2-15 0,3-2 0 0,4 0 0 15,-4 1 10-15,4-1-7 0,-1 1 4 0,-2-2-7 16,3 2 18-16,-1-2 2 0,1 0-5 16,-1 1-17-16,1 2-9 0,-4-2 11 0,0 1-25 15,1-2 17-15,-4 3-5 0,0-1 15 0,2 2 3 16,-4-3-10-16,-5 3 15 0,13-2 5 0,-13 2-5 15,7-4 19-15,-7 4-30 0,6-4 9 16,-6 4 5-16,0 0 4 0,3-5 9 16,-3 5-11-16,0 0-2 0,0 0 7 0,0 0-12 15,0 0-8-15,0 0 5 0,0 0 7 16,-22 11-2-16,18-3 6 0,-3 3-1 0,0 1-18 16,0 2 16-16,1 3 0 0,-1 3-11 0,-1-1 3 15,-1 2 0-15,2 1 5 0,0-2 0 16,0 1-18-16,0 0 16 0,4-2 2 0,-1-2 21 15,1-1-34-15,-3 1 8 0,5-3 5 0,-3-1-10 16,1 1 0-16,0-3-5 0,2 1-34 0,-2-1 11 16,3-3-44-16,-3 3 11 0,3-4-44 15,0 0 7-15,-3 1-33 0,3-4-22 16,0 3-19-16,-3-1-58 0,3-2-467 0,0 0 57 16</inkml:trace>
  <inkml:trace contextRef="#ctx0" brushRef="#br1" timeOffset="77569.86">12776 2789 783 0,'0'0'215'16,"0"0"5"-16,-6-1-26 0,6 1-30 0,0 0-2 16,0 0-19-16,0 0-7 0,0 0-21 0,0 0-15 15,0 0-26-15,0 0 18 0,7-9 0 16,-7 9-20-16,16-3-6 0,-5 2-9 0,2-3-86 15,1 2 9-15,3-4-3 0,4 3 0 16,0-3 8-16,2 2 15 0,4-1-8 0,-3 1-13 0,1-1 14 16,-1 0-14-16,-7 2 29 15,3 1-3-15,-3-1-31 0,-3 1 16 0,2 0-38 16,-5 0-4-16,-1 2 9 0,-3 0-6 0,-7 0 3 16,7 3-26-16,-7-3-35 0,4 6-59 15,-4-6-52-15,0 0-486 0,-11 7 67 0</inkml:trace>
  <inkml:trace contextRef="#ctx0" brushRef="#br1" timeOffset="79102.3">14150 2603 598 0,'-7'-3'251'0,"7"3"-20"0,0 0-88 0,-9-4 0 15,9 4 3-15,-4-2-41 0,4 2 18 16,-3-5-21-16,3 5-14 0,0 0-7 16,-7-3-9-16,7 3 13 0,0 0-29 0,0 0 5 15,-1-7-4-15,1 7 4 0,8-4-20 16,-4 0 5-16,5 3-5 0,-2-2-5 0,4 2-16 15,-1-2 19-15,3 1-14 0,-2 2-12 0,2-1 2 16,1 1 11-16,0 1-3 0,0-1-5 16,-1 2-3-16,0 1-2 0,1 0-8 0,-4-1-7 15,1 3 2-15,-1-2 13 0,0 3-21 0,-3-2-2 16,0 3-13-16,-3-1 10 0,-4 2-13 0,0-1 11 16,0 2-24-16,-4 0 11 0,-6 1 5 15,3-1-7-15,-6 1 7 0,2-1 12 0,1 1 6 16,0-4-18-16,-1 1 5 0,4 0-5 15,1 0 13-15,-1-3-18 0,0 2 0 16,3-3 10-16,1 1 0 0,0 0-16 0,3-4 32 16,-1 5-11-16,1-5-5 0,0 0 21 0,7 6-39 15,-7-6 13-15,11 3 54 0,-4-2-36 16,-1-1 12-16,1 2-17 0,1 1-5 0,1-2 12 16,1 3 0-16,1-2-12 0,-1 3 18 0,-3-2-1 15,3 2 8-15,-2 1-10 0,-2 0 24 0,1 0-24 16,-1 1 12-16,-2 1 9 0,-4 1-19 15,0-2-14-15,0 1 17 0,-4 3 7 0,1 0 37 16,-7 0-39-16,0-1-15 0,-1 4 3 0,-5-3 4 16,-2 1 8-16,1-1-17 15,-6-1 20-15,1 0-19 0,-2-3-6 0,1 3-6 16,-1-3 7-16,0-1 17 0,3-4-14 0,1 3-2 16,-1-4-18-16,1 0 2 0,6 0-15 0,0-1 5 15,1 0-18-15,6-1 8 0,-4 0-36 16,11 1 21-16,-13 0-21 0,13 0-28 0,-6-2-54 15,6 2-59-15,3-5-439 0,-3 5 45 0</inkml:trace>
  <inkml:trace contextRef="#ctx0" brushRef="#br1" timeOffset="80250.33">15549 2603 645 0,'0'0'276'0,"0"0"-28"16,0 0-12-16,0-5-1 0,0 5-43 0,0 0 8 15,-7-3-21-15,7 3-2 0,-7-6-42 16,7 6-9-16,-4-3-11 0,4 3-23 0,-13-3 3 16,7 3-3-16,6 0-18 0,-15 0-7 0,5 2-3 15,4 1-11-15,-5-2 9 0,-2 5-6 16,3 1-12-16,-4 4-21 0,3-3 13 15,-3 7-11-15,1 0 6 0,-1 1-13 0,4 0 0 0,0 2 0 16,-1 1-6-16,4-3 1 0,4 0-18 16,-3 2 15-16,5-2 13 0,1-1-15 15,0 0 0-15,1 0 7 0,5 0-5 0,-3 0-10 16,4-1 6-16,1-4 11 0,2 1-6 0,3-1-1 16,1-2-5-16,0-1 0 0,6-2 5 0,-2-3-84 15,1 1 2-15,-1-3 16 0,-1 0 10 16,3-2 13-16,1-2-8 0,-1-2 5 0,1-3 16 15,0-1-14-15,-1-2-9 0,-3-1 9 0,0-8-6 16,0 5 14-16,-4-2-2 0,-2-4 7 16,-1 2-2-16,-3 0 8 0,1-2-6 0,-5 5-2 15,-3-2 3-15,-3 2 17 0,-1 0-4 16,0 2-6-16,-6 2-8 0,0 1 16 0,-7 0-13 0,0 6 13 16,-1-1-20-16,-2 2 7 15,0 5 7-15,-1-1 1 0,3 2 8 0,-1 1-21 16,1 1-18-16,2 0-8 0,1 4-66 0,2-2 20 15,-1 0-81-15,4-5-96 0,3 6-491 0,4 0 75 16,0-3 61-16</inkml:trace>
  <inkml:trace contextRef="#ctx0" brushRef="#br1" timeOffset="82034.75">16903 2596 744 0,'0'0'264'16,"0"0"-36"-16,0 0 0 0,-3-7-29 0,3 7-14 15,0 0-29-15,0 0-5 0,0 0-21 0,0 0-20 16,0 0 13-16,0 0-28 0,0 0-13 16,0 0 2-16,-15 11-20 0,9-5 8 15,-1-1-21-15,0 3 3 0,0-1-8 0,-3 0-2 16,3-1-9-16,1 1 11 0,-2 1-25 15,-2 1 10-15,3-3-11 0,1 0-5 0,-2-2-2 16,2 2 3-16,2-2 9 0,-2 1-4 0,3-3-3 16,-1 2-16-16,4-4 11 0,-8 4-13 15,8-4-10-15,-3 6 17 0,3-6-30 0,0 0 21 16,0 0-6-16,0 0 13 0,11 3-7 0,-1-3 4 16,-10 0-7-16,21-2 10 0,-8-1-10 15,0 3 8-15,5-4-11 0,-1 4 5 0,0-1 3 16,0 0 6-16,3 2-24 0,-2-1 20 0,3 1-15 15,-5 1 19-15,2 0-14 0,-2 1 0 16,-1-1-20-16,-2 1 25 0,1 1 6 16,-4-1 0-16,-3 1-9 0,2 2 32 0,-4-1-18 15,-5 1 12-15,0 1-81 0,-3 2 20 0,-5 0 18 16,1 0-23-16,-6 2 25 0,-1 1-2 16,-3 0-15-16,0-2 12 0,-1 2 1 0,1-1-4 15,-3-1 4-15,3-2-16 0,3-1 0 0,-3 1-13 16,3 1-5-16,-2-3 13 0,5 0-8 15,-2 0-9-15,6-2-30 0,-4 0-6 0,4 1-4 16,1-3-50-16,-1 3-4 0,1-4-19 16,6-1-19-16,0 0-501 0,-8-1 51 15</inkml:trace>
  <inkml:trace contextRef="#ctx0" brushRef="#br1" timeOffset="82363.25">16940 2586 760 0,'0'0'292'0,"-6"-5"-19"0,6 5-22 16,-4-6-102-16,4 6-8 0,-6-4-29 0,6 4-9 15,-2-4-6-15,2 4 0 0,-6-4-15 0,6 4-10 16,-3-3-6-16,3 3-20 0,0 0 0 16,0 0 8-16,11-6-13 0,-11 6 10 0,13-3-17 15,0-2-9-15,1 3 1 0,3-4-8 0,3 1 20 16,2-2-7-16,5 0-13 16,-4 1-21-16,1-3-2 0,4 1-15 0,-1 0-11 0,-3 1-26 15,4 1-19-15,-5 0-47 0,-5 1-15 0,2 4-49 16,-7-4-82-16,-2 5-476 0,3 0 54 15,-8 0 125-15</inkml:trace>
  <inkml:trace contextRef="#ctx0" brushRef="#br1" timeOffset="83499.2">18250 2642 581 0,'-4'-4'148'0,"4"4"16"0,-4-3-23 16,4 3 12-16,-3-6 1 0,3 6-26 0,0-6-31 15,0 6 13-15,0-7-31 0,3 2-4 16,1 0-1-16,0 0 3 0,-1 0-26 16,4-2 5-16,-1 1 11 0,1 0-11 0,1 0-10 15,1 2 23-15,1 0-41 0,1-1 6 0,-1 3-9 16,4-1 3-16,0 2-7 0,-1 2-1 15,1-1-2-15,0 3-2 0,0 1-11 0,-1-1 2 16,-3 3 6-16,1 0-13 0,-1 2 8 0,-4 0-5 16,1 2 7-16,-3 2 5 0,-4 0 0 15,-7 1-15-15,0 2 21 0,-3 3-26 0,-4 2 7 16,-3 0-9-16,0-3-1 0,-3 1 75 0,2 2-19 16,-2-1 6-16,3-6-8 0,0 2 5 15,6-5-7-15,-3 0-8 0,4-1-1 16,1-1 4-16,2-2-14 0,-4 1 14 0,4-3-6 15,4-1-5-15,-4-2-2 0,7-1 12 0,0 0-22 16,0 0 2-16,0 0 10 0,0 0-18 16,0 0 0-16,14-13 3 0,-4 8-3 0,0 0-2 15,0 2-8-15,0-1 10 0,1-1 8 0,2 2 2 16,2-2-14-16,-2 3 6 0,4-3 9 0,-3 4-11 16,0-2-10-16,2 2 13 0,-1-1 0 15,-2 1-16-15,4 1 3 0,-3 0 0 0,3-2-38 16,-3 4-31-16,3-2-85 0,3 0-97 0,1 1-553 15,0 1 65-15,2-2 45 16,1 0 90-16</inkml:trace>
  <inkml:trace contextRef="#ctx0" brushRef="#br1" timeOffset="84555.76">19761 2463 591 0,'0'0'251'0,"0"0"-24"0,0-5-14 0,0 5-16 16,0 0 5-16,0-7-51 0,0 7 8 16,0 0-29-16,0 0-73 0,0-5 9 0,0 5 11 15,0 0-15-15,3-7 2 0,-3 7-21 16,0 0 1-16,0 0-3 0,0 0 2 15,0-4-22-15,0 4-9 0,0 0 11 0,0 0 3 16,0 0-21-16,0 0 10 0,0 0-7 0,0 0 10 16,0 0-18-16,0 0-5 0,7 17 7 0,-4-8-2 15,0 1 18-15,1 7 0 0,-1-2-15 16,1 3-13-16,-4 0 2 0,4 1 3 0,-4 1 5 16,3 0 5-16,0 1 5 0,0-2 8 0,-2-1-15 15,5-1 9-15,-3 1-6 0,-3-3-12 16,4 0 22-16,0-1-1 0,-4-3-10 0,6 1-2 15,-5-1-8-15,2-2 15 0,0 1-20 0,-3-3 15 16,3 0 3-16,-2-1-14 16,-1 0 4-16,3 0 2 0,0-1-10 0,-3-1 2 15,0 2-2-15,0-6 12 0,4 7-20 0,-4-7-20 16,0 4-34-16,0-4-68 0,0 0-116 0,4 4-190 16,-4-4-237-16,0 0 4 0</inkml:trace>
  <inkml:trace contextRef="#ctx0" brushRef="#br1" timeOffset="85771.15">20967 2538 453 0,'-3'-5'227'0,"3"5"-9"0,0 0-72 16,-3-5-31-16,3 5 23 0,-3-5-5 0,3 5 0 15,-2-6-7-15,2 6-31 0,-3-6-3 0,3 6 13 16,0-8-21-16,0 8-10 0,0-7 13 16,0 7-25-16,0-8 2 0,3 3-10 0,2 0-6 15,1-2 1-15,-2 0-11 0,6 1 3 0,1-4-5 16,2 3-3-16,-3-1-2 0,4 1 0 0,2 2-11 15,-1 0 6-15,-2 2-8 0,1 1-11 16,2 1-4-16,-4-1 15 0,1 4-13 16,0-1 0-16,1 2 0 0,-4 2-10 0,1 1 0 15,-1 2 13-15,-3 0 15 0,-4 3-21 16,0 0-4-16,-6 3-6 0,0 1 6 0,-7 4 4 16,-1-1-7-16,-2 5 18 0,-5 0-3 0,-2-2-25 15,3 2-6-15,-7-4 6 0,7 1-13 0,-4 0-6 16,5-2-4-16,-2-1 12 0,2-4-12 15,5-1-6-15,0-2 14 0,-1 0 14 0,4-4 6 16,1 1 0-16,1-1-5 0,2-2 22 0,1-2-12 16,3-2-3-16,0 0 3 0,0 0 16 15,0 0-4-15,0 0 11 0,0 0 8 0,0 0-11 16,20-8-7-16,-14 4-1 0,2 3 11 16,-1-3 5-16,2 1-10 0,-2 1 3 0,1 1 7 15,2-1-16-15,0 0-4 0,1 2 20 16,-1 0-3-16,3 0 26 0,-2 2-33 0,5-2-10 15,-2 5-3-15,0-4 13 0,6 5-16 0,-3-3 21 16,0 1-10-16,1 2-24 0,-1-1-12 16,3-1-10-16,-3 2-111 0,4-2-127 0,-3 0-487 15,5-2 44-15,-3 0 112 0</inkml:trace>
  <inkml:trace contextRef="#ctx0" brushRef="#br1" timeOffset="86962.47">22771 2371 550 0,'-1'-5'246'0,"-1"0"-80"0,2 5-20 0,-3-10-13 15,0 5 3-15,-1 0-6 0,-2-1 37 16,3 0-57-16,-5 2-3 0,-2-2-17 0,3 0 58 16,-3 1-7-16,-7-1-21 0,4 2-2 0,-5 1 5 15,0 2-16-15,-4 1-12 0,1 1-10 16,0 0-1-16,-2-1-12 0,2 4-1 16,-3-1-12-16,7 0 3 0,-4 2-29 0,4 1-2 15,3 2 17-15,-3 0-14 0,7 1-9 0,0 1 3 16,2 1-23-16,2 1 3 0,3-1 7 15,3-1-12-15,3 2 12 0,4-3-20 0,3 0 0 16,3 1 8-16,2-2-1 0,2-4 19 0,3 0-34 16,1-2 3-16,-1 0-3 0,1 0 5 0,3-2-10 15,-4 0 21-15,0-2-6 0,-2-1-4 16,2 1 14-16,-3-3-9 0,-3 1 2 0,0 0-10 16,-1-1 4-16,-3-1 17 0,1 0 9 0,-1 1 19 15,-3-1-14-15,3-1-4 0,-6 0 17 16,2 3-2-16,-2 0-18 0,-1-3 12 15,3 3-19-15,-1-2 14 0,-2 4-2 0,0-3-5 16,-3 5-10-16,1-6 0 0,-1 6 2 0,6-4-15 16,-6 4-3-16,0 0 5 0,0 0 3 15,10 16 0-15,-10-7 0 0,3 4-7 0,-2 3 9 16,3 1-2-16,-4 2 3 0,0 0-11 0,3 1-12 16,-3 1-16-16,0 2-31 0,3 1 11 15,-1 1-49-15,-2-5-74 0,-5 5-151 0,5-1-507 16,0-5 76-16,0 2 104 0,0-3 19 0</inkml:trace>
  <inkml:trace contextRef="#ctx0" brushRef="#br1" timeOffset="88051.92">24060 2246 463 0,'7'-2'194'0,"-7"2"-22"0,0 0-8 16,5-3-11-16,-5 3-22 0,0 0-6 0,0 0 11 15,0 0 15-15,0 0-5 0,0 0-26 0,0 13-110 16,0-6 21-16,-1-1 10 0,-6 2-8 16,4 0 6-16,-1 1-3 0,-2 0-3 0,4 0 38 15,-6 1-60-15,3-2 17 0,-1 2 3 0,-1-2-21 16,1 0 5-16,2 1-5 0,-2-1 3 16,1-2 13-16,-1 2-3 0,3-2-3 0,-1-1-4 15,1 0-19-15,0-2 18 0,-1 1 11 0,4-4-31 16,-4 6 36-16,4-6-24 0,0 0-12 15,0 0 23-15,14 2-5 0,-14-2-16 16,18-5 1-16,-8 2 7 0,3-1 10 0,1 0-10 0,-1 0-2 16,2 0 2-16,4 0 0 0,-1 2-20 15,-5-1 17-15,5 3 27 0,-2 0-42 16,-1 0 13-16,-2 0-10 0,4 3 10 0,-3 0 2 16,0 3 1-16,2 0 2 0,-5 1-5 0,-1 2 23 15,0 1-13-15,-3 1 21 0,0-1-21 0,-4 2 23 16,-3-1-15-16,-3 4-18 0,0 0 82 15,-5-2-3-15,1 2 1 0,-5 2-11 0,0-2-8 16,-4 1-17-16,-1-1-24 0,3-1-30 0,-3-1 10 16,0-3-18-16,0-1-13 15,3-1-40-15,-3-2-111 0,4-4-74 0,1 2-530 16,0-2 57-16,2-2 112 0</inkml:trace>
  <inkml:trace contextRef="#ctx0" brushRef="#br1" timeOffset="88308.83">24146 2200 839 0,'3'-6'223'0,"-3"6"-6"15,0-6-25-15,0 6-5 0,0 0-46 0,1-5-5 16,-1 5-24-16,3-5 9 0,-3 5-24 0,11-3-5 16,-4-1-18-16,4 3-7 0,1-2-6 15,-1 0-20-15,5 2-8 0,5-4-43 0,0 2-18 16,-1-1-41-16,7-1-31 0,1 3-94 0,-1-3-574 16,1 2 77-16,-1 0 71 0</inkml:trace>
  <inkml:trace contextRef="#ctx0" brushRef="#br1" timeOffset="89366.15">25633 2171 606 0,'-7'-2'187'0,"7"2"2"0,-6-3-35 16,6 3-31-16,0 0 18 0,-7-3-11 0,7 3-22 15,0 0-3-15,0 0 10 0,0 0-41 16,0 0-13-16,0 0 3 0,0 0-7 0,0 0-16 15,28 0-5-15,-15 0 17 0,0-2-9 0,4-1-11 16,1 3-2-16,-1-3-6 0,4-1-7 16,-1 1 8-16,3 0-11 0,-5-1 11 0,2 1-3 15,-2-2-23-15,2 0 20 0,-3 2 1 0,-3-1 7 16,-1 2-15-16,-3-3 23 0,1 4 61 16,-1-2-20-16,-3-1-3 0,4 0 23 15,-5 2-10-15,1-2-5 0,-4 0-13 0,1 1-5 16,-4 3-15-16,7-3 0 0,-7 3-8 0,7-3-1 15,-7 3-9-15,0 0-10 0,0 0 2 0,-7 18 2 16,3-6-4-16,-3 2 2 0,0 5-10 16,-2 4 7-16,-2 4-10 0,1 3 8 0,0 2-2 15,-1-1 2-15,-2 1-8 0,6-1-8 0,-4 0 1 16,4-1 2-16,-2-7-28 0,5-1 26 16,-3-1-21-16,4-2-8 0,-1-3 3 0,1-1-44 15,3 0-20-15,-3-5-35 0,3 2-53 16,0-3-75-16,-1-1-503 0,1-3 1 0,0-1 83 15,1-1 32-15</inkml:trace>
  <inkml:trace contextRef="#ctx0" brushRef="#br1" timeOffset="89679.4">25661 2404 877 0,'0'0'172'0,"0"0"-16"16,-4-3-2-16,4 3-26 0,0 0-28 16,0 0 7-16,10-6-10 0,-2 5-5 0,2-2-17 15,3 0 4-15,5 0-12 0,2-1-1 0,0 0-12 16,4-2 0-16,1 1-11 0,-1-1-2 15,6 0-15-15,-6-2 10 0,3 1-16 0,4 3 8 16,-4 0-12-16,-1-1-4 0,-3 0-27 0,-2 3-26 16,-2 0-36-16,-2-1-51 0,-6 3-7 15,-1 0-14-15,-3-1-58 0,-4 4-502 0,-2 0 36 16</inkml:trace>
  <inkml:trace contextRef="#ctx0" brushRef="#br1" timeOffset="92363.42">27599 2144 844 0,'-3'-6'254'0,"3"6"-6"0,0 0-36 16,0 0-30-16,-1-7-3 0,1 7-15 0,0 0-13 15,4-6-20-15,2 2-14 0,-6 4-7 16,14-5-7-16,-7 2-26 0,0 1 2 0,4-1-10 15,-1 1-18-15,0-2 6 0,1 4-9 16,-1-1-14-16,0 1-1 0,0-1-2 0,2 2-3 0,-4 0 2 16,-1 0-4-16,4 2-6 0,-2 1-4 15,-5-1-32-15,3 3 11 0,0-2 16 16,-3 3-11-16,-1-1 0 0,0 2 15 0,-3-1-18 16,-3 2 8-16,0 2-12 0,-4-2 4 0,2 2-10 15,-4 1 1-15,-1-2 14 0,-1 2-17 16,1-2-6-16,3-1 3 0,0-1-25 0,-3 0 5 15,3-2-3-15,1 1-3 0,2-2-10 0,-3 0 6 16,0 0-1-16,4-1-7 0,3-4 17 0,-1 8 16 16,1-8 0-16,1 4 16 0,-1-4-6 15,3 6 26-15,-3-6-21 0,11 3 5 0,-4-2 11 16,-1 1-3-16,1-1 5 0,3 1 3 16,-3-1 0-16,0 2 0 0,3 0 2 0,1 0-2 15,-3 3-10-15,0-2 9 0,0 3-1 16,2-2-1-16,-4 2-13 0,1 1 1 0,0-1 7 15,-3 3-3-15,-4-1 14 0,3 1-1 0,-6 1 0 16,3 2-2-16,-5-1 15 0,-4 1-12 16,-1 0-6-16,0 0 5 0,-4 1 6 0,-3-1-6 15,0 0-10-15,-4-1 3 0,1 0 10 0,-4-1-21 16,-4 0 11-16,1-3-3 0,3 0 3 0,-4-1-1 16,5-1 4-16,-1 0 2 0,6-3-11 15,-1 0-10-15,7-1-27 0,1 0-58 0,0-2-106 16,3 0-108-16,1-8-131 0,4 6-228 15,3 2-9-15,3-6 94 0</inkml:trace>
  <inkml:trace contextRef="#ctx0" brushRef="#br1" timeOffset="93700.25">29459 2155 552 0,'0'0'157'16,"5"-7"1"-16,-5 7 3 0,1-4-25 0,-1 4 18 16,1-5-16-16,-1 5 8 0,0 0-8 0,3-6 64 15,-3 6-28-15,0-5 3 0,0 5-21 16,0 0-20-16,-3-7-13 0,3 7-6 0,-11-5-17 15,7 2-8-15,-5 3-15 0,-1 0-10 0,10 0-16 16,-28 0 5-16,11 3-5 0,-3 1 1 0,-1-1-11 16,0 1 2-16,3 2 1 0,-4-1-21 15,4 2 2-15,4-1-2 0,-3 1-7 0,7 4-14 16,0-3 3-16,1 3-2 0,4-3-13 0,-1 4 5 16,6-1 2-16,3-1 0 0,3 2 9 15,2 0-4-15,2 2-7 0,3 0 5 0,4 1-3 16,-3-1 3-16,4 1-10 0,2-2 15 0,-3 0-5 15,0 0-7-15,0 0 1 0,0-2 4 16,-3 2-3-16,0-1 2 0,-4-4-7 16,0 0-10-16,1 1 20 0,-2-1-13 0,-5-1 2 15,3 1 11-15,-4 0 8 0,1-2 0 0,-4 0-11 16,-4 1-2-16,1 0 8 0,-1-1 4 0,-3 1-14 16,-2-1 20-16,-3 0-19 0,-4-1-4 15,-1-2 8-15,0 0 2 0,0-1-3 0,3-2 3 16,-3 0 3-16,2-2-11 0,-1-2 0 0,3 0 1 15,-1 0-4-15,4-2 6 0,3-1-2 16,0-1-9-16,7 1 1 0,0-5 7 16,4 3-12-16,5-3-3 0,0-2 10 0,4 1 0 0,0-2 5 15,6 0-7-15,-1-3-3 0,8 2 5 16,-4 0 8-16,2-2 3 0,-1 2-4 16,-2 3-11-16,0 0 11 0,-4-2 6 0,1 2-5 15,-2 3 21-15,-2 2 2 0,-4-2-3 0,4 0 8 16,-7 2-5-16,0-1-3 0,-4 2-5 0,3-2 11 15,-6 2-11-15,1 2 6 0,-3-2 1 16,-3 1-17-16,-2 2 13 0,-1-1 0 0,-4 0-3 16,2 3 1-16,-1-1-6 0,0 3-5 0,-1 0-8 15,1 0-23-15,1 0-35 0,0 3-32 16,-1 1-86-16,4-3-105 0,4 3-523 16,0 0 55-16,3-4 89 0</inkml:trace>
  <inkml:trace contextRef="#ctx0" brushRef="#br1" timeOffset="94620.43">30864 2188 627 0,'3'-7'240'15,"-3"7"-17"-15,0 0-31 0,0 0-8 16,0-4-28-16,0 4-30 0,0 0-8 0,0 0-8 16,0 0-13-16,0 0-5 0,0 0-43 0,0 0 25 15,0 0 0-15,-23 12-20 0,15-5 2 0,-2 0-7 16,0 3-8-16,-4-2-18 15,4 0 15-15,-4 2 1 0,1-1-4 0,3 1 4 16,-1-2-21-16,1 1-8 0,-3-1 0 0,5-2-7 16,1 1 7-16,1-1-23 0,-1 0 8 15,4-1-13-15,-1-1-7 0,2 0 19 0,0 1 9 16,2-5-8-16,2 7 5 0,-2-7-3 0,6 5 6 16,3-4 17-16,-2 1-12 0,3 1-13 0,3-2 20 15,-2 0-22-15,3 1 9 0,-3 0 3 16,2 0-5-16,4 0-10 0,-4 2 23 0,5 1-29 15,-3-1 1-15,1 0 13 0,-3 2-9 16,5 2 19-16,-5-2-5 0,1-1-11 16,-4 1-5-16,0 0 21 0,1 2-8 0,-4 1-8 15,4-1 0-15,-5 1 3 0,-1 1 0 0,-4 1 8 16,-2 1 7-16,-8 1 8 0,2 2-16 16,-9 1 14-16,-2 3-16 0,-6-3-26 0,1 1-7 15,-1 0-34-15,-4-4-35 0,1-1 23 0,3-4-113 16,-1 2-21-16,-7 0-27 0,10-5-457 0,0 0 78 15</inkml:trace>
  <inkml:trace contextRef="#ctx0" brushRef="#br1" timeOffset="94851.29">30953 2192 742 0,'0'0'253'16,"-4"-4"-30"-16,4 4-44 0,0 0-10 0,0 0-15 16,0 0-3-16,0 0-21 0,10-5-10 0,-3 2-4 15,7 1-22-15,-1 0-17 0,8-3-23 16,7 3-49-16,5 2-79 0,0-8-157 15,6 7-529-15,3-1 61 0,16-4 106 0</inkml:trace>
  <inkml:trace contextRef="#ctx0" brushRef="#br2" timeOffset="101587.21">24666 2953 394 0,'0'0'82'0,"0"0"-31"0,0 0-3 15,-3-3 16-15,3 3-2 0,0 0-1 16,0 0-7-16,-3-5 23 0,3 5-67 0,0 0 21 16,0 0-18-16,0 0-13 0,-1-6 7 0,1 6-2 15,0 0 26-15,0 0-8 0,0-6 8 16,0 6-13-16,0 0 23 0,0-7-13 16,0 7-3-16,0 0 1 0,0 0-18 0,0 0-13 15,1-5 30-15,-1 5-2 0,0 0-18 0,0 0 11 16,3-5 9-16,-3 5-2 0,0 0-15 15,6-3-3-15,-6 3 5 0,7-5-2 0,-4 3-16 16,-3 2 8-16,8-4-5 0,-2 2 46 0,-6 2-18 16,7-4 85-16,-7 4-3 0,7-2-16 15,-7 2-7-15,6-3-8 0,-6 3-2 0,5-3-18 16,-5 3-3-16,0 0-2 0,10-2-13 16,-10 2 7-16,9-3-2 0,-9 3 3 15,7 0-27-15,-7 0 12 0,17 0 4 0,-10 0-13 0,0-2 3 16,-7 2 3-16,21 0-3 0,-7 0 10 0,-1-3 3 15,3 3 3-15,-4-1-16 0,4 0 12 16,1 1-14-16,-3-1-8 0,4 1 10 16,-1-4 0-16,-1 4-3 0,-1 0-10 0,1 0-4 15,2 0-6-15,0 0 10 0,-2 0-84 0,1 0 12 16,0 0 8-16,-1 4 6 0,2-4 7 16,-1 0-3-16,-3 0 26 0,5 0-7 0,-4 0-11 15,3 0-2-15,-2 0 12 0,2 1 16 0,1-1-8 16,-4 0 5-16,5 0-2 0,-3-1 4 15,4 2-9-15,-3-1 23 0,1 0 2 0,-1-1 2 16,2 1-12-16,0 0 5 0,1-4-7 16,-4 4 14-16,4 0-2 0,-1-1 11 0,0 0-9 15,-2-1-7-15,-1 2-7 0,0 0 2 16,0-1 15-16,0 1-10 0,0 0-18 0,0 0 31 16,1 0-21-16,-2 0 18 0,-1-2-2 0,1 2-3 15,1 0-13-15,-3 0 6 0,0 0-11 16,2 0 31-16,-1 0-31 0,-2 0 44 0,5 0-26 15,-5 2-20-15,4-2 15 0,-3 0 20 0,3 0-17 16,-1-2-14-16,2 4 19 0,-1-2-18 0,7-2 7 16,-3 2 8-16,2 0 1 0,1 0-9 15,7-1 11-15,0 1-13 0,-1 0 2 16,1 0 6-16,0 0-1 0,0 0-10 0,3 0 11 0,-1 1-3 16,-1-2 8-16,2 2-11 15,-7 1-5-15,4-2 11 0,0 1-8 0,1 1 23 16,-3-1-8-16,2 0-13 0,-2 3-2 0,-6-4-10 15,7 0 12-15,1 0 1 0,-3 2 2 0,-4-2-10 16,3 1-3-16,1 0 18 0,2 1-3 16,-6-2-4-16,3 0 15 0,2 2-11 0,-3-2 9 15,-2 0-17-15,3 2 1 0,-3-2-2 0,3 0-1 16,-3 0 18-16,2 0-15 0,-3 1-3 16,0-1 13-16,4 2-5 0,-3-2 8 0,0 0-10 15,1 0 12-15,-2 0-20 0,1 0 20 0,0 0-20 16,3 0 12-16,-2 0 3 15,1-3-2-15,2 3 12 0,-4 0-7 0,6-2-16 16,-5 0 3-16,-1 2 8 0,3-2 7 0,-4 1-15 16,2 0 5-16,5 0 0 0,-5 0 0 0,-1 1-8 15,3-4 13-15,-4 4-10 0,5 0 18 16,2 0 0-16,-5 0-16 0,5 0 11 0,-2-1-1 16,3 1 29-16,-1 0-36 0,1 0 3 0,0-1-6 15,3-1 11-15,0 2-13 0,0 0-5 16,3-1 12-16,-1-1-9 0,-2 2 1 0,0 0 4 15,0 0-1-15,0 0 26 0,0 0-20 0,-3 0-21 16,0 0 13-16,1 2 0 0,-6-2-3 0,4 0 0 16,-5 0 21-16,2 0-13 15,-1 0 13-15,2 1-16 0,-1-1 3 0,-2 0 8 16,-1 0-10-16,7 2 7 0,-7-2-3 0,3 0-2 16,-1 0-7-16,-1 0 12 0,2-2-10 15,0 4-1-15,-2-2-12 0,-1 0 13 0,2 0-7 16,-1 0 9-16,-1 0-5 0,7 1 8 0,-7 0 8 15,6-1-18-15,-5 4 20 0,-2-4-2 0,1 0 28 16,0 1-39-16,0 1 0 0,4-3-4 16,-5 2 7-16,1 0 2 0,0-1 6 0,0 2 2 15,-1-2 0-15,0 2-15 0,0-2 3 0,0 2 2 16,-3-2 0-16,1 1-5 0,0 1 23 16,-1-1-29-16,-2 1 22 0,4-1-4 15,-4 2-4-15,0-2-3 0,0-1 13 0,1 4-24 16,-2-4 32-16,0 1-24 0,0 0 1 0,-3-1-6 15,7 2 0-15,-5-2 16 0,2 2-16 16,-2-2 6-16,2 0 20 0,0 0-31 0,4 0 18 16,-1-2-5-16,-3 2-18 0,5-1 26 0,-2 1 7 15,3 0-23-15,2 0 14 0,-4 0-17 16,2 0 19-16,0-1-11 0,0 1 3 0,-1 0 8 16,3 0-21-16,-1 0 3 0,0-1 15 0,-1 1 8 15,-1-1-18-15,4 1-13 0,-2 0 28 16,-1 0-17-16,7-4 7 0,-7 4 2 0,7 0 3 15,-4 0 0-15,4 0-12 0,0-1 4 16,-8 1-2-16,6-1 5 0,-3 1 5 0,1 0-7 16,1 0 2-16,-1 0 2 0,0 0-4 15,-3 0 7-15,0 0 2 0,5 0 27 0,-5 0-50 16,2 0 11-16,-3 0 13 0,5 0-11 0,-4-2 13 16,3 2 8-16,-1-1-20 0,-1 1-8 15,-1-2 10-15,8 1-3 0,-9 1 6 0,4 0-9 16,-1 0-4-16,-3 0 15 0,0-2 0 0,1 2-2 15,0-1 0-15,0-1-19 0,0 2 6 0,-7 0 2 16,4-2 16-16,-3 2 2 16,-5-2 0-16,3 2 1 0,0 0-19 0,-8 0 26 15,2 0 2-15,1-1 39 0,-4 1-33 0,-7 0 38 16,17 0-28-16,-17 0 5 0,10 0 79 16,-10 0-38-16,10-2 8 0,-10 2-32 0,0 0-42 15,0 0-27-15,0 0-45 0,0 0-62 0,0 0-91 16,-34 1-600-16,21 0 82 0,-2-1 69 0</inkml:trace>
  <inkml:trace contextRef="#ctx0" brushRef="#br2" timeOffset="103726.65">25808 6632 391 0,'0'0'92'0,"-3"3"54"15,3-3-54-15,0 0 70 0,0 0-6 0,0 0-13 16,0 0-5-16,0 0-17 0,0 0-19 0,0 0 5 16,0 0-14-16,0 0-11 0,0 0-8 15,0 0-13-15,0 0 1 0,0 0-6 0,0 0-5 16,0 0-33-16,0 0 28 0,0 0 0 16,0 0-5-16,0 0 0 0,0 0 8 15,0 0-24-15,27-6 16 0,-20 5-2 0,3 1-1 16,4-3 6-16,-1 1-6 0,1 2-10 0,2-4-89 15,-1 3-1-15,2 0 26 0,3-5 6 0,1 5 17 16,-1 0-2-16,4-1-14 0,0-2 22 16,3 2-14-16,-3 1 24 0,5-3 12 0,-3 2-25 15,1 1 7-15,1 0 3 0,2 0-2 0,-2-2 22 16,3 1-20-16,3 1-5 0,-4 0 13 16,3-1 2-16,-4-1-5 0,5 2 0 0,-6-1 6 15,5 1-9-15,-2-1 6 0,-3 0 5 16,3 0 2-16,-4 0-2 0,4 2 7 0,-2-1-4 15,-6-2 68-15,7 1-7 0,-6 2 2 16,3-2-30-16,0 2 15 0,1-5-8 0,-1 4-5 16,-3 1-12-16,0 0-3 0,0-2 5 0,3 2-3 15,0 0-18-15,1 0 9 0,3-1-24 16,-1 1 15-16,1 0-10 0,0 1-2 0,0-1 7 16,0 0 3-16,0 0-2 0,3 0-3 0,-2 0-1 15,-3-1-1-15,2 2-9 0,0-1 13 0,1 0-2 16,-3 2-8-16,2-2 3 15,-1 0-10-15,-2 0 12 0,3 1-10 0,-1-1-5 0,-2 0 12 16,3 3-2-16,-2-1-7 0,0-2 10 0,-3 0 2 16,2 1-8-16,3 0 6 15,-1-1-5-15,1 0-6 0,0 0 6 0,0 0-14 16,0 0 11-16,3 2 13 0,-3-2-8 0,4 3 3 16,-2-2-3-16,-1-1 0 0,2 0-5 0,-1 1-5 15,1-1 13-15,-1 1-6 0,-1-1-4 16,1 2 9-16,-1 0-9 0,4-2 2 0,-3 2 8 15,2-2-19-15,-1 1 9 0,0 1 9 0,0-2 4 16,-3 1-14-16,3 2 3 0,0-1 3 16,-3-2-1-16,2 1-7 0,0 0 18 0,-1-1-13 15,-1 5 0-15,6-4-5 0,-5 0 12 0,2 0-4 16,-3 3 2-16,3-2 3 0,0-2-3 16,-3 3-2-16,0-3 2 0,0 4-10 15,1-2 15-15,-3-2-23 0,-1 1-5 0,-1 0 28 16,1-1-2-16,-5 2 2 0,4-2 0 0,1 3-10 15,-1-3 3-15,-3 1-3 0,4-1-3 0,-1 0 3 16,-1 0-2-16,-1 1 2 0,2-1 15 16,-1 0-25-16,-3 0 0 0,4 0 10 0,3-1 5 15,-6 1 8-15,7 0-13 0,-1 0-3 0,1 0 8 16,0-1 0-16,0-2 6 16,0 3-11-16,2 0-6 0,-2 0 9 0,0-2-3 0,-3 2 3 15,4 0-1-15,-3 0 11 0,-1-1-21 0,-4 0 6 16,3 1-3-16,-3 0 10 0,-1 0 0 0,0-2-5 15,-1 2 10-15,-1-3-15 16,-1 3 2-16,-2-1 9 0,2 1-19 0,0 0 13 16,-2-3 7-16,-1 3 6 0,0 0-15 0,0 0 2 15,0 0 0-15,0 0 0 0,0 0-8 0,-2 0 16 16,1 0 4-16,0 0-22 0,-1-2 13 16,4 2-3-16,-4 2 0 0,2-2 10 0,0-2-15 15,0 4 2-15,0-2-2 0,2 0 3 0,-1 0 2 16,3 0 5-16,0 0 8 0,0 1-19 15,-1 1 6-15,1-2 3 0,3 0-13 0,-4 1 12 16,3-1-2-16,-2 3 0 0,1-1-7 0,-1-2 12 16,-2 1 2-16,1 0-14 0,1 1 4 15,0-2 11-15,2 3-11 0,-3-2 6 16,1-1-1-16,-1 1 4 0,1 0-12 0,-3 1 1 16,2 0 0-16,-3 0-5 0,0-2 13 0,-3 0-3 15,2 0-8-15,-1 1-8 0,1-1 22 16,-2 2-1-16,-1-2-3 0,-1 0-9 0,0 0 1 15,-1 1 12-15,0-1-6 0,-2 0-6 0,1 0 14 16,-10 0-13-16,18 0 13 0,-11 3-11 0,-1-3 8 16,-6 0 11-16,16 2 4 0,-16-2-5 15,11 0 6-15,-11 0-3 0,11 0 18 0,-11 0-44 16,7 0 36-16,-7 0-10 0,0 0 10 16,10-2-5-16,-10 2-7 0,0 0 2 0,0 0 7 15,0 0-2-15,0 0-7 0,7-3-29 16,-7 3-61-16,0 0-49 0,0 0-123 0,-23 6-338 15,11-5-250-15,-4-1 76 0,-1 0 126 0</inkml:trace>
  <inkml:trace contextRef="#ctx0" brushRef="#br2" timeOffset="109966.69">10910 3546 312 0,'0'0'125'15,"0"0"-20"-15,0 0 108 0,0 0-1 0,0 0-30 16,0 0 0-16,0 0-39 0,0 0 5 16,0 0-73-16,0 0 4 0,-4-7-13 0,4 7-9 15,0 0-6-15,0 0-8 0,-6-1 4 16,6 1 14-16,0 0-10 0,-7-4-15 0,7 4 2 16,-8-5-15-16,8 5 26 0,-6-2 7 0,0 0-25 15,6 2 2-15,-4-5 16 0,4 5-23 16,-7-6-1-16,4 3 3 0,3 3 3 0,-4-8 8 15,1 5-11-15,2-2-5 0,1 5-8 0,1-10-2 16,2 4 10-16,1 2-8 0,0-4 3 16,2 2-2-16,1-1-11 0,-1-1 0 0,2 4-8 15,-2 0 1-15,1-3-1 0,3 4-7 0,-2 0 10 16,1-1 2-16,-2 4-7 0,3 0 16 0,-10 0-19 16,15 4 3-16,-3-3 10 15,-1 2 0-15,-1 2-13 0,-3 3 13 0,4-4-12 16,-4 6 7-16,2 1-16 0,-5-1 14 0,2 5 9 15,-5-4-17-15,-1 4 8 0,-1 2-11 16,-2 1-10-16,-4 4 28 0,-3-1-18 0,-4 4-18 16,1 0 1-16,-5-1-6 0,2-1-5 0,-2-3 28 15,-1 1-18-15,4-5 8 0,2-2 11 16,-1-1-11-16,1-2 20 0,2-3-15 0,1 5 33 16,3-9 11-16,1 4-5 0,-2-3 2 15,2-2 5-15,2 2 0 0,1-3-15 0,3-2 7 16,0 0 8-16,0 0-20 0,0 0-5 15,0 0 9-15,0 0-1 0,0 0-14 0,13-10 11 16,-5 9-6-16,-2-3 3 0,1 3-7 0,-1-2 12 16,5 3-7-16,-11 0-9 0,14-4 9 15,-5 4-8-15,2 0 15 0,-1 0-5 0,0 0 3 16,1 0-29-16,2 4 16 0,-2-3-13 0,0 2-7 16,1 2-70-16,3 3 0 0,-5-8-158 15,4 8-510-15,-1 3 57 0,-3-1 122 0</inkml:trace>
  <inkml:trace contextRef="#ctx0" brushRef="#br2" timeOffset="111379.06">11019 4517 586 0,'0'-6'256'16,"0"6"-23"-16,0 0-3 0,0 0-30 0,0-5 4 15,0 5-83-15,0 0-24 0,0 0-15 16,0 0-3-16,-3-5-25 0,3 5 10 0,0 0-15 15,0 0-16-15,0 0 5 0,0 0-10 0,-3 16 1 16,3-7 4-16,-4-1-2 0,4 3 7 16,-1 0-10-16,-1 1-2 0,1 4-8 0,1-4 7 15,-3 2 19-15,3 1-37 0,-3-2 9 0,3 2-9 16,-3-2-4-16,2-1-11 0,1-2 21 16,-3 2-13-16,3-1-13 0,0-4 16 0,-3 3-24 15,3-3 11-15,-3 0-3 0,3 1 8 0,-1-5 13 16,1 3 5-16,0-6-6 0,0 8 14 15,-3-4-3-15,3-4-3 0,0 5 6 16,0-5-21-16,0 0-3 0,0 0 13 0,-4 3 6 16,4-3-1-16,0 0-7 0,0 0 2 0,0 0-10 15,0 0 3-15,0 0 4 0,0 0-4 16,0 0-8-16,0 0 10 0,17-8 0 0,-17 8-15 16,10-3 2-16,-2 2 8 0,2-3 0 0,0 2-15 15,4 0 4-15,-1-3 1 0,1 4 2 16,0-2 8-16,6-4-5 0,-3 5 13 0,1-3-13 15,-2 3-10-15,2-4 20 0,-2 3-13 0,-5 0-2 16,2 1-8-16,1-1 5 0,-3 3-10 16,-2-4-15-16,-1 2 20 0,-1 1 2 15,0 0-7-15,-7 1-5 0,9-3 10 0,-9 3 5 16,8-3 11-16,-8 3-19 0,0 0 3 0,0-7 39 16,0 7-47-16,0 0 11 0,-11-8 5 15,5 6 10-15,6 2 2 0,-7-7-20 0,0 6 21 16,0-2-1-16,3-1-12 0,-3 1 20 0,1 2 8 15,0-3 3-15,6 4-3 0,-11-3-11 16,7 2 9-16,4 1 17 0,-7-6-2 0,7 6-13 16,-9-3-3-16,9 3 16 0,-5-3-6 0,5 3 4 15,-6-4-14-15,6 4 8 0,0 0-10 16,0 0-6-16,-7-1 6 0,7 1 3 16,0 0 12-16,0 0-26 0,-3-6 16 0,3 6-2 0,0 0-6 15,0 0 0-15,-7-1 0 0,7 1 1 16,0 0-1-16,0 0-8 0,0 0 27 15,0 0-19-15,0 0 10 0,0 0-4 0,0 0-6 16,0 0 0-16,0 0 0 0,0 0 1 0,-3-4-17 16,3 4 29-16,0 0-5 0,0 0-15 15,0 0 5-15,0 0-8 0,0 0-18 0,0 0-3 16,0 0 8-16,0 0 1 0,-4 14 9 0,8-8 0 16,-4 3 3-16,0 2 3 0,3 2 2 15,-3 3-7-15,3 1 7 0,-3 2 5 16,4 5-13-16,-1 1-25 0,-3 0-8 0,3 1-17 15,-2 4-86-15,1-3-96 0,-1 8-559 0,2-6 50 16,4-1 137-16</inkml:trace>
  <inkml:trace contextRef="#ctx0" brushRef="#br2" timeOffset="112211.39">11235 5685 593 0,'0'-7'236'0,"-3"1"-19"0,2 1-17 0,-1-2 56 16,1 0-28-16,-3 4-3 0,1-5-30 0,0 2-9 15,-1 2-29-15,-3-2-22 0,1 1 4 0,-5 1-11 16,1 0-18-16,-3 2-23 0,-1 1-3 16,1 2-25-16,-2-1 15 0,-1 2-7 0,1 2-21 15,2-3 5-15,-5 6-7 0,5-3-11 0,-1 3 10 16,4 0-22-16,3 3 4 0,-3-2-7 15,6 1-10-15,-2 0 5 0,3 0-11 0,2-1-4 16,1 0-8-16,1-1 10 0,2 2 2 16,3-4-4-16,-2 2 4 0,6-3-7 0,0 1 13 15,0-4-13-15,1 0 2 0,-1 1-7 16,4-1-1-16,-3-1 1 0,-1 0 10 0,3-1 5 16,-3 1-5-16,-3-2 0 0,0 1 0 0,3 0 18 15,-3-4-5-15,0 4-10 0,-1-2 15 16,-1-1-3-16,-2 1-7 0,-3 3 15 0,4-8-5 15,-1 4 7-15,0 1-7 0,-3 3-5 0,4-6 7 16,-4 6-9-16,3-4-4 0,-3 4 11 16,0 0-2-16,0 0-22 0,0 0 14 0,0 0-3 15,0 0 0-15,3 17 11 0,-3-6-11 16,-3 3-82-16,3 3 5 0,3 2 1 0,-3 3 48 0,3 6-26 16,1 1-48-16,-3 5-13 15,5 1 10-15,-3 2-38 0,4 13-129 0,-4 4-117 16,4-3-427-16,-3 2 94 0,-4 1 67 0</inkml:trace>
  <inkml:trace contextRef="#ctx0" brushRef="#br2" timeOffset="112893.46">11026 7104 660 0,'0'-4'187'0,"0"4"18"15,0 0-29-15,0-8-25 0,0 8-13 16,0 0 3-16,0 0-46 0,0 0 7 0,0 0-20 16,0 0 0-16,21 11-3 0,-15-3-17 0,4 0-1 15,1 2-9-15,-1 3-9 0,4-1 70 16,0 3-16-16,2 2-2 0,2-2-21 0,-2 1-5 16,-1 0-2-16,5-3 2 0,-6 1-11 0,3 1-9 15,-3 0 10-15,-1-5-26 0,1 0-12 16,-1 1-11-16,1 0-2 0,-4-1-42 15,0-2-14-15,-2 0-55 0,-2 1-27 0,-2-1-83 16,-4-1-58-16,6-3-512 0,-5 2 64 0,2 1 135 16</inkml:trace>
  <inkml:trace contextRef="#ctx0" brushRef="#br2" timeOffset="113204.68">11368 7050 819 0,'-3'-8'222'0,"3"8"-35"0,-1-6 8 0,-2 4-14 16,3 2-17-16,0 0-15 0,-3-6-11 0,3 6-28 15,0 0 0-15,0 0-13 0,-14 0-7 16,7 6-6-16,-3 1 6 0,-4 3-36 0,-2 5 66 15,-2 4-12-15,-2 0 2 0,-11 13-18 0,4-1-3 16,-4 1-9-16,4-3-16 0,3-3 0 16,6-1-21-16,1-3-10 0,-3 2-17 0,6-5-19 15,0 2-22-15,1-3-21 0,3-1-34 16,2-2 16-16,-2-2-94 0,4 1-78 0,-1-6-115 16,3 3-442-16,0-1 99 0,1-3 24 15</inkml:trace>
  <inkml:trace contextRef="#ctx0" brushRef="#br2" timeOffset="117406.28">12244 3431 616 0,'0'0'226'0,"-8"3"-22"16,8-3-104-16,0 0 15 0,0 0 6 0,0 0-24 15,0 0 18-15,0 0-23 0,0 0 6 16,0 0 4-16,0 0-5 0,0 0-17 0,0 0-14 16,-10-8 26-16,10 8-15 0,-3-5-28 0,3 5 12 15,0 0-2-15,-7-4-13 0,7 4 0 16,-3-4 13-16,3 4-5 0,-4-4-8 0,4 4 5 16,-1-9-25-16,1 9 2 0,0-6 3 15,-3 1-1-15,3 5-7 0,3-8-7 0,-3 3-4 16,1 0 4-16,3-2-6 0,2 2 13 0,-2-3-13 15,3 2 8-15,2-1-13 0,-1 0 3 16,2 1 15-16,0-2-20 0,1 4 15 0,2 0-6 16,-3-2-1-16,4 4-11 0,-1 1-16 0,1-3-2 15,-4 4 23-15,1 4-7 16,3-3 17-16,-5 4-22 0,2 0 7 0,-1 1-13 16,-3 2 15-16,-4 1-20 0,1-1 8 0,-5 4 13 15,-5 4-24-15,-1 2 8 0,-3 0-4 0,-4 5-30 16,-7 1-6-16,2 1 14 0,1-1-22 15,-2 0-26-15,-1 0 13 0,4-4-11 0,3-2 21 16,-3-3 13-16,4 0-8 0,-1-4 10 0,4 2 11 16,3-5 7-16,0-2 19 0,0 1-1 15,0-3 8-15,4-1-6 0,3-3 1 0,-4 1 10 16,4-1 31-16,0 0-18 0,0 0-18 0,0 0 5 16,0 0 2-16,14-12 3 0,-7 7 11 15,0 2-11-15,-7 3 8 0,13-5-13 16,-5 2 10-16,2 2-13 0,-3 1 13 0,3-3 8 15,3 3-23-15,-3 0 18 0,5 0 7 0,-5 3 1 16,7-2-18-16,-4 2 25 0,1 2-82 16,3 3 18-16,-3-3-110 0,3 2-148 0,0 1-433 15,-3 1 69-15</inkml:trace>
  <inkml:trace contextRef="#ctx0" brushRef="#br2" timeOffset="118672.09">12312 4511 778 0,'0'-5'217'0,"0"5"-22"0,0-5-14 15,0 5-32-15,0 0-3 0,0-6-31 16,0 6-10-16,0 0-18 0,0 0-10 0,0 0-3 16,0 0-5-16,0 0-13 0,0 0 8 0,0 0-7 15,6 22-24-15,-5-13 11 0,2 3 4 16,-3 3 3-16,0 0-12 0,0 1-6 16,0 3-10-16,0-1-20 0,-3 2 20 0,2-1 13 15,1-1-26-15,0 0-10 0,0-3-10 0,0 2-8 16,0-3 10-16,0-3-7 0,0 2-3 15,0-4 5-15,0 0-5 0,0-1 21 0,0 0-3 16,0-1-11-16,0-3 11 0,0-4-7 0,0 6-4 16,0-6 11-16,0 0 8 0,0 0 5 15,0 0-8-15,0 0-8 0,0 0 6 0,11-13-3 16,-8 9-8-16,1 0 16 0,-4 4-3 0,6-10-13 16,-2 8 16-16,-1-4-5 15,4 3-19-15,-1-4 29 0,2 5-5 0,-1-4-18 0,-1 2 4 16,4 1 1-16,1 0 3 0,2-2 2 15,-2 2 2-15,-1-1-15 0,3 2 11 0,1 1-8 16,-4 0 5-16,1-2 12 0,3 1-4 16,-4 1-19-16,4 1 11 0,-4 0-2 0,0 0 17 15,1-2-13-15,-1 2-4 0,-1 0-11 0,2-1 20 16,-11 1-20-16,14 0 6 0,-5 0 12 16,-9 0 2-16,12-3 3 0,-12 3-23 0,10 0 34 15,-10 0-14-15,9-2 6 0,-9 2-3 0,8-4-20 16,-8 4 30-16,3-7-12 0,-3 2 4 15,0 5 6-15,-3-8 10 0,0 4-15 0,3-2 10 16,-5 1 5-16,2-1 2 0,-3 2 11 16,2 0-5-16,1-3-13 0,-1 1 13 0,-2 5 2 15,1-5 0-15,-1 2-12 0,3 2-6 16,-1-3 13-16,4 5-15 0,-9-5 7 0,9 5 6 16,-4-5-16-16,4 5 6 0,-7-5-14 0,7 5 1 15,0 0 2-15,-4-1-10 0,4 1 5 16,0 0 2-16,-6 14 3 0,5-7-5 0,1 2 0 15,0 2-7-15,-3 3 22 0,3 2-2 0,0 2-21 16,0 1 23-16,0 6-7 0,3 4-16 16,-3 0 6-16,0 5 2 0,1 5-21 0,2 12-40 15,-3-7-62-15,0-5-169 0,3 19-493 0,0-2 73 16,-3-4 90-16</inkml:trace>
  <inkml:trace contextRef="#ctx0" brushRef="#br2" timeOffset="119906.8">12411 5813 414 0,'0'0'192'0,"0"0"5"0,0-6-18 0,0 6-22 15,0 0 9-15,0 0-25 0,0 0-3 0,0-6-8 16,0 6-17-16,0 0-13 0,0 0 7 16,0-6-14-16,0 6-70 0,0 0-5 0,0 0-3 15,0-9 3-15,0 9 5 0,0 0 2 0,0 0 1 16,0-4-13-16,0 4 12 0,0 0 4 0,0 0 1 16,0-7 1-16,0 7 13 15,0 0-27-15,0 0 9 0,0-5-3 0,0 5 10 16,0 0-10-16,0 0 8 0,0 0-13 0,0 0 3 15,0-7 4-15,0 7-7 0,0 0 26 16,0 0-24-16,0 0-17 0,0 0 17 0,0 0 6 16,0 0-21-16,0 0-8 0,0 0 13 0,0 0-2 15,0 0-13-15,0 0 2 0,6 21 9 16,-6-13-4-16,0 4-2 0,4 2 3 0,-4 2-14 16,3 1 19-16,-3 0-16 0,4 1 8 0,-1 3 8 15,-2-3-10-15,2 2 9 0,0-2-7 16,0 3-7-16,-2-2 9 0,2-2-7 15,3-1-26-15,-5 2 21 0,2-3-18 0,1 2-10 16,-1 0-44-16,-3-4 2 0,4-1-25 0,-1 2-30 16,-3-3-42-16,-3 2-61 0,3-3-92 15,-1 0-382-15,-2 4 75 0</inkml:trace>
  <inkml:trace contextRef="#ctx0" brushRef="#br2" timeOffset="121475.45">12452 7016 803 0,'0'0'282'16,"0"0"-34"-16,0 0-28 0,0 0-25 16,0 0-13-16,0 0-29 0,0 0-15 0,0 0-10 15,0 0-13-15,0 0-7 0,0 0-8 16,-11 16-11-16,5-8-7 0,-1-4-13 0,0 5 3 16,-3-1-18-16,3-1-3 0,0 1-5 15,-4 0-7-15,2 0 1 0,2 0 1 0,-4-4-10 16,4 3-5-16,1-1-88 0,-1 2 11 0,0-4-10 15,3 2 17-15,-2 0-30 0,2-4 12 16,1 4 6-16,0-4 5 0,3-2-16 0,-3 8 14 16,3-8 1-16,3 7 14 0,-3-7 2 0,10 1 11 15,-3 0 4-15,6-1 6 0,-2-1-1 16,6 1 1-16,-4-1 5 0,5 0-5 0,-2-3 9 16,5 4 6-16,0-1-10 0,-5 1 2 0,2-1 1 15,-1 2-3-15,0 0 22 16,0-1-24-16,-3 5 14 0,-1-4 16 0,1 1-23 15,-1 4-8-15,-3-2 11 0,1 2 9 0,-4 1 9 16,-3 2 2-16,2 1-21 0,-6 3 23 0,-3-4 11 16,-4 7 15-16,0-4-33 0,-4 5-13 15,-2-2 51-15,-7 0-35 0,0 3-4 0,-4-2-1 16,3 2 4-16,-4-3-12 0,5-4-3 0,-4 2 2 16,4-4 11-16,6 0-16 0,-3-1-4 15,1-1-4-15,1-3-17 0,5 2-38 0,0-5-57 16,0 0-54-16,6-1 1 0,4 0-75 0,0-15-420 15,0 11 0-15</inkml:trace>
  <inkml:trace contextRef="#ctx0" brushRef="#br2" timeOffset="121801.12">12531 6982 965 0,'0'0'220'0,"0"0"-28"0,0 0-34 16,0-7 4-16,0 7 65 0,0 0-30 0,0 0-17 15,0-6-6-15,0 6-16 0,0 0-24 0,0 0-9 16,3-3-7-16,-3 3-26 0,0 0-5 15,0 0 8-15,6-6-26 0,-2 5-13 0,6-5 3 16,0 3-3-16,4-5-17 0,3 1-11 0,1-2-31 16,2 0-30-16,10-4-64 0,-2 1-103 15,-4 4-258-15,7-5-349 0,-1 1 65 0,-8 3 87 16,0-5 79-16</inkml:trace>
  <inkml:trace contextRef="#ctx0" brushRef="#br2" timeOffset="127404.54">13504 3511 696 0,'0'0'158'0,"0"0"4"16,-3-7-9-16,3 7-12 0,-3-3 2 0,3 3-20 15,0 0-8-15,-4-5-17 0,4 5-9 16,-3-4-7-16,3 4-5 0,-3-6 7 16,3 6-2-16,-1-7-15 0,1 7-3 0,-3-8-3 15,0 5-17-15,3 3 17 0,0-7-15 0,-3 2-7 16,3 5-11-16,3-10 0 0,0 3-10 0,0 2 20 16,1-3-4-16,2 0-16 0,1 1 2 15,1-2-5-15,2 2-9 0,0 0 17 0,1-2-8 16,2 5-25-16,1-4 30 0,-1 1-22 0,0 3 17 15,1 0-7-15,-3 2-1 0,3-2 1 16,-1 4 0-16,1 0-8 0,-4 4-5 0,3-2 5 16,-2 2-18-16,-4 1 25 0,3 3-4 0,-4-1-3 15,-1 3-13-15,-2 0 13 16,-3 4 3-16,-3 2-6 0,-2 1 6 0,-1 4-8 16,-7 1 10-16,-1 3-8 0,3-1 1 0,-9 0-1 0,6-4 3 15,-3-3 5-15,3 1-20 0,0-3 5 16,-2-1 2-16,3-1 3 0,2-2 2 15,1-3 1-15,0 1 12 0,2-4-18 0,-1 1 11 16,2-1 2-16,3-4-23 0,-3 1 20 0,7-2-7 16,-7 3 3-16,7-3 2 0,0 0 0 15,0 0-8-15,0 0 6 0,0 0 2 0,0 0 2 16,0 0-2-16,0 0 0 0,18-11 8 0,-12 9-13 16,-6 2 7-16,13-1 1 0,-5 1-8 15,-8 0 2-15,17 3 8 0,-6-2 11 0,-1 3-24 16,3-2 3-16,1 2 12 0,-4 1-24 0,3-2 11 15,2 3 4-15,1 0 7 0,1 2-8 16,-2-4-35-16,1 1-39 0,-3 2-30 16,5-3-198-16,0 3-432 0,-2-1 43 0,2-2 72 15</inkml:trace>
  <inkml:trace contextRef="#ctx0" brushRef="#br2" timeOffset="128606.15">13641 4593 412 0,'0'0'107'0,"0"0"39"0,0-5-18 0,0 5-5 15,0 0 2-15,-3-4 108 0,3 4-33 16,-3-6-26-16,3 6-8 0,0 0-68 0,-4-3-4 15,4 3-2-15,-4-5 1 0,4 5-22 0,0 0-14 16,0 0 17-16,-3-4-18 0,3 4 0 0,0 0-15 16,0 0-12-16,0 0-12 0,0 0 7 15,0 0 1-15,0 0-7 0,0 0 18 0,0 0-21 16,21 0 1-16,-12 0-11 0,2 0 15 0,-1 0 8 16,1-3-7-16,6 1-3 0,-4 2-11 15,1-2 6-15,0-1-5 0,0 0 5 16,-1 0-11-16,1 0 3 0,-4 1 3 0,0 0 5 15,1 1-5-15,-4 0 12 0,2-2-20 16,-5 1 28-16,4 0-25 0,-8 2 20 0,9-6-13 16,-9 6 0-16,4-3 18 0,-1-1-25 0,-3 4 5 15,0 0 68-15,0-5-9 0,0 5-6 0,0 0 1 16,0 0-8-16,-10-6-16 0,10 6 0 16,0 0-2-16,0 0 5 0,-18 8-8 0,12-1 3 15,0 2-20-15,2-1-1 0,-4 4 5 0,2 4-7 16,-1 0 8-16,1 1 7 0,2 0-18 15,-3 5-2-15,3-3 2 0,-2 4 0 0,-1-3 3 16,4 4 13-16,-5-2-16 0,5-5 0 16,0 2-7-16,-1-1 4 0,1 0-7 0,0-2 0 15,0 0 6-15,2-2-12 0,-2 2 17 16,3-7-16-16,-3 5-8 0,3-4-8 0,-5 1-25 16,5-3-5-16,-3 3 5 0,3-1-36 0,0-4-23 15,-3-1 13-15,3 2-16 0,0-3-140 16,0 1-241-16,0-5-289 0,0 2 46 0,0-2 97 15</inkml:trace>
  <inkml:trace contextRef="#ctx0" brushRef="#br2" timeOffset="129044.95">13601 4842 545 0,'-8'-1'261'15,"8"1"-33"-15,0 0 10 0,-6-5-21 0,6 5-43 16,0 0-2-16,-4-2 2 0,4 2-49 0,0 0 8 16,0 0-17-16,0 0-6 0,0 0-28 0,-3-5 25 15,3 5-30-15,0 0-11 0,0 0-2 16,0 0-12-16,16-1 1 0,-8 1-4 0,5-2 2 16,1 1-12-16,0 1-1 0,6-5-87 0,0 2 13 15,4 2 3-15,-3-4-5 0,-1 4 7 16,4 0 3-16,-3-4 7 0,0 4-4 0,-1-1 20 15,-2 1-13-15,-2-2 8 0,-2 2-6 0,-1 0-2 16,-1-1-20-16,0 1-31 16,-2 1-11-16,-10 0 32 0,12 0-21 0,-12 0-18 15,9 0-46-15,-9 0-126 0,0 0-478 0,0 0 56 16,0 0 95-16</inkml:trace>
  <inkml:trace contextRef="#ctx0" brushRef="#br2" timeOffset="130558.77">13716 5873 273 0,'0'0'62'16,"0"0"35"-16,0-7-2 0,0 7 20 0,0 0-8 16,0 0 80-16,-3-6-23 0,3 6-15 0,0 0-6 15,0 0 39-15,0 0-57 0,0-7 8 16,0 7-2-16,0 0-24 0,-3-3-104 0,3 3 30 16,0 0 6-16,0 0-4 0,-1-8-12 0,1 8 85 15,0-6-24-15,0 6 16 0,0 0-5 0,0 0-21 16,0-4-2-16,0 4-3 15,0 0-10-15,0 0-3 0,0 0 8 0,0-7 3 16,0 7-19-16,0 0-4 0,0 0-24 0,0 0 11 16,0 0-13-16,0 0 2 0,0 0-4 15,0 0-3-15,0 0-3 0,-3 23 3 0,3-11-6 16,0 3 21-16,0 2-10 0,0 2-10 0,0 4-8 16,0 0 15-16,-3-2 1 0,3 1-16 0,0 3 15 15,0-4 3-15,0 0-8 0,0-2-5 16,0-1 8-16,0 1 0 0,0-1-5 0,0-6-1 15,3 2-7-15,-3-2 11 0,0 1-6 0,0-2 0 16,3-3 8-16,-3 2-6 0,4-3 1 16,-1 0-11-16,-3 0 3 0,3-3-18 0,2 0-20 15,-5-4-39-15,6 4-63 0,-6-4-91 16,7 3-626-16,-7-3 117 0,0 0 49 0,0 0 92 16</inkml:trace>
  <inkml:trace contextRef="#ctx0" brushRef="#br2" timeOffset="132231.68">13959 6846 624 0,'0'0'113'16,"0"0"25"-16,0-5-10 15,0 5 66-15,3-6 11 0,-3 6-28 0,3-3-11 16,-3 3 3-16,1-6-8 0,-1 6-12 0,0 0-8 16,0 0-3-16,0 0-20 0,0-5-8 0,0 5 7 15,0 0-12-15,0 0-25 0,0 0 4 16,0 0-12-16,0 0-3 0,0 0 0 0,-23 11-25 16,12-2-1-16,-3 3 13 0,-3 3-17 0,-3 7 4 15,-1-1 1-15,-6 11-8 0,2 3-3 16,2-2-10-16,-1 6 8 0,7-7-6 0,3-5-9 15,0 0 2-15,4-2-16 0,3-2 6 0,1-4-13 16,-2 2 7-16,5-4 6 0,0-1 0 16,3-4-13-16,0 2 2 0,0-3-7 15,3-2 17-15,5 3-14 0,-2-6-9 0,1 1 24 16,6-2-13-16,-2 2 5 0,2-6-5 16,5 0-8-16,-5-2-5 0,5 0 10 0,-2-4 6 15,2 2-3-15,-2-3 5 0,-1-1-5 0,-2-1 12 16,1 1 1-16,-4-3 7 0,0 1-17 0,-3-1 4 15,0 0-7-15,-4-2-13 0,1 1 23 16,-1-2-12-16,-6 1 7 0,3 4 2 0,-7-5-12 16,4 3 10-16,-5 2 8 0,-2 1 2 0,0 2-13 15,-1-1 14-15,-2 0-14 0,3 5 1 16,-4-1-1-16,4 1 0 0,-4 1-12 16,4 0-16-16,0 3-43 0,3-3 0 0,-3 6-36 15,3-4-21-15,3 4-38 0,-2-4-79 16,3 4-131-16,2-3-414 0,1-3 125 0,4 8 12 15</inkml:trace>
  <inkml:trace contextRef="#ctx0" brushRef="#br2" timeOffset="136394.5">14804 3400 573 0,'0'0'217'0,"0"0"-81"15,0 0-3-15,-3-4-12 0,3 4 19 0,0 0-40 16,0 0-8-16,0 0-12 0,-5-4 2 16,5 4-6-16,0 0-7 0,0 0-12 0,0 0-3 15,5-8 2-15,1 5-18 0,-2-1 8 0,2 2-2 16,-2-2-21-16,6 0 15 0,0 1-7 15,0 0-3-15,1 1 0 0,-1 2-20 0,3-3 2 16,-2 0-5-16,2 2 13 0,2 1-13 0,-5 0 0 16,-1 0-5-16,6 2-28 0,-5 0 23 15,0 1 10-15,0 1-5 0,-3 0 13 16,0 0-10-16,-1 2-1 0,-2 1 3 0,-4 1-12 16,0 1 19-16,0 1 14 0,-4 0-31 0,-2 4 7 15,-1 1 9-15,-3-2-19 0,-1 0 0 16,1-1 6-16,0 2 2 0,-1-2-10 0,2 1 10 15,2-2-16-15,-4 1 6 0,4-2-18 0,1-2 12 16,-1 1-9-16,0-1-16 0,3-1-8 16,1 1 16-16,0-4 0 0,0 3 12 0,3-1 3 15,0-6-7-15,3 8-6 0,0-6 34 0,3 0-16 16,-1 3 10-16,-5-5-2 0,13 4 5 16,-6-3-13-16,0 2 18 0,3 0-10 15,0 2 5-15,0-3-5 0,-2 2 10 0,2 1 3 16,0-2 2-16,-3 4-17 0,3-2 7 0,-3 3 2 15,-1-4 34-15,2 3-21 0,-5-1 3 16,1 2 3-16,-4-3 12 0,0 6 5 0,-4-2-15 16,1-1 13-16,-5 4-13 0,-1 1 0 0,-1-3 8 15,-1 1-5-15,-3 1 15 0,0-3-44 16,1-1 13-16,-4 1 11 0,3-1-14 0,-3-4-1 16,3 1-4-16,1-2-2 0,-1 2 0 0,4-3-2 15,-1-1 4-15,1-1-2 0,10 0-20 16,-13 0 4-16,13 0-2 0,-8-3 0 15,8 3-15-15,0-5-21 0,0 5 6 0,0 0-62 16,11-8-36-16,-4 6-21 0,-4 0-45 0,4 2-500 16,0-5 101-16</inkml:trace>
  <inkml:trace contextRef="#ctx0" brushRef="#br2" timeOffset="137411.12">14841 4520 788 0,'0'0'174'0,"-3"-4"15"0,3 4 42 0,-3-5-16 15,3 5-18-15,0 0-33 0,-4-5-6 0,4 5-14 16,0 0-27-16,-4-5-17 0,4 5-20 15,0 0 14-15,0 0-9 0,0 0-21 0,0 0 13 16,17-1-24-16,-13-2-4 0,-4 3 2 0,18-1-10 16,-8 0 0-16,3-1 0 0,4 1-13 0,-4-3 0 15,2 2-7-15,5 0 2 16,-6-3-10-16,-1 4 2 0,1-2 8 0,-1-1 0 16,1 1-2-16,-4 2-9 0,0-3-4 0,1 2 18 15,-4 0-6-15,0 2 1 0,-1-5 9 16,2 4-9-16,-8 1-3 0,10-2 20 0,-10 2-30 15,6-1 30-15,-6 1-28 0,0 0 8 0,0 0 0 16,0 0-2-16,-13 21-6 0,6-8-8 0,-3 3 6 16,0 2 10-16,0 5-5 0,-1-3-3 15,1 10-2-15,-4-4-3 0,4 3-8 0,0 0 14 16,3-3-19-16,-1-1 3 0,2-1 10 0,-1-3-10 16,4 0 5-16,0-4 10 0,-1 0 3 15,4-1-23-15,0 1-3 0,-4-5-5 16,4 1 2-16,4-1 11 0,-4 1-10 0,1-4-6 15,2 1-22-15,0-2-1 0,-3 2-17 0,3-3-16 16,-3 0-28-16,1 0-7 0,-1-4-219 16,0 2-511-16,0-5 87 0,0 0 110 0,0 0 62 15</inkml:trace>
  <inkml:trace contextRef="#ctx0" brushRef="#br2" timeOffset="137788.31">14841 4793 673 0,'-6'-1'228'0,"6"1"-19"16,0 0-19-16,0 0-24 0,0 0-5 0,-8-4-4 15,8 4-22-15,0 0-20 0,0 0-20 16,0 0-5-16,0 0 4 0,0 0-17 0,0 0-10 16,0 0 7-16,0 0-13 0,0 0 1 0,21-2-16 15,-11 2 8-15,4-1-3 16,-1 0-25-16,5-1 25 0,3-2 2 0,-2 2-9 16,2-2-3-16,3 0-15 0,-4 3 14 0,1-5-16 15,0 4 4-15,-4-1 5 0,3 1-25 16,-3 1-3-16,0-2 0 0,-3 3-20 0,0-3-11 15,-1 2-7-15,1 0-29 0,-4 1-9 0,-3 0-16 16,-7 0-29-16,17 1-4 0,-10 3-105 16,-3-3-418-16,2 2-50 0,-6 2 22 0</inkml:trace>
  <inkml:trace contextRef="#ctx0" brushRef="#br2" timeOffset="138647.1">14978 5723 739 0,'0'0'254'0,"0"0"-124"15,-1-7 52-15,1 7-26 0,-3-6-46 16,3 6 16-16,0 0-11 0,-3-6-23 0,3 6 13 16,0 0-26-16,-3-3 1 0,3 3-37 0,0 0-10 15,0 0-10-15,0 0 13 0,0 0 8 16,-3 15-6-16,3-6-17 0,0 0 4 0,0 7 1 15,0 1 2-15,0 2 0 0,-1 4 0 0,-2 0 6 16,3 2-17-16,0-4-1 0,-3 4-3 16,3-3 7-16,0-2-5 0,-3-2 11 15,3 3-11-15,-1-4-4 0,1-1 30 0,0 1-23 16,0-5-16-16,0 2 16 0,0-1-10 0,0-2 7 16,0-1-7-16,0 0 2 0,0-1 3 15,0 1-18-15,0-1 12 0,1-3-14 0,-2 0-1 16,2 1 8-16,-1-1-8 0,0-2-5 0,0 2-15 15,0-6-5-15,3 9-18 0,-3-6 0 16,0-3-72-16,3 7-41 0,-3-7-82 0,3 2-488 16,1 1 58-16,-4-3 67 0</inkml:trace>
  <inkml:trace contextRef="#ctx0" brushRef="#br2" timeOffset="139835.69">14862 7079 435 0,'0'0'197'0,"-4"-4"38"0,4 4 1 16,0 0-26-16,-3-6-11 0,3 6-7 15,0 0-18-15,0-3-15 0,0 3-8 16,0 0-33-16,-4-6 10 0,4 6-21 0,0 0-9 16,0 0-14-16,0-6-5 0,0 6 3 0,0 0-18 15,0 0 13-15,0 0-18 0,-3-4-13 0,3 4-8 16,0 0 6-16,0 0-3 0,0 0 15 16,-3-6-20-16,3 6-5 0,0 0 2 0,0 0-20 15,0 0 7-15,0 0 21 0,0 0-18 0,0 0-2 16,0 0 9-16,0 0-37 0,0 0 25 15,0 0 2-15,-1-4-2 0,1 4-10 0,0 0-3 16,0 0-8-16,0 0-4 0,0 0 19 0,7-4-12 16,-7 4-2-16,14-1 7 15,-4-2-15-15,0-1 7 0,8 1 11 0,-2-3-8 16,2 3-5-16,3-4 10 0,-1 1-15 0,0 2 22 16,-2-3-6-16,-1 1-6 0,0 2 10 0,0-2 8 15,-3 1-21-15,-1 1 6 0,1 2-1 16,-4-3-2-16,0 4 5 0,-3-4 8 0,1 4-8 15,-2-1 18-15,1 1-18 0,-7 1 13 0,9-7-10 16,-9 7 0-16,5-2 15 0,-5 2 0 16,0 0-26-16,0 0 21 0,0 0-8 0,0 0-10 15,0 0 6-15,0 0 6 0,0 0-4 16,-24 16-3-16,17-7 0 0,-1 3-10 16,2 3 5-16,-1 2 0 0,-3 1-2 0,3 4 2 15,0 2-6-15,0-2 12 0,1 1-9 0,-2 2 3 16,2-1-5-16,2 0 2 0,1 1 3 15,-3-6-2-15,5 3 2 0,-2-2-8 0,0-4 6 16,-1 1-6-16,3 1 3 0,-2 2 0 0,0-4 0 16,3-2-6-16,-4 1-9 0,4 2-11 0,-3-3-5 15,3 1-7-15,-3-4 4 0,0 3-14 16,3-1 4-16,0-1-38 0,-1-2 15 0,-2 1-12 16,3 2-1-16,0-8-22 0,-3 6-16 0,3-5-59 15,0 1-25-15,0-3-26 16,0 0-540-16,0 1 105 0,0-5 59 0</inkml:trace>
  <inkml:trace contextRef="#ctx0" brushRef="#br2" timeOffset="140227.6">14866 7382 675 0,'-8'-4'197'0,"8"4"11"16,-7-2-29-16,7 2-33 0,-7-1 15 0,7 1-7 15,-6-4-42-15,6 4 3 0,0 0-17 0,0 0 4 16,-3-4-28-16,3 4-7 0,0 0-6 15,0 0-15-15,0 0 3 0,16-2-11 0,-9-2 1 16,7 4-8-16,2-3 4 0,2 2-30 0,6-3 31 16,1 1-5-16,1-4 5 0,2 5-18 0,2-4 12 15,-2 0-9-15,2 2-8 0,-2-3 5 16,-4 4-11-16,3-4 1 0,-7 6-39 16,1-3-12-16,-3 1-16 0,-5 3-64 0,4-4-28 15,-6 2-15-15,1 1-83 0,-4 2-460 16,-1-1 59-16,-4 2 41 0</inkml:trace>
  <inkml:trace contextRef="#ctx0" brushRef="#br2" timeOffset="144258.17">16099 3361 427 0,'-10'-5'159'0,"10"5"-6"0,0 0 1 0,0 0 5 16,0 0-90-16,0 0 0 15,0 0 15-15,0 0-12 0,0 0 2 0,0 0-12 16,0 0 17-16,0 0 46 0,0 0 11 0,0 0-26 15,0 0 5-15,-4-4-20 0,4 4-13 16,0 0-8-16,0 0-10 0,11-6 5 0,-7 5-5 16,5-2-5-16,-2 0-10 0,4 2-21 0,2-2 18 15,-3 2-10-15,4-4 5 0,0 4-16 16,-3-1-14-16,2 1 1 0,-3 1 9 0,4 0-8 16,-4-4-11-16,-3 8 6 0,3-4-8 15,0 1-3-15,-3 0 14 0,-4 1-4 0,2 4-22 16,-2-2 17-16,-3 2 9 0,0 1-11 15,-4 1 15-15,-3 1-25 0,3 0 5 0,-5 1 12 16,-1 2-9-16,-1-1-1 0,-2-1 3 16,2 3-7-16,1-5-1 0,3 2-5 0,-3-2 3 15,3-1-13-15,0 1 10 0,3-4 0 0,-2 5-18 16,3-5 3-16,0 0 13 0,2 2-8 0,1-6 10 16,0 7-10-16,0-7 18 0,4 4-10 15,-4-4-21-15,9 4 23 0,-5-4 3 0,-4 0-11 16,10 1 24-16,-2 1 10 0,-8-2-31 0,16 0 25 15,-9 1-7-15,-7-1 8 16,14 4-3-16,-7-3 11 0,-1 0-9 0,2 3-7 0,-2 1-5 16,1-2 26-16,0 4-1 0,-4 0-10 15,4 0 16-15,-6 1-3 0,2 2-18 16,0 0 21-16,-3-2 4 0,0 0-4 0,0 2-3 16,0 1 21-16,-3-1-14 0,-1 0-20 0,-3-1 26 15,3 0-31-15,-5 3 13 0,2-3 5 16,-4 0 16-16,1 1-19 0,0 0 6 0,-1-2-13 15,-2-1 15-15,3-1-8 0,-1-1-4 0,-2-1 9 16,2-1 1-16,1 2-1 0,0-3-2 16,-1-1 3-16,2 1-5 0,2 1 14 0,7-3-9 15,-14 0 10-15,14 0-23 0,-10-3 5 0,10 3 12 16,-7-4-17-16,7 4 2 0,-3-6-4 16,-1 3 12-16,4 3-11 0,0-5-14 15,0 5 12-15,0 0-5 0,0-9-5 0,0 9 26 16,0 0-29-16,0-4-9 0,0 4-12 0,0 0-1 15,1-8-14-15,-1 8-22 0,0 0-21 16,3-4 10-16,-3 4-43 0,0 0-28 0,0 0-95 16,0 0-581-16,6 0 100 0,-6 0 50 0</inkml:trace>
  <inkml:trace contextRef="#ctx0" brushRef="#br2" timeOffset="145215.31">16167 4556 842 0,'-6'-3'253'0,"6"3"-35"0,0 0-16 15,0 0-8-15,0 0-37 0,-3-3-14 0,3 3-7 16,0 0-6-16,0 0-33 0,0 0-5 0,0 0-15 16,0 0 0-16,0 0-3 0,10-5-2 15,-10 5-13-15,17-2-21 0,-7 1 21 0,3-3-15 16,1 2-101-16,0 0 32 0,0-4-1 0,-1 3 8 15,2-2-13-15,1 2 14 0,-6-1 24 0,4 2-43 16,-4 0 24-16,1-1-19 0,-1 0 5 16,-3 1 21-16,-1 1 0 0,2-2 61 15,-8 3-7-15,10-2-3 0,-10 2 8 0,10-2-16 16,-10 2 8-16,0 0-7 0,6 4-1 16,-6-4-7-16,0 12 17 0,-3-8-22 0,3 8 18 15,-7-1-16-15,1 6-8 0,2 0-10 0,-6 5 13 16,6-1 3-16,-6 2-8 0,4 1 2 0,-1 0 1 15,0 1 2-15,0 0-20 0,3 0 9 16,1-2 11-16,-3 2-10 0,6-4-13 0,-4 1 8 16,4-2-8-16,-4-2 2 0,4 1-22 0,0-1 5 15,-3-2-1-15,6-3 1 0,-3 0-29 16,0 2-12-16,0-5-28 0,0 1 4 16,0-1-50-16,0-1-57 0,0-3-92 0,0 2-502 15,-3-2 87-15,3-2 54 0</inkml:trace>
  <inkml:trace contextRef="#ctx0" brushRef="#br2" timeOffset="145606.26">16144 4888 424 0,'-7'-3'185'0,"7"3"-4"0,0 0-27 0,0 0-8 16,0 0 59-16,0 0-21 0,0 0 3 15,0 0-54-15,0 0 8 0,0 0-13 0,0 0-21 16,21-9-4-16,-11 5-16 0,0 2-3 0,4-1-2 15,2-3-15-15,2 4-9 0,-1-4-9 16,3 0 5-16,4 1-6 0,1-1-7 16,-2 2 0-16,-2 0-12 0,0-2 11 0,1 2-14 15,-1 3 0-15,-3-5-3 0,-2 5-8 0,2 0 0 16,-5-1-7-16,-2-1-3 0,2 2-10 16,-6 1-23-16,4 0 7 0,-11 0 4 0,10 0 1 15,-10 0-20-15,7 6-35 0,-7-6-65 0,-1 4-156 16,-2 1-496-16,0-1 94 0,3-4 54 15</inkml:trace>
  <inkml:trace contextRef="#ctx0" brushRef="#br2" timeOffset="146620.25">16236 5813 573 0,'0'-4'292'15,"0"4"-21"-15,0 0-36 0,0 0-9 0,-3-8-11 16,3 8-26-16,0 0-20 0,0-5-3 0,0 5-35 16,0 0 0-16,0 0-24 0,0 0-10 0,0 0-12 15,-17 8-11-15,9-1 3 0,2 2-8 16,-1 3-8-16,-3-1-12 0,2 5 0 0,-2 0 2 15,1 4-5-15,-2 1-10 0,1-1 0 16,3 3 20-16,1-3-23 0,-2 2-5 0,5-2-2 16,3 0-11-16,-3-4 8 0,3 2-5 15,3-7 0-15,0 6-5 0,5-3-3 0,1-3-5 16,-2 2-5-16,7-4 13 0,0 0-5 0,3-7-6 16,0 3 3-16,0-4 1 0,-3-1-4 15,6 0-2-15,-3-6 5 0,4 4-7 0,0-9-3 16,-2-1 7-16,2 1 3 0,3-5 3 0,-10 0-5 15,3-1 4-15,-4 0-2 0,-2-1-7 0,-4-5 9 16,0 5-9-16,-4-3-13 0,-3 3-3 16,0-1 5-16,-3 2 10 0,-1 1-2 15,-6-1 8-15,0 1-8 0,-1 1 12 0,-3 4-7 16,-2 2-5-16,1 0 3 0,-1 2 9 16,2 2-14-16,0 2-1 0,1 2-33 0,2-2-13 15,1 6-25-15,0-2-52 0,0 3-7 0,6 0-105 16,1 3-384-16,3-4-128 0,0 0 51 0,0-3 79 15</inkml:trace>
  <inkml:trace contextRef="#ctx0" brushRef="#br2" timeOffset="147802.81">16424 6900 637 0,'0'0'243'0,"0"0"-25"16,0 0-6-16,7-6-28 0,-7 6-66 15,0 0-8-15,0 0-20 0,0 0 2 0,0 0 0 16,0 0-15-16,0 0-13 0,0 0 5 0,-14-2-20 15,14 2 7-15,0 0 0 0,-21 8-33 16,11-4 8-16,1 1 10 0,-2 2-21 16,1-4-12-16,3 4 10 0,-3 1-10 0,2-2 10 15,-1 0-11-15,2 1 6 0,3 1 8 0,-3 2-1 16,3-2-17-16,1 4-3 0,3-3 23 16,0 0-31-16,3-1 26 0,-2 3-21 0,6-3 6 15,0 2-8-15,0 1 7 0,3-1 1 0,4 1-1 16,-1-3-9-16,1 5 2 0,-1-5-6 15,5 2 9-15,-5-1-1 0,4 0-4 0,-3 0 9 16,0 1-12-16,-1 1 7 0,0-2-12 16,-2-1 7-16,-1 2-20 0,-3 1 26 0,-1-3 12 15,-1 6-20-15,-5-3 17 0,-3 6 21 16,-2-2-30-16,-4 3-1 0,-1 4 1 0,-2-4-3 16,-1 0-39-16,-4-1 31 0,0 0 11 0,0-2-3 15,-3 0 10-15,2-2 0 0,-3-2 0 16,2-1-18-16,4-2 8 0,-1-5 15 0,5-2 1 15,-2 2-22-15,6-6-9 0,7 3 7 0,-17-5 5 16,13-4-15-16,4 1 11 0,0-5-1 0,4-2 2 16,-1-3-4-16,4 3 2 0,3-5 3 15,0 1-5-15,4-3 10 0,-3-2-6 0,6-1 27 16,0 0-16-16,3 4 7 0,-3-3-7 16,4 0 11-16,-4 1-6 0,0 3-3 15,-3-1-4-15,-1 4 9 0,1 0 1 0,-4 5 28 16,-3-2-18-16,0 3-8 0,-4-2 5 0,3 4-20 15,-4-1 8-15,-2 1-6 0,0 0-2 0,-5 2 5 16,2-1-7-16,-4 1-4 0,-2 0 9 16,-2 4-11-16,1 1 5 0,-3 0 8 0,1-1-10 15,-1 4-10-15,-1 1 22 0,1 0-45 0,0 0-21 16,1 1-13-16,0 3-92 0,1-4-10 16,4 4-438-16,0-4-72 0</inkml:trace>
  <inkml:trace contextRef="#ctx0" brushRef="#br2" timeOffset="-139900.72">17552 3406 629 0,'-3'-5'133'15,"3"5"26"-15,0 0-34 0,0 0 78 0,-4-5-17 16,4 5-11-16,0 0-7 0,0 0-29 0,-7-2-6 16,7 2-8-16,0 0-12 0,0 0 2 15,0 0-25-15,0 0 2 0,0 0-18 0,0 0-10 16,0 0-10-16,0 0 7 0,0 0-20 16,0 0-2-16,14-6-6 0,-7 4-2 0,-7 2 7 15,17 0-25-15,-7-1 17 0,3 1-9 16,-1 0-3-16,4 1-5 0,1 1 5 0,0-2-1 15,1 4 4-15,-1-2-3 0,0 0 7 0,3 4-14 16,-3-2-4-16,-3 3-4 0,0 0 7 16,3 1-23-16,-7 2 11 0,-3-2-11 0,0 5 5 15,-4-2 6-15,-2 3-26 0,-1-2 2 0,-4 2-7 16,-3 1-36-16,0-1 15 0,-3 1 3 0,-4 1 10 16,4-2 5-16,0-5-10 0,-4 2 20 15,4-1-2-15,3 1 0 0,-1-2 10 0,-1-5 5 16,2 3 3-16,4-1 0 0,-1-1-18 15,-3 0 5-15,4-2 12 0,3-3-27 16,-1 7 5-16,1-7 22 0,0 5-7 0,0-5 13 16,8 3-5-16,-5 2 5 0,4-3-3 0,-1 0 6 15,-2 2 15-15,7-1-6 0,-4 2 3 0,2-2-7 16,1 3 12-16,-2-2-15 0,2 1 16 16,-3-2 4-16,3 4 6 0,0 0-16 0,-3 0 8 15,0-3-8-15,0 4 3 0,-3 1 10 0,2-2 5 16,-3 0 5-16,-2 0-7 0,-1 1-8 15,-1 0 15-15,-2-2-22 0,0 1 12 0,-4 1 12 16,-4 2-4-16,-2-3-3 0,-1 1-2 0,-3-1 7 16,0 0 0-16,0 0-7 0,-1-3-3 15,-2 1 0-15,3-2 0 0,0 2-8 16,3-1-4-16,0-1-11 0,4-2-8 0,-3 2-84 16,2-2-41-16,1 3-28 0,4-1-31 0,-8 3-146 15,10-2-428-15,1 1 96 0,-1-2 35 16</inkml:trace>
  <inkml:trace contextRef="#ctx0" brushRef="#br2" timeOffset="-139073.81">17696 4554 583 0,'0'0'254'0,"0"0"-19"0,0 0-20 16,0 0-31-16,0 0-15 0,0 0-28 0,0 0-5 15,0 0-16-15,0 0-18 0,0 0-2 0,0 0-5 16,-14 14-3-16,7-6-28 0,1 1-8 0,-2-2 14 16,1 2-4-16,-3 0-10 15,4-1-2-15,-2 0-3 0,1 1-25 0,-2-2 7 16,5 1-5-16,-2-4-7 0,1 2-1 0,2-3 6 15,-3 2-13-15,5-1 2 0,1-4-5 16,-3 7 1-16,3-7-4 0,0 7 19 0,0-7-24 16,10 6 11-16,-2-5-5 0,-1 2-13 0,5 1 10 15,0-3 3-15,1 1-3 0,0-1 7 16,4 4 4-16,-3-4-11 0,0 0-3 0,3 5 11 16,0-3-18-16,1 2 3 0,-5-2 7 0,0 3 0 15,1-2-5-15,-4 3 23 0,1-1-13 16,-1 2-12-16,-3 0-62 0,-4 0-8 15,0 2 18-15,-3 1 21 0,-3 2 7 0,-7-1-20 16,0 2-8-16,-4 1 16 0,-3-2-21 0,-3-1 0 16,-1 1-12-16,1-1-32 0,-4-3-38 15,3-2-76-15,0-6-13 0,5 2-449 0,1-3-2 16,5-3 126-16</inkml:trace>
  <inkml:trace contextRef="#ctx0" brushRef="#br2" timeOffset="-138840.36">17661 4534 819 0,'-3'-6'332'0,"3"6"-42"16,0 0-29-16,-3-6-21 0,3 6-14 0,0 0-19 15,0 0-23-15,0 0-20 0,0-6-23 16,0 6-13-16,0 0-26 0,10-6 3 0,0 5-8 15,3-4-28-15,5 1 3 0,6-1-18 0,4-2-26 16,6-2-23-16,3 5-25 0,-3-4-70 0,0 1-156 16,0 3-632-16,0-2 118 0,-6 2 54 15,2 0 122-15</inkml:trace>
  <inkml:trace contextRef="#ctx0" brushRef="#br2" timeOffset="-138001.78">17808 5946 678 0,'0'0'228'0,"0"0"-11"0,-3-8-9 0,3 8-4 15,-3-3-40-15,3 3-13 0,-7-1-10 0,7 1-16 16,-14-2-9-16,7 2-14 0,7 0-15 0,-21 4-10 16,11 2-6-16,-3 3-12 0,-4 1 5 15,4 5-13-15,-2 1-2 0,-1 5-10 0,1 2-1 16,2-2 0-16,2 0-4 0,4 1-14 0,1-3 8 16,0-2-5-16,5 4-2 0,2-3-6 15,5-1-7-15,1 0 5 0,4-1-8 0,2 1-3 16,7-5 1-16,0 0 4 0,4-3 11 0,1-5-15 15,2 1 0-15,-2-4-6 16,1-1 3-16,1-1 5 0,-2-5-15 0,2 1 5 16,-6-5 0-16,2 0 2 0,-5-1 3 0,2-3-3 15,-6-3-7-15,0 2-13 0,-1-3 21 0,-3 1-39 16,-3 0 13-16,-6 2 2 0,-1 3 16 16,-5-4-8-16,-1 1-18 0,-4 5 26 0,-4 0 2 15,3 1-7-15,-5 2 4 0,-2-1 4 0,-2 2-1 16,0 5-2-16,-1 1 0 0,3 0-49 15,-1 1-26-15,1 4-58 0,2-2-93 0,-2 3-43 16,8 3-455-16,3-5 81 0,3 2 49 0</inkml:trace>
  <inkml:trace contextRef="#ctx0" brushRef="#br2" timeOffset="-137208.87">18061 7104 693 0,'-7'-4'210'0,"-3"-2"-15"16,0 3-16-16,-1-2-8 0,-2 3-17 0,-4-4-8 15,0 4-5-15,-3 1-26 0,6 1-13 0,-7 0-12 16,1 1 7-16,3 1-23 0,-4 4 11 15,4-4-21-15,3 4-16 0,-3 2 11 0,4-1 8 16,3 3-31-16,-1 1-1 0,4-3-12 16,1 6 6-16,2-4-17 0,4 1-1 15,0 2-14-15,3-4 8 0,1 1 8 0,2-2-8 16,5 5-15-16,-1-5 20 0,3 0-5 0,-2-5 5 16,0 4-12-16,2-4 4 0,1-2 6 0,-1 3 2 15,1-5-15-15,0 1 82 0,0-3-8 16,-4 2-7-16,3-2 9 0,1-3-9 0,-4 3-1 15,1-5-2-15,-1 3-5 0,-3 1-13 0,2-4 2 16,-1 1 6-16,-1-2 7 0,-1 3-5 16,-2 2-15-16,2-2 15 0,-1 0-10 0,-2 3 5 15,3-3-15-15,-5 4 0 0,2-4 0 0,-3 6-1 16,6-7-2-16,-5 6-7 0,-1 1-8 16,6-3-3-16,-6 3-5 0,4-6 3 15,-4 6 5-15,0 0-8 0,0 0-10 0,10 10-3 16,-7-3 10-16,-2 7 9 0,2 2-16 0,0 2 10 15,-3 1 0-15,0 6 8 0,0 5-1 16,0 5-12-16,0 5 16 0,-3 13-29 0,0 2-13 16,-1-4-12-16,4-7-29 0,-3 6-32 0,3 7-32 15,-3-7-135-15,2-7-617 0,-2-4 87 16,3-4 84-16,-4-2 75 0</inkml:trace>
  <inkml:trace contextRef="#ctx0" brushRef="#br2" timeOffset="-133458">19145 3546 632 0,'-7'-4'248'0,"7"4"-5"0,-3-4-23 15,-1 0-15-15,4 4-33 0,-6-7-83 0,6 7 8 16,-4-6-17-16,1 3-11 0,3 3 15 15,-3-5-7-15,0 1-15 0,3 4 25 0,0 0-11 16,-1-7-17-16,1 7-2 0,0-6-24 0,0 6 5 16,0 0-2-16,4-10-8 0,2 8 3 0,-2-3-8 15,2 2 5-15,5-2-7 0,-1 4 2 16,-3-2-5-16,3-1-11 0,1 4 9 0,-1-3 2 16,-1 3-11-16,2 0-2 0,-1 0 3 0,0 1-10 15,1 1 7-15,-4-1-8 0,3 3 3 0,0-1-2 16,-3 3 9-16,0 1-12 15,-4 1 5-15,0 0-5 0,-3 2 2 0,-3 1-9 16,0 4 6-16,-4 0 4 0,-3 1-1 0,-4 2 6 16,1-1-16-16,-2 1 28 0,-1-2-22 15,2 0-1-15,-3-1 13 0,6-3-2 0,1 1-13 16,0-3 4-16,-1 1-6 0,2-4-4 0,2 1 3 16,0-1-10-16,0 0-10 0,3-3 10 0,1 2 18 15,3 1-13-15,0-7 21 0,3 4 17 16,-3-4 1-16,15 4-6 0,-6-4-2 15,2-3 0-15,3 2-6 0,6 1 16 0,0-3-10 0,1 2-5 16,3-4-3-16,-1 3 13 0,2 0-5 0,2-2-11 16,0 1 6-16,-5 2-21 15,1-2-15-15,1 3-39 0,0 3-50 0,-3-3-185 16,-1 1-466-16,0 2 77 0,-6 3 81 0</inkml:trace>
  <inkml:trace contextRef="#ctx0" brushRef="#br2" timeOffset="-132609.58">19322 4504 619 0,'0'-4'225'16,"0"4"-30"-16,0 0-3 0,0 0 15 15,0-8-43-15,0 8-11 0,0 0-14 0,0 0 53 16,0 0-11-16,0 0-9 0,0-6-36 0,0 6-14 15,0 0-12-15,0 0-22 0,0 0-4 0,0 0 6 16,-19 17-16-16,8-9-10 0,1 6 5 16,0-3-18-16,-4 3 0 0,4-3-5 0,0 0-2 15,-1 1-8-15,1-3-13 0,6 1 7 0,-5-2-14 16,1-1-6-16,2 1-5 16,5 0-5-16,-2-4 8 0,0 3-18 0,0-2 12 0,3-1 1 15,0-4-8-15,3 7 12 0,0-5 1 16,4 2 0-16,3-4-6 0,0 0 3 0,0 0-2 15,2 0 10-15,4 0-13 0,-2 0-3 16,0 0 13-16,3 0-12 0,-4 0 4 0,1 1-2 16,3 2-2-16,-4-2 4 0,1 3 6 0,-4-1-13 15,4 3-3-15,-4 1 6 0,-3 1 12 16,0-2-5-16,0 5-8 0,-3 0 6 0,-4 2 5 16,-4 0-1-16,1 3 4 0,-5 0-11 0,-5 2 5 15,-1 3 0-15,1-4-26 0,-1 1-12 0,-3-2-13 16,-1 0-26-16,2-4-22 15,1 1-45-15,-1-2-76 0,-1-3-143 0,7-3-428 16,0-4 59-16,2-2 67 0</inkml:trace>
  <inkml:trace contextRef="#ctx0" brushRef="#br2" timeOffset="-132374.78">19278 4553 634 0,'0'-7'318'16,"0"7"17"-16,1-4-48 0,-1 4-49 0,3-6-10 0,-3 6-36 15,0 0-16-15,0-7-25 16,0 7-7-16,3-4-6 0,-3 4-15 0,7-5-18 16,0 2-21-16,3-3 3 0,3 4-13 0,5-6-17 15,3 3-6-15,2-3-18 0,4 4-28 0,1-2-5 16,3 3-20-16,0-4-124 0,6 2-81 15,-7 2-207-15,1 2-352 0,0-2 52 0,-3 0 118 16</inkml:trace>
  <inkml:trace contextRef="#ctx0" brushRef="#br2" timeOffset="-131465.02">19426 6086 583 0,'0'-4'246'16,"0"-3"-6"-16,0 0-14 0,3 2-34 0,-3 1-8 15,0 4 3-15,-3-13-16 0,3 9-30 0,0-2-13 16,0 6-15-16,-4-10-3 0,4 4-13 15,-3 3-2-15,-1-3 2 0,0 2-5 0,1 0-20 16,0 1 0-16,3 3-8 0,-10-7-8 0,3 6-8 16,7 1-7-16,-17 3-10 0,4 2-5 0,1 2 12 15,-1 3-10-15,-1 1-5 0,4 2 3 16,-3 0-24-16,2 6 27 0,1-1-14 0,0 0-15 16,3-2 10-16,3 1-10 0,1 0-2 0,0 0-6 15,3-1-5-15,3-4-5 0,0 3 0 16,4 0 8-16,4-3 10 0,-1 1-5 0,7-5 0 15,0 0-10-15,3 1 12 0,1-7-7 16,-1 3 2-16,4-4 5 0,0-2-2 0,-3-4 5 16,6 3 0-16,-3-4 13 0,0-3-5 15,-3 0-13-15,-1-1-6 0,1-4 17 0,-5 3 14 16,-2-4-12-16,-3-2 5 0,-1 3-19 0,-6 1-4 16,2-3 15-16,-6 1 3 0,-3 3 2 15,0-2-17-15,-5-2 7 0,-2 2-8 0,-3 3-7 16,-1 2 4-16,-3 0 11 0,-1 1-10 0,-2 1 7 15,3 4-9-15,-3-1-24 16,6 4-23-16,-4 1 0 0,-1 4-66 0,1-1-75 0,-2 6-133 16,9 1-417-16,2-3 26 0,-2 1 81 15</inkml:trace>
  <inkml:trace contextRef="#ctx0" brushRef="#br2" timeOffset="-130965.33">19244 7069 670 0,'0'-4'287'0,"0"4"-64"0,0 0-19 0,0 0-25 16,0 0-12-16,0 0-11 0,0 0-18 16,0 0-20-16,0 0-5 0,0 0-19 0,-6 19-4 15,6-9-6-15,-4 5-12 0,0 1-18 0,4 1 74 16,-3 2-23-16,0 4 2 0,-1 0-17 0,4 2-13 15,-3 0-13-15,3 1-39 0,0-1-17 16,0 2-16-16,0-5-61 0,3 3-46 0,1-3-80 16,-4-1-107-16,6-5-496 0,8 0 55 15,-4-5 103-15</inkml:trace>
  <inkml:trace contextRef="#ctx0" brushRef="#br2" timeOffset="-130553.66">19634 7178 726 0,'0'0'269'16,"-4"-9"67"-16,4 9-45 16,0-8-22-16,0 8-31 0,0-2-23 0,0 2-31 15,0 0-9-15,-3-6-19 0,3 6-8 0,0 0-28 16,0 0-12-16,-13 14 2 0,9-6-13 0,1 3-20 15,-5 3 2-15,5 2-25 0,0-3 8 16,0 4-6-16,2 2 0 0,1-5-17 0,0 1-27 16,1-1 6-16,2 2-5 0,0-5 5 0,4 0-10 15,-3 1 2-15,3-3 0 0,2 0-7 16,-2-2-1-16,7-4 9 0,-4 3-4 0,5-6-2 16,-5 0 13-16,7-6-10 0,0 2 2 0,0-4 11 15,0-6-9-15,0-3-6 0,-1-1-4 0,2-4 21 16,-5 1-2-16,1-1-19 15,-4-2-15-15,-3 4 24 0,1-4 4 0,-5 3-10 16,0 3 8-16,-3 0-10 0,0 1 4 0,-6 2 3 16,1 2 3-16,-4-1-5 0,-1 4 5 15,-1 1-6-15,-2 2-4 0,2 1-24 0,-3 4 4 16,-2 2-17-16,2 1-22 0,4 2-75 0,-5 1-71 16,5 0-138-16,-3 3-541 0,2 0 111 0,2 1 79 15,2 0 74-15</inkml:trace>
  <inkml:trace contextRef="#ctx0" brushRef="#br2" timeOffset="-128342.61">20503 3596 803 0,'0'0'300'0,"0"0"-8"15,0 0-57-15,0 0-17 0,0 0-1 0,0 0-7 16,0 0-26-16,-11-7-7 0,11 7-26 15,0 0-28-15,-1-5-5 0,1 5-8 16,0-7-10-16,0 7-19 0,4-9-1 0,0 5-16 16,0 0 0-16,2-2 2 0,1 3-2 0,-1-2-23 15,2 4 8-15,-1-2-13 0,2 0-13 16,-2 3 5-16,-7 0-5 0,18 3-5 0,-8 1-5 16,0 3-8-16,0 1-21 0,-3 2 9 0,0 4-1 15,0 1 3-15,-3-2 2 0,-1 5-9 0,-6 1-1 16,3-1 3-16,-8 6-16 15,1 1 8-15,-3 0-20 0,-4 3-16 0,-2-3 18 16,1-2-20-16,-1 1 10 0,-2-3 5 0,2-5-3 16,2 0 3-16,0-1 13 0,5-5 5 15,-2-1 10-15,1 0 11 0,3-2 12 0,3-2-15 16,-3-2 12-16,7-3-7 0,0 0-10 0,0 0 5 16,0 0 10-16,0 0 8 0,0 0 0 0,27-11-5 15,-16 7 4-15,-1 0-9 0,4-1 7 16,0 2-5-16,-1 2-7 0,4-3 22 0,-3 3-2 15,3 1-15-15,0 0-3 0,4 1 2 0,-1 4-22 16,-3 0-8-16,7 5-26 0,-3-1-100 16,-11 1-138-16,8 5-516 0,2-2 60 0,-3 2 95 15,-1 2 19-15</inkml:trace>
  <inkml:trace contextRef="#ctx0" brushRef="#br2" timeOffset="-127594.15">20738 4575 691 0,'0'0'202'15,"0"0"-8"-15,-3-5-30 0,3 5-15 0,0 0-11 16,0 0-31-16,0 0 9 0,0 0-17 0,0 0-14 16,0 0-3-16,-17 14-11 0,14-10 1 15,-5 5-23-15,1-3 15 0,1 2-8 0,2 2-5 16,-5-3-5-16,4 1-15 0,-1-1 2 16,2 0 3-16,-2-3-20 0,2 2 7 0,1-3-8 15,-1 2-5-15,1-1-10 0,3-4-5 16,-4 7-8-16,1-2-2 0,3-5 2 0,0 4 21 15,0-4 2-15,3 5 0 0,-3-5-5 0,11 3 0 16,-1-2 8-16,-3 2-8 0,2-3 8 0,3 3-10 16,0-2 10-16,0 4 4 0,1-3-17 15,0 3 13-15,1-1-8 0,0 1 6 0,0 1-14 16,-1-1 16-16,1 2-5 0,-1 1-3 0,-6 0 15 16,4-1-10-16,-4-1 6 0,-1 4-6 15,-2-1 16-15,-1 0-1 0,-3 0-7 16,-3-1-3-16,-1 3-4 0,-2-3-24 0,-4 3 69 15,-4 1-7-15,4-4-34 0,-5 0-23 0,-1 1-25 16,-2-2-18-16,1-2-36 0,0-1-100 16,0-4-77-16,0 0-488 0,1 1 61 0,1-1 74 15</inkml:trace>
  <inkml:trace contextRef="#ctx0" brushRef="#br2" timeOffset="-127313">20721 4547 906 0,'0'0'312'16,"0"-5"-15"-16,0 5-49 0,0 0-7 0,0-6-24 16,0 6-14-16,0 0-35 0,0 0-11 15,0 0-6-15,0-5-29 0,0 5-4 0,0 0-3 16,0 0-17-16,3-5-24 0,-3 5-8 0,0 0 1 15,7-1-18-15,-7 1 10 0,14-4-1 16,0 1-27-16,3 2-3 0,6-5 0 0,5-1-28 16,9 3-23-16,5-4-51 0,-1 2-69 0,-1-1-121 15,-1 4-606-15,1 2 92 0,-9-3 64 0,0 3 97 16</inkml:trace>
  <inkml:trace contextRef="#ctx0" brushRef="#br2" timeOffset="-126629.66">20734 6094 790 0,'0'-8'249'15,"0"8"20"-15,1-4-113 0,-1-2-28 0,0 6 7 16,0-7 21-16,0 7-25 0,0 0 7 0,0-8-12 16,0 8 2-16,0 0-39 0,0-2 16 15,0 2-28-15,0 0-8 0,0 0-5 0,0 0-5 16,0 0 10-16,0 0-28 0,0 0-13 0,0 0 0 16,3 16 11-16,-3-5-21 15,3 6 2-15,-3 3 3 0,4 0 0 0,-4 8-7 0,0 1 1 16,0 6 4-16,0 1-29 0,0 3-35 15,0 1-34-15,3-4-59 0,-2 3-120 16,5 11-537-16,-2-8 58 0,-1-8 103 0</inkml:trace>
  <inkml:trace contextRef="#ctx0" brushRef="#br2" timeOffset="-126033.48">20752 7140 650 0,'0'0'207'15,"0"0"-20"-15,0 0-26 0,0 0-10 16,0 0 0-16,0 0-51 0,0 0 18 0,0 0-31 16,-3 19 5-16,3-11 5 0,0 3-20 0,0 2-3 15,-1-1-25-15,-2 3-8 0,3 3 13 0,-4-1-14 16,4 4-9-16,-3-3 15 0,0 1-25 16,2 3-26-16,-2-2-39 0,3 1-25 0,-3-3-46 15,3-2-64-15,3-3-103 0,0 2-401 0,-2 2 38 16</inkml:trace>
  <inkml:trace contextRef="#ctx0" brushRef="#br2" timeOffset="-125766.52">21060 7171 760 0,'-1'-10'245'0,"1"10"6"0,1-4-23 16,-1 4-38-16,0-6-9 0,0 6-25 15,0 0-22-15,0-5-9 0,0 5-12 0,0 0-3 16,0 0-5-16,-1 20-6 0,1-10-17 0,-3 5-7 16,3 3-22-16,0 1-12 0,-3 6-18 15,3 0-46-15,-4 1-36 0,4 3-115 0,0 3-284 16,4-5-323-16,-1-1 111 0,1 0 32 15</inkml:trace>
  <inkml:trace contextRef="#ctx0" brushRef="#br2" timeOffset="-122749.91">21884 3531 481 0,'3'-6'194'0,"0"-1"-15"0,1 0-10 15,-1-1-30-15,4 1 4 0,-1-1-28 0,2 4 11 16,-1-5-6-16,2 2-28 0,2 2 5 15,-4 1-22-15,3-2-6 0,0 4 18 0,1 1-49 16,-1-3 16-16,-1 8-16 0,3-4 1 16,-3 2 2-16,1 2-6 0,1 1 11 15,-4 2-12-15,3 4-11 0,-3 2 10 0,-3 1 13 16,-1-2-28-16,-3 6 0 0,-3 0 0 0,-1 3 10 16,-3-1-18-16,-6 6-7 0,2-1-8 15,-6 0 0-15,-1 0-8 0,2 0-18 0,-2-4 34 16,2-2-44-16,2-3 23 0,1 0-8 0,2-3-2 15,1-2 20-15,0 0-2 0,3-3 18 0,0-1-8 16,3 0 13-16,-2-3-3 0,2 1-5 16,4-5 0-16,-3 4 0 0,3-4 13 0,0 0-5 15,0 0 10-15,0 0-15 0,0 0 15 16,21-10 0-16,-12 8-18 0,1-3 13 16,2 4-11-16,-2-2-7 0,3-1 8 0,4 4 7 15,-3-3 8-15,0 2-20 0,2 1 7 0,2 0-10 16,-2 0 3-16,5 1-29 0,0 2-35 0,-1 1-111 15,-3-1-94-15,8 5-497 0,-6-2 169 16,2 1-30-16</inkml:trace>
  <inkml:trace contextRef="#ctx0" brushRef="#br2" timeOffset="-122006.04">22161 4472 801 0,'0'0'220'0,"3"-5"-10"15,-3 5-13-15,0 0-23 0,0 0-21 0,0 0-14 16,-3-6-24-16,3 6-23 0,0 0 16 0,0 0-27 15,0 0-1-15,0 0-6 0,-11 14-18 16,4-5 3-16,1-1-10 0,-5 3-1 0,1-1-17 16,0 3 18-16,-4-3-8 0,4 4-11 0,0-3 4 15,-1 3-11-15,1-5-3 0,3-1 8 16,0 1-2-16,-3-1-11 0,6-1-2 0,-2-3 5 16,3 1-3-16,-1-1 3 0,-3 1 11 0,6-1-22 15,1-4 1-15,-6 5-3 0,6-5-5 0,0 0 5 16,7 7-2-16,-7-7-3 15,17-3 15-15,-7 2-12 0,1 1-6 0,2 0 3 16,1 0-3-16,0 1 19 0,-1-1-16 0,4 3-3 16,-3-3 3-16,0 3-2 0,-1-2 7 15,1 4 3-15,-1-3-1 0,-1 4-12 0,0-2 0 16,-2 1 10-16,-2 3-2 0,2-1 2 0,-6-1-8 16,2 3-10-16,-3 2 29 0,-3-2-19 15,0 1-10-15,-6 4-2 0,-1 2-11 0,-7-3-40 16,0 3-3-16,-3-1-16 0,0 0-25 0,-3-4-20 15,3 3-80-15,-1-4-38 0,2 0-490 0,2-2 47 16,1-2 108-16</inkml:trace>
  <inkml:trace contextRef="#ctx0" brushRef="#br2" timeOffset="-121752.83">22125 4492 668 0,'0'0'261'15,"0"0"-16"-15,-3-4-30 0,3 4-17 0,0 0-30 16,0 0-9-16,0 0-26 0,0 0-20 0,0-4-8 16,0 4-13-16,0 0-2 15,15-5-19-15,-5 4-14 0,3 1 24 0,1-2-24 16,4 1 4-16,4-3-20 0,0 0-36 0,5 3-25 15,0-4-57-15,1 4-87 0,2-3-166 16,-9 7-423-16,3-3 44 0,0 2 149 0</inkml:trace>
  <inkml:trace contextRef="#ctx0" brushRef="#br2" timeOffset="-120764.45">22054 5901 645 0,'0'0'263'0,"0"-5"-15"15,0 5-79-15,0-5-10 0,0 5-8 16,-3-6-15-16,3 6 7 0,0 0-33 16,-3-7 34-16,3 7-11 0,0 0-31 0,0 0-10 15,-4-3-2-15,4 3-13 0,0 0-8 0,0 0-16 16,0 0-6-16,0 0-12 0,0 0 11 15,0 0-12-15,0 0-6 0,0 20 10 0,0-8-12 16,0 2 7-16,0 3 3 0,-3 4-16 0,3 2 11 16,0 2-18-16,-3 2 7 0,3-2-2 0,0 2-7 15,3-2-1-15,-3 2 3 0,3 1 5 16,-3-6-13-16,4-1 5 0,-4 4-8 16,6-8-4-16,-3 1-19 0,1-1-4 0,-1 0-42 15,4-1-17-15,0 0-1 0,-3-3-40 16,2-1-128-16,1 1-505 0,1-2 21 0,1-4 97 15</inkml:trace>
  <inkml:trace contextRef="#ctx0" brushRef="#br2" timeOffset="-120225.1">22266 7035 913 0,'0'-6'315'0,"0"6"-41"16,0 0-28-16,0 0-26 0,3-4-15 0,-3 4-31 15,0 0-18-15,0 0-15 0,0 0-8 0,0 0-18 16,10 17-25-16,-5-8 2 0,1 0-3 16,1 5-22-16,3-2-1 0,1 3 9 15,2 2-11-15,1 1-8 0,0 3-77 0,3 0-17 16,0 1 23-16,0-1-11 0,0 0-2 0,0 2 7 15,0-6-17-15,-3 1-3 0,-1-2 0 16,2-3-28-16,-2 0 15 0,-3-1-28 0,1 1-28 16,-1-2-105-16,-1-3-71 0,2 0-452 0,-4-1 19 15,0-1 92-15</inkml:trace>
  <inkml:trace contextRef="#ctx0" brushRef="#br2" timeOffset="-119979.38">22594 7085 962 0,'-7'-6'325'0,"4"3"-20"16,3 3-49-16,-7-5-13 0,1 3-28 0,6 2-28 15,-21 7-18-15,8 2-13 0,-5 5-10 0,-6 4-18 16,-7 11-23-16,-3 4-6 0,-13 14-14 0,-2 3-16 15,-1 2-82-15,2 2-133 0,-1 0-721 16,8 1 91-16,7-14 49 0,3-6 102 16</inkml:trace>
  <inkml:trace contextRef="#ctx0" brushRef="#br2" timeOffset="-111740.64">23374 3429 591 0,'0'0'171'0,"0"0"11"16,0 0-18-16,0 0-11 0,0 0 9 15,0 0-47-15,0 0 23 0,0 0-28 16,0 0 0-16,-10-8-10 0,10 8 0 0,0 0-21 16,0-7 8-16,0 7-15 0,0 0-6 0,-3-5 19 15,3 5-24-15,0 0-4 0,3-9-11 16,0 5-8-16,1 0-2 0,-4 4-16 0,9-4 14 16,-5 1-16-16,-4 3 2 0,11-4 3 0,-2 4 3 15,-9 0-16-15,11 3 0 0,0-3 13 16,-5 2-25-16,4 4 20 0,1-2-18 0,-4 1 0 15,-1 3 12-15,4 0-4 0,-4 1-5 16,-1 1 20-16,-2 0-23 0,1 3-8 0,-4-2 13 0,-1 5-7 16,-5 0 14-16,3 0-37 15,-8 4 2-15,1-2-28 0,0 1-1 0,-1-2-4 16,-2 0 13-16,-1-1-1 0,4-3 26 0,-1 0 10 16,1-3-15-16,0 0-2 0,0 0-6 15,-1-3 11-15,4 1 4 0,1-2 11 0,-1 1-10 16,0-3-11-16,3 0 31 0,-2-3 3 0,2 2-3 15,4-3 10-15,0 0 9 0,0 0-19 0,0 0 2 16,0 0 1-16,0 0 20 0,0 0-7 16,0 0 2-16,0 0-16 0,10-12 9 0,-6 9-11 15,6 0 10-15,-3 1 3 0,-7 2-5 0,13-1 2 16,-5 1-2-16,2 0 0 0,0 0-13 16,4 1 13-16,-1 1-6 0,2 1 6 15,1 2-3-15,2-2-5 0,-2 3 3 0,5 0-8 16,0 2-20-16,2-4-24 0,1 3-91 0,0-1-104 15,0 2-493-15,1-4 21 0,-2-3 79 16</inkml:trace>
  <inkml:trace contextRef="#ctx0" brushRef="#br2" timeOffset="-110717.45">23633 4571 675 0,'3'-4'238'0,"-3"4"-46"0,0-7-20 0,0 1-8 16,0 6-18-16,-3-9-21 0,0 5 5 0,3 4-4 16,-3-7-11-16,-1 1 3 0,4 0 0 0,-3 1-6 15,-1-1-35-15,1 4-3 0,-3-4 3 16,-2 3-16-16,-2-1-12 0,0 0 5 0,-1 4-8 15,-5 0-5-15,2 0-5 0,0 3 0 0,-6-1-3 16,3 2-8-16,0 4-7 16,3-4 8-16,0 4-11 0,-2 0 6 0,4 5-3 15,-1-2-3-15,2-1 0 0,2 3-22 0,2 2 12 16,0-3-13-16,7-2-7 0,-3 3-18 0,3-3 27 16,0 1-22-16,6-2 13 0,-2-2-18 15,6 1 12-15,1-1-4 0,2-4-1 0,4 0 23 16,-3-2-32-16,3-1 32 0,3-1-10 0,-2-4 6 15,3 1-6-15,-5-1 26 0,2 1-16 16,-2-3 21-16,1-2-3 0,-6 2 1 0,3 0-1 16,-4-1 3-16,0 2 7 0,-1 1 11 0,-1-1-8 15,-1-1 6-15,-4 3 9 16,4 0-20-16,-4 0 3 0,4 0-3 0,-6 1 5 16,-1 3 3-16,0 0-21 0,0 0 8 0,0 0-5 15,6 18 5-15,-9-5-6 0,0 2-6 0,2 4-9 16,-3 1 6-16,1 5-1 0,0 0 16 15,2 5-15-15,-2-2 9 0,3 5-6 0,0 6-32 16,0-1-23-16,0 3-40 0,0 15-6 0,0 1-74 16,0 1-230-16,0-4-397 0,-3 1 64 15,3-13 97-15</inkml:trace>
  <inkml:trace contextRef="#ctx0" brushRef="#br2" timeOffset="-109996.58">23568 5935 583 0,'0'-7'223'0,"0"7"-11"0,0 0-17 16,0 0-13-16,0 0 2 0,-3-8-23 0,3 8-97 15,0 0 3-15,3-9 84 0,-3 9-21 0,-3-2 6 16,3 2-16-16,-3-6-20 0,3 6 28 0,0 0-5 15,0 0-36-15,0-7 8 16,0 7 38-16,0 0-46 0,0-8 5 0,0 8-8 16,0 0-9-16,-3-3-11 0,3 3-6 0,0 0-1 15,0 0-16-15,0 0 10 0,0 0-23 16,0 0 3-16,0 0-1 0,0 0-9 0,0 0-6 16,0 18 1-16,0-4 9 0,3 3 1 0,-3 2-13 15,-3 6 2-15,6 4 3 0,-3 0-3 0,0 10-22 16,0-4-19-16,3 5-76 15,-3-4-131-15,3 3-661 0,1-3 91 0,3-3 76 0,-3-8 107 16</inkml:trace>
  <inkml:trace contextRef="#ctx0" brushRef="#br2" timeOffset="-107994.33">23576 7029 652 0,'0'0'254'0,"0"0"-39"0,-4-4 0 16,4 4-87-16,0 0 2 0,0 0-7 15,0-6 10-15,0 6-18 0,0 0-7 0,0 0-13 16,0 0-16-16,0 0-15 0,0 0-5 16,0 0 2-16,0 0 21 0,-4 15-26 0,1-6-9 15,0 2 4-15,0 4-36 0,2 2 29 0,-5 4 4 16,3 0-17-16,-2 2-8 0,-1 1 3 16,2 1-1-16,1 0-20 0,0 0 11 0,-1-1-4 15,1-6-4-15,3 1-31 0,-3 3-26 0,3-5-50 16,0 0-27-16,0-1-63 0,3 0-67 0,0-7-469 15,1 0 39-15,2 0 85 0</inkml:trace>
  <inkml:trace contextRef="#ctx0" brushRef="#br2" timeOffset="-107464.27">23805 7151 1008 0,'-1'-5'320'0,"1"5"-56"16,-6-10-21-16,6 8-21 0,0 2-14 0,-3-9-39 15,3 2-87-15,0 7 5 0,-1-8-11 0,1 8 1 16,1-9-13-16,2 7-20 0,-3-5 12 15,3 1-15-15,1 5 0 0,2-5-5 0,-2 5-8 16,-4 1 5-16,14-3-17 0,-8 3-6 0,-6 0 0 16,14 0 3-16,-4 3-5 0,-3 1-3 0,3 0 15 15,-2 2 1-15,1 2-24 0,-2-1-2 16,0 3 5-16,2-1-8 0,-4 1 16 0,-2 4-5 16,1-3-21-16,-4 4 2 0,0 0 19 0,-4-2-13 15,-2 4-6-15,-5 2-20 16,1-1 11-16,-3-1-3 0,0-1-13 0,-2-4 2 15,4 2 26-15,1-3-33 0,0-3 26 0,-1 2 7 16,2-3-2-16,2-2-8 0,-1 3 23 16,1-5 5-16,1 2-3 0,0-4 14 0,2 2 2 15,4-3-18-15,-3 5 13 0,3-5-11 0,0 0 8 16,0 0 21-16,0 0-36 0,0 0 2 0,0 0 1 16,0 0 7-16,23-8-15 0,-15 7 10 15,-2-2 7-15,4 1-7 0,-3 1 5 0,4 0 6 16,-1 1-14-16,4 0 8 0,-1 0 3 0,0 1-3 15,2-1 0-15,1 3-5 0,1 1 23 16,0-4-2-16,1 4-21 0,3 0-23 0,0-1-46 16,-2 3-131-16,2 1-606 0,2-3 66 15,-2-3 92-15</inkml:trace>
  <inkml:trace contextRef="#ctx0" brushRef="#br2" timeOffset="-100489.41">24902 3434 691 0,'0'0'243'0,"0"0"-21"0,0 0 9 16,0 0-21-16,0 0-87 0,0 0 5 0,0 0 30 16,0 0-58-16,0 0-18 0,-11-8 33 15,11 8-38-15,0 0 10 0,0 0-23 0,0 0 8 16,0-8-8-16,0 8-21 0,0 0 6 15,7-5-13-15,-3 1 7 0,-4 4-15 0,10-7 6 16,-3 5-11-16,1-2-3 0,-2 4 6 16,4-2-13-16,-3 0-3 0,-7 2-8 0,20 3 24 15,-10-2-16-15,-3 3 8 0,4-1-13 0,-1 3-10 16,0-1 13-16,1 2-8 0,-5 0 10 0,4 4-10 16,-6 0-20-16,3 0 12 0,-2 3 18 15,-4-1-15-15,-1 0 13 0,-3 4-11 16,-4 1-2-16,-3 5 2 0,0-5-12 0,-4 5 12 0,0-5-2 15,-3 0-5-15,3-1 8 16,-3 0-16-16,1-1 10 0,3-2-5 0,-2-4 8 16,5 1 5-16,1-3-8 0,0 1 8 0,0-2 0 15,5-2 0-15,-3 1-2 0,3-2 4 0,1-1-4 16,3-3-3-16,0 0 17 0,0 0 1 16,0 0-2-16,27-4 12 0,-16 1-3 0,3-1-20 15,-1 2 8-15,5-5-8 0,-2 3 5 0,2 1 0 16,3 1 0-16,0-1-5 0,1 1 13 15,2 1 0-15,-3 1-21 0,3 3-20 0,3 1-21 16,0 0-63-16,-5 3-119 0,1 3-560 16,1 1 69-16,-3 0 85 0</inkml:trace>
  <inkml:trace contextRef="#ctx0" brushRef="#br2" timeOffset="-99653.2">25161 4597 918 0,'4'-4'287'0,"-4"4"-39"0,0 0-15 0,0 0 11 16,-7-8-50-16,7 8-12 0,-6-7-16 16,2 4-25-16,-3 0 10 0,0-1-44 15,-3 3 6-15,-1-5-5 0,1 5-19 0,-6 1-15 16,2-1 1-16,2 1-6 0,-7 0 2 16,5 1-4-16,-3 2-11 0,0 1-5 0,0 0-15 15,0 3-2-15,6 0 4 0,-2 0-18 0,2 2-2 16,1 0 0-16,1-1-13 0,5 2 6 0,0-2-39 15,1 2-16-15,3-2 24 0,0 1-9 16,7-1 14-16,-3 0 0 0,5-1-6 0,-2-1 3 16,4-1 3-16,-1-1-8 0,3-1 15 0,1 2-10 15,-1-5 18-15,-1 0 3 0,1 1-8 16,-3-2 0-16,1 1 20 0,-1-3-5 16,-1 1-5-16,-1 1 8 0,-1-2-10 0,3 3 22 15,-4-4 6-15,2 3 5 0,-8 1-16 0,10-3-2 16,-10 3 26-16,8-4-3 0,-8 4-3 15,5-2 8-15,-5 2-18 0,8-1 8 0,-8 1-10 16,0 0-3-16,0 0-5 0,6 7-11 0,-3 1 14 16,-3 1-3-16,-3 3-3 0,0 3-15 15,0 8-2-15,-2 2 14 0,-1 4-7 0,4 8-7 16,-3-2-13-16,-1 15-14 0,6-7-24 0,-1 13-37 16,-2-2-25-16,3 1-92 0,-7 2-139 0,7-3-512 15,0 1 73-15,-4-4 91 0,-2 0 62 16</inkml:trace>
  <inkml:trace contextRef="#ctx0" brushRef="#br2" timeOffset="-98949.47">24950 5886 662 0,'0'0'231'0,"0"0"-6"15,0 0-12-15,0-4-45 0,0 4-4 16,0 0-25-16,0 0-1 0,0 0-26 0,0 0-12 16,0 0-13-16,0 0 3 0,0 0-19 0,0 0-12 15,0 0 18-15,0 0 0 0,-10 13-28 16,6-7 4-16,-3 2 11 0,0-4-20 0,1 4 2 16,-4-1-13-16,2 0-7 0,-2 0 33 0,0 1-21 15,4-1-23-15,-5-3 19 0,4 3-24 16,2 0-5-16,0-4 3 0,0 3-1 15,-1-4 9-15,3 4-14 0,0-2-14 0,3 1 9 16,0-5 18-16,3 10-12 0,0-5-8 0,4-1 2 16,0 1 19-16,0-2-14 0,3 3 13 15,1-4-17-15,-1 4-3 0,3-4 10 0,1 4-3 16,-1-2-2-16,1 1-5 0,-3-1 18 0,3 1-15 16,-4 0-4-16,3 0 17 0,-2 1-24 15,-1-2-8-15,0 1 11 0,0 2-3 0,-3-4 8 16,-3 4 18-16,2 0-5 0,-2-1-8 0,-1 0-10 15,-6 3 12-15,2 3-7 0,-5-2 0 0,-4 1 15 16,-1 2-15-16,-2 1-39 0,-5-1-14 16,1 1-14-16,-3-3-23 0,0 1-66 0,-1-1-75 15,-3-2-199-15,7 1-312 0,-3-4 97 16</inkml:trace>
  <inkml:trace contextRef="#ctx0" brushRef="#br2" timeOffset="-98617.39">24964 5903 775 0,'0'0'266'15,"0"-7"-23"-15,0 7-99 0,0 0-6 16,0 0-5-16,0 0-15 0,0 0 43 0,3-5-28 16,-3 5 8-16,0 0-36 0,0 0-44 0,0 0 29 15,0 0 12-15,0-6-7 0,0 6-39 16,0 0 29-16,0 0-36 0,0 0 9 16,0 0-6-16,5-3 4 0,-5 3-25 0,11-6 12 0,0 5-10 15,3-6 13-15,10 0-17 0,5 5 45 0,4-6-23 16,7 0-41-16,1 1-69 0,14-4-143 15,-4 6-648-15,-7 2 82 0,-2-3 82 16,-4-1 85-16</inkml:trace>
  <inkml:trace contextRef="#ctx0" brushRef="#br2" timeOffset="-97973.72">24826 7000 826 0,'0'0'313'15,"0"0"-52"-15,0 0 2 0,-3-6-22 0,3 6-29 16,0 0-20-16,0 0-30 0,0 0-4 0,0 0-19 16,0 0-11-16,0 0-16 0,0 0-15 15,0 0-2-15,-3 17-5 0,3-9-19 0,0 2-4 16,-3 3-6-16,2-1-9 0,-2 2 6 0,3 3-6 15,-3-1-27-15,-1 2-71 0,3 3-23 0,0-2 2 16,-4 0-20-16,5-1-38 16,0 3-23-16,0-3-67 0,0 0-36 0,-3 0-113 15,9-3-419-15,-2-1 117 0,6-3 32 0</inkml:trace>
  <inkml:trace contextRef="#ctx0" brushRef="#br2" timeOffset="-97415.04">25042 7053 867 0,'0'-7'341'0,"-3"1"-57"0,3 0-69 15,-1 0-26-15,1 6-20 0,-3-9-15 0,3 9-1 16,0-8-32-16,0 8-34 0,3-8 10 0,-2 5-10 15,5-3-10-15,-2 2-6 0,6-2-22 16,-3 0 0-16,3 3 17 0,4-4-30 0,-4 5 10 16,0-3-15-16,4 3-16 0,-1 0 1 0,1 2 4 15,-3 0-25-15,6 0 20 0,-7 2-33 16,3-1-10-16,-2 0 0 0,2 5-10 0,-3-5-8 16,-2 6 10-16,-1-4 10 0,-4 3 6 0,0 0-14 15,1-2 4-15,-5 3-1 0,-2 1 16 0,0 0-8 16,-1 0 12-16,-2 1-1 15,-2-2-11-15,-1 1 10 0,2 0 5 0,0 0-20 16,0-2 28-16,0 1-8 0,2-1-12 0,-3 0-6 16,5-4 8-16,-1 5-2 0,0-3 35 15,1 0-33-15,3 0 13 0,0-4-8 0,0 10 13 16,3-6 13-16,1 0-8 0,3 2 16 0,1-1-11 16,-3-2-23-16,6 4 18 0,-1-4 0 0,3 5 21 15,1-2-11-15,0 2-2 0,0 1 5 16,-1-1-5-16,1 0-3 0,-1 1-2 0,0-2 2 15,-2-2-10-15,-4 6 15 0,3-3-7 0,-6 1 7 16,3-1 11-16,-4 1-11 16,-3 0 29-16,-6-1-26 0,-2 5-5 0,-2-2-1 15,-7 0-9-15,-3 0-13 0,-1 2-16 0,-6-4-12 16,-4 1-8-16,0-4-16 0,-3 2-4 0,-3-5-29 16,3-3-123-16,3 1-140 0,0-1-384 15,4-4 91-15,-1-2 32 0</inkml:trace>
  <inkml:trace contextRef="#ctx0" brushRef="#br2" timeOffset="-92334.07">26447 3421 593 0,'0'0'233'15,"0"0"-20"-15,0 0-24 0,0 0-2 16,0 0-23-16,0 0-13 0,0 0-13 0,0 0-7 16,0 0-24-16,0 0 19 0,-9-8-22 0,9 8-14 15,0 0-3-15,0 0 26 0,0 0-11 16,0 0-12-16,0 0 4 0,0 0-14 0,-5-4-1 15,5 4-23-15,0 0-9 0,0 0 1 16,0 0-9-16,0 0-9 0,0 0 1 0,0 0 2 16,0 0 1-16,0 0-11 0,21 8 0 15,-14-7-13-15,6 1 8 0,-2-1 0 0,2 3 2 16,1-4-10-16,1 0-2 0,1 1 5 0,0-2-5 16,-1 1 2-16,1 0 10 0,1-4-7 15,-3 3 8-15,0-2-16 0,2 0 0 0,-4 2-8 16,1-2 3-16,-2 2 8 0,-1-4 7 0,-1 4 8 15,-2 0-15-15,1-1 23 0,-1-2-24 0,-1 3 42 16,-6 1 5-16,7-6-21 16,-4 5 0-16,-3 1 3 0,8-4-18 0,-8 4 0 15,0 0 2-15,0-6-4 0,0 6-1 0,0 0-5 16,0 0 1-16,0 0-9 0,-11 18-2 16,7-10 13-16,-2 5-8 0,3-1 13 0,-4 5-15 15,2 0-1-15,-1 4 1 0,2 4 7 0,-2-5 3 16,1 5-11-16,-3-1 3 0,4 0 1 15,-3 0-19-15,4 1 13 0,-1-1-10 0,-2-4-24 16,5 2-22-16,-2-3 23 0,0-2-44 0,-1 0-5 16,2-2-3-16,0 0-30 0,-1-4-33 0,3-1-52 15,-3 3-76-15,3-5-548 0,0 0 117 16,0-4 6-16,0 1 104 0</inkml:trace>
  <inkml:trace contextRef="#ctx0" brushRef="#br2" timeOffset="-91988.71">26509 3713 696 0,'0'0'281'16,"-7"-3"-61"-16,7 3 21 0,-4-7-44 15,4 7-28-15,-3-2-18 0,3 2-20 0,0 0 4 0,-4-5-32 16,4 5 9-16,0 0-7 0,-3-4-5 16,3 4-26-16,0 0 6 0,0 0-24 15,0 0-2-15,17-4 5 0,-7 2-16 0,0 2 8 16,4-1-12-16,0 0-11 0,3-2-13 0,0 0 24 16,4 1-9-16,0 1 1 0,2-3-10 15,4 1-11-15,-3 2 5 0,0-3-43 0,4 4-5 16,-4-2-31-16,-4 1-13 0,4 1-49 0,-3 0-145 15,-4 3-31-15,0-2-438 0,0 2 44 16,-3-2 61-16</inkml:trace>
  <inkml:trace contextRef="#ctx0" brushRef="#br2" timeOffset="-91178.59">26718 4872 888 0,'0'0'294'15,"-2"-5"-2"-15,-1-1-49 0,3 6 5 16,-6-8-25-16,6 5-41 0,-4-4 2 16,1 5-28-16,-1-3-15 0,-2 3-5 0,-2 0-19 0,-2-2-22 15,-1 2 5-15,-5 2-28 16,3 0-1-16,-2 0 6 0,-4 2-18 0,4 4-3 16,-4-4-12-16,1 4 4 0,1 2-17 0,3-1 5 15,-3 2 7-15,4 0-17 0,3 0-13 16,-1 2-8-16,4-2 18 0,1 4-31 0,2-4 1 15,1 1-14-15,3 4 1 0,3-4 2 0,1-2-13 16,5 3 3-16,-2-4 13 0,7 3-8 16,-1-3-1-16,2-1 22 0,-2-4-8 0,5 0 5 15,-5 2-6-15,6-4 14 0,-7 0-8 0,2-1 2 16,-1-4 8-16,1 3-2 0,0-4 12 0,-2 3 19 16,0-4-11-16,-2 0 12 0,-1 3 17 15,-1-3-22-15,-1 2 4 0,-1 2-6 0,-2-3 20 16,2 4-30-16,-1-3-61 0,1 2-11 15,-3-1 34-15,-3 4-19 0,7-5 8 16,-7 5-10-16,7-1 11 0,-7 1-1 0,0 0 18 16,3 9 0-16,-3 0-10 0,0 2 8 0,0 5-3 15,-3 5 3-15,2 4 20 0,0 2-20 16,-4 6-19-16,5 3 11 0,-3 3-38 0,3 1-19 16,-3 12-48-16,3 0-87 0,-12 0-112 0,12-8-490 15,0-9 83-15,2 1 99 0</inkml:trace>
  <inkml:trace contextRef="#ctx0" brushRef="#br2" timeOffset="-90402.57">26528 5984 486 0,'0'0'207'0,"1"-6"52"16,-1 6-6-16,4-5-15 0,-4 5 10 0,0-6-38 15,0 6-38-15,0 0-44 0,3-6-10 0,-3 6-1 16,0 0-27-16,0 0-11 0,0 0 13 16,0 0 16-16,0 0-47 0,0 0 11 0,0 0-28 15,0 0 12-15,0 0-20 0,0 0 7 16,-27 10-4-16,16-3-9 0,1-1-2 0,0 1-7 15,3 0 15-15,-4-1-26 0,1 1 13 16,1-1-20-16,-2 2 9 0,4-4-9 0,1 2 10 16,-1 1-16-16,-1-5-12 0,5 4-6 0,-1-3-7 15,-2 1 3-15,3-1 7 0,3-3-3 16,0 7 14-16,0-7-6 0,3 6 3 0,3-4 7 16,-6-2 0-16,11 3-2 0,0 3-5 0,2-6 5 15,1 2-8-15,-1 3 11 0,3-3 14 16,-1 1-14-16,2 2-11 0,-3-2 3 0,3 3-6 15,0 0 24-15,-3-1-3 0,-1 0-15 0,2 3 5 16,-3-6 2-16,-1 5 29 0,-1 0-29 0,-3-3 8 16,3 3-7-16,-3-1 10 0,0 0-6 15,-3-1 3-15,-4 1 5 0,0 2 1 16,0 0-19-16,-4 1 8 0,-4-1-36 0,-1 0-28 16,-1 2-5-16,-4-2-38 0,-3 2-19 15,0-3-48-15,3 1-67 0,-10-1-66 0,11 0-432 16,-3-3 99-16,4-2 25 0</inkml:trace>
  <inkml:trace contextRef="#ctx0" brushRef="#br2" timeOffset="-90156.25">26543 5978 755 0,'3'-8'273'16,"-3"8"-52"-16,0-9-9 0,0 9-10 16,0-2-20-16,0 2-28 0,0 0-19 0,3-8-7 15,-3 8-15-15,4-3-11 0,2 0-2 0,5 0-21 16,-1 2-7-16,8-4 2 0,2 1-7 16,4-2-11-16,7 1-28 0,2 0-15 0,2-2-49 15,3 1-51-15,0 3-61 0,-1-5-126 0,4 4-502 16,-7 4 62-16,1-2 108 0</inkml:trace>
  <inkml:trace contextRef="#ctx0" brushRef="#br2" timeOffset="-89525.34">26550 7021 724 0,'0'0'217'0,"0"0"-2"0,0 0-23 16,0 0-46-16,0 0 3 0,0 0-14 0,-7 7 4 0,7-1-32 15,0-6-17-15,0 12 76 0,0-4 3 16,0 4-31-16,0 0-12 0,-3 2 7 16,3 3-28-16,-1-1-13 0,-2 1 5 0,0 1-15 15,-1 0-15-15,4 3 4 0,-2-3-19 0,0-2-17 16,-1 4-9-16,3-2-54 0,-3 1 2 16,3-5-71-16,0 1-49 0,3-1-51 0,0-1-36 15,0-5-49-15,2 4-485 0,1-4 75 0,1-3 35 16</inkml:trace>
  <inkml:trace contextRef="#ctx0" brushRef="#br2" timeOffset="-88869.38">26861 7011 883 0,'0'0'307'0,"0"-4"-74"0,0 4-31 15,0-7-25-15,0 7-14 0,0 0-30 16,0 0-2-16,0 0-16 0,0 0-23 0,0 0 6 16,0 0-16-16,0 0-21 0,-7 21 8 0,4-10 3 15,-1-1-24-15,1 2 14 0,0 1-21 16,0 2-3-16,-2 2-5 0,2-5 11 16,-1 5-34-16,-2-3-18 0,3-2 1 0,-1 1-1 15,1-2-12-15,-1-3 20 0,0 2-23 0,1-3 10 16,3 0 8-16,-3-1 7 0,3-1-2 15,0-1 10-15,0-4-15 0,0 7 3 0,0-7 9 16,0 0 14-16,0 0-24 0,0 0 9 0,14-3-9 16,-14 3-7-16,0 0 12 0,10-5 1 15,-4 2-1-15,-6 3-2 0,10-4-7 0,-5 2 4 16,1-2 11-16,1 2 0 0,3 2-19 0,1-5 19 16,2 5-11-16,1-1 1 0,1 1-1 0,1 0-2 15,1 0 5-15,0 0-2 16,3 0-29-16,1 0 16 0,0 0-16 0,0-3 3 15,-2 3-16-15,-1 0-2 0,-2 0-28 0,-1-1 2 16,1 1 11-16,-3-3-8 0,-2 1 10 16,-1 1-5-16,-3 0-3 0,3-1 1 0,-6-3 17 15,-1 4-10-15,0-5 3 0,-3 6 25 0,0-11-33 16,-3 5 36-16,-3 2 20 0,5-3-5 16,-9-1 11-16,6 2 30 0,-5-1 0 0,-1 3 3 15,2-4 18-15,-2 2 2 0,0 2 28 0,2 0-20 16,-1 0 2-16,2-3 14 0,3 6-6 0,-2-4-21 15,-1 3-4-15,7 2-1 16,-10-6-14-16,9 4-4 0,1 2-4 0,0 0 15 0,-9-1-34 16,9 1 19-16,0 0-6 0,-4 10 3 15,4-3-13-15,0 1 18 0,0 2 10 16,3 5-10-16,-2 1 0 0,-1 2 5 0,0 1-10 16,0 6 18-16,0 0-5 0,0 1-11 0,0 5 11 15,-1 0-5-15,1 3-3 0,-3 1-13 0,3 1-10 16,0 0-15-16,-3-1-34 0,6-3-58 15,-10-2-167-15,7 1-540 0,0-5 66 0,0-2 108 16</inkml:trace>
  <inkml:trace contextRef="#ctx0" brushRef="#br2" timeOffset="-82750.33">28245 3359 565 0,'0'0'184'0,"0"0"37"0,-13 0-22 0,13 0 1 15,0 0-23-15,0 0-108 0,0 0 10 16,0 0 11-16,0 0-47 0,-11-6 47 0,11 6 33 16,0 0 15-16,0 0 5 0,-7-2-30 0,7 2-13 15,0 0-11-15,0 0-2 0,0 0-15 16,0 0 2-16,-6-1-2 0,6 1-21 0,0 0-8 16,0 0-9-16,0 0-6 0,0 0-5 0,0 0-10 15,0 0 2-15,0 0-2 0,0 0 13 16,0 0-14-16,0 0-7 0,27 3 11 0,-20-3 12 15,3 0-28-15,1-1 23 0,0 0-5 0,1 0-5 16,-1 1-6-16,2-4-4 16,1 2 10-16,-1 0-13 0,1-1 7 0,-1 2 9 15,-2-2-3-15,0 2-8 0,-1-4-5 0,-1 4 5 16,-1 0 10-16,-1 0 1 0,-7 1-14 16,13-1 19-16,-7-3-1 0,-6 4 3 0,11 0 5 15,-11 0 8-15,7-1-3 0,-7 1-15 0,7-3 16 16,-7 3 17-16,0 0-21 0,9 0 6 0,-9 0-13 15,0 0-12-15,1 10-1 0,-8-2 10 16,4 3 1-16,-1 6-14 0,-3-2 9 0,-2 7-1 16,1 3-2-16,1 1-10 0,-2 7-6 0,-2-4 11 15,1 1 7-15,3 2-10 0,-1-3 5 16,-2 3-7-16,0-4 2 0,1 4-5 16,-2-3 0-16,6-4 10 0,-3-4-5 0,-2 0-20 0,5 0-16 15,-1-6-20-15,2 0-26 16,-2 1-46-16,3-5-30 0,1 0-34 0,0-1-8 15,-1-5-130-15,3 2-486 0,0-4 94 0,0-3 54 16</inkml:trace>
  <inkml:trace contextRef="#ctx0" brushRef="#br2" timeOffset="-82388.19">28163 3752 670 0,'-10'-1'251'0,"10"1"-5"0,0 0-6 0,0 0-25 16,0 0-30-16,-1-5-19 0,1 5-10 15,0 0-28-15,0 0-10 0,0 0-16 0,15-8-12 16,-8 8 7-16,3-2-5 0,4 0-23 0,-1-1 6 15,4 0-11-15,0 1-6 0,4 1-11 16,-2-3-6-16,3 1 5 0,2 2-13 16,-3-3 5-16,9 0-4 0,-4-1-14 0,-1 2-2 0,4 2 8 15,-7-3 7-15,3 4-33 16,-5-1 23-16,2-1 2 0,-3 1-22 0,-3-2-6 16,-4 3-2-16,4-1-41 0,-6 1 3 0,1 0-19 15,-1 0-12-15,-3 1-64 0,-7-1-103 16,14 4-565-16,-11 3 79 0,0-5 61 0,-3-2 88 15</inkml:trace>
  <inkml:trace contextRef="#ctx0" brushRef="#br2" timeOffset="-80752.77">28295 4834 639 0,'-5'-6'215'0,"5"6"-38"0,0 0-13 16,0 0-5-16,-6-2-24 0,6 2 78 0,0 0 9 15,-5-4-32-15,5 4-3 0,0 0-52 16,0 0 11-16,0 0-13 0,-4-4 11 0,4 4-29 16,0 0-18-16,0 0 6 0,0 0-14 0,0 0-25 15,0 0 5-15,0 0-7 0,0 0-3 16,15-7-3-16,-8 6-5 0,3 0-18 0,3 1 1 15,-2-2-4-15,2-1-4 0,1 3 10 16,2 0-8-16,-1 0-10 0,-2 3-5 0,1-1 2 16,-1 0-7-16,-2 3-6 0,3-3-35 15,-4 2-5-15,0 2 20 0,-3 0 7 0,0 1 1 16,-4-1 0-16,2 0-3 0,-5 2 11 0,-5 2-6 16,2-2 5-16,-4 1-7 0,0 3-5 15,-4-3 12-15,0 0-2 0,-2 1-3 0,2-2 11 16,-1 2-6-16,-2-3-12 0,7 0 23 0,-2-1-19 15,-2-1 22-15,4 0-27 0,4 1-22 16,-4-3 17-16,4 0-17 0,-1 1 25 16,0 1 3-16,1-1-13 0,3-4 2 0,3 10 1 15,1-4 10-15,0-3-8 0,-1-1 13 16,4 4-11-16,1-5 11 0,1 5-5 0,1 0 5 16,-3-2 2-16,3 1-2 0,4-1 3 0,-4 2-6 15,1 1 5-15,-1 1 11 0,0-4-10 0,0 3-4 16,-3 0 12-16,3 1-9 0,-4 0 0 15,-2 0 16-15,3 0 0 0,-6-4 0 0,2 5 10 16,0-2-5-16,-6 1 5 0,0 0 8 0,-1 1-14 16,-5 0 1-16,-3 3 3 15,1-3-1-15,-5-2-9 0,-2-1 9 0,-1 1-15 0,-5-1 8 16,3 0 0-16,1-3-11 0,-4-2 11 0,3 4 2 16,1-4 11-16,2-1-29 15,-2 0-2-15,8 0-18 0,-4 1-92 0,6-1-110 16,-3 2-21-16,2 0-133 0,5 1-430 0,6-3 131 15,-4 3 33-15</inkml:trace>
  <inkml:trace contextRef="#ctx0" brushRef="#br2" timeOffset="-79926.31">28392 5967 893 0,'0'0'302'0,"0"0"-38"0,3-6-14 16,-3 6-17-16,0 0-20 0,0 0-19 0,0 0-43 16,0 0 3-16,0 0-16 0,0 0-10 15,0 0-18-15,-20 12-15 0,10-7-11 0,3 2 1 16,-7 1-21-16,1 0-3 0,1 1-12 0,-4 1 12 16,-1-2-20-16,5 0-7 0,-3 2 6 15,1-2-1-15,4-1-3 0,-1-1-6 0,1 0-9 16,4-1-3-16,-4 1-5 0,5-4-16 0,-1 4-20 15,2-4-8-15,1 2 34 16,3-4-31-16,-3 5 15 0,3-5 23 0,0 0-15 16,10 6 20-16,-1-6-12 0,-1 0-13 0,-8 0 10 15,17 0 5-15,-3 0 13 0,-4 1-18 0,4-1 13 16,1 1-8-16,-4 1-10 0,1 2 2 16,1-3 6-16,1 4-11 0,-1 0 16 0,-3 1-8 15,4-4 0-15,-2 5 7 0,-1 0-4 0,-3 2 2 16,-1-2-3-16,1 0 11 0,-2-1 5 15,-1 3-8-15,-3 1 11 0,-3 1-6 0,0-3-2 16,-8 3-5-16,2 2-11 0,-3-1 6 16,-4-4-19-16,-1 7-19 0,-4-5-6 15,2 4-5-15,-3-5-36 0,3-1-54 0,-4 1-46 16,4-3-122-16,0-3-549 0,0 3 129 0,6-5 35 16,-3 0 88-16</inkml:trace>
  <inkml:trace contextRef="#ctx0" brushRef="#br2" timeOffset="-79678.29">28300 5971 778 0,'0'0'327'0,"0"-5"-40"0,0 5-87 16,0-6-14-16,0 6-17 0,0 0-25 0,0-6 9 15,0 6-40-15,7-4-11 0,2 2 6 0,2-3-16 16,-1 3-20-16,5-3 2 0,1 3-15 16,8-4 0-16,2 3-13 0,3-4-21 0,-1 2 3 15,9 2-81-15,0-4-83 0,-9 5-74 0,-4 2-94 16,7-1-462-16,0 1 60 0,-4 0 150 16</inkml:trace>
  <inkml:trace contextRef="#ctx0" brushRef="#br2" timeOffset="-78959.59">28238 7111 852 0,'2'-4'294'0,"-2"4"-25"0,1-4-16 16,-1 4-27-16,0 0-27 0,0-7-4 0,0 7-44 15,0 0-13-15,0 0 3 0,0 0-26 16,0 0-10-16,0 0-10 0,4 15-11 0,-4-8-7 16,0 3-16-16,0 4-7 0,3-3 0 0,-3 3 7 15,-3 1-7-15,3 3-5 0,0-2 7 16,-3 0-25-16,3-2 17 0,0 0-25 0,-1 1-15 15,1-4-16-15,0 3-15 0,0-3-12 16,0 3-27-16,0-6-38 0,1 2-12 0,-1 0-57 16,3-2-21-16,-6-2-181 0,9 2-417 15,-2-4 89-15,3 0 28 0</inkml:trace>
  <inkml:trace contextRef="#ctx0" brushRef="#br2" timeOffset="-78460.5">28580 7057 808 0,'0'-7'320'0,"0"7"-13"16,0-6-43-16,0 6-23 0,0 0-39 15,3-3-18-15,-3 3-15 0,0 0-15 16,0 0-11-16,0 0-17 0,0 0 4 0,0 0-38 15,0 0 6-15,-10 18-35 0,7-11-1 0,-4 1 2 16,5-3-3-16,-3 6-12 0,2-2 2 16,-4-4-2-16,4 6-8 0,1-5-16 0,-3 1 9 15,1-1-22-15,1 0 9 0,2-3-31 0,-2 4 5 16,0-4-11-16,3-3-4 0,-3 6-31 16,3-6 25-16,0 7 18 0,0-7-33 0,0 3 23 15,0-3 11-15,6 5-4 0,-6-5 19 0,7 1-10 16,-7-1 4-16,11 0 3 0,-11 0-12 15,16 1 4-15,-8-1 11 0,2 0-3 16,3-1-5-16,1 1 5 0,-1 1-20 0,2-1 15 16,-2 2 0-16,1-1-6 0,2 4 6 0,-5-3 8 15,6 4-13-15,-4-2 2 0,2 3 3 16,-5 0 3-16,4 0-3 0,-4 1 8 0,-2 0 5 16,-3 1-1-16,3-1 4 0,-5 2 7 0,0-1 2 15,-3 1-4-15,-3 3-3 0,0-2-8 16,-8 2-8-16,1-4-2 0,-3 2-12 0,0 3-24 15,-5-6 13-15,0 2-31 0,0 0-33 0,-1-3-41 16,1 0-59-16,1-3-59 0,-3 0-580 16,2-1 99-16,2-3 48 0,2 0 103 15</inkml:trace>
  <inkml:trace contextRef="#ctx0" brushRef="#br2" timeOffset="-78209.44">28574 7040 980 0,'0'-6'320'16,"0"6"-36"-16,3-6-10 0,-3 6-31 0,0 0-41 0,0 0-2 16,3-4-87-16,-3 4-19 0,0-6-20 15,0 6 8-15,6-2-2 0,-2-3-9 16,4 3-12-16,2-4 3 0,6 2-19 0,2-4-2 15,3 1-13-15,6-2 8 0,4-1-13 0,0-1-13 16,6 0-35-16,7-3-42 0,-2 6-91 16,-8 3-165-16,3-2-499 0,0-1 103 0,-6-1 92 15,-3 1 59-15</inkml:trace>
  <inkml:trace contextRef="#ctx0" brushRef="#br2" timeOffset="-71865.16">29798 3468 729 0,'-11'-1'276'0,"11"1"-17"16,0 0-24-16,0 0-89 0,-7-4-25 16,7 4-1-16,0 0 16 0,0 0-49 0,0 0-3 15,-4-3-15-15,4 3-7 0,0 0 9 16,0 0-22-16,0 0-5 0,0 0-24 0,0 0 6 15,0 0 7-15,0 0-5 0,0 0-7 16,0 0-6-16,0 0 0 0,0 0-7 0,28 7 17 16,-21-6-9-16,6-1 9 0,1-1-2 0,-1 1-5 15,2 0-12-15,-2-3-1 0,4 2 15 16,-4-1-7-16,-1 1-5 0,1 0 12 0,0 1-15 16,1-5 5-16,-7 5-2 0,3-1 13 0,-2 0-16 15,-8 1-5-15,16-1 13 0,-16 1 30 16,11 0-23-16,-11 0 14 0,10-1-14 0,-10 1-7 15,0 0 20-15,10 0-25 0,-10 0 10 0,3 3-8 16,-3-3 0-16,-3 11-4 0,-1 0 9 0,-2 0-13 16,1 3 4-16,-4 3-9 15,2 1 13-15,-3 3-15 0,4 0 13 0,-5 2 2 16,4-2 3-16,2 1-8 0,-4-1 0 0,-1 3-10 16,3-3 13-16,1-3-19 0,4 0-4 15,-6 0-5-15,5-3 9 0,-2 0 19 0,2 1-67 16,1-4 0-16,0 1-41 0,-1-4-15 0,0 2-5 15,0-2-46-15,3-1-29 0,0-1-20 0,-4 1-110 16,4-2-364-16,0 2 34 0</inkml:trace>
  <inkml:trace contextRef="#ctx0" brushRef="#br2" timeOffset="-71504.74">29741 3756 867 0,'0'0'246'0,"-9"-3"-11"0,9 3-17 0,0 0-18 16,0 0-47-16,0 0 16 0,-2-7-33 15,2 7-6-15,0 0-35 0,0 0 20 16,0 0-20-16,0 0 0 0,21 0-18 0,-10-1 10 16,4-1-11-16,6 1-9 0,2 1 7 15,8-4-20-15,1 4-5 0,2-3 7 0,1 2-20 16,-2-2-3-16,0 1 3 0,0 0-3 0,-4 1-12 16,-1 0-9-16,-1 1-9 0,-7 0-24 0,4 0-27 15,-3 0-60-15,-3 2-76 0,-5-3-64 16,0 4-579-16,-3 2 92 0,1-1 62 0,-5 0 79 15</inkml:trace>
  <inkml:trace contextRef="#ctx0" brushRef="#br2" timeOffset="-70426.39">29807 4859 934 0,'-6'-5'269'15,"6"5"-16"-15,-8-4-15 0,5 1 0 0,3 3-20 16,-5-5-32-16,5 5-19 0,-5-4-11 16,5 4-23-16,0 0-10 0,-7-4-16 0,7 4-4 15,0 0-16-15,0 0-13 0,0 0-5 0,13-5 3 16,-13 5 7-16,22 0-30 16,-6 0-3-16,2 3-8 0,6-1-4 0,0-2-4 15,-4 2 6-15,4 0-5 0,0 2-13 0,-4-1-13 16,0 2-15-16,-2-2 10 0,-1 3-8 15,-3-4 0-15,-1 4 8 0,-6-1-7 0,4 1 2 16,-5 1 7-16,-4 0 3 0,-1 1-10 0,-7 1 5 16,0 0-2-16,-5 1 2 0,1-2 2 0,-8 6-2 15,5-4-18-15,-1-3 13 0,0 4-10 16,1-4 20-16,-4-1 0 0,6 0 0 0,-2 0-7 16,3 0 9-16,0-4-14 0,2 4 1 0,1-3-4 15,1 3-8-15,2-3 0 0,-2 2 11 16,2-1-9-16,4-4 6 0,0 9 0 15,4-3 7-15,3-2-4 0,-1 0 4 0,7 2 6 16,0 2-9-16,-1 1 4 0,5-2-8 16,0-3 2-16,0 4 11 0,-1-1-16 0,-1 0 10 15,1 1 3-15,-2-4 16 0,-3 3-11 0,0-1-5 16,0 2 0-16,-3-4 12 0,-1 3 1 0,0-1 10 16,-6 2-10-16,-1-1-8 0,-1 2 0 15,-6 0 11-15,-3 1-4 0,-3-2 4 0,-5 3 7 16,-1 1-21-16,-3-3 1 0,0 0 0 0,-2-1 14 15,4 0-11-15,-3-1-4 16,3-3 3-16,3 2-2 0,0-3-3 0,6 2 2 0,-2-4-7 16,3 2-10-16,-1 0-21 0,1-1-64 15,6-1-5-15,4-1 8 0,-10 1-23 16,10-1-47-16,0 0-71 0,1 5-583 0,-1-5 91 16,0 0 44-16,23 1 103 0</inkml:trace>
  <inkml:trace contextRef="#ctx0" brushRef="#br2" timeOffset="-69366.33">29916 5982 614 0,'4'-7'281'15,"-3"2"-9"-15,-1 5-39 0,3-7 5 0,-3 3-21 16,0 4-25-16,3-8 10 0,-3 8-17 0,2-6-6 16,-2 6-10-16,0-9-21 15,0 9-17-15,-5-4-13 0,2 0-16 0,3 4-12 0,-11-5-3 16,4 3-16-16,-3 1-12 0,-4-2 18 0,0 3-23 16,-3 1 5-16,1 1-6 0,-5-1-9 15,5 3-13-15,-2-3 4 0,0 2-9 0,2 3-8 16,3 0 10-16,-2-1-7 0,1 2-16 15,4-1 15-15,0 2-17 0,4 1 4 0,-2 0-9 16,5 1-8-16,3 2 7 0,0-2 3 16,3 1-15-16,4 3 10 0,3-2-3 0,2 1-7 15,1 4 12-15,6-5 6 0,-1 2-9 0,3-3 1 16,-1 2 10-16,1-3-20 0,1 3 18 16,-4-3-6-16,0-1-5 0,-2 0-15 0,-1-1 28 15,-2 0-17-15,-3 0 12 0,-1-4-13 16,-4 2 3-16,2 1 5 0,-4 1 10 15,-3-1-10-15,-3-2-3 0,-1 2 3 0,-4 1-13 16,-5 0 20-16,-3-1-12 0,2 1 10 0,-3-4-20 16,0 1 20-16,0 0-11 0,-4-2 6 0,8-1-8 15,-2-1 26-15,-1 4-15 0,5-5-3 16,1 0-11-16,2 0 9 0,-2-5-9 0,4 2-12 16,6-2 20-16,0 5-15 0,3-12 0 0,1 1 10 15,7-1-7-15,-1 2 23 0,7-5-6 16,-1 2-15-16,6-6 18 0,1 1 3 0,-2 1-8 15,3 1-11-15,3-1 11 0,-3 0 10 0,-4 1 5 16,-2 4-15-16,-1-3 13 0,-2 5 15 16,-4-2-13-16,1 1 8 0,-3 2 8 15,-5 0-8-15,2 0-8 0,-4 2 5 0,-4-2-4 16,-4 1-1-16,-1 1 5 0,-3 0 0 0,-4 2-15 16,-3 0 13-16,-3 3-8 0,-1-1-17 15,-2 1 19-15,2 2-12 0,0 0 0 0,7 2-23 16,-6 2-36-16,6-1-54 0,0 0-51 0,1-1-105 15,7 5-596-15,1-4 105 0,2 0 48 16,3-3 118-16</inkml:trace>
  <inkml:trace contextRef="#ctx0" brushRef="#br2" timeOffset="-65958.4">29742 6971 89 0,'0'0'49'0,"0"0"-29"16,0 0-20-16,0 0-25 0,-1-5-24 0</inkml:trace>
  <inkml:trace contextRef="#ctx0" brushRef="#br2" timeOffset="-65483.61">29736 6932 504 0,'0'0'166'0,"0"0"-5"15,-4-6-27-15,4 6 14 0,0 0-15 16,0 0 10-16,0 0-20 0,0 0-77 0,0 0 13 16,0 0 15-16,0 0-12 0,0 0-1 0,0 0-7 15,0-5 5-15,0 5-8 0,0 0-2 16,0 0 2-16,0 0 8 0,0 0 53 0,0 0-22 15,0 0-3-15,0 0-5 0,0 0-15 16,0 0-1-16,-2 19-12 0,0-11-8 16,-1 3 10-16,0 1-17 0,0 3 2 0,2 3-6 15,-5 3-1-15,2 0 7 0,-3 1-16 0,3 2 9 16,-2-1-9-16,2-2-7 0,-2 2 8 16,3-3-16-16,-1 1 5 0,0-4 6 0,-2-2-3 15,5-1-11-15,0 0 14 0,-4-3-11 0,5 1-30 16,-3-2-1-16,3 1-12 0,-1 1-24 0,1-3-17 15,0-2 8-15,0 1-32 0,0-5-40 16,1 4 3-16,-1-7-134 0,6 3-499 0,-2-2 92 16,-4-1 23-16</inkml:trace>
  <inkml:trace contextRef="#ctx0" brushRef="#br2" timeOffset="-64930.77">30132 6893 622 0,'0'0'194'15,"0"0"34"-15,0-7-57 0,0 7-17 0,0 0-21 16,0 0-2-16,0 0-11 0,0 0-13 16,0 0-9-16,-7-2-11 0,7 2-16 0,0 0 4 15,-16 14-14-15,5-3 3 0,1-2-5 0,-4 7-3 16,-3 0-2-16,4 1-11 0,-5 7 4 16,0 0-9-16,2 2 0 0,-1 0 6 0,0 0-21 15,0 0 5-15,5 4-15 0,-4-4 2 0,3-1 3 16,6-6-5-16,-1 3-3 0,2-5-10 15,2 0-20-15,1 0 7 0,0-5-2 16,3 2 32-16,5 0-19 0,0-3-6 0,2-1-7 16,7 2 10-16,-1-6 5 0,5 1-18 0,4-6 18 15,-4 3-16-15,0-4-7 0,0-1 8 16,-2-3 18-16,3 1-14 0,-4-3 9 0,2 3-11 16,-4-5 3-16,-2 1-6 0,0-2 14 0,-2 0-8 15,-5 2 2-15,-1-2 11 0,-3 2-9 16,0 0 14-16,-6-3 5 0,-1 3-3 0,0 0-7 15,-10 3 12-15,3-4-2 0,-6 2 2 0,2 2-12 16,2 0-3-16,-2 1 20 0,2 2-12 16,1-2 2-16,-1 3-23 0,2 0 3 15,4 3-18-15,-1-2-13 0,1 0-23 0,3 1-72 16,1 3 16-16,2-2-72 0,-3 3-66 16,7-5-457-16,0-1 47 0</inkml:trace>
  <inkml:trace contextRef="#ctx0" brushRef="#br2" timeOffset="-64759.23">30159 7253 542 0,'0'0'108'16,"0"0"-14"-16,0 0-71 0,0 0-33 0,0 0-138 15,0 0-449-15</inkml:trace>
  <inkml:trace contextRef="#ctx0" brushRef="#br2" timeOffset="-61490">31623 3350 739 0,'0'0'284'0,"0"0"-23"0,0 0-12 0,0 0-32 16,0 0-32-16,0 0-11 0,0 0-10 0,-21 0-26 16,21 0-18-16,-14 9-10 0,4-7-8 15,0 4-2-15,0-2-25 0,-1 2-1 16,-2 2-3-16,3-1-7 0,-4 2-7 0,4-1-11 15,-4 1-8-15,4-1-63 0,0 2-6 0,-1-3-5 16,1 1 16-16,3 0-9 0,1-4 6 16,-2 4-5-16,3-2 15 0,0 2-10 0,1-1-10 15,1-3-8-15,0 2 5 0,0 1 24 0,-1-2-4 16,4-1-7-16,4 3-2 0,-1-4 7 0,4 3 7 16,-1-4 4-16,1 1-6 0,4 0 5 15,-1 1-5-15,3 0 6 0,1-1-16 0,-4-2 33 16,6 4-13-16,-5-1-7 0,0 0 2 0,3-1-4 15,-1 3 4-15,1 2-2 0,-4-4 7 16,0 1-10-16,1 2 8 0,-1 2 13 16,0-1-5-16,-3 2 22 0,-3 1 1 0,2 1-13 15,-4-2-13-15,-2 1 23 0,-2 3 0 0,-4 1-8 16,-1-2 13-16,-1 2-5 0,-3 2 13 16,-5-1-31-16,0-1 13 0,-5 1 0 0,1 1-21 15,-1-5 24-15,3 2-19 0,-9 1-2 0,10-5 3 16,-3 1-57-16,6-4-17 0,-3 0-37 15,4-1-120-15,2-4-568 0,1 0 87 0,3-2 77 16</inkml:trace>
  <inkml:trace contextRef="#ctx0" brushRef="#br2" timeOffset="-61220.98">31510 3479 982 0,'0'0'336'0,"0"0"-55"0,3-4-17 16,-3 4-52-16,0 0 3 0,5-5-33 0,-5 5-15 15,6-6-9-15,1 5-20 0,2-3-15 0,1-2-18 16,4 3-2-16,0-2-14 0,7-2 1 15,3 3-24-15,5-5-9 0,3 1-16 0,4 1-11 16,-2 0-25-16,-1 4-33 0,4-5-31 0,-6 4-45 16,-1 1-132-16,-2 2-17 0,-4 1-582 15,0-3 95-15,-4 3 39 0,1 0 102 0</inkml:trace>
  <inkml:trace contextRef="#ctx0" brushRef="#br2" timeOffset="-59938.04">31390 4909 742 0,'-7'-2'228'0,"7"2"-24"15,-6-4-4-15,6 4-16 0,-7-2 6 16,7 2-44-16,0 0-18 0,-11-1 0 16,11 1-16-16,0 0-27 0,-6-4-3 0,6 4-13 15,0 0 0-15,0 0-13 0,0 0-2 0,20-10-13 16,-10 9-10-16,0 0 30 0,7-4-10 15,-3 4-15-15,7-2 8 0,0 3-27 0,-5 0 7 16,5 0-9-16,0 0-2 0,-1 0-16 0,0 1-10 16,-3 1 3-16,1 4-21 0,-1 1 13 0,-7-3-10 15,3 1 18-15,-5 4 23 0,-1-2-39 16,-4-1 8-16,-3 4 13 0,-3 0-18 0,2 1 10 16,-5-3-5-16,-5 6 3 0,4-3-3 0,-6 0 16 15,2 1-11-15,-2-1-10 0,-1-2 23 16,4 0-18-16,0 0 0 0,-1-2-3 15,4-1 14-15,1 1 2 0,-1-2-13 0,0 1 8 16,5 0-24-16,-3-4 19 0,5 4 7 0,0-1 8 16,0-5-15-16,6 7 17 0,-1-1-2 15,1-3-5-15,1 2-13 0,3-1 11 0,-2 0 2 16,5-1 2-16,-3 3 0 0,4 0-9 0,-4-4-1 16,4 5 5-16,-1-3 1 0,-3 3 7 0,1-1-3 15,-4-2 18-15,2 3-10 0,-2-1 3 16,1 2 25-16,-5 0-7 0,-1 1-8 0,-4-2 0 15,-1 2 5-15,-8 2 5 0,1 3-13 16,-3-3 1-16,-8 3-14 0,2-1 9 0,-7 2-17 16,0-1 4-16,-2-3-16 0,4-1-10 15,-3-2-3-15,4-1-20 0,2-1-28 0,0-2-52 16,0-7-128-16,8 4-480 0,0 1 73 0,-2 1 49 16</inkml:trace>
  <inkml:trace contextRef="#ctx0" brushRef="#br2" timeOffset="-58889.03">31537 5926 739 0,'3'-5'318'0,"-3"5"-50"16,2-10-9-16,-1 8-21 0,-1 2-10 0,-1-9-21 16,-4 2-23-16,2 5-22 0,-1-4-14 15,-2 5-12-15,-5-5-13 0,1 3-8 0,0 1-18 16,-4-1-12-16,1 1 4 0,0 1-22 0,-2 1-1 16,-2 0 14-16,3 3-27 0,-3 0-7 15,3-1-5-15,-3 2-5 0,4 2 5 16,2 1-20-16,1-1 9 0,3 3-7 0,-2 0-17 15,4 0 14-15,2 1-10 0,0 3 3 16,3-1 5-16,3 3-18 0,5-2 5 0,3 2-2 16,0 3-6-16,1-3 6 0,4 2-21 0,1-1 15 15,-3 1 1-15,6 0 2 0,-6-3 2 0,4-2-2 16,-5 3 13-16,1-2-16 0,-1-2 1 16,-2 0-1-16,-1 1 8 0,-3-3-20 0,2 0 15 15,-4-1 0-15,-2 1-10 0,0 0 10 0,-6-1 2 16,0 2-12-16,-5-2-5 0,-2 2 2 15,-3-2-2-15,-1 1-11 0,-1-3 16 0,-4 1-6 16,1-4 9-16,0 2-6 0,-1-4 5 16,5-1-4-16,-3 0 6 0,4-3-9 0,-1-1 0 15,4 1 4-15,0-5-9 0,6 1-8 16,-3-3 23-16,7 1-11 0,3-4-2 0,2-4 13 16,7-1-15-16,2 1 4 0,4-5 1 0,6 2 2 15,0-1 11-15,5 1-1 0,5-5-2 16,2 1-3-16,-5 6-4 0,-4 1 14 0,0 0-12 15,-4 1 20-15,-5 3-10 0,-1 0 16 0,0 1 7 16,-7 3 5-16,4 0-16 0,-7 0 6 0,-1 1 0 16,-5 3 0-16,-1-1-15 15,-2 0 7-15,-7 2 8 0,-2 0-15 0,-8 1-3 16,-2-1 7-16,1 4 1 0,-4-1-16 0,0 1-7 16,-4 3 7-16,1 0-20 0,0 3-59 15,6 0-92-15,-6 4-128 0,8 2-553 0,4-4 115 16,1 2 48-16,7-2 99 0</inkml:trace>
  <inkml:trace contextRef="#ctx0" brushRef="#br2" timeOffset="-58253.47">31353 7103 854 0,'0'0'269'0,"0"0"-33"16,0 0-29-16,0 0-25 0,0 0 5 0,-10 8-24 16,10-2-17-16,-1 2 0 0,-2 2-20 15,-1-1-11-15,1 7-90 0,1-1-12 16,-3 1 18-16,1 2 0 0,-2-1-11 0,0 3 11 0,1 1-18 16,-1 2-6-16,2-3 9 0,-3 2-1 15,1-3 6-15,3-2-9 0,-2 1-17 16,2-3 8-16,0 0-47 0,3-3-22 0,0 0-11 15,-3-1-10-15,6-1-62 0,0-4-53 0,3 2-548 16,-1-1 72-16,1-6 46 0</inkml:trace>
  <inkml:trace contextRef="#ctx0" brushRef="#br2" timeOffset="-57811.1">31633 7117 755 0,'0'-7'320'15,"0"7"-29"-15,0 0-22 0,-2-7-21 0,2 7-48 16,-5-3-3-16,5 3-5 0,0 0-31 0,0-6-33 16,0 6-2-16,0 0-11 0,0 0-36 0,0 0-4 15,0 0-14-15,0 0-23 0,0 0 14 16,10-2-14-16,-10 2-15 0,16 0 3 0,-8-1-1 15,2 0 1-15,6-3 7 0,-5 2-20 0,4 0 13 16,-5-2-14-16,3 4 16 16,1-3-15-16,-4 2 5 0,1-4 3 0,-4 3 7 15,2 2 0-15,-2-2-2 0,0-2 15 0,-7 4 10 16,10-1-13-16,-10 1-12 0,9-1-8 0,-9 1 5 16,0 0 2-16,0 8-7 0,0-8-18 15,-9 11 18-15,3-3-10 0,-5 2 5 0,1 5 20 16,-3-1-28-16,2 3 0 0,-2 2-2 0,2-1 4 15,-2 4-2-15,3-2 1 0,-1 1-17 16,4 2 1-16,-3-3-5 0,3 3-8 0,-3-3-49 16,8-4-5-16,-3 1-15 0,2 0-61 0,0-3-47 15,3 1-23-15,-4-4-143 0,7 0-427 0,-2 0 78 16,5-2 68-16,-6-5 30 0</inkml:trace>
  <inkml:trace contextRef="#ctx0" brushRef="#br2" timeOffset="-57561.05">31588 7365 998 0,'-1'-7'307'0,"1"2"-5"0,-2-2-72 15,-2 3-40-15,4-2-60 0,0 6 6 16,0-8-21-16,0 8-15 0,0-10-21 0,0 7 6 15,7-4-3-15,-3 2-13 0,3-2 13 16,3 2-16-16,7-3-17 0,-1 1-3 0,7-2-10 16,0 2 2-16,4 0-22 0,4-3-16 0,3 3 7 15,-5-1-43-15,0 4-2 0,-1-2-82 0,-1 3-52 16,4-9-166-16,-5 9-442 0,-2-3 91 16,-1 4 65-16</inkml:trace>
  <inkml:trace contextRef="#ctx0" brushRef="#br2" timeOffset="-56888.77">31142 6653 780 0,'0'0'154'0,"0"0"22"15,0 0 50-15,-5-5-11 0,5 5-26 0,0 0-10 16,0 0-17-16,0 0-4 0,0 0-14 0,0 0-16 16,0-6-11-16,0 6-14 0,7-1-3 15,3-2-16-15,1 1-2 0,2 0-8 0,8-3-23 16,6 2-5-16,4 0 13 0,10-3-15 0,14-2-6 15,3 0 8-15,5-1-18 0,-3 2 6 16,3 1-24-16,-6-2 18 0,1-2-20 16,-8 8 5-16,-11-4 7 0,3 3-5 0,-11-1-7 15,-5 0 15-15,1 3-23 0,-7-4-8 0,1 5-4 16,-4-2-19-16,-3 2 13 0,-1 0-5 16,-3-2 2-16,-10 2-14 0,10 2-32 0,-10-2-25 15,0 4-23-15,0-4-52 0,-10 10-32 0,-3-5-75 16,3 1-438-16,-1 2 1 0,-3-4 86 15</inkml:trace>
  <inkml:trace contextRef="#ctx0" brushRef="#br2" timeOffset="-56192.39">31581 7275 430 0,'0'0'192'16,"0"0"-16"-16,14-10-15 0,-7 6-15 0,3 1 3 16,9-2-26-16,-3 1-11 0,4-2-14 0,4-1-4 15,5 3-9-15,-3-3-3 0,8 0-24 16,3 0-14-16,-1 3-59 0,-1 0-90 0,1 0-307 16,1-3-280-16,-1 1 78 0</inkml:trace>
  <inkml:trace contextRef="#ctx0" brushRef="#br2" timeOffset="-54366.26">1267 2971 491 0,'0'0'177'16,"-4"-4"-21"-16,4 4 15 0,0 0-7 16,-6-4 69-16,6 4-13 0,0 0-30 0,0 0-42 15,0 0 0-15,-4-5-17 0,4 5-6 0,0 0-4 16,0 0-27-16,0 0 6 0,0 0-13 15,0 0-10-15,-7-2-13 0,7 2-13 16,0 0 0-16,0 0-17 0,0 0-11 0,4 19 10 16,-1-11-2-16,0 5 7 0,0 4 6 15,1 5-14-15,0 4 4 0,2 4-11 0,-3 4 10 16,1 1-13-16,3 0 6 0,-4 1-8 0,1-3 0 16,2-1-10-16,-3-3 4 0,1-3 6 15,0 0-2-15,-1-1-11 0,1-6 8 0,-4 2-11 16,3-4 8-16,0-1-2 0,-3-3-16 0,1-1 19 15,1-2-11-15,-1 0 20 0,2-3-76 0,-3 0 2 16,0-2 5-16,3 1 37 0,-3 0 1 16,0-6 11-16,0 8 3 0,1-4-3 15,-1-4-3-15,0 0 14 0,0 0-11 0,0 0 7 16,0 0-2-16,0 0-10 0,23-10 10 16,-13 3 6-16,-2 3-17 0,2 0-9 0,3-3 5 15,1 1-29-15,3-2 1 0,1 0-34 0,3 0-12 16,1-1-36-16,0 1-34 0,1 0-40 15,-1 0-70-15,-3 1-148 0,5-1-333 0,-3 1 82 16</inkml:trace>
  <inkml:trace contextRef="#ctx0" brushRef="#br2" timeOffset="-54093.53">1803 3014 747 0,'-4'-3'246'16,"4"3"-21"-16,0 0-23 0,-3-3-25 0,3 3-13 16,0 0-8-16,0 0-31 0,0 0-5 15,0 0-22-15,0 0-14 0,0 0 1 0,4 17-6 16,0-7-12-16,2 1-3 0,-2 3-8 0,2 1 0 15,0 1-12-15,2 4-3 0,2 2 2 16,-3-2-30-16,0 2-21 0,3-2-35 16,-3 2-19-16,-1-1-35 0,1 0-69 0,1-5-54 15,-5-2-103-15,4 1-450 0,0-2 118 0</inkml:trace>
  <inkml:trace contextRef="#ctx0" brushRef="#br2" timeOffset="-53568.13">1697 3020 739 0,'-7'-7'264'15,"7"7"-13"-15,0-5-29 0,0 0-17 0,0 5-26 16,3-9-10-16,1 3-23 0,2-1-5 15,2 1-23-15,2-5 0 0,3 3-21 0,1-2-5 16,0 2-8-16,4 1-14 0,2-3-7 0,3 6-9 16,-5 0 8-16,2 1-11 0,1 1-15 15,0 2-6-15,-2 0-7 0,-1 5 1 0,-1-1-1 16,0 0-16-16,-7 6-2 0,1-2-5 0,-2 4-18 16,-2 0-2-16,-7 1-11 15,0 2-33-15,-3 2-25 0,-4 2 7 0,-3 4-8 16,-7-2 13-16,1 3-30 0,-2-2 35 0,0-3 6 15,2-3 14-15,-1-1 68 0,6-4 12 16,1-1 26-16,-4-2-8 0,5-2-3 0,2 1-17 16,3-6 20-16,4-1 0 0,-10-1-5 0,10 1-5 15,0 0 10-15,0 0-10 0,17-17 2 0,-10 10 8 16,3-1-7-16,4 2-9 0,-1-2-4 16,4 3-8-16,0-1 13 0,0 0 10 0,0 4-3 15,1-3-7-15,2 2-3 0,-3 2-3 0,-2-1 9 16,1 2-6-16,1 2-13 0,0-1 3 15,0 1 3-15,-3 4-14 0,3-4 6 16,-3 6-8-16,0-1 0 0,2 1-23 0,-5 0-33 16,2 1-13-16,-3 0-56 0,-2 0-70 15,1-3-119-15,-2 3-505 0,0-2 148 0,-3-2-12 16,3-1 99-16</inkml:trace>
  <inkml:trace contextRef="#ctx0" brushRef="#br2" timeOffset="-53069">2275 2950 842 0,'0'0'279'0,"-6"-5"-3"0,6 5-2 0,-1-4-39 15,1 4-17-15,-7-3-34 0,7 3-17 16,-3-5-19-16,3 5 3 0,0 0 13 0,-4-5-54 16,4 5-2-16,0 0-19 0,0 0 16 0,0 0-20 15,-3-3-21-15,3 3-8 0,0 0 3 16,0 0-11-16,0 0-17 0,0 0 2 16,0 0-2-16,0 0-3 0,9 14 0 0,-4-7-7 15,-2 5-6-15,4 1-2 0,-3 2 0 0,2 2 20 16,1 5-25-16,3-3 2 0,-3 1 8 15,3 2-10-15,-2 0 10 0,2-2-13 0,2-2 2 16,0 2-7-16,1-5-7 0,1-4 7 0,-1-2 5 16,5-1 0-16,-5-7-10 0,1-1 18 15,6-4-11-15,-2-2-2 0,2-6 10 0,4-5 3 16,0-1 0-16,-5-2 2 0,0-5-20 0,-2 0 18 16,-1-5-8-16,-5 2-2 0,-1-1 4 15,-3-1-19-15,-4 2 9 0,0 3 11 16,-2 0-8-16,-1 4-5 0,-1 0-3 0,-2 4 5 15,0 1-4-15,0 3-1 0,-4 1-12 16,0 3-11-16,-1 5-2 0,-1 2 7 0,2 0-10 16,7 2-10-16,-24 7-28 0,17 0-36 0,-4 3-36 15,1 3-102-15,-2 0-165 0,3 5-424 16,3 3 105-16,-1-2 57 0</inkml:trace>
  <inkml:trace contextRef="#ctx0" brushRef="#br2" timeOffset="-52599.36">1513 4135 737 0,'-8'2'312'0,"8"-2"-38"15,-6 1-21-15,6-1-33 0,0 0-23 0,0 0-22 16,0 0-9-16,7-13-23 0,9 1-15 15,8-6-25-15,14-10-1 0,7-4-30 0,19-8 30 16,2-2-20-16,5-2-5 0,1-5-13 0,-3 0-5 16,2-1-8-16,-2 2-10 0,-4 2-8 0,0-1 11 15,-4 3-19-15,-2 2 14 0,-1-3-11 16,-4 8 0-16,-9 6-5 0,-1 2-8 0,-3 4 11 16,0 0-16-16,-10 8 13 0,-10 2-23 0,-2 5-20 15,-4 2-14-15,-5 1 1 16,-4 6 5-16,-2-2-18 0,-4 3-18 0,0 0-31 0,-14 20-28 15,-3-4-40-15,-3 3 4 0,-14 12-66 16,-1 3-103-16,-5 3-427 0,-5 9 69 16,-9 1 41-16</inkml:trace>
  <inkml:trace contextRef="#ctx0" brushRef="#br2" timeOffset="-52318.59">1536 4292 414 0,'0'0'136'0,"0"0"104"0,0 0-7 16,24-11-12-16,-10 5-12 0,6-8 1 16,18-9-25-16,3-4 1 0,17-6-24 15,3-4-16-15,4-4 7 0,-3 0-22 0,3-1-24 16,-4 0 1-16,-2 1-34 0,2-1 16 0,-3 1 7 16,1 0-20-16,-4-2-13 0,-1 2-85 0,-10 7 16 15,-3 3-5-15,1 4-3 0,-5-3 5 16,-9 11-2-16,-4 4 5 0,-5 4 2 0,-1-2 14 15,-5 5-6-15,1-2 2 0,-4 3-14 0,0 3 4 16,-2-3-17-16,-5 6-29 0,0-4-56 16,-3 5-23-16,0 0-48 0,0 0-65 0,0 0-117 15,0 0-398-15,0 0 76 0,-14 14 68 0</inkml:trace>
  <inkml:trace contextRef="#ctx0" brushRef="#br2" timeOffset="-52193.83">2760 3489 936 0,'0'0'308'15,"0"0"-24"-15,0 0-51 0,1-5-41 0,-1 5-57 16,0 0-58-16,0 0-92 0,0 0-323 16,0 0-399-16,-8 12 104 0</inkml:trace>
  <inkml:trace contextRef="#ctx0" brushRef="#br2" timeOffset="-47876.23">1700 9541 432 0,'-3'-6'207'0,"3"6"60"0,-6-9-27 16,5 8 16-16,1-6-25 0,0 7-27 0,-6-7-19 15,3 4-6-15,3 3-8 0,-1-7-9 0,1 7-24 16,-7-7 5-16,7 6-25 0,0 1-3 16,-4-7-23-16,4 7 6 0,0 0 1 0,-6-4-27 15,6 4-3-15,-4-4 5 0,4 4-15 16,0 0-8-16,-14 7-7 0,7 1 2 0,-2-1 3 15,2 3-19-15,-4 5-1 0,1 0-4 16,0 3-2-16,-1 2-2 0,2 3-16 0,5 2 0 16,-3 0 10-16,4 0-7 0,-1 2 2 0,4-2-23 15,4 0-10-15,-1-2 8 0,4 2-11 16,0-7-12-16,0 1-3 0,7-6 8 0,-1-1-1 16,2-3 4-16,0-5 22 0,3-4-18 0,2 0 9 15,1-7-4-15,0-1 16 0,6-4 0 0,0-4 2 16,-3-4 13-16,0 0-12 0,0-4 4 15,-7-1 6-15,1-1-8 0,-1 1-15 0,-8 0 28 16,-2 0-13-16,-4 0 15 0,-2 1 0 16,-2 5-10-16,-2-3 16 0,-3 2-3 0,-1 2-3 15,-7-3 3-15,1 9-13 0,-1-2-15 16,0 6 20-16,-6 1 0 0,3 4-7 0,-4 2 0 16,0 2-1-16,1 0-7 0,-1 5 5 0,-2-2-3 15,9 3-2-15,-6 1-15 0,6 1-39 16,3-1 0-16,1 5-33 0,4-1-90 0,2-4-117 15,4 1-559-15,4-1 85 0,2-1 80 0,0-6 88 16</inkml:trace>
  <inkml:trace contextRef="#ctx0" brushRef="#br2" timeOffset="-47581.5">2093 9356 847 0,'0'0'297'0,"0"0"-29"16,0 0-37-16,0 0-29 0,4-5-20 15,-4 5-24-15,0 0-9 0,0 0-8 0,7 18-13 16,0-5-3-16,-4 4-12 0,4 2-11 0,-3 4 11 16,2 2-34-16,1 8-12 0,1 1 12 15,1 15-12-15,1 0-16 0,1-2 8 0,-4 1-16 16,2 1 26-16,-2-2-23 0,1-10-2 0,-1-3-21 15,-1-1 0-15,0-8-23 0,2 0-10 16,-7-1-49-16,5-5-5 0,-3 0 2 16,1-6-66-16,2 2-5 0,-3-5-46 0,-3-2-172 15,3-1-475-15,-2-5 96 0,-1-2 80 16</inkml:trace>
  <inkml:trace contextRef="#ctx0" brushRef="#br2" timeOffset="-47269.73">2046 9407 711 0,'0'0'223'0,"0"-10"-31"0,3 6-26 0,1-3-17 15,-1 3-29-15,4-3 10 0,-1 0-12 0,1-1-13 16,4 1-13-16,-1 4-7 0,0-4-16 15,4 5-10-15,-4-3-8 0,4 4 8 0,-3-1-18 16,2 2-8-16,0 0 11 0,-2 2-3 0,3 0-8 16,-4 2 18-16,0-1-13 0,0 4 70 15,-2 0-13-15,-2 3 7 0,0-2-20 0,-3 3-26 16,-3 2 6-16,0-1 7 0,-3 7-8 16,-3-3-17-16,-4 5-8 0,-4 2-8 15,0-2-18-15,-6 2-5 0,3-1-28 0,-4-3 5 16,4-2-28-16,4-3-100 0,-5-3-207 0,8-3-479 15,3-1 90-15,1-7 74 0</inkml:trace>
  <inkml:trace contextRef="#ctx0" brushRef="#br2" timeOffset="-46954.69">2545 9176 839 0,'0'0'269'0,"0"0"-34"0,0 0-12 0,0 0-21 15,1-4-43-15,-1 4 10 0,0 0-26 0,0 0-15 16,0 0-7-16,0 0-24 0,0 0-5 16,0 0 5-16,0 0-33 0,9 14 0 0,-9-1-5 15,3-2 0-15,-2 5-21 0,2 1 1 0,0 5-1 16,0 0-7-16,0 3-3 0,2 0 8 15,-2 3-18-15,-2-3-3 0,1 0 11 0,2 0-14 16,-1-3-12-16,0 1-25 0,1-5-26 0,-1 3-36 16,1-7 2-16,0-1-81 15,-4 4-47-15,3-9-48 0,0 2-509 0,0-3 40 16,-2-3 98-16</inkml:trace>
  <inkml:trace contextRef="#ctx0" brushRef="#br2" timeOffset="-46657.51">2269 9243 877 0,'-8'-3'272'0,"8"3"-29"15,0 0-25-15,-1-7-3 0,1 7-29 16,11-9-24-16,-1 0 1 0,5-5-24 0,1 4-16 15,8-7-8-15,0-1-18 0,4-1-5 0,6-6 11 16,1 3-22-16,5-2-9 0,-2 1-8 16,3-2-8-16,0 4-4 0,-4 5 1 0,-6 3-14 15,-1-4 9-15,1 9-17 0,-7-2-21 0,1 2-35 16,-1 1-14-16,-7 7-14 0,-3-2-27 16,-1 4 11-16,-6 2-92 0,-1 5-67 0,-3 3-588 15,-3 1 76-15,-9 6 54 0,2 5 97 0</inkml:trace>
  <inkml:trace contextRef="#ctx0" brushRef="#br2" timeOffset="-46253.07">1557 10397 747 0,'27'-21'233'0,"0"-2"-5"0,12-4-31 0,5-2-15 16,17-7-11-16,0 0-38 0,2-3 16 0,1 2-21 16,-2-4 2-16,2 1-12 15,1 0-29-15,-6 0 6 0,-1 2-21 0,0 1 6 0,-10 7-24 16,-4 0-18-16,-3 3 11 0,-2 4-3 16,-6 6 13-16,-12 5-28 0,-1-1-3 15,-6 3-18-15,0 3-18 0,-4 3 11 0,0-3-52 16,-6 7-58-16,-4 0-83 0,0 0-616 0,0 0 77 15,-8 18 63-15</inkml:trace>
  <inkml:trace contextRef="#ctx0" brushRef="#br2" timeOffset="-45955.1">1645 10536 778 0,'24'-23'263'0,"4"0"-25"0,6-6 6 15,7-4-29-15,13-7-23 0,5-4-36 0,-1 3-3 16,0 1-9-16,-2-1-11 0,1 1 7 16,-3 1-27-16,1-3 7 0,-7 10-17 0,-4 3-14 15,-1-3-9-15,0 6-3 0,-8 1-11 0,-5 6-15 16,-6 3-5-16,-3 2 0 0,-4 5-10 15,-3 0-20-15,-1 1-4 0,0 1-17 16,-5 0-2-16,2 5 7 0,-6-1 2 0,2 3-45 0,-6 0-52 16,0 0-51-16,0 0-182 15,7 11-475-15,-7-9 117 0,0-2-11 0,0 10 104 16</inkml:trace>
  <inkml:trace contextRef="#ctx0" brushRef="#br2" timeOffset="-45832.88">2702 9793 494 0,'0'0'69'0,"0"0"-177"0</inkml:trace>
  <inkml:trace contextRef="#ctx0" brushRef="#br2" timeOffset="-34693.54">1020 7303 721 0,'0'-7'238'16,"0"7"-48"-16,-3-4 4 0,3 4-2 0,0 0-25 15,0 0-93-15,-3-6 28 0,3 6-4 0,0 0-11 16,0 0-16-16,0 0 11 0,0 0 64 16,-3-4-13-16,3 4-15 0,0 0-26 0,0 0 10 15,0 0-17-15,0 0-6 0,0 0-17 0,0 0 2 16,0 0-8-16,0 0-2 0,0 0-23 16,0 0 17-16,0 0-4 0,0 0 9 15,6 21-17-15,-3-7 0 0,0 1-3 0,-3 3 8 16,0 7-18-16,1 3 0 0,-1 2-2 0,0 5-1 15,2 4-4-15,-2-3-1 0,0 3 3 16,0-3-8-16,0-1-2 0,0 2-11 0,1-9 16 16,-1 4-26-16,0-6-10 0,3-2-30 0,1 1 1 15,-4-4-17-15,3 1-23 0,-2-7-61 16,2 2-42-16,-3-2-23 0,3-9-22 0,-2 5-554 16,1-3 80-16,2-5 74 0</inkml:trace>
  <inkml:trace contextRef="#ctx0" brushRef="#br2" timeOffset="-34281.77">873 7258 837 0,'0'0'284'15,"-4"-8"-64"-15,4 8-15 0,-3-7-6 0,3 7-35 16,1-7-5-16,5 4-13 0,-2-2-29 16,6 1-9-16,0-3-3 0,4 1-26 15,0 4-2-15,6-3-3 0,0 2-7 0,1 2-13 16,0 0 4-16,2-2-12 0,-2 6-28 0,3-2 28 16,-3-1 1-16,2 3-19 0,-2-2 5 15,-4 4-10-15,3-3-10 0,-6 3 18 0,-1-3-11 16,-2 4 8-16,0-4-18 0,-2 1 19 0,-5 3-1 15,-1 1-8-15,0 1 8 0,-6 0 11 16,-4 2-21-16,-3 1-6 0,-4 2 11 0,-2-2-10 16,-5 3 5-16,4-3-2 0,-6-3-16 0,2 2 2 15,4 1 13-15,-1-7 14 0,1 3-37 16,7 0-38-16,-3-4-85 0,5 2-63 0,1-2-14 16,4 2 6-16,-4-3-133 0,8 4-461 15,-1-6 92-15,9 2 54 0</inkml:trace>
  <inkml:trace contextRef="#ctx0" brushRef="#br2" timeOffset="-33280.75">1380 7396 852 0,'-1'-5'233'0,"1"5"-16"0,-3-8-4 0,-1 4-39 0,4 4 3 16,-10-4-26-16,6-3-18 0,-2 6-10 15,-1-1-6-15,-1-2-12 0,-2 1-15 16,1 3-19-16,-2 0-4 0,1-1-3 0,10 1-8 16,-21 1-2-16,12-1-5 0,-2 3-11 0,1 2-12 15,2 0-1-15,2 2-2 0,-3 0-18 16,5 1-5-16,-1 2-5 0,3-2-2 0,1 0-16 16,2 1-11-16,2-4 24 0,1 4-23 0,2-1 5 15,1-5-11-15,-1 2 11 0,1-3-10 16,1-1 22-16,2-1 9 0,-10 0-14 0,17 0 1 15,-7-1-14-15,-3-1 42 0,-1-2 5 0,3 1 15 16,0 2 8-16,-5-5-3 16,2 4 29-16,-6 2-4 0,11-6-9 0,-8 3-3 0,-3 3-7 15,7-5-9-15,-7 5 4 0,3-2 14 16,-3 2 3-16,0 0-7 0,7-5-16 16,-7 5 0-16,0 0-12 0,3-3-16 0,-3 3 5 15,0 0 0-15,0 0-3 0,0 0-12 0,14 7 5 16,-14-7 2-16,10 4-2 0,-6 0-2 0,2-1-6 15,2 2-5-15,-1-4-3 0,3-1 1 16,0 0-3-16,1-1 3 0,2 0-11 0,0-6 3 16,1 2-6-16,3 1 19 0,-6-5 2 0,3-3-7 15,-1 1-1-15,0-2-9 16,-2 1 9-16,-4-2 16 0,0 2-18 0,-1-4 23 16,1 2-8-16,-4 3 13 0,-2-3 3 0,2 4 5 15,-6 1 5-15,3 0 0 0,-1 2-6 16,-2-1-1-16,0 5-1 0,-5-4 8 0,2 6-16 15,6 1 1-15,-16 1 7 0,16-1-15 0,-15 7 5 16,8-3 5-16,1 6 3 0,2 2-6 0,-3 0 1 16,3 3-3-16,2 3 5 0,2-1 0 15,0 4-10-15,2-3 15 0,2 6-2 0,0-4 7 16,3 4-15-16,0-2 6 0,2-1 6 0,2 1-4 16,-4-1-3-16,3 0 3 0,0-2 2 15,-2-2-18-15,1-1 11 0,-2 0-6 0,-3-2 3 16,3-2 0-16,-3 1 8 0,-1-4 13 0,0 2-19 15,-3 1-7-15,0 0 20 16,-3-2-25-16,-1 3 10 0,-4-4-5 0,2 1 2 16,-4-1-9-16,0 0 9 0,0-1-7 0,0-1 12 15,0-4-12-15,-1 1 23 0,1-1-11 0,3-3 9 16,-1 0-1-16,8 0 5 0,-13-3-7 16,10-4-13-16,0 0 2 0,3-1 16 0,2-2-3 15,2-7-15-15,0 1 8 0,5-3-13 0,5-3-1 16,-1-1 6-16,5 1 3 0,-1-2 12 15,0-2-15-15,4 1-3 0,2-9-10 0,5 1 3 16,-1 1 10-16,-6 6 5 0,0 2-11 16,-1-1 1-16,-2 3 3 0,-2 4 9 15,-2 0 13-15,-1 4-2 0,-2 2 3 0,-4-1-6 16,-1 2 0-16,1 2 16 0,-4 1-14 0,0 0 4 16,-2-1 9-16,-1 4 1 0,-3 1-3 0,2-3-10 15,1 7-11-15,-13-2 9 0,6-2 4 16,7 4-18-16,-20 4-2 0,13-2 5 0,-7 6 5 15,7-1 6-15,-3 2-1 0,-1 0-2 0,2 2-16 16,2 3 3-16,0 2 2 0,4-3 3 16,-4 2-10-16,6 2-5 0,-2-3 4 0,6 2-4 15,-3-4-5-15,8 3-6 0,-1-1-30 0,3-3-16 16,4-1-10-16,2-2-38 16,5-1-31-16,-1-4-103 0,4 1-124 0,3-4-413 15,4-6 105-15,-3 3 64 0</inkml:trace>
  <inkml:trace contextRef="#ctx0" brushRef="#br2" timeOffset="-32833.02">2223 7100 834 0,'-3'-7'315'0,"3"7"-44"0,0 0-5 0,-6-2-94 0,6 2-16 15,-1-5-10-15,1 5-5 16,0 0-29-16,-3-4-14 0,3 4-9 0,0 0-10 16,0 0 3-16,6-8 0 0,1 1-13 0,0 0-28 15,7-2 0-15,-1 0 11 0,2-5-24 16,1-3 0-16,-1 2-8 0,1-3-12 0,1-1 0 16,0-4 15-16,-6 4-13 0,5-5 5 0,-4-1-12 15,-2 5-11-15,-1-3 6 0,2 1-6 16,-7 1 8-16,2 0-13 0,-3 2-2 15,0 0 2-15,-3 3 80 0,0 1-16 0,-2 1-10 0,1 3 7 16,-5-3-9-16,2 4-9 0,-2 3 9 0,-2 0 7 16,-2 3-23-16,0 2 8 15,-1 4 2-15,11-2 3 0,-20 4-13 0,6 5 8 16,4 4-3-16,-4 4-23 0,4 5 13 0,-3 4 10 16,2 4-5-16,-2 16 5 0,3-2-15 0,2 5 12 15,2 0 6-15,0 1-15 0,5 2-11 16,1-9 0-16,-3-4 15 0,6 2-7 0,-3-4-13 15,1 2 15-15,2 0-12 0,0-3 20 0,0 0-18 16,0 1-18-16,0-3 16 0,-2-7-52 16,3 4-2-16,-4-6-13 0,0 1-43 0,0-3-47 15,-4-5-138-15,3 0-143 0,-1-2-379 0,1 1 77 16,-2-7 69-16,0-2 97 0</inkml:trace>
  <inkml:trace contextRef="#ctx0" brushRef="#br2" timeOffset="-31836.73">2097 7433 724 0,'-3'-5'281'15,"3"-2"-32"-15,3 2-21 0,-3-3-21 16,3 3-20-16,0-4-16 0,5 1-9 0,-1 1-32 16,3 2-7-16,4-4 0 0,2-2-29 0,2 6-4 15,2-8 0-15,1 5-98 0,3-1 11 16,0 1-14-16,-1 0-4 0,4-1 23 0,-2 1-1 15,2 0-19-15,-3-2-6 0,-4 3 25 16,4-1 1-16,-6 4-11 0,-2-3 6 16,-1 1-11-16,-2 3 21 0,-3-2 2 0,1 2 16 15,-1-1 13-15,-3 1 9 0,3 2 1 0,-6-1-8 16,2-2 18-16,-6 4-23 0,0 0 8 0,0 0-18 16,0 0-14-16,0 0 6 0,0 0 11 15,-31 10-4-15,18-3-14 0,-1 1-1 0,-2 2-10 16,-2 2 3-16,0-1 5 0,2 3 0 0,-2 2-8 15,2-4 18-15,1 3-16 0,2 0-14 16,3-3 7-16,-1 2-31 0,2-3 21 16,5 2-18-16,-2-4-3 0,2 1 8 0,4-3-3 15,3 1-4-15,1-1 12 0,-1-4 0 0,4-2 2 16,0 3-14-16,-7-4 2 0,23-5 4 16,-12 2 9-16,2-1 0 0,-2 0 2 0,3-4 0 15,-4 0 18-15,-1 0 13 0,-1 0-5 0,2 1 28 16,-3 0-13-16,-1 0 3 0,1 2 2 15,0-3 23-15,-3 3 60 0,-1 1-19 0,0-3 10 16,-2 5-50-16,2-3-62 0,0-1 22 0,-3 6-32 16,1-4 7-16,1 0 6 0,-2 4-3 15,4-5-3-15,-4 5 3 0,4-6-8 0,-4 6 0 16,0 0 8-16,0 0-5 0,0 0 0 0,0 0-11 16,0 0-7-16,14 7-10 0,-8 0 20 15,-2-5-8-15,6 5-28 0,-3 1-12 16,-1-3-24-16,1 2-22 0,4-2-3 0,-5-2-11 15,2 3 3-15,1-2-23 0,-1 0 16 0,-1-3 73 16,2-1-1-16,-9 0-1 0,15 0-15 16,-6-1 2-16,-2-3 18 0,-1 0 16 0,2-2 15 15,-1-1 46-15,-1 3 18 0,1-4 38 0,-4-1 18 16,5 4 6-16,-5-4 53 0,0 1-46 0,1 1 15 16,-4 3 11-16,3-4-16 0,0 2-17 15,-2 3 17-15,-1-4-20 0,3 0-6 16,-3 7 1-16,0-8-13 0,0 8 0 0,0-7-23 15,0 7 13-15,0-4-26 0,0 4-11 0,0 0 14 16,0 0-11-16,0 0-9 0,0 0-6 16,0 0 2-16,0 0-17 0,11 17-16 0,-8-9 6 15,1 0-19-15,2 0-17 0,-3 1-3 0,4-2-13 16,-2 2-2-16,1-4 12 0,1 2-12 16,2-2 7-16,-1-2 8 0,-4 3 0 0,5-6 11 15,-2 1 9-15,-7-1 1 0,17-1-6 0,-10-1 3 16,0-3 15-16,-1-1 24 0,2 2-3 0,-1-4 20 15,-1 1-5-15,-2 0 13 0,2-2 13 16,-3 5-16-16,1-3 3 0,0 2-20 0,-1-2 30 16,-2 2 3-16,2-1-1 0,0 3 6 15,0-3-13-15,-3 6-12 0,1-7 14 0,1 5-15 16,-2 2-7-16,0 0 12 0,4-6-27 16,-4 6 12-16,0 0-5 0,0 0-11 0,7 14 24 15,-3-10-13-15,-1 7-18 0,0-2-10 0,1-4-3 16,2 6-2-16,-2-2-11 0,3-1 0 15,-3 1-20-15,5 0-15 0,-5-1-24 0,2-1 14 16,2-3-52-16,-4 2-64 0,2 1-207 0,1-4-482 16,-1-2 60-16,2-1 145 0,-8 0 3 15</inkml:trace>
  <inkml:trace contextRef="#ctx0" brushRef="#br2" timeOffset="-31492.33">3017 6793 936 0,'0'-3'338'0,"0"3"-54"15,0 0-35-15,-1-6-24 0,1 6-23 0,0 0-15 16,0 0-26-16,1 16-10 0,-1-5-13 16,3 6-17-16,-3 1 7 0,3 7-23 0,-3 4-11 15,0-1 1-15,3 4 8 0,-2 2-37 0,2 0-7 16,0 4 0-16,-3-4-18 0,4 0 5 16,0 0 5-16,-4-3-15 0,3-5 0 0,1 0-18 15,-1 1-23-15,3-2-6 0,-5 0-17 0,6-3-44 16,-4-5-15-16,1-1-64 0,2-3-125 15,-2-2-605-15,2-3 90 0,0-5 80 0,-1-2 117 16</inkml:trace>
  <inkml:trace contextRef="#ctx0" brushRef="#br2" timeOffset="-31237.82">3226 6796 952 0,'-1'-5'251'16,"1"5"7"-16,-3-5-33 0,3 5-38 0,0 0-15 16,0 0-14-16,0 0-22 0,0 0-26 0,0 0-5 15,-7 23 0-15,7-11 3 16,-1 7-37-16,1 0-2 0,-2 7 0 0,1 0-12 16,1 5 2-16,0 5-16 0,-3-3-12 0,3 6 15 15,0-4-10-15,0-1 2 0,0-2-5 16,0-1-10-16,0-2-2 0,3 0-16 0,-3-3-8 15,1-1-20-15,1-5-2 0,3 1-42 0,-5-3-7 16,6-1-23-16,-2-5-16 0,2-1-232 16,-3-1-431-16,1-3 39 0,0-3 97 0</inkml:trace>
  <inkml:trace contextRef="#ctx0" brushRef="#br2" timeOffset="-30709.73">3170 7240 729 0,'0'0'276'0,"-3"-7"-35"16,3 7-21-16,0 0-25 0,-3-5-21 0,3 5-23 15,0 0-10-15,0 0-26 0,10-7-13 16,-4 5 26-16,1 0-33 0,14-4 51 16,-7 5-87-16,0 0-11 0,3-5-9 0,-1 6 4 15,-1-3-15-15,1-1 0 0,-2 1-4 16,0 2-17-16,0-1 14 0,-4-3-1 0,3 4-2 15,-5-1 8-15,-1-1-1 0,2 2 6 16,-9 1 0-16,13-3 22 0,-8 3-27 16,-5 0 0-16,10-4 7 0,-10 4-18 0,7-2 21 0,-7 2-3 15,0 0-27-15,0 0 6 0,0 0-7 16,0 0 8-16,0 0-5 0,-10 16 5 16,6-10-11-16,0-1-2 0,0 3-5 0,-2-1-8 15,2 1 11-15,1 1-11 0,0-4 8 0,0 4 5 16,2-2-13-16,-1-3 0 0,2 4 6 15,-1-2-6-15,1 1-5 0,1-3 28 0,2 1-18 16,0 3 6-16,0-6-3 0,0 5-3 0,1-3 3 16,2 2 2-16,-4-1 1 0,4-2-1 0,0 4 11 15,-2-4-18-15,3 2-6 16,-1-2 11-16,-1 3 10 0,1-4-2 0,-3 4 15 16,0-3 0-16,1 2-8 0,-4-2-10 0,3 3 3 15,-6 2-3-15,0 0 20 0,-4 1-5 16,0 2-2-16,-7 3-8 0,-2 1-5 0,-5 3-25 15,0 0-11-15,-6-1-36 0,3 1-15 0,-3 0-33 16,0 2-59-16,2-4 5 0,2-5-31 16,2 0-115-16,7 0-422 0,1-7 79 0,-1 1 33 15</inkml:trace>
  <inkml:trace contextRef="#ctx0" brushRef="#br2" timeOffset="-30397.69">3802 7293 829 0,'0'0'251'0,"2"-3"5"0,-2 3-59 15,0 0-10-15,0 0-11 0,0 0-12 16,0 0-26-16,0 0-15 0,0 0-8 0,0 0-15 16,9-4-10-16,-9 4-3 0,0 0-10 0,10-3 2 15,-7 3-10-15,-3 0-10 0,15-4-18 16,-6 3-5-16,2-1-21 0,0 1-18 16,2 0-25-16,1 2-43 0,-4-1-65 0,0 0-36 15,4 1-94-15,-4 2-512 0,0 4 54 0,-5-2 99 16</inkml:trace>
  <inkml:trace contextRef="#ctx0" brushRef="#br2" timeOffset="-30210.38">3802 7516 929 0,'0'0'279'16,"4"-12"-16"-16,-4 12-32 0,0 0-9 15,11-8-37-15,-5 4-14 0,4 2-12 0,1-3-13 16,-1-1-8-16,4 2-25 0,-1 3-49 0,-2-5-57 16,6-2-153-16,-4 8-685 0,1 0 109 15,-4-2 25-15</inkml:trace>
  <inkml:trace contextRef="#ctx0" brushRef="#br2" timeOffset="-12232.79">4606 9551 419 0,'0'0'215'0,"0"0"-15"15,0 0-18-15,-10 0 10 0,10 0-67 0,0 0-40 16,0 0 40-16,0 0-15 0,0 0 3 16,0 0-21-16,0 0 56 0,0 0 19 0,0 0-39 15,-10-2 0-15,10 2-3 0,0 0 3 0,0 0-18 16,0 0-5-16,0 0-20 0,-3-6-19 15,3 6 11-15,0 0-3 0,0 0-12 16,-1-8-4-16,1 8 9 0,0 0-26 0,1-9 10 16,-1 9-23-16,3-8-2 0,-3 2 12 0,3 2-12 15,0-3-6-15,1 0-4 0,-1 0 14 16,4 2-19-16,0-2 9 0,-3 0-10 0,5-1 6 16,-2 4-9-16,1-2-4 0,-1-1 2 0,2 5-10 15,2-3 5-15,-1 4 10 0,-3-1-7 16,2 2-6-16,-9 0-2 0,21 3 5 0,-11 4 3 15,-2-3-8-15,2 5 2 0,-6 1-5 0,2 0 16 16,-3 5 0-16,-3 2-6 0,0 1 1 16,-6 6 15-16,-1 2-16 0,-11 16-2 15,-5-2 5-15,-1-4-25 0,-4 3 10 0,1-4-11 16,-3-2 3-16,5-1 3 0,2-8 0 0,3-5-3 16,5-4-3-16,-1 0 16 0,2-5 5 15,3 0-13-15,-2-3 11 0,3 1-1 0,2-5 8 16,2 3-7-16,-1-5 2 0,7-1-11 0,0 0 14 15,-11-8 0-15,12-1 7 0,2 1-15 0,4 0 7 16,0-4 3-16,3-1 0 0,1 2-7 16,2-2 2-16,0 2 5 0,1 3 0 0,0-2 5 15,3 2-7-15,-3 1 12 0,3 0-17 0,-1-1 12 16,2 5 10-16,-4-3-2 0,3 5-7 16,0 0-4-16,-3 1-2 0,-1 1 13 15,4 0-20-15,-4 1 7 0,2 3-3 0,1 3-12 16,-4-2-10-16,1-2-39 0,4 3-33 0,-4 1-75 15,1-2-153-15,3-2-499 0,-3-4 39 16,3 0 101-16,0 0 57 0</inkml:trace>
  <inkml:trace contextRef="#ctx0" brushRef="#br2" timeOffset="-11273.66">6127 9441 143 0,'0'0'8'0,"0"0"-11"15,0 0-2-15,0 0-11 0,4-5-35 0,-4 5 3 16</inkml:trace>
  <inkml:trace contextRef="#ctx0" brushRef="#br2" timeOffset="-10393.81">6110 9465 783 0,'0'0'153'0,"0"0"-9"16,0 0 4-16,0 0 65 0,0 0-9 16,0 0-9-16,-3-7-21 0,3 7 8 0,0 0-31 15,0 0 2-15,-4-7-4 0,4 7-29 0,-3-1-12 16,3 1 12-16,0 0-23 0,-13 0-12 16,13 0-6-16,-18 1-5 0,5 5-10 0,-1 2-5 15,-2-1-10-15,-2 4-11 0,-3 3-10 0,-2 1 13 16,2 5 10-16,-3-1-20 0,4 6 10 15,-1-1-13-15,-6 9-10 0,9-3 15 0,2-3-10 16,2-1-2-16,6-2-1 0,2-3-9 16,-1 1 7-16,4-2-13 0,0-1-3 0,3-1-2 15,0-1 11-15,6-2-1 0,-2-1-15 16,2 0 7-16,1-5-4 0,4 1-1 0,2-3 13 16,1 0-10-16,3-2-15 0,1-2 15 0,1-1 3 15,-1-4-9-15,-1-1-6 0,3-2 9 16,-5 0 3-16,1 1-8 0,-2-4 6 0,-4-1-6 15,-3 1 21-15,-1-3-23 0,-3-1 2 0,-2 4 0 16,-2-2-2-16,-2 1 2 0,-3-2 3 16,-4-1-10-16,-4 4 15 0,0 0-3 15,-3-1 3-15,3 5 3 0,-3-2-8 0,0 0-8 16,0 3 10-16,7-3-14 0,-4 6-4 0,4-2-38 16,0 2-20-16,3-2-1 0,7 2-63 15,0 0-118-15,-7 3-612 0,7-3 116 0,0 0 30 16,0 0 102-16</inkml:trace>
  <inkml:trace contextRef="#ctx0" brushRef="#br2" timeOffset="-9439.31">7105 9533 637 0,'0'0'179'16,"1"-5"0"-16,-1 5-10 0,3-4-25 0,-3 4 9 16,3-6-7-16,-3 6 20 0,0-6-22 15,0 6 43-15,0 0-13 0,0-9-8 0,0 9-30 16,0 0 7-16,-3-4-5 0,3 4-23 0,-7-6 6 16,0 4-16-16,3-2-3 0,-6 3-15 15,0 0 0-15,-1-1-31 0,-2 2-4 16,-4 0-11-16,3 0 17 0,-3 0-9 0,0 3-26 15,-3 1 18-15,2-1-8 0,1 1 6 0,3 0-16 16,-2 3 0-16,3 1 2 0,1 1-12 16,-1-1 10-16,3 2-15 0,3 3 2 0,3-4-5 15,1 2-2-15,0-2-3 0,3 0 5 0,0 0-20 16,3 1 17-16,0 1-2 0,4-4 10 16,-3 0-4-16,6-1-12 0,0 1-14 15,-3-2 17-15,4-1 6 0,2-1-18 0,-3 0 17 0,1-1 6 16,-1-2 7-16,0 0-25 0,4 0 5 15,-4-3 15-15,0-1-13 0,1 1 14 16,-2-4-6-16,1 3 0 0,1-2-10 0,-1-2 5 16,0 1-8-16,-2 0 3 0,-1 1 23 0,2-1-3 15,-2 1-4-15,1-1 1 0,-2 2 24 16,1 0-31-16,-1 3 8 0,-2-3-3 0,0 3-10 16,-1-4 0-16,-3 6-2 0,7 0-1 0,-7 0 1 15,0 0-3-15,10 7 20 0,-6 0-15 0,-1 4 10 16,1-1 6-16,-4 5-19 0,3 3 13 15,-3 3 11-15,0 4-21 0,3 1 5 0,-6 4 0 16,3 0-5-16,0-1-5 0,-3 2 2 16,3-1-22-16,-4 2-11 0,3-4-44 0,1 1-53 15,1-1-153-15,3-2-636 0,-4-1 167 16,3-7 13-16,0-1 84 0</inkml:trace>
  <inkml:trace contextRef="#ctx0" brushRef="#br2" timeOffset="-8688.86">8137 9693 872 0,'-3'-5'213'0,"0"0"-37"0,3-2 11 16,-4 3-20-16,4-2-14 0,0-2-7 15,0 8-18-15,4-9-20 0,-1 1-11 16,3 0-13-16,2 1 1 0,-1-1-13 0,0 3-8 16,3-1-6-16,1 0-12 0,1 2 18 0,-2 0-10 15,5 2-18-15,-2-1 2 0,1 3-2 16,-1 2-8-16,2 1-12 0,-2 1-1 0,4 0 3 15,-6 3 8-15,1 3-19 0,-1 3 6 0,-4-1-5 16,-4 1-1-16,-2 3 17 0,-2 2 11 16,-2 3-27-16,-7 1-5 0,-4 3 4 0,-3 2 4 15,-4-4-4-15,-9 9-4 0,5-6 15 0,2-8-11 16,3 1-4-16,5-4-3 16,-1-2 8-16,2-3 4 0,4 0-6 0,0-3 6 0,2 3 4 15,1-3-9-15,1-6 4 0,2 6-4 16,1-6 9-16,3-1-14 0,0 0 8 0,0 0-4 15,0 0 1-15,24-6 6 0,-14 4-8 16,1-5-2-16,3 4-3 0,-1-2 2 0,4 1 16 16,-3-2-2-16,6 4-16 0,-3-4 2 0,1 3-12 15,2-1 10-15,-3 1-8 0,0 2 6 16,3 1-37-16,-2 0-48 0,-1 1-38 0,3-6-213 16,1 10-474-16,-4-2 42 0,4 4 117 0</inkml:trace>
  <inkml:trace contextRef="#ctx0" brushRef="#br2" timeOffset="-7784.7">9386 9503 849 0,'0'0'238'16,"-1"-3"-33"-16,1 3-23 0,0 0-31 0,0 0-21 16,0 0-2-16,0 0-5 0,0 0-31 0,0 0-5 15,-6 18 6-15,1-10-19 0,3 6-13 16,1-3-2-16,-2 7-3 0,-3 3 1 0,5-1-6 16,-5 3 0-16,2 2-23 0,-3 0 0 0,0 0-7 15,4-1-13-15,-4-3 17 0,4 0-25 0,0-5-20 16,-1-3 12-16,4 2-7 15,-4-5 7-15,1 3 29 0,3-4-21 0,-3-2 25 16,2-1 1-16,1-1-21 0,0-5 5 0,4 6 16 16,-4-6 2-16,0 0-5 0,0 0-8 0,0 0-5 15,0 0 6-15,20-9 7 0,-16 5-8 16,2 1-15-16,2-4 18 0,-4 6-10 0,5-6 5 16,1 5 5-16,1-3-13 0,2 1-13 0,5-2 3 15,-2 4 15-15,2-4-5 0,2 4-7 16,4-3-16-16,-3 2 2 0,3 2-9 0,-1-3-6 15,-2 2 5-15,0 2 11 0,-1 0-23 0,-3-1 7 16,1 0-7-16,-2-1-1 0,-5-1 19 0,2 3 2 16,-2-1 8-16,0 1 7 15,-2-2-2-15,-2-1 25 0,0-2-20 0,0-2 5 16,-3 3 1-16,-1-3 1 0,0-1 4 0,-3 1-4 16,3-2-7-16,-6-4 18 0,3 4 18 0,-3 0 0 15,-1 0-5-15,1 1 12 0,-1-2-15 16,0 2 5-16,1 1 11 0,0 0-3 0,0 2-10 15,2 0-11-15,-2 1 6 0,3 4-3 0,-3-4-21 16,3 4 11-16,0 0 5 0,0 0-3 16,-6 15-2-16,4-5 0 0,4 4 0 0,-2 4-16 15,3 0 16-15,0 2-8 0,-3 3-5 0,3 2 0 16,0 2-5-16,1 0-23 0,2-1-36 16,-5 5-54-16,2-4-125 0,4 0-607 15,-6-2 98-15,5 0 96 0</inkml:trace>
  <inkml:trace contextRef="#ctx0" brushRef="#br2" timeOffset="-7005.71">10886 9691 691 0,'-1'-8'240'16,"1"3"-4"-16,0 5-42 0,0-10-17 0,0 3-16 16,0 2 0-16,0-2 57 0,1-1-16 15,3 0-23-15,-1 1-30 0,4-1 4 16,-1-2-27-16,1 3-11 0,1-1 13 0,2 0-33 15,0 1-26-15,4 3 5 0,-4-2-5 0,3 3-10 16,1-1 2-16,-1 3-17 0,1 2 2 16,0 1-15-16,0 1 7 0,-1 0-12 0,1 4 4 15,-4 2-6-15,-3 5-4 0,-3-3 8 0,-1 5-7 16,-3 1-14-16,-3 8 11 0,-4 0 0 16,-3 1-5-16,-11 13 2 0,-3 0-15 0,-1-4-2 15,-5-1-1-15,-1-6 3 0,5-3-2 16,2-3 4-16,0-5-7 0,6-1 0 0,4-6 0 0,1 3 10 15,-1-4 23-15,4 0-20 16,3-5 10-16,-3 3 2 0,6-7-22 0,-2 5-9 16,6-5 11-16,0 0 5 0,0 0-5 0,16-13 11 15,-5 6-6-15,3-3 15 0,3 3-22 0,0-1 17 16,3-2-7-16,-2 2-6 0,2-1 11 16,1 1-3-16,-1 4-10 0,-3-2 0 0,0-2 6 15,0 6-12-15,1-3 17 0,-2 5-11 0,-1-1-16 16,1 1-4-16,1 1-21 0,-4-1-26 15,2 5-53-15,-2-2-149 0,2 6-611 0,1-1 79 16,-2-2 58-16,-1 2 98 0</inkml:trace>
  <inkml:trace contextRef="#ctx0" brushRef="#br2" timeOffset="-6459.09">12332 9535 847 0,'0'-9'307'0,"0"9"-28"0,0-2-21 16,0 2-35-16,4-6-23 0,-4 6-18 16,0 0-34-16,0 0-23 0,0 0 3 0,0 0-15 15,0 0-5-15,6 15 4 0,-6-4-17 0,0 3-8 16,1 4-5-16,2 6-11 0,-3 2 1 15,0 1-16-15,-3 10-2 0,3-2 3 0,0-2-27 16,0-1-7-16,-1 3-7 0,1-7-27 0,0 3-27 16,1 0-93-16,2-3-178 0,0 4-556 15,0-6 71-15,1-1 100 0,2-2 78 16</inkml:trace>
  <inkml:trace contextRef="#ctx0" brushRef="#br2" timeOffset="-5722.36">13518 9497 901 0,'-6'-4'307'0,"2"2"-23"16,-3-2-33-16,7 4-18 0,-7-4-24 0,7 4-22 16,-7-5-18-16,7 5-13 0,-6-2-17 0,6 2-24 15,0 0 0-15,0 0-25 0,0 0-11 16,0 0 0-16,0 0-15 0,0 0 0 16,0 0-13-16,20 10 1 0,-6-6-24 0,-1-3 10 15,1-2-17-15,3 1 2 0,0-5-10 0,0 3-3 16,4 0 8-16,-3-3-6 0,1 3 14 15,-4-4-5-15,1 3-6 0,1-1 8 0,-7 0 3 16,2-2-9-16,1 5 7 0,-4-2-7 0,-2-1 12 16,1 4-17-16,-2-2 22 0,-2-2-6 0,-4 4-5 15,10-4 2-15,-10 4-4 16,0 0-3-16,0 0-3 0,0 0-12 0,-14 17 2 0,4-7 3 16,3 5 4-16,-6 1-9 0,3 4 7 15,-4 9-10-15,3-1-5 0,-6 12 5 16,4 3-8-16,-1-1 6 0,4-4 2 0,3-6-10 15,-4-1-13-15,5 1 2 0,2-7-17 0,-2 0-26 16,5-1-23-16,-2-6 15 0,0 2-30 0,0-1-26 16,3-2-64-16,-3-5-141 0,6 2-527 15,-3-5 89-15,0 0 78 0,0-1 81 0</inkml:trace>
  <inkml:trace contextRef="#ctx0" brushRef="#br2" timeOffset="-5484.59">13433 9875 885 0,'-4'-7'325'0,"4"7"-33"0,-6-2-36 16,6 2-21-16,-3-5-37 0,3 5-4 0,0 0-12 16,13-5-36-16,-4 0-11 0,2 1-1 0,6 0-22 15,0-3-9-15,8 3 4 0,2-2-43 16,1-2 5-16,9 0-28 0,0-1-28 0,15 1-26 15,-1-3-30-15,3 1-139 0,-10 4-694 0,-5 0 109 16,1 2 42-16,-2-1 111 0</inkml:trace>
  <inkml:trace contextRef="#ctx0" brushRef="#br2" timeOffset="-4688.92">14862 9586 890 0,'0'0'310'0,"-4"-8"-16"15,4 8-43-15,-3-3-23 0,3 3 10 16,-1-7-43-16,1 7-21 0,4-5-18 0,0 0-18 15,3 4-13-15,0-5-7 0,6 5-23 0,1-2-29 16,3-1 6-16,0 4-3 0,1 0-15 16,4 0-8-16,-1 1-5 0,0 4-15 15,-4-3-1-15,4 5-4 0,-5 0-19 0,-1 0 1 16,-2 2-3-16,1 0-3 0,-8 1-10 0,-2-2 11 16,-1 3-8-16,-3 2-6 0,-6 2 1 15,2-2-23-15,-10 3-1 0,1 1 11 0,-1-2 5 16,-3-1-8-16,0-1 8 0,3 1 21 0,1-5-3 15,-1 1 17-15,4-2 34 0,-1-1 11 16,4-2-9-16,-2 0 4 0,5 1-14 0,-2-4-5 16,1 3-10-16,5-5 3 0,0 0-6 0,0 0 3 15,0 0 6-15,14 2-12 0,-14-2-6 0,17 0 7 16,-6-1-8-16,2 1 0 16,-2 0-10-16,2 1 5 0,0-1-2 0,-1 3 4 15,1 2-4-15,1-3-6 0,-4 6 9 0,0-2 11 16,0 0-17-16,-3 3 8 0,-3-3 10 15,-1 6-3-15,0-1 1 0,-6-3 4 0,-1 5-10 16,-5-2 1-16,-2 3-14 0,1-3-5 0,-8 5 1 16,2-6-1-16,1 3-25 0,-4-3-6 0,4-1-22 15,-1 0-31-15,1-3-34 0,-1-3-140 16,-1 4-609-16,6-5 81 0,-3-1 60 0,5-2 132 16</inkml:trace>
  <inkml:trace contextRef="#ctx0" brushRef="#br2" timeOffset="-3925.76">16281 9601 739 0,'0'-7'351'0,"0"4"-31"0,-4-3-44 16,0 2-30-16,1-1-33 0,-1-2-19 0,-5 6-12 16,-1-4-26-16,-1 5-18 0,-2 0-12 0,-2 3-4 15,-5-1-14-15,-1 6-11 0,-3-1-15 16,-3 9-8-16,0 0-7 0,3 1-3 15,0 2-13-15,0 6 0 0,3-2-5 0,5 2 6 16,1-2-19-16,2-2-5 0,6-1 8 0,1 0-18 16,-1-2-5-16,7-4 4 0,3-3-4 15,4 4 0-15,0-5-5 0,6-2-1 0,5 1-1 16,2-2 1-16,0-6-4 0,5-1 10 0,-4 0-8 16,6-4 15-16,-1-2-22 0,-2-2 22 0,1-3-10 15,-1-3-12-15,-5 0 20 0,-1 1 2 16,-4-3-12-16,3 0 5 0,-7-2-6 0,1 0-9 15,-5 2 12-15,-2-3-10 0,-4 4-3 0,-3 2-2 16,-1-4 0-16,-3 3 8 16,-4 3-1-16,-2 2-2 0,-1-2 3 0,-2 1-13 15,1 4-24-15,5 0-27 0,0 1-24 0,0 4-50 16,0 1-119-16,10 0-585 0,-7 5 48 0,7-2 41 16,0-3 102-16</inkml:trace>
  <inkml:trace contextRef="#ctx0" brushRef="#br2" timeOffset="-3238.88">17371 9568 916 0,'3'-5'297'15,"-3"5"-18"-15,3-5-92 0,-3 5-36 16,0 0-21-16,0-7 6 0,0 7-26 0,0 0 3 15,0 0-32-15,0 0 9 0,0 0-11 0,-27 12-12 16,17-7-11-16,-3 3 6 0,-1-1-11 16,0 3-10-16,-3-2-5 0,3 6-16 15,0-4 6-15,1-2 2 0,-1 2-2 0,1 0-1 16,3 0-25-16,-1-4-10 0,4 1-5 0,1 0 15 16,2 3-11-16,1-4 1 0,0-4 5 0,6 5 0 15,-3-7 2-15,7 8-2 0,2-6 18 16,-2-2-13-16,4 1 5 0,2 4 3 0,2-5-11 15,-2 1 1-15,0 0 7 0,1-1-10 0,-1 0 15 16,2 0 0-16,-2 2-10 0,1 2-2 0,-1-3 17 16,2 2-20-16,-5 1 12 0,0-1-7 15,4 1-5-15,-5 0 8 0,-2 3 5 0,4 0-3 16,-7 0 5-16,2-1 0 0,-3 4 8 16,-3-1-13-16,-3 2 11 0,-4 0-9 0,-3 3-22 15,0 2-13-15,-8-2-36 0,2-1-16 16,-2 4-2-16,1-7-58 0,-4 5 7 0,-2-7-26 15,6 2-5-15,-4-2 18 0,4-1-141 0,3-5-437 16,-2 2 71-16</inkml:trace>
  <inkml:trace contextRef="#ctx0" brushRef="#br2" timeOffset="-3034.22">17361 9541 785 0,'6'-6'325'0,"-5"2"-53"16,5-1-21-16,-3 4-13 0,1-6-31 0,4 5-28 16,1-6-10-16,4 3-10 0,2 1-13 0,1-4-8 15,8 0-33-15,0 1 5 0,4 3-26 16,9-2-27-16,1-2-29 0,4 1-69 0,2 5-87 16,-7-4-156-16,8 3-551 0,-1-2 78 0,-3 3 96 15</inkml:trace>
  <inkml:trace contextRef="#ctx0" brushRef="#br2" timeOffset="-2322.11">18513 9691 967 0,'-4'-6'307'0,"1"2"-5"16,0-1-28-16,-1 1-118 0,1 0 54 0,-1-3-10 15,1 4-11-15,2-4-27 16,-2 5-22-16,3 2 1 0,0-9-21 0,0 2-10 16,4 2-7-16,6 2-11 0,0-4-15 0,0 4 0 15,5-4-21-15,1 2-7 0,5 3 12 16,-1 1-23-16,-3-2-4 0,4 3-11 0,-4 2-3 16,4 0 1-16,-1 0-11 0,-3 5-13 0,3 1 14 15,-9 0-6-15,3 4-3 0,-4 1-7 0,-4 4-8 16,-6-2-5-16,-3 3-2 0,-3 6-1 15,-5 1-9-15,-9 1-9 0,-4 6-9 0,-7 1 12 16,0-6 0-16,0-1 10 0,1-2-7 0,9-8-8 16,-6 1 21-16,9-3 4 0,-2-3 9 15,7-3 14-15,2 1 6 0,0-1-5 16,-1-2 12-16,5-2-20 0,4 0 21 0,3-4-19 16,0 0 14-16,0 0 7 0,0 0-8 0,26-9 11 15,-9 3 12-15,4-3-23 0,-1 1 8 16,4 0 6-16,1 1-4 0,-1-3 3 0,-1 3 3 15,1-1-13-15,0 3 5 0,-3 0-10 0,2 0-3 16,-2 3-5-16,0 0 3 0,-1-3 2 16,1 5-23-16,-1 0-25 0,-3 5-16 0,1-3-48 15,2 3-126-15,-3-2-658 0,0 4 75 0,3-5 79 16,-5 5 110-16</inkml:trace>
  <inkml:trace contextRef="#ctx0" brushRef="#br2" timeOffset="-1770.38">19771 9535 709 0,'0'0'220'0,"3"-9"64"15,-3 9-3-15,0-8-53 0,3 6 8 0,-3 2-49 16,0-8-8-16,0 8-13 0,0-5-5 0,0 5-22 16,0 0-19-16,0 0-31 0,0 0-4 15,0 0-16-15,0 0-10 0,0 0 7 0,3 15-2 16,-3-1 0-16,-3 3-7 0,3 2-6 0,-3 6-2 16,0 1 4-16,0 6 1 15,-1 7-10-15,1-4-21 0,0 0-31 0,2-1-20 16,-3-3-18-16,8-3-62 0,-4 0-150 0,7 2-623 15,-4-7 90-15,4 0 85 0,0-6 79 0</inkml:trace>
  <inkml:trace contextRef="#ctx0" brushRef="#br2" timeOffset="-931.44">20864 9608 826 0,'-3'-7'328'0,"3"7"-123"0,-3-7-16 16,3 7-7-16,0-6-16 0,-1 1-5 0,1 5-15 15,1-7-20-15,-1 0-24 0,3 4 8 16,0-5-12-16,5 1-19 0,1 5-5 0,1-4-7 16,1-1-3-16,0 4-21 0,1-2 11 0,0 3-8 15,4 2-23-15,-2 0 8 0,0 0-3 0,0 2-5 16,2 3-3-16,2 3-4 15,-5 1-3-15,-2-1 2 0,-1 6 26 0,0-1-39 16,-7 3 21-16,-3 1-7 0,-3 3-8 0,-4 3-6 16,-6 6-2-16,-8 7 10 0,-6 1-15 0,-4-6-2 15,3 1-4-15,-5 0-4 0,1-4-11 16,2-6 3-16,9-4-2 0,1-3 30 0,2-3-21 16,2 1 14-16,2-3-13 0,4-3 20 0,-1 1-10 15,4-5 12-15,1 4-2 0,2-7 3 0,4 0-11 16,0 0-2-16,0 0 10 0,0 0-7 15,0 0 2-15,28-11-3 0,-11 4 19 0,0 0-9 16,7-1-4-16,-1 1 2 0,2 2-5 0,5-1 0 16,1-1-8-16,-3 2 3 0,5 0 16 15,-5 3-17-15,3-3 4 0,-1 5-34 16,-2 0-64-16,0 0-41 0,-4 0-150 0,-1 5-521 16,1-3 83-16,-6 1 61 0</inkml:trace>
  <inkml:trace contextRef="#ctx0" brushRef="#br2" timeOffset="-230.04">22458 9501 985 0,'0'-7'299'15,"0"3"-20"-15,-1-3-23 0,-2-1-33 16,0 1-13-16,-4 4-18 0,-4-4-28 0,1 2-3 15,0 2-23-15,-7 0-17 0,-3-1-11 16,-1 4-23-16,-3 0 10 0,0 0-13 0,-7 1 1 16,4 5-13-16,0-3-11 0,0 6-2 0,2-2-21 15,1 5-4-15,0-2-4 0,5 0-7 16,1 4-7-16,5-4 2 0,-1 0-44 0,7-2 23 16,4 2 9-16,3-2 6 0,3-1-17 15,7 1 0-15,4-2-10 0,3-2 10 0,3 1-13 16,1-3-3-16,2-2 14 0,1 0-1 0,1 0-5 15,-1-2 18-15,0 1 0 0,-1-3 16 0,-2 1 17 16,-3 1 8-16,1-3-10 0,-4 4-21 16,-2 0 29-16,1-4-44 0,-1 4-26 0,-3-1-2 15,-2-1-5-15,-1 0 28 0,2 1-5 0,-2 2-1 16,-7 0 1-16,11-2-8 0,-11 2 21 16,10 1-13-16,-10-1-6 0,3 9 8 0,0 0 8 15,-2 1-15-15,-1 5 2 0,0 3 16 16,0 4-31-16,0 3 2 0,0 3-10 0,-1 3-15 15,1 3-38-15,-3 1-60 0,0-10-130 16,0 10-573-16,-1-2 63 0,1-1 116 0,-1-7 38 16</inkml:trace>
  <inkml:trace contextRef="#ctx0" brushRef="#br2" timeOffset="434.2">23971 9508 622 0,'0'0'255'0,"4"-5"81"15,0 2-62-15,-4 3-8 0,3-6-10 16,-3 6-26-16,0 0-17 0,0 0-14 0,0 0-35 16,0 0-13-16,0 0-15 0,0 0-6 0,-22 3-9 15,11 0-19-15,-4 3 3 0,-1-2-8 16,1 4-20-16,-1-1-28 0,-2-1 20 0,2 1-21 15,-2-2-9-15,1 3-6 0,4 1-10 0,-2-1-5 16,2-1-13-16,3 0 3 0,-1-1-8 0,4-1 2 16,1 2-9-16,1-1 7 0,0-1 10 15,5 2-18-15,0-1 11 0,5-4 12 0,0 4-17 16,2-2 2-16,4 1 10 0,2-2-15 0,0 2 18 16,5-3-19-16,-2 4 24 0,2-5-12 15,2 4-12-15,-3 0 22 0,1-5-16 0,-2 6 2 16,1-4 3-16,-6-2 1 0,6 6-6 15,-7-3 0-15,0 2 5 0,1-2-3 0,-1 4-2 16,-2-4 8-16,-2 5 7 0,-3 0-15 16,-3 1-5-16,-3 3 0 0,-3-1 10 0,-5 1-23 15,-3 1-12-15,-3 4-34 0,-7 0-34 0,3-1-32 16,-6 1-98-16,-3-4-61 0,2-1-536 16,0 2 45-16,4-5 86 0,0-3 59 0</inkml:trace>
  <inkml:trace contextRef="#ctx0" brushRef="#br2" timeOffset="650.41">24013 9419 908 0,'3'-1'272'15,"1"-5"-14"-15,-1 2-48 0,-3 4 2 16,4-7-25-16,-1 6-18 0,3-5-10 0,2 5-21 15,-2-2-12-15,4-4-14 0,2 5-15 0,4-4-12 16,2 3-3-16,2-1-28 0,7-2-29 16,2 2-38-16,4 3-58 0,4-5-134 0,5 6-599 15,1-1 52-15,2-5 89 0</inkml:trace>
  <inkml:trace contextRef="#ctx0" brushRef="#br2" timeOffset="1383.46">25494 9528 588 0,'-7'-2'231'15,"-4"-2"91"-15,4 0-51 0,1 4-17 0,-1-3-16 16,3-1-8-16,4 4-28 0,-10-4-22 15,10 4-11-15,-7-6-29 0,1 5-7 0,6 1-12 16,-4-3-32-16,4 3-7 0,0 0 5 0,0 0-10 16,0 0 8-16,0 0-16 0,17-4 2 15,-3 2-25-15,-1 1 1 0,8-2 6 16,-1 1-12-16,4 0-15 0,4-3 5 0,-1 2-11 0,4-4 8 16,-4 4-7-16,1-4-1 0,-1 0 3 15,-7 5 0-15,1-4-5 0,-4 3 10 16,-3-1 3-16,-1 1-8 0,1 2 0 0,-4-5-15 15,0 6 20-15,-2-1-15 0,1 1 25 0,-9 0-15 16,0 0-5-16,0 0-10 0,7 3-3 16,-7-3 8-16,-10 13 2 0,4-4-5 0,-5 3 0 15,1 2 6-15,-3 4-21 0,1 3 28 0,-4 4-28 16,-1 1 12-16,-4 9 6 0,1 5-21 0,-1-3 8 16,4 3-20-16,0-7-1 15,4-3-25-15,-1-3-2 0,3 0-29 0,-3 1-15 0,6-1-18 16,-3-4-11-16,3-3-58 0,-2-2-84 0,6-4-52 15,-2-1-525-15,3 2 62 0,2-7 110 16,-2-1 33-16</inkml:trace>
  <inkml:trace contextRef="#ctx0" brushRef="#br2" timeOffset="1601.6">25448 9763 1000 0,'-6'-6'272'0,"6"6"-14"0,0 0-15 16,6-6-20-16,-6 6-21 0,14-4-33 0,-3 0-18 15,3 4-10-15,5-5-21 0,2 3 1 16,4-1-14-16,6-2-10 0,2 3-12 0,2 0-26 16,8-3-11-16,-1 4-83 0,16-6-50 15,0 2-122-15,-7 0-635 0,-6 5 89 0,12-4 67 16,-8 0 105-16</inkml:trace>
  <inkml:trace contextRef="#ctx0" brushRef="#br2" timeOffset="2353.46">27106 9582 775 0,'-3'-6'246'16,"3"-1"51"-16,-3 3-11 0,3 4-137 0,0-9 12 15,-3 4-12-15,3 5 7 0,0-8 10 0,-1 5-46 16,1 3-20-16,0 0-2 16,1-9-22-16,2 4 11 0,3 3-10 0,1-3-10 15,1 4-16-15,5-2-2 0,-3 0-3 0,4 6-8 16,2-3-5-16,-1 1-10 0,2 1-10 0,0 2-5 16,1 0-13-16,-2 2-6 0,0 0-9 15,-4 0 33-15,-2 3-8 0,0 1-26 0,-6 1 1 16,-1-2 7-16,-3 1-2 0,-3 3 5 0,-1-1-16 15,-6 1 16-15,0-1-26 0,0 1 20 0,-2-1-17 16,0-4 18-16,-3 4 10 0,2-1-6 16,0-3 6-16,2 1-7 0,-2 0-1 0,2-3 10 15,4 1-12-15,0-2 2 0,1 2-13 16,-2-1 6-16,5-2 7 0,0 2-2 0,2-3 12 16,1 4 11-16,0-7-11 0,7 7 14 0,4 0-1 15,-1-4-5-15,0 1 0 0,7 0 10 16,-2 2 14-16,4-2 9 0,-1 3-28 0,-1-1-5 15,4-2 6-15,-5 3-6 0,0 1 8 16,-1-2-11-16,-4 2 11 0,2 0-11 0,-5-1 1 16,-2 2 33-16,-3 1-31 0,-3-1 5 0,-6-1-2 15,0 6 7-15,-9-2 1 0,-2 1-11 0,-3-2 10 16,-4 0-20-16,-4 2-5 0,1-2-13 16,3-4 0-16,-4-1-31 0,2-3-49 0,1 4-112 15,-15-5-107-15,19 2-438 0,0-4 61 0,5 0 44 16</inkml:trace>
  <inkml:trace contextRef="#ctx0" brushRef="#br2" timeOffset="3239.46">28697 9553 673 0,'3'-6'207'0,"3"-1"5"0,-2 0 24 0,-1 0-31 16,0-1-16-16,2 2-38 0,-5 2 67 0,3-3-21 16,-3 0-3-16,3 4-20 0,-3 3-15 15,0-9-21-15,-3 3-2 0,-2 5-21 0,-4-2-15 16,-1 0-18-16,-4 2-26 0,2 1 13 0,-7 4-2 16,-1-1-6-16,-1-2-4 0,3 6-19 15,-4 0-5-15,1 0 1 0,4-1-6 16,-1 3-3-16,-2 4-4 0,7-5-11 0,3 3 5 15,-1 3-4-15,7-4 4 0,1 3-5 0,3-1 1 16,5-2-4-16,0 5 11 0,6-5 0 16,5 5-15-16,5 0-3 0,3 3 2 0,4-3 3 15,1 0-5-15,-4-2 3 0,2 1-3 0,-1 3-3 16,-5-7 3-16,-6 2-7 0,2-3 1 0,-4 1 4 16,-1-1-6-16,-1-1 1 0,-3 2 9 15,-5 0 1-15,-3 2-1 0,-3-1 19 0,-5-1-24 16,-3 4 11-16,-7-3-6 0,-3 3 4 0,4-5-9 15,-5 4 3-15,-1-4 0 0,2 0-18 16,-3-5 10-16,-2 3-2 0,7-7 20 0,-1 5-22 16,1-8 6-16,4 1-1 0,-4 2 4 0,6-4-2 15,2-3 15-15,7-2-30 0,1-3 12 16,3 1 8-16,7-4-7 0,2 0-4 16,3-2 1-16,10-3 0 0,0-3-6 0,5 6-7 15,7-9 8-15,-3 4 12 0,-2 7-2 0,-3-4 10 16,1 3-2-16,1 1-11 0,-1-1 13 15,-1 1-12-15,-8 2 7 0,3 2 13 0,-5 3 7 16,-2-2-7-16,-3-2-3 0,0 2 5 0,-5 3 1 16,1-3-6-16,-4 2 8 0,-3 1 2 0,-6-3-2 15,-1 3-10-15,-4 3-21 0,-3-4 26 16,-6 2 2-16,0 2-15 0,-4 0-2 16,0 1 2-16,0 0 5 0,4 2-36 0,-4 2-30 15,3 3-42-15,0-2-71 0,-6 5-238 0,10-4-463 16,7 4 92-16,2-2 89 0,2-2 46 15</inkml:trace>
  <inkml:trace contextRef="#ctx0" brushRef="#br2" timeOffset="4104.8">30665 9581 839 0,'-7'-5'287'0,"7"5"-36"0,-7-7-1 16,4 4-91-16,0-2-18 0,3 5 20 15,-4-8-7-15,3 6 53 0,-4-5-30 0,5 7-26 16,-3-4-3-16,1 0-4 0,2 4-11 0,-6-5-3 16,6 5-30-16,-3-5-28 0,3 5 5 15,0 0-11-15,0 0 3 0,-10 0-13 0,10 0 16 16,-10 9-33-16,4-1 2 0,-6 0-6 0,-1-1 1 16,2 4 0-16,-5 3-16 0,3 0 1 0,-5-1 17 15,4 3-12-15,0-4-11 16,0 0 19-16,1-4-24 0,3 2 3 0,-1-2-3 15,1 1-18-15,4-1 11 0,-1 0-16 0,1-3-2 16,1-1-8-16,1 2 23 0,1-4-8 16,3-2-5-16,0 0 8 0,7 8 2 0,0-8-7 15,3 2 15-15,0-2-12 0,5-2-1 0,-2 2 5 16,5 0 8-16,-2 0 6 0,5 0-6 0,-1 0-3 16,1 0 6-16,-1 0-18 0,0 0 18 15,-2 2-8-15,1 1-8 0,-4-1 0 0,-2 1 8 16,5 2 5-16,-4 1-7 0,-4-2 2 0,-1 5 2 15,-5-1 3-15,2 2 1 0,-4 3 14 16,-4-3-10-16,-1 7-10 0,-4-3 34 16,-4 1-22-16,-5 1-12 0,-1 2 11 0,0-5-11 0,-7 4-3 15,4-2 0-15,1-1-12 0,-1-3 2 16,-2-1-15-16,4 3-5 0,1-5-26 16,0 0-15-16,1-4-44 0,-2 3 8 0,5-5-146 15,-1 2-261-15,4-5-323 0,3-4 65 0,-1 4 122 16,1-6 31-16</inkml:trace>
  <inkml:trace contextRef="#ctx0" brushRef="#br2" timeOffset="4310">30590 9557 637 0,'6'-6'261'0,"-1"2"-28"15,-2 0-16-15,3 1-19 0,-2-2 4 16,6 1-23-16,1-1-25 0,2 3-21 0,8-4-11 16,6-1-11-16,7 3-12 0,4-2-6 0,10 5-12 15,14-5-9-15,9 6-46 0,4-1-134 0,7 1-731 16,0 1 117-16,0-1 82 0</inkml:trace>
  <inkml:trace contextRef="#ctx0" brushRef="#br2" timeOffset="10386.32">5130 10686 596 0,'0'0'220'0,"0"0"8"16,0 0-16-16,0 0-30 0,-15-4 13 0,15 4-96 15,0 0-6-15,0 0 4 0,0 0-18 16,-6-2 6-16,6 2-24 0,-7-4 29 0,7 4-16 16,0 0-2-16,-8-2-16 0,8 2 21 0,-3-6-11 15,3 6 8-15,-6-2-7 0,6 2-8 16,-4-3-10-16,4 3-29 0,-6-5 36 0,6 5-12 15,-4-2-13-15,4 2 4 0,-3-5-4 0,3 5 18 16,-4-4-8-16,4 4-18 0,0-6-3 16,0 6 1-16,0-9-1 0,0 9 6 15,0-7-3-15,4 0-18 0,-1 5 10 0,-2-5-2 16,5 5-3-16,-3-4-10 0,0 5 0 0,1-5 0 16,2 5 0-16,2-2 3 0,-4-1-6 15,-4 4-4-15,13-3 9 0,-6 3-2 0,-7 0-8 16,17 1-4-16,-11 1 7 0,1 3 7 0,4-3-7 15,-5 5-15-15,2-1 30 0,-2-1-8 16,2 2-4-16,-2 1 15 0,-2 4-8 0,-1-1 7 16,-3-2-17-16,0 1 8 0,-3 5-8 0,-1 1 0 15,-3-2 7-15,-3 5-15 0,-1 0 1 16,-2-2-1-16,-4 6-15 0,0-3 10 0,6 0 5 16,-9 0-7-16,6-3 12 0,1-2-8 0,-4 2 19 15,6-6-11-15,-2 2-4 0,3-4 6 16,3 1-4-16,-1-4 8 0,-1 1-1 15,2-4-2-15,3 3 0 0,-2-3 10 0,6-3 3 16,-8 0-13-16,8 0 2 0,0 0-5 0,0 0-2 16,0 0 15-16,0-12 18 0,0 12-23 15,8-9 8-15,-5 5-3 0,4 0 0 0,-1-2 18 16,-2 4-18-16,2-3 8 0,2 3-8 0,-4-3-12 16,5 4 22-16,-2 1-20 0,-7 0 7 0,17-3 3 15,-7 3-12-15,-3 0 7 16,4 0 0-16,2 3 2 0,-2-3 14 0,2 4-19 15,0 0 6-15,-2 1-6 0,2-2-2 0,2 4-15 16,1-1-24-16,2 3-107 0,-2-7-133 16,5 8-530-16,0-4 72 0,-1-4 86 0</inkml:trace>
  <inkml:trace contextRef="#ctx0" brushRef="#br2" timeOffset="11318.51">6394 10776 793 0,'-3'-2'305'0,"-4"-4"-16"15,3 3-26-15,1-4-42 0,0 5-1 16,-1-3-23-16,4-2-5 0,-3 4-26 16,0-4-5-16,3 3-40 0,0 4-11 0,3-12-5 15,0 9-13-15,-3-4-10 0,4 4 7 16,-1-2-27-16,3-1-1 0,-2 5 6 0,3-4-13 16,0 1-31-16,0 3-3 0,-7 1 16 0,14 0-10 15,-14 0-1-15,16 1 11 0,-6 5-16 16,-2-3-7-16,-4 4 8 0,2 1 4 0,0 0-12 15,-2 2-3-15,-4 2 6 0,0 1-24 0,-3 4 16 16,-1-1 7-16,-5 6-23 0,-3 4-30 16,-7 0-5-16,-6 9 9 0,-5-2-14 0,2-1 12 15,4-6-3-15,4-4 4 0,-1-2 11 0,4-3-19 16,4-9 25-16,3 6-2 0,-1-4-6 16,4-3 16-16,1 1 15 0,2-5 0 15,4 1-8-15,0-4 11 0,0 0 5 0,0 0 10 16,24-4 3-16,-14 0 4 0,3-2-9 0,2 5 2 15,1-5 2-15,2 3-7 0,-2-1-13 16,-2 3 6-16,0 1-11 0,0-2 7 0,0 1-9 16,3 2 17-16,-4 1-17 0,1-2 19 0,-1 8-17 15,2-2-5-15,-2 3-48 0,0 5-52 16,-2-1-192-16,2 2-548 0,-6 3 49 0,4 0 69 16,-5 2 105-16</inkml:trace>
  <inkml:trace contextRef="#ctx0" brushRef="#br2" timeOffset="13879.24">6545 11856 721 0,'0'0'292'16,"0"-6"-31"-16,0 6-2 0,0-7-8 15,0 7-111-15,0 0 4 0,-4-4-11 0,4 4-15 16,0 0-19-16,-7-6-14 0,7 6-16 0,-13 1 3 15,13-1-6-15,-18 7-9 0,5 3-14 0,-1-3 16 16,-3 7-16-16,-4 4-2 0,-3 0 0 16,-6 13-5-16,2-2-5 0,-2 4 0 0,6-1-6 15,-3 0-15-15,6-6 21 0,8-1-15 0,-2 0 4 16,5-5-7-16,1 2 0 16,1-3-6-16,4 1-12 0,1-3 8 0,0-1-1 0,3-5-2 15,3 3-7-15,1-4 12 0,3 1-13 16,6-4 13-16,-3 1 0 0,4-1-12 15,3-4 4-15,-3-2 13 0,3 2-7 0,0-6-6 16,-3 2 8-16,3 0-7 0,-4-2 12 0,2-3-18 16,-2 4 1-16,-3-4 7 0,1-1 0 15,-1 2 15-15,-4-2-7 0,-2-2-13 0,0 1-3 16,-4 1 21-16,-4 0-13 0,0-1 2 0,-2-1 6 16,-1 2 0-16,-3 4-8 0,-1-3 10 15,1-3-28-15,-1 8 5 0,2-6-30 0,2 4-34 16,0-1-54-16,1 4-35 0,6 0-23 15,-14-3-149-15,13 1-458 0,1 2 120 0,0 0 26 0</inkml:trace>
  <inkml:trace contextRef="#ctx0" brushRef="#br2" timeOffset="14801.23">7574 10669 944 0,'-1'-1'300'0,"1"1"-37"0,-3-7-12 0,3 7-28 15,0-5-19-15,-3 0-96 0,3 5-24 0,0-8-4 16,0 8 20-16,-4-5-13 0,4 5 0 16,-3-6-23-16,3 6 0 0,0-6-5 15,0 6 10-15,0 0-28 0,4-8 5 0,2 6-3 16,-5-3-7-16,-1 5-10 0,12-4 4 0,-5 2-12 16,-2-2 3-16,-5 4-6 0,13 0 11 15,-13 0-26-15,13 0 2 0,-5 5 1 0,1-3-1 16,-5 3 11-16,2 0-8 0,-2 3 3 0,0-1 2 15,-1 3-15-15,-6-2-5 0,-1 7 5 16,0-1-3-16,-5-1 3 0,2 5-5 0,-8 2-1 16,2-1-6-16,-1-1 1 0,1-3 19 0,-1 2-24 15,0-2 14-15,4-4 12 0,0-1-13 0,3 3-5 16,0-6 11-16,1-2-11 0,2 2 5 16,-3-1 16-16,4-4-11 0,2 3 3 15,1-5-5-15,0 0 0 0,0 0 8 0,18-1-1 16,-18 1 19-16,14-6-26 0,-1 0 25 15,-3 4-20-15,0-3 23 0,2 2-36 0,0 0 18 16,3-1-10-16,-2 3 8 0,1 0-3 0,0 1-5 16,-1 0 10-16,4 2-23 0,-4 2-49 0,5 0-20 15,-5 5-87-15,8 3-215 0,-6 1-394 16,1 0 20-16,1-1 131 0</inkml:trace>
  <inkml:trace contextRef="#ctx0" brushRef="#br2" timeOffset="15754.83">7717 11886 624 0,'4'-3'259'0,"-4"-4"-6"16,0 7-20-16,0-10-31 0,0 9-18 0,0 1 11 15,0-7-26-15,0 7-10 0,0 0-29 16,-11 0-10-16,11 0-7 0,-16 8-11 0,4 1-7 16,-1 0-13-16,0 8-13 0,-5 3-7 0,-2 0-1 15,3 4-10-15,-1 2 3 0,-6 8-3 16,8-4-12-16,-1-2-1 0,6-3 0 16,1 1-17-16,-1-2 2 0,5-1-13 0,2-6-12 15,1 1 2-15,3-1 10 0,0-2 3 0,1-4-3 16,2 1-8-16,3-2-2 0,1-2 3 15,4-4-3-15,-2 3-3 0,6-5-2 0,-2 1 3 16,0-6-8-16,2 2 30 0,1 1-25 0,1-5-16 16,-3 0 16-16,0 0 8 0,-1 0-3 15,-2-1-3-15,-1-3-2 0,-3 2 5 0,-4 0-10 16,1-2 2-16,0 5 3 0,-4-2-5 16,-5-1-3-16,2-1-5 0,-4 6-2 0,1 0 7 0,-1-3 0 15,-4 4-5-15,11 1-23 16,-19 1-25-16,11 5-75 0,-2-3-5 0,3 2-146 15,1 2-84-15,-2-3-410 0,5 3 133 0,3-2 21 16</inkml:trace>
  <inkml:trace contextRef="#ctx0" brushRef="#br2" timeOffset="16531.49">7704 12937 366 0,'0'0'128'0,"2"-4"15"0,-2 4-2 16,0 0-26-16,0 0 5 0,0 0 82 0,0-7-15 15,0 7-18-15,0 0-8 0,1-8-4 16,-1 8 1-16,0 0-12 0,0 0-8 0,-1-6 16 16,1 6-16-16,1-6 3 0,-1 6-10 15,0-6-16-15,0 6 0 0,0-9-8 0,0 5-61 16,0 4-5-16,-3-10-2 0,2 6-8 15,-2-3 4-15,-1 6 1 0,1-5-8 0,-3 5-15 16,-2-2 3-16,1 0-1 0,-5 2 8 0,1 1-10 16,0 4 15-16,-2-1-18 0,-1-2-7 15,-3 6-1-15,3 0 11 0,1 1-3 0,-1 2 0 16,4 0-2-16,0-2-13 0,-1 5-10 0,4-2 10 16,1-1-3-16,3 3 10 0,2-3-14 0,1-3 7 15,0 3-16-15,0-4 19 16,4-4 2-16,2 5 5 0,1-4-13 0,-1-2 0 15,5 2-5-15,-4-2 13 0,-7-1 6 0,18-4-19 16,-8 3 15-16,3-3 11 0,-5 0-18 16,2 2 15-16,-1-5 6 0,-2 6-11 0,1-5 13 15,1 5 15-15,-5-3-38 0,2 0 12 0,-2 2 29 16,3 0-41-16,-7 2 13 0,7-6 17 16,-1 4-22-16,-6 2 0 0,4-4-6 0,-4 4 29 15,0 0-21-15,0 0 2 0,3 14-4 0,-6-4-6 16,3 1 6-16,0 3-3 0,0 6 8 0,-3 0-29 15,3 5-2-15,0 7-15 0,0 3-31 16,3 16-23-16,0 5-129 0,-13 1-178 0,10-3-448 16,0 3 117-16,-3-3 93 0,-1 0 53 15</inkml:trace>
  <inkml:trace contextRef="#ctx0" brushRef="#br2" timeOffset="19401.45">3881 14015 865 0,'-6'-6'256'0,"6"6"-31"16,0 0 0-16,-7-1-28 0,7 1-20 0,0 0-21 16,-7-2-10-16,7 2-8 0,0 0-23 0,0 0 8 15,-4-5-20-15,4 5-6 0,0 0-8 16,0 0-22-16,0 0 0 0,0 0-21 0,0 0-5 16,0 0 2-16,0 0 3 0,-3-4-15 0,3 4-6 15,0 0 1-15,0 0 0 0,0 0 9 16,0 0-14-16,24 2-8 0,-24-2 10 15,16 2-8-15,-4 0 3 0,1 0-3 0,1-1-7 16,2-1 0-16,5 2 7 0,0-2-10 16,2 0 3-16,1 0-3 0,4-2 0 0,0 1-10 15,3-1 15-15,2 2 11 0,1-2-3 0,-2 0-11 16,4 2 14-16,6-3-13 0,-4-2-8 16,2 4 7-16,2-2 6 0,-5-1-5 0,-3 4-8 15,-2-3 25-15,2 1-14 0,-1 0-1 0,1-1 5 16,-3 1-5-16,3-1-5 0,-3 1-2 15,0 2 7-15,3 0 1 0,-3-1-1 0,4-2-13 16,-1 0 3-16,-3 2 10 0,3 1-20 0,3 0 23 16,0-2-3-16,5 1-10 0,-1-1 26 15,0 0-34-15,1 2 11 0,1 0-3 16,-2-2-3-16,0 1 3 0,0 1 5 0,0-1-7 16,-7 1 12-16,4 0 0 0,-3 0-10 0,-1 0 5 15,3 0-10-15,0 0 5 0,5 1 5 16,-5-1-12-16,1 0 25 0,3 3-13 0,3-5 0 15,-3 4-8-15,1-2 8 0,-2 2 8 0,1-2-15 16,1 2 12-16,-8-1 10 0,4 1-7 16,-1-2-28-16,-3 1 22 0,-3 4-9 0,3-4 2 15,-3 0 8-15,2-1-21 0,-2 5 10 0,0-3-4 16,0-1 4-16,-1-1 6 0,1 2 4 16,0-2-14-16,-7 2 1 0,4-2 4 15,0 0 7-15,-1 0-2 0,3 0-1 0,1 2-10 16,-6-4 14-16,5 0-6 0,1 2 5 0,-3 0-3 15,5-2-4-15,-6 1 12 0,5 0-2 16,-3-3 2-16,2 4 3 0,4-2-13 0,-4 2-3 16,3 0 18-16,-3 0-12 0,3-1 7 0,0 1-12 15,0-1 9-15,0 2-7 0,0 0 8 16,0-1 0-16,0 0-3 0,1 0-5 0,-1 0 0 16,0 2 10-16,1-2-15 0,5 3-3 0,2-2 8 15,-1 0-5-15,3 2 8 16,1-1-3-16,2 1-3 0,1-1-2 0,11-2 10 0,-5 1-7 15,8 4-4-15,-8-4 9 0,-9 0-6 0,2-1 9 16,15 0-4-16,-7 0 6 16,10 0-1-16,-1 0-17 0,-9 0-5 0,-6 0 0 15,-2 0 20-15,18 0 0 0,-10 0 2 0,7 0-4 16,2-1-8-16,-9 1 5 0,-7 0 8 0,14-1 12 16,-11 1-28-16,-3 0 11 0,14 0 2 15,5 0-5-15,-2 0-18 0,-3-2 23 0,3 4-12 16,0-2 9-16,4 0 6 0,-4-2-18 0,0 2 7 15,2-3 13-15,-2 2 0 0,0 1 1 16,0-2 14-16,-3 1-17 0,-8-3-3 0,8 2 5 16,-10 2-15-16,13-2-5 0,-1 1 7 15,1-2 6-15,3 1-13 0,-3 2 20 16,4-2-20-16,-4 2 7 0,-3-5-5 0,-11 4 11 16,13 1-6-16,-12 0 6 0,-4 0-3 0,-1 0 0 15,15 0-3-15,-7-2 3 0,10 1 16 0,0 1-14 16,0 1-2-16,3-1 18 0,1 2-28 15,-4-2 15-15,3 0-5 0,-3 0 3 0,0 1-11 16,-1-1-2-16,-9 3 5 0,7-1 23 0,-7-2-31 16,9 1 13-16,1-1 2 0,3 1 4 15,1-2-12-15,-4 2-12 0,4-1 26 0,2 2-16 16,-6 2 8-16,1-3 13 0,-1 2-2 0,0-1-4 16,-1 1 6-16,-2-1-21 15,2-2 6-15,-2 4-3 0,3-2 0 0,3 0 10 16,-3-2 13-16,7 6-16 0,-3-2-4 0,-1-4-9 15,4 2 9-15,-3 1-3 0,-1-1 12 16,3-2-12-16,1 0 10 0,0-2-2 0,-1 2-6 16,5 2 1-16,-1-4 2 0,7 2-8 0,-7-1 13 15,4-1-2-15,-1 0-8 0,1 0 0 0,-1 1 20 16,2-1-28-16,-1-1 8 0,2 1 5 16,1 1-10-16,14-5 10 0,-1 5 23 0,-12-2-23 15,9-3-5-15,-14 3 23 0,15-2-8 0,6 4-10 16,-21-6 0-16,1 5-16 15,17-3 24-15,-15 3-23 0,16-4 12 0,-19 4 3 16,18-5 0-16,-17 6 3 0,-4-4-1 0,4 1-2 16,-5 2 0-16,6 1 8 0,-2-4 5 15,1 5-6-15,-4-2-24 0,7-3 19 0,-3 4 3 16,2 1-5-16,-2-2 3 0,-1 1-1 0,-2 2 9 16,-1-4-27-16,1 1 19 0,2 2-13 0,1-2-1 15,-4 0 22-15,4 1-6 0,2-2-18 16,-2 1 28-16,-1 2-7 0,-2-1-16 0,2-2 8 15,-2 0 0-15,-2 2-10 0,-1 1 20 0,5-2-15 16,1-1 15-16,2 1-5 16,-1 2-12-16,2-2 12 0,-4 1 3 0,4 0-6 15,-4 2 6-15,2-2-3 0,-1 1-5 0,2 0 0 16,2 0 8-16,15 1-16 0,-12 0 11 16,10-2-3-16,-11 1 0 0,-3 0 5 0,18 0-5 15,-19 3-3-15,2-5 1 0,18 2 2 0,-5-1 10 16,-13 0-15-16,2 1 5 0,11 2 0 0,-14-3 12 15,0 2-1-15,3 1-11 0,-2-2 7 16,1-2-19-16,16 4 9 0,3-4 0 0,-4 4 1 16,-1-2-6-16,2 0 3 0,-4 4 13 0,-15-6-8 15,5 0-3-15,-4 2 3 0,20 2 0 16,2-4 10-16,-2 2-20 0,-3 0 15 16,0 0 13-16,1 0-25 0,-19 0 12 0,2 0 13 15,19 0-24-15,1 0-1 0,-1 0 17 16,1 0-10-16,3 0 8 0,-7-2-16 0,3 1 11 15,-3-1-6-15,1 2 6 0,-1-5 2 0,0 5-10 16,0 0 20-16,4-1-18 0,-4 0 3 0,3-1 13 16,-6-2-10-16,4 4 2 0,-2 0 3 15,1-3-14-15,0 1-1 0,-3 0 17 0,3-1-10 16,-17 2 0-16,1 0 0 0,15-2 8 0,-18 1-8 16,1 2-5-16,18-1 10 0,-2-2-13 15,2-1 0-15,-1 4 6 0,-2-3 9 0,-14 1-19 16,-3 0 7-16,3-1 10 0,0 2 0 0,14-3-13 15,0 1-2-15,-18 2 5 16,24-4 10-16,-6 4 5 0,-16 1-10 0,-2-2-10 16,4 2 15-16,-4-1-8 0,-2-1 6 0,5 0 10 15,-2 2-13-15,-1-2 0 0,5 1-5 0,-1 0 7 16,1 1 11-16,-2-4-23 0,1 2 7 16,-4 2 19-16,1-1-4 0,-1 0-4 0,-2-4 0 15,-1 4-19-15,1 1 17 0,-2-3 1 0,2 1-9 16,2 0 4-16,-2 0 19 0,2 0-29 15,-6-2 8-15,7 2 8 0,-5 1-6 0,-1 0-4 16,2-4 7-16,0 4 8 0,-6-1-11 16,2-1 6-16,-3-1-11 0,3 2 19 0,-1-2 4 15,4 2-22-15,-4-2 9 0,1 0-12 16,0 1 3-16,-6-3 9 0,1 3-7 0,-1-2-7 16,0-2 4-16,0 6 3 0,0-4-28 0,3 0 38 15,-3-2-2-15,4 5 12 0,2-4-9 16,1 4-11-16,-4-5 5 0,-2 4-16 0,-1-2 1 15,1 3 20-15,-3-4-4 0,2 1-14 0,-3 0 31 16,2 3-21-16,-2-3-7 0,3 1 21 16,3 0-21-16,-2-1 2 0,2 2 0 0,3 0-9 15,-3-3 19-15,-1 5 6 0,1-2-28 0,0-1 12 16,0 2 13-16,0-3-10 0,-3 4 8 0,0-2 5 16,4-3 0-16,-4 6-13 15,6-2 7-15,-6-3-4 0,3 4-3 0,-2 1 0 16,-1-2 15-16,-1-1-30 0,-2 1 18 0,0 1-14 15,2-2 6-15,-2 2 13 0,0-2 0 0,-1 1 2 16,1 2-15-16,-7 0 15 0,9-1 8 16,-9 1-18-16,-9 0-3 0,1-1 19 0,0 1-19 15,-2 0-5-15,-1 0-2 0,0 0 2 0,1-2 6 16,-11 2 2-16,0 2 10 0,-3-1-30 16,0-1 15-16,-7 0 12 0,0 0-2 0,-4 0-5 15,-1 0-2-15,-4 0 20 0,-1 0-11 0,1 1-9 16,-4-1 4-16,-3 0-17 0,2 0 2 0,-5 0 0 15,-5 0-53-15,3 10-85 16,-3-10-259-16,-12 4-524 0,-1 0 130 0,-4 3 62 0,-3-7 105 16,-9 5 58-16</inkml:trace>
  <inkml:trace contextRef="#ctx0" brushRef="#br2" timeOffset="23519.43">3861 10483 422 0,'-7'-3'128'0,"7"3"-5"15,-7-4 0-15,7 4-24 0,-6-1 34 16,6 1-30-16,-8-3 12 0,8 3-10 0,0 0-23 15,-7-4 2-15,7 4-4 0,0 0-19 0,-6-2-7 16,6 2-5-16,0 0-3 16,0 0-23-16,0 0 28 0,0 0-18 0,0 0 6 15,0 0-14-15,0 0 8 0,0 0 3 0,0 0-8 16,0 0 3-16,27 6-8 0,-17-3-5 16,-3-2 3-16,7-1 7 0,-1 0 2 0,-1 5-4 15,4-4-5-15,-2 0 7 0,2 0 0 0,2 1 77 16,2-2-3-16,1 2-15 0,0 0-2 15,3-2-6-15,-4 0-18 0,7 1-12 0,-3-1 15 16,1 2-13-16,2-2 0 0,3 0-10 0,1 0-7 16,-4 0 7-16,4 0-8 0,-1 1-2 15,1 2-8-15,0-1 5 0,0 0-13 16,-1-2 21-16,1 4-16 0,-3-3 9 0,2 1-32 16,1-2 26-16,-3 1 3 0,2 1 4 15,1 2-12-15,-3-3 3 0,-1 1-1 0,4-2-2 16,-4 1-15-16,4 2 15 0,-4 0-16 0,4-2 6 15,-3-1 7-15,0 4-10 0,2-2-7 16,-3-1 10-16,3-1 4 0,1 3-1 0,-4-1-4 16,4 1 6-16,-3-3 5 0,3 2-18 0,-1-2 8 15,1 1 12-15,0 2-5 0,0 0 3 16,0-2-20-16,2-1 12 0,-2 0-5 16,0 4-5-16,3-4 16 0,-3 0-11 0,0 0 0 0,0 1 5 15,3-2 5-15,-3-3 1 0,0 4-11 16,-4 0-3-16,7 0-4 0,-3 0 2 15,-4 0-10-15,4 0 17 0,0 0-14 0,-1 0 19 16,1 0-1-16,-1-1-19 0,1 2 11 0,0-1 2 16,0 0 10-16,-3 0-12 0,-1 0-3 15,3 0-11-15,1 0 14 0,-3 0-6 0,2 0 3 16,1-1-7-16,-6 2 14 0,2-2-12 0,0 1 8 16,-4 1 2-16,2-2-3 0,2 1-2 15,-3 0 0-15,1 0 8 0,2-1-8 0,-4 1 13 16,2 0-10-16,2 0-6 0,-3-2 21 0,6-1-5 15,-2 3-26-15,-2-1 36 16,5 1-23-16,-3-2 5 0,0-1 5 0,2-1-2 16,-2 3 2-16,2 0-15 0,-2-1 15 0,2-2-10 15,-2 4 16-15,0-2-19 0,2 0 8 16,-2-2 18-16,2 4-20 0,1-3-3 0,0-1 2 16,0 1-2-16,0 1 21 0,2-3-21 0,-1 3 0 15,4-4 13-15,-1 3-11 0,-1-4 14 0,0 4-19 16,4-3 3-16,-4 0 3 0,4 1-9 15,-4 0 6-15,3-2 6 0,1 3 1 0,0 0 3 16,0-3-2-16,2 3-5 0,-3-2-11 16,5 2 16-16,-4 0-6 0,2 2 1 0,2-3 12 15,-4 2-12-15,2 2-6 0,-6 0 3 16,8-4 5-16,-5 5 0 0,0-1-2 0,1-2-11 16,-4 3 8-16,4-3 0 0,-4 3 3 15,1 0-8-15,2 0 2 0,0 0 16 0,-2-1-13 16,3 2-5-16,-4-2 0 0,3 1 7 0,-3 1-2 15,0-1-12-15,1 0 19 0,3 0-9 16,2 3-1-16,1-3 8 0,-3 2-7 0,6-1-9 16,-3 0 19-16,-7-1-8 0,8 0 0 0,-8 0 5 15,7 2 3-15,4 1-3 16,-5-3 8-16,4 1-16 0,-2-1-4 0,2 0 4 0,1 1 0 16,2 0 16-16,-2 1-13 0,0 0-2 0,3-2 4 15,16 3-7-15,-13-1 3 0,-3-2-6 16,-3 0 23-16,3 1-22 0,-1 2 4 15,-2-1 0-15,2-2 1 0,-1 2 10 0,-2-2-6 16,1 0 6-16,2 2-3 0,-2 2-8 0,-1-3 14 16,17 0-27-16,-9 3 24 0,-5-1-8 15,1-1-3-15,14-2 8 0,-11 4-15 0,-6-2-5 16,3-1 7-16,-4 0 13 0,4-1-10 0,-4 2 15 16,0 1-2-16,-2-3-3 0,2 1-7 15,-2 0 4-15,1 0 1 0,-2-1-3 0,4 2-16 16,-1 2 22-16,1-3-1 0,-1 1-5 15,-3-2 7-15,7 0 1 0,-4 0-11 16,4 1 11-16,-3 2-5 0,3-1 10 0,-4-1-13 16,4 0 0-16,0-1-11 0,-4 0 19 0,0 4 2 15,1-4-2-15,-4 0-13 0,4 0 2 16,-4 0 3-16,3 0 3 0,-2-4-3 0,2 4-8 16,0 0 18-16,1-1-12 0,3 0-1 0,-4-1 13 15,18-2-25-15,-1 2 13 0,-10-1 14 16,-3-1-9-16,-3 2-6 0,13-4 14 0,-7 6-19 15,-10-2 16-15,3-3-6 0,-3 4-10 0,1-2 16 16,2-1-3-16,-3 2-10 0,0 0 0 16,3-2 5-16,-2 2 0 0,2 0 3 0,1 0-14 15,-1-2 16-15,4 4 6 0,-4-2-11 16,4-1 7-16,10-2 4 0,-7 3-17 0,-6-3 9 16,-1 4 18-16,-3-2-21 0,4 0-8 15,-4 2 8-15,2-2-10 0,2-1 7 0,-1 1-2 16,1 2 2-16,-1-3-9 0,2 2 22 0,1 2-5 15,14-2-3-15,-2 0 1 0,-5-2-6 16,-9 4 11-16,3 0-5 0,-1-2-8 0,15 1 15 16,-8 1-13-16,-8-2 14 0,-2 0 12 0,1 0-21 15,2 4-10-15,1-4 26 16,-4 2-18-16,4-1-2 0,0 1-1 0,0 0 6 0,14-1-1 16,-7 0 3-16,-8 2-10 0,18-2 10 15,-10 1-2-15,-7 0 2 0,13-3-2 16,-7 3 9-16,-9-2 1 0,0 4-8 0,3-4-7 15,-1 4 10-15,4-4 7 0,11 2-18 0,-7 0-2 16,10 0 3-16,-13 0-6 0,-5 0 11 0,18 0 4 16,-1 0 1-16,-2 0-8 0,-7 0 8 15,-4 0-11-15,11-1 6 0,-7 1-6 0,-5 0-12 16,-4 0 12-16,4-1 11 0,-1 2-3 0,12-4-13 16,4 0 6-16,-13 3-14 0,-2 0 16 15,12-1 3-15,2 1-3 0,-2-2 28 16,0-3-38-16,2 3 17 0,-1 1-22 0,-12 1 15 15,-3 0 3-15,17-1 9 0,-11 0-9 16,-9-2 0-16,16 1-11 0,-9 2-5 0,9-2 8 16,-7 0 2-16,4-2 6 0,4 2 0 0,0-1 14 15,-8 1-17-15,5-1-2 0,-4 3 4 16,6-2-4-16,-2-3 4 0,-6 5 1 0,-8-2-18 16,-1 2 12-16,1-5 3 0,-1 4 15 0,4 1-7 15,-3-3-16-15,0 1-2 0,2 0 18 16,1-1-6-16,14 3-2 0,-1-2 11 0,-6 2-11 15,-8-5-3-15,-1 5 11 0,1 0-6 0,-2 0 3 16,2-1-2-16,1 0-6 0,-4-1 6 0,1-1 12 16,-1 2-27-16,0 1-4 15,1 0 1-15,-4 0 23 0,4-2-8 0,-1 1-6 0,1 1 1 16,-1-2 3-16,0 0 9 0,4 2 4 16,-4-2-9-16,1 1-4 0,3 1 2 15,-3-1-3-15,2 0 1 0,1 1-9 0,-4-3 11 16,4 1 0-16,-4 2 18 0,2 0-8 0,-2-1-22 15,14-6 14-15,-7 7 26 0,-7-2-35 16,1-1 7-16,0-1-8 0,16 3 5 0,-9-1 1 16,6-3-8-16,-8 3 7 0,-5 0 8 0,-1-2-5 15,1 4 0-15,-1-2 8 0,1-1-6 16,-1 1-4-16,0-1 2 0,1 2 15 16,-1-3-25-16,4 2 7 0,11 0-7 0,-7-4 3 15,-8 6 9-15,17-5 1 0,-10 3 4 0,-6-1-12 16,13 1 3-16,-3-3-1 0,-11 5 29 15,4-1-34-15,13-5 0 0,-10 5 21 0,8-1-21 16,-8 1 3-16,-7-1 10 0,1 0-10 0,-1-1 3 16,4 2 15-16,-1 0-16 0,-1-4 0 15,19 5 11-15,-1-1-10 0,-2-2 4 0,0-1 1 16,-8 4-11-16,-6 0 36 0,0-2-20 0,-1 2-8 16,1-1-13-16,-3-1 18 0,21-2-7 15,-16 4-3-15,-2-1 7 0,-1 1-10 0,-1 0-4 16,19-1 17-16,-14 1-5 0,-3-1-3 15,16 1 1-15,-9-3 4 0,-6 3 1 0,12-2 7 16,-7 2-15-16,-6 2 20 0,-4-4-20 16,4 4 0-16,-3-4 5 0,3 2 3 0,-1 2-6 15,1-2-5-15,14 3 6 0,-10-1 7 0,-5-2-3 16,1 0-2-16,-1 0-10 0,15 1 20 16,-7 1-12-16,-7 0 2 0,-1-2 5 0,-1 0-13 15,4 2 6-15,-1-2 4 0,-2 1 3 0,14 1-2 16,-9-2-3-16,-4 0 0 0,0 0-5 15,13 1 0-15,-10 2 0 0,-6-1 2 0,3-1 0 16,-1 0-4-16,1-1 7 0,0 0 7 0,14 2-1 16,-8 1-6-16,-6-2 5 15,-3 0-10-15,0 0-6 0,2 1 11 0,-2 0-5 16,-1 1 13-16,1-1-13 0,2-2 7 0,-2 0 1 16,2 1-11-16,-1-1 13 0,1 5 0 15,1-4 11-15,-4 0-14 0,4-1-7 0,-3 0 5 16,3 0 0-16,-1 2 0 0,3-2-2 0,-4 3 9 15,2-3-9-15,-4 1 2 0,4-1-5 0,-4 1 0 16,1-1-1-16,-1 1 6 0,-2-1-5 16,2 2 3-16,-3-2 4 0,3 2-7 0,0-2 3 15,-2-2 2-15,-1 4 7 0,3-2 9 16,-2-2-24-16,2 2 11 0,0-2 2 16,-3 2-3-16,0-1-4 0,1 1 2 0,-2 0 10 15,-5 0 0-15,2 0-7 0,-3 0-3 0,0 0 7 16,1 0-24-16,-1 0 32 0,0 0-10 15,-3-1-5-15,3 1 0 0,0 0 20 0,-3-1-37 16,3-2 11-16,0 1 19 0,0 4-8 0,-3-4-7 16,3 2 17-16,1 0-15 0,-4 0 5 0,6-1 6 15,-3 1-14-15,0-1 11 0,1 1-16 16,5-2 8-16,-2-1-8 0,-3 6 8 0,7-6 3 16,-7 3-6-16,0-1 8 0,3 1-15 0,-4 0 8 15,2 0 9-15,-1 0-12 16,0 0-8-16,-1 0 16 0,0 0-8 0,4 0 0 15,-4 0 25-15,0 0-17 0,1 0-14 0,2 1 11 16,-3 2 6-16,8-1-12 0,-8-2 17 16,7 2-6-16,-1-2-15 0,-1 0 12 0,5 2-7 15,-4 1-3-15,-1-1 8 0,3-1-5 0,-7-1 13 16,3 4-13-16,4-2 5 0,-8-1 0 0,7 1 15 16,-1-2-5-16,2 0-12 0,-8 1 2 15,6 4-8-15,-5-5 3 0,-1 2 2 0,7-2-4 16,-3 5 14-16,1-3-7 0,-5-2-2 0,6 5 4 15,-1-2-9-15,-3-1 14 0,5-1-12 16,0 4 5-16,0-3 0 0,4-2 8 0,-4 5-11 16,3-3 11-16,-3-1-18 0,0 3 7 0,-7-2 1 15,5-1-3-15,-2 1 10 16,0-2 5-16,1 0-10 0,-1 0-5 0,0 0 0 16,2 0 15-16,3 4-5 0,-7-2-7 0,7-2 4 15,-1 1-4-15,-4-1 17 0,4 0-5 16,1 1-15-16,2-1 5 0,1 0 8 0,-4 0-13 15,2 0 7-15,-1 0-2 0,-5 0-10 0,-2 0 25 16,-1 0 1-16,0 0-21 0,4 0 5 0,-2-1 10 16,-4 0-10-16,3 1-3 0,-1 0 19 15,3 0-24-15,-3 0-2 0,3-2 28 0,-2 2-26 16,3-3 8-16,3 2 2 0,3 1-17 0,-6-2 10 16,6 2 23-16,-2-3-28 15,2 3 5-15,-1-4 5 0,1 4-3 0,-2 0 8 16,0-1-2-16,2 1 7 0,-3 0-20 0,4 0 17 15,-1 0-25-15,1 0 16 0,-2-1 7 16,2 0-5-16,-1 1-3 0,0 0 9 0,2-3-9 16,-2 1 3-16,4 2-3 0,14 0-2 0,-6 0 5 15,-10 0 3-15,2 0-1 0,-1 0-7 0,2 0 8 16,-5 0 10-16,7 0-18 0,-3 0 7 16,0 0 1-16,0 0-6 0,14 0 6 0,-8 0-11 15,-6 0 13-15,17 0 0 0,-2 2-10 0,-8 1 8 16,-9-3-8-16,5 0 7 0,11 0 6 15,-8 1-8-15,-9 0-10 0,3-1 20 16,-4 1-13-16,4 1-2 0,-2-2 38 0,2 2-25 16,-6-2-5-16,3 2-6 0,-4-2 3 0,0-2 3 15,-1 2 7-15,-4 0-25 0,-3 2 17 16,1-1-2-16,-2-1 13 0,-2 0-8 0,-6 2 0 16,0-2 13-16,-2 0-23 0,-6 0 2 0,1 0-2 15,0 1 5-15,-7-1-2 0,6 0-1 0,-8 3 11 16,-1-3-13-16,4 0-21 0,-11 0 3 15,9 3-28-15,-9-3-34 0,0 0-153 0,-21 13-734 16,-1-7 119-16,-9-1 88 0,-11-5 102 0,-29-5 51 16</inkml:trace>
  <inkml:trace contextRef="#ctx0" brushRef="#br2" timeOffset="26546.88">5013 14459 358 0,'0'0'125'15,"0"0"-12"-15,-3-6 15 0,3 6 2 0,-4-6-19 16,4 6 19-16,-4-6-17 0,1 2 15 0,3 4 84 16,-3-7-30-16,3 7-18 0,-3-7 2 15,2 0-30-15,1 7 4 0,0-4-17 0,0 4-33 16,-3-7 17-16,3 7-17 0,0-7 10 15,0 7-23-15,-3-7-11 0,3 7 1 16,0-7 17-16,0 7-17 0,-3-3-21 0,3 3 10 16,-1-5-2-16,1 5 0 0,0 0-1 0,0 0-9 15,0 0-13-15,0 0-1 0,0 0-14 16,0 0 7-16,0 0 0 0,0 0 2 0,-6 15 9 16,6 0-9-16,-7-1 3 0,6 3-12 0,-2 2 4 15,-3 3 11-15,2 1-23 0,1 2 7 16,-1-2-5-16,-3 2 11 0,4-1-14 0,-1-1 4 15,1-3 4-15,0 3 0 0,2-4-15 0,-2-1 6 16,3 1-14-16,0-2-18 0,-3 1 3 16,3-2-2-16,0-3-62 0,0 4-44 15,-3-3-53-15,3 0-59 0,-1-2-59 0,1 1-515 16,1-2 59-16,2-4 159 0,-3 0-20 0</inkml:trace>
  <inkml:trace contextRef="#ctx0" brushRef="#br2" timeOffset="27387.32">6380 14466 785 0,'-10'0'238'0,"10"0"-53"0,-11 0-11 0,11 0-8 16,-10 0 52-16,10 0-3 0,-10 0-31 16,10 0 21-16,0 0-36 0,-14-1-13 0,14 1-5 15,-10-3-31-15,4-1-23 0,6 4 24 16,-7-2-19-16,7 2-15 0,-7-7-10 0,4 4 7 16,3 3-14-16,-4-9 1 0,7 3-2 15,-3-2-20-15,1 1 0 0,2-1-11 0,4-2-7 16,0 1 15-16,-1-2-18 0,1-1 8 0,4 4-11 15,-1 1-4-15,0-3-1 0,1 3-2 16,-1 4-5-16,0-2 10 0,4 3-13 0,-4 2 3 16,-1 2-5-16,2 2-1 0,-1-1-1 0,0 5-1 15,-2 6 8-15,-2-3-19 0,-2 6 35 16,-4 1-22-16,0 1 6 0,-6 2 2 0,2 4-12 16,-10 6-1-16,1-2-7 0,-8 11-7 0,-6-2 14 15,-1-2-10-15,1-4-7 0,6-7 23 16,-2-6-13-16,5-1 2 0,1-1-7 15,0-4 10-15,3-4-3 0,1-1 3 0,2 0-7 16,1-6-6-16,4 3-5 0,-2-4 23 0,8-1 3 16,0 0-16-16,-9-7-10 0,9 7 21 15,12-16 4-15,-1 7-9 0,-1-2 9 0,3-2-12 16,2 5 8-16,2-4-1 0,0-1-4 0,1 4 12 16,-2-1-5-16,1 2-2 0,0 0-19 15,0 1 27-15,0 0-11 0,-2 6 5 16,5-2 0-16,-6 2-23 0,3 1-15 0,-1 2-11 15,2 0-63-15,-4-1-72 0,0 5-170 16,5-1-564-16,-1-2 124 0,2 0 55 0,0 1 106 16</inkml:trace>
  <inkml:trace contextRef="#ctx0" brushRef="#br2" timeOffset="28169.34">7543 14431 726 0,'0'0'346'0,"-17"-5"-41"0,17 5-32 16,-4-5-24-16,4 5-11 0,-6-5-15 0,6 5-111 15,-4-4-12-15,4 0 7 0,0 4-12 16,-3-7-15-16,3 7 4 0,3-10-15 0,-3 2-13 16,4 1-4-16,2-3-9 0,0 2-10 0,2 1-2 15,2 1 5-15,-3 0-16 0,4-3 6 16,-1 2-3-16,0 0-13 0,4 5 3 0,-1-3 10 16,-3 4-13-16,4 1 3 0,-4 0-10 0,1 4 7 15,-1 0-18-15,-3 1 19 0,-1 2-11 16,-2 4 2-16,0-1 8 0,-8 3-10 15,3 3-12-15,-5 1 1 0,-1 2 1 0,-2 0 5 16,-2 1-5-16,1 0 7 0,-1-2-12 0,-2-1 7 16,2 1 11-16,2-4-19 0,1-3 14 15,1 2-11-15,-2-5 3 0,5 1 10 0,-3-6 2 16,3 4-12-16,1-2 13 0,3-2-3 0,0-3-8 16,0 0 13-16,0 0 0 0,0 0 11 15,0 0-11-15,0 0 5 0,30-8-8 0,-23 6 21 16,4-4-17-16,-1 4 9 0,0 1-7 0,4-3-3 15,-1 4-5-15,-1 0 15 0,1 0 8 16,1 3-10-16,-1 1-8 0,0-3 23 0,-2 6-20 16,2 0 5-16,-2 3 2 0,-4-2-5 15,-1 7-7-15,-2-1 30 0,-7-1-23 0,2 3-20 16,-8 5 26-16,1-1-4 0,1-2-9 16,-6 3-11-16,2-3 8 0,-5-1-13 0,1-1 8 15,-4-5 8-15,4 4 17 0,-5-6-35 0,3-2-6 16,0-3 6-16,0 0-23 0,-1-3 4 15,2-2-1-15,-2-3-9 0,2 0 3 0,1-2-18 16,2-2-2-16,-1 1-24 0,4-3-48 0,3 2-13 16,1 1-130-16,-1-3-415 15,3 3-57-15,1-1 91 0</inkml:trace>
  <inkml:trace contextRef="#ctx0" brushRef="#br2" timeOffset="29990.45">8798 10682 481 0,'0'0'94'0,"0"0"-1"16,0 0-14-16,0 0-2 0,-4-6 2 0,4 6 21 15,0 0-16-15,0 0 6 0,0 0-13 0,0 0-13 16,0 0-18-16,0 0 20 0,0 0-14 16,-7 0-4-16,7 0 6 0,0 0-8 0,0 0-18 15,0 0 11-15,0 0 17 0,0 0-10 0,0 0-15 16,0 0-1-16,0 0 16 0,0 0-30 16,0 0 9-16,0 0 6 0,0 0 20 0,0 0-20 15,0 0 13-15,0 0 22 0,0 0-20 0,0 0 13 16,0 0 49-16,0 0 32 15,0 0-12-15,0 0-20 0,0 0-8 0,0 0 17 16,0 0-9-16,0 0-21 0,0 0 10 0,0 0-25 16,0 0-8-16,0 0 25 0,0 0-17 15,0 0-21-15,0 0 16 0,0 0-1 0,-7-2-9 16,7 2-14-16,0 0 6 0,0 0-11 0,0-6-2 16,0 6 0-16,0 0-16 0,0 0 16 15,0 0-25-15,0 0 9 0,-3-5-17 0,3 5 17 16,0 0-2-16,0 0-10 0,0 0-1 0,0 0 4 15,0 0-4-15,0 0 6 0,0 0-16 16,0 0 9-16,-3-5-4 0,3 5 3 16,0 0-2-16,0 0-1 0,0 0 4 0,0 0-9 0,0 0 6 15,0 0 12-15,0 0-20 0,0 0 2 16,0 0 19-16,0 0-16 0,0 0 5 16,0 0 2-16,0 0-17 0,0 0 25 0,0 0-7 15,0 0-8-15,0 0-2 0,0 0-4 0,-1-7 9 16,1 7 0-16,0 0-1 0,0 0-10 15,0 0 11-15,0-7-11 0,0 7 21 0,0 0-8 16,-3-6 3-16,3 6-13 0,0-5 10 0,0 5 3 16,0-7-6-16,0 7 16 0,3-8-26 15,-3 8 1-15,4-9 9 0,-1 6-15 0,0-2 11 16,1 1 10-16,3 0-16 0,0-1-5 16,0 0 11-16,2 3 4 0,2 1-10 0,-1-3 1 15,0 4-3-15,1 0-19 0,2 0 19 16,-3 4-5-16,4-2 5 0,-3 2-1 0,3 3 11 15,-4-1 5-15,-1 2-7 0,2 3 7 0,-4-3-13 16,0 4 3-16,-4 1 5 0,-3 1 5 16,0-3-12-16,-6 6 7 0,-1 3 7 0,-4 0-14 15,-2 5 4-15,-1-1-2 0,-3 0-16 0,-4 0 1 16,4-3 30-16,-6 2-40 0,9-6 12 16,-3-3 15-16,4-1-2 0,1 0 7 0,2-3-9 15,0-2 9-15,3-1-2 0,0-4 5 0,-2 4 11 16,5-5-26-16,4-2-1 0,-8 0 4 15,8 0 9-15,0 0-15 0,0 0 13 0,0 0 8 16,11-17-23-16,-7 13 10 0,2-2 12 16,1-1-9-16,-3 4 2 0,6-2-5 15,-3 1 2-15,-1 0 3 0,1 2-8 0,1 0-10 16,-2-3 11-16,4 5-11 0,-10 0 8 0,18 5 2 16,-11-3 13-16,3 0-18 0,0 6-2 15,3-1-18-15,-3 4-62 0,1 1-33 0,2 0-148 16,2 0-610-16,1 1 131 0,5 1 15 0,-5-3 108 15</inkml:trace>
  <inkml:trace contextRef="#ctx0" brushRef="#br2" timeOffset="30978.12">8876 11864 591 0,'0'-6'189'0,"0"6"95"16,3-7-33-16,-3 7-33 0,0-4 20 0,0 4-21 16,3-6-25-16,-3 6-25 0,0-7 9 15,0 7-89-15,0 0 0 0,0 0-17 16,0-4 6-16,0 4-27 0,0 0 10 0,0 0-5 15,0 0 7-15,-26 13-23 0,15-5-17 0,1 6 2 16,-4 1 18-16,0 1-8 0,1 3 0 16,-4 2-2-16,4 2-16 0,-2 2 6 0,5 0-13 15,-4 2-3-15,7-4 0 0,1 1 8 0,0 1-34 16,2 0 19-16,0-7-14 0,4 2 9 16,0-2 7-16,0-1-26 0,4-1 13 15,0-2 3-15,2 0 0 0,4-3 0 0,-3 0-6 0,4-2 11 16,2 0-8-16,-2-6 3 0,2 2 10 0,0-2-8 15,2-2 3-15,-2-1 5 0,1 0 3 16,-4-1-13-16,4-2 12 0,-4-4 1 16,-3 5 4-16,2-6 1 0,-4 0-16 0,1 0 11 15,-5-2 7-15,1-2-2 0,-2 2-6 16,-2 0-9-16,1 1 12 0,-2-3-5 0,0 1 0 16,-5 3 0-16,5 1-3 0,-4-1 6 0,1 5-6 15,2-4-17-15,-4 7-37 0,8 0-27 0,-9 0-3 16,9 0-110-16,-14 6-92 0,7-4-497 15,3 8 51-15,-2-3 103 0</inkml:trace>
  <inkml:trace contextRef="#ctx0" brushRef="#br2" timeOffset="31742.05">9013 13030 931 0,'0'0'305'0,"-7"-8"-29"0,3 2-7 15,1 5-39-15,3 1-12 0,-10-7-11 0,3 5-20 16,-3-2-23-16,3 3-18 0,-3 1-10 16,-1 1-11-16,-2 2-18 0,0 0-9 0,-2-2-16 15,-1 6-8-15,1-1 0 0,-1 2 8 0,-2-1-28 16,5 3-6-16,-1 1 6 0,4 2-18 15,-1-1-10-15,1 2 9 0,3-2-12 0,1 5-15 16,2-3 0-16,1-3-3 0,3 2-8 0,4-4 9 16,-1 1-4-16,3-2 3 15,4 1-5-15,1-3 3 0,-1-3-6 0,3 2 3 16,2-3 3-16,-2-2 4 0,4 0-1 0,-3 0-14 16,3 0 10-16,-4-1-12 0,5-5 18 0,-4 2 5 15,3-3-8-15,-4 0 10 0,-2 3 1 16,2 0 9-16,-3-3 1 0,-2 3-8 0,1-2-75 15,-2 4 27-15,0-4-4 0,-4 0-7 0,2 5 13 16,1-2-8-16,-6 3 18 0,7-7 3 16,-7 7 0-16,0 0 12 0,0 0-17 0,3 11 17 15,-3-4-7-15,-3 7-8 0,-1 0 0 0,1 5 18 16,0 2-15-16,-1 4 10 0,0 4-13 16,1 4-5-16,-1 3-8 0,1 1 3 15,-3 15-21-15,3-8-28 0,-1 7-35 0,-3 5-172 16,3 1-356-16,-6-1-174 0,3-1 97 15,-4 1 59-15</inkml:trace>
  <inkml:trace contextRef="#ctx0" brushRef="#br2" timeOffset="33287.35">8715 14633 749 0,'-3'-7'208'0,"0"4"20"0,3 3-6 16,0 0-22-16,-3-7-39 0,3 7-20 0,-1-2 0 15,1 2-34-15,0 0 9 0,0 0-35 16,0 0 14-16,0 0-26 0,0 0-7 0,17 8 2 16,-6-1-3-16,-1 3-10 0,3-1 6 0,4 2-6 15,4 6-18-15,-1 2 8 16,4 1-8-16,7 6 1 0,0 3-1 0,0-1-8 0,-7-3-4 16,0-2 5-16,-4-3-1 0,0 4-4 15,1-2-9-15,-4-1-4 0,0 1-18 0,-3-5 7 16,0 1-17-16,-1 0-21 0,-6-4 0 15,4-3-23-15,-5 3-41 0,1-3 0 0,-1-3 26 16,1 2-8-16,-3-3-110 0,-3-3-42 0,2 0-528 16,0 1 70-16,-3-2 91 0</inkml:trace>
  <inkml:trace contextRef="#ctx0" brushRef="#br2" timeOffset="33508.25">9112 14676 803 0,'-4'-5'279'0,"4"5"-30"0,-6-1-37 0,6 1-20 16,-11 9-15-16,4-1-8 0,-10 4-24 0,4 5-14 15,-5 8-16-15,-8 14 0 0,1 1-17 16,-2 2-14-16,0 4-35 0,-8 12-29 0,-2 0-125 15,-18-1-251-15,31-8-440 0,0-5 64 0,1-5 128 16</inkml:trace>
  <inkml:trace contextRef="#ctx0" brushRef="#br2" timeOffset="43909.23">10195 10715 578 0,'-3'-7'136'0,"3"7"-1"0,0 0 1 16,0 0 59-16,-3-2-16 0,3 2 13 15,0 0-29-15,0 0-1 0,-3-5-14 0,3 5-7 16,0 0-8-16,-1-7-41 0,1 7 23 0,0 0-17 16,0-4 12-16,0 4-8 15,0 0-12-15,-3-7-37 0,3 7 22 0,0 0-6 16,0-7-33-16,0 7 30 0,3-8-30 0,-2 6 13 16,2-3-13-16,0 1-3 0,1-2 0 15,2-1-12-15,2 3 9 0,-2-3 4 0,4 0-24 16,0 5 5-16,1-4 1 0,2 3-4 0,-3-1 1 15,4 4-5-15,-4-2-1 0,1 4 1 0,2 2 5 16,-3-1 2-16,1 4-12 0,-1 0 2 16,0 4 0-16,-2-3 8 0,-2 9-8 0,-2-5 5 15,-1 2 0-15,0 1 6 0,-6 6 9 0,-3 0-17 16,-1 2 2-16,-4-3-76 16,-2 4-8-16,-2 1 20 0,2 0 8 0,-4-7-8 15,3-3 28-15,-3 3-20 0,4-3 26 0,-5 0-8 16,2-3 15-16,2-4-10 0,3 3 18 15,-6-7 7-15,7 3-9 0,0-4 9 0,-1 2-7 16,1-4 5-16,0 0-8 0,10-1 8 0,-14-2-2 16,8-3-6-16,6 5 8 0,-7-3-8 0,7-2 1 15,0 5 4-15,0-6-7 0,0 6-3 16,3-8-2-16,0 4 2 0,1 1 8 0,2-3-3 16,2 5 1-16,-1-1 7 0,2 1-16 0,2-3 21 15,-1 4-10-15,3 0 5 0,-1 0-7 16,4 4-4-16,-2-3 6 0,-1 1 0 15,5-1-10-15,-2 5 10 0,5-3 2 0,-4 1 8 0,4 0-5 16,0 1-15-16,-2-3-26 16,2 5-31-16,3-3-81 0,-7 2-137 0,10-1-508 15,-6-2 58-15,-3-2 118 0</inkml:trace>
  <inkml:trace contextRef="#ctx0" brushRef="#br2" timeOffset="45421.75">10309 11905 752 0,'0'0'213'0,"-4"-7"-39"0,4 7-13 16,-4-5 23-16,4 5-12 0,-3-3-16 15,3 3-3-15,-3-6-35 0,3 6-13 0,0 0-13 16,0 0-20-16,0 0-6 0,0 0 1 0,0 0-8 16,0 0-5-16,-7 17-11 0,7-4 1 15,0-1 2-15,0 2-8 0,-3 2-7 16,2 3 5-16,1-1-6 0,-3 5 4 0,3 1 9 15,-3 1-10-15,0-1-20 0,2 1 3 0,-3 0 12 16,4-6-10-16,-3 3-8 0,3-2 5 16,-3-4-10-16,3 1 8 0,-1-2-3 0,1-4-10 15,0 3 16-15,0-4 2 0,-3-2-13 0,3 2 0 16,0-3 13-16,0 0-10 0,-3-6 2 16,3-1 0-16,0 9-13 0,0-9 21 0,0 0 0 15,0 0-18-15,0 0 13 0,0 0-10 0,0 0 2 16,-7-17 2-16,7 17-4 0,0-7 5 15,0 2-8-15,1-1 0 0,2-1 7 0,-3 1 6 16,3 2-8-16,0-3-18 0,4-1 16 0,0 1 0 16,3 2-14-16,0-1 11 0,1-1 18 15,3 0-25-15,3-1 1 0,-1 5 4 16,-1-4-11-16,1 4 11 0,2-1-6 0,-2 0 0 16,-1 0 1-16,1 2 7 0,2 1-18 0,-5-3 7 15,1 2-1-15,0 1 19 0,0 1-22 16,-1 0-16-16,0 0 13 0,1-2 8 0,-4 2-5 15,1-1 4-15,-1-2-1 0,-3 3-1 0,-7 0-5 16,17-1 13-16,-10 1 0 0,-7 0 2 16,10 0 3-16,-10 0-5 0,8-4 5 0,-8 4-3 15,6-6-4-15,-6 6 4 0,0-8 13 0,0 8-12 16,-3-8-1-16,-2 1 3 0,-1 4 21 16,2-4-6-16,1 1-20 0,-4 1 25 15,1-2-20-15,-2 0 18 0,-1 1-2 0,2 1-1 16,0-1 3-16,-4-1-18 0,5 4 10 0,-1-2 18 15,0 1-7-15,0-2-6 0,3 4 1 16,-2-4-4-16,2 6-14 0,4 0 10 0,-9-7 7 16,4 4-7-16,5 3-3 0,-6-7 7 0,6 7-14 15,-7-1 7-15,7 1-5 0,-3-6-8 16,3 6 19-16,0 0-22 0,0 0-1 0,0 0 9 16,0 0-7-16,0 0 10 0,0 0-5 0,-7 14 7 15,7-7-25-15,3 2 21 0,-3 0 4 16,1 1-12-16,2 4 18 0,0 3-24 15,0 0 14-15,1 4-3 0,-1 2 20 0,5 2-10 16,-2 0 5-16,1 6-2 0,0-1-21 0,3 5 0 16,4 8-35-16,3 1-32 0,-3-1-35 15,-1-11-69-15,4 10-645 0,4-3 79 0,-8-12 125 16,1-6 49-16</inkml:trace>
  <inkml:trace contextRef="#ctx0" brushRef="#br2" timeOffset="46418.28">10636 13147 596 0,'0'-6'271'0,"0"-2"3"0,0 2-69 0,0 1 12 16,0-1 6-16,0-2-10 0,-3 1-6 16,3-1-18-16,-4 4-9 0,1-2-12 0,0-2-40 15,-1-1 8-15,-2 5 0 0,-1-2-26 0,0 1-18 16,0-3-5-16,0 6-15 0,-7-2-3 0,4 0-13 15,-4 4-5-15,-2 0-10 0,1-2 0 16,-5 4-2-16,3-2-83 0,0 4-2 0,-3 0-3 16,2 3 21-16,2 1-5 0,-2 2 7 0,1 1 8 15,0 3 6-15,4 1-14 0,3 1 0 16,2-4 24-16,1 5-24 0,1-2 8 16,3-4 18-16,3 3-18 0,0-3 6 0,6 2-6 15,-3-5-5-15,7 2 12 0,1-3 6 16,3-1-15-16,3-1 15 0,-3-1-13 0,3-3 13 15,0 1 5-15,3-4-3 0,-3-2-5 0,0 3 8 16,1-4 11-16,-1 0-32 0,0-3 11 0,-4 0 15 16,2-1 8-16,-2 1-13 0,-3-3 0 15,1 3 2-15,-2-1-9 0,-2 2 9 0,-3 0 11 16,3-1 3-16,-4 2-4 0,1 1-4 0,-1-1 5 16,0 4 7-16,0-4-17 0,-3 6-11 15,7-6 8-15,-7 6-2 0,0 0-9 0,0 0 1 16,3 14 2-16,-3-3 19 0,0 3-9 15,0 4-7-15,0 6 5 0,0 1 8 16,0 7-8-16,0 4-5 0,2 2 15 0,4-1-2 16,-6 17-8-16,4-3-3 0,2 1-10 0,0 4-33 15,-2-4-13-15,-4 8-122 0,-4 1-232 0,5-2-367 16,-2-2 53-16,-5-2 43 0</inkml:trace>
  <inkml:trace contextRef="#ctx0" brushRef="#br2" timeOffset="47669.49">10479 14558 540 0,'0'-9'171'0,"0"9"-15"0,0-8-12 16,3 4 17-16,-3 4 46 0,-3-9 31 0,3 5-7 15,0 4-19-15,0-8-23 0,0 1-4 0,0 7-29 16,0-4-8-16,0 4-17 0,3-7-3 16,-3 7-33-16,0 0-6 0,0 0-7 0,0 0-20 15,0 0-6-15,0 0 8 0,-3 18 0 0,0-8-16 16,3 4-12-16,-4 4 10 0,4 0-2 0,-3 2-13 16,0 0 4-16,-1 5 1 15,1 0 3-15,-4 0-21 0,3 0 7 0,-2 0 1 16,2 0-3-16,-2 0-8 0,2-2 1 0,-3-4-24 15,3-1 10-15,1-3 4 0,0-2-6 16,0-1 7-16,2-2 1 0,1-2-8 0,-3-1 18 16,3 1-8-16,-3-2 8 0,3-6-15 0,0 3 2 15,0-3 7-15,0 0 14 0,0 0-34 16,0 0 8-16,0 0 18 0,0 0-20 0,13-9-1 16,-13 9 11-16,7-8-11 0,0 4 1 0,0 0 7 15,-1 0-18-15,1-3 10 0,4 1 1 16,-1-1-3-16,3 6-5 0,5-6 12 15,-2 2 6-15,5 0-13 0,0-3-6 0,-1 4-14 16,1-2-1-16,3-1 11 0,0 3-18 0,-4 0 10 16,1-3 12-16,-1 3-12 0,-3-2 11 15,1 5-1-15,-2-5-15 0,-2 5-1 0,0-2 27 16,-3-1-14-16,-1 2 11 0,-1 0 10 0,2 1-5 16,-7-4 3-16,2 4-13 0,-2-5 12 15,2 5-7-15,-6 1-8 0,3-10 11 0,-6 3-11 16,3 7 8-16,-3-8 0 0,-1-1 2 0,1 5 3 15,-6-4 0-15,4 0 16 16,-2 0-19-16,-2-1 11 0,2 2-3 0,-1-1 8 16,-1 1 17-16,2 0-1 0,0 0-6 0,0 1-5 0,3 1 22 15,-3-2-9-15,4 5-18 0,-3-3 10 16,2 1-5-16,-3-2-18 0,7 6 2 16,-4-2 4-16,4 2-19 0,0 0 18 0,0 0 8 15,0 0-13-15,-13 10 18 0,13-1-23 0,-3-1 5 16,3 9 0-16,0-3 17 0,0 5-1 15,0-1 4-15,3 7-15 0,0 6 3 0,-3-5 10 16,4 9-13-16,2 2-20 0,-2 1 2 0,3 10-25 16,0 4-44-16,-4-12-105 0,1-1-330 15,2-3-377-15,-3 2 119 0,-2-8 73 0,3-1 78 16</inkml:trace>
  <inkml:trace contextRef="#ctx0" brushRef="#br2" timeOffset="53065.39">11553 10843 624 0,'-4'-7'289'0,"1"4"-25"0,3 3-26 15,-4-7-20-15,1 6-42 0,3 1-55 16,-7-7-17-16,4 4 9 0,-1-3-8 0,4 6 5 15,-6-8-23-15,5 7 8 0,-2-5-16 16,3 6-2-16,-6-8-21 0,5 4 6 0,1 4-24 16,0-8 1-16,0 2-1 0,0-3-13 0,4 5 4 15,2-4 22-15,1-1-23 0,4 1-2 16,2-3-24-16,0 5 21 0,2-2-13 0,1 2 3 16,2 0 8-16,2-1-21 0,-3 4 10 0,4 2-18 15,-5 1 6-15,5 0-1 0,-3 2-2 16,-1 5 2-16,3-1 11 0,-7 3 5 15,2 1-3-15,1 4-12 0,-5-1-11 0,-4 2 8 16,-1 2 25-16,-5 1-25 0,-2 4-3 0,-2 2-2 16,-7 5-15-16,-4 0 12 0,-10 7-13 15,1 0-15-15,-5-4 18 0,-2 0 10 0,5-8-5 16,1-8 21-16,4-3-8 0,0-1 2 0,-1-2 21 16,7-2 10-16,-3-2-15 0,0-2 8 15,3 1-3-15,4-3 0 0,0-1-1 0,2 1-1 16,8-2-9-16,-13-2-7 0,13 2 6 0,0 0-4 15,0 0 3-15,21-11 0 0,-11 6 16 16,4 2-16-16,6-4 5 0,1 5 0 16,-1-3-20-16,4 4 13 0,0-1-3 0,0 1 5 15,4 1-3-15,-2 1-14 0,5 2-4 0,0-3-55 16,4 8-91-16,-9 1-168 0,10-1-476 16,-3 0 64-16,-5 1 89 0</inkml:trace>
  <inkml:trace contextRef="#ctx0" brushRef="#br2" timeOffset="54110.37">11543 12101 762 0,'-1'-11'287'0,"1"-2"7"15,-3 8-71-15,3-2 15 0,0 0-23 0,-3 1-23 16,3 6-84-16,-4-6-1 0,4 1 13 0,0 5-30 16,-3-7-8-16,3 7-18 0,0 0-8 15,-1-3-12-15,1 3-3 0,0 0-3 0,0 0 0 16,-9 17-2-16,8-7-5 0,-2 0-5 0,-3 5-1 16,2 3 1-16,0-3 7 15,0 5-7-15,1 0 2 0,0-1-13 0,0 3-7 16,-1-1-8-16,1 0 13 0,0-2-21 0,3-1 11 15,-3-3-16-15,2-1-5 0,1-3-5 0,-4-1 28 16,4-2 3-16,0-1 7 0,0 0-15 16,0-7 0-16,0 4-18 0,0-4 21 0,0 0 4 15,0 0-2-15,0 0-2 0,0 0 0 0,8-19 4 16,-5 13 1-16,0 2-13 0,-2-3 7 16,2 2-2-16,3 2-5 0,-3-3-5 0,5 2 2 15,-1-3-2-15,0 5 10 0,3-4 3 0,3 4-3 16,-3-2 0-16,1 3 0 15,6-2-3-15,-4 2-10 0,2 1-5 0,1-1 6 16,1 2-22-16,-3-1 21 0,3 0-10 0,-3 0-5 16,3 1-8-16,-4-1-2 0,1-1 7 0,-3 2 8 15,3-1 8-15,-5-1 2 0,1 1-7 16,-2-1 4-16,2-2 6 0,-3 1-18 0,-1 0 13 16,-2-4 15-16,3 0-3 0,-3 2-2 0,-1-3 7 15,0-1-2-15,0 2 3 0,-2 0 12 16,2-1 26-16,-3 1 8 0,0-2-6 0,0-1 11 15,0 7-15-15,0 2 4 0,0-12 3 0,0 8-7 16,0 4-1-16,-3-7-15 16,3 7 3-16,0 0 9 0,0 0 1 0,0 0-20 0,-14 18-6 15,11-5 0-15,-2 1 0 0,2 2 24 16,0 7-24-16,3-2 0 0,0 5-18 0,0 3 14 16,3 9-4-16,1 13-7 0,3 0-33 15,0 5-47-15,0-2-71 0,2 3-681 0,-1 1 28 16,-1-1 110-16,-1-4 67 0</inkml:trace>
  <inkml:trace contextRef="#ctx0" brushRef="#br2" timeOffset="54908.16">11919 13362 657 0,'-1'-6'110'0,"1"0"34"16,0-3 58-16,-3 1 10 0,0 1-7 15,0-3-18-15,2 2-5 0,-2-2 15 0,-1 2-31 0,1-5 8 16,-1 2-38-16,-2 3 12 0,3-3 11 16,-1 1-21-16,-3-1-38 0,0 1 10 15,0 2-25-15,0-2-11 0,-2 1 26 0,-2-3-23 16,-2 6-6-16,1-1 1 0,-1-1-16 0,-4 2 3 15,3-1 10-15,-6 4-30 0,3 2-4 16,-4-1-6-16,0 2-4 0,2 2-2 0,-2 0-7 16,4 3-4-16,-7 4 11 0,6 1-7 0,-1 1-6 15,1 3 0-15,1-2 11 16,7 2-14-16,0 0-4 0,6-3 0 0,1 4 4 0,3-5 14 16,3 1-26-16,1 1 7 0,6-3-12 15,4 1 10-15,-1-3-3 0,5-4-2 16,1 4 3-16,2-6-1 0,0 0 3 0,-1-1 5 15,1-1-10-15,0-2 5 0,-1-2-5 0,0 2 8 16,-3-4 2-16,4 0-8 0,-4-1 11 0,-3 2 17 16,0-1-32-16,-4 0 17 0,0 0 0 15,1 0 0-15,-2 3-2 0,-2-1-46 0,-3 1-13 16,2-1 2-16,-1 3 3 0,1-3 2 0,-6 5 3 16,7-1 8-16,-7 1-21 0,0 0 29 15,3 17-6-15,-3-9 11 0,0 9-11 0,0-1 10 16,0 5-7-16,0 6 8 0,3 0 4 15,0 10 9-15,-2 1-9 0,6 12-2 16,0 0-25-16,-1 7-19 0,4-2-55 0,-2-5-124 16,-1 12-604-16,-1-4 70 0,-2 2 79 0,-4-2 43 15</inkml:trace>
  <inkml:trace contextRef="#ctx0" brushRef="#br2" timeOffset="55497.14">11706 14583 788 0,'0'0'284'0,"0"0"-10"16,-6-3-16-16,6 3-45 0,0 0-26 0,0 0-6 15,0 0-27-15,0 0-16 0,0 0 3 16,0 0-18-16,6 11-18 0,-2-3-3 16,6 1-30-16,-3-1 28 0,3 6-31 0,0-3 10 15,4 6-20-15,0-1 3 0,0 1-6 0,2 0-2 16,-2 4-11-16,3-1-15 0,0 2 13 16,0-2-18-16,1 4-2 0,-5-6 2 0,1 3-8 15,-4-3-10-15,4 0-23 0,-4-3-20 0,-3 0 0 16,4-2-21-16,-5-1-33 0,1-1 4 15,-1-2-14-15,-2-2-62 0,3-3-97 0,-6 3-553 16,2-3 85-16,-3-4 30 0,3 3 128 0</inkml:trace>
  <inkml:trace contextRef="#ctx0" brushRef="#br2" timeOffset="55737.16">11983 14601 767 0,'0'-10'313'0,"-3"3"-4"0,3 3-50 0,-3-3-8 16,0 0-80-16,2 0-48 0,-2 6 20 0,3 1-7 15,-7-9-13-15,7 9-8 0,-4-1-18 16,4 1-9-16,-17 10-7 0,3 4-14 0,-5 9 0 16,-9 12-16-16,-3 1 10 0,-10 21-12 15,0 3-21-15,-3 3-18 0,-1 3-38 16,1-13-207-16,2 15-610 0,8 0 77 0,-3-11 87 15,12-10 51-15</inkml:trace>
  <inkml:trace contextRef="#ctx0" brushRef="#br2" timeOffset="61165.3">12947 10730 601 0,'0'0'220'0,"0"0"3"16,0 0-93-16,0 0 4 0,0 0-7 0,0 0 14 16,0 0-31-16,-17-12 13 0,17 12-15 15,0 0 15-15,-3-2-31 0,3 2 2 0,0 0-32 16,-3-7 12-16,3 7 8 0,0 0 28 0,-3-4-46 16,3 4-10-16,-1-5 20 0,1 5-28 15,-4-7 5-15,4 7-17 0,0-7-1 0,0 7-2 16,4-5 7-16,-4 0-18 0,0 5 6 15,4-8 0-15,2 3-14 0,-2 0 6 0,2 2-10 16,1-1-8-16,0 0 18 0,0 0-10 16,0 2-19-16,0 1 6 0,3 1 5 0,-10 0-7 15,17 1 4-15,-6 1-10 0,2 4 21 0,-6-4-8 16,2 6 0-16,-1 1 8 0,-1-1-1 16,-1 6-20-16,-2-4 16 0,-1 1-6 0,-3 4 6 15,0 2 2-15,-6-2-5 0,2 7 8 0,-3-1-11 16,-7 4 8-16,1 0 3 0,-4-1-8 15,3-2 3-15,-6-1-3 0,6-5 12 0,-3 1 6 16,3 0-18-16,0-5 18 0,4-2-20 0,-3 0 7 16,2-2-5-16,1 0 10 0,4-2 3 15,-5-2 5-15,7 1-18 0,-2-3 18 16,-1-1-21-16,7-1 1 0,0 0 4 0,0 0-4 16,0 0-4-16,0 0 4 0,0 0-1 0,0 0 11 15,13-16-11-15,-9 16-4 0,6-4-1 16,-3-1 26-16,3 3-31 0,1-4 21 0,-1 6-6 15,0-1-7-15,1-2 8 0,2 0-11 0,1 2 6 16,0 1 7-16,3 0-5 0,-1 0-3 0,5 1 13 16,-1 2-17-16,1 1-6 0,3 0-36 15,0-1-30-15,0 5-100 0,6 0-118 0,1-1-476 16,-4 1 18-16,1-4 143 0</inkml:trace>
  <inkml:trace contextRef="#ctx0" brushRef="#br2" timeOffset="62080.03">12968 12018 757 0,'0'-3'220'16,"0"-4"-17"-16,0 7-1 0,0-8-3 0,0-1-37 15,0 9 68-15,-3-7-48 0,2 6-11 16,1 1-9-16,0-7-14 0,0 7-41 0,0 0 11 15,0 0-21-15,0 0 1 0,0 0-11 0,0 0-18 16,4 20-3-16,-4-8-4 0,3 6-11 16,-3 6 16-16,3 2-16 0,-2 3-5 15,2 6-5-15,1 1-3 0,3 15-4 0,-1 5-27 16,1 2-22-16,0 2-93 0,0 5-219 0,10 3-482 16,-6-11 41-16,-1-7 74 0,-1-10 42 15</inkml:trace>
  <inkml:trace contextRef="#ctx0" brushRef="#br2" timeOffset="63078.81">13321 13333 824 0,'-2'-7'281'0,"2"-1"-32"0,-3 2-6 16,0 0 5-16,-1 0-41 0,1-3-17 16,-3 1-14-16,2 0-25 0,-2-1-7 0,-2 2-11 15,1 0-21-15,-3 2-1 0,0-1-6 16,-3 2-18-16,-1-2 5 0,-3 1-8 0,-1 4-15 15,1-2-87-15,0 3 8 0,0 0 0 0,-3 3-11 16,3-2 11-16,-1 3 5 0,1-1 13 0,0 4-21 16,3 0 21-16,1 2-21 0,0 1 0 15,2 0 3-15,4 3 7 0,1-4-7 0,2 1 13 16,4 0-21-16,0 3 10 0,0-3-13 0,4 0 11 16,2-3-3-16,4 3-22 0,1-2 37 15,2-1-4-15,2 0-19 0,1-1 16 0,2-2 2 16,-2-1-9-16,-1 0 19 0,1-1-17 15,1-2-5-15,-3 0-8 0,0 0 18 16,2 0-3-16,-6-2 5 0,5-1 3 0,-5 1 3 16,1-2-16-16,-1-2 21 0,-1 4-6 0,2-4 11 15,-4 1-15-15,-1-1 9 0,1 0 1 0,1 4 7 16,-5-4-7-16,1 3-5 0,2-4 7 16,-3 2 20-16,0 3-9 0,-3 2 5 0,4-8 12 15,-1 5-28-15,-3-1 18 0,0 4-28 0,3-5 11 16,-3 5-9-16,5-5-2 0,-5 5 0 15,0 0-10-15,0 0 5 0,0 0-3 0,0 0 16 16,0 0-3-16,-5 25-13 0,2-10 8 16,0 1-13-16,0 3 16 0,2 6 2 15,-2 0 5-15,0 2-15 0,0 8 38 0,3-1-40 16,-3 2-6-16,2 0-18 0,5 17-33 0,-1-1-79 16,-6-8-226-16,6-11-470 0,0 7 79 0,0-6 148 15</inkml:trace>
  <inkml:trace contextRef="#ctx0" brushRef="#br2" timeOffset="64746.18">13217 14583 583 0,'0'0'190'0,"0"0"-19"15,0 0 6-15,0 0-29 0,0 0-79 16,0 0 0-16,0 0-5 0,0 0 16 0,4-17-6 16,-4 17-13-16,0 0 11 0,3-7-21 0,-3 7 6 15,0 0 14-15,4-3-25 0,-4 3-5 16,3-5-5-16,-3 5 8 0,0 0-11 0,1-4 21 16,-1 4-13-16,0 0 2 0,3-6 11 0,-3 6-3 15,0 0-10-15,0 0 2 0,0 0 6 16,0 0 13-16,6-2-9 0,-6 2-19 15,0 0-14-15,0 0 6 0,0 0 4 0,0 0-1 16,0 0-1-16,0-6-8 0,0 6-10 0,0 0-4 16,0 0 17-16,0 0-16 0,0 0 14 15,0 0 2-15,0 0-16 0,0 0 4 0,0 0-14 16,0 0 18-16,0 0 1 0,0 0 12 0,-9 13-8 16,5-6 3-16,0 2 1 0,-3 0 4 15,1 3-16-15,-1 1 14 0,-1-1-13 0,-1 3 2 16,2-1-5-16,3 0-7 0,-5-1 23 0,4-4-16 15,-1 1 8-15,2-2-18 16,-2 0 0-16,6 1 0 0,-4-3 23 0,1 0-23 0,0-2-10 16,3 2 7-16,-5-3 3 0,5 3 0 0,0-6-5 15,-3 6 7-15,3-6-7 16,0 0 0-16,0 0 10 0,0 0 8 0,8 4-13 16,-8-4 0-16,0 0 3 0,16-4-19 0,-6 0 4 15,1 4 14-15,2-2-12 0,-1-3 12 16,4 4-2-16,5-2-7 0,-1 2-1 0,0-2 13 15,1 3-15-15,-1 0-3 0,-2 0 0 0,2 3 3 16,-3-1 5-16,-2 0-18 0,-2-1 8 16,1 5 12-16,-1-1 6 0,-3 1-9 0,1 1 12 15,-5 1-9-15,1 2-5 0,-4 3 8 0,-2-4 13 16,-1 2 10-16,-1 6-15 0,-5-3 2 16,-4 4-7-16,-4 0 2 0,-3 2 2 15,-7-1-19-15,3-1 7 0,-6 4-21 0,-1-5-10 16,2 2-30-16,-13 3 9 0,8-4-45 0,1-3-29 15,3-3-7-15,6-4-113 0,-3 5 11 16,3-9-495-16,2 1 52 0,4-3 84 0</inkml:trace>
  <inkml:trace contextRef="#ctx0" brushRef="#br2" timeOffset="65022.89">13224 14566 675 0,'4'-2'318'16,"-1"-4"-37"-16,1 1-32 0,2-2-19 0,1 1-28 16,4-1-18-16,-1-2-2 0,3 1-18 0,2 0-26 15,4-2 11-15,5-1-37 0,4 0-12 16,3 0-5-16,3-3-16 0,14-4-30 0,-1 1-24 15,8 2-76-15,0-5-182 0,7 3-581 0,-1-2 59 16,11-6 59-16,-14 4 169 0</inkml:trace>
  <inkml:trace contextRef="#ctx0" brushRef="#br2" timeOffset="72253.63">14346 10758 481 0,'0'0'179'16,"0"0"0"-16,0 0-18 0,0 0-12 16,0 0-14-16,0 0 14 0,0 0-95 0,0 0-6 15,-4-14 11-15,4 14-3 0,0 0-2 0,-3-3 3 16,3 3 12-16,0 0-8 0,-7-7 67 16,7 7 0-16,-1-2 31 0,1 2-39 0,-3-6-15 15,3 6-3-15,-6-1-17 0,6 1-19 0,0 0 21 16,-4-7-20-16,4 7 15 0,0 0-5 15,-3-5-8-15,3 5-21 0,-3-5 16 16,3 5-17-16,0 0 4 0,0 0-15 0,-4-7 5 16,4 7 7-16,0 0-20 0,-4-2 6 0,4 2 4 15,0 0-7-15,-3-6-8 0,3 6 2 16,0 0-2-16,0 0 11 0,0-9-9 0,0 9-25 16,0 0 10-16,3-4 11 0,-3 4-8 0,4-6-11 15,-3 0 9-15,-1 6-1 0,9-7-3 16,-5 4-1-16,5-4-1 0,-1 3 2 0,-1 0-7 15,3-3 3-15,0 3-6 0,4-2-4 0,-4 5 9 16,4-2-2-16,-4 3 0 0,3 0-10 16,1 3 5-16,-1-2-3 0,-2 5-2 15,0 0 10-15,2 0-15 0,-2 6 7 0,-2 0 0 16,-2 0 6-16,-4 1 2 0,2 2 2 16,-5 3 3-16,-4-1-5 0,0 1 0 0,-3 4-15 15,-3 1 12-15,-7 4-4 0,-3-2-11 0,0 0-5 16,-1-2 13-16,-3-3 2 0,3-2 8 15,-3 2-15-15,3-8-3 0,5 1 0 0,-1-3 10 16,3-3 11-16,3-2-3 0,1 2-8 0,0-6 0 16,4 2-5-16,6-3 3 0,0 0 13 0,0 0-8 15,0 0 0-15,0 0-3 0,20-17 5 16,-6 13-2-16,-1 0-2 0,5 0 9 0,-2 0-17 16,5-1 7-16,0 4 11 0,-1 0-14 15,1 0 14-15,3 1-75 0,-1 1-5 16,5 0 16-16,2 2 5 0,-2 4 7 0,-1-1-43 15,7 3-10-15,-3 1-137 0,-3 3-577 0,2 0 71 16,-2 2 74-16</inkml:trace>
  <inkml:trace contextRef="#ctx0" brushRef="#br2" timeOffset="73206.08">14401 12008 261 0,'0'0'110'0,"0"-7"-31"16,0 7 103-16,0-10 10 0,0 10-5 0,0-8-8 16,-4 8-3-16,4 0-109 0,0-7 23 15,0 7-16-15,-1-10 18 0,1 10-18 0,0 0 0 16,0-5 8-16,0 5-8 0,0-5 29 0,0 5-26 15,-3-5-1-15,3 5-14 0,0 0 10 16,0-8 9-16,0 8-29 0,0 0 12 0,0 0-5 16,0-4-6-16,0 4-14 0,0 0-3 0,0 0 38 15,-3-6-41-15,3 6 5 16,0 0-32-16,0 0 27 0,0 0 0 0,0 0-15 16,0 0 23-16,0-7-23 0,0 7 0 0,0 0-3 15,0 0-17-15,0 0 17 0,0 0 11 16,0 0-16-16,3 15 0 0,0-5 3 0,-3 3 15 15,1-1-18-15,3 9 6 0,-1-2-1 0,-3 6-20 16,6 0 18-16,-5 0 5 0,2 6-11 0,0 5 3 16,1-4-17-16,-1 1 81 0,4 2-13 15,-6 3-7-15,5-4-21 0,-3 2-9 0,1-4-19 16,-1 3-49-16,3-2-48 0,-5-8-136 0,6 7-647 16,0-7 130-16,-1-1 8 0,-2-5 179 15</inkml:trace>
  <inkml:trace contextRef="#ctx0" brushRef="#br2" timeOffset="74069.19">14315 13333 698 0,'0'0'177'16,"0"0"0"-16,0 0-21 0,0 0-16 16,0 0-9-16,10-3-21 0,-3 0 0 0,3 2-15 15,1 1-6-15,2-1-17 0,1-1-10 0,2 1-24 16,-1-3 16-16,1 2-21 15,2 0 16-15,2-3-31 0,-3 4 7 0,1-5-2 16,-5 2-2-16,1-1 7 0,-1 2-8 0,1-3-12 16,-4 3 97-16,-3-2 5 0,0 1 0 15,0-2-15-15,-3 6 2 0,-1-7-15 0,0 6 23 16,-3 1-51-16,0 0-62 0,0 0 16 0,0 0-6 16,-20 0 3-16,16 6 3 0,-6 1 0 0,-1 3 27 15,4 0-50-15,-6 8 13 0,2 4 14 16,1-2-1-16,-3 9-1 0,2-1 5 0,1 1-15 15,0 0 10-15,0 5 3 0,6-3-10 0,-2 2-6 16,2-1 3-16,1-5 0 0,0 1-33 16,0 1 25-16,2-4-2 0,1 1-23 15,0-6-26-15,1 2-13 0,-1-4-56 0,3 0-15 16,-3-1-121-16,0-2-56 0,0-3-445 16,3 0 76-16,-3-6 62 0</inkml:trace>
  <inkml:trace contextRef="#ctx0" brushRef="#br2" timeOffset="74333.89">14297 13601 962 0,'-6'-5'241'0,"2"0"-9"0,4 3-32 15,0 2-5-15,-6-6-29 0,6 6-10 16,0 0-7-16,3-8-21 0,-3 8-21 0,10-7 6 16,4 5-26-16,0 0-13 0,6-4-5 0,0 6-30 15,5-3-27-15,5-1-1 0,-2 4-60 16,6-1-5-16,0-2-17 0,7-1-88 0,4 4-333 16,16-2-265-16,1 1 89 0,-4-6 40 0</inkml:trace>
  <inkml:trace contextRef="#ctx0" brushRef="#br2" timeOffset="75294.1">14735 14521 980 0,'0'0'302'0,"0"0"-97"15,-3-6-11-15,3 6-53 0,-7-3-13 0,7 3-3 16,0 0-9-16,-21 4-24 0,11 0 0 0,-6 2 3 16,-2 1-29-16,-3 7 16 0,-2 3-38 15,-12 10 12-15,1-2-2 0,3 8 5 0,0 1-19 16,1-1 12-16,2 7-19 0,5-1 21 0,2-1-21 15,4-5-10-15,4-3-3 0,6-4 6 16,3-2-8-16,1 0-5 0,3-3 15 0,3-4-23 16,-2 1-5-16,8-3 5 0,-2 2 0 15,7-9 3-15,-1 2-5 0,2-3-9 0,1 1 6 16,2-8-2-16,-2 4-11 0,2-4 18 16,-2-4 13-16,5 1-20 0,-3-2-1 0,-5-2 8 15,4-3-7-15,-7 2 2 0,0-2 15 0,-3-1-13 16,0 0-4-16,-6-2-13 0,-2 1 9 15,-2 1 12-15,-7-3-17 0,0 4 16 0,-1-1-22 16,-6 1 11-16,-1-2-1 0,-1 5 12 0,-2-3-8 16,4 3-7-16,-4 4-8 0,4-2-25 0,0 3-44 15,3 0-47-15,1 2-68 0,6 1-212 16,-1 0-375-16,2 1 103 0,6-2 69 0</inkml:trace>
  <inkml:trace contextRef="#ctx0" brushRef="#br2" timeOffset="83994.17">15580 10701 240 0,'0'0'108'15,"0"0"7"-15,0 0-3 0,0 0-14 0,0 0 27 16,0 0-104-16,0 0 17 0,0 0 46 16,0 0-40-16,0 0 15 0,0 0-41 0,0 0 25 15,0 0 1-15,0 0-3 0,0 0 87 0,0 0-23 16,0 0-3-16,0 0 11 0,0 0-8 15,0 0 0-15,0 0-3 0,0 0-5 0,0 0-12 16,-10 0-3-16,10 0-6 0,0 0-76 0,0 0 3 16,0 0 15-16,-5-2 0 0,5 2 7 15,0 0-14-15,0-6 9 0,0 6-15 0,0 0 13 16,0-7-13-16,0 7-2 0,0 0 2 0,5-10 8 16,-2 9-16-16,0-5 11 0,1 5-6 15,2-6 6-15,1 3-21 0,1-2 1 16,2 4 4-16,-1-4 13 0,3 6-10 0,1-5-3 15,0 3-5-15,1 0 16 0,-1 2 5 0,-2 2-3 16,2 2-10-16,2-1 15 0,-5 1-8 16,0 0-12-16,1 3 8 0,-1 3 2 0,-1-2 10 15,-2 4 5-15,0-1-2 0,-6-1 0 0,2 6-16 16,-3-1 6-16,-4 2 20 0,-3 0-10 16,0 2-13-16,-6 6 5 0,-5-3-3 0,-1-3 6 15,1 3 0-15,-3-3 2 0,2-3 33 16,1-2-37-16,2-1-4 0,4-5 11 0,-4 2 25 15,5-3-25-15,1 1 8 0,0-2 2 16,-1-4-5-16,5 3-1 0,2-4 6 0,4-1-7 16,0 0-8-16,0 0 15 0,0 0-8 0,0 0-10 15,10-15 67-15,-2 9 10 0,5 5-11 16,-3-6-22-16,4 4-3 0,-1 1 15 0,5-3-25 16,-5 3 10-16,2 0-15 0,1-1 0 0,1 2-3 15,-3 2-5-15,3-1 13 0,-3 3-16 0,6 0-4 16,1-2 12-16,-4 6-21 0,4 3-7 15,3-3-61-15,2 0-167 0,2 5-652 0,3-1 155 16,2-1 11-16,-5-3 79 0</inkml:trace>
  <inkml:trace contextRef="#ctx0" brushRef="#br2" timeOffset="84765.75">15580 12061 598 0,'3'-5'228'0,"-3"0"5"16,0 5-20-16,0-10-21 0,0 10-26 0,0-7-28 15,0 7-2-15,3-1-11 16,-3 1-7-16,0 0-18 0,0 0-13 0,1 18-10 0,-1-5-11 16,0-1 9-16,3 5 9 0,-6 5-23 15,2-3 6-15,1 6-18 0,0 5-1 0,0-3-7 16,0 4 87-16,0 5-36 0,1-3-15 15,5 6-36-15,-3-3-20 0,2 14-52 0,-2-8-243 16,13 5-573-16,-5-13 79 0,2-8 95 0,-2-1 33 16</inkml:trace>
  <inkml:trace contextRef="#ctx0" brushRef="#br2" timeOffset="85769.52">15816 13541 545 0,'-8'-4'169'15,"2"0"5"-15,-1-1-21 0,0-1 6 16,0 0-3-16,0 2 5 0,1 0-22 0,-1-3 50 15,0 3 6-15,-3-2-24 0,6 2-20 0,-2-2 36 16,-4 1-44-16,5 1-15 0,-1-2-112 16,2 5 27-16,-2-6 3 0,2 5-13 0,1-3 1 15,3 5 14-15,-7-5-9 0,3 0 7 0,4 5-23 16,-6-2 0-16,6 2-3 0,3-6-4 16,4 1-14-16,0 2 14 0,3-1-14 0,0-1 19 15,7 5-8-15,-3-2 2 0,0 0-7 0,3 2-21 16,3 2 18-16,-2-1-10 0,-1 0-23 15,3 5 23-15,-6-2-19 0,3 3-4 0,-4 1 18 16,-2 1 2-16,-1-1-7 0,-3 0 7 0,-4 2 6 16,0 1-8-16,-3 0 7 0,-3 0 3 0,-4 3-3 15,-2-3-4-15,-2 5 9 16,1-2-2-16,-4-3-5 0,0 3-5 0,-6-2 13 16,6 1 2-16,1-4-10 0,-1 1 5 0,4-2 0 15,-1-2 5-15,1 0-8 0,3-1 8 16,1 2-7-16,2-4 4 0,-3 2-17 0,7 0 2 15,0-5 10-15,0 6 16 0,7 0-8 0,-3-3-7 16,3 1-1-16,5 0 1 0,0 0 17 0,1-1-5 16,4 1-33-16,0 0 18 0,0 2 10 15,0-2-18-15,-3 3 13 0,3-1-5 0,0-2 3 16,-4 4-3-16,1-1-6 0,-4 1 19 16,-3 0 23-16,1 1-21 0,-5 1-10 15,-3 5 8-15,-7-2-3 0,0-1 8 0,-3 3-11 16,-4 2 8-16,-3-1-17 0,-10 0 2 0,2 1 20 15,-5 0-23-15,-1-5 3 0,0 3-23 0,0-1-54 16,-2-3-48-16,-1-1-78 0,6 3-624 16,0-4 90-16,4-3 92 0</inkml:trace>
  <inkml:trace contextRef="#ctx0" brushRef="#br2" timeOffset="86723.9">15654 14531 657 0,'0'-5'264'0,"0"5"-49"16,-6-6-18-16,3 2-10 0,3 4-18 0,-1-4-23 15,1 4-11-15,0 0-17 0,4-9-18 0,2 7-8 16,2-1 0-16,-1 0-12 0,3-1-24 15,0 2 11-15,4-4-19 0,2 3-4 0,2-3 4 16,-1 2-2-16,0-1-10 0,1-2 5 16,1 2-15-16,-1 0 2 0,-1-2-13 15,0 3 3-15,0 0-15 0,0-3 12 0,-3 3 6 16,-4-2-1-16,0 5-7 0,1-5 30 0,-1 5-25 16,-4-1 8-16,-2-1 12 0,2 1 3 0,-6 2-20 15,0 0 2-15,0 0 2 0,0 0 6 16,0 0-10-16,-6 14 4 0,-4-6-25 0,3 6 18 15,-7 0-10-15,1 7 2 0,-1 4-5 0,0 1 8 16,0 4 5-16,-6 8-5 0,3 5-18 16,4 2 10-16,-2-1-10 0,2-1 10 0,6-4 5 15,-3-7-15-15,0 2-16 0,6-4 6 0,-2 2 5 16,2-6-8-16,0-2-23 16,1 1-28-16,-1 0-6 0,4-7-45 0,-3 1-18 15,3-2-62-15,0 0-7 0,-3-5-18 0,-4 3-121 16,4-5-371-16,0 0 98 0</inkml:trace>
  <inkml:trace contextRef="#ctx0" brushRef="#br2" timeOffset="86988.93">15535 14929 970 0,'-4'-7'317'0,"-2"1"-89"0,3-1-21 16,2 6-28-16,-2-6-10 0,3 7-15 0,-3-6-11 16,0 2-7-16,3 4-13 0,-4-7-13 0,4 7-8 15,0-4-25-15,0 4-3 0,0 0 6 16,10-8-4-16,3 6-22 0,5-3-3 0,6-2-7 16,4 3-11-16,9-5-23 0,18-3-15 0,2-1-10 15,4 1-34-15,1 0-61 0,17-4-38 0,-27 2-200 16,32-4-461-16,-4-4 74 0,-1 1 108 15</inkml:trace>
  <inkml:trace contextRef="#ctx0" brushRef="#br2" timeOffset="95047.73">16712 10655 440 0,'0'0'120'0,"0"0"23"0,0 0 14 15,-4-11-32-15,4 11 85 0,0 0-5 0,-4-3-3 16,4 3-31-16,0 0 29 0,0-7-54 16,0 7-8-16,0 0-2 0,-3-4-1 15,3 4-27-15,-4-6-3 0,4 6 20 0,0-6-43 16,0 6 13-16,0-10-18 0,3 7-8 15,-3 3-8-15,8-12-2 0,-4 9-15 0,2-4 4 16,1 0-12-16,3 6 8 0,0-6-14 0,0 5-4 16,1-3-3-16,3 2-5 0,-1 2-10 15,1 1 7-15,-1 0-7 0,1 1-11 0,0 2 8 16,0 4 11-16,-1 0-11 0,0 0 13 0,-2 2-13 16,-1 1 0-16,0 2 3 0,-5 1-3 15,1 2-5-15,-3-1 2 0,-3-1-2 0,-3 3 5 16,-5 6 8-16,-4-2-5 0,1-2-18 0,-9 6-6 15,-1-1 11-15,1-3 8 0,-1 2-1 16,0-4-2-16,5-3-7 0,-5-5 12 16,7 5 7-16,-3-5-1 0,7-3-6 0,0 1-59 15,-1-2 13-15,5-2-15 0,-1 1 25 0,4-3-15 16,3-2 5-16,0 0 0 0,0 0-5 16,0 0 15-16,0 0 18 0,19-11-7 0,-7 7-3 15,-2-3 18-15,7 3-26 0,0-2 16 0,0 2-6 16,0 0 9-16,3 0-9 0,-3-2 8 15,1 5 11-15,-1-5 2 0,3 6-8 0,-3 0 3 16,0-1-5-16,0 2-16 0,0-1 13 0,0 5 16 16,0-2-36-16,1 4-39 0,3 2-82 15,1-1-301-15,-1 3-341 0,-3 3 81 16,2-4 93-16</inkml:trace>
  <inkml:trace contextRef="#ctx0" brushRef="#br2" timeOffset="95793.68">16869 11880 524 0,'0'-4'161'0,"0"4"1"0,0-10-11 0,0 10 82 16,-4-7-11-16,4 7-22 0,-3-4-11 0,3 4-94 15,0-8 31-15,-4 4-29 0,4 4 13 16,-3-9-31-16,3 9 16 0,-1-3-23 0,1 3-13 16,-3-5 71-16,3 5 1 0,0 0-37 15,0 0-12-15,0 0-25 0,0 0 17 16,-6 14-23-16,5-3 13 0,1 3-3 0,-3 4-7 15,3 7 5-15,-3 1 2 0,3 6-9 0,-3 2-9 16,2 0-7-16,-3 4 2 0,1-2-9 0,0 4-1 16,0-2-8-16,2 2-22 0,1-1-9 15,0-3-47-15,4-1-50 0,-1-3-127 0,5 1-626 16,1-1 71-16,-2-3 34 0,4-8 114 0</inkml:trace>
  <inkml:trace contextRef="#ctx0" brushRef="#br2" timeOffset="96762.79">16971 13391 895 0,'0'0'305'0,"-3"-8"-29"0,-1 5-45 0,4 3-11 15,-6-4-33-15,6 4 0 0,0 0-31 16,-15 4-3-16,6-1-12 0,2 5-21 16,-4 2-4-16,4 3-19 0,-3 1-18 0,-4 1 8 15,4 6-2-15,0-2-26 0,0-1-3 0,0 4 3 0,3-2-5 16,3 2-16-16,-3-3 5 16,1 2-7-16,5-3-8 0,-2 0 3 0,3-3 5 15,0 1-13-15,3-4 0 0,1 3-18 0,2-5 5 16,5 3 3-16,-1-4 13 0,4-3-26 15,0-2 25-15,6-4-14 0,0 2-1 0,-2-4-13 16,6 1 26-16,-1-6-15 0,1-2 7 0,-3-1-4 16,0-5-14-16,-1 0 11 0,-3-3-3 15,-4 3 10-15,-1-3-20 0,-2-3-5 0,-1 0 2 16,-5 2-2-16,-1-2 5 0,-3 3 5 0,-3 1-13 16,-1-1-5-16,-2 1 16 0,-7 1-9 15,-2-1 17-15,-1 2-19 0,-2 3 13 16,-3-1-11-16,1 6 9 0,-4-1-6 0,4 5-2 15,0 2 23-15,2 1-23 0,0 2-54 0,-1 5-39 16,4 1-66-16,2 2-601 0,4 0-44 16,5 5 74-16,0-5 121 0,4 1 35 0</inkml:trace>
  <inkml:trace contextRef="#ctx0" brushRef="#br2" timeOffset="97745.95">17029 14372 565 0,'3'-7'197'0,"-2"1"29"0,-1 6-14 0,3-4-20 16,-3 4 46-16,0-7-20 0,0 7-21 16,3-7-21-16,-3 7-12 0,0 0-3 0,0-7-15 15,0 7-2-15,0 0-24 0,-3-3-5 0,3 3-23 16,0 0-7-16,-10-1-6 0,10 1-2 16,-15 3-5-16,6-3-14 0,-1 7-4 0,-4-6-5 15,0 7-11-15,0-1 1 0,1 1-1 0,0 1-7 16,-2 1-8-16,5-2-5 0,-1 4 5 15,2 0 0-15,2-1 0 0,0 0-5 16,4 0 2-16,3 0-2 0,0 3-5 0,3 0-3 16,1 0-12-16,5 0 9 0,1-1-9 0,2 0 17 15,4 4-15-15,1-3-69 0,0-2 10 16,1 2 3-16,2-3 7 0,-3 3 0 0,0-4 14 16,-3 2-4-16,3-2-7 0,-7 0 15 0,3-2 6 15,-2 2-8-15,-1-2 4 0,-3 2-6 16,-4-2 22-16,1 5-3 0,-4-2 1 0,0 1-3 15,-7 1 13-15,0 0-10 0,-3-1-8 0,-4 1 5 16,1-1 5-16,-5 1 5 0,-1-1 3 16,1-4-15-16,1-2 9 0,-3 1 14 15,5-3-8-15,-1-4-3 0,3 0-2 0,-1 0-8 16,3 0 23-16,1-4-5 0,0-3-18 0,6 0 16 16,1-2-9-16,3-6 4 0,3 5 7 15,1-6-3-15,6-3 8 0,7-6-7 0,1 1-11 16,5-9 13-16,7 2-3 0,1-3 9 0,0 1-19 15,0 0 10-15,-1 5 1 0,-8 1-11 0,1 7 15 16,-3-4-4-16,-5 6 2 0,1 3 10 16,-5-2-5-16,-1 4-7 0,-3 0 27 0,3 0-25 15,-9 1 10-15,2 2 11 0,-3 2-8 0,-3-2-18 16,-2 1 15-16,-2 2-5 0,-6-1 5 16,-1 1-5-16,-2-1-5 0,-2 7-7 15,-2-5 14-15,-4 5-9 0,3-2-1 0,0 1 8 16,2 2 0-16,4 2-17 0,-1-1-1 15,2 1-72-15,0 5-20 0,4-6-61 0,-7 9-220 16,14-3-428-16,3-6 135 0,0-1 24 0</inkml:trace>
  <inkml:trace contextRef="#ctx0" brushRef="#br2" timeOffset="104697.77">17853 10632 279 0,'0'0'184'16,"0"0"-41"-16,0 0 54 0,0 0 0 0,0 0-7 16,0-6-19-16,0 6 6 0,0 0-100 15,0 0 86-15,0 0-14 0,-3-8-3 0,3 8-8 16,0 0-10-16,0 0-5 0,-4-7-10 15,4 7-19-15,0-4 9 0,0 4-24 0,0-6 11 16,0 6-24-16,4-8-2 0,-1 3-25 16,1 0 9-16,-1-2 1 0,3 5-11 0,1-4-7 15,1 1-11-15,1-1 14 0,-2 0-16 0,3 2 12 16,4 0-27-16,-4 1 10 0,1-3 17 16,2 5-9-16,-3 0-11 0,4 0 5 0,-3 2-9 15,-1 0-4-15,4 0 8 0,-4 6-15 0,0-1 13 16,-3 2 0-16,3 0-3 0,-6 3 2 15,2-2 4-15,-6 2-4 0,4 3-4 0,-8 2-1 16,-2 0-7-16,-1 1-2 0,-6 2 9 0,-2-2 1 16,-6 8 17-16,1-7-15 15,-4 2 3-15,0-1-8 0,4-3 0 0,0-2 5 16,2-1-15-16,5-5 33 0,-1-1 8 0,1 3-16 16,6-3 3-16,-4-1 2 0,4-3-12 15,4 3 5-15,3-6 5 0,0 0 2 0,0 0-12 16,0 0 0-16,27-8 7 0,-13 2-10 0,3-1 10 15,1 3-7-15,1-3 8 0,-1 0-9 0,6 0-2 16,-7 3 0-16,4-3 1 0,-5 4 11 16,2-1-6-16,-2 0-11 0,-2 0 0 0,-3 4 2 15,3-3 9-15,-4 2 1 0,3 1-78 0,-2 1 2 16,-1 2-5-16,0-2 15 0,0 5-46 16,0 0-5-16,0 2-187 0,4 2-550 15,-3-1 87-15,3 1 90 0,2-3 32 0</inkml:trace>
  <inkml:trace contextRef="#ctx0" brushRef="#br2" timeOffset="105540.42">17959 11964 627 0,'-3'-6'307'0,"3"6"-13"0,-1-7-28 0,1 7-5 15,0 0-35-15,-3-4-96 0,3 4-27 16,0 0 4-16,-3-6-25 0,3 6-10 0,0 0-13 16,0 0-3-16,0 0 3 0,0 0-13 0,0 0 5 15,-3 15 5-15,3-5-2 0,0 5-15 16,0 2 4-16,3 3-12 0,-3 8 12 0,3-2-7 15,-3 3-10-15,3 6-16 0,-2 5 69 0,2 0-20 16,-3 15-13-16,0-10-51 0,6 11-69 16,-19-2-249-16,20-14-491 0,-1-5 59 15,-2-9 115-15,3-2 16 0</inkml:trace>
  <inkml:trace contextRef="#ctx0" brushRef="#br2" timeOffset="107038.55">18102 13483 511 0,'1'-7'162'0,"-1"7"-9"0,0 0-2 15,3-3-12-15,-3 3-1 0,0 0-8 0,0-7-12 16,0 7-13-16,0 0-5 0,0 0-3 0,0 0 5 16,0-7 16-16,0 7-3 0,0 0-94 15,0 0 4-15,3-3-7 0,-3 3 11 0,0 0-6 16,0 0 0-16,0 0-13 0,0 0-13 0,0 0 14 16,0 0 17-16,0 0 36 15,0 0-39-15,0 0 9 0,0 0 55 0,0 0 19 16,-13 10-21-16,6-1-11 0,0-1-9 0,0 0-11 15,-3 2 6-15,-1-2-6 0,1 1-2 16,1 3-11-16,-2-3 9 0,1-1-22 0,0 0 6 16,2-4 2-16,2 3-7 0,-4 2-5 0,6-3 2 15,-6-3-8-15,6 3-7 0,1-3 13 16,-1 2-18-16,1 0 7 0,0 0 0 0,3-5-12 16,0 7 12-16,0-7-5 0,6 1 1 0,-2 4 1 15,-4-5-9-15,14 1 10 0,-7-1-29 16,2 0 16-16,1 0 0 0,1 0 3 15,3 0 7-15,0 0-5 0,2 1-15 0,-1-1 5 16,-2 2 15-16,4-1 0 0,-3-1-12 0,0 4 4 16,-1-1-2-16,0 1-10 0,-2 0 8 15,-1 1 9-15,0 0 1 0,-2 2-5 0,-2 0 2 16,1 0-10-16,-4 1 12 0,-3-1 9 0,-3 3-9 16,0-1 1-16,-1 1-3 0,-6 0 8 15,-1 3-18-15,1-3 23 0,-7 5-13 0,0-3 5 16,-3-1 0-16,-1 0-7 0,1-1 2 0,-1 0 0 15,4 0-31-15,-7-1-9 0,4 1-17 16,3-4-81-16,-1-1-71 0,-2 1-106 0,10-4-525 16,-3-2 73-16,5 0 71 0,8 0 107 0</inkml:trace>
  <inkml:trace contextRef="#ctx0" brushRef="#br2" timeOffset="107478.15">18143 13491 524 0,'-3'-4'238'0,"3"4"5"0,0 0-38 0,0 0-77 15,0 0 62-15,0 0 22 0,-7-4-7 0,7 4-26 16,0 0-23-16,-3-3 16 0,3 3-16 15,-3-5-10-15,3 5-82 0,0 0-21 16,-4-9 72-16,4 9 6 0,0 0-16 0,-1-4-16 16,1 4 11-16,-3-4-8 0,3 4-12 0,3-8-14 15,-2 1 3-15,9 3-5 0,0-4 5 16,5-2-33-16,4-2-8 0,2 4-7 0,13-4-29 16,15-5-40-16,4 3-50 0,3-3-199 0,2 9-606 15,3-7 94-15,-2 3 105 0,-4-4 64 16</inkml:trace>
  <inkml:trace contextRef="#ctx0" brushRef="#br2" timeOffset="108777.18">18174 14434 542 0,'3'-1'126'0,"-3"1"-4"0,7-7-14 0,-3 5-36 16,-4 2 30-16,7-8-18 0,-4 8 4 0,1-4-4 16,-4 4-10-16,6-6 29 0,-3 1 19 15,-2 2-47-15,-1 3 17 0,7-7-8 16,-4 6-4-16,-3 1 12 0,1-7 72 0,-1 7-13 15,-1-9-16-15,-2 5-7 0,3 4-13 0,-7-8-2 0,3 4-16 16,-3 2-20-16,-3 1 3 16,-3-1-4-16,2 2-1 0,-6 0-6 0,0 3 0 15,-3-1-23-15,-1-2 13 0,1 6-11 0,-4 0-4 16,3 0-3-16,1 1-8 0,3 0-15 16,0 0 5-16,3 2 3 0,1 1-8 0,2-2-8 15,1 2 0-15,6 2 5 0,1-2 1 0,3 0 4 16,3-2-12-16,4 1 0 0,0-1-14 15,4-1 12-15,5-2-12 0,1 0 12 0,-3-1-4 16,4-1-4-16,1-2-9 0,-4-1 6 0,1 0 13 16,2 0-3-16,-1 0-8 0,-4 0 11 15,1-2-13-15,0 0 0 0,-1-1 15 16,1 2-15-16,-4-1 18 0,-3-1-11 0,3-1 9 16,-6 2-16-16,3-4 10 0,-4 5-3 0,0-5 1 15,-3 6 10-15,4-6-3 0,-4 1-5 16,0 5 0-16,0-7-2 0,0 7-1 0,0-7 1 15,0 7-1-15,0 0 1 0,-1-8-6 0,1 8 6 16,-3-3-11-16,3 3 13 0,0 0 3 16,0-7-5-16,0 7-3 0,0 0 0 0,0 0 2 15,0 0-4-15,0-4 4 0,0 4 1 16,0 0-1-16,0 0-2 0,0 0 8 16,0 0-11-16,0 0 8 0,-3-4 1 0,3 4-19 0,0 0 13 15,0 0 7-15,0 0-1 0,-4 13 4 16,1-6-8-16,0 4-2 0,0 1 16 0,-1 7 12 15,0 0-23-15,1 7 3 0,-1 6-16 16,1 4 18-16,0 15 3 0,0 5-13 0,6 1-15 16,-3 4-49-16,3-3-103 0,0 5-764 0,4-4 96 15,4-1 80-15,-4-3 66 0</inkml:trace>
  <inkml:trace contextRef="#ctx0" brushRef="#br2" timeOffset="111033.51">19135 10631 455 0,'-4'-5'151'16,"4"5"10"-16,0 0-91 0,0 0 17 0,0 0 17 15,0-7-19-15,0 7-1 0,0 0 11 16,-3-4 82-16,3 4-16 0,-3-7-10 0,3 7-97 16,-1-3 20-16,1 3-13 0,-3-5-9 15,3 5 19-15,0-7 1 0,0 7 0 0,-3-9-13 16,3 9-11-16,-3-8-2 0,3 8-10 15,3-8 13-15,-3 5-16 0,3-4-10 0,1 0 5 16,2 3-7-16,1-3 2 0,1 0 0 0,1 0 13 16,1-1-19-16,-2 3-4 0,2 0 3 15,0-2-21-15,0 7 7 0,0-2 6 0,-3 2 2 16,3 0-2-16,-10 0-3 0,18 2 0 0,-9 5 13 16,-1 0-16-16,-4 2 14 0,2 0 20 0,-3 1-36 15,-2 3 10-15,-1-1 8 0,-1 3 5 16,-2 1-16-16,-3 0 19 0,-5 2-11 15,1 0-15-15,-4-1 0 0,-3 1 8 0,3 1 5 16,-3-5-8-16,-1 3 23 0,2-2-18 16,-1-1 1-16,3-3 9 0,0-3-10 0,4 1 1 15,0-1 12-15,4-1-28 0,-2 0 15 0,1-4 10 16,4 1-12-16,3-4-11 0,0 0 8 0,0 0-12 16,0 0-1-16,0 0-2 0,31-4 7 15,-13 1 14-15,1-3-9 0,-1 5-4 0,2-1-4 16,4 1 1-16,0-3 8 0,0 3-11 0,0 0 8 15,-1 1-5-15,-2-2 15 16,3 2-33-16,-4 2-13 0,-2 0-30 0,3 3-39 0,-5-2-90 16,1 6-619-16,-3-2 59 0,-3 0 110 0</inkml:trace>
  <inkml:trace contextRef="#ctx0" brushRef="#br2" timeOffset="111737.03">19156 11941 1005 0,'-1'-2'269'0,"-2"-4"-18"0,3 6-5 16,-3-7-11-16,3 7-30 0,-3-4-26 16,3 4 6-16,0 0-45 0,0 0-24 0,0 0 4 15,0 0-10-15,0 0-21 0,10 19-1 0,-4-5-19 16,1 2 2-16,0 4-4 0,0 5-6 16,3 5-7-16,-4 1-3 0,8 15-10 15,-3-1-15-15,0 5-42 0,-2 7-55 0,-2-17-190 16,0 21-605-16,3 2 81 0,-6-6 50 0,-1-6 108 15</inkml:trace>
  <inkml:trace contextRef="#ctx0" brushRef="#br2" timeOffset="112565.38">19377 13421 975 0,'0'0'299'0,"0"0"-25"0,-6-5-13 0,6 5-59 16,0 0 3-16,-10 6-18 0,10-6-23 0,-14 6-16 15,7-1-20-15,0 2-15 0,-4-1 7 16,-2 3-28-16,3 0-12 0,-4-1 2 0,1 3-16 16,2-3-4-16,-2 2 2 0,-5 4-29 0,5-3 9 15,0-3-3-15,-1 1-87 0,4 1 15 0,-2-1-2 16,3-5 2-16,2 5-5 15,0-4 24-15,-3-2-17 0,6 3 11 0,1-4 6 16,0 3-14-16,3-5 3 0,0 0 15 0,10 5-7 16,-10-5 7-16,17 0 21 0,-7 0-28 15,4-1 17-15,0-1-17 0,3 1 0 0,-1-3 7 16,-1 4 5-16,1-2 1 0,2 2 2 0,-2 2-13 16,-1 1 0-16,4-1 11 0,-4 1-11 15,1 2 13-15,-2-2-5 0,-1 4-8 0,-2-1 15 16,-4 3-2-16,0 0 0 0,-4 1 0 0,0-2-7 15,-2 5 14-15,-2-1 6 0,-5-2-8 0,2 5-2 16,-5-1 2-16,-2-2-10 16,-2 5-3-16,3-4-15 0,-5-1-5 0,2 3-44 15,-1-5 1-15,1-2-19 0,-2 4-92 0,2-12-81 16,-1 5-495-16,4 2 21 0,-3-7 115 16</inkml:trace>
  <inkml:trace contextRef="#ctx0" brushRef="#br2" timeOffset="112782.62">19285 13389 949 0,'7'-13'305'0,"0"1"-98"15,0-1-25-15,0 3-11 0,2 2-25 0,2-2-8 16,2-1-15-16,2-1-18 0,5 2-5 0,1-3-5 15,6 2-34-15,1 3-4 0,5-2-4 16,-5 3-63-16,0 3-49 0,6 0-71 0,-1 4 7 16,-11 0-228-16,12 0-368 0,6 4 35 0,-3 0 78 15</inkml:trace>
  <inkml:trace contextRef="#ctx0" brushRef="#br2" timeOffset="113298.46">19272 14548 824 0,'0'0'317'0,"0"-7"-28"0,0 7-35 16,-3-4-19-16,3 4-43 0,0 0-13 16,0 0-7-16,0 0-16 0,0 0-20 0,0 0-6 15,0 0-25-15,23 16-5 0,-16-3-3 16,3 0-22-16,0 4 1 0,1 1 4 0,2 1-16 15,-3-1 7-15,5 7-14 0,1 0-9 0,-2 0-7 16,-1 0-18-16,2 0-10 0,-2 0-23 0,1 0-64 16,-4 0-39-16,0-5-56 0,-2-10-161 15,2 7-520-15,-1-2 92 0,-2-4 95 0,0-1 59 16</inkml:trace>
  <inkml:trace contextRef="#ctx0" brushRef="#br2" timeOffset="113483.89">19593 14526 842 0,'0'0'325'0,"0"0"-46"0,-4-5-16 16,4 5-27-16,-16 12-6 0,1 2-35 15,-18 13-93-15,-1 7-12 0,-1 5-19 0,-13 11-22 16,4 2-103-16,-4 7-99 0,1-1-643 0,2-1 58 15,-3-7 99-15</inkml:trace>
  <inkml:trace contextRef="#ctx0" brushRef="#br2" timeOffset="114610.55">20198 10490 749 0,'0'-7'226'0,"-3"5"7"0,3 2-39 15,-4-7 21-15,0 1-43 0,1 1-29 0,0 0-18 16,3 5 11-16,-1-8-23 0,-2 1-1 0,3 4-17 16,0 3-21-16,7-14 6 0,-4 12 12 15,5-4-23-15,-2-1-23 0,1 3-15 0,4-2 7 16,-1 4 8-16,0 0-5 0,4-1-25 0,-1 3 7 15,-3 3-8-15,4 1 8 0,0 1-8 16,-3 4-7-16,2 1 7 0,-3-2-10 16,1 8 3-16,-5-2 15 0,1 3-10 0,-1-3 5 15,-1 7-33-15,-5-3 20 0,-4 0-16 0,-3 5-1 16,0-3 22-16,-3 4-18 0,-4 1 8 0,1-5 0 16,-1-2-7-16,1-2 17 0,1-4-13 15,3 3 8-15,-1-6 0 0,3 1 1 0,0-3-9 16,0 0 3-16,0-3 0 0,4 1-13 0,-1-3 16 15,-2-1-3-15,6-1 0 0,0 0 5 16,0 0-8-16,0 0 3 0,0 0 5 0,0 0-10 16,16-11 18-16,-9 8-5 0,1-1-3 0,2 0-3 15,0 0-2-15,1-1 0 0,-1 0 11 16,3 4-11-16,1-1 2 0,-1-2 9 16,4 4-14-16,-6 0 6 0,6 0-1 0,0 0-10 15,0 0-27-15,3 6-45 0,-2-2-86 0,-2 4-218 16,5 3-407-16,0 0 43 0,0-2 109 15</inkml:trace>
  <inkml:trace contextRef="#ctx0" brushRef="#br2" timeOffset="115189.3">20276 12022 957 0,'0'-6'233'0,"0"6"-8"16,-6-1-41-16,6 1 6 0,0 0-44 15,-1-7-13-15,1 7 0 0,0 0-18 0,0 0-15 16,0 18-5-16,-3-5-19 0,3 0-7 0,0 8 8 16,0 2-10-16,0 4-3 0,3 8-3 0,-2 0-10 15,-2 22-25-15,1 1-21 0,1 0-36 16,-1 9-91-16,-17 8-219 0,20-15-458 16,-3-1 78-16,0-3 140 0</inkml:trace>
  <inkml:trace contextRef="#ctx0" brushRef="#br2" timeOffset="115905.52">20522 13353 967 0,'0'0'307'15,"0"0"-28"-15,-3-5-33 0,3 5-18 0,0 0-36 16,-3-5-23-16,3 5-23 0,0 0 10 0,0 0-18 16,0 0-25-16,-10 15-6 0,3-11-12 15,0 5-13-15,0 0-13 0,3 1-3 0,-5 0-4 16,-2-1-8-16,4 4-8 0,0-2 7 0,-2 2-4 16,-2-3 5-16,7 0-11 15,-5-1-9-15,5-1-6 0,-2-1 0 0,-2 0-3 16,5-3 4-16,-1 3-9 0,1-3-7 0,0 0-16 15,3-4 19-15,-3 7-3 0,3-4-8 16,0-3 5-16,6 5-8 0,0-3-4 0,-6-2 12 16,12 0 3-16,-3 0-3 0,-9 0 3 0,17 1-8 15,-9 2 5-15,2-3-2 0,0 2 2 0,1 0 6 16,1-2-14-16,-5 5-7 0,4-3 13 16,-1 1-13-16,0 2 5 0,-2-2-3 0,-2 4 8 15,1 2 10-15,-1-1-7 0,-5 0 10 16,2 2-15-16,-3-3 15 0,-3 6-18 15,-1-1-11-15,-2 1-9 0,-4-1-31 0,-1 4-31 16,1-3-23-16,-5 3-51 0,-1-3-164 0,-2 2-379 16,2-5-97-16,-1 0 46 0,3-3 102 15</inkml:trace>
  <inkml:trace contextRef="#ctx0" brushRef="#br2" timeOffset="116122.76">20492 13384 1018 0,'3'-6'297'0,"1"-1"-23"16,0 0-38-16,5-2-11 0,-2-5-36 0,7 6-4 16,0-2-96-16,3-4 3 0,0 6-28 0,7-2-2 15,3-4 68-15,4 3-35 0,3 3-46 16,3 0-39-16,1-1-84 0,10-9-193 0,-7 16-541 15,-7 2 88-15,-3 2 44 0</inkml:trace>
  <inkml:trace contextRef="#ctx0" brushRef="#br2" timeOffset="116649.99">20321 14574 883 0,'3'-9'243'0,"-3"3"-44"0,0 6-1 0,0-6-9 15,0 6-23-15,0-6-15 0,0 6-12 16,1-6-11-16,-1 6-24 0,0 0-4 16,0 0-18-16,13 4-5 0,-13-4-13 0,14 8-8 15,-4-3 8-15,4 7-15 0,-1-1-3 0,2 4 5 16,1 1 0-16,5 5-15 0,-1-3-18 15,0 5 3-15,1-1-21 0,-4 2-11 0,4-3-35 16,-3 4-18-16,-2 0-7 0,2 0-6 0,-5 4-69 16,0-8-38-16,-2 0-100 0,-1 0-477 0,-3-6 57 15,0 0 100-15</inkml:trace>
  <inkml:trace contextRef="#ctx0" brushRef="#br2" timeOffset="116853.82">20738 14501 944 0,'0'0'312'0,"0"0"-12"16,0 0-31-16,0 0-39 0,-20 13-7 0,6-1-34 15,-3 10-17-15,-10 11-16 0,-1 2-23 0,-6 7-39 16,-6 12-73-16,-5-4-231 15,-4 11-632-15,2-1 100 0,3-10 53 0</inkml:trace>
  <inkml:trace contextRef="#ctx0" brushRef="#br2" timeOffset="117951.14">21568 10511 711 0,'0'0'292'0,"-6"-4"-113"0,3-2 23 0,3 6-28 16,-1-8-5-16,-2 5-5 0,3-4-13 16,0 7-36-16,0-8-10 0,0 1-2 0,3 0-9 15,-2-1-7-15,2 4-7 0,3-4-11 0,-2 0 3 16,3 1-19-16,0 5-2 0,0-4-4 0,3-1-17 16,1 4 4-16,-2 1 63 15,1 2-10-15,4-3-10 0,-3 6-16 0,3-1 8 16,-1 1-2-16,1 4-11 0,2 3 5 0,-5 2-17 15,0-1-8-15,-1 6 2 0,3-2 11 16,-6 3-18-16,-3-1-11 0,-1 1 11 0,-3 2-11 16,0-1-4-16,-3-1-4 0,-4 4-12 0,-4-3 3 15,-2 3-8-15,-5-2 0 0,2 3-13 0,-5-4 18 16,7-5 10-16,-3-3-18 0,4 1 11 16,-1-3 5-16,4-5-8 0,0 4 2 0,2-4 14 15,1-1-16-15,1-3 7 0,6 0-20 0,0 0 24 16,0 0-11-16,0 0 5 0,0 0 0 15,13-9-3-15,-5 3 6 0,5 3-3 16,0-4-5-16,5 4 5 0,-1-2 6 0,0-1-4 16,4 5-7-16,-1-2-2 0,1-1 7 0,6 2-5 15,-3 2 0-15,3 0-10 0,1 6-21 16,-1-3-38-16,0 5-95 0,4 2-729 0,-4 4 74 16,-6-3 71-16,3 4 90 0</inkml:trace>
  <inkml:trace contextRef="#ctx0" brushRef="#br2" timeOffset="118558.53">21592 11980 783 0,'-6'-4'222'0,"6"4"-7"15,0 0-12-15,0 0-14 0,0 0-17 0,0 0-19 16,0 0-20-16,0 15-10 0,0-1-3 15,0-3 6-15,0 9-21 0,3 2-10 0,-3 1-21 16,-3 4 3-16,3 1 61 0,3 8-15 16,-3 1-36-16,4 15-41 0,-1 3-41 0,-3-7-169 0,3 6-701 15,1 3 100-15,-4-16 61 16,4-1 115-16</inkml:trace>
  <inkml:trace contextRef="#ctx0" brushRef="#br2" timeOffset="119249.2">21849 13181 957 0,'0'0'276'0,"0"0"1"15,0 0-44-15,0 0-3 0,0 0-25 16,-13 17-21-16,9-7-25 0,-3-2-13 0,-3 2-6 15,3 1-19-15,-3 2-14 0,-1 1-17 0,1-2-21 16,0 1 21-16,-1-1-19 0,1 2-4 0,-3 1 2 16,2-4 8-16,1-1-16 0,1 1-7 15,5-5-18-15,-3 2 0 0,3-1-11 0,-2 0 6 16,2-6-8-16,4 6-3 0,0-7-4 16,-3 7 7-16,3-7-5 0,0 0 5 0,0 0 18 15,16 0-26-15,-16 0-5 0,12-4 18 16,-3 3-10-16,1-2-10 0,-2 2 5 0,2-4-18 15,0 5 5-15,0-1 7 0,-3 0 6 0,3 1-13 16,0 1 5-16,1-1 11 0,-4 1-6 16,3 1-10-16,1 3 2 0,-2 0 14 0,-5 0-11 15,2 3 5-15,-2-1-7 0,0 3-3 0,-4-2 13 16,0 6-8-16,-4-3-3 0,0 3-7 16,-2-3 3-16,-1 4-11 0,0-3-36 0,-7 3-17 15,4-2-27-15,-4-1-42 0,4-4-19 16,-3 1-143-16,-1-1-583 0,1-2 102 0,1-4 40 15,-1 3 104-15</inkml:trace>
  <inkml:trace contextRef="#ctx0" brushRef="#br2" timeOffset="119446.8">21822 13150 629 0,'13'-10'261'0,"0"0"-25"16,-1 1-24-16,1 2-20 0,4-1-20 0,0-1-21 15,4 2-18-15,3-3-3 0,3 2-20 0,4 0 6 16,3 0-29-16,3 0-28 0,-2 1-16 0,2 3-51 16,-3 0-109-16,-10 4-162 0,10 0-492 15,-6 4 70-15,-1-1 125 0</inkml:trace>
  <inkml:trace contextRef="#ctx0" brushRef="#br2" timeOffset="119978.14">21504 14516 803 0,'3'0'315'15,"-3"0"-15"-15,0 0-37 0,0 0-43 16,7-4-2-16,-7 4-26 0,0 0-15 0,0 0-16 16,14 3-20-16,-14-3-3 0,13 5-20 0,-5-1-26 15,2 3-5-15,0 1 0 0,3 0 0 16,-2 3-23-16,3 2-74 0,-1-1 4 0,4 4 1 16,-3 1-10-16,-1 0-13 0,5-1 2 0,-5 1 13 15,7 6-20-15,-9-4-44 0,6-3-33 0,-4 1-46 16,2 0-44-16,-5 5-91 0,0-5-513 15,0 1 77-15,-3-7 77 0</inkml:trace>
  <inkml:trace contextRef="#ctx0" brushRef="#br2" timeOffset="120213.32">21921 14514 749 0,'-3'-6'267'0,"3"6"-19"15,-11-2-38-15,11 2-5 0,-13 2-24 16,3 4-7-16,-4 1-38 0,-7 5 61 16,-2 8-18-16,-8 10-12 0,0 3-19 0,-7 5-35 15,-3 12-41-15,-3 2-78 0,-1 7-769 0,-2-3 7 16,2-4 92-16,1-5 59 0</inkml:trace>
  <inkml:trace contextRef="#ctx0" brushRef="#br2" timeOffset="128505.99">23110 10482 107 0,'0'0'28'0,"-3"2"-7"0,3-2-11 16,0 0 18-16,0 0-54 0,0 0 44 15,0 0-36-15,0 0 13 0,0 0-79 16</inkml:trace>
  <inkml:trace contextRef="#ctx0" brushRef="#br2" timeOffset="129697.45">23248 10483 440 0,'0'0'128'0,"0"0"-3"0,3-7 100 0,-3 7-20 15,0 0-10-15,3-4-21 16,-3 4-13-16,0 0-7 0,0 0-11 0,-3-6-12 16,3 6-1-16,0 0-17 0,0 0-3 0,3-8-10 15,-3 8-8-15,0 0-10 0,0-5-13 16,0 5-10-16,0 0 12 0,0 0-4 0,3-3-29 16,-3 3 1-16,0 0 12 0,0 0-10 0,0-7 15 15,0 7-10-15,0 0 10 0,-3-7 3 0,3 7 3 16,0 0-8-16,-3-10-1 0,0 10-14 15,-1-4 2-15,4 4-13 0,-11-4 3 0,5 1-3 16,-4-3 8-16,0 5 4 0,-1-1-6 0,-2-1-11 16,1 1-10-16,-1 2 12 15,-4 0-4-15,4 0-14 0,0 0 22 0,-2 0-19 16,2 2-3-16,-1 2 19 0,1 0-8 0,1 3-16 16,-1 1 6-16,4 0 0 0,-2 5-3 0,7-3 13 15,-2 1-8-15,2 1-2 0,4-1-6 16,0-1 3-16,0 5 6 0,4-5-1 0,-1 2-10 15,3-1-10-15,-2-2 12 0,4 2 6 0,1 0-11 16,-2-1 21-16,0-3-28 0,4-3 10 16,-1 3 3-16,-1-2-11 0,2 0 5 0,-4-5-15 15,3 1 18-15,1 2 0 0,-1-3 0 0,-1 0-2 16,-1-3-1-16,-8 3 3 0,17-1 0 16,-11 1-5-16,2-3 10 0,-1-3-5 15,-1 4 0-15,-2-4-5 0,2 4 5 0,2-4 0 16,-5 1 3-16,0-1-11 0,4 0 18 0,-4-1 6 15,1 3-16-15,-4-3 0 0,3 4 0 16,0-2-8-16,0-2 8 0,-3 7 5 0,2-9 3 16,1 7 7-16,-3 2-12 0,0-7-1 0,0 1-14 15,0 6 17-15,0 0-10 0,0-8 2 16,0 8 8-16,0 0-2 0,0-5-14 0,0 5 4 16,0 0 9-16,0-5-2 0,0 5 3 0,0 0-8 15,3-7 5-15,-3 7 7 0,0 0 9 16,0 0-9-16,0 0-17 0,0 0 13 0,0-4 4 15,0 4-7-15,0 0 8 0,0 0-8 0,0 0 8 16,0 0-16-16,0 0 3 0,0 0 8 16,0 0 4-16,0 0-14 0,0 0 7 15,0 0 5-15,0 0-5 0,0-7 0 0,0 7 0 16,0 0 10-16,0 0-18 0,0 0 21 0,0 0-16 16,0 0 6-16,0 0 2 0,0 0-2 15,0 0-6-15,0 0 1 0,0 0-11 0,0 0 15 16,0 0-9-16,0 0 12 0,0 0-5 0,0 0 2 15,0 0 11-15,0 0-15 0,0 0-4 16,0 0-4-16,0 0 28 0,0 0-23 0,0 0 8 16,0 0-6-16,0 0 8 0,0 0-7 15,0 0 12-15,0 0-10 0,0 0 0 0,0 0 5 16,0 0-5-16,0 0-8 0,0 0 19 16,0 0-11-16,0 0-6 0,0 0 9 0,0 0 2 15,0 0 3-15,0 0-6 0,0 0-7 0,0 0 10 16,0 0-12-16,0 0 2 0,0 0 15 15,0 0-5-15,-8 16-15 0,5-7 25 0,3 5-20 16,-3 5 5-16,0-1 2 0,2 7-22 0,-2 6 12 16,3-3 13-16,-3 9-84 0,3 1 23 0,3 3-21 15,-3 16-23-15,4-5-23 0,-1 2-87 16,3 0-360-16,-1-4-291 0,1-11 127 16,-2-7 56-16,-1-6 76 0</inkml:trace>
  <inkml:trace contextRef="#ctx0" brushRef="#br2" timeOffset="130510.59">23103 11976 501 0,'0'0'172'0,"0"0"25"0,0-5-5 0,0 5-98 16,0 0-24-16,0-5 9 0,0 5 92 15,0 0-27-15,-3-8 9 0,3 8 4 0,0 0-9 16,3-7-5-16,-3 7-17 0,-3-5 2 15,3 5-13-15,0 0-13 0,0-6 13 0,0 6 6 16,0 0-9-16,0-7-81 0,0 7-8 16,0 0-10-16,-3-7 7 0,3 7 3 0,0 0-25 15,0 0 15-15,0 0 2 0,0 0-10 0,0 0 5 16,-4 15 6-16,1-5-19 0,0 7 19 16,0 1-1-16,-2 4 0 0,-1 3-7 0,3 3 12 15,-1 2 6-15,-2 5-21 0,5 0 0 0,-2 2-12 16,3-1-19-16,4 3-41 0,2 13-89 15,-9-11-207-15,16 9-466 0,1-8 84 0,-4-9 146 16</inkml:trace>
  <inkml:trace contextRef="#ctx0" brushRef="#br2" timeOffset="131747.37">23356 13116 716 0,'0'0'192'0,"3"-7"-2"0,-3 7-4 0,0 0-22 16,0 0-10-16,0 0-6 0,0 0-25 0,0 0 0 15,0 0-18-15,0 0-3 16,0 0-4-16,-22 14-32 0,15-7 11 0,2 0-3 16,-4 2-25-16,2 0 12 0,0 1-10 0,-4 0-17 15,2-2 17-15,-1 5-15 0,-1-1 2 0,1-4-15 16,0 3-2-16,-1 2 7 0,4-3-3 16,0-2-12-16,-2 0 10 0,1 1-7 0,2-3 2 15,2 0-8-15,-2-2 0 0,5 3-5 0,-5-4 3 16,2 2-11-16,4-5 21 0,-4 8-13 15,1-6 6-15,3-2-9 0,-3 6-2 0,3-6 10 16,0 0 6-16,0 0-14 0,6 4 24 16,-6-4-16-16,11 0-12 0,-11 0 2 0,0 0-8 0,17-3-2 15,-11 1 15-15,-6 2 8 16,15-3-8-16,-5 1-18 0,-1 2 3 0,2 0-1 16,-1 0 27-16,1 2-9 0,2 1-1 0,-3 1-22 15,1-2-2-15,-1 4 26 0,3-5 2 16,-2 6-17-16,-1-1-6 0,-3 2 8 0,1-4 5 15,1 5 0-15,-5 1 2 0,2 1 11 0,-2 0-5 16,-4-2-8-16,3 5 10 0,-6-3-13 0,3 2 16 16,-4 2 5-16,-5-1 8 0,2-1-19 15,-4-1 11-15,-2 3-18 0,-1-1 13 0,0-3-3 16,-3 3-2-16,3-4-3 0,-3 0 18 0,0-2-28 16,-3 0 8-16,3 1-19 15,-1-3-4-15,-2 0-1 0,0-2-25 0,2-2-10 16,2 3-49-16,1-3-36 0,2-1-2 0,-1-1-103 15,4-5-59-15,0 2-450 0,3 1 92 0,3-2 49 16</inkml:trace>
  <inkml:trace contextRef="#ctx0" brushRef="#br2" timeOffset="132063.07">23305 13165 829 0,'0'0'230'0,"-3"-7"-12"0,3 7-19 0,-3-3-32 15,3 3-16-15,0 0-8 0,0 0-17 0,0-7 12 16,0 7-41-16,0 0 8 0,0 0-26 15,0 0 3-15,3-8-10 0,4 7-11 0,0-5 11 16,3 3-16-16,7-2 1 0,4-2-11 0,2-3 0 16,8 2-10-16,4-2-6 0,12-4-9 15,5 2-29-15,-1-1-30 0,3 3-70 0,-6-8-196 16,-7 11-513-16,-5 5 65 0,-7-4 107 16</inkml:trace>
  <inkml:trace contextRef="#ctx0" brushRef="#br2" timeOffset="133681.31">23124 14481 399 0,'0'0'187'0,"0"-5"0"0,0 5-1 16,0 0-24-16,0-6 12 0,0 6-16 16,0-6-114-16,0 6-1 0,0-6 29 15,0 6 5-15,0 0 7 0,3-7 62 0,-3 7 10 16,1-4-15-16,-1 4 15 0,0-6-20 0,0 6-18 16,0 0 2-16,3-4 0 0,-3 4 13 15,0 0-33-15,0-4-28 0,0 4 5 0,0 0-11 16,0 0 3-16,0 0-7 0,0 0-6 0,-4 16-5 15,1-6-12-15,-3 9-3 0,2 2 5 16,-6 4-82-16,3 4-8 0,0 2 16 0,-1 1-3 16,-1 3 13-16,2-3-13 0,0 1 10 0,1 0-22 15,2-6-11-15,0-2 10 0,1 0-61 0,3-2-79 16,3-6-72-16,-3 0-154 16,8-2-379-16,-1-5 91 0,3-2 45 0</inkml:trace>
  <inkml:trace contextRef="#ctx0" brushRef="#br2" timeOffset="134287.96">23439 14480 662 0,'0'0'228'0,"0"-8"-8"15,-1 2 1-15,1 6-35 0,-3-4-6 0,3 4-4 16,-3-4-38-16,3 4 11 0,0 0-34 16,0 0-23-16,0 0-5 0,-7-2 0 15,7 2-5-15,-11 10-18 0,2-3-5 0,2 3 5 16,-4 3-18-16,5-1 0 0,-4 8-7 0,0-1-1 16,2 0-5-16,1 6 1 0,-2-4-17 15,2 0 22-15,2 2-21 0,-1-5 0 0,3 3-8 16,3-4 13-16,0 1-10 0,0-1 2 0,3-2-5 15,3-3 3-15,2 1-8 0,-1-3 6 16,6-1 6-16,1-3-9 0,3-2 0 0,3-4-11 16,-2 0 19-16,2 0-9 0,1-2 11 0,3-6-13 15,-1 0 3-15,1-1 2 0,-3-4-2 16,-4-1 2-16,0-2-18 0,-3 0 14 0,-1-6-9 16,-6 4-2-16,-3-1 5 0,-1-1-8 0,-6 0 18 15,-1-3-7-15,-3-1-3 0,-10 2 10 16,1 0-15-16,-5-2 3 0,-3 6-9 15,4 3 1-15,-1-2 8 0,0 9-11 0,5-1-13 16,1 5-58-16,2 0-11 0,3 8-169 0,-1-2-565 16,5 0 61-16,6-2 108 0,-4 7 86 15</inkml:trace>
  <inkml:trace contextRef="#ctx0" brushRef="#br2" timeOffset="136758.07">24806 10575 773 0,'0'0'286'16,"-4"-7"-12"-16,-2 4-38 0,2-3 12 0,-5 4-43 15,1-4-13-15,-2 5-6 0,0-5-19 0,-1 5-19 16,1-2-9-16,-3-1-11 0,-1 2-16 16,0 1-32-16,-3 2 4 0,1-1-5 0,-2 4-12 15,1 1-6-15,-3 1 3 0,5 1-23 0,-4 0 5 16,4 2-15-16,2 1 7 0,-1 1 3 0,4-3-15 15,0 6-18-15,-1-3 7 0,6-1 8 16,0 3-5-16,2-4-10 0,0 1 7 16,3-2-15-16,3 0 8 0,0 1-6 0,3-1 9 15,-2-1-1-15,4 0 3 0,2-3-13 16,-1 2 7-16,2-5-2 0,-4 4 6 0,6-4-4 16,-2 0-9-16,-1-1 20 0,0-1-21 0,1-1 3 15,-1-2 5-15,0 2-5 0,1-4-7 16,-1 3 1-16,0-4 9 0,1 4 5 0,-2-3-1 15,-2 0-12-15,0 3 5 0,3-3 0 0,-6 4 13 16,2-4-5-16,-2 6 4 0,-4 0 4 0,10-7-3 16,-10 7-8-16,4-1 8 0,-4 1-8 15,0 0-3-15,0 12 3 0,0-12 8 0,-5 17-10 16,-4-3 7-16,5 1 3 0,-2 9-98 0,-1 0 29 16,0 2 0-16,3 5 7 15,-2 3 3-15,4 2 15 0,-3 3-17 0,2 14 1 0,0-3-22 16,3 8-28-16,-1-4-69 0,-6-1-228 15,7 3-438-15,0-12 66 0,0-5 103 0,0-3 105 16</inkml:trace>
  <inkml:trace contextRef="#ctx0" brushRef="#br2" timeOffset="137305.68">24652 12091 696 0,'-3'-8'284'0,"2"5"13"15,-2-2-11-15,3 5-19 0,-3-9-104 0,3 9 1 16,-3-8-31-16,3 8-7 0,-1-3-19 15,1 3-4-15,-3-5-19 0,3 5-10 0,0 0-10 16,0 0 0-16,0 0-20 0,0 16 12 0,0-6-10 16,0 5 3-16,-3 2 0 0,6 2-11 15,-6 6-20-15,3 6 15 0,3-3-17 0,-6 9-32 16,3 5-22-16,3 11-98 0,-10 9-250 0,8-3-441 16,-1-5 82-16,3 0 97 0</inkml:trace>
  <inkml:trace contextRef="#ctx0" brushRef="#br2" timeOffset="138058.64">24762 13171 657 0,'0'0'241'0,"0"-6"-8"0,0 6-39 16,0 0-20-16,0-7 6 0,0 7-19 0,0 0-13 15,0 0-17-15,-18 13-18 0,11-8-21 16,-2 2 2-16,-1 1 4 0,-1 2-24 0,1-2 10 16,-4 4-22-16,4-2-1 0,0 0-12 0,-4 0-11 15,7 1 6-15,-3-2-14 16,-1-3 9-16,5 1-8 0,-1 0-8 0,3 0 7 15,-2 0-14-15,2-4-9 0,0 3 6 0,1-4 13 16,3 4-13-16,0-6-1 0,7 4 6 0,-7-4-2 16,11 1-4-16,-5 2 4 0,-6-3 27 15,21-3-27-15,-8 2-29 0,2 1 33 0,1 0-2 16,2 0-2-16,-2-1-16 0,2 2 0 0,3-1-8 16,-5 1 21-16,5 3-18 0,-3-2 2 15,-2 2 1-15,0 0 12 0,-1 2-3 0,-5 2-9 16,1 1 2-16,-2-1 13 0,-5 3-11 0,-1-1-4 15,0 5 7-15,-6-2-21 0,0 3 42 0,-4 0-26 16,-4 2-18-16,-2 1-5 16,-8 0-38-16,1 2-26 0,-4-4-34 0,3 0-60 0,-6-5-47 15,4 1-3-15,2-4-519 0,0 1 29 0,1-6 88 16</inkml:trace>
  <inkml:trace contextRef="#ctx0" brushRef="#br2" timeOffset="138279.75">24710 13116 824 0,'0'-8'243'15,"0"1"-10"-15,3-3-21 0,1 2-17 0,0 0-26 16,3-2 2-16,3 0-30 0,1-4-31 0,8 6 10 15,2-3-22-15,3 3-19 0,2-4-5 16,6 6-35-16,3-1-29 0,5 1-38 0,1 0-46 16,4 4-129-16,2 0-311 0,1 2-236 0,-4 3 95 15</inkml:trace>
  <inkml:trace contextRef="#ctx0" brushRef="#br2" timeOffset="138905.87">24519 14558 880 0,'-3'-3'289'0,"3"3"-5"0,0 0-35 0,0-7-96 16,0 7-17-16,-1-7-26 0,1 7 23 0,0 0-20 15,-3-4-1-15,3 4-25 0,0 0 6 0,-3-4-4 16,3 4-20-16,0 0-2 0,0 0-19 16,0 0 16-16,0 0-18 0,0 0-2 0,0 0-8 15,0 0 10-15,13 18-23 0,-6-10 10 0,2 7-28 16,-1 2 11-16,2 4 14 0,5 0-4 16,-2 5-6-16,4 4-4 0,9 5-6 15,-5 3 3-15,0-2-13 0,-3-4-10 0,-2-4 10 0,-1-3 5 16,-2 1-10-16,5-1-39 0,-6-1-2 15,-1-3-18-15,0-3-46 0,2 1-13 0,-3-5-46 16,1-3-92-16,-5 3-33 0,1-6-477 16,3 0 98-16,-6-3 36 0</inkml:trace>
  <inkml:trace contextRef="#ctx0" brushRef="#br2" timeOffset="139134.31">24912 14558 821 0,'0'-2'346'0,"0"2"-29"0,-6-5-35 15,6 5-31-15,0 0-21 0,-21 13-20 0,11-4-5 16,-8 7-121-16,-6 3-12 0,-4 13-3 15,-6 2-5-15,0 6-13 0,-9 11-15 0,-6 6-26 16,2-3-125-16,2 3-725 0,1-2 65 0,7-13 109 16,6-9 77-16</inkml:trace>
  <inkml:trace contextRef="#ctx0" brushRef="#br2" timeOffset="144011.81">26296 10676 685 0,'0'0'221'0,"0"0"-6"0,-6-4-26 0,6 4-12 16,0 0-26-16,0 0-13 0,-7-4-15 16,7 4 0-16,0 0 5 0,0 0-41 0,0 0-18 15,0 0 5-15,0 0-18 0,0 0 3 16,0 0 5-16,0 0-23 0,17-3 15 0,-10 1-12 15,4 0-1-15,2-1 1 0,0 1-8 0,1-3-16 16,3-2 8-16,3 4-10 0,-2-4 8 16,-1 4-8-16,0-3-10 0,0-1 20 0,2 4-15 15,-4-4-1-15,2 4 4 0,-5-1 7 0,0 0-5 16,-2 0-6-16,0 2-1 0,-2-1-1 0,-1-1-8 16,-1 3 14-16,-6 1 4 0,14-2-2 15,-10 1-15-15,-4 1 17 0,0 0 1 0,0 0-24 16,6 4 24-16,-6-4-9 0,-9 16 4 0,1-8-3 15,1 3 10-15,-6 6-18 16,-1 2 5-16,1 0-10 0,2 0 15 0,-6 6 3 16,3 0-7-16,0 0-9 0,-3 0 62 0,4 1 0 15,0 5-15-15,1-5 10 0,0 3-18 0,-3-3 12 16,7 0-22-16,-1-3-5 0,-1-2 4 16,3 0-4-16,0-3-18 0,1-2-16 0,2 0-36 15,-3-2 9-15,4 0-27 0,2-3-2 0,-2 1-43 16,0-2-19-16,3 0-12 15,-3-3-49-15,3-2-53 0,-3-1-577 0,3 3 64 0,0-5 93 16</inkml:trace>
  <inkml:trace contextRef="#ctx0" brushRef="#br2" timeOffset="144307.65">26293 10906 877 0,'-3'-5'246'0,"3"5"-28"0,0 0-21 16,-3-4-10-16,3 4-11 0,0 0-40 0,-4-4 59 16,4 4-19-16,0 0-25 0,-4-4 0 0,4 4-20 15,0 0-6-15,0-6-15 0,0 6-18 0,0 0-5 16,0 0-15-16,0 0 13 15,8-7-27-15,2 6 9 0,0-2-16 0,7-1 21 16,3-3-34-16,7 2 6 0,1 0-21 0,6-3 5 16,4-1-31-16,0 5-12 0,-1-1-75 15,0-2-125-15,1 5-629 0,-7-3 53 0,4 2 46 16,-6-4 108-16</inkml:trace>
  <inkml:trace contextRef="#ctx0" brushRef="#br2" timeOffset="145497.37">26303 12126 514 0,'2'-8'182'16,"-2"8"-8"-16,0-4-33 0,0 4 4 0,2-6-32 15,-2 6-5-15,0-7 9 0,3 4-14 16,-3 3-9-16,3-7 6 0,-3 7 10 0,4-8-15 16,-4 8-57-16,1-6-25 0,2 4 82 0,-3 2 10 15,3-9 15-15,-3 9-23 0,4-7 16 16,-4 7 5-16,0-7-39 0,0 7 6 15,3-6 14-15,-3 6-14 0,0-6-8 0,0 0-6 16,0 6-4-16,0 0 10 0,0-8-29 0,0 8-12 16,0-3 31-16,0 3-29 0,0 0 3 15,0 0-5-15,0 0-16 0,0 0 19 0,0 0-14 16,-4 18-4-16,1-8-8 0,0 5 10 0,0 2 0 16,-2 6-10-16,2 1-1 0,0 2 6 15,1 4-10-15,-6 6-98 0,6 0-38 0,-6 14-41 16,0-10-166-16,2 13-502 0,2-11 36 0,1-5 151 15,3-9 10-15</inkml:trace>
  <inkml:trace contextRef="#ctx0" brushRef="#br2" timeOffset="146891.13">26399 13183 478 0,'0'0'108'16,"0"0"114"-16,0 0-22 0,3-3-5 0,-3 3-1 15,0 0-28-15,0 0-84 0,0-5 0 16,0 5-7-16,0 0-6 0,0 0 25 0,3-7-35 15,-3 7 0-15,0 0 8 0,0 0-3 16,0 0-31-16,0 0 5 0,0 0 8 16,0 0-10-16,0 0-3 0,0 0 6 0,0 0 4 15,-9 15-4-15,2-9-11 0,3 2-10 0,-6 3 18 16,0-3-11-16,0 6-2 0,-1-3 0 0,-2 4 3 16,0-3-3-16,-2 3 5 0,-1-1-10 15,-2-2-3-15,1 2-9 0,0 0 6 0,0-1 6 16,6-5-2-16,-6 2 2 0,4 0-6 0,3-1-14 15,-1-3 12-15,1 2 11 0,4-3-16 16,-1-2 0-16,1 4-5 0,1-5-18 0,2 3 10 16,3-5 3-16,-1 7-5 0,1-7 17 0,0 0-9 15,11 3 2-15,0-3-8 0,-1 0 6 16,7 0-6-16,-4 0 13 0,8 0-7 0,-1-3-1 16,-2 1 3-16,6 2-5 0,-4-2 7 15,4 2-4-15,0 0-6 0,-3 0 8 0,2 0-15 16,-2 4 12-16,-1-1 19 0,-3-3-27 15,0 6 17-15,-6-4-12 0,3 4 6 0,-4-2 6 16,-1 3 1-16,-5 1 6 0,-4-1 13 0,0 1-14 16,-3 2-4-16,-1 0-3 0,-4 1 34 0,-2 0-42 15,-6-1 18-15,0 3 1 0,-5-1-1 16,0-2-12-16,1 3 9 0,2-3 1 0,-3 0-5 16,-1 1 2-16,4-2-10 0,-3 0-2 0,4-5-4 15,0 3-27-15,4 3-13 0,-2-3-13 16,4-3-23-16,0 0-10 0,0 2-51 0,1-2-31 15,3 0-18-15,-1-1-33 0,2-2-436 0,3 2-38 16,3-3 93-16</inkml:trace>
  <inkml:trace contextRef="#ctx0" brushRef="#br2" timeOffset="147152.67">26368 13156 819 0,'0'0'253'0,"3"-8"-41"0,-3 3-7 0,0 5-23 16,8-6-31-16,-2 2-15 0,3 1 7 15,2-2-25-15,4-2 7 0,6 4-30 0,2-4-8 16,4 0-13-16,1 2-2 0,6-1-18 0,3-1 2 15,2 0-51-15,1 2-8 0,15-4-63 0,0 2-44 16,-5 3-54-16,-6 1-596 0,-5 1 20 16,2-3 131-16</inkml:trace>
  <inkml:trace contextRef="#ctx0" brushRef="#br2" timeOffset="147781.84">26105 14414 757 0,'0'0'266'0,"1"-6"-38"0,-1 6-18 15,0 0-10-15,3-5-31 0,-3 5-18 0,0 0-8 16,0 0-20-16,0 0-23 0,0 0 10 16,3 19-36-16,-3-8 16 0,-3 1-11 15,3 1-10-15,0 1-2 0,0 5-14 0,0-1-17 16,-4 6 18-16,1 1-28 0,-1 0 15 0,1 0-24 15,2 0-6-15,-2 0-24 0,0 0-20 16,0 1-67-16,2-1-64 0,1-1-141 0,-1-3-478 16,2-3 56-16,-1-3 118 0</inkml:trace>
  <inkml:trace contextRef="#ctx0" brushRef="#br2" timeOffset="148060.06">26467 14431 1085 0,'7'-7'304'0,"-7"7"-30"0,1-3-23 15,-1 3-26-15,0 0-28 0,0 0-10 0,0 0-20 16,6 12-11-16,-4-4-18 0,-2 4-2 15,0 1-36-15,0 4 2 0,0 6-18 0,-2 1-4 16,2 4-6-16,-3-3-5 0,3 6-13 16,-3 4-38-16,3 0-41 0,0 3-84 0,-14 10-188 0,17-10-575 15,-3-5 74-15,3-8 105 16,-3 0 64-16</inkml:trace>
  <inkml:trace contextRef="#ctx0" brushRef="#br2" timeOffset="152391.51">27895 10644 591 0,'-2'-3'248'0,"2"3"-12"15,-3-8-24-15,3 1 62 0,0 7-23 0,-4-8-29 16,4 8-30-16,-1-5-12 0,1 5 1 15,0-6-30-15,0 6-20 0,-1-6-29 0,1 6 11 16,1-7-6-16,-1 7-22 0,10-3 4 16,-2-4-19-16,-1 6-12 0,4-1-1 0,2-3-11 15,0 4 2-15,1 0-7 0,-2 1 0 16,1-2-10-16,-3 4-10 0,3 0-1 0,-2-2-17 16,2 5 4-16,-2-2-12 0,-4 4 10 0,4-1-12 15,-9 2 4-15,4 0 11 0,-2 1-13 16,-4 0 7-16,0 0-2 0,-4 1 0 0,-2-1 3 15,-1 4-6-15,0-2 3 0,-7-1 5 0,6 3-10 16,-4-4 5-16,-2 1-5 0,4-2-10 0,-4 2 20 16,7-3-23-16,-3-1 10 0,0 2 8 15,0-4-5-15,6 2 10 0,-2-4 0 0,2 3-15 16,-2-3-8-16,2 4 21 0,0-2-21 16,4-4 10-16,-3 7 24 0,3-7-16 15,0 8-6-15,3-5 12 0,5 4-12 0,-2-6 1 16,1 6-5-16,0-1 13 0,4-2-11 0,-1 3 26 15,2 0-21-15,0 0 1 0,-2 1 2 0,3-1-13 16,-2 2 18-16,2 1-18 0,-6-1 16 16,4 0 2-16,-5 0 0 0,0 4 16 0,-2-1-4 15,-4 1 4-15,0-1-19 0,-3 3 22 0,-4 1-12 16,0-4 4-16,-7 7-1 0,1-2 0 0,-5 0 1 16,-1-5 2-16,1 3-3 0,-3-5-2 15,-2 0 5-15,2-2 0 0,0-1 0 0,1 0 2 16,0-1-10-16,-1-2-25 0,6-4-18 15,-1 5-42-15,3-2-73 0,-1-3-187 16,4 6-548-16,0-4 61 0,6 3 144 0,-3-4 2 16</inkml:trace>
  <inkml:trace contextRef="#ctx0" brushRef="#br2" timeOffset="153174.7">27763 12158 711 0,'0'-3'300'16,"0"3"-27"-16,4-9-11 0,-8 4-27 15,8-2-7-15,-4 7-41 0,0-8-11 0,0 4-20 16,0 4 1-16,0-8-1 0,3 2-44 0,-3 6 16 16,0 0-28-16,0-7-18 0,0 7-79 15,0 0-6-15,0 0-10 0,0 0 21 0,0 0 0 16,0 0-6-16,0 0-2 0,-7 26 10 0,7-7-12 15,-1 3 15-15,-5 7-6 0,3 5-7 16,-1 15 87-16,-2 4-12 0,-1 4-14 0,0 3-15 16,0 2-71-16,2-1-75 0,-11 7-223 0,13-11-506 15,6-14 51-15,4-8 89 0,-3-3 70 0</inkml:trace>
  <inkml:trace contextRef="#ctx0" brushRef="#br2" timeOffset="153993.31">27940 13316 657 0,'0'0'241'0,"0"0"-8"16,0 0-5-16,0 0-34 0,0 0-22 0,0 0-14 16,0 0-14-16,0 0-11 0,0 0-18 15,0 0-13-15,0 0 3 0,0 0-7 16,0 0-29-16,0 0-3 0,0 0 3 0,0 0-15 15,-13 6 0-15,7-1 2 0,1 2-12 0,-1 2-14 16,-1 3-1-16,0-3-1 0,1 0 5 16,-2 1-7-16,2-2-6 0,-1 1 16 0,1-1-16 15,2 0 1-15,-3-1-13 0,5 0-6 0,-3-3 3 16,2 3-15-16,-1-1 10 0,1-2-13 16,3 1 8-16,0-5 0 0,-3 8-3 0,3-8 16 15,3 7-16-15,-3-7 8 0,7 4-2 0,-4-3-1 16,4 1 1-16,-7-2 2 0,11 2 2 0,-2-2 3 15,-9 0-2-15,14 1-8 16,-3 1 15-16,-2-2-7 0,2 0-3 0,2 1 7 16,-3 5-9-16,2-5-6 0,-2 5 0 0,1-2 13 15,-2 1-2-15,1 1-8 0,-3-2 18 0,0 6-24 16,0-3 11-16,-1 1 0 0,-5 2 0 16,2-2 3-16,-3 4 5 0,0 0-6 0,-3-4 1 15,-1 6-13-15,-3-3-1 0,0 3-9 0,-3-3-1 16,2 3-35-16,-8-3-59 0,3 3-13 15,-1-4-64-15,-3 1-18 0,0 3-18 0,0-6-529 16,3 2 73-16,0-4 77 0</inkml:trace>
  <inkml:trace contextRef="#ctx0" brushRef="#br2" timeOffset="154256.23">27924 13350 982 0,'3'-7'305'0,"0"4"-13"16,-2-4-41-16,2 4-21 0,2-2-25 0,0-4-26 16,3 5-5-16,1-2-10 0,3 0-39 0,1-3 1 15,6 1-6-15,4-3-28 0,3 4-5 0,5-2-2 16,6 1-21-16,-3 3-28 0,7 1-49 15,-6 5-33-15,8-8-154 0,2 7-683 0,-2 0 97 16,-1 0 67-16,0 0 112 0</inkml:trace>
  <inkml:trace contextRef="#ctx0" brushRef="#br2" timeOffset="154945.54">27664 14541 975 0,'0'0'217'0,"0"-4"-12"16,0 4-13-16,0 0-28 0,-2-6-13 15,2 6 2-15,0 0-48 0,0 0 23 0,0 0-30 16,0 0-4-16,0 0-14 0,2 20 7 0,-2-7-21 15,0-1-2-15,0 7 3 0,0 0-18 0,-1 0 2 16,0 3-3-16,-4 3-4 16,2 0-3-16,0 0-21 0,-1 3-7 0,1-3-33 15,-1 1-32-15,0 3-73 0,1-4-59 0,-2 0-93 16,3-5-527-16,-1-2 108 0,8-3 36 16</inkml:trace>
  <inkml:trace contextRef="#ctx0" brushRef="#br2" timeOffset="155430.59">27937 14683 703 0,'0'0'256'0,"2"-9"-12"0,-2 9-42 16,1-8-15-16,-1 8-21 0,0-2 3 0,0 2-36 16,1-6-10-16,-1 6-10 0,6-7-3 0,-2 5-18 15,0-1 13-15,-4 3-29 0,10-5-17 16,-2 3-2-16,-3-3-14 0,3 4 8 0,1 1-2 16,-9 0-8-16,18 0-10 0,-8 1-3 15,3 5-20-15,-2-1 15 0,2-1-6 0,0 5 1 16,-2-1 5-16,-1 2-12 0,1 1 1 15,-4 0 4-15,-1 0-1 0,-2 3-10 0,-1-3 8 16,-3 4-3-16,-3 2 11 0,0 0-8 0,-4 1-8 16,-4 1 2-16,-2-1 4 0,0 0-1 15,0 0-2-15,-5-1-11 0,3 0 11 0,-1-3 2 16,2-2-8-16,0 1 1 0,2-2-18 0,0-3 15 16,2 0 18-16,-1-1-18 0,2-1 18 0,2-2-3 15,0 2-2-15,0-2 10 0,4 1-8 16,-1-3-10-16,4-2 8 0,0 0 10 0,0 0-23 15,0 0 3-15,0 0-3 0,0 0-3 16,26-7 6-16,-16 3-6 0,3-2 8 16,6 2 11-16,2-3-27 0,10-2 6 0,19-4 10 15,2-4-5-15,6 6-10 0,4-3-49 0,6-1-74 16,-23 9-276-16,27-5-429 0,16 1 106 0,-19 1 59 16,-1 2 90-16</inkml:trace>
  <inkml:trace contextRef="#ctx0" brushRef="#br2" timeOffset="158555.19">29613 10743 550 0,'7'-5'215'0,"-4"1"-100"16,-3 4 21-16,6-8 20 0,-5 8-41 15,2-7 82-15,3 6-2 0,-2-6-21 0,-3 3 13 16,2-2-3-16,2 4-33 0,-3-4-18 16,-2 6 5-16,3-7-12 0,0 4-3 0,-3 3-77 15,-3-7-26-15,3 7-2 0,-3-4 23 0,3 4-15 16,-10-3 14-16,10 3-27 0,-18 0-8 15,8 5 11-15,-4-3-14 0,4 3 11 0,-4-3 5 16,4 5-13-16,-3-3-5 0,-1 3 16 0,4 1-14 16,-1 1-2-16,1 3-2 0,0-2-4 0,6 0 17 15,-2-2-27-15,1 2 9 0,4 3 17 16,1-1-18-16,0 1 8 0,2-1-8 16,2 3 1-16,3 1 9 0,-1-6-9 0,4 6 4 15,1-2-2-15,-1-2-5 0,3 3 7 16,4 1 11-16,-6-1-13 0,6-3 5 0,-7 4-13 15,4 0 0-15,-7-6 8 0,3 5-8 0,-2-1 11 16,-2-1 2-16,-3 2-3 0,-1-1 11 0,-2-2 2 16,-5 5-10-16,2 0 13 0,-2-2-11 15,-4 0-9-15,2 1-11 0,-7-4 5 0,2 5-2 16,-3-3 10-16,-2-2-21 0,6 0 13 0,-3-3-12 16,1-2 19-16,-1-3-4 0,4 2 8 15,0-4-11-15,-1 0 13 0,4-2-10 0,7 0-1 16,-16-5 6-16,9-1-5 0,3-1 25 15,4-4-27-15,0-2-1 0,0 2-10 0,4-4 20 16,3-2-7-16,0-1 5 0,3 0 2 16,4-4 3-16,-1-2-18 0,5 3 13 0,2-1 0 15,2-3 0-15,-3 5 8 0,1-3-3 0,1-1 5 16,0 6-16-16,-1-4 17 0,-3 8-9 16,-4-2 21-16,1 2-16 0,-3 0 6 0,-2 4 25 15,-5 0-25-15,5 0 13 0,-8 3-16 0,0-1 5 16,-2 0 0-16,-5 5-5 0,-5-1-2 0,1 0 17 15,0 1-9-15,-7 2-17 0,-1 1 6 16,2 0 13-16,-5 1-5 0,1 4-13 0,2-3 7 16,-3 3-2-16,2 0-7 0,4 2-47 15,-1 1-28-15,2-1-125 0,7 3-420 16,1-2-146-16,5 0 112 0</inkml:trace>
  <inkml:trace contextRef="#ctx0" brushRef="#br2" timeOffset="159198.07">29524 12208 685 0,'5'-6'277'0,"-3"2"-1"0,1-1-91 0,0 2-4 16,-3-4 9-16,0 7-16 0,4-6-59 0,-1 4 18 15,-3 2 34-15,3-9 7 0,-3 9-23 16,6 0-23-16,-6 0-13 0,0 0 3 0,0 0-19 16,0 0-6-16,-6 25-19 0,0-10 0 0,5 4-2 15,-5 3-11-15,2 8 1 0,-2 7-6 16,3 0-18-16,-5 14-22 0,5 3-22 0,2 2-42 16,0-2-93-16,-4-2-289 0,8-6-433 15,-1-8 83-15,0-3 132 0,6-1 26 0</inkml:trace>
  <inkml:trace contextRef="#ctx0" brushRef="#br2" timeOffset="160226.31">29573 13284 808 0,'0'0'208'0,"1"-7"4"0,-1 7 1 0,0-4-42 15,0 4-17-15,0 0-3 0,-1-8-18 0,1 8-23 16,0 0-18-16,0 0-2 0,0-7-3 16,0 7 2-16,0 0-22 0,0 0-21 15,0 0 10-15,-15 18 3 0,11-11-5 0,-3 1-6 16,0 2 4-16,1-2-6 0,-1 1-8 0,-2 4 3 16,1-3-5-16,1 0 0 0,0-3-6 15,-3 1-9-15,3 2-3 0,3-3 2 0,-2 1-15 16,1-1 8-16,0 0-15 0,-2-3 14 0,3 3-12 15,1-2-2-15,0 0 12 0,1 0-15 16,2-5 5-16,-2 8 13 0,-1-6-16 0,3-2 24 16,6 7-26-16,-6-7 5 0,7 3 2 15,-3-1-7-15,6 1-8 0,-10-3 31 0,17 2-13 16,-6-2 0-16,2 0 11 0,0 0-19 16,2 0 1-16,1 0-14 0,1 1 27 0,-3 2-19 15,5-1 13-15,-3 0-13 0,0-2 21 0,-2 6-21 16,-3-2 19-16,2 0-11 0,-2-1 2 0,-1 4 8 15,-2-4-20-15,-3 5 5 0,2-1 18 16,-6 1-5-16,-2 1-1 0,0-1-2 0,-8 0 3 16,2 2 0-16,-3 3 5 0,-1-4-3 0,-2 1-5 15,0-2-5-15,-8 2 10 0,6-2-18 16,-1 1-2-16,-1-1-13 0,0-1-25 0,0 1-6 16,3 2-54-16,-3-3-43 0,3 0-79 0,-3-8-34 15,7 3-537-15,0 5 92 0,-1-4 28 16</inkml:trace>
  <inkml:trace contextRef="#ctx0" brushRef="#br2" timeOffset="161074.99">29571 13243 255 0,'0'0'93'15,"0"0"-4"-15,0 0-12 0,0 0-3 0,0 0 0 16,0 0-7-16,-6-2 92 0,6 2-3 16,0 0-23-16,0 0 3 0,0 0-3 0,0 0-13 15,0 0 3-15,0 0-8 0,0 0-18 0,0-7-12 16,0 7-8-16,0 0-1 0,0 0-9 16,0 0 0-16,0 0-16 0,0 0-15 0,0 0 25 15,0 0 8-15,0 0-7 0,0 0-22 0,0 0 14 16,0 0 5-16,0 0-8 15,0 0 6-15,0 0-9 0,0 0 21 0,0 0-15 16,0 0 2-16,0 0 14 0,0 0-27 0,0 0 6 16,0 0 4-16,0 0-1 0,0 0-73 0,0 0 8 15,0 0-10-15,0 0 26 0,0 0-13 16,0 0 20-16,0 0-13 0,0 0 6 0,0 0-6 16,0 0 11-16,0 0-3 0,0 0 3 0,0 0-11 15,0 0 13-15,0 0 3 0,0 0-10 16,0 0-11-16,0 0 21 0,0 0-8 0,0 0-18 15,0 0 13-15,0 0-10 0,0 0 10 0,0 0 23 16,0 0-31-16,0 0 1 0,0 0 4 16,0 0-5-16,0 0 8 0,0 0-7 0,0 0 7 15,21-1 5-15,-8 1-13 0,1-3 11 16,6-1-1-16,4 3-17 0,6-6 0 0,5 4-14 16,10-4-29-16,12 0-63 0,3-3-142 15,-10 9-536-15,-9-6 54 0,-7 7 92 0</inkml:trace>
  <inkml:trace contextRef="#ctx0" brushRef="#br2" timeOffset="162287.43">29455 14446 404 0,'0'0'218'16,"0"0"-21"-16,0 0-16 0,0 0-1 0,0 0-22 15,0 0-25-15,0 0 23 0,0 0-17 16,0 0-6-16,0 0-79 0,0-6-3 16,0 6-21-16,0 0 22 0,0 0 4 0,0 0-5 15,0-7-5-15,0 7 8 0,0 0 13 0,0 0-14 16,0-7 11-16,0 7-20 0,0 0-3 15,0 0 23-15,0-6-5 0,0 6-1 0,0-4-4 16,0 4-15-16,0 0 2 0,4-8 76 0,-4 8-25 16,0 0 11-16,0 0-8 0,0 0-24 15,0-3-4-15,0 3-19 0,0 0 1 0,0 0-5 16,0 0-3-16,0 0-1 0,0 0-4 0,0 21-10 16,-4-8-3-16,4-1 0 15,-3 3 5-15,3 3-15 0,0 3 10 0,-1-3 0 16,-2 0-10-16,0 5-5 0,3-4-6 0,0 2 1 15,0-4-24-15,-3 1-25 0,3-1-33 0,0-2-42 16,3 1-58-16,0-2-36 0,-3-3-77 16,3 1-529-16,1-3 78 0,0 4 45 0,-1-5 127 15</inkml:trace>
  <inkml:trace contextRef="#ctx0" brushRef="#br2" timeOffset="162854.01">29725 14470 877 0,'-3'-5'313'15,"3"5"-16"-15,0-9-26 0,0 9-36 0,3-8-19 16,-3 1-22-16,6 5-15 0,-1-4-35 0,2 1 17 16,2 0-56-16,1-2 5 0,1 5-3 15,2-4-7-15,-1 6-5 0,4-5-29 16,2 3-2-16,-5 2 0 0,7-2-23 0,-6 2-5 16,3 2-3-16,-3 0-20 0,0 1-5 0,-1-1 5 15,-3 4-3-15,-2-4 5 0,0 6-10 16,-6-2-7-16,1 1 7 0,-3 1-15 0,-3-2 2 15,-4 2 3-15,3 3-10 0,-9-1-6 0,3 0 11 16,-1-1-8-16,-3 0 0 0,1-1 13 16,-1 2-5-16,1-3-13 0,-1 1 20 0,3-1 1 15,2-2-6-15,-2 0 16 0,7-1 7 0,-2 0-13 16,-1 0 9-16,1-2-9 16,6-2 1-16,-5 7-1 0,5-7 4 0,0 4 4 15,0-4-3-15,8 4 11 0,-2-1-13 0,-6-3 11 16,13 1 4-16,-3 4-9 0,0-3 1 0,1 1 19 15,3 1-21-15,0-1 13 0,3 3 8 16,-3-4-21-16,5 6-2 0,-4-2 7 0,-1-2-10 16,1 7 6-16,-3-5 2 0,-5 2 10 0,3 3 5 15,-4-5 10-15,-5 5-20 0,-1-2-10 16,0 1 22-16,-7 0-22 0,-3 3-5 0,-7-1 25 16,3 1-18-16,-10-1 8 0,0 1-21 0,-7-1-9 15,0 2-27-15,0-3-22 0,-3-1-75 16,0-2-143-16,-6 3-92 0,12-7-520 15,-2 1 123-15,-1-4 57 0,3 0 119 0</inkml:trace>
  <inkml:trace contextRef="#ctx0" brushRef="#br2" timeOffset="164538">31366 10733 179 0,'0'0'59'15,"0"0"-6"-15,0 0 93 0,0 0-18 0,0 0 13 16,0 0-5-16,0 0 15 0,0 0-13 16,0 0-10-16,0 0-8 0,0 0-23 0,0 0 1 15,0 0 4-15,0 0-2 0,0 0 15 0,0 0-28 16,0 0-15-16,0 0 7 0,0 0-89 15,0 0 18-15,0 0-1 0,0 0 27 0,7-3 14 16,-7 3 60-16,0 0 25 0,4-4 2 0,-4 4-19 16,0 0-9-16,0 0 3 0,3-7 18 15,-3 7-61-15,0 0 27 0,0 0 11 16,0 0-23-16,0 0-23 0,-7-4 26 0,7 4-32 16,0 0-1-16,-17 0-9 0,7 0-4 0,10 0-14 15,-18 3 19-15,8-2-26 0,-4 5 7 16,4-5 3-16,0 6-7 0,-4-2-8 0,4 0-3 15,3 3-5-15,-3-2 8 0,3 3-8 0,0-1 0 16,1 0 3-16,2 1-8 0,1 1-5 16,3-2 7-16,0 5-7 0,3-3 15 0,1 1-10 15,2 2-7-15,1-1 9 0,4 2-2 0,2-3 13 16,-3 2-3-16,7-1-7 0,-3 3-3 0,3-4 7 16,-3 3-4-16,3-3-3 15,-2 3 5-15,-2-4 0 0,-3 3-23 0,0-3 26 16,3 0-18-16,-9 3 17 0,1-4 1 0,-3 1 2 15,-3 1-5-15,-2 2-2 0,-4-1 20 16,-2 1-20-16,-2-2 7 0,-3 4-10 0,-3-5 0 16,1 4 2-16,-2-3 3 0,5-3-5 0,-3-1 21 15,1 0-16-15,-2-4 3 0,6 2-1 0,-1-2 6 16,0-3 0-16,2 4-3 0,0-3 1 16,10-1 1-16,-14-5-19 0,8 2 4 0,6-2 6 15,0-4-6-15,0 1-10 0,3 0 13 0,3-2 0 16,1-4 3-16,7 1 22 15,-2-2-27-15,0-3-11 0,5 1 13 0,4-5-13 16,-1 6 16-16,1-5-3 0,0 0 0 0,0 3-5 16,0-1-6-16,-2-2 19 0,-2 4-13 0,3 2 10 15,-6-2 8-15,3 4-13 0,-3-2 3 16,-1 4 9-16,-3-1-4 0,-1 0-8 0,-3 0 3 16,1 2-1-16,-1 2 3 0,-6 0 3 0,3-1-8 15,-6 5-5-15,0-1 7 0,0-1-4 16,-4 5-1-16,-4-2-10 0,-2 2 8 0,-1 1-2 15,0 0-11-15,-4 4-10 0,-1 0-24 0,3 0-47 16,-6 6-40-16,5-2-147 0,2 6-620 0,-4 0 94 16,3-2 77-16,1 5 108 15</inkml:trace>
  <inkml:trace contextRef="#ctx0" brushRef="#br2" timeOffset="165067.04">31346 12043 870 0,'0'0'281'0,"0"0"-27"0,0 0-3 0,0 0-31 16,0 0-23-16,3 15-15 0,-3-7-1 0,0 7-17 15,0-3-21-15,0 4-17 0,-3 6 12 16,3-2-28-16,-3 4-15 0,2 2-13 0,0 6-18 16,-8 1 5-16,8 3-10 0,-8 18-41 15,2-2-29-15,-4 4-50 0,5-4-259 16,-4 3-563-16,3-8 125 0,2-7 62 0,-1-7 123 16</inkml:trace>
  <inkml:trace contextRef="#ctx0" brushRef="#br2" timeOffset="165770.79">31325 13165 642 0,'0'-6'279'16,"0"6"-44"-16,3-4-25 0,-3 4-33 0,0-7 5 15,0 7-26-15,2-7-18 0,-2 7-18 0,0 0-10 16,0 0-5-16,0 0-15 0,0 0-6 16,0 0-17-16,-15 18-6 0,9-9-9 15,-2 0 7-15,1 4-31 0,-1-3 23 0,-1-1-13 16,-4 4 6-16,6-2-8 0,-3-3 2 0,2 6-15 16,-2-3 13-16,1-2-18 0,5-1-8 15,-3 0-5-15,0 1-2 0,2-3 4 0,0 0-4 16,2-2 7-16,1 2 0 0,2-1 8 0,0-5-15 15,0 10 7-15,1-6-5 0,-1-4-2 16,7 5-1-16,0-3 6 0,-1 1-3 0,2 1-10 16,2-1 10-16,0-3 3 0,1 4 5 0,2 0-13 15,3-2-11-15,-5 3 24 0,0-2-23 16,3 4 2-16,-4-3-10 0,3 2 11 16,-2 2 9-16,-4-1-4 0,2 3 7 0,-5 0 5 15,3 2 3-15,-3-1-5 0,-4 2-6 0,0-1 3 16,0 2-7-16,-4-1 2 0,-3 0-3 15,0 4-20-15,-6 0-20 0,-1-1-29 0,2 1-56 16,-7-2-69-16,-1-4-182 0,2 5-404 0,-2-2 89 16,0-2 64-16</inkml:trace>
  <inkml:trace contextRef="#ctx0" brushRef="#br2" timeOffset="166034.03">31315 13226 721 0,'3'-4'336'0,"-3"-2"-34"0,0 6-36 0,0-8-38 15,2 5-16-15,0-1-10 0,1 0-33 16,7-2-7-16,1 2-14 0,2 0-7 0,5 1-21 15,6-1-17-15,6 3-42 0,11-6-23 0,3 5-56 16,18 2-56-16,2 0-92 0,-2 0-640 0,0 6 38 16,2-1 71-16,-5 2 75 15</inkml:trace>
  <inkml:trace contextRef="#ctx0" brushRef="#br2" timeOffset="166644.81">31482 14341 749 0,'0'-8'274'15,"-3"3"36"-15,3 0-44 0,0 5-2 16,0-8-16-16,0 8-30 0,0-7-16 0,0 7-23 15,0-7-23-15,0 7-17 0,0 0-14 0,0-6-20 16,0 6-3-16,0 0-4 0,0 0-14 16,19 8-22-16,-11-2 4 0,2 5 6 0,5 2-11 15,9 5-2-15,-1-3-18 0,11 10 0 16,1 4-3-16,-1-2-4 0,0 0 1 0,0 2-17 16,0 1 5-16,-3 1-15 0,-7-6-13 15,-4-2-28-15,1-2 12 0,-4 4-25 0,0-3-13 16,-3-1-23-16,1-1-10 0,-4-2-38 0,-3-1-39 15,-1-3-13-15,-1-1-30 0,-3-5-37 0,-3 5-204 16,1-8-330-16,-2 2 115 0,1 1 33 16</inkml:trace>
  <inkml:trace contextRef="#ctx0" brushRef="#br2" timeOffset="166869.13">32036 14333 926 0,'3'-3'328'0,"-3"3"-31"0,0-8-21 16,0 8-33-16,0-6-35 0,0 6 7 0,0 0-54 15,-13 12 10-15,-4 1-9 0,-5 8-29 0,-21 13-3 16,-14 15-15-16,-9 7-25 0,-3 1-16 0,-26 26-66 15,19-33-151-15,-16 43-748 16,7-7 133-16,16-23 49 0,4-8 77 0</inkml:trace>
  <inkml:trace contextRef="#ctx0" brushRef="#br2" timeOffset="168144.87">1096 14470 852 0,'0'0'374'0,"0"-6"-62"0,-4 0-23 16,4 6-38-16,-3-3-26 0,3 3-17 16,0 0-40-16,-4-4-6 0,4 4-21 0,0 0-13 15,0 15-18-15,0-3-5 0,3 7-8 16,-2 6-10-16,6 6-13 0,-4 6-5 0,3 13 0 16,1 1-15-16,0 5 0 0,0-2-6 0,0 3-4 15,0-2-24-15,-1 2 9 0,1-3-50 16,-3 1 8-16,0-3-12 0,2 0-34 0,-6-12-49 15,3-5-22-15,-2 2-106 0,-1-9-32 0,-1-3-608 16,1-3 147-16,0-4 4 0,-2-2 124 16</inkml:trace>
  <inkml:trace contextRef="#ctx0" brushRef="#br2" timeOffset="168489.83">934 14574 775 0,'1'-12'305'15,"6"1"-39"-15,-1 0-25 0,2 1-34 0,2-4-10 16,6 6-13-16,-2-1-33 0,7 1-13 16,0 0-15-16,6 1-7 0,-4 3-24 0,5 2-13 15,2-2 0-15,-2 4 1 0,3 5-14 0,-1-2-4 16,4 4-1-16,-2 1-10 0,1 1-2 0,-9 1-6 15,-2-2-14-15,1 6 9 16,-3-3-12-16,-5 1 4 0,-2 1-17 0,-4 0 13 16,-1-1 2-16,-5 3-15 0,-3 0 0 0,-3-2 7 15,-7 4-7-15,0 2 7 0,-4-2 1 16,-6 2-1-16,-4-2-17 0,-1 0 4 0,-6-3 9 16,0-2-16-16,1 1 0 0,2-8-21 0,2 2-17 15,2 1-26-15,3-6-26 0,7 2-84 16,1-3-46-16,6-2-82 0,4-3-535 0,3 4 108 15,0 0 55-15</inkml:trace>
  <inkml:trace contextRef="#ctx0" brushRef="#br2" timeOffset="169426.66">1745 14701 947 0,'-3'-5'240'0,"-2"0"-15"15,-1-3-12-15,-1 4-13 0,1-4-37 0,-5 2-19 16,1-1-9-16,-3 0-2 0,2 3-10 0,-3-2-2 16,0 2-6-16,1 0-28 0,0 4-3 15,-2-3-15-15,2 4-15 0,-1-1 0 0,1 2-3 16,2-2-5-16,1 7-23 0,0-1 3 0,0-1-16 16,6 2-12-16,-2 1-4 15,2 2-24-15,4 1-1 0,0-3 8 0,3 2-8 16,0-1 6-16,1-3-1 0,4 0-23 0,-1-1 3 15,5-3 23-15,-1 4 0 0,-4-5 0 0,3 0 10 16,4-2-17-16,-7 1 7 0,3-3 15 16,0 0 8-16,0 2 20 0,-3-1 11 0,0 0-3 15,0-1 3-15,0 0 15 0,-7 3 0 0,10-7-5 16,-7 7-5-16,1-2-8 0,-4 2 8 16,6-5 0-16,-6 5-11 0,5-1 6 0,-5 1-13 15,6-4-5-15,-6 4-11 0,0 0 1 0,7-3 12 16,-7 3-17-16,0 0-1 15,13 0-10-15,-2 0 3 0,-11 0-3 0,16-2-12 16,-2 2-3-16,0-2-29 0,3 1-7 0,-4 0-5 16,5-3 3-16,-1 0 7 0,0 0 18 0,-1-3-10 15,-1 2-1-15,-2-2 14 0,-2 1 5 16,-1-4-6-16,-4 3 14 0,1-1 4 0,-6 1 16 16,2 1 8-16,-2 0-6 0,-2 0 13 0,-3-1-12 15,-2 4 4-15,2 0 11 0,-5-1-8 16,2 4 3-16,-4 0 25 0,-2 0-7 0,1 5-1 15,-1-3 6-15,0 1-13 0,-1 4 21 0,1 1-19 16,2 2 6-16,1 3-6 0,3-1 3 16,4 3-2-16,-1 0-6 0,4 3-2 15,1-1 17-15,2 8-24 0,4 0 9 0,3 6-2 16,4-2-8-16,2 11 8 0,2-8 5 0,-5-4-13 16,1 1 5-16,-1-1-8 0,2-3-9 15,-6 0 7-15,-1-4-10 0,1-2 7 0,-1-1-5 16,-5 0-15-16,-2-1-2 0,2-3-11 0,-4 0 3 15,-2-3-19-15,0 0-1 0,-4-3-1 16,-1-1 10-16,-1 1 11 0,-1-2-16 0,-4-3 37 16,0-3-19-16,0 0 8 0,-2 0 31 0,1-3-34 15,-1-4 16-15,-2 0 5 0,5-1 5 16,2-2-3-16,-2-1 1 0,6-2 2 16,0-2-11-16,4 2 9 0,2-4 9 0,4-4-12 15,5-3 0-15,-1 3-5 0,9-5-5 0,2-3 20 16,6-6-5-16,7 2-3 0,-3 1-5 15,5 0-2-15,-5 1 5 0,-5 7 3 0,-2 2 7 16,0 2 0-16,-5 3 5 0,-2 1-5 0,-1 0-13 16,-2 2 29-16,-1 3-13 0,-3-3 30 15,0 6 21-15,-4-2-26 0,1 2 0 0,-3 1-15 16,-2 0 31-16,1 2-6 0,-4 0-12 0,-2 1 10 16,-1 0-10-16,0 4-3 0,7 0 16 0,-18 0-1 15,6 0-20-15,1 0-2 0,0 6 9 16,-1-4-14-16,1 5 7 0,4-1-11 0,-3-1 1 15,3 6-8-15,3-2 16 0,1 1-13 0,2 0-14 16,5 3-14-16,0 1-6 16,3 0-9-16,3 1-42 0,4 0-13 0,-1-2-30 15,5 1-70-15,-2-3-43 0,2 1-453 0,-2-6-56 16,2 1 118-16</inkml:trace>
  <inkml:trace contextRef="#ctx0" brushRef="#br2" timeOffset="169851.31">2261 14441 1018 0,'0'0'310'0,"-1"-7"-21"16,1 7-46-16,1-8-7 0,3-2-24 15,0 3-32-15,2-1 1 0,1-3-27 0,3-3-11 16,1 2-23-16,-1-3-9 0,3-1-1 0,-2-1-5 15,1 2-18-15,0-2 2 0,-3 1-27 16,1-1-6-16,-2-1 3 0,-4-1-31 0,2-2-64 16,-6 1 5-16,3-2-4 0,-3-3 14 0,-3 0 3 15,-1 0-15-15,-2 0 15 0,-1 2 0 16,0 3 3-16,0-4 7 0,-3 6-2 16,-1 0-11-16,2 3 11 0,-1 4 15 0,-1-3 5 0,1 7-10 15,3-1-7-15,-4 6 7 0,1 1-23 16,0 2 18-16,-1 5 12 0,1 5-9 15,1 2-9-15,1 6 1 0,1 5 10 0,1 5 0 16,2 11-5-16,1 10-3 0,3 4 14 0,0 0 4 16,3 4 0-16,1 1-7 0,-1-1-11 0,3 2 8 15,2-2-10-15,-4-1-3 0,3 0 0 16,-1-4-10-16,0-3-8 0,-2-10-12 0,3-5-44 16,-3-3-41-16,-1-6-41 0,0-1-87 0,-3-1-110 15,3-6-430-15,-2-3 125 16,2 2 24-16</inkml:trace>
  <inkml:trace contextRef="#ctx0" brushRef="#br2" timeOffset="170754.67">2196 14687 691 0,'17'-16'240'0,"-7"1"-20"0,5 0-15 0,1 3-23 16,1-2-26-16,0 0-5 0,4 0-13 15,-3 1-17-15,2 3-6 0,0-3-28 0,1 2 13 16,-5-1-8-16,2 4-10 0,-5-3-6 0,2 5 4 16,-2-1-24-16,0 1 16 0,-2-1 15 15,-5 4 15-15,1-1 16 0,0 0 30 16,0-2-48-16,-3 6-2 0,-1-4 19 0,-3 4-30 16,6-4-25-16,-6 4 25 0,0 0-31 0,0 0 8 15,0 0-5-15,0 0 2 0,-16 8-25 16,8 2-5-16,-4-3 5 0,1 6-3 0,-3-1-2 15,1 4 5-15,-2 1-26 0,2 0 3 0,0-2-11 16,3 3 1-16,2-3 17 0,2 0-30 16,-1-2-8-16,6 1-8 0,1-3-4 0,0 3 12 15,0-4-5-15,0-2-10 0,4 2 4 0,3-3 9 16,-3-6 17-16,3 4-12 0,2-5 15 0,-9 0 8 16,18-6-8-16,-8 3-5 15,1-4 2-15,-4 0 13 0,5-1-15 0,-1-3 13 16,-4 3 20-16,-1-2-23 0,1-3 10 0,-3 5 3 15,3 1-2-15,-3-3 14 0,2 2-7 16,-3 1-7-16,0-3 14 0,1 8-4 0,-4-4 10 16,3-1-26-16,-3 2 3 0,0 5 5 0,3-9 15 15,-2 5-17-15,-1 4-11 0,4-7 0 16,-4 7-21-16,3-4-12 0,-3 4-5 0,3-2 15 16,-3 2-8-16,0 0 6 0,0 0-6 0,0 0 3 15,20 6 3-15,-15-1-6 0,1-3 13 16,1 4-15-16,-3-4-5 0,5 2 23 0,-1-2-26 15,-2 2 21-15,1-4 2 0,3 3 0 0,-3-2 3 16,3-1 17-16,-10 0 6 0,11-4-8 16,-1 2 18-16,-6 0-23 0,2 0 21 15,-2-3 15-15,2-1-8 0,-3 3 0 0,2-2 8 16,-2 2 0-16,-3-4-8 0,0 7 8 0,3-7-16 16,-2 6-7-16,-1 1 20 0,2-7-10 15,-2 7-2-15,1-5-14 0,-1 5 11 0,0 0-23 16,3-5-5-16,-3 5 10 0,0 0-8 0,0 0 1 15,0 0 7-15,0 0-5 0,0 0-3 16,14 10 3-16,-10-5-8 0,2-3 8 16,-2 2-5-16,2 0-16 0,0 0 5 0,2-2 6 15,-1 0 2-15,0 0 3 0,2-2 15 0,-9 0-12 16,18 0 4-16,-8-3 3 0,1 0 5 16,-1-2-7-16,0-2 2 0,1 2 17 0,-2-1-11 15,1 0-6-15,-3-2 5 0,-2 1 10 0,4 2-7 16,-6 0 30-16,4-3-28 0,-4 5 6 15,1-1 7-15,0-1-23 0,-1 0 20 0,-3 5-4 16,4-7-9-16,-1 6 1 0,-3 1 10 0,3-5-8 16,-3 5-5-16,0 0 11 15,3-5-29-15,-3 5 15 0,0 0 9 0,0 0 6 0,0 0-19 16,0 0 4-16,0 0-19 0,10 10 4 16,-5-4 8-16,-2 0-8 0,0 0-15 0,1 1 10 15,2 1-23-15,-2 2-8 0,2-3-15 16,-3 6-33-16,5-4-31 0,-4 2-69 0,2-1-185 15,-2-2-519-15,5 4 157 0,-4-3 29 0,1-5 65 16</inkml:trace>
  <inkml:trace contextRef="#ctx0" brushRef="#br2" timeOffset="171069.41">2968 13903 737 0,'-3'-5'245'0,"3"5"-19"0,0 0-22 15,0 0-9-15,0 0-16 0,-6 23-20 0,9-11 0 16,0 8-16-16,0 5-15 0,0 3-28 15,5 6-3-15,-1 15-5 0,-1-1-7 16,4 4-14-16,-2-2-4 0,2 0-16 0,-4-5 3 0,5 4-8 16,-1 1-13-16,0 0-7 0,-2-13-3 15,-1-6-13-15,2 1-38 0,-2 0-28 16,4-6-93-16,-5-1-33 0,-2-7-79 0,6 3-540 16,-4-10 79-16,2-1 80 0</inkml:trace>
  <inkml:trace contextRef="#ctx0" brushRef="#br2" timeOffset="171315.31">3143 13958 1105 0,'0'0'315'0,"0"0"-41"15,0 0-3-15,0 0-53 16,0 0-21-16,0 0-8 0,-6 25-25 0,6-10 3 15,0 3-27-15,0 7-6 0,2 2-22 0,2 8-9 16,-1 2-11-16,-2-1-5 0,5 16-28 0,1-2-26 16,-3-7 0-16,3 2-43 0,-1 5-39 15,0-8-17-15,2-9-106 0,-5-1-68 0,-6-4-196 16,10-3-370-16,-3-4 48 0,2-4 116 0</inkml:trace>
  <inkml:trace contextRef="#ctx0" brushRef="#br2" timeOffset="171730.76">3211 14489 936 0,'1'-9'279'15,"1"1"-28"-15,3 0-26 0,-2 0-27 16,3-2-19-16,1 1-21 0,3-2-7 0,1 1-10 16,-1-1-33-16,3 1-1 0,-1-2-17 0,0 3-13 15,2 1-6-15,0 0 14 0,0-1-31 16,-4 5-14-16,0-2 9 0,-4 0-10 0,3 1-9 15,-3 1 6-15,0 1-13 0,-2-2 10 0,2 5-10 16,-6 0 3-16,5-2-6 0,-5 2 4 16,0 0 14-16,0 0-15 0,0 0 5 15,-8 16-10-15,2-9 8 0,2 1-8 0,-5-2-1 0,2 2 6 16,-1 3-12-16,1-1-9 0,1-3 34 16,-1 1-23-16,-1-2 2 0,2 1 6 15,2-1-6-15,1 0-2 0,0 0-5 0,0-1-1 16,2 1 19-16,1-2-13 0,1 4-6 0,2-2-4 15,1-2-3-15,2 3 0 0,0-1-5 16,2 0 5-16,2-1-3 0,0 3-4 0,4-2 4 16,-4 2 6-16,0-4 9 0,1 3-4 0,-1 0-3 15,0 0 5-15,1 2 3 0,-5-2 13 16,1 3-13-16,-4 0 2 0,-2 4 5 0,-1-3 19 16,-1 6-19-16,-6 1-9 0,-2 2-9 15,-2-1-20-15,-5 3-10 0,-2-1-33 16,-2-3-29-16,2 2-38 0,-5-8-113 0,6 3-660 15,-1-4 98-15,-3 1 65 0,2-3 127 0</inkml:trace>
  <inkml:trace contextRef="#ctx0" brushRef="#br2" timeOffset="172010">3715 14508 1108 0,'6'-2'294'15,"-6"2"24"-15,0 0-34 0,3-5-28 0,-3 5-41 16,0 0-23-16,3-3-16 0,-3 3-20 0,0 0-20 16,4-3 13-16,-4 3-39 0,7-4 2 15,0 2-22-15,-3-4-3 0,2 6-26 0,1-2-7 16,2-1-21-16,-1 1-12 0,2 2-16 0,-3-2-10 15,-7 2-51-15,24 2-16 0,-14 2-41 16,1-1-92-16,-5-2-107 0,4 6-548 0,1 0 156 16,-4 3-13-16,3-2 98 0</inkml:trace>
  <inkml:trace contextRef="#ctx0" brushRef="#br2" timeOffset="172197.08">3837 14741 898 0,'0'0'328'0,"-7"-2"-29"16,7 2-20-16,0 0-20 0,3-8-26 0,-3 8-34 15,8-8-20-15,-2 5-15 0,1-2-3 0,3-1-22 16,4 2-42-16,-1-3-18 0,5 0-15 16,9 0-33-16,7-3-346 0,21-2-563 15,0-3 121-15,6 1 45 0,1-5 85 0</inkml:trace>
</inkml:ink>
</file>

<file path=ppt/ink/ink1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5T06:02:30.825"/>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
    <inkml:brush xml:id="br2">
      <inkml:brushProperty name="width" value="0.05292" units="cm"/>
      <inkml:brushProperty name="height" value="0.05292" units="cm"/>
      <inkml:brushProperty name="color" value="#C00000"/>
    </inkml:brush>
  </inkml:definitions>
  <inkml:trace contextRef="#ctx0" brushRef="#br0">2207 2055 563 0,'0'0'217'15,"0"0"-20"-15,0 0-7 0,0 0-32 0,0 0-27 16,0 0 0-16,0 0-16 0,0 0-21 16,0 0-4-16,0 0-6 0,0 0-12 0,-4-5-10 15,4 5-4-15,0 0 1 0,0 0-2 0,0 0-11 16,0 0-10-16,0 0 2 0,0 0 0 15,20 1 3-15,-20-1-13 0,11-6-2 0,-4 2 2 16,0-2 67-16,2-2 0 0,-1-2-21 0,-1-2 13 16,2-1-26-16,-2-2 1 0,1-4-14 15,-1-3-9-15,2-1 15 0,-6-1-16 16,1-2 8-16,-1 2-15 0,-2-2-1 0,2 2 6 16,-3 4 5-16,0-1 8 0,-4 3 5 0,1 1-6 15,-1 0-4-15,1 4-19 0,-4 5 6 16,1-3-3-16,-5 7-7 0,1 1 2 0,-3 2-8 15,2 5 6-15,-6 0 2 0,3 5-21 0,-2 4 1 16,-1 2 12-16,6 1 3 0,0 0-23 16,5 1 0-16,-1 0-11 0,4-2-9 0,3-1-11 15,0-2 8-15,3 0-11 0,4-2 6 0,-1-1 5 16,5-2 5-16,-1-2 15 0,0-1-2 0,5-3 2 16,-2-1-10-16,4 0 18 0,-4-3 8 15,2 2-23-15,1-1 12 0,-2-2 13 0,-1 2 8 16,-1-1-28-16,1 0 20 0,-3 1 8 0,0 1-2 15,-2-2 12-15,1 2-13 16,-2 0-2-16,-7 1 0 0,14-2-3 0,-14 2-10 16,10 2 0-16,-10-2-10 0,11 5 12 0,-5-2 21 15,-2 3-12-15,-1 0-9 0,3 2 26 16,-2 3-28-16,3 1 8 0,0 3-5 0,-4 2-32 16,4 3-22-16,0-1-26 0,4 0-40 0,-1 1-88 15,3 0-100-15,4-4-539 0,1-2 86 0,-1-5 59 16,3-4 92-16</inkml:trace>
  <inkml:trace contextRef="#ctx0" brushRef="#br0" timeOffset="389.74">2897 1920 888 0,'0'0'309'0,"-3"-7"-19"0,3 7-45 0,-4-5-9 16,4 5-34-16,-3-7-15 0,0 4-26 15,3 3-25-15,-3-4 0 0,3 4-29 0,0 0 1 16,-5-6-16-16,5 6-13 0,0 0-7 0,0 0-13 15,0 0 2-15,0 0-17 0,0 0-19 16,0 0-4-16,0 0-16 0,0 0-15 0,17 10 4 16,-17-10 12-16,14-2-17 0,-7-2 14 0,3-2-6 15,-3 0-17-15,4-3 27 0,-4-1-7 16,2-3-5-16,1 1 3 0,-2-1-3 16,-4 1 7-16,2 1 24 0,-3-1 2 0,0 0-2 15,-2 2 9-15,-1 1 12 0,3 2-7 0,-6-1-1 16,3 2 7-16,-3 1-36 0,-1 0-5 15,0 2 6-15,4 3 9 0,-17 3-17 0,4 2 20 16,-2 2-18-16,-1 6 5 0,2 0 8 0,-2 1-16 16,1 4 4-16,5 0 22 0,0 1-31 15,-1 1-7-15,8 3 12 0,-1-5-4 0,4 1 10 16,1-1-26-16,5-1 10 0,-3 1 11 0,5-3-24 16,2 0-5-16,3 0 6 0,-2-5-24 15,3-1 11-15,3-3-46 0,4-4-16 0,-1-2-110 16,4-5-140-16,3-1-490 0,-3-4 80 15,4-2 49-15,-1-4 117 0</inkml:trace>
  <inkml:trace contextRef="#ctx0" brushRef="#br0" timeOffset="764.19">3215 1566 619 0,'-4'-9'246'0,"-2"4"-29"0,2-1-30 0,1 5-18 15,-1-3 5-15,4 4-25 0,-3-3 2 0,3 3-26 16,-7-6 3-16,7 6-41 0,-3-4-8 15,3 4-12-15,0 0-11 0,0 0-2 0,0 0-34 16,0 0 14-16,6-8-9 0,-1 5 6 0,1-1-5 16,0-1 12-16,1-1-23 0,1-1 1 15,2-2-3-15,0-2-3 0,1-1-18 16,-2 0 6-16,-2-1 14 0,0 0-17 0,1-1 8 16,-2-1-6-16,-2 2 13 0,-1 1 3 0,3 2 0 15,-5 0 15-15,1 1 16 0,-2 2-6 16,0-1-15-16,0 1 0 0,-2 0-20 0,1 2 17 15,-2 2-15-15,3 3 3 0,-7-3-13 0,7 3 7 16,-11 8 11-16,4-1-8 0,1 7-10 0,0 1 8 16,-1 9 5-16,0 1-6 0,3 8 11 15,-2 5 7-15,2 13-12 0,1 1-5 0,3-7 4 16,0-3 4-16,3 10-6 0,1-2-21 0,2-7 16 16,-2 8-10-16,3-11-10 15,0-5-27-15,2-2-6 0,-5-4-52 0,6 2-23 16,-3-6-49-16,-4-3-63 0,4-1-533 0,-3-6 58 15,2-4 111-15</inkml:trace>
  <inkml:trace contextRef="#ctx0" brushRef="#br0" timeOffset="949.83">3215 1867 732 0,'0'0'309'0,"0"-9"-40"0,0 9-26 15,4-8-23-15,2 3-20 0,-2-2-11 16,5-1-25-16,3-1-26 0,4 1-4 16,-1 0-32-16,5-2-30 0,4 0-26 0,3 0-64 15,3-2-95-15,-6 4-214 0,8-2-457 0,5 0 101 16,-6 2 38-16</inkml:trace>
  <inkml:trace contextRef="#ctx0" brushRef="#br0" timeOffset="1093.48">3810 1686 1052 0,'3'-5'289'0,"-3"5"-41"15,0-5-10-15,0 5-8 0,0 0-38 0,1-5-28 16,-1 5-20-16,2-5-11 0,-2 5-56 0,7-5-13 16,-3 2-70-16,2 1-91 0,2-2-126 15,-1 4-570-15,2 0 112 0,-5 3 23 0</inkml:trace>
  <inkml:trace contextRef="#ctx0" brushRef="#br0" timeOffset="1297.78">3851 1916 967 0,'0'0'297'15,"0"0"-82"-15,0 0-38 0,0 0-16 0,0 0-8 16,0 0-17-16,0 0-3 0,0 0-30 0,0 0-9 15,0 0-4-15,0 0-29 0,18-8-15 0,-6 6-38 16,-1-1-95-16,9-9-131 0,-2 9-549 16,2 0 47-16,1-2 86 0</inkml:trace>
  <inkml:trace contextRef="#ctx0" brushRef="#br0" timeOffset="5107.87">15355 1623 678 0,'0'0'174'0,"0"-9"-10"0,0 6 17 0,0 3-19 16,0-9-22-16,0 5 4 0,0 4 68 0,0 0-30 15,-1-9 10-15,1 9-33 0,0-4-13 0,0 4-11 16,0 0-32-16,0 0-21 0,0 0 10 15,0 0-16-15,0 0-4 0,0 0-23 0,0 0 5 16,7 13-6-16,-4-4-2 0,1 1-7 0,-1 3-1 16,0-1-5-16,-3 2 6 0,3 1-11 15,-2 2-10-15,2-2-3 0,1 3 16 0,-4-3-13 16,0-1 2-16,3-1 1 0,-3 0-11 16,0-1-18-16,1-2 8 0,2-1-2 0,-3-2 9 15,0 0 9-15,0-1 4 0,3-2-25 16,-3-4-3-16,0 0-4 0,0 0 4 0,0 0 5 15,13-17-9-15,-9 5-4 0,6-2 3 0,-3-1 3 16,3-5 13-16,1 2-6 0,-1-1 6 16,3-1-8-16,-2 4 2 0,-1 0 1 0,0 3 2 15,1 0-8-15,2 3 8 0,-2 1-10 0,-1 0 12 16,3 1 6-16,-2 2-11 0,2 2-4 16,-3 1 2-16,1 2-1 0,-1-1 1 0,0 4-2 15,1-2 14-15,-1 4-17 0,0 0 7 0,1 3 6 16,-5 1 2-16,1 2 5 0,-4 0-30 15,5 0 5-15,-5 1 9 0,0 0-4 16,-3 1 10-16,4-2-13 0,-4-1 3 0,3-1-18 16,0 0 18-16,-3-1 7 0,1-3 3 0,2 2 5 15,-3-6-2-15,3 4-3 0,-3-4-13 16,0 0 5-16,11-10 6 0,-4 2 2 0,-1-2 8 16,1-1-1-16,0 0 9 0,0-3 14 0,3 2 1 15,-3 1 2-15,3-1-7 0,-3 1 17 16,0 3-17-16,-1 0-3 0,-2-1 0 0,3 2 0 15,-3 3-2-15,-1-1-9 0,3 0-17 0,-2 1 15 16,2 3 11-16,-6 1-26 0,11-3 2 0,-11 3 19 16,10 2-16-16,-10-2 0 0,10 6 10 15,-5-3-13-15,1 5 14 0,-2 0-9 16,2 0-4-16,0 3 4 0,-2 3-17 0,0 1-8 16,0 0-11-16,-1 1-42 0,0 0-37 15,1 0-35-15,2 0-67 0,-3-2-128 0,8-3-351 16,-4-1-66-16,6-3 122 0,2-1 9 0</inkml:trace>
  <inkml:trace contextRef="#ctx0" brushRef="#br0" timeOffset="5353.55">16325 1535 634 0,'0'0'259'0,"-3"-5"28"15,3 5-11-15,0 0-18 0,0-9-19 0,0 9-35 16,0 0-22-16,0 0-36 0,0-7-3 16,0 7-28-16,0 0-4 0,3-3-9 0,3 0-28 15,-6 3-2-15,8-3 7 0,-1 1-17 0,2 0-19 16,-2 1-22-16,4-3-73 0,2 4-24 0,-3 0-96 16,4-1-58-16,-4 1-592 0,5 1 80 15,-5 1 51-15</inkml:trace>
  <inkml:trace contextRef="#ctx0" brushRef="#br0" timeOffset="5527.88">16393 1696 813 0,'0'0'239'0,"0"0"-24"15,-7-8-13-15,7 8-36 0,0 0-25 16,4-8-5-16,-4 8 4 0,6-9-27 0,2 5-11 15,-2 0-33-15,4-1-17 0,1-1-24 0,-1 0-3 16,4 2-112-16,6 0-112 16,-2-1-119-16,2 0-383 0,1 2 51 0</inkml:trace>
  <inkml:trace contextRef="#ctx0" brushRef="#br0" timeOffset="6076.68">17023 1435 752 0,'3'-7'236'0,"-3"2"55"16,0 5-19-16,0-9-34 0,0 9-39 0,3-7-4 16,-3 7-11-16,0-6-17 0,3 1-32 15,-3 5 3-15,4-5-17 0,2 2-11 16,-1 0-18-16,4 0-2 0,-2-1-9 0,3 2-14 15,4 1-8-15,-4-1-18 0,4 0-5 0,-4 2-13 16,0 2-5-16,4 0-34 0,-4 0-27 16,0 2 2-16,-2 0-21 0,-1 2 4 0,-1-1 11 15,-2 2-17-15,-1 1-25 0,-3 2 15 0,0 2-42 16,-3 1-19-16,-1-3-1 0,-2 3-17 16,-1-2-55-16,4-2 34 0,-5 0 51 0,2-2 90 15,2 1 20-15,1-2 34 0,0-2 27 0,-1 1 19 16,0-1-1-16,1 0 24 0,3-4-23 0,-4 3 2 15,4-3-18-15,0 0 0 16,0 0 0-16,0 0 18 0,0 0-17 0,0 0-22 16,0 0 9-16,0 0 9 0,21-8-17 0,-14 7-3 15,-7 1 8-15,11-2-8 0,-2 2 0 16,-9 0-5-16,14 3 6 0,-8-2-9 0,5 3-7 16,-4-1 7-16,0 4-17 0,3-1 17 0,-3 2-4 15,-3 2-14-15,2-3 14 0,-2 4-22 0,-1-1 12 16,-3 2 24-16,0-2 4 0,0 2-32 15,-4 0 1-15,-2 0 4 0,-1 2-4 0,-4-3-8 16,-2-1 0-16,3 0 2 0,-7-1-17 0,6-2 4 16,-6-3 1-16,1 2-3 0,1-2-15 15,2-2 5-15,-4 1-11 0,6-1-17 0,-3-2-95 16,1 0 10-16,0 1-84 0,-5 1-105 16,9-1-438-16,2 1 133 0,-4-1-2 0</inkml:trace>
  <inkml:trace contextRef="#ctx0" brushRef="#br0" timeOffset="7402.73">22503 1480 655 0,'0'-9'304'16,"0"9"-50"-16,-1-8 9 0,1 8-17 15,-3-7-26-15,3 7-10 0,3-6-107 0,-3 6 7 0,-3-6-16 16,3 6-12-16,0 0-20 0,0-6 12 0,0 6-46 16,0 0 3-16,0 0 0 15,0 0-16-15,0 0 3 0,0 0 7 0,4 20-4 16,-1-11 7-16,-3 1-15 0,0 2-5 0,0 1 7 16,0 1-2-16,0-2-1 0,0 4-1 0,0-3-14 15,0 1 21-15,-3-2-26 0,3 1-10 16,-1 1 8-16,1-4 5 0,-3 0 0 0,3-2-5 15,0 0 46-15,0-3-31 0,-4 0-10 0,4-5-8 16,0 0 15-16,0 0-7 0,0 0 0 16,8-17-15-16,-5 9 4 0,3-7 14 15,1 1-1-15,0 0 3 0,7-5-10 0,-4 0 7 16,4 1-2-16,-1 0-10 0,1 2 17 0,-1 3 1 16,1-1-16-16,0 3 6 0,-4 1 4 15,4 1-2-15,-1 3 7 0,2-1-17 0,-5 5 12 16,3-1 6-16,1 1-11 0,-4 4 11 0,4 1-16 15,-1 2 11-15,-3 0-9 0,1 4 14 0,-1-1 5 16,0 3 4-16,-6 0-19 0,3 2-6 16,-4 1-2-16,-1 1 7 0,-4 0-18 0,2-1 13 15,-3 3-15-15,0-4-13 0,3-1 6 0,-4-2-17 16,4 0 32-16,0-1 12 0,0-1 16 16,-1-3 20-16,1-5-25 0,1 5-6 15,-1-5 8-15,0 0 3 0,0 0 2 0,17-15-13 16,-10 5 42-16,7-4-19 0,-1 0-7 0,4 1 20 15,-3-3-4-15,5 2 1 0,-4 1-2 16,2 0 6-16,-4 2-6 0,-1 1-5 0,1 0 10 16,-3 1-2-16,4 2 7 0,-7 1-17 0,3-1 2 15,1 4-13-15,-5-1-2 0,1 0 2 0,2 3 5 16,-1-1-7-16,-8 2 0 0,13 2-3 16,-9 1-3-16,2-1-7 0,-1 4 0 0,-2 2 10 15,0-1 5-15,1 3-10 0,-1 1 8 0,0 1-39 16,1 2-7-16,2 2-36 15,-1 2-36-15,4 1-72 0,-6-3-123 0,7 1-475 16,2-4 66-16,-2-5 125 0</inkml:trace>
  <inkml:trace contextRef="#ctx0" brushRef="#br0" timeOffset="7609.67">23586 1426 716 0,'0'0'292'0,"0"0"2"16,0-5-48-16,0 5-36 0,0 0-18 0,0 0-21 16,0-7-17-16,0 7 2 0,0 0-23 0,0 0-15 15,6-3 7-15,-6 3-17 0,0 0-24 0,10 0 16 16,-10 0-18-16,15 0-31 16,-6 0 3-16,1 0-33 0,2 0-14 0,4 2-60 15,-2-2-68-15,0 0-124 0,0 3-564 0,-1 0 69 16,1-1 44-16,-1 3 74 0</inkml:trace>
  <inkml:trace contextRef="#ctx0" brushRef="#br0" timeOffset="7811.26">23627 1616 755 0,'14'-15'197'15,"-8"12"-31"-15,1 0-17 0,6-1 7 16,2 1-31-16,5-3 6 0,3 1-26 0,2-1-54 16,2 2-38-16,1-3-95 0,2-2-72 0,1 8-542 15,-3-4 51-15</inkml:trace>
  <inkml:trace contextRef="#ctx0" brushRef="#br0" timeOffset="8371.83">24304 1319 1031 0,'-4'-9'207'0,"4"5"49"0,0 4-12 16,0 0-40-16,-3-8-22 0,3 8-16 0,0 0-4 16,0 0-32-16,0 0 1 0,0 0-11 15,0 0-25-15,0 0-11 0,-3 23 14 0,2-11-32 16,-2 1-15-16,-4 2-5 0,3 2 3 0,1 5-18 15,-2-1-6-15,-3 2-9 0,1-1-4 16,0 0-19-16,0 3-21 0,0-3-1 16,1-5-9-16,4 0 2 0,-4-3-5 0,3-2 8 15,0-2 36-15,2-1 17 0,-2-2 8 0,0-1-12 16,3-2-4-16,0-4 6 0,0 0 0 0,0 0 5 16,0 0 13-16,0 0 8 0,0 0-9 15,0 0-9-15,13-17 2 0,-7 13 5 0,-4-3-17 16,4 0-1-16,1 2 8 0,3-1 3 0,-2-2-11 15,5 2-2-15,1-2-11 0,2 2 11 0,-1 0 0 16,1-1 0-16,2 1-8 0,1 0 0 16,-1 2-2-16,3-1 4 0,-1 1-7 0,1 1 0 15,0 0 0-15,0-2 8 0,-2 3-23 0,-2-1-8 16,3 1-3-16,-5-1 0 0,-2 1 11 0,-3 0 23 16,4 0-3-16,-7-2-8 0,3 1 6 15,-3-4-3-15,-3 2-5 0,-1 1 2 0,-3-2 1 16,0-1-3-16,0-1-6 0,-3 4 4 15,1-4-9-15,-7 0 14 0,5 1-6 0,-2 2 16 16,-1-1-11-16,-4 1-5 0,5 1-4 16,-1-1 17-16,1 3-5 0,2-3-13 0,-3 4 5 15,7 1-12-15,-10-2 10 0,10 2-8 0,-11 5 20 16,5-1-4-16,2 2-9 0,1 0 6 16,-1 3 13-16,1 1-13 0,0 2 33 0,3-2 3 15,-1 3-11-15,1 1-10 0,0-1 14 0,1 4-4 16,2-1-15-16</inkml:trace>
  <inkml:trace contextRef="#ctx0" brushRef="#br0" timeOffset="14136.93">15023 2419 609 0,'-1'-6'245'0,"1"6"-19"0,-3-5-14 16,0 0-22-16,3 5-39 0,0-7 18 0,0 7-18 16,-4-4-34-16,4 4 6 0,0 0 5 0,-3-6-28 15,3 6-10-15,0 0-1 0,0 0-38 16,0 0 6-16,0 0-16 0,0 0 2 0,0 0 6 15,0 0-11-15,-1 15-5 0,2-3-4 0,2 0 9 16,-3 5-2-16,0 2 0 0,0 3 2 16,0 3-23-16,0 2 8 0,0 1-2 15,0-2-11-15,0 4 8 0,-3-3 8 0,2 0-31 16,1 0 20-16,0-1-10 0,0-4 10 0,0 0 3 16,0-4-20-16,0 2-21 0,0-2-23 15,1-3-8-15,2 0-92 0,-3-4-18 0,0 1 3 16,4 0-16-16,-1-2-84 0,-3-3-41 0,4-1-443 15,-4 0 100-15</inkml:trace>
  <inkml:trace contextRef="#ctx0" brushRef="#br0" timeOffset="14484.45">14971 2401 660 0,'0'-6'233'16,"0"-1"-18"-16,3 2-41 0,1-1-3 0,-1 0-7 15,4 2-28-15,3 0 5 0,0 1-26 0,1 1 3 16,2 0-16-16,2 0-15 0,1 4 0 16,-1 0-15-16,4 1-3 0,-1 2-13 0,-1 0 3 15,3 3-23-15,-2 1 18 0,-2-2-1 0,-1 1-22 16,-2 2 5-16,0-2 2 15,1 0 1-15,-4 1-27 0,-3-2 9 0,1 0-11 16,-2 1 8-16,-3-1 0 0,-3 1 0 0,-3 0-3 16,0 0-10-16,-8 1 6 0,-2-1-19 15,0 0 13-15,-2-3 13 0,-1 2-23 0,-2-2 15 16,1 0-10-16,6-4-23 0,-2 2-20 0,-1 0-70 16,7 0-84-16,-2 0 10 0,5-1-64 15,4-2-18-15,-7 5-179 0,7-5-220 0,10 5 11 16</inkml:trace>
  <inkml:trace contextRef="#ctx0" brushRef="#br0" timeOffset="15403.88">15556 2473 632 0,'-4'-6'217'0,"-2"2"-4"15,2-3-19-15,-3-1-4 0,-3 2-11 16,0 2-28-16,-4-3-18 0,4 2-13 0,-3 2-10 15,1 1-2-15,-1 1-13 0,-1 1-8 0,1 0 0 16,-1 1-31-16,4 5 5 0,0 0 6 16,-1 3-24-16,4 1-12 0,-3 2 8 0,4 0-14 15,3 0 1-15,2-4-21 0,1 4-10 0,1-3-11 16,2-1 14-16,3 0-26 0,4-3 10 0,-3-1 2 16,4 0-4-16,-1-2-6 15,0-2 1-15,1 0-3 0,-11 0 17 0,20-2-17 16,-6-2 8-16,-1 0 7 0,-2-3 21 0,-1 2 15 15,-3 0 18-15,3 3 17 0,-3-4-11 16,-1 3 1-16,-2 1-15 0,2-3 14 0,-2 3-12 16,0-3 4-16,-4 5-9 0,7-2 4 0,-7 2-24 15,6-5 13-15,-6 5 3 0,7-1 2 16,-7 1-26-16,0 0 1 0,11 0-8 0,-11 0 7 16,13 6 3-16,-6-4-10 0,3 2-7 0,-3-2-9 15,3 2-15-15,4-2 6 0,-4 0-32 0,3-1 6 16,-1-1 2-16,1-3 26 15,1-1-18-15,-1-2 2 0,0-1-9 0,2-1 22 16,-2-4-10-16,-2 2 23 0,2-5-18 0,-6 4 11 16,3-3 30-16,-3 1-10 0,-4 3 20 15,1 0 10-15,-4-1-1 0,3 4-17 0,-6 0-2 16,0 0 0-16,-1 2-7 0,-2 2 12 0,-2 1-2 16,8 2-3-16,-17 2 5 0,7 3-18 0,-1 2 16 15,1 2 10-15,1 3-28 0,-2 2 15 16,1 4-5-16,6 4-5 0,-2 1 12 0,2 2 1 15,4 0 15-15,-1 0-13 0,2 0-4 0,3 0-1 16,-1-2-3-16,4 0 6 16,-4 0-3-16,1-2 5 0,2-3 1 0,-2-1-14 15,0 0-15-15,2-3-5 0,-2-1-5 0,-1-1-21 16,0 0 11-16,-3-3 15 0,-3 0 2 16,3-2 29-16,-3 0-23 0,-4 1-16 0,-1-3 26 15,2-1-23-15,-4-1 2 0,3-2 8 0,-4-1 26 16,11 0 10-16,-19-3 15 0,11 0-2 0,-2 1-1 15,6-3 1-15,-2 0-10 0,0-2-1 16,5-1-22-16,1 0 9 0,4-2-7 0,2-2-2 16,1-2 7-16,3 0-8 0,7-3 3 0,-3-1 0 15,6 0-18-15,4-4 18 0,7-5-10 16,0-1-5-16,-3 6 20 0,-4 2-13 16,-1 0-7-16,1 1 17 0,-3 2-7 0,-4 2-10 15,0-1 48-15,-4 6 13 0,-2-1 3 16,-1-1-16-16,-3 4 18 0,-1-1-20 0,-1 1 5 15,-2 1 7-15,-3 1-14 0,0 0-17 0,0 6 6 16,-8-8 5-16,2 6-10 0,-1 1 8 0,7 1-6 16,-17 3-2-16,7-1-13 0,-1 2 13 15,1 0-8-15,-4 5 0 0,5-1 0 0,1-1-3 16,1 3 4-16,1 2-4 0,2-2 8 0,1 1-2 16,0 1-13-16,3-1 13 0,0-1-26 15,3 0-13-15,1-1-10 0,2 1-13 0,4-1-12 16,1-1-49-16,5-2-60 0,-1-2-57 0,4 0 11 15,2-1-485-15,0 0 12 0,-1-3 159 16</inkml:trace>
  <inkml:trace contextRef="#ctx0" brushRef="#br0" timeOffset="16043.5">16373 2401 837 0,'-3'-5'263'0,"3"5"-9"0,-4-4-39 16,4 4-21-16,0 0-17 0,7-9-6 0,-4 5-27 15,1 0-1-15,5-1-18 0,-2-2-109 16,4 0-34-16,-4-1 5 0,3 1-38 0,1-3-57 16,-2 0-17-16,-2 0 15 0,0-1-34 0,1-3 34 15,-2-1-20-15,-3 2 48 0,1 1-10 16,-4-3 23-16,0 1 30 0,0-1 19 0,-1 1 27 15,-5-3 24-15,3 4 15 0,-1 0 23 16,-3 1 0-16,3 0 3 0,-2 4-16 16,-1 0-9-16,1-1 14 0,2 5 23 0,-6-2-43 15,6 5 3-15,4 1-3 0,-13 1-5 0,5 5-11 16,-2 5 16-16,1 2-15 0,-2 7-8 0,4 2 2 16,0 8 11-16,0 3 0 0,1 2-6 15,-5 12 6-15,5 2-26 0,2-6 3 0,1-5 15 16,0-1-21-16,-1-3-2 0,4 3-18 0,-4-2-66 15,1 0 5-15,2-8-67 0,-2-2-51 16,-7 1-116-16,10-2-365 0,-3-8 38 0</inkml:trace>
  <inkml:trace contextRef="#ctx0" brushRef="#br0" timeOffset="16934.28">16188 2644 757 0,'0'0'251'0,"0"-6"-18"16,0 6-23-16,10-9-21 0,-3 6-12 16,4-3-21-16,2 0-23 0,5 0-15 0,5 0-6 15,1 0-7-15,7-2-2 0,0 1-19 0,6-1 3 16,-3 1-30-16,1-1-4 0,-8 2-1 16,8-2-4-16,-12 2-12 0,1 1 5 15,-3-1 3-15,-2 0-14 0,-4 5 16 0,-5-3 23 16,4 1 1-16,-4 0-12 0,-3 1 6 15,2-4 6-15,-4 4-19 0,-2-2 5 0,-3 4-15 16,3-4-8-16,-3 4 1 0,0 0-11 0,0 0 7 16,0 0-22-16,-31 6 20 0,18-1-7 15,-1 2-11-15,1 0 0 0,-4 2 11 0,3-2-6 16,0 2-2-16,1 0-11 0,2 0-12 0,1-2 15 16,0 1-2-16,5-2 2 0,-1 1-15 0,3-1 2 15,3-2-5-15,0-4-2 0,3 6 2 16,0-2-5-16,5-4 8 0,2 0 0 0,3-2-8 15,1 0 2-15,0-2 9 0,3-1 4 0,-4-2-5 16,2 2 6-16,-2 0-16 16,4-2 18-16,-7 3 10 0,0 0 16 0,1 1-11 15,-4 1 8-15,-1-3-8 0,1 3 11 0,1-1-5 16,-2 1 4-16,-6 2 1 0,7-2-13 16,-7 2-1-16,7-3 9 0,-7 3-11 0,0 0-2 15,10 0 2-15,-10 0-7 0,7 5-11 0,-7-5 13 16,3 10 5-16,0-5-10 0,-2 1 5 15,2 0-12-15,0 0-1 0,1 0-12 0,3-2-1 16,-3 3-10-16,2-3 3 0,1-1 23 0,-1 0-15 16,2-1 4-16,-1-2 3 0,2 0 11 15,1-4-11-15,1 1 5 0,-1-2 24 16,4-3-21-16,-4 1-3 0,3-3 21 0,-2 2-21 16,-4 1 21-16,0 1 5 0,2 0 10 0,-4 0-2 15,1 1 2-15,-2 0-5 0,-1 2-5 16,1-1-8-16,2 2 8 0,-3-3-26 0,-3 5 11 15,5-4-1-15,-5 4 1 0,0 0 15 0,0 0-13 16,0 0 0-16,10 7-10 0,-10-7 5 16,3 8-5-16,0-4 5 0,0 2 2 0,-2-2-20 15,2 1 11-15,0-1-6 0,2-1-2 0,1 0-1 16,0 1 19-16,-2-2-6 0,2 1-10 16,-6-3-7-16,15-2 28 0,-5 1-14 15,1-3 14-15,-1-2-13 0,3-2 0 0,-2-1 10 0,2-3-10 16,-3-3 5-16,4-2 2 0,-7 3 9 15,3-5-6-15,1 1 13 0,-5-3-8 16,1 4 3-16,-4-2 12 0,1 4-12 0,3 0 10 16,-4 2 5-16,0 1 0 0,-2 2-12 0,-1 0-65 15,0 0-17-15,3 3 4 0,-3 1 14 16,0 1-6-16,0 5 0 0,0 0 21 0,0 0-8 16,0 0 10-16,0 0 13 0,-17 18-7 0,13-6 4 15,4 1-7-15,-3 2 2 16,-1 1-7-16,4 2 10 0,0 0 8 0,0 0-13 0,0-1-8 15,0 1 5-15,1 1-7 0,2-3-24 16,0 2-2-16,0-1-59 0,-2 0 8 16,3 0-46-16,-1-4-67 0,0 0-30 0,-3-1-236 15,4-3-213-15,2 0 98 0</inkml:trace>
  <inkml:trace contextRef="#ctx0" brushRef="#br0" timeOffset="17246.8">17494 1935 760 0,'0'0'297'16,"-3"-5"-34"-16,3 5-22 0,-1-5-26 15,1 5-31-15,0 0-17 0,0 0-14 0,0 0-25 16,-9 10 13-16,4-1-21 0,2 0-2 0,0 5-13 15,-1 2 8-15,-2 6-47 0,3 0-2 16,-1 3-8-16,1 1 6 0,-1 2-8 0,3-1-3 16,-2 3-10-16,0 3 2 0,3-3-17 0,-3 4 10 15,0-5-6-15,2 5 11 0,1-6-30 16,0-1-9-16,0 1-25 0,0-3 0 16,0 2-38-16,1-7-39 0,-2 2-31 0,2-3-43 15,-1-5-112-15,-1 4-536 0,1 0 136 0,0-2-23 16</inkml:trace>
  <inkml:trace contextRef="#ctx0" brushRef="#br0" timeOffset="17464.93">17361 2491 703 0,'-3'-3'300'0,"3"3"-13"0,-5-10-103 0,5 7 16 16,0 3-57-16,-3-8 3 15,3 8-23-15,0-4-8 0,0 4-5 0,0-7-8 16,0 7-20-16,3-5-20 0,2 0 9 0,1 3-9 16,1-3-21-16,3 2 18 0,4 0-11 15,2-3-15-15,2 0 6 0,-1 4-19 0,0-3-15 16,4 2-12-16,-4 0-34 0,3-2-15 0,1 4-60 16,-4-1-96-16,0-6-54 0,-3 11-512 0,3-3 99 15,-7 1 70-15</inkml:trace>
  <inkml:trace contextRef="#ctx0" brushRef="#br0" timeOffset="18407.08">21784 2506 709 0,'0'0'227'0,"-7"-3"-27"0,7 3-18 0,0 0-26 16,0 0-3-16,-3 16-32 0,3-9-3 16,0 5-3-16,0 2-23 0,3 3 3 0,-3 2-11 15,0 1-12-15,0 5-6 0,3 0 3 0,-2 2-12 16,-1 1-16-16,0 0-6 15,0 1-29-15,0-1-14 0,0 1-46 0,3-2-12 16,-3-2-85-16,-3-3-47 0,3-3-24 0,0 0-492 16,0 0 38-16</inkml:trace>
  <inkml:trace contextRef="#ctx0" brushRef="#br0" timeOffset="18767.54">21688 2364 568 0,'0'0'222'0,"0"0"-17"16,0 0-23-16,7-3-21 0,-7 3-17 0,17 0-16 15,-3 2-3-15,3-1-20 0,4 1 0 16,2 1-31-16,5-1 5 0,2 2 3 0,-2-1-10 15,3 2 2-15,-1-2-28 0,-2 0 8 0,-1 2-10 16,-6-1-21-16,-1 0 5 0,-2 0-8 16,-5 0-30-16,1-1 7 0,-4 1 1 0,0 0-1 15,-6 2 8-15,-4 2-5 0,-4 1 13 0,-6 3 0 16,-3 2-26-16,-5-1-7 0,-6 5 2 16,1-2-5-16,-5 0 0 0,1-1-16 15,6 0-22-15,-3 0-23 0,4-2-73 0,3-3 22 16,7 0-19-16,-1 0-46 0,4-2-63 0,4-1-410 15,6-2 33-15</inkml:trace>
  <inkml:trace contextRef="#ctx0" brushRef="#br0" timeOffset="19643.79">22341 2533 816 0,'0'0'282'0,"-3"-8"-9"16,-1 4-19-16,-2 2-21 0,-1-3-36 15,-4 2-28-15,1 0 2 0,-3 3-14 0,-1 0-19 16,-3 0-13-16,-3 3-28 0,-1 0 13 16,1 2-10-16,-1-1-23 0,3 2-8 0,-1 3 5 15,4-1-35-15,-1-1-8 0,5 3-14 0,1-2 7 16,3 2 1-16,4-2-10 0,3-1-12 16,3 0-8-16,4 1-8 0,3-3 3 0,1 0-29 15,5-1 6-15,-1-2 0 0,1 0-16 0,2 0 13 16,-2 0 11-16,-2-4 12 0,0 4 3 15,0-4 20-15,-1 2 26 0,-2 0 20 0,-4 2-5 16,3-4 8-16,-10 2 8 0,14 0-13 0,-14 0 15 16,13 2-13-16,-7-2-18 0,-6 0 24 15,7-2-31-15,-7 2 7 0,0 0-7 16,14 2-8-16,-14-2 10 0,0 0-10 0,7 0-8 16,-7 0-22-16,7 0-11 0,-7 0 5 0,11 0 3 15,-11 0-41-15,16 0 4 0,-5-2-27 16,2-1-31-16,1 1 23 0,6-4-43 0,-2-1 2 15,-1-3-2-15,6-1-3 0,-5-2 23 0,2 0 15 16,-2-2 31-16,-2 2 34 0,1-2 22 16,-6 5 6-16,2-2 33 0,-3 2 28 0,-3 2-18 15,-3 0 0-15,3 0-16 0,-4 2 22 0,-2 1-14 16,-1 5-12-16,0 0-6 16,-11-5-10-16,11 5 24 0,-14 7-4 0,4-2-9 15,-4 3-1-15,1 4 3 0,2-1-10 0,-2 3 18 16,3 3-6-16,-4 0-2 0,4 4 3 0,3-1-6 15,-1 0-2-15,2 3-5 0,3-4 3 16,-1 0-6-16,4 2 0 0,0 0-2 0,3-1 7 16,1 2 0-16,-1 0-2 0,0-4 3 0,1 0-16 15,0-3 7-15,3 3-4 0,-4-4-13 16,0 0 2-16,0-2-5 0,-2 0-2 0,2-2-16 16,-3-1 16-16,0-3 4 0,0 3-4 0,-3-5 5 15,2 2 7-15,-2-3-22 0,-3 0 7 16,6-3 18-16,-11 4-10 0,11-4 25 15,-10-1-2-15,10 1-3 0,-10-5 16 0,7 2-1 16,-1 0-7-16,0-3-18 0,4-1-10 16,0-2-16-16,7 0 1 0,-3-1 12 0,3-3-8 15,3 1 6-15,4-3-13 0,2 1 12 0,-1-3-1 16,4 4 9-16,-4-4-5 0,7 3 0 16,-4 0 0-16,3-1-2 0,-4 2 0 0,0-1 5 15,1 1 7-15,-8 3 3 0,3 0 5 0,1 0 28 16,-4 2 3-16,-3 1 8 0,3 0 20 0,-6-1-3 15,3 1 1-15,-4 2-32 0,3 0 27 16,-3 0-4-16,-2 0-12 0,-1 5-2 16,0-8-21-16,0 8 23 0,0 0-13 0,-10-3-5 0,10 3 0 15,0 0-8-15,-17 6-7 16,9-1-6-16,-1 1 4 0,2 0 1 0,1 2-12 16,-2 1-5-16,4 1-11 0,1 0-7 0,0-1-8 15,3 1-38-15,0 2-49 0,3-2-23 16,1 0-43-16,2 0-64 0,-1-2-75 0,8-1-501 15,4-2 122-15,0-3 49 0</inkml:trace>
  <inkml:trace contextRef="#ctx0" brushRef="#br0" timeOffset="20020.3">23179 2413 657 0,'-3'-5'284'15,"3"5"-28"-15,-4-6-28 0,4 6-23 0,-1-6-28 16,1 6-21-16,0 0-10 0,1-5-16 0,-1 5 3 16,11-3-28-16,-5 1-18 0,4 1-30 15,4-3-22-15,0-2-35 0,3-2 0 0,-1-1-5 16,2-1 0-16,-1-2-8 0,-3-1 16 0,-1 0 0 16,2-1-6-16,-3 1 0 0,-5-1 19 15,1-2-16-15,-1 1 10 0,-1 0 8 0,-3 0 13 16,-2 3 4-16,-1-1 29 0,0 1-7 15,0 1 4-15,-1-1-12 0,-5 3-8 0,3 3-3 16,-4-2-12-16,-1 4 17 0,2 2-15 16,-4 0 1-16,0 4 4 0,-4 2-13 0,0 4 16 15,0 2-15-15,-2 5 7 0,-2 5 5 0,2 5-2 16,-5 12 0-16,0 2 2 0,8 5-18 0,-2 1 13 16,2 0-5-16,3 2-5 0,3-9 3 15,3-5-29-15,-2 2-7 0,6-3-42 0,-1-1-7 16,-2 3-74-16,0-6-102 0,3 2-370 0,-6-4-175 15,1-1 76-15,-1-3 81 0</inkml:trace>
  <inkml:trace contextRef="#ctx0" brushRef="#br0" timeOffset="20781.88">22885 2803 936 0,'0'0'256'0,"7"-11"-33"0,0 5-18 15,6-2-16-15,5-1-15 0,8-2-38 0,2-2 5 16,6 1-6-16,11-4-25 0,-5 3-10 16,-5 1-5-16,13-2-26 0,-8 3-10 0,-6 2 5 15,-6 1-26-15,0 2 19 0,-4 0-6 0,-3-1-15 16,-5 3-13-16,2 0 23 0,-5 2-26 16,-3-2 3-16,4 1-5 0,-7 2 3 15,-1 1 2-15,-6 0-5 0,11-2-3 0,-11 2 0 16,0 0-7-16,0 0-3 0,-14 12 5 0,7-7 16 15,-2 5-26-15,-2-2 3 0,-3 4-3 16,0-3 10-16,-2 3-8 0,1 0 9 0,2-1-14 16,0 0 6-16,-2-3 4 0,5 2-9 0,-3-3-1 15,6 1 16-15,0-1-10 0,1 0-16 16,5-1 15-16,-2-1 1 0,3-5-1 0,4 7-12 16,-4-7-8-16,10 5 8 0,0-5 10 0,4-2-28 15,-1 0 18-15,1 0 15 16,-1 0-21-16,2 0 11 0,1-1 13 0,-6 0-6 0,4 0 11 15,-4 0 3-15,1 2-1 0,-4-1 36 16,-1 0-33-16,1 0 26 0,0 0-19 0,-7 2 16 16,11-2 3-16,-5 0-1 0,-6 2-15 15,0 0 13-15,10-2-23 0,-10 2 5 0,0 0-2 16,8 0-16-16,-8 0 8 0,0 0-6 0,0 0-7 16,9 5 16-16,-9-5-19 0,4 5-17 15,-1-1 4-15,-3-4-37 0,4 6 9 0,2-3-12 16,2-1-16-16,-2-2 26 0,-6 0-18 0,14 4 8 15,-3-4 10-15,-1-2 15 0,-1 0-5 16,2 1 5-16,-1-3 11 0,0 1 20 0,-2-2 20 16,1 0 19-16,-2 0 2 0,-3 2 7 0,2 0 1 15,-1-1 0-15,1 1 4 0,-2-1 6 16,-4 4-8-16,6-5 1 0,-6 5-6 16,6-5-16-16,-6 5 1 0,4-1-8 0,-4 1 3 15,0 0-11-15,0 0-10 0,7-3 8 0,-7 3 5 16,0 0-5-16,0 0-3 0,1 12-7 15,-1-8-6-15,0-4 16 0,3 9-21 0,0-5-5 16,0 1 8-16,-3-5-13 0,4 7 5 0,-1-4 3 16,4-1 10-16,-4 1-7 0,5 0-6 15,-8-3 10-15,13 1-2 0,-6-1 3 0,-7 0-6 16,14 1 13-16,-14-1 0 0,13-1-7 16,-7 0 9-16,-6 1-4 0,11-2 12 15,-11 2-7-15,10-1-3 0,-10 1 8 0,7-2-3 16,-7 2-10-16,0 0-15 0,0 0-29 0,11-1-17 15,-11 1-62-15,0 0-85 0,0 0-94 0,0 0-107 16,6 0-418-16,-6 0 95 0,0 0 54 16</inkml:trace>
  <inkml:trace contextRef="#ctx0" brushRef="#br0" timeOffset="21045.51">23848 2241 575 0,'-3'7'190'0,"3"3"-21"0,0 2-18 0,0 3 0 16,0 2-26-16,0 4 3 0,0 2-15 15,3 6-16-15,-2-2-18 0,-1 2 3 0,0 1 3 16,4 0-26-16,-1 2 0 0,0-3-8 0,-2-2-13 15,-1 0-12-15,3 0-24 0,-3 0-22 16,0-2-85-16,3-6-82 0,-13 4-151 16,14-4-350-16,-1-2 37 0</inkml:trace>
  <inkml:trace contextRef="#ctx0" brushRef="#br0" timeOffset="21340.52">24161 2256 788 0,'0'0'230'0,"0"0"-12"0,0 0-26 16,0 0-13-16,0 0-13 0,-2 25-22 16,-1-11-19-16,3 4-2 0,0 4-21 15,-3 3 3-15,3 3-15 0,-3 0 7 0,2 6-20 16,-2-1-3-16,0-3-15 0,0 2-5 0,1 0-6 15,0-6-12-15,-1 0 13 0,3 1-11 16,-4-4 8-16,4-1-10 0,-3-2 0 0,3 0 0 16,3-3-13-16,-3 1-13 0,4-3 3 0,-1 0-44 15,1-1-17-15,2-3-39 0,1 0-82 16,4-5-59-16,-1 4-563 0,0-7 97 0,1 0 29 16</inkml:trace>
  <inkml:trace contextRef="#ctx0" brushRef="#br0" timeOffset="21497.9">24208 2633 842 0,'-4'-6'291'0,"4"6"-35"16,-3-6-23-16,3 6-28 0,0 0-28 15,4-5-13-15,-4 5-39 0,13-3-25 0,1 1-26 16,-1 1-94-16,8-1-152 0,0 2-373 0,5 0-90 15,-1 0-33-15</inkml:trace>
  <inkml:trace contextRef="#ctx0" brushRef="#br0" timeOffset="21701.95">24891 2589 947 0,'0'0'304'0,"3"-6"-58"0,-3 6-29 0,1-4-7 16,-1 4-38-16,0 0-24 0,11-3-40 16,-11 3-34-16,10 0-38 0,-10 0-57 0,0 0-68 15,13 5-60-15,-13-3-153 0,4 3-450 0,-1-1 143 16</inkml:trace>
  <inkml:trace contextRef="#ctx0" brushRef="#br0" timeOffset="21890.85">24789 2804 883 0,'0'0'304'16,"0"0"-112"-16,0 0-20 0,0 0 4 0,0 0-22 16,0 0-34-16,0 0 3 0,0 0-15 15,0 0-19-15,31-4-7 0,-21 4-21 0,4-2-30 16,-1 2-46-16,2 0-100 0,1-2-149 0,5 2-506 15,-1 2 66-15,1-2 112 16</inkml:trace>
  <inkml:trace contextRef="#ctx0" brushRef="#br0" timeOffset="22313.05">25641 2617 970 0,'-1'-9'314'0,"-3"1"-29"0,-2-3-32 15,2 1-18-15,-2 0-122 0,3-1 74 0,-1 1-8 16,1 0-38-16,-1 0-13 0,3-1-13 16,-2 2 0-16,0-3-15 0,3 4-8 0,0-3-15 15,3 3-5-15,1-1-8 0,3-1 0 0,0 1-18 16,3 1-8-16,4 0 1 0,-1 0-1 0,2 4-5 15,1-1 11-15,1 0-21 0,-3 4 0 16,0 0-3-16,2 1-4 0,-1 1-9 0,-2 3 1 16,4 0-11-16,-6 0 1 0,2 3-6 0,-2 1 3 15,-1 2 0-15,-1 1 13 0,-5 0-3 16,0 1-13-16,-4 1-5 0,-4 1 11 16,1 2-3-16,-4 1 7 0,-3 1 6 0,-1 1-16 15,-2-1 13-15,0 0 8 0,2-4-15 0,1-1-4 16,3 0-1-16,-1-1-9 0,-1 0-14 15,5-3 17-15,1 1-8 0,3 1-9 0,0-1-27 16,0 0-14-16,7-2-29 0,-1 2-92 0,2-3-138 16,2 4-520-16,-1 0 79 0,2 0 93 15,-4 0 118-15</inkml:trace>
  <inkml:trace contextRef="#ctx0" brushRef="#br0" timeOffset="22467.1">25743 3100 936 0,'0'0'251'0,"-7"1"-33"0,7-1-31 0,0 0-6 15,0 0-37-15,0 0-1 0,0 0-51 0,0 0-92 16,20-10-125-16,-12 8-600 0,1 1 45 16,-2 1 91-16</inkml:trace>
  <inkml:trace contextRef="#ctx0" brushRef="#br0" timeOffset="23322.08">17768 2327 931 0,'0'0'307'0,"0"6"-33"0,0-6-36 16,0 0-41-16,0 0-66 0,0 0-8 15,0 0-8-15,6 2-33 0,-6-2 15 0,0 0-10 0,0 0 5 16,0 0-17-16,0 0-14 0,0 0 8 15,15-2-23-15,-15 2-7 0,16-4-4 16,-6 3-4-16,4-2-18 0,-1 1-16 0,2-1-22 16,1 2-42-16,-2-1-81 0,3 2-49 0,-3-3-90 15,2 8-455-15,-4-3 53 0,-2 3 57 16</inkml:trace>
  <inkml:trace contextRef="#ctx0" brushRef="#br0" timeOffset="23509.2">17884 2521 834 0,'0'0'320'0,"-7"-2"-44"0,7 2-4 16,0 0-37-16,0 0-30 0,0 0-16 16,0-6-15-16,0 6-20 0,13-5-11 0,-6 0-30 15,3 4-26-15,1-5-28 0,6 5-62 0,3 0-135 16,1-2-141-16,-1 0-543 0,4 1 95 15,4-1 39-15</inkml:trace>
  <inkml:trace contextRef="#ctx0" brushRef="#br0" timeOffset="23905.08">18523 2258 1011 0,'-4'-8'284'0,"-2"0"-87"0,5 2-21 0,-2 1-17 16,0 0-13-16,0 0 66 0,-1-2-30 0,4 4-18 15,-3-2-16-15,3 5-32 0,6-10-9 16,-2 6 1-16,3-2-11 0,3 1-2 0,1 0-31 16,2 0 12-16,1 1-6 0,2 0-6 0,-1 4 0 15,1-2-31-15,2 4-5 16,-2-1-10-16,2 1-13 0,-5 2 3 0,4 1-6 15,-6 1-9-15,0 4-1 0,2-3 8 0,-7 3-5 16,-2 2 15-16,-1 1-13 0,-3 0 1 0,0 2 4 16,-7 3-2-16,1 3 13 0,-4 0-3 15,-4-1-22-15,-3 2 14 0,0 1 8 0,3-5-22 16,0-1 14-16,1 0-4 0,2-4 4 0,4-1-9 16,-3 0-14-16,4-2 8 0,2 0 6 15,0-2-6-15,1 2 13 0,0-2-8 0,6-1 8 16,0 3 8-16,4-3-18 0,0 0 7 15,7 1 8-15,0-2-23 0,2-1-30 0,-1 1-32 16,-2 2-86-16,4-2-70 0,-4 3-89 16,2-1-481-16,-2 1 48 0,4 0 124 0</inkml:trace>
  <inkml:trace contextRef="#ctx0" brushRef="#br0" timeOffset="24057.87">18848 2851 903 0,'-10'0'323'0,"10"0"-32"16,0 0-22-16,0 0-28 0,-11-3-36 0,11 3-24 16,0 0-137-16,-4 2-671 15,4-2-95-15,0 0 54 0</inkml:trace>
  <inkml:trace contextRef="#ctx0" brushRef="#br0" timeOffset="30887.6">5636 4375 524 0,'0'0'218'0,"0"-8"-49"16,0 8-3-16,0 0 1 0,-1-7 65 0,1 7-29 15,0-7-27-15,0 7 9 0,-3-3-9 16,3 3-7-16,0 0-23 0,0-8-5 0,0 8-18 16,0 0-23-16,-4-6-3 0,4 6-10 0,0 0-3 15,-3-2-20-15,3 2 10 0,0 0-22 16,0 0 1-16,0 0-12 0,0 0-5 15,0 0 0-15,0 0-21 0,1 16 6 0,1-10 2 16,-2 5 0-16,1 3-3 0,-1 5 9 0,0-1-27 16,0 5 24-16,0 3-8 0,0 0 0 15,-1 2-6-15,1-2-1 0,0 2 1 0,-2-2 6 16,1-1-2-16,1 0-24 0,0-1 5 0,0-4 9 16,0 1-1-16,-3-3-13 0,3 1-20 0,0-2-5 15,0-3-29-15,0-1-43 0,0 1-66 16,0 0-72-16,0-4-602 0,3-2 80 15,-2-1 40-15,1-4 106 0</inkml:trace>
  <inkml:trace contextRef="#ctx0" brushRef="#br0" timeOffset="31749.1">7871 4403 726 0,'-4'-7'244'0,"4"3"-24"0,-3-2-8 16,0 1 42-16,2 0-29 0,1 5-33 0,-3-9 0 16,3 3-5-16,0 6-23 0,-3-8-19 0,3 8-19 15,0-3 9-15,0 3-35 0,3-7 0 16,-3 7-13-16,10-5-10 0,1 3-10 0,-1 1-9 15,4 0-6-15,-1 1-1 0,1 0-3 0,6 1-12 16,1 0 5-16,-4 1-13 0,3 2-7 16,1-3-6-16,-7 6-10 0,6-4-5 15,-6 4-5-15,0 0 5 0,-4 1-15 0,0 1-11 16,-3-1-4-16,-6 3 12 0,-1 3 0 0,-5 3 5 16,-2 2 13-16,-6 4-23 0,-4 2 2 15,-11 8 1-15,-2-6-1 0,-1 3 14 0,4-10 9 16,7-2-14-16,5-4 1 0,-1-1 16 0,2-2 6 15,3-2 1-15,1 0 9 0,0-2-1 16,3-2 19-16,0-1-11 0,4 1-5 0,-3-1 13 16,2-3-11-16,4-1-7 0,0 0 5 0,0 0-10 15,0 0-3-15,30-10 8 0,-16 4 3 0,3 2 2 16,0-2-23-16,1-1 8 0,-1 4 12 16,6-2-23-16,-6 2 9 0,4-1 4 15,0 2-23-15,-1 2-10 0,0 0-38 0,1 2-27 16,-4 3-47-16,4-1-124 0,-4 3-542 15,0 0-10-15,0 3 66 0,-4-3 143 0</inkml:trace>
  <inkml:trace contextRef="#ctx0" brushRef="#br0" timeOffset="32653.29">9898 4351 711 0,'0'-6'218'0,"0"6"-8"0,0 0-29 16,0-9-27-16,0 9-13 0,0 0-8 0,4-2-18 15,0-3-5-15,-4 5-8 0,12-1-12 16,-5-1-29-16,4 1 9 0,-1 1-14 0,3 0 18 16,1-4-5-16,0 8-33 0,0-4 2 0,2 1-2 15,-1 2-18-15,1 2-10 0,-2 2 5 0,-3-3-49 16,3 2 13-16,-5 2-28 0,-2 0 28 15,0 0 2-15,-4 2-7 0,0 0 0 0,-3 4-21 16,-3-5 21-16,-3 7-10 0,-1-4 15 16,0 1-8-16,-3-1 5 0,0 1 16 15,0-4-13-15,3 1 2 0,-4-2 19 0,4-1 25 16,-2 1 8-16,4 0 12 0,-2-6 21 0,4 4-28 16,-3-3 15-16,5 2-5 0,-2-2-12 15,3-3-22-15,0 0 17 0,0 0-12 0,0 0 19 16,10 3-10-16,-3 0-11 0,-7-3 1 0,17 0-4 15,-10 1-4-15,4 2-3 0,-4 1 3 0,3 1-13 16,0 1 12-16,3 1 11 16,-6 0-28-16,3 2 8 0,1 1 7 0,-4 4-3 15,2-3 6-15,-5 3-8 0,-1-1-8 0,1 2 18 0,-3-1 3 16,-2 0-15-16,-3 1 7 16,1 0 2-16,-4-1-4 0,-2 2 5 0,-3-4 20 15,-1 2-49-15,-5-2 11 0,2 1-13 0,-5-5-46 16,-3 1 8-16,4-5-29 0,-4 0-41 0,3-1 3 15,1-2-12-15,-4-1-65 0,-7 0-92 16,14 0-389-16,0 0 36 0</inkml:trace>
  <inkml:trace contextRef="#ctx0" brushRef="#br0" timeOffset="33608.75">12431 4401 901 0,'-3'-6'332'0,"3"6"-42"16,-7-3-19-16,7 3-43 0,-4-6-29 16,4 6-20-16,0 0-20 0,0 0 5 0,0 0-10 15,0 0-34-15,-6 14-15 0,6-5 0 0,-3-1-34 16,2 6 1-16,-2 2 5 16,3 4-28-16,-7 4-11 0,3-2-10 0,1 1-10 15,-1 2-13-15,1-1 0 0,3-3-20 0,-3-2-6 16,0-2 4-16,3 0-17 0,-3-5 16 0,3 1 3 15,-1-2 12-15,1-2-4 0,0 3 14 16,0-3 14-16,0-3-3 0,-3-1 2 0,3 1 8 16,0-6-20-16,0 8 20 0,0-8 0 0,3 3-7 15,-3-3-8-15,0 0 15 0,0 0-5 16,7 1-5-16,-7-1-3 0,13-1-10 0,-13 1 6 16,18-3 6-16,-8 0-4 0,4 1 0 0,2-1-3 15,2 2 6-15,-1-4-9 0,3 3 9 16,1-3-32-16,-1 4 6 0,1-2-8 0,-3 0-15 15,-2 2-11-15,1 0 11 0,-3-1-21 16,0 2 1-16,-1-1 1 0,1 1 9 0,-7-1 15 16,3-2 15-16,-4 1-5 0,2 1 13 15,-1-3-13-15,-1-1 13 0,-2-1 2 0,-1-1-4 16,3-2 12-16,-5 1 5 0,3-2 16 0,-4 0-9 16,0 1 17-16,0 1 4 0,0-4 8 15,0 3-12-15,-4 0-1 0,4 2 10 0,-1 1-7 16,-2-1 0-16,3 1 2 0,-3 0-15 0,3 6 8 15,-3-9-8-15,3 9-5 0,0-4 3 0,0 4-6 16,0 0 0-16,0 0 6 0,-4 16-11 16,4-7-2-16,-3 0-3 0,3 7 5 15,0-4-2-15,0 3-8 0,0 2 15 0,3 1-25 16,-3 3-18-16,1-2-3 0,2 4-38 16,0-1-54-16,0-2-177 0,0 5-611 0,-2-1 107 15,3-6 80-15,-1 0 130 0</inkml:trace>
  <inkml:trace contextRef="#ctx0" brushRef="#br0" timeOffset="34220.04">14728 4361 872 0,'3'-2'290'15,"-3"2"-14"-15,4-9-35 16,-4 5-8-16,0 4-21 0,0-5-15 0,0 5-25 16,0 0-11-16,4-6-28 0,-4 6-15 0,0 0-6 15,0 0-17-15,0 0 5 0,0 0-23 0,0 0-8 16,4 15-8-16,-1-9 1 0,-3 5-3 15,0 0-18-15,-3 3 7 0,2 3-12 0,-2 0-5 16,3 3 2-16,-4 1-5 0,1 3 8 0,2-4-13 16,-2 3-10-16,3-3-26 0,-3 1-18 15,0-3-28-15,3 0-23 0,0 0-61 0,0-2-108 16,3-2-192-16,0-1-376 0,0-1 67 0,1-4 117 16</inkml:trace>
  <inkml:trace contextRef="#ctx0" brushRef="#br0" timeOffset="34905.25">16445 4367 972 0,'-7'-8'272'0,"0"2"-83"0,3-1-2 16,1 3-21-16,0 0 8 0,3 4-23 0,-4-7-18 15,1 4-12-15,3 3-19 0,-3-7 0 0,3 7-7 16,0-5-13-16,0 5-13 0,6-10-7 0,1 5 4 16,3 0-20-16,1 1 3 0,-1-2-13 15,4 4 12-15,2-3-14 0,2 4 12 0,-2-2-18 16,-1 3-5-16,5 1-5 0,-3 1-13 16,4-1 5-16,-5 4-20 0,2-1 5 0,-2 3-8 0,-2-1-2 15,-3 2-3-15,-2 0 13 16,-1 0 2-16,-5 1 0 0,-3 2-25 0,-3 3 18 15,-3-2 23-15,-5 3-28 0,-3 5 4 0,-3 2-7 16,-7-3 11-16,4 2-4 0,2-3-6 0,-1-1 4 16,4-3 8-16,2 0 2 0,-1-3-5 15,4-2 6-15,3 0-16 0,-1-2 23 0,-1 1-20 16,5-4 17-16,1 2-12 0,3-3-5 0,0-3 12 16,3 7-10-16,-3-7 13 0,14 2 3 15,-4-2-3-15,4-1 0 0,3 1-13 16,3 0 16-16,1-1-3 0,3-1 0 0,0 1-3 15,-1 1 6-15,2 0-3 0,2 0-18 0,-3 0-39 0,4 1-55 16,-1 2 12-16,-4 1-130 16,1-1-541-16,1 3 26 0,-4-4 139 0</inkml:trace>
  <inkml:trace contextRef="#ctx0" brushRef="#br0" timeOffset="35626.96">18964 4256 752 0,'3'-3'266'0,"-3"3"8"0,0 0-33 16,0-7 7-16,0 7-56 0,0 0 5 0,1-4-31 16,-1 4-7-16,0 0-8 15,0 0-20-15,0 0-13 0,0 0-26 0,0 0 0 0,0 0-18 16,0 0 13-16,0 0-20 0,0 0-34 0,-18 9 3 15,14-1-3-15,-5-4-7 0,2 4-1 16,-1-1 3-16,-1 1 1 0,2 2-12 16,0-3 19-16,0 0-46 0,0 0 5 0,4-3-3 15,-1 1 3-15,-2-2 8 0,3 2-8 0,3-1-3 16,0-4 5-16,0 7-2 0,0-7 18 16,6 5-18-16,-2-2 13 0,5-3 7 0,-1 1-15 15,2 1 10-15,0 1-2 0,1-3-21 0,2 0 13 16,0 1 13-16,1-1-18 0,-3 1 20 0,6 1-10 15,-4 1-2-15,1-2-6 0,0 3 1 16,0 0 4-16,-1-1-2 0,0 3 5 16,2-4-7-16,-2 5 2 0,-2 0 7 0,-1 2-1 15,-4-2-1-15,1 2 5 0,-3 0 10 16,-1 2-30-16,-3 3 8 0,-3-2-14 0,-4 3-20 16,-4 2-10-16,-1 0-18 0,-3-1-61 0,-1 1-6 15,1-3-25-15,-1-3-26 0,-2-3 24 0,1-1-188 16,4 0-409-16,-1-6 38 0,-3-1 85 15</inkml:trace>
  <inkml:trace contextRef="#ctx0" brushRef="#br0" timeOffset="35847.86">18988 4234 609 0,'0'0'253'15,"0"-8"-25"-15,0 8-34 0,4-6-22 16,-4 6 2-16,9-7-31 0,-5 4 1 0,10-1-9 16,-4 1-32-16,7-4-6 0,0 4-23 0,4 1-5 15,-1-4-20-15,7 2-31 0,1-1-56 16,2 4-98-16,1-3-79 0,-3 3-46 0,15-2-474 16,-1-1 49-16</inkml:trace>
  <inkml:trace contextRef="#ctx0" brushRef="#br0" timeOffset="36378.21">21241 4279 744 0,'0'0'238'15,"0"0"-30"-15,0 0-9 0,3-3-37 16,-3 3-24-16,0 0-13 0,0 0 1 0,0 0-11 16,0 0-20-16,0 0 4 0,0 0-22 0,4 16-23 15,-1-8 7-15,-3 1 1 0,0 3-6 16,0 2-2-16,-3 1 2 0,3 2-17 0,-1 1-9 16,-2 1 6-16,0 5-15 0,3 2-9 0,-3-2-40 15,-2 1-66-15,5 0-73 0,-9 0-199 16,12-2-397-16,0-3 95 0,0-5 77 15</inkml:trace>
  <inkml:trace contextRef="#ctx0" brushRef="#br0" timeOffset="37034.21">23066 4331 714 0,'0'-6'243'0,"0"6"-44"0,0-7 1 0,0 7-23 0,0 0-3 16,-3-7 38-16,3 7-15 0,0-2-2 15,0 2-16-15,0 0-20 0,0-9-11 16,0 9-17-16,3-4-31 0,-3 4 2 0,10-4-15 16,-2 4-13-16,1-1-2 0,1 1-11 0,2 0-7 15,4 0-8-15,-2 0 11 0,0 1-19 16,3-1-2-16,0 3 10 0,0 2-36 0,-1-1-7 16,-1 1 12-16,-5-1-28 0,3 3-7 0,-2-1-1 15,-4 2-10-15,-1 0 14 0,-2 0-9 16,-4 2 6-16,0 1-4 0,-4 2 9 15,-6-1-8-15,-4 5 5 0,1-2-20 0,-5 0 20 0,2 1 0 16,-2-3 3-16,1-1 7 0,3-3-5 16,1 1 13-16,-1-3 8 0,7 0 2 15,-3 1-5-15,4-4 5 0,-2 2 3 0,5-3 0 16,-1 1 0-16,4-4 5 0,0 0 2 0,4 8-2 16,4-7-3-16,5 1-9 0,0-2 4 0,4 0 0 15,1 0-18-15,2 0 11 0,4-2 12 16,7 2-2-16,-4-1-15 0,4 1-16 0,3 0-21 15,3 3-66-15,5-6-171 0,2 6-594 0,3 0 91 16,-2 0 70-16,0-3 110 0</inkml:trace>
  <inkml:trace contextRef="#ctx0" brushRef="#br0" timeOffset="37785.71">25756 4328 778 0,'-3'-3'253'0,"3"3"-25"0,-4-7-28 15,4 7-21-15,-6-5-8 0,6 5-15 16,0-4-7-16,0 4-24 0,0 0-4 0,6-8-24 16,-2 7-2-16,7-3-14 0,-1 3-6 0,3-1-19 15,1 1-5-15,1 1-15 0,-2 0 0 0,3 0-5 16,0 0-21-16,-4 0-5 0,2 1 10 15,-1 1-56-15,-3-1 8 0,1 4-10 0,-4-3-24 16,-1 4-2-16,-2-2 10 0,-4 3 0 0,0-1-30 16,-4 2-6-16,-2 0 3 15,-1 1 20-15,-4 0-2 0,1 1 23 0,0-2 20 16,-4 0-41-16,4 1 39 0,0-3-3 0,2 2 5 16,-1-6 26-16,2 5-10 0,3-4 33 0,-3 2 0 15,3-2-16-15,-2 2 21 0,6-5-2 16,-6 7 17-16,6-5 13 0,0-2 8 0,9 10-2 15,-2-4-9-15,1-4-2 0,2 4-20 0,0-1 15 16,2 1-3-16,-1 0-2 0,0-2-21 16,3 4 19-16,-1-1-24 0,1 1 16 0,-4-1-3 15,4 1-11-15,-4 1 17 0,0-1-17 0,-3 2 6 16,2-2 23-16,-7 1-33 0,1 2 10 16,0 0-8-16,-6 0 0 0,0-1 0 0,-4 3 1 15,-1-3-1-15,-2 4 3 0,-3-4-18 16,-7 0 5-16,2-1 28 0,-2 0-41 0,-4-1-5 15,0-3-38-15,0 3-70 0,1-6 11 16,-2 4-115-16,-2-2-13 0,6 0-500 0,4-4 57 16</inkml:trace>
  <inkml:trace contextRef="#ctx0" brushRef="#br0" timeOffset="39140.87">27900 4350 829 0,'0'0'297'15,"0"-5"-31"-15,0 5-33 0,0 0-13 16,0 0-36-16,0 0-30 0,0 0-13 16,0 0-16-16,0 0-12 0,0 0-13 0,0 0-11 15,-7 14-7-15,4-6-5 0,-1 1-16 0,3 1-15 16,-5 7 11-16,0-3 2 0,2 3-11 15,-6 2-2-15,3-2-5 0,3-1-10 0,-2 2-21 16,2-1 0-16,-2-2 3 0,3-4-13 0,2 1 5 16,-3-3-15-16,1 1 8 0,0 0-1 0,2-3 3 15,-2-1-3-15,3 2 11 0,-3-6-3 16,3-2 3-16,0 9 0 0,0-9 4 0,0 0-17 16,0 0 23-16,0 0-13 0,0 0 3 0,0 0-3 15,0 0 10-15,0 0 1 16,0 0-11-16,13-11 0 0,-13 11 10 0,8-6 1 0,-8 6-11 15,9-3-3-15,-5-1 16 0,-4 4-13 16,14-4 1-16,-7 3 6 0,0-2-9 0,2 3 5 16,-1-2-3-16,2 2-18 0,3-1 13 15,-2 1-5-15,-1 0-16 0,0 0-2 0,1 0 3 16,-1-1 4-16,-1 1-9 0,-9 0 20 0,18 0-16 16,-11-3 11-16,0 0-8 0,0 1 0 15,0-2 0-15,-1 2 11 0,-2-2-4 0,2-2 9 16,-2 0 9-16,0 2 14 0,-1-3-3 0,1 0 7 15,-1 2 9-15,-3-1-16 0,3-1 7 0,-3 2-2 16,5 1 26-16,-5-2-16 16,0 0 13-16,1 1-10 0,-1 5 13 0,1-7-26 15,-1 3 10-15,0 4-23 0,0 0-5 0,0 0 1 16,3-5 6-16,-3 5-9 0,0 0 5 0,0 0 7 16,0 24-12-16,3-14 2 0,-3 5 7 15,4 1-14-15,-3 2-3 0,2 1-8 0,3 4-18 16,-2 1-35-16,3 1-52 0,-1 0-133 0,8 1-645 15,-4 1 87-15,4-4 126 0,-1-4 20 16</inkml:trace>
  <inkml:trace contextRef="#ctx0" brushRef="#br0" timeOffset="39780.75">30196 4388 842 0,'0'0'240'15,"0"0"-22"-15,8-2-8 0,-8 2-31 16,0 0-26-16,0 0 1 0,0 0-36 0,0 0-13 16,0 0-11-16,0 0 4 0,-21 14-16 0,14-11-3 15,-6 3 3-15,3 1-18 0,0-2-26 16,-1 2 26-16,1-1-15 0,0 1-18 16,3-2 12-16,-2 2-20 0,1-1 5 0,1-4-7 15,1 5-1-15,1 0-20 0,2-4 3 0,0 3 7 16,3-2 8-16,0 3-10 0,3-2-3 15,5 1 0-15,-2-1-8 0,4 2 3 0,4 0 16 16,0-4-3-16,3 3-6 0,0 1-4 0,5-3-3 16,-4 1 0-16,3-1-10 0,-3 3 12 15,2-1 1-15,-3 2 7 0,0-2-15 0,0 1 2 16,-1 1 3-16,-4 0 3 0,1 1 2 0,1 0-8 16,-4 3 16-16,-3-4-21 0,3 3 11 15,-9 2 23-15,-1-3-24 0,-4 2-4 16,-3 3-11-16,-5 2-13 0,-10-1-25 0,-1 2-62 15,-5 0-2-15,-17 5-56 0,4-2-60 0,-7-3-68 16,14-14-136-16,3 8-295 0,7-8 116 16</inkml:trace>
  <inkml:trace contextRef="#ctx0" brushRef="#br0" timeOffset="39996.28">30187 4381 1059 0,'0'0'330'16,"3"-10"-40"-16,-3 10-32 0,3-4-20 0,2 3-23 16,1-4-20-16,4 4-26 0,7 0-21 15,7-5-10-15,6-1-28 0,6 3-38 0,6 0-21 16,3 2-74-16,14 0-151 0,5-1-665 0,-2 1 91 15,-10 1 57-15,6-2 87 0</inkml:trace>
  <inkml:trace contextRef="#ctx0" brushRef="#br0" timeOffset="41518.36">4995 5800 532 0,'-6'-4'184'0,"6"4"-17"0,0 0 4 15,-6-4 3-15,6 4-28 0,0 0-23 16,-1-6 2-16,1 6-17 0,0 0-19 0,0 0 6 16,0 0-26-16,0 0 0 0,20 0-5 0,-8 0-12 15,4 0 6-15,8 0-9 0,0 2-18 16,7-2-1-16,9 4-4 0,2-3 10 15,2 2-8-15,1-3 3 0,3 0-13 0,0 0 0 16,-1 0-3-16,1 0 5 0,-3-1-4 0,3 1 66 16,-4-2 5-16,1 1-26 0,-4 1 11 15,-1-1-23-15,-6-2-3 0,-3 1 0 0,0 2-8 16,-7 0-2-16,0-1-3 0,-3 0-10 0,-5 1 8 16,-2 0 0-16,3-2-26 0,-7 2-5 15,1 0-26-15,-1-3-28 0,0 3-40 0,-10 0-27 16,14 3-7-16,-11-1-7 0,-3-2-27 0,0 0-73 15,0 9-543-15,-6-2 74 0,-1 2 97 16</inkml:trace>
  <inkml:trace contextRef="#ctx0" brushRef="#br0" timeOffset="42626.97">4835 5920 734 0,'1'-4'225'0,"-1"4"-17"16,0 0-14-16,0-7-27 0,0 7-21 0,0 0-3 15,0-6-23-15,0 6 0 0,0 0-17 16,0 0-34-16,0 0 15 0,0 0-25 16,0 0 5-16,0 0-2 0,2 18-8 0,-1-7-11 15,2 0-2-15,-3 5-15 0,3 1 15 0,-3 3-13 16,3 7 2-16,-3 0-4 0,1 7-8 16,3 1 13-16,-4 5-13 0,0 11 2 0,3 0-7 15,-3 5-8-15,3-5 18 0,1 2-15 0,-4 1 7 16,3 0-10-16,0 3 8 0,-2-1 0 15,2 2-13-15,0-1-5 0,0-3 12 0,1 3-7 16,0 0-2-16,-1 0 17 0,0-3 0 16,-2 2-15-16,2-4 16 0,0 4-14 15,0-6-7-15,-3-4 15 0,1 8-22 0,2-11 22 16,-3-1-2-16,0-2-6 0,0 1 14 0,-3 10-9 16,2-8-17-16,-2-3 15 0,0-4 8 15,-1 2-8-15,1-4 8 0,-3 1-21 0,2-3 0 16,0 1 6-16,-2 2 2 0,2-3-3 0,-3-4 14 15,4 0-9-15,0-2-12 0,-2-1 12 0,2 0 9 16,-3-1-16-16,2-2 5 0,1 1 0 16,-1 1 2-16,2-6 3 0,-2 0 8 0,0 4-8 15,0-4-5-15,4-1-10 0,-3 1 20 0,0-3-15 16,3 0 2-16,-4-3 3 16,4 1 11-16,-3-3-22 0,0 0 14 0,3-2 5 15,0-1-13-15,0 2 2 0,-3-1 11 0,3-2-8 16,0-2 2-16,-1 1 19 0,1-5-24 15,-2 10 19-15,1-4-14 0,1-6 29 0,0 7-13 16,0-7 20-16,0 4-5 0,0-4 1 0,-4 8 7 16,4-8-13-16,0 0 13 0,0 3 7 15,0-3-2-15,0 0 6 0,0 0-19 0,0 0-7 16,-4 4-6-16,4-4 3 0,0 0-13 0,0 0 26 16,0 0-21-16,0 0 9 0,0 0 6 15,0 0-12-15,0 0-8 0,0 0 1 0,0 0 7 16,0 0 2-16,0 0-5 0,0 0 1 0,12-15-3 15,-6 12-8-15,4-3-3 0,1 4 1 16,-1-4-6-16,6 0 3 0,2 2 5 16,3-3-5-16,6 2 0 0,7-1 8 0,1-1-16 15,5 0 3-15,1 2 8 0,14-1-6 0,-7-1 3 16,10 2 10-16,-10 2-17 0,-3-3 4 16,13 2 11-16,-8-1-11 0,-8 2 1 0,2-3 2 15,0 5 2-15,1-5-7 0,-1 3 10 0,-2-2-7 16,-1 2-1-16,-1-4 3 15,-5 5 10-15,-1-4-10 0,-7 4 6 0,0-2 9 0,-3 2-15 16,-3-1 3-16,-1-1 2 0,-6 2 0 0,0 1 5 16,0 1 10-16,-4-1-12 15,0-4-5-15,-2 4 2 0,1 1 8 0,-5-3-3 16,2-1-10-16,-6 4-10 0,8-5-16 0,-8 5-23 16,0-7 14-16,0 1-29 0,0 6-67 0,-5-7-71 15,-1 2-264-15,2-2-389 0,1-6 146 16,-3 2 26-16,2-6 55 0</inkml:trace>
  <inkml:trace contextRef="#ctx0" brushRef="#br0" timeOffset="43559.95">5909 6128 266 0,'0'-7'97'0,"0"7"-2"0,0-8 12 0,0 4-38 15,3-2 18-15,-3 6 8 0,0-11-69 16,0 5 40-16,3-1-15 0,-3 3 44 0,0-4-3 16,1 0 11-16,-2 2-1 0,2-3-33 0,-1 1 8 15,3 1-3-15,-3 3 8 0,0-4-23 16,3 0 10-16,-3 0-8 0,0-1 3 0,3 1-25 15,-3-1 17-15,1 1-12 0,3 0-67 0,-1 0 15 16,-3 0-13-16,3 1 91 0,-3-1 4 0,3 5-20 16,-2-5 2-16,2 2 31 0,0 4-21 15,-3-4-2-15,0 6-2 0,3-11 10 16,-3 7 9-16,0 4-32 0,1-6-13 0,-1 6 33 16,3-6-7-16,-3 6-27 0,3-8 40 15,1 6-27-15,-4 2 3 0,1-7-5 0,2 1 13 16,0 3-20-16,0-4 4 0,-3 7-4 0,3-8-11 15,-2 5 10-15,2-1 6 0,0-1-11 0,-3 5 3 16,3-6 0-16,-2 0-11 0,-1 6-9 16,3-2 12-16,-3 2-26 0,4-6 9 15,-4 6 6-15,0 0-1 0,0 0-3 0,7 15-8 0,-4-7-5 16,0 4-5-16,1 3 12 0,-1 7 11 16,0 3-18-16,-2 9 31 0,2 0-23 15,1 7-1-15,-1 10-7 0,-3 6 8 0,3 1-3 16,-2 3 0-16,2 1-7 0,-3 0-11 0,0 3 13 15,0 1 0-15,-3 2 2 0,6 1 4 16,-3-4-1-16,0 3-3 0,0-3 1 0,3 0 2 16,-3-3-3-16,3 2-14 0,-2-3 17 0,2-3 5 15,0 0-10-15,-3 1-10 0,3-4 25 16,-3-2-17-16,1-6-1 0,3-9 8 0,-4-1-5 16,0 1 5-16,0-1-10 0,3-2 8 0,-3 0-3 15,0-2 5-15,0-1-10 0,0-4 5 0,-3 1 0 16,3-1 0-16,0-3 2 0,-4 0-7 15,3-3 10-15,1-3 6 0,-3 3-19 16,3-6 8-16,0 1-3 0,-3-5 1 0,3 2-6 16,-3-3-2-16,2 2 15 0,1-4 0 0,0 1 5 15,-3-2-5-15,0 2 3 0,3 3-13 16,-3-4 8-16,2 1 4 0,-1-2 6 0,1 1-8 16,-2 0 3-16,3-2-1 0,-4 3-22 0,3-3 13 15,-1 0 12-15,1 0-5 0,1-3 10 16,-3 3-12-16,3-1 10 0,0-6-11 0,-3 8 6 15,3-5-8-15,0-3 10 0,0 8-5 0,0-8 0 16,0 6-2-16,0-6-1 0,0 0 11 16,0 0-36-16,0 0-36 0,0 0 13 15,0 0-66-15,0 0-47 0,0-34-128 0,0 20-598 0,0-4 106 16,-4-7 109-16,1-1 40 0</inkml:trace>
  <inkml:trace contextRef="#ctx0" brushRef="#br0" timeOffset="44155.88">4948 6604 537 0,'0'0'174'0,"0"0"18"16,0 0-13-16,0 0-7 0,0 0-44 16,0 0 18-16,-7 9-3 0,7-9 8 0,0 0-26 15,0 0-81-15,0 0-21 0,0 0 18 0,0 0 0 16,0 0 2-16,0 0 24 0,24 4-24 15,-7-3-9-15,-3-1 4 0,10 1-2 0,0-1 7 16,10 0-27-16,7-1 17 0,4 0-7 0,2 0-3 16,14-4-3-16,1 5-4 15,-1-2 2-15,-9 0 5 0,-8-2-13 0,2 2 5 0,-3 1-5 16,-1 1 1-16,-1-2-6 0,-4 2 5 16,-3-2-2-16,-3 2 12 0,-4 0-15 0,-3-2 5 15,-2 1-7-15,0 1-18 0,-7 0 40 16,1 0-7-16,-2 0-13 0,-3 0 6 0,2 0-42 15,-6 0 18-15,-7 0-2 0,14 0-21 0,-8 3-49 16,-6-3-14-16,0 5-75 0,0-5-54 16,-7 10-67-16,4-5-419 0,-3-2 46 0</inkml:trace>
  <inkml:trace contextRef="#ctx0" brushRef="#br0" timeOffset="44700.86">4914 7592 775 0,'0'0'266'0,"-7"-6"-28"0,7 6-15 0,0-3-3 16,0 3-12-16,-4-5-34 0,4 5-23 15,0 0 5-15,0 0 0 0,0-9-33 0,0 9-16 16,0 0 1-16,0 0-19 0,4-4-7 16,3 0-10-16,3 1-3 0,3-1-13 15,8 3-79-15,3-3 11 0,8-2-4 0,11 4-2 16,16-6 11-16,5 3 4 0,-2 2-7 0,2-4 7 16,1 4-7-16,-3-1 0 0,0 0 23 15,-1-2-8-15,-2 4-16 0,-5-3 17 0,-13 3-4 16,4 1 6-16,-7-4-13 0,-4 4 10 0,-1-1-8 15,-9 2-2-15,-2-4 3 0,-3 4 4 0,-1-1-4 16,-1 1 4-16,-6 0-7 0,2 0-3 16,-2-2 1-16,-2 2 4 0,1 0-15 0,-10 0 0 15,12 2 3-15,-12-2-36 0,9 1-16 0,-6 3-66 16,-3-4-18-16,0 0-113 16,0 9-496-16,-3-5 61 0,3-4 54 0</inkml:trace>
  <inkml:trace contextRef="#ctx0" brushRef="#br0" timeOffset="46041.74">5238 10509 366 0,'15'6'145'0,"-15"-6"-4"0,3 3 3 16,1 1-34-16,-1 0 2 0,0 1-7 0,0 0 8 15,1 2-8-15,-1 5 20 0,1-1-7 16,0-1-82-16,-1 7 7 0,3-1-9 15,-5 6-14-15,2-2 16 0,-3 5-13 0,0 0 8 16,0 4 81-16,0-1-14 0,-3 3-14 0,2 2 18 16,1-4-32-16,-3 2-17 0,3-4 9 15,-3 4-19-15,3-3 19 0,-3-3-1 0,2 0-23 16,1-2-2-16,0-6 8 0,-3 1 2 0,3-1-10 16,0-4 5-16,0-1-5 0,3 1-1 15,-3-3-4-15,0-3 7 0,0 1-9 0,0-3-6 16,1 0 5-16,-1-5-41 0,0 0-10 0,6 2-59 15,-6-2-23-15,0 0-54 0,0 0-161 16,10-11-458-16,-7 5 74 0,1 3 52 0</inkml:trace>
  <inkml:trace contextRef="#ctx0" brushRef="#br0" timeOffset="47068">8171 10668 819 0,'-6'-5'302'0,"3"0"-28"0,3 5-47 16,-4-7 11-16,4 3-33 0,0 4-18 0,-3-7-23 16,3 0-11-16,0 7-19 0,0 0-24 0,7-7 2 15,-1 6-17-15,1 0-5 0,-7 1-19 16,17 0-2-16,-7 1-5 0,1 0 5 0,-1 4-17 16,3-2 6-16,-2 6-24 0,2-1 2 0,-1 2-16 15,0 3-17-15,-2-1-8 0,-2 3 10 16,-5 2-16-16,1-2 9 0,-4 3-14 15,-4 5 11-15,-3-3-7 0,-3 11-1 0,-4-5-5 16,0-1 10-16,-2 0-5 0,-5 0 1 16,3-2-1-16,2-6 5 0,-1-2 0 0,6-3 14 15,-6-4-19-15,7-1 15 0,0 0 21 0,-1-4 0 16,1 3 13-16,4-4-15 0,2-2-3 16,4 0-3-16,0 0 3 0,0 0-5 0,0 0-6 15,0 0 16-15,7-12-12 0,0 6-14 0,3 4 11 16,0-3-3-16,1 3 10 0,6-4-5 15,-4 4-10-15,4 0 8 0,0-3-16 0,4 4 14 16,0 1-4-16,-1 0-12 0,4 0-16 0,0 3-30 16,-3 0-28-16,6 1-119 15,0 4-119-15,4-1-538 0,-1 0 99 0,1 0 78 16,-4-3 58-16</inkml:trace>
  <inkml:trace contextRef="#ctx0" brushRef="#br0" timeOffset="47864.78">9962 10636 532 0,'8'-4'177'15,"-1"-2"-32"-15,3-1-29 0,1 4 17 0,2-2-26 16,-3 2 14-16,4 2-22 0,-1 0-22 0,1 1-3 16,0 1-10-16,0 0 11 0,-1 4-27 15,0 0-2-15,-1 3-7 0,0-1-29 16,-1 3 41-16,-7-2-56 0,2 6 5 0,-2-3-3 16,-1 1 1-16,-3 1-3 0,-3-1 0 0,-1 5 15 15,-5-4-2-15,1 2-16 0,-2 2 16 16,0-3-8-16,-1-2-23 0,1-4 64 0,3 1 17 15,-2-1 1-15,1-1 110 0,2 0-36 0,2-4 16 16,-2 3-8-16,2-4-13 0,4-2-13 16,-7 4-21-16,7-4-12 0,0 0-5 0,0 0-3 15,0 0-7-15,0 0-3 0,0 0-8 0,24-6-10 16,-15 1 13-16,2 4-28 16,-1 1 7-16,0 0 8 0,1 0-23 0,-1 0 0 15,0 0-15-15,4 4 7 0,-4 0 3 0,1 0-15 16,-1-1 15-16,-3 7-16 0,-1-3 9 15,2 1-11-15,-5 2 7 0,0 2 4 0,-3 1-9 16,-3 0-4-16,0 3 2 0,-5-2-6 0,2 1 19 16,-7 2-15-16,1-1 9 0,-1 1 1 15,-4-3 0-15,1-3-6 0,1 3-2 0,-2-3 5 16,-3-4-12-16,6 1-6 0,-3-5-2 0,1 4-42 16,4-7-45-16,-1 0-36 0,2 0-126 15,5 0-468-15,-4-1-46 0,7-6 71 0,2 4 75 16</inkml:trace>
  <inkml:trace contextRef="#ctx0" brushRef="#br0" timeOffset="48767.99">12151 10676 729 0,'0'0'279'16,"-4"-2"-28"-16,4 2-31 15,0 0-15-15,0 0-23 0,0 0-37 0,0 0 6 0,0 0-23 16,-7 12-12-16,4-5-27 0,3 6 14 0,-3-1-22 15,3 1-1-15,-4 3-6 0,-2 3-23 16,3-2 6-16,-2 5-22 0,2-2-9 16,-4 2 7-16,4-3-20 0,0-2-13 0,-1 1 10 15,1-1-17-15,3-5-9 0,-3-1 1 0,-1-1 10 16,4-3 20-16,-1 3 8 0,1-3 5 16,0-2 8-16,0-5-20 0,1 4-1 0,-1-4 0 15,4 5 3-15,-4-5 8 0,0 0-6 0,0 0 6 16,0 0-6-16,17-9-4 0,-8 5-9 15,-4 2 1-15,5-4 7 0,3 4 6 0,-2-3-21 16,5 1 5-16,5-2 5 0,-4 4-25 0,3-4 33 16,5 2-3-16,2-2-15 15,0 3-2-15,-3-2-11 0,0-1-3 0,0 5-1 16,-3 1-37-16,-2-3 8 0,-1 2-29 0,-5-4 9 16,2 4-3-16,-2 1 10 0,-2 0 13 15,-1-2 7-15,-1-3 1 0,-5 5 2 0,3-2 3 16,-3-4 12-16,-1-1 16 0,0 3 18 0,-3-3 15 15,0 0 11-15,-3-2 20 0,0 1 7 16,-1 0-17-16,0-2 22 0,-2 3 4 0,2-1-6 16,-2 1-5-16,2 2 0 0,-2 0 10 0,2-2-18 15,3 4-22-15,-5-2-1 0,6 5 16 16,-4-4-26-16,4 4 7 0,0 0 1 16,0 0-23-16,-6 17 20 0,6-8-3 0,3 2-12 15,0 9 0-15,4-1-5 0,1 5-21 0,-1 5-15 16,12 11-39-16,-1 2-74 0,2-1-260 15,0 1-477-15,5 0 176 0,2-9-2 0,1-1 118 16</inkml:trace>
  <inkml:trace contextRef="#ctx0" brushRef="#br0" timeOffset="49351.64">14654 10607 872 0,'-1'-6'254'0,"1"6"-19"0,0 0-30 0,0 0-8 16,0 0-23-16,-6 15-7 0,2-5-34 0,3 0-13 16,-2 4-25-16,3 4 5 0,-3 0-6 15,0 7-4-15,-1 4-13 0,-2 3-21 0,2 4-5 16,1 0-10-16,-1 14-28 0,0-4-44 0,1-10-122 16,-13 18-242-16,19-12-403 0,3-8 102 15,1-6 40-15</inkml:trace>
  <inkml:trace contextRef="#ctx0" brushRef="#br0" timeOffset="50051.37">16513 10693 929 0,'0'-9'271'0,"0"9"-43"0,0-9 2 16,6 2-22-16,-3-2-14 0,2 5-28 16,2-2-20-16,-1 0-5 0,4-1-15 0,1 3-22 15,2-2-6-15,1 6-21 0,-3-2-6 0,2 3 1 16,4-1-18-16,-4 1-8 0,2 6 2 0,-2 0-2 16,1 2-15-16,-4-1-8 0,0 3-7 15,-3 3 12-15,-6-2-16 0,-1 3 6 0,-4 2-18 16,-3 6 3-16,-3-4 0 0,-5 6-21 0,-1 1 0 15,-5-2 18-15,1 1-16 16,-1 0 11-16,1-7-10 0,0 1 5 0,5-6 4 16,-1 1 4-16,2-3 7 0,4-3 21 0,3-1 7 15,-4 1-2-15,5-6-1 0,2 4 11 16,1-4-18-16,3-2 6 0,0 0-4 0,0 0-2 16,0 0-5-16,21-8-18 0,-11 6 18 0,6-5 0 15,-1 4-13-15,5-2 13 0,-3-2-10 16,4 4-3-16,6-5 5 0,-4 6-13 0,5-3 11 15,-1 1-3-15,1 0 3 0,-1 4-31 0,7 0-41 16,-6-4-120-16,-8 6-175 0,8 0-478 0,-2-1 74 16,-5 4 80-16,3-3 58 15</inkml:trace>
  <inkml:trace contextRef="#ctx0" brushRef="#br0" timeOffset="50721.66">18854 10490 762 0,'0'0'274'0,"0"0"-10"0,0 0-31 0,0 0-23 16,0 0-26-16,-24 9-13 0,18-7-25 0,-4 5-13 15,3 1-7-15,-1-2-19 0,2-2-4 16,-4 4-16-16,3 1-10 0,0-2 10 0,0-1-26 15,0 1 0-15,1-2-9 0,2 2-11 0,1-2-11 16,-1-2 6-16,1 4-20 0,-1-4 14 16,4 3 4-16,0-6-24 0,4 6 13 15,-1-3 2-15,-3-3-12 0,14 3 13 0,-7-1-16 0,3 0-2 16,4-1 7-16,-1 1 6 16,1-2-11-16,0 0 8 0,3 1-8 0,-1 2-7 15,2 1-1-15,-4-4 1 0,6 5 4 0,-6-2 9 16,6 3-14-16,-5-2 1 0,1 3 12 15,1 0-20-15,-6 1 13 0,2 0-3 0,-2 0 0 16,-5 3 3-16,1-3-11 0,-4 6-7 0,-6-3-16 16,0 4-15-16,-7 2-15 0,-1 5-26 15,-6-2-36-15,-4 2-43 0,-3-1-39 0,-13 4 11 16,6-7-41-16,4-4-111 0,-1-3-414 0,5 0 79 16,-1-7 47-16</inkml:trace>
  <inkml:trace contextRef="#ctx0" brushRef="#br0" timeOffset="50910.04">18820 10443 883 0,'4'-3'225'0,"-1"-1"-23"0,-3 4-25 0,3-8-14 15,2 6-22-15,1 1-8 0,4-5-2 16,0 5-29-16,4-1 70 0,7-3-21 15,2 2-51-15,4 3-34 0,4-2-12 0,4 2-62 16,3 0-140-16,23 2-643 0,-10-1 82 0,14-2 46 16</inkml:trace>
  <inkml:trace contextRef="#ctx0" brushRef="#br0" timeOffset="51421.7">20807 10493 665 0,'0'0'192'0,"0"0"-28"0,0 0-29 16,0 0 4-16,-8 15-24 0,8-5-5 0,0 5-3 15,-3 2-25-15,0 1 3 0,-1 7-11 0,4 0 0 16,-6 8-28-16,3-2 6 16,-1 3 6-16,-3 1-35 0,6 4-23 0,-5 11-99 15,3 1-211-15,3-12-343 0,3-8-20 0</inkml:trace>
  <inkml:trace contextRef="#ctx0" brushRef="#br0" timeOffset="52302.23">23432 10493 903 0,'-3'-9'195'0,"3"5"4"0,0-2-30 16,0 0-5-16,0-4-18 0,3 3-8 16,0-1-12-16,0 1-4 0,4-1-35 0,-3 2-7 0,7-1 2 15,-2 0-5-15,1 0-8 16,1 5 2-16,3-3-25 0,-3 4 0 0,2 1-2 16,3 0 7-16,-2 1-18 0,-1 6-7 0,-1 0 0 15,1 3-16-15,-6 4-2 0,3 1-16 16,-7 1-5-16,-2 3-13 0,-2 0 3 0,-5 4 6 15,-5-3-17-15,-2 8 21 0,-1-3-12 0,-6 0-6 16,-5 4-15-16,2-4 23 0,3-4-3 0,-1-2 14 16,6-4-9-16,-4-3 6 0,4 2 22 15,2-5 4-15,-1 0 9 0,7-2 19 0,-2 0 4 16,2-3-7-16,-1 2 2 0,5-4-12 0,0 3 12 16,3-5 1-16,0 0-16 15,0 0-8-15,0 0 13 0,0 0-20 0,34-5 7 16,-20 3-10-16,6-4 11 0,1 4-3 0,3 0-16 15,3-4-12-15,1 4 40 0,3-3-48 16,3 4-25-16,3-2-50 0,0-4-234 0,-2 7-467 16,-1 0 90-16,-1 0 61 0</inkml:trace>
  <inkml:trace contextRef="#ctx0" brushRef="#br0" timeOffset="53007.01">25421 10443 780 0,'0'0'310'0,"0"-7"-44"0,0 7-10 0,11-4-36 15,-4 0-23-15,3 2-15 0,4 0-13 16,5-3-23-16,-1 4-10 0,6 1-19 16,-4 1-14-16,4 4-32 0,-3-3-25 0,3 5-23 15,-1 3-25-15,-2-2-8 0,0 4-39 0,-4 1-7 16,-3 1-24-16,-4-3 16 0,-2 6-23 15,-6-3-12-15,2-2-4 0,-9 3 29 0,-1 1-8 16,-4-3 10-16,-4 0 31 0,1-1 13 0,-5 1 18 16,1-5 36-16,0 1 35 0,1-1 34 15,1-1 5-15,-1-2 10 0,5 0 33 0,-2-1-30 16,6-1-6-16,-4-2-5 0,5-1-9 0,6 0-17 16,-7 4 9-16,7-4-19 0,0 0-9 15,0 0-1-15,0 0 0 0,24-5-15 0,-11 4 0 16,2-1-7-16,1 2-4 0,2 0-4 0,-2 0 15 15,2 3-26-15,3-2 6 0,-2 4 7 16,-1-3-26-16,1 3 6 0,-4 0-3 16,2 3 3-16,-3-1-11 0,-4 3 3 0,1-2 8 15,-5 2 2-15,-2 3-17 0,-5-3-1 0,-5 6 5 16,-2 2 6-16,-8-3-13 0,-5 3-26 16,-13 7 20-16,0-4-37 0,3-7 17 0,-10 5-5 15,-4-2-13-15,4-6-35 0,1-1-1 0,1-3-120 16,-1-1-179-16,4-4-448 0,4-1 128 15,1 1 10-15</inkml:trace>
  <inkml:trace contextRef="#ctx0" brushRef="#br0" timeOffset="53853.1">28026 10413 701 0,'-6'-5'228'0,"6"5"-24"0,-2-7-6 0,2 7-30 16,-5-1-34-16,5 1 9 0,0 0-13 16,0 0-25-16,-14 15-10 0,7-6-3 0,1 0 3 15,-2 8-31-15,-2 1-15 0,0 0-11 0,3 4-10 16,-4 1-18-16,2-3-4 0,-5 9-22 15,4-3 1-15,3-6-26 0,0 4-3 0,-1-6 1 16,2 0-29-16,3-3 6 0,0-1-9 16,2-4 14-16,-2-2 40 0,3 0 9 0,0-5 1 15,0 4-7-15,0-7 24 0,7 5 19 16,-7-5 3-16,0 0 8 0,9-1-8 0,-9 1 11 16,11-5-6-16,-7-1 8 0,2 5-21 0,1-4 32 15,1 1-24-15,1 1 5 0,0-2-12 16,3 3-19-16,-1-4 24 0,2 4-1 0,4-1-4 15,0-1-19-15,3 3-45 0,1 0 7 0,-1 0-31 16,4 1-43-16,-1-1-64 0,-1 2 11 16,1-1-4-16,-2 1-27 0,2-1 45 0,-5 1-4 15,0-1 30-15,-1-1 25 0,-4 0 78 0,0-4 23 16,-1 4 50-16,-2-6 1 0,-1 2 92 16,-1-1-16-16,-2-1 6 0,-5 0 38 15,2-2-10-15,2 1-18 0,-5 1 15 0,0 1-12 16,-2-1-11-16,-1 0 15 0,0-1-14 0,2 0-19 15,-2 5-7-15,0-3-19 0,0 0 4 16,3 6-24-16,-8-2 3 0,8 2-26 0,0 0-3 16,-10 10-9-16,7-3 22 0,-1 4-30 0,3 3 2 15,-1 4-10-15,4-1-5 0,-1 8-43 0,3 0-32 16,3 7-81-16,2 1-113 0,6 10-194 16,6-1-377-16,2-2 98 0,7-5 63 0</inkml:trace>
  <inkml:trace contextRef="#ctx0" brushRef="#br0" timeOffset="54410.04">30330 10468 819 0,'0'-5'314'0,"0"5"-35"15,0 0-38-15,0-6-13 0,0 6-28 0,0 0-24 16,0-6-12-16,0 6-16 0,0 0-25 16,0 0-8-16,0 0-17 0,0 0-1 0,-11 17-2 15,5-9-24-15,2 2-7 0,-2 3 5 0,-1-4-17 16,-3 5-4-16,3-3-4 0,-3 0-8 16,5 0 2-16,-4-3-5 0,2 1-2 15,4-1-5-15,-2-2 7 0,0 1-10 0,2-1-20 16,2-4-1-16,-2 5 1 0,-1-2 9 0,4 0-12 15,0-5 18-15,8 8-10 0,-5-3 5 16,7-3-5-16,0 3 4 0,1 0-1 0,-1-4-6 16,7 5 5-16,-2-1-13 0,1-2-2 0,1 0 8 15,0 4-13-15,3-1 4 0,-1-4 19 16,-3 5-5-16,1 0 5 0,0 0-16 0,0 1 6 16,-3-2-11-16,2 5 0 0,-6-1-7 0,-2 1 20 15,-2-3-13-15,-6 7-17 0,-3 0-24 16,-4 1-10-16,-7 2-53 0,-5 1-32 15,-2 3-12-15,-3-2-8 0,-9 5-56 0,-6-1-31 16,-3-5-86-16,5-2-403 0,9-3 72 0,1-6 20 16</inkml:trace>
  <inkml:trace contextRef="#ctx0" brushRef="#br0" timeOffset="54615.18">30344 10419 1028 0,'0'0'305'0,"6"-6"-26"15,2 2-20-15,2 3-42 16,4 0-25-16,9-3-25 0,8 2-11 0,11 2-33 16,23 2-65-16,6 3-37 0,5 0-167 0,15 1-264 15,4 3-386-15,-6 3 123 0,-13-9 36 16</inkml:trace>
  <inkml:trace contextRef="#ctx0" brushRef="#br0" timeOffset="55681.67">4918 12376 591 0,'-4'-3'299'16,"-3"1"-27"-16,-3-3-16 0,3 0-18 15,1 2-16-15,-2 1-25 0,2-2 6 0,2 2-47 16,-3-1 2-16,7 3-12 0,-11-6-25 0,5 6 9 15,6 0-2-15,-7-2-33 0,7 2-3 16,-6-5-18-16,6 5-10 0,0 0-7 0,0 0-9 16,0 0-9-16,24-1 17 0,-8 1-7 15,12 0-21-15,12 0 0 0,22-2 13 0,7 1-3 16,2-2-15-16,4 2-46 0,1 0 18 16,2-1 13-16,-2 1-11 0,-4 0-2 0,3-2-8 15,0 1 6-15,-7 2 7 0,0 0-5 16,-2 0-6-16,-12 0-4 0,-12 0-16 0,-2 0 8 15,-6 0-20-15,-3 0-24 0,-6 0-15 0,-1 0-28 16,-5 0-28-16,-1 0-46 0,-5 0-62 0,-2 0-399 16,-4 0-113-16,-7 0 57 0,0 0 127 15</inkml:trace>
  <inkml:trace contextRef="#ctx0" brushRef="#br0" timeOffset="56796.08">4770 12491 327 0,'1'-4'123'0,"-1"4"31"0,0-7 84 0,0 2-36 15,3-2-8-15,-3 4-22 0,0 3-16 0,3-9-10 16,-3 4-13-16,3 0-2 0,-3 5-9 16,3-9-22-16,-2 5 8 0,2-2-24 0,1 2-12 15,-3-1 2-15,5 2-2 0,-3-3-31 16,0 5 5-16,1-6 0 0,2 6-10 16,-2-3-8-16,3-1 10 0,-3 4-17 0,-4 1-3 15,9-6 5-15,-2 5-8 0,-7 1-15 0,8-2 0 16,-8 2-5-16,10 0-5 0,-10 0 12 15,9 2-2-15,-5 4 5 0,0-4-17 0,3 8 14 16,-7 3-4-16,3-1 2 0,0 5 7 0,-3 6 4 16,0 2-11-16,1 5 10 0,-2 7 0 15,1 1 3-15,-3 13-11 0,0 2-4 0,-1-2 7 16,0 4-8-16,1-2 11 0,0 4-13 16,-1 2 7-16,1-1 1 0,0-1 7 0,0 3-2 0,-1-2-8 15,4 5 10-15,-3-1 6 16,3-4-14-16,-4 2 6 0,3-3-3 0,1 1 13 15,0 2-13-15,1-3-5 0,3 1 13 0,-4-2-16 16,0 0 13-16,3-1-2 0,0 1 5 16,-2-4-11-16,2 5 6 0,0-2 2 0,-3 0 3 15,3 1-8-15,-3-4 0 0,0 5 6 0,0-4-19 16,-3 2 3-16,0-3-8 0,-1-2 3 16,1-4 15-16,0-9-2 0,-2 3 12 0,2 10-10 15,0-8-2-15,-1-7 2 0,1 3 7 0,0-4-9 16,-1-1-11-16,1 0 21 0,0 0 0 15,-1-7-16-15,1 2-2 0,2-3 8 16,-2 0-8-16,0 0 0 0,0 0 7 0,2 0 1 16,-2 0 7-16,3-3-13 0,0-1-4 0,-3 1 12 15,3-4 10-15,0 2-2 0,-3-2-21 16,2-1 19-16,-1 0-6 0,1 0 2 0,1-6-9 16,0 6 2-16,-4-5 2 0,4-1-2 0,-3-1 8 15,3 3-11-15,-1-4 3 0,-1 2-5 16,2-2 10-16,-1-1-10 0,1 0 3 0,0 1-6 15,0-2 0-15,-3 1 8 0,3-1 8 0,0-1-18 16,-3-1 18-16,3 2 2 16,-4 0-15-16,4-1 0 0,-3-1-1 0,0 2 1 0,3-1 3 15,-3-2-1-15,2 0-2 0,-3 0 0 16,4-4 18-16,-3 8-8 0,3-8-8 0,0 7 11 16,0-7-8-16,-3 5 3 0,3-5-9 15,-1 5 19-15,1-5-8 0,0 0-7 0,-2 5 9 16,2-5-7-16,0 0-7 0,0 0 9 0,0 0-4 15,0 0-1-15,0 0-4 0,0 0 4 16,0 0-2-16,0 0 2 0,14-13 1 0,-14 13-3 16,6-4 5-16,-2 1 0 0,2 0-21 0,-6 3 11 15,10-7 12-15,-3 4-4 0,3-2-1 16,-3 2 3-16,4-3-5 0,2 3-2 16,0-3 9-16,2-1-7 0,1 3 10 0,8-2 5 15,0-2-15-15,4 1-2 0,6-3 12 16,3-1-3-16,-3 0-9 0,18-2-4 0,-3 1-30 15,4-1-15-15,-1 1-11 0,-8 2-22 0,-6 5-3 16,3-5-13-16,-4 4-10 0,-2-2-26 16,3 0-18-16,-4 2-7 0,0-4-62 0,0 2-13 15,-10 2-209-15,4-2-111 0,-2 4-48 0</inkml:trace>
  <inkml:trace contextRef="#ctx0" brushRef="#br0" timeOffset="58156.84">6104 12277 330 0,'0'0'148'0,"0"0"-33"0,0 0 1 16,0 0 1-16,-7-5-27 0,7 5-3 0,0 0-13 16,0 0-5-16,-10 0 0 0,10 0-25 15,0 0-6-15,0 0 11 0,-11 0 0 16,11 0 9-16,0 0 1 0,0 0 13 0,0 0-29 15,0 0-14-15,0 0 6 0,0 0-1 0,0 0 2 16,-7 5-11-16,7-5-2 0,0 6 8 16,0-6-26-16,0 8 16 0,0 1 25 0,0-3-8 15,0 4 5-15,1 1-58 0,-1 3-18 16,0 1 5-16,2 2 2 0,-1 1 8 0,-1 7-5 16,0 6 5-16,3 3 0 0,-3 1 11 0,0 7-6 15,0-4 5-15,3 16 6 0,-3-8-1 16,4 8 16-16,-3-2 5 0,2 4-23 0,0 0 15 15,0-4 62-15,-2 4-14 0,2-2 6 0,3 0 0 16,-6-1-7-16,1-2-16 16,2 5 10-16,0-13-10 0,-3 13 7 0,0-12-12 15,0-2 5-15,0-2-5 0,4 11-10 0,-4-3 2 16,0-9-15-16,-4 16 2 0,4-12-2 0,0-3-3 16,-3-1 3-16,2-3-3 0,2 4 5 15,-1-5-7-15,-1 5 10 0,2-5-3 0,2 5-17 16,-3-5 2-16,0 2 5 0,0 0 3 0,0-9 7 15,0 3-20-15,0 0 15 0,-3-3 0 16,2-2-10-16,1 4 13 0,-2-4 2 0,1 0 1 16,1-2-19-16,-3 1-2 0,0-1 13 0,0-1 0 15,2-2 4-15,-2 4-14 0,0 0 15 16,-1 0-29-16,4-2 32 0,-7 0-14 0,7-4-10 16,-4-1 21-16,2 3-5 0,-2-2-8 15,4-1 5-15,-6-1 8 0,5 1-8 16,-2-1-26-16,3 2 27 0,-3-5-12 0,-1 3-9 15,0-2 20-15,4-1-2 0,-3-3-6 0,3 4-2 16,-3-5 8-16,2 4-1 0,-2-3 1 0,3-1-1 16,-3 4 3-16,3-3 1 0,-3 0-1 15,2 0-10-15,-1-1 5 0,2 2-8 0,-1-2 10 16,1 1 4-16,0-1-12 0,-3-2 9 0,3 3 5 16,0-2 5-16,-4 0-13 0,4 1-3 15,-1 0 6-15,-1 2-1 0,1-1-4 0,1-1-4 16,-3 5-6-16,0-5 1 0,0 4 19 0,3-3-3 15,-1-1 3-15,-2-2-11 16,0 6-4-16,3-7 4 0,-3 3 3 0,2-2-8 16,1 0 11-16,0 2-11 0,0-3 6 0,-3 3-11 15,3-3-20-15,0 1 22 0,3-2-4 16,-3 1-21-16,0-2 11 0,0 2-6 0,0 0 3 16,0-4-13-16,1 4 0 0,-1-2 15 0,3-1-15 15,-3-4 5-15,0 9 31 0,0-9-15 16,3 5 15-16,-3-5 5 0,0 7 12 0,0-7 14 15,0 0 2-15,0 6-10 0,0-6 3 0,3 5 7 16,-3-5-5-16,0 0-5 0,0 0 18 0,0 5-8 16,0-5 0-16,0 0 0 0,0 0 8 15,0 0-5-15,-6 5-21 0,6-5-2 16,0 0 22-16,0 0 16 0,-18-8 8 0,9 8-10 16,-1-3 9-16,-2-1-7 0,-4-1 8 15,-5 4-3-15,-6-3-15 0,-4 1 10 0,-10 6 11 16,-20 1-19-16,-7 6-10 0,-2 1-10 0,-18 4-26 15,2 3-17-15,1-1-75 0,6 0-110 16,11-2-82-16,3-7-522 0,14-6 62 0,7-2 119 16</inkml:trace>
  <inkml:trace contextRef="#ctx0" brushRef="#br0" timeOffset="58904.71">4972 13191 396 0,'-10'0'77'0,"10"0"5"16,-10 0-13-16,10 0 41 0,-11 0-20 0,11 0 22 16,-10 0-17-16,10 0 38 0,-13 0-36 15,13 0 8-15,-8-1 57 0,8 1-22 16,0 0 9-16,-13 0-24 0,13 0 6 0,0 0-21 16,-7-1-5-16,7 1-8 0,0 0 0 0,-7-5-25 15,7 5-3-15,0 0 11 0,0 0-16 0,0 0-13 16,0 0 10-16,0 0-12 0,0 0-8 15,0 0 2-15,0 0-7 0,27-1-10 16,-9-2 10-16,12-1-93 0,5 1 19 0,9-4-11 16,18 3 29-16,3 0 12 0,6-4-10 0,-3 1-7 15,1 3 4-15,0-2 11 0,2 0 10 0,0 4-16 16,-1-2 6-16,-2-1-8 0,-6 4 3 16,-8 0 7-16,-10-1 1 0,-3 4-11 0,-7-2 0 15,-3 1-8-15,-7 0-17 0,0-1-1 0,-3 0 6 16,-5 6-1-16,-1-3 9 0,-5-1-9 15,-4 4 1-15,-2 2-21 0,-1-1-36 16,-3 1-28-16,-3 1-10 0,-1-2-23 0,-2 2-69 16,-1 0-471-16,0 1 40 0</inkml:trace>
  <inkml:trace contextRef="#ctx0" brushRef="#br0" timeOffset="59392.9">4907 13962 803 0,'-10'-4'279'0,"10"4"-23"0,0 0-10 16,0 0-16-16,0 0-40 0,-7-2-67 0,7 2-34 15,0 0 1-15,0 0 7 0,0 0-7 0,-3-5-24 16,3 5 11-16,0 0-23 16,0 0-21-16,0 0 23 0,0 0-35 0,0 0 2 15,0 0 15-15,23-3-2 0,-8 2-10 0,8 0-14 16,0 1 6-16,8-5-7 0,11 5-4 0,5 0 11 15,22-7 5-15,-3 6-2 0,5-4-11 16,0 1 0-16,1-2-2 0,-3 4 10 0,2-2-13 16,2 0 74-16,-2 1-10 0,-3 1-17 0,-3-2-1 15,-10 3 18-15,-11 0-28 0,-2 1-3 16,-5 0-10-16,-3 0 1 0,-3-1-12 0,-7 1-6 16,0 0 9-16,-4 0-15 0,-2 0 13 0,-2 0-13 15,-2 0 6-15,-3 0 4 0,0 1-33 16,-2-1-13-16,-2 1-25 0,-7-1-26 15,6 3-38-15,-6-3-93 0,0 7-32 0,-12 0-101 16,8-4-453-16,-3 5 72 0,-4-1 77 0</inkml:trace>
  <inkml:trace contextRef="#ctx0" brushRef="#br0" timeOffset="60076.8">4870 14691 227 0,'0'0'144'0,"0"0"-1"0,-4-4-66 16,4 4-3-16,-3-4 26 0,3 4 30 0,0 0-22 15,-4-4-47-15,4 4 47 0,0 0 2 16,-3-6-3-16,3 6 21 0,-7-2-25 0,7 2-16 16,0 0 84-16,0 0 14 0,-4-5-29 0,4 5-33 15,0 0 2-15,0 0 13 0,0 0-17 0,-3-2-9 16,3 2-27-16,0 0-3 15,0 0-11-15,0 0 1 0,0 0 7 0,14-6-25 16,-7 6 0-16,9-2 2 0,5 0-15 0,10-3-10 16,6 2 10-16,8-2-11 0,17-3-4 15,3 4 2-15,3-3 8 0,0 1-28 0,1-2 7 16,-4 4 3-16,0-2 8 0,-4 3-16 0,-13-1 5 16,-3 4-20-16,-4-2 8 0,-1-3-1 15,-5 5-20-15,-1 0 0 0,-6 0-2 0,-5 0-1 16,-2 0-30-16,-1 0 18 0,-6 0-5 0,3 0-11 15,-4 3 21-15,-3-3 2 0,1 2 8 16,-1-1-7-16,-3-1 9 0,-7 0 3 0,11 1-10 16,-5-1-7-16,-6 0-24 0,0 0-25 0,7 4-83 15,-7-4-78-15,3 2-569 16,-3-2 82-16,0 0 33 0</inkml:trace>
  <inkml:trace contextRef="#ctx0" brushRef="#br1" timeOffset="66177.52">4603 5247 401 0,'-7'-2'116'16,"7"2"-9"-16,0 0 6 0,0 0-21 0,0 0-15 15,0 0-8-15,0 0 8 0,0 0-1 16,0 0 4-16,0 0-29 0,0 0 28 0,0 0-10 16,27 6 8-16,-20-4 8 0,4-2-21 0,-1 0 0 15,7 1 2-15,-4-2-2 0,5 1-15 16,-2 0 10-16,5-3-21 0,-1 3 82 0,4-4-7 15,4 1-21-15,3 2-13 0,-1-5 1 0,1 5-16 16,6-2 2-16,2-1 3 16,-1 1-10-16,5-2-5 0,-1 1-13 0,2-1 8 15,0 3-13-15,1-3-1 0,-1 4-4 0,14-5-3 16,-6 2 0-16,-8 3-15 0,1-5 10 16,-1 4-5-16,1 0 3 0,-1-1-21 0,17 0 12 15,-9 2 9-15,-8-3-6 0,4 3-5 0,-4-2 1 16,4 3 9-16,-4-1-7 0,1 1 10 15,0-3-20-15,3 3 20 0,-4-2-11 0,1 2 1 16,-1-2-5-16,0 2 20 0,1-2-28 0,-1-2 0 16,1 2 5-16,2 1 5 0,12-4-76 15,2 2 4-15,-10 2 6 0,8-5 7 0,-9 3 14 16,-5-1 1-16,-1 1-1 0,14-1-4 16,-6 0 16-16,-8 0 8 0,-2 1-13 0,-1 2-3 15,2-4 16-15,-1 2-6 0,-1 2 3 16,-4-3 10-16,-3 1 1 0,0 2-3 0,1 0 7 15,-4-4-2-15,3 4-3 0,-3 0-2 0,7-5 5 16,-4 6-8-16,-1-2 5 0,2 1 6 16,-1 1-8-16,0-3 10 0,1 1-8 0,2 0 5 15,1 1 3-15,-1 1-2 0,0 0 7 0,2-1-5 16,-2 1-3-16,-3 0 8 0,1 0-2 16,2-3-11-16,-3 3 16 0,1 0 7 0,-1 0-27 15,0 0 17-15,3 3-3 0,-3-3-7 0,-3 1 8 16,4-1-11-16,-2 1 18 0,1 1-30 15,1-1 17-15,-3 0 6 0,1 2 4 16,-2-3-12-16,0 0 10 0,3 3 1 0,-6-2-6 16,3 2 5-16,2-1 0 0,-5-2 0 0,2 1 0 15,1 0-5-15,0 4-15 0,-4-4 22 16,4 0-7-16,-4 2 3 0,0 1 5 0,1-3-3 16,-1 1-16-16,-3 4 27 0,4-5-21 0,-1 2 0 15,-3 1 7-15,0-1 19 0,3 2-29 16,0-4 10-16,1 2 1 0,-1 2-6 0,1-4 1 15,2 2 7-15,2 1-8 0,1-1-4 0,1-2-3 16,4 3-1-16,-1-1 11 0,5-2 3 16,-4 2-6-16,5-1 29 0,-4 0-26 15,2-2 5-15,2 5 8 0,-1-5-5 0,2 1-11 16,-3-1 6-16,1 0 4 0,1 0 1 0,2 0-3 16,-4 0-2-16,3 0-11 0,1 0 21 15,2-1-11-15,-2-4 6 0,20 4-16 0,0-2-7 16,0-1 33-16,3 1-11 0,-3-1-4 0,1 0 2 15,-1 0-10-15,-1 2 2 0,-5 0 14 16,2-4-6-16,-7 6 3 0,8-3 20 0,-1-1-26 16,5 1-12-16,-1 2 15 0,0-3-7 0,3 1-4 15,3 2 32-15,-2-4-23 0,-4 4 4 16,3-1-4-16,-2 1 7 0,-2 1-10 0,-2 0 3 16,3-4 7-16,-1 3-15 0,1-1-3 15,1 1 0-15,2 1 3 0,0-1 23 0,4-4-15 16,-3 5-1-16,2 0 21 0,-2-1-12 15,-4 0-11-15,3 1 2 0,-3 0-4 0,0-2 2 16,-3 2-3-16,3-3 3 0,0 6-8 0,3-3 11 16,-3-3-6-16,3 6 6 0,1-6-3 15,-4 2 8-15,3 1-14 0,-3 0 17 0,-1 0-9 16,-9 0 14-16,7-2-14 0,-1 1 3 0,-6 1-7 16,7 0-1-16,-8 0 16 0,9-3-18 15,-9 6 2-15,10-7-2 0,1 4 13 0,-3-3 2 16,-7 5-5-16,9-4 0 0,-9 2-5 0,7-1 3 15,-10 1-3-15,-5 0 13 0,1 0-13 16,17-1 0-16,-10 1 5 0,7 0 5 16,-8 0-28-16,-6 1 33 0,16-2-17 0,-9 1-16 15,-6 0 21-15,12-3-6 0,-7 1-2 0,-6 4-3 16,-3-2 34-16,3-2-31 0,-1 2 2 16,4 0 11-16,11 5 2 0,-10-5-7 0,-2 1-6 15,12-1-17-15,-7 0 27 0,-7 0 11 0,-1 0-23 16,18 1 13-16,-13-1-3 0,-1 0-8 15,11 2 8-15,3-4-2 0,-14 2-21 0,-3 2 15 16,0-1 21-16,-4-1-5 0,4 4-13 0,14-4 3 16,-11 0-26-16,-3 1 25 0,-1-1 3 15,1 2-7-15,17-1 10 0,-10-1-6 0,-7 3 11 16,13-1-18-16,5-1 10 0,-4-1 5 16,-9 1 0-16,-4 1-10 0,15-2-5 0,-2 4 5 15,-10-4 5-15,-5 0-15 0,1 0 13 16,17 1 9-16,-3-2-12 0,2 2 3 0,-9 1 5 15,10-4-1-15,0 4-1 0,0-2-6 0,0-2 5 16,0 2-5-16,0-1 7 0,-1 1-9 16,-9 0 17-16,7 0-12 0,3-4-3 0,-10 4-8 15,9-2 11-15,4 1-6 0,-2 2 13 16,3-3-5-16,-1 0-10 0,0 2 8 0,0-3-1 16,1 3 1-16,-4-1 10 0,3-2-6 15,-3 3-7-15,0-5-5 0,0 3 10 0,0 1-15 16,4 0 5-16,-5-2 20 0,5 1-17 0,-4 1 7 15,3 1-2-15,1-1-9 0,-4 1 6 16,3-2 3-16,-3-2 0 0,-1 2-1 0,4 2-4 16,-3-1-1-16,4 1 3 0,-4-3-8 0,4 2 16 15,-1 1 7-15,0 1-10 0,1-2-7 16,-1 0 2-16,-3 2 8 0,0-1-6 0,0 0-10 16,-1 0 11-16,1 0 0 0,0 0-3 0,1 0-11 15,2 0 1-15,0 0 25 0,0 0-4 0,0-1-9 16,-1 1 14-16,1 1-14 0,-3-1 1 15,2 1-6-15,-2 2 6 0,-10-3 12 16,10 0-15-16,-10 0 0 0,7 0-15 0,3 0 15 16,2 1-11-16,-2 1 19 0,0-2-3 15,4 4-7-15,-4-4 12 0,0 2-15 0,3-1 7 16,-6-1-9-16,3 0 9 0,0 1 1 0,0-1 2 16,3-1 3-16,-2 2-8 0,1-1 0 15,-1 0-5-15,5 2-1 0,-2-4 6 0,-1 4-2 16,0-2 27-16,1 0-12 0,0-2-10 0,-4 1-1 15,3 0-9-15,0 1 2 0,3-2-1 0,-2-2 9 16,0 2-11-16,2 1 3 16,2 1-2-16,-2-3-4 0,0 1 16 0,-2 2 3 0,0-3 5 15,2 3-11-15,-3-4 9 0,5 2-6 16,-2 2-3-16,0-1-12 0,1 0 8 16,1 1-16-16,-2 0 23 0,1 0-5 0,0-5-3 15,-4 4 6-15,3-1-11 0,-2 1 21 0,-3-2-3 16,2 3-7-16,0-2-6 0,0 0 1 15,4 1-11-15,-3-3 3 0,-1 2 12 0,3 0-4 16,2 2 7-16,-5 0 7 0,0-5-12 0,0 4 0 16,-6-1-7-16,4-2 9 0,-2 3 1 0,1-2-11 15,0 2 8-15,0 0 0 0,0 1-2 16,-1 0 12-16,3-3-25 0,-4 1 25 16,-1 2-8-16,4 0 3 0,-12 0-5 0,-6 0 3 15,16 0-16-15,-12 0 29 0,-4 2-16 16,0 1 12-16,16-2-7 0,2 0-10 0,-2 1-2 15,-2 0 14-15,0 1-2 0,2-3-10 0,1 3 5 16,0-3 16-16,-3 1-32 0,-6-1 27 0,-9 3 6 16,14-1-17-16,-7-1 3 0,-6 0-8 15,14-1-10-15,-10 2 20 0,12 2-8 0,-13-3 16 16,11 2-28-16,-1 1 9 0,-9-4-9 0,12 3 20 16,-5-2-2-16,2 4-1 0,-9-4-9 15,-5 0-4-15,0-1 24 0,-1 2-5 0,15 2-8 16,-6-3-5-16,7 1-8 0,-1 3 10 15,-9-5 11-15,-5 3 5 0,14-2-23 0,1 4 15 16,-1-5-10-16,1 4 2 0,3-1 3 16,-3-1 10-16,-8 1-5 0,-8-2 3 0,-2 2 0 15,4-2 12-15,-4 1-15 0,4-1-7 0,13 4 7 16,-10-5-5-16,-6 1-10 0,3 0-11 16,0-1 6-16,16 0 17 0,-2 2 11 0,-7 1-5 15,10-2-13-15,-4 2 5 0,-9-1 10 0,-8 1-5 16,4-3-2-16,-4 1 2 0,2 1-21 15,0-2 29-15,-1 1-18 0,0-1-5 0,2 3 2 16,1-3 1-16,-2 2 7 0,1-2-13 0,14 2 15 16,-9-2 1-16,-2 0-1 0,-2 2 1 0,11 1-13 15,-4-2 23-15,-8-1-16 16,14 3-5-16,-9-3 13 0,-8 1-15 16,3-1 13-16,-2 0-13 0,1 0 4 0,-2 0 9 0,0 1-16 15,1-1 8-15,-3 0 5 0,-6 0-8 16,-1 0 16-16,-1 3 0 0,-3-3-8 0,-8 0-3 15,1 1-7-15,0 1 25 0,-7-2-30 0,-3 0-23 16,-1 0-19-16,1 4-30 0,-7-2-77 0,-1-2-104 16,-5 2-459-16,-1-2-23 0,0 0 94 15</inkml:trace>
  <inkml:trace contextRef="#ctx0" brushRef="#br1" timeOffset="69512.32">4507 8762 540 0,'-7'-1'194'0,"7"1"-17"0,-7-3-1 16,7 3 11-16,0 0-33 0,-9 0-3 0,9 0-18 16,0 0-5-16,0 0-46 0,-8-5 36 15,8 5-16-15,0 0-23 0,0 0 1 0,-6-2-24 16,6 2 8-16,0 0 3 0,0 0-34 15,0 0 28-15,0 0-22 0,0 0-9 16,0 0 6-16,27 0-5 0,-17 2-3 0,-2 1 3 16,5-3-1-16,4 1-24 0,-4 0 24 0,1-1-14 15,6 2 2-15,-2-1 5 0,-1 0 7 16,4 2-17-16,2 0 8 0,-3-3-9 0,4 0 4 16,0 1-6-16,1-1 3 0,-2 3-77 0,4-3 2 15,4 2 11-15,0-1 0 0,0-1 20 0,3 0-10 16,1-1 21-16,-1 1-8 0,4-2 15 15,5-1 0-15,-1 2-5 0,2 1 13 0,1-2-13 16,2-2 3-16,11 0 15 0,-9 2-3 0,-5-3-2 16,0 3 5-16,-2-3-25 0,1 4 19 15,0-2-1-15,1-1 2 0,-1 1-8 16,2-2 18-16,-4 3-10 0,4 1 0 0,-4-2 2 16,0 0 11-16,3 2-8 0,-3 1 20 15,-3-2-30-15,0 2 18 0,-1-1-16 0,-3 1 23 16,0 1-7-16,1-2-5 0,2-2-16 0,1 6 8 15,-4-6-3-15,7 2 11 0,-1 2-3 16,2-3-11-16,-1 2 16 0,0-2-10 0,3 2-5 16,-3-2 15-16,3-1-5 0,1 1 16 0,-1 1-11 15,1 0 0-15,-1-4-10 0,1 4 10 0,-1-2 3 16,1-2-14-16,-1 3 14 0,0 0 2 16,1-1-10-16,-4 0 11 0,0 3-4 0,0-3 1 15,0-1-6-15,-4 2-9 0,5 1 12 16,-8-2 3-16,0 2-1 0,7-2 21 15,0 3-35-15,0 0 12 0,0-2 5 0,1 2-5 16,-1-5-15-16,3 5 10 0,1 0-13 0,-1 0 18 16,4 0 0-16,-4 0-10 0,4 0 8 15,-4 0-1-15,1 0-2 0,2 0-5 0,-2-1 10 16,3 2 16-16,0-2-16 0,14 0-5 0,-8-1-5 16,-9 2 0-16,19-4 20 0,-12 4-10 0,-8-2-7 15,4 2 9-15,-1-1-7 0,2 1 13 16,-1-3-10-16,-1 2 4 0,2 1 6 0,-2 0-10 15,1-1-3-15,-3 1 0 0,19-2 5 16,-12 2 0-16,-1 2-5 0,11-4-13 16,3 4 3-16,-1-4 10 0,1 4 8 0,3-2-6 15,-2 2 3-15,3-3-2 0,-1 0 2 0,0-1-10 16,-6 2 18-16,2-1-6 0,1 0 11 16,-3-4-31-16,3 5 8 0,4-1 5 0,-1 0 3 15,3-5-18-15,-2 6 25 0,3-3-26 0,-1-1 11 16,1 1 5-16,-4 2 8 0,1 0-3 0,-4-4 3 15,3 4-18-15,-3 1 10 0,0-3 2 16,-1 3 1-16,2-4 7 0,2 4-10 0,1 0 10 16,-1-3 3-16,0-1-13 0,-3 3 8 15,1-1-6-15,-2 1 8 0,-2 0-4 16,-11-2 4-16,10 0-3 0,-9 2-4 0,9-4-3 16,1 4 5-16,-1-2 11 0,1-1-22 0,3 1 12 15,0 1-12-15,0-3 19 0,-1 4 8 16,2-5-6-16,-1 5 0 0,-4-1 14 0,-7 1-14 15,-9-2-20-15,3 1 12 0,0 2 16 0,14-2-28 16,3 1 10-16,2-3 1 0,-2 2-12 0,1 1 17 16,2 1-14-16,-3-1 21 0,0-2-15 15,-3 0-1-15,2 3 1 0,-2 0 2 0,0-3 0 16,-8 0 8-16,11 1-8 0,-3 0 15 0,3 1-20 16,0-3-2-16,3 2-8 15,1 1 15-15,-1 1 2 0,3-1-1 0,-6-4-4 16,3 4 1-16,-2-2-8 0,-1 0 12 0,0 1 3 15,3 0-10-15,-3 1 0 0,3-3 11 16,1 2-16-16,-1 1 12 0,1 0 3 0,2-5-4 16,2 6 1-16,-2-3-14 0,-3-1-4 0,4 1 19 15,-3 1-3-15,5-3-7 0,-1 4 4 0,-2-5 3 16,1 5-2-16,0-2-6 0,0-1 11 16,-1 1-3-16,2 1 3 0,-2-3-13 0,0 3 5 15,-5-4 12-15,3 4-1 0,-1-3-6 0,-3 2-13 16,3-2 8-16,-3 3-13 0,3 0 18 15,-2-4-5-15,-1 3 0 0,3-2 3 16,3 1-16-16,-3-2 16 0,1 0 2 0,-1 3-10 16,0-3 10-16,-2 2 0 0,1-1-15 0,-2 0 20 15,1 2-7-15,-1-3-6 0,3 2 11 16,0 2-6-16,1-3-7 0,0 3 10 0,2-4-10 16,-3 4 5-16,0-3 10 0,2 2 8 0,-5-2-15 15,3 2 2-15,-3-3-28 0,2 5 18 16,-1-6 18-16,3 4-19 0,5-2 14 0,-2 2-8 15,0-3-13-15,0 5 6 0,-1-5 17 0,1 4-18 16,-3-2 3-16,-1-1 20 16,0 3-30-16,4-3 18 0,-3 2 2 0,-1-2-10 0,3 2 10 15,-2-2-8-15,3 2 3 0,-4 2 10 0,4-5-10 16,-3 6 6-16,-1-3-6 0,0-2 2 16,0 3-4-16,4-3 2 0,-6 3-3 15,2 1 0-15,3-3 3 0,1 1 3 0,-3 1-3 16,2 1-3-16,-6-4-2 0,4 3 28 0,-1 0-25 15,-3-3 10-15,0 3-6 0,0-3 8 16,3 4-25-16,1 1 15 0,-1-3 0 0,0-2-3 16,1 3 21-16,-1 0-25 0,1-3 2 0,2 4 5 15,-3-3-6-15,1 1 9 0,0 3 0 16,-1-3-3-16,3-1-11 0,-2 1 24 0,0-2-13 16,5 2-2-16,2-1 7 0,-1 1 5 15,0 1-13-15,1-4 3 0,-2 2 3 0,-1-1-3 16,1 0 2-16,-2 2 1 0,4 3-3 15,-1-8-3-15,3 5-7 0,-3-1 10 0,4 1 8 16,-1-3-8-16,1 5-5 0,-4-6 20 0,1 4-20 16,-4-2 23-16,6 2-18 0,-3-3-8 15,1 5 3-15,-1-6 0 0,4 4-3 0,-4-2 16 16,4 2-13-16,-1-1 0 0,1 1 10 0,-4-4-15 16,3 4 10-16,-2-2 5 0,3 3-31 15,16-5 18-15,-17 6 6 0,4-2 12 0,11-4-12 16,-14 6 7-16,-1-5-5 0,1 5 5 0,-4 0 8 15,4-5-21-15,-1 3 13 0,1-1-20 16,2 1 15-16,-1 2-3 0,18-4 1 16,-18 3 17-16,15-2-18 0,-20 1 9 0,4 0-14 15,-7-1 18-15,7 3-7 0,-5-1-8 0,5 1-11 16,-4-3 6-16,1 2 25 0,-1 1-20 16,3-5-5-16,-3 5 10 0,1 1-3 0,-1-7 11 15,-3 7-13-15,0-3 10 0,-4 1-15 0,0-3 2 16,4 3 6-16,0-3 4 0,-2 4 1 0,0-1-14 15,2-3 19-15,0 4-13 0,2-2 20 16,-1-1-4-16,-2 1-6 0,-3-1-16 16,0 1 22-16,2 3-11 0,-5-3-3 0,3-2 1 15,-3 2-1-15,3-1 6 0,-4 2-6 16,-2 0 3-16,4-3 5 0,-1 4-2 0,0 1-3 16,0-3 13-16,-1-1-6 0,-2 1-9 0,1 1 2 15,-3-1 0-15,5 0 10 0,-4-3-13 0,-9 5-7 16,6-1 15-16,-4-3-7 0,7 2 7 15,-2 1 0-15,6-1-8 0,1 0 3 0,-2 2 5 16,1-4-2-16,-6 4-6 0,-6-2 11 0,6-1-13 16,-5 1 10-16,-9 3 0 15,17-2-7-15,-12-1 7 0,-4 1-8 0,15 1-4 0,-7 0 14 16,8-2-7-16,3 0 0 0,-3 3-2 16,0-2 4-16,4 1-2 0,-17-3 5 0,-1 4 3 15,14-3-8-15,-11 3-5 0,-10 0-5 16,7-1 2-16,0 1 3 0,-4-1 2 0,22-2 1 15,-13 3-1-15,-4 0 3 0,15-2 5 0,0 2-5 16,-11 0 0-16,12-1 11 0,-13 1-6 16,-2 1-5-16,-1-1-13 0,-5-1 10 0,7 2 6 15,-4-1 2-15,2 0-8 0,-2 2 3 0,3-2-2 16,-3 0 2-16,0 0-8 0,15 3 6 0,-8-2 20 16,-7-1-31-16,-1 0 23 0,1 0 0 15,3 0-17-15,-3 0 14 0,-3 0-14 16,4 1-6-16,-4-1 13 0,-3 0 0 0,4 0-5 0,-8 0 7 15,-3 0-4-15,3 0 2 16,-2 0 12-16,0 0 1 0,-1 0-20 0,0 0-1 16,-3 0 5-16,2-1 3 0,0 1 11 0,-4 0-9 15,2-1-2-15,-7 1 0 0,3-3-13 0,-4 3 1 16,-1 0 1-16,0-2 24 0,-7 2-5 16,4-1 25-16,-4 1 0 0,-1 0-20 0,-1-1-10 15,-2 1 9-15,-4-3-1 0,-7 3-9 0,17-2-2 16,-10 1 10-16,-7 1-22 0,10 0-52 0,-10 0-100 15,7 1-51-15,-7-1-103 0,0 0-485 16,0 0 60-16,-21 7 114 0</inkml:trace>
  <inkml:trace contextRef="#ctx0" brushRef="#br1" timeOffset="72340.69">4753 11830 486 0,'0'0'238'0,"-3"-4"-10"0,3 4-24 0,0 0-9 15,0 0-6-15,-4-5-20 0,4 5-15 16,0 0-21-16,0 0-25 0,0 0-1 0,0 0-15 16,7-7-2-16,-7 7-1 0,7-6-14 0,-7 6-22 15,10 0 6-15,-3-3-10 16,-1-1 2-16,3 4-18 0,0 0-10 0,4 0 21 16,-1-1-16-16,4 1 3 0,1 0-8 0,4-2 15 15,3 2-99-15,6-1 4 0,1 0 22 16,-1-3-4-16,5 4 6 0,6-1 10 0,0 0-26 15,3-3 21-15,1 4-5 0,-1-2 10 0,4 2 7 16,0-1 1-16,0 2-10 0,0-1 12 0,-3 0-3 16,6 0 9-16,10 0-11 0,-7 0 13 15,12 0-3-15,-1 0 11 0,-3 2-6 0,2 2-7 16,-13-3 2-16,-3 0 13 0,14 0-5 0,-10 3-5 16,-5-1 10-16,-2-2-7 0,13 4 2 15,-7-3-6-15,-3-1 6 0,10 4 11 16,-7-3-16-16,-3-2-3 0,14 5 8 0,-1-1-8 15,-9-3 1-15,10 3 12 0,-2-1-23 16,1-2 41-16,-2 4-31 0,-7-4 11 0,-4 0-8 16,13 1 7-16,-13 1 13 0,-3-2-15 0,-1 2 8 15,4-2-8-15,-1-1-13 0,12 4 1 0,2-1 17 16,1-3-16-16,2 1 6 0,-9 1 18 16,7 1-18-16,3-2 5 0,-1 0-10 0,1-1 5 15,0 0 17-15,-3 0-1 0,3 0-9 0,3 0 1 16,-3 0 10-16,0 0-13 15,0 0 7-15,0 0-2 0,0 0 16 0,-1 0-24 16,2 0-7-16,2 2 15 0,-3-2 8 0,-3 3 0 16,3-3-13-16,-10 0-5 0,7 0 2 15,5 0 8-15,-2 1-5 0,0 0-15 0,0-1 25 16,3 2-10-16,1-1 5 0,-1-1-15 0,-3 4 20 16,3-4-7-16,-3 3 10 0,0-3-8 0,-3 1 2 15,-8 1 4-15,-5 1-1 0,13-2-8 16,-1 0-19-16,1 1 14 0,2 1 18 0,-2-2-22 15,-1 2 4-15,4-2 3 0,0-1 0 0,-4 4 26 16,4-3-16-16,-6 1-18 16,-5-1 8-16,-9 1 8 0,3-2-3 0,-1 3 3 0,18-1 10 15,-4-2-44-15,5 0 21 0,-1 0 10 16,3 2-8-16,-3 1-4 0,3-3 4 16,1 0-2-16,0 0 5 0,2 0 13 0,-6-3-13 15,0 3 15-15,0-2-2 0,-1 2-13 0,3 0 5 16,0-2-2-16,-2-1-11 0,3 3 16 0,4-2-16 15,1 1 3-15,1-1-10 0,-5-3 12 16,3 5 0-16,-1 0 14 0,-3-3-4 0,1 2-7 16,-3-3 6-16,2 2-6 0,3 2-3 0,1-1 11 15,0 0-16-15,0-4 11 0,6 4 7 16,-6 1-10-16,4-3 7 0,-5-1-4 16,0 4 12-16,2-1-15 0,-2-1 3 0,1 0-13 0,1-3 12 15,1 5-2-15,1-2-2 16,1-3-3-16,-2 4 5 0,2-1-3 0,-4 1 3 15,-1-3 0-15,1 4-3 0,-6-3-7 0,5 2 13 16,0 0-21-16,2-4 13 0,-2 5 25 0,-2-1-15 16,3 0-10-16,2-2 10 0,-5 0-2 15,3 3 2-15,-3 0 23 0,-1-2-28 0,3 1 0 16,-2-3 5-16,-1 4-12 0,4-1-16 0,-4-2 43 16,4-3-35-16,-3 5 22 0,2-3 1 15,1 2-3-15,0 1-10 0,2-1 8 16,-1-3-1-16,-1 4 16 0,-1-3 0 0,2-1-21 0,1 0 9 15,-1 2-30-15,1 0 22 0,1-1 17 16,1 3 29-16,2-1-39 0,1 0-5 16,-4-2 8-16,7 3-6 0,-10-1 19 0,4 2-14 15,2-5-17-15,-3 4 18 0,0 1-21 0,1-2 0 16,2-3 0-16,1 5 6 0,-4 0 14 16,4-3-7-16,-1 3 3 0,-2 0-1 0,-2-1 9 15,-1 0-16-15,-2 1 12 0,1 0-7 0,3-3-18 16,0 6 13-16,1-3 8 0,-1 0-6 15,-1 1 21-15,-1-2-23 0,-1 2 10 0,-1-1-5 16,2 0-5-16,-2 1-5 0,-3 1 17 0,5-1-9 16,-5-1 4-16,3 0-4 0,2 4-11 15,1-4 18-15,-2 0-5 0,3 0-2 16,-3 0 2-16,0 0 2 0,3 1-2 0,-3-1 5 16,3 0-10-16,-3 0 13 0,-1 0 2 0,5 0-15 15,-1 2-13-15,1-4 21 0,-1 2-3 16,-1 0-5-16,-1-1 15 0,2 1-13 0,0 1 3 15,-3-2 8-15,7-3-8 0,-4 4 2 0,4 0-4 16,2-1 2-16,1 1 2 0,1-3 1 16,-2 2 2-16,-2-2 3 0,2 3-11 0,-1 0 8 15,2-3 3-15,-1 2-5 0,15-4-3 0,-14 4 2 16,14-1 11-16,0-3-13 0,-17 4 0 0,-1 1 0 16,1-3 3-16,-4-1 9 0,4 4-17 15,0 0-8-15,2-2 13 0,-2 1 11 16,17-3-19-16,-11 2 8 0,-6 1-8 0,0 1-7 15,-1-2 18-15,1-3-6 0,-1 5 21 0,1-1 7 16,-4-1-27-16,7 1-1 0,-3 0 11 16,-1-2-18-16,4 1 20 0,-3 1-18 0,0 0 3 15,0-4 13-15,2 4 2 0,-2 1-10 0,2-2-2 16,-2-3 9-16,0 4-12 0,0-2-10 16,0-1 15-16,2 4 5 0,0-4 8 0,-4 1 10 15,1 0-23-15,-3 1-13 0,1-3 5 0,2 4-5 16,-2-2 13-16,2-1 8 0,1 1-8 0,3-1 8 15,-3 1-16-15,13 0 0 16,-13-2 19-16,-4 1-9 0,0 1-7 0,0 1 5 16,0-3 10-16,0 2-7 0,-3-4-13 0,4 4-6 15,-1 1 32-15,3-3-19 0,-3-2 3 16,4 6-13-16,-7-6 29 0,0 3-9 0,3 0-7 16,-3 0 0-16,-4-2-10 0,6-1-3 0,-7 6 52 15,7-6-47-15,-2 4 11 0,0-1-14 0,0 1 17 16,0-4-6-16,0 6 2 0,-5-3 1 15,2 1-6-15,-3-1 16 0,-1-2-31 0,1 4 23 16,-3-3 3-16,-1 2-26 0,-1-2 28 16,1 3-25-16,1 0 10 0,-3-3 7 15,4 4-7-15,-5-2 2 0,6-1 27 0,-2 3-27 16,-13-2 3-16,13-1-3 0,-3 4-4 0,2-2 7 16,-7 1 13-16,5-3-13 0,-8 2 2 0,-4 1 6 15,15 1-3-15,-3-2-18 0,-6 2 0 16,11 0 16-16,4-5-6 0,-4 5 6 0,0 0-1 15,2 0-22-15,-5-3 22 0,-10 2-4 0,11-3 2 16,-3 4-3-16,-5 0 1 0,10-3 9 16,0-1 4-16,1 2-9 0,1 1 16 0,4 1-18 15,-2-2-7-15,2-3 17 0,-3 4-5 0,-2 1-8 16,3-3 3-16,-1-1-10 0,0 2-5 0,0 0 15 16,3-3-5-16,2 4-1 0,-1-2 17 15,5-1-9-15,-1 3 6 0,0-5-5 16,-1 5 2-16,1-2 2 0,0-1-2 0,-3 1 1 15,3 2-12-15,-2-1 12 0,-1-2-17 0,-1 1 16 16,-1-2 8-16,2 5-13 0,-5-3-20 16,-3 2 22-16,-14-2-2 0,-7 1-12 0,-3 1 19 15,-7 1-4-15,1-1-1 0,-12 1 1 0,3-1-3 16,-7 1-26-16,-2 0-45 0,-3 0 4 16,-4 1 8-16,-1 0-115 0,-9-1-72 0,1 7-527 15,-5-4 105-15,-5 2 28 0</inkml:trace>
  <inkml:trace contextRef="#ctx0" brushRef="#br1" timeOffset="75447.92">4811 15916 389 0,'-7'-3'143'0,"7"3"-25"15,-13-3-8-15,5 1-8 0,2 0-15 0,6 2 0 16,-13 0-15-16,13 0-11 0,-14-1-4 0,14 1 1 15,-11 0 1-15,11 0-20 16,-9 0-21-16,9 0 17 0,-11 1-19 0,11-1 9 16,-10 4-4-16,10-4-16 0,-6 2 0 0,6-2 18 15,0 0-5-15,-4 5-10 0,4-5 12 16,0 6 39-16,0-6-44 0,6 6-4 0,-2-4 7 16,2 2-16-16,1-2 39 0,1 1-28 15,2-1 7-15,3 2 1 0,-2-1 81 0,5-1-2 16,-1 3-15-16,4-3-19 0,2 1 24 0,0-1-13 15,6 2-98-15,4-1 8 0,0-2 39 16,0 2-52-16,9-1 19 0,1 2 12 0,1-3-10 16,2 1 7-16,0 0-17 0,4-1 12 0,0-1 8 15,17 1 13-15,-14-1-20 0,-2-1 9 16,-2 1 22-16,4 0-24 0,14 0 5 16,3-3-23-16,-2 1 11 0,-1 1 17 0,0 1-33 15,3-1 46-15,-6 1-20 0,2-3-11 0,1 1 16 16,-4 1-13-16,-9 1 3 0,13-2 4 15,-3 2 6-15,2-1-15 0,1-2 12 0,0 3-13 16,3-1-10-16,2-2 8 0,1 2 18 0,0 0-3 16,2-2-7-16,-2 1-21 0,-2-3 21 15,-2 3 7-15,0-1 3 0,-3-1-8 0,1 3-10 16,-3-2-1-16,3 0 17 0,6-1-6 0,1 2-13 16,0-1 8-16,0 0 3 0,3 0-8 15,0-1 10-15,0 0-10 0,0 2 12 16,0-2 9-16,1-1-24 0,-1 3 16 0,0-1 4 15,-3-1-12-15,-1 2 0 0,2-1-2 16,-1 1 30-16,3-2-28 0,-7-1-5 0,0 3 15 16,1-1-7-16,3 2-3 0,-1-2 5 0,-2 3-8 15,6-2 6-15,-3-1-16 0,3-1 5 16,1 2-2-16,1 1 13 0,-1-3 4 0,-4 2-4 16,2 1-6-16,-5-5 3 0,3 5 0 0,-4 0 11 15,0-3-11-15,8-1 7 16,-5 5-12-16,5-5-8 0,-1 3 6 0,1 1 2 0,-1-2 12 15,-1-2-2-15,2 3-5 0,-5 0-2 0,-2-3-1 16,0 4 13-16,2-3-7 16,1 4 12-16,0-3-15 0,3 1-5 0,1-3 8 15,-2 5-1-15,1-1-9 0,-5-1 17 0,1 1 0 16,-3 0-25-16,0-2 22 0,1 3-9 16,-4 0 4-16,0-2 4 0,3 1-4 0,4 0-15 15,0-2 6-15,0 0 35 0,3 3-36 0,0-3 3 16,-3-1 10-16,3 3 8 0,-6-1-10 15,2 0 2-15,1-1 2 0,-3 1 14 0,5 1-26 16,-1 0 5-16,1-2-5 0,5 1 2 16,-7 1 6-16,3-1-3 0,-3 1 10 0,0-3-5 0,-4 4-15 15,1 0 20-15,-1 0-5 16,0-1-2-16,0-1-1 0,1 1-2 0,0 1-8 16,2-1 1-16,-2-2 22 0,2 3-20 0,1-2 8 15,-3 2-1-15,2 0-4 0,-2 0-4 16,-4-1 6-16,3 1 0 0,3 0 3 0,-2-1-16 15,0-2 0-15,2 3 6 0,-2 0 2 0,6-2 20 16,-3 1-5-16,-1-1-20 0,1 2 18 16,0-1 10-16,-1-3-24 0,2 3-4 0,2-1 13 15,-4-3 12-15,2 3-17 0,1-3-1 0,-1 3 3 16,2 1 0-16,0-2 0 16,0-1-3-16,-3 4 11 0,3-3 0 0,-3-2-21 15,-1 5 0-15,5-4 21 0,-5 1-13 0,1 0 0 0,4 0 0 16,-1-1 5-16,7 0 0 15,-3 3 7-15,2-2 6 0,-2 0-10 0,-1-1 2 16,-2 1-23-16,-1 1 25 0,4-3-7 0,-4 4-20 16,4-2 7-16,-1-1 18 0,1 2-15 0,-1 1 15 15,1-3 23-15,-4 2-20 0,1 1 0 16,-5-2-11-16,1-1-7 0,-3 4 7 0,2-1-2 16,-3-2 10-16,5 2-2 0,1-2-3 0,-2 1-3 15,4 2 19-15,-5-1-9 0,1-3 1 16,-3 4-16-16,-1-2 19 0,0-1-22 0,3-2 9 15,-4 4 2-15,1-2-8 0,3-1 16 16,1 3-8-16,0-2-3 0,0 0-4 16,3 1 12-16,0-1-5 0,-3-2 2 0,3 2 1 15,0-2-3-15,1 5 66 0,-5-3 1 0,4-1-3 16,1 2-5-16,-1 1-16 0,4-1 24 16,-5-3-24-16,2 1 1 0,-4 0-6 0,-1 1-22 15,2-1 19-15,1 2-35 0,-1-1 16 0,1-2-1 16,-2 4 13-16,3-6-15 0,-3 7 3 0,3-4-6 15,1-1-3-15,-2 2 9 0,-1-2-6 16,1 4 3-16,-5-3-8 0,0 1-8 0,2 1 14 16,-6 0-9-16,3-1 11 0,0 0-5 0,1 1 2 15,-3-3-15-15,2 4 0 0,0-2 20 16,0 2-2-16,-2-2-13 0,-2 3 5 16,-2-2-8-16,-8 1 14 0,7-3-9 0,1 1-66 15,0 1-20-15,3-3 9 0,-7 5 11 16,-3 0 8-16,10-3 18 0,-1 2-8 0,-2 0 2 15,0-2 13-15,-6 3 11 0,-9-3-13 0,-3 3 12 16,20-4 11-16,-12 2-16 0,9 1 26 0,-2-2-10 16,3-1-3-16,-8 4-5 0,5-3 8 15,2-2-13-15,-7 5 18 0,8-2 8 0,-1 1-14 16,1-3 6-16,-1 1-5 0,0 1 0 0,1-3 10 16,-3 4 2-16,2-2 1 15,1-1-18-15,4 4 12 0,-3-4 13 0,2 4-23 16,1-3 19-16,2 0-9 0,0 0 0 0,-3-1-4 15,3 3 9-15,3-2 11 0,-5-1-5 0,2 2-13 16,1 1 28-16,-1-3-36 0,6 2 8 16,-4 1 5-16,1-1-10 0,5-3 20 0,-4 5-18 15,3-4 6-15,0 3-1 0,-3 1-2 0,0-3 10 16,-4 3-2-16,3 0 20 0,-1-2-23 16,-2 0 5-16,5-1-3 0,-3 3-7 0,2-2 0 15,0 1 0-15,-1-2 7 0,2-1-14 0,-2 3-1 16,-3-2 18-16,4-1-10 0,-6 2 10 0,2 0-13 15,0-1 6-15,0 0 12 0,5 0-18 16,-2-1-2-16,3 4 23 0,2-1-11 16,-1 1-4-16,-2-2-3 0,1 2 12 0,-2-1 1 15,3 0 0-15,-6-2-21 0,2 3 10 0,2 0 14 16,-5 0-19-16,0-2-2 0,5 2 7 16,-2-1-2-16,0 0 0 0,-2 2 20 0,0-5 1 15,-1 7 12-15,-3-3-33 0,0-3-6 0,2 3 27 16,-2 0-19-16,-3-3-2 0,0 3-5 15,-8-2 10-15,-5 1 18 0,15 1-21 16,1-4-2-16,2 4 8 0,-4-1 10 0,2-1-16 16,-10 2-2-16,-7-2 5 0,11-1 18 0,-9 3-18 0,-5-3 15 15,-1 2-20-15,1-2-15 16,-1 3 25-16,4 0-3 0,-2-2 6 0,0 2-13 16,-1-1 0-16,3 1-3 0,1 0 3 0,11-2-3 15,-6 1 11-15,-9 1-16 0,0-4 28 16,2 4-28-16,-2-1 8 0,-4-1 23 0,4 1-10 15,-2-3-13-15,-2 4 5 0,1-3-3 0,-1-1-4 16,0 2 7-16,3 1-8 0,-3-1 3 0,0 1 12 16,1-3-1-16,2 4-1 0,1 0-10 15,-2-1-6-15,1-2 11 0,0 0-5 0,-5 2-8 16,3 1 13-16,1-2-5 0,-5 1 18 16,4 1-15-16,0-4 4 0,-8 4-4 0,-1 0-1 15,1-2 3-15,-1 1 5 0,0 1-2 16,-1-3-16-16,-1-1 10 0,0 4 6 0,-3 0-1 15,5-1 1-15,-2-2-6 0,-3 0-2 0,2 2 23 16,-5 1-33-16,2 0 12 0,0-3 1 16,-6 2 7-16,3-2-15 0,0 1 15 0,0 1-10 15,-4-1 5-15,1 2 18 0,0-1-13 0,1-3 7 16,-4 4 12-16,0-1-4 0,1-2-5 0,-1-1 16 16,-2 4-3-16,-1 0-2 0,1-3-21 15,-1-1 26-15,1 4-13 0,0-2 12 0,-1 0-22 16,2 0 0-16,-3-2-6 0,3 4 1 0,-1-1 10 15,-4-1-6-15,1 1-2 0,-2-2-2 16,-1 2 15-16,0 1 5 0,0 0-62 16,-10 0-4-16,14 0-21 0,-8 0 5 0,-6 0-33 15,4 4-39-15,-4-4-32 0,0 0-644 0,-13 10 147 16,3-6 20-16</inkml:trace>
  <inkml:trace contextRef="#ctx0" brushRef="#br2" timeOffset="108156.52">6906 5961 573 0,'0'0'100'0,"0"0"-18"0,0 0 28 0,0-7-10 16,0 7-1-16,0 0 14 0,0 0 51 0,0 0 0 15,0 0-13-15,0 0-5 0,0-4-11 16,0 4-17-16,0 0 10 0,0 0-8 0,0 0-15 16,0 0-5-16,-3-7 2 0,3 7-40 0,0 0-52 15,0 0 11-15,0 0-9 0,0 0-1 16,0 0 6-16,0 0 4 0,0 0-11 0,0 0-10 15,0 0 26-15,0 0-1 0,0 0-2 16,0 0-20-16,0 0 12 0,0 0 6 0,0 0-11 16,0 0 3-16,0 0-3 0,0 0-7 15,0 0 4-15,0 0-14 0,0 0 17 0,0 0-15 16,0 0 5-16,0 0 0 0,0 0 5 0,0 0 3 16,-10 16-1-16,10-8 3 0,-3 0-7 0,3 2 10 15,0 3-3-15,-3 0 5 0,3 4-9 16,0-3-12-16,-3 5 6 0,1-1 13 0,2 3-13 15,-3-2 5-15,0 3 6 0,3-4 7 0,-3 1-39 16,2 3 31-16,1-5-12 0,0 2 20 16,0-2-6-16,-3 3-9 0,3-7-13 15,0 2 5-15,0 0 2 0,0-5 3 0,0 0-8 16,-3 4 24-16,3-5-11 0,0-2-5 0,0 2-5 16,0-2 10-16,0-3 0 0,3 2 5 15,-3 2-2-15,0-5-6 0,0-3 9 0,-3 8-6 16,6-2 10-16,-3-6-25 0,0 6 28 0,0-6-13 15,-3 5 0-15,3-5 10 0,3 6-20 16,-3-6-28-16,0 2-36 0,0-2-74 0,0 0-124 16,0 0-549-16,0 0 71 0,0 0 141 0</inkml:trace>
  <inkml:trace contextRef="#ctx0" brushRef="#br2" timeOffset="110161.33">8879 5913 693 0,'0'0'118'0,"0"0"10"0,0 0 20 15,0 0-48-15,0-4-10 0,0 4 2 0,0 0 3 16,0 0-13-16,0-6 2 0,0 6 64 15,0 0-14-15,0 0 9 0,0-8-20 0,0 8-5 16,0 0-8-16,0 0-3 0,0-4-10 16,0 4-33-16,0 0 23 0,3-6 13 15,-3 6-41-15,0 0 0 0,0 0-13 0,0-6 10 16,0 6-17-16,0 0 4 0,0 0-4 0,0 0-16 16,0 0-8-16,0 0 8 0,0 0 18 0,0 0 10 15,0 0 0-15,0 24-17 0,0-14-4 16,-3 5 9-16,3 0-8 0,-3 3 10 0,3 7-16 15,-4-1-25-15,1 1 21 0,0 0-1 0,0 0-5 16,2 0 1-16,-2 0-3 0,0-1 7 16,-2 1-10-16,3-2 8 0,1-5-5 15,-2 1-5-15,0-2-3 0,3 0 10 0,-3-1-10 16,2-1 3-16,-2-1 7 0,3-3-10 0,-3-1 6 16,3 0 7-16,0-1-8 0,0-3 0 15,0 3-2-15,-3-3-13 0,3-2-6 0,3 1-22 16,-3 2-8-16,0-7 10 0,0 9-33 0,3-7-40 15,-3-2-86-15,3 6-363 0,-2-2-258 16,2 0 48-16,-3-4 92 0</inkml:trace>
  <inkml:trace contextRef="#ctx0" brushRef="#br2" timeOffset="111055.15">8753 6986 785 0,'0'-4'295'0,"0"4"-27"0,0-11-45 0,0 7 2 16,3-2-35-16,-3 6-29 15,3-10-7-15,1 5-34 0,0 1 16 0,2-3-24 16,1 1 1-16,0 3-11 0,1 0-10 0,2-1-5 15,2 3-7-15,-4 1-19 0,5-1 11 16,-3 2-26-16,4 0 0 0,-4 5-5 0,1-3-15 16,0 3 20-16,1 0-18 0,-1-2-8 0,-4 5 8 15,0-1-7-15,-1 0-1 0,-2 5 1 0,-1-3 7 16,-3 5-2-16,-4-1-11 0,1 5-2 16,-7 0-6-16,0 1-4 0,-7 4-6 0,-1-1 9 15,2 1-1-15,-5-3-13 0,5-6 18 0,1 2-17 16,-1-3 7-16,2-3 2 0,3 1 1 15,-2-2-3-15,3-2 7 0,3 0 1 16,-3-3-67-16,5 0 0 0,-1-2 24 0,0 1-4 16,6-4 8-16,-4 2 8 0,4-2-7 0,0 0 7 15,0 0 0-15,10-11 0 0,-4 5 5 16,2 3 5-16,2-4 18 0,0 3-15 0,1 0-16 16,2 3 31-16,-3-5-7 0,5 5-1 0,-2-1-2 15,4 2-8-15,-4 0-2 0,2 1-3 0,1 0 23 16,-2 1-13-16,0 4 19 0,0-3-14 15,2 2-17-15,-2 4 14 0,-3-1-6 0,6-1-32 16,-4 2-17-16,-3 0-90 0,4-2-172 0,0 2-506 16,0-4 94-16,2-1 98 0</inkml:trace>
  <inkml:trace contextRef="#ctx0" brushRef="#br2" timeOffset="111994.69">11036 5821 685 0,'0'0'280'0,"0"0"-86"0,-3-5-2 15,0 0-10-15,3 5-6 0,0 0-14 0,-1-4-14 16,1 4-7-16,0 0 18 15,0 0-31-15,0 0 7 0,-3-4-58 0,3 4 0 16,0 0-13-16,0 0 7 0,0 0-17 0,-6 14 10 16,6-6-13-16,3 1-10 0,-3 3 5 0,0 3-17 15,0 3 9-15,0 4 3 0,0 3-10 16,0 2 4-16,0 4-19 0,0-4 2 0,-3 12-3 16,3-5-20-16,0 0-3 0,0-2-17 0,3 3-73 15,-3-1-45-15,3-3-146 0,0 3-540 16,-2-1 71-16,2-7 92 0</inkml:trace>
  <inkml:trace contextRef="#ctx0" brushRef="#br2" timeOffset="112724.66">10934 7007 729 0,'-3'-6'236'0,"-1"-1"-21"16,1 4-21-16,0-3 13 0,-2 0-25 0,2 2-26 15,3-2 8-15,0 6-26 0,-6-8 21 0,5 4-34 16,1-2-14-16,0 6-7 0,0-8-6 16,1 5-11-16,5-3 5 0,-3 1-5 0,2 2-31 15,4 0 1-15,-2 1-11 0,0 0 2 0,-7 2-2 16,18 0-12-16,-6 4 4 0,-1-2-15 15,-1 1-13-15,0 3-2 0,1 1 7 0,-4 2-10 16,3 0 3-16,-3 1-13 0,0 5-5 0,-3-3 7 16,-2 3 1-16,-1 2-3 0,-4-1-8 15,-1 7 2-15,-4-4-6 0,-2 4-14 16,-3 0 15-16,-1-2-12 0,1 0 8 0,-2-5 4 16,2-3 1-16,-4 1 2 0,7-3 18 0,0 2-5 15,-1-4 3-15,4-2 28 0,-2-3-13 16,2 2 5-16,2-2 7 0,-1 0-19 0,6-4-1 15,-3 1 13-15,3-1-10 0,0 0 2 0,0 0-7 16,0 0-6-16,21-7-7 0,-12 5 0 16,2 2 20-16,2-2-9 0,1-2-4 0,3 3-2 15,0-1-5-15,4 2-18 0,0 0-23 0,3 3-28 16,-4 2 5-16,1-3-126 0,3 6-189 0,-1 1-399 16,-3 0 48-16,1 1 77 15</inkml:trace>
  <inkml:trace contextRef="#ctx0" brushRef="#br2" timeOffset="113496.33">10917 7833 862 0,'0'0'307'0,"-4"-1"-10"0,4 1-38 0,0 0-3 16,0 0-39-16,-3-6-7 0,3 6-38 0,0 0-14 16,6-7 1-16,2 6-26 0,-1-1-7 15,3-3-21-15,4 4-8 0,-1-1-2 0,1 1-8 16,0 1-16-16,3 0-7 0,-1 1-18 0,-1-1 11 16,-2 3-27-16,5 2 6 15,-5-3-15-15,-3 5-11 0,4-1-2 0,-7 3-8 16,2-3 5-16,-5 5 10 0,0 0-20 0,-8-1-13 15,1 5 10-15,-1 0-4 0,-6 2-4 0,0 1-4 16,-4-3 2-16,1 2 5 0,-2-6 3 16,2 3-6-16,-1-6 16 0,4 2-2 0,0-2 7 15,0-1 13-15,3 3-8 0,0-4 36 0,0-2-15 16,0 1-3-16,3-2-7 0,1 2-4 16,3-5-1-16,-3 3 2 0,3-3 2 0,0 0-12 15,0 0 7-15,17 5-12 0,-10-5-6 0,3 0 13 16,1 0-2-16,2 0-5 0,-3 1 12 15,4-1-15-15,-1 1-3 0,2 1 3 16,-5 2-5-16,3-1 0 0,-2 2 10 0,-1-2-7 16,0 4 9-16,-3-4 6 0,-3 4-10 0,-1 1 15 15,-3-1 0-15,-4 3-23 0,-2 4 10 16,-8-2-5-16,0 3 10 0,-9 5-8 0,-12 3-12 16,-2 1 3-16,-5 1 1 0,-2-6-6 0,-4 1 7 15,-3-2-19-15,3-2-1 0,-3-1-39 16,3-3-74-16,0-12-185 0,-3 15-552 0,9-5 58 15,2-3 80-15,-1-4 107 0</inkml:trace>
  <inkml:trace contextRef="#ctx0" brushRef="#br2" timeOffset="114388.17">6694 8865 747 0,'-2'-7'307'15,"2"7"-59"-15,0 0-15 0,-1-5-23 0,1 5-2 16,0 0-24-16,-3-4-13 0,3 4-17 0,0 0 5 16,0 0-19-16,0 0-27 0,0 0 2 15,0 0-23-15,0 0 3 0,0 0-3 0,0 0-15 16,-6 17 15-16,8-7-25 0,-4 7-14 0,2-2-4 16,0 5 0-16,0 5 4 0,-1 5-14 15,1-2-3-15,-3 4-6 0,6 0-17 0,-6 3-18 16,3-1-5-16,0-3-44 0,3 2-48 0,0-6-85 15,4 4-238-15,-3-7-415 0,6-4 57 0,0-4 105 16,1-2 61-16</inkml:trace>
  <inkml:trace contextRef="#ctx0" brushRef="#br2" timeOffset="115151.93">8456 9044 650 0,'0'0'315'0,"-5"-4"-11"0,5 4-35 0,-6-7-8 15,0 2-36-15,5 2-23 0,1 3-20 0,-6-7-5 16,6 4 10-16,-4-4-18 0,4 7-16 16,0-8-15-16,0 8-22 0,-3-9-6 0,3 3-21 15,3-1 6-15,1 1-16 0,-1-4 6 0,4 4-21 16,0-1 2-16,3-1-17 0,0 0 2 15,0 1-12-15,4 5-6 0,0-4-13 0,3 3 6 16,-4-1 2-16,1 1 8 0,0 3-13 16,0 0-18-16,-1 0 18 0,0 3-23 0,2 2 3 15,-6 1-6-15,2-2-7 0,-1 5-6 16,-6-1-4-16,2 5-8 0,-5-1 23 0,2 3-29 16,-7 2 14-16,1 1-34 0,-7 4 6 0,-4 0 1 15,-3 2 1-15,-3-2 0 0,3-2 11 16,-4 1-6-16,4-8 7 0,3 1 32 0,-3-3-6 15,4 1 18-15,-1-5 3 0,4-2 2 0,3 2 8 16,-3-6-2-16,2 4 10 0,2-4-16 0,6-1 23 16,0 0-17-16,0 0-6 15,0 0-5-15,-4-10 6 0,4 10-8 0,7-8 7 16,0 2 0-16,3 4-7 0,0-4 5 0,0 4-3 16,1-3 0-16,2 2-7 0,2 1 7 15,1-1 0-15,2 1-17 0,-2 2 27 0,2 0-30 16,3 0-13-16,-1 5-3 0,10-3-25 0,-2 0-67 15,2-2-115-15,2 2-678 0,5 1 105 0,1-3 58 16,3-3 126-16</inkml:trace>
  <inkml:trace contextRef="#ctx0" brushRef="#br2" timeOffset="115974.76">10743 8858 737 0,'-3'-7'325'0,"3"7"-28"16,0-8-31-16,0 2-8 0,0 6-37 16,3-6-27-16,-3 0-22 0,3 0-16 0,0 5-8 15,0-6-12-15,4 3-6 0,-3-2-20 0,6 5-12 16,-3-2-6-16,0-1-15 0,3 4-16 0,0 0-10 15,0 0-7-15,1 0 2 0,2 1-33 16,-3 5 7-16,2-5-4 0,-2 6-1 0,-1 0-2 16,2 0-18-16,-4-1-3 0,-1 3 3 0,-2 1-8 15,-1-1 8-15,0 3 0 0,-3-4-16 16,0 6-20-16,-3-4 5 0,0 1 6 16,-1 0-9-16,-2-1 16 0,2-1 8 0,-2-1 2 0,-2-1 13 15,2-1 8-15,2 0 10 0,1 0 7 0,0-4 14 16,-1 4-11-16,1-3 10 15,3-3 1-15,-4 6-11 0,4-6 5 0,0 0-5 16,-3 3 11-16,3-3-14 0,0 0-7 0,0 0 0 16,0 0-5-16,17 3 0 0,-10-1 0 15,-7-2-8-15,14 1 0 0,-8-1 2 0,1 1 1 16,0 5-3-16,4-3 3 0,-2 3 12 0,-2-3-20 16,0 4-7-16,1 0 12 0,1 3-5 0,-5-2 10 15,2 6 8-15,-3-4-13 0,-2 2 0 16,-1 1-12-16,-1-1 19 0,-2 1-17 0,0-2 8 15,-3 2 2-15,-1-4-8 0,-1 1 8 16,-2 0-2-16,0-1-11 0,-4-2-4 0,1-1 1 16,-1-3-9-16,1 1 4 0,-1-3-24 15,-4-1-19-15,1 0-3 0,1-1-22 0,1-3-37 16,2 2-19-16,-5-2-45 0,5-2-91 0,3 0-525 16,0 2 40-16,3-2 104 0,0-1 24 15</inkml:trace>
  <inkml:trace contextRef="#ctx0" brushRef="#br2" timeOffset="118693.81">13420 5678 591 0,'-1'-7'240'0,"1"7"4"15,-3-5-17-15,3 0 1 0,0 5 3 16,-3-7-29-16,3 7-28 0,-4-7-85 0,4 7 11 15,-1-5-5-15,1 5-36 0,-3-6 36 0,3 6-24 16,-3-2 9-16,3 2-9 0,-3-6-20 16,3 6 13-16,0 0-5 0,0 0-43 0,0 0 17 15,-7-3-2-15,7 3-11 0,0 0 16 0,0 0-13 16,-3 17 3-16,3-9-1 0,0 3-12 16,-3 0 0-16,2 2 7 0,1 2-12 0,-3 1-3 15,-1 0 16-15,1 2-4 0,2-1-6 16,-5 1-6-16,3 0-3 0,-1-1 6 0,1-1-8 15,-1 1 13-15,0-3-13 0,-2-3 15 16,3-3-17-16,2 4 2 0,-2-6 15 0,0 3-5 16,3-2-10-16,-3-2-5 0,2-1 18 0,-2 1 10 15,3-5-18-15,-3 7 8 0,3-7-11 16,-5 1-2-16,5-1 13 0,0 0 8 0,0 0-19 16,-9 1-12-16,9-1 15 0,0 0 0 0,0 0-2 15,0 0-11-15,0 0-5 0,0 0 13 0,3 8-10 16,-3-8 8-16,11 2-1 15,-1 2-2-15,-3-2 2 0,6-1 6 0,-2 0-6 0,2 4 6 16,4-4 7-16,-4 0-18 0,5 2 14 16,-2-1-6-16,2 0 0 0,-3-2 23 15,1 0-29-15,-3 1-11 0,5-1 24 0,-4 0 1 16,-1 0-13-16,0 0-5 0,-2 0-1 0,-1 0-4 16,0 0 7-16,-10 0 8 0,17 0-7 0,-10 0-6 15,-7 0 5-15,10-1-10 0,-5-3 8 16,-2 0-18-16,0 0 15 0,-3 4-5 0,3-6-5 15,-3 0-3-15,0 6 16 0,-3-10-10 0,0 3 4 16,-1-1 4-16,0 0 14 16,-3 1-7-16,4 0 2 0,-3 3 3 0,-1-4 13 15,-1 1-2-15,2 0-11 0,2 2 7 0,-2 0 1 0,2 0 7 16,-2 2-10-16,3 0 70 0,-2-1-4 16,5 4 3-16,-9-7-17 0,8 4-6 15,1 3-5-15,-6-5-5 0,6 5-15 0,0 0-3 16,0 0 2-16,0 0-2 0,-7 12 11 0,7-5-17 15,-3 3 1-15,6 2 5 0,-3 2 6 16,0 6-11-16,0 2 2 0,3 3 3 0,-3 1-26 16,4 8-14-16,-1 3-70 0,0-1-93 0,-2 5-306 15,5 9-377-15,-3-9 67 0,2-5 100 0,-5 4 102 16</inkml:trace>
  <inkml:trace contextRef="#ctx0" brushRef="#br2" timeOffset="119615.08">13508 6893 767 0,'-7'-3'256'0,"7"3"-33"16,-4-4-8-16,4 4-13 0,0 0-38 0,-3-7-8 16,3 7-2-16,-3-3-21 0,3 3-15 15,0 0-6-15,6-8-12 0,-6 8-18 0,7-3-5 16,1-2-3-16,-2 4-20 0,4-4 2 0,1 4-17 15,2 1 1-15,-3-2 7 0,1 4-19 16,-1-2 0-16,0 1 0 0,1 4-13 16,-4-4 6-16,2 4-3 0,-2-2-13 0,1 4 0 15,-2-3-5-15,-5 3 3 0,-1 1 2 16,0 2 2-16,-1 3-19 0,-8-1-22 0,1 2-2 16,-5 3 21-16,-2 1-10 0,-4-3-4 0,-2 3 9 15,1-1 2-15,-1-3 3 0,3-3 12 0,2 1 3 16,2-3 21-16,0-4 2 0,5 2-3 15,1-1 6-15,1 1-3 0,1-3-16 0,2-3 1 16,4-1 5-16,-3 6-8 0,3-6 10 0,0 0 13 16,17 1-20-16,-6-1-8 15,2 0-2-15,3-1 22 0,2 0-20 0,0 1 10 16,1 0-2-16,2-2-3 0,0 2 8 0,-1 2-3 16,1-2-15-16,0 1-23 0,2 5-18 0,-2-1-67 15,-4 0-153-15,3 9-528 0,-2-4 34 16,-2 1 102-16,1 4 52 0</inkml:trace>
  <inkml:trace contextRef="#ctx0" brushRef="#br2" timeOffset="120524.33">13385 7799 857 0,'0'0'261'0,"-7"-6"-33"0,7 6-28 0,0 0-11 16,-4-2-7-16,4 2-39 0,0 0 6 0,0 0-29 16,1-8-15-16,-1 8-16 0,10-1-2 15,-10 1-5-15,17-4-7 0,-6 4-9 0,2-2-15 16,3 2 8-16,-1 0-13 0,1 0-13 0,5 2 6 16,-6-2-19-16,4 3-2 15,-1-1-36-15,-5 1 11 0,1 2-21 0,-4-2-21 16,0 3-5-16,1 0 11 0,-4-1-6 0,-4 3 11 15,0 1 9-15,0 3-24 0,-6-2-22 16,-3 1-12-16,-1 3 16 0,-1 1-1 0,-5-2 21 16,3 2-13-16,-4-5 26 0,1 2 30 0,-2-1 26 15,2-1 25-15,3-3 8 0,-1 1 13 0,2-1 6 16,2 1-12-16,-1-5-4 0,5 3 2 16,-3-5-12-16,6-1 2 0,-4 7-2 0,4-7-11 15,0 0 0-15,7 7 0 0,-7-7 6 0,14 3-11 16,-8-3-5-16,4 0-18 0,-3 1 18 15,4 4-5-15,-1-4-13 0,1 2 0 16,-4 2 8-16,3-2-5 0,-1 4-3 0,2 0 5 16,-4-1-2-16,-1-1 0 0,-2 5 9 15,2 0-6-15,-4 0-1 0,-2-1 10 0,-2 2-17 16,-7 3 2-16,2 1 3 0,-6-2-11 0,-5 3 3 16,-6 1-5-16,-4-2 0 0,-16 5-10 0,-1-4 2 15,8-3-20-15,0-3 2 0,-1-2-26 16,4-1-19-16,3-1-24 0,1-4-69 0,2 1-243 15,4 1-351-15,6-3 67 0,2-1 74 0</inkml:trace>
  <inkml:trace contextRef="#ctx0" brushRef="#br2" timeOffset="121620.84">13306 8786 939 0,'0'0'315'15,"-3"-3"-57"-15,3 3-22 0,0 0-34 0,0 0-13 16,0 0-20-16,-7 10-5 0,7-3-28 16,-3 1 2-16,0 2-15 0,-1 4-18 0,3 1-3 15,-2 3-15-15,-3 0-7 0,2 2-11 0,-2 3-13 16,2 2-7-16,-3-1-13 0,3 0-8 16,-2-4-28-16,2 4 5 0,-2-7-13 15,2-1-7-15,1 1 2 0,3-7-5 0,-4 3-18 16,4-4 31-16,0-1 18 0,-3-1-3 0,3-4-2 15,0-3-6-15,0 7 27 0,0-7 1 16,0 0-14-16,0 0 19 0,0 0-9 0,14-10 7 16,-11 3-7-16,1 2 2 0,2-1-23 0,-2 0 18 15,6-2-10-15,-6 1 2 0,5 0 6 0,1 0 4 16,-2 2-14-16,5-2 4 0,0 0 16 16,2-1-16-16,-2 4-12 0,4-2 4 0,1-1 4 15,-2 4-6-15,2-4-3 0,-1 2-4 0,0 2 2 16,3-3 7-16,-3 3 11 0,0-1-13 15,-3 2-10-15,0 0 5 0,3-3-5 0,-7 3 8 16,4 1-8-16,-1 1-3 0,-3-3 5 16,1-1-2-16,-4 4 0 0,-1-2 8 0,1-2-3 15,1 2 10-15,-8 2-15 0,7-9 5 16,-4 7-5-16,0-4 7 0,0 0 3 0,-3 1-2 16,0-2 0-16,-3 0-3 0,3-1 23 0,-3-1-11 15,-1 2 11-15,1 0 8 0,-3 1-3 16,1 0-2-16,-1-1-3 0,2 0-13 0,1 3 3 15,0-2 7-15,-1 5 3 0,1-6-28 0,0 5 5 16,3 2 3-16,-8-4-3 0,8 4 0 0,0 0 8 16,-7 10-16-16,4-1 5 0,3 1 8 15,0 0-10-15,-3 7 0 0,6-2 10 16,-3 3 0-16,3 7 1 0,-3 0-6 0,4 0-8 16,-1 2 0-16,0 3-28 0,-1 5-28 15,4-2-53-15,-3 1-252 0,1 5-535 0,2-6 96 16,-2 0 70-16,2-1 116 0</inkml:trace>
  <inkml:trace contextRef="#ctx0" brushRef="#br2" timeOffset="123559.78">15343 5575 483 0,'0'0'259'0,"-3"-8"2"0,3 8-31 16,0 0 6-16,-3-6-31 0,3 6-3 0,0 0-97 15,0 0-11-15,0 0-19 16,-3-2-1-16,3 2 3 0,0 0-16 0,0 0 1 16,0 0-11-16,-1 17 8 0,1-8-6 0,-3 1-22 15,3 4 15-15,-3 2-25 0,0 0 7 16,-2 3-5-16,2-1-3 0,0 4-9 0,-1-2 4 15,-2 2 13-15,2-3-20 0,1 4-1 0,-4-4 4 16,3-2-19-16,1-2 21 0,0 0-18 0,-1-4-8 16,1 3 8-16,3-4 10 0,-3-2 3 15,3 0-1-15,-3 0-2 0,2-4 16 16,1 1-1-16,0-5-20 0,0 7 13 0,0-7 2 0,0 0-4 16,0 0 1-16,0 0 4 15,0 0-1-15,0 0 16 0,0 0-31 0,0 0-15 16,0 0 35-16,17-12-12 0,-14 10 2 0,-3 2-5 15,11-4 3-15,-4 0 2 0,-1 4-7 16,4-3 4-16,1 1 6 0,-1 0-8 0,4-1-7 16,-4 2-6-16,4 1 77 0,0-1-10 0,-1-2-3 15,1 1 3-15,-1 0-18 0,-2 2 0 0,3 0 8 16,-1-2-14-16,-2-1-12 0,-1 2 3 16,0 1 2-16,1-2 0 0,-5 1-7 0,4 1-3 15,-10 0 7-15,11 0-7 0,-4-4-7 0,-7 4 1 16,10-4 9-16,-10 4-1 0,6-6-9 15,-3 5-4-15,-3-5 1 0,0 6 5 16,0-8-3-16,0 4 0 0,-3-3 11 0,3 0-1 16,-3 2-5-16,0-2 16 0,-1 1-26 0,1-1 11 15,0 0 22-15,0 3-7 0,-1-2-6 16,0 2 4-16,1 0-27 0,3 4 11 0,-4-8 2 16,1 5-5-16,-1-1-7 0,4 4 7 0,0 0-10 15,0 0 8-15,0 0-5 0,0 0-1 16,0 0-2-16,-9 16 0 0,8-7 3 0,1 4-3 15,1 2 5-15,-1-2-10 0,0 6 15 0,0 0 0 16,3 6 5-16,3 0-30 0,-5 0-18 0,5 8-44 16,1 1-38-16,-3-7-200 0,3 10-581 15,-4-1 123-15,0-2 33 0,0 1 80 16</inkml:trace>
  <inkml:trace contextRef="#ctx0" brushRef="#br2" timeOffset="124182.19">15467 6751 711 0,'0'0'294'15,"0"-7"-12"-15,0 7-21 0,0 0-23 0,0 0-7 16,0-3-34-16,0 3-21 0,0 0-7 0,0 0-31 16,0 0-4-16,0 0 1 0,0 0-30 15,0 0-5-15,0 0-18 0,-1 20-5 0,1-6-3 16,0-3-18-16,0 6 13 0,0 1-2 0,0 3-11 15,0 4-12-15,0 1-21 0,-3 4 0 0,3 6-8 16,-3-3-79-16,3 4-74 0,-10 12-179 16,13-6-574-16,-6-10 97 0,6-2 103 0,-2-5 82 15</inkml:trace>
  <inkml:trace contextRef="#ctx0" brushRef="#br2" timeOffset="125137.79">15333 7828 803 0,'-3'-4'202'16,"3"4"24"-16,-3-6-50 0,3 6 21 16,0 0-10-16,-3-7-31 0,3 7-12 15,0 0-14-15,0-4-17 0,0 4-29 0,3-6 19 16,3 5-19-16,-2-5 8 0,2 5-25 0,5-1-6 15,-1-3-2-15,3 4-13 0,-2-1-5 16,3 2-5-16,0-1-8 0,-1 1 6 0,1 1 58 16,0 1-8-16,2-1-28 0,-2 4 1 0,-3-2-26 15,2 4-1-15,-3 0-7 0,0-4-2 0,-6 5-1 16,3 1-12-16,-3-1-8 0,-4 5 5 16,0-4-5-16,-3 1-5 0,-1 3-3 0,0-3-10 15,-3 2 8-15,0-4 20 0,-2 0-22 0,1 1-1 16,-2-1 8-16,3-1 10 0,-3 0-28 15,3-4 48-15,0 2-4 0,1-2 7 16,-1 2 3-16,0-3 7 0,3 1-5 0,4-3 3 16,-7 4 13-16,7-4-31 0,-6 1 15 0,6-1 0 15,0 0-10-15,0 0-5 0,0 0-10 16,0 0 12-16,0 0-15 0,17 5 6 0,-10-4-6 16,-7-1 3-16,16 3-11 0,-5-2 8 0,-1 6-13 15,-3-6 3-15,0 5 10 0,4-5-2 16,-2 6-8-16,-5 1 10 0,3-3-10 0,0 2 0 15,-4 5 0-15,-2-6 12 0,2 5-14 0,-6 0 9 16,2-3 6-16,-6 2-18 0,0 4 4 0,-3-4 4 16,0 4 4-16,-4-5-4 0,1 4 2 15,-5-1 2-15,-2-2-2 0,0-2 8 16,2-1-8-16,1 0-5 0,-3-4-3 0,2 4 8 16,1-6-12-16,-3 1 4 0,6 1-20 0,3-3-13 15,-2 0-57-15,3-3-29 0,3 1-124 16,-6 0-138-16,12-4-438 0,1 3 67 0,1-4 115 15,2 0 17-15</inkml:trace>
  <inkml:trace contextRef="#ctx0" brushRef="#br2" timeOffset="126094.16">15518 8762 558 0,'0'0'243'16,"0"0"-21"-16,0 0-19 0,0 0-24 0,0 0-13 15,0 0-15-15,0 0-10 0,-21 12-13 16,15-5-33-16,-1-1-11 0,-4 6 1 0,4-3 2 16,-5 2-3-16,1 2-17 0,4-2-14 0,-3 2-4 15,0-1 5-15,-1 1-21 0,4-1 8 16,-2-2-10-16,1 3 10 0,1-4-23 15,1-1-8-15,-1-1 23 0,4 0-25 0,-1-3 5 16,0 2 5-16,1-2 2 0,3-4-7 0,-3 7-8 16,3-7 15-16,6 4 3 0,-6-4-10 15,8 2-13-15,-8-2 16 0,16 0 1 0,-5-2-6 16,-1 2 2-16,0-3-6 0,4 2 3 0,-1 1-7 16,2 0-13-16,-2 1 17 0,4 2 1 0,-3-3-3 15,-1 3 5-15,4-3-10 0,-6 1-5 16,3 5 8-16,-1-2-8 0,1 1-3 0,-4 1 31 15,-3-2-23-15,-1 3 0 0,2 3 3 0,-5-2 2 16,0 2 10-16,-3 3-17 0,-3-4 20 0,-4 8-11 16,-3-5-20-16,-4 4 1 0,0 3-4 15,-2-4-2-15,1 1-28 0,-4-1-7 0,1 0-6 16,-3 2-36-16,1-5-38 0,0 2-69 16,-1-7-62-16,4 3-468 0,0-2 41 0,4-1 74 15</inkml:trace>
  <inkml:trace contextRef="#ctx0" brushRef="#br2" timeOffset="126360.07">15426 8851 870 0,'0'0'302'0,"3"-7"-15"15,-3 7-24-15,0-3-30 0,0 3-31 0,0-6-7 16,0 6-36-16,4-4 9 0,2-1-27 0,-6 5-15 16,11-2 7-16,-1-3-33 0,0 4-1 15,7-5-88-15,4 1 22 0,2-1-33 0,2-2 3 16,5 2 12-16,4-3-20 0,0 3-13 0,1-4-44 16,3 1-66-16,9-4-130 0,-5 4-561 15,-8 2 82-15,0-2 58 0,0-3 83 0</inkml:trace>
  <inkml:trace contextRef="#ctx0" brushRef="#br2" timeOffset="127764.97">17361 5613 591 0,'0'-4'228'0,"0"4"-19"0,0 0 1 0,0 0 62 15,0-6-37-15,0 6-27 0,0 0-1 16,0 0-36-16,0 0 1 0,0 0-31 0,0 0-29 16,0 0-7-16,0 0 3 0,0 0-16 0,0 0-8 15,0 0-7-15,-8 15-23 0,8-5 18 16,-3-2-8-16,3 6-26 0,-3-1 8 0,3 2-10 16,0-1-5-16,-3 3 2 0,2-1-2 0,-2 1-6 15,0 0 8-15,3-1-12 0,-4 1-13 0,4-6 7 16,-3 3-10-16,3-2-5 0,-3 0 0 15,0-3 0-15,3 0 3 0,-2-1-6 16,-1 0 18-16,3-5 1 0,0 4 2 0,-3-1 15 16,3-6-23-16,-3 7 11 0,3-7 4 15,0 0-12-15,-4 3 5 0,4-3 3 0,0 0-4 16,0 0-9-16,0 0 0 0,0 0 2 0,0 0-2 16,0 0 2-16,0 0-13 0,0 0 6 0,0 0-3 15,0 0 5-15,0 0 0 0,21-9 0 16,-14 9 0-16,0-1 1 0,6-2 1 0,-2 3 6 15,2-2-5-15,1 2-8 0,-1 0-8 0,1 0 8 16,0 0-5-16,0 0 10 0,2 0 3 16,-4 0-3-16,1 0-15 0,0 0 7 0,-2 0-2 15,-1 0 7-15,0 0 11 0,0-1-18 0,-10 1 13 16,11 0-3-16,-11 0-8 0,13-1 6 16,-13 1-3-16,7-5 8 0,-3 4-8 15,-1-2-6-15,-3-4 14 0,0 7-10 0,0-9 4 16,0 4 8-16,0 5-15 0,-3-12 5 0,2 6 8 15,-2-1 2-15,-4 3-2 0,4-4 5 0,-1 2-13 16,1 2 0-16,-1-3 10 0,1 2 3 16,0 2-6-16,0-3 6 0,-1 4-8 0,0-4-7 15,4 6 15-15,-4-5-19 0,4 5 6 0,-3-5-7 16,3 5 14-16,0 0-7 16,0 0-5-16,0 0-2 0,-10 11 2 0,10-4 2 15,-3 5-15-15,3 1 26 0,-3 1-8 0,3 4-8 16,0 5-5-16,0 2 16 0,0 1-39 0,0 3-25 15,0 7-85-15,3-8-115 0,-3 12-666 16,0-4 128-16,3 3 57 0,-3-3 115 0</inkml:trace>
  <inkml:trace contextRef="#ctx0" brushRef="#br2" timeOffset="128452.97">17481 6741 803 0,'0'0'302'0,"-3"-6"-20"0,3 6-26 16,0 0-28-16,0 0-18 0,-2-7-31 0,2 7-10 16,0 0-16-16,0 0-25 0,0 0 0 15,0 0-10-15,0 0-26 0,0 0-2 16,2 25-8-16,1-12-8 0,-3 0-5 0,0 6 0 15,0 0-25-15,0 0 2 0,0 6 5 16,0 6-8-16,0-4-7 0,-3 8 0 0,1 1-3 16,2-1-20-16,-3 0-28 0,3 1-42 0,0-6-76 15,-13 13-174-15,16-5-571 0,1-9 110 0,-1-5 80 16,0-5 99-16</inkml:trace>
  <inkml:trace contextRef="#ctx0" brushRef="#br2" timeOffset="129309.13">17388 7828 632 0,'0'0'330'0,"-10"-7"-18"15,9 4-30-15,1 3-19 0,-3-7-25 0,3 7-38 16,-3-3-28-16,3 3-16 0,0-7 0 16,0 7-28-16,6-5-10 0,1 3-8 15,-7 2-13-15,14-1-13 0,-4-1-2 0,1 2-10 16,-1 0-34-16,3 2 26 0,-2-2-7 0,2 3-14 16,2 1 3-16,-5 2-15 0,0-2-8 0,1 4-8 15,-1-1 8-15,-1 1-15 0,-2 2-16 16,-3 0 6-16,0 3-21 0,-5-1 5 0,-6 3-8 15,3-1-35-15,-8 4 15 0,1 0-10 0,-9 0 2 16,-1 3-5-16,1-3 3 0,2-3 22 16,-3-2-12-16,-1 2 21 0,4-7 7 0,0 1 28 15,2-1 5-15,1-1 34 0,2-1-13 0,3-4 15 16,0 1 10-16,6 1-9 0,-2-1-17 16,6-3 1-16,0 0 3 0,0 0-16 0,0 0-13 15,0 0 8-15,21-15-8 0,-8 12 16 16,4-3-6-16,0 5-10 0,4-2 1 0,3-1 4 15,3 1-15-15,0 2 21 0,3-3-9 16,1 4-9-16,0 3-3 0,0-2-33 0,-1 0-42 16,-2 6-165-16,-1-1-615 0,-2 4 66 0,-5 0 52 15,-7-1 92-15</inkml:trace>
  <inkml:trace contextRef="#ctx0" brushRef="#br2" timeOffset="130232.66">17668 8686 719 0,'0'0'248'16,"1"-8"41"-16,-1 8-28 0,0-6-10 0,0 6-15 15,0-7-26-15,0 7-26 0,-4-7-13 0,0 5-17 16,4 2-8-16,-10-6-28 0,4 6-1 15,6 0-19-15,-21 1 12 0,7 6-18 0,-6 1-95 16,-1 2-4-16,-3 7 14 0,-3-2-12 0,3 3 5 16,0 3-13-16,0 0 16 0,-3 11-8 15,6-7 20-15,1 0-12 0,6-1-6 16,0 1 1-16,4-6-3 0,3 3-3 0,1-4-5 16,3 0-2-16,3-1-6 0,3-3 1 0,3 1 7 15,1-4 8-15,6-1-16 0,1-2 9 0,0-1-4 16,6-4 21-16,-2-2-10 0,2-1-8 15,4-2 1-15,-3-1-14 0,-1-3 29 0,1-2-14 16,-1 2-1-16,-6 0 1 0,0-1 14 0,-1-2-1 16,-6 0-4-16,-1 2-6 0,-5-2 3 15,3 1-15-15,-8 1 9 0,0 0-1 0,-2 0-9 16,-4 3-5-16,-1-2 9 0,-2 5 1 16,3-2-12-16,-5 0 8 0,2 3-29 0,-1 0-41 15,4 3 6-15,-3 0-123 0,2-4-62 16,4 3-504-16,1 4 56 0,2-3 151 0</inkml:trace>
  <inkml:trace contextRef="#ctx0" brushRef="#br2" timeOffset="132609.69">19881 5561 954 0,'0'0'315'0,"0"-2"-28"16,0 2-31-16,0 0-31 0,-2-8-20 0,2 8-18 16,0 0-26-16,0 0-15 0,-3-4-13 0,3 4-13 15,0 0-15-15,0 0-2 0,0 0-11 16,0 0-5-16,-19 12-16 0,15-5-12 0,-4-1-10 16,-1 1 10-16,-1 2 7 0,-1 3-22 0,4-5-8 15,1-1 2-15,-1 3-10 0,0-2-12 0,0 0 9 16,3-1 8-16,-2-1-12 0,2 1-21 15,1 0 13-15,0-5-3 0,3-1-13 16,-3 7 6-16,3-7 7 0,0 5-2 0,0-5-13 16,0 0 12-16,10 4 9 0,-4-4 2 0,-6 0-16 15,17 2 11-15,-7-4 2 0,-3 2 1 16,4 2-14-16,2-2-2 0,-3 0-15 0,4 1 18 16,-1 2-6-16,-1-1 11 0,-2 0-8 0,3 0-8 15,-2 2 5-15,2 0 9 0,-3 1-14 16,1 3 8-16,-1-4 5 0,-1 4-5 0,-1-1-3 15,-1 1-2-15,-1 1-5 0,-6 0 10 0,1 3 3 16,-2-2 9-16,-5 6-29 0,-1-4-9 0,-4 7 3 16,-2-4-33-16,-4 1 2 0,-3 5-5 15,-1-4-2-15,3 0-32 0,2-1 11 0,-5-5-28 16,4 1-20-16,-3-1-42 0,2-9-91 16,2 5-546-16,5-2 33 0,-3-3 121 15,4-2 28-15</inkml:trace>
  <inkml:trace contextRef="#ctx0" brushRef="#br2" timeOffset="132827.81">19866 5596 1000 0,'4'-4'284'15,"-4"4"-20"-15,0 0-36 0,3-6 10 16,-3 6-38-16,0 0-37 0,3-2 1 15,-3 2-23-15,8-2-5 0,-8 2-11 0,16-4-20 16,-5 1-13-16,2 0 0 0,5-1-15 0,-1 2 0 16,10-4-10-16,1 0-9 0,2 2-58 15,1-1 6-15,0 2-76 0,10-3-81 0,-14 4-138 16,7 0-545-16,0-2 40 0,-3 4 113 0,0 0 67 16</inkml:trace>
  <inkml:trace contextRef="#ctx0" brushRef="#br2" timeOffset="133452">19873 6611 609 0,'-3'-7'276'0,"3"7"-38"16,0 0-20-16,0-4 4 15,0 4-24-15,0 0-27 0,0 0-12 0,0 0-36 16,0 0-31-16,0 0 8 0,0 0-18 0,-4 19 25 16,4-9-40-16,0 4-3 0,0 4-3 0,0 5-2 15,0 2-3-15,3 0-12 0,-2 6-1 16,-1 4-22-16,6 1-39 0,-1 13-69 0,1-11-141 16,1 10-578-16,0-8 61 0,3-7 74 0</inkml:trace>
  <inkml:trace contextRef="#ctx0" brushRef="#br2" timeOffset="135326.76">19860 7701 716 0,'0'0'246'0,"0"-5"-13"0,0 5-8 0,0 0-97 15,0-6-23-15,0 6 5 0,0-8-5 0,3 4-23 16,0 1 8-16,4-3-16 0,-4 3-5 0,2-5 8 16,4 3-6-16,-2 2-14 15,0-1 4-15,3 1 8 0,0 3-20 0,0-3 2 16,-2 3-10-16,2 0-15 0,0 0 17 0,1 1-35 16,2 1 20-16,-3 1 0 0,1 1-2 15,-4 3-6-15,3-3-2 0,-4 3-3 0,2 1-7 16,-5-1 2-16,0 3-10 0,-3 0 6 0,0 3 6 15,-3-3-24-15,-5 7 17 0,2-4 7 16,-4 0-12-16,-5 4-5 0,-1-2-5 0,-1 2-3 16,3-3 8-16,-6-3 3 0,6 3-9 0,0-3 1 15,1-4 8-15,0 3 14 0,2-2-1 0,1-1 7 16,3-1-13-16,0-1 28 0,3 2 16 16,-2-6-34-16,-1 5 80 0,4-3-1 15,3-3-17-15,-1 4-3 0,1-4-7 0,0 0-18 16,0 0 4-16,17 0-12 0,-17 0 23 15,21-4-41-15,-8 4 13 0,1 0 5 0,0-3-3 16,3 3-12-16,0 0 10 0,7-1-23 0,-3 1-16 16,3 1-22-16,-1-1-42 0,4 0-38 0,-2 1-118 15,2 4-639-15,1-3 71 0,-4 5 43 16,-1-1 144-16</inkml:trace>
  <inkml:trace contextRef="#ctx0" brushRef="#br2" timeOffset="136013.79">19901 8626 767 0,'0'0'249'15,"-4"-2"-21"-15,4 2-16 0,0 0-28 0,0 0-10 16,-3-6-23-16,3 6-10 0,0 0-21 0,0 0-20 15,0 0-2-15,0 0-6 0,0 0-3 16,0 0-22-16,21 0 15 0,-12 0-34 0,1 0 1 16,2 0-3-16,4 0-8 0,-2-2 9 0,3 1-17 15,0-2-12-15,0 1 21 0,4 0-27 16,-4 1 11-16,0-3-5 0,0 2 3 0,-3 1-16 16,0-2 5-16,-1-1 11 0,0 4-11 0,-2-2 3 15,-4 1-11-15,3-2 14 0,-4 2 7 0,-6 1 5 16,14-1-8-16,-14 1-4 0,7 0-9 15,-7 0 11-15,0 0-10 0,0 8-11 16,0-8 11-16,-6 10-3 0,2-1-5 0,-3 4 13 16,-3 3-13-16,0 1-3 0,0 1 11 0,2 6-11 15,-5 2 6-15,3 1 2 0,-1 3-13 16,4-2-7-16,-2 2-8 0,-2-2 8 0,1 4-21 16,3-1-13-16,0-2-7 0,-3 0-29 0,3-4-14 15,0-4-1-15,4 3-5 0,-3-1-41 16,4-6-107-16,-7 2-29 0,8-2-455 0,-2-3 51 15,0-4 61-15</inkml:trace>
  <inkml:trace contextRef="#ctx0" brushRef="#br2" timeOffset="136324.23">19894 8987 816 0,'-4'-4'297'15,"4"4"-36"-15,-3-5-18 0,3 5-5 16,0 0-25-16,0 0-19 0,0-4-9 16,0 4-19-16,0 0-20 0,0 0-26 0,0 0 8 15,0-6-13-15,0 6-12 0,0 0-9 16,7-3-9-16,-7 3-6 0,17-4-12 0,-4 4-16 15,1-3 8-15,7 2-8 0,6-5 3 0,4 4-11 16,6-4-9-16,1 3-1 0,17-6-18 0,-7 3-25 16,-7 0-28-16,2 3-52 0,-1-5-69 15,-4 1-179-15,-1 6-540 0,-3-2 88 0,-6-1 101 16,-1-2 70-16</inkml:trace>
  <inkml:trace contextRef="#ctx0" brushRef="#br2" timeOffset="137455.49">21791 5761 1013 0,'0'-7'246'0,"0"7"-11"0,0 0-9 16,0-4-4-16,0 4-22 0,1-7 0 0,-1 7-47 16,3-7-4-16,-3 7-19 0,0-2-7 0,0 2-5 15,3-6-26-15,-3 6-5 0,0 0-13 16,0-5 11-16,0 5-21 0,0 0 0 0,0 0 5 15,0 0-31-15,0 0 1 0,0 0-1 0,0 0-7 16,0 0-8-16,0 0 13 0,0 0-1 0,0 0-6 16,-7 19-6-16,0-11 5 0,-3 2-18 15,3 1 8-15,0 0-3 0,-3-1 1 0,0 1-14 16,0-1 14-16,-1 2-14 0,1-3 11 16,4-1 0-16,-5 0-8 0,4 1 2 0,0-5 1 15,1 4-13-15,2-1 10 0,-3-1 5 16,4-4-4-16,2 3-12 0,-2-3 9 0,3-2 0 15,0 0 12-15,0 7-5 0,0-7-15 0,0 0 2 16,0 0 24-16,24-4-8 0,-14 1-13 16,1 2 5-16,2-3 5 0,0 2 3 0,2 1-8 15,-2 0 0-15,1 1-5 0,-1-2 8 0,-1 4-6 16,1-2 9-16,-3 0-11 0,1 2 2 0,-1 3-10 16,2-3 29-16,-4 3-24 0,-1 0 14 15,0 1-11-15,-4-2 0 0,0 8 0 0,0-5 2 16,-3 3-7-16,-6 2 10 0,-1 4-5 15,-3 0-2-15,-4 1-21 0,1 3 5 0,-2-2-23 16,-7 0 5-16,7-2-18 0,-2-3-25 16,0 2 10-16,0-1-23 0,0-3-26 0,0-1-61 15,3 0-82-15,0-1-525 0,1-5 64 0,3 1 18 16,2-4 64-16</inkml:trace>
  <inkml:trace contextRef="#ctx0" brushRef="#br2" timeOffset="137653.51">21672 5786 788 0,'0'-10'266'0,"0"10"-36"0,0-6-15 0,0 6-25 16,0-9-16-16,6 7-13 0,1-4-33 0,0 1 18 15,7-1-38-15,2 0-6 0,2 2 3 16,3-3-15-16,5-1-1 0,9 0-15 0,-1-1-17 15,4 1-4-15,2 1-37 0,2 0-32 0,-5 4-48 16,1-2-58-16,-4 2-150 0,-3 3-524 16,-4 0 72-16,-3 0 79 0</inkml:trace>
  <inkml:trace contextRef="#ctx0" brushRef="#br2" timeOffset="138302.18">21747 6798 972 0,'0'0'302'0,"0"-6"-94"16,0 6-16-16,0 0-29 0,-4-6-12 0,4 6-23 16,0 0-12-16,0 0-4 0,0 0-17 15,0 0-8-15,0 0-15 0,-3 15-11 16,0-5 6-16,3 4-9 0,-1 2-1 0,1 2-27 15,0 1 19-15,-3 3-21 0,3 3 3 0,0 1-18 16,0 1-16-16,-3 4-33 0,6 0-63 0,-17 14-191 16,17-5-539-16,0-11 87 0,-2 1 91 15</inkml:trace>
  <inkml:trace contextRef="#ctx0" brushRef="#br2" timeOffset="138926.51">21726 7578 775 0,'0'-7'300'16,"0"7"-9"-16,0-6-22 0,0 6-5 16,0-7-39-16,0 7-18 0,4-7-15 0,-4 7-41 15,0-5-7-15,0 5-6 0,7-4-18 0,-1 3-20 16,-6 1-8-16,17-5-5 0,-10 5-13 16,3 4-7-16,0-3 5 0,4 0-13 15,-4 1-3-15,1 4-13 0,-1-3-2 0,0 2-23 16,-3 4 13-16,3-1-23 0,-6 0-6 0,2 2 6 15,-5 0 2-15,-1 3-10 0,-1-1 8 0,-5 3-6 16,-1-1-2-16,-4 3-7 0,-2-5 7 16,-4 5-11-16,0-2-4 0,0 0 18 0,0-2-3 15,0-1-8-15,3-2 11 0,0 0 12 0,4-2 3 16,0-1 10-16,2 0 0 0,-1-4-5 16,2 2 3-16,4-2-1 0,-5 4-7 0,5-7 3 15,3 0-14-15,0 0 11 0,0 0-2 0,14 7-9 16,-4-6 6-16,0-1-3 0,4 0 6 0,3 0-1 15,4 2-5-15,2-2-20 16,-1 0-3-16,1 3-20 0,4-2-39 0,1 0-48 16,-4 2-138-16,3 4-646 0,-3-1 90 0,-4 2 61 15,-2 0 108-15</inkml:trace>
  <inkml:trace contextRef="#ctx0" brushRef="#br2" timeOffset="139345.59">21811 8519 908 0,'0'0'310'0,"0"0"-49"0,0 0-31 16,0 0 1-16,0 0-29 0,0 0-25 0,0 0-21 15,0 0-10-15,0 0-13 0,0 0-18 0,0 0-13 16,0 0-17-16,0 0 12 0,15 16-30 0,-9-8-3 16,1-1 2-16,2 0-7 0,-1 1-8 15,-1 2 3-15,3 1-5 0,4 3-26 0,-4-2-11 16,0 2-17-16,4 3-31 0,-4 0-30 0,4-1-44 16,-4 1-62-16,0-9-96 0,1 10-559 15,-1-1 67-15,0-3 63 0,1-4 111 0</inkml:trace>
  <inkml:trace contextRef="#ctx0" brushRef="#br2" timeOffset="139592.2">22146 8532 847 0,'0'0'320'0,"-3"-6"-11"0,3 6-50 0,0 0-18 16,-3-2-26-16,3 2-21 0,0 0-27 0,0 0-6 16,0 0-18-16,-24 8-10 0,11 1-12 15,1 0-17-15,-7 6-22 0,-2 2-10 16,-3 2 7-16,-10 8-109 0,0 3-16 0,3 2-44 16,0-4-23-16,3-9-150 0,-2 16-556 0,6-10 130 15,4-4 3-15,2-4 56 0</inkml:trace>
  <inkml:trace contextRef="#ctx0" brushRef="#br2" timeOffset="140855.62">24098 5617 302 0,'0'0'133'15,"0"0"-26"-15,0 0 70 0,0 0 20 0,0 0-8 16,0 0 3-16,0 0-5 0,0 0 18 0,0 0-34 15,0 0-76-15,0 0-31 0,0 0 21 16,0 0-27-16,0-7 29 0,0 7-5 16,0 0-13-16,0 0 13 0,0 0-18 0,0 0-2 15,0 0-3-15,0 0 0 0,0 0-26 0,0 0 15 16,0 0-19-16,0 0 24 0,0 0-14 16,0 0-29-16,0 0 13 0,0 0-8 0,0 0 1 15,0 0 4-15,0 0 6 0,0 0-8 0,-13 15 10 16,6-6-18-16,1-5 6 0,-2 5-11 15,-2 1 0-15,-3-1 10 0,2 0 16 0,-2-2-21 16,6-1 0-16,-4 1-10 0,4-1 18 0,-2 0-23 16,1-2 8-16,1 1-3 0,1-1 7 15,4-1-7-15,-3 0 11 0,2 0-19 0,3-3 5 16,-8 6-7-16,8-6 0 0,0 0-3 0,0 0 13 16,0 0 5-16,11 7-7 0,-5-6 7 15,-6-1 8-15,14 2-1 0,-3-2-9 16,2 1-3-16,-2 1 5 0,2-2 3 0,2 2 2 15,-2-2-7-15,0 3-14 0,-2-2 9 0,2 4-6 16,-3-3 0-16,4 3 16 0,-7-1-3 16,3 1 5-16,0-1-10 0,-3 3 13 0,-3 2-8 15,-1 0-10-15,0 3 18 0,-6-2-21 0,0 5-2 16,-7-2-21-16,-1 4 16 0,-2 3-13 0,-1-2-34 16,-6-1-14-16,-1 2-14 0,1-3-41 15,-1-1-40-15,5 0-77 0,-5-6 7 0,6 0-483 16,-1 0 27-16,2-2 73 0</inkml:trace>
  <inkml:trace contextRef="#ctx0" brushRef="#br2" timeOffset="141106.44">24017 5657 985 0,'0'0'310'15,"3"-6"-47"-15,-3 6 1 0,3-4-31 0,-3 4-28 16,10-5-16-16,-2 1-12 0,2 2-21 16,3 0-26-16,1-3-2 0,6 2-20 15,1-1-16-15,10 0 10 0,1 2-32 0,4-4-6 16,5 5-34-16,-3-5-45 0,3 4-44 0,-7 2-61 0,7-4-157 16,-5 7-562-16,-7 0 63 15,2 1 88-15,-2-1 73 0</inkml:trace>
  <inkml:trace contextRef="#ctx0" brushRef="#br2" timeOffset="141655.28">24091 6636 903 0,'0'0'302'0,"-3"-4"-15"15,3 4-39-15,0 0-15 0,0 0-23 16,0 0-26-16,0 0-15 0,0 0-18 16,0 0-18-16,0 0-12 0,0 0-19 0,0 0-7 15,-3 14-11-15,3-6-5 0,0 5-4 0,0 2-16 16,0 3 10-16,-3 0-8 0,3 5-12 0,0 3-8 15,-1 1 12-15,-2 4-32 0,3 4-13 16,0 1-34-16,3 0-79 0,-6 3-202 0,6 0-568 16,-2-3 73-16,-1 0 114 0,0-8 66 0</inkml:trace>
  <inkml:trace contextRef="#ctx0" brushRef="#br2" timeOffset="142362.94">24044 7619 744 0,'-3'-3'261'0,"3"3"-20"16,0-8-23-16,0 3-6 0,0 5-33 16,0-10-5-16,0 7-30 0,0-4-9 0,3 3-14 15,2 0-9-15,-3-2-22 0,4 4-3 0,1-4 8 16,1 3-13-16,1-1-3 0,-2 3-31 15,3 1 63-15,1 0-9 0,-1 0-5 0,0 4-23 16,1-1-7-16,2 3 5 0,-5-1-26 0,2 2-10 16,-4 1 7-16,1 5-5 0,-1-4-9 0,-2 1-4 15,-4 4-4-15,0-3-24 0,-7 4 6 16,3 2-1-16,-5-2-20 0,-1 3 6 16,-4-1 9-16,2-2-5 0,-7 1 6 0,5-4-3 15,-3 2 2-15,1-3 8 0,1-1-7 0,2-2 9 16,-1-1 21-16,4 0 1 0,0-1 12 15,-1-4-13-15,5 5-3 0,-1-4 9 0,4-3-22 16,-1 6 22-16,4-6-11 0,-7 4-10 0,7-4-8 16,0 0 5-16,0 0-10 0,11 5 13 15,-2-5-1-15,-2 2-14 0,4-1 2 0,2 3-5 16,2-1 7-16,1-2-12 0,2 5 10 0,3-3-13 16,2 2-38-16,4 5-56 0,1-4-73 15,5 2-255-15,-5 1-448 0,-4 0 118 0,3-3 38 16,0 3 97-16</inkml:trace>
  <inkml:trace contextRef="#ctx0" brushRef="#br2" timeOffset="142861.84">23979 8512 688 0,'0'0'256'0,"0"0"-41"15,14 12 5-15,-8-8-28 0,2 3-25 0,2 1-19 16,3 2-12-16,1 2-3 0,3-1-26 0,0 6 14 16,7-2-27-16,-4 2-7 0,4 1 64 15,1 1-25-15,9 9-11 0,-4-8-8 0,-5 1-25 16,-3-2-15-16,0 3-41 0,-2-3-11 0,-3 0-43 16,4 2-57-16,-8-3-38 0,1-2-94 15,-4 0-477-15,1-4-46 0,-4 2 34 0,-4-3 109 16</inkml:trace>
  <inkml:trace contextRef="#ctx0" brushRef="#br2" timeOffset="143112.47">24383 8568 819 0,'-11'6'289'0,"1"3"-10"0,-4 5-31 0,-6 1-28 15,-11 16-10-15,0 0-18 0,-3 1-33 16,-3 5-6-16,-8 10-27 0,11-11-31 0,-10 14-49 16,2-1-69-16,8-17-159 0,3 8-640 15,0-4 103-15,4-1 71 0</inkml:trace>
  <inkml:trace contextRef="#ctx0" brushRef="#br2" timeOffset="146650.91">26528 5628 598 0,'-11'-3'228'0,"11"3"-20"0,-11-4 4 0,7 3-38 15,4 1 8-15,0 0-34 16,-8-3 14-16,8 3-37 0,0 0-10 0,-6-4-18 15,6 4 3-15,0 0-18 0,0 0-2 0,0 0-4 16,17-4-9-16,-7-1-13 0,2 4-1 0,1-1 1 16,3 1-13-16,0-2 10 0,-1 2-10 15,2 1-5-15,-3-1-10 0,3-1-1 0,-2 4-7 16,-2-2 10-16,0 1-25 0,-2 0 7 0,-1 2-12 16,0-2-11-16,-4 2-3 0,2 2-1 15,-2-3-7-15,-5 3-6 0,2-1 17 0,-3 1-2 16,-3 4 7-16,-4-5-13 0,-1 4 9 15,0 0 9-15,-4 1-7 0,1-1 12 0,-2-1 1 16,0 0 25-16,2 0-28 0,1-2 0 16,3-1 10-16,-3 2-2 0,3-3-18 0,3-2 12 15,-2 5-22-15,3-3 7 0,0 2 13 0,3-5-18 16,-5 7 34-16,5-3-6 0,0-4-13 16,5 7 16-16,-2 0-8 0,0-4 5 0,4 4-5 15,1 0-5-15,-3-1 3 0,3-1-6 0,1 3 14 16,-5-1-4-16,6 1 11 0,-3 0-10 0,0 0 12 15,-1 0-20-15,-2 1 8 0,2-1 8 16,-1 0-9-16,-2 2 14 0,0 0 4 0,-3-2-12 16,-3 5-3-16,-4-3 1 0,0 2-14 0,-3 1 3 15,-4 3 5-15,-3-4 5 0,-1 2-10 16,-5 2-5-16,-7-4 10 0,2 1 3 16,-6-4-8-16,7-1 5 0,-7 0 3 0,9-6-6 15,-5 4 11-15,6-6-28 0,2 1 12 0,0-1-22 16,4 0-16-16,5-1-46 0,2 1-121 15,4-1-286-15,1-2-284 0,6 3 113 0,0 0 17 16</inkml:trace>
  <inkml:trace contextRef="#ctx0" brushRef="#br2" timeOffset="147388.79">26580 6578 645 0,'0'-5'163'0,"0"5"-32"0,0 0 25 0,-3-6-7 16,3 6 68-16,0 0-22 0,0 0 4 15,0-6-4-15,0 6-3 0,0 0-31 0,0 0-10 16,-5-4 28-16,5 4-38 0,0 0-87 0,0 0-16 16,0 0 6-16,-2-6 12 0,2 6-7 0,0 0 20 15,0 0-21-15,0 0 9 16,-6-3-21-16,6 3-21 0,0 0 5 0,0 0-4 15,0 0-9-15,0 0-12 0,0 0 16 0,0 0-9 16,0 0 1-16,0 0-3 0,-5 18 10 0,5-9 5 16,-3 1-17-16,3 1 9 0,-3 4-12 15,3-1 10-15,-3 3-2 0,3 2-3 0,-1-1 10 16,-2 3-28-16,3-3 23 0,0 0 3 0,0 5-18 16,3-6-3-16,-2 1-10 0,2 3-10 15,-3-4-21-15,3 1-23 0,2 0-66 0,-4 0-18 16,1-6-116-16,1 5-519 0,2-4 59 0,-3 1 64 15</inkml:trace>
  <inkml:trace contextRef="#ctx0" brushRef="#br2" timeOffset="149168.59">26567 7533 396 0,'0'0'251'0,"-5"-5"-33"0,5 5-19 15,0 0 1-15,0 0-85 0,0 0 5 16,0 0 11-16,-3-4-31 0,3 4 0 0,0 0-6 16,-6-6 22-16,6 6-40 0,0 0 14 0,-3-3-8 15,3 3 2-15,0 0 1 0,-4-7-1 0,4 7-7 16,0-5 0-16,0 5-21 0,0 0 16 16,0-4-24-16,0 4 16 0,0 0-2 0,0-7-24 15,0 7 8-15,4-9-5 0,2 5-5 0,2 1-3 16,2 1 3-16,-1-4-8 15,2 5-2-15,1-5-6 0,-1 6 11 0,1-3-23 0,-2 3-8 16,2 0 10-16,0 0-5 0,-2 3 3 16,4 1-3-16,-4-1-8 0,-1 4-14 0,-2-3 22 15,1 3-8-15,-1 3 1 0,-1-2-11 16,-1 5 3-16,-4-2-6 0,-1 2 3 0,-3-1-15 16,-3 3 23-16,-1 3-13 0,-4-1-15 0,-2 1 10 15,-4 1 20-15,-3-2-17 0,-4 1-3 16,6-3 15-16,-2-4-2 0,2 3-3 0,-1-4-7 15,4-2 17-15,2 2-5 0,-1-3 19 0,4-1-4 16,0-1 1-16,2 2 12 0,-1-6-2 16,5 5 5-16,-2-5 0 0,2 4-12 0,4-5-1 15,-4 2 5-15,4-2-7 0,0 0 10 0,0 0 10 16,24 0-10-16,-13 0-5 0,5-1 7 0,2 0-17 16,2-2 27-16,1 1-24 15,0 1-4-15,2 0-7 0,1-4 13 0,0 4-26 16,4 1 15-16,6-2-2 0,-7 1-8 0,4 1 1 15,0 0-27-15,-4 1-58 0,4 1-39 0,-3-1-51 16,-6-2-117-16,-1 2-474 0,-3 5 48 16,-1-3 103-16</inkml:trace>
  <inkml:trace contextRef="#ctx0" brushRef="#br2" timeOffset="173841.04">26639 8476 363 0,'0'0'115'0,"3"-5"87"0,-3 5 3 16,0 0-21-16,3-3-40 0,-3 3 14 16,6-6 4-16,-6 6-32 0,0 0-79 15,5-4 6-15,-5 4-11 0,6-5 13 0,-6 5-11 16,4-3-14-16,-4 3 22 0,6-7 11 15,-2 5-19-15,-4 2-9 0,6-6-4 0,-5 3 1 16,6-1-5-16,-7 4-5 0,7-4-1 0,-4-2 6 16,3 6-6-16,-6 0 11 0,7-10-15 0,-2 9-11 15,-2-5 34-15,3 5-24 0,-2-3 21 16,-4 4 69-16,6-3 8 0,-3 0-21 0,-3 3-5 16,4-7 5-16,-4 7-25 0,4-2 5 0,-4 2 7 15,0 0-17-15,0 0-16 0,0 0 0 16,0 0-12-16,-9-6-3 0,9 6-13 0,-15 0 15 15,15 0-20-15,-17 1 2 0,7 4-7 16,0-3 3-16,-4 2-4 0,4 2 9 0,-2-5-8 16,0 5-11-16,2 1 3 0,-1-3-10 15,4 3 8-15,-3 0-1 0,4 1-4 0,1 0 7 16,-1 1-10-16,5-1 5 0,-2 2 2 0,3-3 3 16,4 1-5-16,-1 2 0 0,5-2 0 0,1 6 3 15,3-4 5-15,-3-2-1 0,5 3-9 16,-1 1-1-16,4-3 3 0,-3 1-2 0,0-2 17 15,2 2-28-15,-2-2 16 0,-1 2-1 0,-1-3-9 16,1 3 7-16,-3-1 0 0,1 1-8 16,-3-1-2-16,-3 1-72 0,-2-1 8 15,1-1 4-15,-4 3 19 0,-1 1 8 0,-5 0-1 0,1 1 8 16,-5-1 6-16,-6 2-1 0,0-2-5 16,-2 2 5-16,2-3 11 0,-5 2 15 15,0-2-21-15,1-4 16 0,2 1-21 0,-2-1 21 16,6-4 7-16,-3 3 3 0,4-5-2 0,1-1-11 15,0 0-5-15,2 0 8 0,3-3 0 0,2-1-26 16,-1 1 23-16,3-4-2 0,3-1-1 16,3 1 4-16,3-4 9 0,2-2-2 15,2 2-13-15,5-4 10 0,-2-2 3 0,7 3-5 0,-3-5 0 16,7 1-8-16,-3 0 8 0,2 1-3 16,1-4 10-16,0 3-2 0,-1 2 5 0,-5 0 8 15,0 4-16-15,-2-2 3 0,2 2 13 16,-5 0 12-16,1 3 6 0,-4 0-11 0,0 1 0 15,-3 0 14-15,-3-1-27 0,2 1 24 16,-5 0-19-16,2-1 4 0,-3 2-11 0,-3 0 2 16,-1 2 6-16,-3-2 12 0,-6 0-4 0,2 4-24 15,-9-4 16-15,0 6-11 0,-4-3-10 0,-4 2 11 16,-2 1-1-16,5 1-10 0,-2 0-20 16,3 3-23-16,1 1-62 0,2-8-135 0,3 12-536 15,2-1 50-15,6-6 96 0</inkml:trace>
  <inkml:trace contextRef="#ctx0" brushRef="#br2" timeOffset="-171171.08">28607 5779 665 0,'0'0'241'0,"-1"-4"-24"0,1 4-17 0,-5-5-6 16,5 5-37-16,0 0 9 0,0-7 8 0,0 7-110 15,0 0 3-15,-3-6 32 16,3 6-27-16,-2-6-5 0,2 6 2 0,-6-5 0 15,6 5 0-15,-3-4 5 0,3 4-23 0,0 0 29 0,-2-7-14 16,2 7-15-16,0 0 1 0,-2-6 4 16,2 6-20-16,0 0 10 0,0 0-15 15,0 0-3-15,0-4 8 0,0 4-16 0,0 0-5 16,0 0 11-16,7-5-13 0,1 2-8 0,2 2 13 16,0-4-11-16,7 5 6 0,-1-2-10 15,-1 2 10-15,1-2-6 0,2-1 19 0,-2 2-18 16,-1 1-8-16,5 0 2 0,-6 0 1 0,5 0 2 15,-7 1-8-15,1 2 8 0,1-1-10 0,-1-1-13 16,-2 0-2-16,-4 1-1 16,2 1 11-16,-5-1-15 0,3 3-6 0,-3-2 13 0,-4 3-5 15,0-6 5-15,-4 11-5 0,-3-4 8 0,2 0-8 16,-3-1 7-16,-2 1 9 0,2-2-4 16,1 2 14-16,1-3-19 0,1 2 1 15,-4-2 2-15,7 0-5 0,-3-1-2 0,-1 3 7 16,6-6 5-16,-4 7-4 0,4-3-11 0,-3 1 35 15,3-5-1-15,3 9 7 0,0-7-6 0,1 4-4 16,-1 2 2-16,4-4-10 0,2 3 18 16,-1 2-2-16,-1-3-6 0,4 3-15 0,-1-2 15 15,-1 1 0-15,1-1-5 0,-2-3 3 0,-1 5 2 16,1-1 3-16,-3-2-8 0,2 1-2 0,-3-3-1 16,-1 1-4-16,1 2 14 0,-4-3-4 15,3 5 2-15,-6-3-10 0,-1 2 16 0,-3 0-9 16,-5 1 19-16,-3 0-29 0,-2 1 16 15,-3-2-5-15,2-2-8 0,-6 1 18 0,6-4-8 16,-3 3 5-16,-1-3-4 0,1 1-6 16,-2-2 0-16,5-1-8 0,5 0-4 0,-2 4-21 15,2-4-65-15,-1 1-1 0,4 2 7 0,2-1-34 16,0 3-53-16,0-3-54 0,3 4-575 0,0 1 83 16,2-5 68-16</inkml:trace>
  <inkml:trace contextRef="#ctx0" brushRef="#br2" timeOffset="-170152.08">28598 6691 785 0,'0'-5'292'0,"0"5"10"16,-8-7-23-16,8 7-28 0,-3-4-28 0,3 4-26 15,-2-4-15-15,2 4-19 0,0 0-12 0,-5-4-28 16,5 4-5-16,0 0-16 15,0 0-15-15,0 0 0 0,0 0-7 0,0 0-14 16,-13 12 6-16,9-1-11 0,2-1-14 0,-6 5-4 16,4-2-5-16,-2 3-12 0,-1 1 7 0,-1 4 8 15,-1-3-20-15,2-1-1 0,3-2-2 16,-6-1 3-16,6 0-11 0,1-1 8 0,-3-2-8 16,5-3-5-16,-5 3 0 0,3-4 8 0,3 0-8 15,-1 1 0-15,0-5 3 0,-2 3 5 16,0 0-6-16,3-3-1 0,0-3 6 0,0 7-12 15,0-7-2-15,0 0 12 0,0 9-18 0,0-9 6 16,0 0 12-16,8 1 0 0,-8-1-5 0,9 0-10 16,-9 0 8-16,14 1-11 15,-4-1 11-15,0 0-8 0,1-1 2 0,6 2 11 16,-1-1-16-16,2 0 3 0,3 0 20 0,-1 0-4 16,4 0-11-16,-3 0 0 0,3 0-11 0,-1 0 1 15,-2 0 15-15,3 0-18 0,-4 0 11 16,-2-1-11-16,-1 1 3 0,-1-1 5 0,-1 1-3 15,-2-2 8-15,-3-2-3 0,1 4-9 0,-4-3 12 16,2-3 12-16,-5 4-12 0,-1-4 16 16,3 2-16-16,-5-3 2 0,-1 0-4 0,0 0 20 15,-3 0-18-15,-1 1 5 0,0-2-5 16,-2 0 0-16,0 1 10 0,2-1 16 0,-2 2-19 0,-2-1 6 16,5 3-5-16,-4-2-3 15,4 3 0-15,-1-2 13 0,-2 3-21 0,6 2 6 16,-5-6-11-16,5 6 8 0,0 0-2 0,0 0-6 15,-16 8 13-15,13 0-5 0,1 1 0 0,0 4-2 16,-1-1 14-16,-1 3-24 0,4 2 24 16,0 2-19-16,0 2-11 0,0 4 5 0,4 0-31 15,-4 3-12-15,0 1-26 0,0 6-41 0,0-1-127 16,-4 7-646-16,3-4 77 0,-5 12 61 16,3-3 164-16</inkml:trace>
  <inkml:trace contextRef="#ctx0" brushRef="#br2" timeOffset="-169435.79">28590 7618 918 0,'-3'-8'277'0,"2"2"-26"0,-2 2-29 15,0-4 6-15,3 2-13 0,0 6-25 0,-3-10-21 16,3 5-18-16,0 0-13 0,0-3-10 0,3 3-18 16,2 2-8-16,-3-5-2 0,1 6-18 15,5-3-15-15,-2 2 4 0,-2 0-17 0,5 2 0 16,-2 1-8-16,-7 0-8 0,18 0 19 0,-8 4-32 16,0-1 16-16,0 3-23 0,-3-1 2 0,0 2 4 15,4 1-9-15,-5-1-7 0,-2 3 4 16,-1-2-1-16,0 0 19 0,-3 2-12 15,0 1-5-15,-3-1-16 0,-4 1 6 0,1 3-3 16,-5-3 3-16,0 3-1 0,-1-4 6 16,0 1 0-16,-1 0-3 0,-1-2-8 0,4 0 24 15,2-2-19-15,-2-3 3 0,0 3 3 0,1 0-6 16,2-4 16-16,4 2-10 0,-3-2 0 0,1 2-3 16,5-5-3-16,-5 5 4 0,3-1-9 15,2-4 0-15,0 0 6 0,4 8 0 0,4-6-3 16,-2-1 2-16,7 6 1 0,0-7-6 0,5 6-7 15,3-4 7-15,6 0-2 0,0 2-10 0,3-3-3 16,6 6-8-16,1-4-38 0,7 0-64 16,-2 0-99-16,15 1-680 0,-9 1 96 15,-7 2 115-15,1-4 35 0</inkml:trace>
  <inkml:trace contextRef="#ctx0" brushRef="#br2" timeOffset="-168716.83">28983 8401 1034 0,'-6'-5'294'0,"2"2"-28"15,-2-4-15-15,-2 3-15 0,0-2-34 0,-2 4-10 16,-3-4-21-16,0 6-20 0,-1-6-5 15,1 5-33-15,-8-2-1 0,8 3-9 0,-5 0-9 16,2 2-24-16,-2-1-12 0,2 4 4 0,1-2 2 16,-1 3-15-16,2 2 9 0,2 0-22 0,-1 1-2 15,3-1-4-15,1 2-12 16,5-2 15-16,1 3-12 0,-1 1-8 0,4-4-8 16,0 1 3-16,7-1-1 0,-3 0-7 0,6-3 3 15,2 1 7-15,-1 1-5 0,0-6-2 0,3-1 12 16,-1 2-2-16,4-2-16 0,-3 0 11 15,5-2-8-15,-4 0 8 0,5-4-1 0,-3 3 9 16,-2-4-19-16,1 0 24 0,-2 5-11 0,-4-4 5 16,4 0 8-16,-4 2 5 0,-3-1 6 15,4 2-4-15,-4-1-4 0,-1 1-18 0,0 3 22 16,-6 0-22-16,7-7-3 0,-7 7 13 0,0 0-3 16,8 0 1-16,-8 0-34 0,-3 14 23 0,0-4 5 15,-5 6-2-15,1 8 0 16,0 2 12-16,-3 9-25 0,-2 12 10 0,2 3-15 15,-2 3-8-15,2 4-10 0,0 3 12 0,2 2-17 16,1-2-85-16,4-17-191 0,0 17-636 16,0-2 113-16,3-11 80 0,0-11 81 0</inkml:trace>
  <inkml:trace contextRef="#ctx0" brushRef="#br2" timeOffset="-166146.83">30812 5660 611 0,'-3'-3'223'0,"3"3"0"0,0 0-8 15,-1-7-21-15,1 7-25 0,-3-4 10 0,3 4 8 0,-3-4-13 16,3 4-20-16,-3-6-19 16,3 6-76-16,0 0-7 0,-2-7 6 0,2 7-4 15,-2-3-5-15,2 3-1 0,0 0 4 0,3-6-11 16,-3 6 2-16,9-4-12 0,-4-1-6 16,9 3-9-16,2-4 9 0,-1 0-9 0,5 1-3 15,1-1-1-15,1 4 1 0,-1-3 0 0,-3 4-3 16,6-2 6-16,-3 0-4 0,-1 1-14 0,-2 0 4 15,2 2 3-15,-6 0 1 0,3 0-4 16,-4 2-7-16,0 0-23 0,-1 1-8 0,-3 0-5 16,-2-2 21-16,1 4-16 0,-5-1 10 15,-3 3-2-15,0-2 5 0,-3 4 2 16,-5-2 6-16,1-1-3 0,-3 1-2 0,-2 0 12 16,-3 2 3-16,1-1-13 0,4-2 10 0,0-2 8 15,-1 1-28-15,1 2 23 0,3-4 0 16,-2 3-8-16,1-4-5 0,5 4 0 0,-1-3 5 15,-2 2 21-15,6-5 13 0,-1 4-3 0,2 2 7 16,-1-6-9-16,6 8-16 0,1-3 10 0,1 0 3 16,1-1 2-16,3 0 13 0,0 2-7 15,-1-3-24-15,2 2 23 0,1-1-17 0,2 3 12 16,-1-1-17-16,-5 2 7 0,4-5-5 16,-4 3-5-16,-3-2 10 0,5 1-2 0,-7 2 2 15,2-3 2-15,-4 3-2 0,2 0 1 16,-5 1 17-16,-5 1-11 0,1 1 11 0,-6 2-17 15,-7 1 11-15,1 1-1 0,-9-2-1 0,-5 1 1 16,2-1-1-16,-3 1 0 0,0-5-15 16,1 0 31-16,3-4-28 0,4 1 7 0,1-3-8 15,1 3 21-15,-2-4-18 0,9-1-7 0,-3 0-6 16,7-4-35-16,-1 4-65 0,7-3-12 16,4 3-118-16,-16-7-149 0,23 5-355 0,2-3 23 15,3 1 94-15</inkml:trace>
  <inkml:trace contextRef="#ctx0" brushRef="#br2" timeOffset="-161484.33">31009 6611 734 0,'0'0'159'0,"2"-2"15"0,-2 2 51 15,0 0-7-15,0 0-24 0,0-9 1 0,0 9-29 16,0 0-7-16,0 0-8 0,0 0-5 16,-1-6-34-16,1 6-4 0,0 0-13 0,0 0-19 15,0 0 1-15,0 0-18 0,0 0-15 0,0 0 7 16,0 0 0-16,-14 16-13 0,11-8 3 0,-3 2-7 15,4-2-4-15,-3 2 22 0,1 1-22 16,-2-1 9-16,1 1-27 0,-1 3 9 0,0-5-3 16,2 1 2-16,-2 2 3 0,2-1 8 15,-3-2-13-15,5 1-3 0,-3 2 1 0,1-2-4 16,1-1-17-16,-3-1 8 0,3 0-3 16,2-1-3-16,-3-3 3 0,1 2-5 0,0 0 8 15,3-1-3-15,-1 1 0 0,1-6 7 0,-3 7-9 16,0-5 4-16,3-2 29 0,0 7-26 15,0-7 0-15,0 0 8 0,-3 3-3 0,3-3 1 16,0 0 12-16,0 0-8 0,0 0 6 0,0 7-9 16,0-7 6-16,0 0-10 0,0 0 7 0,0 0-4 15,0 0 7-15,0 0-13 0,0 0 2 16,16-9 1-16,-16 9 15 0,16-3-15 0,-8-2-6 16,5 2 9-16,-2-1-6 0,2 2 0 0,2-4-5 15,3 3 2-15,3-4-9 16,-2 5 4-16,1-3-7 0,1 1-11 0,0 0 3 15,-1 1-5-15,4-1 5 0,-3 0-12 0,3 2-4 16,-4-2-9-16,3 2-13 0,-5-3 2 0,-4 4 16 16,0-1-3-16,-1 1 15 0,-3-3-7 15,-2 2 2-15,1 0 13 0,-5 1-13 0,2-4 1 16,-2 3-9-16,-1-3-9 0,-3 5 14 0,-3-6 14 16,2 0 4-16,-2 0 6 0,-3 2-18 0,2-3 28 15,-2 0 15-15,-2 0 3 0,2 3 5 16,-1-3-2-16,2 0 25 0,-3 4-5 15,0-3-5-15,5 0-6 0,-4 3 1 0,4 1 2 0,-1-3 1 16,-2 3-9-16,6 2-4 0,-6-5 7 16,6 5-15-16,-8-2-31 0,8 2 10 15,0 0-2-15,0 0 25 0,0 0-17 0,-13 7 4 16,9 0-2-16,0 2 3 0,0 0 12 0,1 3-5 16,0 1 1-16,0 3-1 0,2-2-13 15,0 5 14-15,1 0-1 0,1-2-8 0,-1 3 9 16,1 1-17-16,-1 4-24 0,3 0-34 0,-3-1-103 15,0 2-127-15,6-1-571 0,-2 0 61 0,-4-1 105 16,7 0 67-16</inkml:trace>
  <inkml:trace contextRef="#ctx0" brushRef="#br2" timeOffset="-160849.92">31174 7354 775 0,'0'0'320'0,"-3"-3"-28"0,3 3-52 16,0 0-14-16,0 0-11 0,-6-2-44 15,6 2-20-15,0 0 13 0,0 0-28 0,0 0-21 16,0 0-10-16,-11 9-10 0,7-6-1 15,-2 3-22-15,4 1-3 0,-3-3-10 0,-2 1-5 16,1 4 10-16,0-2-13 0,1-3-13 16,0 1 13-16,0-2-22 0,1 3-4 0,-2-4 1 15,2 4 2-15,4-6-15 0,-4 4 7 0,1 0-2 16,3-4-5-16,-3 3-3 0,3-3-5 16,0 0 3-16,0 0 0 0,0 6 10 0,0-6-13 15,0 0 13-15,10 7-11 0,-3-6-2 0,0-1-5 16,-7 0 13-16,16 3-13 0,-5-2 0 0,1 3 0 15,0-1 5-15,-1 2 0 0,2 0-2 16,1 2 10-16,1-2-18 0,-3 4 5 0,0 0-8 16,-1 1 11-16,-1 0-6 0,-2 1-2 0,-1-1 0 15,-4 1 0-15,3 1 10 0,-5-1 5 16,-2 3-18-16,-8 0 8 0,2 1-2 16,-6 2-11-16,-2 5 3 0,-8-4-21 0,6-1 18 15,-7-3-28-15,3-2-2 0,1 0-8 0,-4-3-26 16,6-5-28-16,-1 2-74 0,-2-5-175 15,7-1-477-15,0-1 93 0,4-5 68 0,-1 2 30 16</inkml:trace>
  <inkml:trace contextRef="#ctx0" brushRef="#br2" timeOffset="-160631.33">31134 7378 798 0,'0'-4'353'0,"3"-2"-35"0,0 3-57 16,-3 3-26-16,2-8 3 0,-1 4-17 0,-1 4-29 16,1-10-21-16,2 7-5 0,3-2-33 0,-4-1-2 15,6 1-13-15,0-2-8 0,8-2-8 16,4 2-30-16,4-2-11 0,8 0-12 0,3 0-16 16,20-4-12-16,3 2-80 0,5 1-138 0,3 2-697 15,-4-3 78-15,3 1 61 0,-4-1 156 0</inkml:trace>
  <inkml:trace contextRef="#ctx0" brushRef="#br2" timeOffset="-160054.22">30888 8351 883 0,'3'-7'294'0,"-3"4"-76"0,0-3-1 16,3-3-40-16,-3 7-1 0,0 2-9 0,2-9-1 15,-2 4-12-15,0 5-19 0,1-9-17 0,-1 9-13 16,0 0-15-16,0 0-6 0,-3-2-5 16,3 2-15-16,0 0-2 0,0 0-6 0,-6 13-12 15,5-1-6-15,-5-3-5 0,3 8 11 0,-5 1-8 16,2 4-6-16,-1 0-12 0,2 2 3 15,-3 2-21-15,0 5-8 0,4-3-5 16,1 0-15-16,0-3-36 0,0-6-77 0,6 3 6 16,0-4-16-16,0-2-118 0,4 0-527 0,1-5 46 15,-1 0 87-15</inkml:trace>
  <inkml:trace contextRef="#ctx0" brushRef="#br2" timeOffset="-159663.65">31247 8369 719 0,'0'0'292'0,"-4"-8"-19"16,4 8-32-16,-1-4-23 0,0-2-24 16,1 6-7-16,0 0-26 0,0 0-15 0,-8-2-20 15,8 2 7-15,0 0-23 0,-10 9-18 0,7-2 0 16,-5-1-18-16,4 4-7 0,-2 2-6 15,-1 1-12-15,1-1-6 0,4 1 6 0,0-1-5 16,-2-2-14-16,4 5-2 0,0-2-12 0,4-1-14 16,-1-4 16-16,1 2-10 0,6 0 0 0,0 0-13 15,4-6-11-15,3 2-7 0,4-4 5 16,-1-2-7-16,0-2-1 0,7-4 3 0,-2-1 0 16,2-2 13-16,-3-2-13 0,1-1 20 15,-4-1-12-15,1-5 17 0,-8 3 1 0,3-3 2 16,-5 1 8-16,-3 2 5 0,-5 1-3 15,-1 3 13-15,0-3-15 0,-6 3-5 0,-4 4 5 16,-1-3-16-16,-8 3-10 0,-2 5 31 0,-2-3-15 16,-4 5-3-16,-3 5 2 0,0-3 3 15,2 5-5-15,2 3-30 0,-1-2-27 0,6 6-76 16,2-11-164-16,5 12-524 0,4-2 53 0,1-2 97 16,6-2 59-16</inkml:trace>
</inkml:ink>
</file>

<file path=ppt/ink/ink2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5T06:08:45.284"/>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C00000"/>
    </inkml:brush>
  </inkml:definitions>
  <inkml:trace contextRef="#ctx0" brushRef="#br0">26707 5376 289 0,'0'-8'87'0,"0"8"2"15,0-7 21-15,0 7-23 0,-1-7-17 0,1 7-4 16,-1-4-7-16,1 4-10 0,0 0-11 16,-2-7 23-16,2 7-30 0,0 0-5 0,-3-2 35 15,3 2-22-15,0 0-9 0,0 0 91 0,-3-6-1 16,3 6-5-16,0 0 0 0,0 0 0 16,0 0-2-16,0-6-77 0,0 6-8 0,0 0 18 15,0 0-7-15,0 0 25 0,0 0-26 0,0 0 3 16,0 0 8-16,0 0 2 0,-2-4-18 0,2 4 18 15,0 0 8-15,0 0-13 16,0 0-20-16,0 0 2 0,0 0 15 0,0 0-7 16,0 0-18-16,0 0-33 0,0 0 12 0,0 0 8 15,0 0 1-15,-8 13 6 0,3-1 1 0,-4-1 2 16,-1 7 6-16,-2 3-8 0,-4 0 5 16,-1 0-3-16,0 3-2 0,-1-4 5 0,-1 3-11 15,1-4 1-15,1-1 0 0,3-1-3 0,1-1-15 16,-1 1 20-16,1-2-13 0,-1 2 65 15,4-3 9-15,0-3 4 0,-1-1-24 0,4 2 3 16,1-3-19-16,-1-1-1 0,2 0-1 0,-1-1-2 16,2-3-11-16,1 3 6 0,-3 0 4 15,5-4 4-15,0 3-11 0,-4-4 20 0,5-2-4 16,0 0-3-16,0 0-65 0,6 6-6 16,-6-6 9-16,10 0 13 0,-10 0 3 0,0 0 2 15,18-6 24-15,-8 6-14 0,-3-2 14 16,3 2-14-16,-3-2-2 0,3-1 5 0,-3 2 3 15,4 1-3-15,-1 0-8 0,-1 0 16 0,-1 0-10 16,2 1-6-16,-3 2-2 0,3-1-3 0,1 0-7 16,-2 4 5-16,-2-2-3 0,1 3 8 15,2-1 10-15,-4 2-13 0,1 1-10 0,0 1 18 16,-3 0 8-16,2 1-5 0,-2 0-11 0,-1 0 3 16,0 3-8-16,-3 0 8 0,2-1 13 15,-4 1-8-15,-1 2 0 0,0 0-5 0,1-4-3 16,-6 2 5-16,4 3 6 0,-3-3 10 15,0-2-18-15,1 3 5 0,-4-4 15 0,2 3-2 16,-2-3-21-16,0 3 3 0,-4-5 2 16,1 1 14-16,-5 3-11 0,2-3 10 0,-2-2-8 15,1 2-7-15,0-3 5 0,-1 1-5 0,-1-1 13 16,-2-3-11-16,4 2 1 0,-3-2-3 0,-1 0 30 16,4-1-25-16,0 1-5 0,5-2 5 15,-4-1-3-15,0-2-2 0,4 2 8 0,-1-2-3 16,-1 1 5-16,1 0 5 0,3-5-7 0,-1 4 10 15,4 1 2-15,-2-2-10 0,9 2-2 0,-13-3 9 16,8 1-12-16,0-1-5 0,5 3 10 16,-8-5-28-16,8 5 13 0,-3-4-46 15,3 4-34-15,0 0-53 0,6-9-95 0,-3 2-51 16,1 5-500-16,5-4 62 0,-1 0 95 16</inkml:trace>
  <inkml:trace contextRef="#ctx0" brushRef="#br0" timeOffset="498.55">26639 5486 606 0,'0'0'205'0,"0"0"-8"0,0 0-15 16,0 0-11-16,0 0 6 0,0-7-18 15,0 7-8-15,0 0-26 0,0 0 8 0,0 0-28 16,0 0 15-16,6-7-30 0,-6 7-13 0,5-5 5 16,-3-1-11-16,2 2-19 0,1 0 12 15,-3-3-8-15,4 3 8 0,-2-3-8 0,6 0-5 16,2-3-12-16,-1 3 4 0,1-3-17 0,-2 1 10 16,3 2 2-16,1 0-20 0,-1-1 15 15,1-1 3-15,-1 2 59 0,-2 3-13 0,3-3-11 16,-1 0-12-16,-5 5 3 0,5-4-11 15,-3 3-15-15,-1-2-6 0,-1 2 1 0,-4 3-21 16,2-6-10-16,1 6 11 0,-7 0-34 16,11-2-29-16,-11 2 1 0,6 0-5 0,-6 0-11 15,0 0-12-15,4 4-26 0,-4-4-79 0,0 0-47 16,-10 12-613-16,7-9 86 0,-1 3 67 16,4-6 87-16</inkml:trace>
  <inkml:trace contextRef="#ctx0" brushRef="#br0" timeOffset="1304.95">26752 5378 517 0,'0'0'215'16,"-11"0"-41"-16,11 0-13 0,0 0-20 0,0 0-26 16,-10 4 8-16,3-2-29 0,7-2-9 0,-11 8-11 15,5-3-12-15,-1 2 9 0,0 2-22 0,-4 3 2 16,1-1-5-16,-1 4-2 0,-5 1-1 16,3 1-4-16,-1 0-27 0,4 0 32 0,-3 1-8 15,-2 3 0-15,2-3-16 0,-1 0-12 16,1 0 5-16,2 0 7 0,1-1 0 15,0 0 1-15,-1-1-13 0,4-2 2 0,0 0-2 16,-2-3-11-16,5-1 8 0,-3-2-2 0,3 1 38 16,-2-3-29-16,3 2 24 0,-1-1 56 0,1-3 52 15,0 1-16-15,0-2-16 0,3-3-17 16,-5 6-3-16,5-6-2 0,0 0-21 0,0 0 0 16,0 0-20-16,0 0 7 0,0 0 5 0,0 0-17 15,-3-17-11-15,3 17 3 0,3-6 0 16,-3 6-8-16,0-8 5 0,0 8-7 0,3-7-6 15,-3 7-4-15,2-5 2 0,-2 5 0 16,2-7 2-16,-2 7-12 0,0 0 7 0,1-6-10 16,-1 6 0-16,0-5 13 0,0 5-13 15,0 0 3-15,6-6-3 0,-6 6-15 0,7-4 15 16,-4 2 8-16,4 1-11 0,-7 1-9 0,17-1 2 16,-10 1 10-16,0-2-8 0,4 2 6 0,-2-3-11 15,1 3 3-15,1 3 2 0,-1-3-4 16,0 2 4-16,1-2 1 0,-1 0-4 0,3 2 9 15,-2 0-8-15,-4 2 0 0,3-3 5 0,0 4 0 16,-3-3-5-16,-3 2 0 0,5 1-8 16,-1 2 18-16,-3-3-5 0,-3 1-5 0,1 2-8 15,0-1 5-15,-3 4 11 0,0-1-8 0,-3 1-3 16,-1-1-2-16,-2 1 7 0,-2 4 8 16,-1-3-10-16,-1 3 8 0,-3-1-8 15,-2 3 7-15,-2-2 6 0,3 2-6 0,-6-4-4 16,3 3 4-16,-4-1 1 0,3-1-6 0,-1 2 1 15,-2-2 4-15,5-3-2 0,-5 0-5 0,9 2 13 16,-4-3-18-16,6-3 7 0,-4 2 3 16,7-1-5-16,-3-1 0 0,2-4 10 0,-1 4 10 15,5-2-12-15,-2 0-3 0,-2-1 18 0,5-2-23 16,3-1 5-16,-10 6 5 16,7-5-10-16,3-1 2 0,-14 0-4 0,14 0-4 15,0 0-1-15,-11 0-17 0,11 0 9 0,-9-2-24 0,9 2-32 16,-7-2-11-16,7 2-13 0,-6-4-15 15,6 4-54-15,-8-5-41 0,8 0-405 16,0 3-158-16,0-4 82 0,3 0 92 0</inkml:trace>
  <inkml:trace contextRef="#ctx0" brushRef="#br0" timeOffset="1657.96">26802 5286 652 0,'0'0'185'0,"0"0"4"15,4-2-20-15,-4 2-18 0,10-6-3 16,-6 4-17-16,4 1 53 0,-3-4-10 0,9 2-20 16,-4-3-34-16,6 4-7 0,-1-4-21 15,6 3-92-15,-2-2-67 0,-1-2-148 0,6 3-512 16,-4-2 21-16,8-1 66 0</inkml:trace>
  <inkml:trace contextRef="#ctx0" brushRef="#br0" timeOffset="3143.95">26386 6566 447 0,'-1'-7'169'0,"1"7"82"16,0 0-28-16,-3-6-18 0,3 6-18 0,-7-5-16 15,7 5-7-15,-3-4-23 0,3 4 7 0,-7-6-28 16,4 4 11-16,3 2-13 0,-7-2 5 16,7 2-26-16,-3-5-8 0,3 5 14 0,-8-3-19 15,8 3 3-15,-3-3-15 0,3 3-13 0,0 0 7 16,0 0 1-16,-4-5-11 0,4 5-10 15,0 0-10-15,0 0-8 0,0 0 1 16,-3-5 1-16,3 5-9 0,0 0-1 0,0 0 6 0,0 0-8 16,17 0-8-16,-10-2-5 0,3 2 18 15,4 0-8-15,-1 0-2 0,-2 0 5 16,6 0-5-16,-2 0 0 0,-2 2-11 0,0 1 3 16,1-2 11-16,-1 0-11 0,1 2-3 0,-1 1 4 15,-2-1-1-15,3 3-8 0,-4-4 3 0,1 4 3 16,-1-2-8-16,0 1-3 0,1 1 13 15,-5-2-8-15,1 2-7 0,1 0 0 0,-3-1 10 16,-1 1-3-16,0-2-4 0,-1 1 2 0,-3 3 10 16,0 0-3-16,-3 0 3 0,-1 0-7 15,-3 1-6-15,3-1 8 0,-3 1 0 0,-2-1 5 16,1 1-5-16,-2 1-10 0,3-3 15 16,-4 1-7-16,2 0 7 0,2 0-3 0,-3 0-7 15,3-4 10-15,0 3-5 0,4-3-5 16,-4 0 5-16,4 1-5 0,-1-4 0 0,4-1 13 15,-10 8-11-15,9-5-12 0,1-3 17 0,-6 6-9 16,6-6 1-16,-4 2 12 0,4-2-1 16,-3 6-5-16,3-6-8 0,-3 2 11 0,3-2-11 15,0 0 18-15,0 0-5 0,0 7 18 0,0-7-7 16,7 3-11-16,-7-3 5 0,9 5 3 0,-5-3 0 16,4-2 5-16,-2 5-1 0,1-3-17 15,-1 1 0-15,-2 1 24 0,6-1-19 0,-6 1-5 16,3-1 0-16,-1 2 5 0,2-1 2 15,-2 2-12-15,-2-2 0 0,2 3 5 0,-2 0 16 16,-1 0-14-16,0 2-10 0,1-1 3 16,-3 0 5-16,-1-1-5 0,0 2 31 0,0 0-19 15,-1 0 1-15,-3 0-10 0,-2 1 7 0,2 2 10 16,-2-2-17-16,-1 1 7 0,-4-1-5 16,4 3 0-16,-2-5 2 0,-3 3-15 0,2 1 24 15,-2-3-24-15,1-1 13 0,1 1 13 0,0 0-13 16,-1-5 5-16,1 2-15 0,0 0 10 0,2-3-3 15,0 3 8-15,-3-3 3 16,4 3-6-16,-1-4 6 0,0 2 7 0,0-4-25 16,8 0 2-16,-18 1 11 0,11-2 12 0,-2-3-7 15,-2 4-11-15,1-1 6 0,3 0 15 0,-4-4-8 16,5 4 11-16,-4-1-11 0,3 1 8 16,0-3-13-16,0 2 8 0,0 0-18 0,7 2 30 15,-10-6 3-15,3 6-5 0,7 0-5 0,-10-2 10 16,10 2-20-16,-4-2 5 0,4 2-8 0,-6-4 23 15,6 4-23-15,0 0 11 0,-7-2-1 16,7 2-15-16,0 0-5 0,-7-1-10 0,7 1 9 16,0 0-9-16,0 0 7 0,0 0-9 0,0 0-22 15,0 0 8-15,0 0-35 0,0 0-31 16,0 0-47-16,20-7-61 0,-16 4-104 16,2 3-569-16,-2-4 87 0,6 3 74 0,-10 1 98 15</inkml:trace>
  <inkml:trace contextRef="#ctx0" brushRef="#br0" timeOffset="5663">28850 5345 662 0,'0'0'244'15,"0"0"-29"-15,0 0-23 0,0 0-18 0,0 0-21 16,0 0-7-16,0 0-20 0,-17 9-11 0,13-2-3 15,-5 2-14-15,2 0-4 0,-4 4-9 16,4-1-77-16,-3 1-11 0,-2 4 11 0,-3-4-13 16,1 3 5-16,1 0-16 0,1 1 26 0,-4-2-10 15,3 2 13-15,-1-2 5 0,4-1-13 16,-1-3-10-16,1 3 18 0,0-4-5 0,-1 1-3 16,4-3 10-16,-2 2 3 0,2-3-5 0,4 1-18 15,-5-2 25-15,5 2-2 0,1-5-15 0,-3 3 7 16,2-4-5-16,-1 4 5 15,4-6 24-15,-6 5-19 0,2-1 23 0,4-4 3 16,-1 6-13-16,1-6-10 0,0 0 16 0,-1 4-1 16,1-4-2-16,0 0 48 0,0 0 3 0,12 0 5 15,-12 0 0-15,13 0-18 0,-13 0-5 16,21-1 0-16,-10 1-10 0,3 0 5 0,-1 0-8 16,5 0-20-16,-2 0 20 0,1 1-18 0,-3-1-7 15,6 5 2-15,-3-4 2 0,1 3-14 16,2 0-16-16,-6-1 18 0,3 3-11 0,-3-2-7 15,0 3 3-15,-4 1 12 0,0 0-15 0,1 4-2 16,-5 0 9-16,-2 1-4 0,-1-1 0 16,0 3 12-16,-6 2-15 0,0 0 8 15,-4-1 7-15,3 1-15 0,-8 0 0 0,-3 2 18 16,4-4-13-16,-5 2 5 0,3-1 3 0,-2 0-5 16,-2-4-21-16,5 1 18 0,-4-4-2 15,0 0 17-15,5 1 6 0,-6-2-14 0,9-2 1 16,-3 1 3-16,1-4 4 0,-1 3-5 0,0-2 6 15,1 1-19-15,3-3 11 0,2 3 5 0,-4-4-8 16,2 1-4-16,1 2 9 16,-1-2-18-16,3 1 8 0,4-3-5 0,-11 1 8 0,8 4-10 15,3-5 4-15,-9 1 6 0,9-1-8 16,-7 1 5-16,7-1-18 0,-5 5 3 0,5-5-11 16,0 0-9-16,0 0-11 0,-9 1-23 15,9-1-39-15,0 0-19 0,0 0 4 0,0 0-56 16,0 0-141-16,0 0-555 0,3-8 99 0,3 2 62 15,-1-3 92-15</inkml:trace>
  <inkml:trace contextRef="#ctx0" brushRef="#br0" timeOffset="6151.18">28813 5425 591 0,'-4'-7'176'0,"4"7"-7"0,-2-5-5 0,2 5-28 16,0 0 15-16,-5-6-31 0,5 6 31 15,0 0-36-15,-3-4-12 0,3 4-6 16,0 0-2-16,0 0 7 0,0-6-20 0,0 6-15 16,0 0-14-16,0 0-14 0,0 0 20 0,0 0-18 15,0 0-6-15,8-4 4 0,-8 4 2 16,0 0 5-16,13 0 8 0,-3-1 22 0,0 1-24 16,4-4-11-16,-1 2 7 0,4 0-2 0,0-3-13 15,4 2 6-15,6-2-6 0,1 1 0 16,-1-3 3-16,0 1-8 0,-3 3-5 0,0-1 3 15,-3 0 0-15,0 2-16 0,-2-3 10 0,-4 4-4 16,4-2 7-16,-7-1-10 0,1 2-11 0,-3 1 6 16,1-2-6-16,-2 2-7 15,-2 0 10-15,1-1-40 0,-8 2-24 0,13-1-18 16,-13 1-2-16,0 0-11 0,10 1 31 0,-3 2-13 16,-7-3-17-16,4 7-1 0,-4 0-112 15,-3 0-151-15,2 2-425 0,-6 1 102 0,4-1 49 16</inkml:trace>
  <inkml:trace contextRef="#ctx0" brushRef="#br0" timeOffset="7417.07">28392 6600 726 0,'-7'-7'221'16,"7"7"-40"-16,-7-1-7 0,7 1 13 16,-4-6-28-16,4 6 0 0,-6-1-21 0,6 1-18 15,0 0-17-15,0 0-16 0,-4-3 92 0,4 3-21 16,0 0-19-16,0 0-19 0,0 0 5 15,0 0-20-15,0 0-12 0,9-7-17 16,-4 3-4-16,9 1-3 0,-1 1-7 0,2-3 2 16,4 4-29-16,-4 0 9 0,6 1 4 0,1-2-19 15,-1-1-9-15,-3 3 3 0,-1 0 3 16,3 3-11-16,-3-1 6 0,1-1-11 0,-5 0-2 16,1 4 9-16,1-4-4 0,-3 3-5 0,-2 3-8 15,-3-1 13-15,0-2-16 0,2 4 8 0,-7-1-15 16,-2 1 20-16,-2 2 3 0,-7 3-5 15,2-1 7-15,-3 1-17 0,-4-1 14 0,1 1-7 16,-1 1-2-16,-3-3 0 0,4-1 4 16,-2 0-7-16,2 1 13 0,-4-1-8 15,7-1-5-15,-4-2 3 0,4-2 4 0,0 0-1 16,2 3-4-16,1-6 1 0,-2 4 2 0,5-2-10 16,-2 0 0-16,1-1-8 0,-1-2 13 0,6-1-13 15,-4 7 13-15,1-3-5 0,3-4-5 16,-3 3-3-16,3-3 15 0,0 0-7 0,3 7 5 15,3-4 8-15,-6-3 2 0,12 4 0 0,-2-2 3 16,3-2-15-16,1 2 4 0,-1-2 11 0,3 4 7 16,-4-2-27-16,9-1 14 0,-5 4-4 15,2-2-3-15,-2 0 3 0,2 2 2 0,-1 1-8 16,-1-3 8-16,-1 4-5 0,1-3-7 16,-1 3 1-16,-2 0 6 0,0 0 13 15,-2 2-10-15,-1-3-8 0,0 0 5 0,-2 1-3 16,1-1-2-16,-2 1 5 0,0-2-3 0,-3 2-4 15,2 1 12-15,-5-1-3 0,-1 1 21 0,0 0-12 16,0 0 2-16,-4 3-11 0,-3-3-4 16,3 2 9-16,-5 1-2 0,-2 0 3 0,-6 3-11 15,1-3-2-15,-2 3 3 0,-3-2-6 0,1 1 13 16,-1-2-15-16,0-1 13 0,0 3 4 16,-1-3 1-16,1-1-6 0,1 0-2 15,4-2 11-15,-3 1-9 0,6-1 6 0,2-5-23 16,-1 4 35-16,-3-4-7 0,7 1 5 0,-2 0-13 15,1-1 5-15,-1-2 8 0,2 0-10 16,8 0 2-16,-16 0-2 0,16 0-3 0,-12-2 2 16,6-1-7-16,6 3 13 0,-10-1-13 0,10 1-13 15,-10-3 26-15,10 3 3 0,-8-4-24 0,8 4 5 16,-6-3-4-16,6 3-9 0,-4-2-9 16,4 2-24-16,0 0-25 0,-1-6-3 0,1 6-43 15,5-7-67-15,-5 5-197 0,7 1-463 16,2-6 51-16,-4 4 97 0,2-3 61 15</inkml:trace>
  <inkml:trace contextRef="#ctx0" brushRef="#br0" timeOffset="8382.21">28395 6619 749 0,'0'0'221'0,"0"0"-109"0,-6-2 16 16,6 2-25-16,0 0 35 0,-3-6 0 16,3 6-13-16,0 0-2 0,0 0-23 15,0 0 5-15,-2-2-10 0,2 2-13 0,0 0 0 0,0 0-29 16,0 0 17-16,0 0-1 15,12-6 0-15,-6 4-26 0,5 1-2 0,2-1-5 16,-3 0-13-16,6-1 8 0,-4 2 5 0,5 0-8 16,-1-2-10-16,-1 3 0 0,2 0 0 0,0 0-8 15,0 3 0-15,0-2 3 0,-1-1-11 16,-4 2-2-16,4 2 6 0,-2-1 6 0,-2 0-1 16,0 3-6-16,-2 0-16 0,-3-1 19 0,4 2-13 15,-5 0 10-15,-2 1-2 0,-4 0-1 16,3 2 6-16,-6-2-18 0,0 5 12 0,-1-2-2 15,-5 3-2-15,0-4 12 0,0 2-10 16,-5 1 5-16,4-2-2 0,0-3-3 0,-4 4 0 16,4-3 2-16,-1 0 1 0,1-2-3 15,0-2 7-15,3 1-9 0,-1 1 15 0,2-5-6 16,1 3 9-16,-3 0 2 0,4-4 2 0,-3 4-5 16,4-3-2-16,3-2 3 0,-7 6 45 15,4-4-43-15,3-2-3 0,-2 6-10 0,2-6 11 16,0 0-9-16,-8 3 1 0,8-3 5 0,0 0-11 15,0 0-2-15,0 0 3 0,0 0 15 0,0 0-13 16,19 4 5-16,-11-4-12 0,-8 0-3 16,23-3 10-16,-8 6 2 0,-2-6 1 0,4 6-10 15,0-1-4-15,0-2 12 0,0 1-17 16,2 4 16-16,0-3 3 0,-2 0 0 16,0 4-21-16,0-2 26 0,2 1-26 0,-7 2 18 15,5-4-5-15,-4 3 3 0,-2-2-3 0,-1 3-8 16,-3-1-15-16,4-2 15 0,-3 1 16 0,-3 1-23 15,0-2 2-15,-3 4 13 0,-2 1-10 16,-2-1 10-16,-6 6 0 0,-2-3 7 0,-1 3-2 16,-3 1-5-16,-6-2 8 0,5-1-11 0,-4-1 9 15,-2-1-17-15,4 4 16 0,-3-4-12 16,-1-1-1-16,7 0 13 0,-3-1-5 0,3-1 0 16,1 0 16-16,-1-3-11 0,1 2-3 0,2 1 1 15,1-6 12-15,0 5-12 0,1-5 15 16,1 0-3-16,1 1 5 0,2 2-7 15,-4-2-8-15,9-2 13 0,-10 1-10 0,10-1-3 16,-7 1 8-16,7-1-5 0,-8 0 12 0,8 0-2 16,-9 4-15-16,9-4 9 0,0 0 1 15,0 0-10-15,-13 1-3 0,13-1-13 0,0 0-15 16,0 0-18-16,-4 1-34 0,4-1-43 0,0 0-25 16,-6 2-23-16,6-2-91 0,0 0-503 0,0 0 38 15,0 0 69-15</inkml:trace>
  <inkml:trace contextRef="#ctx0" brushRef="#br0" timeOffset="9741.11">28703 7400 775 0,'0'-7'248'0,"0"7"-33"16,4-7-7-16,-4 7-1 0,0-7 3 0,3 4-23 15,-3 3-11-15,0 0-7 0,0-8-20 0,0 8-3 16,0 0-3-16,0 0-28 0,0-7-7 16,0 7-24-16,0 0-10 0,0 0-15 0,0 0-7 15,0 0 12-15,0 0-16 0,-7 15-12 0,4-8 10 16,0 4-13-16,-1 5-4 0,-3 0-1 0,3 4 18 15,-2 2-28-15,-1 3 10 0,1 0 3 16,-5 3-14-16,4 2-4 0,0 1-3 0,-1-3 8 16,-1-3-10-16,2-2 2 0,1 1 11 0,-1-3-8 15,3 0-6-15,-3-4 1 0,4-5 15 16,1 3-26-16,-3-5 9 0,2 3 1 16,3-4-7-16,-3-1 13 0,2 2-3 0,-2-3-7 15,3-1 5-15,-3-2 7 0,3 2-2 0,0-6-1 16,-4 8 11-16,4-8 1 0,0 0-7 15,4 4-1-15,-4-4-1 0,0 0-12 0,0 0 7 16,0 0 8-16,0 0-3 0,18-12-10 0,-13 7 3 16,2 2 0-16,0-2 10 0,0 2-18 0,3-3 2 15,0 5 21-15,1-6-20 0,-1 4-1 16,4-2 11-16,2 2-10 0,-1-4-8 0,1 7 15 16,5-3-15-16,-3-1 2 0,4 3-5 0,-1-1-12 15,0 2 15-15,-1 0 13 0,4 0-6 16,-3 0 21-16,-1 2-31 0,4-1 1 15,-3-1 7-15,0 0 0 0,-5 0-8 0,2 4 8 16,-5-3 3-16,5 1-11 0,-5-2-2 0,-3 0 15 16,1 0-3-16,-1 0-7 0,0 0 16 0,-10 0-11 15,14 0-11-15,-7-3-12 0,-1-1 10 16,-1 1-25-16,-2-2 10 0,0-2 0 0,-3 2-16 16,-3-3-20-16,0 0 11 0,-2-2 4 0,-1 1 0 15,-1-3 6-15,0 1-6 0,0 2 11 16,-3-4 12-16,3 3 8 0,-3 2 0 0,2 0-5 15,-1-1-2-15,2 1 12 0,-4 1-3 0,4 3 11 16,-2-3-5-16,2 0 5 0,3 4 13 16,-3-2-8-16,2 2 15 0,0-1-20 15,-1 1 2-15,6 3 3 0,-7-7-15 0,3 7 20 16,4 0-23-16,0 0 26 0,0 0-16 0,0 0 11 16,-10 7-13-16,10-7-11 0,-1 8 39 0,1 2-5 15,0-3 0-15,-1 4-24 0,2 3 19 16,-1 2 7-16,0 0-4 0,1 2-14 0,-1 1 11 15,0 5-1-15,0-6 6 0,3 11 0 0,-3-4 2 16,0 0-2-16,0 0-5 0,3-5 5 16,-3 2 2-16,3-3-15 0,-2-2 8 0,3 1-3 15,-4-1-8-15,3-2 19 0,-3-1-19 16,3-3 16-16,-2 3-11 0,-1-3-7 0,3-3 8 16,-3 1 10-16,3-1-3 0,-3-1 0 0,0-1 8 15,3-2-15-15,-1 4 9 0,-1-5 11 16,-1 2-7-16,0-5 14 0,1 7-1 0,-1-7-11 15,0 7 5-15,0-7-3 0,3 3 1 0,-3-3-24 16,0 0 11-16,0 0-19 0,0 0 4 16,0 0-37-16,0 0-40 0,0 0-57 0,0 0-138 15,0 0-602-15,0 0 93 0,7-15 56 0,-7 15 118 16</inkml:trace>
  <inkml:trace contextRef="#ctx0" brushRef="#br0" timeOffset="11209.03">31093 5450 430 0,'3'-5'128'0,"-1"1"-1"0,-1-3 35 0,-1 1 45 15,1-2 0-15,-1 4-4 0,0-2-27 16,0 6 1-16,3-10-8 0,-3 5-34 0,0 5 6 16,0-9-18-16,0 7-20 0,0 2 4 0,0 0-2 15,0-9-33-15,0 9 7 0,3-7 0 16,-3 7-10-16,0 0-10 0,2-5 10 16,-2 5-28-16,1-4 3 0,-1 4-6 0,0 0-4 15,0 0 7-15,0 0-3 0,0 0 0 0,0 0-12 16,0 0 30-16,-1-8-40 0,1 8 7 15,0 0-8-15,0 0-18 0,0 0 21 0,0 0-13 16,0 0 1-16,-12 15 17 0,5-9-11 0,-3 6 11 16,-3 4-7-16,-5-3-9 0,2 2-4 15,-5 7 12-15,0-5-17 0,4 2 17 0,-4-2-12 16,0 2 2-16,2 0-8 0,4-6 8 0,-4 3 6 16,5-1-6-16,-3 0 0 0,6-4 0 15,-2 3 8-15,2-4-8 0,1 0 0 16,3-2-2-16,0 0-14 0,-3-2 9 0,6 2 4 15,-2-4 1-15,2 2 0 0,-2 0 2 0,3-4-13 16,2 5 16-16,1-7-3 0,-7 4 5 16,7 1 16-16,0-5 7 0,0 0-20 0,0 7 28 15,0-7-16-15,0 0-2 0,14 1 5 0,-14-1-10 16,14-1-7-16,-14 1 17 0,17-5-26 16,-2 5 14-16,-2-1-1 0,0 0 5 0,4 1 4 15,0 0-14-15,2-5 0 0,-4 5-5 0,6 3 5 16,-1-3 3-16,-3 2-13 0,4-1 5 0,-3 0-2 15,-2 5 5-15,2-5-6 16,-2 6 3-16,-2-4-2 0,0 4-11 0,-4 0 0 0,3 1 19 16,-3 1-29-16,-3-1-3 0,-3 3 26 15,0 2-17-15,-1-1 17 0,-3 2 5 16,-3 1-23-16,-2 1 13 0,-1-3 10 0,1 4 8 16,-5 0 13-16,-2-2-39 0,2 0 8 0,-2-4-5 15,-4 4 21-15,0 0-11 0,1-5-10 0,-1 0 7 16,1 0-2-16,-5-3 5 0,6 1 3 15,-6-2 2-15,3-3-5 0,3 0 3 0,-1-1 7 16,-1-1-12-16,0-1 2 0,3 0-10 0,-2 0 5 16,1 0-10-16,1 0 15 15,1-1-13-15,0 1 6 0,2-2 7 0,0 2 5 0,2-3-10 16,8 3-3-16,-16-2 8 0,16 2-2 16,-10-1-16-16,10 1-10 0,-12 0 18 15,12 0-23-15,-9 0-21 0,9 0-10 0,0 0-23 16,-10 0 13-16,10 0 0 0,0 0 23 0,0 0-28 15,0 0-23-15,0 0-88 0,0 0-55 0,0 0-605 16,0 0 100-16,18-6 44 0,-18 6 79 16</inkml:trace>
  <inkml:trace contextRef="#ctx0" brushRef="#br0" timeOffset="11722.47">31053 5318 749 0,'0'0'264'0,"-2"-5"-13"0,2 5 8 0,0 0-27 16,0 0-29-16,0 0-11 0,0 0-26 0,0 0 11 16,-6-3-26-16,6 3-26 0,0 0-12 15,0 0-6-15,0 0 3 0,0 0-18 0,0 0-2 16,0 0-3-16,0 0-20 0,9-6-16 0,-9 6 15 15,10-1-2-15,-5-1-87 0,2 1 13 16,6-3-10-16,1 1 12 0,3-2 0 0,3 1-5 16,5-4 1-16,2 2 9 0,1-1 8 0,-1 1-7 15,7-4 2-15,-3 4 0 0,3-3 0 0,-3 2 2 16,1 0-2-16,-3 0 5 16,-2 5-2-16,-3-4 5 0,-3 3-1 0,0-1-4 15,1 1-1-15,-7 1 3 0,-2-1-22 0,1 1-4 16,-2 0-10-16,-3 2-25 0,-2-2 10 0,3 2-41 15,-10 0 38-15,10 2-10 0,-10-2 6 16,4 2-16-16,-4-2-34 0,-6 10-56 0,6-10-122 16,-15 13-523-16,5-4 59 0,-1 1 108 0</inkml:trace>
  <inkml:trace contextRef="#ctx0" brushRef="#br1" timeOffset="24853.47">30799 6450 291 0,'0'0'100'0,"0"0"28"0,0 0-15 16,0 0-16-16,-2-4 3 0,2 4-3 16,0 0-10-16,0 0-2 0,0 0-88 0,0 0 29 15,0 0 4-15,0 0-17 0,0 0 0 0,-8-3 20 16,8 3-7-16,0 0 7 16,0 0 90-16,0 0-21 0,0 0 1 0,0 0-11 15,0 0-5-15,0 0 10 0,0 0 13 0,-1-5-20 16,1 5 12-16,0 0-20 0,0 0 8 15,-3-4 12-15,3 4-25 0,0 0 5 0,0 0 0 16,0 0-23-16,-4-6 2 0,4 6-74 0,0 0 31 16,-3-3-26-16,3 3 6 0,0 0 12 0,0 0-5 15,0 0 16-15,0-8 4 0,0 8-2 16,0 0 6-16,0 0-6 0,0 0 0 0,-3-6 5 16,3 6-5-16,0 0 0 0,0 0 23 0,0 0-15 15,0 0-13-15,0 0-6 16,0 0-14-16,0 0 15 0,3-4 15 0,-3 4-33 15,0 0 30-15,0 0-7 0,11-4 8 0,-11 4-24 16,13 0 16-16,1-2-2 0,-1 2 7 0,2-1-18 16,4 1 5-16,-1 0-2 0,5 1-3 15,-2-1 13-15,0 2-26 0,-1-2 21 0,1 1 5 16,1 4-23-16,-4-4-1 0,0 0 19 0,2 4-18 16,-6-3 5-16,3 5 5 0,-4-4-20 15,-3 3 0-15,2-4 4 0,-3 4 11 0,-2 2-12 16,-1-1 9-16,-4 2 3 0,-2 0-3 0,-1 0-7 15,-6-1 5-15,0 4 10 0,-3 1-10 0,-4-2 15 16,-2 3-12-16,-2-3 2 0,1 2 2 16,-3-3 1-16,-1 2-1 0,4 0 1 15,-3-3-3-15,3-1 0 0,3 0 0 0,1-1-8 16,2-1 3-16,1 0-18 0,0 0 5 16,2 1 3-16,1-3 7 0,1 2-10 0,3-2 11 15,1 0 4-15,2-4-5 0,0 9 21 0,1-7-3 16,3 3 8-16,1-3-5 0,0 3-13 15,6-2 18-15,-1 0 2 0,0 2-12 0,4-3 5 16,-1 3 0-16,4-3-6 0,-3 1-1 0,6 2-14 16,-6-2 13-16,4 2 0 0,-2 1 16 0,0-3-11 15,-4 4-8-15,2-4-12 16,-1 3 2-16,-2 0 11 0,-1-3-8 0,-1 5 5 16,-2 0 0-16,-2 0 2 0,1 0-7 0,-3 2 10 15,-3-1 26-15,-1 4-26 0,-4-3 3 16,2 1 2-16,-8 2-10 0,1-1 8 0,0 0-3 15,-6-2 3-15,-6 1-3 0,5-1 0 0,-7 1 5 16,0-2-15-16,1-2 0 0,0-2 10 0,-3 2 3 16,5-1-6-16,1-4 11 0,-1 5-10 15,1-6-1-15,3 1 8 0,-1 4-4 0,5-5-9 16,-1 0 0-16,1 3 11 0,-1-2-8 16,7-2 0-16,-1 1 3 0,-1 0 20 15,-1 1-31-15,3 1 3 0,7-3 10 0,-13 1 8 16,13-1-5-16,-8 1-19 0,8-1 4 0,-8 2-6 15,8-2-5-15,0 0 3 0,-8 0-21 0,8 0-26 16,0 0-12-16,0 0 2 0,0 0-58 16,0 0-31-16,-1-11-116 0,1 11-511 0,9-8 33 15,-4 2 94-15</inkml:trace>
  <inkml:trace contextRef="#ctx0" brushRef="#br1" timeOffset="25812.64">30812 6442 775 0,'-3'-4'271'0,"3"4"-12"0,-2-4-21 0,2 4-28 16,-5-5 0-16,5 5-23 0,0 0-26 0,-5-3 5 15,5 3-30-15,0 0 10 0,0 0-16 16,-5-3 6-16,5 3-28 0,0 0-1 0,0 0-15 16,0 0-2-16,-3-5-3 0,3 5-10 0,0 0-13 15,0 0-8-15,0 0-18 0,0 0 3 0,20-1 5 16,-9 1-5-16,2 0-7 16,4 0 1-16,-3 0-1 0,9 2-14 0,-6 0-4 0,7 0 1 15,-3 0 4-15,0-1-8 0,-4 1 2 16,6 2-7-16,-2-1-1 0,-4 0-71 15,1 2 0-15,-2 0 11 0,1 0 14 0,-6 1-4 16,3-4 10-16,-4 4-11 0,0 2 13 0,0-1 3 16,-6 2-10-16,3 0 4 0,-7 0 4 0,0 1 4 15,-1 3 11-15,-5-3-3 0,-2 5 3 16,1-5 12-16,-5 2-10 0,0 1-5 0,1-2 8 16,-4 2 2-16,-2-1 3 0,6-4-2 0,-3 4 12 15,-2-3-13-15,5 0 11 0,-2-2 2 16,0-1-16-16,1 5-4 0,2-8 18 0,0 4-11 15,0 0 3-15,3-4 12 0,0 3-12 0,0-3-10 16,2 1 28-16,0-1-16 0,0-1-2 16,5-2-3-16,-8 6-9 0,8-6 6 15,-3 2 1-15,3-2 15 0,0 0 8 0,0 0-8 16,9 7 3-16,-9-7-1 0,14 1 4 0,-3-1-4 16,-1 0-2-16,7 0-5 0,-2-1 8 15,1 1-8-15,-3 0 5 0,5 0-5 0,4-1 8 16,-1 1 0-16,0 0-3 0,-1 1 8 0,1 0-11 15,0 3 3-15,-1-2-2 0,1-1-1 0,-1 2-9 16,-3 2-1-16,1-4 13 0,-2 4-5 16,0-3 10-16,-4 2-7 0,-1 0-1 0,1-1-4 15,-2 1 4-15,0-1 1 0,-5 2 0 0,2-2-6 16,-1 2-2-16,0 0 2 0,-5 2-2 16,3 0 10-16,-4 1-10 0,-4 2 3 15,2-2-3-15,-6 2 15 0,1 3-8 0,-7-3-2 16,0 4 0-16,-6-3 5 0,3 3-2 0,-10-1 7 15,1 1-7-15,-6-2 5 0,1 1 7 16,0-2-23-16,-3 1 1 0,0-3 12 0,3-1-5 16,2-4-5-16,0 2 2 0,1-2-2 0,1 0 7 15,3-4 1-15,1 1 5 0,5-1-3 0,0 2-18 16,2-2 16-16,2 0 7 0,1 0 0 16,3 0-10-16,-1 0-3 0,11 0-4 15,-14 0-1-15,14 0-15 0,-10-2-5 0,10 2-31 16,-7-5-31-16,7 5-58 0,0 0-121 15,8-4-570-15,-8 4 78 0,10-6 109 0,-4 5 27 16</inkml:trace>
  <inkml:trace contextRef="#ctx0" brushRef="#br1" timeOffset="26899.56">31252 7184 596 0,'-2'-9'266'16,"-1"1"-38"-16,3 2 13 0,-4 4-32 0,4 2-11 15,0-9-6-15,0 3-26 0,0 6-5 16,0 0-18-16,-1-8-20 0,1 8-15 0,-1-2-13 16,1 2-14-16,0 0-19 0,0 0-6 0,0 0 3 15,0 0-3-15,0 0-15 0,-8 16 3 0,7-5-3 16,-2 4 2-16,-3 1-12 0,2 3-3 16,-3 2 3-16,2 0-11 0,-3 1-9 0,-2 2 4 15,2-2 0-15,1 0 6 0,-2 2-6 0,2-1 1 16,2-5-16-16,-4 2 10 0,5-4-8 15,-2 0-7-15,2-1-8 0,1-5 8 16,0-1 18-16,-2 1-23 0,4 1 0 0,-4-5-6 16,5 1 11-16,-3 0 3 0,3-1 2 0,-2-1 0 15,2-1-13-15,0-4 26 0,-2 8-6 16,-1-5 9-16,3-3 7 0,0 7 0 0,0-7 0 16,0 7-8-16,0-7-5 0,0 0 1 0,0 0 7 15,5 3-13-15,-5-3-3 0,0 0 6 16,0 0 2-16,19-7 0 0,-12 4 3 0,1 2 0 15,3-5-8-15,1 3 0 0,1-1-10 0,1 0-5 16,6 0 10-16,1 0 5 0,3 3-5 0,0-4 5 16,4 2 5-16,-2-1-15 0,4 1 5 15,-2 2 3-15,0-3 2 0,-1 1-10 16,-1 2 2-16,-1 1 24 0,0-1-29 0,-5 0 3 0,1-3-10 16,2 4 17-16,-6-1-17 0,-1 1 2 15,-4 0-5-15,2-2 3 0,-4 4 7 16,0-4 3-16,1 2 2 0,-11 0 1 0,13 0-1 15,-13 0-5-15,7-1 11 0,-7 1-8 0,3-7 0 16,-3 7-11-16,-3-8 29 0,2 2-15 0,-5 2-3 16,2-4-8-16,-2 0 15 0,1-1-4 15,-4 2-1-15,2-2-2 0,1 0 3 0,-5 1 12 16,7-1 0-16,-3 1-7 0,-2 1-3 16,2-1 10-16,0 1 0 0,0 0-13 0,4 4 16 15,-1-4-15-15,-2 4 4 0,4-2 3 16,-4 2-15-16,6 3 5 0,-6-7-13 0,6 7 26 15,0 0-1-15,0 0-9 0,-12 10 17 0,7-3-22 16,1 4 4-16,0 2-10 0,1 0 16 16,-1 4-11-16,-2 3 8 0,3 0 15 0,0 2-12 15,-1 3-3-15,1 0 13 0,-1 0-21 0,3 3 16 16,0 2-21-16,-4-3 0 0,5 1-5 16,-3 1 8-16,3-1 2 0,-1 1-56 0,0-3-15 15,-1-1-49-15,2 0-26 0,-3-5-107 0,6 5-563 16,-3-3 72-16,0-3 94 0</inkml:trace>
  <inkml:trace contextRef="#ctx0" brushRef="#br1" timeOffset="28729.23">30645 8349 616 0,'0'0'203'0,"3"-6"-6"16,-3 6-23-16,6-6-10 0,-6 6-8 0,0 0-21 15,1-4-25-15,-1 4 1 0,0 0-19 0,3-5-10 16,-3 5 2-16,0 0-12 0,6-3-3 16,-6 3-10-16,2-4 7 0,-2 4-12 15,0 0-10-15,3-6-6 0,0 2 13 0,0 0-23 16,-3 4 3-16,4-8 0 0,1 2-3 0,-3-1 3 16,5 2-16-16,-2-1 8 0,-3-1 13 15,6-1 2-15,-6 4-17 0,1-2 20 0,3 0-23 16,-1 3 30-16,-2-2-32 0,-3 5 9 0,13-3 6 15,-6 5-16-15,4 0 6 0,-1 4-3 16,3 1 7-16,4 1-12 0,1 5 0 0,-1 2-13 16,7 5 15-16,0 0-10 0,7 10-5 0,0-1 11 15,3 2 4-15,0-1-5 0,0 2 16 0,0 0-11 16,0-1 75-16,0-4-3 16,4 2-23-16,-3-4 7 0,-3-4-17 0,-7-6-13 15,-1 2 3-15,3-5-11 0,-6 1 3 0,0-2-3 16,-4 0-5-16,0-2-5 0,-1-3-7 0,-4 0-11 15,-2 1 15-15,2-4-10 0,-1 2-10 16,-4-3-35-16,0-1-35 0,-7-1-96 0,0 0-72 16,7-4-177-16,0-2-409 0,-7-1 38 0,0-1 128 15,3-2 29-15</inkml:trace>
  <inkml:trace contextRef="#ctx0" brushRef="#br1" timeOffset="29040.33">31616 8243 767 0,'-4'-7'261'0,"1"4"-12"16,1-2-39-16,-3 2-16 0,-2 2-9 0,-1-2-32 16,-8 7-25-16,0-3-13 15,-8 8 26-15,-4 5-39 0,-17 5-12 0,6 3-18 0,-5 3 10 16,-3 1-16-16,0 1-10 0,-1 4 6 0,-14 3-13 15,1 1 2-15,4 0-13 0,8-6 8 16,1-3 3-16,4 1-18 0,-1-1-1 16,7-4 60-16,7-4-16 0,7-1-15 0,3-4-21 15,2-1-7-15,1-2-10 0,2-1-29 0,6 1-23 16,-1-6-5-16,1 3 11 0,5 0 4 16,-1-4-25-16,3-2-26 0,3-1 19 0,0 6-65 15,0-6-87-15,0 0-179 0,14-1-414 0,-7-4 66 16,3 4 92-16</inkml:trace>
  <inkml:trace contextRef="#ctx0" brushRef="#br1" timeOffset="29665.89">30922 8468 634 0,'-2'-6'290'0,"2"6"-19"0,-5-4-25 16,5 4-47-16,0 0 9 0,0-7-27 0,0 7-12 15,-3-5-20-15,3 5-14 0,0 0-17 0,3-6-13 16,-3 6-15-16,0-8-3 0,5 2 5 16,-4 4-15-16,-1 2-21 0,4-9-18 0,-4 2 16 15,5 5 0-15,-3-4-11 0,1 0 11 0,-3 6 8 16,4-8-9-16,-1 3-4 0,-2 0 2 0,2 0 16 15,0 2-14-15,-3 3-4 16,3-7-8-16,-2 4-3 0,-1 3-7 0,3-7-8 16,-3 7 8-16,6-1-8 0,-6 1 0 0,0 0-10 15,15 1 7-15,-5 6 3 0,4 0-7 16,4-1-6-16,1 6 5 0,1-2-10 0,8 7 8 16,13 1-5-16,0 4-3 0,3 2 3 0,1-4 4 15,-4 4-4-15,4-2 0 0,-3-2 5 16,-3 2 5-16,-8-4 5 0,0-2-16 0,-7-1-7 15,3-2-5-15,-6 1 0 0,-1-3-3 0,-1 1 11 16,-7-3-8-16,2 0 10 0,-4-2 3 0,0-2-11 16,0 2 11-16,-3-1-6 0,0-2-7 15,2 1 8-15,-7-2 2 0,6 2-13 0,-6-3 29 16,-2-2-14-16,8 4-14 0,-8-4-11 16,0 0-31-16,5 2-33 0,-5-2-64 15,0 0-48-15,0 0-344 0,0-12-342 0,0 12 107 16,0-11 64-16,0 3 81 0</inkml:trace>
  <inkml:trace contextRef="#ctx0" brushRef="#br1" timeOffset="29917.62">31626 8478 755 0,'-10'-2'284'15,"-4"2"-3"-15,1 0-14 0,-8 5-35 0,-4 0-29 16,-2 2 4-16,-7 3-20 0,-10 8-23 0,-7 4 5 16,3 0-34-16,-14 7-20 0,-3 3 3 15,-3 3-15-15,0-3-11 0,2 1 0 0,-1 1-8 16,5-1-12-16,14-8-34 0,2 0 3 0,2 0-25 16,11-7-9-16,7-3-25 0,0 2-61 0,9-4-8 15,-3-1-92-15,8-5-103 0,1 1-580 16,0 0 102-16,4-6 56 0,4 2 100 0</inkml:trace>
  <inkml:trace contextRef="#ctx0" brushRef="#br1" timeOffset="31889.17">19364 2371 606 0,'0'0'223'0,"0"0"2"0,0 0-10 16,-14-4-18-16,14 4 3 0,0 0-47 0,0 0 11 15,0 0-20-15,0 0-19 16,0 0 13-16,0 0-28 0,0 0-7 0,0 0-6 15,0 0-10-15,0 0-13 0,0 0-2 0,-3-4-13 16,3 4-16-16,0 0 8 0,0 0-10 16,0 0-12-16,0 0 17 0,21-3-23 0,-12 1 0 15,2 0 10-15,2-1-28 0,-2 1-23 0,3-1-33 16,2 1-92-16,-2 2-121 0,-7 0-128 16,3 4-368-16,1-2 38 0,-4 2 118 0</inkml:trace>
  <inkml:trace contextRef="#ctx0" brushRef="#br1" timeOffset="32070.25">19340 2592 767 0,'0'0'285'16,"0"0"-12"-16,-3 4-4 0,3-4-41 15,0 0-120-15,0 0 14 0,0 0-6 0,0 0-9 16,0 0-7-16,0 0-16 0,27-5-17 0,-17 3-6 15,4 1-2-15,3-4-18 0,4 1-66 16,-1 1-47-16,4 0-51 0,3-1-123 0,1 1-496 16,2 0 36-16,1-2 112 0</inkml:trace>
  <inkml:trace contextRef="#ctx0" brushRef="#br1" timeOffset="32579.84">20256 2285 757 0,'1'-9'223'0,"-2"3"28"0,-2 0 33 15,0 2-41-15,-1-3-25 0,0 0-24 0,-3 0-12 16,-2 1-95-16,2 0-21 0,-7 0 21 0,1-1-7 16,1 1-9-16,-4 3-12 15,-1 0 3-15,0-1-14 0,-4 2-4 0,3 1-6 16,-1 0-7-16,1 1 7 0,2 1-20 0,-2 0 3 15,2 4-8-15,1-1-1 0,-1 4 9 0,2-1 2 16,4 1-3-16,-1 3-14 0,4 2-6 16,4-2-3-16,0 3-10 0,3-2 3 0,0 0 2 15,3 1-10-15,4 0 18 0,3-2-12 0,0-1 6 16,0 0 19-16,5-5-13 0,1 2 23 16,1-4-28-16,0 1 23 0,0-4-23 0,1-1 2 15,-1-2 19-15,4-3-3 0,-2-1-11 0,-1-3 6 16,3-2-11-16,-5 0 8 0,-1-1 6 0,1-2 7 15,-2 0 5-15,-4 2-13 0,-3 1 15 16,0-1-12-16,0-1-3 0,0 3 1 16,-4-1 24-16,3 4-9 0,-5-1 18 0,2 1-16 15,0 2 2-15,0 0-27 0,-1-1 5 0,1 3-3 16,-3 4-8-16,0 0 14 0,0 0-4 16,0 0 1-16,0 0-3 0,-3 25-20 0,-2-4 12 15,-1 6 18-15,2 6-22 0,-9 15 14 0,5 4-1 16,-2 1-4-16,1-1 3 0,-5 3-10 0,4-2-5 15,3 3-49-15,-4-3-28 0,4-3-49 16,-9 3-243-16,8-3-481 0,5-12 95 0,-1-7 100 16</inkml:trace>
  <inkml:trace contextRef="#ctx0" brushRef="#br1" timeOffset="33261.21">19015 3175 714 0,'-7'-5'220'0,"7"5"-13"0,0 0 13 0,15-6-28 16,-2 5-10-16,7-4-23 16,8-1-13-16,26-5-6 0,11-1-17 0,14-4-8 15,6-1-17-15,4 2-6 0,1-2 67 0,2-1-44 16,3 5-8-16,-3-4 3 0,-2 1-10 15,2 1-13-15,-8 1 10 0,-17 1-22 0,-3 1-9 16,-7 2-7-16,-11 2 0 0,-9 1-10 0,-3 2-11 16,-3 0-23-16,-7 2-15 0,-3 1-30 0,-2-1-37 15,-4 1-28-15,-5 2-10 0,-4 0-76 16,-6 0-119-16,0 0-511 0,-13 12 58 16,-8-4 36-16,-9 6 131 0</inkml:trace>
  <inkml:trace contextRef="#ctx0" brushRef="#br1" timeOffset="33574.48">19125 3439 634 0,'0'0'272'0,"0"0"-16"0,0 0-8 0,0 0-5 15,0 0-46-15,13-12 8 0,4 5-16 0,11-4-35 16,19-6 7-16,5 0 6 15,19-8-42-15,5 0-10 0,6-4-15 0,3 8-5 16,1-4 2-16,0 1-28 0,3 1 0 0,3 1-10 16,-6 4 5-16,-2-3-13 0,-1 4-7 0,-19 3 2 15,-2-1 5-15,-1 2-13 0,-2-1 1 16,-4 1-6-16,0 2-15 0,-2 1 8 0,-11 1-6 16,-5 2 6-16,-9 1-11 0,-1 1-2 0,-4 0-8 15,-5 3 8-15,-1 1-8 0,-3-3 15 16,-4 2-43-16,0 0-15 0,-10 2-59 0,4 0-34 15,-4 0-66-15,0 0-90 0,-14 8-565 0,7-4 82 16,-3 0 43-16,-1 1 102 0</inkml:trace>
  <inkml:trace contextRef="#ctx0" brushRef="#br1" timeOffset="48782.56">6961 12491 342 0,'0'-7'169'0,"0"7"-15"0,0 0-8 15,0 0-8-15,0 0-5 0,-3-3 8 0,3 3-41 16,0 0-57-16,0 0 6 0,0 0 2 0,0 0 6 15,0 0 17-15,0 0-15 16,0 0-13-16,0-6 82 0,0 6-13 0,0 0-5 16,0 0-13-16,0 0-12 0,0 0 2 0,0 0-8 15,0 0-7-15,0 0 15 0,0 0-10 0,0 0-6 16,0 0-2-16,0 0-10 0,0 0 13 16,0 0-29-16,0 0 16 0,0 0-10 0,0 0-6 15,0 0-12-15,0 0-13 0,0 0 15 0,0 0-7 16,0 0-3-16,0 0-8 0,0 0-2 15,0 0 0-15,0 0 2 0,0 0-20 0,0 0 15 16,0 0 6-16,3 21-14 0,-3-9-2 0,0 1 8 16,4 3 0-16,-4 3-6 0,0 1-9 15,0 2 12-15,0 3 0 0,0 2 0 0,0-1 3 16,0-1-3-16,0 0-5 0,3 1 7 16,-3-1-14-16,0-1 12 0,3 0-5 0,-3-6 10 15,1 4-13-15,-1-4 6 0,3 0 5 16,-3-3-13-16,0 0 2 0,0-5 3 0,0 4 10 15,4-3-10-15,-4-1 21 0,0-3-21 0,0 1 18 16,0 1 0-16,3-3-3 0,-3-3-2 0,0 4-11 16,0-2 19-16,0-5-8 0,1 9-16 15,-1-6 24-15,0-3-9 0,2 6-9 0,-2-6 7 16,0 4-5-16,0-4-28 0,0 0-33 0,1 7-18 16,-1-7-52-16,0 0-155 0,3 2-449 15,0 2-45-15,-3-4 60 0,0 0 106 16</inkml:trace>
  <inkml:trace contextRef="#ctx0" brushRef="#br1" timeOffset="50743.31">6798 16371 706 0,'0'0'238'0,"-3"-4"-2"0,3 4-6 0,-5-5-25 15,5 5-13-15,0 0 2 0,0-6-38 16,0 6-7-16,0 0-19 0,0 0-14 0,-3-4-12 15,3 4 1-15,0 0-28 0,0 0 3 0,0 0-24 16,0 0 10-16,0 0-27 0,0 0 7 16,0 0-15-16,0 0 2 0,0 0 0 0,-7 15-10 15,10-3 0-15,-3 1 3 0,0 1 2 16,0 4-18-16,0 4 0 0,1 3 6 16,2 3 9-16,-3 2-17 0,7 2 13 0,-7-2-4 15,0 5 4-15,1-5-85 0,2 4 3 0,-3-7 4 16,3 4 16-16,-3-5 13 0,3 1-18 0,-2-2 5 15,2-3 15-15,0-3-7 0,0-1 8 16,0-2-16-16,1-2 7 0,0 0-22 0,-1-5 5 16,1 1 5-16,-1 0-23 0,0-1-23 0,1-3-1 15,-1 0-78-15,0-4-615 0,2 2 59 16,1-4 103-16</inkml:trace>
  <inkml:trace contextRef="#ctx0" brushRef="#br1" timeOffset="51841.18">8971 12426 737 0,'-3'-4'156'16,"3"4"5"-16,0 0-35 0,0 0-11 0,0 0-8 15,-3-6 24-15,3 6-31 0,0 0 30 16,0 0-10-16,0 0-25 0,0 0 10 16,0 0-3-16,0 0-14 0,0 0-7 0,0 0 1 15,0-4-13-15,0 4-7 0,0 0-24 0,0 0 24 16,0 0-26-16,0 0-6 0,0 0 1 15,0 0-3-15,0 0-15 0,0 0 0 0,0 25-3 16,0-12 3-16,0 2 12 0,3 3-20 0,-3 5 1 16,0 4 37-16,0-1-30 0,0 4-11 0,0-3-4 15,3 0 10-15,-3 2 7 0,0-3-10 16,0-3 3-16,1-3 5 0,1 1-8 0,-2-2 5 16,1 0 3-16,-1-4-8 0,0-3 13 15,0 2-11-15,0-3-1 0,4 1 9 16,-4-4 0-16,0 1-12 0,0-1-1 0,0-4 1 15,3 4 2-15,-3-3-8 0,0-2-27 0,0-3-55 16,4 7-55-16,-4-7-96 0,6 5-547 0,-2-5 104 16,2 1 22-16</inkml:trace>
  <inkml:trace contextRef="#ctx0" brushRef="#br1" timeOffset="52719.08">8903 13656 929 0,'-7'-6'207'0,"4"2"-25"0,0-1-3 16,0 3-10-16,-1-4 2 0,4 6-20 0,-1-8-12 16,-2-1-6-16,3 7-18 0,0-4-23 0,0-1 3 15,0-3-18-15,3 3-3 0,-2 3-13 0,6-4 3 16,-3 2-28-16,5-2 2 0,-2 1-12 15,4 3 0-15,-1-2 9 0,0 5-9 0,4-2 5 16,-1 0-8-16,-2 6 2 0,2-3-12 16,0 3-3-16,-1-2 3 0,1 9-18 15,1-3 10-15,-4 1-15 0,-1 2-8 0,2 1 10 16,-7 3-17-16,2 0 9 0,-5-1-4 0,-2 2 2 16,-2 4-8-16,-3-1-2 0,-5 1 3 0,1-2-14 15,-3 1 32-15,-1-1-11 0,0-2 0 16,0-1 0-16,-3-3 8 0,3 1 10 0,-2-3 10 15,1 0-8-15,2 0 4 0,2-5 11 0,-2 3 17 16,3-2 9-16,2 0-12 0,-2-1 23 16,4-1-11-16,2 1-9 0,-2-2-9 0,6-2 6 15,-8 2-3-15,8-2-5 0,0 0 15 0,0 0-22 16,0 0 4-16,0 0-2 16,0 0-10-16,0 0 23 0,24-7-21 0,-17 6 10 15,4 1-22-15,-1 0 7 0,0 0 3 0,1-2 2 16,2 1-13-16,1 1 1 0,-1 0 17 0,0 1-7 15,2 1-13-15,1-2 7 0,-4 1-27 16,4 5-24-16,-2-5-5 0,-1 6-56 0,1-2-31 16,-4-5-135-16,1 11-528 0,2-1 52 0,-3-3 127 15</inkml:trace>
  <inkml:trace contextRef="#ctx0" brushRef="#br1" timeOffset="54821.78">8937 16363 685 0,'0'-9'323'0,"0"3"-23"0,1 0-42 0,2 2-35 15,0-3-16-15,4 0-33 0,-3 0 5 0,2 2-15 16,4-1 2-16,-2 1-38 0,2-1-17 15,3 1-9-15,-2 1-2 0,2-1-13 0,1 5-5 16,-3-1-18-16,1 2-16 0,3-1 4 0,-5 6-19 16,7-1 0-16,-4 4-7 15,-3 0-8-15,1 2-13 0,-4 3 0 0,-3 2 5 16,2 0 3-16,-6 5-16 0,0-1-25 0,-6 5 26 16,2 0-19-16,-6 3 1 0,-4-1-6 15,-2 0 11-15,-6 6-8 0,-1-5-3 0,6-6 13 16,-1-3 16-16,2-3 12 0,-2-3-2 0,5 1 18 15,-1-4-8-15,1 0 7 0,2-2 4 0,4-1 7 16,-3-3 12-16,4 1-17 0,1-4 3 16,5-1 4-16,0 0-22 0,0 0 22 0,0 0-15 15,11-18-2-15,2 10-16 0,2-4 18 0,4 1-7 16,-1 0-3-16,3-3 2 0,2 4-2 16,4-5-3-16,1 1 11 0,-1 3-16 0,4-3-5 15,0 5 11-15,-4 2-19 0,-2-2-2 0,2 7 18 16,-4-2-18-16,1 3-13 15,0-1-8-15,0 4-30 0,-3-1-39 0,2 3-10 16,-2-2-66-16,-4 4-95 0,4-2-594 0,-4 0 104 16,0 3 24-16,-3-3 105 0</inkml:trace>
  <inkml:trace contextRef="#ctx0" brushRef="#br1" timeOffset="55798.15">10961 12400 798 0,'1'-9'174'0,"-1"9"-36"16,0-2 26-16,0 2-18 0,0 0-8 16,-1-6 1-16,1 6 6 0,0 0-19 0,0-8-29 15,0 8 0-15,0 0 29 0,0-7-47 16,0 7 8-16,0 0 18 0,0 0-41 16,-3-7 8-16,3 7-6 0,0 0-17 0,0 0-5 15,0 0-16-15,0 0 8 0,0 0-11 0,0 0 6 16,0 0 12-16,0 20-17 0,0-10 0 0,0 7-14 15,0 5 11-15,-3 3-23 0,3 3 11 16,0 5 4-16,0 3-2 0,-3 1-16 0,6-3 31 16,-6-2-10-16,6-4 0 0,-3 1 8 0,0 0-21 15,0-4-10-15,0 0 18 0,3-2 2 16,-3-4-20-16,0-1 2 0,3-3 1 0,-3 2-11 16,1-7 5-16,1 3-5 0,-1-3 6 0,2-1 4 15,0-1 6-15,0-2-21 16,-2-4-61-16,2 4-57 0,-3-6-225 0,7 4-443 15,-3-4 70-15,-4 0 94 0</inkml:trace>
  <inkml:trace contextRef="#ctx0" brushRef="#br1" timeOffset="56609.98">10896 13756 819 0,'-3'-5'235'0,"3"5"-35"15,-3-10 7-15,-1 8-7 0,4 2-34 16,-1-8-15-16,1 8-18 0,0-9-7 0,1 3-11 15,6 4-18-15,-4-4 3 0,4-1-13 0,0 3 0 16,0-2-28-16,3 5 7 0,0-5 9 16,4 5-24-16,-4 1-8 0,3 0-9 0,2 0 14 15,-2 0-30-15,-2 4 8 0,2 0-16 0,-3 1-5 16,1 2-7-16,-1-1-4 0,-4 3 17 16,1 3-1-16,-3-1 0 0,-3 3-17 0,-1-1-1 15,-1 8 5-15,-9-2-7 0,0 3-3 0,0-3 6 16,-5 0 17-16,-1 4-18 0,-2-2 3 0,1-3-5 15,0-2 10-15,0-4 0 0,3 2 7 16,-3-3 6-16,4-3 0 0,-2 2 8 16,3-3 7-16,2 0-16 0,2-4 14 0,1 3 5 15,0-2-3-15,1-1 10 0,0-1-22 16,6-2 2-16,0 0-8 0,0 0 0 0,0 0-10 16,0 0 15-16,0 0-7 0,0 0 0 0,12-15 5 15,-8 13-6-15,2 0-2 0,5-3 26 16,-4 4-26-16,0-1 8 0,3-3-10 0,1 5-24 15,-2 0 26-15,2 0-7 0,2 0 4 0,-2 0 16 16,3 2-13-16,-1 1-15 0,1 0-21 0,0 4-2 16,3 0-34-16,0 3-71 0,3-9-128 15,-3 14-581-15,0-5 56 0,0 3 136 0,-3-2 20 16</inkml:trace>
  <inkml:trace contextRef="#ctx0" brushRef="#br1" timeOffset="57569.75">10907 15054 737 0,'-1'-3'312'0,"1"3"-5"0,-3-5-25 0,3 5-26 15,-3-5-29-15,3 5-35 0,-4-4-5 0,4 4-31 16,0 0 6-16,0 0-22 0,7-6-27 16,-7 6-3-16,10-5-10 0,1 5-16 0,-4 0-20 15,2 0 3-15,3 0-11 0,0 3-10 16,2-1-12-16,-3 0-11 0,2 3 13 15,-2-2-34-15,-1 4-10 0,0 1 8 0,1-1-5 16,-5 2-13-16,-2 0 21 0,2 1-24 0,-6 3 14 16,3-2-3-16,-6 0-6 0,0 4 9 0,-3 0-1 15,2-1-20-15,-4-1 25 0,-1 0-10 16,2-1 8-16,3-4-2 0,-6 2 17 0,6-3-13 16,-2 1 3-16,2-1-5 0,1 0 13 0,-3-1-13 15,5-1 10-15,-2 0 2 0,3-5 14 16,-4 8-6-16,4-8 16 0,4 7-23 0,-1-5 20 15,4 1-3-15,-7-3 11 0,13 5-13 0,-5-3 3 16,2 1 0-16,0 1-14 0,1-1 1 16,-4 1 2-16,5 0-71 0,-1 1-8 15,-1 0 13-15,-3 2 5 0,3 0 5 0,-3 1 20 16,0 2-14-16,-4-2 12 0,-3 7-8 16,1-5-13-16,-2 7 19 0,-5-2 2 0,2-1 5 15,-9 4 5-15,3 0 3 0,-1-3-13 0,-3 2 2 16,-2-2 19-16,-2-2-6 0,1 0-7 0,3-1-1 15,-3-4-12-15,3 2-28 0,-3 0-18 16,4-5-54-16,0 5-95 0,-2-3-84 0,9 0-487 16,-4 1 113-16,5-2 18 0</inkml:trace>
  <inkml:trace contextRef="#ctx0" brushRef="#br1" timeOffset="58398.93">10934 16517 693 0,'-4'-2'246'0,"1"-3"2"0,3 5-43 15,-6-8-8-15,2 4-5 0,4 4-18 0,-1-6-18 16,1 6-35-16,1-7-14 0,6 3 8 15,-4 0-23-15,4 1-7 0,3 2-1 0,1-1-17 16,2 4 7-16,1-2-25 0,-1 4-6 0,5 0-17 16,-2 3-16-16,-1 1-20 0,1 1-8 15,-2-1-26-15,0 3 9 0,3 2-4 0,-7-1-22 16,-3 2-3-16,-1-1-21 0,-2 2 19 16,0 0 12-16,-4 2-25 0,-4-2 17 0,0 1-25 15,-2 0 21-15,-1 0-6 0,0 2 11 16,-7-5 25-16,4 3 31 0,-4-1 30 0,4-3 14 15,0-1 12-15,-1-1 0 0,2-1 0 0,2-1-12 16,3-2 12-16,-2 0-3 0,1-1-2 16,2 0-5-16,3-5 18 0,0 6-20 0,0-6-6 15,8 5 21-15,-2-5-8 0,4 2-8 0,-10-2 18 16,21 2-25-16,-8-2 15 0,2 1-15 16,-2 0-11-16,1 0-2 0,-1 1 5 0,-2 0-10 15,0 2-20-15,1-1 27 0,-2 3-20 0,-2 1 10 16,-1 2 11-16,-4 0-19 15,0 2-15-15,-6 3 3 0,0 1 8 0,-4 0 17 16,-4 5-12-16,1-2 2 0,-10 4-10 0,3 0-13 16,-1-2 18-16,-6 1 7 0,1 1-14 0,-1-3 4 15,-10 6-20-15,6-3-8 0,-2-6 3 16,5 1-13-16,-2-3 3 0,7-1-34 0,-1-2-81 16,-13 2-152-16,17-6-453 0,4-1 44 0,1-1 90 15</inkml:trace>
  <inkml:trace contextRef="#ctx0" brushRef="#br1" timeOffset="59257.03">13149 12205 806 0,'0'0'256'0,"-6"-4"-23"16,6 4-31-16,0 0-5 0,0 0-13 0,0 0-40 16,-1 15 25-16,2-5-26 0,-1-3-7 15,3 7-98-15,-3 0 16 0,3 6 17 0,0 0-45 16,-2 5 0-16,2 0 17 0,0 4-4 0,0-1-4 15,-2 1-4-15,3 0-10 0,-1-2 4 0,0 2-2 16,0-1-2-16,-2-2 4 0,2-1 9 16,0-1-22-16,0-2-19 0,1-3-14 0,-1-2-17 15,0 1 7-15,2-3-59 0,1 2-4 0,-2-7-129 16,2 6-522-16,1-2 5 16,0-4 108-16</inkml:trace>
  <inkml:trace contextRef="#ctx0" brushRef="#br1" timeOffset="60193.02">13039 13500 783 0,'0'-7'243'16,"-3"4"-33"-16,3 3 64 0,0-9-39 0,-3 4-2 15,3 5-31-15,3-10-22 0,0 6-9 16,5 0-30-16,-2-1-13 0,-2 2-5 0,6 0-16 15,1-1-7-15,-1 2-13 0,3 1 3 16,1 1-29-16,-1 0 3 0,1 1 5 16,0-1-13-16,0 6-12 0,2-2-1 0,-1 3-19 15,-2 0-9-15,-3 0-5 0,1 2 3 0,-1 1 5 16,-4 4-3-16,-2-3 1 0,-4 1 1 0,0 1-9 16,-4 4 10-16,-5 1-18 0,-2 3 5 15,-3-2-5-15,-7 5-7 0,2-5 7 0,1 3-6 16,-2-4 6-16,3-2 0 0,0-3 3 0,3-1-11 15,1-3 3-15,-1 0 15 0,4-1-7 16,0 0 5-16,2-1-1 0,1-1 27 0,1-2-14 16,-1 2 1-16,4-4 20 0,3-2-34 0,0 0 19 15,0 0-6-15,0 0-4 0,0 0 2 16,23-8 2-16,-9 6-15 0,0-4 10 16,3-1 3-16,0 3 3 0,3-2-24 0,1-1 19 15,-1 4 9-15,1-2-17 0,0 0-3 0,-2 0-13 16,-1 4-38-16,3 0-13 0,-5 2-48 15,-1-1-67-15,1 1-64 0,-1 4-666 0,1 0 121 16,-6 2 41-16,1-1 97 0</inkml:trace>
  <inkml:trace contextRef="#ctx0" brushRef="#br1" timeOffset="61240.93">13078 14605 757 0,'-4'-6'328'0,"4"6"-21"16,0 0-36-16,0 0-35 0,-7-3-24 0,7 3-17 16,0 0-11-16,0-5-30 0,0 5-6 15,0 0-17-15,0 0-24 0,7-8 1 0,-7 8-16 16,13 0 3-16,-6-3-24 0,-7 3 9 0,18-1-14 15,-8 1-10-15,-1 0-10 0,2 1 8 16,3 0-20-16,-3 1-17 0,2 4-11 16,-3-4-1-16,1 6-21 0,-1 1 4 0,-1-2-9 15,-1 1 1-15,-1 2 7 0,-4 2-8 0,-3-1-15 16,0-1 6-16,0 4 4 0,-3-3-7 16,-1 2 20-16,-6-1-10 0,6-2 0 0,-6 3 8 15,4-5-3-15,-2 1 5 0,1 0 8 0,-2-2 7 16,5 0 1-16,1-3-11 0,-5 2 24 0,5-4-4 15,0 5 27-15,0-4-16 0,3-3-3 16,-4 7 3-16,4-7 3 0,0 0 10 0,7 4-13 16,-7-4-13-16,11 0 3 0,-2 0-3 0,-9 0 0 15,14-3 1-15,-3 2-4 0,-1 1 11 16,0 0-8-16,1 0 6 0,-2 0-9 16,1 0-1-16,1 0-6 0,-1 4 0 0,0-1 2 15,-2 2 11-15,2-2 2 0,-4 4 3 0,-2 0-23 16,-1 2 13-16,0 1-3 0,-6 0 0 15,0 3-8-15,-1-1 6 0,-2 2-11 0,-1-3 8 16,-4 6 0-16,-2-1-5 0,-1 0 0 0,0-1-5 16,-3-4 15-16,1 3-41 0,-2-3 0 0,1-1-2 15,3-3-26-15,-3 1-28 0,0-1-23 16,4-1-100-16,-8-2-95 0,8 3-494 0,-1-6 49 16,7 4 89-16,0-4 27 0</inkml:trace>
  <inkml:trace contextRef="#ctx0" brushRef="#br1" timeOffset="62197.74">13063 15383 867 0,'-3'-10'305'15,"3"10"-29"-15,-3-3-20 0,3 3-30 0,0 0-29 16,-3-4-11-16,3 4-24 0,0 0-14 16,0 0-25-16,0 0-3 0,-4 17-10 0,4-9-23 15,0 5-2-15,-3-1-8 0,3 2-6 16,0 1-2-16,0 1-10 0,-3 2-5 15,3 1-13-15,0-1-13 0,-2 3-10 0,2 0-5 16,-3-3-10-16,3-3-11 0,-3 2-2 0,3-2 7 16,0-2-15-16,0-1 13 0,-3-4 5 0,6 2 18 15,-6-3 10-15,3 1-5 0,3-2-2 16,-3-2 7-16,0-4-8 0,0 7 13 0,0-7-12 16,0 0 12-16,0 0-12 0,0 0 9 0,0 0-9 15,0 0-19-15,0 0 11 0,11-15 10 16,-8 12 3-16,0-1-8 0,1-1 2 0,-1 0-2 15,0 2 3-15,1-2-1 0,3 2-10 0,-3-1 6 16,2-1-1-16,1 0-10 0,3 1 3 16,1 0-6-16,-1 0 1 0,4 1 5 15,-1 0-6-15,0-4-9 0,2 7-9 0,1-1-7 16,-2-2 8-16,0-1-21 0,3 4 5 0,-4-2-12 16,1 2-6-16,-3-2 11 0,3-1-6 15,-4 1-7-15,0 1 28 0,-1 1-10 0,-1-2 10 16,-1-3 0-16,0 5-3 0,-1-3 13 0,1-2-7 15,-7 5 22-15,4-4-9 0,-1-2 4 0,-3 6-10 16,0-7 16-16,0 7 5 0,0-8 9 16,0 8 14-16,-3-9-8 0,0 6 3 15,3 3 5-15,-5-6 4 0,2 2-14 0,3 4 2 16,-6-5-15-16,6 5 4 0,-4-5 6 0,4 5 0 16,0 0 0-16,0 0-5 0,-13 7 0 15,13 1-3-15,-5 2 0 0,2 1-7 0,3 3-3 16,-3 1 13-16,3 2-1 0,3 5-4 0,-3-1-11 15,3 4-27-15,-1 3-9 0,1-1-55 16,0 0-129-16,1 6-696 0,2 2 105 0,-2-3 108 16,-1-5 84-16</inkml:trace>
  <inkml:trace contextRef="#ctx0" brushRef="#br1" timeOffset="63177.12">13153 16348 783 0,'-7'7'274'0,"3"-2"-16"0,4 2-30 0,-3 3-28 16,0 3-1-16,-2 2-40 0,5 3-5 0,-3 0-24 16,0 1-2-16,0 1-23 0,0-1 10 15,2 5-23-15,-2 1-10 0,0 0-10 0,3-3-8 16,-4-1 3-16,4-2-27 0,-3 0 1 0,3-2 0 16,-4-1-7-16,4-4-9 0,0 0-2 15,-3 0 3-15,3-4 2 0,0 2-20 16,-1-3 38-16,1 1-5 0,0-2 5 0,0-1-26 15,0-5 3-15,-3 6 16 0,3-6-6 16,0 0-7-16,3 4 2 0,-3-4 23 0,0 0-13 16,0 0-2-16,0 0-5 0,0 0 0 0,0 0-3 15,0 0 10-15,12-11 6 0,-6 8-24 16,-6 3-10-16,13-5 6 0,-5 3-6 0,2 0 3 16,3-1 2-16,-2 0-7 0,5 0-11 0,2 0 3 15,-1 1-5-15,3-1-10 0,1 1 15 16,-1-2-26-16,1 3-22 0,0-2-29 0,-1 2 5 15,0-2 11-15,1 1-21 0,-4 1 28 0,-3-2-5 16,0 1 0-16,0-1 13 0,-1 1-15 16,-3-2 4-16,-2 4 14 0,1-4 5 15,-2 0-16-15,-4 2 8 0,1-2 10 0,-4 4 5 16,3-7 8-16,-3 2 5 0,0 5 0 0,-4-7 16 16,1 4 12-16,3 3 26 0,-7-7 2 15,1 5 11-15,-2-1-6 0,8 3 3 0,-10-4 0 16,7 1 3-16,-4 0-10 0,7 3 7 0,-11-3-3 15,11 3 3-15,-6-4 5 0,6 4-20 16,-7-3 0-16,7 3 2 0,-6-2-18 0,6 2 8 16,0 0 6-16,0 0-4 0,-7 10 1 0,4-4-13 15,3 2 7-15,0 5 6 16,0-1-6-16,0 2-2 0,0 7-3 0,3 1-12 16,0 3 7-16,1 3-2 0,2 6-34 0,-2-1-4 15,5 3-47-15,2 8-36 0,-4-9-104 0,0 0-654 16,-1-1 106-16,5-4 10 0,-4-4 133 15</inkml:trace>
  <inkml:trace contextRef="#ctx0" brushRef="#br1" timeOffset="66308.89">15177 12311 476 0,'0'-5'125'0,"0"5"39"0,0 0 10 15,0 0 31-15,0-6-6 0,0 6-19 16,0 0-4-16,-1-9-7 0,1 9-15 0,0 0 2 16,0 0-26-16,0-7-7 0,0 7-8 0,0 0-10 15,-3-4-13-15,3 4-2 0,0 0-13 16,0-5-3-16,0 5-2 0,0 0 5 16,0 0-3-16,-3-9-18 0,3 9 26 0,0 0-33 15,0 0 2-15,0 0-13 0,0 0-10 16,0 0 6-16,0 0-14 0,0 0-15 0,0 0 16 15,0 0-19-15,0 0-4 0,0 23 17 0,0-15-15 16,0 3 8-16,0 2 5 0,0 0-8 16,0 5 0-16,0 1 5 0,3-1-13 0,-3 1 14 15,0-1-6-15,3 3 0 0,-2-2 3 0,2-1-3 16,0 3-5-16,0-3 10 0,-3 0-5 0,4-1-7 16,-1-3-6-16,-3-2-2 0,3 1-16 15,2-2-2-15,-5-1-10 0,3 2-16 16,0-2-18-16,0 0 8 0,1-2-100 0,-4-1-176 15,3-1-528-15,1-2 113 0,-1-2 64 16</inkml:trace>
  <inkml:trace contextRef="#ctx0" brushRef="#br1" timeOffset="67087.3">15241 13403 819 0,'-3'-5'230'0,"-3"-2"-25"0,1 6 17 0,2-6-24 0,-4 5 6 15,4-3-53-15,-1 2-18 0,1-2 6 16,0 2-22-16,3 3-1 0,-3-7-11 15,3 2-3-15,0 5-25 0,0-12-8 0,6 10 8 16,-3-4-19-16,1 3 1 0,6-2-7 0,-2-2-6 16,5 5-5-16,-4 0-16 0,6 0 3 0,-5-1-15 15,4 6-3-15,-1-1-7 0,0 0-16 16,1 4 3-16,-3 2-13 0,3-1 10 0,-4 4-7 16,0-1 4-16,-3 5-9 0,-4 1 2 0,-3 1 33 15,0 2-28-15,-7 2 0 0,0 1 18 16,-3 3-10-16,-7-2-8 0,0 2 10 0,-3 0-15 15,-1-7 21-15,1 3 2 0,2-8 2 0,2 2 11 16,-2-7 15-16,2 4-10 0,2-3-3 16,4-3 29-16,-1 0-8 0,4 0 5 15,0-3 0-15,1-2 7 0,2 4-22 0,4-5 5 16,0 0-1-16,0 0-7 0,0 0 0 0,0 0-2 16,23-11 12-16,-12 9-20 0,3-1-5 15,0 1 15-15,-1-3-11 0,2 5-1 0,1-1-11 16,1 1-13-16,0 0-5 0,4 1-41 0,-5 1-20 15,5 3-39-15,0 2-66 0,-4 0-67 16,3 4-550-16,-2 0 76 0,-2 3 75 0,-5-4 10 16</inkml:trace>
  <inkml:trace contextRef="#ctx0" brushRef="#br1" timeOffset="67865.77">15231 14406 716 0,'0'-5'279'0,"0"0"0"15,4 0-36-15,-4-2-2 0,3 4-41 16,0-2-13-16,1 0-16 0,2 0-30 0,1 3-16 16,1-3 1-16,1 4-27 0,-2 1-9 0,4 0-8 15,-1 0-13-15,0 4-20 0,1 0-19 0,-1 1-4 16,3 2-8-16,-5-1-8 0,2 5 6 15,2 0-22-15,-4-1-4 0,2 2-8 0,-6 1-5 16,2-1 3-16,-3 0-8 0,-2-1-13 0,-1 3 18 16,-1-3 2-16,1 3-17 0,-3-3 30 15,0 0-10-15,-4-1-5 0,4 1 18 16,-4-3 2-16,0 5 14 0,3-8 32 0,-2 6-15 16,3-7 16-16,-1 3 7 0,1-4 5 15,0 3 3-15,2-1 10 0,1-5-5 0,-4 6-94 16,4-6 7-16,0 0-11 0,0 0 14 0,0 0 12 15,8 3-2-15,-8-3-8 0,0 0 10 0,16-3-2 16,-16 3 13-16,14-3-8 0,-7 3-13 16,-7 0 10-16,17 1 3 0,-6-1-8 0,-2 2-5 15,1 2 72-15,-2-1-6 0,-1 4 6 0,2-1-8 16,-2 2-15-16,-3-4 5 0,0 4-3 16,-1 2 3-16,-3-2-10 0,-3 3 15 0,3-1-13 15,-4 1-16-15,-3-1 12 0,0 1-4 0,1 0 6 16,-4-1 2-16,-1-2-5 0,-2 5-16 15,-1-8 16-15,3 2-2 0,-2 1-11 16,-1-1 11-16,1-5-14 0,-1 2 1 0,4-1-5 16,-4-2-6-16,4-1 11 0,0 4-13 0,3-4-21 15,7 0-12-15,-17 0-37 0,13 1-27 16,4-1-54-16,0 0-75 0,-7-5-613 0,7 5 43 16,0 0 115-16,0 0 35 0</inkml:trace>
  <inkml:trace contextRef="#ctx0" brushRef="#br1" timeOffset="68939.06">15361 15333 609 0,'3'-4'253'0,"-3"4"-28"16,0 0-30-16,0 0-29 0,0 0 3 16,0 0-20-16,0 0-16 0,-6 19-15 0,3-11-19 15,2 1-6-15,-3 0-27 0,1 4 11 0,0-1-13 16,2 2 8-16,-5 2-24 0,3-4 1 16,-1 5-21-16,1-2 18 0,0 0-5 0,-2-2-8 15,2-2-5-15,0 0 3 0,0-1-10 0,2-2-11 16,-2 0 10-16,3 1-15 0,-3-2 1 15,3-2 9-15,-3 1 5 0,2-1 32 0,1-5-22 16,0 9 11-16,-3-8-13 0,3-1 6 0,0 0-9 16,0 7-4-16,0-7 7 0,0 0 0 0,0 0-7 15,0 0-4-15,0 0 4 16,0 0 5-16,0 0-24 0,0 0 3 0,0 0 8 16,10-17-3-16,-6 12-2 0,5 2 20 0,-1-4-23 15,-1 3 13-15,6-2-5 0,1-1 2 16,-1-1-20-16,5 3-3 0,-2-1-4 0,2-1-16 15,-1 0 2-15,3-1-18 0,-2 5 9 0,-2-3-29 16,2-2 12-16,-2 7-17 0,-1-3-2 16,-2 1-11-16,1 0 33 0,-4-1-25 0,0 2 28 15,-2 1 0-15,1-1 10 0,-9 2 0 0,10-5-2 16,-10 5 7-16,4-3-5 0,-4 3 18 0,0-5-15 16,0 5 7-16,0 0 16 0,-7-9 2 15,4 6 1-15,-4-2 7 0,4 2 10 0,-5-2 8 16,2 2 20-16,2-1 8 0,-2 1-10 15,-1 0 10-15,0-1 0 0,7 4 3 16,-7-4-8-16,4 0 0 0,3 4-16 0,-7-3 4 16,7 3-6-16,-7-4 5 0,7 4-10 0,0 0 2 15,0 0 16-15,0 0-21 0,0 0-4 0,-11 11 1 16,11-7-14-16,0 6 30 0,-3-3-25 16,3 6 12-16,0-1 0 0,3 3-12 0,-3-1-8 15,1 4 12-15,-1 0 6 0,7 5-18 0,-4 1-28 16,-2 2 7-16,2-1-20 15,3 5-41-15,-3-2-54 0,-2-6-153 0,2 6-507 0,0-3 71 16,5-3 119-16</inkml:trace>
  <inkml:trace contextRef="#ctx0" brushRef="#br1" timeOffset="70419.13">15309 16354 998 0,'-3'-6'297'0,"3"0"-31"15,-3 1-8-15,3-1-32 0,0 6-9 0,-3-7-27 16,3 7-14-16,3-4-20 0,-3 4-22 0,0 0 1 15,0 0-12-15,21 10-33 0,-11-2-1 16,3 2-12-16,4 5 0 0,4 3-8 0,-1 2-3 16,1 0-22-16,6 1 2 0,1 8 0 0,2-5-20 15,-9-3-1-15,3 0 1 0,0-2-36 16,-3 4-24-16,-2-3-63 0,2 2 10 0,-4-5-2 16,-3 0-9-16,-1 1-60 0,1-4-63 0,-4-3-27 15,-3 1-282-15,-3-2-199 0,3-3 35 16,-1-3 77-16</inkml:trace>
  <inkml:trace contextRef="#ctx0" brushRef="#br1" timeOffset="70620.92">15662 16323 639 0,'0'0'249'0,"-14"0"-19"0,14 0-23 0,-21 8-9 16,8 3-19-16,-5 5-18 0,-13 13-25 0,1 7-21 16,-1 1 8-16,0 2-13 15,0 4-21-15,1 2-14 0,-4 9-40 0,-1 4-40 16,8-9-18-16,0-1-171 0,7 1-579 0,-1-2 53 16,4-3 93-16</inkml:trace>
  <inkml:trace contextRef="#ctx0" brushRef="#br1" timeOffset="72859">17265 12114 537 0,'0'0'192'16,"0"-6"-3"-16,0 6-20 0,0 0-10 15,3-8-16-15,-3 8-15 0,-3-7-18 0,3 7 6 16,3-4 9-16,-3 4-30 0,1-6 30 0,-1 6-35 15,0-7-44-15,0 7 31 0,0-8-13 16,0 8-5-16,0 0-19 0,0-7 27 0,0 7-18 16,0 0 15-16,0-5 0 0,0 5-21 0,0 0-2 15,0 0-26-15,0 0 24 0,0 0-14 0,0 0-17 16,0 0 5-16,0 0 7 0,-4 17-14 16,0-7 4-16,4 3 13 0,-3-1-10 0,3 5-1 15,0-1-6-15,-3 4-6 0,3 2 17 16,-1-4-11-16,1 7 9 0,0 0-7 15,0 1 4-15,0 2-9 0,0-2-11 0,1 1 8 16,2-1 0-16,-3 4-18 0,0-3 6 0,0 0-35 16,3 2-9-16,-3-1-44 0,4-2 6 0,-4-1-65 15,4-1-71-15,-1-1-551 0,3-5 64 16,-2-1 98-16</inkml:trace>
  <inkml:trace contextRef="#ctx0" brushRef="#br1" timeOffset="73778.5">17186 13421 568 0,'0'0'189'0,"-6"-5"21"16,6 5-36-16,0-7-10 0,0 7 5 0,-1-6-23 15,1 6-23-15,1-6 2 0,-1 6-15 16,3-10-5-16,0 6-5 0,0-3-28 0,1-3-14 16,2 3 9-16,2 1-3 0,-1 0-8 0,2 0 26 15,2 2-56-15,-1 0 2 0,0 1 3 16,4 0-11-16,-3 3 26 0,2 3-15 0,1 0-46 15,-1-2 7-15,1 6-25 0,-3 2 25 0,3-1 13 16,-4 2-2-16,0 5-3 0,0-2-8 16,-3 0 0-16,-4 8 24 0,-3-4-11 15,-3 2 0-15,0 5-3 0,-8 0-22 0,1 1-3 16,-3-2 10-16,-5 2-2 0,-3-4 12 0,5 1-10 16,-5-2 1-16,4-6 12 0,-4-2 2 15,4 1-2-15,0-5 16 0,0 0-4 0,3-4 4 16,-3 3 4-16,7-5 1 0,0 2-6 0,-1-3-5 15,5-1 0-15,6 0 8 0,-10 0 3 16,10 0-6-16,0 0-2 0,0-7 0 0,0 7-3 16,10-8 0-16,-4 8-12 0,8-3 20 0,-4-1-21 15,1 4 11-15,6-3-6 0,-1 3-2 0,-1-1 8 16,9 1-36-16,-7 1 5 0,7 0-28 16,0 1 2-16,3 3-41 0,0-2-22 0,0 4-57 15,-3 0-146-15,7 3-432 0,-4-2 71 16,-2 2 69-16</inkml:trace>
  <inkml:trace contextRef="#ctx0" brushRef="#br1" timeOffset="74622.45">17149 14458 760 0,'0'0'312'0,"0"-10"-46"15,0 10-20-15,3-8-26 0,-3 2-13 0,3 5-33 16,1-6 6-16,-1 4-34 16,1 0-11-16,3-1-12 0,0 0-15 0,3 0-9 15,1 4-9-15,2-2-26 0,3 4-10 0,-2-2-11 0,0 4-22 16,3 0-19-16,0 1-22 0,0 2-13 15,1-2 12-15,-2 3-22 0,2 6-6 16,-5-5-15-16,-3 1 20 0,1 0-7 0,-1 3-15 16,-3-2-3-16,-4 4-26 0,1-4 28 0,-4 2-22 15,0-2 27-15,-4 2-9 0,-3-1 22 16,0 0 18-16,-2 1 16 0,-2-5 46 0,1 2-1 16,3-3 27-16,-4 1 7 0,2-2 0 0,2-2 10 15,0 1 26-15,-4-2-18 0,5 2-80 16,2-3 21-16,-2 2 3 0,6-4-1 0,-7 3-4 15,7-3 15-15,0 0-6 0,0 0-12 0,0 0 3 16,0 0-6-16,0 0 8 0,0 0 0 16,0 0-5-16,23-2-5 0,-23 2-3 15,18-5 0-15,-8 5-15 0,0 4 0 0,0-3 8 16,-3 0-6-16,3 3-7 0,1 1 0 0,-1-2-6 16,0 4-2-16,-3 0 18 0,0 1-12 15,0 2 9-15,-4 0 1 0,0-2 14 0,-3 4-22 16,-3 0 10-16,-3 0 10 0,2 1-7 0,-6 0-11 15,2-1-2-15,-2 1-3 0,-2-1 3 16,0-4 7-16,-1 6-4 0,-1-4-19 0,1-2 0 16,0 2 3-16,1-3-7 0,-4-1-16 0,5-1 2 15,-2 2-10-15,-1-3-30 0,4-1-31 16,0-5-215-16,2 5-395 0,2 2 37 16,-1-4 63-16</inkml:trace>
  <inkml:trace contextRef="#ctx0" brushRef="#br1" timeOffset="75573.77">17272 15248 678 0,'0'-7'243'0,"0"7"-15"15,-3-4-34-15,3 4-27 0,0 0-6 16,0 0-28-16,0 0-7 0,0 0-6 0,-4 21-33 16,4-13-5-16,-4 5 10 0,4-1-18 15,0 3-25-15,0-1 28 0,0 3-42 0,0 1 6 16,0 1 8-16,-3-2-23 0,3 5 2 0,0-2-28 15,0 1 7-15,0-2-9 0,0-1-3 16,0-1-13-16,3-2 2 0,-3-5-4 0,0 3 2 16,0-1 26-16,0-5 45 0,0 1-27 0,0-5-8 15,0 3 10-15,0-6-18 0,4 5 19 0,-4-5-12 16,0 0 4-16,0 0 15 0,0 0-16 16,0 0-12-16,0 0 0 0,0 0 2 15,0 0 23-15,0-21-25 0,0 21-1 0,0-5 4 16,0 2 9-16,0 3-17 0,3-7 15 15,1 4-11-15,-4 3-4 0,6-7 7 0,-2 6-10 16,2-3 0-16,2 1 3 0,-1 3-8 0,2-3 5 16,1-1 0-16,1 1-6 0,-1 0 1 0,0-1-20 15,4 4 12-15,-4-3-8 0,2-2-2 16,1 5-5-16,-3-3 5 0,4-3 3 0,-4 5-6 16,0-6 1-16,1 7 12 0,-2-4-23 0,-2 0 26 15,1 2-6-15,-2-3 9 0,-2 2-1 16,2-4-10-16,-3 3 21 0,-2 0-19 0,-1-3 9 15,0 7 9-15,0-11-4 0,-1 4 9 0,-2 0-4 16,0 2 7-16,0-3 3 0,-1 3 28 16,1-2-16-16,0 4 22 0,-2-4 1 15,-1 4-12-15,3-2 0 0,-1 3 0 0,4 2-16 16,-6-8 11-16,6 8-8 0,-4 0-21 0,4 0 11 16,0 0-3-16,0 0 1 0,-11 13 2 15,11-8-1-15,0 5-14 0,0 4 4 0,0 0 6 16,4 3 23-16,0 2-29 0,-1 4-9 0,1 2-19 15,2 2-33-15,1 6-23 0,-1-1-76 16,5 14-290-16,-4 2-323 0,0-10 93 0,-4-5 30 16</inkml:trace>
  <inkml:trace contextRef="#ctx0" brushRef="#br1" timeOffset="76154.2">17312 16285 606 0,'-3'-5'220'16,"3"5"-20"-16,-6-4-26 0,6 4-5 0,0 0-13 15,0 0 8-15,0 0-23 0,0 0-24 0,19 14-19 16,-8-6 7-16,0 2-23 0,6 3 12 0,-1 2-4 16,5 4-29-16,0-1 14 0,2 1-40 15,1 2 22-15,-3 2-14 0,3-3-33 16,-4 0-2-16,4 2-13 0,-3-3-28 0,-4 0-11 0,4 1-7 16,-5-3-10-16,-1-3-88 15,1 3-56-15,-5-5-66 0,-1 1-487 0,4-2 106 16</inkml:trace>
  <inkml:trace contextRef="#ctx0" brushRef="#br1" timeOffset="76421.88">17668 16217 995 0,'0'0'292'16,"-7"-6"-26"-16,7 6-23 0,-7-3-22 0,7 3-27 15,0 0 6-15,-24 9-47 0,14 3-7 0,-6 1-18 16,-2 10-13-16,-2 3-20 0,-4 10 2 16,0 4-17-16,-3 4-19 0,-1 0-10 0,1 3-23 15,-4 11-74-15,-3 5-43 0,13-12-659 0,1-1-48 16,-4-1 72-16,3-6 89 0</inkml:trace>
  <inkml:trace contextRef="#ctx0" brushRef="#br1" timeOffset="78453.53">19685 12102 478 0,'0'-6'169'0,"0"6"-26"16,0-5-2-16,0 5 90 0,3-7-39 0,-3 7-31 15,0 0 54-15,-3-7-51 0,3 7-3 16,0 0-13-16,0 0-12 0,0-5 13 0,0 5-39 16,0 0 5-16,0 0-21 0,0 0-9 0,0 0-21 15,0 0-3-15,0 0-4 0,-13 11 9 16,9-3-22-16,-6 3-3 0,0 3-5 16,0 1 2-16,-1-3 8 0,1 3-8 0,-3 3-20 15,2-4 8-15,1-2 2 0,0 2-10 0,2-3 2 16,-2 3 4-16,1-4-22 0,1-2 8 15,4-1 3-15,-2 3 2 0,2-3 3 0,-2-1-5 16,3-4-20-16,2 5 22 0,-2-3-23 0,-1 0-58 16,4-4 2-16,-6 5 25 0,6-5-2 15,0 5 13-15,0-5-10 0,0 0-19 0,0 0 40 16,14 0 19-16,-14 0-30 0,0 0 15 0,20-5-2 16,-6 2 5-16,-1 3-6 0,1-2 11 15,-1 1 0-15,2 1-5 0,1 0 15 16,5 1-5-16,-4 1-21 0,3-1 19 0,-2 5 2 15,-1-3-10-15,0 5-3 0,0-3 79 0,0 3-9 16,-4-1-4-16,1 3-17 0,-4 0 15 16,-3 0-7-16,0 3-16 0,-3-1 3 0,-4 1-1 15,0 0 6-15,-4 1-13 0,-3 3 0 0,-3 1 0 16,-4-1-7-16,-2-1-11 0,-2 1 0 0,1-3 10 16,0-3-2-16,-3 0-15 0,2-2 9 15,1-4-2-15,-3 0-28 0,3-3 3 0,3 2-42 16,0-4-4-16,1 0-13 0,3-3-26 15,-1 0 2-15,4-2-89 0,1 0 8 0,2-2-139 16,4 1-470-16,0-1 117 0,1-3 29 16</inkml:trace>
  <inkml:trace contextRef="#ctx0" brushRef="#br1" timeOffset="78811.47">19648 12233 829 0,'-1'-7'294'0,"1"7"-28"0,-3-5-28 16,3 5-2-16,-3-5-13 0,3 5-31 15,0-5-98-15,0 5-12 0,0 0-15 0,0 0 7 16,-3-5-7-16,3 5 4 0,0 0-22 0,0 0-3 16,6-8-3-16,-3 6-7 0,1-3 3 15,6 3 4-15,1-4-4 0,2 0-24 0,4 1 16 16,0-1-13-16,1-2-8 0,6 0 79 0,-4-2-14 16,4 3-4-16,0-3-7 0,0 2-20 15,-1 1-11-15,1 0-2 0,-3-3-26 0,0 8-23 16,-4-4-23-16,-3 4-54 0,-1 1-30 15,-3-2 5-15,1 3-34 0,-4 3-84 0,-4 0-394 16,0-2-98-16,-3 5 54 0,0-6 39 0</inkml:trace>
  <inkml:trace contextRef="#ctx0" brushRef="#br1" timeOffset="80093.02">19525 13412 578 0,'-7'-4'259'16,"4"-1"-37"-16,-1 2 3 15,4 3-25-15,-4-9-28 0,4 2-21 0,0 7-5 16,0-9-21-16,4 0-10 0,0 1-7 0,2 1-11 15,1-3-10-15,0 2-10 0,4-2-13 16,-2 3 15-16,1-1-20 0,1 1-13 0,-1 2-2 16,0 0-14-16,1 1-7 0,-1 1-12 0,0 3 19 15,1 3 4-15,-1 1-27 0,0 2 19 0,0 2 5 16,-3 2-21-16,3 2-8 0,-4 4 14 16,-5 3-9-16,3 2-4 0,-4 2 12 0,-4 2 3 15,-3 6-28-15,0-2 7 0,-6 2 11 0,-8 9-21 16,0-4-7-16,-3-1 25 0,4-10-5 15,0-2 2-15,-1-3-7 0,4-5 3 0,0-1 9 16,0-3-14-16,3-1 20 0,-2-3-8 16,5-3 2-16,0 0 1 0,1-4 5 0,0 0 5 15,10 0-8-15,-13-2 0 0,9-4 13 16,4 1-23-16,0-1-5 0,4 0 23 0,-1-2-8 16,3-1 3-16,2 1-5 0,2 0-6 0,0 3 6 15,4-2 0-15,-1 2-11 0,2-2 1 16,-2 6 4-16,7-2 1 0,-3-1-8 0,1 4 5 15,6 0-11-15,-7 2 11 0,6 1 11 0,-2-1-16 16,3 6-19-16,0 0-27 0,0 1-18 16,0 1-64-16,3 5-64 0,-3-1-625 0,0 3 57 15,0-3 122-15</inkml:trace>
  <inkml:trace contextRef="#ctx0" brushRef="#br1" timeOffset="80925">19401 14447 703 0,'0'-6'323'0,"0"-1"-57"15,0 7-2-15,-3-8-11 0,3 8-20 16,0-10-31-16,3 9-20 0,-2-6-18 0,2 5-18 15,3-3-21-15,2 1-4 0,2-2-6 0,0 5-21 16,1-2-4-16,2 0-18 0,0 2 7 16,2 1-25-16,1 1-13 0,-2 4-5 15,0-3-39-15,3 4-30 0,-1 0-1 0,-1 0 6 0,-5 5-8 16,1-3 8-16,-2 1-23 0,-5 1 23 16,3 1 13-16,-4-3-29 0,-3 6-2 15,0-3 13-15,-3-1-13 0,-1 1 23 0,-2 0-11 16,-1-1 4-16,3-2-1 0,-6 2 18 0,3-3 23 15,1 1 13-15,-1-3 23 0,2 0-12 16,-1 2 22-16,2-6 3 0,1 6-13 0,-3-3 5 16,6-4 21-16,-4 6-16 0,4-6-7 0,-3 5 5 15,3-5-11-15,0 0 1 0,0 0 9 16,0 0-24-16,10 3 1 0,-3-3 11 16,-7 0-20-16,14 0 4 0,-4 0-14 0,-3 3 4 15,2 0 8-15,2-2-5 0,-4 3-10 0,3 0-3 16,1 2 10-16,-2-3-12 0,-2 5-3 15,0-2 15-15,0 2-2 0,-3 1-16 0,-1-1 3 16,0 3 0-16,-3-3 3 0,-3 2 7 0,0 1-8 16,-1 0-9-16,-6 0 17 0,0 3-7 15,-4-4-6-15,0 2 6 0,1-2-11 0,-5 0 10 16,2-3-2-16,-2 1-5 0,-2-4 0 0,6 3 5 16,-6-3-18-16,6 0-15 0,0-2 0 15,-2 1-49-15,5-2 0 0,0 2-87 0,2-5-120 16,2 4-530-16,0-2 89 0,7 0-12 0,0 0 107 15</inkml:trace>
  <inkml:trace contextRef="#ctx0" brushRef="#br1" timeOffset="81793.03">19521 15154 852 0,'0'0'228'0,"0"0"-39"0,0 0-20 16,0 0-13-16,0 0 8 0,0 0-23 0,0 0-26 16,-6 19-20-16,5-11-6 0,-2 2-7 0,3 4 0 15,-4-3 3-15,4 6-9 0,-3-1-22 16,0 1-13-16,2 0-10 0,1 4-13 0,-3-4 5 15,0 0-10-15,3 1-19 0,-3-1 4 16,3-4-14-16,0-1 22 0,-1 1-17 16,-2-3 1-16,3-1 0 0,0-1 12 0,-3 0 6 15,3 0 10-15,0-4 0 0,0 1 0 0,0-5 2 16,0 7-2-16,0-7 5 0,0 0 21 16,0 0-16-16,0 0-10 0,0 0 15 0,0 0 0 15,0 0-15-15,0 0 21 0,0 0-3 0,0 0-6 16,0 0-9-16,7-15 12 0,-4 11-7 0,0 1-1 15,1-4-9-15,2 6-9 0,1-3 19 16,-3 1-8-16,6-4-10 0,-3 2-3 0,7 0-3 16,-5 0-2-16,2 0 21 0,0 0-14 0,-2 2-25 15,1-4 16-15,1 4-11 0,-1 1-7 16,0-3 7-16,1 3-10 0,-4-3 13 16,3 4-8-16,-3-1 12 0,0-3-14 0,-1 4 10 15,1-3-6-15,-4 1-2 0,1-1 18 16,3-2-10-16,-3 3 5 0,-1-2 3 0,-3-2-4 15,3 3 4-15,-3-2 7 0,0-1 18 0,0 7 5 16,0-10-5-16,-3 5-10 0,3-1 8 0,-3 1 17 16,3-2-28-16,0 7 18 0,-4-7-23 15,1 4 1-15,3 3-19 0,-4-7 18 0,4 7 5 16,0 0-12-16,0 0 7 0,0 0 5 16,-7 13-8-16,4-6-7 0,3 3 8 0,0 2 17 15,0 4-27-15,0 1 12 0,0 4-15 16,0 5-19-16,3 2-24 0,0 5-55 0,1-3-117 15,0 7-604-15,-1 1 50 0,-3-1 119 0</inkml:trace>
  <inkml:trace contextRef="#ctx0" brushRef="#br1" timeOffset="82601.73">19651 16066 734 0,'0'0'266'0,"0"0"-28"15,0 0-12-15,-10 13-34 0,7-9-26 0,-1 3-15 16,-3 1-15-16,4 0-11 0,-4 1-15 0,0-1-13 15,1 0-4-15,1 3-9 0,-1-4-7 16,-1 4-5-16,1-4-26 0,-1 0 5 0,2 0 3 16,-1-1 10-16,3-1-24 0,-1 1-1 0,1-2-3 15,0 0 2-15,-1 0-5 0,4-4-2 16,-3 5 23-16,3-5-13 0,0 0-10 0,-4 5 12 16,4-5 1-16,0 0-11 0,0 0-8 0,0 0 1 15,0 0 2-15,17 0 8 0,-17 0 10 16,0 0-31-16,21-4 16 0,-14 4 0 0,3-1-18 15,0-1-1-15,0 1 17 0,0 1-9 0,1 0-2 16,-1 1 0-16,4 1-5 0,0-1 5 16,-4 0-3-16,4 3-12 0,-1-2-1 15,-3 4-4-15,1-4 2 0,-1 5-3 0,0 0-12 16,-2 0 12-16,1 2-5 0,-5 1 6 0,-1 0-31 16,0 1 15-16,-3 2 2 0,0-2 11 15,-3 2-33-15,-3 0 22 0,2 1 9 0,-3-3-6 16,-3 3 3-16,0 0-6 0,0-3-7 0,-4 0 5 15,0 3 3-15,-3-3-11 0,0 2-4 0,-1-3 2 16,1-2 7-16,1 0-10 0,-2-2-2 16,2-1 13-16,-2 1-57 0,1-2-10 0,0 0-74 15,0 0-34-15,3-3-120 0,1 1-478 0,-1 1 86 16,4-2 44-16</inkml:trace>
  <inkml:trace contextRef="#ctx0" brushRef="#br1" timeOffset="82922.28">19657 16124 703 0,'1'-7'241'0,"-1"7"2"0,0-5-30 16,0 5-34-16,3-6-18 0,-3 6-10 15,4-5-8-15,3 3-15 0,-1-1-12 0,1-1 6 16,4 0-17-16,-1-1-18 0,6-2-2 0,5-2-16 16,4 2 3-16,9-5-13 0,10-5-18 0,1-2-3 15,6 2-64-15,0-2-56 0,3-6-186 16,2 5-493-16,-6 2 19 0,2 0 148 0</inkml:trace>
  <inkml:trace contextRef="#ctx0" brushRef="#br1" timeOffset="85244.97">21549 12193 317 0,'0'0'141'16,"0"0"-6"-16,0 0-9 0,0 0-70 0,0 0-25 15,3-3 10-15,-3 3-11 0,0 0 6 16,3-6 13-16,-3 6-6 0,3-3 16 0,-3 3 90 16,0 0-6-16,0 0-20 0,1-6 13 0,-1 6-8 15,3-4-5-15,-3 4-1 0,0 0-58 16,0 0-10-16,-3-7 5 0,3 7 43 0,0 0-20 16,0 0-13-16,0-6-20 0,0 6 61 0,0 0 0 15,0 0-2-15,0 0-24 0,0 0-10 0,0 0 3 16,0 0-18-16,0 0 0 15,0 0-13-15,-11 10 0 0,1-1 3 0,0 0-3 0,0 2-3 16,-1 0-9-16,-2 3-4 0,-1-2 1 16,0 2 2-16,-3-1-7 0,7-1-11 15,-3-2-2-15,2 0 13 0,1-1-6 0,0 3-12 16,-1-5-3-16,4-2-3 0,1 2 11 0,-1 0-3 16,4-4-15-16,-2 2 5 0,2-2 0 0,3-3 13 15,-3 5-13-15,3-5 10 0,0 0-10 16,0 0 0-16,0 0 0 0,17-1-5 0,-17 1 8 15,14-5 7-15,-3 1-10 0,-2-1 8 0,1 4 2 16,4-5-15-16,-3 5 20 0,2-2 1 16,4-1-1-16,-3 3-7 0,3-1 10 0,1 1-16 15,-2 1 1-15,1 1 15 0,0 1-8 0,-3-1-2 16,3 0-1-16,0 5-12 0,-4-5 13 16,-1 6-8-16,-2-2 10 0,3 4-2 15,-6-3-13-15,0 5 2 0,-4 0 18 0,-3-3-10 16,-3 7-12-16,0-3 9 0,-5 3 3 0,-2 3 8 15,-3-3-15-15,-2 2-1 0,-1 1 21 0,-2-1-15 16,2-2 12-16,-5 3-20 0,3-4 5 16,-1-3-18-16,1 2-13 0,-2-4 3 0,6-1 0 15,-3-2-34-15,4-2-14 0,3-4-9 0,2 0-35 16,8 0-36-16,-16-8-87 0,12 5-361 16,1-2-180-16,0-4 52 0,3 1 110 0</inkml:trace>
  <inkml:trace contextRef="#ctx0" brushRef="#br1" timeOffset="85537.57">21555 12159 796 0,'-3'-8'294'0,"3"8"3"0,-3-5-10 16,3 0-42-16,0 5-7 0,0 0-28 0,0-8-20 15,0 8-32-15,6-6 1 0,-2 4-21 0,6-5-20 0,0 5-16 16,4-5-4-16,3 3-22 16,0-4-1-16,7 2-9 0,3-2-15 0,-2 0-10 15,9-1-18-15,0-1-5 0,3 2-43 0,0 1-55 16,12-8-135-16,-6 7-655 0,-8 5 66 0,0-4 75 15,-4 0 104-15</inkml:trace>
  <inkml:trace contextRef="#ctx0" brushRef="#br1" timeOffset="86238.87">21552 13334 578 0,'0'-3'179'0,"-3"-2"-25"16,3 5 107-16,-1-10-46 0,1 10 5 0,-3-8-23 16,3 5-5-16,-4-1-10 0,4 4-21 0,0-8-5 15,0 8-5-15,0 0-30 16,-3-3-14-16,3 3-15 0,0 0-5 0,0 0-2 16,-4 16-16-16,4-7-10 0,0 2 2 0,3 4-7 15,-6 3 0-15,6 6-16 0,-3 1 16 16,1 0-26-16,-1 0 8 0,0 4 2 0,3-4-15 15,-3 0 8-15,4 2-3 0,-4-4-10 0,4-4 10 16,-4 1-5-16,3 0-5 0,3-4-33 0,-5 0-24 16,5-1-12-16,-2 4-41 0,-4-5-56 15,7-6-121-15,-4 6-614 0,4-3 117 0,-4 1 47 16,0-5 97-16</inkml:trace>
  <inkml:trace contextRef="#ctx0" brushRef="#br1" timeOffset="87069.57">21494 14397 765 0,'-4'-6'263'0,"-2"6"-42"0,1-4-11 16,-1 0-19-16,6 4-24 0,-7-7 7 0,4 5-44 16,3 2 1-16,0 0-8 0,-4-8-26 0,4 8-7 15,-3-1 2-15,3 1-23 0,7-7-10 0,3 7 10 16,1-3-10-16,-1 1-5 0,3 0-8 16,5 0-13-16,-2 2 64 0,2 0-15 0,2 2-15 15,0-2-14-15,-2 4-9 0,2-1-13 0,-3 1-42 16,0 0-4-16,-3 2 13 15,0 2-6-15,-7-1-2 0,3 1-1 0,-4-2-7 16,-2 5-5-16,-4-2 0 0,0 0-10 0,-4 1-3 16,-3 1-7-16,-2-3 7 0,2 5 18 0,-7-2 3 15,4-3-1-15,-4 0 11 0,0 1 23 16,0-2 20-16,1-1-9 0,3-1 12 0,-1 2-6 16,1-6 17-16,4 5-4 0,-1-5-9 0,0 3-1 15,3-2-17-15,4-2 7 0,-7 4 0 16,7-4 0-16,0 5-8 0,0-5 1 0,0 0-3 15,11 6-10-15,-1-4 7 0,0 0 5 0,0-2-9 16,4 4 9-16,-1-3 3 0,-1 2-13 16,1 2 6-16,0-1 2 0,-2-3-8 15,2 5-8-15,-2-1 1 0,-4 1 5 0,3 1-1 16,-4 0 6-16,-2 0 3 0,0 4-4 0,-8-3-9 16,4 5 2-16,-7-1-5 0,-3 2-8 0,0-3 19 15,-4 6-22-15,-3-4 11 0,-3-1 0 16,2 1-5-16,-2-1 5 0,-1-4-2 0,-3 0-1 15,4 1-17-15,0-3-19 0,2-4-20 0,1 4-28 16,0-2-141-16,4 1-481 0,-1-3-87 16,4 2 54-16,3-1 84 0</inkml:trace>
  <inkml:trace contextRef="#ctx0" brushRef="#br1" timeOffset="87970.68">21568 15076 801 0,'-3'-5'240'0,"3"5"-17"16,-3-5-26-16,3 5-20 0,0 0-21 0,0 0-10 15,-10 14-18-15,10-10-11 0,-3 7-17 0,-1 0-10 16,4-1 7-16,-4 5-15 0,1 1-8 16,3 2-15-16,-1 0-13 0,-2-2 5 0,3 5-17 15,0-3-21-15,-3 0 7 0,3-3 8 0,-3 0-30 16,3-3 4-16,0 1 21 16,0-3-20-16,0-1 7 0,0-1 0 0,0 0 29 15,0-3-16-15,0 2-8 0,3-4 11 0,-3-3-14 16,0 0-1-16,0 0-6 0,0 0 13 0,0 0-3 15,0 0-10-15,0 0 13 0,18-10-15 16,-15 7 27-16,4 0-17 0,-4-1-5 0,3 0 7 16,-2 0-12-16,3 1 7 0,0-1 0 0,3 1-7 15,1 0 10-15,2-1-3 0,0 3-28 16,-2-2 5-16,3 2-2 0,3 1-11 0,-4-3 13 16,5 3-15-16,-5 0-23 0,5 0 7 0,-5 0-2 15,1 0-2-15,2 0 7 0,-4 0-3 16,1 0 8-16,-3-3-10 0,1 2 26 15,-2 1-3-15,-2-3 18 0,-1 0-21 0,-6 3 8 16,8-7 3-16,-4 3-11 0,-4 0 29 0,0-3 7 16,0 7 0-16,-4-10-5 0,1 2 3 15,-5 1 28-15,5 4-13 0,-3-5 28 0,-1 1-15 16,0 3-3-16,0-2 13 0,0-1-20 0,3 4 0 16,-2-1 12-16,-1 3-15 0,0-1 10 15,7 2-17-15,-13 2-6 0,13-2 10 0,-10 5 6 16,2 3-18-16,5 1-1 0,-1 1 1 0,1 5 2 15,3 3 6-15,0 0-11 0,0 6-10 16,4 2-13-16,-1 6-36 0,7 3-13 0,-3-2-32 16,-3 17-180-16,9 4-541 0,-2-8 101 15,2 4 72-15</inkml:trace>
  <inkml:trace contextRef="#ctx0" brushRef="#br1" timeOffset="88686.86">21798 15976 652 0,'-3'-5'277'0,"3"0"-19"0,-3 0-56 15,3 5-17-15,-5-6 2 0,2 2-26 0,3 4-20 16,-10-3-19-16,10 3-17 0,-21 6-2 0,8 0-16 15,-5 5 5-15,-1 3-10 0,-6 5-13 16,-6 8 3-16,-2 5-16 0,2 3-7 16,0 2-8-16,0-1 2 0,4 3 1 0,2-1-11 15,1 0-10-15,5 0-5 0,4-7 7 0,5-5 4 16,4-2-11-16,3-2-16 0,2-3 6 16,2-2-3-16,2 1 13 0,3-4-5 0,4-1 2 15,1-1-15-15,3-3 18 0,3-3-10 0,3-3 9 16,1-1-11-16,3-4-1 0,3-1 13 0,0-2-21 15,0-2 6-15,-3-3 12 0,1-1-18 16,-2 0 14-16,-6 0 7 0,1-2-16 16,-2 1 6-16,-5-1-1 0,-4 1-19 0,0-2 1 0,-4 4 6 15,-3-4 5-15,0 3-15 16,-7 3 0-16,1-5-11 0,-5 1 23 0,-3 2 6 0,-3 1-18 16,3 0 7-16,-6 2 11 0,6 0-11 15,-6 3-2-15,6 0 10 0,-3 2-26 0,4 1-5 16,2 1-33-16,-2 3-5 0,6-3-36 15,0 3-87-15,0 1-97 0,6 1-474 0,1-2 36 16,0-3 92-16</inkml:trace>
  <inkml:trace contextRef="#ctx0" brushRef="#br1" timeOffset="90794.65">24057 12033 342 0,'0'0'103'0,"0"0"-11"0,4-7 49 16,-4 7-23-16,0 0 61 0,0 0-5 0,3-4-23 16,-3 4 23-16,0 0-15 0,0 0-21 15,0 0 18-15,0-6-28 0,0 6-3 0,0 0-15 16,0 0 6-16,0 0-19 0,0 0 8 0,0 0-10 15,0 0-3-15,0-5-23 16,0 5 10-16,0 0-20 0,0 0-3 0,0 0-4 0,-13 14-6 16,9-6-5-16,-5-1-6 0,1 0 6 15,1 2-13-15,-3 1 3 0,-1 0 5 16,1-2-18-16,-3 4 2 0,5-3 6 0,-2 1-21 16,1-3 8-16,-2 1 5 0,4-2-8 0,0-1 5 15,-2 4 6-15,4-4-11 0,-1-2 3 0,2 3 10 16,-2-4-15-16,3 3 7 0,-1-1-12 15,4-4-3-15,-6 5 10 0,6-5-25 0,-2 3 22 16,2-3-4-16,0 0 10 0,0 0-16 0,5 8 18 16,-5-8-4-16,13 0-11 0,-3 0 15 15,1 0-18-15,-1 0 19 0,3 0 7 16,3 0-10-16,-1 0-1 0,2 0-7 0,-2 2 11 16,4-2-14-16,-1 4 9 0,-1-1 4 15,0-2-15-15,0 3-15 0,0-1 20 0,-3 3-10 16,-2-4 7-16,-4 8 6 0,2-3-82 0,-5 1 15 15,1 2 10-15,-6-2-7 0,0 5 10 0,-3-2-5 16,-5 3 22-16,1-2-4 0,-4 6-3 16,-8-2 13-16,2 5-2 0,-7-2-11 0,0-2 36 15,-3-1-16-15,2 1 16 0,2-9-5 0,2 6 5 16,-3-5-30-16,6-1 17 16,-1-4-15-16,6 3-29 0,1-7-40 0,0 0-3 0,12 0-89 15,-11-7-36-15,4 3-159 0,7-2-369 16,3-2 111-16,0-3 22 0</inkml:trace>
  <inkml:trace contextRef="#ctx0" brushRef="#br1" timeOffset="91125.66">24004 12041 611 0,'0'0'241'0,"-2"-7"-6"0,2 7 3 0,0 0-5 15,-3-3 11-15,3 3-29 0,0 0-47 16,0 0-6-16,-3-6 12 0,3 6-18 0,0 0-105 16,0 0-5-16,0-7 8 0,0 7-18 0,0 0 20 15,0 0-25-15,3-3 0 0,3-1 9 0,-6 4-6 16,15-5-14-16,-5 0-2 0,4-3 3 15,3 5 7-15,0-4-13 0,3 0 59 0,4-3 11 16,3 2-19-16,-2 1-9 0,2-3-14 0,-1 5-9 16,-1-1-24-16,2 1-13 15,-2-2-48-15,-5 5-10 0,0 0-37 0,-2-1-96 16,-5 1-34-16,1 4-376 0,-7 2-174 0,2-3 58 16,-4 5 91-16</inkml:trace>
  <inkml:trace contextRef="#ctx0" brushRef="#br1" timeOffset="91924.15">23972 13251 642 0,'0'0'241'16,"0"0"-39"-16,0 0 0 0,0 0-30 0,0 0 2 15,0-5-39-15,0 5 9 0,0 0-11 16,0 0-23-16,0 0-10 0,0 0-26 0,0 0-3 16,0 0-9-16,0 19 15 0,0-11-6 0,0 3-14 15,0 6-6-15,0 3-2 0,0 0-11 16,0 1-5-16,0 6-5 0,0-2 8 15,3 2-8-15,1-2-12 0,-4 0 12 0,0 2 8 16,3-4-11-16,-2 1-14 0,-1-5 1 0,3 3-1 16,-3-3-1-16,3-3-8 0,-3-1 9 0,0-3 1 15,3 1 1-15,-2-3-10 0,-1 2-1 16,0-3-12-16,0 0 8 0,3-2 17 0,-3-2-5 16,0 3 3-16,0-2-26 0,0-6-10 0,0 6-28 15,0-6-41-15,3 5-16 0,-3-5-45 16,0 0-106-16,6 0-527 0,-6 0 62 0,0 0 87 15</inkml:trace>
  <inkml:trace contextRef="#ctx0" brushRef="#br1" timeOffset="92773.15">23941 14390 854 0,'-3'-7'295'15,"2"4"-6"-15,-2-3-28 0,0 2-38 0,0-1-6 16,2-2-32-16,1 0 2 0,0 2-16 16,0-1-28-16,1-1-20 0,5-2 13 0,-2 1-29 15,2 1-25-15,2 1 16 0,1 1-27 0,-2 2-12 16,4-1 5-16,-1 3-2 0,0 1-27 0,1 1 9 15,2-1-6-15,-3 8-15 0,1-1 11 16,-1 2-9-16,0 2-9 0,1 0-4 0,-4 3-14 16,-1 1 4-16,0 2 6 0,-5-1-8 0,-1 0-74 15,-1 2 0-15,-2 0 4 16,-3 3 1-16,-4-2 11 0,-1 4 14 0,1-4-2 16,-3-3 20-16,2 0-15 0,-2-1 18 0,1-4-13 15,0-1 19-15,2-2-12 0,-1-1 4 16,4 0 12-16,0-1 5 0,-2-2-7 0,1-3-3 15,4 4 23-15,-5-4-7 0,9-1 7 0,0 0 2 16,0 0-17-16,0 0-3 0,-7-7 13 0,7 7 0 16,0 0-2-16,13-9 2 0,-9 6-10 15,7-2-3-15,-2 4 3 0,1-5 12 0,4 5-10 16,0-1 6-16,3 0 10 0,-3-1-14 0,8 1-4 16,-7 2 5-16,9 0 5 0,-3 0-36 15,3 2 57-15,-4 1-80 0,4-6-154 0,4 10-606 16,-4 1 46-16,-1-1 108 0</inkml:trace>
  <inkml:trace contextRef="#ctx0" brushRef="#br1" timeOffset="93743.08">24085 15037 798 0,'0'0'315'0,"0"-6"-31"0,0 6-41 16,-3-5-15-16,3 5-28 0,0 0-8 15,0 0-34-15,0 0-12 0,0 0-13 0,-7 15-12 0,4-5-1 16,2 2-33-16,-3 1 0 15,1-1-13-15,3 1-2 0,-3 2-21 0,2 3-2 16,-2-1-8-16,0 2-11 0,0-2 6 0,3 2-23 16,0-5-5-16,-1-1 5 0,1-1-13 15,0-1 0-15,0-2 0 0,-1-1 20 0,1 2 13 16,0-5 16-16,0-2-11 0,0 4-12 0,0-7 2 16,0 0-10-16,0 0 5 0,1 6-2 15,-1-6-4-15,0 0 7 0,0 0 4 0,0 0-23 16,0 0 10-16,4-16 24 0,-1 11-22 15,-3 5 4-15,3-7 10 0,-3 7-13 0,4-5-1 16,-1 0 7-16,5 2-7 0,-5 1-11 16,1-1-1-16,5-1-3 0,-5 1-7 0,6 1-5 15,-10 2 0-15,14-3-11 0,-4 3 6 0,1-1-13 16,-1-3 12-16,4 4 4 0,-4-1-42 16,3-1-5-16,1 1-3 0,-4-2-4 0,0 3 17 15,4-1 16-15,-4 1-13 0,-3 0 18 0,1-3 2 16,1 2-10-16,-5-2 6 0,2 0 14 15,2 1 6-15,-5-3 0 0,-3 5 5 0,7-7-11 16,-4 4 16-16,-3 3 8 0,0-8-11 0,0 8 19 16,0-8 7-16,-3 1-8 0,3 7 11 0,-3-7-1 15,2 3-4-15,-2-2 17 16,3 6 16-16,-7-7-5 0,7 6-16 0,0 1 0 16,-4-7-20-16,4 7 7 0,-3-3 3 0,3 3-7 15,0 0 4-15,0 0-7 0,0 0 5 16,-13 11 0-16,10-4-10 0,2 6-1 0,-2-2 11 15,3 3-10-15,0 3 12 0,-4 3-27 0,4 1 27 16,0 0-7-16,0 4-8 0,4 5-13 0,-4-2 8 16,4 7-41-16,-1 0-30 0,-3-1-96 15,-14 12-186-15,17-8-499 0,1-9 81 0,3 0 55 16,-7-4 104-16</inkml:trace>
  <inkml:trace contextRef="#ctx0" brushRef="#br1" timeOffset="94445.86">24027 15942 862 0,'0'0'323'0,"-4"-5"-44"0,4 5-36 16,-3-4-23-16,3 4-15 0,0 0-13 0,-3-3-18 16,3 3-33-16,0 0-16 0,0 0-25 0,0 0 7 15,21 6 11-15,-12-5-36 0,1 2-8 16,4-2-7-16,-3 0-14 0,5-1 1 0,1 3-8 16,-3-2-7-16,0-1-6 0,4 0 8 0,-2 0-15 15,1-1 2-15,-3 1 10 0,-1-3-17 16,1 3 2-16,0 0-16 0,-3-1 11 15,0 1 3-15,-3 0-3 0,-8 0-3 0,15 0 8 16,-9-1-8-16,-6 1 8 0,10 1-17 0,-10-1 11 16,0 0-1-16,6 5-11 0,-6-5 10 15,-6 10-22-15,0 0 17 0,2 0 13 0,1 5-8 16,-4 0-15-16,0 5 5 0,0 3 6 0,0 1-6 16,-2 1 15-16,5 7-20 0,-4-1 3 15,-1 0 2-15,5 4-8 0,-2-2 8 0,4-1-5 16,-4-3-15-16,3-2-16 0,0 1-25 0,3-3-16 15,-1-2-10-15,1-2-28 16,-3-1-59-16,6-4-30 0,-6-1-39 0,3-5-72 16,0 1-501-16,0-1 109 0,0-2 19 0</inkml:trace>
  <inkml:trace contextRef="#ctx0" brushRef="#br1" timeOffset="94748.81">24088 16310 765 0,'0'0'330'16,"-3"-6"-15"-16,3 6-49 0,0-6-36 16,0 6-15-16,-3-7-48 0,3 7 20 0,0 0-21 15,0-6-17-15,0 6-14 0,0 0-12 0,3-6-15 16,3 3-3-16,-6 3-11 0,14-3-12 15,-3 0-10-15,6-2-8 0,0 1-80 0,7-1 1 16,3 0 13-16,7-4-11 0,-3 3 5 0,6-3 0 16,-2 2 3-16,2-2 5 0,1 2 0 15,0-1-30-15,-4 2-22 0,-3 2 14 0,-4-1-72 16,1 3-18-16,-5-1-64 0,-3 3-51 16,-5-6-23-16,-2 9-495 0,-3 0 14 0,1 2 130 0</inkml:trace>
  <inkml:trace contextRef="#ctx0" brushRef="#br1" timeOffset="96024.22">26331 11868 322 0,'0'0'236'16,"0"0"-11"-16,0 0-10 0,0 0 2 0,0 0-27 15,0 0-1-15,0 0-10 0,0 0-5 16,0 0-107-16,0 0-6 0,0 0 11 0,0 0-16 16,0 0 21-16,0 0-31 0,-3 8-2 0,3-8-11 15,-10 10 16-15,2 0-19 0,-2-1 9 16,3 2 2-16,-4-1-13 0,-2 4-5 0,3-3-3 16,-4 2-2-16,4-1 13 0,0-4-8 0,-1 4-2 15,1-2-1-15,1-2-7 16,1-1 5-16,1-2 0 0,4 2 2 0,-2-4-25 15,0 2 10-15,2 0-13 0,2 0 11 0,-1-1 10 16,2-4-21-16,3 4 8 0,3 1 21 0,-6-5-14 16,14 1 4-16,-3 0-6 0,0-1-5 15,1-1 7-15,5 0-7 0,-2 1 5 0,1 0 3 16,5-3 5-16,-1 3-26 0,1 0 16 0,3 3-3 16,-4-1 5-16,4-2 3 0,-3 5-8 15,-2-1 0-15,-1 1-11 0,2-2 16 0,-6 5-5 16,3-3-10-16,-4 1 8 0,-3 3 7 0,-2 1-3 15,-4-1-15-15,-1 1 29 0,-3 1-3 0,-4 2 5 16,-6-1-21-16,-1 3 13 0,-5 2-20 16,-3-2 13-16,-7 2-9 0,-1-2 9 15,2-4-8-15,-1 6-10 0,2-9 7 0,0 2 0 16,0-3 16-16,7-1-18 0,-1-4-49 16,-2 3-44-16,7-4-43 0,3-2-35 0,-5-4-165 15,8 3-404-15,1-6 49 0</inkml:trace>
  <inkml:trace contextRef="#ctx0" brushRef="#br1" timeOffset="96261.92">26245 11866 808 0,'-3'-5'297'0,"3"5"10"0,-3-6-53 0,3 6-8 15,-1-7-31-15,1 7-23 0,1-7-3 16,-1 7-38-16,6-7-8 0,5 6-17 0,-1-6-14 15,6 4-12-15,2-4-2 0,3 5-9 0,2-4-10 16,5-1-17-16,6-2 4 0,1 3-9 16,-1 1-14-16,3-1-4 0,0-2-14 0,-3 5-22 15,-3-3-34-15,0 4-23 0,0-3-48 0,0 4-80 16,1-1-711-16,-9 2 104 0,4 0 50 0,-6 0 107 16</inkml:trace>
  <inkml:trace contextRef="#ctx0" brushRef="#br1" timeOffset="96913.28">26392 13121 593 0,'-6'-5'249'0,"6"5"-22"16,0 0-29-16,0 0-17 0,0 0-9 0,0 0-24 15,0 0-17-15,-11 14-3 0,8-5-21 16,2 0-12-16,-2 7-13 0,0 0-3 0,0 2-2 16,-1 6-8-16,1 0-5 0,0 2 10 0,1 0-40 15,-4 2 14-15,3-1-9 0,3 3 2 0,0-5 0 16,-1 0-13-16,1-2-8 0,0-3-4 16,1 0-6-16,-1-2 5 0,3-2-23 0,1-3-12 15,-1 2-8-15,-2-5-5 0,5 2 7 0,-2-3-20 16,2-1-28-16,1-4-146 0,3 3-566 15,-3-7 82-15,0 4 66 0</inkml:trace>
  <inkml:trace contextRef="#ctx0" brushRef="#br1" timeOffset="97755.82">26273 14171 732 0,'0'-5'238'0,"0"5"-13"0,-1-8-28 15,1 8-20-15,1-10-6 0,2 5-10 0,0 2-17 16,1-3-4-16,3 5-29 0,-1-2-4 16,3-1-12-16,-1 2-13 0,3 0-8 0,2 1-15 15,1 2 7-15,-3 0-4 0,6 2-16 16,0 1-21-16,0-1-2 0,0 5-7 0,0-1-16 16,-3 3 7-16,3 0-30 0,-4 3 8 0,-2 2-3 15,-1-2 11-15,-4 4 4 0,-2-2 8 16,-1 2-33-16,-6 1 5 0,0-3-18 0,-1 2-5 15,-5 3 25-15,-6-2-7 0,2 0 18 0,-4-2-5 16,3-5-3-16,-4 6 10 0,-1-9-20 16,4 2 33-16,-1-3 15 0,-1 1-2 15,-1-2 18-15,5-2-5 0,0 3-8 0,1-7 15 16,2 4 8-16,1-1 24 0,1-2-12 0,1-1-27 0,-2 0-3 16,9 0 3-16,0 0-8 15,0 0 13-15,0 0-11 0,0 0-4 0,10-11 2 16,4 5-13-16,-1-2-2 0,4 4 12 0,-3-2-2 15,10-2-7-15,-7 1-1 0,7 3 3 0,0 0 12 16,0-3-12-16,3 3-10 0,-7-2 2 16,6 6 5-16,-7 0-25 0,4-1-19 0,-2 2-43 15,0 3-30-15,-4-2-26 0,0 2-92 0,-7 3-118 16,7 0-451-16,-3 0 95 0,-3 1 39 16</inkml:trace>
  <inkml:trace contextRef="#ctx0" brushRef="#br1" timeOffset="98742.51">26306 14891 680 0,'-6'-3'259'0,"6"3"-24"15,0-5-20-15,0 5-28 16,0 0-20-16,0 0-14 0,6-7-9 0,-2 4-11 15,7 1-18-15,-1-3-10 0,3 5-5 0,4-1-26 16,1-1 13-16,2 2-8 0,1-1-22 16,0 2 1-16,-1 2-11 0,4-3-4 0,-4 7-2 15,0-1-36-15,-2-2-5 0,1 3 13 0,-1 0-16 16,-3 2-20-16,1 0-2 0,-6 0-9 0,1 1 14 16,-4 3-6-16,-1-2-9 0,-6-3 9 15,0 6-2-15,-3-4-3 0,0 1 11 0,-7 0 2 16,-1 0-13-16,1-1 26 0,-3-2-8 0,-2 0-5 15,2-1 28-15,-4-1-7 16,6-2 25-16,-1 2-2 0,0-2 12 0,-1-1-7 0,5-1 7 16,-1 0 16-16,2-1 7 0,2 2-15 15,5-3-7-15,0 0-8 0,0 0-1 16,0 0 6-16,0 0 0 0,0 0-8 0,0 0-13 16,12-13 6-16,-2 10-6 0,1-2 8 0,2 5-10 15,1-1-10-15,-1-1 7 0,0 2-13 0,1 0-7 16,-3 2 10-16,6-1-2 0,-7 4-4 15,4 0 9-15,-4 0-13 0,0 1 0 0,1 2 4 16,-1-2-1-16,-3 2 7 0,-1 3 7 0,-2-1-1 16,3 0-4-16,-4 1 6 15,-3 0-24-15,0-1 14 0,-3 1 17 0,0-3-17 0,-5 5 7 16,1-2-8-16,-3 0-7 0,-4-3 5 0,-2 4 13 16,2-4-14-16,-3-1 14 0,-4-2-8 15,5 2 3-15,-2-4 2 0,-1 1 2 16,1-1 1-16,4-3-8 0,0 4-2 0,0-4 17 15,1 1-18-15,3 1 3 0,4-2-2 0,-3 1-21 16,9-1 0-16,-12 0 2 0,12 0-9 16,0 0 9-16,0 0-20 0,0 0-25 0,0 0-50 15,0 0-129-15,0 0-577 0,24 0 72 0,-24 0 113 16</inkml:trace>
  <inkml:trace contextRef="#ctx0" brushRef="#br1" timeOffset="99849.67">26594 15641 988 0,'-4'-8'304'15,"4"8"-48"-15,4-2-33 0,-4 2-13 0,0 0-13 16,-4-7-23-16,4 7-15 0,0 0 4 16,0 0-35-16,0 0-12 0,-3-4-6 0,3 4-23 15,0 0-5-15,0 0-8 0,-20 6-23 0,12-2 10 16,-5-1 11-16,0 2-26 0,-1 3 8 16,1-3-8-16,-5 2-3 0,5 1-4 0,-5 2-3 15,5-3-11-15,-2 1 1 0,2 2 0 0,-1-3-6 16,6 1-7-16,-1-1 12 0,-1 1-9 15,7 2 2-15,-1-2-18 0,4 1 15 0,4-1-2 16,-1 2-13-16,8 0 20 0,-1 2-15 16,7-4 6-16,0 2-6 0,4 3 5 0,3-4 18 15,-1 1-20-15,1 0-6 0,0 3 4 16,0-3 17-16,-4 1-23 0,1 1-3 0,0-3 8 16,-1 2-2-16,-3 1-6 0,1 0-10 0,-8-2 8 15,0 3 5-15,1-3-5 0,-5 5 0 16,-2-5 2-16,2 1 3 0,-6 3-5 0,-3-3 10 15,0 3-7-15,-4-3-1 0,-1 2 6 0,-2-1-8 16,-3-3 2-16,-1 2 8 0,0-2-7 16,0-1-6-16,-2-2 13 0,2-3-5 0,2 0 8 15,-4-2 7-15,3-1-7 0,3-1 12 16,-1-2-15-16,1 0 11 0,0-1-16 0,3-4 0 16,3 1 8-16,1-1-3 0,3-1-8 15,3 0 16-15,1-2-13 0,3-2-10 0,3 1 5 16,3-4 7-16,2 1-7 0,-2-2 8 0,7 1-9 15,2-4 4-15,0 1 4 0,0-1 1 16,1 1-8-16,-1-1 10 0,-1 1-2 0,-2 2-3 16,-5 2-13-16,3 0 5 0,-7 2 8 0,1 1-8 15,-4 1-12-15,-1 1-3 0,-3 0 2 16,-1 1-12-16,-4-1 20 0,-4 4-10 16,-1-1-5-16,-4 0 20 0,-2 2-7 0,-8 2 0 15,3 0-8-15,-8-1 18 0,-3 4-1 0,-3-1 14 16,-2 1-18-16,3 0 15 0,-3 1-10 15,3-1 13-15,3 0-3 0,1 4-13 0,0-1-33 16,9 0-28-16,1 1-21 0,6-1-25 0,1-6-110 16,9 4-656-16,1-1 98 0,0 0 66 15,0 0 103-15</inkml:trace>
  <inkml:trace contextRef="#ctx0" brushRef="#br1" timeOffset="102409.86">28922 13022 417 0,'-3'-6'240'0,"3"6"-40"16,-1-2 23-16,1 2-21 0,-3-6-5 16,3 6-10-16,-3-6-31 0,3 6-23 0,0-5-2 15,0 5 7-15,0-6-2 0,0 6-6 0,0-8-20 16,0 8-10-16,-3-7 2 0,3 7 16 15,0-10-16-15,0 8-2 0,0 2-13 0,0-9-25 16,0 9 12-16,-1-8 8 0,1 8-8 0,0-7-12 16,0 7-4-16,-1-6-11 0,1 6-4 0,0 0 1 15,-2-4-11-15,2 4-10 0,0 0-8 16,0 0 6-16,0 0-6 0,0 0-2 0,-4 21 15 16,4-10-20-16,0 3 12 0,0 1-2 0,0 2 0 15,0 5-18-15,4-1 13 16,-4-1-6-16,0 5-4 0,2-5 5 0,0-2-3 15,-2 4-3-15,3-5 11 0,0 1-8 0,-3-1-10 16,4-7 15-16,-4 5-15 0,3-7 13 0,-3 6 0 16,3-5-11-16,0-1 8 0,-2 0 5 15,-1-4-10-15,0 3 0 0,3 0 0 0,-3-3-10 16,0 2-8-16,4-2 3 0,-4 0-11 0,0-4-9 16,3 9-47-16,-3-9-162 0,0 2-401 15,3 1-176-15,-3-3 22 0,0 0 180 0,0 0 30 16</inkml:trace>
  <inkml:trace contextRef="#ctx0" brushRef="#br1" timeOffset="109837.78">28878 14049 660 0,'0'0'212'0,"-4"-3"11"16,4 3-28-16,0 0-1 0,-4-5-20 16,4 5-23-16,0 0-13 0,0 0-86 0,-6-2 1 15,6 2 11-15,0 0-18 0,0 0 3 0,-2-6-3 16,2 6 10-16,0 0 1 0,0 0-9 0,0 0 11 15,0 0-2-15,-5-3-4 0,5 3-1 16,0 0 4-16,0 0 13 0,0-6-38 16,0 6 79-16,0 0-3 0,0 0-17 0,0-8-21 15,0 8-10-15,3-7 0 0,0 4-3 0,1-2-12 16,2 1 7-16,-1-2-13 0,2-1-20 16,2 4 13-16,-2-2-8 0,4 0 5 0,2 0 3 15,-2 4-19-15,-1-5-1 0,3 6 4 0,1-1 6 16,-1 2-14-16,-1 4-4 0,1-3 15 15,0 0-29-15,-2 6 11 0,-1-3-5 0,0 4-5 16,1-2 0-16,-3 2 7 0,-3 1-2 0,-2 0-3 16,-3 3 3-16,0-1-2 0,-3 1 2 0,0-1 10 15,-4 3-16-15,1-3 6 16,-2 1-2-16,-2 1 2 0,0-3-3 0,-1-1-2 16,1 3-3-16,0-5 10 0,-4 1-4 0,4-1 7 15,0-4-8-15,-1 2 0 0,4 1 8 0,-2-4-7 16,-2 3 19-16,7-5-12 0,-2 4 13 15,-1-2-15-15,7-3 4 0,-7 4 1 0,0-1 12 16,7-3-7-16,-4 2-8 0,4-2-3 0,0 0-12 16,0 0 12-16,0 0 6 0,0 0-6 0,0 0 19 15,0 0-21-15,0 0 2 0,25-3-5 16,-18-1 16-16,5 4-5 0,-2-4 7 0,2 3-13 16,2-4 3-16,-1 5-2 0,4-1 7 15,-3 1-13-15,5-1 11 0,-4 1-6 0,4 0 1 16,-3 2 2-16,1-2 0 0,-3 0 5 15,2 0 2-15,-1 6-4 0,-2-4-6 0,4 0-15 16,-7 2-15-16,3-1-5 0,0-3-8 0,-5 6-31 16,2-4-46-16,-2-2-74 0,-5 6-177 15,4-2-453-15,-4-2 126 0,3 0 25 0</inkml:trace>
  <inkml:trace contextRef="#ctx0" brushRef="#br1" timeOffset="111117.81">29007 14741 634 0,'-9'-4'241'16,"9"4"-21"-16,-3-4-36 0,3 4 13 15,-5-3-33-15,5 3-5 0,-3-4-8 0,3 4-23 16,0 0-10-16,-2-5-6 0,2 5-9 0,0 0-19 15,0 0-2-15,5-12 0 0,2 11-28 16,0-2 2-16,3-1 0 0,4 2-10 0,-1-1-10 16,1-2-2-16,3 5 4 0,-3 0-5 0,3 0-5 15,1 0 1-15,-2 0-27 0,2 5-4 0,-2-3 2 16,-1 1-16-16,-2 2 3 0,1-3 3 16,-4 5-18-16,0-2 0 0,-3 1-13 15,0 1 23-15,-2-1-8 0,-4 0 1 0,-1 0 20 16,-3 1 0-16,-3 1-13 0,1-2-3 15,-4 1 13-15,2-3 8 0,-3 4-20 0,-1-3 33 16,-2-2-16-16,2 3 29 0,1-3-34 0,0 3 21 16,-1-4-3-16,4 2 0 0,-2-2 8 0,5 0-7 15,-2 0 1-15,6-2 11 0,-11 4-17 16,11-4-6-16,-4 3-6 0,4-3 9 0,0 0 12 16,0 0-12-16,0 0-18 0,18 4 22 0,-11-3-4 15,2 1 2-15,3-1-5 16,0-1-5-16,-1 5 5 0,3-4-5 0,-4 3 2 15,4-1 8-15,-1 1 0 0,-3-3-17 0,1 6 12 16,-1-3-3-16,0 2-5 0,-2-1 11 0,1 1-3 16,-5-2 2-16,4 6-19 0,-6-3 22 15,1 1-8-15,-3-1 11 0,-3 3-3 0,2-2-15 16,-5 0 15-16,3 1 2 0,-4-1 1 0,-4 2 7 16,1 1-7-16,-3-3-3 0,-1 2-10 15,0-3 5-15,-3 1 13 0,1-2 0 0,3 1-8 16,-5-2 18-16,4-2-18 0,2 3 3 0,-4-2 17 15,6 0 1-15,-3-1-1 0,2-3-14 16,4 0 7-16,-2 1-11 0,-2 3 14 16,4-4-16-16,7 0 5 0,-13 3 26 0,13-3-3 15,-11 0-22-15,11 0-11 0,-10 0 25 0,10 0-4 16,-10 0-9-16,10 0 14 0,0 0-18 16,0 0 7-16,-11-1 23 0,11 1-12 0,0 0-8 15,-5-3-10-15,5 3-6 0,0 0-4 0,-8-4 4 16,8 4 3-16,0 0 3 0,-4-3 7 0,4 3-12 15,0 0-8-15,0 0 10 0,-6-4-3 16,6 4 14-16,0 0-21 0,0 0 0 0,0 0-6 16,0 0-1-16,0 0-1 0,0 0 2 0,0 0 1 15,0 0-18-15,0 0-13 16,0 0-41-16,0 0-43 0,0 0 17 0,0 0-137 16,16-2-557-16,-16 2 52 0,10 2 80 0</inkml:trace>
</inkml:ink>
</file>

<file path=ppt/ink/ink2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5T06:12:23.218"/>
    </inkml:context>
    <inkml:brush xml:id="br0">
      <inkml:brushProperty name="width" value="0.05292" units="cm"/>
      <inkml:brushProperty name="height" value="0.05292" units="cm"/>
      <inkml:brushProperty name="color" value="#FF0000"/>
    </inkml:brush>
  </inkml:definitions>
  <inkml:trace contextRef="#ctx0" brushRef="#br0">28853 11826 450 0,'0'0'87'0,"0"-5"8"0,0 5-21 0,-1-5 85 16,1 5-6-16,0 0-2 16,0-8-82-16,0 8 1 0,0 0-7 0,-5-7 7 0,5 7 6 15,0 0-12-15,0-5-7 0,0 5 78 16,-3-5-17-16,3 5-10 0,0-7 2 16,0 7-16-16,-4-3 1 0,4 3-28 0,0 0 2 15,0-8-15-15,0 8 2 0,0-6-10 0,0 6 15 16,0 0-12-16,-1-8-11 0,1 8 6 0,0 0-3 15,1-4-3-15,-1 4 1 0,0 0-11 16,0 0-5-16,0 0 2 0,-4-5-14 0,4 5 1 16,0 0-4-16,0 0-10 0,0 0 25 0,0 0-3 15,-3 15-10-15,3-7 8 0,-3 3-2 0,1 6 9 16,-3-2 6-16,2 2-16 0,1 1 8 16,-3 4-7-16,1 1 2 0,2-3-13 15,-3 4 2-15,-1-3 11 0,2 1-7 0,1-5 6 16,0-1-4-16,1 1 5 0,-4 1-8 15,3-5-4-15,3-1 4 0,-2-2-10 0,0 1 2 16,-1 0-7-16,0-4 10 0,3 0 8 0,-1 1-13 16,1-4 3-16,-1 3 4 0,-1-2-7 0,2-5 3 15,-3 9 15-15,3-6-3 0,0-3-10 16,0 8-7-16,0-8-1 0,-3 5 3 0,3-5 3 16,0 5 10-16,0-5-29 0,0 0 11 0,-3 7 13 15,3-7-13-15,0 0 7 0,0 0 6 0,0 0-6 16,3 6 9-16,-3-6-6 0,0 0 8 15,0 0-11-15,0 0-12 0,0 2 5 0,0-2-5 16,0 0 4-16,10 0 1 0,-10 0 5 0,0 0 3 16,20 0-6-16,-10 0 3 0,4-1-5 15,3-3 13-15,-3 2-16 0,9 1 6 16,-1 1-11-16,2-2-13 0,-1-2-15 0,4 3 0 16,1 1 8-16,-1-4-26 0,-1 3-18 0,-3-4-30 15,0 5-19-15,-2 0 14 0,1-1-3 16,-7 0 7-16,4-2 11 0,-7 1 23 0,-1 1-21 15,-1 1-5-15,3 0 28 0,-6-2-22 0,0 1 2 16,-7 1 20-16,7-4-59 0,-7 4-7 0,0 0 43 16,-1-5-15-16,1 5 18 0,0 0 31 15,-13-7-1-15,5 1 24 0,-1 3 12 0,2-1 3 16,-3-1-2-16,2-1 7 0,-2-1 5 16,-2 4-2-16,4-4 38 0,-2 0 25 0,0 2-2 15,2 2 0-15,-1-4-20 0,-1 2 25 16,3 0 6-16,1 0-4 0,-2 2 9 0,4 0-6 15,-2-1-18-15,6 4 11 0,-7-5 7 0,0 0-4 16,7 5-9-16,-7-2 6 0,7 2-8 16,-4-6-18-16,4 6 15 0,-6-2-25 0,6 2 18 15,-3-5-19-15,3 5 1 0,0 0 15 0,0 0-22 16,0 0 19-16,0 0 6 0,0 0-41 0,0 0 43 16,0 0-8-16,-8 14 27 0,8-8-14 15,0 3-5-15,0 1 3 0,-3 1-15 16,3 3 27-16,0 1-20 0,0 2-12 0,0 1 32 0,0 0-22 15,0 0-11-15,0 2-7 0,0-1 0 16,-3-1 25-16,3 1-7 0,0 2-29 16,0-3 36-16,0-1-12 0,0-3-6 0,3-2 3 15,-3 4-20-15,0-7 30 0,0 3 5 0,0 0-33 16,0-4 23-16,0-1-26 0,0 1 9 16,0 0-4-16,3-4 11 0,-3 3-8 0,0-1 5 15,0-3 3-15,0-3-18 0,0 7-18 0,0-7-10 16,0 7-21-16,0-7-48 0,0 0-70 0,6 0-127 15,-6 0-405-15,0 0 5 16,0 0 125-16</inkml:trace>
  <inkml:trace contextRef="#ctx0" brushRef="#br0" timeOffset="3481.75">29213 15916 294 0,'6'-3'189'0,"-6"3"-4"16,0 0-16-16,4-3-24 0,-4 3 9 0,0 0-11 16,6-5-17-16,-6 5-24 0,4-4 6 0,-1 1-14 15,-3 3-17-15,8-6 0 0,-2 5-3 16,-6 1-2-16,7-5 0 0,-1 2-19 0,-2 0 4 15,-4 3-1-15,8-7-64 0,-5 4 6 0,3-2-19 16,-2 1 31-16,-1-1 16 0,3 0 0 0,-5 0 71 16,2 0-8-16,3 0 4 0,-5 0 4 15,-1-2-10-15,1 3 13 0,-2-4-11 0,0 2-4 16,-1-2-3-16,-5-2-21 0,5 2-5 0,-6 1 1 16,-2-4 9-16,-1 3-27 0,-2 0 7 15,-2 0-5-15,-1 1-3 0,1 2 8 16,-1 2-2-16,-2 0-24 0,2-1 3 0,2 4 18 15,0 0-20-15,-3 4-6 0,0 0 18 16,0 2-15-16,4 1-5 0,-2 2 23 0,2 1-28 16,-1 0-19-16,1 5 27 0,3-1-1 0,-1-1-18 15,6 2 1-15,-3-1 2 0,5 0 0 0,-1 2-5 16,1-2 0-16,-1-3 10 0,4 3-18 16,0-3 0-16,4 1 3 0,-4-3 0 0,3 2 10 15,1-2 7-15,2 0-27 0,0-2 30 0,-2 0-28 16,7 0 11-16,-4-3 12 15,3 2-8-15,3-5 3 0,-2 1-5 0,2-2 5 0,1 0-8 16,-1-3 8-16,2 1 0 0,-2-3 5 16,1 1-10-16,-1-2 0 0,1 1 3 0,-2 2-1 15,-2-3 8-15,2 0-7 0,-2-1 7 16,0 1-10-16,1 0-8 0,-1 0 15 0,-3 1-2 16,0 0-7-16,0 2 4 0,-1-3 11 0,-2 4-11 15,3-2 11-15,-4 1 10 0,-3 3-16 16,8-3-2-16,-2-1 23 0,-6 4-20 0,4-3 7 15,-4 3-5-15,6-3-7 0,-6 3-1 0,5-3 11 16,-5 3-11-16,0 0-4 0,5-4 12 0,-5 4 20 16,0 0-37-16,0 0 22 0,7-3 10 15,-7 3-4-15,0 0-21 0,0 0 7 0,0 0 8 16,4-4 1-16,-4 4 4 0,0 0-10 16,0 0 0-16,0 0-7 0,0 0 4 15,0 0-7-15,0 0 10 0,0 0-15 0,0 0 7 16,0 0 16-16,0 0-5 0,0 0-11 0,0 0 3 15,0 0-15-15,0 0 12 0,0 0 1 0,0 0 10 16,6 17-19-16,-6-10 14 0,-3 4-1 16,3-1-7-16,0 6-2 0,-3 3 17 0,0 0-100 15,2 2 21-15,0-1 5 0,-1 5 8 0,-2 0 7 16,0 0 13-16,4 2 1 0,-3-1 4 16,0 1 13-16,0 1-13 0,0-2 6 15,3-1 14-15,-1 0-9 0,-2-4-8 0,0-1 5 0,3-1 5 16,0-1 8-16,0-3-11 0,0 0 16 15,-3-2 0-15,3-1 2 0,0-1-4 16,0 1-6-16,0-3 10 0,0 0-10 0,3-2-2 16,-3-1 18-16,0 1-1 0,0-1-9 0,0 0 1 15,0-1-9-15,0 0 0 0,0-5 7 16,0 8-5-16,0-8 0 0,0 6-2 0,3-3-36 16,-3-3 2-16,0 0-43 0,-3 7-49 0,3-7-61 15,0 0-82-15,0 0-502 0,0 0 105 16,0 0 29-16</inkml:trace>
</inkml:ink>
</file>

<file path=ppt/ink/ink2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5T06:12:46.064"/>
    </inkml:context>
    <inkml:brush xml:id="br0">
      <inkml:brushProperty name="width" value="0.05292" units="cm"/>
      <inkml:brushProperty name="height" value="0.05292" units="cm"/>
      <inkml:brushProperty name="color" value="#FF0000"/>
    </inkml:brush>
  </inkml:definitions>
  <inkml:trace contextRef="#ctx0" brushRef="#br0">31291 11851 189 0,'0'0'77'16,"0"0"-8"-16,0 0-3 0,3-1-22 0,-3 1-16 15,0 0-13-15,0 0 31 0,4-4-15 16,-4 4-10-16,0 0-11 0,0 0 10 0,0 0-40 16,3-5-13-16,-3 5-16 0,0 0-51 0,0 0-5 15,0 0-59-15</inkml:trace>
  <inkml:trace contextRef="#ctx0" brushRef="#br0" timeOffset="673.95">31343 11797 481 0,'0'0'261'0,"0"-6"-21"0,0 6 4 16,0-8-17-16,0 8-24 0,0 0-1 15,3-3-36-15,-3 3 1 0,0 0-24 0,0 0-23 16,0-5-12-16,0 5-21 0,0 0 10 16,0 0-18-16,0 0 6 0,0 0-24 0,-11 21 11 15,8-12-18-15,-1 2-8 0,-2 4 5 0,4 0-18 16,-6 3-2-16,4 1 10 0,-6-1-5 16,3 7-11-16,3-4 1 0,-5-2 5 0,4 5-1 15,-4-6-1-15,5-3-4 0,-2 2-2 0,2-2 3 16,1-4-8-16,-1 3 2 0,0-3-4 0,1-2 9 15,0-1 3-15,2 0-10 0,0-2-8 16,-1-2-4-16,-1 3 9 0,3-1 5 0,0-6 9 16,-3 7-19-16,3-2 5 0,0-5-5 0,0 5 26 15,0-5-15-15,0 0-11 0,0 0 5 16,10 0-10-16,-10 0 3 0,0 0-16 0,21-5 16 16,-11 2-5-16,4 2-1 0,2-5 6 15,2 5-6-15,1-3 1 0,2 1-3 0,3 1 0 16,1-3-5-16,4 2 7 0,-4 1-2 0,2-3 3 15,1 3-29-15,-1-3 6 0,-1 4 2 16,-4-1-8-16,0-2-25 0,-3 3 5 0,2 0-8 16,-8-1-2-16,3 1 15 0,-5 0-7 0,-1 1 4 15,-3-3 6-15,1 1 12 0,-2 2-7 0,-6 0-3 16,4-7 18-16,-4 7-15 0,-1-8 7 16,1 8 3-16,-9-10 5 0,7 2-2 0,-7 1 7 15,2 2 3-15,0-5 28 0,-2 4-1 16,-2-2 4-16,4 0 7 0,1 2 13 0,-1-2-5 15,-1-1 5-15,1 4 5 0,1 0-15 16,2 0 7-16,-2 2-15 0,2-2 8 0,4 5-21 16,-7-4-15-16,7 4 5 0,-6-5 15 0,6 5-7 15,0 0 12-15,0 0-7 0,-10 13 3 0,10-5 1 16,0-2-9-16,-1 5 10 0,1 0-5 16,0 2-13-16,-1-1 15 0,2 3 1 0,0 1-9 15,-1 1 6-15,3 2 0 0,-3-3-3 0,5 2 0 16,-3 3 1-16,-2 0-4 0,3 1 4 15,2 3-35-15,-5 2-22 0,0 0-71 0,-5 10-106 16,5-1-658-16,-4 1 78 0,-2-2 66 16,3-1 112-16</inkml:trace>
  <inkml:trace contextRef="#ctx0" brushRef="#br0" timeOffset="1401.05">31553 12977 729 0,'0'0'225'0,"11"-1"-15"15,-11 1 5-15,0 0-28 0,0 0-15 16,0 0-24-16,0 0-10 0,0 0-25 0,0 0-13 16,0 0 7-16,-9 13 11 0,4-11-26 0,-1 5-25 15,-1 3-1-15,1-3-10 0,-5 1 1 0,4 2-3 16,-3 0 50-16,-4 2 12 0,4-1-24 15,0 0-20-15,-1 2-3 0,1-2-3 16,0 0-25-16,-1-1 8 0,3 1-13 0,-1-3-6 0,3-1-2 16,-1 0 6-16,3 0-4 0,-2-3-14 0,5 2 4 15,-5-2-9-15,3 1 6 16,3-5-11-16,-2 8 1 0,2-6 1 0,0-2-3 16,2 6-5-16,-2-6 13 0,8 4 10 0,-3-4-21 15,-5 0-4-15,14 4 15 0,-7-3-13 0,3-1 12 16,1 2-1-16,-1-2-1 0,3 0-15 15,1 4 2-15,-1-1 14 0,-2-2-4 0,4 4-9 16,-3 0 7-16,-1 0 2 0,2-2-1 0,-2 4 1 16,-1 2 9-16,0-1-1 0,2-1 3 0,-7 1-13 15,1 2-10-15,-2-2 10 16,-1 2-2-16,-3-3-3 0,-3 6-8 0,0-1 0 16,-7-4-17-16,2 7 2 0,-2-5-3 0,-3 2-12 15,-1-1-1-15,-6 0-15 0,4-3 13 0,-3 0-10 16,4 1-2-16,-4-4-1 0,2-1-13 15,0 2-56-15,3-5-33 0,-3 4-66 0,4-4-528 16,2 0-13-16,-2-2 100 0,6 1 28 0</inkml:trace>
  <inkml:trace contextRef="#ctx0" brushRef="#br0" timeOffset="1718.31">31568 13058 783 0,'0'0'325'16,"0"0"-33"-16,0 0-34 0,0 0-17 0,3-3-24 0,-3 3-22 15,0 0-29-15,0 0-7 0,3-5-11 16,-3 5-20-16,0 0-5 0,7-4-15 0,1 1-8 0,2 1-13 16,3 0 2-16,7-4-15 15,2-1-4-15,5 3-12 0,3-2-17 0,2-2-15 16,5 1-36-16,-7 2-85 0,14-15-163 0,-2 16-628 16,-6-2 87-16,-5 4 70 0,-2-4 89 0</inkml:trace>
  <inkml:trace contextRef="#ctx0" brushRef="#br0" timeOffset="2557.77">31479 14040 721 0,'-4'-6'295'0,"4"6"-34"0,-6-1 5 15,6 1-25-15,0 0-42 0,-5-3-9 0,5 3-16 16,0 0-13-16,-2-6-7 0,2 6-26 16,0 0-16-16,7-8-9 0,0 8-6 0,-1-2-8 15,1-3-12-15,4 4-15 0,2 1 7 0,1-2-15 16,-1 2 2-16,2 0-10 0,-2 2-3 16,4-1-7-16,-3 6 0 0,3-2-8 15,-4 2 3-15,-1 2-16 0,0 1-7 0,-2 1 7 16,-3 2 11-16,-1 0-6 0,-5 2-9 0,0 2-1 15,-3 0 3-15,-7 1-11 0,2-1-4 0,-3 4-6 16,-4-2 11-16,1-3 2 0,-5 1-13 16,2 0 3-16,-2-4 10 0,1-1 0 0,0 1-7 15,-1-3 4-15,2-1 3 0,2-1 0 0,1 0 8 16,3-2 8-16,-1-2-14 0,4 2 1 0,1-2 0 16,-1 3-1-16,2-7 6 0,-1 6-5 15,3-4-8-15,3-2 8 0,0 8-1 16,0-8 6-16,14 7-10 0,-4-5-1 0,3-2 8 0,11 0 1 15,4 0 1-15,6-3-9 0,7-1 2 16,0 1-10-16,0 0-8 0,4-1-18 16,-2 4-50-16,-5-2-83 0,12-15-151 0,-14 23-568 15,-5-1 59-15,-7-1 120 0,-3 0 71 0</inkml:trace>
  <inkml:trace contextRef="#ctx0" brushRef="#br0" timeOffset="3277.82">31396 14791 744 0,'0'0'205'0,"1"-8"-10"0,-1 8-29 15,13 0-5-15,-6-2-15 0,3 0-5 0,1-1-13 16,2 3-15-16,2-2-11 0,-2 2-18 0,4 0 9 16,-3 0-24-16,3 2 8 0,-1 1-11 15,-1-2 3-15,-2 2-18 0,1-2 1 16,-1 5-22-16,-2-5-2 0,1 6-12 0,-4-1-11 15,-1-2 15-15,-2 4-2 0,-3 0-7 0,-2-1 4 16,0 0-7-16,-1 2-16 0,-5 0 8 16,3-2-3-16,-4 1-2 0,2 1-2 0,-4-5 9 15,-1 3-7-15,5 1 13 0,-3-1-6 0,0-4-9 16,1 4 9-16,1-2-2 0,1 0-5 16,0-1 8-16,1-1-11 0,-3 1 13 0,4 0 10 15,3-4-12-15,-1 7 15 0,0-4 2 0,1-3-2 16,2 7 18-16,1-2-3 0,0-2-17 0,2 3 20 15,1-4-13-15,1 0 7 16,0 3 4-16,6-3-19 0,-3 2 11 0,0 0-11 0,3 0-7 16,-3-1 2-16,-2 0 3 0,3 2-1 15,-4-3-9-15,1 3 10 0,-3-2-8 16,2-3 0-16,-3 6 23 0,1-2-28 0,-5-4 18 16,2 7-15-16,-2-3-8 0,-7 0 25 0,-1 4-7 15,-5 1 5-15,0-1-13 0,-2 0 20 0,-8 1-22 16,1-1-6-16,-2 0-15 0,-5-1-7 15,-2 2-34-15,-3-1-31 0,7-1-104 0,-1-3-149 16,1 3-476-16,2-2 97 0,2-3 56 0</inkml:trace>
  <inkml:trace contextRef="#ctx0" brushRef="#br0" timeOffset="3847.13">31448 15698 709 0,'0'0'258'0,"-3"-7"-7"15,3 7-44-15,0 0-20 0,0 0-18 16,0 0-15-16,0 0-11 0,-7 20 8 0,4-8-20 15,-2 2-27-15,-1 3-4 0,2 5 0 0,-2 0-5 16,3 3-21-16,-4 0-2 16,4 0 10-16,-5 3-31 0,1 2-8 0,1 1-22 0,1-1-11 15,-4 1-36-15,2-6-43 0,4 0-20 0,0-2-67 16,2-3-108-16,-2-3-524 0,6-1 43 16,-2-3 138-16</inkml:trace>
  <inkml:trace contextRef="#ctx0" brushRef="#br0" timeOffset="4273.72">31832 15892 752 0,'0'-4'348'0,"0"4"-100"0,0-5-25 16,0 5 8-16,3-4-60 0,-3 4 13 15,0 0-25-15,0 0 5 0,0 0-28 0,0 0-37 16,0 0-4-16,0 0 10 0,0 0-13 16,0 0 3-16,-26 17-11 0,16-7-22 0,-4 7-16 15,-1 0 10-15,1 1 6 0,-1 5-24 0,-1 2-15 16,2 0 3-16,1 0-11 0,3-1-10 0,3-3-7 16,2-1-9-16,-1-3 1 0,3 1 2 15,3-4-12-15,0-1 12 0,6 2-15 0,2-3 13 16,2-2-8-16,3-3 8 0,5-3 2 0,2 0-7 15,0-4 10-15,4-4 2 0,1 0-2 16,2-3 13-16,1-5-14 0,4 0 9 16,-3-4-16-16,9-6 6 0,-11 1 7 0,-3 1-3 15,-1 1 0-15,-5-6 1 0,1 3 20 0,-8 1-3 16,-4-3 3-16,-3 3-3 0,-1 1 3 0,-3 0-2 16,-3-2-1-16,-4 0 8 0,-6 2-10 15,-8-3-5-15,0 5-6 0,-6 1 1 0,-1 0 4 16,-3 7-17-16,-3 0 5 0,7 5-67 0,0 0-45 15,0 5-111-15,-1 0-174 0,6 3-427 16,1-3 122-16,6 0 29 0</inkml:trace>
  <inkml:trace contextRef="#ctx0" brushRef="#br0" timeOffset="5476.84">26252 2485 711 0,'0'0'343'0,"4"-6"-31"16,-4 6-33-16,0-4-38 0,0 4 7 0,0 0-28 16,3-5-33-16,-3 5 0 0,0 0-26 0,0-7-10 15,0 7-15-15,0 0-21 0,0 0-10 16,3-5-8-16,-3 5-7 0,0 0-11 0,7-4 1 15,0 2-3-15,0 0-26 0,7-2 0 0,2 0 5 16,2 0-17-16,3-1 4 0,-1 1-2 16,3 2-36-16,-1 0-5 0,1-2-10 0,-3 4-51 15,1 0-37-15,-7 0-60 0,3 2-73 0,0 3-58 16,-3 2-410-16,-4-1-105 0,1 3 77 0,-8-1 57 16</inkml:trace>
  <inkml:trace contextRef="#ctx0" brushRef="#br0" timeOffset="5665.96">26310 2696 1072 0,'0'0'297'16,"0"0"-39"-16,0 0-4 0,0 0-37 0,0 0-25 16,0 0-12-16,0 0-17 0,0 0-14 0,0 0-24 15,31-4-2-15,-17 1-8 16,2 2-22-16,2-2-19 0,3 1 15 0,-1-3-22 0,4 4-26 15,0-1-26-15,0-2-28 0,-1 3-66 0,2 0-75 16,-2-1-148-16,2-1-540 0,-2 2 72 16,6-4 68-16,-7 1 88 0</inkml:trace>
  <inkml:trace contextRef="#ctx0" brushRef="#br0" timeOffset="5930.48">27073 2308 1082 0,'0'0'302'0,"3"-6"-28"16,-3 6-26-16,0-4-30 0,0 4-26 0,0 0-15 15,0 0-19-15,0 0-25 0,0 0 8 16,0 0-15-16,0 0-27 0,0 21-4 16,3-11-3-16,-6 6-20 0,3 3 2 0,-3 2-15 15,3 5 5-15,-4 1-5 0,4-2 0 16,-3 4-16-16,0-1-38 0,3-2-7 0,0 1-36 15,3-5-21-15,-3-1-77 0,6-2-87 0,-2-2-104 16,3-2-531-16,7 1 95 0,-4-7 62 0,7-1 105 16</inkml:trace>
  <inkml:trace contextRef="#ctx0" brushRef="#br0" timeOffset="6304.88">27620 2306 967 0,'0'-4'338'0,"0"-2"-36"16,0 6 8-16,0-7-36 0,0 7-26 0,0-6-23 16,0 6-23-16,0 0-12 0,-7-5-16 0,7 5-33 15,0 0-16-15,-21 11 6 0,11 1-37 16,-4 1 11-16,-3 9-5 0,0 2-26 0,-1 1 1 16,2 3-14-16,2-3-18 0,4 3 1 0,3-5-6 15,1 1-9-15,2-2-9 0,4-3 8 0,3 0-2 16,-2-1-3-16,5-3 0 15,1-1 10-15,2-1-18 0,3-5-4 0,4-3 4 0,2 0-2 16,3-5 0-16,1-5 2 0,0-2-7 0,10-4 5 16,7-11-19-16,-1-5 22 0,-3-2-19 15,-2-4 19-15,-5-3-14 0,0-3-10 16,-5 0 8-16,-2 2 8 0,-8 4-13 0,-3 6 5 16,-6 4 13-16,-1 0 17 0,-3 2-22 0,-7 1 2 15,-3 1 3-15,-4 2-8 0,-6 5-2 16,-3 1 2-16,-5 3-2 0,-3 4-9 0,-3 4 9 15,-7 3-8-15,3 4-5 0,-10 5-6 0,1 4-14 16,6 6-4-16,-1 3-45 0,8 3-49 0,3-1-74 16,1 5-213-16,16-6-471 0,3-3 42 15,5-4 153-15,5-6 2 0</inkml:trace>
  <inkml:trace contextRef="#ctx0" brushRef="#br0" timeOffset="16431.52">19973 1586 353 0,'7'2'117'0,"-1"-1"-83"0,-6-1 25 15,7 3 74-15,-1-1 20 0,-6-2-12 0,5 2 15 16,-5-2 11-16,0 0-96 0,9 0-22 15,-9 0 117-15,0 0-17 0,0 0-3 0,0 0-3 16,11 0-12-16,-11 0-24 0,0 0 1 0,6-5-14 16,-6 5 16-16,5-5-23 0,-2 0 31 15,0-1-23-15,0 1-8 0,0-2-10 0,-2 0 15 16,2-1-10-16,-3-2-16 0,3-1 6 0,-3 0-11 16,0-2 8-16,0 1-17 0,0-1-6 0,-3 1 13 15,0-1-24-15,2 1 1 16,-5-1-13-16,3 2 0 0,-2 0 8 0,-4 0-8 15,5 4-8-15,-6 0-4 0,-1 2-4 0,-5 2 9 16,2 1-9-16,-6 7 1 0,-1 1-8 16,-7 7 0-16,-12 9-2 0,2 6 4 0,0 3-2 15,0 6-2-15,-6 13 7 0,0 3 7 0,3 4-22 16,0 3 10-16,3 7 8 0,1 4-18 0,5 3 15 16,-1 2-8-16,8 3 3 0,-2 2-7 15,10-1-1-15,0-2 10 0,7-1 4 0,6-16 9 16,1 1-2-16,7 0-21 0,2-3 3 0,4-3-8 15,5-1 3-15,5-3 7 0,0 0 3 16,7-6 5-16,4-3-7 0,0-3 4 16,6-3 4-16,2-3 11 0,2-6-6 0,6-5 2 15,1-4-1-15,7-6-4 0,0-7-5 0,-4-4-1 16,14-4 13-16,2-4-4 0,0-2 12 16,0-9-5-16,8-3-16 0,-5-10 14 0,-2 1-6 15,-4-4-8-15,-5-3 9 0,-4-5-9 0,-1-7 6 16,-6-3-6-16,-1-11 9 0,-2-7-4 0,-11-4-2 15,-3-5 8-15,-3-6-8 0,-9 0-5 16,-5-3 16-16,-7-4-3 0,-7 0-6 0,-6 3-12 16,-5-2 28-16,-9 8-15 0,-1 4 2 0,-10 1-15 15,-3 10 13-15,-7 3 12 0,-10 7-2 0,-7 10-3 16,-4 4-10-16,-6 11 8 0,-4 2-15 16,-6 10 2-16,16 7-3 0,-6 5-5 0,0 6 16 15,-2 5-13-15,5 4-8 0,-3 7 0 16,-7 5-17-16,7 8-16 0,3 3-18 0,20-1-36 15,5 5-28-15,6 3-28 0,7 4-36 16,9 3-92-16,11-4-425 0,7-4-80 0,4 13 37 16,9-5 140-16</inkml:trace>
  <inkml:trace contextRef="#ctx0" brushRef="#br0" timeOffset="17463.28">28040 1721 488 0,'0'-8'190'0,"0"-2"27"16,0-1-48-16,-1 0 3 0,-2-3-24 0,0-2 8 15,0-2-17-15,-1 2 65 0,-2-1-24 0,-5-3-19 16,1 3-20-16,-4-2-1 0,-9-4-37 16,1 4-85-16,-5 0-3 0,-14-3 3 0,-7 5-13 15,1 1 8-15,-8 5 0 0,-7 2 10 0,-2 6-3 16,-1 1-4-16,-3 7-11 0,1 4 15 0,-4 5-20 15,-4 7-5-15,3 8-8 16,1 6 6-16,6 9 1 0,0 4 17 0,3 8-14 16,1 6 6-16,6 7 12 0,0 6-15 0,7 5-2 15,2 6 7-15,7 4 0 0,5 1 5 0,10 0 13 16,11-1-18-16,6-2 8 0,3-1-5 16,11-4 10-16,7-1-6 0,9-6-12 0,2-2 8 15,6-2 2-15,3-7 6 0,8-4-9 0,5-8-7 16,7-3 0-16,7-5 5 0,8-8 3 15,6-6 5-15,4-6-5 0,6-2 12 0,4-10 8 16,-13-7-15-16,1-6-5 0,19-6-8 0,-3-5 0 16,2-6 18-16,2-7 5 0,0-6-23 0,-3-7 7 15,-2-6 27-15,20-16-22 16,-8-5 1-16,-9-6-18 0,-3-7 13 0,-9-10-8 0,-5-11 2 16,-13-2 14-16,-2-2 7 0,-23 12 2 15,-6-3-2-15,-6-4-7 0,-9 2 17 0,-12-4-13 16,-3 5 6-16,-13 4-18 0,-9 2 5 15,-13 10-21-15,-9 4 23 0,-15 4-25 0,-15 11 7 16,-35-5 11-16,9 22 2 0,-34 1-25 0,17 16 5 16,-10 5-8-16,-14 8-3 0,-3 9-25 0,-7 4-10 15,8 4-8-15,-17 15-95 0,35-10-120 16,-15 29-530-16,32-4 70 0,5 3 91 0</inkml:trace>
  <inkml:trace contextRef="#ctx0" brushRef="#br0" timeOffset="35817.01">8728 251 112 0,'0'7'49'0,"0"2"51"15,0-3-59-15,0 2-1 0,1-1-16 16,-1 0 6-16,4-1 1 0,-4-1-23 0,3 2 27 16,-3-1 6-16,0-6 26 0,3 7 87 0,-3-3 15 15,0-4-65-15,0 8 12 0,0-8 55 16,0 4-22-16,0-4 20 0,4 5 10 0,-4-5-23 15,0 0-8-15,0 5-50 0,0-5-32 0,0 0 19 16,0 0-6-16,0 6-25 0,0-6-3 16,0 0-23-16,0 6-7 0,0-6 17 15,0 8-7-15,3 0-8 0,-3 0-8 0,0 4 11 16,0 1-6-16,3 4-2 0,-3 1-10 0,0 4-3 16,0 3-5-16,0 1 10 0,0 1 5 0,1 0 3 15,-1 0-13-15,0-1 19 0,0 1-1 16,0-2-18-16,-1-3 10 0,2-3-2 0,2 1-18 15,-3-3-11-15,0 1-4 0,0-3-21 0,0-1-3 16,0 0-12-16,0-3-54 0,0 0-28 16,0-1-36-16,0-3-26 0,-7 4-84 0,7-7-448 15,3-1 82-15</inkml:trace>
  <inkml:trace contextRef="#ctx0" brushRef="#br0" timeOffset="36471.01">8759 411 765 0,'-3'-6'274'0,"0"-1"0"0,3 1-18 16,0 0-26-16,-4 1-23 0,4 5-12 15,0-8-34-15,-3 5 0 0,3 3-12 16,0-7-31-16,0 7-13 0,-3-7-8 0,3 7-20 0,0 0-6 15,6-4 1-15,-6 4-16 0,10-2-2 16,1 2-8-16,-1 0-2 0,4-2-6 16,3 4-7-16,4-4 10 0,-1 2-16 0,4 0 3 15,0 2-2-15,-3-2-8 0,2 1 5 0,1 0-3 16,-3-1-7-16,0 1-13 0,-2 1-5 0,-1-1 0 16,-5 1-31-16,2 1 23 0,-2-1-12 15,-3-2-9-15,-2 4 9 0,-2 1-3 0,0 0 5 16,-6 1 0-16,0 2 18 0,-6 1-19 0,0 1 7 15,-2 1-9-15,-5-1 13 16,2 3-2-16,-6-1 5 0,1 1 10 0,1-4-13 0,2 1 5 16,-1 0 11-16,1-2-11 0,2 0 0 15,1-1 1-15,3-2-9 0,0 0 6 0,0 2 0 16,3-3 0-16,1 0-16 0,0 2 16 16,3-6 10-16,0 11 2 0,0-7 11 0,3 0 8 15,4 2-9-15,0 0-1 0,0-1 1 0,3 2-12 16,1-1 11-16,-1-1 9 0,3 3 1 15,1-1-6-15,-3 3-7 0,3-3 7 0,-1 1-7 16,0 2-1-16,-2-2 19 0,-1 1-26 0,0 1 15 16,-3-1-4-16,0 1-6 0,-1 1 13 0,-5-1 7 15,2 3-9-15,-3 1 1 16,-4 2 14-16,-2 0-8 0,-1 2-7 0,-7-1 9 16,1 2-10-16,-8 1 11 0,0-1-3 0,-5 0 8 15,1-3-23-15,-2 0 2 0,-4-1-3 16,4 0 16-16,-4-4-15 0,4 0 2 0,2-1 1 15,2-3 4-15,2 0-5 0,1-2 16 0,6 1-13 16,0-5-3-16,4 4 15 0,0-3-27 0,-1 2 2 16,2-3-23-16,9-1-28 0,0 0-16 15,-7-5-43-15,7 5-51 0,6-10-67 0,-2 5-187 16,6-5-422-16,1 2 67 0,2-4 97 0</inkml:trace>
  <inkml:trace contextRef="#ctx0" brushRef="#br0" timeOffset="37299.85">4425 542 737 0,'0'0'225'0,"0"0"-13"0,0 0-35 16,-7 10 20-16,4 1-28 0,2-1-8 0,1 3 1 15,0 4-34-15,0 3-3 0,-3 3-10 16,3 2-12-16,0 4-22 0,3 1 9 0,-3 4-13 16,0 0 12-16,0-4-25 0,1 5 0 0,2-9 0 15,1 2-10-15,-4-3-3 0,3-4-10 16,-3-3-23-16,1-1 0 0,2-1-18 0,0-2-18 15,-3 0-23-15,3-4-41 0,-3 1 3 0,1-3-69 16,-2-2-229-16,2-1-419 0,1-2 39 0,-2-3 122 16</inkml:trace>
  <inkml:trace contextRef="#ctx0" brushRef="#br0" timeOffset="37557.8">4336 539 821 0,'0'0'287'0,"-6"-3"-26"16,6 3-20-16,-4-5-26 0,4 5-41 0,0 0-26 16,0 0 1-16,0 0-19 0,7-6-2 0,-7 6-20 15,10-4-6-15,-3 2-15 16,4-3-10-16,5 2-6 0,2-2 9 0,5 0-26 15,4-1 4-15,-2-1-6 0,5 0-17 0,1-3-4 16,0 2-33-16,-4 3-24 0,0 0-28 16,-2 2-43-16,-5-1-49 0,0 2-54 0,-6 0-89 15,0 5-499-15,-1-2 63 0,-5 5 75 0</inkml:trace>
  <inkml:trace contextRef="#ctx0" brushRef="#br0" timeOffset="37761.93">4497 738 622 0,'7'-5'197'0,"4"2"-5"0,-1-4-31 16,3-2 8-16,1 2-18 0,2 1-13 15,2-1-30-15,-2 1-1 0,2-1-40 0,-1 2-32 16,0 0-22-16,1 3-59 0,-2-3-105 0,2 4-128 15,-2 1-402-15,-1 3 34 0</inkml:trace>
  <inkml:trace contextRef="#ctx0" brushRef="#br0" timeOffset="38027.05">5164 513 1021 0,'0'0'307'0,"0"0"-36"16,0 0-45-16,0-5-17 0,0 5-37 0,0 0-11 15,0 0-25-15,0 0-16 0,0 0-7 0,0 0-8 16,3 22-16-16,-3-11-4 0,0 1-11 0,0 4 3 16,0-2 0-16,0 5-13 15,0 0-3-15,0 1-20 0,0 0-15 0,0 0-16 16,0-3 5-16,0 4-33 0,3-4-28 0,-3-1-36 15,1-2-41-15,-1 0-66 0,2-5-67 16,-1 3-563-16,-1-3 82 0,3-2 51 0</inkml:trace>
  <inkml:trace contextRef="#ctx0" brushRef="#br0" timeOffset="38258.78">4976 548 806 0,'-4'-4'284'0,"4"4"-15"0,-3-6-34 0,3 6-30 15,0 0-16-15,10-11-17 0,-3 5-19 0,2 1-14 16,6-3-14-16,5 0-5 0,4-1-20 0,0-1-8 16,7 0 1-16,-3 2-29 0,2 0-21 15,-5 1-38-15,5 1-36 0,-7 2-43 0,1 1-59 16,-3 3-31-16,-7 0-122 0,3 3-403 0,-4 5-51 15,-6-1 98-15</inkml:trace>
  <inkml:trace contextRef="#ctx0" brushRef="#br0" timeOffset="38485.3">5013 952 778 0,'0'0'212'0,"0"0"26"15,0 0-36-15,0 0 49 0,0 0-28 0,20-7-21 16,-6 1-12-16,-3 0-6 0,9-1-38 16,-4 0-16-16,5-4 1 0,4 3-24 0,2-1-2 15,0-2-20-15,4 1-37 0,-7 1-14 0,7 0-37 16,-4 3-46-16,0-1-73 0,-2 1-109 16,2 3-590-16,0-2 89 0,-3 0 46 0,-4-1 89 15</inkml:trace>
  <inkml:trace contextRef="#ctx0" brushRef="#br0" timeOffset="38734.82">5663 533 685 0,'-1'-7'254'0,"1"7"-21"0,-2-5-34 15,2 5-7-15,0 0-48 0,-1-5-3 0,1 5-26 16,0 0 5-16,0 0-30 0,0 0 12 0,4 15-15 15,-1-7-13-15,0 3-2 0,-2 2-13 16,1 4-5-16,-1 1-6 0,2 3-7 16,0 2 3-16,1 1 7 0,-3 2-25 0,2-1 4 15,0 0-27-15,0-1-13 0,-2-1 7 0,2-2-58 16,3-4-42-16,-5 0-17 0,1-1-59 16,2-6-52-16,0 0-531 0,-3-4 137 0,2-3 16 15</inkml:trace>
  <inkml:trace contextRef="#ctx0" brushRef="#br0" timeOffset="38969.81">5700 444 609 0,'-3'-6'225'0,"3"6"21"0,0 0-36 16,0-7-18-16,0 7 40 0,3-6-11 15,1 2-35-15,2-3-4 0,5 1-10 0,2-2-42 16,-2-3 3-16,3 3-10 0,3-3-15 0,2-3-6 16,2 5-10-16,0-2-20 0,-1-2-21 0,1 3-7 15,0 0-62-15,-1 2-8 0,-2 1-71 16,-2 4-75-16,1-1-153 0,-7 6-478 0,1 3 88 16,-7-1 22-16</inkml:trace>
  <inkml:trace contextRef="#ctx0" brushRef="#br0" timeOffset="39172.96">5748 673 798 0,'0'0'307'16,"0"0"-33"-16,0 0-23 0,7-15-21 16,-3 12-15-16,2-6-25 0,1 2-14 0,3-1-22 15,0 2-3-15,0-5-41 0,4 3 5 0,0 0-12 16,0 1-39-16,2-1-34 0,2 1-19 15,-2 0-60-15,2 1-18 0,0 3-84 0,1-2-97 16,-1 2-300-16,-4 2-186 0,6 0 35 0,-6 1 85 16</inkml:trace>
  <inkml:trace contextRef="#ctx0" brushRef="#br0" timeOffset="39562.42">6328 411 844 0,'0'0'279'0,"-3"-8"-33"0,3 8 53 0,-3-7-43 16,0 6-15-16,3 1-31 0,-10-1-31 15,10 1-10-15,0 0-5 0,-17 6-34 0,9 0-14 0,-1 4-1 16,2 0-26-16,-4 3 6 16,2 3-18-16,5 0-5 0,-2 2-11 0,1 1-5 15,5 0-17-15,-3-1-16 0,6 0 5 0,1-1 5 16,-3-1-15-16,5-4 15 0,0 1-22 15,1-3 6-15,4-2 4 0,-1-1-8 0,3-5 5 16,1 0 12-16,3-4-9 0,0-1-13 0,3-6-3 16,1-1 5-16,-3-2-10 0,2 0 36 15,0-7-11-15,1 0-2 0,-4 0-12 0,0-5 1 16,0-1-14-16,-3 0 25 0,-4 4-8 0,-3-4-7 16,0 0 10-16,-4 1-13 0,-2 3 0 0,-1 1 8 15,-3 1-8-15,-1 4-10 16,-3 0 7-16,-3 5-2 0,-1 4 3 0,-3 3-11 0,-2 5 3 15,-5 2-31-15,-3 6-10 0,-4 3-36 16,-12 10-40-16,2 3-55 0,-4 2-151 16,5 4-570-16,0 2 117 0,-1-2 59 0,4 2 70 15</inkml:trace>
  <inkml:trace contextRef="#ctx0" brushRef="#br0" timeOffset="39977.8">4531 1258 627 0,'0'0'207'0,"21"-7"-15"16,-11 4-18-16,7 0 5 0,6-3-43 0,5 2 28 15,10-5-16-15,16-3-2 0,7 0-49 0,19-7 18 16,5 2-4-16,5-3-32 16,5 0 18-16,0-3-20 0,-2 1-10 0,2 1-6 15,1-3-2-15,0 1-16 0,-1-2-2 0,-3 3 10 16,-2-2-20-16,-5 1 10 0,1 0 5 15,-8-2-15-15,-5 4 5 0,-12 2-11 0,-4 1 4 16,-2 0-24-16,-6 0 13 0,-12 7 63 0,-10 1 9 16,-3 4-21-16,-4-3 0 0,-2 3 8 0,-5-1-3 15,-2 2-20-15,-4 1-23 0,-1-1-21 16,-5 2-41-16,-1 3-22 0,0 0-27 0,0 0-25 16,-34 10-97-16,12 0-407 0,-5 4-205 15,-17 4 61-15,0 4 147 0</inkml:trace>
  <inkml:trace contextRef="#ctx0" brushRef="#br0" timeOffset="40374.3">4948 1428 524 0,'0'0'220'0,"0"0"-15"15,0 0-5-15,0 0-13 0,0 0-8 0,34-9 0 16,-9 3-43-16,12-5-13 0,21-2-1 16,4-1-1-16,19-8-24 0,1 2 10 15,1 0-19-15,-1-2-9 0,6 1-2 0,-2 1-16 16,-1-2 11-16,1 2-21 0,-4 1 5 0,-3 0-7 16,-4 0 0-16,-11 3-3 0,-2 0-21 15,-1-1 11-15,1 1-5 0,-7-1 12 0,3 1-17 16,-6 1 5-16,-2 0-8 0,-8 5-5 0,-8 2 7 15,-7-1-7-15,-6 4-18 0,-1 0 13 0,-2 0 5 16,-5 1 25-16,0 0 42 0,-2 1 33 16,-1 0-39-16,-3 0 16 0,4 2-34 0,-5-1-23 15,-6 2-2-15,7-3-13 0,-7 3-5 16,0 0-64-16,0 0-13 0,0 0-53 16,0 9-62-16,-7-5-223 0,7 3-479 0,-3 0 101 15,0-1 68-15,0-1 108 0</inkml:trace>
  <inkml:trace contextRef="#ctx0" brushRef="#br0" timeOffset="41236.91">9273 761 616 0,'0'0'177'0,"0"0"-26"0,0 0-15 0,0 0 10 15,0 0-24-15,0 0 6 0,0 0-17 0,0 0-22 16,0 0 8-16,0 0 8 0,0 0 0 16,9-3-31-16,-9 3 90 0,11-1-20 15,-4-1-21-15,-1 0-8 0,5-1-13 0,-1-1 3 0,0-1-5 16,4-3-23-16,-4 1-3 0,1-2-10 15,2 0 2-15,-2-1 16 0,3 1-43 16,-7-2 9-16,5 2 4 0,-8 0-1 0,3 0 5 16,-3 0-28-16,-1 2-7 0,0 0 17 0,-3 0-12 15,0 3 7-15,0 4-5 0,-6-7 0 16,2 3-7-16,-7 4 4 0,11 0-20 0,-23 5 19 16,12 0-4-16,-2 0-23 0,-4 5-2 0,3 1 10 15,0 0 6-15,1 5 4 0,2-2-10 16,4 3 0-16,1-1 23 0,2 0-35 0,1 2 12 15,6-1 0-15,1 1-2 0,2-3 9 16,6 2-7-16,4-3-5 0,5-4 21 0,6-1-21 16,1-3 0-16,3-4 18 0,6-3-13 15,4-1-20-15,17-7-3 0,-6 1-16 0,1-5-40 16,2-1-28-16,-10-1-108 0,-11-3-133 0,-3 6-543 16,-4-4 98-16,-3-2 58 0,-3-1 144 15</inkml:trace>
  <inkml:trace contextRef="#ctx0" brushRef="#br0" timeOffset="41458.3">9949 317 650 0,'0'0'220'16,"-9"10"0"-16,9-2-38 0,-1 1-6 0,1 2-25 15,0 3-5-15,-3 2-15 0,3 4-11 0,-3 3 5 16,-2 5-30-16,2 5 0 0,0 4-16 0,-1 1-20 16,1 14-15-16,0-7-6 0,3-5-48 15,3-2-59-15,0 1-34 0,4 11-204 0,1-11 33 16,2-10-430-16,3-2 41 0</inkml:trace>
  <inkml:trace contextRef="#ctx0" brushRef="#br0" timeOffset="41853.61">10398 725 929 0,'-8'-4'284'0,"5"2"-97"0,3 2-24 16,-14-3 1-16,3 1-15 0,1 2-24 0,-3 2-28 15,-1-1 8-15,-3 2-7 0,0 0-6 16,0 2-23-16,-3 2-3 0,2-1 16 0,2 1-33 15,1 2-16-15,2-2 1 0,-1 4 14 0,1-1-22 16,3 0-11-16,2 1 1 0,2-3-24 16,2 1-10-16,1-1 15 0,6-1-9 15,-3-1 12-15,4-2-13 0,6-1 13 0,0-2 7 16,0-1-24-16,4-2 4 0,0-2 8 0,6 0 7 16,-6 0 3-16,4-2 11 0,1 1-1 15,-4-1 21-15,5 2-18 0,-7-2 15 0,2 1 23 16,-5 1 11-16,0 2-21 0,-1-2-13 0,2 2 16 15,-4-1-3-15,0 0-8 0,-1 1-20 0,-6 2 0 16,11-4 8-16,-11 4-13 0,10-1 12 16,-10 1-7-16,0 0-3 0,14 4 1 0,-7-1-6 15,3 1-10-15,-3 2-15 0,4 1 2 0,2 1-31 16,1 0-20-16,2-1-5 16,2 0-51-16,-1-3-39 0,7 1-102 0,-4-3-294 15,4-2-221-15,-3-1 121 0,6-3 51 0</inkml:trace>
  <inkml:trace contextRef="#ctx0" brushRef="#br0" timeOffset="42805.03">10958 361 742 0,'0'0'299'0,"0"0"-22"0,0 0-42 0,0 0 3 15,0 0-38-15,-17 11-18 16,16-2-6-16,-5 2-43 0,3 0 3 0,2 5-3 15,-2 0-20-15,0 4-16 0,0 1-12 0,-2 1-6 16,5 3-18-16,-3 2 8 0,0-2-2 16,3 0-13-16,0-4-1 0,0 0-22 0,0-2 8 15,0-2-4-15,3 1-14 0,-3-6-1 0,0 1 3 16,0-1-2-16,3-1 4 0,-3-3 9 16,0 0-6-16,0-4 3 0,0-4-8 0,0 7-11 15,0-7-1-15,0 0 12 0,0 0-5 0,-9-15-6 16,5 7-1-16,1-1-1 0,-4 1 8 0,0-2 0 15,3 2-5-15,-6-3 5 16,1 4-8-16,1 0-8 0,-2 0 3 0,3 2 11 16,-3 0-19-16,-4 4-7 0,4 2 13 0,-4-1-11 15,4 5 0-15,-3 1-12 0,2 3 15 16,1 1 2-16,0 2 3 0,3 2-10 0,6 3 15 16,-2-1-5-16,6 1 0 0,-2 0 0 0,9-1 8 15,0 1-6-15,0 0 1 0,8-4-1 0,-2 0 3 16,2-3-12-16,0-4-4 0,1-1 11 15,2-2 0-15,3-3 3 0,-4-3 10 0,7-2-26 16,-2-3 8-16,2 0 20 0,-3-1-7 0,-1-2-3 16,1-1 5-16,-3 1-5 15,0 0 1-15,-8 2 1 0,1 0 11 0,0 0-8 16,-4 1 1-16,1 0-4 0,-5 2 21 0,1-1-20 16,-1 0-44-16,-2 4-5 0,-1-2-7 0,2 2-1 15,-2-1 8-15,-3 4 3 0,0 0 7 16,0 0 0-16,0 0 1 0,0 0 7 0,6 10-26 15,-6-5 11-15,0 3 9 0,0 1 14 0,0-1-16 16,4 2-10-16,-4-2 13 0,3 2 0 16,1-3 10-16,-1 0 0 0,4-1-7 0,0 0 12 15,0-3 0-15,6-2-8 0,-5-2 11 0,5-2 8 16,4-3-6-16,-4-3 5 0,5-2-7 16,-2-1 3-16,2-2 12 0,-5-2-13 0,5 2 13 15,-5-4-18-15,1 3 6 0,-4 1 17 16,-3 2 5-16,0 3 18 0,0-2-4 0,-1 3-19 15,-2 0 13-15,2-1-8 0,-2 4-12 16,-1-1 7-16,1 1-2 0,-3 1-11 0,2-1 6 16,-3 5-8-16,0 0 5 0,0 0-16 0,0 21 14 15,-3-8 12-15,2 5-10 0,-3 5-10 0,1 6 15 16,0 3-13-16,2 6 29 0,-5 12-21 16,3-7 0-16,2-4 2 0,-2 14 6 0,0-12-6 15,0-5-9-15,3-1 7 0,-5-1 13 0,5-5-19 16,-3-2 14-16,3-6 0 0,0 1-8 15,-3-3-13-15,3-3 23 0,-3-3-7 0,2 2 4 16,-2-7-12-16,-4 3 0 0,-3-4-18 0,0 0 10 16,0-5-10-16,-1-2 5 0,1 0-5 15,-3-2-5-15,-2-2 3 0,2-3 12 16,-4-1 0-16,4-2 11 0,1 0-4 0,-1-1 29 16,3 0-23-16,-1-3-7 0,2 3 9 0,5-3 14 15,1-1-11-15,0 1-13 0,6-2 3 16,0-2-3-16,7-2-4 0,-3 1 4 0,7-2-2 15,2-2-21-15,5 1-18 0,10-6-48 0,-7 4-57 16,1 3-102-16,2 2-570 0,4-7 137 0,-1 4 8 16</inkml:trace>
  <inkml:trace contextRef="#ctx0" brushRef="#br0" timeOffset="42995.39">11562 335 798 0,'0'0'236'0,"0"0"-47"16,0 0-15-16,0 0-13 0,0 0-20 0,0 0 2 15,5 20-32-15,1-9 1 0,-2 3-20 16,5 2-5-16,3 5-2 0,1 3-21 0,-3 2-44 16,7 3-35-16,0 11-47 0,3 0-109 15,-2 0-418-15,-1-10-125 0,-3-5 84 16</inkml:trace>
  <inkml:trace contextRef="#ctx0" brushRef="#br0" timeOffset="43371.02">12041 628 742 0,'1'-5'225'0,"-1"5"8"0,0 0-31 0,0 0-12 16,0 0-39-16,-4-6-3 0,4 6 3 0,0 0-31 15,0 0 8-15,-24 6-33 16,17-2-10-16,-3 0-14 0,-1 3-2 0,-1 1-10 0,1 2-8 16,0-3-17-16,1 3 9 0,0 0-22 15,0 1 9-15,3-3-14 0,1 0-32 0,2-1-4 16,-4-1 10-16,5 2-16 0,-3-1 13 16,3-3-2-16,2 2 7 0,1-1 19 0,0 0-11 15,4 0 5-15,-1-1 15 0,3 0 1 0,2 0-11 16,-1-1 13-16,0 1 15 0,3 0-17 15,3-2-6-15,-3 1 6 0,0 1-9 0,1-3-1 16,2 4-1-16,-6-1 10 0,4-1-9 0,-1 2-1 16,-3-1 3-16,0 2-19 0,0 1 27 0,-1 1-6 15,-6 0-17-15,0 2 7 16,-3 3 5-16,-4 1-7 0,-6 4-6 0,-1 0-40 16,-4 2-19-16,-6 1-68 0,1-3-106 0,-18 5-360 15,3-3-162-15,7-3 100 0</inkml:trace>
  <inkml:trace contextRef="#ctx0" brushRef="#br0" timeOffset="43961.44">12971 898 563 0,'3'4'176'0,"-3"-4"-25"16,0 5 154-16,0-5-41 0,0 6-21 0,0-6-26 16,0 0-7-16,0 0-26 0,0 0-25 15,0 0 5-15,0 0-33 0,4-18-11 0,-4 8-13 16,4-6-4-16,-1-3 2 0,-2-4-26 0,5-2-79 15,0-1-5-15,-5-8 5 0,5 2 13 0,2-3 5 16,-2-1-8-16,-2 3 0 0,2 3-10 16,-2 4 18-16,-1 3-3 0,3 1 14 15,-1 5-1-15,-2 0-18 0,-3 4 5 0,3 1-2 16,-2 1-3-16,2 2-5 0,0 3-5 16,0-1 21-16,1 5-26 0,-4 2 10 0,0 0-5 15,17 8 2-15,-7-1-14 0,1 3 9 0,2 6 6 16,0 2-8-16,5 4 10 0,0 5-10 0,5 7 2 15,4 4 0-15,-3-2 1 0,0 1-6 16,-3-1 21-16,3-3-13 0,-4-5-8 0,-3-3 3 16,0-3 10-16,-3-3-2 0,0 0-11 0,-1-2 6 15,2-4-42-15,-2-1-12 0,-2 0-29 16,-1-2 1-16,-1-1-98 0,-5-5-158 0,2 0-477 16,-4-1 83-16,1-2 55 0</inkml:trace>
  <inkml:trace contextRef="#ctx0" brushRef="#br0" timeOffset="44189.59">13030 841 839 0,'0'0'320'16,"6"-13"-44"-16,0 10-22 0,5-3-26 15,-1 0-8-15,5-1-31 0,1 1-20 0,8 0-10 16,0-2-18-16,1 3-31 0,1 1-28 0,2-2-39 15,2 4-33-15,-2 0-68 0,-4 2-73 16,3 0-23-16,-3-1-135 0,-3 4-489 16,2-1 59-16,-2 2 92 0</inkml:trace>
  <inkml:trace contextRef="#ctx0" brushRef="#br0" timeOffset="44500.99">13631 771 760 0,'0'0'256'0,"4"-4"-21"0,-4 4-17 16,0 0-6-16,6-4-30 0,-6 4-13 0,0 0-8 15,0 0-28-15,0 0-7 0,4-5-26 0,-4 5-6 16,0 0-14-16,0 0-11 0,0 0-3 16,0 0 3-16,3 11-28 0,-3-11-2 0,3 9-9 15,-3-2 6-15,0-1-46 0,0-1 5 0,3 4-10 16,-2-3-3-16,-1 2-18 0,3-2-8 16,-3-1-15-16,4 1 11 0,-4-1 25 15,3-2 0-15,-3-3 15 0,7 2 3 0,-7-2 10 16,0 0 26-16,18-4 2 0,-12 1 3 0,-2-3 5 15,5 0 7-15,-2 0 1 0,4 1-5 16,-4-1 7-16,3-1 0 0,0 0-2 0,-3 2-19 16,0 0 1-16,-1 1-3 0,-2-1-2 0,6 3-8 15,-6-2-8-15,3 2 10 0,-1-1-7 16,1 1-8-16,-7 2 21 0,17 2-36 0,-7 1-3 16,4-1-43-16,0 4-49 0,0 2-13 0,-1-1-59 15,1 3-89-15,3-1-530 0,-3 0 51 16,-1-1 90-16</inkml:trace>
  <inkml:trace contextRef="#ctx0" brushRef="#br0" timeOffset="44821.7">14253 681 885 0,'0'-6'330'0,"0"1"-28"16,-3 1-46-16,3 4-15 0,-8-8-21 15,2 5-23-15,-1 1-43 0,7 2-6 0,-17 3-20 16,4-1 0-16,-1 4-13 0,-3 1-15 0,-1 3-13 15,2 1-7-15,-2 2-24 0,2 2-20 16,2-2-8-16,3 4-15 0,1-4-8 16,0-1-10-16,3-1 0 0,0-1 20 0,4-1-12 15,0-3-1-15,3 0 6 0,3-2 12 0,-3-4 16 16,10 2-10-16,-3-2 15 0,3 0-26 16,-10 0 21-16,20-2 20 0,-9 1-25 0,-1-2 10 15,0 2 7-15,1-2-19 0,-1 3 9 0,-3-2-12 16,3-1 20-16,-10 3-23 0,14-1-3 15,-8 0-4-15,1 0 7 0,-7 1-13 0,11 0 5 16,-11 0 1-16,13 2-11 0,-6 1 10 0,0-2-38 16,3 4-15-16,-3-1-16 0,4 2-36 15,-5 0-71-15,1 0-128 0,3 0-635 16,-2 0 112-16,1-1 96 0,1-2 106 0</inkml:trace>
  <inkml:trace contextRef="#ctx0" brushRef="#br0" timeOffset="45350.28">14479 732 934 0,'3'-4'269'15,"-3"4"-49"-15,0 0-8 0,0 0-15 16,0 0-28-16,0 0-5 0,0 0-28 16,0 0-16-16,3 17-7 0,-2-12-11 0,-1 1-15 0,3 1 0 15,-3-1-18-15,0 0 0 0,4 0-18 0,-4 1-28 16,3-3-20-16,-3 2 0 15,3-2 4-15,-3-4 1 0,4 5-3 0,2-2 3 16,-6-3-6-16,0 0 32 0,0 0-6 0,21-9-5 16,-14 4 15-16,3-2 13 0,1 0-10 15,-1 1 16-15,-3-3 4 0,7 2-15 0,-8 0-5 16,4 0 5-16,-3 3-18 0,0 0-2 0,3-1 2 16,-6 2-13-16,2 0-4 0,2-1 14 15,-8 4-20-15,10-2 1 0,-4 2 4 0,-6 0-10 16,0 0 15-16,10 5-10 0,-5-1-5 0,-2-1 8 15,0 2 0-15,0-1-3 0,-3-4-13 0,1 9 8 16,2-5-8-16,-3-1-2 16,0-3 2-16,6 5-7 0,-6-1 23 0,0-4 5 15,0 0-1-15,7 4 1 0,-7-4-5 0,0 0 12 16,21-8 1-16,-11 1 7 0,1 1 5 16,2-2-5-16,1 2-2 0,-1-2 18 0,-3 1-9 15,4-1-4-15,-4 0-5 0,1 1-1 0,-1 3-2 16,0-2 8-16,-3 4-11 0,4-2-2 0,-4 3 11 15,2 0-19-15,-9 1-3 0,15 2 19 16,-6-1-13-16,-2 4-11 0,1 1 11 0,-2 0-23 16,1 1-13-16,-1 2-15 0,1 0-32 0,1 4-58 15,2-3-84-15,-10 3-246 16,10-1-433-16,1 0 98 0,2-3 101 0,-3-1 40 16</inkml:trace>
  <inkml:trace contextRef="#ctx0" brushRef="#br0" timeOffset="45709.85">15319 706 829 0,'-6'-6'348'15,"6"2"-46"-15,0 4-33 0,-7-2-26 0,1-1-31 16,6 3-15-16,0 0-7 16,-21 3-31-16,14-2-16 0,0 2-10 0,-4 1-36 0,2 2-2 15,2 0-11-15,-4 3-22 0,4 0-6 16,1 1-7-16,2 0-13 0,-2 1-13 0,3-3 0 15,2 2 8-15,2-3-14 0,-1 0-1 16,6-1-9-16,-2-4 9 0,5 1-6 0,2-3 0 16,2-1-2-16,-3-3-8 0,5-2 3 0,1-1 9 15,-1-3-9-15,1 1 12 0,1-4 1 16,-6 2 25-16,3-1-3 0,-4 0-10 0,-4-1 11 16,1 1-11-16,0-1 5 0,-6 1-15 0,2 2 7 15,-3 1-2-15,0-1-2 0,-4 1-3 16,1 2 0-16,-5 0-13 0,-1 1-3 0,2 3 4 15,-4-1-4-15,1 4-4 0,-3 0-21 0,-1 0-6 16,1 5-6-16,1 0-19 0,-1 0-23 16,3 2-48-16,3 1-47 0,0-2-43 15,4 2-125-15,3-5-515 0,3 1 94 0,-3-4 60 16,14 3 110-16</inkml:trace>
  <inkml:trace contextRef="#ctx0" brushRef="#br0" timeOffset="45933.82">15570 238 780 0,'0'-5'259'0,"0"5"-29"0,-4-6-15 16,4 6-41-16,0 0-18 0,0 0-23 0,0 0 11 15,0 0-16-15,-1 26-8 0,1-12-2 0,0 5-23 16,0 1-14-16,0 5 1 0,-3 5-7 15,0 4-19-15,3 2-5 0,-4 0-5 0,1 3-5 16,3 1 3-16,-3-1-16 0,0-1-21 0,3 0-12 16,0-3-38-16,0-1-57 0,-4-1-184 15,4-7-535-15,1-4 66 0,5-6 100 0</inkml:trace>
  <inkml:trace contextRef="#ctx0" brushRef="#br0" timeOffset="46598.75">15703 600 726 0,'0'0'295'16,"0"0"-26"-16,0 0-31 0,0 0 0 0,0 0-41 15,0 0-13-15,0 0-12 0,0 0-27 0,0 0-11 16,0 0-4-16,-4 11-20 15,4-11-15-15,1 10-11 0,2-3-9 0,-3 1-4 0,3 0-4 16,0 0-8-16,-2 1-11 0,5 1 11 16,-3-1-23-16,2-1-3 0,-2 0-12 0,3-1 10 15,-2 0-14-15,2-3 19 0,1 1-20 16,4-4-1-16,-4 0-10 0,6-2-7 0,-2-3 2 16,2-1-6-16,1-4 4 0,-1-1-21 0,-2-1 20 15,3-3 16-15,-1-2-5 0,1 0 2 16,-4 2-18-16,-3-1 44 0,3 0-13 0,-3 1 8 15,0 1 5-15,-1 2-18 0,-2 3 10 0,0-1 0 16,2 1-5-16,-5 1-8 0,2 3 6 16,0 1-26-16,-3 3 20 0,0 0-7 0,0 0 12 15,4 17-7-15,-5-2-13 0,-2 3 15 16,0 9-2-16,-4 8 10 0,0 15-18 0,0 6 6 16,-3 3 12-16,-4 1 18 0,4 0-29 15,-3-1 1-15,2 1 13 0,1 1-39 0,0-2 8 16,-1-4-8-16,1-7-2 0,4-10 20 0,2-6-13 15,-3-7 11-15,3 0 4 0,-2-3-7 0,2-4 0 16,-2-3-18-16,-1-1 13 0,-1-1-2 16,-4-5-9-16,2-2 14 0,-2-4-3 0,-1-2-11 15,-7-4 6-15,3 0 7 0,-4-8-12 0,0-1-3 16,-3-4 13-16,4-4 15 0,-1-3-22 16,1-1 6-16,6-1 17 0,-3-3-9 0,7 3 1 15,0-3 10-15,3-1-21 0,3 4 23 0,8-2-10 16,3-3-10-16,9-7 5 0,5-2-5 15,7 5 13-15,6-1-6 0,0 5 3 16,6 2 16-16,2 0-16 0,2 4 13 0,8 3-5 16,-5 1-13-16,1 3 10 0,1 1-5 0,-9 3-15 15,-5 7-5-15,-5 0-62 0,-2 0-46 16,-1 1-102-16,-10 1-211 0,3 2-441 0,-6 0 88 16,-3 1 67-16,-1-2 113 0</inkml:trace>
  <inkml:trace contextRef="#ctx0" brushRef="#br0" timeOffset="53273.74">24744 1475 215 0,'0'0'89'0,"-3"-4"-10"15,3 4 1-15,-3-4-19 0,3 4 31 16,0 0-46-16,-7-4-12 0,7 4-34 0,-3-5 0 16,3 5-28-16,-7-1-8 0,7 1 31 0,0 0-16 15,-14 1-20-15,14-1-28 0,-14 2 31 16,4-2-31-16,3 3-26 0,2-2-2 0,5-1-34 15</inkml:trace>
  <inkml:trace contextRef="#ctx0" brushRef="#br0" timeOffset="53646.27">24512 1488 453 0,'0'0'184'15,"-3"-7"10"-15,3 7-86 0,0 0-24 0,0 0 14 16,0 0 25-16,0-8-19 0,0 8 71 0,0 0 1 16,0 0 16-16,0 0-38 0,0 0-26 0,0-6 2 15,0 6-12-15,0 0-18 0,0 0-26 16,0 0-2-16,0 0-21 0,0 0-2 0,0 0-1 16,0 0-4-16,0 0-8 0,0 0 4 0,0 0-9 15,0 22 0-15,0-15 2 0,3 4 0 16,-6 2-7-16,3 0 2 0,-3 0 0 0,3 2-2 15,0-1-13-15,-1 3 0 0,-2 1-3 16,3-5 3-16,0 3 2 0,-4 0-2 0,4-2-8 16,0-2 13-16,0-1 5 0,-3 0-18 15,3-1 13-15,0-2-3 0,3 1-5 0,-6-1 11 16,6-2-8-16,-3-2 7 0,-3 3 1 0,3-2 4 16,0-5 11-16,0 9-31 0,0-9 23 0,0 6-20 15,0-6-16-15,0 5-33 0,0-5-43 16,0 0-49-16,0 0-126 0,0 0-580 0,0 0 91 15,0 0 78-15,0 0 35 0</inkml:trace>
  <inkml:trace contextRef="#ctx0" brushRef="#br0" timeOffset="54100.53">23319 1963 652 0,'0'0'310'0,"0"0"-26"0,0 0-28 0,-10 0-31 16,10 0-22-16,0 0-27 0,0 0-12 15,0 0-10-15,0 0-29 0,31-5-5 0,-4-1-10 16,7 0-15-16,21-2-11 0,7-3 4 0,3 0-12 16,23-4-1-16,-3-1-17 0,4 1-6 0,0-2-1 15,4 2-10-15,-4-2-8 0,-1 2 13 16,-5 1-23-16,-15 3 5 0,-3 0 8 15,-3 1-15-15,-4 1-3 0,-11 2 2 0,-9 1-5 16,-7 1-17-16,-4 2-8 0,0-1-8 16,-6 1-8-16,-3 1-15 0,-2 0-41 0,-6 2 21 15,1-2-29-15,-11 2-38 0,6 4-36 0,-6-4-43 16,-24 11-121-16,11-5-460 0,-8 2 41 0,-6 2 160 16</inkml:trace>
  <inkml:trace contextRef="#ctx0" brushRef="#br0" timeOffset="54460.93">23405 2066 865 0,'0'0'253'0,"0"0"0"15,0 0-40-15,-7-3-11 0,7 3-18 16,0 0-12-16,20-7-21 0,1 2-10 0,6-1-8 15,14-1-13-15,17-3-12 0,4-2-11 0,6-1-2 16,17-1-16-16,1 0-7 0,3 0 7 16,3-1-20-16,-6-3-3 0,6 3 1 0,-4-2-11 15,-5 4 2-15,-15 1-4 0,1-1-11 0,-7 1 0 16,-1 1 13-16,-7-3-23 0,-9 6-12 0,-11 0 14 16,-3 1 3-16,-4 3-7 15,-7-2-1-15,-2 3 16 0,2-1-13 0,-9 0-15 16,2 0 18-16,-2 0 2 0,-1-1 8 0,-4 1-24 15,-2 0 6-15,0-1 13 0,-1 0-21 0,-3 5 16 16,5-4-26-16,-5 4-3 0,0 0-25 16,-2-6-13-16,2 6-28 0,0 0-28 0,0 0-1 15,0 0-117-15,0 0-207 0,-14 10-443 0,11-6 79 16,3-4 110-16,0 0 59 16</inkml:trace>
  <inkml:trace contextRef="#ctx0" brushRef="#br0" timeOffset="63969.87">24161 1902 284 0,'22'-6'102'0,"0"2"-30"15,2 0-3-15,-1-3 10 0,4 1-15 0,4-2 8 16,7-1-29-16,10-3 16 0,6-1-10 0,-2 1 10 15,-4 2-13-15,-4 0 0 0,-9 1-10 16,2 2-6-16,-3 0-4 0,-6 2-8 0,-4-1-18 16,-1 2-5-16,-2-1-5 0,-4 3-47 0,-3-1-20 15,-2 3 37-15,-7-1-35 0,-5 1-9 16,10 0-21-16,-10 0-151 0</inkml:trace>
  <inkml:trace contextRef="#ctx0" brushRef="#br0" timeOffset="64385.61">23996 2039 691 0,'0'0'240'16,"0"0"-40"-16,0 0-80 0,0 0-15 0,27 0-8 15,-14-1 26-15,5-2-33 0,0-2 5 0,8 0 61 16,1 0-5-16,7-2-13 0,2-1-23 0,1 1 0 16,0-2-17-16,15 0-6 0,-1-1 2 15,0-2 6-15,-7 4-18 0,-5 2-2 0,-2-3-16 16,0 1-18-16,-2 2 5 0,-5 1 0 0,-2 0-10 15,-1 0 0-15,-6 0-5 0,-1 2-6 16,0 0-17-16,-6 0 23 0,0 2 15 0,-1-2-25 16,-2 1 30-16,-1-1-23 0,0 2 3 0,-2 0 18 15,1 0-33-15,-2-1 17 0,-7 2-12 0,10-2 12 16,-10 2 5-16,11-1-7 16,-11 1-20-16,6-2 14 0,-6 2-17 0,0 0-10 15,0 0-39-15,9-2-13 0,-9 2-25 0,0 0-41 16,0 0-46-16,0 0-75 0,-10 14-629 0,5-10 110 15,-1 2 36-15,-2-3 81 0</inkml:trace>
  <inkml:trace contextRef="#ctx0" brushRef="#br0" timeOffset="71732.05">28028 2810 488 0,'-5'-4'203'0,"5"4"-17"16,0 0-9-16,0 0-11 0,-4-5-38 0,4 5 18 15,0 0 10-15,0 0-107 0,0 0-13 16,-3-5 18-16,3 5-21 0,0 0-15 0,0 0 13 16,0 0 4-16,0 0-19 0,0 0-16 0,-7-2 0 15,7 2 10-15,0 0-12 0,0 0 7 16,0 0 7-16,0 0-4 0,0 0-8 16,0 0-2-16,4 17-1 0,-1-12-15 0,-1 0 33 15,-1 3-2-15,0 1-10 0,-1-1 38 0,3 0-39 16,0 1-4-16,0 3 15 0,-2-4-3 15,2 1 8-15,0 0-11 0,0 1-4 0,-2 0 17 16,3-2-2-16,-1 2-5 0,1-3-3 0,-1 3 3 16,0-2 18-16,0-1-16 0,0 0-12 15,-2 1 22-15,2-2-17 0,3 2 7 0,-5-4 3 16,0 2 0-16,2-2-5 0,0 3 13 0,-3-3-11 16,4 0 11-16,-4-4 2 0,3 7 0 0,-3-7 38 15,3 5-17-15,-3-1-13 0,0-4 18 16,4 5 5-16,-4-5-21 0,3 2 5 15,-3-2-4-15,0 0-3 0,11 1 7 0,-11-1-7 16,20-3-8-16,-3-6 0 0,11 1-7 16,4-4-8-16,14-8 7 0,8 0-2 0,-2-1 67 15,8-1-19-15,7-5 8 0,0-1-20 0,2-1-5 16,-4 1 7-16,4-2-10 0,-4 3-13 0,6-3 19 16,-6 4-24-16,-13 1 8 0,2 4 2 15,-9 0-10-15,0 2 8 0,-12 5-18 0,-5 2 2 16,-8 3 1-16,1 2-3 0,-1-1-13 0,-6 2-3 15,-4 1 32-15,1 0-1 0,-1 0-15 16,0 1-8-16,0 2 3 0,-6-2-5 16,4 2-3-16,-6-1 5 0,-2 3-31 0,10-3-2 15,-10 3-7-15,0 0-19 0,0 0-23 0,0 0-17 16,0 0-34-16,-24 20-100 0,7-14-71 16,0 6-538-16,-4 0 51 0,-6 1 136 0,0-1 21 15</inkml:trace>
  <inkml:trace contextRef="#ctx0" brushRef="#br0" timeOffset="72493.7">27971 2896 511 0,'-6'-4'177'0,"6"4"-11"16,0 0-15-16,0 0-25 0,0 0-21 0,0 0 18 16,0 0-29-16,0 0 6 0,0 0-33 15,0 0 22-15,0 0-17 0,0 0 15 0,-4 14-18 16,4-14 3-16,0 10-6 0,1-5 9 0,-1 2-1 16,3 3-31-16,-3-2 14 0,3 4-14 15,0-1-7-15,0-1-15 0,-2 5 17 0,6-1-10 16,-3 3 5-16,-1-3 3 0,4 3-8 0,-1-2 16 15,-2 2-1-15,3-3-30 0,0 1 20 16,2 1-2-16,-2-3 0 0,-3 2 5 16,6-1-16-16,-3-4 3 0,-2 1-2 0,0 2 20 15,2-5-11-15,-3 0 9 0,-1 1-19 0,1-5 3 16,-1 4-5-16,3-3-2 0,-5 0 50 16,2-1 11-16,0 0 15 0,3 1-25 0,-5-3-19 15,-1-2 11-15,4 7-28 0,-4-7 20 0,3 7 16 16,-3-7-29-16,4 3 11 0,-4-3-11 0,0 0 18 15,10 0-15-15,0-4 0 0,4-4 5 16,3 1-23-16,6-3 11 0,8-7-1 0,14-5-13 16,5-2-2-16,-1 3 0 0,16-8-2 0,3 0-83 15,-2 0 18-15,2 4-7 0,-10 1 5 16,10-2 18-16,-10 5-3 0,-2 0 8 0,5 2-6 16,-4 0 42-16,-2 0-23 0,-3 5-6 15,-5-3-2-15,-8 4-8 0,-6 3 21 0,-8 2 0 16,-2 0 0-16,1 0-3 0,-6 1-5 15,-2 3-5-15,0 0 13 0,-5 0 10 0,0 0-3 16,1-1 11-16,-2 3-18 0,-5-1-3 0,3 1 20 16,1-1-7-16,-5 1 3 0,-4 2-6 15,10-2 6-15,-3-1 2 0,-7 3-7 0,7-3-6 16,-7 3-10-16,7 0-13 0,-7 0-10 0,0 0-5 16,0 0 0-16,0 0-38 0,10 3-8 15,-10-3-34-15,0 5-76 0,0-5-133 0,-4 8-464 16,4-4 54-16,0-4 131 0</inkml:trace>
</inkml:ink>
</file>

<file path=ppt/ink/ink2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5T06:15:53.153"/>
    </inkml:context>
    <inkml:brush xml:id="br0">
      <inkml:brushProperty name="width" value="0.05292" units="cm"/>
      <inkml:brushProperty name="height" value="0.05292" units="cm"/>
      <inkml:brushProperty name="color" value="#FF0000"/>
    </inkml:brush>
  </inkml:definitions>
  <inkml:trace contextRef="#ctx0" brushRef="#br0">6356 2223 634 0,'3'-17'121'15,"-3"17"19"-15,0 0-4 0,5-4-16 16,-5 4-33-16,0 0 13 0,0 0-18 0,0 0 5 16,0 0-7-16,0 0 1 0,0 0-9 0,0-6-16 15,0 6-15-15,0 0 5 0,0 0-12 16,0 0-1-16,0 0 3 0,0 0-11 0,0 0-12 15,9 12 13-15,-5-6-21 0,2 3 10 0,5 4 1 16,-4 1 4-16,3 2 1 0,1 4-14 16,2 4-9-16,1-1 22 0,3 4-4 0,-4 1-1 15,2-2-7-15,1 2-6 0,1-1 3 0,1-1 3 16,-5 0-3-16,5-1 13 0,-2-1-18 16,-3-2-8-16,2-3 24 0,-5-1-4 15,4-1-6-15,-4 0 4 0,3-2-18 0,-2-2-2 16,-1-1 82-16,-4-1-19 0,2-2 4 0,-1-1 14 15,-1 0 4-15,1-1 24 0,-4 0-4 16,5-2-72-16,-5 0 33 0,0-4-7 0,1 2-11 16,-4-3 9-16,0 0-7 0,10-14-9 0,-4 5-13 15,5-8 10-15,-4-2 3 0,6-11-8 0,2-12 10 16,5-2-20-16,0 0 10 0,-2-2-7 16,1 4-9-16,-1 1 14 0,-5 8-9 0,-2 3 9 15,-1 3-13-15,0 6 2 0,1 1 0 0,-4 1 0 16,-1 2-7-16,1 3 12 15,0 2-2-15,-4 2-13 0,1 0 0 0,-1 4 0 16,0-3-18-16,1 3-7 0,-1-1-6 0,0 2-18 16,-3 2 6-16,5-1 9 0,-5 4-9 0,0 0 15 15,0 0-23-15,0 0-16 0,10 10-48 16,-10-1-23-16,0 2-75 0,0 3 19 0,-3 1-55 16,3-5 55-16,0 8-526 0,3 4 29 0</inkml:trace>
  <inkml:trace contextRef="#ctx0" brushRef="#br0" timeOffset="276.39">7225 2467 739 0,'4'3'261'0,"-4"-3"-105"0,0 0-30 15,0 0-16-15,6 1-18 0,-6-1-5 0,0 6 16 16,0-6-32-16,0 8 3 0,0-2 1 15,3-1-4-15,-3 3-30 0,0 1 13 0,0-1-8 16,1 4 18-16,-1 0-18 0,0-1-5 0,3 3 0 16,-3-1-5-16,0-1 7 0,0 1-20 15,3 0 1-15,-3-1-12 0,0 0-22 0,3-3-49 16,-3 3-23-16,0-2-30 0,0-3-65 16,1 1 13-16,-1-3-43 0,3 0-494 0,1-3 48 15</inkml:trace>
  <inkml:trace contextRef="#ctx0" brushRef="#br0" timeOffset="433.22">7348 2291 639 0,'0'-5'159'0,"0"5"-8"15,0 0-46-15,0 0-26 0,0 0-61 16,0 0-33-16,10 10-64 0,-10 2-195 15,4 0-369-15</inkml:trace>
  <inkml:trace contextRef="#ctx0" brushRef="#br0" timeOffset="839.75">7502 2464 614 0,'3'-6'194'0,"-3"6"-9"0,4-4-39 0,-4 4-31 0,0 0 2 16,0 0-24-16,0 0 17 0,0 0-28 0,13 7-13 16,-10-2 8-16,-2 0-24 15,6 2 6-15,-4 1-8 0,1 1 6 0,2 0-11 16,-3 1-18-16,1 1 8 0,-1-1-8 0,0 0 10 16,1-1-17-16,0 1 20 0,-1 1-34 0,-2-3 32 15,1-2 4-15,-1 1-27 0,2 0-1 16,0-2-7-16,-3 0-11 0,0-5 34 0,0 8-11 15,0-8 8-15,0 0-20 0,0 0 2 0,0 0 6 16,0 0-3-16,0 0-3 0,0-21-5 16,3 10-3-16,1-1 34 0,-1-1-46 0,2-1 10 15,1 0 28-15,0-1-38 0,-2 2 15 16,2-1 0-16,2 1 5 0,-4 2 3 16,2 1 3-16,-2 0-6 0,2 1 8 0,-3 1-16 15,5 1 3-15,-5 1 11 0,0 0-32 0,1 2 16 16,2 0-10-16,-2 1-5 0,-4 3 2 0,7-3 13 15,-7 3-56-15,0 0-47 0,0 0-109 16,0 0-16-16,7 10-473 0,-7-4 22 0,-3 1 78 16</inkml:trace>
  <inkml:trace contextRef="#ctx0" brushRef="#br0" timeOffset="1075.7">7827 2138 578 0,'0'0'187'0,"0"0"-26"0,0 0-20 0,0 0-8 16,0 0 8-16,2 28-13 0,-4-14-31 0,2 2 3 15,-1 7-13-15,-2 2 5 0,0 7 3 0,3 2-6 16,-4 0-35-16,1 1 10 0,0 0-28 15,3-1-21-15,-5 1-40 0,2-1-27 0,0-6 12 16,0-2-50-16,2-6-94 0,-2-1-26 16,3-1-277-16,0-4-181 0</inkml:trace>
  <inkml:trace contextRef="#ctx0" brushRef="#br0" timeOffset="2167.38">7829 2498 542 0,'-2'-7'215'16,"2"7"-28"-16,-1-5-26 0,1 5-12 0,0 0-3 15,3-9-16-15,1 7-7 0,4-2-18 16,2-1-15-16,3 0-8 0,4 0-39 16,0-1 34-16,1 1-8 0,2-2-3 0,0 2-25 15,-2-1-2-15,2 0 4 0,-3 1-20 16,0 0 11-16,-3 2 9 0,0-2-20 0,-1 2 10 15,-3-1-9-15,1 2 11 0,-4 0-19 0,2-1-3 16,-2 2 2-16,-2-1 8 0,-5 2 3 0,0 0-3 16,0 0 0-16,10 3 7 0,-10-3 4 15,-4 12 1-15,-3-2-22 0,0 0 13 0,0 2-13 16,-3 1 28-16,4 2-18 0,-2 0-8 0,1 0-10 16,-2 0 8-16,5-1-26 0,1 1 0 15,-1-4-7-15,3 1 4 0,1 0 11 16,5-4-13-16,-2 2 16 0,4-2 2 0,0-3 0 15,3-2-8-15,3 1 0 0,1-4 11 16,3-2-6-16,0-2 21 0,1-2-2 0,2-2-39 16,0-1 12-16,-2 0 17 0,3-1-12 0,-2-2 12 15,-1 2-12-15,-5 1 1 0,1 1 21 0,-3 0 20 16,-2 3-6-16,2-1-7 0,-4 0-7 16,0 2 14-16,-1 0-17 0,-2 1-13 0,3 1 16 15,-7 2-4-15,6-4-7 0,-6 4-10 0,0 0 5 16,0 0-2-16,4 15 15 0,-4-8-13 15,0 0-11-15,3 1-4 0,-3 1-6 0,3-1 1 16,1 3-3-16,-1-3 10 0,2-2-5 0,4 2 5 16,1-3-4-16,4 0-1 15,0-3 2-15,3-1 32 0,0-1-27 0,3-1-7 16,1-2-10-16,-1-2-5 0,1-1 2 0,0-2 8 16,-1-2 0-16,1 2 10 0,-8-3-4 0,4 1 9 15,-7 1-7-15,1-1 7 0,-4 1-18 16,-1 1 24-16,-5 2-16 0,2 0 2 0,-6 0-4 15,3 6 7-15,-10-5 3 0,2 1-26 0,-2 4 18 16,-3 2 10-16,-4 2 8 0,3-1-7 16,-4 3 17-16,2 0-13 0,-2 2 6 0,5-2 2 15,-1 3-15-15,1-1 12 0,2 0 9 16,4-1 1-16,1 3-14 0,3-3 2 0,2-3-5 16,1 2-3-16,0-6 8 0,7 8 0 0,-1-6 0 15,5-2-13-15,-11 0 1 0,20-5 37 16,-9 3-22-16,2-3 4 0,-3 1-2 0,2 0 6 15,0-1 22-15,-2 1 5 0,-2 0 1 16,-1 0 20-16,-1 0 0 0,1 1-13 0,0 0 15 16,-7 3-5-16,7-3-7 0,-4-1-13 0,-3 4-5 15,7-2-16-15,-7 2 3 0,0 0 15 16,0 0-7-16,0 0-16 0,-3 12 3 0,3-12-3 16,-3 13-5-16,2-4 16 0,1 0-4 0,0 0-9 15,0 1-10-15,1 1-6 16,2-1 13-16,0-1-15 0,1-2 7 0,2 0 11 15,1-2-11-15,3-2 19 0,0-2-21 0,5-2-18 16,1-2 20-16,2-4 13 0,6-4-10 16,3-6 0-16,8-8 3 0,2-5 2 0,-3-2-8 15,-6-5-15-15,2-1 13 0,-3-2-13 0,-6-3-2 16,0 1-18-16,-1-3 9 0,-7 4-4 0,-2 6 5 16,-4 4 15-16,-4 6-12 0,0 5 27 15,-3-1 13-15,-3 3-4 0,-4 2-9 0,0 2 11 16,-3 2 8-16,-3 4-24 0,-1 1-7 0,1 5 33 15,1 2-10-15,-4 4-13 0,-2 4 28 16,-1 5-15-16,-2 8-16 0,3 4 11 0,-5 14-13 16,5 5-1-16,2 2 17 0,5 3 1 15,1 0-9-15,10-8-6 0,-3-5-14 0,6-1 4 16,1-2 2-16,6-1-12 0,7-2 16 16,7 2-3-16,10-2-42 0,3-5-45 0,7-5-97 15,-5-14-75-15,11 6-484 0,6-5 37 0,-2-9 76 16</inkml:trace>
  <inkml:trace contextRef="#ctx0" brushRef="#br0" timeOffset="2899.38">9816 2498 890 0,'0'0'241'16,"0"0"-8"-16,0 0-23 0,0 0-36 16,0 0-8-16,0 0-17 0,0 0-14 0,10 13-17 15,-7-7-8-15,-3 2-20 0,1 0-11 0,2-2 8 16,-3 1-18-16,0 5 8 0,3-4-13 16,-3 1-8-16,0-1 3 0,0-2-15 0,0 1-9 15,3 0-14-15,-3-2-6 0,2 0 16 0,-2-5-13 16,3 7 0-16,-3-7-8 0,0 0-2 15,0 0-1-15,23-16 1 0,-12 6-10 0,2-5 7 16,2-1-5-16,1 1 7 0,-2 0 1 16,-1 2 0-16,2-1-1 0,-2 3 16 0,0-1-17 0,-2 2-6 15,2 3 10-15,-3 1-15 16,1-1 12-16,-1 4-9 0,1-1-3 0,-1 4 5 16,0 0-3-16,-10 0 13 0,17 6-5 0,-10 0-5 15,-1 0 13-15,-2 3-2 0,2 1-9 16,-1-2 16-16,-2 2-10 0,0 2-11 0,-3-4 11 15,0 4 2-15,1-1 0 0,-1-3 1 0,0 1-4 16,0-1 3-16,2-1 11 0,-2-2 5 16,0 2-19-16,0-7 24 0,4 3-8 0,-4-3-10 15,0 0-3-15,13-12 5 0,-5 4-10 0,-1-2 11 16,6-5-11-16,-2 2 15 0,5-3 1 16,-2 1-8-16,-4 2-11 0,0 1 3 15,4 1 11-15,-4 1-6 0,0 0-7 0,-2 3 12 16,-1 1-2-16,2 1-3 0,-2 2-13 0,0-1 16 15,0 4 3-15,-7 0-9 0,10 4 3 16,-2-1 1-16,-5 4 4 0,0-1 0 0,1 3-12 16,-1-1 10-16,-3 4-3 0,0 1 5 0,0 0-10 15,0 1-17-15,-3 2-24 0,0 2-31 16,-1-2-56-16,-3 1-115 0,6-5-30 0,-2 5-575 16,3-6 86-16,3-1 48 0,-2-2 92 0</inkml:trace>
  <inkml:trace contextRef="#ctx0" brushRef="#br0" timeOffset="3777.66">10497 2521 757 0,'0'0'238'0,"0"0"-23"16,0 0-25-16,0 0-3 0,0 0-31 16,0 0-5-16,0 0-23 0,0 0-3 0,0 17-10 15,0-11-25-15,0-6-3 0,0 8-8 0,3-4-7 16,-3 0-3-16,3-1 5 0,-3-3-23 15,7 6 1-15,-4-4 24 0,-3-2-32 16,17 0-3-16,-10-4-5 0,7 0-6 0,-4-1 9 16,3-7-42-16,2 4 24 0,-2-7 2 15,1 3-5-15,-1-1-5 0,-1 0 15 0,-2-1-13 16,-1 3 3-16,-2-1 23 0,0 2-3 0,-3 0 3 16,2 2-77-16,-5-1-7 0,2 1 17 0,-3 1 3 15,-4 3 16-15,-2 1-22 0,-2 2 14 16,8 1 7-16,-16 1 3 0,3 4 3 0,1 2-3 15,-4 3 2-15,2 0-7 0,0 4-6 0,-3 2 16 16,4 2-12-16,-2-1 4 0,5 1 3 16,-4 1-3-16,5 2-5 0,5-5-25 0,1 1-31 15,0-3 23-15,3-1-18 0,6 0-28 16,1-2 2-16,1-1-20 0,5-3-33 16,3-1 27-16,2-4-58 0,2-1 11 0,0-1 17 15,1-1 7-15,0-2 17 0,-1-2 14 0,1-2 31 16,0 0 49-16,-1-3 43 0,0 3 21 15,-7 1 41-15,2-4 15 0,-2 3 36 0,1-1-2 16,-4 3 2-16,0-2 12 0,-2 3-22 0,-2 0 5 16,1-1-26-16,-1 0-25 0,-2 3 10 0,3-3-3 15,-7 5-7-15,7-4-18 0,-4 1-8 16,-3 3-5-16,0 0 5 0,0 0-26 0,0 0 21 16,0 0-10-16,4 14 2 0,-4-7-17 0,-3-1-14 15,2 1 1-15,-2 1-6 16,3 0 3-16,0-1-8 0,-3 1-4 0,3-1-22 0,-3-1-1 15,3 0 4-15,0-1-5 0,3 0 26 16,-3-5-8-16,3 5 2 0,-3-5 6 16,0 0 10-16,21-11-18 0,-14 4 16 0,6-3-14 15,1 0 29-15,2-2-28 0,-1-3-6 0,-2 5 32 16,-3-2 14-16,4 0-20 0,-1 2 21 0,-2 2-24 16,-1 0 9-16,0-1-9 0,-2 3 6 15,-2 2-23-15,1-1 15 0,-1 2 12 0,1 2-30 16,-7 1 24-16,11-2-17 0,-11 2 6 0,7 6-8 15,-4-1 24-15,0-1-6 0,-2 2-13 16,2 3 6-16,-3-2-1 0,0 0 6 0,0-1-14 16,3 2 9-16,-3-3-8 0,0 2-3 15,0-2 20-15,4 0-1 0,-4-1 17 16,0-4 5-16,0 0-8 0,3 4-2 0,-3-4-3 16,0 0 6-16,20-8-8 0,-8-1 7 0,0 1 3 15,3-2-7-15,-2-1 9 0,0-1-4 0,2 1-1 16,1 1 3-16,-2 1 8 0,-1 2-23 15,-2-2 12-15,-1 3 11 0,-3 1-13 0,0-1-16 16,0 2 14-16,0 2-14 0,-1-1 3 0,-6 3 3 16,10 1-8-16,-10-1 13 0,11 6 0 15,-8 2-1-15,1 0-22 0,2 1-5 0,-5 3-26 16,5-1-18-16,-6 3-46 0,4-3-18 16,-3 6-25-16,2-4-129 0,0 3-411 0,3-5-60 15,-2 0 113-15</inkml:trace>
  <inkml:trace contextRef="#ctx0" brushRef="#br0" timeOffset="5028.38">11685 2466 880 0,'1'-5'248'0,"-1"5"-7"16,4-7-39-16,-4 7 39 0,0-6-13 15,0 6-29-15,0 0-14 0,-5-4-29 16,5 4-13-16,0 0-30 0,0 0 9 0,-19 8-19 15,8-2-6-15,1 5-15 0,0-1-28 0,-1 3-3 16,1-1-7-16,3 1-32 0,-3 1-7 0,3-1-7 16,0-4 2-16,4 1-13 0,0 0 16 15,3-2-3-15,3-1-18 0,0 0 10 0,4-2 5 16,4-3-2-16,-4-1 5 0,6-1 11 0,1-1-9 16,-1-1-4-16,1-2 12 0,-1-3-15 15,2 1 7-15,-2-1 14 0,0-2-6 0,1 0-5 16,-4 1 21-16,1-1-3 0,-4 1 5 0,-1 0 13 15,-2 0-21-15,2 1 8 0,-2 0 3 16,-4 0-13-16,0 0 2 0,0 1-4 0,-3 0-11 16,-1 0 15-16,1 4-17 0,-4-4 10 15,-2 3 0-15,-2-1-6 0,4 0 4 0,0 2 1 16,-4-2-9-16,5 3 15 0,2-3-13 16,-2 2 5-16,-1-1-10 0,7 3-10 0,-7-8 2 15,11 1-17-15,-4 0 4 0,6-1 8 0,1-4 8 16,0-4-10-16,4 2 2 0,-1-2 16 15,0 3-21-15,1-1 13 0,1-4 10 0,-5 6-5 16,0-1 20-16,0 4 8 0,-3-2-17 0,-4 1 7 16,3 0-1-16,-3 1-6 0,-6 1-11 0,2 3 12 15,-7 0-14-15,1 2 7 16,-7 0-8-16,3 3 6 0,-6 1-3 0,-4 3 5 16,0 0-5-16,-6 3-2 0,-1 5 7 0,3-1-3 15,-3-1-7-15,4 5 15 0,3-1-4 16,3-2-14-16,4 1 8 0,3-2-10 0,4 1 2 15,1-1 8-15,5 0 8 0,4-1-19 0,3-2 4 16,1 2 9-16,6-3-4 0,7-1 7 0,3-4-13 16,1 2-12-16,3-2 4 0,3-3 3 15,1 1-4-15,3-3 14 0,-1 1-7 0,5-5-3 16,-4 4 10-16,2-2 1 0,-5 1 2 0,-1 0-16 16,-7 1 9-16,1 0 12 0,-3 0-8 15,-2 2 16-15,-2-1-3 0,-3-1-4 16,1 3-6-16,-1-2-3 0,-4 0 3 0,-7 2-3 0,10 4 1 15,-6-2-1-15,-1 2 21 0,-3 2-13 16,0-1 8-16,0 1-8 0,0 1 8 16,-3 0-10-16,2 1-9 0,1 0-4 0,0 0-8 15,0-1 8-15,-3 0-16 0,3 1-7 0,0-1-15 16,3-1 4-16,-3 1 11 0,0-1-6 16,1-2 16-16,2 2 0 0,-3-6-18 0,7 6 18 15,-7-6 8-15,10-2-8 0,-10 2 18 0,0 0 5 16,14-6-8-16,-7 2 31 0,0 0 5 0,-4 0 11 15,3 1 2-15,-2-1 12 16,3 1-19-16,-7 3 30 0,4-7-5 0,2 6-29 16,-6 1 1-16,0 0 2 0,4-6-10 0,-4 6 3 15,0 0-8-15,6-1 7 0,-6 1-17 0,0 0 5 16,0 0 2-16,4 8-10 0,-1-2-5 16,1 0-10-16,-4 0 10 0,3 1 16 0,1-1-29 15,2 2-3-15,-2-2 6 0,3-1 10 0,0-3 5 16,3 1-12-16,-3-2 7 0,7-1 7 15,-1-2-7-15,5-3-7 0,1-2 7 0,2-4-3 16,0 1-2-16,-4-3 13 0,3 1-21 0,-3-2 18 16,1 0-26-16,-5 1 27 0,4 0-9 15,-7 1 6-15,-3 0-3 0,4 2-3 0,-5 2 16 16,-2 0-11-16,2 1-2 0,-2 1-7 0,0 2 7 16,-1 2-16-16,-3 2 1 0,0 0 23 15,0 0-11-15,-7 19 13 0,3-3-23 16,1 3 16-16,-4 6 2 0,1 5-15 0,-1 3 5 15,-4 14 15-15,-2-3-13 0,2 0 9 0,1 4 1 16,0-4-14-16,-1-7 17 0,2-4-18 16,2 0 6-16,0-1 7 0,0-1-5 0,3-2 10 15,-2-4 5-15,2 0-15 0,-2-5-5 0,2-2 8 16,-3-1 4-16,3-1 4 0,-2 0-27 0,-1-3 21 16,-3 0 6-16,-1-1-6 0,1-1 5 15,-4-4-2-15,4-2 7 0,0 0-2 16,-4-3-8-16,4-2-2 0,-3 0 7 0,2-5-13 15,-2-2 8-15,2-3 16 0,1-3-16 16,3-2-15-16,4-2 5 0,3-2 2 0,3-4-5 16,4 2-2-16,10-8 8 0,-3 2 4 0,16-9 3 15,2 3-5-15,8 0-5 0,8 3 3 0,14-4 17 16,-7 11-38-16,0-1-16 0,6 5 6 16,-4 1-31-16,5 4-13 0,0 3-43 0,7 1-97 15,-5 1-167-15,8 5-441 0,0-2 45 0,3 3 109 16,0-1 52-16</inkml:trace>
  <inkml:trace contextRef="#ctx0" brushRef="#br0" timeOffset="5777.08">8100 3684 529 0,'-3'-6'210'0,"3"6"-23"0,0 0-18 15,0 0-20-15,0 0-1 0,0 0-17 0,0 0-21 16,-10 18 7-16,5-5-19 0,2 3-14 15,0 1-5-15,-1 8-7 0,-2 4-18 0,-1 4 2 16,4 1 8-16,-4 3-2 0,3-3-11 0,-2 0-8 16,2 1 19-16,1-2-37 0,-1-1-2 15,4-5 3-15,-3-2-13 0,3-3-23 16,-4-3-3-16,4-2-31 0,-3 0-66 0,3-3-13 0,0-2 16 16,0-4-57-16,-1-1-72 0,1-1-491 15,1-2 75-15</inkml:trace>
  <inkml:trace contextRef="#ctx0" brushRef="#br0" timeOffset="6171.46">8014 3681 706 0,'0'0'282'15,"0"-6"-29"-15,0 6-23 0,-3-5-17 16,3 5-42-16,3-6-12 0,-3 6-13 15,11-3-5-15,-4 1-24 0,6 2-4 0,1 0-16 16,6 1-17-16,4 2-1 0,1 1-7 0,8 0-8 16,1 6-8-16,4 1-2 0,13 1-11 15,-7 5-15-15,1 0 6 0,-7-2-4 0,-10-1-4 16,2 3-6-16,-3-1-9 0,-2 1 7 0,-6 2-6 16,2 1 1-16,-7-1 8 0,-3 1-6 15,-2 2 8-15,-8-3-2 0,-2 5-14 0,-5 1 11 16,-8 3 0-16,-10 9 5 0,-6-6-8 0,-4 1-12 15,-5-3 12-15,2-3-7 0,-7-1-5 16,-1-1 9-16,4-5 1 0,-4-2-10 0,8-2-3 16,9-5-5-16,5-2 5 0,-1 1 7 15,6-4 6-15,-1-1-5 0,4 2-3 0,2-3-5 16,2 1-18-16,5-3-5 0,2 1 18 16,4-2-21-16,0 0-12 0,0 0 23 0,18-9-55 15,-2 7-60-15,2-4-44 0,5-1-115 0,2-1-538 16,8-1 92-16,-2 0 75 0</inkml:trace>
  <inkml:trace contextRef="#ctx0" brushRef="#br0" timeOffset="6543.45">8671 4100 581 0,'0'0'225'16,"0"0"-10"-16,3-4-33 0,-3 4-16 0,0 0-23 15,0 0-17-15,4-4-14 0,-4 4-12 0,0 0-3 16,7-4-12-16,-1 2 20 0,1 1-46 16,0 0 18-16,3-4-11 0,3 2-15 0,-2-2 3 15,3 1-23-15,0 0-8 0,2-5-10 0,2 1 20 16,-2 3-5-16,-1-5-10 0,1-1 20 16,-1 1-25-16,1 0 5 0,-5-2-13 0,-1 3 5 15,3-2 16-15,-5 2-26 0,-1 0 15 0,-1 1 8 16,-3 0-10-16,-2-1 8 0,1 2 7 15,-2 2 8-15,-3 1-18 0,0-2 17 16,-3 3-27-16,-1-1 0 0,-1 3 15 0,-2 1-8 16,-3 0-2-16,-1 1-5 0,0 6 25 0,-3-1-13 15,4 1-9-15,-2 2-4 0,2 1 6 16,-1 1 2-16,1 4-17 0,0 2-1 0,5 0 14 16,-2 1 4-16,3 3-20 0,4-2-13 0,0-2-5 15,6 1-8-15,0-2-12 0,4 1-32 16,3-3-71-16,4 1-66 0,3-3-29 0,0 1-529 15,4-4 133-15,-1-5 25 0</inkml:trace>
  <inkml:trace contextRef="#ctx0" brushRef="#br0" timeOffset="7107.37">9159 4054 801 0,'0'-8'222'0,"0"8"-30"16,0-4-25-16,0 4-11 0,0-6 5 15,0 6-25-15,0 0-29 0,0 0-4 0,0 0-6 16,0 0-7-16,0 0-14 0,-3 15-7 0,0-7-12 16,2-4 2-16,-1 4-16 0,2 0-20 15,-1 1 10-15,1 3-7 0,0-3-34 16,-3-2-4-16,3-2-11 0,0 5-8 0,0-4 13 16,0 2 5-16,0-3 11 0,0-5-6 0,0 9-7 15,0-9 17-15,0 0-12 0,0 0 12 16,18-13 4-16,-9 8 4 0,-2-2 26 0,3-6-13 15,1 3 2-15,-1 0 1 0,0 0 2 0,1-3-13 16,2 3 21-16,-2 2-5 0,-1-1-16 16,3 0 3-16,-2 3 5 0,-4-1-15 0,2 3 7 15,2-1-7-15,-4 3-6 0,0 1 1 0,2 1 0 16,-9 0-6-16,15 0 11 0,-9 3-6 16,1 2 1-16,-3-2-1 0,3 0-9 0,-1 2 22 15,-5 1-12-15,2-2-6 0,0 3-2 0,0-1 2 16,-2-2-12-16,2 1 2 0,0 2-5 15,-3-7 13-15,3 6 18 0,-3-3 5 16,0-3-13-16,8 2-2 0,-8-2 4 0,0 0 6 16,13-5 0-16,-6-1-5 0,4-2 7 0,-1 1 23 15,-3 0-15-15,3 0 8 0,3-1 5 16,-3 4-8-16,-2-5-18 0,2 4 8 0,-3 1-10 16,2-2 7-16,-1 2-7 0,-4 1-8 0,5 1 2 15,-2 1-4-15,-7 1 4 0,14 0 11 16,-7 3 0-16,0 0-5 0,3 1 10 0,-3 3-26 15,-1 1 23-15,1-2-25 0,0 4-15 0,0-1-11 16,0 1-28-16,0 1-3 0,2 2-20 0,-1-5-84 16,2 3-62-16,0-1-28 0,1-2-34 15,2 0-322-15,0-1-38 0,-1-2 143 16</inkml:trace>
  <inkml:trace contextRef="#ctx0" brushRef="#br0" timeOffset="7672">9936 4059 394 0,'7'-13'263'0,"0"5"-22"16,-1-2 15-16,-6 3-41 0,3 3-3 0,0-3-84 15,-3 1-12-15,0 2 6 0,0 4 1 16,-3-8-38-16,0 4 15 0,3 4-21 0,-7-4-13 16,1 1 1-16,6 3-13 0,-18 3-8 0,5-1 0 15,-1 3-3-15,0 0-2 16,-3 2-2-16,1 0-8 0,1 3-1 0,2-1-20 0,0 4 39 16,-2-2-57-16,5-1 3 0,-1 2-7 15,5-3-27-15,-1-1 19 0,4 1 9 0,3-1-7 16,0-4 8-16,4 0-5 0,5 0-6 15,2-4 44-15,-1 4-40 0,4-8 11 0,3 4 9 16,-4-3-6-16,5 1-2 0,-2-3-5 0,2 3 18 16,-1-4-8-16,-3 3 15 0,0-2 8 15,-1 2 5-15,-3-1-5 0,1 1 3 0,-4 2 20 16,2-4-5-16,-2 4 2 0,-7 1-4 0,11-2 2 16,-5 1-28-16,-6 1 12 0,10 0-4 15,-10 0-9-15,0 0 9 0,0 0-24 0,7 6 11 16,-7-2-10-16,0-4-14 0,0 10-7 15,0-5 23-15,0-1-20 0,0 2-6 0,0-6 8 16,0 7-13-16,4-3 1 0,-4-4 22 16,4 4-18-16,-4-4 24 0,9 0-8 0,-9 0-6 15,11-4 11-15,-4 0 5 0,0 0 3 0,0 1 12 16,2-4-5-16,2 4 8 0,-4-4-5 16,0 2 7-16,2 1 14 0,-4-2-16 0,1 3 0 15,1-1 0-15,-1 0-6 0,-2 3-14 0,-1-2 12 16,-3 3-7-16,11-4 9 0,-11 4-17 15,7 0 10-15,-7 0-20 0,0 0 12 0,13 2 19 16,-6 0-9-16,-7-2 4 0,7 5-16 0,-4-2 2 16,1 2 0-16,2-2 6 15,-1 2 7-15,1-1 1 0,4 0-9 0,0 0-7 16,1 0 2-16,-1-1-22 0,7-3-19 0,-3 1-4 16,3-1-19-16,-3 0-99 0,7-3-39 0,1-6-118 15,0 2-401-15,2-2 23 0,0-1 104 16</inkml:trace>
  <inkml:trace contextRef="#ctx0" brushRef="#br0" timeOffset="8045.03">10641 3738 760 0,'-2'-9'233'15,"2"5"48"-15,0-3-15 0,-3 3-17 16,3 4-32-16,0-5-17 0,0 5-44 0,-3-6-2 16,3 6-16-16,0 0-28 0,0 0-13 15,0 0 3-15,-4 22-15 0,1-13-9 0,0 3-1 16,3 3-11-16,0 2-6 0,-4 1-6 15,1 3-4-15,0 4-7 0,-1-1 0 0,0-2-2 16,4 3-9-16,-6-3-2 0,2-4-10 0,4 0 5 16,-3-1-18-16,3-4-15 0,-3-1 23 15,3 0-13-15,-3-2 8 0,2-2 5 0,1 0-6 16,0 0 6-16,0-6-16 0,0-2 9 0,0 0-4 16,0 0-4-16,0 0 9 0,0 0-4 15,0 0 10-15,-14-15-19 0,8 11 9 0,2-3-8 16,-5 0 2-16,1 4 8 0,1-5-5 15,-3 4 8-15,-1 0 2 0,1-1 1 0,0 4-14 16,-4-1 11-16,4 1 17 0,0 2-30 16,-4 2 5-16,4 2 5 0,0 2-12 0,-4 2 7 15,7 0 2-15,-2-1-12 0,4 1 5 0,-1 1 10 16,3 0-10-16,2 0 7 0,1 0-7 16,1-5 10-16,5 8 1 0,5-6-6 0,5-2 7 15,8 2-22-15,1-1-8 0,6-4-46 0,9 0-52 16,-6-2-53-16,11 0-711 0,-4-1 84 0,3-1 56 15,14-5 125-15</inkml:trace>
  <inkml:trace contextRef="#ctx0" brushRef="#br0" timeOffset="8516.44">11433 3918 706 0,'0'0'274'0,"0"0"-28"16,0 0-24-16,0 0 1 0,0 20-80 0,-4-8-17 15,4-1-24-15,-3 6-7 0,0 6 0 0,-1 1-19 16,1 2 9-16,-5 7-11 0,5-4 16 16,0 4-26-16,0 0-21 0,-1 1 6 0,1-1-11 15,0 5-15-15,3-5 3 0,-3-4-16 0,2 0-23 16,1-3 3-16,0 1-36 0,0-5-33 16,1-4-14-16,-1 0-19 0,0-4-42 0,3-3-48 15,-3 3-100-15,0-8-402 0,3-2 31 0</inkml:trace>
  <inkml:trace contextRef="#ctx0" brushRef="#br0" timeOffset="8880.59">11245 3721 852 0,'0'-4'302'0,"-4"0"-28"15,4 4-36-15,0-7-23 0,0 7-18 0,0 0-18 16,4-5-38-16,-4 5-3 0,14-1-15 16,-1 1-10-16,1 1-8 0,6 1-26 0,8 4 8 15,-1-2-13-15,4 0 8 0,3 4-23 0,0 1 2 16,0-4-7-16,0 6-15 16,-3-2 2-16,-3-5-1 0,-4 4-9 0,0-1-3 15,-4 1-20-15,0-2 10 0,-5 2 2 0,1-4 1 16,-6 3-21-16,-2-1 23 0,-1 2-8 15,-4 1-2-15,-3-2-3 0,-4 2-2 0,-6 0-5 16,-7 3-11-16,-4 1 5 0,1-2-9 0,-7 3-1 16,-1-3 0-16,-2 3-38 0,2-5-18 0,4 1 7 15,0 0-38-15,4-2-22 0,2 5-50 16,5-5-51-16,2 0-35 0,2-2-538 0,8-1 76 16,1 1 70-16</inkml:trace>
  <inkml:trace contextRef="#ctx0" brushRef="#br0" timeOffset="9872.44">12059 3928 757 0,'0'-11'295'16,"0"11"-1"-16,-7-8-56 0,3 2-3 0,1 3-7 15,-4-2-18-15,-3 2-49 0,0-1-4 0,-1 1-9 16,1 2-33-16,-4 1 16 0,-2 0-24 15,1 2-25-15,-5 3-10 0,6-1 12 16,-6 1-27-16,6 4-9 0,-3-2-22 0,3-2-11 16,5 5-5-16,-2 0-2 0,4-5 0 0,4 3-18 15,0-1 12-15,3-1 1 0,3-2 7 16,0 1-15-16,4-2 7 0,4-1 1 0,-2-2 5 16,2 0-6-16,3 0-2 0,-1-2 8 0,-3 1 2 15,4 1 0-15,-4-2 11 0,4 1-6 16,-4-3 24-16,0 4-1 0,-2-1-5 0,-1-1-2 15,-7 2-11-15,12-1 3 0,-5 1 8 0,-7 0-5 16,8-1 10-16,-8 1-26 0,10 0 15 0,-10 0 1 16,0 0-16-16,0 0 3 0,10 1 10 15,-10-1-23-15,10 4 13 0,-9 0-26 0,5-1 16 16,-2 0-8-16,2 1 12 0,1-1-7 16,4 1-5-16,-1-3 8 0,4 1-6 15,2-2-2-15,2-3 5 0,2-1-5 0,4 0 5 16,3-4 8-16,1-2-16 0,2-3 5 0,-5 2 1 15,2-3 4-15,-4-1-4 0,-5 2 2 0,3-2 5 16,-8 1-8-16,0 6-2 0,-2-4 13 16,-4 3-18-16,-1 1 7 0,-6 0 11 0,0 2-6 15,-3 2-12-15,0-2 13 0,-7 2-14 0,-1 1 4 16,-2 3 7-16,-2 0-5 0,2 1-6 16,-7 4 16-16,3-1-5 0,-1 1-5 0,2 5 16 15,1-2-22-15,-1 2 4 0,5 3-9 0,1-2 16 16,0 3 3-16,2 2-1 0,2-3 6 15,3 2-13-15,3 3 2 0,3-1 11 16,0-2-13-16,5 7-3 0,2-5 21 0,0 2-15 16,4-1 9-16,-1-1-7 0,2 4-2 0,-2-4-1 15,4 0 24-15,-4-1-21 0,1 1 12 16,-3-5-14-16,-1 1-6 0,-1-2 8 0,2 3-5 16,-7-6 0-16,-1 3-3 0,0 2-2 0,-6-4 7 15,0 2-9-15,-4 3-17 0,-4-3 1 16,1-1-18-16,-3 3-15 0,-1-5 2 0,-3 3 8 15,3-4 7-15,-2 0-2 0,4-4-8 0,-1-2 36 16,-1 3-5-16,4-4 6 0,10 0 11 16,-17-7-29-16,13 2-4 0,1 1-2 15,3-9 0-15,3 3 0 0,1-8 18 0,6 0-5 16,4-4 13-16,3 0-3 0,0-3 5 0,7 3-2 16,-3-1-1-16,-1 0 9 0,4 3 17 15,-3 2-2-15,-1-3 4 0,-3 5 11 0,0 3 0 16,-3-2 24-16,0 5 22 0,-1-2-21 0,-3 2 16 15,1 0 5-15,-4 1-15 0,2 1 5 0,-2 0 5 16,-2 1 0-16,1-1 3 16,-2 1-27-16,2 3 4 0,-3-3-8 0,1 0-8 0,-4 0 18 15,7 3-23-15,-4-2-5 0,-2-1 5 16,2 3-8-16,0-1 11 0,-3 1 15 16,0 4-23-16,3-7-10 0,-2 2-3 0,-1 5 7 15,3-8 1-15,-3 8 3 0,3-4-19 0,-3 4 1 16,0 0 2-16,4-1 5 0,-4 1 0 0,0 0-5 15,0 0 10-15,11 9-23 0,-8-3 13 16,3-1 0-16,-3 1 5 0,-2 3-23 0,2 0 11 16,0-2-24-16,0 2 18 0,-3 0-12 0,5-1-37 15,-5 2 8-15,0-2-51 0,3 1-12 16,-3-1-83-16,-7 2-204 0,11-3-454 0,-4-1 67 16,3-3 98-16,-3-3 45 0</inkml:trace>
  <inkml:trace contextRef="#ctx0" brushRef="#br0" timeOffset="10847.84">12793 3776 578 0,'18'8'159'0,"-15"-4"-11"0,0 0-25 0,1 4 8 15,-1 1-26-15,4-1-26 0,-6 3 18 0,2 3-5 16,0-3-10-16,0 3-15 0,-3-3-16 15,0 2-20-15,1-3-3 0,2 0 13 0,-3-3 2 16,0 3 29-16,0-4-21 0,3-2-18 16,-6 1 19-16,3-5-14 0,3 7-10 0,-3-7 8 15,0 0 2-15,0 0-15 0,0 0-5 16,3-19 5-16,-2 13 0 0,2-6 0 0,1 2 3 16,2 2 10-16,-2-2 2 0,2 1-7 0,-2 0 0 15,2 2-1-15,-1 0-14 0,1 0 9 16,1 3-19-16,-4-2 9 0,4 1-15 0,0 2 0 15,-7 3-3-15,10-2-9 0,-10 2 22 0,14 2-13 16,-7 1-7-16,-3 2 2 0,5 1 16 16,-5 2-3-16,2-2 10 0,2 4-15 0,-1-1-7 15,-1 0 12-15,-3-1-15 0,4 0-1 0,1 1 22 16,-5-1-9-16,4 0 8 0,0-4 6 0,2 2 7 16,2 0 0-16,2-5-5 15,-2 0 5-15,6-1-8 0,-3-1 1 0,6-3 7 16,-2 0-13-16,6-5-5 0,-4 1 31 0,1-5-34 15,2 2 3-15,-6-3-12 0,1 2 14 16,-2-4-14-16,2 1 2 0,-5-3 5 0,1 3-13 16,-7 1 13-16,0 2 0 0,-1-2 5 0,1 4-5 15,-6 0 0-15,-1 2-10 0,-1 0 12 0,-3 2-7 16,-2-1-3-16,-4 4-2 0,0 1 10 16,-5 2-13-16,-1 2 54 0,-5 1-41 0,1 3 11 15,-1 1-9-15,-2 4 11 0,2-3-28 16,4 5 15-16,-1-2 7 0,2 3-7 15,2-5-12-15,1 2 12 0,5 2-13 0,-2-4 0 16,6 0 8-16,1-2 10 0,0-3-10 0,3 3-3 16,6-1 3-16,1-5 10 0,4-1-15 15,2-1 10-15,8-4 8 0,2 1-8 0,5-4-6 16,-1 0 9-16,4-5 0 0,0 3 2 0,-4-1 5 16,-3-1 21-16,0 2 7 0,-7 0-20 0,1 3 10 15,-5-1-10-15,1 1 38 0,-4-1-2 16,0 4 5-16,1-3-18 0,-5 5-13 15,1-3 13-15,-3 2-8 0,2 0-12 0,-6 3 2 0,0 0 8 16,0 0 9-16,8 12-37 16,-8-4 12-16,0 3 6 0,0 4-11 0,0 3 5 15,-5 4-7-15,5 4-8 0,-3 2 13 0,-3 6 10 16,2-1-15-16,1 5 17 0,-7 9-30 0,5 1 10 16,-4 1 0-16,2-10-5 0,1-6-2 15,2 1 15-15,-4-2-3 0,5-6 0 0,-3-1-2 16,2 1 17-16,-2-2-25 0,2 0 6 0,-3-5-6 15,3-3 7-15,-2 0-2 0,2-2 0 16,-2-3 1-16,-2 1-19 0,-1-3 0 0,2-1 28 16,0-3-7-16,-4 0 7 0,4-2-4 0,-2-3-17 15,9 0 4-15,-18-9 15 16,8 1-18-16,0-5-13 0,3 1 2 0,0-5-2 16,1-5 8-16,5 3-3 0,1-4-2 0,4-2 23 15,3-2-11-15,6-1-2 0,1 1-13 0,13-6 28 16,1 0-20-16,6 5-3 0,6 2 26 15,6 2-26-15,4 2 26 0,5 4-5 0,3 2-18 16,0 5-26-16,1 3-46 0,2 2-46 0,1 2-33 16,-4-8-208-16,-3 12-442 0,-8 4 55 15,1-4 111-15</inkml:trace>
  <inkml:trace contextRef="#ctx0" brushRef="#br0" timeOffset="11628.6">8640 5203 985 0,'0'-8'269'0,"0"8"-36"16,0-4-16-16,0 4-27 0,0 0-19 0,0 0-22 16,0 0 7-16,0 22-21 0,0-7-4 0,0 7-24 15,0 6-4-15,0 3 20 0,0 5-26 16,0 3-13-16,-4 2-4 0,4 12-11 0,0-9 0 15,0-5-5-15,0 3-23 0,-3-3-5 0,3 1-3 16,0-5-15-16,3-4 10 0,-3-4-18 16,0-1-2-16,0-4-33 0,0-3-19 15,0-2-7-15,4-3 7 0,-4-1-35 0,1-4-113 16,2-3-694-16,-3-3 103 0,0-3 89 0,0 0 70 16</inkml:trace>
  <inkml:trace contextRef="#ctx0" brushRef="#br0" timeOffset="11973.43">8579 5175 726 0,'0'-8'185'0,"0"8"-14"0,0-8-20 15,4 3-5-15,2 4 3 0,1-2-32 0,7-2 9 16,-1 3-42-16,0 1 3 0,5 0-10 15,2 1-5-15,0 1-11 0,2-1-2 0,5 4-10 16,0 1-3-16,-3 3-5 0,-1-4 7 0,-1 4-9 16,1-1-19-16,-3 3-2 0,-2-1 5 15,-5 1-5-15,1 0-13 0,-3-2 3 0,2 2-8 16,-9 0 13-16,2-1 10 0,-6 3-5 16,-3-2-13-16,-3 2 15 0,-2 1-9 0,-2-1-1 0,-6 1 3 15,1-3-11-15,-1 0 29 16,-2-3-24-16,0 0 1 0,2 0-13 0,-1-3 8 15,3 0 2-15,4-1-13 0,-4 3-41 0,7-4-48 16,1 3 2-16,2-4-20 0,4-1-61 0,0 8-19 16,7-5-191-16,0-2-316 0,6 4 70 15</inkml:trace>
  <inkml:trace contextRef="#ctx0" brushRef="#br0" timeOffset="12926.44">9348 5359 826 0,'-4'-6'290'0,"1"-1"-40"0,-1-1-19 0,-3 2-9 16,1-1-12-16,-5-1-10 0,1 2-23 0,0 2-19 15,-4-3-19-15,-2 2-4 0,1 2-25 16,2 3-2-16,-4-1-16 0,3 1-8 0,-3 1-7 16,0 4-5-16,0 1-3 0,3 0-10 0,0 2-16 15,1 1-22-15,3 1-19 0,-1 4 11 16,5-5-15-16,2 2-11 0,4-2 5 0,0 0-2 15,3 0-3-15,1-2-7 0,2 0 15 0,5-1-6 16,-1-3-4-16,3-2 0 0,-1-1 12 0,4 0-15 16,-2-1 28-16,-1-2-12 0,1 2 2 15,-3-4 15-15,2 4 13 0,-2 0-10 16,-2-4 21-16,1 4-4 0,-5 1-9 0,5-2 15 16,-10 2-13-16,10-1 5 0,-4-2 16 15,-6 3-31-15,8-1-5 0,-8 1-6 0,10-1-9 16,-10 1-8-16,0 0 10 0,10 5-11 0,-3-4 6 15,-3 2 3-15,2 3-3 0,1 0-16 0,3-1 3 16,1-1-2-16,-1 0-8 0,4 1-1 16,2-4-6-16,2-1-6 0,2-1 20 0,7-5-7 15,-3-1-36-15,7-3 23 0,0-4-5 0,0 1-8 16,-4-4 6-16,1 0 12 0,-1-4-13 16,-4 3 11-16,-5 4-3 0,-2 1 18 0,-5-3 25 15,-1 2 1-15,-3 6-19 0,-3-2 14 0,-4 2 20 16,0 1 2-16,-4 3 3 0,-3-2-7 15,-3 4 2-15,-1 2 2 0,-5 1 1 16,-2 2 7-16,2 2-18 0,-2 3 10 0,-2 2 14 16,-1 4-19-16,4-1 11 0,-3 8-16 0,6-2 5 15,4 0 1-15,0 2 2 0,2 3-3 16,2 0 3-16,2-2-5 0,4-1 2 0,4 2-5 16,2-2 3-16,2 2 10 0,2-2-13 0,3 4 6 15,1-2-1-15,3 0 6 0,4-3-9 0,-3 1 4 16,1-2-14-16,-1-5 1 0,-5 3 12 15,4-5-12-15,-7 1 4 0,0-5 4 0,1 3-6 16,-7-3-10-16,2 2-3 0,-3-2-5 0,-3 1 5 16,-3 3-4-16,-3-3-9 15,-1 0 14-15,-7 1-6 0,1-2-8 0,-1 2-2 16,3-3 5-16,-5-1 0 0,1 1 8 0,2-5 5 16,-1 3-3-16,4-3 13 0,-4-1 3 0,7-1 7 15,7 0-15-15,-13-5 6 0,7 1-14 16,4-4-10-16,7-1 8 0,1-5 5 0,1 1 5 15,7-6 2-15,6-1-4 0,1-3-1 0,10-6 13 16,3 0-12-16,0-2-1 0,0 2 6 16,0-3-3-16,3 5 5 0,-6-4 10 0,-3 6-17 15,-4 6-3-15,-3-4-1 0,-2 4 19 16,-1 5 15-16,-3-3-5 0,-2 3 13 0,0 1 3 16,-2-1 2-16,-5 3-11 0,1 2-14 15,-1-3 22-15,-1 3 3 0,-2 1-3 0,0 0-22 16,-3 2 9-16,0-1 4 0,-3 0-14 0,0 0 0 15,-5 5 8-15,1-3-5 0,1 4-8 16,6 1-2-16,-18 1 2 0,8 4-2 0,-4 3-13 16,4 0 5-16,0 3 5 0,-1 3-5 0,2 3 5 15,2 2 3-15,0-2 0 0,1 1-3 16,1-1-5-16,5 2-5 0,0-4 2 16,1 1-2-16,9 0 0 0,1-2-13 0,9 2-38 0,-3-5-34 15,7-2 0-15,3-2-145 0,-6-2-185 0,13-4-453 16,4-2 90-16,5-4 71 15,12-6 113-15</inkml:trace>
  <inkml:trace contextRef="#ctx0" brushRef="#br0" timeOffset="13380.69">10694 5159 888 0,'-3'-5'228'0,"3"5"-13"15,0 0-8-15,3-9-33 0,1 5-13 16,3-2-17-16,0-1-19 0,0-3 3 0,3 2-28 16,4-2-13-16,-4-4-3 0,7 3-22 0,-4-5-16 15,2 0 0-15,-2 1-10 0,4-2-8 16,-7 1-10-16,3-1-18 0,-2-1-13 0,-1 0 13 15,-3 1-26-15,0 1 14 0,0 0-4 0,-4 1 1 16,1 0 20-16,-4 3-20 0,0-1 2 0,-3 3 15 16,2 0-14-16,-5 3 19 0,-2 3-9 15,-2-2-3-15,0 2 5 0,-4 3 15 0,1 1-13 16,-1 4 1-16,-3-1 33 0,0 3-39 0,0 5 19 16,-1 3-1-16,2 2 0 15,-2 5 19-15,-2 4-27 0,0 14-4 0,2 1 15 16,2 3-5-16,1 2-13 0,5 5 41 0,-4 0-34 15,8-2 1-15,-1 2 0 0,1-8 4 0,5-7-1 16,1-1-9-16,-3 1 8 0,3-7-17 16,0-2 17-16,0 1-2 0,3 1-34 0,-3-8-20 15,0 3-59-15,0-4 8 0,0-1-113 0,-3-3-54 16,-1 2-511-16,0-4 68 0,-2-3 80 16</inkml:trace>
  <inkml:trace contextRef="#ctx0" brushRef="#br0" timeOffset="14327.53">10301 5517 785 0,'7'-6'292'0,"3"-2"-49"0,5-2-7 0,4 1-29 16,3 0-20-16,11-5-13 0,1 3-18 15,15-5-5-15,1 0-18 0,2 2-25 0,-5 2-8 16,5-2-8-16,-11 3-13 0,-6 3-10 0,-1-1 0 15,-3 0-5-15,-4 2-5 0,-1-1 3 16,-1 0-34-16,-5 3 23 0,-3 2-15 16,-2 0 0-16,-3-1 15 0,-1 1 26 0,-1-2-18 15,0 2 12-15,-2 3-14 0,-1-1-9 0,-7 1-25 16,0 0 10-16,0 0 6 0,0 0-3 16,0 0 0-16,0 0-11 0,-18 19 8 0,8-11-4 15,-4 3-14-15,1 2 0 0,-1-2-4 0,-3 3-1 16,4 1 0-16,-2-2-10 0,2-1-3 15,2 1-20-15,1-1 0 0,1-1 3 0,5-1-16 16,0 0 3-16,0-1-3 0,5-2-13 0,2 0 13 16,4-1 8-16,0-2-2 0,0 0 1 0,3-4 9 15,4-3-6-15,-1-1 11 16,4-3 2-16,-3-1-15 0,0 0 23 0,-1-3 0 16,1-1 18-16,-3 1 2 0,1 1 23 0,0 1 3 15,-3-4 5-15,-2 5 3 0,1 0-3 16,-1 2 16-16,-1-1-32 0,0-1 6 0,-5 2-10 15,2 4-14-15,0-4 6 0,-3 6 8 0,4-7-8 16,-4 7 0-16,0 0-21 0,0 0 8 0,0 0 16 16,0 0-11-16,0 0-5 0,0 0-2 15,-7 20-21-15,7-14 8 0,0 4 2 0,0 0-13 16,3-1 1-16,1 1-6 0,-4-1-12 0,4 0 12 16,2-2-4-16,-2 2 9 15,2-3 1-15,5 0-6 0,-4-3-5 0,3-2 14 16,0-1 4-16,0 0 2 0,0-1 4 0,0 0 7 15,1-5-8-15,-1 0 0 0,0 1-4 0,1-2 14 16,-4 0-12-16,3 1 18 0,-3 1 4 16,0-1 1-16,-1 4 21 0,-2-4-6 0,2 3-3 15,-5-4-4-15,6 6-3 0,-7 1 5 0,4-6-13 16,-4 6 13-16,6-4-20 0,-6 4-3 16,0 0 28-16,0 0-31 0,0 0 1 0,3 15 14 15,-3-9-19-15,0 2 12 0,0 3-3 0,0 1-2 16,0-4-15-16,0 3 2 0,1-3-20 15,1 2 15-15,2 1 15 0,-1-5 16 0,0 2-26 16,5-1 8-16,-5-1 3 0,4-4-1 0,3 4 1 16,-2-6-11-16,2 1 8 0,3-2 7 15,-2 1-12-15,2-4 13 0,1 1 12 16,-4 0-15-16,3-4 10 0,-2 0-5 0,2-1 8 16,-3 1-8-16,4-3 8 0,-4 2 5 0,-3 1-5 15,4-1-3-15,-7 1 26 0,2 3-16 16,0-2 3-16,-2 0 3 0,3 2-6 0,-6-1-4 15,5 2-1-15,-6 3-5 0,4-6-10 0,2 3 11 16,-6 3-16-16,3-4 12 0,-3 4 11 16,4-5-31-16,-4 5 21 0,0 0 2 0,0 0-20 15,0 0-3-15,0 0 6 0,0 0-11 0,14 8 2 16,-11-5-12-16,0 3 5 0,-3-6-15 0,7 7 25 16,-3-5 5-16,3 2-12 15,-4 2-3-15,4-5-13 0,-1 4 3 0,1-3-1 16,-2 3-14-16,4-3-37 0,-2 1-7 0,0 1-44 15,0-1-7-15,3 3-82 0,-6-4-59 16,-1 0-113-16,3 2-389 0,-2-3 123 0,-4-1-10 16</inkml:trace>
  <inkml:trace contextRef="#ctx0" brushRef="#br0" timeOffset="14656.78">11908 4813 744 0,'-7'8'287'0,"4"5"-46"16,2 0 7-16,-5 6-36 0,3 0-81 0,-4 5 61 15,4 3 0-15,-5 5-28 0,2 3-23 0,2 0 7 16,-3 2-10-16,1 10-12 0,-2 1-24 15,2-7 8-15,2-6-33 0,1-2-3 0,-3 1-2 16,5-1-18-16,-2-4 7 0,0-3-2 0,-1 1-13 16,3-4-8-16,1-2 8 0,0-1-25 15,0-2-8-15,0-3-21 0,0-2-30 16,1 2 4-16,3-5-42 0,-1 2-27 0,0-8-178 16,4 2-569-16,-3-5 84 0,2-1 42 0,-6 0 89 15</inkml:trace>
  <inkml:trace contextRef="#ctx0" brushRef="#br0" timeOffset="14921.01">12116 4920 752 0,'0'0'328'16,"0"-7"-39"-16,0 7-28 0,0 0-28 15,0 0-26-15,0 0 6 0,0 0-24 0,0 0-53 16,0 0 15-16,-3 23-18 0,3-9-20 15,0 2-19-15,-6 2 11 0,5 7-25 0,-5 0-4 16,2 7-7-16,-2-1 6 0,1 6-16 0,-1-4-3 16,2 3-23-16,-2-3 11 0,0 3-8 15,5-4 7-15,-2 0-7 0,-1-2 7 0,4-5-17 16,0 0 0-16,4-5-11 0,-4 1-12 0,3-3-3 16,1-1-3-16,2 0 6 0,1-1-24 0,0-5-15 15,4 0-38-15,2 1-3 0,1-5-15 16,2-5-21-16,-1 1-132 0,4-7-119 15,-4 3-460-15,4-4 61 0,-1-2 72 0</inkml:trace>
  <inkml:trace contextRef="#ctx0" brushRef="#br0" timeOffset="15139.67">12062 5197 581 0,'-10'-1'261'0,"3"1"-39"15,7 0-25-15,-10 1-28 0,10-1-15 16,0 0-18-16,-14 3 7 0,14-3-33 0,0 0 3 16,-3 1 7-16,3-1-18 0,0 0-4 15,0 0-37-15,24 6-10 0,-11-6 13 0,7-4-15 16,1 4 10-16,10-3 2 0,10-2-17 0,14-4-24 16,3 1-61-16,3 0-54 0,1-1-419 0,-1 1-228 15,-6-3 38-15,-1-2 97 0</inkml:trace>
  <inkml:trace contextRef="#ctx0" brushRef="#br0" timeOffset="51169.71">11115 4779 655 0,'13'-1'164'0,"8"-2"7"0,7-2-20 0,12-4-13 16,19-1 3-16,23-6-21 0,10-1 6 0,0-1-16 15,7-1-3-15,11-1-12 0,6 1-8 16,7-2-10-16,0 1-10 0,-3 3-14 0,-4-1 6 16,0 2-10-16,-7 0-83 0,5-1-4 15,-4 3 23-15,-2 2-19 0,-6-1 11 0,-9 1 21 16,-18 5-24-16,-6-2 13 0,-8 1 3 16,-17 2-10-16,-5 4-19 0,-8-3-37 0,-9 4 9 15,-1-1-51-15,-6 1-51 0,-6-6-35 0,-2 7-467 16,-4 2 36-16</inkml:trace>
  <inkml:trace contextRef="#ctx0" brushRef="#br0" timeOffset="51531.47">11669 4736 668 0,'-14'2'266'0,"14"-2"-33"0,0 0-18 0,-7 0-18 16,7 0-15-16,0 0-6 0,0 0-91 0,0 0-9 15,0 0 17-15,45 0-9 0,-18-2-12 16,11 0 53-16,17-6-7 0,10 0-105 0,9 0 25 16,22-5-7-16,3 2 7 0,4 0-17 0,-4-3 9 15,0 3 9-15,-3-3-8 0,3 3-11 0,0-3-12 16,0 3-11-16,-3-3 13 0,-4 4-2 15,-2 0 7-15,-16 0 16 0,-2 4-23 16,-7-2-8-16,-6 0-5 0,-1-1 15 0,-14 4-10 16,-4 1 18-16,-6-2-11 0,-6 5 4 15,-1-5 7-15,-5 3-21 0,-2 0 16 0,-7 1-8 16,2-1-18-16,-2 3 11 0,-3-4-19 0,-2 2-33 16,-2 1-33-16,1 0-35 0,-7 1-42 0,0 0-143 15,0 0-456-15,0 0 87 0,0 0 39 16</inkml:trace>
  <inkml:trace contextRef="#ctx0" brushRef="#br0" timeOffset="60525.49">24427 1078 483 0,'-1'-7'151'0,"-5"2"-5"15,3-3-5-15,-4 0-18 0,-4 0 71 0,5 1-7 16,-4-3-23-16,-1-1 2 0,0 2-15 0,-1 0-15 15,-6-4-21-15,5 5-7 0,-8-4-6 16,0 2-12-16,-3 2-13 0,-7-4-21 0,0 2 16 16,-6 1-14-16,0 2-11 0,-4 1 1 15,-18-1-27-15,-2 1 25 0,0 3-5 16,-1-1-8-16,10 4-5 0,5 1 3 0,-14 5-11 16,-1 0 1-16,4 3 17 0,3 2-25 0,-3 7-3 15,-1 1 11-15,1 1-3 0,-13 11-18 0,3 3 15 16,3 3 8-16,6 6-8 0,-2 2 1 15,3 5-16-15,0 5 7 0,6 4-4 0,5 4 10 16,2 4-8-16,10 1 0 0,1 3-8 0,7-2 14 16,3 1-9-16,10 2 11 0,5-11-13 15,9 0 10-15,6 3-2 0,8 11-3 0,13 3-2 16,7-6 15-16,8-2-11 0,10-4 14 16,8-1-14-16,5-6 6 0,4-4 5 0,-1-7-15 15,10-4-11-15,-2-7-51 0,9-1 36 16,-3-6-26-16,4-3 26 0,3-5-7 0,3-6-1 15,0-3 10-15,-3-3 6 0,4-3-8 0,-12-7 77 16,-2 0-13-16,17-4 0 0,-1-3 2 0,-3-7-7 16,-2-5-5-16,-2-6 10 0,-5-6-18 15,-8-5-3-15,1-11 14 0,-8-3-11 0,3-5-5 16,-6-7 5-16,-1-1 12 0,-5-4-27 0,-1 1-3 16,-6-3-2-16,2-1 15 0,-9-2-16 0,-5 0 6 15,-9 1 5-15,-7 1 2 16,-9 11 3-16,-9 0-23 0,-9 1 2 0,-11 2 3 15,-17-7 0-15,-6 5 8 0,-12 6 0 0,-12 1-3 16,-11 7-8-16,-14 3 11 0,-13 4-16 0,-10 5 6 16,-31-3-11-16,-4 5-5 0,-6 5 15 15,27 6-12-15,-35 0 18 0,32 7 4 0,3 2-14 16,6 4-9-16,5 2-20 0,6 5-38 0,10 2-59 16,22 3-110-16,5 5-615 0,11 1 70 0,10 2 94 15,14-1 57-15</inkml:trace>
  <inkml:trace contextRef="#ctx0" brushRef="#br0" timeOffset="71125.73">8616 6388 655 0,'0'-6'263'0,"0"6"-32"16,1-6-16-16,-1 6-23 0,0-7-21 15,0 7-25-15,0 0-18 0,3-6-5 16,-3 6-23-16,0 0-3 0,0 0-12 0,0 0-19 16,0 0-4-16,0 0-6 0,6 23-2 0,-6-11-1 15,0 1-12-15,0 4-69 0,0 5-8 16,0-3 8-16,0 10 15 0,-3-2-10 0,3 7 21 16,-6 0-19-16,5 2 1 0,-2 2 20 0,0-2 0 15,3 1-5-15,0-2-5 0,0-6 4 0,0 7 19 16,0-8-13-16,0 2-7 0,3-2 14 15,0-1-4-15,-3 2-8 0,1-4-6 0,2 0-1 16,0-4-22-16,-3 0-22 0,3-3-8 16,-3-1-10-16,1-1-13 0,1-1-34 0,-1-4 11 15,2-1-133-15,-9-2-67 0,8-2-391 16,2-5 64-16</inkml:trace>
  <inkml:trace contextRef="#ctx0" brushRef="#br0" timeOffset="72568.55">8644 6298 509 0,'-3'-7'179'0,"3"7"100"0,-1-7-36 15,1 7-12-15,0 0-32 0,0-6-22 0,0 6-13 16,0 0-8-16,0 0-33 0,0 0-6 0,7-3-6 16,-7 3-4-16,0 0-28 0,17 4-4 0,-6 1 1 15,-1-3-12-15,3 4-2 0,4 2 2 16,-3-4-23-16,3 3 0 0,0 0 7 0,0 0-25 16,1 2 11-16,-2-2-6 0,-2 0-3 0,3-2-7 15,-3 2 8-15,-4-1-8 16,3-3 7-16,-2 3-19 0,-1-3 4 0,-3 3-13 15,0-2 8-15,0 0-2 0,-4 2 12 0,1-1-4 16,-4 1 12-16,-4 1-8 0,-2 0-5 0,-2-1 11 16,-2 3-6-16,-3 1-7 0,-1 1 15 15,1-3-18-15,-1 1-3 0,3-1-9 0,1-1-14 16,0 0-12-16,3-1-5 0,1 1-37 0,2 1 14 16,1 1-13-16,3-3-39 0,3 2-53 15,1-4-21-15,5 3-31 0,5-1-2 0,3-5-95 16,0 2 52-16,4 1-9 0,3-3 29 0,3-1 82 15,-3-1 38-15,4 1 13 0,-1-4 41 16,4 2 10-16,-4 0 49 0,-3-4 15 16,3 1 26-16,0-1 20 0,-6 2 18 0,-1 0 46 15,-3-2 49-15,1-1 48 0,-4 2-17 0,-1-2 17 16,1-1-17-16,-4 1-21 0,0-1 10 16,-3 4-20-16,-3-3-108 0,2-1-7 0,-6 1 18 15,0 0-16-15,0 0-13 0,-3-1 3 0,-4 2 0 16,1-1-8-16,-2 0 8 0,-2 0-20 0,3 5 7 15,-4-4-10-15,-2 3 10 0,3-3 5 16,0 4-20-16,3 1 13 0,-3-2-1 0,10 3 3 16,-18 4-10-16,9-3-15 0,2 6 12 0,-1-3-7 15,1 3 5-15,4 5-26 0,-3-1-8 16,3-3-17-16,2 4 23 0,1 0-6 16,0-2-10-16,1 0 6 0,2 0 15 0,3-2-11 15,-3-1 3-15,4 1-10 0,4-1 8 0,-1-1 12 16,4-4-2-16,-1 0-1 0,-2-2 1 15,6 0 18-15,-4-1-21 0,5 0 8 0,-1-5-8 16,0 3 13-16,1-4-2 0,-2 2 2 0,-2 1 38 16,-4-2-35-16,0-1 7 0,1 3 13 0,-5-3 0 15,1 1-8-15,-4 2 1 0,1-2 9 16,-4 4-15-16,0 2-4 0,3-7 24 0,-3 7-17 16,0-6-8-16,0 6 11 0,0 0-4 0,0 0-4 15,0 0-3-15,0 0-2 0,0 0-3 16,0 17 2-16,0-10-9 0,3-1 7 0,2 2-3 15,2 0-15-15,2-4 3 0,5 3-1 16,0 0 9-16,3 0 2 0,3-4-13 0,4-2 15 16,0 2-5-16,4-7 8 0,-1 1-5 15,4-3-2-15,3-2 1 0,-3 1-1 0,0-4-6 16,-1 0 0-16,-2-4 6 0,-5 1-1 0,-2 2-2 16,-5-4 5-16,-1 1-3 0,1-1 26 0,-5 6 5 15,-4-5-36-15,-1 3 3 0,-2 1 5 16,-4 1-3-16,-3 2 0 0,-1-2-5 0,-3 3 6 15,-3 5-1-15,-1-4-12 0,-5 6 20 0,2 0 2 16,-3 1-4-16,-3 5 9 0,3 1-4 0,-1 2-6 16,-2 3 6-16,6 1-3 15,-3 3 0-15,7 2-3 0,0 0 8 0,-1 4-7 16,8-5-3-16,-1 2 0 0,1 4 5 0,6-4-3 16,-2 4 8-16,5 1-2 0,0-3 2 0,2 2-3 15,2 0 1-15,0 4 2 0,-2-4-13 16,1 2 6-16,1-6 17 0,-2 4-17 0,-1-3 4 15,3 1-12-15,-4-4 7 0,-2 0 6 0,3-1 7 16,-4 0-10-16,-3-4 3 0,1 2-6 16,-2-3-4-16,-2 3 4 0,-4-2 3 0,0 1 0 15,0-2 0-15,-3-3 8 0,-1 2 2 0,1-3-2 16,4 0-8-16,-5 0 7 0,4-5 9 16,1 3-19-16,-1-4 11 0,7-1 7 15,-11 0-10-15,11 0-2 0,-6-8 2 0,3 2-5 16,6-1-3-16,0-1-9 0,1-3 29 0,6-1-17 15,0-7 8-15,3 1-13 0,5-1 10 0,0-4 3 16,4 4-13-16,-1-3 15 0,10-6-13 16,0-1 11-16,-4 6-13 0,-3 1 0 0,7-4 0 15,0-6 10-15,-6 8-15 0,-3 5 20 0,-1-3-13 16,0-2-4-16,-1 4-4 0,-3-1 22 16,0 0-14-16,-2 4 16 0,-3 1-6 0,0-1 9 15,-3 1 7-15,1 1 0 0,-6 5 3 16,3-3-11-16,-3 3 16 0,2 1-8 0,-6 1-5 15,3 0-3-15,-6 1-2 0,3 3 0 16,-3-2-6-16,3 6-2 0,-11-4 6 0,7 1-14 16,4 3 0-16,-13 5 6 0,4-1-6 0,1 2 11 15,1 3 0-15,0 5 17 0,1-3-27 0,3 3 2 16,-2 1 2-16,5-1-9 0,0 0-1 16,2 2 3-16,4 0 2 0,-3-1-4 0,7-3-4 15,-3 3 11-15,7-6-12 0,-1 1 1 0,5-2-14 16,-2-1-6-16,2 0-43 0,3-4-16 0,2 3-109 15,-2-6-83-15,3 1-542 0,-3-1 99 16,2-1 73-16</inkml:trace>
  <inkml:trace contextRef="#ctx0" brushRef="#br0" timeOffset="74000.11">3503 6326 670 0,'-11'-1'231'0,"11"1"-24"15,0 0-20-15,0 0-31 0,0 0 3 0,0 0-14 16,0 0-6-16,-1-7-6 0,1 7-18 16,11-7-10-16,-4 5-79 0,3-6-3 0,7-1-3 15,-4 1 8-15,5-7 3 0,6-1-3 16,-4-1-5-16,1-1 0 0,0 0-18 16,-5 2 29-16,2-2-14 0,-5-2-5 0,1 0 3 15,-3-3-7-15,-1 4-1 0,0-4 3 0,-3 3 2 16,-4 0-5-16,-3 2 0 0,0 0-12 15,-3 0 12-15,-1 4-15 0,-6-1 5 0,0 2 3 16,0 1-1-16,-1 3-12 0,-3 3 20 0,0 0-15 16,-2 2-8-16,1 2 16 0,-1 4-19 0,-2 2 21 15,-1 4-5-15,1 2-10 0,-1 5 10 16,-2 2-10-16,6 8 7 0,-2 1 6 0,3 6-3 16,4 0 8-16,4 3-16 0,0 1 34 15,1 14-16-15,2-7-15 0,3-3-6 16,3 12 17-16,1 2 4 0,0-4-2 0,2 1-14 15,-2-8-4-15,2 7 5 0,0 0 5 0,-1-8 5 16,1-5 8-16,-2-2-8 0,-1-1-7 16,1-2 7-16,-1 0 0 0,0-5 10 0,0-1-12 15,-3 1 7-15,0-5-8 0,0 1-2 0,-6 0-25 16,2-2 15-16,-2 2-98 0,-4-3-171 0,-25 6-49 16,22-3-411-16,-1-7 42 0</inkml:trace>
  <inkml:trace contextRef="#ctx0" brushRef="#br0" timeOffset="74242.19">3215 6718 696 0,'14'-9'274'0,"-4"0"-18"16,1 0-31-16,2 2-23 0,0-2-23 0,2 1-15 15,1 1-15-15,5-3-4 0,3 2-19 0,0 1-14 16,2 0-1-16,-1 0-30 0,5 2-42 16,-2-1-19-16,-1 3-45 0,-2 3-50 0,2 0-91 15,-7 2-98-15,4-1-503 0,-4 5 47 0,-3-5 129 16</inkml:trace>
  <inkml:trace contextRef="#ctx0" brushRef="#br0" timeOffset="74584.33">3796 6601 716 0,'-4'-7'302'0,"4"7"-28"15,0-3-5-15,0 3-44 0,-3-6-35 0,3 6-11 16,0 0-10-16,0 0-31 0,0 0-5 0,0 0-13 16,0 0-12-16,0 0-13 0,17 8-11 0,-10 0 3 15,0 0-15-15,0 0-6 0,3 3-4 16,-3-1-11-16,0 5-8 0,0-2 14 0,3-1-16 15,-6 2-8-15,2 1 3 0,-3-5-11 16,1 1-2-16,-1 1 21 0,0-4-29 16,-2-2 16-16,6 1 7 0,-7 0-12 0,0-2-8 15,0-5-8-15,0 0 36 0,0 0-7 0,0 0-21 16,0 0 23-16,0 0-18 0,-7-14 7 16,9-1-14-16,3 5-6 0,-2-5 8 0,0 0 2 15,4 2-12-15,-4-3-3 0,1 1 0 0,3-1 3 16,3 1-26-16,-3 3 3 0,3-1-39 0,-2 3-10 15,2 1-64-15,0 2-33 0,0 4-34 16,0-3-110-16,0 4-30 0,1 2-502 0,-1 0 108 16,3 4 25-16</inkml:trace>
  <inkml:trace contextRef="#ctx0" brushRef="#br0" timeOffset="75161.7">4176 6717 788 0,'0'0'317'0,"0"0"-40"0,0 0-11 15,0 0-28-15,0 0-20 0,-11-14-29 0,11 14-15 16,0 0-23-16,-4-5-15 0,4 5-72 16,0 0-23-16,1-6 2 0,-1 6-10 0,6-6-10 15,-2 4-2-15,3-4-18 0,3 3-21 16,-3-3 5-16,3 4-5 0,-2-4 8 0,2 2-36 16,-1-3 5-16,2 0-18 0,-1 0-18 15,0-1-2-15,-2-3 2 0,1 3 5 0,1-3 13 16,-6-1-5-16,3 4 16 0,0-3 40 0,-4 3-5 15,1-1 16-15,-1 1 7 0,-3 0 16 0,3 2-14 16,-3 1 4-16,0 5 14 0,-7-7-12 16,4 2 5-16,3 5-12 0,-17 5 9 0,7-4-15 15,3 5 21-15,-7 0 7 0,4 3 3 0,-3 3-21 16,5-2 1-16,-2 3 12 0,3 0-3 16,1 4-19-16,3-3 27 0,2 3-20 0,1 0 2 15,1-1 13-15,5 1-18 0,1-1 8 16,-1-5 3-16,6 4-8 0,1-5 12 0,4-2-22 15,0-2 17-15,3-3-2 0,5-2-15 16,1-2 4-16,5-2-4 0,4-5 12 0,-4-2 6 16,3-4-14-16,-3-1 1 0,-1-2-13 0,8-3 13 15,-11-2 10-15,-3 4-3 0,-4 1-10 16,-6 0-8-16,0 0 11 0,-4 1 5 0,-2 1-3 16,1 5 6-16,-6-5 7 0,-2 7-13 0,-1 0 3 15,-1-1-1-15,-2 6-6 0,-6-2 1 0,0 4 24 16,0 1-34-16,-5 1 24 0,0 6-21 15,1 0-3-15,-1 3 6 0,1 3 5 16,2-1 2-16,1 3-10 0,3-4 7 0,0 6 6 16,4-1-23-16,3 1-3 0,0 0 21 15,4-2-8-15,5 1 0 0,1-4 2 0,4-1-9 16,3-1 12-16,4-1-8 0,3-1 1 0,0-6-39 16,-1 2-28-16,-1-3-52 0,5-1-99 0,3-13-128 15,-6 13-456-15,-4-3 83 0,1-1 96 16</inkml:trace>
  <inkml:trace contextRef="#ctx0" brushRef="#br0" timeOffset="75523.62">3082 7383 665 0,'9'-7'253'0,"6"-1"-96"0,9-3 60 16,7-4-12-16,20-3-36 0,20-12-10 15,7 4-6-15,8-6-10 0,6 5-15 16,4-6-2-16,0 0-1 0,3 1-30 0,1 0-13 0,-4 2 2 15,2-4 3-15,-2 3 0 0,-4 0 3 16,-6 3-16-16,-5 3 3 0,-5 0-5 16,-14 4-16-16,-1 3-5 0,-6 3 3 0,-4 3-10 15,-9 1-27-15,-9 4-32 0,-12 1-13 0,-1 3 0 16,-6 3-6-16,-7 2-35 0,-7-2-43 16,0 8-75-16,0-8-131 0,-21 19-472 0,-6-1 50 15,-14 12 79-15</inkml:trace>
  <inkml:trace contextRef="#ctx0" brushRef="#br0" timeOffset="75860.88">3201 7535 670 0,'0'0'274'0,"0"0"-26"16,0 0-112-16,18-11 76 0,-5 4-2 0,8-2-18 15,5 1-13-15,20-9-35 0,12 1-16 16,3-1 13-16,20-5-34 0,2-3-2 0,6 1-15 16,0 2 7-16,6-3-15 0,-5 0-16 0,2-3 3 15,0 3 13-15,0 0-18 0,-6 3-7 16,-1-1-1-16,-6 0 0 0,-4 4-20 0,-14 2 0 16,-6 1 2-16,-4 1-9 0,-10 5 11 15,-7 1-1-15,-3 1-19 0,-7 2-4 0,1-1 12 16,-5 4-10-16,-3-2 0 0,-3 1 18 15,-1 2 25-15,-3-2-46 0,1 2-12 0,-4 0 10 16,-1-1-3-16,-6 3 5 0,7-3-20 0,-7 3 0 16,0 0-5-16,4-2-36 0,-4 2-44 0,0 0-58 15,0 0-124-15,0 0-137 0,0 0-397 16,0 0 43-16,0 0 79 0,0 0 57 0</inkml:trace>
  <inkml:trace contextRef="#ctx0" brushRef="#br0" timeOffset="75994.11">5099 6941 555 0,'0'-5'164'0,"0"5"-249"0,0 0-526 16</inkml:trace>
  <inkml:trace contextRef="#ctx0" brushRef="#br0" timeOffset="95119.31">10804 6585 486 0,'0'0'184'0,"0"0"64"0,0 0-20 0,0 0-15 16,0 0 43-16,0 0-103 0,0 0-2 0,0 0-13 16,0 0-15-16,0 0-7 15,0 0-24-15,0 0-13 0,0 0-2 0,-3 7-5 16,3-7-21-16,3 6-5 0,-3-6 8 0,3 5-8 15,-3 1-8-15,4-4-2 0,-4-2-5 16,6 10 2-16,-5-6-5 0,2 0 3 0,0 1 2 16,1-3-7-16,0 4-3 0,-4-6-5 0,9 4-6 15,-2-2 9-15,0-2-3 0,-7 0 0 0,18-6-6 16,-6 0 1-16,0-1 10 0,1-1-7 16,1-4-4-16,-1-4-4 0,1-1 2 0,-3-2-2 15,5-4 2-15,-2-2-2 0,-4 2-8 16,-3 0 8-16,3 2-8 0,-3-3 15 0,0 4-10 15,-4 0 5-15,0 3-2 0,-2 0-3 16,-2 2-2-16,1 3 2 0,-3-1-10 0,-3 2-6 16,-1 3 14-16,0 1 0 0,-7 2-3 0,4 0-3 15,-4 4 3-15,1 0 0 0,0 2 3 16,1-1-6-16,2 4 3 0,-4 0 5 0,5 0-10 16,2 3 13-16,0-1-11 0,4 3-5 0,3-1-2 15,0 0 8-15,0-2-3 0,6 0 2 0,1 1 3 16,3 0 5-16,1 0-18 0,5-3 16 15,2 1-1-15,-1-4 1 0,7-1-11 0,-4-1-5 16,1 1-2-16,2-2 15 0,-2-2-2 0,0 4-1 16,-4-3 8-16,-3 3 3 15,2 0-6-15,-6-2-4 0,2 0 4 0,-3 0-2 16,1 2 5-16,-2-1 3 0,-8 1-16 0,13 0 6 16,-13 0 7-16,10 3-10 0,-6 1 13 0,-4-4 2 15,1 7-8-15,-1-4 6 0,0-3-3 16,-1 9-5-16,2-3 5 0,-1-6-2 0,0 9 7 15,2-7 13-15,-1 4-15 0,2-2 5 0,3 1-1 16,1-2-9-16,4 2 5 0,2-3-6 16,1-2-7-16,7 2 0 0,3-4 0 0,6 0 0 15,-2-3-13-15,2 1 10 0,-2-3-7 16,0 0-1-16,-2 0 14 0,-2 3-8 0,0-4 7 0,-6 1 3 16,-2 0 3-16,-2 4-1 15,-4-3 8-15,0 4 8 0,-3-4-7 0,0 4 4 16,-3-3-5-16,-4 5 3 0,0 0 0 0,0 0-6 15,0 0-7-15,-27-1 11 0,16 7-1 0,0-4 0 16,-5 4-12-16,2 2 7 0,1-1-13 16,2-1 8-16,1 4 10 0,0-1-15 0,3 0 13 15,0 0-6-15,3 1-2 0,4-1 3 0,0 1 0 16,4 2 2-16,6-3-8 0,4 0 16 16,3-1-5-16,0-4 2 0,7 0-2 0,0-3-14 15,4 1 1-15,3-5 5 0,2 1-13 0,-2-3 3 16,3-2 8-16,-6 3-3 0,-1-3 15 15,1-1-5-15,-2 0-5 0,-5-1 2 16,0 1 4-16,-5 0 9 0,-1 2-12 0,-2-3 9 16,-2 3 4-16,-4 2-6 0,2-4 3 0,-6 3-3 15,1 1 5-15,-4-2-7 0,3 4 7 0,-3 2 6 16,0-8-3-16,0 8-3 0,0 0-2 16,0 0 7-16,0 0-4 0,0 0-6 0,-13 15-2 15,10-6 2-15,-1 2-2 0,1 6-3 0,0 1-3 16,-2 2 3-16,2 0 0 0,3 5-5 15,-3 0 11-15,3-2 7 0,0 2-29 0,0 0 4 16,3 0-4-16,-3 0-9 0,3 0-8 0,-2-2-39 16,3-4-9-16,-1-1-1 0,0-1-92 15,-3 0-85-15,1-3-53 0,2-3-522 16,0 1 64-16,-3-9 96 0</inkml:trace>
  <inkml:trace contextRef="#ctx0" brushRef="#br0" timeOffset="95431.43">11925 6366 719 0,'3'-5'228'0,"-2"1"-26"16,2-2-23-16,4 3-28 16,0-3 5-16,3 2-25 0,4 0 50 0,2-1-1 15,2 2-19-15,2 0-25 0,1-1-19 0,3 3-7 16,-3 0-2-16,2 1-31 0,-2 0 12 15,0 1-22-15,-1 0-13 0,0 3-1 0,1-2-14 16,-7 1 2-16,3 3-8 0,-7-5 5 0,0 0-2 16,1 5-13-16,-5-4 16 0,-5 4 2 0,-2-2-1 15,1-4-9-15,-10 13-13 0,-4-4 5 16,-2-1-15-16,-5 1 5 0,0 1-11 0,-3-2-15 16,1 2-30-16,-2-2-3 0,1 1 20 15,0-1-76-15,1-1-42 0,5-1-81 16,1-4-28-16,1 4-533 0,5-6 54 0,4 0 56 0</inkml:trace>
  <inkml:trace contextRef="#ctx0" brushRef="#br0" timeOffset="95651.74">12377 5967 801 0,'-4'-6'307'0,"4"6"-31"0,-3-2-20 15,3 2-46-15,0 0-18 0,0 0-31 16,0 0-4-16,-11 8-29 0,11 1-6 0,-3 3-6 0,3 4-11 16,-3 6 2-16,3 2-15 0,0 2-20 15,3 2-8-15,-3 10-26 0,6-4-20 16,2 1-33-16,5 13-8 0,1-7-54 0,0 1-66 16,3-16-116-16,-3 0-573 0,3-2 90 0,-1-6 74 15</inkml:trace>
  <inkml:trace contextRef="#ctx0" brushRef="#br0" timeOffset="96024.21">12811 6332 790 0,'-4'-6'241'15,"-5"1"-21"-15,1 1-12 0,-2-2-9 0,0 5-22 16,2 0-31-16,-5 1-8 0,3-2-5 15,-1 4-31-15,-2 0-4 0,3 3-16 0,-1-2-13 16,1 6-18-16,1-2 0 0,1 0-15 0,4 1-3 16,-2 1-10-16,3-2-15 0,2-2 0 0,2 0-11 15,2 3 6-15,0-6 4 0,4 3 11 16,1-4-8-16,1 0-10 0,1 0 21 0,1-2-13 16,2 1 4-16,-3-1 6 0,1-3 0 0,-1 2 18 15,0 0-13-15,-2 0 26 16,2-2 71-16,-1 2-23 0,-2 1-2 0,1-1-23 15,-8 2-70-15,7-5 16 0,-7 5-5 0,9-1 33 16,-9 1-36-16,4-1 1 0,-4 1 4 0,7-5-10 16,-7 5 5-16,0 0-23 0,10 0-10 15,-10 0-2-15,0 0-16 0,3 8 2 0,-2-2-42 16,2 1-4-16,0-1-35 0,0 4-116 0,1-4-40 16,0 6-541-16,2-3 111 0,-2-2 66 15</inkml:trace>
  <inkml:trace contextRef="#ctx0" brushRef="#br0" timeOffset="97312.29">13094 6296 611 0,'0'0'277'0,"0"-8"-6"0,0 8-56 16,0-6 46-16,0 6-18 0,-3-7-20 16,0 3-34-16,3 4-7 0,-7-3-33 0,7 3-16 15,0 0-8-15,-18 8-28 0,12-2-20 0,-1 0-18 16,-1 4 3-16,2 1-45 0,0 1-22 15,2 3-15-15,-2 0-16 0,5 1-38 0,1 1-44 16,0-5-2-16,0 1-13 0,1-3 12 0,2 0 6 16,3-1 20-16,1-3 26 0,-1 0 54 15,5-3 18-15,-1-2 12 0,1-1 33 16,-1 3 27-16,3-6 27 0,-2 2 6 0,-1 1 12 16,-3-3-18-16,4 3-4 0,-4-4-22 0,2 1 19 15,-9 3-18-15,11-2-3 0,-4-1-18 16,-1 1-2-16,-6 2-5 0,10-2-6 0,-6 0-4 15,-4 2-6-15,11-3-30 0,-11 3 7 0,7-1-18 16,-7 1-20-16,12 0-36 0,-12 0-8 16,12 1-63-16,-6 2-37 0,-6-3-30 0,10 0-13 15,-10 0-23-15,7-4-54 0,-3 2-432 0,2 2 68 16,-6 0 385-16,10-9 161 0,-3 2 56 0,1 0 39 16,-5-2 63-16,1 1 55 0,2 0-6 15,0 1-10-15,-5-1 36 0,2 4 90 16,0-5-24-16,0 3 13 0,-3 0-20 0,0 2-21 15,0 4 11-15,-3-9-21 0,0 5-21 16,3 4-17-16,-7-3-11 0,7 3-7 0,-13 3-5 16,5 1-3-16,-2 0-23 0,1 3 7 0,-2 5-89 15,1 0 0-15,3 3-2 0,0-4 15 16,-3 6-5-16,6-3-14 0,1-2-14 0,3 1 5 16,0-2 5-16,0 2 7 0,6-4-7 0,2 0 5 15,2-1 10-15,3 0 29 0,5-5-27 0,-2-2-17 16,5 4 23-16,-3-5-3 0,2 0-2 15,0-2 13-15,-2-2-16 0,-1 2 28 16,0 1-22-16,-4-3 24 0,0 2 22 0,-1 0 10 0,1 1-14 16,-2-2 14-16,-5 1-13 0,1 2-18 15,0-1 12-15,-7 1 47 0,14-1 8 16,-14 1 2-16,10 0-18 0,-10 0-18 0,0 0 3 16,0 0-8-16,9 2-5 0,-9-2-5 15,-3 7-6-15,3-7-1 0,-3 10-14 0,3-10-23 16,0 8 6-16,-3-2-1 0,3-2 1 0,0-4-4 15,0 7 4-15,0-7-6 0,3 7 13 0,0-6-10 16,-3-1 15-16,14 2-10 0,-7-2-2 16,-7 0 2-16,18-3 10 0,-9 2 0 0,1-5 13 15,0 4-12-15,1-1 1 0,-1-2-9 16,4 4 7-16,-7-5 0 0,3 5 8 16,0 0-20-16,-3-4 15 0,3 4-19 0,-3 1 14 15,-7 0-3-15,14-3-10 0,-7 3-3 0,-7 0 14 16,13 0-12-16,-13 0 6 0,14 1-7 0,-14-1 4 15,10 2 3-15,-6-1-2 0,2 4-16 16,-6-5 23-16,11 2-10 0,-8 3-5 0,-3-5-1 16,10 1-19-16,-10-1 24 0,7 2 1 0,0 0 10 15,-7-2-20-15,0 0 30 0,20-4-20 16,-12 4 18-16,-1-4-5 0,3 1 15 0,-1-3 0 16,-1 3-3-16,2 0-2 0,-3-2 13 0,-1 3 5 15,-1-3-11-15,4 3 11 0,-5-3-13 0,2 2 11 16,-6 3-4-16,7-3-2 0,-7 3 3 15,11-5-10-15,-11 5-11 0,6-1-15 16,-6 1 2-16,0 0 3 0,7-1-7 0,-7 1 4 16,0 0-7-16,0 0 7 0,4 10-2 15,-4-4-3-15,0-2 1 0,3 4 7 0,-3 1-3 16,0-2 1-16,0 0 4 0,0 2 1 0,4-1 4 16,-4 0 1-16,0-2-11 0,3-1 32 0,-2 1-24 15,2-2 2-15,0 0 1 0,0-2-13 16,-3-2 25-16,14 0-7 0,-4-1-8 0,0-1 8 15,2-5-3-15,4-2 3 0,1-5 5 0,-3 3-15 16,3-5 12-16,0-7-2 16,3 0 2-16,-6 1-5 0,3-8 3 0,-4 1-5 0,5-12 7 15,-5-2 8-15,1-2-7 0,-7 8 9 16,0 3 11-16,-1 0-15 0,-2 3 14 0,0 2-24 16,-1 4 19-16,1 4-17 0,-4 2-5 15,3 0 5-15,0 7 2 0,-3-2 3 0,0 3-26 16,3 3 6-16,-3-1-3 0,0 5-6 0,0 4 6 15,0 0-2-15,0 0 12 0,0 0-18 16,-12 24 8-16,8-8 5 0,-3 7-10 0,3 3 10 16,-2 6 10-16,2 1-10 0,-2 2-5 0,2 3 7 15,-3-2 1-15,3-2-11 0,1 2 8 0,3-2 3 16,-3-5-24-16,6-3 6 0,-3-1 10 16,3-1 0-16,1-6-16 0,3-2 21 0,0 0-13 15,3-1 8-15,4-5-8 0,2-2-15 16,-1-1-28-16,2-5 5 0,3-2-36 15,-3 0-16-15,4-5-58 0,-1-5-138 0,0 2-595 16,-2-3 101-16,-1-4 81 0,-3-2 95 0</inkml:trace>
  <inkml:trace contextRef="#ctx0" brushRef="#br0" timeOffset="97505.86">13965 6211 637 0,'0'0'235'0,"-3"6"-15"16,3-6-17-16,0 0-14 0,21 2-28 0,-3-2-4 16,5 2-17-16,11 0 6 0,8-4-51 0,5-1-23 15,14 2-98-15,4 0-48 0,-3-2-134 0,13 1-513 16,-3 0 47-16</inkml:trace>
  <inkml:trace contextRef="#ctx0" brushRef="#br0" timeOffset="106856.85">4767 8328 616 0,'-3'-9'254'16,"3"9"-14"-16,-3-8-22 0,2 5-113 0,1 3 5 15,-11-7 8-15,8 6-18 0,-6-3-6 16,2 2-14-16,-4 2 2 0,-5 2-21 0,-2 2-2 16,-3-1 0-16,-2 4-11 0,-4 1 14 0,2 0-1 15,-5 9 3-15,5-4-5 0,-2-1-26 16,0 6 24-16,10-4-24 0,-4 1-2 16,7-2-1-16,0 2-1 0,1-2 9 0,3-1-15 15,2 2-15-15,2-2 15 0,6 1-16 0,0-2 9 16,3 3-6-16,4-3-2 0,4-1-13 15,5-1 5-15,5 3-11 0,3-5-14 0,4-2 2 16,3 0-67-16,3-3-64 0,0-1-53 0,-3-1-26 16,3 0-489-16,0-1 36 0,-3-1 82 15</inkml:trace>
  <inkml:trace contextRef="#ctx0" brushRef="#br0" timeOffset="107128.99">5091 8328 829 0,'0'0'287'15,"-3"-4"-37"-15,3 4-17 0,-4-6-28 16,4 6-26-16,0 0-2 0,0 0-26 0,0 0-23 16,0 0-10-16,0 0-13 0,-12 8-11 0,11-1-7 15,-2 3-7-15,-1 3-11 0,0-1 2 0,1 5-4 16,0 1-23-16,0 4-1 0,-1-1 3 15,1 4-8-15,-1 0-4 0,1 4-4 16,-1-4-4-16,1 1-8 0,-1-1-3 0,1 0 1 0,3 2-14 16,-3-4-12-16,3 1 13 15,0-5-44-15,-3-1-5 0,6 2-13 0,-3-2-16 16,0-3-29-16,3-2-35 0,-3 0-55 0,3-10-34 16,-2 9-578-16,2-2 81 0,0-4 98 0</inkml:trace>
  <inkml:trace contextRef="#ctx0" brushRef="#br0" timeOffset="107478">5041 8281 773 0,'0'-6'176'0,"0"6"-12"16,0-7-18-16,0 7-21 0,0-7-15 15,0 7-25-15,6-4-1 0,-6 4-9 0,11-1-11 16,-1 1-3-16,-10 0-18 0,20 2 6 0,-6 2-3 16,3 2 3-16,0 0-18 0,0 1 7 15,0 2-7-15,0-3-26 0,1 4 0 0,2 2 20 16,-6-5-9-16,3 1 9 0,-4 2-7 0,1-2 5 16,-4-1-15-16,0 3 5 0,1-3 2 15,-7 0 1-15,2 1 4 0,-5-2 26 16,-2 1-23-16,-2 2-2 0,-3 0 9 0,-5 3-9 15,0-2-21-15,-9 3 8 0,3-3-3 0,-4 0-10 16,0 0-1-16,5-2-14 0,-1-1-42 16,3 0-60-16,-3 0-60 0,-3-4-123 0,9 0-429 15,7 0 68-15</inkml:trace>
  <inkml:trace contextRef="#ctx0" brushRef="#br0" timeOffset="108008.93">5494 8285 647 0,'5'-3'282'0,"-5"3"-39"16,0 0-23-16,4-6-31 0,-4 6-30 15,0 0-5-15,0 0-11 0,0 0-23 0,0 0-7 16,6 17-13-16,-6-10 0 0,0 1-26 0,-3 2 0 15,3 3-2-15,-1-1-11 0,-1 1-7 16,2-1-5-16,0 1-3 0,0-1-8 0,0 1-2 16,2-1-5-16,-1-2-14 0,2 3 19 0,0-3-13 15,0 0 3-15,1 0 7 0,-1 1-43 16,4-2 38-16,0-1-2 0,0-1-13 16,3-2-1-16,-2 2 14 0,2-6-13 0,2 4 0 15,0-4 7-15,1 0 3 0,1-2-10 16,-1 1 5-16,5-6-3 0,-2 3-10 0,-1-3 13 15,1-3-20-15,-1 1 14 0,-2 0 4 0,0-2-3 16,1 0 7-16,-4-2-15 0,1 2 16 0,-1 0 7 16,-3 1-21-16,2 0 4 0,-1 0 27 15,-2 2-20-15,-2-1-74 0,2 0 22 0,-2 6-9 16,-1-4 7-16,1 0 21 0,-1 5 2 0,1-6-15 16,-1 4 7-16,-3 3 14 0,3-5-19 15,-3 5-2-15,0 0 18 0,0 0 5 16,0 0-16-16,0 0 8 0,1 18 6 0,-1-13 7 15,-1 4-13-15,1-1 13 0,0 2-16 16,0-1 11-16,0 4 3 0,0-3 12 0,1 1-31 16,2 0-2-16,0 0-7 0,0-3-11 0,1 3-8 15,0 1-46-15,6-3-12 0,-4 1-80 0,2-10-100 16,5 10-491-16,1-1 56 0,0-3 100 16</inkml:trace>
  <inkml:trace contextRef="#ctx0" brushRef="#br0" timeOffset="108647.71">6428 8449 819 0,'0'0'233'0,"0"0"-21"0,0 0-7 0,0 0-16 16,0 0-38-16,0 0-5 0,0 0-13 16,0 0-18-16,0 0-10 0,0 0 8 0,0 0-23 15,0 0 4-15,0 0-17 0,0 0 13 0,32 1-26 16,-19-2-5-16,4 1 15 0,3 0-8 0,4-3-7 16,0 3-8-16,7-2 8 0,0 1-25 15,9 1-1-15,2-3 10 0,2 0-20 0,-3 1 5 16,7 0 3-16,-4 2 0 0,1-2-3 15,-1-1-5-15,4 1-28 0,-7 2 23 16,4-1-3-16,-4 1-10 0,-4 0 3 0,-3 0 18 16,0-1-19-16,0 1-7 0,-3 0 8 0,0-3-8 15,-3 3 5-15,-1-2 5 0,-3 2-7 16,0-1-3-16,0 1 13 0,-4 0-6 0,1 0-1 16,-4 0-9-16,0 0 18 0,-3 0-20 0,3 0 13 15,-7-2-18-15,1 2 22 0,-1 0-17 16,-1-1 18-16,2 1 2 0,-11 0-12 0,14 0 7 15,-14 0-12-15,14 0 17 0,-14 0-12 0,10 0 15 16,-10 0-11-16,0 0 3 0,10 0-2 16,-10 0 0-16,0 0-6 0,0 0 14 15,11 0-34-15,-11 0-23 0,0 0 13 0,0 0-34 16,0 0-48-16,0 0-18 0,0 0-94 0,0 0-124 16,-27 3-486-16,23-3 108 0,4 0 58 15</inkml:trace>
  <inkml:trace contextRef="#ctx0" brushRef="#br0" timeOffset="109076.28">7512 8256 555 0,'0'0'192'0,"0"0"10"16,0 0-20-16,-3-5-13 0,3 5-26 0,0 0-15 15,0 0-15-15,0 0-11 0,0 0-2 16,0 0-18-16,0 0-10 0,0 0-3 0,0 0-5 16,0 0-11-16,13 17-9 0,-9-14-11 0,3 2 13 15,-1 2-10-15,1 0-5 0,0-1-6 0,3-1 14 16,-2 4-8-16,4-1-8 0,-5-1 0 16,4 0-18-16,-1-2 2 0,-3 1 16 0,3 1 8 15,0 0-23-15,0-2 30 0,1 1-45 0,-4 1 17 16,3-6 3-16,-4 6-3 15,2-3-8-15,-1 2-2 0,-1-5 3 0,1 4-6 16,0-3 11-16,-7-2 0 0,7 6-3 0,-4-5-3 16,-3-1-4-16,4 4 12 0,2 0-10 15,-6-4 8-15,0 0 17 0,0 8 1 0,0-8-11 16,-6 7-17-16,2-3 22 0,-2 4-12 0,-2-1 12 16,-2 1-2-16,0 0-15 0,0 0 15 15,0 0-13-15,-3 1-8 0,2 0 32 0,0 1-32 16,-2-1 13-16,2 3-2 0,-2-2-18 0,2-1-3 15,-2 1-33-15,3 1 15 0,-1 1-46 0,1-1-17 16,3 3-119-16,-10-3-120 16,10 3-445-16,1-4 72 0,-1-2 94 0</inkml:trace>
  <inkml:trace contextRef="#ctx0" brushRef="#br0" timeOffset="109914.85">7967 8211 796 0,'0'0'212'0,"0"0"-20"15,0 0-15-15,0 0-11 0,0 0-15 0,0 0-18 16,0 0-18-16,0 0-5 0,0 0-12 0,23 7-4 16,-23-7-2-16,21-2-28 0,-11 2 0 15,1-1 8-15,5-3-16 0,-2 1 1 0,3-2-9 16,0 1 1-16,0-2-3 0,4-5-7 0,0 3-9 15,-1-5 11-15,0 1-8 0,-2-2-4 16,-2 3 6-16,2-5-4 0,-5 2 33 16,1 2-38-16,-3 1-54 0,-2 5 76 0,-1-3-20 0,-1 2 26 15,-1 1-8-15,1-2-10 0,-1 1-10 16,-1 4 2-16,-2-1-5 0,-3 4 0 16,4-3 2-16,-4 3-7 0,0 0 0 0,0 13-10 15,0-3 7-15,-1 2-7 0,1 6 2 0,-3 4-2 16,0 3 7-16,-1 1 1 0,0 6-19 15,1 3 13-15,3-2-7 0,-4 1 17 0,1-4-12 16,3-1 13-16,0 0-21 0,0-2 5 0,0-2 10 16,0-2-10-16,0-3 0 0,-3 1-5 15,3-3 0-15,0 0 21 0,-3-3-16 16,3 1-5-16,-4-3-3 0,-6 1 6 0,3 3-6 16,-6-9 6-16,-2 9-6 0,2-10 8 0,-7 1 3 15,-1 2 0-15,4-9 17 0,-1 5-27 16,-1-6 12-16,1 0 11 0,1-1-6 0,0-5 0 15,-1 3-7-15,5-4 0 0,0-1-14 0,2 1 9 16,4-1-6-16,1-1 19 0,2 1-21 0,1-2 15 16,6 1-13-16,-2-4-2 0,5 3 13 15,4-1-5-15,1-1 4 0,2 2-12 0,0 0-8 16,1 2-10-16,3-1-2 0,-3 1-16 0,3 1-26 16,0 2-28-16,-3 2-33 15,0 3-79-15,2-3-87 0,-16 3-108 0,18 0-374 16,-5 3 42-16,1-3 91 0</inkml:trace>
  <inkml:trace contextRef="#ctx0" brushRef="#br0" timeOffset="110815.54">8472 8558 494 0,'0'0'217'0,"0"0"-20"16,0 0-36-16,7 0 8 0,-7 0-2 0,0 0-26 15,0 0-19-15,0 0-9 0,4 3 0 16,-4-3-19-16,0 0-7 0,0 0-15 0,0 0-10 15,0 7-24-15,0-7 18 0,0 6-25 16,0-6 2-16,0 0-7 0,4 8-13 0,-4-8 5 16,0 4-11-16,0-4 3 0,3 5-2 15,-3-5-3-15,7 2-2 0,-7-2-8 0,9 0-3 16,-9 0-2-16,15-6-3 0,-5 4 21 0,-3 0-8 16,3 0 15-16,-3-3 11 0,0 4-3 15,2 0-18-15,-1-4 10 0,-4 4 11 0,2-1-8 16,-6 2-3-16,10-4-7 0,-10 4 2 0,7-1 3 15,-7 1 2-15,0 0-10 0,0 0 0 16,14 4 0-16,-14-4 16 0,6 3-13 0,-6-3 2 16,4 3 3-16,-1 1-8 0,-3-4 5 0,3 7 8 15,1-4-10-15,0 2-3 0,-1-2 5 16,0 3-2-16,4-5 2 0,-7-1-10 16,14 1 5-16,-4-1-2 0,3-1-6 0,2-5-5 15,-2 2 1-15,4-5 19 0,0-4 6 16,4 2-25-16,-4-3 19 0,0 3-14 0,-3-3 12 15,-1 3 3-15,-3-2-3 0,1 2 18 0,-4 4-23 16,-1-1 3-16,-2 1 0 0,-4 2 10 0,0-1-13 16,0 6 8-16,-3-7-8 0,3 7 2 15,-10-3-1-15,6 0-4 0,4 3 11 0,0 0-21 16,-21 6 6-16,15-5 7 0,2 5 10 0,-3 0-5 16,3-2-12-16,1 4-6 0,0-1 26 15,3 0-3-15,0 1 1 0,3-2-14 0,0 4-7 16,1-4 18-16,3 3 5 0,0-2-8 15,0 2 6-15,2-2-14 0,2 0 1 16,-1 2-6-16,0-1-7 0,1-2 25 0,-1-2-2 16,0 1-26-16,1 2 8 0,-4-3 13 0,-1 1 7 15,1-3-2-15,0 4-8 0,-3-5 18 16,-1 3 8-16,1 2 2 0,-4-6-23 0,3 4 18 16,-3-4-4-16,0 0-9 0,-10 4 8 0,10-4 23 15,-11 0-8-15,11 0-43 0,0 0-15 16,-16-4-6-16,12 1 6 0,-3 2 12 0,3-7-7 15,1-1 7-15,3-1 3 0,0-5-8 0,3-3 8 16,5-5 10-16,2-6-5 0,10-11-2 16,-3-2 12-16,7-1-13 0,-3-1 11 15,2 6-23-15,-2-3 2 0,-3 2 18 0,-2 13-10 16,-1 1 0-16,-3 3 7 0,-2 2-17 0,1 2 79 16,-7 4-8-16,3 3 0 0,-1 2 14 15,1-4-17-15,-3 5-2 0,-1 1-4 0,0 2-17 16,-2 0-2-16,2 2 8 0,-3 3-13 0,0 0 8 15,0 0-13-15,-4 17-10 0,1-7 2 16,-3 6-2-16,-2 8 4 0,1 4 9 0,-3 5-6 16,-4 12 3-16,4-1-5 0,0-7 0 0,-4 8-11 15,7-8 6-15,-2-5 5 0,5 3 2 0,-3-3-12 16,3-4 15-16,1 1-24 0,3-3 14 16,0-1-5-16,0-4-14 0,3 0-1 15,-2-6-6-15,5 2-8 0,1-2-23 0,0-4-7 16,3 0-62-16,4-5-38 0,-1 1-49 15,2-6-40-15,-2 1-236 0,0-4-331 0,1 0 75 16,-4-6 100-16</inkml:trace>
  <inkml:trace contextRef="#ctx0" brushRef="#br0" timeOffset="111687.01">9013 8483 826 0,'-8'-2'277'0,"8"2"-37"15,-6-5-27-15,6 5-11 0,0 0-28 16,0 0-28-16,0 0-13 0,0 0-20 0,0 0-31 16,28 5-26-16,-15-3-18 0,-3-2-43 0,3 4 5 15,2-1 3-15,-2 0-11 0,1-3 8 16,-1 3-5-16,-2 1 0 0,3-3-5 0,-1-1-3 16,1 0 31-16,-4 0 28 0,0 0 13 0,1-1 46 15,2 0-3-15,-6-4-7 0,7 4-11 0,-8-6-81 16,5 4 53-16,-1 1-33 0,-6-3 90 15,2 4-21-15,-2-5-10 0,-4 6 0 0,11-1-8 16,-5-2-5-16,-6 3-15 0,7-5-6 0,-7 5 4 16,7-2-9-16,-7 2 1 15,10 0-19-15,-10 0 11 0,10 7-15 0,-6-4 2 16,-1 3-16-16,3-4-4 0,-2 5 5 0,0 0 2 16,-1 2-20-16,1-1-6 0,-1 0 14 0,0 1-4 15,-3-1-6-15,1 0-9 0,-2-2-4 16,1 4 25-16,-3-4-23 0,3 0 7 0,-3 2-2 15,0-2 11-15,2-2-9 0,-2 3 3 0,3-7 13 16,-7 4 0-16,7-4-7 0,-4 3 14 16,4-3-7-16,0 0 3 0,0 0-3 0,4-17-5 15,3 10 13-15,0-1-3 0,3-2 2 0,-3-2-4 16,6 2-8-16,-3-1 0 0,5 4 10 0,-2-4-8 16,-3 3-4-16,4 0 4 15,-1 0-43-15,1 1-18 0,-3 2-31 0,-1 2-43 16,1-3 0-16,1 5-29 0,-5 0-35 0,-7 1-31 15,14 1-74-15,-14-1 79 0,10 5-79 16,-10-3 33-16,4 4-5 0,-4-6 69 0,3 7 82 16,-3-7 52-16,0 5 55 0,0-5 47 0,3 5 45 15,-3-5 37-15,0 0 17 0,0 0 1 0,0 0-9 16,0 0 42-16,0 0-8 0,0 0-25 16,11-13 25-16,-11 13-18 0,7-4 8 0,-4-2 10 15,-3 6-18-15,3-6-49 0,-3 6 24 0,1-4-16 16,-1 4-10-16,0 0 0 15,3-5-24-15,-3 5-4 0,0 0-10 0,0 0 9 16,0 0-22-16,0 0 13 0,0 0-19 0,0 0 29 16,0 0-31-16,-10 21-15 0,7-13-6 0,2 3-2 15,-5-3-12-15,3 3 1 0,1 2-22 16,-1-5 20-16,3 2-23 0,0-2 16 0,0 2-6 16,0-3 8-16,3 1-5 0,2-2-2 0,-2-2-3 15,4 1 5-15,0-3 17 0,3-2-4 16,3-2 31-16,1-2-29 0,3-1 13 0,-4-2-2 15,5 0 12-15,-4-3-5 0,3 3 11 0,-4-1 4 16,1 1-2-16,-4-1-5 0,1 4 0 16,-1-2 26-16,-3 0-19 0,0 2-2 15,0 2-7-15,0-3-11 0,-1 3 0 0,-2-3 10 16,2 4-22-16,-6 1-9 0,0 0 9 0,8 0-9 16,-8 0-17-16,0 0-46 0,7 7-24 15,-5 0-17-15,2-2-8 0,-4 2-156 0,3 0 25 16,-6 0-84-16,6 0-389 0,4-4 80 0,-1 3 78 15</inkml:trace>
  <inkml:trace contextRef="#ctx0" brushRef="#br0" timeOffset="112437.17">10004 8471 678 0,'7'-13'302'0,"-1"1"-118"0,-2 1-30 16,-1 1 33-16,-3 1-8 0,4 1 23 16,-3 0-64-16,2 1 16 0,-3 0-19 0,0 3-9 0,0-2-19 15,0 6-2-15,0-8-10 16,-4 5-21-16,4 3 6 0,-11-4-6 0,11 4-15 15,0 0-11-15,-20 8-2 0,10-1-2 0,0 4-13 16,0 2-6-16,-1-1 1 0,4 2-24 0,-2 3 6 16,5 1-3-16,-4-3-18 0,2 2-15 15,3-2 10-15,3-2-2 0,3-1-13 0,0-2 12 16,0 0-2-16,5-1-3 0,2-3-9 0,-3 1 1 16,7-4-32-16,-1 1 20 0,-3-5-18 15,7-2 5-15,-6 0-20 0,6-4 9 0,-1-1-9 16,-1-3 18-16,1-5-6 0,-2 1 16 15,3-10 2-15,-3 1-15 0,-1-2 21 16,-2 1 15-16,-1-6 2 0,-3 2 46 0,3-3 44 16,-6 7 8-16,-1 0 23 0,1-1 17 0,-1 1 47 15,-3 3 18-15,0 2-42 0,3 5-4 0,-3-2-23 16,0 2-62-16,1 4-23 0,-1 4 12 16,0-4-17-16,0 4-2 0,0 1-3 0,0 6-1 15,0 0-1-15,0 0-1 0,-7 17-3 0,7-3-7 16,-4 4 3-16,1 7 28 0,-1 0-31 15,0 8 13-15,1 3-16 0,-3 1-23 0,2-1 3 16,-2 3-2-16,2-5-37 0,0 4 29 16,-2-3-33-16,5-4-29 0,-5-2-46 0,3-4 10 15,2-6 39-15,-1-3-66 0,1 1 25 16,1-3 2-16,0-6-7 0,1-5 2 0,1 3 11 16,-2-6 7-16,0 0 36 0,0 0 46 0,0 0 26 15,14-17 12-15,-11 9 57 0,-3-4 34 16,4 1-37-16,0 1 51 0,-4-3-7 0,3 3 0 15,-3-1-21-15,3 0 39 0,-3 2-8 0,1 0-18 16,-1 5-23-16,3-2-23 0,-3-4 11 0,0 5-14 16,0 5-12-16,3-10-5 0,-3 7-8 15,3-1 7-15,-3 4-10 0,7-4 1 0,-7 4-6 16,11-4 11-16,-4 2-9 0,2 2-12 0,2 0 8 16,2-1-8-16,-3 0 5 0,5-2-5 15,-2 1 0-15,1 1-2 0,-1 1-1 16,2-3 0-16,-2-1 9 0,-2 4-6 0,2-1 33 15,-3-1-28-15,-2 1 15 0,1 0-4 0,-2-2 12 16,-7 3-18-16,13-2-12 0,-9 1 12 16,-4 1-5-16,10 0-10 0,-10 0 13 0,0 0-21 15,0 0 5-15,10 3 0 0,-10-3 6 0,0 7-1 16,0-7-2-16,-3 11 3 0,0-6-1 0,3 5 11 16,-4-2-11-16,1 1 11 15,0 3-26-15,-1-2-5 0,0 0-3 0,-2 1-27 0,3 1-32 16,2-2-99-16,-5-2-59 0,6 6-507 15,-3-5 20-15,2-7 62 0</inkml:trace>
  <inkml:trace contextRef="#ctx0" brushRef="#br0" timeOffset="112608.25">10469 8299 806 0,'0'-6'210'15,"0"6"-26"-15,0 0-20 0,0 0-26 0,0 0-7 16,0 0-37-16,10 13-30 0,-7-1-74 16,0-4-62-16,5 9-56 0,-5-2-89 15,4 3-462-15,0 2 45 0</inkml:trace>
  <inkml:trace contextRef="#ctx0" brushRef="#br0" timeOffset="113308.56">10736 8500 852 0,'3'-7'228'0,"1"4"2"0,-1-4-23 16,-3 7-4-16,0-8-37 0,0 4-12 0,0 4 2 16,-3-9-26-16,-1 5-20 0,-3 3 0 0,7 1-17 15,-14-1-4-15,5 2-15 16,-2 0 6-16,4 3-19 0,-3 2 3 0,-4 2-15 0,4 1-16 16,0 0-10-16,2 3-18 0,2-2 11 15,2-1-14-15,1-1-2 0,3 2 8 16,0-3-6-16,4 0 1 0,2-2 5 0,5 1-6 15,-1-5 6-15,0 1 0 0,4-2-8 0,0-3 10 16,3 1 0-16,-1-4 8 0,-1-3-3 0,-2 2 8 16,1-1-10-16,-1-2-3 0,-3 2 6 15,1-2 12-15,-4 2-23 0,-1 1 0 0,1-3 5 16,-2 2 8-16,-2 1-8 0,0 0-4 0,-6 2 1 16,3 5-9-16,-4-7 7 15,-3 1-5-15,7 6-21 0,-10 0-22 0,3 0-16 0,7 0-15 16,-14 3-31-16,7 2-23 0,-2 2-5 0,5 0-36 15,-4-3-46-15,5 3 5 16,3 0 33-16,0-3-28 0,3 2 47 0,2-5 14 16,1 5-7-16,4-5 41 0,-3-1 31 0,4 2 18 15,2-4 35-15,1 2 39 0,-1-1 46 16,-2-3 12-16,3 1 16 0,-1 3 18 0,1-6 5 16,-1 4-7-16,-3 0-1 0,1 0-7 0,-1-3-18 15,0 4 2-15,-2 1-2 0,-2-4-6 0,-6 4-7 16,13-3-23-16,-9 3 5 0,-4 0-20 15,11-2-3-15,-11 2 0 0,0 0-10 0,10 2-3 16,-10-2 6-16,3 3 1 0,0 1 9 16,-3-4-5-16,0 8-4 0,0-1-6 0,-3-3-1 15,3-4 8-15,0 12-5 0,0-7-8 0,0-5 8 16,0 7-3-16,0-7 10 0,0 7 14 16,0-7-11-16,3 3 10 0,-3-3 3 15,0 0-13-15,0 0 5 0,21-7-15 0,-14 4 5 16,4-4 5-16,-1 2-13 0,3-1 18 0,-2-1-18 15,2-1 6-15,-3-1-14 0,1 7 3 0,-1-4-5 16,0 0-2-16,-2 2-3 0,1 3 10 16,-2-3-8-16,0 2-4 0,3 2-11 0,0 0 2 15,-10 0 9-15,14 5 1 0,-7-3-9 0,0 2 20 16,-1 2-5-16,1 1-5 0,-2-1 5 16,1 0-10-16,0 3-6 0,-2 1 11 0,-1 0-41 15,0-1-23-15,-2 1-36 0,2-2-230 16,1 2-438-16,-1-1 59 0,-2 0 94 15</inkml:trace>
  <inkml:trace contextRef="#ctx0" brushRef="#br0" timeOffset="113416.45">11611 8519 622 0,'0'0'217'0,"0"0"-184"16,0 0-639-16</inkml:trace>
  <inkml:trace contextRef="#ctx0" brushRef="#br0" timeOffset="117811.65">10202 8893 414 0,'0'-8'192'0,"0"8"-10"0,0 0-39 0,0 0 3 16,0-7-13-16,0 7-25 0,0 0-6 0,0 0-15 15,0 0-20-15,0 0-6 0,0 0-10 16,0 0-2-16,0 0-6 0,0 0 6 0,0 0-16 16,3 22 1-16,-3-14-9 0,0 3 19 0,0 5-19 15,1 0 4-15,-1 7 1 0,0-3 16 16,-1 8-5-16,1 0-5 0,-3-3-3 15,3 3-7-15,0 2 0 0,-3-2-1 0,0 1-7 16,3-1 3-16,-1-3 4 0,1 1-7 0,-3-2 10 16,3-2-15-16,-3-2 8 0,3-2-29 15,0 3 23-15,0-9-12 0,-3 2-3 0,3 1 7 16,-1-5-1-16,1 0 11 0,0 2 1 0,0-6 5 16,0 2-12-16,0-1 1 0,0 0-1 15,0-1 9-15,0-2-12 0,0 4 15 0,0-8-10 16,0 7-3-16,0-7 0 0,0 7 3 0,0-7 0 15,0 5 0-15,0-5 10 0,0 6-34 0,0-6 34 16,4 6 3-16,-4-6-13 16,6 2 12-16,-6-2-83 0,10 0 14 0,1 0-2 15,-4 0 8-15,6 0 2 0,5 0-15 0,2 0 38 16,0-1-33-16,8 1 10 0,3-1 15 16,6 1-2-16,5 0 21 0,2 0-14 0,1 0-4 15,2 0 5-15,1-2-1 0,-4 2 14 0,1-3-6 16,-1 3 11-16,-3 0-1 0,1 0-4 15,-8-1-6-15,3 1 21 0,-6 0-13 0,-1 0 2 16,-5 0-12-16,-1 0 5 0,-1-2 2 0,-2 4 1 16,-4-2-11-16,-3 0 26 0,-1 0-13 0,1 0 33 15,-4 0 18-15,1 0-15 0,-1 0 77 16,-10 0 2-16,13-2-20 0,-13 2-29 16,11-1 13-16,-11 1-12 0,7-3 5 0,-7 3-16 15,0 0-10-15,6-2-8 0,-6 2 9 16,0 0-9-16,0 0-20 0,3-3-18 0,-3 3-41 15,0 0-46-15,0 0-46 0,0 0-67 0,0 0-120 16,-13-4-476-16,13 4 100 0,-11 0 30 0</inkml:trace>
  <inkml:trace contextRef="#ctx0" brushRef="#br0" timeOffset="118385.51">11019 9351 655 0,'0'0'276'0,"-3"-2"-25"16,3 2-10-16,0 0-42 0,0 0-27 0,-3-6-19 16,3 6-22-16,0 0-3 0,0 0-13 0,0 0 3 15,0 0-39-15,0 0 8 0,13 15-15 16,-9-7-3-16,2-5-2 0,2 4-9 0,-1 2-9 15,2-1-87-15,1 0 10 0,1 2 5 0,-1-2-3 16,0 1 8-16,1 0 3 0,-1 1-1 16,4-1 9-16,-4-3-14 0,0 0 8 0,1 1 3 15,-1 1 5-15,-3-1 5 0,6-3-10 16,-6 2-3-16,3 0 0 0,-3-2 5 0,0 1 3 16,0-2 0-16,-1 1 0 0,1 0 3 15,-3-2-4-15,3 2 1 0,-4-1 10 0,1 0 1 16,-4-3-1-16,6 5-16 0,-6-5 32 0,3 7-8 15,-3-6 17-15,0-1-12 0,-6 10-5 16,-4-3-5-16,-1 1 81 0,-2-1-14 0,-1 3-1 16,-3 0-13-16,-3 2-10 0,3-1 8 0,-4-2-23 15,3 0 3-15,-2 3-9 0,3-2 1 0,0-1 13 16,3-2-16-16,-2 2-8 16,1-3 13-16,5-2-17 0,-3 3-9 0,6-2 17 15,-3 0-9-15,3-1 3 0,-1 0 7 0,2-2-17 16,0 2-16-16,2-1 11 0,1 0-18 15,3-3 4-15,-11 5-4 0,11-5 18 0,-4 0-3 16,4 0 0-16,0 0-23 0,-3 7 7 0,3-7-12 16,0 0 28-16,0 0-8 0,0 0-12 15,0 0-29-15,0 0-7 0,14 3-13 0,-14-3-54 16,4 3-90-16,2-1-117 0,-6-2-463 0,7 3 56 16,-7-3 117-16</inkml:trace>
  <inkml:trace contextRef="#ctx0" brushRef="#br0" timeOffset="134656.57">10130 8944 414 0,'0'0'141'0,"0"0"-18"16,1-4-3-16,-1 4 8 0,0 0-82 16,0 0 95-16,-1-8-23 0,1 8 5 0,0 0 20 15,0-7-13-15,0 7-2 0,0 0-28 0,0-7-56 16,0 7-6-16,0 0 11 15,-2-3-3-15,2 3 10 0,0 0-7 0,0 0 2 16,-1-7-5-16,1 7 0 0,0 0-5 0,0 0-8 16,0 0-43-16,0 0 33 0,0 0-7 15,0 0-19-15,0 0 16 0,0 0-6 0,0 0-19 16,0 0 12-16,0 0 5 0,0 0-15 0,0 0 7 16,-3 17-10-16,3-11 13 0,0 3-18 0,0-2 26 15,0 4-11-15,0-1 14 0,0 5-9 16,0-4 6-16,-3 5-3 0,3 0 13 0,-3 1-8 15,1 0-5-15,2 1-5 0,-3 1 16 0,0 0-24 16,3-2 3-16,-3 1 7 0,2 3 9 16,-2-3-9-16,3 0-4 0,-3 0 14 15,3 0 6-15,-3 3-15 0,2-3 7 0,1-1 0 16,0 1-4-16,-3 0-6 0,3-1-3 16,0 2 6-16,0-4 7 0,0-1-5 0,0 4-13 15,0-4 13-15,0 2 0 0,0-4 8 0,0 2-15 16,0-3 2-16,0 0 0 0,0 0 18 0,0-1 2 15,0-2-15-15,0 1-2 0,0-1-3 16,3 0-3-16,-3 1 16 0,0-1-21 0,0 0 19 16,0-2-9-16,0 0 3 0,0-1-10 0,0 3 20 15,1-3-20-15,-1-5 16 0,3 9-19 16,-3-6 3-16,0-3 7 0,0 8 37 16,0-8-39-16,0 7 5 0,0-7 13 0,3 5-31 15,-3-5 21-15,0 5 12 0,0-5-7 0,0 0 0 16,0 6-8-16,0-6-8 0,0 0 11 15,3 2 7-15,-3-2-12 0,0 0 2 0,0 0 0 16,0 7-2-16,0-7 15 0,0 0-26 0,4 3 10 16,-4-3 4-16,6 4-6 0,-6-4 15 15,8 3 3-15,-8-3-8 0,13 1 0 0,-6-1-5 16,1 3 1-16,5-1 6 0,0-1 4 0,1-1-11 16,4 1-3-16,-2-1 11 0,5-1-13 15,2 1 23-15,1-1-20 0,7-4-3 0,0 5-5 16,3-1-6-16,0 1 17 0,1-3-6 15,3-1 0-15,-4 3 5 0,0-1 15 0,0 1-30 16,-3 0 7-16,-1-2 3 0,1 1 6 16,-3 2-12-16,-4-1 6 0,3-2-2 0,-7 0 7 15,4 2-15-15,-3 1-1 0,-4 0 11 0,3 0 8 16,-6-2-10-16,3 1-1 0,-4-1 0 16,-2 0 1-16,2 2 15 0,-2 0-3 0,-4-1-15 15,3 1 2-15,-10 0 1 0,17 0 7 0,-17 0-8 16,10 0 1-16,-10 0-1 0,10-2 8 15,-10 2-10-15,0 0 5 0,14 0-2 0,-14 0 20 16,0 0-39-16,7 2 16 0,-7-2-8 16,0 0 16-16,0 0-6 0,10 0-5 0,-10 0 3 15,0 0-2-15,0 0 2 0,0 0-3 16,0 0 16-16,4 3-11 0,-4-3-10 0,0 0-7 16,0 0-14-16,0 0 4 0,0 0-29 0,-7 11-15 15,7-11-34-15,-7 2-40 0,7-2-34 16,-6 5-46-16,2-3-496 0,1-2 76 0</inkml:trace>
  <inkml:trace contextRef="#ctx0" brushRef="#br0" timeOffset="135092.73">10804 9543 586 0,'0'0'192'0,"-7"-5"-34"16,7 5 9-16,-7-3-16 0,7 3-21 15,0 0-9-15,-6-3-45 0,6 3 14 0,0 0-11 16,0 0 1-16,0 0-16 0,0 0 7 0,9 17-17 16,-5-13 8-16,3 4-16 0,0-1-8 15,0 1-2-15,4-1 7 0,1 3-2 16,-2-2-7-16,1-1-9 0,3 3-12 0,-4-3 10 15,4 0-8-15,-4 1-2 0,4-5 10 0,-4 4 3 16,0-4-21-16,1 2 21 0,-2 0-16 16,-2 0 10-16,0-4-15 0,4 4 13 0,-5-3 8 15,-2 0-3-15,2 3 5 0,-2-3 39 0,3 1-47 16,-7-3 11-16,7 5 76 0,-7-5 26 16,3 0-30-16,-3 0-14 0,0 0-2 0,0 0-23 15,3 6 8-15,-3-6-8 0,0 0-15 0,-13 8-8 16,2-5 12-16,1 5-9 0,-10 2-6 0,0 5-7 15,-5 0-3-15,-12 10-7 0,-1-1 2 16,4 1-34-16,-4 0-22 0,4 1-44 0,0-1-30 16,0 1-113-16,7-1-643 0,6-6 70 15,7-3 63-15,0-3 90 0</inkml:trace>
  <inkml:trace contextRef="#ctx0" brushRef="#br0" timeOffset="160417.87">14869 9243 481 0,'0'0'217'0,"0"0"-17"16,0 7-29-16,0-7-27 0,0 0-11 16,0 6-5-16,0-2-3 0,0 4-7 0,0-2 2 15,0 2-66-15,0 3-26 0,-3 3 11 0,3 3-16 16,-1 2 92-16,-2 4-20 16,-1 4 10-16,-3-2 2 0,4 6-46 0,-1 1 21 0,-5 2 0 15,5 1-18-15,-6-2-5 0,0 12-15 16,3-5 9-16,4-7-4 0,-5-1-3 0,2 3 0 15,2-4-20-15,1-4 12 0,0-2-5 16,2 0 1-16,-2 0-11 0,3-1 13 0,0-6-13 16,0 4-3-16,0-4-2 0,0 0 5 0,0-1 0 15,3-2-13-15,-2-4 1 0,2 3-14 16,0 0 6-16,0-4-11 0,1 1-33 0,2-3-13 16,-1 2-12-16,1-3-88 0,-2 0-63 0,5-4-147 15,-2 1-422-15,1-5 41 0,-8 1 139 16</inkml:trace>
  <inkml:trace contextRef="#ctx0" brushRef="#br0" timeOffset="160856.07">15604 9340 488 0,'3'-5'279'0,"-3"5"-18"0,0 0-45 16,0 0-27-16,3-7-5 0,-3 7-30 0,0 0-11 15,0 0-25-15,0 0-8 0,0 0-20 0,0 0 9 16,0 0-4-16,1 22-23 0,-1-14-3 15,0 3 0-15,-1 3-10 0,-2 3-13 0,3 1 13 16,-6 7 2-16,1-2 1 0,-1 4-6 0,2 4-13 16,-2 2 9-16,-1 3 1 0,-4 9 4 15,5 3-9-15,-4-1-9 0,3-6 2 0,-1-7-18 16,2 1 2-16,-4 10 16 0,3-7-13 16,0-7-2-16,0 0-3 0,4-3-2 0,-1-1 4 15,-2-4 6-15,3-5-5 0,2 6-11 16,-3-6 3-16,1-1-11 0,0-2 6 0,2-1-3 15,-2-3-2-15,3 0-3 0,-3-2 13 0,0 3 0 16,3-5-8-16,0-3-20 0,-3 1-59 0,3-5-90 16,0 0-181-16,0 0-523 0,0 0 83 15,-7-15 65-15,7 0 127 0</inkml:trace>
  <inkml:trace contextRef="#ctx0" brushRef="#br0" timeOffset="161920.41">14845 9285 609 0,'-4'-4'194'16,"4"4"-40"-16,-3-5 10 0,3 5-13 0,-6-2-8 15,6 2-15-15,0 0 10 0,0 0-25 0,-1-6-16 16,1 6 11-16,0 0-6 0,0 0-23 15,0 0 3-15,-7-7 8 0,7 7-24 0,0 0 1 16,0 0-3-16,-4-3-15 0,4 3-11 0,0 0-5 16,0 0-5-16,0 0 6 0,0 0-6 15,0 0-10-15,0 0-5 0,0 0 7 0,7 17-7 16,1-11-3-16,-2-1 3 0,1 2 0 16,0-1 10-16,4 1-8 0,5-1-5 0,-2 0 8 15,0 2 13-15,6-1-11 0,-3 3 1 16,7-3 2-16,-3 1 3 0,6-4-9 0,-4 3 1 15,2 0-5-15,2 0-72 0,0-4 18 0,-2 4 5 16,2-7 1-16,0 4 12 0,0-1 7 16,-3-3 52-16,1 1 5 0,2-1 8 0,0 0-11 15,-3 0-2-15,3-1-13 0,-3 0 18 0,4-4-3 16,-1 4-7-16,-3-1 5 0,0-2-5 16,-4 0-1-16,1-1-2 0,0 2 3 0,2-3 2 15,-5 3 1-15,2-3-14 0,-3 3 3 0,0-4-5 16,0 4 0-16,0-3-18 0,-6 1 10 15,3 1 8-15,-4-2 5 0,0 4 3 16,1-4 2-16,-2 0-18 0,1 1-5 0,-3-1 8 16,1-1 20-16,1 0-15 0,-5-2-10 0,2 5 10 15,-2-5-15-15,3 0 4 0,-4-3 14 0,-2 3-1 16,-1-1-15-16,0 1-5 0,-1-4 11 16,-2 3 1-16,-4 0-7 0,3-4 11 0,-5 3-21 15,-1-3 5-15,-1 3 0 0,-3 2 7 0,0-3 9 16,-6 1-16-16,3 3 13 0,-3-2-13 15,-4 2-3-15,3 1 16 0,4-1-8 0,-4 4-3 16,-3-1 1-16,3 3-6 0,-1-4 6 16,0 6-13-16,-1 0 7 0,2-2 1 0,-3 2 9 15,3 0-2-15,-6 2-2 0,3-2 10 16,-2 6-8-16,1-4-13 0,-5 4 6 0,5-2 2 16,-2 3 0-16,-1 1 10 0,-2-1-5 0,2 3-2 15,-3 0-3-15,4-1 2 0,0 3-7 16,0-3 5-16,-1 1 0 0,4-2-3 0,0 2-2 15,0-2 0-15,1 1 10 0,5-1-7 0,2-1-6 16,-2 1 11-16,5-1-14 0,-1 1 6 0,1-5 10 16,2 3-15-16,1 1 0 0,0-3 10 15,2 3 0-15,2-1-15 0,-1-2 15 0,4 1-23 16,-1 5 23-16,1-4 0 0,3 1 2 16,3-1-4-16,-2 4-1 0,5-1 6 15,1 0-19-15,4 1 14 0,2-2 12 0,0 2-10 16,1-3 2-16,0 1-4 0,0-1-8 0,2-3 10 15,2 3-8-15,-2-1 11 0,-1-3-1 0,1 3-2 16,2-4 10-16,-5-1-12 0,4 2 7 16,-3-3 13-16,0 2-34 0,2-2 27 0,-4-2-6 15,4-2-3-15,-5 4 3 0,2-2 6 0,1-3-4 16,-4 2 4-16,0 1-4 0,1-3-9 16,-1 3 7-16,-4-4-5 0,1 6-13 0,-4-6-13 15,2 4-7-15,-5 2-82 0,6-3-56 0,-6 3-65 16,0 0-117-16,0 0-487 0,0 0 60 15,0 0 181-15,0 0-23 0</inkml:trace>
  <inkml:trace contextRef="#ctx0" brushRef="#br0" timeOffset="162079.21">15221 9326 412 0,'0'0'18'0,"-10"-4"-49"16</inkml:trace>
  <inkml:trace contextRef="#ctx0" brushRef="#br0" timeOffset="162846.41">11874 9226 634 0,'-10'-2'215'0,"10"2"18"0,-4-6-56 0,4 6-11 15,0 0 8-15,0 0-38 0,0 0-11 16,0 0-4-16,14-2-27 0,0 2-14 0,3-1-9 15,6 2 9-15,8-1-21 0,11 0-18 0,2 2 17 16,21-2-4-16,7 1-20 0,-1 4 12 0,-2-4-3 16,6 0-10-16,-6 1-2 0,2 3-3 15,0-5-10-15,-1 0 8 0,1 0-11 0,-3 0-7 16,-3 2-11-16,-10-4 19 0,-7 2 2 0,-7 0-3 16,-4 0-10-16,-6-1 10 15,0 0-17-15,-4 2 17 0,-6-2 11 0,2 1-6 16,-8 0-10-16,2-3-7 0,-4 3 10 0,-3 0 10 15,1 0-41-15,-11 0-36 0,0 0-30 0,7 4-55 16,-7-4-78-16,-28 5-80 0,15 1-473 16,-11 0 60-16,-3-2 94 0</inkml:trace>
  <inkml:trace contextRef="#ctx0" brushRef="#br0" timeOffset="163823.84">11922 9276 662 0,'-7'-2'205'0,"7"2"-10"16,0 0-37-16,-6-6-27 0,6 6 2 0,0 0-18 15,0 0-12-15,0 0-1 0,-1 13-7 16,1-8-18-16,1 2-6 0,-1 7 1 16,3-2-29-16,-3 9 9 0,0-3-9 0,0 7-7 15,0 4 7-15,0 2-25 0,0 4 8 16,0 5 20-16,-3 16-10 0,2-4-18 0,-2 5-5 16,-1-4 17-16,0 2-17 0,4-11 5 0,-3 7-15 15,0-5 12-15,0-6-7 0,0 13-6 0,2-10 11 16,1-4 0-16,-3-2-3 0,3 3-5 15,-3 1-7-15,0-1 14 0,2-4-6 0,-3 1-4 16,4-1 13-16,0-9 1 0,-3 3-19 0,3-3 16 16,-3-2-13-16,3-3 3 0,0-3 7 15,0-2 3-15,0-2-6 0,0-3 4 16,0 2 4-16,-1-3-2 0,2-3 7 0,-1 0-22 16,0 1 14-16,0-1 11 0,0-2 3 0,3 0-13 15,-3-1-3-15,3 1 8 0,-3-6-8 16,8 6 1-16,-2-5 9 0,1 0-2 0,3-1-5 15,4 0 20-15,-1 0-10 0,8-2-15 0,-3-2-8 16,5 3 12-16,5-5-1 0,5 5-9 16,6-4 1-16,5 0 12 0,0 2 16 0,1-1-13 15,16 0-26-15,1 0 0 0,-11 1 19 0,-7-1 9 16,0 2-15-16,1 1-10 0,-4 0 3 16,1 0-1-16,-2 0-2 0,-5-3-3 0,-1 4 3 15,-3 0 10-15,-1-1-5 0,1 0 5 16,-7-1-2-16,0-1-3 0,-4 2-8 0,-2 1 8 0,2 0 8 15,-6 0-16-15,-1 0 13 16,1-2 52-16,-1 4-50 0,-2-4 22 0,-4-1-22 16,3 1 9-16,-4-1-1 0,2 1-10 0,-1-3 8 15,0-2 18-15,2 4-6 0,-6-6-9 16,5 2-9-16,-5-5 6 0,4 0-3 0,-4-5 8 16,1 1-10-16,-4-3 0 0,3-4 9 0,1-2-9 15,-4-4-10-15,1-5 2 0,2-3 7 0,-3 4-2 16,0-9-7-16,0 2 7 0,0-15-5 15,3-1 2-15,-3-1 9 0,0-3-11 16,0 5 10-16,0 1-15 0,0-2 13 0,0 3 2 0,0 7-10 16,3 9-5-16,-3-2 2 15,0 4-5-15,3 1 14 0,-3 3-6 0,0 4 7 16,0-2-4-16,1 3 7 0,-2 2-5 0,1 3-2 16,0-1 2-16,0 4-5 0,-3 0 13 15,3 1 5-15,-3 0-8 0,3 1-5 0,0 2 0 16,-3 3-8-16,3 2 9 0,-3-3-4 0,3 1-2 15,-1 4-8-15,1 0 3 0,-4 2 0 0,4-2 8 16,0 0-8-16,0 0 0 0,-3 2-3 16,3-1 13-16,0-1-2 0,0 7-11 0,-4-10 10 15,4 5 11-15,0 5-3 0,0-9-15 0,-3 8 10 16,3 1-17-16,0-7 27 0,0 7-20 16,-3-5 10-16,3 5-2 0,0 0 2 15,0-6-10-15,0 6-6 0,0 0-9 0,0 0-3 16,0 0-10-16,0 0-14 0,3-7-4 0,-3 7-69 15,0 0-13-15,0 0-213 0,14 17-475 16,-4-11 66-16,-3-4 122 0</inkml:trace>
  <inkml:trace contextRef="#ctx0" brushRef="#br0" timeOffset="165006.59">15299 9282 650 0,'0'0'204'0,"4"-6"14"15,-4 6 0-15,0 0-11 0,0-4-41 16,0 4 6-16,3-4-19 0,-3 4-9 0,0-7-11 15,0 7-13-15,0 0-25 0,0-8 0 16,0 8-11-16,3-4-23 0,-3 4-2 0,0-8 5 16,0 8-7-16,-3-10-1 0,3 4-5 0,0-1-12 15,-3 1 14-15,0-3-14 0,2-1-11 16,-2 0 20-16,0-1-30 0,-1-4 3 0,0 1 2 16,-2-4 0-16,-1 0-13 0,0-3-5 0,-3 1 13 15,0-6 3-15,-3 1-16 0,1-4-3 0,-1 1 3 16,-4 1 16-16,3-3-29 15,-10-3 16-15,0-3-16 0,7 7 19 0,-3 4-14 16,2 3 6-16,-1-1 9 0,1 0-17 0,-2 0-2 16,-1 4 14-16,0-2 3 0,-3 0-20 15,4 3 13-15,-4 3 2 0,0-2-8 0,4 3 8 16,2 2-2-16,-5-3-11 0,3 5-4 0,-4-4 14 16,3 3-2-16,-4 1 3 0,2-2-1 15,-4 2-7-15,-1 0 0 0,1 2 2 0,-4 1 11 16,0-3 7-16,-3 2-7 0,-3 1-5 0,2 0-14 15,-3 3 11-15,4-2 3 0,-3 4-16 0,3-3 11 16,3 4 14-16,-3 1-22 0,0 0 15 16,3-2-7-16,0 4 9 0,-3-2-9 15,7 3 7-15,-4 1-20 0,1-3 7 0,2 6 11 16,1-4-1-16,-1 4-4 0,1-1 4 16,2 1-15-16,-2-1 0 0,1 1 13 0,1 2 8 15,-5 4-13-15,-1-3 8 0,3 5-29 0,-6-3 26 16,-7 9 5-16,0-2-10 0,-3 4 10 0,2 2-10 15,-2-5 2-15,2 4-7 0,-2 1 5 16,1 0 5-16,4-2 10 0,-2 2-12 0,7-1-3 16,-3 1 10-16,10-6-5 0,6 5-8 0,-4-6 8 15,3 5 8-15,1-2 2 0,3 2-10 16,1 0 0-16,0 0 0 0,0-1-10 0,3 1 10 16,1 2 7-16,-1 0-12 0,4-1 16 15,0-5-14-15,3 5-5 0,-4-5 16 0,2 4-18 16,2-1 10-16,-1-3-10 0,2 4 17 15,-1-4-9-15,1 3-1 0,2-5 1 0,-3 1-6 16,3 0-5-16,1-4 18 0,-1 1-2 0,-2-1-1 16,3 0-7-16,2-2 0 0,-2 1-3 15,0-3 1-15,-1-1-1 0,0 3 11 0,1-3 7 16,3-2-5-16,-3-3-20 0,3 3 17 0,-3 1 11 16,2-5 0-16,1 3-8 0,0-6 8 15,-3 8-13-15,3-4 0 0,-3 2 41 16,3-6-34-16,0 4 11 0,0-4-10 0,-3 4 17 15,3-4-19-15,0 0 4 0,-1 6 0 0,1-6-2 16,0 0-6-16,0 0 6 0,0 0-5 16,0 0 68-16,0 0-22 0,0 0-6 0,0 0-25 15,0 0-20-15,0 0-57 0,0-20-59 0,1 16-138 16,-1-3-630-16,-1 5 90 0,1-4 123 16,-3-4 44-16</inkml:trace>
  <inkml:trace contextRef="#ctx0" brushRef="#br0" timeOffset="165582.79">12817 9226 632 0,'0'0'245'0,"-3"-4"-27"15,3 4-23-15,0 0-16 0,0 0-33 16,0 0 7-16,0 0-17 0,0 0-18 0,0 0-6 16,0 0-17-16,3 15-16 0,-3-9-12 0,0 1-1 15,4 0-7-15,-4 1-2 0,3 2-6 16,1-2-10-16,-4 3 10 0,3 3-13 0,1-3-20 16,-1 3 10-16,-3-3-81 0,3 3 9 15,1-3 11-15,-1 3-5 0,-3-3 12 0,3 3 13 16,-2-4-15-16,2 0 7 0,1 3-12 15,-1-4 10-15,0-1 21 0,-2 0-19 0,-1 0 19 16,3-4-9-16,0 3 9 0,-3 1 22 0,3-4 26 16,-3 0 34-16,0-4 7 0,0 7-34 15,1-3-27-15,-1-4 20 0,3 6 5 0,-3-6-12 16,3 4-1-16,-3-4 13 0,0 0-23 0,0 0 6 16,15-7-4-16,-6 2-12 0,-5-2 5 0,6 4 11 15,-3-4-9-15,0 0-17 0,3-1 12 16,0 4 6-16,0-5-18 0,0 0-13 15,2 0 15-15,1-1-5 0,1 1 8 0,-4 3 0 0,3-1-3 16,-5-1-3-16,2 1-9 0,-1 1 22 16,2 2-22-16,-4-1 2 0,0 1 2 15,-1-1-4-15,1 3 12 0,-3-4-13 0,0 3-7 16,2-1 8-16,-3 1 9 0,-3 3 11 0,7-5-23 16,-7 5 18-16,3-3 0 0,-3 3-8 15,8-1 0-15,-8 1-5 0,0 0-5 0,6-5 2 16,-6 5 21-16,0 0-36 0,0 0-15 0,0 0-10 15,0 0-52-15,0 0-36 0,-14 12-45 0,8-10-114 16,2 2-534-16,-2 2 90 16,2-2 99-16</inkml:trace>
  <inkml:trace contextRef="#ctx0" brushRef="#br0" timeOffset="165723.34">13118 9368 327 0,'1'-6'33'15,"-1"1"-114"-15</inkml:trace>
  <inkml:trace contextRef="#ctx0" brushRef="#br0" timeOffset="170131.37">12752 10019 304 0,'0'0'146'0,"0"-4"-36"0,0 4-10 16,0 0 10-16,0 0-3 15,0 0-7-15,0 0-10 0,0 0 5 0,0 0-3 16,0 0-15-16,0 0 10 0,0 0-11 0,0 0-7 15,0 0-2-15,0 0 15 0,0 0-5 16,0 0-100-16,0 0 0 0,0 0-6 0,0 0 27 16,0 0-26-16,0 0 20 0,0 0 8 0,0 0 0 15,0 0-15-15,0 0 2 0,0 0 8 16,0 0 30-16,0 0-32 0,0 0 17 0,0 0-15 16,0 0-11-16,0 0 9 0,0 0 9 0,0 0-22 15,0 0 10-15,7 11-1 0,-7-11 6 16,3 6 5-16,-3-6-7 0,5 6 7 15,-5-6 2-15,3 5-2 0,0 1-10 0,-3-6 13 16,3 7-1-16,-2-5 1 0,2 5 12 0,-3-7-12 16,3 9-9-16,-3-7 9 0,3 4 12 15,-2-2-4-15,2 3-6 0,0-1 5 0,-3-4-8 16,4 5-9-16,-4-2 7 0,0-5-5 0,4 11 2 16,-4-9 11-16,3 5-13 0,0-2 10 15,-3 0 10-15,1 1-10 0,2-2 59 0,0 1 18 16,0 3-10-16,-3-5-6 0,4 4-9 0,-4-1-4 15,3 0-1-15,1-1-14 0,-1 2 3 16,-3-1-15-16,4 1 9 0,-1-2-19 16,-3 3 2-16,3-2 10 0,1 2-5 0,-1-4-10 15,0 3 0-15,-2 1 7 0,2 1-10 16,1-2 3-16,-1 0-3 0,1 1-7 0,-1-1 2 16,0-3 5-16,0 3-10 0,1 3 13 0,-1-2-23 15,0-2 17-15,-2 2 11 0,3-4-15 16,-1 3-11-16,1 0 18 0,2 1-4 0,-3 0 9 15,1-1-25-15,-1 0 5 0,4-2 7 0,-3 3 1 16,-1-1-3-16,1 0 10 0,2 0-5 0,-3-1 0 16,4 2-15-16,-3 0 28 0,0-1-8 15,2 1 0-15,1 1-10 0,-1-1-2 0,2-1 12 16,-4 3-5-16,2-2 3 0,0-1-6 0,1 1 4 16,-3 0 1-16,3-1 6 15,0 2-23-15,0-2-11 0,-1 1 19 0,0-2 7 16,2 2-15-16,-1-1 2 0,3 1 3 0,-3 1 0 15,3-1 17-15,-3 0-12 0,3 1 3 16,-2-1-3-16,1-1 5 0,1 1-2 0,1-2-1 16,-4 2 16-16,3-4-10 0,1 5-6 0,-2-3 19 15,1 0-34-15,0-2 16 0,2 3 2 16,0-1 0-16,0-2 3 0,1 2-1 0,1-2 1 16,-1 3 0-16,0-3-8 0,2 0 0 0,-2 0 5 15,1-1 2-15,-1 2 9 0,1-2-14 0,0-1-2 16,0 2 13-16,-1-1-10 15,0-2 7-15,-1-1-13 0,1 5 16 0,1-3-8 16,-1-2-7-16,0 3-32 0,1 1 22 0,-3-1 19 16,3-3-2-16,2 0-5 0,-2 4 11 15,0-2 1-15,0-1-19 0,-1-1 7 0,2 1 5 16,1-1 3-16,-3 0-6 0,5 4 11 0,-5-4-21 16,4 0 3-16,-2 1 18 0,1-1-8 15,-1 0-13-15,1 0 6 0,1 0 4 0,0 0 4 16,0 0-9-16,-3 0 6 0,3 0-1 0,-3 0 6 15,3-1-16-15,-3-3-2 0,3 4 28 16,-4 0-28-16,2 0-3 0,1-1 31 16,1 0-13-16,0 1-10 0,1-5 12 0,1 4-14 15,2 1-4-15,0-3 14 0,-1-1-16 0,1 1 21 16,3 1-11-16,-3-3 24 0,2 4-3 16,-2-5-11-16,3 5-9 0,-4-4-6 0,7 0 11 15,-6 2 2-15,0-1-3 0,-1-3 11 0,1 4 0 16,-1-2-5-16,-3 1 2 0,4-2-18 15,-4 2 3-15,3-2 13 0,1-2-3 0,-4 5-3 16,3-3-4-16,-2 0 4 0,-1-1-9 0,3 2 4 16,-3-1 1-16,0-1 14 0,0-2-6 15,0 1-4-15,1 0 8 0,-2 1-5 0,-1-3 3 16,1 2 8-16,2-1-1 0,-5 1-18 16,4 0 21-16,-3-2 3 0,0 3 7 0,-1-1-8 15,1-2 11-15,3 1-8 0,-4-2-13 16,2-1 3-16,-2 4 5 0,1-3 3 0,-1 1-19 15,1-3 13-15,0 4-4 0,-4-1 1 0,7-4-6 16,-4 6 12-16,1-4-13 0,-4 0 5 16,5 4-2-16,-5-2-6 0,3 2-2 0,-2-3 3 15,-1 3-6-15,0-1 11 0,1 0-16 0,-2-3-53 16,1 6 9-16,-2-1-14 0,2-2 5 16,-3 0 12-16,3 2 5 0,0-2 9 0,-3 2 9 15,0-1-7-15,3 1-8 0,-3 0 18 0,0-3-5 16,-1 3 7-16,2 3 26 0,-1-3-2 0,-1 0-14 15,-2 0 4-15,2 5-1 16,-2-4 18-16,3 1-5 0,-4 0-22 0,1 0-1 16,2 2 7-16,-2-4 19 0,-1 5-8 0,4-5-13 15,-6 5 8-15,5-4 10 0,-3 4-7 16,1-4 4-16,-1 4 3 0,0-3 8 0,1 2 5 16,-4 3-18-16,7-7 26 0,-3 6-8 0,-1-5-18 15,-3 6 43-15,3-3 11 0,-3 3-8 0,3-7-13 16,-3 7-5-16,1-2-12 0,-1 2 20 15,3-6-13-15,-3 6-8 0,0 0 21 0,0 0-21 16,3-4 3-16,-3 4 10 0,0 0 3 0,3-4-26 16,-3 4 3-16,0 0-42 15,0 0-6-15,0 0-42 0,0 0-49 0,0 0-30 16,0 0-113-16,-23 0-38 0,23 0-446 0,-10 4 80 16</inkml:trace>
  <inkml:trace contextRef="#ctx0" brushRef="#br0" timeOffset="170747.03">15023 10078 837 0,'0'0'217'0,"0"0"-2"0,0 0-23 0,0 0-23 15,0 0 0-15,0 0-33 0,0 0-14 0,0 0-14 16,0 0 0-16,0 0-6 0,0 0-25 16,0 0-11-16,27-3 1 0,-20 3-11 0,3-1 3 15,1-4 2-15,2 4-12 0,-3 1-13 0,4-2 0 16,-1-1-6-16,1-1-12 0,0 3 18 15,0-1-8-15,-1-3-10 0,-3 4 0 16,4-2-2-16,-1 0-4 0,-2 2 14 0,-1-1-3 16,-3-1 8-16,0-1-11 0,3 3 26 0,-3 0-23 15,-7 1-59-15,10-4 3 0,-4 2 5 16,-6 2 15-16,8 0-2 0,-8 0-3 0,7-1 23 16,-7 1-13-16,0 0-4 0,10-1-9 0,-10 1 8 15,0 0-2-15,0 0-3 0,0 0 18 16,7 2 5-16,-7-2 13 0,4 10-36 0,-8-3 10 15,3 1 11-15,1-1-6 0,0 3-4 0,-3 0-1 16,0 5 8-16,-1-2 0 0,1 0 10 16,0 2-10-16,-1 2 0 0,1 0-10 15,0-2-3-15,-1 1 13 0,3-4 0 0,-2 2 11 16,0-3-17-16,3 2 6 0,0-4-10 0,-3 1 5 16,0 0 2-16,2-2-4 0,1 0 4 15,0-1 3-15,-3 0-15 0,3 1 23 0,0-5-8 16,0-3-3-16,-3 12 16 0,3-10-8 0,0-2 0 15,0 10 3-15,0-10-16 0,0 6 16 16,0-6 25-16,0 2-36 0,0-2 6 0,0 0-3 16,0 7-8-16,0-7 1 0,-3 5-1 0,3-5 13 15,0 0-10-15,0 0-3 0,0 0-38 16,0 5-43-16,0-5-62 0,0 0-116 0,0 0-301 16,6 0-177-16,-6 0 93 0</inkml:trace>
  <inkml:trace contextRef="#ctx0" brushRef="#br0" timeOffset="173721.72">15306 9141 176 0,'0'0'18'0,"0"0"-21"16,3 2-2-16,-3-2 21 0,0 0 2 0,0 0 33 15,0 0-33-15,0 0-31 0,7 4 26 16,-7-4-23-16,0 0 45 0,0 0-9 0,0 0 17 15,3 3 85-15,-3-3-12 0,0 0 35 16,0 0-57-16,0 0-14 0,0 0 104 16,0 0-2-16,0 0-26 0,0 0 8 0,0 0-21 15,0 0-10-15,0 0 3 0,0 0-1 0,0 0-1 16,0 0-12-16,0 0-14 0,0 0-11 16,0 0-17-16,-6-15-9 0,6 15 14 0,-3-9-6 15,3 7-7-15,0 2-16 0,-1-12-10 0,-2 8 3 16,3-3-1-16,0 7 1 0,-3-10-5 0,0 2 2 15,2 0-16-15,1 1-76 0,-3-3 23 16,0 2-10-16,-1-1 7 0,4 0 16 0,-4-1-10 16,1-1 20-16,0 1-18 0,3 0 10 0,-4 0 5 15,1-3-2-15,0 3 3 0,0-1-6 16,2-1 6-16,-2 2 7 0,-1-3-21 0,0 2 14 16,1 0-11-16,-3-3 3 0,2 3 2 15,1-3 11-15,0 6-11 0,-1-7 16 0,-3 5-8 16,3-1 12-16,-2 1-4 0,2-1 2 15,-5 0-10-15,4-2 5 0,-4 4 11 0,5-1-9 16,-3 0-17-16,-3-1 23 0,3 1-16 0,0-1 19 16,-2 3-6-16,1-2-2 0,1 2-1 15,-3 1-12-15,3-4 3 0,-6 3 17 0,6 0-15 16,-3-1-8-16,-4 1 8 0,7 0-5 0,-3-1 3 16,-1 2 7-16,1 0 0 0,-3-3 3 15,2 2-3-15,-2 1-13 0,2-1 8 0,-2-1-10 16,3 1 12-16,-4 1 9 0,4 2-14 15,-4-1 16-15,4-1-16 0,0 0 11 0,-1 3-13 16,1-3 10-16,0 0 0 0,-1 1-5 16,1 2 3-16,0-3-1 0,-4 5 3 0,4-4-2 15,0 0 7-15,-1 2-18 0,1-1 14 0,-3 2-9 16,-1-1 13-16,4 1-20 0,-4 0 15 16,4-1-10-16,-1 1 26 0,-3 2-32 0,4-3 4 15,-4 1-6-15,1 2 3 0,0-4 4 0,-1 4 12 16,0-1-12-16,0-2 1 0,-2 2-7 0,1 0 19 15,-1 1 9-15,2-3-19 16,0 2 6-16,-3 2 4 0,3-1-9 0,-6 1 9 16,6-1-27-16,-3-2 25 0,0 1 3 0,0 2-19 15,-4-1 9-15,4 1 12 0,-3 0-5 16,-1-2-5-16,4 2 0 0,-3-1 3 0,3 1-8 16,-4-3 5-16,3 3-5 0,-4 0 7 0,4 0-15 15,1-1 6-15,-3 1 9 0,2 0-2 16,1 1 3-16,-4-2 4 0,5 1-9 0,-2 0-1 15,-2 1 8-15,0 2-12 0,2-3-9 0,-1 1 11 16,1 1 5-16,-3-2 0 0,1 1 3 0,2 1-8 16,-5 2 7-16,6-4 1 15,-4 3-3-15,0 0 2 0,1-1 9 0,0 1-16 0,-1 2-1 16,4-3 6-16,-4 1 0 0,0 1 8 16,5-1-3-16,-5 2 3 0,4-1 2 15,0 2-2-15,0-3-1 0,0 2-9 0,4 2-1 16,-2-3 1-16,-1 2-6 0,2 1 11 0,0 0-8 15,0-2-6-15,-2 2-1 0,2 0 6 0,0 2 12 16,-3-1-4-16,3 0-7 0,-3 1 8 16,0-1-11-16,-3 5 0 0,3-1 8 0,-4-4 5 15,-3 3-2-15,3 1-1 0,1-3-12 0,-4 5 5 16,3-3 5-16,1-1-2 0,-4 4 9 16,4-3 1-16,3-1 64 0,-1 5-24 0,-2-5 1 15,3 5 7-15,0-2-5 0,3-1-20 0,-3 3 2 16,4 1-2-16,1-4 0 0,-1 3 2 15,3 0-13-15,-4 0-9 0,7-3 25 16,-6 6-26-16,2-1 5 0,1-1 1 0,0 2-6 16,-3 3 3-16,3-4-1 0,3 2-17 0,-4 2 23 15,1-3-2-15,3 0-16 0,-4 0 23 16,2 0-18-16,2-2-3 0,0 0-9 0,0 1 7 16,0-2 5-16,1 2 7 0,2-4-6 0,-2 0 9 15,2 1-12-15,-3 2-1 0,6-7 1 16,-5 2-1-16,3 2-7 0,0-2 13 0,2-3-16 15,-2 2 8-15,0 1 0 0,0-1 0 0,2 1-8 16,1-4 11-16,-4 0-6 0,4 2 3 0,0-1 8 16,-3-1-16-16,3-1 1 15,0 0-1-15,0 1 3 0,0 0 0 0,0-2 5 16,-3 1 10-16,3 0-28 0,0-6 18 0,0 8-5 16,0-8 10-16,0 8-7 0,0-8 12 15,0 4-13-15,0-4 8 0,-1 7 8 0,1-7-5 16,0 0 2-16,0 7 8 0,0-7-31 0,0 0 13 15,0 0-2-15,0 7-21 0,0-7-31 0,0 0-49 16,0 0-63-16,0 0-77 0,15-3-159 16,-9 2-453-16,1 1 92 0,-7 0 85 0,14-1 89 15</inkml:trace>
  <inkml:trace contextRef="#ctx0" brushRef="#br0" timeOffset="175459.54">12797 10044 609 0,'0'-6'238'15,"0"6"-31"-15,0 0 3 0,-4-5-33 16,4 5-1-16,0 0-15 0,0 0-30 0,0 0 5 16,0-7-19-16,0 7-17 0,0 0-8 0,0 0-25 15,0 0-18-15,0 0 17 0,0 0-10 16,0 0-2-16,0 0-13 0,0 0-2 16,0 0 7-16,0 0-18 0,0 0-8 0,0 0 1 15,0 0 7-15,0 0-10 0,0 24-3 0,4-21 1 16,-4 2-9-16,0 3 19 0,1 1-19 15,2-2 9-15,-3 2-8 0,0 0 12 0,0-1-23 16,3 3 29-16,-3 1-11 0,3 0-99 0,-3-2 10 16,0 5 20-16,1-2 3 0,2-1-3 15,0 4 18-15,0-1 5 0,-3 1-2 0,4 0-3 16,-4 0 24-16,3 0-11 0,1-3 15 0,0 4-13 16,-1-1 6-16,0 1-8 15,0 0 18-15,1-4-26 0,-1 0 21 0,1 2-5 0,3 1 12 16,-4-3 3-16,0-1-5 0,1-1-3 15,-1 4 8-15,1-5-5 0,2 4 8 0,-3-3 4 16,2 0-14-16,1 0 9 0,-2-1-12 16,-1 2 20-16,3-2-15 0,-2 1 15 0,-1-3-15 15,2 2 0-15,1 2 18 0,1-2-11 0,-1 0-7 16,-2-2 3-16,3 1 12 0,0 3-13 16,-1-4 16-16,1 1 10 0,0 0-38 0,0 0 12 15,-3-2 1-15,5 2-6 0,-5-2 52 0,3-1-42 16,0 1 6-16,0 0-11 0,-1 1 8 15,1-2-5-15,-1-2-7 0,2 2 20 0,-1-2-13 16,-1 3 2-16,1-3-7 0,1 0 2 0,-2 1 37 16,1-3-32-16,-1 4-9 0,5-2 17 0,-4 0-5 15,0-1 0-15,2-2 0 16,2 6-2-16,-1-6-14 0,-3 5 19 0,4-3-8 16,-1 1 3-16,3-1-8 0,-2-2 20 0,2 5-23 15,1-4 1-15,0 4 1 0,3-3 12 16,-3 1 19-16,3 0-30 0,-1 0 15 0,2-1-12 15,-5 0 12-15,1 2-13 0,3-3 3 0,-2 2 0 16,-2-2 18-16,4 0-28 0,-4 2 18 0,0-2-11 16,2-1 3-16,-2 0 8 15,4 1 23-15,-3 2-29 0,0-3-4 0,2 1-1 0,-1-2 6 16,-2 0 12-16,4 0-20 0,0 0 7 16,0 0-2-16,-3 0 67 0,3 0-3 15,0-2-10-15,1 0-3 0,2-1-10 0,-3 1-3 16,0 1 3-16,3 0 8 0,-2-1-18 0,3-2 2 15,-2 3 0-15,-1-2-10 0,3-1-5 0,-4 4-3 16,3-3 3-16,-3-1 8 0,4 1-11 16,-1 0-2-16,-3-1-5 0,4 2 7 0,-3-4-10 15,1 4 5-15,2-3 3 0,-1 2-5 0,-2 0-8 16,2-1 13-16,0 0 2 0,1 0-17 16,-3 1 9-16,1-3-2 0,2 4 0 15,-4-4-7-15,4 5 7 0,-4-5-8 0,0 5 11 0,3-3-3 16,-3-2-5-16,1 3 5 0,-1-1-5 15,3 0 0-15,-3 0 0 0,-3 1 6 16,3-4-12-16,0 5 12 0,0-3 1 0,-3-2-9 16,3 4 4-16,-4-4 8 0,5 4 3 0,-2-2-10 15,-1-2-6-15,-2 4 13 0,4-5-12 16,-3 5 12-16,3-3-12 0,-4 0-4 0,2-1 9 16,1 3-3-16,-2-2 10 0,0-2-10 0,0 3 5 15,2-2 1-15,-1 1-6 0,-2-1 0 0,4 0 5 16,-4 2-8-16,-2-1 3 0,3-1 0 15,-1 0-5-15,1 2 2 0,0-2 6 16,0 1 5-16,-1-3-11 0,1 5 6 0,0-2-3 0,-1 0 23 16,1-4-28-16,-4 7-6 15,4-5 6-15,-4 2 5 0,0-2 3 0,4 1 2 16,-4-1-8-16,4 1 11 0,-4 1-13 0,3-2 0 16,-2-1 7-16,2 1-2 0,-3-3 5 0,5 3 11 15,-2-2-21-15,1 2 5 0,-4-1 15 16,4 1-12-16,-1 0-11 0,-2-2 10 0,6 3 6 15,-7-3-8-15,4 0 0 0,-4 1-2 0,3 0 4 16,-2-1 8-16,-1 0 1 0,4 1-4 16,-4 0-9-16,-3 0 15 0,3 1-19 15,1-1 6-15,-1-2 3 0,-4 4 7 0,5 0 6 0,-4-2 2 16,-1 0-11-16,1 0-14 0,1 0 14 16,-2-1 24-16,1 4-21 0,-1 2-7 15,-2-6-3-15,3 3 5 0,-3 5 18 0,-1-4 0 16,1 1-31-16,2 0 36 0,-3-2 8 0,-3 7-20 15,4-7-9-15,-1 6 9 0,-3 1 4 16,4-9-2-16,-4 9 10 0,4-3-15 0,-4 3-3 16,3-5-2-16,-3 5 2 0,3-4-5 0,-3 4 3 15,0 0-3-15,3-4-5 0,-3 4 10 0,0 0 3 16,4-3-3-16,-4 3 3 0,0 0-3 16,0 0-12-16,0 0 7 0,3-7-3 0,-3 7-7 15,0 0 8-15,0 0 5 0,0 0-21 0,0 0-28 16,0 0-3-16,0 0-22 15,0 0 15-15,0 0-34 0,0 0-12 0,0 0-111 16,-20 10-204-16,13-6-437 0,0-1 99 0,-3-2 56 16,-1 4 72-16</inkml:trace>
  <inkml:trace contextRef="#ctx0" brushRef="#br0" timeOffset="177004.15">15204 9110 670 0,'0'0'246'16,"0"-9"-23"-16,0 9-6 0,0-8-2 16,0 5-43-16,3-4-19 0,-6 0 11 0,3 7-21 15,0-8-15-15,0 0 5 0,0 1-20 0,0 3 2 16,0-4-12-16,0 0 4 0,0 0-22 15,0-1 4-15,-3-1-76 0,2-2-13 0,-3 1 0 16,1 0-5-16,-3-3 18 0,2 0-11 0,-2 2 6 16,2-2-8-16,-7-3 26 0,5 6-19 0,-1-4 9 15,-3 0 2-15,2-1-3 0,-2 4 3 16,1-2-3-16,-2-1-15 0,1 3 5 16,-3-3 3-16,2 5 0 0,1-5-3 0,-4 5 10 15,3-3-2-15,2 3 2 0,-5-5-20 16,3 5 10-16,-2 0-2 0,2 1 10 0,-2-4-8 15,-1 3 5-15,1 2-20 0,-2-2 10 0,2 1-3 16,0 0 1-16,-1 0 2 0,0 2-3 16,0 1-7-16,-2-4 5 0,1 3 10 0,-1 2 8 15,-2 0-8-15,2-3-10 0,-2 1-3 0,1 5 21 16,0-4-18-16,0-2-3 0,0 4 8 0,-3-2 2 16,3-1 4-16,-1 1-17 0,1 2 16 15,0-3-5-15,-3 2 18 0,3 2-10 0,2-4-3 16,-4 3 3-16,4-2-18 0,-5 4 5 15,6-4 5-15,-3 0-6 0,0 2 9 16,0 2 0-16,0-3 14 0,3 4-11 0,-3-3-4 16,0 1-10-16,4 3 8 0,-5-2-10 0,2 1 10 15,1-2-5-15,-1 3-3 0,-2 0 3 0,2 0 13 16,-2 3-3-16,-6-3-2 0,4 3 12 16,-1-3-25-16,-3 1 7 0,3 4 3 0,-2-3-2 15,-4 0 7-15,-1 3-18 0,1-2-5 0,0 4 23 16,-1-4-2-16,1 1-6 15,3 2 3-15,-6-2-15 0,5 2 17 0,-2-1-2 0,0 0 8 16,3 2-8-16,-1 0-5 0,2-3 2 0,-1 3 11 16,0 0-13-16,0 1 10 0,1 0-5 15,2-4 13-15,-3 4-8 0,4-1 3 16,2 0-11-16,-6 1-5 0,3 2 14 0,1-3 1 16,-1 1-22-16,0 2 20 0,2 3-20 0,-2-3 17 15,1 0-2-15,-1 4 5 0,0-3-12 16,2 4 7-16,-2-3-16 0,-4 3 16 0,1 0 3 15,1 2-3-15,-1 1 0 0,3-5-3 0,0 3 6 16,-2-1-3-16,2-1 0 0,1 3-8 16,0-2 13-16,2 1-5 0,0-3-2 0,2 1-1 15,-2 3-7-15,2-2 5 0,2 2 15 0,0 1-15 16,4-3 5-16,-4 2 8 0,4 1 2 0,0-3-18 16,0 3 3-16,0 0 0 15,3-1-3-15,-1 3 6 0,2-4 7 0,-1-1-8 16,1 4-4-16,2-1 9 0,-3-1-7 0,3 0 13 15,1 0-16-15,0 1 3 0,0-3 7 16,2 2 1-16,-2 1-3 0,3-3-5 0,-3 1 0 16,3-5 7-16,0 3 6 0,-3-2-11 0,3 1 3 15,-1-4 3-15,1 1-6 0,0-2-4 16,0-1 17-16,0 3-23 0,0-4 16 0,0-2-16 16,-3 3 16-16,3 1 2 0,0-8 5 0,0 7-8 15,0-4 1-15,0-3 12 0,0 8 16 0,0-8-26 16,0 7 5-16,0-7-2 15,0 6-3-15,0-6 87 0,0 0-30 0,0 2 7 16,0-2-33-16,0 0 10 0,0 7-5 0,0-7 10 16,0 0-36-16,0 0 24 0,0 0-1 15,0 7-23-15,0-7 6 0,0 0-18 0,0 0-60 16,0 0-30-16,3 3-41 0,-3-3-125 0,0 10-612 16,0-5 99-16,0-5 37 0,-3 8 91 0</inkml:trace>
  <inkml:trace contextRef="#ctx0" brushRef="#br0" timeOffset="180661.62">5468 8969 383 0,'0'0'134'0,"0"0"-4"0,0 0-4 0,-4-1-19 15,4 1-5-15,0 0-9 0,0 0 4 0,0 0-10 16,0 0-8-16,0 0-15 0,0 0-10 16,0 0-11-16,0 0 6 0,0 0-5 0,0 0-14 15,0 0 9-15,0 17-3 0,0-9 10 0,0 2 7 16,0 3-4-16,0-1-3 15,0 3 5-15,0 0-23 0,0 3 21 0,0 5 10 16,0-4-10-16,0 6-14 0,-3 1-83 0,2-1 25 16,-1 6 5-16,1-5-13 0,1 1 87 15,-3 3-7-15,3-3 7 0,-3 3-22 0,2-2 9 16,1-3-17-16,-3 4-3 0,3-1 8 0,-3-3-1 16,3 1 11-16,0-1-5 0,0 0 5 15,-3 0-13-15,0 0-12 0,3-2-9 0,-1-4 11 16,1 3-3-16,0-4 6 0,0 0-3 0,0-1 5 15,0-2 0-15,-4 1 3 0,4-4 2 16,0 2-21-16,0-4 4 0,0-1 7 0,0 0-13 16,0-1 7-16,-3-1 4 0,3 1-19 0,0-1 13 15,0-2 3-15,3 0-5 0,-3 2 7 16,0-7 3-16,0 8-13 0,0-3-10 16,4 0 8-16,-4-5 2 0,0 7 0 0,0-7-5 15,1 7-8-15,2-5 11 0,3 5-8 0,-3-5 23 16,7 4 10-16,1-4-33 0,6 5 35 15,1 0-4-15,9-4-11 0,0 5 6 0,5-2-6 16,8-2-10-16,0 3-56 0,19 0 0 0,3-1-10 16,5-1 27-16,2 2-2 0,0-1-2 15,2-4 10-15,5 4 0 0,-4-2 2 0,3 1 6 16,6-2 2-16,12 3 15 0,2-3-2 16,-15 0-8-16,16-1 13 0,2 3-10 0,-2 0 5 15,-17-5-16-15,-1 4 24 0,1-1 2 16,2-2-5-16,19 1-5 0,-4 2 2 0,6-2-2 15,0 2 3-15,-2 1 20 0,-4-1-13 0,0 0 0 16,-1 3-10-16,-3 1 18 0,-14-5-8 16,-2 4-13-16,-4-1 8 0,0 0-10 0,-4-1-6 15,1 2 6-15,-4-4 26 0,-1 3-9 0,-5 0 6 16,-8-3-8-16,-10-2-20 0,-1 4 2 16,2-3 13-16,-11-2-10 0,3 5-6 0,-3-3 34 15,-1-1-25-15,-2 1 4 0,-4-2 11 16,-1 2-16-16,-2 0 18 0,0-1 6 0,-5 1 7 15,-1-2 15-15,1 0 62 0,-2 0-18 16,-3 0 15-16,1 0-5 0,-1 0 6 0,-11 0-22 16,14 0 6-16,-7 0-20 0,-7 0 4 0,14 0-17 15,-5 0 7-15,-9 0-17 0,11-2 17 16,-11 2-10-16,10-1-5 0,-10 1-8 0,0 0 0 16,10 0-4-16,-10 0 6 0,7-2-19 0,-7 2-3 15,0 0-6-15,11-2 4 0,-11 2 6 0,0 0-9 16,6-3 13-16,-6 3-14 0,0 0 1 15,0 0 15-15,10 0-18 0,-10 0 8 0,0 0-5 16,0 0-11-16,8 0 8 0,-8 0-5 16,0 0 15-16,0 0 1 0,0 0-16 0,0 0 10 15,0 0-10-15,0 0 8 0,0 0 5 16,7-2-24-16,-7 2-12 0,0 0 0 0,0 0-38 16,0 0-49-16,0 0-46 0,-18-6-134 0,8 5-163 15,0-1-399-15,2-1 87 0,-2 2 102 16</inkml:trace>
  <inkml:trace contextRef="#ctx0" brushRef="#br0" timeOffset="181129.42">9071 9986 637 0,'0'0'205'16,"-4"-3"-24"-16,4 3-12 0,0 0-20 0,0 0-11 16,-4-7-7-16,4 7-19 0,0 0-12 15,0 0-8-15,0 0-7 0,0 0-14 0,0 0-2 16,0 0-5-16,0 0 0 0,0 0-25 0,0 0-9 16,11 18-9-16,-7-11 5 15,2-2 12-15,-2 2-7 0,3-1-8 0,0 1-8 0,0 1 8 16,2 1-8-16,-2-1 1 0,4 0-8 15,-1 1 7-15,0-1-7 0,1 0 20 0,2 1-13 16,-3-1-7-16,1-1 7 0,-1 1-12 16,0-2 9-16,-2 0 9 0,1 0-26 0,1 0 5 15,-2-3 13-15,-1 5-8 0,-1-6-10 0,1 3 12 16,-1-2 6-16,-1 1-18 0,1-1 0 16,-6-3 10-16,7 1 0 0,-1 4 5 0,-6-5 3 15,4 2 2-15,-4-2-2 0,7 7 59 0,-7-7 30 16,1 1-2-16,-1-1-10 0,0 0-11 15,3 7-5-15,-3-7-10 0,-11 3 0 0,1 4 0 16,-3-1-12-16,-2 2-6 0,-1-4-13 16,-8 8 15-16,-7 0-14 0,0 1-24 0,-17 5-28 15,1 1-89-15,-5 6-155 0,1-2-175 16,3 2-367-16,-4-7 49 0,5-1 72 0,-4 0 84 16</inkml:trace>
  <inkml:trace contextRef="#ctx0" brushRef="#br0" timeOffset="195419.91">13501 7799 803 0,'7'-9'228'0,"0"0"0"0,-4 3-11 15,4-1-30-15,-4-1-8 16,0 4 6-16,-2-1-11 0,3 3-21 0,-4 2-7 16,3-6-110-16,-3 6 0 0,3-7 8 0,-3 7-9 15,0 0-12-15,-14-3 8 0,14 3-18 16,-27 7 5-16,4-3 5 0,-2 5 0 0,-5-1-5 15,-4 5 0-15,3-4-11 0,0 4 1 0,1-1 30 16,8-2-32-16,-2 0 65 0,5-2-4 16,4 5-26-16,-1-5-26 0,5 3 13 0,1-1-2 15,3-2-11-15,4 6 13 0,0-4-12 16,6 1 7-16,0 1-18 0,4 1 0 0,3-1 16 16,4 1-1-16,2-1-5 0,5-1-10 15,0 3-17-15,-1-3 17 0,-2 2-5 0,3-2 2 16,-2-3 16-16,-1-1-23 0,-5 3-3 0,1-3 6 15,-4-1-6-15,0-1 18 0,-2 2 1 16,-2 0 1-16,-6 1 4 0,-3 0 2 0,-8 1 2 16,-2 1 3-16,-11 1 5 0,-3 1-22 0,-5-1 19 15,-1 2-4-15,2-4 2 0,-3 0-16 0,6-3 11 16,1-2 5-16,-1-3-25 0,5 4 20 16,2-3 2-16,4-2-4 0,3 0-27 0,-3 0 1 15,4-2-54-15,6-3-10 0,-1 2-57 0,5 1-56 16,3 2-25-16,8-10-123 15,2 5-451-15,6-3 54 0,5-1 97 0</inkml:trace>
  <inkml:trace contextRef="#ctx0" brushRef="#br0" timeOffset="195936.75">13611 8008 998 0,'0'0'284'0,"3"-1"-36"0,-3 1-20 16,0 0-18-16,6-6-16 0,-6 6-22 0,0 0-11 15,0 0-28-15,0 0-23 0,0 0 3 0,0 17-8 16,-3-11-26-16,3-2-4 16,-3 4-22-16,3 2-9 0,0 1-11 0,0 0-23 15,0-4-12-15,0 3 2 0,3-1 2 0,0 0-7 16,-2-1 0-16,5 0 0 0,-2-2 5 16,3-3 5-16,0 2-5 0,2-5-2 0,-1 0-4 15,5 0-6-15,-3-2 12 0,4-4-6 0,-3-1 14 16,3 0-21-16,-1 2 21 0,-3-1 5 0,1-1 5 15,-1 0 7-15,-3 3 9 0,3-2-6 16,-6 4-18-16,2-3-2 0,1 4-1 0,-1-2-17 16,-6 3 5-16,8-4-3 0,-8 4 6 0,0 0-14 15,7 7 14-15,-4-1 10 0,0-4-11 16,0 7 8-16,1-1 3 0,-1-1-11 0,2 1 6 16,1 0 10-16,1 0-8 0,-1-1 2 0,4-3 22 15,1 1-14-15,2-2-5 0,2-3 8 16,-2 0-10-16,4-3 17 0,0-4 1 15,0 0-21-15,0-1 0 0,0-3 0 0,-3-3 8 16,3 2 10-16,-4-3-5 0,-5 0-13 0,-1 0-2 16,-4 4 22-16,0-4 1 0,-6 1-18 15,-3 1 2-15,-2-1 3 0,-5 3-3 0,-1-3-10 16,-6 5 13-16,-1 0-13 0,4 2-3 0,-3 4 6 16,2-2-11-16,1 5-13 0,3-1 1 15,1 2-54-15,0 4-3 0,5 0-25 0,2 2-42 16,5 0-89-16,-5 1-130 0,12 0-461 15,8 1 94-15,0-1 49 0</inkml:trace>
  <inkml:trace contextRef="#ctx0" brushRef="#br0" timeOffset="196452.96">14386 8008 570 0,'-10'-8'251'15,"0"7"-36"-15,-3-4-2 0,-1 4-29 0,-4 1-13 16,-5-3-12-16,2 3-23 0,-3 1-3 15,0 1-23-15,0-1-5 0,4 5-16 0,-1-5-7 16,1 5-10-16,3-2-8 0,-1 3-13 0,8-4-23 16,-4 4-7-16,4 0-11 0,4 1-15 15,6-2 10-15,0-2 18 0,3 1-48 16,7-2 2-16,1 4-16 0,5-7 14 0,2 3-6 16,2-5-8-16,1 2 9 0,0-1 27 0,-1 1-38 15,0-3 41-15,-6-1 21 0,3 3 25 16,-7-2 18-16,4 2-23 0,-4-2 25 0,0 1-15 15,1 1 21-15,-4 0-13 0,-1-4-8 0,-6 5-2 16,11-1-8-16,-11 1-11 0,7-3 1 16,-7 3 5-16,6-4-10 0,-6 4-19 0,0 0 1 15,0 0 7-15,0 0-30 0,13 7-3 0,-12-4 3 16,3 1-6-16,2-3 19 0,1 5-21 16,0-5-21-16,-1 1 21 0,5-1-5 15,-11-1 7-15,17 0-4 0,-3-3 2 0,-1 3-3 16,-2-5 3-16,2 2-10 0,-3-1 30 0,1 1 26 15,-1 0 8-15,-3-1 8 0,-1 1 9 16,-1-2-4-16,2 3-16 0,-1 1 20 0,-6 1-1 16,7-7-24-16,-7 7 18 0,6 0-24 0,-6 0-9 15,0 0 15-15,0 0-15 0,0 0 5 16,-13 22-8-16,7-11 5 0,2 4-5 0,-7 2 5 16,4 3 1-16,-2 3-17 0,2 2-9 0,-1 7-5 15,-2 0-1-15,1-4 1 0,1 4-37 0,4-7-32 16,-2 1-57-16,3-1-26 0,-1-1-66 15,-2-6-7-15,6 0-22 0,0-4-293 0,-3-2-129 16,3-5 70-16</inkml:trace>
  <inkml:trace contextRef="#ctx0" brushRef="#br0" timeOffset="196732.19">14431 7981 939 0,'-4'-6'292'15,"1"-1"-8"-15,3 0-36 0,-4 4-28 16,4 3-15-16,0-6-33 0,0 6-16 0,0 0-5 16,0 0-11-16,15 0-22 0,-15 0-8 0,23 6-15 15,-6 1-8-15,1-4-15 0,2 4-1 16,1-1-14-16,3-2-78 0,-7 4 1 16,3-5-8-16,-3 2 10 0,0 2-8 0,-3-4 0 15,0 4-14-15,-4-1-1 0,1-4 20 0,-5 5 8 16,-3 0-10-16,-3-4 3 0,-3 5 7 15,-3-1-2-15,-8 3-34 0,-3 0 5 0,-4 3-7 16,-3-3-15-16,-4 0-16 0,-2 4-69 0,-1-6-64 16,4 2-57-16,6-3-490 0,1-1 58 15,2-4 79-15</inkml:trace>
  <inkml:trace contextRef="#ctx0" brushRef="#br0" timeOffset="196936.43">14735 8041 606 0,'0'0'289'0,"-3"9"-51"0,2-2-12 0,-5 4-19 16,2-1-10-16,-5 5-33 0,1 7 5 16,1-2-26-16,-3 3-15 0,1 5-10 15,-2 4 0-15,4-4-26 0,0 2-13 0,-4 2-22 16,8-7-27-16,-3 0-22 0,2 0-23 15,4-7-39-15,-3 5-49 0,3-4-68 0,0-5-11 0,0 0-263 16,0-2-290-16,0-2 65 0</inkml:trace>
  <inkml:trace contextRef="#ctx0" brushRef="#br0" timeOffset="197231.72">14660 8043 749 0,'-3'-3'231'0,"3"-4"-29"16,3 0-5-16,0 5-13 0,1-4-27 16,6-1-11-16,-3 4-21 0,3 2-15 0,7-3-13 15,-3 4-10-15,3-2-25 0,3 4 9 0,1 1-1 16,0-1-12-16,2 1-1 16,-2 4-9-16,0-1-4 0,-2-4-1 0,-1 5-25 15,-4 0 18-15,0-4-5 0,-1 4-26 0,-2 0 5 16,-4-3 11-16,-1 3-3 0,-6 1-6 0,0-1 4 15,-7 3-3-15,-3-2-3 0,-7 2 0 16,-7 4-13-16,0 1-4 0,-3-5-14 0,-4 1-15 16,4 3-12-16,0-6-6 0,6 0-28 0,0-3-13 15,7 0-84-15,-3 1-95 0,7-5-488 16,3 2 65-16,1-3 83 0</inkml:trace>
  <inkml:trace contextRef="#ctx0" brushRef="#br0" timeOffset="197424.37">15033 8085 785 0,'0'0'292'0,"0"0"-15"0,0 0-37 16,0 0-30-16,0 0-5 0,0 0-31 0,0 0-8 16,0 0-17-16,-14 16-19 0,7-9-9 15,0 3-6-15,0-2-26 0,1 7-45 0,-1-5-26 16,-1 7-44-16,2-7-109 0,-1 5-91 0,4-7-572 15,3 2 48-15,-3-2 107 0</inkml:trace>
  <inkml:trace contextRef="#ctx0" brushRef="#br0" timeOffset="198232.14">15245 8069 762 0,'0'0'295'0,"0"-4"-42"0,0 4-12 15,0 0-34-15,0 0-10 0,0 0-10 0,0 0-18 16,-21 16-23-16,17-11-8 0,-5 3-23 0,2 5-12 16,3-2-21-16,-6-4-24 0,6 3-9 15,-2-2 5-15,2 0-31 0,1-1 10 16,0 1-2-16,-2-5-3 0,5 3 10 0,0-6-20 16,0 0 0-16,0 0-2 0,11 1 9 0,-11-1-12 15,17-8 23-15,-6 5 2 0,-1-4 8 16,3-1 8-16,-2 2-21 0,2-2-5 0,-2 4-5 15,-4-2 6-15,3 4 4 0,0-4-10 0,0 3-21 16,-3-2 27-16,0 3-24 0,0 1-3 16,3 0-9-16,-3-2 2 0,-7 3 7 0,13 3-2 15,-8-1 3-15,4 1 4 0,-5 2-2 0,6-2-12 16,-3 3 4-16,0 1 11 0,0-3 0 16,2 3 2-16,-1 1 5 0,2-2-2 0,0-2-13 15,1 3 10-15,-1-7 6 0,3 1-16 16,4-1-3-16,-3-1 8 0,6-2 0 0,-2-4-5 15,2-2-2-15,-3-5 17 0,3 3-12 16,-6-5-11-16,3 1 5 0,-3-2 1 0,-4 6 2 16,-3-3 0-16,1-1 2 0,-2 5 1 0,-3 2-1 15,-3-3 1-15,0 4-8 0,-3 0 2 16,-4 0-4-16,0 6 7 0,0-1 5 0,-3 2-15 16,-4 0 7-16,1 3-2 0,-1 4 0 15,-3-1-5-15,0-2 12 0,3 8-15 0,4-3-5 0,-1 0 6 16,1 1 14-16,4-2-27 15,2 2 9-15,-3-2 6 0,7-1 2 0,0 0 3 16,4-4 0-16,3 2-21 0,-1-3 24 0,4-2-3 16,2-3-11-16,4-2 14 0,1-2 12 15,0 0-10-15,1 1-5 0,-2-2-10 0,2 0 9 16,-5-1 19-16,4 2 10 0,-7 0-12 0,1 2 9 16,-1 0-5-16,-3 0-15 0,4 2-15 0,-5 1 12 15,-2-1 6-15,-4 3 0 0,6 7 4 16,-3 1 3-16,-3 0-7 0,-3 9 7 0,0 1 6 15,0 7-11-15,-4 7 0 0,4 0 13 0,-5 4-8 16,-2 11 0-16,4-5-5 0,2-6 1 16,-3 11-6-16,0-6-6 0,1-9 4 15,2-2-8-15,-3-4 20 0,4-2 0 0,-1-4-2 16,0-2 5-16,1-1 38 0,-3-5-28 0,-4 1 10 16,2-3 8-16,-5-1-33 0,0-3 10 15,-5-4 7-15,0-1 1 0,2-2-11 0,-2-2 6 16,-5-5-11-16,2-5 10 0,1 1 3 0,3-8 0 15,3 1-12-15,7-3-6 0,10 0 20 16,7-9-19-16,18-6 6 0,27-9-7 0,16 4-10 16,21 5-7-16,12 2-9 0,12 8-40 0,31 1-60 15,-21 11-329-15,45 2-464 0,-4-2 141 0,-2 1 31 16,-35 2 94-16</inkml:trace>
  <inkml:trace contextRef="#ctx0" brushRef="#br0" timeOffset="213871.44">12722 11908 197 0,'0'0'71'0,"14"-8"-7"0,-14 8-5 0,7-4-18 15,-1 1-20-15,-6 3-68 0,13-2-70 16</inkml:trace>
  <inkml:trace contextRef="#ctx0" brushRef="#br0" timeOffset="214436.57">13655 11173 491 0,'0'0'184'16,"0"-5"-25"-16,0 5 5 0,0-7-31 0,0 7 61 16,0 0-2-16,0 0-28 0,0-5-18 15,0 5-10-15,0 0-24 0,0 0-4 0,0 0-18 16,0 0-9-16,0 0-4 0,0 0-5 0,0 19-13 16,0-10 7-16,0 7 1 0,0-1-8 15,0 3 0-15,-1 0-1 0,-2 7-9 16,0 5-3-16,0-3 3 0,-1-1-1 0,1 4-17 15,0-1 2-15,-1 0-4 0,0-1-1 0,1 5 0 16,0-8-2-16,2 3-9 0,1-3 9 16,0-3-6-16,-3 1-14 0,3-3 12 0,0 0-1 15,0-1-4-15,0-1 0 0,0-4 8 0,0-2-9 16,0 2-7-16,0-4 1 0,0 3 9 16,3-4-18-16,-3-3 3 0,-3 1-2 0,6 1 4 15,-3-1 9-15,0-1-4 0,-3-4 6 0,3-2-18 16,0 10-23-16,0-5-39 0,0-5-38 15,0 0-33-15,-3 3-128 0,3-3-302 16,0 0-182-16,-7-1 43 0,7 1 101 0</inkml:trace>
  <inkml:trace contextRef="#ctx0" brushRef="#br0" timeOffset="-214518.46">13470 11643 634 0,'-3'-9'195'0,"3"9"-1"0,0-4-20 0,0 4-10 15,-3-4-36-15,3 4-2 0,0 0 22 0,-1-8-66 0,1 8 3 16,0 0-6-16,0 0-2 0,0 0-11 16,0 0-9-16,0 0-11 0,0 0 2 15,12 13-2-15,-6-5-12 0,0-1 9 0,-2 3-17 16,2 0-6-16,1 0-10 0,1 5 24 0,-1-5-19 15,2 5 6-15,-5-5-6 0,6 7 23 16,-3-4-20-16,0-1-13 0,-1 3 13 0,2-5-13 16,-1 5 6-16,-1-7-9 0,1 2 13 0,-4-2-12 15,2 1 7-15,1-1-7 0,-3 0 7 16,1-1-20-16,-1 0 30 0,3-4-7 16,-5 4 2-16,2-1-9 0,0-4 17 0,1 3-5 15,-4-5 7-15,4 5 55 0,2-5 30 0,-6 0-34 16,0 0-9-16,0 0-6 0,17-8 3 15,-10 4 3-15,0-4-21 0,0-1-64 0,-1 1-5 16,5-5 8-16,-4 1-6 0,3-1-2 0,1-2 21 16,-1 1-4-16,0 0 1 0,4-2-7 15,-7 5 4-15,2-2-7 0,2 3 9 0,-4 0-12 16,-1 3-2-16,-2-1 25 0,2 1-7 0,-2 2 7 16,0 0-10-16,-1-2-6 0,1 4 9 0,-1-2-6 15,-3 5-2-15,6-8 12 0,-5 6-14 16,-1 2 4-16,3-5-7 0,-3 5 7 15,0 0-7-15,0 0-3 0,0 0-13 0,0 0-13 0,0 0-20 16,0 0-10-16,0 15-5 0,0-10-118 16,0-5-36-16,0 12-479 0,0-7-22 15,0-2 91-15</inkml:trace>
  <inkml:trace contextRef="#ctx0" brushRef="#br0" timeOffset="-214361.56">13912 11672 476 0,'-4'-4'169'0,"4"4"-24"16,0 0-32-16,0 0-23 0,0 0-90 0,-11 8-82 16,11-1-545-16</inkml:trace>
  <inkml:trace contextRef="#ctx0" brushRef="#br0" timeOffset="-213703.19">12951 12355 852 0,'0'0'246'0,"-4"-5"-34"15,4 5-7-15,0 0-21 0,0 0-20 0,0 0-21 16,0 0-2-16,0 0-10 0,-3 18-21 15,3-5-10-15,-3-1-24 0,2 4 16 0,1 6-15 16,-3-2-3-16,0 5-17 0,0 0-6 0,2 0 0 16,1 1-2-16,-3-1-8 0,0-1-13 0,0-2 8 15,2-4 0-15,1 0-6 0,-4 0 1 16,4-4-5-16,0 1-14 0,0-3-1 16,0 1-9-16,0-4-12 0,-3-1-5 0,3 2 15 15,0-4-5-15,0-2-24 0,0 3-104 0,0-7-118 16,0 0-532-16,0 0 28 0,0 0 79 15</inkml:trace>
  <inkml:trace contextRef="#ctx0" brushRef="#br0" timeOffset="-213373.3">12678 12348 696 0,'0'0'207'0,"-4"-7"-25"16,4 7-21-16,-4-8-10 0,4 8-25 0,-3-3 4 15,3 3-30-15,0-5 2 0,0 5-20 16,3-9 13-16,2 8-11 0,1-3-32 0,4 1 1 16,0 0 6-16,4-1-10 0,-1-1-1 0,2 0-7 15,1 0 62-15,5 2-1 0,0-3-17 16,6 2-16-16,-4-1-5 0,8 2-18 0,-3-3 5 15,2 5 3-15,-2-2-11 0,3-1 1 16,-1 4-19-16,-2-3 1 0,-1 3-36 0,-3 0-6 16,0 0-25-16,-3 2-40 0,-1-1-32 15,-3 4-53-15,-6-3-80 0,-1 6-522 0,-7-1 59 0,-3 1 71 16</inkml:trace>
  <inkml:trace contextRef="#ctx0" brushRef="#br0" timeOffset="-213077.1">12510 13041 601 0,'0'0'269'15,"10"6"-36"-15,-10-6-8 0,10 4-38 16,0-5-11-16,1 1-83 0,2-2 17 0,5 0-18 15,2-3 8-15,4-3-31 0,3 1 5 0,7-3-2 16,1 2-21-16,16-7-5 0,-3 3-5 16,3-3 13-16,4 1-16 0,0 3-2 0,-4 0-8 15,3-1 10-15,-10 3-9 0,-5 2-14 0,-2 2-2 16,-3-1-18-16,-6 2-21 0,3 0-10 16,-10 1-25-16,2-1-34 0,-2 3-12 0,-1-1-6 15,-3 1-82-15,0 0-7 0,-7-4-67 0,3 5-429 16,-2 0 111-16</inkml:trace>
  <inkml:trace contextRef="#ctx0" brushRef="#br0" timeOffset="-212749.26">13942 12251 645 0,'0'0'212'0,"0"0"-38"16,0 0 21-16,-20 8-24 0,16-1-10 0,-6 3-33 15,-1 0 85-15,-2 6-37 0,-1 4-12 0,-2 5-23 16,-5 11-23-16,-3 4 2 0,3 3-5 16,-3-1-5-16,-3 6-15 0,-1 1-13 0,1-3-3 15,0 3-12-15,-1-3 2 0,-1-1 0 0,4-3-10 16,-5 0 0-16,2-1-3 0,1-5-28 15,3 2 6-15,4-12-9 0,5 1-17 0,-5-4 0 16,6 2-14-16,1-7-17 0,2 0-41 0,1-2-12 16,3-1 27-16,0-2-61 0,0-1-16 0,4-4-37 15,3 2-119-15,0-3-532 16,4-6 82-16,2 2 79 0</inkml:trace>
  <inkml:trace contextRef="#ctx0" brushRef="#br0" timeOffset="-212264.29">14062 12841 801 0,'0'0'215'0,"-7"-8"74"15,6 6-43-15,-5-3-19 0,3 1-4 16,-1 0-33-16,4 4-11 0,-14-3-23 15,7 3-28-15,7 0 18 0,-16 1-31 0,5 4-8 16,1 0-22-16,0 2-6 0,-1 1-15 0,1 6 3 16,-3-3-8-16,2 6-8 0,-2 5-84 0,2-2 4 15,1 2 1-15,0 4 18 0,-1 2-8 16,5-2-18-16,2-2 6 0,4 1 19 0,0-4-1 16,0-2 4-16,4-1-20 0,-1 0 0 0,5-2 25 15,1-1 0-15,1-1-12 0,5-3-3 16,-2-3 11-16,4 1-1 0,0-7-8 0,4 4 14 15,0-6-6-15,2-2 16 0,1-3-13 0,0-3 0 16,0-1-16-16,4 0 16 0,-5-8-3 0,4 0 6 16,-3 1 12-16,-2-4-10 15,0-2-5-15,0-3-5 0,-2 0-6 0,-6 0 11 16,0 1-5-16,-4 4 23 0,-1-3-26 0,-5 3 13 16,-4 0-15-16,0 2-8 0,-3 1 12 0,-1 2 29 15,-6-3-28-15,0 7 7 0,-7-2-7 16,-1 4-8-16,-2 0-5 0,-1 5 8 0,1 0 7 15,-3 2-7-15,2 1 10 0,0 2-11 0,1 1 19 16,-1 2-13-16,4 0 5 0,0 1-8 16,0 0-46-16,3 0-36 0,4 1 3 0,0-2 18 15,6 5-8-15,1-4-13 0,0-1-127 0,9 3-531 16,-2-2 93-16,7-3 32 0</inkml:trace>
  <inkml:trace contextRef="#ctx0" brushRef="#br0" timeOffset="-191988.08">5426 11030 422 0,'0'0'207'0,"-6"-4"59"0,6 4-33 0,-6-2-20 15,6 2-24-15,0 0-20 0,-7-6-20 0,7 6-29 16,0 0-5-16,0 0-10 0,0 0-20 15,0 0 2-15,0 0-18 0,0 0-3 16,0 0 1-16,0 0-16 0,0 0 8 0,0 0-8 16,0 0-2-16,0 0-3 0,23 8-3 0,-23-8-7 15,14 0 10-15,-14 0-5 0,14-2 3 16,-4-4-19-16,0 4 6 0,3-6-11 0,-2 1-2 16,2-1 10-16,-2-2-15 0,2 1 0 0,-2-1 0 15,0-3 2-15,-1 2 31 0,0-3-58 0,0 3-1 16,-3-3 5-16,-4 4-2 0,0-1 2 15,1-1-5-15,-4 2 11 0,-3 1-6 0,2 1-2 16,-2-1-6-16,-4 3 9 0,0-1-11 0,-3 6-5 16,-3 1 2-16,-4 0 9 0,3 1-1 15,-4 6 3-15,-5 1-1 0,3 5 4 16,2-1 4-16,1 5 3 0,-4 0 5 0,4 8-5 16,4 0 0-16,3 0 8 0,-1 0 2 0,4 0-15 15,7 1 10-15,-3-1 3 0,6 3-8 16,0-3-3-16,4-4 19 0,4 4-4 0,-1-7 1 15,4 2-21-15,3-3 19 0,3-1 4 0,-2-5 3 16,6-3-3-16,0 2-12 0,0-6 5 0,-1-3 4 16,1 1-9-16,0-5 5 0,0-1 4 15,-1 0-19-15,2-4 4 0,-1-4 3 16,-3 1-5-16,-2 0-8 0,-1-4-5 0,-2-1-7 0,-4-2-9 16,0 1 9-16,-4 0 17 15,2-4-20-15,-7 4 31 0,1-1-11 0,-1 3-2 16,-3-3 20-16,0 2 0 0,0 4-5 0,0-2 6 15,0 3 1-15,0-3 6 0,-3 7 0 0,3-3 3 16,0 1-3-16,0 2-3 0,-3 0-2 16,3 0-6-16,0 7-12 0,0-10 3 0,0 6 2 15,0 4 5-15,6-4 8 0,-6 4-6 0,7 0-7 16,1-2-2-16,-8 2 12 0,16 2-20 16,-2 4 5-16,-4-4 2 0,3 3-2 0,-2-3 5 15,2 4-5-15,-3-2 7 0,2 2-7 16,0-4 5-16,-1 4 3 0,-4-2-3 0,0 3 5 15,-1-3 0-15,1 0 5 0,-3 3-7 16,-4 3 7-16,-4-2-15 0,-3 6 2 0,0-3-12 16,-2 6-5-16,-2-4-3 0,1 3-24 0,0-4-17 15,-4 4-23-15,4-5 0 0,0 1-61 16,2-3-26-16,1-1 5 0,1-4-102 0,3 2-34 16,0-5-337-16,3-1-14 0</inkml:trace>
  <inkml:trace contextRef="#ctx0" brushRef="#br0" timeOffset="-190584.67">6114 10931 583 0,'1'-6'190'0,"2"0"-11"0,0 3 61 0,-3 3-30 15,-3-8 3-15,3 8-34 0,0 0-26 16,-8-2-17-16,8 2-3 0,-13 0-15 0,13 0-16 16,-18 2-7-16,8 5-85 0,0-3 6 15,-1 3-4-15,1 1-6 0,-2 2-9 0,3 3 3 16,3-2 10-16,0 3-5 0,2-3 13 0,4 1-20 15,0-1-9-15,3-1 24 0,1 0-2 0,2-2-6 16,5 4-3-16,2-7 1 0,2 2-6 16,1-2 1-16,5-2-6 0,-1-3-10 0,4 0 0 15,0-3 5-15,1-2-15 0,2 2 20 0,0-5-15 16,-4-1 0-16,1 2 8 0,-3-3-8 16,-1-2 23-16,1 1-13 0,-6 2 13 0,1-1 3 15,-6-3-1-15,1 5 29 0,-1-2-13 16,-4 3 8-16,2-1 17 0,-5-2-22 0,-2 3-6 15,1 5 0-15,-4-4-4 0,2 6 9 16,-8-9-15-16,4 8 10 0,4 1-15 0,-19 0 21 16,8 7-11-16,1-4 0 0,-3 5-7 0,1 0-11 15,0 5 24-15,1-2-14 0,4 5 3 0,0 0 6 16,1 0-6-16,5 3 0 0,1-1-5 16,0 3-13-16,4-2 8 0,2-1-18 0,4 4-5 15,1-4-8-15,3-3-5 0,3-3-10 0,0-4-18 16,3 0-11-16,1-3 24 0,-1-3-8 0,1-4-5 15,6-5-11-15,-3 0 27 16,4-7-4-16,-5-3-12 0,1-1 21 0,0 0 30 16,-4 0 2-16,-2-4 42 0,-5 5-16 0,1 2 57 15,-4 3-11-15,-2-3 34 0,-1 5-14 16,-1 0-17-16,-3-3-10 0,-2 6-3 0,2 3 0 16,-3-3-15-16,0 7 0 0,-7-7 20 0,7 7-26 15,0 0-7-15,-17 6 21 0,10-2-9 0,0 3 1 16,-2 1 0-16,1 7-13 0,4-1-5 15,-2-1 7-15,-1 3 8 0,4 5-25 0,0-4 7 16,2 4 3-16,1-6-44 0,1 3 18 16,2-1 8-16,1-2 18 0,5 0-41 0,-2-4 2 15,4-1 1-15,-2-3-9 0,2-1 11 16,3-5-7-16,2-1-11 0,-2 0 12 0,3-3 1 16,0-1-2-16,0-4 4 0,1 1-5 0,-5 1 6 15,4-2 45-15,-7 1-2 0,1 0 8 0,-1 0-1 16,0 4 16-16,-5-2-18 0,4 1 0 15,-2-1-7-15,-3 3-11 0,-1 0 10 0,3-2-12 16,-6 4 12-16,0 0-2 0,0 0-5 0,0 0-8 16,0 0 12-16,11 8 1 15,-11-1-26-15,0-1 6 0,3-2-29 0,-3 2-5 0,0-2 0 16,1 3 0-16,2-3 3 0,-3-4-6 0,6 8 6 16,-5-5 12-16,-1-3 3 0,6 3 13 15,-6-3 5-15,11 0 2 0,-11 0 39 16,0 0 25-16,13-3-20 0,-13 3 0 0,7-2-2 15,-7 2-4-15,10-5-11 0,-10 5 4 0,7-1-13 16,-7 1 11-16,7-2-14 0,-7 2-4 0,8-1 18 16,-8 1-21-16,0 0 8 0,13 3-3 15,-13-3-10-15,6 1 13 0,-2 3 7 0,2-2 3 16,-6-2-18-16,8 7-2 0,-2-5-1 0,-2 0-2 16,2-1 13-16,-6-1 0 0,11 6-3 15,-11-6-5-15,10-3 8 0,0-1-3 0,1-5-7 16,-1 1 15-16,3-7-16 0,1-3-4 15,0-3 4-15,0-4 14 0,-1-3-14 0,1 2 9 16,-3-3 1-16,-2-2 11 0,2 4-15 16,-4 2 28-16,-4 1-8 0,1 0-15 0,2 9 15 15,-3-2 3-15,-3 2-18 0,0 4 12 0,0 1 3 16,0 1 18-16,-3 3-33 0,-3 0 5 0,-1 5-8 16,7 1-2-16,-21 8-3 0,11-1-2 15,-4 4 2-15,0 9 0 0,0 0-5 0,1 7 5 16,3 5-15-16,-1 0 2 0,-5 12 16 0,5 5-18 15,1-3-1-15,4-5-24 0,2-7-1 16,-2 0-31-16,5 0-35 0,1-7 2 0,-4 3-13 16,4-10-48-16,0 2-3 0,4-5-7 15,-4-4 43-15,1 1 10 0,1-7 44 0,-1 0 20 16,2-3-10-16,-3-4 38 0,0 0 67 16,0 0 11-16,0 0 17 0,7-13-8 0,-7 5 6 15,3 0 15-15,-3 0 10 0,0-1-5 0,-3 2-18 16,3-2 20-16,0 0-19 0,-1 2 6 0,1-1-17 15,0 2-13-15,0-2 8 0,0 4-5 16,1-2-31-16,-1 6 12 0,6-8-9 0,-3 2-8 16,5 5 10-16,2-6-11 0,0 4 9 0,4 0-11 15,-4-1-5-15,7 0-2 0,0 0 4 16,1-5 11-16,1 7-15 0,-1-4 10 0,-2-1-6 16,2 4 1-16,0-5-8 0,-2 1 0 15,-1 3-8-15,1 0 24 0,-6 0-1 0,4-2 3 16,-7 4-26-16,3-3 3 0,-2 4-2 15,1-2-11-15,-5-1 7 0,-4 4 9 0,10 0-8 16,-10 0 7-16,10 0-12 0,-10 0 15 0,4 7-18 16,-1-6 10-16,-3 6-5 0,0 3 21 0,3-2 7 15,-3-1-17-15,-3 7-3 0,3-3 2 16,0 0-15-16,0 3 11 0,-3 0-14 0,3-3-17 16,0 4-62-16,0-2-95 0,-3-6-73 0,2 6-516 15,1-1 78-15,1-4 58 0</inkml:trace>
  <inkml:trace contextRef="#ctx0" brushRef="#br0" timeOffset="-189688.77">7577 11130 813 0,'3'-5'272'0,"-3"5"-21"0,0 0-31 0,0 0-23 15,0 0-10-15,0 0-36 0,0 0-5 0,14 11-26 16,-13-4 3-16,2 1-23 0,0 5-11 0,0-2-9 15,0 0-6-15,1 4-10 0,-1-2-8 16,-3-1-25-16,3 1-8 0,-2-4-21 0,2 1-2 16,-3 0 26-16,4-2-8 0,-4-2-3 15,3-2 6-15,-2 1-1 0,-1-5-12 16,0 0 12-16,0 0-2 0,0 0 3 0,19-11 33 16,-15 3-13-16,3 0 12 0,-3 0 1 0,2-1-21 15,-2 2-10-15,2-1 26 0,2 1-16 16,-2 0 6-16,-3 3-14 0,4-2 11 0,-4-1-21 15,1 6 3-15,3-5 3 0,-3 5-8 0,-4 1 5 16,10 0 2-16,-10 0-2 0,0 0-5 0,17 0-3 16,-10 5 10-16,-1-2-9 0,1 2-27 15,-3-3 21-15,6 6-17 0,-3-5 22 0,-1 3 5 16,1-1-4-16,4-3-6 0,-4-1 2 0,2 0 6 16,2 1-8-16,0-5 11 0,9 0 9 15,-6-4-30-15,6-1 13 0,0-6-1 16,-2 3 9-16,-1-3-14 0,0-3-4 0,-4 2 7 15,1 2-3-15,-4 0-4 0,1 0 15 0,-7 1-3 16,2 0-10-16,-3-1 5 0,-3 3-13 16,0 3-4-16,-3-1 12 0,0 5-11 0,-4-3 1 15,-1 5 10-15,-4 1-8 0,1 0-2 0,-6 6-5 16,-1-2 10-16,2 4 0 0,-2-1-18 0,2 3 0 16,-2 4 7-16,2-2 6 15,1 3 5-15,2 2-11 0,2 0 1 0,1-3-5 0,4 1-3 16,-1-4-11-16,4 0 16 0,-1 0-7 0,4-5 7 15,4 1-5-15,-1-3 15 16,4-1-7-16,2-2-1 0,6-4 11 0,1-2-5 16,5 2-3-16,-4-4 11 0,3-1-1 0,1-1 1 15,-1 0 14-15,-5 2-14 0,1 0-1 0,-2-2 8 16,-1 5 21-16,-2-1-6 0,-1-2 4 16,0 5-12-16,-2-3 4 0,-2 2-19 0,-2 2 6 15,-4 1-1-15,0 0 3 0,13 9-5 0,-10 0 3 16,-2 2 12-16,3 4-7 0,-4 6 2 15,-4 5 11-15,4 1-9 0,-1-1 1 0,-2 7-10 16,-3 1-1-16,2 3 27 0,-3-2-22 16,-4 9-14-16,-1 5 12 0,5-10 2 0,-8 7-2 15,-1-5 16-15,-1 1-24 0,0-3-4 16,-1-8-6-16,5-5 10 0,-7-1-20 0,2-1 8 16,1-4-3-16,-4-2 0 0,-2-1 13 0,6-2-3 15,-4-5-7-15,1 0 2 0,3-5 11 16,3 1-1-16,-3-5-5 0,7-2 8 0,-5-5-5 15,2-2 21-15,2 0-9 0,1-9 6 0,1-2 2 16,2-4-4-16,7-2-6 0,0 0 2 0,4-7-4 16,8-1 10-16,6-4-13 15,5-2 2-15,4 0 9 0,8 4-6 0,3 2 0 0,3-2 3 16,3 3-3-16,1 6-3 0,-1 1 8 0,1 1-15 16,-4 5 8-16,-7 5-16 0,-4-3-15 15,-5 10-41-15,-2 2-23 0,-3 0-85 16,-5 4-117-16,-2 4-577 0,1 0 119 0,-4-1 48 15,-3 0 95-15</inkml:trace>
  <inkml:trace contextRef="#ctx0" brushRef="#br0" timeOffset="-187270.99">12445 11811 716 0,'6'-10'225'0,"-2"9"-25"0,3-2-8 15,3-2-28-15,4 4-11 0,6-4-4 16,4 2-95-16,4 1-13 0,3-3 5 0,10 5 7 16,7-1 58-16,16-3-19 0,8 1-3 0,7 2 1 15,17-2-34-15,2 0 16 0,-18 1 7 16,18-1-12-16,1-3-16 0,0 2-5 0,0-3-5 16,-3-1-5-16,1 2 0 0,-16 2-3 0,-5 1-5 15,-2 0-2-15,-5-3-1 0,-4 5-9 16,-11 1-9-16,-12 0 1 0,-8 0-21 0,-3 0-7 15,-4 0 17-15,-4 1-2 0,-2 1-10 16,-7 1-3-16,3-2 15 0,-7 2-10 0,1-3-10 16,-4 7 18-16,-1-6 0 0,-3 7-3 15,-3 1 1-15,1-1-1 0,-2 5 0 0,1-1 19 16,-3 8 1-16,0 2 6 0,0 6-25 0,-1 6 27 16,1 2-4-16,-5 14-11 0,5 2 10 0,-3 6 0 15,2-1 3-15,-2 8-18 0,5 2 5 16,-5 14 6-16,1 3-4 0,-1-2 1 0,3-3-5 15,0-8 12-15,2-2 11 0,1 0-24 0,-3 14 1 16,3-15-3-16,-3-3 0 0,3 2 12 16,-4 0-9-16,4-2-11 0,-3-4 21 0,-1 2-5 15,0-6-1-15,-2-3 1 0,2-3 10 16,-2-1-20-16,0-10 2 0,1-6 15 0,-1-1-10 16,2-8 3-16,-2 0-6 0,2-3 19 15,1-5-6-15,-1-2 3 0,-3-1 2 0,0-6-2 16,1 4 3-16,-1-5-8 0,-1-1-13 0,-1 1 10 15,-1-2 13-15,-4-2-18 0,3 1 26 16,-2-1-21-16,-4-1 5 0,-4-2-10 0,1 4 8 16,-4-2-2-16,-7-1-9 0,0 0-20 0,-9 1 21 15,-2 2 2-15,-19 0-10 0,-1 3 5 16,-6-6 0-16,-4 5 13 0,-7-3-8 16,-16 5 2-16,-4 0-2 0,3-1-12 0,-3 3 17 15,-4-3-2-15,1 1-3 0,-1-2-3 0,-3 0 24 16,4-1-6-16,3 2-9 0,23-4-1 0,1 3 21 15,6-2-31-15,1 1 0 0,17-5 5 16,7 4-13-16,6-2 6 0,4 0-4 0,6-2 32 16,4 0-13-16,0 2 12 0,8-2-17 0,-2 0 15 15,5 0 3-15,-4-2-6 0,6 2 16 16,1-1-13-16,-1-5 0 0,5 2-2 0,-1-3-11 16,1-1 5-16,-2-1-2 0,5-1 10 0,3-3-8 15,-3-4 6-15,3 4 22 0,0-7-25 0,0 2 0 16,0-7 8-16,3-6-19 15,-3-4 1-15,3-6 0 0,-3-16 10 0,3-3-3 16,2-5-12-16,-2-18 9 0,0 2-6 0,1-5-4 16,2-6-2-16,-3-2 5 0,4-5 0 0,1-1-2 15,-1 0-1-15,2 6 1 0,2-2-3 16,-1 0 0-16,0 6 8 0,4 6-13 0,-4 4 12 16,3 20 9-16,-5 8-29 0,2 2 18 0,-3 12-10 15,-1 8 10-15,-2 6-15 0,0 2 7 16,-1 3-5-16,0 3 3 0,1 1 3 0,-4 1-11 15,3 4 0-15,-3 0-5 0,3 2 16 0,-2 0-14 16,2-1 1-16,-3 2-8 0,0 3-8 0,3 0 6 16,-3-1 7-16,0 5-10 0,4-6 5 15,-4 6-8-15,0 0 10 0,0 0 3 16,0 0-5-16,0 0-5 0,0 0-5 0,0 0-16 16,17 8 14-16,-17-8-9 0,6 3 6 0,-5 4 22 15,6-7-27-15,-7 0 2 0,3 7-10 16,-3-7 10-16,1 3-11 0,-1-3 27 0,6 5 2 15,-6-5 5-15,0 0 8 0,3 3-11 0,-3-3-12 16,0 7-52-16,0-7-43 0,-6 8-601 16,2 2-34-16,-7 0 85 0,-2 0 120 0</inkml:trace>
  <inkml:trace contextRef="#ctx0" brushRef="#br0" timeOffset="-148720.46">5447 12227 517 0,'0'0'197'15,"0"0"5"-15,0-6-26 0,0 6-24 16,-3-5 4-16,3 5-18 0,0 0-23 0,0-8 8 16,0 8-21-16,0 0-12 0,0 0-29 15,-3-3 21-15,3 3-8 0,0 0-15 16,0 0 5-16,0 0-15 0,-4 25 15 0,0-14-10 16,-2 9-13-16,-1 10 64 0,0 5-21 0,-4 15 6 15,-2 5-6-15,-4-2-17 0,4 4-6 0,-1 3 13 16,3-3-5-16,-6-3-17 0,6 0 7 15,2-4-13-15,-1-1-8 0,2-9 3 0,1-6-8 16,4-8-12-16,-3 0 4 0,3-1-7 0,2-7 8 16,-2 0-16-16,0 1 3 0,-1-7-72 15,3 1 5-15,1-1 11 0,-3-4 2 0,3 2-5 16,0-3 15-16,-3 1-13 0,3-3-48 16,-4-1-18-16,4-4-161 0,0 0-566 0,-6-10 89 0,-1 3 86 15</inkml:trace>
  <inkml:trace contextRef="#ctx0" brushRef="#br0" timeOffset="-148048.28">4647 12165 673 0,'-3'-7'192'0,"3"7"-31"0,-3-3-15 0,3 3-34 15,0 0 19-15,9-4-18 0,-9 4-6 16,21 0-17-16,-4 0-6 0,7 0 8 0,7-3-20 16,6 1 5-16,8-3-31 0,20 0 3 0,0-1 4 15,6-6 1-15,15-1-16 0,-3-2 6 16,-2-4-3-16,-2-1 2 0,-18 3-9 0,-2-1-11 15,-5 2 0-15,-3-1 71 0,-6 0-19 0,-8 2-6 16,-5 5-13-16,-5 2 13 0,-7 1-12 16,4-1 1-16,-7 4-1 0,-3-2-16 15,0-1 12-15,-4 6-6 0,0-2-14 0,-3-1 3 16,-3 2-8-16,-4 2-10 0,0 0 2 0,0 0-2 16,6 10-10-16,-6-3 12 0,-3 3-17 15,0 6-1-15,0 8 9 0,-2 1-11 0,2 8 18 16,-4 6-11-16,0 14 9 0,1 0 1 0,-2 8-6 15,-1 0-9-15,2 4 11 0,0 13-5 0,-1-15 10 16,2-1 0-16,2-5-3 0,1 1-7 16,-3-6 4-16,5-6-6 0,-1-10-1 0,1-3 5 15,1-2-13-15,-3-4 3 0,3-2 8 0,0-4 5 16,0-3 2-16,0-1-7 0,0-5 12 16,0 2-17-16,0-3 33 0,0 1-16 15,0-6 1-15,0 1-78 0,3 0 11 0,-3-7-7 16,4 0 19-16,-4 0 1 0,13-8 7 0,-6 1-2 15,3-1 10-15,0-2 8 0,0 3-3 16,-2-3-2-16,2 2 7 0,-3 1 8 0,3-3-10 16,0 6 7-16,-3-2-2 0,-1 1-2 0,5 0 2 15,-4 0 12-15,3 3-12 0,1-3 3 0,-4 4-9 16,3 1 19-16,-1 0-8 0,2 1-13 16,-1 2 23-16,4 0-12 0,-4-2-11 0,0 6-20 15,1-3 0-15,-1 6-14 0,0-4-42 16,1 2-19-16,-1 3-17 0,-4-5-82 0,1 3-47 15,1-2-237-15,-2 0-229 0,1 0 50 16</inkml:trace>
  <inkml:trace contextRef="#ctx0" brushRef="#br0" timeOffset="-147719.86">6134 12883 757 0,'3'-11'213'0,"1"4"17"0,-4 0-28 0,4 0-15 15,-1-1-23-15,-2 6-31 0,2-5-5 16,-3 7-15-16,7-4-6 0,-1 1-10 0,0 2-25 15,-6 1 10-15,18 4-13 0,-11-1-10 0,2 1 0 16,2 0 0-16,-1 5-21 0,1-1-5 16,-1 0 11-16,0 2-11 0,1-2-2 15,-4 5-11-15,0-2-17 0,-1-3 28 0,0 2-39 16,-1-3-10-16,1 0 13 0,-2-1-16 0,2-1 24 16,-5 0 0-16,2-2-1 0,-3-3 19 15,0 6-14-15,0-6-14 0,0 0 9 0,0 0 19 16,0 0-9-16,-7-15 14 0,4 6 0 0,-1 1-8 15,4 0 12-15,-3-1 4 0,3 1-4 16,-3 1-9-16,3-3-8 0,3 2 7 0,0-2 0 16,-2 2 1-16,5-1-16 0,-2 0 5 0,2 2-12 15,2 0-6-15,-1 1 0 0,5 4-15 0,-2-1-18 16,1 2-35-16,-1 2-27 16,4 0-45-16,-4-2-126 0,8 9-502 0,-5-1 62 15,0-1 64-15</inkml:trace>
  <inkml:trace contextRef="#ctx0" brushRef="#br0" timeOffset="-146500.03">6654 12822 901 0,'0'-8'291'0,"0"2"-30"0,-3-1-10 16,0 2-23-16,-1 0-41 0,0-2-18 15,-3 6-13-15,0-1-15 0,7 2-18 0,-16 2-8 16,5-2-18-16,1 7 3 0,-3-1-16 0,2 3-12 15,1 0-5-15,0 0-24 0,-1 1 3 16,4 0-18-16,1 2-5 0,2-2-10 16,0-2-13-16,1 2 3 0,3-2 10 0,3-2-16 15,-1-2 8-15,4 1 0 0,0-3-7 0,4-2 7 16,1 0-18-16,0-2 13 0,6-3 5 16,-4 2 5-16,0-4-2 0,1 5-5 0,0-4 2 15,-3 0 5-15,2 2 10 0,-6-3 16 0,4 5 13 16,-2-4-16-16,-2 3 3 0,-1-2 5 15,2 2-21-15,-4-1 11 0,2 2-8 0,-6 2-2 16,7-2-9-16,-7 2 1 0,0 0 0 0,0 0-3 16,9 2 6-16,-9-2-4 0,5 11 1 15,-2-5-5-15,-3 2-3 0,1 1-13 16,1-1-10-16,2 0 6 0,-1 1-9 0,1-1 6 16,2-1-6-16,2-4 6 0,-2 2 7 0,1-2 8 15,3-3-10-15,1-1 8 0,2-2 9 16,1-3-9-16,0-2 9 0,0 1-9 0,2-4 7 15,-3-2-5-15,2 1-3 0,-2-1 3 0,-2 2 3 16,-1 1-6-16,-3-5 1 0,-1 7 9 0,1 1 11 16,-3-3-10-16,-1 2-3 0,0 2 3 15,-3 1-6-15,0-1-9 0,0 6 4 0,-6-4 13 16,6 4-35-16,-6-3 20 0,6 3-6 16,0 0 9-16,0 0-6 0,-12 13 1 15,12-8 1-15,0 2-1 0,0 0-1 0,4 3 13 16,-1-3-7-16,2 1 17 0,4 2-12 0,1-2 4 15,1 1 3-15,2 0 1 0,0-2-6 0,-1 0 5 16,1 3 3-16,4-3-13 0,-4-1-5 16,-1 1 15-16,0-3-13 0,-2 1 11 0,-2-2-13 15,2 3 8-15,-3-4 2 0,-1 3 13 0,-2-1-26 16,0 1 0-16,-1-2-2 0,-3 5 5 16,-3-2 2-16,-2 2 1 0,-1-1 4 0,2-3-7 15,-2 6 3-15,3-5 2 0,-1-2-3 0,-3 4 13 16,3-2-7-16,-2 0 2 0,3-4 0 15,0 5 0-15,3-6-5 0,-4 4 5 16,4-4 3-16,0 0-16 0,0 0-7 0,24-16 7 16,-10 3 16-16,3-4-26 0,3-3 10 0,7-12 3 15,1-7 0-15,-1-3 0 0,0-2 13 16,-2-4-21-16,1-2 15 0,-5 2-12 0,0 3 13 16,-4-1 7-16,0 6 3 0,-7 5 10 0,1 9 10 15,-5 2-12-15,-2 5 9 0,-1 2-9 0,0 2-3 16,-2 3 18-16,2-1-29 0,-3 3 6 15,0 3-10-15,0 4-1 0,0 3 1 0,-4-4 7 16,4 4-5-16,-9 14-2 0,8-4 2 0,-5 5-8 16,2 2 8-16,0 9 3 15,1 6-8-15,-1 4 10 0,1 3-5 0,0-3-7 16,-1 18 2-16,1-10 0 0,3-7 13 0,-3 2-11 16,3-1-15-16,0-2-10 0,0-6 8 0,0-2 5 15,0-3-13-15,3-3-5 0,-3-4 4 16,0 0 12-16,0-7-4 0,1 3 21 0,2-4-2 15,3-3 2-15,-2-3-2 0,2-1-3 0,5-2-5 16,-4-1-6-16,-7 0 9 0,13-4 4 16,-2 0-2-16,-5 2-2 0,1 1 7 0,0-3-18 15,0 3 8-15,0-1 5 0,-7 2-15 0,13-1 7 16,-13 1 0-16,11 3-10 0,-4-2 13 0,-1 3-2 16,1-1-11-16,-1 3 7 15,2-2 6-15,-1 4-5 0,0 0 0 0,2-1 2 16,-1 3 11-16,-1-3-1 0,2 1-4 0,-2-1 4 15,4-3-4-15,-4 2-16 0,3-5 25 16,4 4-4-16,-4-5 2 0,4-5-10 0,-1 4 2 16,1-5 9-16,3 1-4 0,0-2-4 0,-6 0 4 15,1 0 13-15,0-3 6 0,-2 3 17 0,-1 3-10 16,-1-3 3-16,-4 0-8 0,2 3 0 16,-3 0 11-16,0-2-17 0,1 4 9 0,-1-2 12 15,-3 4-27-15,4-6 9 0,-4 6 1 0,0 0-14 16,0 0-2-16,0 0 6 15,0 0-14-15,7 11 8 0,-7-4 0 0,3 0-5 16,-3 0-7-16,0 2-24 0,1 0-13 0,2 2-45 16,0 0-47-16,-3-1-51 0,0 1-174 0,3-1-494 15,4-1 85-15,-3-3 46 0,6 0 89 16</inkml:trace>
  <inkml:trace contextRef="#ctx0" brushRef="#br0" timeOffset="-145652.72">8059 12937 614 0,'-3'-4'235'0,"3"4"-15"0,0-6-12 16,0 6-34-16,0 0-21 0,0 0-12 15,0 0-26-15,0 0 8 0,0 0-18 0,0 0-31 16,0 0-17-16,7 14-19 0,-1-7-22 16,-6-3 7-16,4 3-23 0,-1 0 5 0,3-1-5 15,-1-1-8-15,-2 1 11 0,0 1 7 0,1-6-26 16,2 6 6-16,-3-4 26 0,1 2 7 15,-1-3 2-15,-3-2 21 0,8 6-5 0,-2-4-8 16,-6-2 16-16,0 0 13 0,7 0-9 0,-7 0 34 16,0 0-41-16,10 0 16 0,-10 0-8 0,0 0-11 15,0 0-10-15,8 2 16 0,-8-2-21 16,6 3-5-16,-6-3-13 0,7 2 8 0,-7-2-2 16,10 3-9-16,-3 1 11 0,0-1-20 0,3 1 12 15,4 0 3-15,0 1-3 16,3-1-13-16,3-3 9 0,1-1-14 0,3 1 0 15,6-2 80-15,-2-4-11 0,6-2-12 0,0-2 2 16,0-5-2-16,10-2-6 0,-6-1-4 0,0-7 4 16,-1 4-20-16,-6-3 3 0,-7 3-16 15,-7-1-2-15,1-3 2 0,-6 6 5 0,-1-6-12 16,-7 6-1-16,-1 3 6 0,-3-3 0 0,-6 1 2 16,2 7 5-16,-10-5-15 0,4 7-2 15,-8 2 7-15,2 2-8 0,-5 3 1 0,0 1 2 16,1 4 5-16,-1 3 0 0,-3 1 3 0,4 2-13 15,0 5 5-15,2 0 7 0,2 0-2 16,6 3-7-16,-1-5 12 0,7 1 0 16,4 3 1-16,0-3-4 0,7-3-2 0,4 3 13 15,-1-5-18-15,7-3 13 0,3-2-10 0,1-4-1 16,3 0-2-16,4-4 3 0,-2-2 2 16,2-4-2-16,2-3-3 0,-2-4 5 0,-4 2-3 15,0-3 1-15,-7 1 4 0,-3 2-1 0,-1-2-1 16,-2 5 5-16,-4-2 3 0,-1 3 2 15,-2 1-10-15,-1 0-10 0,-3 5-8 0,0-1 3 16,0 6 5-16,-6-2 0 0,6 2 0 16,0 0-6-16,-11 16 19 0,4-5-16 0,3 10 14 0,1 4-1 15,0 3-10-15,3 8 10 16,0 18-13-16,0 3 3 0,3 4 2 0,0 3 6 16,5 0 5-16,-1 1-3 0,3 12-10 0,4-2 17 15,-1-2-4-15,0-11 2 0,1-6-2 16,0 16-3-16,0-16-7 0,-1-2 2 0,-2-4-11 15,-1 0 4-15,-6-11 4 0,2-7 16 0,-3-3-3 16,-3-4-7-16,-3 0 2 0,-3 0 10 0,-1-1-10 16,-8-6 3-16,-4 2 7 0,-5-7-15 15,-1-3 5-15,-9-3-5 0,-6-6 3 16,-2-2 2-16,-12-8 3 0,-4-6 10 0,3-3-3 0,0-5-23 16,4 1 26-16,6-8 5 15,5 4-23-15,1-6 21 0,8 0 15 0,12 3-24 16,8-2 9-16,15-2-8 0,19-16 20 0,25-9-10 15,17-6-15-15,41-15 10 0,21 2-13 0,16 2 8 16,22 2-21-16,26 5-95 0,4 1 9 16,7 8-39-16,13 3-26 0,0-5-158 0,-7 11-541 15,-2 0 98-15,-8 3 48 0,-3-2 57 0</inkml:trace>
  <inkml:trace contextRef="#ctx0" brushRef="#br0" timeOffset="-145096.58">5553 15262 839 0,'-20'-1'320'16,"6"1"-41"-16,4-3-28 0,3 3-31 16,0 0-23-16,7 0-23 0,0 0-13 0,24-10-20 15,3 0-13-15,19-8 0 0,31-11-5 0,13-4-33 16,45-12-6-16,13-10 21 16,15 1-23-16,26-12-21 0,16-6 3 0,4-3-12 15,78-19-1-15,11-6-84 0,5-1 15 0,-5 2 2 16,-7 3-7-16,-4 1 13 0,4 3-26 0,-5 4 21 15,-73 20 5-15,2 1 7 0,0 0-12 16,-3 2 9-16,-11 5 4 0,-19 4-3 0,-8 9-13 16,-17 2-3-16,-16 9-12 0,-39 10 15 0,-16 3-56 15,-24 12-54-15,-19 2-18 0,-21 4-23 0,-13 5 16 16,-12 0-27-16,3 0-19 0,-48 23 40 16,-30 2-248-16,-21 4-292 0,-42 11 82 0</inkml:trace>
  <inkml:trace contextRef="#ctx0" brushRef="#br0" timeOffset="-144764.6">5601 15433 755 0,'34'-25'281'0,"7"-4"-27"0,28-14-19 16,16-5 39-16,38-17-5 0,14-3-44 0,11-7-5 16,25-4-38-16,15-1-11 0,61-25-17 15,-50 22 0-15,85-24-37 0,-1 5-7 0,8 4 3 16,-4 5-18-16,-3 6-16 0,4 6 18 16,2 3-115-16,-68 22-2 0,-4 3 7 0,9 3-13 15,-8 5 9-15,-8 3-14 0,-19 9-2 0,-14 1 15 16,-15 7-28-16,-39 8-26 0,-11 7-18 0,-15 2 14 15,-29 7-47-15,-17 1 0 0,-15 1 2 16,-16 4 9-16,-8 0 9 0,-7 2-1 0,-9-1 14 16,-7 3 11-16,-4 1 7 0,-9 0 10 0,-8 5 6 15,-14 5-8-15,-6-2-46 0,-11 1-159 0,5-3-483 16,-1 1 114-16</inkml:trace>
  <inkml:trace contextRef="#ctx0" brushRef="#br0" timeOffset="-73668.77">6456 3192 545 0,'-3'-4'187'0,"3"4"2"16,0 0-30-16,-8-2-6 15,8 2 1-15,0 0-21 0,0 0 3 0,-3-5-16 16,3 5-13-16,0 0-9 0,0 0 2 0,0 0 15 15,0 0-115-15,0 0 36 0,0 0 7 16,0 0-22-16,0 0 76 0,18 7-2 0,-9-3-6 16,4-2-10-16,-1 0-7 0,4 2 2 0,5-1-17 15,0 0-6-15,6 0-77 0,4-2 16 16,0 2 0-16,9-2-6 0,1 2 19 0,4-1-18 16,2-1 4-16,15 0-7 0,0-1 18 0,-8 0 8 15,11 0-5-15,-10 0 4 0,7 0 9 16,2-2-14-16,-2 0 16 0,0-2-31 15,2 2 8-15,4 0 5 0,2-3 5 0,4 3 1 16,-2 0-4-16,3-3 8 0,1 2-12 0,2-1-1 16,-3 0 13-16,4-1-7 0,-1 2 33 0,1 2-16 15,-1 1-15-15,-2-4-10 0,-1 4 3 16,1-1 12-16,2 1-13 0,-2 0 24 0,-2 1-21 16,-1 3 2-16,5-4-2 0,-2 2-2 0,2-2 4 15,1 1 1-15,20 2-11 0,-3 0 11 16,2-2 12-16,-19 2-15 0,3-3-5 0,-3 0 3 15,3 0 17-15,-4 1-20 0,5 2 0 0,19-3-29 16,-3 2 47-16,4 0 0 0,-1-2-16 0,0 0 14 16,-19 4-14-16,2-4 6 0,14 2-8 15,0-1 12-15,5 2 24 0,-2 0-23 16,0-2-13-16,-3 0 17 0,1 1-17 0,-4 2 21 16,-15-2-4-16,-2 0-6 0,0 2-6 0,2-4 0 15,-1 1-8-15,18 0 0 0,-18 0 6 16,1-1-6-16,1 1 13 0,-4-1-2 0,-2 2 9 15,-4-2-9-15,0 0-21 0,-4 0 31 0,-3-2-11 16,-3 2-2-16,-8 0 6 0,-10 0-22 0,1 0 16 16,-4 0-15-16,-7 0 25 0,0 0 5 15,-3 0-12-15,-4 0 5 0,-5 0 20 0,0-1-26 16,-4 1 91-16,-5 1-88 0,1-1 79 0,-4-1-30 16,1 1 12-16,-1 0-2 15,-3-1 6-15,-7 1-6 0,14-1-6 0,-7 0-12 16,-7 1-2-16,7-5-8 0,-4 2 7 0,-3 3-22 15,3-4-16-15,-3 4-13 0,3-4-10 0,-3 4-48 16,0 0-147-16,-9-7-278 0,2 7-356 16,-4-1 89-16,1 0 87 0,-6-5 88 0</inkml:trace>
  <inkml:trace contextRef="#ctx0" brushRef="#br0" timeOffset="-72153.24">10848 616 327 0,'0'0'159'0,"0"0"-11"16,0 0-27-16,0 0 76 0,0 0 10 0,0 0-35 15,0 0 4-15,0 0-20 16,0 0-20-16,0 0 2 0,0 0-89 0,0 0-26 16,0 0 15-16,0 0 11 0,0 0-6 0,0-8 6 15,0 8 12-15,0 0-17 0,-3-6-3 0,3 6 8 16,-4-4-3-16,4 4 13 0,-6-4-16 16,3-1-17-16,3 5 2 0,-11-6-10 0,4 4 5 15,0-2 13-15,-2 2-16 0,-2-2-2 0,1 2 0 16,-5-1 2-16,-1 1 3 0,-1 1-2 15,-3 1-11-15,-1 0-15 0,-7 3 15 0,1 1-5 16,-4-1-12-16,3 4 12 0,-5 1-8 0,2 2 8 16,0 0-5-16,-3 3 5 0,6 1-5 15,-2 2-5-15,-8 9 8 0,4 1 12 16,0 3-17-16,4 3 2 0,5-1-3 0,-2 2 6 16,6-3-8-16,8-4 5 0,-1 1-3 0,3-1 0 15,2-1-2-15,5-1 0 0,1-1 10 0,3-1 11 16,0-1-6-16,3 1 3 0,4 1-18 15,3-3 12-15,1 2-2 0,2-5-10 0,4-1 8 16,3-1-13-16,4-1 17 0,4-1 14 0,6-5-19 16,0 2 6-16,0-3-3 0,0-4 3 15,-3 0 0-15,4-3 4 0,-1 0-12 0,-6 0 3 16,-2 0 10-16,1-2-6 0,-5 1-22 0,1-1 15 16,-6 2 18-16,1-1 0 0,-5 1 28 15,1-2-38-15,-1 1 33 0,-2-1-13 16,-1 2 0-16,-10 0 18 0,17-1-3 0,-10 1 1 15,-7 0-1-15,10-2-9 0,-10 2-11 0,7-2-10 16,-7 2-3-16,0 0-31 0,0 0-4 0,0 0-60 16,0 0-38-16,0 0-168 0,0 0-500 15,-17 7 43-15,7-6 103 0,10-1 23 0</inkml:trace>
  <inkml:trace contextRef="#ctx0" brushRef="#br0" timeOffset="-70825.45">11586 801 596 0,'0'-5'264'0,"0"5"-29"0,-6-4 1 16,6 4-11-16,-3-6-20 0,3 6-34 0,-4-5-5 15,4 5 1-15,-3-5-8 0,0 0-31 0,3 5-1 16,-5-4-1-16,5 4-19 0,-6-4-7 15,6 4-15-15,-4-3-16 0,-2 0 15 0,6 3 1 16,-7-4-16-16,7 4 0 0,-7-2-23 0,7 2 3 16,-10-5-13-16,10 5-8 0,-13 0-3 0,5 0 1 15,8 0-3-15,-20 6 5 0,9-2-5 16,-2 3-8-16,0-1 9 0,-2 1-9 16,-1 3 0-16,5 0-7 0,-6 4 10 0,3-1-10 15,1 2-16-15,-1 3 16 0,1-1-1 16,2 1-12-16,-2 2 3 0,3 0 7 0,3-1 2 15,-4 1-17-15,5-2 13 0,2-1-1 0,1-1-9 16,0 1-4-16,3 1 14 0,0-3-3 0,3 2-8 16,0 0 3-16,3-2-5 0,1 0 10 15,4-2-8-15,-1 2 0 0,3-1 11 0,2-2 5 16,1 1-3-16,5-2 0 0,-3-3 0 0,4 2 3 16,3-5-11-16,-4-2 13 0,3 0 6 0,-5 0 2 15,3-2-21-15,1-1 11 0,-3-2 10 16,4 0-8-16,-3-2 13 0,3-2-5 0,-4-1-8 15,4-2 0-15,-6-1 21 0,2-1-26 16,-2-2 21-16,-2-2-24 0,1-1 3 16,-3-2-2-16,0-1-13 0,-1 0 5 0,-2-1 12 15,-4 0 16-15,0-2-15 0,2 2 0 0,-4 2 5 16,-2 0 2-16,0 1-18 0,0 2 3 0,-3-2 5 16,0 2-5-16,0 2 36 0,-3-1-28 15,0-1 7-15,0 4-10 0,-5 1 3 0,1-2 5 16,-2 1-8-16,-2 3-7 0,1-1 12 0,-3 1-13 15,-2 1-2-15,-1 0 5 0,1 1-5 16,-4 1 2-16,1-1 6 0,0 4 5 16,-1-3-8-16,1 4 0 0,1-4 2 0,3 3 1 15,1 1 4-15,-4-2-1 0,7 2-17 0,-5 0 19 16,5-3-3-16,1 4-15 0,2 0-18 16,7 0 20-16,-17 0-30 0,10 0 2 0,7 0-8 15,-11 5-40-15,11-5-19 0,-7 5-50 0,4-1-57 16,3-4-26-16,0 7-71 0,3-3-479 15,1 0 6-15,6-2 104 0,-3-1 80 0</inkml:trace>
  <inkml:trace contextRef="#ctx0" brushRef="#br0" timeOffset="-69749.39">12103 753 627 0,'0'0'199'0,"0"0"-32"15,3-5-9-15,-3 5-17 0,0 0 2 0,0-6-2 16,0 6 0-16,0 0-13 0,0 0-18 0,0 0-18 16,1-4-7-16,-1 4-6 0,0 0-28 15,0 0-5-15,0 0-7 0,0 0-14 0,0 0 11 16,0 0-5-16,9 10 7 0,-5-5 8 0,-3 5-17 15,2-2 14-15,3 4-15 16,-2 1 3-16,2 4-18 0,-2 0 12 0,4 1-2 16,-2 1-7-16,0 2-6 0,1 1 10 0,0-1 3 15,0-1-10-15,0 0 10 0,0 1-10 0,2 0-18 16,-1-3 20-16,-1-3-4 0,-1 2-14 16,1-2 13-16,1-1-2 0,-2-1 18 0,1-4-14 15,-1 3 9-15,-2-3-8 0,3 0-3 0,-3-2-5 16,-1-1 3-16,0 0 17 0,1 1-17 0,-1-2 23 15,0 0-29-15,0-3 24 0,-3-2 20 16,8 4-10-16,-8-4-18 0,0 0 10 0,0 0-13 16,17-8 6-16,-14 5 2 0,1-2 0 0,3-2 0 15,-1 0-3-15,-2 1-12 0,3-3 10 16,-1 1 7-16,2 0 4 0,-2 0-14 0,1-1-2 16,-1-1-3-16,1 0 5 0,1 0 1 15,-2 1-16-15,1 0 2 0,-1 0 6 0,-2 2 0 16,4-1 7-16,-2 0-2 0,-2 1-18 15,2 0 7-15,-2 1 14 0,-1 1-14 0,4 0 3 16,-3 1-15-16,-1-2 2 0,0 3 6 0,0-1-9 16,1-1 9-16,-1 0 15 0,-3 5-11 0,3-4 1 15,-3 4-3-15,8-4-5 0,-8 4-11 16,7-3 1-16,-1 1 20 0,-6 2-7 0,10 0-9 16,-10 0 19-16,14 5-21 0,-7-2 13 0,3 1-15 15,-2 1 15-15,2 1 13 0,3 1-6 16,-2-1-12-16,2 1 5 0,-2 0-10 15,-1 2 5-15,3 1 2 0,1-1 16 0,-4 0-13 16,4-1-10-16,-4 2 12 0,0-3 1 0,4 1 7 16,-7-1-15-16,3-1 3 0,-3 1-4 15,3 0 4-15,-3-1 10 0,0 0-11 0,0-2 0 16,0 2 11-16,0-2-13 0,-1 0 5 0,-3-1 0 16,1 1 3-16,3-1 2 0,-7-3-5 0,7 5 2 15,-7-5 11-15,7 3-5 0,-7-3 15 16,6 2 0-16,-6-2-36 0,0 0 18 0,11-13 3 15,-7 4-6-15,2-3 26 0,1-1-28 0,3-7 6 16,0-1 4-16,-3 0-2 0,3-6 12 16,4-4-20-16,-4 1 5 0,0-2 0 15,4 2 0-15,-4 0-5 0,1 0-7 0,-1 2 4 16,-3 5 6-16,0 1-8 0,0-2 22 0,0 6-4 16,-1 2-13-16,-2-1 0 0,2 2 18 15,-3 2-36-15,2-1 18 0,-2 6 21 0,0 0-14 16,-2-1 9-16,2 1-9 0,0 1 1 0,-3 2 10 15,3 0-18-15,-3 0 13 0,0 5-8 0,1-10-5 16,-1 7-5-16,0 3-18 0,3-7-13 16,-3 7 10-16,0 0 14 0,3-2-14 0,-3 2-5 15,0 0-10-15,0 0-12 0,0 0-14 0,0 0-20 16,-3 16-102-16,-1-10-88 0,1 4-560 0,0-1 92 16,-4 0 75-16</inkml:trace>
  <inkml:trace contextRef="#ctx0" brushRef="#br0" timeOffset="-68860.14">10322 1614 622 0,'-10'-3'253'0,"10"3"-10"0,-7-4-20 0,7 4-36 16,-4-4-13-16,4 4-28 0,0 0 7 0,0-5-20 15,0 5-12-15,14-3-4 0,-1-1-7 0,8 1-10 16,10-3-8-16,24-3 3 15,10-1-8-15,6 0-15 0,21-5-8 0,12 4-90 16,8-3 80-16,14-3-5 0,31-1 12 0,-26 3 0 16,26-4-14-16,-27 6-22 0,34-5 16 0,4-1 28 15,-5 2-18-15,-36 3-5 0,-4-1-7 16,3 0-6-16,5 1 3 0,-5-3-5 0,1 4-1 16,-4 0 19-16,-11 0-21 0,-5 2 3 0,-9 1-16 15,-23 4 11-15,-5-2 2 0,-6 3-13 0,-12 2 11 16,-12-1-18-16,-12 1-3 0,-5 1 13 15,-2 1 23-15,-4-1-31 0,-6 1 13 0,-2 0 0 16,-9 1-18-16,0 0-13 0,0 0-4 16,0 0-6-16,0 0-3 0,-40 7-25 0,12 0-18 15,-9 0-49-15,-18 4-25 0,-3-4-161 16,-4 6-574-16,-2-1 82 0,2 3 72 0,-6-4 102 16</inkml:trace>
  <inkml:trace contextRef="#ctx0" brushRef="#br0" timeOffset="-68419.93">10527 1819 719 0,'0'0'266'0,"-11"-2"-25"16,11 2-19-16,0 0-17 0,0 0-21 0,0 0-12 16,28-4-21-16,-7 1 0 0,9-2-15 15,22-6-19-15,9-1 4 0,21-6-24 0,14 0-10 16,17-1 2-16,37-5-4 0,4 1-13 0,-3 0-1 16,6 4-19-16,10-2-4 0,1 5 3 0,-4 0 16 15,-34 4-13-15,3 2-13 0,-3-1-13 16,34-3 15-16,-30 6-9 0,-8-2 1 15,-3 0-1-15,-3 2-1 0,-11 1 13 0,-3 0-20 0,-4 0-6 16,-9 2 1-16,-18 0 14 16,-3-2-9-16,-7 4-18 0,-7-2 4 0,-11 1 12 15,-12 2-7-15,-5 0-9 0,-9 0 20 0,0 0-15 16,-4-3 13-16,0 4 22 0,-4-2-7 0,-2-1-7 16,-1 1 4-16,-3 0-15 0,-1-1-15 15,-2 2-1-15,3-3-4 0,-4 2-6 0,-3 3-9 16,4-4-63-16,-4 4-91 0,0 0-80 0,0 0-248 15,0 0-376-15,0 0 84 0,0 0 146 16,0 0 16-16</inkml:trace>
</inkml:ink>
</file>

<file path=ppt/ink/ink2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5T08:18:47.252"/>
    </inkml:context>
    <inkml:brush xml:id="br0">
      <inkml:brushProperty name="width" value="0.05292" units="cm"/>
      <inkml:brushProperty name="height" value="0.05292" units="cm"/>
      <inkml:brushProperty name="color" value="#FF0000"/>
    </inkml:brush>
  </inkml:definitions>
  <inkml:trace contextRef="#ctx0" brushRef="#br0">5878 2845 611 0,'0'0'202'0,"-6"-6"-17"0,6 6-24 15,0 0 0-15,-1-3-7 0,1 3-31 0,0 0 0 16,0 0 7-16,-3-5-15 0,3 5-12 15,0 0-88-15,0 0-5 0,0-6 3 0,0 6 0 16,0 0 5-16,0 0-13 0,0 0 10 0,-4-5-2 16,4 5-13-16,0 0 10 0,0 0 3 15,0 0-15-15,0 0 7 0,7-6 15 0,-7 6-4 16,0 0-1-16,0 0-15 0,10-1 18 0,-10 1 18 16,7-3-31-16,-7 3 15 0,11-2-17 15,-4 2 30-15,2-4-25 0,1 3 7 16,-2 0-2-16,5 1-13 0,-3-2 23 0,5-2 5 15,-3 4-10-15,3-1 3 0,1-2-1 0,2 0 0 16,-2 2 1-16,2 1-13 0,3-3 10 16,-4 1-16-16,6-2 16 0,-2 1-3 0,-1 2 1 15,1-3-16-15,3 3 36 0,-4-3-31 0,4 1 0 16,-3 1 2-16,3-1 4 0,-4 1-6 16,4-1 8-16,-3 1-1 0,3-1 14 0,-4 1-8 15,1 1-18-15,0-2 5 0,-1 0-7 0,0 2 2 16,0-1 12-16,-2 1-12 0,2-1 11 15,0 0-17-15,-2-1 9 0,-2 3 7 16,2-2 70-16,-1 1-11 0,0-1 5 0,-3 0-23 16,3 2 3-16,-3-1 0 0,3 0-3 0,0 1-15 15,-3-2-6-15,6-1-1 0,-3 2 11 16,0 1-11-16,4-2-6 0,-4 1-3 0,0 1 21 16,0-2-23-16,4 2 0 0,-1-4 0 0,0 3 10 15,-2 1-13-15,2-2 8 0,1 1-23 16,-1-1 6-16,2 0 17 0,1 0-23 0,0 0 10 15,-1-1-13-15,1 2 6 0,1-1 12 0,-3 1 1 16,3-1-4-16,-1 0-1 0,-2 0-6 0,3 1 0 16,-3 0-5-16,2-1 7 15,-2-2-1-15,3 3-4 0,-4-2 1 0,4 0 17 16,-3 2-15-16,3-2 6 0,-4 1-6 0,4-4 15 16,3 4-20-16,1-2 18 0,-4 2-15 15,3-1-3-15,-3 0-5 0,6-2 7 0,-5 1 3 16,5 1-5-16,-2 0 21 0,-1 1-21 0,1-2 10 15,2 1-20-15,-2 2 17 0,-1-2-7 16,-4 1 0-16,5 0 3 0,0-2-3 0,-4 3 0 16,6-2 5-16,-6 1-2 0,-4 1-9 0,4 0 6 15,-2-2 8-15,2 1-8 0,-2 1-2 0,0-1 7 16,1 1-13-16,-2-1 18 0,2 0 1 16,-1-1-24-16,1 1 13 0,-2 1 13 0,3-1-19 15,-3 0 6-15,-1 2-5 0,3-1 0 16,-1 0 10-16,1-1 0 0,-3 1-7 15,1-1 4-15,0 1-4 0,-1 1 10 0,1-2-16 16,-1 1 5-16,0-1-2 0,1 0 5 0,-7 2 16 16,6-3-19-16,-2 3-10 0,-2-1 26 15,5 0-18-15,-4 1 5 0,0-3 8 0,4 1-11 16,-4 2 11-16,0 0-1 0,3-1-9 0,-2 0-3 16,2-1 10-16,0 2-3 0,-2-1-2 0,3-2-5 15,-5 3 8-15,2 0-1 0,-2 0 3 16,2-2-2-16,-2 2-3 0,-1-1 5 0,1-1-5 15,-1 2 0-15,1 0 5 0,-2 0-5 16,-1 0-10-16,1 0 13 0,0 0-1 16,0-2-12-16,-4 0 5 0,3 2 0 0,-2-1 10 15,-1 1-3-15,0 0 1 0,-10 0-6 0,17 0 14 16,-10-1-19-16,-7 1 8 0,14 0 8 0,-14 0-14 16,10 0 17-16,-10 0-9 0,10 0 6 15,-10 0 7-15,0 0-7 0,11 0 10 0,-11 0 2 16,0 0-7-16,10-1-3 0,-10 1 3 0,0 0 5 15,0 0-3-15,0 0 3 0,10 0-7 16,-10 0-29-16,0 0-69 0,0 0-128 0,3 3-489 16,-3-3-161-16,0 0 68 0,-13 9 124 15,13-9 74-15</inkml:trace>
  <inkml:trace contextRef="#ctx0" brushRef="#br0" timeOffset="4741.3">11662 2788 399 0,'-10'-2'130'0,"3"1"-32"0,-3-1 12 0,-1 0-5 15,4-1-3-15,-2 1-2 0,2 1 2 0,-1-3-2 16,8 4 0-16,-16 0-8 0,9-2-15 15,-1 0 2-15,8 2-2 0,-13-1 0 0,10-2-23 16,3 3-75-16,-10-2-7 0,10 2 20 0,-11-1-7 16,11 1 5-16,-10-2 12 0,10 2 11 15,-7-4-13-15,7 4 15 0,-7-1 3 0,7 1-20 16,0 0 27-16,-7-2-25 0,7 2 0 0,0 0 18 16,0 0-18-16,-6-3 18 0,6 3 0 15,0 0-18-15,0 0-3 0,0 0 19 0,0 0-3 16,0 0 12-16,0 0 16 0,0 0-25 15,0 0 14-15,0 0 16 0,0 0-18 16,0 0 85-16,21-2-13 0,-21 2-5 0,13-1-1 16,-6 1-7-16,-7 0-28 0,17 0 15 0,-7 0-17 15,1-1 9-15,-4 1 3 0,5-2-22 16,-1 2 4-16,-1-1-13 0,4-1 3 0,-3 2 3 16,2 0-6-16,-3-1-74 0,4 1 11 0,-4 0-6 15,1-2-23-15,-4 2 41 0,3-1 3 16,3-1-5-16,-6 2 15 0,3-2 15 0,0 2-18 15,1-2 11-15,-1 2-5 0,0-1-3 0,4 1-3 16,-4-1 21-16,1 1-3 0,-1 0-15 0,3-1 3 16,1 0-8-16,-1 1 13 0,-1 0-3 15,4-2-8-15,-2 2 11 0,0-2-8 0,6 2 7 16,-7 0 6-16,5 0-2 0,-5 0-6 16,5 0-10-16,-2 0 15 0,-2 0-5 15,0 0 10-15,3 0-12 0,0 0-1 0,-3 0-7 16,3 0 8-16,0 0 12 0,-3 0-2 0,6 0 0 15,-6 0 2-15,6-1-10 0,1 1 11 16,-1-1 4-16,4-1-22 0,0 1 17 0,0 1-10 16,0-3 0-16,0 3 16 0,3 0-24 0,-3-3 24 15,0 1-24-15,4 0-2 0,-5 0 5 0,1 1 8 16,-3 0-6-16,3-1 11 16,-1 0 5-16,-2 0-18 0,3 1-3 0,-4 0 11 15,4-2-8-15,0 1 0 0,-3 1 15 0,7-2-17 16,-2 1 76-16,2-2-15 0,-1 2 2 15,1 0 1-15,2-2-16 0,1 3-8 0,-3-2 6 16,2 0-14-16,1 2 14 0,0-1-16 0,-3 1-13 16,2-1 16-16,-5 2-5 0,2 0-11 0,0 0 3 15,0 0 0-15,-3 0 0 0,3-2 5 16,-3 2-3-16,1 2-9 0,-2-2 14 0,4 0-20 16,-3 0-2-16,1 0 7 0,-1 0 3 0,-1 0-5 15,4 0 9-15,-3-2-11 0,1 2 12 16,-1 0-16-16,2-2-2 0,-2 2-5 15,-3 0 10-15,3 0-2 0,-1 0-3 0,-2 0 0 16,3-1 5-16,-4 1-8 0,4-1-2 16,-3 1 0-16,3-1 13 0,-4 1 7 0,4-1-18 15,-2-1 9-15,2 2 1 0,-1-2-12 0,1 1 0 16,0 0 0-16,7-1 20 0,-4-1-12 0,-2 3-6 16,1-1 19-16,1 1-14 0,1-2-20 15,-4 1 26-15,3-1-6 0,-3 2-2 0,-3 0-5 16,3-2 8-16,0 2 15 0,-3-2-18 0,-1 2-5 15,3-1 5-15,-5 0 7 0,2 2-4 16,-2-1-3-16,1 0-3 0,-4 0 1 0,1-1-8 16,2 2 17-16,-1-1-12 0,-3 0 26 15,3 0-26-15,-1 0-3 0,-1-1 8 0,1 2 0 16,-1-2 0-16,1 1-3 0,1-1-12 16,-3 1 17-16,0-1-4 0,3 1 12 0,-3 0-18 15,2-2 11-15,-1 2 18 0,1-2-27 0,1 2 1 16,-3-1 5-16,3 0 3 0,0 1-1 15,0-2-2-15,0 2-5 0,1-1 21 0,3-1-16 16,-2 1 20-16,-1-1-25 0,1 2 5 0,-1-3-10 16,-5 3 7-16,2 0 6 0,-2-2-1 15,1 2-4-15,-4-2 2 0,0 2 10 0,1-1-10 16,-4 0 10-16,-7 1-5 0,17-1-5 0,-10 1 3 16,-7 0-1-16,13-1 1 0,-13 1 5 15,7-2 12-15,-7 2-12 0,10 0 0 16,-10 0 9-16,0 0-9 0,10 0 10 0,-10 0-23 15,0 0-3-15,0 0-43 0,0 0-59 0,0 0-82 16,0 0-100-16,4 4-593 0,-4-4 89 16,-7 6 40-16,7-6 93 0</inkml:trace>
  <inkml:trace contextRef="#ctx0" brushRef="#br0" timeOffset="6944.46">17928 2713 437 0,'0'-7'141'0,"0"7"7"0,0 0 21 15,0 0-20-15,-3-4-19 0,3 4-9 16,0 0-78-16,0 0 1 0,-3-6-1 0,3 6 11 16,0 0 15-16,0 0-2 0,0 0 7 0,0 0 51 15,0 0 26-15,-4-2-30 0,4 2-4 16,0 0-1-16,0 0-9 0,0 0-10 0,0 0-7 15,0 0-18-15,0-6-67 0,0 6 5 0,0 0 10 16,0 0 1-16,0 0-11 0,0 0-2 16,0 0 17-16,0 0 11 0,-6-3-15 15,6 3-6-15,0 0-7 0,0 0 7 0,0 0 6 16,0 0-3-16,0 0-6 0,0 0 1 0,0 0 5 16,0 0-3-16,0 0 8 0,0 0 3 15,0 0-13-15,0 0-5 0,-1-6-8 0,1 6 25 16,0 0-15-16,0 0 1 0,0 0-1 0,0 0 3 15,0 0-3-15,0 0-10 0,0 0 0 16,0 0-8-16,0 0 8 0,0 0 5 0,10-2 8 16,-10 2-15-16,0 0 4 0,0 0-2 0,0 0-5 15,0 0-3-15,13 0 11 0,-13 0-1 0,0 0 1 16,0 0-11-16,0 0 3 16,12 1 18-16,-12-1-10 0,9 1-14 0,-9-1 24 15,0 0-8-15,10-1-2 0,-10 1-8 0,0 0 7 16,15 0-2-16,-15 0 0 0,10 0-5 15,-10 0 8-15,9-1 12 0,-9 1-7 0,0 0-11 16,11 0 8-16,-11 0 11 0,0 0-11 0,10 0 5 16,-10 0-7-16,0 0-3 0,10 0 5 15,-10 0 0-15,0 0 5 0,0 0-5 0,0 0 8 16,8-1-18-16,-8 1 2 0,0 0 6 0,0 0-1 16,0 0 11-16,0 0-10 0,0 0 30 0,10 0-23 15,-10 0 6-15,0 0-19 16,0 0-5-16,0 0 16 0,0 0-3 0,0 0-7 15,0 0 2-15,0 0 2 0,0 0-4 0,10-1-4 16,-10 1 6-16,0 0 0 0,0 0 11 16,0 0-1-16,7-2-18 0,-7 2 13 0,0 0-2 15,0 0 2-15,10-2 3 0,-10 2-6 0,0 0-9 16,0 0 12-16,13 0 15 0,-13 0-25 0,8 0 13 16,-8 0-3-16,10-1-13 0,-10 1 13 15,10-1-12-15,-10 1 12 0,14-2-8 0,-14 2-4 16,13 0 27-16,-6-1-12 0,1-1-24 15,-8 2 9-15,19-1 9 0,-8 1-4 16,-4-2-6-16,6 1 16 0,-2 1-13 0,2-2 10 16,-3 2-13-16,4 0 11 0,-4-2 4 0,5 0-7 15,-2 1-15-15,4 0 20 0,-3 0-10 16,3 1 7-16,-4-1 14 0,5-1-19 0,-2 2 8 16,-1-2-5-16,1 2 5 0,2 0 3 0,-2-1-8 15,-1 0-8-15,1 1-4 0,2-2 14 0,-2 2 11 16,5-3-13-16,-3 3 8 0,1-1-16 15,2 1 11-15,-4-2-1 0,4 2 1 0,0-3-6 16,2 3 16-16,-3-2-10 0,1 0-6 0,0 1 8 16,2 1-5-16,-2-1 10 0,3 0-15 15,-4 0 0-15,1-1 10 0,0 0 8 16,3 2-5-16,-4-1-8 0,1 1 0 0,0-1 5 16,2-1-8-16,-2 1-4 0,0 1 27 0,1-2-20 15,-1 1-5-15,-3 1 0 0,5 0 5 16,-2-3-10-16,0 1 12 0,-1 2-4 0,0-2-4 15,1 0 29-15,-1 0-20 0,1 1-16 0,0 0 16 16,-1-3-3-16,1 3 0 0,-1-2 0 16,0 2-5-16,1-2 0 0,0 3-1 0,-4-2 4 15,6 1-1-15,-5-1 14 0,2 2-11 0,-2-2 0 16,2 0 15-16,-3 1-15 0,1 0 2 16,1 0-2-16,-1 1-5 0,-2-1 0 0,-1-1 13 15,1 2 0-15,-2-2-16 0,0 2 5 16,0 0 8-16,2-1 1 0,-2 1-6 0,-3-1 2 15,3 1 3-15,-1-2-5 0,-3 2 11 16,4-1 1-16,-1 1-24 0,-2-2 6 0,-1 1 6 16,3 1-12-16,-2 0 4 0,-1-2 8 0,0 1-5 15,1 1-5-15,-1-2 20 0,0 2-18 16,1 0 26-16,-11 0-28 0,17-2 7 0,-7 2 13 16,-3 0-12-16,3-2 17 0,-10 2-12 0,17 0-16 15,-10 0-5-15,-7 0 10 0,13-1 6 16,-13 1-6-16,14 0 13 0,-14 0-2 15,10-1-8-15,-10 1 7 0,10 0-4 0,-10 0 4 16,11 0 14-16,-11 0-11 0,0 0-15 0,10 0 25 16,-10 0-13-16,0 0 4 0,0 0 1 15,10 0-2-15,-10 0 13 0,0 0-10 0,0 0-11 16,0 0 3-16,0 0 6 0,0 0 1 0,0 0-2 16,0 0-12-16,0 0-27 0,8 1-48 15,-8-1-138-15,3-8-82 0,-3 8-548 0,0 0 72 16,0 0 123-16</inkml:trace>
  <inkml:trace contextRef="#ctx0" brushRef="#br0" timeOffset="17324.58">22192 2748 437 0,'-5'-3'144'0,"-1"-1"-6"0,5 1 67 15,-5-2-6-15,3 0-25 0,-1 2-20 0,1-1 7 16,3 4-18-16,-11-8-12 0,8 5 2 0,0-1-15 16,3 4-26-16,-4-5 8 0,4 5-18 15,-6-5 2-15,6 5-17 0,-4-5-3 16,4 5-3-16,0 0 1 0,-7-3-16 0,7 3-10 16,0 0-11-16,0 0 3 0,0 0 0 15,0 0-12-15,0 0 4 0,0 0 8 0,0 0-10 16,0 0 23-16,30 3 3 0,-12 0-16 0,6-1-56 15,4 0 0-15,12 0 2 0,22 0 85 16,6-1-3-16,7 0-2 0,4-2-21 0,24-1 3 16,-4 1 5-16,-3-3 8 0,-1 2-11 0,-13 0-15 15,-3-1 10-15,20 2-17 0,-17-4 22 0,-3 3-12 16,2 0-6-16,1 1 14 0,-6 0-14 16,3 0-7-16,-5 0 28 0,2-1-26 0,-8 0-10 15,3 1 13-15,-6-2 5 0,-13 2-18 16,-2-1 13-16,-6 1-10 0,-1 1 2 15,-5-3-2-15,-7 3 7 0,-1-2 3 0,-5 2 3 16,-2 0-4-16,-2-2-9 0,-4 0 2 0,-1 2 6 16,-5 0-11-16,3 0 0 0,-4 0 13 0,1 0 8 15,-2-1-14-15,-9 1-7 0,13 0 16 16,-13 0-3-16,12 0-18 0,-12 0-23 0,0 0-28 16,10 0-26-16,-10 0-51 0,0 0-72 0,-4 5-709 15,4-5 85-15,0 0 79 0,0 0 123 16</inkml:trace>
  <inkml:trace contextRef="#ctx0" brushRef="#br0" timeOffset="18073.21">27275 2708 788 0,'-5'-2'238'0,"5"2"-8"16,-8-4-12-16,0 2-13 0,8 2-13 0,-4-4-21 16,4 4-81-16,-6-2-29 0,6 2-10 0,0 0 8 15,-8-5-13-15,8 5-7 0,0 0 2 16,0 0-8-16,0 0 0 0,0 0-10 0,0 0 18 16,39 5-13-16,-19-4 31 0,7 0-28 0,4-1 2 15,3 0 11-15,14-1-8 0,-1 0-13 16,18-4 59-16,1 1 7 0,5-2-12 0,-2 2-3 15,2-2 3-15,2 0-8 0,4 1-2 0,-4-2-9 16,5 2-6-16,3 0-1 0,10-1 5 0,-14 2-25 16,-4-1 17-16,-1 0-14 15,-4 4 12-15,-3-2-5 0,-4 0-21 0,-9 2 6 0,-8 1 7 16,-1-2-10-16,-10 1-5 0,0-1 18 16,-5 2-36-16,-4-2 13 0,-4 2 5 15,-2-2-16-15,-2 1 1 0,0 1-21 0,-4 0-36 16,-2 0-64-16,-3 1-43 0,-2 1-489 0,-5-2-195 15,0 0 62-15,0 0 125 0,0 0 39 0</inkml:trace>
  <inkml:trace contextRef="#ctx0" brushRef="#br0" timeOffset="19884.38">4295 3652 575 0,'0'0'226'0,"0"0"-27"0,0 0-78 16,0 0-22-16,-10-1 9 0,10 1-18 0,0 0-1 16,0 0-2-16,0 0-23 0,0 0-25 15,0 0 7-15,0 0 2 0,0 0-14 0,0 0 9 16,0 0-7-16,0 0 10 0,21 12 10 0,-11-8-22 16,7-3-1-16,0 2 0 0,7 2 23 15,4-2 6-15,5 2-21 0,1-4 7 16,4 2-14-16,7-3 14 0,-1-2 6 0,1 2-10 15,17-2 68-15,2-3-32 0,-3 3 7 0,1 0 5 16,0-3 13-16,2-1-21 0,-2 3-4 16,-1 1-6-16,1-3-15 0,-10 3 0 0,-8 0 7 15,0-2-22-15,-2 1-6 0,-2 2-20 0,-6 1 23 16,-3-4-10-16,0 2-6 0,-7 1 11 16,-3 0-5-16,-4-2-6 0,0 3 1 0,-1-2-11 15,-2 1 1-15,0 1 2 0,-3 0 12 16,-4-1-4-16,3 1 5 0,-10 0-13 0,17-1-16 0,-11 1 11 15,-6 0 2-15,10 0-7 0,-10 0-13 16,11-1-21-16,-11 1-10 0,0 0-17 16,10 0-65-16,-10 0-46 0,0 0-92 0,7 3-622 15,-7 0 85-15,0 1 73 0,0-4 116 16</inkml:trace>
  <inkml:trace contextRef="#ctx0" brushRef="#br0" timeOffset="21053.06">9598 3760 519 0,'-8'0'223'0,"8"0"-16"0,0 0 6 0,-13 0-19 15,13 0-25-15,0 0 8 0,0 0-16 16,-10-1-20-16,10 1-6 0,0 0-27 0,0 0-8 16,0 0 0-16,0 0-24 0,0 0 4 0,0 0 7 15,0 0-3-15,0 0-2 0,34 2-10 16,-10-2-16-16,2 0-5 0,8 0-2 0,8-2 2 15,2 2-15-15,15-6 0 0,5 3-80 16,-2-4 3-16,0 2 11 0,2 1 9 16,1-3 13-16,1 5-12 0,-1-6-1 0,0 2 11 15,-1 4 41-15,-5-6-18 0,-9 3-13 0,-8 1 13 16,-1 0-6-16,-1 1 6 0,-1 2 77 0,-5-4-1 16,-3 2-25-16,-1 2 3 0,-5-3-13 15,-2 4-6-15,-3-1-4 0,1-2-3 0,-7 3-3 16,3 0 6-16,-4-3-24 0,-3 2 21 0,4 1-5 15,-7 0-5-15,-7 0-8 0,15 0 7 16,-9-2-12-16,-6 2-2 0,10 0 7 0,-10 0 0 16,10-1-16-16,-10 1-2 0,0 0 6 15,11-1-19-15,-11 1-20 0,0 0 5 0,0 0-13 16,7-3-33-16,-7 3-85 0,0 0-163 16,0 0-576-16,0-3 99 0,0 3 70 0,0 0 109 15</inkml:trace>
  <inkml:trace contextRef="#ctx0" brushRef="#br0" timeOffset="22557.84">16766 3793 158 0,'-10'-1'146'15,"10"1"-3"-15,-10 0 16 0,10 0-23 16,-7-3 2-16,7 3-7 0,-11-1-3 0,5-1-16 15,6 2-58-15,-7-2-8 0,7 2 10 0,-7-3-17 16,7 3 30-16,-8-3 77 0,8 3-5 16,-9-3-8-16,9 3-3 0,-4-4-12 0,4 4-18 15,-6-1-6-15,6 1-65 0,0 0-9 0,-8-3 3 16,8 3 8-16,0 0-23 0,-6-3 25 16,6 3-2-16,0 0-11 0,0 0-23 0,0 0 9 15,0 0-6-15,0 0 10 0,0 0-3 0,21-5-12 16,-5 5 8-16,2-5 15 0,12 3-13 15,7 0 0-15,4-5 23 0,25 2-18 16,2-2 6-16,1-3-3 0,19 2-13 0,-13-1 18 16,17 0-11-16,-2 0 6 0,2 0 7 0,-3 0 11 15,-13 4-15-15,-2 1 73 0,-5-4-10 16,3 3-76-16,-4-2 5 0,-3 2-21 0,-3 0 15 16,2 2 22-16,-15 2-1 0,-5-3-11 0,-4 1 11 15,2 2-30-15,-8-2 37 0,-3 2-32 16,0 1 10-16,-7-2-21 0,-1 1 18 0,-5 0 8 15,2 1-6-15,-6-3-4 0,-1 1 25 0,1 1-25 16,-4 1 25-16,-3 0-21 0,-7 0 17 0,20-1-1 16,-16 1-18-16,6-1 7 0,-10 1-1 15,10-1-6-15,-10 1 0 0,7 0 3 0,-7 0-11 16,0 0-12-16,10-4-1 0,-10 4-37 16,7-1-11-16,-7 1-62 0,0 0-94 0,0 0-87 15,4-3-489-15,-4 3 100 0,0 0 40 16</inkml:trace>
  <inkml:trace contextRef="#ctx0" brushRef="#br0" timeOffset="23485.16">20878 3427 194 0,'0'0'115'0,"-9"2"-25"0,9-2-21 16,0 0 31-16,0 0-31 0,0 0-3 15,0 0 1-15,0 0-8 0,-1 6-11 16,1-6-7-16,0 0 26 0,0 0 0 0,1 7 91 15,-1-7-12-15,9 4 5 0,-5 0-28 0,6-2 15 16,0 0-2-16,4 3-13 0,3-3-82 16,6 0-5-16,5 2-13 0,6-4 18 0,8 3 7 15,2-2-20-15,20-1 11 0,-12 4-11 0,-3-8 13 16,15 4-3-16,1-1 75 0,0 1-29 0,0-3 37 16,0-1-32-16,0 1 3 0,3 2-2 15,1-4-16-15,-4 1 16 0,3 0-29 0,-3 1-10 16,0 2 16-16,-4-3 0 0,-10 1-19 0,-7 2-2 15,-2-4 0-15,2 3-15 16,-6 0 5-16,0 2-3 0,-7-4-18 0,-1 3 6 16,-6-1 10-16,-3 1-24 0,0 1 11 0,-5 0-2 15,1 0 27-15,-6-3-12 0,3 2 0 0,-4 1 10 16,0 0 17-16,0 0-22 0,-10 0 3 16,13-2-14-16,-13 2 6 0,10-1-8 0,-10 1 0 15,0 0-23-15,0 0-20 0,0 0 7 0,0 0-21 16,0 0-19-16,0 0-27 0,0 0-48 15,0 0-48-15,-16 8-623 0,13-6-46 0,3-2 75 16,0 0 135-16</inkml:trace>
  <inkml:trace contextRef="#ctx0" brushRef="#br0" timeOffset="26767.35">28217 9840 532 0,'1'-7'153'0,"-1"0"1"0,0 7 5 15,0-8 46-15,0 3 2 0,0 0-41 16,0 5 3-16,3-8 3 0,-3 2-21 0,0 6-18 15,0-4 13-15,0 4-18 0,0-7-16 0,0 7 4 16,0-7-17-16,0 7 17 0,0 0-12 0,0-8-22 16,0 8 3-16,0-3-95 0,0 3 12 15,-3-7-2-15,3 7 8 0,-1-7 7 0,1 7-15 16,-6-4 10-16,3 0 3 0,3 4-15 0,-4-10 2 16,-2 8 2-16,4-3 9 0,-4 1-4 15,0 0 1-15,-1-3-3 0,0 3 8 16,0-2-18-16,-3-1 17 0,0 3-1 0,-1-3-6 15,1 0-18-15,-3-1 13 0,-1 3 8 0,0-1-1 16,-3-1 68-16,0 0-11 0,-2-3-3 16,0 3-15-16,-4-1 8 0,2 0-29 0,-5-1 11 15,0 2 3-15,-1 3-19 0,-7-5-2 0,6 3 8 16,-6-1-3-16,-3 0-5 0,1 2 5 16,-6 0 0-16,0 1-13 0,1 0 0 0,0-3 0 15,-3 4 3-15,0 1 5 0,-1-3-5 0,1 5 5 16,-1-1-10-16,4 1-3 0,-3-1-67 0,-1 2-22 15,4 0 25-15,-4 1 20 16,4 3 9-16,-2 2 9 0,-13 2-22 0,1 0 7 16,1 1 3-16,0 0 2 0,-1 5 8 0,0-2 5 15,-3 0-5-15,0 4 13 0,3 0-13 0,0 5 10 16,-2-4-8-16,2 5 21 0,-1 1-7 16,1-1 2-16,-12 7-11 0,16-5-4 0,-1 0 15 15,-12 8 0-15,2-1-1 0,-3 1-1 0,3 0 2 16,-2 0 5-16,-2 1 7 0,1 0-9 15,-3 2-9-15,3 3 14 0,0-1-8 16,3 0-8-16,-2 4 5 0,2-2 1 0,1 3 4 0,3-1 24 16,-4 5-21-16,1-4 2 0,2 0 3 15,-2 3-12-15,-1 0 14 0,1-3-7 16,3 4 5-16,-4 1-2 0,7 1-16 0,-3 1 18 16,4 1-17-16,5 1 24 0,-2 1-19 0,7 4 14 15,0-2-12-15,2-2 13 0,2 3-13 0,5-4 0 16,4-4 17-16,1-4-9 0,-4 13 12 15,8-9-17-15,0 2-14 0,2 0 14 0,4 0-11 16,-1 0 5-16,0 2 6 0,2-2 2 0,1 6 10 16,2-4-5-16,1 3-2 0,-1-3-3 15,2 1 0-15,3 1 23 0,-2-1-21 0,2-2 14 16,1 6-19-16,0-1 1 0,0-1 12 0,3 1-18 16,1 2 11-16,1-2-8 0,2-1 2 0,0 1 3 15,3-5 13-15,0 5-5 0,6-5-16 16,-3 4 3-16,2-1-3 0,2 1 16 15,4-2-11-15,-3 1 8 0,6-1 6 0,-3-2-19 16,3 5 5-16,-1-2 6 0,4-2-13 0,-3 0 5 16,3-2 5-16,3 0 2 0,-2-2-7 15,2 0 5-15,0 2 13 0,-2 0-18 0,6 0-6 16,-4-2-1-16,4-1 9 0,0-2 6 0,3 1 2 16,-3 0 23-16,3-1-20 0,1 0 7 0,3-2-13 15,2 3-7-15,-2-2 21 0,11 5-19 16,-8-8-2-16,0-3 10 0,4 4 13 15,-1-3-8-15,1-1-17 0,6 7 9 0,-6-6 1 16,5-4-8-16,-4 1 12 0,2-3-7 0,4 2 13 16,-4 1-10-16,-1-2 9 0,15 3-9 15,-14-4 5-15,4 0 2 0,13 2-10 0,-11-3 0 16,11 3-3-16,1-2 1 0,-8-4 17 0,11 4-20 16,-11-7 20-16,10 6-27 0,-6-7 14 15,-3 1 19-15,3-1-16 0,0-1-10 0,-5 1 0 16,5-3 2-16,10 8 18 0,-7-6-10 0,0-3-2 15,0 1-3-15,0 0-8 0,11-1 11 0,-6 0-1 16,-3-2 1-16,1-2 18 0,-2 1-21 16,2-1 7-16,0-2-2 0,-2-1-12 0,3 0 7 15,-1 1 10-15,4-1-5 0,0-3 0 16,0 2-2-16,2-5-11 0,-1 3-5 0,2-1 26 16,1-2-16-16,-4 2 16 0,3-5-8 15,-3 5 13-15,-1-5-10 0,-2-2-3 0,3 3 10 16,3-5-22-16,-2-1 20 0,-1 2 7 0,0-2-28 15,3 0 29-15,3-2-21 0,0 0 2 0,-4-1-2 16,4-2 13-16,-3-3 3 0,1 3-14 16,1-2 13-16,0-3 1 0,-2 2-19 0,4 1 1 15,-3-3 12-15,-1 1-13 0,3 0 14 16,15-6 1-16,-14 3-4 0,-4-1-3 0,0 3-10 16,-3-5 3-16,2 2 7 0,-4-6-16 0,-1 4 4 15,-1-5 12-15,15-1-13 0,-2-1 31 16,-1-3-25-16,-1 1-11 0,-1 1 10 0,1-2 1 15,-3 0 17-15,-14 5-2 0,-1-3 5 16,0-2-36-16,-2 0 18 0,-2 0 5 0,-1 0-8 16,1-4 9-16,-4 1-22 0,-1-1 24 0,2-2-3 15,-2 3-13-15,-1-4 13 0,-3 0 6 0,4-1-1 16,-1 1 21-16,1-1-21 0,-5-2 3 16,-2 2-11-16,5-4 6 0,-4 0 0 0,-5 4-14 15,4-4-1-15,-4-3 40 0,3-1-10 0,1 3-10 16,-7-2 10-16,3-1-8 0,-3-1-10 0,0 1 6 15,-1 0 4-15,-2 2-2 16,1-4-6-16,0 0 1 0,-2 0 2 0,0-1-10 16,4-1 8-16,-2 2 10 0,-3-1-13 0,4 1 10 15,-2-2-9-15,0 2 6 0,-4-1-4 0,-1-1 7 16,4 2-2-16,-1-3-15 0,-3 0 7 16,4-2 13-16,-3 2-18 0,1-3-8 0,-3 2 23 15,-1 1-22-15,-4-1 12 0,4 1 0 0,-1 0-2 16,-3-2 14-16,0 5-4 0,-6-5 0 0,3 2-16 15,-1-2 14-15,-3 2 2 0,1-2-16 16,-2-2-2-16,-2 1 10 0,0 0 5 0,-1 8-15 16,-4 5 18-16,1-2-18 0,0 2 12 15,-1-3 1-15,-2 2-16 0,0-1 19 0,0 1-19 16,-2-4 13-16,-4-10-10 0,4 0 5 16,-4 7-8-16,2 8 19 0,-5-14-4 0,2 10-12 15,0-6 5-15,-4-1 10 0,0 4-10 0,-2-4 13 16,0 5-23-16,0 6 15 0,-2-7-15 0,2 7 10 15,-4-3-10-15,0 0 15 0,-3-1 0 16,8 5-3-16,-10-1 3 0,4-3-7 0,1-1 2 16,-3 3-5-16,-1-1 2 0,1 1 8 0,-1-1 3 15,4 3-13-15,-3-4 10 0,-1 3-5 0,0 0 5 16,1-3-13-16,-1 4 3 16,5 5 13-16,-2 3-11 0,1 0-7 0,0-1 13 15,-7-7-8-15,0 2 12 0,4 5-2 0,2 2-2 0,-9-7-6 16,3 1-4-16,1 2 12 0,2 8-13 15,-5-9 8-15,-3-2 10 0,-2 1-4 16,3 3-14-16,-5 0-7 0,2 1 12 0,-3-1 18 16,3 1-17-16,-3 1 9 0,0 2-12 0,0-1 0 15,0-3 10-15,6 10-2 0,-6-10-3 16,5 9 0-16,-11-5-10 0,13 5-6 0,-11-7 16 16,9 9-2-16,-5-7 4 0,2 4-4 15,4 2-3-15,-9-2 0 0,-1-2 5 0,-2 4-11 16,-2-3 11-16,8 5 3 0,-10-2-6 0,2 0 3 15,-5-1-7-15,6 3 27 0,-2-2-22 16,-1 0 4-16,-1 0-7 0,2 1 5 0,-1 0 0 16,0 1 0-16,6 2 8 0,-3-4-19 0,-3 0 14 15,11 5-8-15,1-2 5 0,-13-1-8 16,10 2 8-16,-9-3-5 0,4 4-3 0,5 5 13 16,-12-8 1-16,-2 5-9 0,8 0-2 0,4 3 5 15,0 0-3-15,-2 1 3 0,-1 0-5 0,4-1-5 16,-3 1 0-16,0 3 10 0,-1-1 0 15,-1-1-13-15,0 0 5 0,3 2-7 16,1-1-8-16,-1 0 18 0,-3-1 2 0,5 4 11 0,-3-2-16 16,2 1 8-16,-2-2-2 15,5 4-11-15,-4-4 13 0,-2 6-16 0,6-3 22 16,-5 1-6-16,5 0-21 0,-3 2 11 0,3-1 12 16,-3 1-12-16,2 1 8 0,-6 1-3 0,0 0-3 15,0-1 0-15,0 1-5 0,3-1 11 16,-2 4 7-16,6-3-13 0,-5-2 1 0,-1 6 7 15,6-5-3-15,-4 2-7 0,0 2 12 0,-3-3-17 16,4-1 10-16,-1 6 7 0,1-5 4 0,-5 3 4 16,5 2-18-16,1-3 8 0,-3 3 0 15,4-1-8-15,-2 0 3 0,3 0 3 0,6 1-6 16,-3 0 11-16,4 1-8 0,3 0-6 16,0-4 19-16,2 6-26 0,0-5-2 0,8 3-3 15,-3-2-11-15,3-2-9 0,4 3 4 0,-2-3-4 16,2 0 10-16,2-2-1 0,-3 3-17 15,7-2 8-15,-2 1-1 0,2-1-20 0,-2-2 33 16,3 4-30-16,3-5-34 0,-8 2 8 16,8-2-20-16,0 0-34 0,-3 5 5 0,3-5-43 15,0 0-23-15,0 0 7 0,0 0-560 0,0 0 36 16,0 0 115-16</inkml:trace>
  <inkml:trace contextRef="#ctx0" brushRef="#br0" timeOffset="119083.27">26410 3768 709 0,'0'0'250'0,"-5"-5"-9"0,2 1-16 0,0-1-35 16,3 5 17-16,-5-8-28 0,0 4-12 15,2 0-9-15,3 4-22 0,-2-7-8 0,2 7 2 16,-5-6-27-16,5 6-11 0,-4-5-20 0,4 5 2 16,-3-6-13-16,3 6 3 0,0 0-12 15,-4-4-6-15,4 4-3 0,0 0 1 0,-3-6-1 16,3 6-7-16,0 0 5 0,0-4-10 0,0 4 4 15,0 0-6-15,-3-5-4 0,3 5-7 0,0 0-3 16,0 0 24-16,0-7-8 16,0 7 2-16,0 0-15 0,0-4 5 0,0 4 2 15,9-6-14-15,-5 4 7 0,7-3 7 0,5 2-15 16,5-1-7-16,7 0 7 0,9-3 0 16,18-1 6-16,10-2-72 0,6 0-11 0,25-2-5 15,7 1 13-15,3 2 21 0,3 0-13 0,0 1 18 16,1 0 15-16,6 1-26 0,0-1 11 15,4 0-6-15,6 1 14 0,-3 0 17 0,3-3-7 16,-2 6 7-16,-2-3-7 0,0-1-11 0,-4 2 13 16,2 2 8-16,-2-3 3 0,-8 1 12 0,-9 2-18 15,-6-3 13-15,-20 3-2 16,1 1-18-16,-8 1-1 0,-4-4 19 0,-12 5-3 16,-11-1 0-16,-7 2-16 0,-3 0 16 0,-7-4-15 15,0 4 7-15,-7 0-7 0,0 0-18 16,-1 0-54-16,-6 4-75 0,-5-4-88 0,-2 2-577 15,-3-2 67-15,0 0 115 0</inkml:trace>
  <inkml:trace contextRef="#ctx0" brushRef="#br0" timeOffset="121244.92">2241 4468 560 0,'0'0'177'0,"0"0"-21"0,0 0 0 15,0 0-13-15,0 0-40 0,-4-5 17 0,4 5-15 16,0 0 13-16,0 0-29 0,0 0-102 0,0 0 11 16,0 0 20-16,0 0-26 15,0 0 21-15,0 0 2 0,0 0 8 0,0 0 21 16,0 0-42-16,0 0 16 0,0 0 3 0,0 0-6 15,0 0 1-15,24 9-14 0,-16-5 13 16,2-2 75-16,2 1 12 0,3 0-25 0,1-1 3 16,5-2-6-16,0 5-5 0,3-4-8 0,3 2-4 15,3-2-16-15,5-1 7 0,-1 0-4 16,7 1-11-16,0 2-2 0,4-3-3 0,-1 0 0 16,1-3 13-16,-1 2-15 0,-3 0 25 0,3-1-43 15,-2 1 7-15,2 1 16 0,0 0 2 16,0-1-5-16,2-2-2 0,-2 1 7 0,17 1-13 15,-7 0 16-15,-8 1 13 0,1-5-16 0,-2 4-7 16,2-1 4-16,-1 1-1 0,0-3 1 16,0 1-4-16,-3 2 5 0,1-5-24 15,-1 5-7-15,0 0 16 0,-1-5 12 0,-1 3-21 16,-1 0 19-16,2-1-21 0,-4-1 5 0,2 1 6 16,-2-2 9-16,0 3-9 0,-4-2-6 15,3 2 18-15,-2-3-15 0,2 1-13 0,0-1 15 16,-2 1-10-16,3 1 6 0,2-3-9 0,-5-1 1 15,6 2-3-15,-4-3 0 0,1 2 5 16,-1 3 3-16,-2-4 7 0,3 1-10 0,-1 0-5 16,0-1-3-16,-3-1 9 0,0 7-4 0,1-6 8 15,3 2-10-15,-7 2 18 0,3-3-36 16,-4 1 16-16,1 4 7 0,0-3-8 16,0 4 6-16,3-2-6 0,-6 3 14 0,3-4-11 15,-1 4 2-15,-2-2-4 0,-2 2 9 16,1 2 1-16,-3-4-5 0,1 7-1 0,2-5 1 15,-3 1 4-15,-1-1-2 0,-2 0 3 0,0 0-10 16,-5 1 2-16,2-1 12 0,-1 2-27 0,-3-1 18 16,-1-1-9-16,1 0 6 0,-3 0 0 15,-2 4 6-15,2-4-4 0,-11 0 1 0,14 0 4 16,-8 0 4-16,-6 0 4 0,14 1-5 16,-14-1 21-16,10 0-21 0,-10 0 6 15,0 0 12-15,10 0-15 0,-10 0-13 0,0 0-6 16,0 0 22-16,0 0 2 0,0 0-13 0,0 0 13 15,0 0-13-15,0 0-8 0,4-5 11 16,-4 5-41-16,0 0 5 0,0 0-24 0,0 0-30 16,0 0-58-16,0 0-127 0,0 0-644 0,0 0 125 15,0 0 80-15,-24 5 76 0</inkml:trace>
  <inkml:trace contextRef="#ctx0" brushRef="#br0" timeOffset="122869.95">10807 4536 532 0,'0'0'182'0,"0"0"-3"15,0 0-26-15,-14 0-22 0,14 0 7 0,0 0-35 16,0 0-16-16,0 0-3 0,0 0 1 0,0 0-4 16,0 0-6-16,0 0-4 0,0 0-17 15,0 0-8-15,0 0 8 0,0 0 7 0,18 14-4 16,-12-13-9-16,-2 1-2 0,3 1 3 0,-3 0 10 15,2-1-10-15,1 3-90 0,0-4 15 16,3 2 23-16,-3-1 21 0,3 1-13 0,1 0-7 16,2-2-8-16,-3 4 17 0,1-4 14 15,2 0-14-15,1 1 1 0,-4 2-3 0,3-3-7 16,2 2 86-16,-2 1-17 0,1-3-1 16,0 1-9-16,3 1-4 0,3 1-7 0,-3-3 3 15,4 5-26-15,-1-2 16 0,1 0-9 0,3-1-2 16,-1 0 1-16,2 1-14 0,5-3 10 15,-3 5-1-15,1-2 1 0,3 0-4 0,-1-1-1 16,-2 0 3-16,3 0-2 0,-1-1 2 0,2 3-13 16,1-4 3-16,-2 2 7 0,0-2-17 15,3 3 27-15,-3-4-7 0,3 1 11 0,-3-1-14 16,3 2 1-16,0-2-3 0,1 0 0 0,-1 0 2 16,3-2 0-16,1 1-4 15,3-2-3-15,3-1 2 0,-3 3 11 0,1-3-24 16,-1 1 8-16,2-3-7 0,2 5 0 0,-4-2 4 15,0-1 11-15,1 0 3 0,-2 3-27 16,1-4 17-16,-3 4-6 0,-4 0 0 0,0-4-23 16,0 4 26-16,0-1 5 0,-3 1-3 0,0-2-15 15,3 2 5-15,-3 0 7 0,-3-1-4 16,5 1-11-16,-2 1 26 0,-3 0-13 0,-1 0-7 16,1 0 7-16,-1 0-13 0,-3 0 26 0,0 0-8 15,0 0-23-15,0 0 16 0,0 1 15 16,-1 1-13-16,-2-2-5 0,0 1-8 0,-2 0 16 15,-1 2-11-15,-5-3-20 0,1 1 0 16,0 1-25-16,-3 1-24 0,-1 0-33 0,-1-3 3 16,-1 1-47-16,-1 2-38 0,-4 1-84 15,1-3-563-15,-1 2 91 0,-3-3 68 0</inkml:trace>
  <inkml:trace contextRef="#ctx0" brushRef="#br0" timeOffset="124213.24">16155 4536 281 0,'0'0'72'0,"-12"-2"28"0,12 2-19 15,-13 0-9-15,7-3-8 0,6 3-8 16,-14-2 19-16,7 1-11 0,7 1-8 15,-14 1-5-15,14-1-28 0,-17 0 10 0,10 2 11 16,7-2-41-16,-17 3 30 0,10-2-13 0,-3 0 24 16,0 1-42-16,3 2 19 0,-3-3-13 15,2 2-1-15,1 1 16 0,-2-1-30 0,2 0 12 16,-1 1-3-16,2-3 3 0,-1 4 13 0,1-4-20 16,6-1-6-16,-11 4 26 0,7 0-8 15,-2-4 18-15,6 0-20 0,-10 4 7 0,7 1-17 16,3-5-11-16,-8 1 13 0,8-1 13 0,-4 3-34 15,-2 1 16-15,6-4 5 16,-6 1 5-16,6-1 11 0,0 0-26 0,-7 4 20 16,7-4 0-16,-4 3 8 0,4-3-16 0,0 0-22 15,0 0 12-15,-7 3 24 0,7-3-19 16,0 0 34-16,0 0-44 0,0 7 41 0,0-7-36 16,0 0 42-16,11 7 7 0,-8-6-11 15,7 3 91-15,0 0-19 0,4-2 1 0,-1 1-9 16,8 0-7-16,3-1-2 0,1 0-3 0,8 2-105 15,-2-3 17-15,3 1 24 0,7-1-23 16,0 3 74-16,4-4-2 0,2 0 5 0,1 1-8 16,17-2-8-16,0 1-13 0,0 0 4 15,4-3 6-15,-1 2-7 0,0-2 16 0,1 2-34 16,-4-5 23-16,7 4-10 0,-7-3 3 16,3 1-16-16,-3-1 2 0,0 1 4 0,0-3-1 15,4 1-7-15,-5 3 4 0,1-4-14 0,-3 2 9 16,-1 1 14-16,-13-1-19 0,0 4-7 15,-7-2-3-15,3-2-10 0,-3 2 8 0,-6-3 12 16,-1 6-15-16,-1-2-10 0,-5-3 18 0,-1 4-5 16,-2-2 7-16,-6 3-5 0,2-3 6 15,-6 2-9-15,1 0 4 0,-2-1 12 0,-4 1-3 16,0 1-66-16,-3 0 3 0,4-1 12 0,-11 1 36 16,13-3 10-16,-6 3 3 0,-7 0 18 15,10-2-13-15,-10 2-10 0,7 0-16 16,-7 0-17-16,6-2 15 0,-6 2-21 0,0 0-35 15,0 0-49-15,0 0-59 0,0 0-113 0,-13-9-545 16,7 9 139-16,-5-3 27 0</inkml:trace>
  <inkml:trace contextRef="#ctx0" brushRef="#br0" timeOffset="129411.79">28517 10040 442 0,'0'0'177'0,"0"0"2"0,0 0-30 0,0 0 4 16,0 0-2-16,0 0-89 0,0 0 2 16,0 0-6-16,0 0 9 0,0 0-11 0,0 0 85 15,0 0-13-15,0 0-2 0,-16-12-1 0,16 12-33 16,0 0 5-16,0 0 8 0,0 0 11 16,-4-2-35-16,4 2 14 0,0 0-10 0,0 0 2 15,-6-7-13-15,6 7-2 0,-6-1-6 0,6 1-7 16,-4-5-3-16,4 5-12 0,-6-5 12 0,6 5-5 15,-11-5-30-15,9 3 20 0,-3-2-18 16,5 4 15-16,-10-7 6 0,3 1-19 0,0 4-14 16,2-4 14-16,-3 5-2 0,-3-5 0 15,4 3-2-15,-3-4-3 0,2 5-1 16,-3-4-11-16,1 2-6 0,-2 0 12 0,-2-3-9 16,1 3 17-16,-4-2-17 0,5 2 2 0,-7 0 8 15,5-1 0-15,-6-1-13 0,2 0 13 16,2 4-24-16,-2-4 9 0,1 3 15 0,-3-4-11 15,3 5 1-15,-2-3-1 0,-3 3-9 0,2-3 4 16,2 4 8-16,-3-2-15 0,3-1 18 0,-4 2-14 16,1 1 1-16,-2 0 3 0,2 0-11 15,-3-2 8-15,2 3 2 0,-1 0 1 0,-1 3-3 16,0-2 15-16,-6 0-3 0,2 2-7 16,1 1 6-16,-1-1-4 0,2-2 6 15,-2 5-6-15,0-5 4 0,-2 4-6 0,2-3-3 16,1 1-7-16,-1 2 17 0,1-3-12 0,3-2 13 15,-3 6 0-15,0-4-1 0,3 3-9 16,-1-3-1-16,1-1 3 0,3 3-10 0,-2-1 18 16,-1-1-3-16,3-1-3 0,0 4-9 0,-1-3 4 15,1-2-5-15,1 5 8 0,-4-3 8 16,3 1-18-16,4 1 2 0,-4-1 26 0,1 1-15 16,0-1-1-16,-1 0 11 0,5 1-36 0,-5-2 23 15,3 5 5-15,1-5-5 0,0 4-5 16,0-4 8-16,0 5-11 0,2-4 10 0,-4 4-4 15,6-3 4-15,-2 0-7 0,-1 2 13 0,1-2-11 16,-1 3-2-16,-1-1 8 0,3-2-11 16,-3 2 3-16,-1 3 10 0,2-2-2 15,1-1-1-15,-4 1 3 0,4-2-7 0,-5 3-1 16,-1 2 8-16,-2-3-25 0,3 3 10 0,-1 2 17 16,-3-3-2-16,3 0 1 0,-2 1 4 15,-1-2-23-15,-1 2 10 0,1 1-71 0,1-1 3 16,-4 1 1-16,2 2 22 0,1-3-16 0,-6 2 13 15,9 1 12-15,-2-3 9 0,-5 4 12 0,7-3-5 16,-3 1 0-16,1 1 2 0,2-3-10 16,0 3 24-16,-3-3-19 0,4 3 13 15,1-2-2-15,-3 0 0 0,5 3-1 0,-4-4 9 16,5 3-11-16,-2-1 20 0,1-2-4 16,0 3-11-16,-1-3 13 0,2 4-10 0,-1-3-1 15,0 3 11-15,1-3-12 0,-2 3 12 0,3-3 2 16,-1 3-4-16,-1-3-6 0,3 4 8 15,-3-5-10-15,3 5 4 0,-3-5 4 0,1 7 4 16,1-5 9-16,2 1-24 0,-4 0 3 0,0-1 15 16,3 2-10-16,0-3 10 0,-3 4-10 0,2-1 7 15,-4-2-4-15,5 4-14 0,-3-2 19 16,0-2-13-16,3 3 7 0,-3 0 6 0,3-3-11 16,-3 2 5-16,1-2 11 0,1 2-3 15,-1 3-5-15,2-3 5 0,3-2-12 16,-2 5 14-16,-1-2-14 0,1 1 2 0,2 0 7 15,-2 1-10-15,3 0 6 0,-1 0-8 0,1 0 5 16,-3 1-1-16,5 4-1 0,-2-2 7 0,0 1 0 16,-1-2 5-16,4 3-5 0,-5-1-5 15,1 1-6-15,1 3 14 0,-1 2 10 0,-2-8-8 16,3 6-2-16,-1 3 7 0,0-2 10 0,-1-5-22 16,1 3-1-16,4-2-7 0,-3-3 12 15,3 5 1-15,-3-1-11 0,3-3 6 0,0 5-6 16,0-1 3-16,-3-1 2 0,3 0-12 15,1-1 12-15,-1 3-2 0,3-2-2 0,-3 2 4 16,4 0 13-16,-1 0-2 0,1 1 2 16,0 0-10-16,2 4-2 0,-2-2 4 0,0 2 6 15,3 4 5-15,-3-8-11 0,3 6-14 0,0-4 12 16,0 4-8-16,0-7 0 0,0 6 8 16,0-4-2-16,0 0-4 0,3 3 22 0,0-2-11 15,-3 1-13-15,3-1 11 0,-2 0-6 0,-1 1 1 16,3-3 12-16,0 5-23 0,1 2 16 15,-1-4-1-15,0 3 1 0,2-2 12 0,-2 1-5 16,3 4-12-16,-2-6 20 0,-1 5-18 0,4-1 2 16,0-4-2-16,-3-2-5 0,-1-1 0 15,4 5 5-15,-4-4-8 0,3 0 8 0,-2-1 21 16,3-1-21-16,-4 1-5 0,1 2 0 16,3 0 15-16,-4-2-15 0,4 4 2 0,-3-5 6 15,3 1-3-15,-4 0 0 0,5 4 2 16,-3 0 9-16,3-5-9 0,-2 0 8 0,-2 0-10 15,2-1 3-15,-2-1-3 0,6 1-3 0,-6 1 14 16,2-1-17-16,1-4 4 0,0 4 17 0,3-6-12 16,-3 2-11-16,0-1 16 0,3 0 12 15,1-2-25-15,-1 1 18 0,2-3-16 0,-1 2-2 16,-1 1 5-16,2-3 5 0,-1 2-7 16,0 0 10-16,1-1-11 0,1 1 13 15,1 0-12-15,2-1 12 0,-5 2-13 0,3-1 8 0,-1-2-10 16,1 3 13-16,1 1-3 0,-2-1-13 15,0 0 19-15,1-1-6 0,2 0 0 0,-5 1 0 16,6-1-7-16,-4-1 7 0,2 1 28 16,-2-2-48-16,4 1 12 0,-3 1 8 0,0-1-10 15,2-3 10-15,-1 2 8 0,-2 1-18 0,4 0 10 16,-3 0 3-16,3-1-1 0,-1-2-2 16,-1 4 6-16,-2-2 4 0,5 2-20 0,-5-2-8 15,1-1 21-15,3 2-1 0,-3-1-12 0,4 1 5 16,-2 1 0-16,0 0-2 0,-1 2 7 15,1-3 0-15,-1-1 0 0,8 6 10 0,-9-4-7 16,5-1-13-16,-4 3 10 0,5-2-7 16,-3-2 22-16,-2 2-20 0,4-1 13 0,-4 1 0 15,5-1-8-15,0 3 8 0,1-1-16 16,-5-3 11-16,6 2 5 0,1 1-8 0,-6-3 2 16,7 2-2-16,-3 1-2 0,0-3-6 0,2 2 14 15,3 1-11-15,-3 1-8 0,1-5 8 0,-1 6 15 16,1-8-2-16,3 5-10 0,-2 1 22 15,-1-3-20-15,-1 2 6 0,6-2 7 0,-6 2-21 16,4-2-2-16,0 0 15 0,-2-2-7 0,-2 2-1 16,4-1-4-16,0-2-3 0,-2 2 5 15,-1-3-8-15,0-1-2 0,3 3 17 16,3-2-9-16,1 2 4 0,0-3 9 0,0 0-19 16,1 4 8-16,-3-3-3 0,2-1-9 0,0 1 19 15,4-1-9-15,-4 1 4 0,-2-3-4 16,2 0 7-16,1 1-8 0,2-1 11 0,-5 0 2 15,3-1-15-15,-5-1 10 0,8 2 3 0,-6-4-11 16,-4 2 1-16,6-3-3 0,-1 2 22 16,-2-2-29-16,2 2 17 0,3-4-8 0,-4 1 6 15,5 0 4-15,-3 1-12 0,0-1 5 0,0 0 3 16,2-2-11-16,1 4 8 0,-2-1 0 16,-1-2 8-16,5 3-8 0,-4-2 8 15,6 0-1-15,-4 0-2 0,3 2-5 0,0-3-2 16,-5 1-3-16,2-2 10 0,-3 0-10 0,0 1 2 15,0-1 8-15,0-1 6 0,3 1-9 16,-1-2 6-16,-2 0-16 0,0-3 13 0,5 1 18 16,-1-1-25-16,-7-2-3 0,6 0 15 0,0-3-15 15,-3 3 10-15,-3 3-5 0,-1-4-3 16,2 1 3-16,-3 0 3 0,1-2-13 0,-2 1-1 16,-2 0 9-16,1-1 9 0,3 1-1 0,-1 0-1 15,-4 1 10-15,1-3-12 0,-1 3-9 0,2 2 12 16,3-4 4-16,-2 1-8 0,-3 0-9 15,3 0 17-15,-1-1-13 0,0 1 6 16,-1-1 2-16,1-2-7 0,-3 3 2 0,-1 2-3 16,4-5 6-16,-6 6 7 0,2-3-8 15,0-1 6-15,-2 3-18 0,0-1 12 0,-2-1 16 16,0 1-18-16,-1 3 5 0,1-4 18 0,2 2-12 16,-5-2-11-16,5 4 12 0,-2-4-22 0,1 2 28 15,-3-1-20-15,0 0 12 0,1 1-3 16,-2-2-14-16,0 1-19 0,7-7 26 0,-3 6 13 15,1-3-13-15,2-3-3 0,-3 4 1 0,1-1-1 16,1-2 6-16,2 1-1 0,-3-1 11 16,2 3-13-16,1-3 0 0,-1 2 5 15,-3 0 3-15,4-2 0 0,-1 3 7 0,-3-5 0 16,4 7-22-16,-4-4 14 0,5-1-22 0,-3 3 18 16,1-4 9-16,-2 3-9 0,4-4-3 15,-2 4 5-15,-1-3 3 0,2 2-13 0,-4-3 25 16,5 0-22-16,-4 4 12 0,0-3-5 0,2 1 5 15,-3 0 16-15,0-1-31 0,-3 2 0 16,5-1 7-16,-7 3 6 0,-1 0 2 0,2 0-5 16,-3-2-23-16,4 4 18 0,-4-2-2 0,0 2 2 15,1-3-5-15,-1 1 12 0,0-1 14 0,1 1-34 16,2 0 13-16,-2 0-8 0,2-3 13 16,-3 3-10-16,1-1-5 0,-1 0 10 0,0-1-3 15,4-1-4-15,-4 2 4 0,0-1-7 16,1 0 7-16,2 2 6 0,-2-3-6 15,-2 3-4-15,1-2 2 0,0-1 15 0,1-2-8 16,-4 3-4-16,3-3 12 0,1 4-20 0,-1-3 7 16,0-1-2-16,1-3-5 0,-1 1 7 0,2 2 11 15,-1-3-21-15,-1 1 3 0,0-1 10 16,3 1 0-16,-3-2-10 0,1-2 12 0,-1 4-2 16,-2-1-10-16,-1 2 8 0,2-1-6 15,-1-1-10-15,-1 3 26 0,-1-3-16 16,2-1 10-16,-2 3-9 0,-2-3 12 0,3 2 0 15,-4-1-8-15,5-1-7 0,-2-4 10 0,-2 7-2 0,-1-1-9 16,3-8 17-16,-3 8-6 0,1-6-3 16,2 1 8-16,-4-2 0 0,1-1 5 15,0 1-7-15,0-2 0 0,-2 2-11 0,2-2 5 16,0 0-12-16,-1 1 12 0,-1-3 6 0,0 1 2 16,-1 2-13-16,0-1 16 0,3-2-13 15,-3 0 0-15,0 2 15 0,0 1-10 0,0-3 8 16,-3 0-11-16,3 2-2 0,-1-3 10 0,0-2-15 15,-1 5 15-15,-1-5-7 0,0 5-1 16,2-9 8-16,-5 3-10 0,3-1 0 0,1 1 15 16,-4 4-10-16,3 1 0 0,2-3 3 0,-5 5-6 15,3-8 1-15,-1 8-1 0,1 0 3 16,-3 0-3-16,-2-2 16 0,5 1-5 16,-4-4-6-16,2 1 6 0,-7-1-3 0,8-2-7 15,-2 6 7-15,-1-6 3 0,0 3-11 0,-1-2-5 16,-1 4 11-16,2-4-3 0,1 6 0 0,-2-6 5 15,-2 4 0-15,0-2-5 0,2-1-8 16,-1 5 6-16,2-1 2 0,-3-3-5 0,2 1 2 16,-1 4 6-16,2 1-3 0,0 1-5 0,-4-1 12 15,4 0-12-15,-2 1 21 0,4-1-4 16,-4 1-7-16,2 1 1 0,0-1-12 16,-2-2 14-16,1 5 7 0,1-3-15 0,0 0 0 15,-2 1 3-15,1-3 0 0,2 3-6 0,-1-1 13 16,2-3-10-16,-4 1 5 0,2 4-5 15,2-3-2-15,-3 0 9 0,1-2-4 0,-1 5 2 16,-1-2 0-16,2 1 3 0,2-2-8 0,-4 0-5 16,2 5 7-16,-1-5 16 0,0 3-18 15,-3-2 3-15,4 2-1 0,0 0-2 0,-3 2-5 16,0-2 26-16,3-2-6 0,-3 4-12 0,-1 1 12 16,3 0 0-16,-4-2-12 0,1 0-8 0,1 1 18 15,-1 1-18-15,1-1-1 0,0 1 14 16,-3 0-5-16,2-2-3 0,0-2 5 0,-2 5-5 15,0-2 10-15,-1-1-2 0,1-1 2 0,0 2-15 16,1 0 7-16,-1 0 1 16,-1 1-3-16,1 1 13 0,-1-1 0 0,2 1-16 15,-3 0-7-15,1-1 0 0,0 2 12 0,0-2 1 16,-2 2-8-16,2 3 7 0,1-4 6 0,0 1-6 16,-2-2-2-16,-2 4-10 0,5-1 8 15,-7-3-1-15,5 3-2 0,-3-3 7 0,2 6-4 16,-4-4-11-16,4-2 31 0,-4 3-26 0,4 1 8 15,-4-2 5-15,1 0-10 0,2 2 5 16,-2 1-10-16,2-1 0 0,1 1 10 0,-1 1 2 16,2 2-12-16,0-3 5 0,0 4-3 0,-2-2 21 15,6 3-18-15,-5 1-8 0,2 0 11 16,-1-1-1-16,1 0 11 0,-1 2-11 16,0-1-4-16,-3 0-4 0,0-1-4 0,3 4 17 15,-1-5-7-15,-4 3 5 0,4 3 8 0,-4-5 0 16,2 4-19-16,-3-5 17 0,-1 3-9 15,4 3-2-15,-4-5 5 0,3 4 20 0,-4-2-32 16,4 2 17-16,-6 1-13 0,4-3 0 0,-1 3 16 16,2-3-16-16,-2 4 3 0,0-1 18 15,0-1-5-15,4 1-8 0,-4-1-11 0,-3 2 22 16,6 0-16-16,-8-4 2 0,5 5 16 0,1 0-13 16,-2-1 2-16,-1-2-7 0,2 0-8 0,-1 2 6 15,1 1 9-15,0-2-4 16,1 1-1-16,-1-1 1 0,0 0 2 0,-2-1-5 15,4 3 5-15,-4-1 7 0,2-5-2 0,-2 6-2 16,-1-2-13-16,0-3 2 0,0 4 5 0,1-1 11 16,-1-1-5-16,3-2-11 0,-3 5 5 15,4-5 3-15,-4 3 0 0,3 1 13 0,1 0-18 16,-1-4-3-16,0 4 16 0,1-1-8 0,0-1-8 16,-1 1 11-16,6-1-3 0,-7 2 10 15,5-3-5-15,1 2-10 0,-3 0-8 16,2-4 6-16,-3 6 2 0,3-5 7 0,-1 1-4 0,-2 2-1 15,0-4-5-15,-1 5 3 0,-3-5-10 16,4 5 0-16,-4-2 2 0,3-3 5 16,1 5-25-16,-1-4 12 0,0 3-7 0,1 0-15 15,0-3-37-15,2 4-63 0,1-2-105 0,0 4-39 16,1-4-51-16,1 3-443 0,-1 0 49 16,2-2 82-16</inkml:trace>
  <inkml:trace contextRef="#ctx0" brushRef="#br0" timeOffset="130524.15">25349 10326 419 0,'0'0'128'0,"0"0"13"15,0 0 69-15,0 0-23 0,0 0-8 0,-9 0-15 16,9 0 2-16,0 0-15 0,0 0-5 0,0 0-5 16,0 0-5-16,-4-2-101 0,4 2-9 0,0 0 2 15,0 0-2-15,0 0-8 0,0 0-3 16,0 0 3-16,0 0-21 0,0 0 19 0,0 0 4 16,0 0-7-16,0 0-5 0,0 0-6 0,17 9-7 15,-11-4 20-15,2 0-7 0,2 2 5 16,0-1-13-16,4 1 18 0,1 4-10 0,4-2-3 15,-2 5-3-15,4-2 6 0,0 4-13 16,3 0 5-16,-4 0 10 0,4 1 8 16,0-1-10-16,0 1 2 0,-7-5 8 0,3 2-5 15,0 2-16-15,-2-4 8 0,-1 1 3 0,-4-4-6 16,0 1 16-16,-1-2-10 0,-2 2 15 0,-1-3-8 16,-1 1-12-16,-1-2-3 0,2 0 5 15,-2-1 0-15,-2 2 3 0,1-6-8 0,-2 5-3 16,2-4 16-16,-3 4-5 0,1-3 5 0,-4-3-1 15,7 6-17-15,-3-4 5 0,-4-2 0 16,3 4 16-16,-3-4-14 0,7 3 8 0,-7-3 6 16,3 1-6-16,-3-1 0 0,0 0-12 0,3 6-3 15,-3-6-36-15,0 0-146 0,0 0-92 16,3 3-481-16,-3-3 40 0,0 0 108 16</inkml:trace>
  <inkml:trace contextRef="#ctx0" brushRef="#br0" timeOffset="131212.47">24540 10797 506 0,'0'0'177'16,"0"0"-23"-16,10 8 71 0,-4-6-33 0,-2 0-3 16,7 5-7-16,0-4-41 0,2 4 7 15,0 1-30-15,0 1 10 0,5-1-33 16,3 5 7-16,-2-2-10 0,6 4-20 0,2 0-1 16,2 2 9-16,4 4-11 0,1 1 5 15,3 2-10-15,1-4-13 0,0 4-12 0,2-2 9 16,-2-1-12-16,-7-4-3 0,-1-2 1 0,-2 0 7 15,2-2-16-15,-5 2 11 0,-1-5-20 16,-4 1 12-16,1-1-10 0,-1 1 7 0,-6-4-9 16,3-1 4-16,-4-1 13 0,1 2-33 0,-4-3 16 15,0 0 14-15,1 1-9 0,-4-3 7 0,-1 1 13 16,1 1 2-16,-3-1 9 0,3-3-11 16,-2 4 10-16,-5-4-13 0,0 0-7 15,8 3 15-15,-8-3-8 0,0 0-15 0,0 0 0 16,0 0-25-16,0 0-21 0,0 0-28 15,0 0-47-15,0 0-124 0,0 0-129 0,-20-9-514 16,20 9 79-16,-14 0 74 0,4 0 52 0</inkml:trace>
  <inkml:trace contextRef="#ctx0" brushRef="#br0" timeOffset="131917.49">24023 11833 575 0,'0'0'172'16,"-10"0"-18"-16,10 0 12 0,0 0 75 16,-11 0-32-16,11 0 1 0,0 0-33 0,-9 0-6 15,9 0-12-15,0 0-18 0,0 0-11 0,0 0-17 16,0 0-16-16,0 0 11 0,0 0-13 16,0 0-21-16,0 0 3 0,0 0 17 15,0 0-17-15,0 0 0 0,0 0 18 0,40-2-21 16,-22 2 3-16,6-5-26 0,3 4 5 0,7-2-15 15,4-3 8-15,6 1-3 0,1 2-8 16,16-4-12-16,1 6-6 0,-4-3 19 0,-7 0-21 16,-6 2 5-16,-1-2 0 0,0 1 0 0,-6 3-11 15,3-2 11-15,-7 1-15 0,-3-3 5 16,2 4 5-16,-8 0-10 0,-1-1-6 0,-3-1 3 16,-1 1 5-16,-3 1-7 0,-1-1 10 0,-4-2-3 15,1 3 0-15,-2 0-5 0,-1-1 3 16,0 1 2-16,-4 1 13 0,-6-1-15 0,15-1 2 15,-15 1 8-15,12 0-13 0,-12 0-2 16,8-1-1-16,-8 1-2 0,0 0 6 0,0 0-19 16,4-5 3-16,-4 5-1 0,0 0-25 15,0 0-28-15,0 0-46 0,0 0-61 0,0 0-100 16,0 0-131-16,-13-3-492 0,13 3 150 0,0 0 27 16,0 0 38-16</inkml:trace>
  <inkml:trace contextRef="#ctx0" brushRef="#br0" timeOffset="132728.59">23863 12866 668 0,'0'0'151'0,"-14"0"2"15,7 0-4-15,7 0-1 0,0 0-20 0,-13 0-10 16,13 0-18-16,0 0-8 16,-8 2-15-16,8-2-16 0,0 0 16 0,0 0-8 15,-10 0-18-15,10 0 31 0,0 0-18 0,0 0 0 0,0 0 5 16,0 0-5-16,0 0 8 16,38-2 15-16,-18 0-15 0,4-4 4 0,1-1-9 15,12-3 12-15,15-9-7 0,5-1-21 0,17-6 0 16,-4 1-7-16,4-3 2 0,-1 2 0 15,-2-3-20-15,-15 9 2 0,2-2 18 0,-4 4-21 16,-6-3-4-16,0 0 2 0,-10 7-21 0,-5 3 19 16,-5 0-6-16,-1 3 8 0,-4-2-12 15,-5 3 9-15,0 0-10 0,0 0 16 0,-5 3-16 16,-3 0 0-16,2 1 3 0,-4-1-8 0,-1 1 18 16,0 1 0-16,-1-1-23 0,-2 1 3 15,-4 2-6-15,0 0-35 0,10-1 17 16,-10 1-14-16,0 0-27 0,0 0 11 0,0 0-57 15,0 0-25-15,0 0-105 0,0 11-30 0,-3-6-188 16,3-5-274-16,-3 9 26 0,3-8 103 16</inkml:trace>
  <inkml:trace contextRef="#ctx0" brushRef="#br0" timeOffset="133508.2">24260 13933 391 0,'0'0'138'0,"0"0"-17"16,0 0 78-16,0 0-25 0,0 0-7 0,0 0-37 16,0 0 3-16,3 8 1 15,-3-8-35-15,0 0 4 0,0 0-9 0,3 6-22 0,-3-6 15 16,0 0-18-16,0 0 0 0,0 0-10 0,0 6 8 15,0-6 2-15,0 0 0 0,0 5-2 16,0-5-14-16,-3 6-1 0,3-6-1 16,-3 2-8-16,3-2-2 0,-4 6 10 0,4-6-15 15,0 0 0-15,0 0 18 0,-4 4 5 0,4-4-100 16,-3 5 69-16,3-5-5 0,0 0-23 16,0 0 5-16,0 0 15 0,0 0-14 0,0 0 9 15,14-15 0-15,-4 7 3 0,0-1-2 0,4-3-9 16,5-3 4-16,2-4-6 0,10-10 7 15,6-2-4-15,-1 0 2 0,14-13-2 16,-1-2 5-16,1-2 2 0,2 0-2 0,0 0 5 16,-5 3 5-16,-9 8-18 0,3 0 5 0,-7 6-2 15,0 3-3-15,-6 4-10 0,-4 6 23 16,0-1-23-16,-5 1 0 0,-1 3 2 0,-1 0 13 16,-3 5-2-16,-1 0-5 0,-2 1 22 0,-1-1-27 15,0 4-1-15,-3 0-2 0,3-1 2 16,-6 0 3-16,4 4 3 0,-6-4-8 0,4 6 0 15,-1-5 2-15,1 5 11 0,-6 1-13 0,7-7-23 16,-4 6 7-16,-3 1-38 0,0 0-10 16,0 0 10-16,7-3-10 0,-7 3 15 0,0 0-45 15,-3 12-17-15,-1-5-96 0,4 2-54 0,-6-1-518 16,-1 5 55-16,3-4 120 0</inkml:trace>
  <inkml:trace contextRef="#ctx0" brushRef="#br0" timeOffset="134240.34">25061 14659 414 0,'0'0'136'15,"0"0"-16"-15,-9 3 11 0,9-3 2 0,0 0-13 16,-4 4 11-16,4-4 20 0,-3 7-39 16,0-4-78-16,3-3-27 0,0 8 39 0,-3-1-20 15,3-1 5-15,-1 1-19 0,-2-3 11 0,3 3-2 16,0-1 10-16,-3-1 4 0,3 2-14 15,-3-1 5-15,3 0 7 0,-1 0-8 0,-2 1 22 16,3-3-35-16,-4 0 19 0,4 3-18 0,0-7 10 16,-3 8 20-16,3-5-7 0,0-3 13 15,0 7-13-15,0-7 12 0,0 6 32 0,0-6 14 16,0 0 1-16,0 0 15 0,0 0-46 16,0 0 92-16,0 0-12 0,0 0-24 0,0 0-5 15,17-14-15-15,-13 3-21 0,6-3 6 16,3-3-1-16,-2-3-25 0,6-3-10 0,10-10 4 15,0-2-12-15,0-4 0 0,1 1 0 0,3-1-2 16,3-3-1-16,0 1-5 0,-3 1-4 16,0 7 9-16,-1 1-12 0,-6 7-9 0,-6 7-1 15,-1 1-6-15,0 4-2 0,-7 1 20 0,4 1-18 16,-4 2-12-16,0 0-1 0,-2 2-12 16,1 0-6-16,-5 0-2 0,2 5-10 0,-2-4 5 15,-1 4-6-15,-3 2-6 0,8-5 9 16,-8 5-5-16,6 0 13 0,-6 0-21 15,0 0-7-15,0 0-5 0,10 0-36 0,-10 0-31 16,0 0-31-16,11 4-48 0,-11-4-100 0,4 3-527 16,-1 1 63-16,3-1 121 0</inkml:trace>
  <inkml:trace contextRef="#ctx0" brushRef="#br0" timeOffset="134836.51">26013 15351 811 0,'0'0'279'16,"0"0"0"-16,0 0-21 0,0 0-43 15,0 0 16-15,0 0-44 0,0 0-6 0,0 0 9 16,-3-10-31-16,3 10-14 0,0-5 9 0,3 0-46 16,-3-2-1-16,3-1 1 0,-2-3-21 15,2-3-13-15,3-1-3 0,1-6-17 0,4-5-5 16,5-4 12-16,5-11-17 0,0-2-8 0,4-1 15 16,-2-1-15-16,0 2-26 0,-1 1 26 15,1 2-18-15,-2-2 10 0,2 5 3 16,-6 6-21-16,-3 6 10 0,-1 0 1 0,-2 6-8 0,-4 2-3 15,3-1 3-15,-3 3-3 0,2 1 3 16,-4 5 12-16,-2-1-20 0,1 1 6 16,-1 0 9-16,0 3-20 0,1-1 5 0,-4 0 11 15,3 2-16-15,-3 0 12 0,4-2 16 0,-4 7-28 16,0-5-17-16,0 5 9 0,5-8 0 16,-5 8-28-16,0-5-17 0,0 5-14 0,0 0 8 15,0 0-2-15,0 0-90 0,0 0-57 0,0 0-142 16,5 14-554-16,0-7 129 0,-3 1 66 15,-2 1 71-15</inkml:trace>
  <inkml:trace contextRef="#ctx0" brushRef="#br0" timeOffset="135369.84">27291 15683 670 0,'0'0'274'0,"-3"-4"-5"0,3 4-59 0,3-8 17 16,-3 8-27-16,-3-8-3 15,3 3-18-15,3-2-22 0,-3 7-12 0,0-10-9 0,0 2-10 16,0-1 4-16,0 1-33 0,0-2 3 15,0-5-8-15,3 0-28 0,-2-3 26 16,-1 1-111-16,3-3 6 0,0-3-11 0,1-4 21 16,-1-3 3-16,1 0-11 0,2-1 0 0,-2-1 6 15,2 0-9-15,-2 6 29 0,0-6 0 16,3 7-11-16,-4-2 3 0,3 2-10 0,-5 2 3 16,5 5 15-16,-3-1 17 0,-1 3-17 0,1 1-10 15,0 1 2-15,0 3 0 0,-2 1 5 16,-1 1-7-16,0 1-11 0,3 1 8 0,-3-1-13 15,0 1-12-15,0 0-24 0,3 6 18 16,-3 1-7-16,0 0 5 0,0-7-19 0,0 7-37 16,0 0-26-16,0 0-116 0,4 14-20 15,2-8-532-15,0 3 36 0,-1-2 138 0</inkml:trace>
  <inkml:trace contextRef="#ctx0" brushRef="#br0" timeOffset="135952.24">28734 15361 890 0,'-3'-3'256'0,"3"3"-10"0,-2-7 2 0,2 7-43 15,-5-10 5-15,2 9-23 0,3 1-13 0,-5-9-3 16,2 2-12-16,-3 3-39 0,2-5 8 16,1-1-15-16,-2 0-6 0,0 2-2 0,-1-5 5 15,-2-1-33-15,1-1-10 0,1-2 7 0,-2-2-18 16,1-2 3-16,-1 3-5 0,-1-1 7 15,-1-2-22-15,3 3 4 0,1 1-17 16,-1 0 7-16,2 1 18 0,-4 4-12 0,2-1-11 16,1 1-2-16,2 0-9 0,1 4 4 0,-2-2 7 15,-1 2-20-15,3 4-18 0,2-3-8 16,-2 1-13-16,0 3 3 0,3 3 5 0,0 0-31 16,0 0-18-16,0 0-33 0,0 0-30 0,0 0-103 15,17 13-100-15,-6-6-517 0,2 0 74 16,1-1 80-16,3-1 81 0</inkml:trace>
  <inkml:trace contextRef="#ctx0" brushRef="#br0" timeOffset="136460.81">29865 14863 729 0,'0'0'241'0,"0"0"-11"0,9-4-46 15,-9 4 3-15,12 3-23 0,2-2-13 0,-1 2-10 16,4 1-13-16,4 0-21 0,3 2 1 0,3-2-19 15,0 3-2-15,-2 3 0 0,9-2-17 16,-3 3-6-16,3 2-8 0,0-5 0 16,0 6-7-16,-3-3-3 0,3-1-10 0,-1 1 5 15,1-1-13-15,-5-1-8 0,-3-2 11 16,-4 0 7-16,1-3-2 0,-6 2-13 0,1-3-7 16,2 1-1-16,-7-1 5 0,-2-2 19 0,3-1-16 15,-4 4-8-15,1-8 8 0,-1 4-20 16,-10 0-8-16,13-7-26 0,-7 6-41 0,-1-6-58 15,-2 1-113-15,0-5-600 0,-3 3 101 0,0-2 72 16,0-2 86-16</inkml:trace>
  <inkml:trace contextRef="#ctx0" brushRef="#br0" timeOffset="136940.54">30501 13928 665 0,'-3'-6'330'15,"3"6"-46"-15,3-6-23 0,-3 6-15 0,0 0-44 16,0-7-5-16,0 7-22 0,7-1-22 16,-7 1-10-16,12-2-17 0,-4 1-11 0,6 1-13 15,0 1 3-15,7-1-15 0,3 0 5 0,7 2-19 16,3-4-14-16,8 4 7 0,3-5-15 16,0 1-3-16,14-2-2 0,2-2-1 0,-13 4-20 15,10-6 21-15,-6 6-21 0,-9-3 0 0,-1 2 1 16,-4 1-12-16,5-3 9 0,-4 3-3 15,-8 0-10-15,3-2 15 0,-3 4-15 0,-1 0 5 16,-5 0 2-16,-2 0-17 0,1 0-3 16,-5 0 5-16,-4 0-13 0,2 0 8 0,-4 0-2 15,-1 0 4-15,-2 0-4 0,0 0 4 16,0 0-15-16,-10 0-17 0,13 0-24 0,-13 0 0 16,10 0-38-16,-10 0-23 0,0 0-62 0,0 0-84 15,-1-9-302-15,-4 3-220 0,5 6 25 0,-4-15 105 16</inkml:trace>
  <inkml:trace contextRef="#ctx0" brushRef="#br0" timeOffset="137607.49">31045 12497 749 0,'0'0'251'16,"-10"-4"-20"-16,10 4-9 0,-11 0-30 16,11 0-33-16,-7-2 2 0,7 2-22 0,-10 0-19 15,10 0-2-15,-11-1-6 0,11 1-25 0,-10 0-10 16,10 0 0-16,-11-3-13 0,11 3 5 16,-11 0-13-16,11 0-5 0,-11-3-10 0,11 3-23 15,0 0 13-15,-10 3 0 0,10-3-6 0,-11 2-14 16,11-2 12-16,-7 2-16 0,4 3 11 0,-4-3 3 15,7-2-21-15,-11 7 20 16,8-4-10-16,-2 3 6 0,-3-4-3 0,6 4-19 16,-6-2 14-16,6-3-16 0,-7 5 11 0,6-5 12 15,-1 4-4-15,4-5-16 0,-7 2 22 16,4 3 6-16,3-5-2 0,-6 4 2 0,6-4 23 16,0 0-74-16,-8 2 10 0,8-2 15 0,0 0 1 15,0 0 4-15,0 0 4 0,0 0-9 16,0 0 18-16,0 0-10 0,28-6 1 0,-8-1 1 15,0-2 1-15,8-5 5 0,5 6-6 0,0-9-7 16,11 2 3-16,7-3 2 0,0 0-10 16,4-1 0-16,0-1 7 0,3 2-2 15,-4 1 6-15,4 1-4 0,-6-1-15 0,-1 0 13 16,-3 3 3-16,-7 3-3 0,-10 3 10 0,-2 0 0 16,-7-1-15-16,2 2 13 0,-5 4-3 15,-4-2 5-15,-1 2-15 0,1-2 15 0,-4 3-30 16,-3 1 7-16,-1-3-13 0,1 1-58 0,-8 3-18 15,0 0-24-15,0 0-73 0,0 0-50 16,0 0-78-16,-18-6-426 0,7 9 26 0,-2-3 131 16</inkml:trace>
  <inkml:trace contextRef="#ctx0" brushRef="#br0" timeOffset="138284.1">30564 11501 701 0,'-8'-3'215'0,"8"3"-41"15,-7-5-8-15,7 5-10 0,-7 0-5 0,7 0-23 16,-10-3 3-16,10 3-18 0,0 0 4 16,-10-4-17-16,10 4-5 0,-7-2-11 15,7 2-20-15,-6-1 16 0,6 1 9 0,0 0-25 16,0 0-5-16,-8-2-8 0,8 2 1 0,0 0-9 15,0 0-20-15,0 0 8 0,-4-5 15 16,4 5 0-16,0 0-23 0,0 0 13 0,0 0 5 16,10-8-16-16,-2 6 19 0,2-5-18 0,8-1-6 15,6 0 11-15,5-9-13 0,16-4-11 16,4-3 11-16,4-2-10 0,6-10 17 0,3 1-17 16,-4 1 2-16,-10 2 8 0,6-6-10 15,-12 8 2-15,1-2-2 0,-2 4 76 0,-4-1-7 0,-8 9-3 16,-4 4-15-16,-6 0-10 15,-1 7 2-15,-2-1-12 0,-2 0 4 0,-4 2-7 16,-3 1 5-16,3 0-21 0,-2 0-12 0,-5 5-11 16,3-4-17-16,-5 4-13 0,-1 2-8 15,0 0-36-15,0 0-18 0,0 0-104 0,0 0-55 16,-23 2-186-16,15 4-389 0,-2-4 81 0,-1 2 47 16</inkml:trace>
  <inkml:trace contextRef="#ctx0" brushRef="#br0" timeOffset="138831">30125 10118 742 0,'0'-7'258'0,"0"7"-43"15,0 0-10-15,0 0-15 0,-3-4-19 16,3 4-35-16,0 0-24 0,0 0-7 15,0 0-7-15,0 0-17 0,0 0 6 0,-14 11-33 16,7-3 8-16,2 6 4 0,-3-1-35 0,1 3 18 16,0 6-14-16,-3-2 19 0,3 2-15 15,2-2-9-15,0 3-4 0,-1 1-1 0,1-5 14 16,2 3-19-16,0-5-9 0,-1 1-6 0,4-1-13 16,0-2-5-16,0 1-5 0,3-4-15 15,-2 2-34-15,2-3-22 0,0 0-60 0,2-2-63 16,-4-2-128-16,4-2-372 0,2-4-10 0</inkml:trace>
  <inkml:trace contextRef="#ctx0" brushRef="#br0" timeOffset="139303.93">28731 9668 394 0,'0'0'151'0,"0"0"5"0,0 0-23 15,0 0 0-15,0 0-20 0,-4 8 17 0,4-8-38 16,-3 9 21-16,0-1-34 0,3 0-2 0,-5 6 2 15,2-3-15-15,3 6-20 0,-3-2 2 16,0 3 13-16,-1 5-13 0,1-4 8 0,0 3 0 16,1-1-24-16,-3-1-4 0,1 0 25 0,4-3-43 15,-2 1 22-15,0-1-1 0,4-2 78 16,-7 0-17-16,5-4 2 0,3 3-28 0,-3-4-31 16,2 3-10-16,-1-3-2 0,0 0-11 0,6-3-49 15,-3 1-65-15,2-6-88 0,-2 4-612 16,2-4 102-16,2-2 60 0</inkml:trace>
  <inkml:trace contextRef="#ctx0" brushRef="#br0" timeOffset="139869.1">26936 9768 555 0,'0'0'166'0,"-8"1"-7"0,8-1 0 0,0 0-21 15,0 0-25-15,1 7-14 0,-1-7-6 16,4 9-19-16,-4-3 13 0,3 0-18 0,1 0 13 16,-1 4-36-16,3-1 10 0,-5 1-2 0,5 1-5 15,0-1 2-15,-1 5-18 0,1-1 5 16,-2-3 3-16,3 5-15 0,2 1-8 0,-1-2 18 16,-1 1-13-16,3 2 13 0,0 0-11 0,0 0-9 15,0 3-6-15,1-2 15 0,-1-2 83 16,0 5-26-16,1-5-3 0,-1 1-10 0,0-2-10 15,4-1 3-15,-7-3-27 0,3 2 6 16,1-3-38-16,-2 3 5 0,1-5-19 16,-3 1-45-16,4-3-10 0,-4 1-37 0,-1-5-89 15,-2 3-632-15,3-5 125 0,-7-1 16 0</inkml:trace>
  <inkml:trace contextRef="#ctx0" brushRef="#br0" timeOffset="140305.26">26396 9735 583 0,'0'0'164'0,"0"8"-13"15,0 0-3-15,6-1-12 0,-2 3-23 0,0 3 2 16,3-1-10-16,4 5-13 0,-1-1-13 0,2 2-2 15,-1 3-8-15,2-3 0 0,-2 0-12 16,2 3-4-16,1 0-7 0,-4-6 11 0,4 3-9 16,-1-1-4-16,-1-1-8 0,1 1 0 0,-3 0-6 15,1-7-17-15,2 5 18 0,-3-5-3 16,1 3-23-16,-1-3-20 0,2 2-13 0,0-1-21 16,-2-3-61-16,4 0-36 0,-4-12-46 0,0 11-507 15,1-6 44-15</inkml:trace>
  <inkml:trace contextRef="#ctx0" brushRef="#br0" timeOffset="141462.64">25579 9451 888 0,'-4'-1'304'0,"4"1"-37"0,0 0-27 16,0-7-15-16,0 7-35 0,0 0-21 0,0 0-5 16,0 0-34-16,0 0-7 0,8 19 5 15,-2-12-38-15,-1 6-3 0,0-2 2 16,2 4-15-16,0-1-4 0,0 2 6 0,0-1-30 16,2 6 13-16,-1-2-5 0,-1-1-21 0,3 3-22 15,0-2-27-15,-3 5-38 0,3-2-112 16,-3 0-139-16,3 2-567 0,-3-2 116 0,-3-4 76 15,2 0 88-15</inkml:trace>
  <inkml:trace contextRef="#ctx0" brushRef="#br0" timeOffset="142152.97">24642 10150 739 0,'0'0'307'0,"-3"-7"-40"0,3 7-17 16,-1-5-19-16,1 5-34 0,1-6-15 15,-1 6-6-15,10-7-27 0,-3 4-1 0,3-1-12 16,-3 1-29-16,3-1-12 0,1 2 2 0,-1 1-20 15,-10 1 0-15,20 3-8 0,-13 2-23 16,3-2-7-16,-2 4-1 0,1 1-7 16,-5 5-8-16,-1-2 0 0,0 3-3 0,-6 4-2 15,0-1 5-15,-4 2-7 0,1 2 1 16,-5 0-6-16,0-1-1 0,-6 1 15 0,1-2-14 16,4 0-1-16,-4-5-2 0,6 0 2 0,-1-3 18 15,1 2 13-15,3-5-10 0,0 0-8 0,1-5-3 16,5 3 3-16,1-6 8 0,0 0-13 15,0 0 15-15,21-15-30 0,-4 6 17 0,4-3-4 16,6-4-14-16,1 1 1 0,9-8-24 0,0 7-7 16,5-2-23-16,-5 1-49 0,-6 6-92 15,0-3-128-15,-4 9-573 0,-7 3 140 0,1 2 3 16,-7 5 98-16</inkml:trace>
  <inkml:trace contextRef="#ctx0" brushRef="#br0" timeOffset="142772.17">23860 11044 977 0,'0'0'282'15,"3"-11"-26"-15,-3 4-8 0,3 3-35 16,2-3-27-16,0-1-12 0,1 1-25 0,2 0-1 16,-1-3-22-16,3 3-11 0,1-1-5 15,-1 5-36-15,0-4 13 0,1 5-7 0,0-3-32 0,-3 4-4 16,3 1 2-16,-4 0-28 0,-7 0 5 16,13 5-5-16,-5-2-5 0,-5 7 2 15,-3-2-12-15,0 5-9 0,0-1 12 0,-6 5 1 16,-2-2-14-16,1 3 1 0,-3 0 9 15,-4 3-8-15,1-3 0 0,-1 0 12 0,3-3-17 16,1-5 18-16,-3 5-6 0,3-5 1 0,3 0 20 16,-1-3 5-16,2 1-2 0,2-1 4 0,-2-1-12 15,6-2 3-15,0-4 7 0,0 4-18 16,0-4-5-16,0 0 13 0,0 0-2 0,0 0-4 16,21-4-1-16,-21 4 9 0,16-2-4 15,-9 1-29-15,3 0 28 0,-10 1-7 16,14 1 2-16,-4 0 0 0,-2 1 0 0,1 5 11 15,-2-1-18-15,-1 2-3 0,-5 1 10 0,2 1-5 16,-3 5-5-16,-3 3 0 0,-7 0-13 16,-3 12-23-16,-5-4 6 0,-9 10-27 0,-1-1-12 15,-6 0-8-15,-3-1-25 0,2 1-31 0,-9-3-87 16,3-3-21-16,-6 1-107 0,8-3-471 16,2-4 110-16,-1 1 31 0</inkml:trace>
  <inkml:trace contextRef="#ctx0" brushRef="#br0" timeOffset="143470.47">23401 12050 1085 0,'0'0'292'0,"0"-9"-31"0,-3 8-26 0,3 1-22 16,0 0-34-16,0 0 8 0,0 0-31 0,-11 11-8 16,5 2-15-16,2-1-28 0,-2 3-13 15,-1 3 1-15,2 6-6 0,-1-2-16 0,-1 0-9 16,4 3-11-16,-3 0 10 0,2 3-32 0,1-3 4 16,-1-3-15-16,0-1-5 15,1-3-16-15,0-1 0 0,3-3 16 0,-1-3-5 16,1-1 10-16,-3-2-11 0,3-1 1 0,0-3 2 15,0-4 3-15,0 0 8 0,0 0 7 16,0 0-18-16,0 0 3 0,0 0 0 0,0 0-8 16,7-15 15-16,-4 9 8 0,1 2-17 0,-4 0 12 15,7-3 5-15,-3 2-15 0,2 0-3 0,1-2 5 16,-1 4-10-16,2-2-12 0,-1 2 14 16,2-2-1-16,-2 3-14 0,4 0 10 0,-1-3-27 15,0 4 9-15,1-2 9 0,-1-1-9 0,0 3-4 16,0-3 15-16,0-1-8 0,-3 3 5 15,1-4 11-15,1 3 10 0,-5-2-11 0,2 1 21 16,-2-2-2-16,-1 0-1 0,2 3 16 16,-2-2-23-16,-3 1 5 0,0 4 20 15,3-7-22-15,-3 7-1 0,-3-7 8 0,3 7 0 16,0 0-10-16,0 0 5 0,0 0-21 0,-15 14 16 16,9-5-8-16,3 1-2 0,-1 7-6 0,1 1-5 15,0 6-30-15,3 3 7 0,3 8-12 16,4 12-37-16,2 2-55 0,-2 2-139 0,7 4-650 15,-1-7 115-15,-1 2 59 0,-2-4 143 0</inkml:trace>
  <inkml:trace contextRef="#ctx0" brushRef="#br0" timeOffset="144000.29">23524 13396 862 0,'0'0'264'15,"0"-6"-21"-15,0 6-20 0,-3-6-37 16,3 6-9-16,0 0-18 0,0 0-11 0,0 0-12 16,-17 17-21-16,13-10-2 0,-2 1-11 0,2 4-25 15,-2 1 5-15,-2 2 0 0,2-3-21 16,-1 3-10-16,3 0 11 0,-6-1-26 0,6 0-6 16,-2-3-7-16,2-1 11 0,1-1-19 0,0 0 5 15,0-2 6-15,2-1-8 0,-2-1 0 16,3-1-13-16,0-4 18 0,0 0 3 0,0 0 4 15,7 4 1-15,-7-4-10 0,0 0 4 16,16-8 3-16,-5 3-12 0,-4 0 12 0,3 0-3 16,1 3 4-16,-1 0-11 0,0-3-6 15,-1 4 1-15,2 1-3 0,-4 0 3 0,-7 0 8 16,21 0-21-16,-11 4 15 0,0 0 16 0,1 3-29 16,-5 1 11-16,4 0-5 0,-6 0-6 15,3 3 11-15,-4-1 2 0,-3 5-9 0,0-2-4 16,-3 3 3-16,0 0-25 0,-2-1-13 0,-1 1-3 15,-4 5-16-15,0-3-17 0,-1 0 5 16,-5-3-25-16,5 0-37 0,0-3-78 0,-1-12-73 16,0 8-573-16,-1-1 123 0,2-4 57 0,1-1 68 15</inkml:trace>
  <inkml:trace contextRef="#ctx0" brushRef="#br0" timeOffset="144171.93">23442 13446 780 0,'14'-20'300'0,"-4"3"-24"16,3 1-30-16,1 3-18 0,-3-1-31 0,6-2 2 16,0 0-35-16,0 5-15 0,0-3-19 15,4 6-61-15,-1 0-40 0,0 4-45 0,-2 2-84 16,6-9-104-16,-7 18-621 0,6-3 121 0,-5 0 36 16</inkml:trace>
  <inkml:trace contextRef="#ctx0" brushRef="#br0" timeOffset="144488.01">23996 14656 870 0,'3'-7'266'16,"-3"7"-41"-16,5-2-23 0,-5 2-45 0,0 0-63 15,0 0-27-15,16 9-52 0,-9-3-63 0,-1 3-167 16,5 1-512-16,-1 0 53 16</inkml:trace>
  <inkml:trace contextRef="#ctx0" brushRef="#br0" timeOffset="144641.49">24540 15096 744 0,'10'1'231'16,"-4"1"-21"-16,5 0-36 0,-1 3-34 0,3-3-65 16,-2 5-29-16,3 0-56 0,-1 1-98 15,-2-5-79-15,2 12-468 0,4-4 23 0</inkml:trace>
  <inkml:trace contextRef="#ctx0" brushRef="#br0" timeOffset="144768.18">25038 15461 573 0,'11'1'220'0,"3"2"-69"0,2-2-64 15,5 4-59-15,-3 0-146 0,-5 0-58 16,11 4-462-16</inkml:trace>
  <inkml:trace contextRef="#ctx0" brushRef="#br0" timeOffset="144910.43">25808 15687 901 0,'20'-4'279'0,"-3"4"-70"15,0-2-42-15,-3 4-78 0,0-2-84 0,1 4-79 16,-2 0-74-16,3 1-559 0,0 3 98 16</inkml:trace>
  <inkml:trace contextRef="#ctx0" brushRef="#br0" timeOffset="145019.26">26625 15913 304 0,'27'4'13'0,"-3"-1"-64"16</inkml:trace>
  <inkml:trace contextRef="#ctx0" brushRef="#br0" timeOffset="145379">27565 16191 780 0,'19'1'251'0,"-4"-1"-41"15,6 0-10-15,-5 0-54 0,5 0-24 0,3 0-27 16,3-1-57-16,-3 1-48 0,5-3-18 0,0 1-5 16,-1-3-6-16,4 3-27 0,-3-3 17 15,-1 2 21-15,4-2 18 0,-3 0 28 16,2 0 25-16,3-2 31 0,-3 0 14 0,0 1 6 15,-4-1 14-15,7-1-6 0,-6 2-17 16,5-3-9-16,0 1-12 0,1 0 21 0,1-1-21 16,-2 1-10-16,1 0-1 0,3-1-9 0,2 2-34 15,11-2-28-15,-9 0-7 0,-4 2-24 16,4 0-5-16,-3 0-12 0,0 1 30 0,2 0-26 16,-1 0 16-16,4-1 21 0,9-4-6 0,-8 3 11 15,-2 0 30-15,-5 1 28 0,1-2 29 16,-1 0 15-16,0-1 5 0,-2-1 2 0,-4-3 3 15,0 3-2-15,0-2-13 0,0 1-8 16,-1-1-15-16,-3 1-36 0,3 1-57 0,-5 0-71 16,-1 1-74-16,3 0-653 0,-6 1 125 15,-1-3 36-15</inkml:trace>
  <inkml:trace contextRef="#ctx0" brushRef="#br0" timeOffset="146753.84">26385 9165 586 0,'0'0'192'0,"0"0"-8"0,0 0 3 0,0 0-34 16,0 0-17-16,0 0-11 0,0 0-25 15,0 0 5-15,14-9-20 0,-7 4-6 0,4 4-7 16,2 0 2-16,-2-1-23 0,2-2 5 0,0 4-2 15,-2-2-3-15,2 1 1 0,-2 1-22 16,-1 0-12-16,0 1-2 0,1 1 7 0,-4-2-8 16,2 7-18-16,-2-6 19 0,-4 6-19 15,0 0-4-15,-1 0 7 0,-2-1 5 0,0 3 0 16,-5 1-13-16,-1 0 8 0,3-1-2 16,-4 0-16-16,3-1 15 0,-2 0 21 0,1-2-26 15,-1 0 11-15,3-1 2 0,1 2-2 0,-3-4 25 16,2 3-21-16,3-6 4 0,-4 7 4 15,4-5-12-15,0-2 9 0,-3 7 6 0,3-7 21 16,0 0-24-16,0 4 0 0,0-4 1 0,4 6 4 16,-4-6-15-16,11 1 0 0,-9 1 1 15,6 2-1-15,-6-3 7 0,-2-1 4 0,11 4 7 16,-5 0-28-16,-2-2 0 0,2 4-8 0,0-4 13 16,-1 3 8-16,0-1-3 15,-3 4 0-15,-2-2 13 0,3-2-16 0,-6 4 3 16,3-1 3-16,-2 1-8 0,-6 3 10 0,3 1-12 15,-5-3-1-15,0 1-10 0,-1 0-2 16,0-1-3-16,0-2-25 0,-1 0-29 0,2-2-15 16,0-3-44-16,0-2-81 0,0-2-18 0,3-1-495 15,4 0 42-15</inkml:trace>
  <inkml:trace contextRef="#ctx0" brushRef="#br0" timeOffset="147192.15">26850 9150 749 0,'0'0'256'0,"-3"-6"-20"16,3 6-11-16,-8-3-38 0,8 3 8 16,-10-5-24-16,4 4-20 0,6 1-5 0,-13 0-18 15,13 0-20-15,-15 2-11 0,6 1-5 0,2 0-18 16,-1-3 13-16,2 6-18 0,-1-4-5 15,1 3-15-15,-2-1 7 0,5 2-20 0,1-3-31 16,-3 3 8-16,5 0 0 0,0-6-16 0,0 10 1 16,0-10-9-16,5 8-6 0,-3-7 1 15,5 0-9-15,-7-1 2 0,13 5-11 0,-13-5 9 16,11-3 12-16,-1 1 0 0,-3 1 10 16,0-5 6-16,2 3 2 0,-1-3 26 0,-4 3 10 15,2-3 15-15,1 2 0 0,-4 0 3 16,3-3 8-16,-1 4 5 0,-2-2 2 0,0 2-31 15,-3 3 14-15,4-7 7 0,-4 7-23 0,0 0 15 16,3-6-13-16,-3 6-22 0,0 0 7 16,0 0-18-16,0 0 1 0,0 0 14 0,0 0-7 15,3 19 3-15,-3-13-19 0,1 6-10 0,-1-3-22 16,3 1-14-16,-3 4-20 16,3-3 21-16,0 3-39 0,1-3-49 0,-3 4-38 0,2 2-97 15,3-16-23-15,1 10-543 0,-3-4 120 0,3 0 16 16</inkml:trace>
  <inkml:trace contextRef="#ctx0" brushRef="#br0" timeOffset="147568.67">27175 9043 560 0,'0'0'230'15,"-1"-8"11"-15,-5 5-39 0,6 3-17 0,-6-6-32 16,2 5-12-16,4 1-21 0,-17 0-12 0,6 1-1 15,-1-1-7-15,1 6-8 0,0-3-30 16,-3 3 7-16,1-3-5 0,3 4 2 16,-1 0-14-16,1 1-1 0,1-2-13 0,1-2-7 15,1 3-13-15,1 0 10 0,4-4-15 16,0 3 23-16,2-6-26 0,2 8 15 0,-2-8-35 16,5 4-5-16,-5-4-6 0,17 0 19 0,-10-1-21 15,-7 1 28-15,21-3-18 0,-11-1 0 16,0 1 21-16,1 0-8 0,-1-1-10 0,0 1 20 15,-1-2 23-15,-4 2 16 0,3-1 17 0,-3 2-12 16,-5 2 2-16,7-4-15 0,-4 1 11 0,-3 3-11 16,8-1-8-16,-8 1-5 15,0 0-2-15,0 0-11 0,0 0 8 0,6 7-18 16,-6 1 8-16,0 2-5 0,0 4 4 0,-3 4 11 16,3 4-10-16,0 5-31 0,0 6-25 15,0 4-83-15,3 19-212 0,-3-3-493 0,4 0 88 16,-4-12 70-16</inkml:trace>
  <inkml:trace contextRef="#ctx0" brushRef="#br0" timeOffset="151273.01">20930 4475 465 0,'-8'-3'190'0,"8"3"-90"15,0 0-29-15,-6-4 1 0,6 4 0 0,0 0 7 16,-7-1-15-16,7 1 3 0,0 0-14 0,0 0-14 16,0 0 2-16,-3-6-18 0,3 6 15 15,0 0 8-15,0 0-7 0,0 0-6 0,0 0-15 16,0 0 15-16,0 0 21 0,0 0-18 0,0 0 5 16,0 0-13-16,0 0 2 0,0 0-4 15,0 0 12-15,0 0 16 0,13 14 0 16,-6-11 82-16,3-2-14 0,1 1-9 0,3 1 5 15,-1-2-26-15,5 0-5 0,4 1 0 16,-1 1-13-16,3-2 6 0,1-1-6 0,-2 0 21 16,8 1-29-16,0-1-15 0,2 0-2 0,-2-1 0 15,0 1-26-15,-3 0 33 0,6 0-10 0,1-1-13 16,-4 1-2-16,3-3 7 0,-1 1-7 16,-2 2-3-16,4 0-5 0,-1-1 0 0,-1 0-15 15,1 1 20-15,4-3-7 0,4 1 17 0,-1 1-12 16,-1 1-19-16,2-2 14 15,-1 2-8-15,4-1-8 0,-2 1 13 0,-2-3-24 16,1 2 47-16,-1 0-33 0,-1-1 18 0,-2 2-19 16,-6 0 6-16,5-1 10 0,-3 2-23 15,0-1-7-15,0 0 24 0,-3 2-11 0,3-1-1 16,0 0 13-16,0 2-8 0,-3-3 3 0,4 0-3 16,-4 0-13-16,3 0 6 0,3 1 15 15,0-1-13-15,4 0-5 0,1 0 13 0,-1 0 0 16,-1 0-6-16,2 0 11 0,-1-1-8 0,-4 1-15 15,-3 0 18-15,4 0-3 0,-3 0-5 16,2 0 3-16,0 0-13 0,-3 0-69 0,8 0 0 16,-1 0 17-16,0 1 6 0,4-1 2 0,-5 2 6 15,1-2 4-15,1 1 6 0,1-1 5 0,2 2 5 16,-4-2 23-16,3 3-41 16,-2-3 21-16,2 0-3 0,1 1 7 0,-4 0 1 15,3-1 7-15,1 0 6 0,-5 0-11 0,1 0 10 16,1 0-15-16,1 2 3 0,-1-2 15 15,-5 0-10-15,-2 0-6 0,-1 0 14 0,0 0-8 16,-3 0 2-16,0 0 21 0,-1 0-21 0,-4 0 13 16,-3 0 0-16,-2 0-20 0,-2 0 23 0,-1-2-6 15,-5 2 6-15,0 0-11 0,1 0 24 16,-4 0 2-16,1 0-21 0,-11 0 29 0,14 0-11 16,-4 0-12-16,-10 0 25 0,14 0-4 15,-14 0-9-15,9 0 6 0,-9 0-16 0,7 0 16 16,-7 0-11-16,8-1-10 0,-8 1 3 15,0 0 12-15,10-1-7 0,-10 1-5 0,3-5 2 16,-3 5-23-16,0 0 3 0,6-3-11 16,-6 3-12-16,0 0-23 0,0 0-36 0,4-5-31 15,-4 5-85-15,0 0-158 0,0 0-463 0,0 0 79 16,0 0 100-16</inkml:trace>
  <inkml:trace contextRef="#ctx0" brushRef="#br0" timeOffset="152291.41">25552 4459 524 0,'0'0'210'0,"-14"0"-26"16,14 0-27-16,-10 0 12 0,10 0-118 0,0 0 18 15,-11 0-8-15,11 0-7 0,0 0 10 16,-11 0-10-16,11 0-6 0,0 0 1 0,0 0 2 15,0 0-35-15,-12 0 1 0,12 0 9 16,0 0 2-16,0 0 13 0,0 0-15 0,0 0-1 16,0 0 24-16,0 0-5 0,0 0 2 15,0 0-5-15,0 0 12 0,0 0-1 0,23 7 6 16,-13-6 91-16,1-1-34 0,3 3-5 16,2-3-10-16,8 2-10 0,-3 1-9 0,6-3-11 15,0 0-1-15,1 1-5 0,6-1 5 0,-3 0-26 16,3 2-76-16,1-2 0 0,-1 0 7 15,3 0 11-15,1 0-3 0,6 0 0 0,0 0 5 16,3-2-2-16,-2 1 2 0,4 1-5 0,13 0 10 16,-9-3 6-16,-7 6-8 0,1-3-1 15,1 0 11-15,14 0-7 0,-8 0 2 16,-9 1-11-16,22-1 32 0,-5 2-40 0,4-2 22 16,-1 0 4-16,0 1-2 0,0 1 0 0,0-2-12 15,2 0 14-15,-5-2 3 0,3 4 6 16,-13-2-17-16,14-2 9 0,-6 1 30 0,-8-1-40 15,15 2 7-15,-5-1 2 0,0 1 1 0,-7-3-6 16,6 1 1-16,4-1 7 0,-4 2 0 16,1-2-3-16,-1 1-2 0,-10 1 0 0,-4 0 0 15,-2-2 6-15,1 1-9 0,-2 1-7 0,1-2 17 16,2 3-7-16,-2-4-10 0,-4 1 15 16,2 2-2-16,-4 0 2 0,-8-4 5 15,0 5 11-15,2-1-21 0,-8 0-5 0,-2-2 7 16,-2 1 3-16,-1 1 18 0,-6 1 3 0,0-2 2 15,1 1 3-15,-7 1 7 0,3 0-10 16,-4-4 21-16,-7 4 0 0,13 0-8 0,-5 0-11 16,-8 0-12-16,9-4-8 0,-9 4-20 0,7 0 0 15,-7 0-28-15,5-6-83 0,-5 6-76 16,0 0-87-16,0 0-236 0,0 0-245 0,0 0 56 16,-29 6 95-16</inkml:trace>
  <inkml:trace contextRef="#ctx0" brushRef="#br0" timeOffset="154968.34">25387 10388 409 0,'8'-4'113'15,"-8"4"-19"-15,6-1 19 0,-6 1-21 0,4-7-12 16,-4 7 17-16,9 0 18 0,-9 0-33 16,4-4 23-16,-4 4-21 0,7-4 26 0,-7 4 0 15,0 0-81-15,4 0 14 0,-4 0 80 0,0 0-23 16,0 0 2-16,6-5-2 0,-6 5-18 15,0 0-13-15,0 0 5 0,0 0-20 0,0 0 2 16,4-4-12-16,-4 4 7 0,0 0-13 0,0 0 6 16,0 0-1-16,0 0-4 0,0 0-6 15,6-1 0-15,-6 1 13 0,0 0 1 16,0 0 32-16,0 0 10 0,0 0 1 0,0 0 7 16,0 0-33-16,0 0 3 0,0 0-16 0,0 0 3 15,0 0-6-15,-13-7 6 0,13 7-8 16,-7 0-10-16,7 0 0 0,-8-4-5 0,8 4-1 15,-9-4 4-15,5 4-14 0,4 0 6 0,-10-7 2 16,3 4-15-16,7 3 7 0,-10-2-2 16,5-1 0-16,-3 1 3 0,0 1-16 0,8 1 10 15,-10-6-12-15,4 5 7 0,-1 1-3 0,7 0 1 16,-14-5 2-16,7 1 1 0,1 3-11 16,6 1 10-16,-11-1-8 0,4 0-2 15,0-2 0-15,7 3 6 0,-14 0-4 0,14 0-7 16,-16 0 10-16,16 0-5 0,-15 0 3 0,6 3-3 15,2-3-3-15,-3 1 1 0,-1 0-4 16,-2-1 14-16,2 1-3 0,1 1 11 0,0 2-9 16,-1-1-17-16,1-3 7 0,0 1-4 0,-4 2 4 15,4 0 3-15,0-2-2 0,2-1 22 16,-2 5-22-16,1-4-1 0,2 0 0 0,-4 0 3 16,4 3-7-16,-2-1 25 0,1-1-8 0,-2-1-2 15,4 4 12-15,-1-4-28 0,-1 0 8 0,-2 4 3 16,3-3-3-16,-2 1 8 15,1 1-16-15,-2-1 0 0,4-2 16 0,-5 6-26 16,4-2 8-16,-3-2 12 0,3 4 16 0,-3-1-23 16,0-2-5-16,0 3 18 0,2 0-16 15,-2-3 13-15,4 3-2 0,-4-2-11 0,2 0 5 16,1 2 1-16,-2-1-1 0,2-2 3 0,-4 1 8 16,5 2-8-16,-1-4 2 0,3 3 6 15,-3-4-26-15,3 4 11 0,-2-4 22 0,2 4-18 16,-2-3-9-16,0 3 17 0,1-4-16 0,2 5 1 15,0-4 13-15,-4 4-6 0,4 1-10 0,-1-2 19 16,1 0-4-16,-1 0-2 0,-3 1 13 16,1 3-28-16,2-3 12 0,1 1 6 0,0 2-1 15,-1-2-10-15,-3 3 16 0,7-1-10 16,-4 0 2-16,1-2-8 0,3 2 16 16,-3 3-21-16,3-3 31 0,0 0-29 0,0 2 14 15,0 0-3-15,0-4 3 0,0 3-6 0,3 2-2 16,-3-2-3-16,3-3 0 0,-3 2 11 15,3-2-11-15,-2 4 1 0,3-3 7 0,-1 0 0 16,0 0 2-16,-2-1-7 0,2 2 3 0,3-2-9 16,-2 1 6-16,-1-1 8 0,3 0-1 0,-4 1 3 15,4-1-7-15,-2 0-3 0,-1 1 10 16,4-1-18-16,-1 0 18 0,-1 1 0 16,1-1-7-16,1-2 2 0,-1 2 5 0,-2-4-10 15,3 3 10-15,0 0 15 0,-1 0-20 16,-2-3 0-16,2 3 0 0,-2-2 0 0,3-2 0 15,0 4 8-15,-1-4 0 0,-2 4-8 0,-1-3-8 16,5-1 8-16,-5 4 8 0,4-4-3 16,-4 3-3-16,3 1-14 0,-2-4 17 0,4 4-10 15,-2-4-3-15,-1 4 5 0,0-2 1 0,1-3 9 16,-2 5 17-16,3-4-19 0,0 2-3 0,-3-2 11 16,2 2-10-16,1 0-11 15,0-1 5-15,0-1 16 0,0 2-15 0,3-2 7 0,-3 2-8 16,0-3 6-16,3 4 2 0,0-4-3 0,-3 0 9 15,3 2 1-15,0-1-4 16,-2-2-5-16,2-1-3 0,0 0 2 0,2 5 11 16,-1-4-16-16,0 0 3 0,-1-1 0 0,2 1 8 15,1-1-8-15,-3 2 0 0,3-2 5 16,1 0 0-16,-1-2 16 0,2 2-6 0,1-1-2 16,1 1-16-16,-3 0 16 0,3-2-13 0,0 1 8 15,4-3-11-15,-4 1-4 0,3 2 2 0,-2-3 5 16,-2 1-3-16,2-3 13 0,2 4 13 15,-3-4-12-15,1 2-4 0,-5 0 3 0,6-5-15 16,-7 6 10-16,5-3-2 0,-7-1-18 0,7 4 25 16,-6-4 0-16,2 0-7 15,-2 0 9-15,-1 3-14 0,0-4 4 0,1 1 1 16,1-2 5-16,-5 1-21 0,7 1 10 0,-4-1 1 16,2-2-6-16,-3 2 16 0,4-1 2 15,-2-1-36-15,1 1 37 0,-4 1-6 0,3-5-8 16,-1 6-10-16,0-3 29 0,-3 2-11 0,3 4 0 15,-3-4-2-15,0 1-6 0,0-1 8 0,0-1 10 16,0 1-15-16,-1 0-5 0,-2-2 21 16,2 1-16-16,-1-2 5 0,1 3-5 0,-2-2 8 15,-1 2 9-15,0-1-9 0,2 1-16 0,-3 0 14 16,-2-2 11-16,3 1-17 0,-3-2-5 16,4-1 26-16,-4 4-8 0,0-2-13 15,0 2 10-15,0-1-13 0,0-2 19 0,-4-1 2 16,1 2-13-16,3 2-10 0,-2-4 7 15,-3 0 1-15,2 4 7 0,-1-2-15 0,-2-1 7 16,-2 0 6-16,2 1 10 0,-1-1-3 0,-3-3-4 16,-1 6 1-16,1-5-22 0,-3 1 15 0,-4 1-10 15,6-2 15-15,-6 2-25 0,1 0 5 16,-2-2 5-16,5 5 2 0,-2-2 8 0,-1 1-5 16,2 1-2-16,1-1 7 0,-2-3-10 0,-1 6 12 15,2-3 4-15,-3 3 9 0,3-1-17 16,-3 0-11-16,0-2-5 0,0 3 34 15,0 3-19-15,-4-3-22 0,1 5 17 0,-1-2 11 16,-3 1-21-16,0 2 10 0,1 0 3 0,-5 3 8 16,-3-1-5-16,4-1 4 0,-4 4-12 15,3-3-2-15,-2 0 7 0,4 2 2 0,0-3-7 16,3 2 8-16,2-1-3 0,-3 0 7 0,7-1 4 16,-3 1-14-16,6-2-10 0,0 0-25 15,4 0-39-15,2 1-20 0,2 2-3 0,6-3-41 16,-6 3-84-16,6-3-203 0,0 0-439 0,0 0 78 15,0 0 67-15,24 0 85 0</inkml:trace>
  <inkml:trace contextRef="#ctx0" brushRef="#br0" timeOffset="155740.16">25194 10393 606 0,'0'0'271'0,"0"0"-86"15,0 0-1-15,1 6-15 0,-1-6 5 0,0 0-15 16,0 0 5-16,0 0-31 0,0 0 7 0,0 0-6 15,0 0-12-15,0 0-9 0,0 0-13 16,-16-16-11-16,12 11-9 0,-3-4 2 0,1-1-16 16,-1 0 6-16,2-6-31 0,-7-2 15 0,5-4 1 15,-3-6-29-15,-1-4 13 16,4 0-8-16,-6-18-10 0,2-4-3 0,-2-5 6 16,3-3-3-16,-1 1-5 0,1-16-3 0,0-1 1 15,2 12-6-15,-4-10 3 0,8 15-8 0,-3-3 15 16,-3 4 3-16,3 3 6 0,0 5-14 15,-3 3-2-15,3 9 2 0,3 6-15 0,-2 7 15 16,-1 0-2-16,4 5-8 0,-2-2 8 0,-1 6-15 16,3 3 9-16,0 3 3 0,-1-1 3 15,4 3-13-15,-3-1 0 0,0 1-20 0,3 4 10 16,-1-1 17-16,-2-1-27 0,3 2 2 0,-4-1 8 16,4 7-16-16,0-6 18 0,0 6 1 15,0-4-19-15,0 4 16 0,0 0-16 16,0-7-12-16,0 7-11 0,0 0 3 0,0 0-13 15,0 0-12-15,0 0-32 0,0 0-61 0,0 0-25 16,14 8-70-16,-14-8 9 0,3 7-544 16,-2-1 88-16,-2-3 94 0</inkml:trace>
  <inkml:trace contextRef="#ctx0" brushRef="#br0" timeOffset="156232.65">24768 9201 765 0,'0'0'215'0,"3"7"-28"16,-3-7-16-16,0 0-12 0,0 0-18 0,1 4-1 15,-1-4 14-15,0 0 18 0,0 0-83 16,0 0 80-16,0 0-10 0,0 0-11 0,0 0-2 16,0 0-5-16,0 0-8 0,0-19-25 0,3 9-1 15,1-1-10-15,0-4-20 16,-1-1 5-16,4-6-26 0,-1 3 13 0,5-5 1 16,-4 4-17-16,3-3-1 0,3-3 1 0,-2 0-2 15,-1 1-25-15,1 2 12 0,1 6 9 16,-3 0-24-16,-4 1 7 0,3 1 6 0,-2 5-10 15,1 1-8-15,-4-4-3 0,3 5-7 0,-1 2 4 16,-2-1 1-16,1 0 21 0,-4 0-32 16,3 5 3-16,0-4-7 0,-3 6 14 0,7 0-6 15,-7 0-1-15,0 0 0 0,0 0-3 0,21 6 3 16,-12-4-12-16,-2 5 12 0,4 1 5 16,-1 1-12-16,0-1 7 0,4 2 8 0,-4 0-16 15,4 3 0-15,-4-4 3 0,4 2-5 16,0 3 10-16,2-3-25 0,-1 2-8 0,1-2 15 15,1 1-51-15,1-1-13 0,-3-1-61 16,-3 0-90-16,2 2-89 0,-1-2-121 0,1 0-442 16,-4-2 109-16,0-1 54 0,-2 1 123 0</inkml:trace>
  <inkml:trace contextRef="#ctx0" brushRef="#br0" timeOffset="156772.06">23586 8793 880 0,'0'-6'264'0,"0"2"-26"16,0 4-8-16,-3-8-25 0,3 8-29 0,0-7-24 16,0 7-14-16,-1-3-18 0,1 3-2 0,0 0-11 15,0 0-25-15,0 0 10 16,0 0-25-16,0 20-6 0,1-6 1 0,-1-2-11 15,0 3-10-15,0 2 2 0,3 5-2 0,-3-4-15 16,3 2-6-16,0 2-9 0,-2-4-11 0,5 5-36 16,-2-6-3-16,0 1-12 0,-1-1-26 15,4-2-58-15,2 1-39 0,-2-14-154 0,4 13-465 16,-1-5 66-16,0-1 117 0</inkml:trace>
  <inkml:trace contextRef="#ctx0" brushRef="#br0" timeOffset="157147.67">23903 8807 847 0,'-3'-7'333'0,"0"1"-24"0,3 6-9 0,-3-7-47 16,2 3-35-16,1 4-14 16,-3-7-24-16,3 7-14 0,0 0-18 0,-3-2-14 15,3 2-27-15,0 0-5 0,0 0-7 0,0 0-8 16,0 17-13-16,3-8-2 0,-3-1-10 15,0 2 4-15,3 4-25 0,-2-2-8 0,-1 2-12 16,3 3-6-16,0 1-30 0,0-3-18 0,-2 3-24 16,2-1-30-16,0 0-43 0,3-2-60 0,-4 3-84 15,-7-5-112-15,10-1-454 0,-2-4 108 16,4-1 46-16</inkml:trace>
  <inkml:trace contextRef="#ctx0" brushRef="#br0" timeOffset="157540.78">24093 8743 824 0,'0'0'312'0,"1"-6"-13"16,-1 6-48-16,1-4-13 0,-1 4-30 16,0 0-21-16,-1-7-24 0,1 7-1 0,0 0-24 15,0 0-10-15,0 0-39 0,-13 14 1 0,7-10-16 16,-2 3-7-16,2 3-26 0,2-2-16 15,-2 1 4-15,-1 0-19 0,1 3 0 0,-2-5-7 16,5 2 4-16,-4-2 1 0,4-3-8 16,-1 3 8-16,1-3 7 0,0 2-2 15,3-2 7-15,0-4 16 0,-5 4 5 0,2 1-15 16,3-5-1-16,0 0 19 0,0 0-11 0,-3 4 3 16,3-4-5-16,0 0-6 0,0 0 3 15,0 0-17-15,0 0 17 0,0 0-18 0,0 0 3 16,8 6-8-16,-8-6 10 0,0 0-7 0,6 2-3 15,-6-2 10-15,7 6-7 0,-1-5-3 0,-2 2-7 16,2 1 9-16,-1-1 1 0,1 2-5 16,1-2-26-16,-1 3 7 0,1-2-53 0,1 1-15 15,-2 3-24-15,1-2-53 0,3-2-98 0,-3 3-626 16,0-3 117-16,-1 2 36 16,-2-6 133-16</inkml:trace>
  <inkml:trace contextRef="#ctx0" brushRef="#br0" timeOffset="157744.56">24235 8690 775 0,'0'-7'315'0,"0"2"-26"16,0 5-10-16,0 0-48 0,0-10-9 0,0 10-45 16,0 0-16-16,0-3-18 0,0 3 3 15,0 0-25-15,0 0-11 0,0 0-10 16,4 16-16-16,-4-11 1 0,3 6-11 0,-3 0-31 15,3 5 3-15,-3 0-12 0,4 0-22 16,-4 2-35-16,3-1-30 0,1 0-52 0,-4 1-26 16,3-1-97-16,-2-3-43 0,2-3-26 0,-3-3-399 15,3 2-8-15,2-3 87 0</inkml:trace>
  <inkml:trace contextRef="#ctx0" brushRef="#br0" timeOffset="158228.68">24276 8626 924 0,'-3'-7'314'0,"3"0"-35"0,-2 3-5 0,0-3-41 15,-1 5-18-15,3 2-33 0,0-8-8 0,0 8-15 16,-3-8-21-16,3 8-13 0,3-7-4 0,-3 7-19 16,6-7-7-16,1 6-6 0,4-5-20 15,-1 2 3-15,3 2-10 0,2-3-4 0,1 4-6 16,2-3-1-16,-1 2-8 0,0 1-14 0,-3 1-24 15,2 0-5-15,-1 0-8 0,-5 0 3 16,3 0-16-16,-2 0 1 0,-1 3 10 0,-2 1-1 16,-3-3 1-16,-1 5 2 0,-1-2-17 15,-6 3 15-15,-1 0-6 0,-1 3 1 0,-6-2 7 16,1 5-2-16,-2-3-8 0,1-1-2 16,-5 1 12-16,6-2 0 0,0 0 3 0,1-1-13 15,-2 1 21-15,4-2-1 0,3-2-14 0,-3 2 12 16,3-3 7-16,1 3-20 0,0-4 19 15,3-2 14-15,0 7-10 0,0-7 0 0,10 6 29 16,-3-5-24-16,0 2-7 0,0-3 30 0,7 2-25 16,-4 1-3-16,3 0 19 0,1-3-19 15,-4 1-3-15,5 5 14 0,-5-5-24 0,3 6 3 16,-2 0 16-16,-1-4-11 0,0 4 3 0,-3 1-1 16,0-1-4-16,-4 3 2 0,0-2 5 15,-3 2-2-15,-3 4-3 0,-1-3-23 16,-2 3 10-16,-5-2 1 0,-2 4 4 0,-1 0-5 15,0-1-40-15,-6-3-9 0,6 3-7 0,-6-5-30 16,6-2-70-16,0-3-102 0,1 1-607 16,2-3 115-16,1-3 77 0,5 0 62 0</inkml:trace>
  <inkml:trace contextRef="#ctx0" brushRef="#br0" timeOffset="158479.76">24916 8501 862 0,'0'0'269'16,"6"-2"-34"-16,-3-3-25 0,-3 5-18 0,4-1-7 16,-4 1-17-16,4-6-24 0,-4 6-39 15,7-2-3-15,-7 2-17 0,0 0-60 0,13-2-53 16,-13 2-38-16,11 3-29 0,-8 1-43 0,3-1-44 15,-9 4-87-15,7 1-437 0,-1 2 27 16</inkml:trace>
  <inkml:trace contextRef="#ctx0" brushRef="#br0" timeOffset="158636.72">24927 8675 913 0,'0'0'274'0,"6"-7"-51"15,-3 1-16-15,1 2-5 0,2 3-33 0,-2-5-7 16,2 4-22-16,2-4-6 0,2 4-9 16,-4-3-30-16,4 1-42 0,1 0-55 0,-1 2-6 15,4 1-40-15,-4-2-57 0,4 0-87 0,0 2-612 16,-1 1 105-16,4 0 34 0</inkml:trace>
  <inkml:trace contextRef="#ctx0" brushRef="#br0" timeOffset="158900.37">25377 8461 698 0,'0'0'274'0,"-3"-10"-26"0,3 10-30 16,0-5 56-16,0 5-21 0,3-3-38 15,-3 3-33-15,0 0-10 0,0 0-16 0,0 0-18 16,0 0-8-16,0 0-12 0,0 0-13 0,-3 15-2 15,3-5-27-15,0 0-27 0,3 3 7 16,-3-3-17-16,3 7-21 0,0 1-41 0,-2-3-18 16,2 3-8-16,0 3-59 0,1-4-109 15,0 1-190-15,2-3-422 0,1-4 99 0,0-2 44 16</inkml:trace>
  <inkml:trace contextRef="#ctx0" brushRef="#br0" timeOffset="159260.28">25729 8425 775 0,'-10'0'228'0,"10"0"-21"0,-14 3-5 16,3 2-27-16,1 3-14 0,-2 0-23 15,0 0-15-15,-1 3-18 0,4-1-10 0,-3 5-1 16,3-1 3-16,2-2-22 0,-1 2 2 0,5-1-29 15,0 1 14-15,3-3-24 0,3 1 3 16,0-2 8-16,1-3-19 0,6 0 4 0,-3-4 1 16,6-1 4-16,-2 1-24 0,3-6-7 0,0-1 20 15,2-3-5-15,2 0 10 0,-5-1-7 16,1-2-13-16,0 2-3 0,-4-4 5 0,2-1 24 16,-7-2-21-16,2 3 12 0,-1-3-2 0,-1 4 3 15,-5-4-15-15,0 1-11 0,0 3 7 16,-1-2-9-16,-6 2 2 0,4 3-23 15,-4-2-15-15,0 5-5 0,-3 2-29 0,0-3-5 16,3 5-35-16,-3 1-37 0,10 0-22 16,-14 3-85-16,10 1 3 0,-2-3-484 0,3 5 31 15,3-6 114-15</inkml:trace>
  <inkml:trace contextRef="#ctx0" brushRef="#br0" timeOffset="159651.94">25866 8391 811 0,'3'-5'243'0,"-3"5"-25"16,7-4-6-16,-4 0-30 0,-3 4 0 15,4-3-31-15,-4 3-18 0,7-6-10 0,-7 6-8 16,4-1-8-16,-4 1-12 0,12-3 0 0,-5 0-34 16,-7 3-2-16,14-2 8 0,-7 2-11 15,-7 0-10-15,18 0 5 0,-8 1-12 0,0 3-19 16,3-1-20-16,-4-3-13 0,-1 6-7 0,3-4 4 15,-4 5 4-15,-1-3-11 0,1 2 10 16,-4 1 0-16,1 0 8 0,-3-2-3 0,-2 2 6 16,-1 2-21-16,-3 3 15 0,0-3 5 0,-3 0 1 15,1 1 2-15,-4-2 7 16,3 2 4-16,-1-2-27 0,-1-1 19 0,0 0 20 16,6 1 2-16,-5-3-12 0,5 0 8 0,-3 0-6 15,4-1 0-15,-1-2 9 0,1 4-4 16,3-6-7-16,-3 3 12 0,3-3-7 0,0 0-5 15,0 0-8-15,16 4 21 0,-8-4-8 0,5-4 2 16,1 2-17-16,3 1-6 0,3-2-38 16,-3-2-33-16,7 2-31 0,-3-3-77 0,-1 5-43 15,4-3-187-15,0 1-325 0,2 0 35 0,-8-2 96 16</inkml:trace>
  <inkml:trace contextRef="#ctx0" brushRef="#br0" timeOffset="160248.37">26331 8361 831 0,'0'0'290'0,"-3"-4"-52"0,3 4-16 16,-4-6-25-16,4 6-25 0,0 0-18 0,-3-2-16 16,3 2-20-16,0 0-6 0,0 0-15 15,0 0-10-15,0 0 0 0,-8 17-15 0,8-9-28 16,0 0 9-16,-3 3-24 0,3-3-4 0,-3 7 3 15,3-5-25-15,-1 4-6 0,0-3-12 16,-1 3-13-16,-1-4-8 0,3 0 10 16,0-2-12-16,-3 0 46 0,3-1 28 0,0 0-13 15,0-7 2-15,-1 6-17 0,1-6 15 0,-1 4 5 16,1-4 0-16,0 0-5 0,0 0 8 16,0 0-3-16,0 0-10 0,-8-14 13 0,8 14 2 15,0-5 5-15,0 5-7 0,-4-6-8 0,4 6-15 16,0 0 5-16,4-7 5 0,-4 7-1 15,8-6-4-15,-3 4 3 0,-5 2-11 0,13-2 5 16,-5 1-5-16,2 0-5 0,0 1 13 0,4-3-13 16,-1 3 5-16,1 0-10 0,0 3 13 15,0-3-19-15,-1 0 6 0,2 0 3 16,-2 0-11-16,0 0 8 0,-2-3-3 0,2 1 23 16,-6 2-27-16,4-1 35 0,-2 0-34 15,-2-5-4-15,0 4 23 0,0-4-1 0,-3 2 9 16,2-2 7-16,-2-1-10 0,-1-3-8 0,0 3 5 15,-3-1 16-15,0 2-6 0,3 0 24 16,-3 0-14-16,0-1 4 0,-3 0-19 0,3 7 18 16,0-10-20-16,0 5-5 0,0 5 15 0,-3-6-31 15,3 6 21-15,-3-7-21 0,3 7 0 16,0 0 14-16,0 0-6 0,0 0 7 0,-4 20-9 16,4-8 9-16,0-2-4 0,0 1-18 15,3 3 12-15,-2-2-33 0,-1 7 8 0,3-4-8 16,0 1-5-16,0 3-7 0,0 0-19 15,2-1-20-15,-2-1-28 0,1-1 25 0,2 2-107 16,-9 3-146-16,10-5-486 0,-4-3 110 0,5-1 35 16</inkml:trace>
  <inkml:trace contextRef="#ctx0" brushRef="#br0" timeOffset="160475.81">26810 8143 931 0,'0'0'313'0,"0"-3"-29"0,0 3-41 16,0 0-26-16,0 0-12 0,0 0-15 0,0 16-29 16,0-7-8-16,0 1-14 0,0 1-22 0,0 9-7 15,0-1 1-15,0 0-30 0,3 6 1 16,-3 2-2-16,0 2-32 0,0-3-7 0,0 4-18 15,0-3-38-15,0-2-26 0,4 2-69 0,-4-2-92 16,3-9-105-16,0 4-543 0,0-1 138 16,1-6 16-16,-1-1 105 0</inkml:trace>
  <inkml:trace contextRef="#ctx0" brushRef="#br0" timeOffset="160760.6">26888 8437 729 0,'0'-5'335'0,"0"-2"-22"0,-3 3-42 16,3 4-10-16,0-9-31 0,0 9-15 0,0-6-7 16,0 6-39-16,0-6-23 0,0 6 2 15,3-6-25-15,-3 6-23 0,6-1 2 0,-6 1-20 16,8-2-5-16,-8 2-3 0,16-1 0 0,-16 1-15 16,15 0-13-16,-8 1 5 0,-1 1 1 15,1-2-19-15,2 0-2 0,-9 0-6 16,12 3 6-16,-6 0-8 0,1-2-23 0,-7-1 15 15,11 3-4-15,-8 2-6 0,-3-1 0 0,0 2-10 16,0 1 12-16,-6 1-32 0,-2 2-26 16,1 3-24-16,0-1-30 0,-4 1-25 0,-1-1-11 15,2 2-92-15,-1-3-28 0,4 3-581 0,0-3 92 16,-2-1 46-16,1-1 131 0</inkml:trace>
  <inkml:trace contextRef="#ctx0" brushRef="#br0" timeOffset="161320.71">26993 8506 645 0,'8'-6'250'16,"-1"-1"-22"-16,-1 4 56 0,-2-2-5 16,-1 3-30-16,0-3-19 0,-3 5-7 15,11-3-39-15,-8-1-23 0,-3 4-7 0,4-3-16 16,-4 3-23-16,3-6-2 0,-3 6-16 0,6-4-20 16,-6 4-5-16,0 0-14 0,0 0-4 0,0 0-3 15,12 2-12-15,-12-2-19 0,0 0-4 16,13 6-14-16,-6-4-12 0,0-2 0 0,-1 3-1 15,-6-3-14-15,14 0 12 0,-6 0-23 16,3-3 16-16,0 3-3 0,0-7-8 0,0 2 16 16,1-5 10-16,0 1-11 0,1-2 1 0,-2 3 5 15,-1-4 17-15,0-1-9 0,-4 2 30 16,2 3 0-16,-1-1 16 0,-1 1 17 16,0 1-12-16,-2 0-6 0,2 0 1 0,-4 3-6 15,1-2-20-15,-3 4 0 0,0 2 0 0,6-6-3 16,-6 6-15-16,0 0 5 0,4 13-2 15,-4-4 2-15,0 1-5 0,0 5 5 0,3 1-10 16,-3 3 8-16,3 5 4 0,-2 2-7 0,-1 0 3 16,3 1-8-16,0 3 2 0,-3 2 11 0,0 2 10 15,4-7-34-15,-2 3 19 0,-2-3 10 16,-2-2-11-16,2 0-4 0,0-7-3 0,-4 3-8 16,4-3-5-16,-3-5 5 0,0 2 0 15,-4 0 0-15,4-5 21 0,-4-3-23 0,2 1 5 16,-4-6-1-16,2 0 4 0,7-2-14 15,-16-5 29-15,5-2-11 0,4-3-2 0,0-5 18 16,-3-2-5-16,6 2-1 0,-2-6 19 16,2 0-13-16,4 2 2 0,0-2 0 0,0 3-9 15,3-1 4-15,1 1 18 0,3-3-28 0,0 4 2 16,3-2 9-16,0-2-6 0,4 5 0 0,-4 0-3 16,7 2 4-16,-3 0-19 0,-1-1-23 15,5 5-23-15,-5 0-48 0,4 1-39 0,-4 0-80 16,-1 0-127-16,4 2-520 0,0-1 103 0,-4 0 45 15,-1 0 121-15</inkml:trace>
  <inkml:trace contextRef="#ctx0" brushRef="#br0" timeOffset="161537.94">27552 8107 926 0,'0'0'312'0,"0"-7"3"0,0 7-23 0,-1-7-54 15,1 7-25-15,0 0-11 0,0 0-36 0,0 0-2 16,0 0-21-16,0 0-20 0,-4 25-8 16,4-15-5-16,0 5-20 0,0 3-6 15,-3 4-20-15,3 6-25 0,0 2-39 0,-4 4 2 16,3 2-32-16,-4 2-47 0,1-2-66 16,-2 3-39-16,0 11-59 0,1-13-66 0,2-5-533 15,-1-7 121-15,1-3 64 0</inkml:trace>
  <inkml:trace contextRef="#ctx0" brushRef="#br0" timeOffset="162127.16">27524 8651 552 0,'5'-8'172'0,"-4"-2"15"0,0 2 18 16,-1-1-6-16,3-1-22 0,0-2 25 15,-1 4-33-15,-1-2 0 0,0 2-21 0,-1 1-22 16,3 2-14-16,-3-1-4 0,3-1-24 0,-3 1-9 16,4 1 4-16,-3-2-5 0,5 0-7 0,1 1-1 15,2 1-25-15,1-2 10 0,-2 0-4 16,2 1-12-16,1 1-12 0,-1-2-15 15,3 0 7-15,-2 1 75 0,-1 1-13 0,0-2-11 16,1 0 14-16,-1 1-21 0,-3 0-8 16,3-4-5-16,-3 4-5 0,-1-2-3 0,-2 1 11 15,-1 0-21-15,1-1 3 0,-4 1 5 0,3 3-16 16,-3-2 1-16,0-1 14 0,0 7-22 16,-4-10-3-16,1 9-2 0,3 1 5 0,-8 0-5 15,8 0-19-15,0 0 24 0,-19 7-10 0,12-2-1 16,1 1-2-16,-1 2 13 0,3 2-16 15,-3 0 6-15,4 2 5 0,1 1-13 0,0-1 12 16,-1 4 1-16,3-4-11 0,0 2-2 0,5-2 8 16,-3 2-8-16,1 0 0 0,4-4 10 15,0 1 7-15,0-4-19 0,0 0 9 16,5-4-2-16,-2 1 3 0,2-4-6 0,-1-1 8 16,2-4-5-16,1 3-5 0,-1-4 23 0,3-4-15 15,-5 1 7-15,0-4-12 0,0 2 7 16,0-6-8-16,-1 2-5 0,-1-2 1 0,-5 1 4 15,5 0-7-15,-5 0 23 0,2 3-18 0,-3-1 23 16,2 6-1-16,-2-4-4 0,1 2-5 16,-1 1 0-16,0 3-6 0,-3 0 8 0,4-1-10 15,-1 5-5-15,3-2 10 0,-1 2-12 0,-5 2 4 16,16 1 6-16,-6 3 7 0,1 0-18 16,-1 2 13-16,4 2-12 0,-1 2 2 15,-2 0-1-15,2 5-6 0,-2-1-4 0,-1 4 14 16,0 1-1-16,-6 6 6 0,-1 6 12 15,-6 5-20-15,-7 18 2 0,-14 9-7 0,-10 2-10 16,-8 3-24-16,-6-1-2 0,-13 5-61 0,-22 13-244 16,-15-2-532-16,-15 6 82 0,-14-3 40 15,-13-4 78-15</inkml:trace>
  <inkml:trace contextRef="#ctx0" brushRef="#br0" timeOffset="164740">3198 5459 266 0,'0'0'100'0,"0"0"-26"16,0-8-28-16,0 8 15 0,0 0-10 15,0 0 1-15,0 0-19 0,3-6 36 0,-3 6-18 16,3-3-41-16,-3 3 39 0,7-1 2 0,-7 1-12 16,14-5 66-16,-7 5 5 0,0-1 2 15,4 0-2-15,2 1-17 0,-3-2-1 0,7-1 0 16,0 2-8-16,1-1 19 0,2 1-37 0,0-3 8 15,4 1-2-15,1 1-28 16,-1-3 20-16,6 4-13 0,-4 0 8 0,2-4-11 16,0 4-7-16,2-2 3 0,-2 3-21 0,2-4 23 15,1 3-5-15,-3-1 0 0,2 1-10 16,-2 1-3-16,-4 0 0 0,7 3 0 0,-3-2 3 16,3 0-13-16,-1 2 5 0,1 0-90 0,-3 1 3 15,5-2 3-15,-2 0 27 0,-4 0-4 16,4 2 10-16,3-3 5 0,-3 1 8 0,0-1-1 15,0 0 16-15,3-1-5 0,0 0 20 0,-3 0-9 16,3-1-12-16,0 0 1 0,-4 1 5 16,2-2 11-16,1 2 12 0,-2 0-31 15,0-1 8-15,-4 1 0 0,4 0 0 0,-4-4-3 16,-2 4 19-16,2 0-21 0,-4-2 12 16,2 2 3-16,2 2 11 0,-3-2-34 0,1 3 26 15,1-3-16-15,1 0 21 0,-2 0-33 0,2-3 12 16,0 6 3-16,-2-6 8 0,5 6-10 15,-3-2-1-15,0-2 8 0,0 1 0 0,-2 1 11 16,-1-1-16-16,3 0 5 0,-3 0-5 0,-1 0 2 16,2 1 11-16,-1 1-33 0,-3-1 22 15,2 3-2-15,-2-4 0 0,-1 1 3 0,0 1 7 16,1-2-10-16,-7 4-8 0,3-2 24 0,0-2-14 16,-3 1-10-16,-1 0 19 15,1-1-9-15,-1 2-2 0,-2 1 5 0,-1-3-5 16,0 1-2-16,-2-1-6 0,-8 0-12 0,16 1-19 15,-9 1-50-15,-7-2-3 0,11 1-62 16,-8 3-15-16,-2-1-148 0,2 1-382 0,-3-4 41 16</inkml:trace>
  <inkml:trace contextRef="#ctx0" brushRef="#br0" timeOffset="165823.72">11839 5426 552 0,'0'0'228'0,"-9"-1"-13"0,9 1-20 0,-10-5-24 0,10 5 6 16,-7-2-8-16,7 2-28 16,0 0-19-16,-8-1 1 0,8 1-25 0,0 0 1 15,0 0-12-15,0 0 3 0,0 0 5 0,0 0-13 16,0 0-6-16,0 0 6 0,0 0 0 15,31 0-23-15,-17 0-3 0,3 0 3 0,4 0-87 16,3-1-5-16,6-2 2 0,2 1 18 0,8 0 6 16,1 0-9-16,4-2 1 0,-1 2-3 15,1 1 23-15,2-3-15 0,1 3-3 0,-4-1 3 16,2 1 7-16,1 1-9 0,-2-1 1 0,-1-2 6 16,1 1 10-16,2 2 11 0,11-2-14 15,-3 0 3-15,-11-1-10 0,4 2 13 16,-3-1-8-16,16-2 13 0,-10 3-13 0,-7 0 7 15,1 1-7-15,-4-2 3 0,-7 2-6 16,1 0 16-16,-2 0-13 0,-1-1 21 0,-8 1-24 16,3 0 11-16,-6 1-11 0,0 1 3 0,-2-2 3 15,-5 0 7-15,0 1 8 0,0-1 2 16,-4 1-27-16,0-1 2 0,1 0 5 0,-11 0 15 16,13 0-12-16,-6 3-9 0,-7-3-27 0,9 0-21 15,-9 0-43-15,8 1-51 0,-8-1-44 16,0 0-67-16,3 2-501 0,-3-2 33 0,0 0 120 15</inkml:trace>
  <inkml:trace contextRef="#ctx0" brushRef="#br0" timeOffset="167008.94">15867 5536 414 0,'0'0'164'0,"0"0"5"15,6-7-105-15,-6 7 13 0,0 0-13 0,0 0-23 16,0 0 7-16,8-1 6 0,-8 1-8 16,0 0-18-16,10 0 13 0,-10 0 10 0,13 0 24 15,-2 0-6-15,2 1-18 0,1 2 82 16,0-1-5-16,6-2-18 0,5 1 5 0,1 0-17 15,5 4 1-15,4-4-22 0,2 3-3 16,4 0-10-16,0-1-5 0,17 3 10 0,-10-4-20 16,11 3-5-16,2-1 9 0,0 1-7 0,1 2-12 15,-1-4-6-15,1 3 0 0,0-4 8 16,-1 1-16-16,1 1 6 0,-1-1-8 0,-2 1 10 16,5-2-84-16,-13-2 4 0,11 2 27 0,2-2 2 15,-9 0-8-15,10 2 13 0,-3 1 5 16,4-3 3-16,-2 0 5 0,-10 1-18 0,8-1 5 15,-7 0 13-15,-7 1-16 0,-4 1 32 16,4-1-22-16,-4 0-14 0,1 2 17 16,-1-3 6-16,0 1-3 0,1 1-1 0,-4-2 9 15,1 1-6-15,1 2 1 0,-2-1 2 0,-2-2 8 16,-5 1-14-16,3-1 27 0,-6 0-3 16,0 0-26-16,0 1 16 0,-4-1-1 0,-3 0-14 15,-1 0 2-15,-2 2 0 0,-3-2 2 0,1 0 3 16,-4 3 10-16,-2-3-2 0,1 0-11 15,-1 1 8-15,-3-1-5 0,-2 0 11 0,2 0 2 16,-4 0-3-16,-6 0-8 0,15 1 6 0,-15-1-8 16,10 0-13-16,-10 0-20 15,9 2-46-15,-9-2-14 0,0 0-19 0,7 1-65 16,-7-1-46-16,0 4-475 0,0-4-4 0</inkml:trace>
  <inkml:trace contextRef="#ctx0" brushRef="#br0" timeOffset="168051.62">20591 5578 606 0,'0'0'218'0,"0"0"-19"0,0 0-37 15,0 0-14-15,0 0 3 0,0 0-31 0,0 0-2 16,0 0-10-16,24 0-1 0,-13 0-102 0,5 0 18 16,8 0 3-16,1 0-39 0,9-2 21 15,6 4-3-15,8-1 5 0,14-1 0 0,6 3-2 16,0-1-16-16,5-2 1 0,-2 0 22 0,1 0 6 15,3 1-1-15,3-1-5 16,-2-1-2-16,6 1 5 0,18-2-5 0,-1-2-23 16,-1 2 15-16,-18 1 20 0,18-4-17 0,-5 1 5 15,-1-2 7-15,3 0 70 0,-19 2 7 16,16-3-12-16,3 0 2 0,-19 0-8 0,-1 3-15 16,-3-4 5-16,-3 1 5 0,-2 0-17 0,-5 1-9 15,-4 1-9-15,-9-1 12 0,-12 4-8 16,-3-3-9-16,-3 4-4 0,0-2 11 0,-4-1-15 15,-3 3-8-15,-4-2 8 0,1 3-3 0,-5-1-3 16,-4-2 0-16,4 3 16 0,-5-2-10 16,-4 2-6-16,3 0-2 0,-10 0-5 15,17 0 10-15,-11 0-5 0,-6 0-20 0,11 0-1 16,-11 0-30-16,0 0-44 0,3 5 13 0,-3-5-123 16,0 0-207-16,0 0-441 0,-20 2 98 15,20-2 64-15</inkml:trace>
  <inkml:trace contextRef="#ctx0" brushRef="#br0" timeOffset="173516.33">25069 10768 563 0,'0'0'207'0,"0"-10"-12"0,-3 3-96 15,3 5 37-15,0-4-3 0,-3 1-7 16,3-1 86-16,0 6 3 0,0-8-18 16,-1 2-25-16,1 6-3 0,0-9-41 0,0 9 7 15,0 0-30-15,0-8-10 0,0 8 2 16,0 0-18-16,0 0-2 0,10 0-26 0,-10 0 8 16,15 7-8-16,-5 0-7 0,0-3 5 0,4 3-21 15,3 0 18-15,0 3-5 0,0-2-16 16,6 5-2-16,-2-3 1 0,2-1-1 0,-5 2-6 15,3 1-11-15,3 0 6 0,-7-4-14 0,3 2-21 16,-6-3-44-16,5 1-10 0,-7 0-58 16,2 1-44-16,-4-3-70 0,0-4 45 15,-3 5-139-15,0-4-454 0,-4 1 99 0,-3-4 30 16</inkml:trace>
  <inkml:trace contextRef="#ctx0" brushRef="#br0" timeOffset="173700.44">25383 10590 901 0,'-6'-4'309'15,"-1"2"-32"-15,7 2-24 0,-20 2-25 0,9 5-21 16,-6-1-17-16,1 3-29 0,-5 5-18 0,0 4 3 16,1 0-31-16,-1 5 8 0,0 1-2 15,-6 7-37-15,4 2-38 0,-1 4-28 16,3 0-26-16,4-11-68 0,3 4-170 0,1-5-200 15,-1-5-386-15,7-5 129 0,0 0 37 0</inkml:trace>
  <inkml:trace contextRef="#ctx0" brushRef="#br0" timeOffset="173941.17">24956 10783 916 0,'0'-7'325'0,"0"7"-33"0,4-7-23 16,0 6-34-16,2-3-28 0,1-2-12 15,3-1-26-15,8 5-26 0,2-4 8 0,4-3-36 16,14 1-12-16,13 0 9 0,10-3-25 0,1 1-10 16,10-1-26-16,-1 1-33 0,1 2-77 15,2-1-163-15,-1 5-654 0,2-1 93 0,1-2 64 16,-5 2 102-16</inkml:trace>
  <inkml:trace contextRef="#ctx0" brushRef="#br0" timeOffset="174711.36">30436 10743 1013 0,'3'-9'297'0,"-3"9"-20"0,3-2-19 15,-3 2-38-15,0 0-23 0,2-6-12 0,-2 6-22 16,0 0-32-16,0 0-3 0,0 0-31 0,10 0 6 16,-10 0-11-16,10 6-13 0,-4-4-5 15,2 7-2-15,1-3-16 0,2 2 1 0,3 3-4 16,2 1 1-16,-1 1-8 0,1 2 0 0,2 1-18 16,0 0 3-16,-2 1-23 0,4 2-29 15,-3-4-48-15,1 0-87 0,-2-3-143 0,1 4-590 16,-3-1 111-16,-3-6 62 0,-4-1 124 15</inkml:trace>
  <inkml:trace contextRef="#ctx0" brushRef="#br0" timeOffset="174933.4">30734 10716 711 0,'0'0'264'0,"0"-8"-26"15,0 8-26-15,-3-7-22 0,3 7-16 0,0 0-23 16,0 0-8-16,0 0-23 16,0 0-22-16,0 0 7 0,-15 17-16 0,7-3 3 15,-1 5-33-15,-6 4-20 0,0 4-27 0,-9 11-22 16,3-1-36-16,-2 3-43 0,2 1-116 16,-7-5-69-16,6 2-461 0,4-11 36 0,7-9 77 15</inkml:trace>
  <inkml:trace contextRef="#ctx0" brushRef="#br0" timeOffset="175165.55">30447 10874 1069 0,'0'0'308'16,"-3"-6"-6"-16,3 6-44 0,-2-7-12 0,2 7-31 15,0 0-26-15,2-6-7 0,4 2-18 16,1 3-26-16,6-5-15 0,11 3 0 0,4-5-31 16,14 5 3-16,15-5-3 0,6 1-10 0,0 0-21 15,2 5-30-15,4-3-36 0,-4 5-82 16,3-8-213-16,-3 14-619 0,3-4 139 0,-7 2 55 16,-9-2 60-16</inkml:trace>
  <inkml:trace contextRef="#ctx0" brushRef="#br0" timeOffset="176085.87">25439 14658 959 0,'0'-7'269'0,"0"7"-28"0,-1-4-31 16,1 4-26-16,0 0-20 0,0 0-8 0,0 0-38 16,0 0-3-16,0 0-15 15,21 12 2-15,-17-5-25 0,6 6 0 0,0-1-1 16,4 1-14-16,-1-1 10 0,1 6-16 0,3 4-18 0,3-2 8 16,-2 3-5-16,-1-1 5 15,4-2-28-15,-2 1-7 0,-4-2-60 0,1-3-82 16,1 0-71-16,-3-3-233 0,4-1-351 0,-5-3 49 15,-2-5 110-15</inkml:trace>
  <inkml:trace contextRef="#ctx0" brushRef="#br0" timeOffset="176293.21">25743 14665 865 0,'-10'1'230'16,"-4"7"-12"-16,0 1-29 0,-3 3-25 16,-7 2-16-16,4 7-2 0,-14 7-20 0,6 5-3 15,-2 2-13-15,-1 2-41 0,0 1-5 0,3 1-52 16,-2-6-40-16,6 2-56 0,3-6-121 16,8-7-514-16,-1 0 12 0,7-5 93 0</inkml:trace>
  <inkml:trace contextRef="#ctx0" brushRef="#br0" timeOffset="176509.45">25254 14906 1067 0,'-3'-5'330'15,"3"5"-23"-15,-1-10-53 0,2 6-19 0,2 0-30 16,4-3 2-16,7-3-30 0,9 2-26 0,6-5-10 15,4 1-11-15,18-5-12 0,4 2-18 16,3-2-11-16,1 3 6 0,5-1-23 16,-2 1-16-16,6 2-92 0,14-5-25 0,-13 6-42 0,2 1-45 15,21 2-154-15,-16-1-563 0,-1 1 43 16,-4 0 141-16,2 1 49 0</inkml:trace>
  <inkml:trace contextRef="#ctx0" brushRef="#br0" timeOffset="177385.5">31144 12951 967 0,'0'-8'315'15,"0"8"-28"-15,0-3-34 0,0 3-15 0,0 0-41 16,0-7 3-16,0 7-21 0,0 0-25 0,3-6-29 16,-3 6-2-16,0 0-28 0,0 0-3 15,0 0-23-15,0 0 8 0,0 0-6 0,8 14-17 16,-2-4 0-16,-2 1 2 0,2 3-18 15,1 1 14-15,3 8-9 0,-1-4-10 0,1 6-94 16,-1 0 5-16,1 0-3 0,0 0-5 16,1-6-13-16,-4 2-13 0,3-3-50 0,-4-1 4 15,1-3-35-15,2-2-101 0,-8 2-61 0,6-4-440 16,0-2 67-16,1-2 84 0</inkml:trace>
  <inkml:trace contextRef="#ctx0" brushRef="#br0" timeOffset="177621.95">31377 12951 732 0,'0'0'235'0,"-1"-5"-20"0,1 5-15 0,0 0-13 0,0 0-18 16,0 0-21-16,0 0-20 15,-23 13-23-15,13 1 5 0,-2 4-13 0,-1-1-12 16,-4 9-8-16,-3 13 4 0,-4-3-60 0,0 3-16 15,0-3-15-15,3 3-54 0,-2-4-28 16,2-4-95-16,7-6-44 0,0-6 47 0,1-1-36 16,3-3-8-16,2-1 11 0,2-5 20 0,1-5 51 15,0 3-28-15,5-7 12 0</inkml:trace>
  <inkml:trace contextRef="#ctx0" brushRef="#br0" timeOffset="177805.2">31082 13187 726 0,'-3'-7'310'0,"3"-1"-21"0,0 2-2 0,-3-2-44 16,2 1 0-16,0 2-12 0,-1 0-14 16,-1-2-25-16,3 7-23 0,0-9-20 0,0 5-16 15,3-1-18-15,1-2-5 0,9 3-18 0,4-3 8 16,7-1-28-16,11-5-72 0,20 2 0 16,11-3-16-16,14 2-12 0,9-3 15 0,0 5-30 15,0 0-49-15,3-2-118 0,-16 9-676 0,-1-4 113 16,3 0 133-16,-9-3 31 0</inkml:trace>
  <inkml:trace contextRef="#ctx0" brushRef="#br0" timeOffset="183566.13">24731 5534 248 0,'-3'-5'110'0,"3"5"54"0,-4-3-8 16,4 3-13-16,-6-5 1 0,6 5-4 0,-5-3-19 15,5 3-27-15,-6-2-4 0,6 2-3 16,-4-5-15-16,4 5-1 0,0 0-22 0,-6-2 10 16,6 2 0-16,-4-5-18 0,4 5 0 0,0 0-26 15,-10-3 13-15,10 3-5 0,-7-1 5 16,7 1-2-16,-10 0-13 0,10 0-11 0,0 0 16 16,-14 0-3-16,14 0 6 0,-10 0 5 0,10 0-9 15,0 0-19-15,-13 0 33 0,13 0-39 16,0 0 18-16,-11 0 3 0,11 0-16 0,0 0 1 15,0 0 15-15,0 0 10 0,-10 0 2 16,10 0 1-16,0 0 28 0,0 0 10 0,21 9-3 16,-8-7-97-16,8 3 26 0,10-4 18 15,6 3 10-15,7 0-21 0,28-3 6 0,9 1 73 16,20-2 9-16,8-2-31 0,4 1 22 16,0 1 11-16,-1-7-28 0,4 2 5 0,4 1-15 15,0-4 23-15,3 2-8 0,3-3-11 0,-6 1 6 16,0-3 18-16,0 3-18 0,3-1-87 15,0-3 12-15,3 2-14 0,-6-1 14 0,-2-2 1 16,-8 2 0-16,-7 2-6 0,-5-3 6 0,-5 3 10 16,-19 0-6-16,-7 1-1 15,-3 3-6-15,-5-2 0 0,-15 1 10 0,-3 3 6 16,-13-1-16-16,2 3-28 0,-8-2-8 0,-3 3-46 16,-5 0-25-16,0 0-1 0,-4 3-22 0,-4-1-93 15,-2 4-535-15,-8 1 57 0,-2 0 102 16</inkml:trace>
  <inkml:trace contextRef="#ctx0" brushRef="#br0" timeOffset="185271.22">2589 6509 499 0,'0'0'192'0,"-7"-5"-67"16,7 5 0-16,-6-1-35 0,6 1 87 0,-8-2-16 15,8 2-20-15,0 0-21 0,0 0 11 16,-10-1-21-16,10 1 5 0,0 0-18 16,0 0-5-16,0 0-18 0,0 0 1 0,0 0-4 15,0 0-7-15,0 0-28 0,0 0 21 0,0 0-9 16,38 4-7-16,-11-4-3 0,4 5-7 15,11-5 15-15,5 0-5 0,1 0-5 0,17-2-8 16,4 4 0-16,5-2-7 0,5-2 12 0,17-4-2 16,-1 3 2-16,4-2 3 0,1 0 5 15,-1 1-15-15,-3-4 2 0,3-1 8 0,-1 1-100 16,0 0 20-16,0 0 39 0,-5 1 20 0,2 0-35 16,-2 3 4-16,-16-2 14 0,-4 3-6 15,-1-2 3-15,2 3 5 0,-4-4-10 16,1 3 7-16,-3 1-12 0,-3-3 7 0,-4 3-2 15,-9-3 10-15,-8 3 3 0,-3 0-14 0,-3-2 16 16,-4 1-30-16,-6 1 25 0,2-2-10 16,-5 2-19-16,-5 1-14 0,3-4-36 0,-9 4-42 15,0-6-104-15,0 4-594 0,-4-1 118 0,-4 0 50 16</inkml:trace>
  <inkml:trace contextRef="#ctx0" brushRef="#br0" timeOffset="186244.77">11497 6316 755 0,'-9'-3'222'0,"9"3"-27"0,-7-2 20 16,7 2-31-16,-7-2-20 0,7 2-18 16,0 0-16-16,-7-2-25 0,7 2 3 0,0 0-21 15,0 0-10-15,0 0 2 0,0 0-18 0,0 0 6 16,21-4-13-16,-4 2-3 0,-3 1 3 16,6-3 10-16,3 0-18 0,2 0 8 15,5 0-11-15,4-4-10 0,-3 3 8 0,3-3 0 0,1 2-7 16,-1-1-4-16,0-1 6 15,0 2-21-15,-6 2-7 0,3 0 10 0,-4 1-8 16,-4-1-25-16,-2 2-31 0,3 1-26 0,-10 1-28 16,3 0-30-16,-4 3-75 0,-2 1-138 15,-1 3-438-15,0-4 75 0,-7 0 79 0</inkml:trace>
  <inkml:trace contextRef="#ctx0" brushRef="#br0" timeOffset="186805.66">12697 6426 547 0,'8'2'151'15,"2"2"11"-15,3-2-22 0,1 0 1 0,3 3 2 0,4-4-12 16,0 0 58-16,-1 0-15 15,4-1 3-15,3 0-31 0,1 0-5 0,2 0-13 16,1-1-26-16,0 1-7 0,-4-1-8 0,1 0-3 16,-1 1-9-16,-7-3 1 0,1 1-7 15,0 2 3-15,-5 0-28 0,-1 0 7 0,-2 0 8 16,0 0-5-16,-2 0-1 0,-1 0 4 0,0 0-29 16,-10 0-18-16,14 0-25 0,-14 0-47 15,7 0-99-15,-7 0-75 0,3 6-429 0,0-4-118 16,-3-2 79-16,0 0 92 0</inkml:trace>
  <inkml:trace contextRef="#ctx0" brushRef="#br0" timeOffset="187424.68">14804 6434 790 0,'0'0'259'0,"0"0"-31"16,0 0 5-16,-3-5-31 0,3 5-20 0,0 0-26 16,0 0-18-16,0 0-15 0,0 0 0 15,0 0-16-15,0 0 21 0,16-4-20 0,-9 4-14 16,-7 0 1-16,21-2-18 0,-4 0-8 0,-4 2 5 16,8-3-10-16,2 2-23 0,-2 1 13 0,4 0 0 15,-1-4-13-15,3 2-18 0,-1 2 10 16,-1-1-5-16,-1 1-2 0,3 0 7 0,1-1-7 15,2-1-3-15,-5 2 7 0,1-4 4 16,1 4-1-16,-5-2-20 0,1 1 0 16,-3-1 2-16,-2 2 8 0,-1-2-13 0,-3 0 3 15,-1 2 5-15,-2 0-18 0,-1-1 20 0,-3 1-25 16,-7 0-54-16,13-1-46 0,-13 1-171 16,1 6-633-16,-1-6 123 0,0 0 49 0,-21 11 102 15</inkml:trace>
  <inkml:trace contextRef="#ctx0" brushRef="#br0" timeOffset="190383.97">16078 10631 780 0,'-3'-6'266'15,"3"-1"-125"-15,-3 0 18 0,-3 2 7 0,5 0-12 16,-6-3-24-16,3-1-9 0,-2 1-19 0,2 4-12 16,-2-5-16-16,-1 2 10 0,0 1-2 15,0-3-20-15,-3-1 4 0,-1 1 3 0,1 0-15 16,-3-3 5-16,2 4 15 0,-2-2-33 0,-1 3 8 15,0-1 23-15,-3-2-32 0,0-1 68 16,-3 0-3-16,0 1-23 0,-1 0 2 0,0-3-17 16,-3 3-1-16,1-1 1 0,-1 3-11 15,-7-7 13-15,3 7-23 0,-2-3-2 16,-1 2-3-16,0-4-3 0,-3 3-7 0,3 3-3 16,0-3 3-16,-3 1-8 0,0 1 3 0,-4 0 2 15,0-2-23-15,1 3 18 0,-4 1-10 16,-13-6-13-16,8 7 10 0,6-2 8 0,-4 6 2 15,-1-4-9-15,1 1-4 0,-14 1-7 0,6 3 10 16,5 0-2-16,-1 0 2 0,-14 2-7 0,1 1 2 16,-1 2 8-16,-3-2-8 0,3 4 0 15,-2 0-7-15,-1 0 9 0,3 0-4 0,-2 3 10 16,5 1-6-16,-6-3 1 0,4 6-16 0,2-3-2 16,1 1 7-16,0 1 1 15,3 4 12-15,0-7-25 0,-2 6 17 0,-1-1 1 16,-1 2-11-16,1 0 8 0,-3-1 8 0,3 3-3 15,0 4-2-15,2 0-3 0,2-3-3 16,-1 5 6-16,-9 7-1 0,12-7-2 0,-10 7-2 16,11-6-1-16,-11 8 0 0,1 3 6 0,0-2 7 15,3 1-7-15,-4 4-3 0,-3 0-5 16,7 3-8-16,-3 1 15 0,3 2-19 0,-1-1 29 16,5 4-14-16,-1 1-8 0,4 0 4 0,0 0 9 15,5 1-3-15,-1 4 15 0,2-3-4 16,1 0 1-16,0 5-22 0,2-6 15 0,2 6-15 15,-1 0 10-15,0-1-3 0,6-1 11 16,-2 3-8-16,3 1 23 0,3-1-25 0,7-4-4 16,-4 6 14-16,1 1-18 0,-1 3 0 15,5 1-1-15,-1 2 4 0,0 2 4 0,3 4 6 16,1-4-6-16,0 4 1 0,6-3 9 0,-6 2 6 16,9-2-18-16,-6 5 10 0,7 0-10 15,-1 3-8-15,1-16 16 0,1 17-6 0,5-14 3 16,-3-1 3-16,6 3 4 0,1-4-9 0,0-1 2 15,4 2 2-15,0 1-9 0,6 12 7 16,-4-13 2-16,4 11-4 0,8 3 4 0,-5-3-2 16,5 2 23-16,3-4-12 0,-2-3-9 15,6 0-2-15,-1 0-2 0,0-3-1 0,3-1 3 16,4-1-8-16,0 0 13 0,0-3 3 16,0 3 0-16,2-5-13 0,2 3 25 0,-1-8-22 15,0 2-1-15,0 1 1 0,3-2-6 0,-3-3 0 16,2 4 13-16,4-2 3 0,-2-2-13 15,2 0 10-15,2 4-18 0,2 0 23 0,1-2-7 16,2-1-3-16,1 2-3 0,0-3 3 0,3-3 3 16,-2 0 5-16,1-2-1 0,-1 2 1 15,1-2-3-15,-1-1-7 0,2 0-6 0,-3 1 0 16,6-2 11-16,1 4-11 0,0 0 3 16,2-2 5-16,-1-1 3 0,5-3-9 0,4 2 12 15,-4-3-1-15,1-2 0 0,-1-3-5 16,1 3 5-16,-4-2 5 0,1-2-5 0,-1 1-2 15,6-4 7-15,-2 1-10 0,-1-2-5 0,-2 1-8 16,5-1 5-16,-2-4 8 0,3 2-5 16,0-2 13-16,-10-4-11 0,10 5 6 0,-10-6-11 15,12 6 19-15,-2-2-11 0,-10-4-8 0,3-2 8 16,-2 0-8-16,5-2 13 0,0 1-10 16,8 2 3-16,-8-3 12 0,1-4-25 0,2 2 15 15,-2-1 0-15,0-2-3 0,2-1 8 0,-2 1-2 16,3-3-1-16,0 0 1 0,4-1 4 0,-4-1 6 15,3 0-10-15,-3 0-3 16,3-3 5-16,0-1 3 0,1 1-6 0,-1-1 6 16,0 0-8-16,0 0 13 0,-3 1-3 0,-3-3-15 15,4 2 2-15,-1-1-12 0,0-2 7 16,-4 3 3-16,4-3-3 0,0 1 3 0,-1-2 0 16,-2 1 13-16,3-2 7 0,3 2-12 0,-13-3-6 15,7 0 18-15,2 0-30 0,1-3 25 0,-13 2 8 16,10-3-31-16,-1 1 6 0,0-2-1 15,1-2-2-15,-4 0 10 0,4 1-3 0,-1-3-2 16,1 1 26-16,-1 0-21 0,-2-1 7 0,2 0 9 16,-3-3-6-16,1 0 23 0,-5 0-35 15,4-2-1-15,-3-2-2 0,3-2-5 0,-3-2 12 16,-1-1 1-16,4-1-3 0,7-6 2 16,4-1-4-16,-1-1-6 0,-16 8 16 0,13-9-8 15,-15 6 10-15,2 0-18 0,-1-3 8 16,-3 2 13-16,3 1-18 0,-4-2 5 0,-1-1 0 15,-2-1-10-15,4 2 7 0,-4-2 19 0,-2 1-34 16,2-1 18-16,0-2 5 0,-3 0-26 16,3 0 24-16,-2-1 0 0,-1-2-3 0,2-1 5 15,6-8 7-15,-8 7-12 0,-3 3-2 0,-1-3 4 16,1 0-2-16,-1 1 3 0,0 0 0 16,-2 2-1-16,-4-4 6 0,3 5-16 15,-3-2 3-15,-3 1-3 0,-5 6 6 0,1-7 4 16,3 0-4-16,-2 3-1 0,-5 1 1 0,-3 5 7 15,7-14-5-15,-4 3 2 0,1 0-2 16,0-3-5-16,-5 0-5 0,2-2 13 0,1 3-3 16,-7 4 5-16,4-8-5 0,2 1 0 0,-5-1-8 15,-2 4 0-15,2-5-2 0,-2 6 20 16,2-8 16-16,-3 9-24 0,-2 2-2 0,2-13 8 16,-1 2-8-16,-2 4 5 0,1-6 8 0,-2 7-18 15,-2 5 10-15,2-15 5 0,1 10-15 16,-4 4 5-16,2-14 16 0,-2 7-27 15,0 4 11-15,1 2 5 0,-1-1-25 0,-3-4 17 0,0 5 21 16,0-5-28-16,0-12 7 0,-3 1 14 16,2-1-6-16,-5 2-5 0,3 9 10 15,-2-7-7-15,-1 2 9 0,2 5 1 0,-2-8 0 16,-1 1-23-16,1-2-11 0,-5 2 11 0,4 3 10 16,0-2-8-16,-4-1 11 0,1 5 12 15,0-4-20-15,-1 0 8 0,-1 2 10 0,2-3-3 16,-1 0-13-16,0 0-2 0,2 2-3 0,-5-2 8 15,4 0-81-15,0 2 14 0,-4-1 6 16,4 1 12-16,-2-2 0 0,-1 6 8 0,0-4 5 16,-4 0 13-16,6 5-10 0,-9-6 8 15,5 0 2-15,-4 5 10 0,1-6-13 0,-2 4 8 16,-1-1-2-16,-3-2 10 0,-3 6 2 16,0 0-18-16,0 0 13 0,-1 2 16 0,-5 0-13 15,2 0 10-15,-4-2-3 0,1 2 1 0,-7-12-1 16,7 12 11-16,0-2-6 0,-8-7-9 15,-2 3 4-15,10 7 16 0,-3 0-21 0,-8-10 11 16,7 15-24-16,-2-5 29 0,-6-3-11 0,6 4 6 16,-1 5-6-16,-11-8-12 0,-2 2 15 15,-1-2-5-15,1 7 10 0,-4-5 3 0,9 12-8 16,-9-11 13-16,0 5-16 0,0-2-10 0,13 5 21 16,-3-1 0-16,-6-8-19 0,-1 4 11 15,-3-3-10-15,3 3 2 0,-3-3 19 16,0 3-6-16,1 0-8 0,-2-2 3 0,-2 3 0 15,-1 1-2-15,1 1 2 0,-1 2 0 0,11 4 10 16,-14-6-10-16,13 8-8 0,-3 0 13 16,-10-2-15-16,0-3 20 0,7 9-12 0,-10-8 7 15,-3 2 3-15,-2-3-8 0,-1 4 15 0,2 1-23 16,0-2 11-16,-3-1 2 0,3 1-5 16,-3 0-13-16,3 1 11 0,-7 0 2 0,-2 0 2 15,1-4 3-15,-5 1-5 0,0 1 0 0,-4 2 18 16,-3 1-13-16,-1 0-7 0,-2 0-6 15,-2 6-2-15,-1 2 15 0,-5 1 10 0,-3 6-30 16,-3 1 10-16,-7 5-16 0,2 2-30 0,-4 5-10 16,-6 4 7-16,-6 8-61 0,-34 7-80 15,7 3-84-15,-11 5-143 0,14 5-400 16,4 3 134-16,-11 3 9 0</inkml:trace>
  <inkml:trace contextRef="#ctx0" brushRef="#br0" timeOffset="194572.25">15610 9678 747 0,'0'0'169'0,"-9"-4"-5"0,4-1-34 15,5 5 11-15,-10-3-10 0,4-2-14 0,-1 2 6 16,-1 1-23-16,-1-3-13 0,2 3 15 15,-3-4-20-15,-1 4-10 0,1-3-8 0,0 1 8 16,-4-2-6-16,1 4-12 0,-1-4-13 0,0 1 5 16,-3 0-5-16,0 0-5 0,-3 2 2 15,2-4 6-15,1 5-16 0,-7-6-8 0,4 3 3 16,-1 2 6-16,-3-4 4 0,-3 4 26 0,0-1-36 16,-1 0-3-16,1-2-7 0,0 2 2 0,-1 0-2 15,-2-1 2-15,2 0-12 0,-9 0 12 16,6 2-17-16,0-3 4 0,-7 3 4 0,7-1-9 15,-3 2 11-15,0 0-8 0,3 1 12 16,-3-3-17-16,-3 2 23 0,3 2-15 16,-8-1 4-16,8 1-14 0,-7 0 2 0,-3 0 7 15,3 0 3-15,0-1 3 0,-4 1-3 0,4 1-18 16,-2-1 24-16,1 1-11 0,-2-1-6 16,2 6 9-16,1-5 5 0,0 3-19 0,-3 2 1 15,6 0 15-15,-3-4 6 0,4 5-24 0,-4 3 20 16,3-2-1-16,1-1-4 0,2 3 1 0,-3-2-6 15,1-1 6-15,3 3 2 0,-3-2-10 16,2 1 10-16,-2-1-15 0,3 0 17 0,-4 2 1 16,3 1-11-16,1 0-4 0,-3-1 12 0,-11 4-8 15,10-2-12-15,4 2 23 16,-7 4-3-16,3-1 0 0,-3 1 8 0,7-1-3 16,-6 6-13-16,6-6-2 0,6 0 3 0,-10 5 4 15,0 2-4-15,7-6 2 0,-6 5 5 0,6-5-10 16,1-1 5-16,-8 7-3 0,1-4 3 15,-2 5 5-15,-1-2-2 0,2-3 4 0,1 4-19 16,-5 1 17-16,5-5 0 0,-4 3 0 0,0 0-5 16,6 2-8-16,-5 2 16 0,6 0-16 15,-4 3 1-15,0-5-1 0,1 7 3 0,3-4 13 16,-1 2-11-16,1 2-7 0,1-3 5 0,2 3 12 16,0-1 1-16,0 0-13 0,0-1 7 15,1 2-9-15,-1-1 17 0,3 1 5 16,-3-1-15-16,-2 1 0 0,2 1 11 0,0 2-22 15,-3 3 11-15,-1-2-2 0,1 3 20 0,0-3-13 16,3 4 0-16,0 2-8 0,-3 1-7 16,0-3 28-16,3 3-21 0,0-1 6 0,0-2 0 15,1 3-6-15,2-3 3 0,1 0-3 0,3-2 6 16,0 2 2-16,1 2-10 0,2 0 18 16,1-4-21-16,2 3 3 0,-2-4 15 0,6 5-15 15,0-9 5-15,-3 9 5 0,3 0-12 0,-2 4-9 16,1-2 14-16,5-1 7 0,0-5 2 0,-4 6-1 15,4-9-4-15,-3 11 1 0,-1-2-8 16,4-6 20-16,-1 7-18 0,-2 3 11 16,0-4-5-16,2 6 2 0,-2-3-3 0,1 0-9 15,3 2 4-15,-1-2 16 0,-1 1-23 16,4-10-1-16,0-1 1 0,4 0 8 0,-3-2 7 16,2 5 2-16,0-5-12 0,1 5 16 0,-1 10-6 15,1-7-5-15,3-4 0 0,-3-2 5 0,3 2-3 16,0 3-4-16,-3 12 4 0,3-8-2 15,3-6-2-15,-6 1 15 0,6 11-8 0,-3-9 7 16,3-2 1-16,0-2-5 0,-3-2-13 0,4 15 10 16,-1-9 5-16,2-6-12 15,1 1-1-15,0 9 6 0,-2-6-14 0,2-4 22 0,2 0-14 16,-1 10 11-16,-1-6-6 0,-2-6-4 16,5 12-3-16,-1-9 12 0,-1-1-17 15,-1-1 20-15,1-1-2 0,4 9-5 0,-5-4-9 16,1-7 12-16,0 2-4 0,0-3 13 0,0 1 6 15,0 4-11-15,2-1-12 0,-1-2-6 0,-1 1 11 16,0 13-3-16,5-3 12 0,-4-5-24 16,2-7 29-16,-3 1-22 0,7 12-2 0,-1-3 4 15,-3-7-5-15,1-3-2 0,-1-2 18 0,8 6-6 16,-5-5-7-16,1 0 3 0,6 4 15 16,-3-4-8-16,0-2 0 0,4 5-8 15,3 0 6-15,-7-3-3 0,10 3 5 0,-3 2-5 16,0-2 15-16,4-2-2 0,-1 2-13 0,-1 0 10 15,2-2-10-15,-1 5-2 0,1-2 7 16,3-3 0-16,-1 2-8 0,1 2-2 0,-3-1 3 16,2-1-1-16,1-2 1 0,-3 1 9 0,3 3-7 15,-1-3-2-15,-2-2 4 0,3 2 3 16,2-3-17-16,-2 3 35 0,3-3-21 0,0 1-10 16,0-1 16-16,-3 1-13 0,3-1-5 0,5 1 23 15,-5-1-8-15,6 1 2 0,-2 1-1 16,0-2-17-16,3-1 19 0,0 4 0 0,-1-3-3 15,-1 0 2-15,1 0-1 0,-2-3-6 0,3 1 5 16,0-2-5-16,-4 4-3 0,-2-6 11 0,2 0-13 16,1 1-6-16,-3 1 1 15,2-2 10-15,0 1-5 0,-2 1 10 0,6-2-5 16,-4-3-2-16,-2 1-6 0,5 4 18 0,-3-4-5 16,2 2-2-16,-2-1 2 0,1 1-8 15,2 0-4-15,-1-2 17 0,-2 1-10 0,0-2 13 16,-6 1-8-16,3 2-13 0,-3-5 13 0,-3-1-2 15,6 4 5-15,-4-2 4 0,-2-4-12 0,-1-1 0 16,11 7-5-16,-7-6 23 0,-1-2-36 16,1 1 18-16,-3-1-2 0,5-1-1 0,-5 3 1 15,3-3 7-15,14 5-8 0,-11-2 1 0,-3-3-1 16,-1 1 8-16,4-1-7 0,7 6-1 0,0 0 16 16,-3-3-18-16,-10-4 2 15,6 3 6-15,6 3-8 0,-6-2 5 0,-3-1 5 16,-3-2-5-16,12 7 0 0,-6-4 23 0,-3-2-26 15,11 5-4-15,-8-5 12 0,0 0-16 16,7 3 17-16,-3-2-12 0,-7-3 12 0,13 5-14 16,-3 1-5-16,-7-4 31 0,1-2-18 0,-1-1-3 15,10 5 3-15,1 1 8 0,-1 0-23 0,-7-5 17 16,-3-1-7-16,11 4 10 0,-7-1-5 16,6 1 3-16,-3-3-6 0,-7-1 3 0,10 4-5 15,-5-3 3-15,8 1 9 0,2 2 14 0,-2-3-21 16,-5-1-3-16,5 1-4 0,-6-1 7 15,10 0 2-15,-10-1-7 0,-3-1 10 16,13 2 5-16,0 0-15 0,-2 1 3 0,4 1 25 16,-4-1-13-16,3-1-10 0,-9-2-5 0,-5-2-5 15,13 3 15-15,-10-2-5 0,-3 0 0 16,3-2-8-16,0 0-5 0,11 2 21 0,3 0-6 16,-11-2-2-16,11 4-5 0,-8-5 18 0,11 1-13 15,-10-4 3-15,11 2 4 0,-12-1-7 0,-5-1 8 16,5 1-13-16,-2-3 10 0,2 1 0 15,1-1-2-15,-4-1 4 0,5 0-12 16,-2 2 10-16,15-2-2 0,-7 0-16 0,-8 0 13 16,4 0 3-16,11-2-1 0,-1-1-2 0,4 2 5 15,-13-2-12-15,-8 2 2 0,4 0 10 16,14-3 0-16,-11 2-8 0,-7 0 8 0,0-3 11 16,14 1-19-16,-12 0-7 0,-2 0-5 0,0 0 25 15,0 1-13-15,12-3 6 0,-5 3-3 16,10-5 2-16,-3 3-4 0,-7 2 4 0,5-6-4 15,2 1-6-15,-3 1 21 0,-2-1 13 0,-7-1-29 16,8 1-2-16,0-2 13 0,-2-3-8 0,0 3 0 16,2-2-3-16,-3-1-5 0,1-1 19 15,-2 0-9-15,2-1 6 0,0-1-3 16,-2 3-15-16,-1-3 15 0,2-1 0 0,-4 1 3 16,2-1-3-16,1-2-8 0,-1 1 8 0,-1 0 6 15,-4-1-1-15,8-1-26 0,-5-1 1 16,-2-1 25-16,2 0-15 0,1 0 23 0,-4-3-13 15,2 2-12-15,1-2 4 0,-5 0 18 0,2 2-7 16,0-2-5-16,0 2 12 0,-3-2-20 16,1 0-8-16,-5 1 10 0,1 0 6 0,-1-1 10 15,0 1-18-15,-9 2-3 0,-1 4 31 0,7-10-26 16,-3 0 9-16,0-2-9 0,0-1-2 0,-1 2 7 16,1-2-2-16,0-3 3 0,0 2 5 15,-1-3-16-15,-2 1 13 0,-1 0-2 0,-2-1-6 16,2 4 13-16,-4-3-12 0,-2 5 4 15,-3 4-2-15,-2 0 0 0,1-2-12 0,-3-2 14 16,3 3-17-16,-3-2 7 0,3-2 13 16,0-7-2-16,-3 3 15 0,2-5-13 0,2-3-5 15,-5 9 13-15,2-9-13 0,1 1-3 0,-5 6 6 16,-1 3-1-16,0 1-7 0,1-1 3 16,-5 1 2-16,4-2 2 0,-3 0-7 0,0 1 10 15,0-1-7-15,-1-2-6 0,-2 2 8 0,3-1 0 16,-3-2-3-16,-1-1 6 0,0 0 17 15,1-13-9-15,-1 6-9 0,0 6 6 0,-2-3-6 16,2-10-4-16,0 5 12 0,-3 6 5 16,3-13-17-16,-3 6 2 0,0-6 7 0,0 10-7 15,0 3 16-15,-6-17-3 0,6 7-24 16,-4-3 29-16,1-1-23 0,-3 4 5 0,2-3 10 16,-3 3-20-16,0 1 10 0,0-1 8 0,-3 0-11 15,0-2 14-15,0 2 4 0,-4 1-23 16,0 0 6-16,1-1 12 0,-1 0-10 0,0-2-8 15,0 0 11-15,1-2-6 0,-4 3 3 0,3-6 8 16,0 5-8-16,-2 1 0 0,1-6 2 16,-1 2-7-16,-2 3 3 0,2-2 7 15,-2 0-3-15,2 2 4 0,-2-3 6 0,-6-9-17 0,7 10 3 16,-3-3 7-16,3 2-3 0,-1 0 9 16,-6-11 7-16,7 9-24 0,-6 5 9 15,5-5-18-15,-5-5 25 0,2 8 5 0,-3-8-22 16,3 7-6-16,-2-6 10 0,-1-3 6 0,-1-3-3 15,-2 5 15-15,0-2-2 0,3-3-18 16,-6 9 10-16,-1 0-3 0,4 9-2 0,-4-11 3 16,-3 3-6-16,3 0 6 0,-3 2 5 0,-1-1-11 15,1-2 1-15,0 1 4 0,-1 4-2 0,-2-4 13 16,0 6-13-16,1 0 8 0,-4-5 2 16,3 4-2-16,-4 1-6 0,3-3-7 15,-3 4 10-15,0 0-7 0,-4 0 9 0,1 0 9 16,-1 0-16-16,1 0 0 0,-7-1 7 15,6 1-9-15,-6-2 4 0,4 2-4 0,-2 3-1 16,-3-3 11-16,2 4-11 0,-1-1-7 0,-1 5 7 16,1 0 1-16,-4 0-8 0,-3 3 25 15,0-3-12-15,0 7-11 0,-4-5 8 0,-3 4-5 16,1-3 7-16,2 4 24 0,-3-1-18 0,3 0 4 16,-2 1-6-16,2 2-17 0,0 0 16 0,-5-1-2 15,2 1 5-15,-1 0-24 0,-2-1 14 16,-1 3-1-16,1 4-12 0,0-5 15 0,-1 4 5 15,1-2-18-15,0 2 21 0,16 6-18 0,-6 1-3 16,-10-10 18-16,10 12-8 16,-11-10-9-16,1 1 12 0,-3 3 2 0,1 0 3 15,-1-1 11-15,3 0-14 0,13 3-20 0,-16-2 28 16,12 3-10-16,1 2-12 0,3-3 9 16,-3 5 6-16,-3-4-14 0,5 2 14 0,-15-5 7 15,10 8-12-15,-1 0 7 0,0-4-5 0,-2 4 7 16,-8-3-1-16,10 3-1 0,-2 0-10 0,-15-4 23 15,7 3-8-15,-4-6-26 0,15 8 6 16,-1-1 10-16,-2 0-5 0,-14-2 10 0,-1 0-15 16,14 4 20-16,-14-4-7 0,0-2-8 0,15 10 7 15,-16-7 6-15,12 4-31 0,-3 3 18 16,2-1 2-16,-3 2 16 0,-16 0-23 0,2-4-8 16,8 10-3-16,-15-2 21 0,14 5-13 15,-2 1-4-15,-16 3-32 0,2 5-18 16,2 7-2-16,-5 4-64 0,-2 4-125 0,-10 6-126 15,5 6-451-15,-21 11 57 0,-1-1 115 0</inkml:trace>
  <inkml:trace contextRef="#ctx0" brushRef="#br0" timeOffset="197681.22">15381 11101 499 0,'0'-8'161'16,"0"4"0"-16,0 4-28 0,0-9 11 0,0 5 2 15,0-4-11-15,0 8 75 0,-3-7-5 16,3 3-16-16,0 4-4 0,-4-9 4 0,4 4-28 15,0 5-10-15,-3-7-28 0,0 4 10 0,-1-4-25 16,4 7-1-16,-6-7-7 0,2 4-13 16,0-2 8-16,1 2-29 0,-1-4-9 15,-2 6-1-15,2-6 0 0,-2 5-7 0,-2-3 5 16,-1 1-16-16,2-2 8 0,-3 4-7 16,2-4-19-16,-2 3 8 0,-3-4-28 0,2 5 23 15,-2-3-5-15,-1 3-3 0,0-3 14 0,0 4-27 16,-6-2 6-16,3-3 5 0,-3 5 2 0,-1-1-5 15,0-3-2-15,1 5-5 0,-4 0 7 16,0-1 0-16,-3 0-10 0,3-1 20 0,-4-1-32 16,-3 3 14-16,1 0 6 0,6 0-6 0,-6 5 14 15,-1-4 2-15,3 0-23 16,-2 3 5-16,-1-2 7 0,3-1 6 0,-2 5-10 16,2-2 2-16,-3 0 0 0,1 0-8 0,-1 3 11 15,-3 0-5-15,0-3-3 0,0 3 2 16,0 1-4-16,-1 1 2 0,1-1 0 0,3 2-3 15,-3 1 3-15,3 0-3 0,0-1 6 0,0 2-3 16,1-1 8-16,2-1-1 0,-3 5 4 16,1-1-16-16,6-1-8 0,-6 0 18 0,2-1 5 15,1 3-10-15,3 2 8 0,-4-2-8 0,4 0-8 16,-2-1 18-16,5 3-12 0,-4-2-6 0,5 2 13 16,0-2-20-16,-1-1 15 0,3-2 8 15,-1 5-8-15,1-2 2 0,-2 0-2 16,3-2-5-16,-1 4 5 0,-5 3 5 0,5-7-15 15,2 4 10-15,-2-2 0 0,-2 2-8 16,3-2 6-16,-4 3-4 0,2-1 4 0,1-2 10 16,-3 3-8-16,1-1 0 0,-1 1 2 0,0 2-2 15,1 0-5-15,-3-3 10 0,5 5-13 16,-5-4 8-16,2 5 11 0,0-4-19 0,-3 2 8 16,4-1 8-16,-4-2-21 0,3 6 18 0,4-2 3 15,-6-2-6-15,5 3-4 0,-2 0 17 16,-8 7-23-16,4-5 3 0,4 0-2 0,3-1-4 15,-4-1 9-15,4 0 9 0,-3 2-14 0,2-3 9 16,2 3-9-16,-5-2 9 0,7 2-2 16,-6 0 0-16,6 0-7 0,-6-1 9 15,6 1-2-15,-3 0-2 0,0 1 17 0,3-1-25 16,-3 0 2-16,3 5 8 0,1 0 5 0,-5 9-2 16,5-6-3-16,-1-5 5 0,4 4-8 15,-1-3 3-15,1 0-5 0,-3 3 0 0,2-3 15 16,4 2-7-16,-5 2-1 0,4-3 3 0,-2 0 1 15,0 2-17-15,3 1 22 0,-3-2-11 16,3 2-16-16,-3-1 37 0,2 2-29 16,1-3 13-16,-2 4 3 0,2-4-13 0,-1 2 7 0,2-1 6 15,-1 1-16-15,0-1-2 0,1 0 7 16,-1-3 3-16,3 3 0 0,-2 0 3 16,5-4-13-16,-5 4 2 0,3-3 16 0,2-1-18 15,-2-2 4-15,3 1 6 0,-4 3-2 0,4-2 22 16,-3-1-22-16,2 0 4 0,-2 1-7 15,3 1 5-15,0 0-5 0,0-2-8 0,-3 3 18 16,3-2-2-16,0 2-6 0,3-3-2 0,-3 4 26 16,3-4-16-16,-2 0-8 0,2 6 3 15,1 0-2-15,0-1-3 0,2 3-3 16,-2-3 16-16,2 1-1 0,-2 2-7 0,3-2 8 16,0-1-18-16,-1 3 33 0,1-3-8 15,0 1-12-15,3 2 2 0,-3-3-8 0,3 5-9 0,1 5 4 16,2-6 13-16,-3-3-5 0,4 9 8 15,-1-7-13-15,-1-3 10 0,7 11-10 0,-4-4 12 16,4 1-9-16,-1-1 7 0,-1-7-3 16,-3-2-4-16,6 6 7 0,0-1 8 0,1-3-16 15,-7-3 3-15,9 7 13 0,-1-1-16 0,1-6-9 16,1 5 12-16,3-1 0 0,-3 3 0 16,1-3-8-16,2 1 0 0,0-3 13 0,-3 3-15 15,3-2 10-15,4 1-8 0,-4-2 24 0,4 1-16 16,0-2 0-16,-1 2 2 0,4-3-7 15,-3 2 0-15,3-3 5 0,-3 1 3 16,0 0 4-16,0-4-7 0,-4 0 8 0,-3-4-3 16,10 7-10-16,-3-2-3 0,-3-4 11 0,-4-2 10 15,10 8-18-15,0-2 7 0,0-1-2 16,-6-4-2-16,9 7 2 0,-3-1 2 0,-3-5-12 16,3 4 2-16,1-1 6 0,2 0-1 0,-3 0 3 15,4 1 0-15,-4-2-2 0,3 2 7 16,1-1 0-16,0-1 2 0,-1 0-4 0,-2-1-3 15,2 0 13-15,-6-3 2 0,-1-4-28 0,9 8 13 16,-2-2 21-16,-6-2-21 0,-1-2 2 16,5 4 9-16,-1-3-4 0,3 2-17 0,-3-3 13 15,8 2-6-15,-8-4-2 0,-6 0 0 16,12 6 5-16,-6-6 13 0,-3-2-11 16,0 0-7-16,0 0-5 0,13 6 25 0,-6-5-25 15,-7-1 12-15,3-2 9 0,7 6-27 0,-3-4 14 16,-4 0 12-16,0-3-20 0,-3 3 10 0,3-3-5 15,0 3-6-15,10 1 11 0,-6-2 3 16,-1-5 0-16,-2 2-1 0,16 4 11 0,-10-7 0 16,-4 1-24-16,1-1 17 0,3-1-9 0,-3-1 3 15,2-1 3-15,-1 2-3 0,2-2-3 16,2 0 6-16,-4-2-11 0,2 1 16 0,-1-1-6 16,2 1 1-16,-5-3 4 0,4 1-9 15,-4-1 4-15,5-1 4 0,-4-2-9 0,5 0 0 16,-1 1-7-16,-4-1 5 0,5-1 23 15,-1-2-18-15,-1 1-3 0,14-5 1 0,-11 3 7 16,-4 1-10-16,2-1 13 0,-4 1-1 0,16-6-9 16,-9 3 20-16,-4 2-24 0,7-6 9 15,-3 5-3-15,-8-1 0 0,0 1-8 0,1-1 1 16,-1 0 12-16,1 0-13 0,0-1 11 0,-1 1-11 16,1-2 13-16,13 0-2 0,-13-1-3 0,-4 2 2 15,4 0-7-15,-4 1 0 0,0-3 8 16,0 3-6-16,13-7 11 0,-8 5-1 0,-5-3-7 15,0 5 13-15,0-1-13 0,0-3-8 16,0 1 31-16,-3-1-25 0,3-1-3 16,-3 1-8-16,3 0 16 0,-3-1 2 0,0 0-5 15,-1 2-5-15,-2-1 7 0,-1 1-7 0,1-2 0 16,-4 3 18-16,3-3-11 0,-2 0 3 16,-2 3-7-16,1 0 2 0,0-3-3 0,0 2-7 15,-4-1 18-15,4 1-3 0,-3 0 2 0,-1-1-1 16,1 0 1-16,0-1-2 0,-2 0-7 15,2 0-6-15,0 2 8 0,3-4 8 16,-4 0-6-16,1 1-4 0,0-2-3 0,2 0-8 0,-6 2 15 16,4-3 14-16,2 1-24 0,-5 2-5 15,3-3 31-15,-1 0-20 0,-3 1 2 0,0-4 15 16,0 5-20-16,4-4 5 0,-4 0 8 16,0-1-11-16,0-2-2 0,0 1 8 0,0-2-3 15,0-1 0-15,-3 0 7 0,3-1-4 16,-1-3-6-16,-1 4-10 0,-2-3 13 0,4-2-2 15,-6 3-1-15,3-3 3 0,-1 2-2 0,1-4 2 16,-1 6-5-16,-3-6 2 0,4 7 13 16,-3-4-7-16,-2-2-19 0,2-1 29 0,-1 4-15 15,-3-2 9-15,4 1 9 0,-4-2-21 0,2-1 2 16,-5-1 1-16,3-1 4 0,0 1-10 0,-1 0 21 16,1-3-15-16,-4 1 12 15,1-1-8-15,3 1 1 0,-3-1-6 0,-1-3 9 16,0 3-9-16,-3-3-2 0,3 6 15 0,-3-5-5 15,0 1-5-15,0 2 13 0,-3-1-16 16,0-2 6-16,0 3 12 0,0-3-17 0,-1 1 4 16,0-3-2-16,0-10 0 0,-5 2-2 0,2 2 10 15,3 7-8-15,-3 4-11 0,-3-13 29 16,0 2-33-16,4 7 30 0,-2 5-10 0,-2-14-10 16,0 12 13-16,-1-11 2 0,1 4 0 0,0 4-12 15,-4-4 7-15,1-6 0 0,-2 6 3 0,-1-2-3 16,-1 0 0-16,3 2-5 0,-3 1 20 15,-3-3-20-15,2 0 0 0,-6 2 6 16,0-3-4-16,1 0 3 0,-1 5 5 0,-1-3-2 16,-2 2-10-16,-4-1 32 0,1-1-42 15,2 4 14-15,-3-4-10 0,1 2 6 0,-1-1-3 16,0-3 18-16,-6-8-13 0,3 12 2 0,3-1 26 16,-10-7-18-16,0 0-10 0,6 10 11 15,-2 0-4-15,-7-3-2 0,2 7 13 0,-5-7-15 16,2 6 2-16,-5-4-10 0,-2 0 10 0,0 0 3 15,1 1-3-15,-3-1-13 0,2 0 8 0,0-1-10 16,8 9 10-16,-7-9 3 0,-3 3 4 16,9 4-14-16,-10-5 4 0,4-2 11 0,-4 2-26 15,0 3 15-15,0-2 11 0,-3 3-18 0,11 5 7 16,-11-4 16-16,9 5-8 16,-11-5-10-16,12 7 10 0,-14-9-5 0,4 3-8 15,11 8 6-15,-15-9-3 0,14 5-3 0,-14-4 3 16,1 1 10-16,2 0 0 0,-2-2 3 15,-1 2-16-15,1-1 16 0,0 1-6 0,2 0-7 16,-6-1 3-16,4 1 2 0,-1 1-13 0,-6 0 23 16,3 4-10-16,0-2-8 0,7 10 16 15,0-2-21-15,-18 2 8 0,11 3-10 0,-16 0 5 16,12 3-1-16,-16 4 9 0,10 1-19 16,0 3-20-16,-5 6 5 0,-1 0-15 0,-22 7-51 15,-2 4-54-15,-5 9-180 0,-3 2-623 16,0 7 137-16,-27 5 39 0,3 6 130 0</inkml:trace>
  <inkml:trace contextRef="#ctx0" brushRef="#br0" timeOffset="199954.4">15378 12296 527 0,'0'0'184'0,"0"-5"6"0,0 5-11 15,0 0-21-15,-4-8-12 0,4 8-13 16,-3-7 13-16,3 7-18 0,-3-5-10 0,-1 0-10 0,4 5-6 16,-6-7 3-16,2 6-21 15,-3-2 8-15,0-1-17 0,1 1-9 0,6 3 9 16,-14-7-27-16,7 7-4 0,-3-5 7 0,0 2-8 16,-4 3-9-16,4-3-4 0,-5-1 19 15,2 4-16-15,-4-1-2 0,3-1-3 0,-3 1-13 16,0 0-2-16,0 1 3 0,-3 0 14 0,-1 0-12 15,0 0 5-15,1 2-23 0,-3 0 28 16,2-1-25-16,0 3 5 0,-2-1 7 0,-1 0-2 16,-1 2 69-16,-2 0 0 0,3 0-23 15,1 2-11-15,-2 0 11 0,1 0-5 0,0 2-16 16,1 0-7-16,-1 1 0 0,3-2 4 16,0 5-6-16,-2-1-4 0,-1-4-4 0,3 7-11 15,-3 0 8-15,4-3-3 0,-1 1-2 0,4-1 5 16,-3 2-3-16,2-2-7 0,2 5-5 15,-2-2 4-15,2 2-2 0,1 0 6 0,-4 1-1 16,1 5-5-16,1-6-2 0,3 8-6 0,-4-3 16 16,-1 0-6-16,1 3-7 0,2 0 6 15,-2 3-6-15,2-3 5 0,-2 1 2 0,-6 9-4 16,7-4 10-16,-7 5-1 0,4-5 4 0,6-4-19 16,-3-2 6-16,3 2 12 15,-7 13-20-15,5-7-13 0,-2 6 18 0,1-7-10 16,4-3 10-16,0 1 8 0,1 0-24 0,2 2 9 15,-7 7 9-15,1 4 1 0,5-7 7 0,1-4-8 16,0-1-2-16,-1 1 3 0,1 0-8 16,3 2 5-16,-7 10 0 0,7-9-5 0,-2 0-5 15,2-2 7-15,-1 4 3 0,2-2-3 0,-1 0 3 16,4 0 8-16,-1-2-13 0,1 5-10 16,0-2 22-16,3-3-9 0,-3 2 4 0,6 3 14 15,-3-1-19-15,3-1 26 0,0 1-33 0,-2 1 7 16,5-3 16-16,-2 1-15 0,2-3-1 15,2 2 6-15,-2 1-1 0,4 10-12 16,4-3 25-16,-1 1-22 0,-3-9 12 0,1-3 5 0,-1 1-5 16,3-2-7-16,5 9 14 15,0 2-9-15,1-4-6 0,-1-1-2 0,2 2 8 16,1-3 2-16,0 3 3 0,-1-3-6 0,4 1-2 16,-4-6 13-16,1 2-13 0,-4-1 33 15,10 3-33-15,-9-5-2 0,2-5 2 0,4 9 0 16,3 0 10-16,-3 0-8 0,4-1-7 0,-2 2 16 15,-1-3-9-15,5 1-2 0,-5 0 0 0,8 1 15 16,-5-4-15-16,3 2 0 0,-1-1 0 16,4-1 8-16,-3 1 8 0,0-2-6 0,3 1-5 15,0-2 8-15,0-1-13 0,1 3-3 16,-1-5 6-16,1 0 2 0,-1 0 5 16,3 0-2-16,-6-5 5 0,-4-4-19 0,11 8 17 15,-8-4-6-15,5 5-23 0,-2-6 23 0,-8-1-10 16,5-3 13-16,8 10-8 0,-7-7 5 15,-4 0-3-15,1 0 1 0,13 2-11 0,-3 3 8 16,-1-2 3-16,-3-4-1 0,-6-2-4 0,5 1 7 16,-2-3-3-16,0 3 3 0,0-3 3 15,3 1-8-15,-3-1-5 0,3 0 2 16,0-1 1-16,-3-2 4 0,7 2 6 0,-4-3-10 16,0 0 12-16,0 1-8 0,0-2-9 0,0-1 27 0,1 3-15 15,-1-4-2-15,1 0-6 16,-4 0 11-16,2-2-11 0,-2-1 8 0,3 1 8 15,-3-2 0-15,3-1-18 0,0-1 10 0,0-1-23 16,0 1 16-16,4-3 14 0,3 0-22 16,0 0 8-16,-3-2 2 0,3 0 15 0,0-1-10 15,11-6 10-15,-5 5-15 0,4-5 0 0,-10 2 8 16,-3 2 0-16,10-7-29 0,-1 1 29 16,-5 1-8-16,2-2-8 0,1-2 3 0,-1-2 5 15,1-1 10-15,-8 4-12 0,4-4-6 0,1 1 8 16,-2-2 0-16,-2-3 3 0,-1 3-16 15,2-2 13-15,-6 4 8 0,5-5-8 16,-4-1 10-16,0 0-5 0,0-1 15 0,-6 3-22 16,2-7 7-16,1 3 0 0,0-2-5 0,-1-3 21 15,-2 0-14-15,0 2-9 0,-8 3 9 16,10-6-9-16,-6-2 4 0,-3 10 11 0,3-10-20 16,-4 5 4-16,-5 5 0 0,1-1 9 0,-2-2-19 15,0 2 13-15,0-2 7 0,2 0-19 16,-2-1 7-16,0 1 22 0,0-4-17 0,-4 6-2 15,10-15 7-15,-9 8 0 0,2 4-7 0,-2 0 4 16,-1-3-15-16,3 2 3 0,4-11 25 16,-7 8-4-16,4 2-19 0,-4 5 23 15,0-6-12-15,1 3-3 0,-4-2-3 0,3-1 3 16,-2 3-5-16,1-2 33 0,1-1-30 0,-3 3-1 16,1-2 8-16,1 0-15 0,-2-1 5 15,0-3-5-15,0 3 10 0,-3 1 7 0,2-2-4 16,-2 0-3-16,-1-1 10 0,0 2-7 0,0-5-1 15,-2 4 1-15,3-2-13 0,-4 2 12 16,0-3 1-16,0 1-1 0,-4-1 1 0,3 3-8 16,-5-2 15-16,3 3 0 0,-4-3-15 0,0 2 10 15,0-1 0-15,-7-9 1 0,-3 2 6 16,4 4-14-16,-1-4 15 0,-3 1-6 0,-4 1-7 16,4-3 0-16,-4 7 8 0,-3-5-3 0,1 2-2 15,-1 1-3-15,-3 2 5 0,-1-5 23 16,-2 7-26-16,-1-3 4 0,-3 1-6 15,3 0 7-15,-3-1-17 0,-4 3 28 0,0 0-23 16,1-1 0-16,-1 1 5 0,1 2 2 0,-2 0 11 16,-1-3-8-16,2-1-20 0,-2 1 20 15,-2-1-8-15,1-2 3 0,-7-7 0 0,7 8-2 16,1 3-1-16,-12-13 1 0,11 10-11 0,-3 1 10 16,-10-4 11-16,-1 2-13 0,9 5 13 15,-1 4-3-15,-4-2 2 0,2 1-1 0,-4-1 4 16,4 5-13-16,-3-1 6 0,-1 1 7 0,-2 0-18 15,0 0 13-15,4 0 6 0,-7 1-24 16,0 4 3-16,-1-1 28 0,-2 2-31 0,-4 3 0 16,0-1 21-16,-4 3-16 0,-15 2 5 15,14 1 9-15,-5 2-32 0,1 5 11 0,-2-3 12 16,4 7-12-16,-7 0 2 0,-2 0 3 16,-1 0-6-16,-17 9-7 0,6-1-20 0,-2 2 9 15,-2 6-30-15,5 8-58 0,0-1-70 0,-4 5-134 16,4 9-605-16,-31 14 114 0,30-7 67 15,-27 16 138-15</inkml:trace>
  <inkml:trace contextRef="#ctx0" brushRef="#br0" timeOffset="201415.54">15952 13514 588 0,'-3'-6'259'0,"3"6"-6"0,-3-5-30 0,3 5-6 16,-4-6-22-16,1 2-11 0,3 4-7 0,-7-4-21 16,3-2-10-16,4 6-16 0,-7-5-7 15,4 2-2-15,-3 0-19 0,2-3 0 0,-3 6-9 16,0-2-12-16,1-4-14 0,-1 6 7 16,-1-2-12-16,8 2-6 0,-16-1-5 0,2 1-7 15,3 0-83-15,-2 0 6 0,-1 1-18 16,-2 1 20-16,-2 2 8 0,1 0 0 0,-3 2 8 15,2-2-8-15,1 3 18 0,-6 1-8 0,5 2-8 16,-2 3 3-16,-1-2-12 0,0 3 12 16,1 2-8-16,-1 1 11 0,1 0 12 0,0 2-7 15,-1-1-5-15,0 3 20 0,5-2-16 0,-2 5 6 16,1-5 10-16,0 5-15 0,0 1 0 16,0-2 10-16,4 4-5 0,-2-2 0 0,2 0 2 15,-4 4 8-15,7-1-15 0,-4-2 18 16,4 5-13-16,0-2 7 0,3 3 1 15,-1-3 10-15,-1 0-16 0,5 4 6 0,1-1-3 16,0-5-3-16,-1-1 6 0,4 4 7 0,0-3-15 16,0-2-3-16,1 4-2 0,2-2 12 15,-3 0 3-15,3 0 3 0,0 3-3 0,1-3-15 16,-1 6 5-16,3-3 13 0,-2 0 9 0,3 2-37 16,-3 1 17-16,2-2 6 0,1 2 0 15,-1-1-6-15,2-3 23 0,-1 6-20 0,3-2-5 16,-3-1 8-16,6 1 17 0,-3-1-9 0,1-1-14 15,3-2 1-15,-1 1 7 16,1 0-5-16,3 7 15 0,3-9-5 0,-2 1-12 16,-1-3 78-16,10 8 1 0,1-6-20 0,-4-3 7 15,0-2-3-15,2-5-25 0,5 9 12 0,-4-4 9 16,8 1-16-16,-5-6-8 0,-2-1 5 16,3 1-7-16,7 2 15 0,-1-4-18 0,-6-2-5 15,3-2 6-15,0 1 4 0,10 2-20 0,-2-2-6 16,-8-6 14-16,3 3-6 0,-2-2 3 15,2-1-3-15,5-2-9 0,-2 2-4 0,-2-4 8 16,6 2 6-16,-3-3-6 0,4-2 3 0,-1 0-11 16,5 0 6-16,12-3 0 0,1-3-1 15,-1-2 6-15,-4 3-21 0,5-5 19 16,-4 0-11-16,0-1 10 0,-3-3-5 0,0-3 5 16,-1 1-15-16,1-5 3 0,0 0 9 15,-3 3-9-15,-2-7-9 0,2 3 27 0,-1-3-11 16,-3 0 3-16,0-3 4 0,-1 1-12 0,-2-3 3 15,-1-2 12-15,-2-1-10 0,-4 2-5 0,-1-6 3 16,0 2-3-16,-6 0-3 0,-3 2 3 16,2-2-2-16,-6-2 15 0,-3 8-13 0,-8-1 10 15,-2 3-15-15,3-4 7 0,-4 4 4 0,-4 0-4 16,-3-2 11-16,-3 2-8 0,-3-3 3 16,0-1-8-16,-4-2 7 0,-6-13-4 15,-5 4 2-15,-2 1-8 0,-3-2 11 0,-2 1 5 16,-5 2-3-16,-1 2 13 0,-3-1-23 15,-5-1 0-15,2 4 5 0,-10-11-7 0,-2 4 9 16,9 8-1-16,-12-6-1 0,11 7 2 0,-4 0-9 16,-9-6-1-16,9 7 19 0,-10-7 7 15,-3 4-21-15,4-2-4 0,-4 2 20 0,0-3-21 16,0 5 13-16,0-4 26 0,3 1-33 0,7 3-14 16,3 7 14-16,-16-11 5 0,14 8-24 0,1 0 16 15,-1 4 5-15,-4-2-12 0,6 0 4 16,-6 6 8-16,-1-1-5 0,1 0 0 0,-6 3 18 15,5 1-18-15,-3 4-7 0,1 4 14 0,-1 1 3 16,-3 3-17-16,9 6 2 16,2 1 5-16,-1 0-21 0,-14 6-10 0,1 3 8 15,3 1-18-15,-4 8-30 0,5 6-11 0,-12 2-28 16,4 6-92-16,3 1-85 0,1 6-48 16,3 2-505-16,4 0 57 0,2 0 97 0,11-5 7 15</inkml:trace>
  <inkml:trace contextRef="#ctx0" brushRef="#br0" timeOffset="202437.46">16599 14291 581 0,'-4'-1'168'0,"-2"-5"-4"0,2 5-25 0,-3-4-1 16,3 1-28-16,-2 1 13 15,-1-2-8-15,0 4-8 0,0-2-20 0,0-1 3 16,0 4-23-16,-2-5 4 0,-2 3 6 0,4-1-13 16,-3 1-15-16,-1-3 4 0,4 5-1 15,-2-2-17-15,-5 0 4 0,4-1-6 0,3 3 8 16,-4 0-13-16,-2 0 3 0,0 5-5 0,-2-3-11 15,2-2 16-15,-4 8-3 0,0-2 0 16,0 1 15-16,-1-1-25 0,1 6-5 16,-3-1-5-16,0 1 7 0,2 1-2 0,0 2 2 15,-1 0 8-15,1 1-23 0,2 0-2 0,-2 4 2 16,5-2 13-16,-1-1 5 0,4 5-24 16,0-3 17-16,-1 3-6 0,4-2-13 0,1 5 13 15,2-1 3-15,1-2-6 0,-1-1 1 0,4-3 5 16,4 3-11-16,-1-2 13 0,1 4 3 15,5-4-8-15,1 3 13 0,1-1 8 0,0-1-19 16,6 0 1-16,3 3 5 0,-3-4 13 0,4 2-3 16,2-3 12-16,1 0-27 0,1-2 10 15,-1-2-18-15,3-1 15 0,0 0 21 0,3-3-26 16,-5-1 24-16,6-1-34 0,-1-1 5 0,-2-4 18 16,2 1-5-16,4-1 15 0,-3-5-12 15,0 2-16-15,3-4 7 0,0 1-1 0,4-4 12 16,-3-1-18-16,-1 0 3 0,0-4 27 15,-3-1-4-15,-1 1-26 0,1-3 18 16,-3-3-25-16,-1 0 40 0,-4-3-38 0,-2-2 13 16,0 2 64-16,-5-4-13 0,-1-1 18 0,-5-2-21 15,1-1 0-15,-2 5-9 0,-5-2 9 16,-1 2-2-16,-3 2-3 0,-3-3-15 0,-1 0-2 16,-5 2-4-16,-2 1-1 0,1-3-4 0,-8 2-1 15,1-2 12-15,-4 6-24 0,-3-4 4 0,-3 5-3 16,-4 3-8-16,1-2-5 15,-4 4 21-15,-10-6-16 0,6 8-13 0,0 2 21 0,0 0-23 16,1 0 16-16,-1 3-9 0,-3-1-7 0,0 4 0 16,0-1 5-16,-3 4-3 15,3 0-4-15,0 0 12 0,-1 7-10 0,-1-3-1 16,-9 5 4-16,1 3-16 0,9 0 3 0,-2 2-11 16,-1 7-38-16,11-4-38 0,-6 2-101 15,-1 4-180-15,14-4-536 0,3-4 125 0,3-1 75 16,-3 0 74-16</inkml:trace>
  <inkml:trace contextRef="#ctx0" brushRef="#br0" timeOffset="204504.16">14312 11808 609 0,'-3'-7'204'0,"3"7"-14"0,0 0-29 15,0 0 0-15,0 0-22 0,-5-1-34 0,5 1 5 16,0 0-8-16,0 0-20 0,-10 15 0 0,7-8-5 15,-1 4-3-15,-2-3-31 0,-2 2 16 16,2 5-2-16,-1 0-9 0,-3 0-17 16,-1 3 2-16,4-6 11 0,-2 3-16 0,2 2-26 15,-1-4 21-15,-1-1 6 0,5-4 27 0,-2 1-36 16,2-1-2-16,0-1-13 0,1-1 21 16,3-2 0-16,0-4-1 0,3 5-2 0,-3-5 8 15,0 0-8-15,17-4 0 0,-7 0-2 0,1-2-1 16,-1-1 8-16,3-1-15 0,-2 4 5 15,3-3 5-15,0 0 18 0,-1 0-36 16,1-1-5-16,-1 5 5 0,-3-4 0 0,2 5-7 0,1-3 9 16,-3 5 4-16,1-1-19 15,-1 1 5-15,-1 1-15 0,2-1 29 0,-4 5-9 16,0-3 1-16,3 5-3 0,-6-1 0 0,2-1 7 16,-5 8 1-16,2-2 10 0,-3-2-5 15,0 7-13-15,-4-2 13 0,1-1-3 0,0 1 0 16,-5 3 11-16,1-2-29 0,1 1-7 0,-4-4-6 15,2 3 6-15,-2-1 2 0,1-3-18 16,2 3-10-16,-4-4-7 0,1 1-50 0,0-4-76 16,-1 0-71-16,1-6-518 0,0 4 21 0,-1-5 107 15</inkml:trace>
  <inkml:trace contextRef="#ctx0" brushRef="#br0" timeOffset="204863.55">14263 11834 734 0,'0'0'282'0,"1"-3"-31"0,-1 3-21 15,0 0-25-15,0-6-21 0,0 6-13 0,0 0-2 16,0 0-20-16,3-9-19 15,-3 9-22-15,3-1-16 0,0-5-10 0,2 3 5 16,1-2-15-16,-2-3 61 0,5 1-13 0,2-3-12 16,-1 1-21-16,0 0 2 0,1 1-9 15,2-3-1-15,1-2-2 0,0 5-24 0,-1-2 9 16,-2-1-21-16,5 3 5 0,-5-1 3 0,-1 0-21 16,0 3 5-16,1-1-2 0,-4 0-18 15,-1 4 4-15,1 1-9 0,-3-3-5 16,3 3-31-16,-4-3-16 0,-3 5-10 0,0 0-23 0,0 0-58 15,0 0-83-15,0 0-158 0,-3 12-525 16,3-12 123-16,-8 5 64 0,2-1 125 16</inkml:trace>
  <inkml:trace contextRef="#ctx0" brushRef="#br0" timeOffset="205992.67">13439 9922 796 0,'0'-4'320'0,"0"4"-47"0,0 0-9 16,0 0-13-16,0 0-26 16,0-9-25-16,0 9-11 0,0 0-33 0,0 0-7 15,0 0-16-15,0 0-20 0,0 0-24 0,0 0 1 16,0 0-16-16,0 0 13 0,3 17-28 16,2-10-18-16,-2 0 13 0,0 2-3 0,1-1-5 15,-1 3-13-15,0-3 3 0,-2 2 5 0,2 3-5 16,0-4-6-16,2 1 1 0,-2 0-15 15,0 2-22-15,0-2 12 0,0-1-32 0,-2 0-12 16,5-1-32-16,-3 2-29 0,-2-2-55 0,2-1-58 16,4 0-21-16,-6 0-218 15,2-4-373-15,3 1 87 0,-6-4 56 0</inkml:trace>
  <inkml:trace contextRef="#ctx0" brushRef="#br0" timeOffset="206475.63">13577 9826 803 0,'0'-7'266'0,"0"7"-22"0,-1-9-34 0,1 6-21 15,0 3-7-15,0-7-34 0,0 7-15 16,1-7-15-16,-1 7-3 0,3-8-5 15,0 5-18-15,-3 3-10 0,7-6 5 0,-1 2-33 16,-1 0 8-16,4 2-14 0,-2-1-4 16,0 1-9-16,0-1 1 0,-7 3 10 0,17 0-17 15,-7 0-12-15,-2 2 4 0,1-1 5 0,1 1-24 16,-2 3 1-16,-1-4 4 0,2 6-4 16,-5 0-16-16,2 3 13 0,-1-2 5 0,-5 2-15 15,3 4 5-15,-6-1 13 0,3 0-3 0,-5 4-8 16,2-2-2-16,-4-1 10 0,1-2 0 15,3 4 11-15,-1-8-16 0,-2 3-6 0,1-2 9 16,-1-1 7-16,3 0 1 0,2-1 4 16,-2-1 3-16,0 0-5 0,0-1 12 15,3-5-4-15,-1 7-3 0,1-7-8 0,0 0 18 16,0 0-23-16,0 0 13 0,0 0-5 0,0 0 5 16,21-16-21-16,-11 8 19 0,3 0-6 15,5-4-5-15,5-4 8 0,5-5-21 0,10-5-25 16,9 1-42-16,-2 0-114 0,0 0-228 0,6 0-361 15,-4 4 20-15,2 0 98 0,-9-4 117 16</inkml:trace>
  <inkml:trace contextRef="#ctx0" brushRef="#br0" timeOffset="212074.8">13220 11015 381 0,'0'0'148'0,"0"0"8"16,-3-7 83-16,3 7-55 0,0 0-5 15,0-7-28-15,0 7-5 0,0 0-13 16,0 0-13-16,0 0-20 0,0 0 0 0,0 0-21 16,0 0-4-16,0 0-11 0,-19 7 5 0,19-7-21 15,-8 10-2-15,4-9-5 0,-2 6 0 16,2-1 5-16,-5 1-7 0,1-2-1 0,1 2-15 16,-3 1-13-16,0 1 26 0,0-1-8 0,0 2-12 15,-1 1 12-15,-3 0-28 0,2-1 20 16,0 3-14-16,-4-1 11 0,5 0-9 0,-6 1 0 15,6-5-13-15,-5 9 18 0,2-5-6 0,0 1 16 16,1-1-20-16,-1 1-1 0,1-1 19 16,-1 1-6-16,4-1-2 0,-5 1-21 0,2 2 21 15,0-1-3-15,-1-2 3 0,0 5-21 16,0-2-2-16,-2 0 13 0,1-2-8 16,2 2 25-16,-1 2-25 0,-2-2 13 0,1 0-6 15,2-3 11-15,-1 4-5 0,1 1 7 0,-1-3-7 16,3-3-8-16,1 4 5 0,-4-1-8 0,1-1 14 15,3 2-4-15,-1-2-4 0,1-1 7 16,0 2-7-16,-1-2-3 0,2 2 12 0,-1-1-12 16,-1 2 6-16,1 0-6 0,3-1-6 0,-4-1 17 15,1 2-14-15,0 0 6 0,0-2 2 16,3 2 5-16,-3 0-5 0,3 0-7 0,-4 1 19 16,-2 2-14-16,3 0 7 0,3-4-7 15,-3 3-1-15,0-1 9 0,2-3 7 16,-2 5-6-16,0 2 1 0,-1-3 3 0,1 1 12 15,0 0-5-15,0-1-5 0,-3 0 7 0,2 1 8 16,1-2-15-16,0 3 13 0,0-1-5 16,-5-2-19-16,5 0 11 0,1-3-2 0,1 3-1 15,-2-5-2-15,3 4-8 0,-3-2 3 0,3-1 12 16,-3 1-15-16,3-1 3 0,-4 2 5 0,5-2-11 16,-1 2-66-16,-2-3-5 0,1 3 5 15,1 0 21-15,1-3-6 0,-1 6 23 0,-1-4-22 16,2 3 12-16,-4-1 5 0,6-1-2 15,-7 7 10-15,2-2-3 0,2 0 8 16,0-1 11-16,0 5 2 0,0-5-8 0,0 6 13 16,4-2-13-16,-4-1 8 0,4 3-3 0,-4-2 3 15,3-1 8-15,-2 2-3 0,2 2-8 16,1-1 5-16,-3-2 21 0,5-1-25 0,-3-3-6 16,1 3 13-16,0 0 2 0,2 1-17 0,-2 2 18 15,0-1-6-15,3-1 1 0,-3 0 9 0,0 5-14 16,2-4-9-16,-2 2 14 0,3-1-1 15,-3 1 8-15,3 0-2 0,-4-3-1 0,3 3-7 16,1-2 3-16,-3-2-4 0,6-1 30 0,-3 3-24 16,0-4 15-16,0 4-15 0,0-3 0 15,0 1-10-15,0-2 12 0,0 4-7 16,1-4-3-16,3 1 11 0,-4 2 10 0,3-4 15 16,-3 5-28-16,3-2-5 0,-3 0 10 0,1-1-15 15,2 3 20-15,-3-2-15 0,3-2 0 16,0 5 2-16,-3-6 3 0,3 7 0 0,1-2-8 15,-1 1 8-15,1-3-5 0,0 2 10 0,-1 0-15 16,0-2 20-16,1 2-7 0,2 1-8 16,1-2 7-16,0 0-4 0,-3 2 2 0,2 1 0 15,1-2-13-15,0-1 21 0,0 1-11 0,0 2 19 16,-1 0-19-16,1 4 6 16,1-3-3-16,-1 1 7 0,2 5-9 0,-5-6 2 15,2 1 2-15,2 4-4 0,-1-2 4 0,-1-4 3 16,1 0 6-16,1-2-17 0,1 2 14 0,-5 0-8 15,5-2-2-15,-1 1 2 0,-1 0 2 16,0-1-10-16,2-2 21 0,2 3-3 0,-4-2-7 16,3-1-8-16,1 1 7 0,-2-1-4 0,1 0 4 15,1-2 4-15,-1 4 1 0,0-4-20 16,1-1 19-16,2 3-4 0,-3-2 1 0,1-1 2 16,2 3-5-16,-3-2-8 0,2 2 8 0,1-3 3 15,1 2-8-15,-4-2 7 0,3 2 3 16,-2-1 8-16,2-1-13 0,1 0 0 0,-4 1 15 15,3 1-12-15,-1-2 0 0,1 0 2 0,1 1-5 16,-1-1 2-16,-3 2 1 0,4-2-6 16,-1-3 6-16,-2 6 4 0,3-3-17 15,-4 0 5-15,4 0 13 0,-1-1-8 0,-2-1 25 16,2 1-22-16,1 0-13 0,-1 1 5 0,-2-3 10 16,3 2 10-16,-4-1-7 0,4 1-24 15,-1-2 4-15,-3 0 19 0,4 1 1 0,-1 1 0 16,-1-5-21-16,1 5 10 0,0-2 3 0,1 0 8 15,-1 1-11-15,1-4 24 0,-3 5-13 16,6-2-11-16,-4 0 8 0,1 1 5 0,0-4-7 16,-4 5 5-16,4-1-14 0,-1 0 14 0,1-1 2 15,0 0 1-15,0 1-14 0,-1-1 1 0,0 0-11 16,1 0 10-16,0 2 1 16,0-3 2-16,-1 0 7 0,-2 0-2 0,-1-3 6 15,6 4-9-15,-4 0 1 0,1-4-1 0,-2 3-12 16,2-3 18-16,-3 2-11 0,7-1 8 15,-7 0-15-15,5 1 13 0,-2 0-14 0,1-2 14 16,-1-1-8-16,0 2 7 0,-1-2 4 0,0 2-6 16,3-1-3-16,-5-1 18 0,3 1-15 0,1 3 3 15,-4-3-8-15,5 3 5 0,-3-3-16 16,-1 2 34-16,3-2-18 0,-4 2 0 0,4-4 0 16,-4 4 5-16,3-2-2 0,1 0-3 15,-1 2 0-15,-2-1 10 0,3 1-7 16,0-1-3-16,-1 1-3 0,0-1 8 0,1 1-17 15,0 0 17-15,0 0 0 0,2 2-5 0,-1-2 7 16,-2 2-1-16,4 1-17 0,-3-1 27 16,3 1-6-16,0 3-13 0,0-4 9 0,0 1-12 15,4 3 4-15,-4-3 4 0,0-1-4 0,4 0-1 16,-5-1 1-16,5 3 9 0,-3-3-1 0,1 0-6 16,6 2-3-16,-5-2-7 15,4 1 23-15,-3-3-16 0,2 1 11 0,-2-3-21 16,2 4 8-16,2-1 2 0,-1 0 3 0,-3-3-8 0,2 4 19 15,-2-3-6-15,3 0-8 16,-4 1 6-16,1 0-11 0,0-2 8 0,-2 0 3 0,2 0 7 16,0 0-10-16,-1 0 0 0,-2-2-3 15,2 3-7-15,-3-4 15 0,0 5-5 0,3-4 11 16,-5 1-19-16,1-3 8 0,1 2 2 16,-3-2-7-16,3 1 5 0,1 0 5 0,-2-2 1 15,-1 1-12-15,1 1 4 0,2-1-3 0,-5 1 0 16,4-2 5-16,0 2 7 0,0-3-9 15,-3 2 7-15,6-1-3 0,-6-1-4 0,6 2 2 16,-2-2 5-16,-1 0-8 0,0 0 9 0,0-2 11 16,0 2-22-16,3-3-5 0,-2 5 5 0,2-5 36 15,-3 2-29-15,1 1 1 0,1-4-3 16,2 5-3-16,-3-3 11 0,1 1-11 16,-1-2 8-16,3 5 3 0,-1-5 2 0,-2 4-20 15,5-3 5-15,-6 2 10 0,4-2-13 16,-1 1 14-16,0-1-4 0,1 2-10 0,-4-1 1 15,4 0 2-15,-3 0 12 0,1-2-2 0,2 3-15 16,0-2 15-16,-4 1-7 0,3-2-3 0,0 0 7 16,1 2-7-16,0 0 13 0,-1-2-16 15,0 4-7-15,2-4 15 0,1 0 0 0,-3 4-10 16,-2-3 7-16,2 2-2 0,1-1 20 0,-1 0-10 16,0 0-10-16,1 1 21 0,-3-1-9 0,1 0-7 15,2-1 5-15,-3 2-5 16,-1-1-2-16,3 0 4 0,0-2-7 0,-2 2 0 15,2-1 5-15,-3-1 0 0,4 0 13 0,-5 3 0 16,5-2-16-16,-3 1 1 0,1-2 17 0,-1 0-18 16,3 2 11-16,-4 0-5 0,0-3-1 15,0 3-9-15,0 0 14 0,0-1-12 0,0-2 0 16,0 4 20-16,0-2-22 0,1 1 4 0,-2-1 18 16,-1-2-17-16,1 4 25 0,-1-2-26 15,1-1 1-15,2 1 7 0,-2-1-5 0,1-1-5 16,0 2-5-16,0-2 10 0,-3-2-3 0,4 2 0 15,2-1 11-15,-3-1-8 0,3 2 3 16,-3-1 2-16,4 1 0 0,0-2-5 16,-4 1-5-16,3-2 2 0,1 2-4 0,-1 1-4 15,1-3 9-15,0 2 2 0,-1 0 0 0,4 0-3 16,-4 1-7-16,0-2 20 0,1 2-12 16,0-2 9-16,-1 1-2 0,1 0 1 0,3 1-1 15,-4-2 25-15,1 1-30 0,0-2 11 0,1 1-14 16,-1 1 0-16,-3-2 1 0,6 1-24 0,-7 0 21 15,4 0 3-15,-2-1 12 0,2 1-13 16,-3 1-4-16,1 0 2 0,2-2-3 0,-3 0 0 16,-1 3 8-16,3-6 5 0,-3 6-10 0,0-1 10 15,0-2-2-15,-3 2-13 0,3-1 12 0,0 0-22 16,-3 0 15-16,3 2 7 16,-1-2-10-16,-1-1 14 0,1 0-14 0,-2 3 3 15,3-6 0-15,1 4 2 0,-1-2 3 0,0-1 0 16,0 3 5-16,0-3-2 0,0 1 10 0,0-1-8 15,3-2 2-15,-2 3-9 0,-1-2 7 16,3 0-2-16,0-1-9 0,1-1 6 0,0-2-5 16,-1 4 3-16,-2 0 20 0,6-4 2 0,0 2-28 15,-4 1 6-15,4-2 7 0,0 0-18 16,-4 1 18-16,4-1-7 0,0-1 9 0,0 2-12 16,0-2 3-16,0 1 9 0,0-1-12 15,0 0 3-15,6-2 7 0,-2 1 5 0,-4 0-12 16,0-3 2-16,3 0 2 0,0 1-10 15,1-1 11-15,-1 1-13 0,0 0 5 0,-2-2-8 16,1-1 13-16,-2 3 10 0,1-3 0 0,2 1-12 16,0-2-1-16,-2 2 8 0,1-2 6 15,-2 1-11-15,4 0-3 0,-1 0 6 0,1-2-9 16,-1 1 12-16,1 0 1 0,-5-1-9 0,4 2-3 16,-3-1-3-16,1-2 10 0,-1 1 4 15,-1-1-19-15,1 3 18 0,0-4 3 0,0 4-16 16,-4-1 16-16,1-2-3 0,0 0-21 0,-2 4 37 15,-1-6-24-15,0 5 6 0,-2 0-1 16,2 1 11-16,-5-2-28 0,5-1 12 16,-5 2 6-16,4-2-1 0,-3 1 1 0,0-1-6 15,-1 0 6-15,0 0-21 0,1 1 15 0,0-2-4 16,-3 1 9-16,2 1-7 0,-3-1 13 16,1-1-26-16,-1 1 3 0,0-1 22 0,0 1-9 15,-3 0-1-15,0-1 6 0,3 3-3 0,-6-1-3 16,2-4 13-16,1 4 1 0,0-1-32 0,0-4 37 15,0 2-19-15,-4 4-7 0,4-8 25 16,-1 9-17-16,-2-6 4 0,3-1-4 0,0 5-6 16,-4-1 3-16,4-4 12 0,-1 2-17 0,-1-3 13 15,1 6 17-15,-2-1-33 16,-1 0 21-16,1-1 5 0,2-1-18 0,-3 2 0 16,2 1 10-16,1-2 23 0,-2 2-28 0,2-2-3 15,-2 1 8-15,-1 1 1 0,4 0-4 0,-3-1 1 16,2 0-16-16,-2 1 18 0,2 0-8 15,-3-3 9-15,1 2-1 0,4 0-18 0,-2-4 8 16,-2 4 12-16,2-6 4 0,1 5-9 0,-3 1 1 16,2-5 10-16,-2 3-24 0,2-1 9 15,-2 3 9-15,2-6 11 0,-1 6-15 0,1 0-6 16,-2-4 11-16,2-2-18 0,-2 2 35 0,2 0-25 16,-1-2-7-16,-2-1 14 0,3 4-4 15,-2-2-13-15,-1-1 15 0,3 2-5 0,-2 0 10 16,0-1-15-16,0 0 13 0,-1-2-21 15,0 1 23-15,1 2-5 0,-4-1 13 0,3-2-10 16,0 1-16-16,-3-1 6 0,3 0 4 16,-3 0 6-16,0-1-13 0,1-1 38 0,2-2-25 15,-3 4-1-15,0 0-4 0,0 0 7 0,4 0 11 16,-4-3-26-16,0 1 12 0,0 0-7 16,0 2-15-16,0-2 12 0,0 1 8 0,0 0 1 15,-4 0-17-15,4 1 14 0,0 1-16 0,-4-1 26 16,4 0-8-16,-3 0-18 0,3 0 5 0,-3-1 19 15,0 1-6-15,-1 0-5 16,1-3 13-16,0 1-21 0,-1 2 13 0,0 0-7 16,0-1-1-16,-2 1 8 0,0-3-2 0,2 3 4 15,-2-4-4-15,-2 4-1 0,4-2-2 16,-5-1 18-16,-1 1-10 0,-1-1-8 0,7 3-3 16,-6-2-7-16,0 2 10 0,3 1 0 0,-3-7 5 15,3 5 6-15,-4 0-1 0,2 2-23 0,-1 0 26 16,2-2-5-16,-2 2-6 0,0 1-4 15,-1-4-4-15,1 2-1 0,1 0 9 0,-6 0-4 16,5 0 7-16,-3-2 3 0,-1 0-14 0,1-1 6 16,-1 2 8-16,3 1-10 15,-3-2 9-15,1-2 1 0,0 3-13 0,-1-3 7 16,0 0 11-16,0 2-13 0,1 1 0 0,-1 0-2 16,1 1 9-16,-2 0-7 0,2 0-5 15,0-2 15-15,-2 4-10 0,-1-2 3 0,2 2 15 16,-3-2-5-16,0 2-11 0,-1 2-4 0,2-1 4 15,-2-1 1-15,1 2 7 0,-6-1 10 0,2 3-2 16,1-5-25-16,-1 6 4 0,-3-3 6 16,4 2 7-16,-4 0-15 0,0-4 5 0,0 5 0 15,-1 0 10-15,2-3-13 0,-1 3 3 0,0-1-7 16,0 3-1-16,1-1 13 0,-2 0 0 16,1 1 0-16,0 0-5 0,-3 1 0 0,3-1 13 15,0 3-15-15,0-2-3 0,-3 0 12 16,2 0 1-16,-2 4-16 0,1-3 13 0,1 2 1 15,-2-4-9-15,0 2-5 0,2 2 16 16,1-1-18-16,1 4 15 0,-4-5-10 0,-1 3 7 16,1-3-2-16,3 4 18 0,-1 0-20 0,-1-5 7 15,2 7-15-15,-1-4 4 0,-5-1 9 16,9 3-3-16,-6 0 3 0,7-2 14 0,-5 2-19 16,1 2-1-16,0-2 8 0,1-1-10 0,-1 0 3 15,0 1 12-15,0 0-10 0,0 0 5 16,0 0-7-16,0-3-1 0,-3 1 16 0,6-1-16 15,-2 3-2-15,-1-2 10 0,3 1-5 16,-7-5-2-16,1 4 14 0,3-2-14 0,-3 2 10 16,0-3-3-16,2 2-10 0,-2 0-1 15,0-1 6-15,-1-1 3 0,2 3-8 0,-2-2 7 16,1-3 1-16,-1 3-6 0,-2 3-4 0,2-3-1 16,-2 2 6-16,2-2 14 0,0 1-9 15,-2 1-6-15,2-5 1 0,-2 7-3 0,3-5 2 16,3 7 8-16,-3-5-7 0,2 1 2 0,-5-1 0 15,2-1 2-15,1-1-9 0,3 5 19 16,0-5-17-16,-3 4 18 0,3-3-5 0,0 6-11 16,0-9 6-16,0 9-3 0,3-4 15 0,-6-1-28 15,-1-4 8-15,1 7 3 0,4 0 9 0,-1-2 9 16,0 1-14-16,-4 0-2 16,4 3 0-16,-3-5-10 0,3 3 15 0,0 0-7 15,0-2-9-15,0 2 11 0,1 2 0 0,2-3-5 16,-3 1-3-16,-1-2 24 0,2 2-14 15,-1 1-7-15,0-1 18 0,0-3-28 0,-3 3 4 16,3 1 29-16,-3-4-15 0,0 5-16 0,-4-2 16 16,6 2 4-16,1-2-17 0,-3 1 10 15,1 0 16-15,1 1-19 0,1-2 3 0,-3 1 0 16,2 2-3-16,-2-2 6 0,1 2-3 16,1-2 5-16,-2 0-13 0,-4 0 11 0,0-3-3 15,4 5 15-15,-1-1-17 0,1 2-16 16,-4-5 18-16,1 5 5 0,2 1 8 0,0-2-18 15,2-1 5-15,-2 1-3 0,-2 2-2 0,2 0 8 16,-2-2 4-16,2 4 1 0,-2-4-18 16,2 4 28-16,0-2-13 0,-2 1-3 0,-1 0 1 15,3 1-1-15,1-3-4 0,-1 5-3 0,-2-2 5 16,3-1-13-16,0 3 26 0,0-2-21 16,-1-1 11-16,4 4-9 0,0 0 14 0,1 0-10 15,-2 0-6-15,1-2 10 0,0 2-7 0,-3 0 16 16,3 2-1-16,0-2-18 0,-6 0 6 0,5 1 19 15,-2 4-19-15,3-4 2 16,-4 0 0-16,5-1 10 0,-1 5-18 0,-4-3 11 16,5 1-3-16,-2 2 0 0,2-3-3 0,2 4-2 15,0-4-5-15,-2 3 23 0,2-3-13 16,-3 5 5-16,3-4-10 0,1 5 2 0,0-3-4 16,3-2 4-16,-4 6-7 0,1-3 7 0,3-4 3 15,-1 6-12-15,-3 1 4 0,2-1 18 16,4-2-15-16,-4 2 2 0,1-1 6 0,2 1 0 15,1-2 2-15,-4 2-8 0,4 3 3 0,-5-3-2 16,3 4 4-16,-1-3-7 0,-2 4-5 0,3-2 20 16,-4 5-18-16,4-4 11 0,-6 7-11 15,2-2-2-15,-2 1 5 0,1 0-8 0,-2 0 3 16,0 6-8-16,-10 2-3 0,3 3 6 16,1-1-3-16,-4 4-10 0,6-3-13 15,-6 3-3-15,3 1-32 0,1 2-14 0,-1 3-74 16,0-2-107-16,3 1-587 0,-5-2 88 0,5-2 94 15</inkml:trace>
  <inkml:trace contextRef="#ctx0" brushRef="#br0" timeOffset="213661.41">11778 12100 463 0,'0'0'222'16,"-4"-4"-17"-16,4 4-3 0,0 0-10 0,-6-5 8 15,6 5 0-15,0 0-13 0,-4-5-21 16,4 5-87-16,0 0 6 0,-3-3-37 16,3 3 11-16,0 0-5 0,0 0 15 0,0 0-12 15,-6-3-19-15,6 3-10 0,0 0-10 0,0 0 10 16,0 0 8-16,6-8 15 0,-6 8-25 16,10-6 2-16,-3 1-8 0,0 0 19 0,0-1-14 15,3-3 6-15,1-1 15 0,-1-3-25 0,3 3 14 16,1-1-22-16,-4-3 18 0,4 2-13 15,-4-1-8-15,0 3 72 0,1 1 3 0,-1-4-16 16,-3 8-8-16,-1-2 1 0,2-1-11 16,-2 3 0-16,-2-5 0 0,2 9-5 0,-2-6 0 0,-1 5-7 15,0-3-1-15,-3 5-20 16,5-3 10-16,-5 3-7 0,0 0 4 0,0 0-15 16,0 0 6-16,7 16-9 0,-4-9 6 0,-3 3 8 15,0 0-1-15,3 7-12 0,-3-4-6 16,3 5 14-16,0-1-1 0,-2 2-12 0,2-1 4 15,0 4-4-15,1-3-6 0,0 5 6 0,-1-6-6 16,1 2-4-16,-1-2-19 0,0-1 1 16,0 0-16-16,1 0 0 0,-1-2-18 0,1-4-26 15,-1 4-20-15,1-5-51 0,-4 4-90 0,3-3-4 16,-6-1-109-16,6-3-465 16,-3 0 105-16,0-1 46 0</inkml:trace>
  <inkml:trace contextRef="#ctx0" brushRef="#br0" timeOffset="213869.53">11897 12241 888 0,'-9'0'235'16,"9"0"-25"-16,0 0-13 0,0 0-28 15,0-8 10-15,0 8-15 0,9-10-13 16,-1 1-31-16,-1-4 3 0,6-5-18 0,5-4-10 16,12-9-36-16,1-3-31 0,7-4-207 0,20-5-610 15,3-4 70-15,-3 0 95 0</inkml:trace>
  <inkml:trace contextRef="#ctx0" brushRef="#br0" timeOffset="-212234.09">14530 11401 545 0,'0'0'248'0,"-11"-4"-13"0,8 0-32 0,-3 1 1 15,2-3 1-15,-3 3-10 0,1-2-16 0,-2 1-5 16,-1 0-26-16,2 1-17 0,0-1-18 15,-4 1 10-15,1 3-31 0,-4 0-10 16,1 6-1-16,-4-2 1 0,-3 4-23 0,-1 5-5 16,0-1-8-16,-2 3 10 0,-2 2-12 15,-2 1-13-15,3 3-80 0,-4 8 21 0,1 3-5 16,4 3-3-16,-1 2 28 0,6 1-23 0,2 2 1 16,1 3-1-16,2 3 21 0,3 0-8 15,3-5 2-15,3-2-4 0,1-4 7 0,3 3-5 16,0-3 16-16,3 0-11 0,1-3 8 0,3 1 2 15,0-3 6-15,3 0-1 0,0-5 6 16,4 5-13-16,-1-5 13 0,5-5 79 0,-2 4-3 16,5-6-10-16,0 0 13 0,3-3-25 15,-1 2 20-15,2-9-11 0,2-1-7 0,0-4-18 16,1 1 18-16,2-4-18 0,1-5 8 16,4-4-21-16,2 1 3 0,14-9 5 0,-6-2 5 15,0-3-18-15,-1-2-7 0,0-6 22 16,-6-1-12-16,2-1-13 0,-6-5 8 0,1 0-8 15,-5 4-13-15,-5-3 18 0,-1-3-26 0,-3-1 19 16,-5 5 4-16,-6 7-17 0,-3-4 17 0,-3-1-7 16,-1 6 0-16,-6-7 5 0,-1 1-8 15,-3-1 0-15,-3 1 11 0,0 2-37 0,-11-9 37 16,5 10-9-16,-2 5-6 0,-3 1 4 0,1 3-10 16,-4 4-8-16,-3 6-2 15,0 4 7-15,2 2-17 0,-2 5 10 0,0 4 2 16,-3 2 5-16,-6 3 11 0,3 2-16 0,2-1 3 15,3 4-15-15,-2-3 7 0,10 2-30 16,2-5-1-16,5 3-28 0,2-3-10 0,4-1-15 16,4 0-59-16,3-4-100 0,0-3-51 0,14 6-535 15,-4-6 64-15,7-5 58 0,3 4 144 16</inkml:trace>
  <inkml:trace contextRef="#ctx0" brushRef="#br0" timeOffset="-211919.37">15217 11633 834 0,'0'0'282'0,"0"0"-3"0,-10 1-29 0,10-1-29 16,0 0-12-16,0 0-32 0,0 0 2 15,0 0-41-15,0 0 16 0,0 0-18 0,0 0-21 16,0 0-18-16,34-3-2 0,-21-2-6 0,5 2 4 16,-1-2-12-16,3 2-24 15,1-4 7-15,3 0-10 0,0 4-11 0,3-2 6 16,0-2 7-16,-2 4-28 0,2-4 0 0,-7 4-5 16,4-2-20-16,-3 5-11 0,-5-3-30 15,2 2-49-15,-1 1-39 0,-6-3-40 0,-1 3-18 16,1 0-57-16,-2 3-51 0,-2-1-552 0,-7-2 114 15,7 0 90-15</inkml:trace>
  <inkml:trace contextRef="#ctx0" brushRef="#br0" timeOffset="-211604.65">15515 11415 622 0,'0'0'176'0,"0"0"16"0,0 0-43 16,0 0-14-16,0 0-4 0,0 0-8 16,0 0-8-16,20 8-31 0,-13-5-7 0,3 2 13 15,0 0-21-15,1 0 10 0,-1 0-10 0,3 0 0 16,-2 0 11-16,2 0-24 0,-1 2-12 16,0-3 4-16,-2 0-2 0,1 3-12 0,-4-4 1 15,3 2 6-15,-3 0-7 0,0 0-4 0,0 0 6 16,-4 0-23-16,-3 2 20 0,3 1 0 15,-6 0 21-15,0 4 44 0,-1 0-11 16,-6 3-13-16,3 1-20 0,-6 0-14 0,2 1-22 0,1 0-30 16,-3 0-14-16,2-5-38 15,1 3-79-15,0-5-116 0,6 3-560 0,-3-3 110 16,4-3 33-16</inkml:trace>
  <inkml:trace contextRef="#ctx0" brushRef="#br0" timeOffset="-211357.56">15842 11576 1077 0,'0'0'364'0,"1"-8"-52"0,-1 8-43 16,4-3-11-16,-4 3-43 0,0 0-23 0,0 0-10 15,0-7-23-15,0 7-13 0,0 0-11 16,0 0-30-16,0 0 0 0,0 0-10 0,0 0-31 15,3 18-10-15,0-5-14 0,1-4-32 0,-1 2-36 16,0 6-44-16,1 0-68 0,2 8-4 0,-1-4-112 16,1 1-624-16,-2 0 130 0,2-4 18 15,0-2 117-15</inkml:trace>
  <inkml:trace contextRef="#ctx0" brushRef="#br0" timeOffset="-210966.67">16079 11476 995 0,'-4'-5'318'0,"4"5"-19"0,-6-3-51 16,6 3-7-16,0 0-21 0,0 0-38 0,-18 8-11 16,12-1-17-16,-1 3-18 0,3-2-3 15,-3 2-26-15,4 5-10 0,-1-1-4 16,1 2-14-16,3 1-12 0,0 3-3 0,0-4-11 0,3 6-7 15,1-5 6-15,3 3-14 0,-3-5-2 16,2 0 0-16,4 1 2 0,-3-4-2 16,4-2-5-16,-1 0-6 0,0-5 11 0,0 2-8 15,0-4 0-15,4 0 13 0,-3-6-20 0,2 0-3 16,-2-4-80-16,2-1 19 0,-3-1 4 16,1 1-2-16,-4-3 6 0,2-3 1 0,-5 3 9 15,3-3 2-15,-7 2-3 0,-3-2 16 0,3-2-11 16,-8 3-2-16,2-2 13 0,-4 0-21 15,-4 0 13-15,0 0 6 0,-3 2-11 0,0 1-3 16,-4 1 8-16,1 0-8 0,3-2-22 0,-4 5-8 16,5 4-16-16,-2-2-23 0,5 6-12 15,-2-2-52-15,2-6-151 0,-1 10-517 0,1-1 88 16,3 3 65-16</inkml:trace>
  <inkml:trace contextRef="#ctx0" brushRef="#br0" timeOffset="-210201.28">12257 11556 957 0,'0'0'281'16,"0"0"1"-16,0 0-24 0,-10-5-14 15,10 5-40-15,0 0-9 0,0 0-24 0,-8-4-14 16,8 4-11-16,0 0-19 0,0 0 9 0,0-6-26 16,0 6-7-16,11-11 4 0,-1 2-33 15,0-3 3-15,5 0-5 0,5-2-6 0,0-3-12 16,4-1 0-16,-3 0-18 0,6-3 5 15,-4 5-8-15,-1-1-2 0,2-1-8 16,0 1-3-16,-1 1 1 0,-6 0-24 0,0 4-5 16,1-1-2-16,-1 5-36 0,-4 0-18 0,-3-2-38 15,1 3-19-15,-1 4-55 0,-6-2-65 0,2 2-125 16,-3-1-481-16,1 1 92 0,-4 3 56 16,0 0 113-16</inkml:trace>
  <inkml:trace contextRef="#ctx0" brushRef="#br0" timeOffset="-209903.05">12390 11032 488 0,'0'0'197'0,"0"0"-35"16,0 0-1-16,0-6 5 0,0 6-43 0,0 0-5 15,0 0 7-15,0 0-38 0,27 7 3 0,-20-4 10 16,7 2-36-16,-4-3 18 0,4-1-3 15,0 6-17-15,3-3-14 0,-1-1 1 0,-1 0 10 16,-2 2-29-16,1-3 29 0,-1 2-8 0,1 0-2 16,-3-4-21-16,2 6-17 0,-2-5 9 15,-1 5 0-15,-3-2 6 0,2 3-3 16,-1-1 3-16,-2 2-8 0,1 0 15 0,-4 2-20 16,1 1 17-16,-1 3-19 0,-3-2-9 0,0 2 8 15,-3 4-10-15,3-1 31 0,-4 1-26 16,-2 4-15-16,-1-4-51 0,1 4-37 0,-2-2-25 15,1-5-104-15,1 0-134 0,-1-4-364 0,4-1 37 16</inkml:trace>
  <inkml:trace contextRef="#ctx0" brushRef="#br0" timeOffset="-209674.85">12773 10831 744 0,'0'0'236'0,"0"0"-16"0,0 0-23 15,0 0-18-15,0 0-15 0,0 0-13 0,10 10-23 16,-7-4-5-16,-2-2-8 0,5 9-23 16,-2-3 59-16,0-1-5 0,2 5-20 0,-2-2-3 15,2 5-31-15,1-2-16 0,0 0-37 0,0 1-72 16,0-2-47-16,0-1-132 0,6 3-628 15,-6-5 131-15,0 3 36 0</inkml:trace>
  <inkml:trace contextRef="#ctx0" brushRef="#br0" timeOffset="-209258.83">12998 10732 1085 0,'0'0'294'0,"0"0"-28"16,0 0-38-16,0 0-18 0,0 0 0 0,-9 18-31 15,9-10-25-15,-3 2-19 16,2 3-4-16,1-1-8 0,1 1-21 0,-1-1-10 16,3 2-2-16,-3-2-31 0,6 3 18 0,-3-2-13 15,1-2-13-15,2-1-5 0,-1-2 13 16,1-1-16-16,1 1-7 0,3-6 2 0,-4-1-9 15,5 2 9-15,-11-3-15 0,21-7-10 0,-11 0 20 16,0 0-10-16,1-3 10 0,-4-1-2 16,-1-1-15-16,1-5-1 0,-4 7 0 0,0-5-2 15,-3 4-8-15,0-3 5 0,-3 2-2 0,0-1 0 16,0-2-3-16,-4 5 0 0,1 0-2 16,-2 0-9-16,1 3-1 0,-3 1-1 0,1 3-5 15,1-1-2-15,-2 4 0 0,0 4 12 16,-4-1-23-16,4-2 11 0,0 6-31 0,2-1-8 15,-2 2-38-15,4-1-33 0,2 2-95 16,-3 0-285-16,7 0-373 0,-4-2 118 0,4 1 56 16</inkml:trace>
  <inkml:trace contextRef="#ctx0" brushRef="#br0" timeOffset="-208569.57">14267 9465 726 0,'-7'1'292'0,"7"-1"-23"0,-7 2-13 0,7-2-31 16,0 0-15-16,0 0-26 0,-11 0-20 0,11 0-13 16,0 0-12-16,0 0-27 0,0 0 8 15,0 0-35-15,0 0 17 0,0 0-4 0,15-11-19 16,-5 5 10-16,4-1-12 0,2-1 5 0,2-3-13 16,6-2-7-16,-1-5-1 0,5 0-17 15,9-7-3-15,1 0-3 0,-3-1 16 0,2 0-34 16,-3-4 11-16,3 4 0 0,-6 1 5 0,-3 1-8 15,-1 6-3-15,-6 0-2 16,-1 4-5-16,-3 2-13 0,-3-2 29 0,0 6-14 16,-4-1-7-16,1 1 10 0,-2 5-8 0,-5-4-7 15,2 0-8-15,-2 5-28 0,3-3-18 0,-7 5-18 16,1-3-31-16,-1 3-41 0,0 0-68 16,0 0-57-16,0 0-231 0,0 0-317 0,0 0 57 15,-28 2 53-15</inkml:trace>
  <inkml:trace contextRef="#ctx0" brushRef="#br0" timeOffset="-208241">14592 8982 744 0,'0'0'284'15,"-4"-4"-12"-15,4 4-21 0,0 0-31 0,0 0-8 16,-7-3-33-16,7 3-10 0,0 0-10 15,0 0-26-15,0 0-13 0,0 0 11 0,17-6-18 16,-7 5-16-16,1 1-13 0,2-2-14 0,2 1 17 16,-2-3-21-16,5 1-15 0,1 2 0 0,2-3 13 15,-4 2-28-15,4 2 0 0,-4-1 0 16,0 1-16-16,0 0-2 0,0 0 8 0,-3 0-6 16,-1 1-2-16,1 4 0 0,-3-3 5 0,1 1 0 15,-4 4 0-15,-1 1-10 16,-1 2 10-16,-6 4-5 0,1 1 0 0,-2 1-3 15,-5 3-20-15,2-1 5 0,-6 5-15 0,3-2-18 16,-3 0-24-16,-4 4-42 0,1-1-65 16,0-5-105-16,-23 12-102 0,26-12-484 0,1-2 97 15,8-9 93-15,-5-1 58 0</inkml:trace>
  <inkml:trace contextRef="#ctx0" brushRef="#br0" timeOffset="-207972.17">15173 8660 678 0,'0'-7'274'0,"0"7"-44"16,0 0-10-16,0-3-28 0,0 3-23 15,0 0 3-15,0 0-29 0,0 0-7 0,0 0-8 16,13 16-13-16,-9-7-33 0,-1-1 79 0,5 2-28 15,-2 5 10-15,1 1-30 0,-1 0-21 16,1 0-12-16,1 3-24 0,-2 0-15 0,1 3-49 16,0-3-25-16,0-3-80 0,3 2-102 15,-7-1-148-15,4-3-446 0,4-4 95 0,-5-2 33 16</inkml:trace>
  <inkml:trace contextRef="#ctx0" brushRef="#br0" timeOffset="-207612.09">15487 8612 903 0,'-3'-4'323'0,"3"4"-29"0,0 0-15 16,0 0-38-16,0 0-16 0,-17 10-20 16,13-2-42-16,1 2-4 0,-4 5-18 0,1 2-16 15,1-2-20-15,2 3-7 0,0 5-14 0,3-4 8 16,0-1-10-16,0 3-10 15,3-3-21-15,0 0 8 0,5-1-23 0,-4-2 23 16,5-3-3-16,1 1-25 0,1-6 10 0,-1-4-24 16,4-1 19-16,-1-3 0 0,5-2-15 15,-2-5 4-15,2-6 3 0,-4 3-17 0,3-6-6 16,-1 2 7-16,-5-3-12 0,-1 1 24 0,0-1-14 16,-7 2 5-16,1-1 13 0,-4 1-12 15,0 0-16-15,-7-1 7 0,1 3-19 0,-4 3 19 16,-1 0-7-16,1 0-2 0,-4 3 7 0,-3 5-13 15,-1-3 3-15,5 5-3 0,-4 1 21 16,3 0-31-16,-3 0 10 0,4 4-17 0,3-2-14 16,-1-1-37-16,1 0-22 0,4 4-12 15,6-5-77-15,-7 2-94 0,7 0-571 0,0-2 81 16,0 0 31-16,0 0 100 0</inkml:trace>
  <inkml:trace contextRef="#ctx0" brushRef="#br0" timeOffset="-193096.4">3758 8211 703 0,'-9'-3'210'0,"1"-4"-28"0,1 0-87 0,0-1-6 15,1 3-2-15,-5-2 90 0,5-2-11 0,-1 0-30 16,0-1 0-16,1 5-16 0,-2-3 3 15,4 0-23-15,-2 1 5 0,3 0-3 0,-1 3-15 16,1-2 0-16,-3 1-8 0,2 2-7 0,3-4 2 16,-5 4-10-16,6 3-5 0,-4-7-26 15,4 7 8-15,-6-5 3 0,6 5-6 0,-4-3-4 16,4 3-6-16,-3-7-8 0,3 7-12 0,0 0 18 16,0-4-11-16,0 4 8 0,6-7-3 15,2 6-7-15,2-5 5 0,7-1-5 0,3 4 7 16,4-4-4-16,10 0 4 0,4-1-2 15,0 4-8-15,17-3 3 0,6 0-82 0,-3 0 3 16,7 4 22-16,-3 2-7 0,6 0 5 16,3 1 7-16,-2 1 4 0,3 0-1 0,0 2 15 15,-1 2 8-15,1-3 16 0,3 1-24 0,-3 1 1 16,0-4 5-16,-1 0 7 0,-5 1 0 16,3-1 6-16,-4 0-24 0,-8 0 26 0,-13 0-2 15,1 0 19-15,-1 0-24 0,-3 0 25 0,-7-1-13 16,0 1-8-16,-3 0 26 0,-7 0-7 15,0 1 2-15,-2-1-11 0,0 0 1 0,-7 0 7 16,1 0-7-16,-2 0 10 0,-4 0 8 16,1 0 12-16,-1 0-7 0,-10 0-13 0,13-1-1 15,-13 1-4-15,8 0-13 0,-8 0-7 16,0 0-27-16,0 0-14 0,7-1-101 0,-7 1-107 16,3-3-576-16,-3 3 54 0,0 0 138 0</inkml:trace>
  <inkml:trace contextRef="#ctx0" brushRef="#br0" timeOffset="-191737.13">8589 8001 622 0,'-7'-1'207'0,"7"1"-10"0,0 0-3 16,-11-6-22-16,11 6-13 0,0 0-8 15,-6-1-23-15,6 1-16 0,0 0-7 0,0 0-18 16,0 0 8-16,0 0-21 0,0 0 16 15,0 0-13-15,0 0-19 0,0 0 1 0,0 0 16 16,34 0-11-16,-27 1 12 0,7-2-22 0,-1 2 0 16,4-1-8-16,0 2 8 0,4-2-6 15,0 0-2-15,3-2-10 0,-1 2-2 0,4 0-9 16,1-1 1-16,3 1-3 0,-1-3 0 0,1-1-3 16,0 3 8-16,0-1-2 15,0 1-8-15,0 0-3 0,3-4 13 0,0 5-5 0,0-1-10 16,10 0-79-16,-3-2 4 0,1 1 14 15,-1 1 4-15,3 1 6 0,1-2-1 0,2 1 42 16,1-3-44-16,14 3 23 0,-1-2-5 16,-13-1-10-16,-3 2 22 0,-2 1 11 0,-1 0-15 15,-1-4 2-15,0 4 3 0,0 1-3 0,-6 0-2 16,2-2 15-16,-3 2-10 0,0-1 10 16,0-3-11-16,0 4 4 0,-3-1-1 0,3 1 13 15,1 0-18-15,-1 0 19 0,-3-2-4 0,3 2-12 16,-3 0 15-16,-1 0-2 0,1-1-11 15,0 0-2-15,-4-2 25 0,4 3-15 16,-3-2-3-16,-5 1 24 0,4 1-13 0,-3-1-8 16,0-2 20-16,1 0-25 0,-2 3 10 0,1 0-5 15,0-3-3-15,0-1 6 0,-4 3 5 16,4-1-8-16,0 1 18 0,1 0-13 0,2-4 0 16,-4 4 8-16,1 0-6 0,4-5-22 0,2 6 10 15,-2-2 2-15,3-3-4 0,-1 4 2 16,2-1 22-16,2 0-27 0,0-1 10 0,6 1-2 15,2 1 7-15,-2 0 8 0,1-4-6 0,1 4-7 16,-1-1-5-16,0-3 10 0,3 5-12 16,-3-3-1-16,-3 3 13 0,3-2-5 0,-3-1 8 15,-4 1 2-15,6 1-18 0,-9-3 6 0,7 1 2 16,-4 3-3-16,-3-3 3 0,3-1 8 16,-3 3-3-16,3-1-13 0,0 0 1 15,-3-1-1-15,3 3 16 0,-3-3-3 0,0 2 5 16,-1-2-2-16,-2 0-19 0,3 3 16 0,-4-2 3 15,-3 1 2-15,0-3-15 0,-4 4 5 16,1-3 18-16,-4 3-18 0,0 0 13 0,-4-1 7 16,2 0-17-16,-2-2 53 0,-2 3-45 0,-1-2 4 15,-1 2 8-15,-1-1 23 0,-8 1 0 16,13-1-23-16,-13 1 10 0,10-3 6 0,-10 3 2 16,8-3-3-16,-8 3-12 0,6-2 2 0,-6 2-5 15,4-5 5-15,-4 5-2 0,0 0 4 16,3-5-12-16,-3 5-5 0,0 0 10 15,0 0-13-15,-3-7-4 0,3 7 1 0,0 0-7 16,0-6 3-16,0 6-8 0,0 0-16 0,0 0-27 16,0-7-75-16,0 7-49 0,0 0-25 15,0 0-102-15,0 0-559 0,0 0 111 0,0 0 68 16</inkml:trace>
  <inkml:trace contextRef="#ctx0" brushRef="#br0" timeOffset="-190200.66">19032 8126 360 0,'-3'-2'116'0,"3"2"81"15,-10-6-10-15,6 3-24 0,4 3 14 16,-7-7-26-16,4 5-10 0,0-3 5 0,3 5-98 16,-7-5 21-16,3 2 3 0,4 3-3 15,-7-2 5-15,7 2-10 0,-3-5-7 0,3 5-29 16,-7-3 23-16,7 3-28 0,0 0 21 0,0 0-11 16,0 0-18-16,0 0-2 0,0 0 20 0,0 0-4 15,0 0-4-15,0 0 21 0,28 3-25 16,-15 2 7-16,4-3 18 0,4 1-33 0,2 1 20 15,5-3-7-15,3-1-1 0,13 0 3 16,0 2 0-16,5-2 8 0,16 0-13 16,3-2-5-16,0 1 0 0,4 0 72 0,0-4-11 15,2 4-5-15,-1 1 6 0,5-7-21 0,1 4 5 16,2 2-3-16,13-5-17 0,-13 6-6 0,-2-1 13 16,20 0-7-16,-3-4-19 0,3 4 6 15,4 1-13-15,-1 0 18 0,1-2-8 0,3 1-8 16,-7 1 3-16,6-4 11 0,-4 4-14 0,1 0-7 15,3 0-3-15,1-3 0 0,0 3 3 16,-2-1-10-16,-2 1 15 0,-3-4-6 0,-17 2 6 16,17 2-7-16,3 0 14 0,-2-2-27 15,2-3 4-15,0 2 6 0,-1-3 5 0,-3 3-18 16,-20 2 15-16,18-5 8 0,-1 0 2 16,-15 5-12-16,-5 1 5 0,4-3-11 0,0-1 1 15,-2 3-1-15,-5-1 4 0,0 2-9 0,-6 0 8 16,-2 0-5-16,-12 2 15 0,-8-2-12 0,1 1 10 15,-4-1-16-15,-4-1 1 0,-3 2-6 16,-3-1 5-16,3-1 11 0,-4-1-18 0,-5 2 7 16,-1 0 6-16,-4 0-3 0,1 0 0 0,0 0 2 15,-8 0 6-15,1 0 0 0,-1 0 10 16,-3 0-11-16,1 0 6 0,-4 0 10 0,2-1-13 16,-9 1 3-16,12-4 31 0,-3 2-39 0,-5 1 3 15,-4 1 7-15,9-7-10 0,-8 7 0 16,-1 0-5-16,7-8-5 0,-4 6 10 15,-3 2-7-15,1-8 25 0,-1 8-16 0,3-7-4 16,-3 7-3-16,0-7 5 0,0 7-5 0,-3-4-10 16,3 4 12-16,0-6-2 0,0 6-10 0,-4-5-10 15,4 5-50-15,0 0-37 0,-11 0-116 16,-8 4-158-16,11-1-538 0,-2 1 118 0,-3-3 69 16,-5 2 76-16</inkml:trace>
  <inkml:trace contextRef="#ctx0" brushRef="#br0" timeOffset="-140331.5">5457 8124 558 0,'11'-5'220'0,"-11"5"-16"0,10-1-22 16,-4 1-8-16,2-2-33 0,2 1 20 0,3-3-30 15,1 3 15-15,0 1-3 0,7-2-20 16,-2 0-92-16,9-3 84 0,3 4 8 0,6-3-16 15,21 1-7-15,4-4-8 0,7 6-15 0,3-2 0 16,2-3-3-16,2 5-10 0,20-6 26 0,-14 5-21 16,17-6 2-16,3 6-30 0,1-4 3 15,3-1-11-15,-4 0 13 0,0 4-7 0,-2-2 2 16,-8 2-11-16,-16-3 4 0,2 3 1 16,11-6-7-16,-13 2 1 0,2 3-4 0,-3-6-9 15,0 6 7-15,-3-2 5 0,0-1 8 16,-4 4-18-16,-7-3-1 0,-9 4 4 0,-11-3-13 15,0 3 4-15,-7 1 9 0,-3 0-8 0,-7-2 2 16,-3 1-5-16,2 1 8 0,-5 1 0 16,-5 0-26-16,0 0 21 0,-2 0-8 0,-1 0 8 15,0 0-10-15,-10 0-14 0,14 0 6 0,-14 0-5 16,7 1-21-16,-7-1-15 0,0 8-51 0,0-8-46 16,-6 9-131-16,5-2-604 0,-5-1 92 15,6 1 49-15,-4-5 84 0</inkml:trace>
  <inkml:trace contextRef="#ctx0" brushRef="#br0" timeOffset="-139463.95">11771 8019 604 0,'0'0'209'0,"-6"2"-17"16,6-2-20-16,0 0-13 0,0 0-6 0,-7 3 14 16,7-3-27-16,0 0-14 0,0 0 2 15,0 0-95-15,0 0 5 0,-7 1-4 0,7-1 7 16,0 0-23-16,0 0 12 0,0 0-19 0,0 0-9 15,0 0 29-15,0 0-6 0,0 0 9 16,17 6 17-16,-3-5-2 0,0 0-11 16,9-2 8-16,8 1 64 0,7-4-28 0,23 1 20 15,7-4-32-15,25-3-1 0,5 3-5 0,2-1-13 16,-4-2-5-16,3 1 13 0,0-4-13 16,-3 3-8-16,4 2 13 0,-1-3-17 0,-4 0-1 15,-6 1 0-15,-17 5-12 0,-1-1-3 0,-2-1 7 16,-1 0 1-16,-9 3-3 0,2-2-8 0,-11 5 8 15,-8-3-5-15,-4 1 3 0,-4 3-1 16,-4 0-30-16,-5 0 18 0,-1-2-11 16,-4 2-10-16,-3 0-2 0,-3-1-11 0,3 1 1 0,-7 0-9 15,0 0-12-15,-10 0-51 16,17 0-26-16,-13 1-76 0,-4-1-403 0,3 2-197 16,-3-2 62-16,0 0 120 0</inkml:trace>
  <inkml:trace contextRef="#ctx0" brushRef="#br0" timeOffset="-137547.15">18558 8058 655 0,'-12'0'199'0,"12"0"-37"15,0 0 22-15,0 0-20 0,0 0-23 0,0 0 2 16,0 0-7-16,-6-5-8 0,6 5-3 16,0 0-2-16,0 0-26 0,0 0-64 0,0 0-10 15,0 0-7-15,0 0 2 0,0 0 12 0,0 0-22 16,0 0-3-16,0 0 18 16,0 0-10-16,0 0-3 0,21-3-2 0,-21 3 10 15,10 0 8-15,0 0-6 0,-10 0-2 0,17 0 5 16,-7 0-13-16,4 0 6 0,-1 0-4 15,2 0 4-15,1 0-9 0,-1 0 9 0,4 0-6 16,-1 0 21-16,2 0-26 0,1 1 23 0,3-1-23 16,-3-1 10-16,2 1 70 0,4 0 2 0,-2 0-33 15,9 0 22-15,-1-1-17 16,2-2-15-16,6 1 17 0,0 1-15 0,3 1-2 0,1-2-3 16,2 1 2-16,1-3-17 0,-3 4 5 15,3-1-19-15,-4 1 6 0,-2 0 16 16,2-2-32-16,1 4 19 0,-11-2-11 0,10 0-10 15,-10 1 8-15,4-1-1 0,-1 0 4 0,1 4-6 16,3-1-3-16,0-3 14 0,-3 0-19 0,2 1 16 16,2-1-11-16,-1 5 9 0,0-4-11 15,4 0 5-15,-2-1-5 0,1 0-5 0,-2 0 10 16,-1 0 5-16,1 0-2 0,-2 5-1 0,-3-5-2 16,-2 1 6-16,-1 0-14 0,0-1 13 0,0 0 3 15,-2 2-8-15,2-1 3 0,0-1 5 16,-3 5-18-16,3-3 5 0,-3-2-3 15,2 0 3-15,-2 1-5 0,0 1 0 0,3 2-5 16,-3-4 15-16,3 1 2 0,-3 1 9 16,3 1-19-16,3-1 1 0,2-2 4 0,1 3-2 15,1 1 5-15,0-1-10 0,0-2 0 0,-3 4-5 16,4-4 18-16,-2 2-8 0,1 1 0 0,1-3-3 16,-2 2 3-16,1 2 8 0,-4-3-11 15,2 1 3-15,-5 1-5 0,0-3 8 0,6 4-1 16,-6-4 6-16,5 2-11 0,-5-2 16 0,6 4-21 15,1-3 8-15,-2-1 5 0,-2-1 3 0,-3 2-8 16,4 2-2-16,-4-4-6 0,0 1 10 16,0-1-2-16,-3 2-2 0,-1 1 17 15,1-1-12-15,-7-2-11 0,1 2 13 0,2-1-10 16,-3-1 3-16,-4 4 2 0,4-3 0 16,0 1-6-16,-3-2 4 0,-4 0 4 0,4 1-2 15,-2-1-2-15,2 5 4 0,0-5-2 0,-1 1-7 16,1 0-6-16,0-1 33 0,2 2-27 0,-2 1 9 15,3-3 9-15,0 0-11 0,3 0 7 16,-2 0-20-16,4 0 8 0,2 0-2 0,-1 1 4 16,1-1 13-16,-3 0-12 0,3 1 9 0,-1-2-4 15,-2 1 0-15,-1 0 7 0,-2 0-18 16,2-1-5-16,0 1 13 0,-3 0-5 0,0 0 13 16,6-3-16-16,-5 1 13 0,-1 2 0 0,6-1 1 15,1 0-4-15,-3-2-10 0,6 0 14 16,-3 3-14-16,3-2 8 0,3-3 10 15,1 2-7-15,3 2-11 0,-3-5 8 0,2 5 0 16,-6 1 8-16,5-4-11 0,2 1-7 0,-4 3 10 16,-3-2-3-16,6-3 6 0,-5 5-6 0,-2-1 3 15,-4-1-7-15,5 0 4 0,-3-3 3 16,0 4-8-16,-1 0 1 0,1-2-9 0,-6 0 11 16,1 3 0-16,-2-2 3 0,0 1-9 0,-3-3 9 15,2 3 4-15,-5-1-4 0,2 1 2 0,-6 0 10 16,3-2-20-16,-4 1 10 0,-2 2 2 15,0 0-12-15,-2 0 2 0,-2-1 11 0,4 1 5 16,-11 0-13-16,13-1 7 0,-6 1 3 16,2-3-5-16,-9 3-10 0,8 0 15 15,-8 0-23-15,0 0 16 0,10 0-9 0,-10 0 4 16,0 0 9-16,0 0-7 0,15-2 0 0,-15 2 0 16,0 0 13-16,0 0-6 0,6 0-15 0,-6 0 8 15,0 0 13-15,0 0-23 0,0 0-34 16,0 0-41-16,0 0-43 0,0 0-69 0,0 0-673 15,0 0 91-15,0 0 70 0,-31 6 87 0</inkml:trace>
  <inkml:trace contextRef="#ctx0" brushRef="#br0" timeOffset="-131713.28">6842 9975 734 0,'0'0'218'0,"0"0"-29"0,0 0-10 0,0 0-12 15,0 0-1-15,0 0-33 0,0 0 18 16,0 0-20-16,0 0-8 0,0 0-85 0,0 0-2 16,0 0-3-16,0 0 13 0,7-7-5 0,-7 7 10 15,0 0-10-15,0 0-7 0,0 0-6 16,0 0 10-16,-7-11-23 0,3 5 1 0,4 6 7 16,-6-7-3-16,3 6-7 0,-1-6 5 0,0 3 0 15,0-2 0-15,1 2 2 0,-3-2 1 16,2-2 10-16,-2 1-3 0,2 0 2 0,-6-1-14 15,6 0-3-15,-5 2-8 0,2-3 10 16,2-1 8-16,-4 0-10 0,2 0 7 0,-3 1-7 16,-1-2-3-16,1-1 8 0,-3 2 13 15,2-3-28-15,-2 3 9 0,-2-1-9 0,2-2 2 16,-4 2-7-16,0 0 19 0,0-1-4 0,0 2-3 16,-1-4-20-16,2 4 10 0,-5-3 5 15,1 1-7-15,3 2 12 0,-4-3-5 0,0 3-10 16,2-1 0-16,1 1 13 0,-3-1-6 0,4 3 3 15,-3-2 6-15,0 3-1 0,-1-3-8 16,0 3-9-16,4 3 4 0,-4-4 6 0,-2 0-6 16,3 2-2-16,-1-2 13 0,-4 1-16 15,5 4 21-15,0-4-21 0,-4 1 8 0,3 2-2 16,1-1 9-16,-4 2-20 0,3-4 3 16,1 5 15-16,-4-6 3 0,3 6-5 0,-6-4-3 15,7 3-6-15,-1-1 12 0,0 1 6 0,1-2-7 16,-4 2-12-16,3-3 14 0,0 5 6 15,-2-2-18-15,2-1-5 0,-2 4 20 0,2-3-2 16,-2 0-11-16,1 2 21 0,-1-2-18 0,2 3-2 16,0 0 9-16,-2-1-4 0,3-3-6 15,-1 4-4-15,0 0 12 0,-3-2-26 0,4 2 19 16,-1 0 14-16,0 0-24 0,1 0 1 0,-1 0 4 16,1 0-1-16,0 0 11 0,2 0 2 0,2 0-3 15,-5 0-4-15,0 0 9 0,2 0-7 16,1 2 0-16,-3 2 3 0,4-4-3 15,0 1 13-15,0 2-26 0,-4-2 8 0,5 5 10 16,-2-6-2-16,-3 6 4 0,5-4 1 16,-2 3-3-16,2-3-2 0,-2 5-1 0,2-4 1 15,-2 4-11-15,5-4 8 0,-5 4-13 0,5-1-5 16,-4 0 26-16,3-2-8 0,0 3 15 16,1 0-10-16,-1-3-7 0,4 2-3 0,-4 1 0 15,0-2 2-15,2 1 1 0,0 2-4 0,-4-1-6 16,5 1-1-16,1 0 21 0,-7-1-19 0,7-2 19 15,-1 2-13-15,-3 1 0 0,4-1 5 16,-3 3-16-16,2-3 24 0,1-1-3 16,0 1-5-16,-4-1-2 0,5 1 12 0,-2 0-18 15,4 3 0-15,-3-3 19 0,3-1-6 16,-4 1-8-16,4 2 1 0,-2-3 2 0,2 6-5 16,-1-3 5-16,-2 0-8 0,1 2 16 0,1 2-3 15,-2-2 0-15,3 3-10 0,1-2 5 16,-5 2-8-16,4 0 5 0,1-1 16 0,-1 2-18 15,-1-2 23-15,2 0-31 0,0 1 0 0,-1-3 6 16,3 6-9-16,-3-4 11 0,0-1-2 16,4 3-11-16,-4-1 20 0,4-2-9 0,-4 5 4 15,3-3 0-15,-2-3-2 0,2 6 3 0,1-4-16 16,-1-1 20-16,1 3-7 0,0-1 3 16,-1 0 4-16,0 1 9 0,4 0-14 15,0-5 6-15,-3 5-16 0,3 0 10 0,-3-3 11 16,6 2-16-16,-3-3-7 0,0 3 15 0,0-2-5 15,3 2 5-15,1 0-5 0,0-3-6 16,-1 5 1-16,4-4 2 0,-1 3 16 0,1-3-13 16,1 1 13-16,1 4-3 0,1-4-21 0,2 0 14 15,1 2 10-15,1 2-8 0,2-2 7 0,-2 0-7 16,0-3-5-16,3 3 15 0,-3 1-2 16,6-6-8-16,-6 6 0 0,3-5-3 15,0 4 6-15,0-5 15 0,0 4-21 0,0-6 11 16,0 2-8-16,0 3 3 0,-3-4 2 15,6 1-3-15,-5-2 6 0,1 2-8 0,2-2 20 16,-1 2-20-16,3-2 11 0,-3-1-14 0,4 3 24 16,0-2-16-16,3-1 10 0,-1 0-25 0,1 3 20 15,3-3-10-15,-2-1 5 0,2-1 8 16,0 2-16-16,0 0 9 0,3-1 1 0,1-4-2 16,-3 5 3-16,2-4 2 0,1 3 1 0,0-4-9 15,0 3 6-15,3-3-8 0,-3 1 5 16,0 0 0-16,3-2-2 0,-3 0 4 0,3 1 19 15,-2-2-29-15,4 0 14 0,-2-2-14 0,1 2 11 16,-1-1 4-16,8-3-6 16,-8 1 9-16,6 2-10 0,-3-1-2 0,1-2-16 15,-3 2 15-15,-1-3-2 0,-3 4 3 0,3-2-3 16,-3-1 0-16,-1 1-3 0,1 0 19 0,0-1-3 16,-3 0-11-16,2 0 6 0,-2 1 10 15,-1-4-23-15,3 4 15 0,-3-2 5 0,1-2-15 16,-1-2 5-16,1 5 8 0,0-8-5 0,2 5-8 15,-5-3 7-15,5 2-7 0,-4-1 3 16,-2 1 5-16,1-2 7 0,-1 1-18 0,0-4 21 16,-4 3-7-16,4 1-4 0,-3-3 1 0,-1 0-8 15,0 2-3-15,1-5 9 0,-4 5-6 16,0-5-6-16,0 4 9 0,0-3 12 16,0-1-20-16,-3 1-5 0,-3-2 20 0,3 1-2 15,-4 0-3-15,4-2 8 0,-4 1-18 0,-1 1 15 16,-2 3 0-16,1-4 0 0,-1-1-10 15,-1 2 13-15,-2 3-18 0,2-3 15 0,-3 0-5 16,1-2-12-16,0 2 9 0,-4 3 16 0,3-2-15 16,-3 3-11-16,0-3 11 0,0 2 25 15,0-1-31-15,0 2 8 0,0-3 1 0,-3 3-1 16,0-2 0-16,2 2 0 0,-3 0 3 0,1-2 2 16,-3 1-15-16,2-2-6 0,-3 0 22 15,1 1-24-15,-2 0 8 0,-2-4 10 16,3 4-3-16,-2 0 6 0,1-4-5 0,1 3 2 15,-3 2 0-15,-1-2-2 0,2-1 14 0,2 3-11 16,-4-3-1-16,1 5-16 0,-3-3-1 16,-5 3-9-16,2 0-35 0,-5 3-26 0,-7 7-67 15,-9-8-171-15,-5 12-534 0,-22 0 65 0,-7 5 111 16,-8-4 71-16</inkml:trace>
  <inkml:trace contextRef="#ctx0" brushRef="#br0" timeOffset="-122392.29">30190 8468 847 0,'0'0'235'0,"0"0"-27"15,0 0-11-15,0-6-41 0,0 6-15 0,0 0-19 16,0 0 12-16,0 0-19 0,0 0 0 0,-10 14-8 15,5-4-4-15,-7 4-21 0,1 2-5 16,-9 5 20-16,-5 13-8 0,-4-2-76 0,-2 5-8 16,0-2-5-16,0 5-5 0,-1-4 8 0,-1 6-1 15,-1-4 3-15,3-1 3 16,0 2 13-16,2-3-19 0,1 2 11 0,3-3-13 16,2-8 0-16,5-2-5 0,1-2 20 0,0-2 1 15,4 0-22-15,0-3 14 0,1-1-8 16,2 0 13-16,-1-2-26 0,2 0 13 0,2-5-5 15,0 2-18-15,-3 1 15 0,6-3-40 0,-2-1-16 16,2-2-36-16,-2 2-33 0,4-1-21 0,-4-7-360 16,0 5-221-16,6-6 100 0</inkml:trace>
  <inkml:trace contextRef="#ctx0" brushRef="#br0" timeOffset="-121830.42">29497 8951 575 0,'-1'-7'213'0,"1"7"-16"0,0 0 3 0,0 0-24 15,0 0-7-15,0 0-23 0,0 0-5 16,-6 21 5-16,6-12-31 0,-4 2-13 0,3 4-7 15,0 1-3-15,-4 1 3 0,2 1 2 16,3 5-28-16,-1-4-15 0,0 6 15 0,1-6-18 16,-2 6 11-16,-1-4-6 0,3 2-25 0,0-3-64 15,-3 3-1-15,3-4 9 0,0 3 9 16,0-4-2-16,0 0 72 0,3 3-5 0,-3-8 5 16,0 2-14-16,3-4-11 0,-1 3 14 15,-2-4 11-15,1-1-26 0,0 3 0 0,-1-3-5 16,0-2-7-16,3-3 66 0,-3 3-24 0,0 1-19 15,5-6 35-15,-3 4-10 0,-2-6-15 16,11 1 2-16,-2-1-8 0,1-6 14 0,3 5-19 16,-1-6 6-16,5 2-14 0,-1-2 9 0,5-2-14 15,-3 0-2-15,5-4 8 0,-2 5-23 0,3-2 2 16,2 0 18-16,3-4-20 0,-2 4 5 16,-3 1-8-16,3-1 8 0,-1 3-8 0,-2-2 7 15,-3 2-1-15,2-1-6 0,-7 0 2 16,0 3 6-16,-2 2-10 0,-3-3 2 0,-1 5-5 15,1-2-8-15,0-2 8 0,-6 3 0 16,2 0-18-16,0-1 8 0,-7 3 2 0,10-3-2 16,-10 3 5-16,4-1-13 0,-4 1-25 0,9-5-1 15,-9 5-15-15,0 0-25 0,0 0-37 16,0 0-55-16,0 0-170 0,0 0-511 0,0 0 43 16,-16 7 110-16,16-7 69 0</inkml:trace>
  <inkml:trace contextRef="#ctx0" brushRef="#br0" timeOffset="-121720.35">30122 9272 911 0,'9'-4'212'0,"-9"4"-74"16,0 0-94-16,0 0-748 0</inkml:trace>
  <inkml:trace contextRef="#ctx0" brushRef="#br0" timeOffset="-118884.85">29589 7011 755 0,'6'-2'268'15,"-2"-4"-19"-15,-1 2-1 0,0-2-23 0,-3 6-2 16,4-7-23-16,-4 7-101 0,0-7 1 15,0 7-10-15,4-4-11 0,-4 4-5 0,3-6 16 16,-3 6-29-16,0 0-12 0,0 0 0 16,-11-3-8-16,11 3-16 0,-20 1-12 0,3 3 23 15,-4 1-23-15,-2 3-1 0,-4-2 19 16,-1 0-23-16,-1 7 5 0,-3-4-31 0,4 1 10 16,7-2-23-16,-2 5 3 0,6-8-20 0,5 6 14 15,-1-1 1-15,4-1-5 0,5-1 17 16,1 3 3-16,6-3 3 0,1 5-1 0,5-3-1 15,2 0 14-15,-1 3-2 0,7-1-3 0,-3 3 3 16,3-6-5-16,0 5 12 0,-2-4-2 16,1 1 0-16,-3-3 6 0,4 5-1 15,-6-4-5-15,2 0 10 0,-2 0-5 0,-3-2 10 0,-2 2-2 16,1-1-15-16,-4 0 20 0,0 0-6 16,-6 0 9-16,0 1-1 0,-8 1 3 15,0 0-5-15,-9 4 10 0,-4-3-17 0,-6 3-1 16,-1-3-13-16,0 1 16 0,0-3-3 0,7-4-17 15,0 2-11-15,4-1-26 0,6 1-15 16,1-5-61-16,2 0-167 0,5-1-504 0,6-1 47 16,0 0 119-16</inkml:trace>
  <inkml:trace contextRef="#ctx0" brushRef="#br0" timeOffset="-118492.39">29667 7390 816 0,'0'0'330'16,"0"0"-30"-16,0 0-29 0,3-7-10 0,-3 7-36 16,0 0-4-16,5-4-24 0,-5 4-18 15,0 0-21-15,0 0-9 0,6-1-31 0,-6 1-8 16,7-4-16-16,2-1 1 0,2 3-33 0,0-4 2 16,6 2-34-16,0-2 4 0,3-1-11 15,2-1-26-15,-6 4 3 0,5-3 8 16,-5-1-6-16,2 1-7 0,-5 1-2 0,4 2 7 0,-5-3-6 15,-2 0 9-15,-1 4 10 0,-5-2-8 16,2 1 3-16,-2-3 15 0,-1 5-21 16,-3 2 16-16,0 0-5 0,-10-12 12 0,6 9 6 15,-5 3-5-15,-2-4 10 0,1 2-13 0,0 2-18 16,10 0 2-16,-18 2 11 0,8 1-13 0,-1-2 3 16,1 2 2-16,-1 1-15 0,1 0 5 15,-2 3 16-15,5 1-24 0,-1 1-23 0,2-1-2 16,2 2-13-16,1 2-3 0,3-2-17 0,3 1-3 15,1-1-49-15,6 2-43 0,-6-3-236 16,12-1-440-16,-1 0 54 0,5 0 84 0,2-6 64 16</inkml:trace>
  <inkml:trace contextRef="#ctx0" brushRef="#br0" timeOffset="-118288.28">30368 7233 813 0,'-4'-5'249'16,"-5"2"-14"-16,-2-3-27 0,1 4-27 0,0 0-12 16,-4-2-13-16,1 4-22 0,1 4-17 15,-4-2 1-15,-1 5-13 0,3-2-8 0,-5 8-25 16,1-2 0-16,3 4-24 0,-1 2-7 0,5 1-13 16,-2 0-15-16,8 3-28 0,0-3-3 15,1 0-28-15,8 0-31 0,2 2 33 16,1-3-55-16,3 0-91 0,6-9-102 0,-1 8-450 15,3-7 79-15,4 1 39 0</inkml:trace>
  <inkml:trace contextRef="#ctx0" brushRef="#br0" timeOffset="-117928.49">30611 7421 683 0,'-1'-10'289'0,"-5"7"-107"0,3-2 2 0,-3 2-10 16,-2-1-5-16,-2 0-31 0,3 3 3 15,-4-4-13-15,3 4-2 0,-1 1-27 16,-2 0-12-16,0 1-5 0,-1 3-20 0,1-2 10 0,1 6-6 16,1-4-28-16,-2 3 9 15,6 3-17-15,-3 1-22 0,6-2-8 0,-3 0 8 16,5-1 10-16,3 1 5 0,0-1-21 0,1 0 1 16,3 1-1-16,4-1 8 0,0-4-2 0,0 0-10 15,1-1 2-15,0 2 2 0,-1-4 11 16,3-1-13-16,-1 0 3 0,-2-1 2 0,2-4 20 15,-3 4-38-15,-2-2 34 0,1-1-13 0,-5 1-8 16,2-4 17-16,-5 0-17 0,2 4 24 16,-3-4-24-16,0 7-6 0,-4-9 4 15,-2 3 7-15,2 3-10 0,-2-2 2 0,0 2 11 0,-2-3-23 16,4 4-29-16,-2 0-40 16,6 2 17-16,-5-4-28 0,5 4-27 0,0 0-32 15,0 0-82-15,0 0-526 0,0 0 55 0,0 0 88 16</inkml:trace>
  <inkml:trace contextRef="#ctx0" brushRef="#br0" timeOffset="-111553.95">11577 6484 376 0,'0'0'123'0,"0"0"-18"15,0 0-6-15,0 0-9 0,0 0 0 16,-14-6 7-16,14 6-38 0,0 0 18 0,0 0-13 16,0 0 7-16,0 0-25 0,-7-3 13 0,7 3-15 15,0 0 7-15,0 0-13 0,0 0-28 16,-4-4 24-16,4 4 7 0,0 0-18 0,0 0 10 16,0 0-20-16,0 0 12 0,0 0-9 0,0 0 7 15,-13 0-18-15,13 0 10 16,0 0 8-16,-11 2-2 0,11-2-8 0,-6 2 15 15,6-2 0-15,-7 3-51 0,7-3 8 0,-7 1 9 16,7-1-4-16,-11 0 5 0,11 0 8 16,0 0-6-16,0 0 90 0,-9 3 0 0,9-3-5 15,0 0-3-15,0 0-38 0,0 0 18 0,0 0-15 16,0 0 12-16,0 0 0 0,0 0 6 16,30-4-14-16,-16 1 6 0,10-1-10 0,3 0-3 15,1-2-8-15,6-1 10 0,6 3-4 0,-1-4-8 16,11-2 15-16,5-1-23 0,-3 1-5 0,3 0 10 15,-4 1-13-15,-3 1 0 16,-8 0 14-16,-2 3-19 0,0 1 3 0,-7-2-8 16,0 4 0-16,-5-4 5 0,-2 4 0 0,-3 1-7 15,0-1-8-15,-7-2-8 0,3 3-10 16,-4 0 10-16,-3 1-10 0,1-1 0 0,-4 1-18 16,-1-3-23-16,-6 3-25 0,10 0-70 0,-10 0-43 15,5 3-438-15,-5-3-74 0,9 1 56 16</inkml:trace>
  <inkml:trace contextRef="#ctx0" brushRef="#br0" timeOffset="-111080.13">12644 6609 742 0,'0'0'228'0,"-8"0"5"0,8 0-44 16,0 0-12-16,0 0-26 0,-10 0-13 0,10 0-8 16,0 0-12-16,0 0-3 0,0 0-23 0,0 0-2 15,0 0-3-15,0 0-2 0,28 1 2 16,-15 0-13-16,4-1 0 0,0 0 0 0,7 2-89 16,4-2-8-16,2 0 8 0,4 0 22 0,4 0-7 15,3-2-5-15,4 1 10 0,-1 0-2 0,0-1-3 16,-3-1 10-16,1 2 0 15,-5 1-10-15,-3 0-2 0,-3-2 14 0,-3 1 4 16,-4 1-14-16,0 0 9 0,-5-2-9 0,-1 0 1 16,-4 2 27-16,0 0-17 0,-4 0-3 15,0-2 3-15,1 2 21 0,-11 0-27 0,16-1-27 16,-10 1-6-16,-6 0-28 0,0 0 1 0,8 3-24 16,-8-3-59-16,0 0-28 0,0 0-115 15,-3 7-494-15,3-1 67 0,0-6 89 0</inkml:trace>
  <inkml:trace contextRef="#ctx0" brushRef="#br0" timeOffset="-110447.64">14312 6566 803 0,'0'0'236'0,"0"0"-8"0,0 0-19 16,0 0-24-16,0 0-6 0,27-5-15 15,-14 4-23-15,5 0-80 0,2-1-2 0,7 2 5 16,1-4-10-16,6 4 71 0,6-3-5 0,5 1-15 16,14-3-5-16,-9 3-13 0,9-3-5 15,-5 4-21-15,-8 0 16 0,1 1-20 0,1-2-9 16,-4-1 1-16,1 3-1 0,-1 0-14 0,-3 0 17 15,-3-1-10-15,-4 2-13 0,-3-1 8 0,0 0-16 16,-4 0 9-16,-4 0 1 16,-2 0 1-16,-3 0 0 0,-2 0-13 0,-1 0-1 0,-2 0-1 15,-3 0-11-15,0 3-23 0,-3-3-36 0,-7 0-66 16,7 3-67-16,-7-3-120 16,-10 7-561-16,10-7 80 0,-11 4 117 0,1 0 52 15</inkml:trace>
  <inkml:trace contextRef="#ctx0" brushRef="#br0" timeOffset="-107784.92">14328 10749 506 0,'0'-23'297'0,"0"19"-23"16,0-2-23-16,-3-2-18 0,3 0 8 15,0-4-42-15,0 0 1 0,-3-3-6 0,3 3-27 16,-1-6-14-16,1-2-73 0,-3 2-11 0,0-7 0 16,3 0-8-16,-3-5-2 0,3 0-5 0,0-4-13 15,0-6 5-15,0 6-15 16,3-7 5-16,0 4-13 0,-3-2 10 0,4 0-10 16,-1-11-3-16,0 7 24 0,0 10-24 0,1-2 6 15,0 2-11-15,0 1 3 0,-1 4-8 16,0 3 16-16,0 1-13 0,1 2-3 0,-4 4 5 15,3 0-9-15,0 3 12 0,0 3 2 0,-2-1-15 16,-1 3 18-16,0 2-13 0,4-1-15 16,-4 1 10-16,0 1 6 0,3-1-14 0,-3 5-2 15,0-4-5-15,0 0 2 0,0 7-7 0,3-7-3 16,-3 6-18-16,0 1 5 0,1-7 0 0,-1 7-4 16,0 0-1-16,0 0-38 0,0 0-13 15,0 0-24-15,9 11-9 0,-9-11-95 0,0 4-48 16,0 8-539-16,-3-3 57 0,-3 0 106 15</inkml:trace>
  <inkml:trace contextRef="#ctx0" brushRef="#br0" timeOffset="-107296.35">14199 10001 604 0,'0'0'271'0,"-4"7"-30"16,4-7-16-16,-3 1-23 0,3-1 31 0,0 0-23 16,-4 6-18-16,4-6-8 0,0 0-12 15,0 0-19-15,0 0-15 0,0 0-25 0,0 0 18 16,0 0-26-16,11-21-6 0,-5 10-19 16,5-3 9-16,-1-4-9 0,0 0-6 0,1 1-5 15,2-6-10-15,0-1 7 0,1 2-2 0,-4 1-7 16,2 1-6-16,1-3 0 0,-3 6-2 15,1-2-24-15,-1 3-71 0,2 1 10 0,-4 0 1 16,-1 5 4-16,-1 0-5 0,-2-2 18 0,2 4-5 16,-5 0-3-16,6 2 6 0,-4 2-6 15,1-3-7-15,-1 3 8 0,0 0 1 0,-3 4 9 16,10 0-3-16,-10 0 8 0,11 7 0 16,-4 1 7-16,3 0-5 0,0 6 14 0,0-3-22 15,1 7 24-15,3 1-11 0,-1 1-2 16,4 3 5-16,0-1 10 0,0 1-10 0,4 1-10 15,-1-5 8-15,-2 5 9 0,-2-4-25 0,2 0 24 16,-2-3-6-16,2-1-8 0,-5-1 21 16,1-3-21-16,-1 2-5 0,-2-3-2 0,2-3-3 15,-3 4 23-15,-2-6-18 0,2 1 0 0,-3 1-2 16,-1 1 0-16,2-3-8 16,-2-4-18-16,-2 4 7 0,2-4-12 0,-5 4-18 15,-1-6-161-15,6 3-637 0,-2-3 58 0,-4 0 108 16,0 0 81-16</inkml:trace>
  <inkml:trace contextRef="#ctx0" brushRef="#br0" timeOffset="-105449.18">27684 10068 115 0,'0'-9'23'16,"0"9"15"-16,0 0-40 0,0 0 27 0,0 0 1 15,0 0-29-15,0 0 31 0,1-3-25 0,-1 3 10 16,0 0 28-16,0 0-93 0,0 0 68 16,0 0 25-16,0 0-74 0,0 0 27 0,0-5 14 15,0 5-13-15,0 0-21 0,0 0 8 16,0 0 6-16,0 0 19 0,0 0-30 16,0 0-25-16,3-7 7 0,-3 7-16 0,0 0 39 15</inkml:trace>
  <inkml:trace contextRef="#ctx0" brushRef="#br0" timeOffset="-94566.53">4107 11558 483 0,'-4'-7'238'0,"4"-1"-5"0,0 1-23 16,-3 2-5-16,3-3-3 0,0 3-15 0,0-5-18 16,0 3-15-16,-3 3 4 0,3-2-7 15,0-1-7-15,0 7-9 0,-3-8-9 16,3 8-26-16,-1-8-6 0,-1 6-17 0,2 2-21 15,0 0-2-15,0 0 0 0,0 0-8 0,0 0-3 16,6 17-9-16,-6-4-11 0,0 5 15 16,3 1-2-16,-3 7-87 0,0 8 5 0,0-1 2 15,0 9 21-15,0-4-2 0,3 14-9 0,-3-9 9 16,0-4-6-16,4-3 13 0,-4 2 13 16,0-5-10-16,3-4-1 0,-3 0 11 0,4-3-3 15,-3 1 3-15,1-4-5 0,2 1 28 0,-1-6-28 16,-3 0 10-16,1-1 7 15,2-2-22-15,-3-4-8 0,3 3 28 0,-3-4 10 0,3-2-27 16,-2 2 7-16,-1-3 10 0,2 1 2 16,-1-2 1-16,2-2 5 0,-3-4-16 0,0 0 6 15,0 0 2-15,0 0-15 0,0 0 12 16,7-18 1-16,-7 10 12 0,0-8-5 0,0 4 1 16,-3-5-9-16,-1-4-7 0,0 3 8 0,-2-1-6 15,-1-2 13-15,-2 3-28 0,1 0 13 16,-2 0-2-16,-4 4 12 0,1 2 0 0,-4-1-23 15,0 6 5-15,-1 3 8 0,-2 0 2 0,-4 4-2 16,-4 4 13-16,-2 0-18 0,-1 6 10 16,3 2-5-16,-2-2 2 0,2 7-2 0,1-1 5 15,4 1 0-15,2 1 18 0,3 2 5 0,5-2-41 16,3 1 21-16,2-1-14 16,2-3 4-16,5 5 7 0,5-1-5 0,-1-2 10 15,8 2-3-15,2-2 6 0,5-3-3 0,9 0 16 16,1 0-11-16,3-6-18 0,6 0 23 0,0-6-12 15,4 1 7-15,1-3-10 0,2-5 3 16,14-3-8-16,-10 2 10 0,7-3-8 0,-1-1-4 16,-16 2 19-16,0-1-9 0,-7-1-3 0,-1 0 18 15,-6-2-16-15,0 1 14 0,-6-1-6 16,1 1 3-16,-8 0-29 0,-1-1 27 0,-3 1 4 16,-1 1-23-16,-6 0 6 0,0 3-1 0,-3-1 8 15,-1 2-12-15,-2-1 12 16,-1 5-18-16,-4-3 16 0,2 3-16 0,-4 2 10 15,1 2 3-15,-1 2 3 0,-1-3-13 0,-2 6-8 16,5-3 25-16,-3 3-20 0,4 0 6 0,0 0-3 16,3 1 15-16,0 0-16 0,0-1 4 15,4-1-3-15,0 0-11 0,3 2 8 0,0-3-5 16,3 0 11-16,0 0 7 0,4-3-18 0,-3-1 25 16,5-1-4-16,-9 0-16 0,21-1 36 15,-11 1-13-15,4-3-2 0,-4 0 10 0,-3 2 8 16,4 0-14-16,-4-1 14 0,-7 2 0 0,17-1-31 15,-13 0 20-15,2-2 3 0,-6 3-28 16,13 0 12-16,-13 0-4 0,11 0-6 16,-4 3 16-16,-1-2-1 0,1 2-2 0,-7-3 8 15,14 5-3-15,-7-2-10 0,0-2 11 0,3 5 4 16,0-5-20-16,0 6 7 0,1-4-7 16,-1 2-15-16,0-3-8 0,4 4-36 0,-1-4-46 15,-3-2-57-15,-2 2-173 0,8-2-469 0,-5-2 92 16,2 0 52-16</inkml:trace>
  <inkml:trace contextRef="#ctx0" brushRef="#br0" timeOffset="-93848.1">4730 11831 729 0,'0'-5'259'0,"0"5"-14"0,-5-5-7 15,5 5-43-15,-3-5-6 0,3 5-45 16,0 0-6-16,0 0-20 0,0 0-1 0,-7 10-25 15,7 0 11-15,-3 4-19 0,0 2-7 16,0 2-33-16,0 7-14 0,-1 5-9 0,0-3-26 16,0 8-21-16,1-2-23 0,0 1-58 0,-1 3-26 15,1-6-69-15,0 4 10 0,-1-9-49 16,1-1-56-16,-1-6 13 0,1-1 130 0,2-1 55 16,-2-4 45-16,3-2 44 0,-3-5 20 0,3-3 28 15,0-3 67-15,-3 6-20 16,3-6 17-16,0 0 8 0,0 0 13 0,-3-18 25 15,2 11 14-15,1 0-45 0,0-1 1 0,0-3 28 16,-3-1-10-16,3 3-6 0,0 0-20 0,0 1 0 16,3 0-28-16,-6 4 3 0,6-4-3 15,-3 0-8-15,1 1-10 0,2-1-5 0,4 2-13 16,3 0 10-16,3-1-12 0,0-1-3 0,2 2-3 16,6-3-12-16,-1 1-29 0,4 5 18 15,0-5 1-15,0 2-29 0,-4 4 3 0,7-4-8 16,-3 0-3-16,-3 4-2 0,-1-2 11 0,-2-1-6 15,-2 3 10-15,-1-3-15 16,-3 4 18-16,0-1 0 0,1 1 15 0,-6-3 3 0,-1 4-6 16,1-3-14-16,-7 3 9 0,0 0-7 15,0 0-3-15,0 0 6 0,0 0 17 16,0 0-22-16,-24 8 1 0,11-5 12 0,2 4 1 16,-5 0-7-16,1 1 8 0,2 0-11 0,-4-1 11 15,4-1 0-15,-1 1-6 0,3 0-2 0,2 3 3 16,1-3-6-16,1 0 3 0,1-1-7 15,2-1-4-15,1 2-12 0,3-4 0 0,4 2 8 16,2-3 0-16,0 1 17 0,-6-3-2 0,21 0 18 16,-10-5-13-16,6 5-7 0,-1-2-1 15,-1-4-2-15,1 3 13 0,-2-1-3 0,-4 1-3 16,1-2 14-16,-1 3 20 0,0 2-13 16,-3-2 2-16,-7 2 3 0,14-3 13 15,-10 1-10-15,-4 2 5 0,9-1 5 0,-9 1-10 16,7-2-14-16,-7 2 1 0,8-1 5 0,-8 1 0 15,0 0-10-15,0 0-13 0,0 0 0 16,0 0-13-16,12 3-10 0,-8 0-2 0,-1 2-19 16,5 0-35-16,-2 1-16 0,4 0-71 0,-6 2-187 15,14-2-497-15,1-2 105 0,-1 1 61 0</inkml:trace>
  <inkml:trace contextRef="#ctx0" brushRef="#br0" timeOffset="-93363.38">5269 11626 857 0,'0'-8'330'16,"0"5"-20"-16,-3-4-36 0,3 7-44 0,0-7-25 16,0 7-11-16,0-4-35 0,0 4 2 0,0 0-38 15,0 0-10-15,0 0-6 0,0 18-12 16,0-7-5-16,0 6-16 0,0 1 13 16,3 4-15-16,-6 6-19 0,3 4-4 0,-4 5 20 15,2-1-25-15,1 3 30 0,1-3-38 16,-3 3 0-16,3-3-1 0,0-1-4 0,0 3-13 15,3-11 0-15,-3 4-33 0,1-5-11 0,2-1-33 16,0-1-10-16,3-5 0 0,1 1 0 16,1-5-13-16,2-2-105 0,-7-4-146 0,7 1-550 15,1-7 110-15,-1 1 79 0,-3-4 83 0</inkml:trace>
  <inkml:trace contextRef="#ctx0" brushRef="#br0" timeOffset="-93222.88">5303 12031 962 0,'-3'-5'289'0,"0"2"-38"0,3 3-49 15,0 0-17-15,0-7-34 0,0 7-18 0,0 0-41 16,0 0-51-16,13 0-126 0,-6 0-340 0,-7 0-248 16,17 5-20-16</inkml:trace>
  <inkml:trace contextRef="#ctx0" brushRef="#br0" timeOffset="-92835.36">5392 12016 1013 0,'0'0'310'16,"0"0"-13"-16,0-7-41 0,0 7-13 0,0 0-10 16,0 0-16-16,0 0-40 0,0 0-5 0,14 0-19 15,-14 0-27-15,14 7-9 0,-7 0-17 16,3 0-15-16,0-1-1 0,-3 5-7 0,3 0-13 15,1-1-8-15,-5 5-25 0,1-1 5 0,0-2-26 16,0 5 13-16,-3-2-18 0,-1 0-13 16,0-5 6-16,0 5-3 0,-3-5-13 0,0 0 0 15,1-2 13-15,-2-1-11 0,1 0-1 16,0-4 9-16,0-3 0 0,-6 4 13 0,6-4-15 16,0 0-3-16,-3-14 18 0,6 4 8 15,-3-3 5-15,3 1 31 0,0-3-21 0,-3 1 8 16,4 1-21-16,2-1 3 0,-2-2 10 0,3 4 8 15,0-2-28-15,-1 3-1 0,1-2 6 16,1 5-8-16,-2 0 3 0,4 1-13 0,-3 4-18 16,1-4-21-16,1 7-12 0,1-1-36 0,-10 1-39 15,18 5-45-15,-8-9-88 0,1 12-627 16,2 1 98-16,-3 3 45 0,4-2 149 0</inkml:trace>
  <inkml:trace contextRef="#ctx0" brushRef="#br0" timeOffset="-92019.63">5983 12001 639 0,'-2'-8'249'0,"-2"4"-21"0,0-2-13 0,1 3-18 16,-6-1-23-16,1 4-8 0,-2-1-17 16,0 1-16-16,-4 1-10 0,0 4-13 0,-3 0-21 15,1 5-4-15,1 0-6 0,-2 2-20 0,3 3 5 16,-2-2-16-16,2 0-19 15,7 1-4-15,-3-3-7 0,3 3 0 0,3-4-8 16,4 0-7-16,0-1-24 0,0 0 27 0,3-4 6 16,5 2 1-16,-1-4-5 0,2 2-6 15,3-3 1-15,1-2 2 0,0-2 0 0,1-2 10 16,-1 2 6-16,2-2-16 0,1-1-5 0,-2-2 15 16,0 4 6-16,0-2-11 0,-1 1-15 15,-3-2-8-15,1 4 0 0,-1-4-2 0,-4 6-28 16,2-3-50-16,-8 3-73 0,10-4-26 0,-10 4-2 15,7-1-14-15,-7 1 34 0,0 0 21 16,0 0-34-16,0 0 33 0,10 2 72 0,-10-2 11 16,4 6 19-16,-4-6 27 0,0 0 2 0,0 0 66 15,3 3 31-15,-3-3 42 16,0 0-11-16,0 0-34 0,0 0-2 0,0 0 8 16,3 5 3-16,-3-5-16 0,4 2-6 0,-4-2-1 15,6 4-4-15,-6-4-12 0,4 4 18 16,-4-4-25-16,3 5-11 0,0-3 18 0,-3-2 20 15,5 7-38-15,-2-6 10 0,-3-1-17 0,4 9-4 16,2-7 17-16,-3 4-6 0,0-6-11 16,1 6-4-16,3-4-8 0,-7-2-20 0,10 5 35 15,-6-3-12-15,2 0-3 0,-6-2 2 0,12 1 19 16,-12-1-6-16,13-1 5 0,-13 1 19 0,13-3 4 16,-6-1 1-16,0 2-3 15,-1 1 20-15,1-3-10 0,-3 1 3 0,3 3 5 16,0-3-13-16,-7 3-2 0,6-4-9 0,-2 1 17 15,-4 3-9-15,7-7-10 0,-7 7 16 16,4-2-16-16,-4 2-2 0,3-6 2 0,-3 6-7 16,3-7 2-16,0 3 0 0,-3 4-5 0,1-7-12 15,-1 1 12-15,3 3-16 0,-3 3 6 16,0-8 5-16,0 8 5 0,0-7-23 0,0 7 18 16,0-8-3-16,0 8-10 0,0-6 1 0,0 6 11 15,0-4-19-15,0 4 4 0,0-7-2 16,0 7 3-16,0 0-6 0,0 0 3 0,3-2 18 15,-3 2-25-15,0 0 2 0,0 0-3 0,0 0 0 16,0 0-10-16,0 0 13 16,7 11-18-16,-4-9 8 0,1 4 10 0,-1 0 0 15,1-4-3-15,-1 7 0 0,1-1 8 0,2 0-2 16,-2-1-1-16,3 3 6 0,0-2-6 16,-4-1 16-16,3 3-11 0,1-2-4 0,1 1-19 15,-5-1-12-15,4 0 5 0,-4-1-33 0,0 3-6 16,-3-2-43-16,0-1 5 0,0 3-113 15,-3-4-94-15,-3 1-466 0,5-2 43 0,-5 0 83 16</inkml:trace>
  <inkml:trace contextRef="#ctx0" brushRef="#br0" timeOffset="-91002.5">6349 12048 903 0,'10'-14'289'0,"-2"3"-5"15,2-3-20-15,0 6-18 0,-2-2-11 0,2-1-43 16,2-1 5-16,0 2-38 0,1 0-10 0,1 1-19 15,-4-4 1-15,6 3-24 0,-5 2-12 16,2-2-31-16,-1 1-10 0,1-4-6 0,-3 3-17 16,1 2-23-16,-1-7-8 0,-1 5-18 0,-1-7 2 15,-1 2 6-15,-1-3 0 0,-3 2 5 0,1-3 35 16,-1 1 17-16,-3-3-19 16,-3 5 23-16,3-1 0 0,-4-1 5 0,1 3 6 15,0-2-19-15,-3 5 16 0,2-2-20 0,1 5-6 0,-5-1 18 16,1 4-30-16,1-1-6 15,-1 5 3-15,0 2 0 0,7 0-16 0,-20 9 14 16,9-1 4-16,1 10 19 0,0 2-29 0,2 2-3 16,-1 8 11-16,2 3-2 0,0 12-3 15,1-3-8-15,1 11-5 0,5-1-16 0,-3 1-9 16,3-7-39-16,0-4 2 0,0-1-25 0,0-5-15 16,0 4-39-16,0-10-28 0,3 0-23 15,-3-3-46-15,0 1-54 0,0-9-53 0,0-1-200 16,1-3-52-16,3-5 310 0,-4-2 121 15,0 1 69-15,-4-7 30 0,4-2 19 0,0 0 50 16,0 0 31-16,0 0 21 0,0 0 41 16,0 0-16-16,-4-16 11 0,1 10 35 0,0-6 6 15,3 2 7-15,-1 2-25 0,-2-3 25 16,3-1-13-16,-3 1-17 0,3 3-6 0,0 1-12 16,0-1 10-16,-3 4-26 0,3-2 5 0,0-1 6 15,3-1-21-15,0 4-11 0,0-2 19 16,4-1-26-16,1 2 10 0,-1-2-15 0,3 1 3 15,2-1-18-15,0-1-6 0,4 1 6 0,-2 1-11 16,0-3-7-16,3 2-19 0,-1-1 34 16,-1 0-25-16,-2 0-3 0,4 1 12 15,-6-1 1-15,0-1-13 0,-1 1 0 0,-1 1 23 16,-2-3-18-16,1 3 7 0,-2 3 27 0,-3-3 7 16,1 0-13-16,-1 0 3 0,0 6-8 15,-3-6 15-15,0 7-28 0,0-5 16 0,0 5-26 16,-6-5 20-16,6 5-9 0,0 0-4 0,0 0-4 15,-14 7 15-15,7-4-18 0,3 4 10 16,1 1-7-16,-3 2-11 0,3-2 21 0,2 5-16 16,-2-2 11-16,3 2-3 0,-3-1-15 0,6 1 10 15,-3-1-5-15,3-2-11 0,1 2 1 16,2-3 2-16,4-2 13 0,1-2-8 16,-1 0-2-16,1-3 10 0,5-2 5 0,-5 0-2 0,6-3-19 15,-1-2 22-15,-2-4-12 16,3 1-1-16,-3 1 7 0,-3-3-8 0,2 0 0 15,-6 0 11-15,0 0 12 0,-1 1-2 0,-1 0-5 16,-2 2-13-16,-3 2 12 0,3-1-9 16,-3-3-6-16,0 9 13 0,-6-8-12 0,2 8 7 15,4 0 12-15,-7-7-9 0,7 7-13 0,-7 0-3 16,7 0 15-16,0 0 6 0,0 0-8 16,-14 7-2-16,11-6 2 0,3-1-11 0,-3 7 11 15,3-1-15-15,0-6 12 0,3 8-25 0,-3-8 0 16,10 3 13-16,-3-2 10 0,0 1-1 15,-7-2-9-15,18-2-8 0,-6 1 5 16,0-2 21-16,1-2-8 0,0 1 10 0,-2-1 0 16,2 0-13-16,-3 2 11 0,1 0 4 0,-1-1-1 15,-3 1 24-15,0 1 6 0,0-3-3 16,-1 5 3-16,-6 0-5 0,10-1-8 0,-10 1-15 16,0 0 10-16,8-1-16 0,-8 1 13 0,3 4 11 15,-3-4-8-15,0 12-8 0,0-6-2 16,-3 1-3-16,3 5 15 0,0-1 11 0,0-1-28 15,3 5 2-15,-3-1-13 0,4 2-15 0,2 2-23 16,4 1-38-16,4 0-96 0,3 4-677 16,3-5 66-16,-2-2 100 0,5 1 105 15</inkml:trace>
  <inkml:trace contextRef="#ctx0" brushRef="#br0" timeOffset="-90277.74">7549 11689 545 0,'0'-6'210'0,"0"6"-34"15,0 0 6-15,0 0-13 0,0 0-3 16,0 0-68-16,0 0-4 0,0 0 9 0,0 18-24 16,0-10 13-16,0 5-13 0,0-1 6 0,0 5-1 15,0 0 6-15,-3 6-3 0,3-3-20 16,0 8-3-16,0-1-3 0,0 0-2 0,-3 2-8 16,3 0-2-16,0 0-19 0,-3-1-1 0,2-3 12 15,1 3-16-15,-3-3-15 0,3 0-7 16,0-3-39-16,0-3-13 0,0 2 1 15,0-4-90-15,-3 1-65 0,-1-5-111 0,4-1-444 16,0-4 64-16</inkml:trace>
  <inkml:trace contextRef="#ctx0" brushRef="#br0" timeOffset="-89889.29">7488 12108 770 0,'-3'-6'310'0,"3"6"7"16,-4-6-25-16,4 6-28 0,0-6-29 0,-3 0-12 0,3 6-31 16,0 0-23-16,0-7-16 0,0 7-12 15,4-4-13-15,-4 4-21 0,9-7-9 16,-2 6-11-16,0-5-3 0,3 5-30 0,1-5 23 16,2 4-18-16,1-5 0 0,3 4-3 0,-4-3-15 15,5 5-10-15,-5-6 2 0,2 4-5 16,1-4-5-16,-1 6-13 0,-2-5 13 0,1 5-2 15,-1-6-6-15,-3 7 8 0,-2-3-5 0,1 1 3 16,-2-1-4-16,-7 3 22 0,10-2-31 16,-10 2 9-16,11-2-1 0,-11 2-14 0,6 0 3 15,-6 0-2-15,0 0-3 0,4 7 13 0,-4-2-13 16,0 2 5-16,0 0-5 16,0 1-3-16,-4 2-4 0,4 0 9 0,-3 3 6 15,0-3-5-15,3 4-3 0,-4-3-3 0,2 4-5 16,1-3 3-16,1 3-5 0,0-1-31 0,-4-3-15 15,4 4-39-15,0-2-48 0,-3-8-144 16,3 9-637-16,3-3 107 0,1-2 52 0,-4-4 94 16</inkml:trace>
  <inkml:trace contextRef="#ctx0" brushRef="#br0" timeOffset="-89176.83">7987 11980 816 0,'0'0'297'0,"0"0"-28"16,11 9-21-16,-5-7-20 0,-5 7-34 0,2-1-4 15,0 0-37-15,3 2-2 0,-5 3-20 0,6-1-26 16,-4 2 0-16,-3-3-21 0,0 4-12 16,1-4-21-16,2 3-12 0,-3-4-6 0,0-2-13 15,3 1 6-15,-3-1 7 0,0-1 0 0,0-1 3 16,3-4 5-16,-3-2-2 0,1 6-9 15,-1-6 11-15,0 0 3 0,0 0 4 0,0 0 4 16,12-14-11-16,-7 8 12 0,1 1-7 16,-2-1-5-16,2-1 3 0,-2 4-1 15,2-2-4-15,-1 0-11 0,1 0 0 0,1 0 3 16,-1 2-6-16,1 1 1 0,1-2-13 0,-2 3-8 16,-6 1 13-16,13 0 0 0,-13 0-16 15,15 1 14-15,-8 2-6 0,2 0-5 0,-1-3-2 16,-4 3 2-16,5 1-3 0,-5-3-7 0,5 4-2 15,-4-1 7-15,1-3-8 0,1 3-2 16,-4-1 4-16,-3-3 9 0,10 1-16 0,-2-1-10 16,-8 0 23-16,10 0-2 0,-10 0 7 0,13-1 0 15,-13 1 15-15,11-3-7 16,-8 0-3-16,-3 3 8 0,10-2 10 0,-10 2-15 16,7-3 0-16,-7 3 18 0,7-4-24 0,-7 4 1 15,0 0-18-15,7-2 2 0,-7 2 3 0,0 0 13 16,0 0 2-16,10 9-18 0,-7-8 6 15,-3-1-6-15,8 7 13 0,-5-1-15 0,1-4 13 16,5 5-1-16,-2 0 3 0,1-4-5 0,2 0 10 16,3 2-25-16,-2-5 15 0,2 2-10 15,4-2 7-15,-3-2-4 0,6 0-6 0,-3-6-3 16,7-1 11-16,-3-5-2 0,-4 2-4 0,3-3 9 16,-2-5-6-16,-1 0 1 15,0 2-11-15,-4 0 10 0,-3-3 3 0,1 3-11 16,-4 3 24-16,-4 3 7 0,1-1-12 0,-1 2 7 15,-3 1-5-15,0 1-7 0,-3 3 2 16,-1-1 5-16,-2 5-2 0,-1 1-1 0,-1-3 16 16,8 4-15-16,-23 7 9 0,12 1-4 0,-2 2-5 15,3 3-3-15,-1-1-11 0,1 5 9 16,0 4 7-16,6-4 0 0,1 3-2 0,6-3 2 16,4 6-10-16,3-6-6 0,1 2 14 0,12 0-13 15,2-4-1-15,5-1-4 0,4-6-44 16,15 5-41-16,-5-8-127 0,-3 2-692 0,3-6 84 15,-3 1 72-15,-7 1 103 0</inkml:trace>
  <inkml:trace contextRef="#ctx0" brushRef="#br0" timeOffset="-88595.43">4835 13696 780 0,'1'-6'236'0,"2"0"-16"0,-3 6-15 0,9-1-29 0,-4-2-17 16,-5 3-5-16,10-4-14 16,-3 2-25-16,2 1 1 0,2 1-22 0,-11 0-25 15,17 0 6-15,-3 1-24 0,-1 1-20 0,1-2-39 16,0 4-53-16,3-1-42 0,-4-2-109 16,2 6-549-16,1-1 45 0,-2-2 107 0</inkml:trace>
  <inkml:trace contextRef="#ctx0" brushRef="#br0" timeOffset="-88397.49">4743 14008 847 0,'0'0'304'0,"0"0"-22"15,0 0-24-15,0 0-12 0,0 0-36 0,24 0-13 16,-8-3-18-16,5-3-20 0,7 0-92 0,9-4-73 15,15 1-50-15,-15 1-213 0,25-3-537 16,-1-1 115-16,-3 0 82 0</inkml:trace>
  <inkml:trace contextRef="#ctx0" brushRef="#br0" timeOffset="-84932.47">5854 13664 619 0,'-4'-6'200'0,"4"6"56"0,-2-7-29 0,2 7 29 16,-1-4-18-16,1 4-35 0,-3-6-6 16,3 6-28-16,-3-7 2 0,3 7-12 0,-3-1-18 15,3 1 10-15,0 0-28 0,0 0-24 0,-1-7-12 16,1 7-5-16,0 0-2 0,0 0-14 15,0 0 1-15,-4 15-16 0,1-6-2 0,3 3-14 16,0 4 14-16,-3 4-8 0,2 4-18 0,1 2 13 16,-3 2-11-16,3 2 6 15,-3-3-26-15,3 4 11 0,-3-4-4 0,3 3-14 0,-1-2-24 16,2-1-15-16,-2-2-2 0,1-3-26 16,0-2-18-16,0 2-54 0,0-4-33 15,0-3-85-15,0-1-614 0,0-3 108 0,-3-3 59 16,3-2 89-16</inkml:trace>
  <inkml:trace contextRef="#ctx0" brushRef="#br0" timeOffset="-84493.47">5786 13476 793 0,'0'-10'317'0,"0"3"-22"15,3 3-29-15,0-3-28 0,0 0-38 0,4 0 25 16,1 3-56-16,-1-1-5 0,3-2-6 16,7 5-27-16,-4 0-31 0,5-3 5 0,-1 8-18 15,6 0-16-15,-2 0-1 0,3 5-17 0,-4-1-12 16,4 3 0-16,-3 3-18 0,-1-1 0 16,-3 3-2-16,0 0-6 0,-3 2-7 0,-3-1-1 15,-1 0-4-15,-7 1 7 0,1 0-17 16,-7 2-1-16,-1-3 8 0,-6 5-23 0,0 0 10 15,0-6 5-15,-5 2-4 0,2-2 9 0,-1-4-2 16,1 1 5-16,1-6 5 0,0 1 16 16,2 1 12-16,2-2 0 0,-2-3 13 15,3 4-2-15,-2-4-16 0,1 2 8 0,4-2-6 16,1-1 11-16,3-2-23 0,-9 5 13 0,9-5-5 16,-1 6-9-16,1-6-1 0,0 0 15 15,7 8-19-15,-1-6-1 0,1 4-1 0,4-3 5 16,-1 5-15-16,0-1-8 0,1 3 6 0,2-2-8 15,1 2-16-15,-1 1-10 0,2 3 6 16,-2 1-32-16,4 0-20 0,-3 0-30 0,3 3-60 16,-4-8-97-16,1 7-624 0,3 0 112 0,-4-1 52 15,-2 0 137-15</inkml:trace>
  <inkml:trace contextRef="#ctx0" brushRef="#br0" timeOffset="-84143.82">6453 13858 796 0,'0'-5'307'0,"0"-1"-8"16,-4 0-7-16,3 2-33 0,-2 0-34 0,3-3-13 15,-6 4-38-15,6 3-7 0,-7-7-21 0,0 7-3 16,7 0-15-16,-17 2-13 0,7 3-18 0,3 0 13 16,-4 0-40-16,1 3 11 0,-1 6-14 15,1-3-16-15,0 3 0 0,4-3-10 16,-1 6-12-16,3-9-1 0,4 7-18 0,-3-5 3 15,3 0-13-15,3-2 10 0,1 1-2 16,6-1 7-16,-3-3-5 0,3-3-2 0,1-1 2 16,2-2-2-16,1-1 2 0,-1-3 11 0,1-5 4 15,0 2-12-15,-1-2 0 0,-2 1-16 16,-1-4 8-16,-3 1 3 0,2-1-16 0,-7 2 11 16,1-1 10-16,0 0-8 0,-3 4-5 0,0 1 5 15,-6-3-10-15,1 6 18 0,-1-2-1 16,-1 1-37-16,0 3 9 0,-3 0-22 0,10 2-23 15,-14-1-9-15,14 1-22 0,-13 3-38 0,6-1-44 16,7-2-144-16,-4 0-575 0,4 0 112 16,0 0 59-16,0 0 98 0</inkml:trace>
  <inkml:trace contextRef="#ctx0" brushRef="#br0" timeOffset="-83445.21">6715 13512 757 0,'1'-4'279'0,"-1"4"-31"16,3-7-15-16,-3 7-43 0,0 0 7 16,0 0-28-16,0 0-18 0,0 0-15 0,0 0-14 15,-7 17-6-15,1-2-27 0,5 3-2 0,-2 2-10 16,-4 5-10-16,3 5-11 0,1 6-28 16,-3-1-33-16,2 1-8 0,-2-1-46 0,-2 15-12 15,4-6-75-15,-2-8-16 0,3-1 1 16,-1-2-10-16,4-6-9 0,-3-4 22 0,0 0 7 15,2-6 18-15,-3-5 38 0,4 3 51 0,0-7 26 16,-3 0 26-16,3-2 15 0,0-3 8 16,0-3 12-16,0 0 11 0,0 0 13 0,0 0 17 15,0 0 11-15,0 0 0 0,-6-17-6 0,5 9 19 16,2 1-31-16,2-1 17 0,-3-1-17 16,3 5 5-16,-3-5-21 0,3 2-4 15,2-2-19-15,1 0 8 0,4-3-7 0,0 4 4 16,1-2-7-16,3 3-8 0,6-3-33 0,1 2 10 15,2 0 18-15,1-2 0 0,0 3-13 16,0-1-12-16,1-2 9 0,-2 3-4 0,1-1 10 16,-3 1-11-16,-1-3-2 0,-3 8-2 0,-4-4 2 15,1 1 28-15,-4 1-2 0,0 1-11 16,-2-2-2-16,-1 4-6 0,-4-2-4 0,-3 3 0 16,6-4 9-16,-6 4-1 0,0 0-1 0,0 0 15 15,0 0-19-15,0 0-9 0,-27 4 3 16,17 0-3-16,-3 1 1 0,2 0 7 15,1 0-18-15,-4 1 11 0,4-2 17 0,0 2-23 16,3 0-2-16,-3-1 18 0,6 2-21 0,-2-1 3 16,2-1 7-16,1 2-7 0,0-3-13 15,3-4 33-15,6 4-12 0,-6-4 2 0,7 6 15 16,0-5 5-16,3-1 6 0,-10 0 7 0,17-5 3 16,-7 3-10-16,-2 2 30 0,2-1-46 15,-1 0 8-15,2-1 26 0,-4-1-19 0,-1 2 9 16,4 1-9-16,-10 0-20 0,12-3 3 0,-3 3 0 15,-9 0 22-15,10-4-17 0,-2 4 2 16,-8 0-20-16,13 0 5 0,-13 0 21 0,14 2-19 16,-7 1-2-16,-1-3-10 0,4 2-5 15,1-1 7-15,-1 4-10 0,0-3-23 0,1 4-20 0,-1-2-29 16,3-2-25-16,-2 1-62 16,2-1-114-16,-1-2-518 0,1 1 61 0,0-1 111 15</inkml:trace>
  <inkml:trace contextRef="#ctx0" brushRef="#br0" timeOffset="-82932.69">7410 13473 947 0,'-4'-14'358'0,"3"6"-36"0,-5-2-55 16,3 6-11-16,0 0-29 0,-1 2-14 0,4 2-3 16,0 0-57-16,0 0-9 0,-21 10 4 15,14 0-30-15,1 3-11 0,-5 6-7 16,5 1-20-16,-1 5-11 0,3 0-21 0,-2 5-7 15,2 3-20-15,0 6-16 0,-2-3-23 16,2 1-5-16,1 1-5 0,-4 12-67 0,4-10 8 16,-4-7-18-16,6-6-5 0,-2-3-15 0,0-6 15 15,3 0 40-15,-3-4 22 0,2-3-1 16,1-4 39-16,0 1 12 0,0-6 14 0,0-2 27 16,0 0 14-16,0 0-4 0,0 0 34 0,0 0-17 15,0 0 11-15,0-21 1 0,0 14-10 16,0 0-3-16,0 0 13 0,0-3-5 0,0 6-23 15,0-3 2-15,0 1 3 0,1-2-16 16,-1 8 9-16,3-8-19 0,0 1-2 0,0 3 9 16,5-2-24-16,-2 4-1 0,2-4 11 15,1 3-24-15,2-1-14 0,-1 1 6 0,0 2 4 16,1-3-1-16,-1 2-9 0,-3 2 6 0,3-2-9 16,-3-3 23-16,3 4-16 0,-4 1 13 15,-6 0 3-15,12-3 5 0,-6 1 5 0,-6 2-3 16,10-2 11-16,-10 2-6 0,8-2-5 0,-8 2-2 15,9-1 8-15,-9 1-16 0,0 0-5 16,7-1 5-16,-7 1-3 0,0 0 4 0,4 6-14 16,-1-1 18-16,-3-1-10 0,3 0 5 0,-3 6-7 15,0-3 22-15,0 6-28 16,0-1 3-16,0-4-5 0,0 7-46 0,0-5-26 16,0 7-38-16,0-7-54 0,4 2-82 0,-4-1-656 15,0 1 91-15,1-3 58 0,2-5 110 16</inkml:trace>
  <inkml:trace contextRef="#ctx0" brushRef="#br0" timeOffset="-82776.8">7522 13778 954 0,'-3'-5'287'0,"3"5"-34"0,0 0-38 0,0 0-25 0,0 0-55 16,0 0-48-16,-1 18-89 15,2-8-88-15,-4 4-181 0,6-3-476 0,3 4 99 16</inkml:trace>
  <inkml:trace contextRef="#ctx0" brushRef="#br0" timeOffset="-81696.21">7700 13891 757 0,'0'-2'269'0,"0"2"-46"0,-4-9-8 0,2 3-18 0,-2 4-16 15,4 2-22-15,-14-4-18 0,14 4-8 16,-16 5-20-16,7-2-8 0,-3 4-16 16,2-1-9-16,-2 2-11 0,0 3-10 0,2-3-18 15,-1 6 7-15,4-4-20 0,1-1-5 16,2 0-10-16,1-1 10 0,2 2-18 0,1-3-7 16,4-1 2-16,-1-4-3 0,-3-2 11 0,10 5-11 15,4-10 19-15,-4 5-27 0,0-4 19 0,1 0 0 16,2-3-34-16,-3 2 39 0,1 0-31 15,-4-3 5-15,0 3-48 0,2 0-11 0,-1-2-35 16,-5 5 4-16,0-4-43 0,-3 6 21 0,4-2 25 16,-4 2 23-16,0 0-33 15,0 0 8-15,0 0-16 0,0 0 34 0,0 0 27 16,0 0 9-16,0 0 25 0,0 0 33 0,0 0 36 16,-10 12 74-16,10-12-10 0,0 0 8 0,0 0 10 15,6 5-5-15,-6-5-8 0,14 0 11 16,-14 0-29-16,14-2-2 0,-1-1 12 0,-2 1-28 15,-1 2-17-15,3 0-1 0,-2 0-2 0,0 0-8 16,2 0-12-16,-2 0-1 0,-1 0-10 16,-1 0-2-16,2 0-11 0,-4 5-2 0,3-3-5 15,-3 1 2-15,-3 4 0 0,2-3 16 0,1 0-29 16,-4 4-4-16,0-2-1 0,1 1 10 16,0-3-12-16,-1 6 20 0,-3-3-30 15,1 0-24-15,2 0 21 0,0-1-20 0,0-1 12 16,1 2 23-16,2-6 16 0,-2 5-10 0,6-4 7 15,-3 0-13-15,3-2 21 0,1 0 0 16,-1 0 15-16,3-2-5 0,4-1 0 0,-3-2 8 16,3 3-8-16,1-4 0 0,-5 1 0 0,1 1-5 15,0-2 10-15,-1 4-3 0,1-2-17 16,-4 0 2-16,0 2-2 0,1-1 10 0,-5 1 7 16,1-1-19-16,-7 3 1 0,11-5 4 0,-7 3-1 15,-4 2-20-15,6-2 12 0,-6 2-10 16,0 0 3-16,0-6-8 0,0 6-4 0,0 0 11 15,-10-9 9-15,6 7-13 0,4 2 10 0,-7-6-3 16,0 4-12-16,7 2 5 0,-10-6 4 16,3 6-1-16,7 0 14 0,-10-5-17 15,4 3-8-15,6 2 8 0,-11 0-16 0,11 0 3 16,-14 2-2-16,7 0-8 0,1 1-13 0,-2-3-1 16,2 6 9-16,-1-4-5 0,1 3 17 15,2-3 3-15,-3 1-39 0,3 2 27 0,1-3-11 16,3-2 7-16,-3 7 1 0,3-7 12 0,0 0-12 15,0 7 30-15,0-7 8 0,0 0-2 16,6 4-4-16,-6-4 12 0,8 4 9 0,-8-4 5 16,6 1 6-16,-6-1-11 0,7 2 3 15,-7-2-8-15,7 4-12 0,-4-1 22 0,-3-3 3 16,8 1-7-16,-2 5 2 0,-5-2 7 16,1 0 1-16,2-1-8 0,-1 4 5 0,0-4 13 15,-2 3-34-15,2 1 3 0,0-4-2 0,1 3 25 16,-4-6-2-16,4 7-16 0,-1-3 8 15,0-2 10-15,-3-2-2 0,7 3 7 0,-7-3-8 16,14-5 14-16,-7-5-21 0,6 0-3 0,1-6-20 16,0-8 13-16,3-2-26 0,6-16-10 15,-5-1 22-15,0-4-4 0,1-3 3 0,-5 0-19 16,0 0-5-16,3-2 8 0,-7 4 41 0,-3 8-8 16,-1 9 24-16,-2 6 7 0,-3 2-6 15,2 2 4-15,-3 4-8 0,0 0 2 0,0 8-18 16,-4-1-5-16,0 3 8 0,-2 5-5 15,6 2-10-15,0 0 15 0,-17 12-18 0,6 3 2 16,2 5 16-16,2 3-13 0,0 7 11 16,3 3-4-16,-3 0-9 0,7 3 0 0,-3 2 20 15,3-1-23-15,3 1-13 0,1-1-15 0,7 6 2 16,5-3-15-16,5 0 18 0,9-9-41 16,8-6-105-16,0-4-732 0,3-7 102 0,-7-6 131 15,-3-5 36-15</inkml:trace>
  <inkml:trace contextRef="#ctx0" brushRef="#br0" timeOffset="-80038.03">8746 13383 875 0,'3'-3'299'16,"-3"3"-25"-16,0 0-23 0,0 0-20 15,0 0-34-15,0 0-8 0,-6 25-23 0,6-9-2 16,-4 4-36-16,1 4 5 0,0 2-18 0,-1 1-4 16,3 8-4-16,-2 3-15 0,0 1 0 15,3-3-25-15,0 6-11 0,0-4-7 0,0-3 7 16,3 0-10-16,-3-5-7 0,3-5 9 0,-3 0-17 16,1-5-26-16,3-3 23 15,-4-1-15-15,3-3 18 0,-3-1 10 0,3-3-5 0,-3-2-19 16,0-4-4-16,0-3-2 0,0 0-6 15,0 0-3-15,0 0 8 0,0 0-4 0,-6-19 9 16,1 11 0-16,2-2-7 0,-3-3 18 16,2 3-21-16,-2 0 7 0,2 2 9 0,-3-1-16 15,0 1 0-15,0 1-5 0,-3 3 5 0,0 0-7 16,-3 4-6-16,2 0 8 0,-3 1 5 16,4 5-5-16,-1 0-13 0,1 1 42 0,-2 2-29 15,4 1-13-15,4 1 13 0,-2-1-18 0,3 2-8 16,3-1 8-16,3-1 8 0,3-2-8 15,2-1 8-15,2 1-8 0,3-1-2 16,2-5 2-16,1-2-3 0,2 0 26 0,2-2-20 16,4-5 2-16,-1-1-5 0,2 0 0 15,2-9 0-15,-2 7 11 0,-2-6 4 0,-3 2 13 16,-2 0 3-16,-2 0-3 0,-1-1 3 0,-5 5 0 16,0-1 10-16,0 2 10 0,-3 2-5 15,-3-2-17-15,-1 3 4 0,0-1 13 0,-3 4-23 16,0 3 3-16,-3-7 5 0,-1 2-8 0,4 5 3 15,0 0 2-15,-17 7-10 0,10 1 5 0,0 1 3 16,1 4-3-16,-2 0-5 0,2 4 10 16,2-2-28-16,1 2 16 0,0 3 17 0,3-2-15 15,0 1 10-15,3-1 0 0,1-3-7 0,5 1-8 16,-1-4 12-16,5-1-7 16,1-2 11-16,3-4 4 0,0-1-7 0,3-6 10 15,1-3-13-15,3-4 8 0,4-8-3 0,9-14-13 16,-3-1 1-16,-6-3-6 0,6-6 8 15,-4-8-13-15,1-11-2 0,0-2 10 0,-4 0-5 16,-10 9-3-16,1 2 2 0,-5 2-4 0,1 3 5 16,-10 10 2-16,-1 8 13 0,-3 6-12 15,0 3-1-15,-4 3 3 0,1 2 10 0,-4 6-15 16,-3 5 2-16,0 0-2 0,0 6-8 0,-5 4 26 16,2 6-8-16,-7 9-8 0,6 4-7 15,-7 13 38-15,4 7-16 0,3 2 6 16,1 1-5-16,2 4-11 0,1-2 8 0,7 6-5 15,0-5 13-15,0-6-8 0,6-9 3 0,0-1 2 16,4-7-7-16,0 3 7 0,6-4 5 16,1-6-4-16,3-4 9 0,0-3 0 0,4-5-4 15,3-2-9-15,-1-4 4 0,4-2-4 0,1-6 9 16,0 1-6-16,6-4 0 0,-1-3-12 16,-2-3-9-16,-3 3 19 0,-4-7-13 0,-3 7 8 15,-8-3-1-15,1 3-10 0,-4 0-20 0,-3 3 26 16,-1-1-16-16,-5 1 2 0,-1 2 9 15,0 5-14-15,-10-5 1 0,3 4 10 16,-7 2-19-16,0 4 1 0,-6 0 13 0,3 2-3 16,0 1 5-16,0 2-5 0,-1 3 8 0,1-3 7 15,1-1-4-15,5-1-1 0,0 6-7 16,-1-5 10-16,5-1-29 0,-1 0 11 0,5-4-10 16,3 3 13-16,-3-2 2 0,3-5 7 0,9 5 11 15,-9-5-5-15,14 0-5 0,-4-2 5 16,1 0-8-16,-1-4 5 0,0 5-4 0,1-6 32 15,2 4 8-15,-6-3 3 0,4 0 2 0,-1 3 13 16,-4-3 3-16,1 5 0 0,1-1-16 16,-5-3-10-16,4 3 18 0,-7 2-15 15,6-3-6-15,-3-2-2 0,-3 5-8 0,7 0-10 0,-7 0 21 16,0 0-16-16,0 0 5 0,0 0-5 16,0 0 0-16,3 8-7 0,-3-8-3 15,0 9 5-15,0-5-13 0,0-4 2 0,2 6 6 16,-2-1-10-16,0-5 0 0,6 7 12 0,-6-7 8 15,10 3-15-15,-10-3 2 0,10-2 26 16,1-1-23-16,-1-2 0 0,0-2 5 0,4-3 3 16,-4 0-6-16,4-3 11 0,-4-2-16 0,0 2 5 15,4-2 14-15,-4 1-16 0,0 2 2 16,-2-1 21-16,-1 3-16 0,2 2 9 0,-5 1 1 16,3-3-12-16,-3 3 0 0,-1 6-7 15,0-4 4-15,-3 5-4 0,7-2 7 16,-7 2-6-16,6 15 1 0,-5-5-10 0,1 5 12 15,-1 6-4-15,3 0 4 0,-4 5 3 0,3 6-7 16,-6 5 1-16,3 1 6 0,-4 17 11 16,3-2-11-16,-2-1-16 0,0-12 14 0,0 0-19 15,-1-5 8-15,-2 4 3 0,2-4-21 0,-3-3 6 16,0-1-6-16,0-4-12 0,1-2 9 0,-5-4-4 16,1 1-21-16,-3-4 16 0,-4-1 27 15,3-2-20-15,-4-4 13 0,2-4-7 0,-5 1 25 16,1-6-1-16,-2 1 14 0,0-6 10 0,-3 0-15 15,1-5 17-15,0-1-7 16,-2-6 10-16,2 0 8 0,2-3-6 0,9 1 3 0,-1-2-2 16,4-2 5-16,3 0-8 0,7-3-3 15,0-1 3-15,4-1 0 0,6-3-5 16,7 2-8-16,3-6 6 0,8 0-3 0,3 5-6 16,3 1-2-16,4 4-2 0,-7 2-11 0,-1 9-17 15,-3-1-50-15,0 5-65 0,-2-9-175 16,-2 14-573-16,-6-2 81 0,1 3 60 0,-1-1 104 15</inkml:trace>
  <inkml:trace contextRef="#ctx0" brushRef="#br0" timeOffset="-75806.02">5561 15258 624 0,'-11'-2'253'0,"8"0"-7"0,3 2-31 15,0 0-15-15,-8-5-26 0,8 5-20 16,0 0-11-16,0 0-18 0,0 0-2 16,0 0-15-16,0 0 2 0,0 0-16 0,32 6-14 15,-12-3-1-15,-3-3-5 0,7 4 6 16,0-3-14-16,3 2 70 0,4-3-23 0,0 4-19 15,0-1-7-15,-4-2-18 0,3 1-7 0,1-2 22 16,-3 3-30-16,-1-3 5 0,-3 0 0 16,0 1-23-16,-4-1-3 0,1 0-2 0,-4 0-1 15,-3 1 4-15,0-1-11 0,-1 2-8 0,0-2 13 16,-2 0-15-16,-4 0 0 0,-7 0-31 16,13 0-64-16,-8-3-31 0,-5 3-35 0,6-4-139 15,-6 1-309-15,0-4-182 0,0 7-6 0,-7-8 121 16</inkml:trace>
  <inkml:trace contextRef="#ctx0" brushRef="#br0" timeOffset="-75443.46">5772 15105 752 0,'0'0'230'0,"-1"-8"-9"0,1 2-12 16,0 6-34-16,-3-3 1 0,3 3-9 0,-3-5-22 16,3 5-14-16,0 0-8 0,0-7-16 15,0 7 1-15,0 0-34 0,0 0-2 16,0 0 15-16,0 0-54 0,0 0 5 0,0 0 11 16,0 0 0-16,0 23-8 0,0-14-8 0,3 6-20 15,0 2 23-15,-2 1 5 0,3 7-16 16,-1 0-4-16,0 4 9 0,1 0-25 0,-1 3 16 15,0 3 7-15,1-3-10 0,-1-6 2 0,0 3 3 16,2-4-15-16,-2 0-5 0,3-4 7 16,-5 4 5-16,5-8-15 0,-3-1 13 0,-2 1-8 15,2-4-18-15,0-2 11 0,1-2-13 16,-3 0 20-16,5-2-18 0,-3-1-66 16,1-4-124-16,2-1-629 0,-6-1 75 0,0 0 68 15,0 0 98-15</inkml:trace>
  <inkml:trace contextRef="#ctx0" brushRef="#br0" timeOffset="-74315.25">6605 14808 798 0,'0'0'302'0,"0"-9"-7"16,0 9-47-16,-2-8-23 0,2 8-23 0,0 0-30 15,0 0-19-15,0 0-17 0,0 0-5 16,0 0-9-16,0 0-17 0,2 30-5 16,0-14 5-16,1 5-28 0,0 4 5 0,-3 7-16 15,3 2-4-15,-2 1-1 0,2 5-4 0,0 12-9 16,1-2 6-16,-1-10-23 0,0 0-1 15,0-5 6-15,-1 0-10 0,0 0 7 0,2-6-10 16,-1-4-2-16,-3-2 7 0,4 0-3 0,-1-4-2 16,-3-4 21-16,3-2-47 0,-3 2 19 0,0-5 14 15,3-2-12-15,-3 2-5 0,1-3 5 16,2-3 0-16,-3-4 0 0,3 4-3 0,-3-4 8 16,0 0-12-16,0 0-1 0,-3-25 13 15,0 14-13-15,2-4-15 0,-2-2 8 16,-4 0 2-16,4-1-10 0,-4 3 10 0,0-2-3 15,0 2-4-15,-3 0 2 0,1 4 2 0,1 0-12 16,-5-2 20-16,3 9 13 0,-1 0-33 16,-2 0 2-16,2 1 21 0,-3 6-3 0,0 1-2 15,4 1 0-15,-6 5-13 0,5 0-6 0,-2 6 19 16,3 1 0-16,2 3-6 0,1-1 14 16,4-1-24-16,3 4 18 0,3-1-12 0,1 4-1 15,3 0 3-15,6 0-8 0,1 0 3 0,3-3 8 16,3-4-1-16,1 0 4 0,3-6 1 15,0-2 1-15,1-5 12 0,4 0-7 0,-1-5-13 16,3-5 0-16,10-1 10 0,6-8-7 16,-2-1 15-16,-1-3-16 0,-6-4 6 0,-7 4 10 15,-7 1-15-15,0 2 2 0,-8 0-3 16,-1-1 11-16,-2 0-13 0,-2 2 5 0,-5 0 8 16,1 1-23-16,-7 1 5 0,0 2 5 0,-3 2-21 15,-1 1 6-15,-2 1 12 0,-5 2-15 16,1 1 5-16,-3 1 21 0,-1 3-18 0,0 2-8 15,-3-2 31-15,0 7-23 0,3 1 15 0,-2-2-23 16,2 1 0-16,4 2 0 0,3-2 3 16,-1 5-8-16,5-4-3 0,-4 1-12 0,7 0 25 15,3-3-10-15,1 1-8 0,-1-1 5 0,8-1-2 16,-1-2 10-16,0-3 6 0,1-1-6 16,2 4 13-16,1-4-3 0,-1-4 23 15,-2 4 24-15,2 0-14 0,-3-1 14 0,0-1-19 16,1 1 16-16,-4 0 2 0,-7 1-7 0,13-3-8 15,-5 3 0-15,-8 0-15 0,10 0 10 16,-10 0-6-16,10 0-1 0,-10 0 4 0,8 0 3 16,-8 0-15-16,9 4-6 0,-9-4 8 0,7 4-15 15,-1-4 20-15,-2 5-12 0,3-3 4 16,-3 4-7-16,2-2-13 0,-2-1-10 0,3 2-5 16,3-1-8-16,-3-1-23 0,3 0-46 15,0 1-62-15,0-4-127 0,0 1-587 0,1 1 82 16,-1-2 39-16,0-3 117 0</inkml:trace>
  <inkml:trace contextRef="#ctx0" brushRef="#br0" timeOffset="-73569.58">7310 15029 744 0,'-6'-3'264'0,"6"3"-23"15,0 0-26-15,0 0-5 0,-10 11-39 0,9-1-5 16,-2 1-9-16,3 2-22 0,-3 3-9 0,3 5-6 16,0-3-33-16,0 10 8 15,3 1-34-15,-3-3-22 0,3 11 7 0,0 0-41 16,-3 0-26-16,1 1-40 0,-1-5-36 0,0-1-26 16,-1-1-44-16,-1-5-73 0,2-5 40 15,0-1-18-15,-1-8 62 0,1 3 3 0,0-5 17 16,0-3 49-16,-3-2 28 0,0-2 21 0,3-3 35 15,0 0 24-15,0 0 61 0,0 0-8 16,-11-11 46-16,7 4 6 0,1 0 7 0,0 0 0 16,-3-1-5-16,5-2-11 0,-2 3-6 0,-2-1 17 15,2 1-6-15,0 1-24 16,3 1-1-16,0-2-13 0,0 7-12 0,3-9-5 16,1 6-14-16,4-3-4 0,4 3-18 0,-1-1 17 15,6 0-14-15,0-1 12 0,3 1-23 16,-2 0 23-16,2 0-21 0,0 0-9 0,1 1-3 15,-1-1 79-15,1-1-18 0,-3 0-18 0,2 2 6 16,0 1-1-16,-6-1 8 0,0 0-28 16,-1 2 0-16,-2-2-5 0,-5 1-3 0,4 1-10 15,-10 1 13-15,11 0-23 0,-11 0 5 0,0 0 0 16,0 0-8-16,0 0 8 16,0 0-10-16,-14 10 4 0,8-2 4 0,-1-1-11 15,-4 3-5-15,1-2 2 0,0 2-2 0,-4 2 3 0,7-2 2 16,-3 0 0-16,-1 3 11 0,5-4-16 15,-1 2 2-15,1-1-12 0,2 1 10 16,0 0-13-16,4-1 16 0,0-2-1 0,4 0 6 16,-3-1-6-16,5-5 6 0,0 3-3 0,4-2 18 15,1-3-30-15,-4 0-1 0,6-3 16 16,-2 1-11-16,2-2 21 0,-3-2-8 0,2 3 18 16,0-4-7-16,-1 4 22 0,-1-2-17 0,-3 2 5 15,0-3-16-15,0 5 23 0,-3-6-25 16,5 7 18-16,-9 0 5 0,7-3 12 0,-7 3-94 15,6-2-7-15,-1-1 24 0,-5 3-17 0,0 0 3 16,7-2 17-16,-7 2-15 16,0 0 8-16,0 0 5 0,9 6 0 0,-5-2-3 15,-1 3 3-15,1 0-21 0,3 1 6 0,3 2-1 16,3 0-17-16,5 3-34 0,0-1-48 16,4 0-203-16,9 1-501 0,0 0 64 0,0-3 117 15,3-4 19-15</inkml:trace>
  <inkml:trace contextRef="#ctx0" brushRef="#br0" timeOffset="-73053.55">8100 14858 982 0,'-3'-7'300'0,"3"7"-47"0,0 0 1 0,0 0-37 15,0 0-7-15,0 0 10 0,-4 22-48 16,1-7-13-16,3 5-1 0,0 1-30 0,-3 8-2 15,3 0-32-15,-5 7 11 0,2 17-13 16,-3 0-7-16,2 1-13 0,1 3-11 0,-1 1 11 16,-2 0-21-16,2-1 8 0,1-4-13 15,2 4-13-15,1-14 5 0,0-4-9 0,0-4-19 16,1-9-2-16,1 4-26 0,3-5-28 0,1-5 30 16,1 4-14-16,0-6-14 0,4-5-38 15,-4-3-105-15,5-1-706 0,3-8 94 0,-5-1 49 16,3 0 92-16</inkml:trace>
  <inkml:trace contextRef="#ctx0" brushRef="#br0" timeOffset="-72881.77">8134 15476 1064 0,'-3'-2'328'0,"3"2"-36"0,-4-8-34 0,4 8-43 16,0 0-25-16,0 0-16 0,0 0-21 0,0 0-17 15,11-3-31-15,-11 3-21 0,20 3-71 16,-7 1-69-16,-1-3-136 0,4 2-599 0,1 4 49 16,0-1 56-16</inkml:trace>
  <inkml:trace contextRef="#ctx0" brushRef="#br0" timeOffset="-72523.55">8390 15530 1126 0,'4'-4'292'0,"-4"4"-3"0,0 0-36 0,0 0-12 15,0-6-26-15,0 6-23 0,0 0-13 16,0 0-31-16,0 0 1 0,0 0-8 16,0 0-26-16,10 17-2 0,-7-8-29 0,1 0 3 15,2 1-26-15,-2 1 3 0,0 3-12 0,0 1-1 16,-1 1-15-16,0-1-8 0,0 0 0 16,-2 0-31-16,-1 0 3 0,0 0-2 0,-1-3 2 15,1 1-13-15,0-3-2 0,-3 0 7 0,3-2 5 16,-3-1-2-16,-1-5 10 0,4-2 8 15,-7 3 3-15,7-3 12 0,0 0 8 0,-13-13-3 16,12 3 0-16,-2-2 3 0,3 2 0 16,-3-5 30-16,3 2-32 0,0-1 1 0,3 1 17 15,-2 0-45-15,5 1 19 0,0-3-16 16,-2 2 0-16,7 3-12 0,-4-2 7 0,2 5 0 16,5-1-10-16,-4 3-10 0,5 1-14 0,-2 3 6 15,4 2-53-15,-6 0-14 0,5 6-28 16,1-1-63-16,1 1-91 0,-5 1-235 0,8 5-322 15,-4-2 30-15,3 0 129 0,-3 3 20 0</inkml:trace>
  <inkml:trace contextRef="#ctx0" brushRef="#br0" timeOffset="-70584.19">8838 15671 849 0,'1'-6'231'16,"2"-1"22"-16,-6 0-40 0,3 2 4 0,0-1-15 15,-1-1-40-15,-2 0 1 0,0 2-24 16,-1 0-19-16,1 1-2 0,-5 0-3 0,2 2-18 15,6 2-18-15,-17 2 3 0,6 1-12 0,1-1-4 16,-3 1-10-16,3 5-22 0,0-1 4 16,3 0-25-16,-4 3 2 0,4-2-5 0,1 2-17 15,2-3-14-15,1 1 8 0,3-2 3 0,0-2 13 16,3 3 2-16,1-4-13 0,2 0 26 16,-6-3-10-16,18 0 5 0,-8-3 10 0,3 0-5 15,-2 1 12-15,2-3-7 0,-3 2 8 16,1-2 5-16,-1 3-13 0,0 0 10 0,1-3-2 15,-4 4-3-15,-1-2-10 0,1-1 13 16,3 4-16-16,-10 0 3 0,10-3-13 0,-10 3-7 16,7-1-4-16,-7 1-4 0,0 0 3 0,11 4-4 15,-8 3-12-15,-3-1-30 0,1-2-1 16,1 4-15-16,-2 2-52 0,1-3-14 0,-1 1 14 16,3 2-76-16,-3 0-59 0,3 0-51 0,-3-2-46 15,3 0-164-15,1 0 166 0,-1-2 203 16,2-1 155-16,1-3 73 0,-3 3 45 0,4-2 62 15,-7-3-8-15,10 0 39 0,-10 0-80 16,11 0-2-16,-11 0 25 0,10-1-15 16,-4-2-8-16,-6 3-30 0,11-4 14 0,-8 2-12 15,-3 2-5-15,7-1-25 0,-7 1-1 0,7-4-7 16,-7 4 7-16,0 0-20 0,7-2-5 16,-7 2 2-16,0 0-15 0,7-1-15 0,-7 1 7 15,0 0-2-15,0 0-11 0,0 0 6 0,7-2-13 16,-7 2-3-16,0 0-13 0,0 0 11 15,9-1-16-15,-9 1 13 0,7-4-10 0,-7 4 3 16,11 0 2-16,-4-3 5 0,-1 1-3 0,1-1 1 16,4-1-3-16,-5-1 18 0,4 1-8 15,-2 0 3-15,-2 1-3 0,1-2-5 16,0 3-7-16,-1 1 12 0,2-3-2 0,-4 2-3 16,-4 2 5-16,12-1-2 0,-12 1-1 15,11 0 1-15,-11 0-3 0,10 3-13 0,-6 0 8 16,-4-3-5-16,3 7-8 0,0-2 11 0,1 0 4 15,-4 0-4-15,3 0 12 0,-3 2-12 16,0-4 7-16,0 5-18 0,4-2 3 0,-4-3 5 16,0 4-6-16,1-2 32 0,-1-5-24 0,3 6 1 15,0-3 9-15,-3-3 14 0,10 1-8 16,-10-1-6-16,14-4-14 0,-4-2 12 16,0-1 18-16,4-5-13 0,3 1-10 0,0-5-5 15,0 0 7-15,3-4-12 0,-2 5 10 0,-4-2-2 16,-1 2-3-16,1 0 2 0,-1 5 0 0,-5 0 1 15,-1 3-3-15,-1-1 5 0,0 3 2 16,-2 0-12-16,-4 0 13 0,0 5-16 16,0 0 5-16,0 0 3 0,0 0 0 0,-14-2-3 15,14 2 3-15,0 0-3 0,-17 9-4 0,11-4-4 16,2-2 1-16,-2 4 7 0,2-1-2 16,-3-2 2-16,4 1 3 0,2 2 5 0,1-1-2 15,-3-1 4-15,3 2 6 0,0 1 5 0,3-3-16 16,0 2 24-16,2 1-16 0,-2 0 5 15,4-1-8-15,-4 0 6 0,7 1 2 16,-6 0-2-16,6-4-8 0,-6 4-2 0,5-1-6 0,-5 0 3 16,3 0-26-16,-3 1-33 15,-1-2 36-15,0-1-13 0,1 2-10 0,-1 0 2 16,-3-1 0-16,0 1 14 0,0-2-9 0,0-2 8 16,0-3-5-16,3 10 46 0,-3-5-12 15,0-5 9-15,0 0 11 0,1 6 13 0,-1-6-16 16,0 0 18-16,0 0 3 0,13-11-11 0,-9 1 21 15,2 0-13-15,4 0-5 0,1-7 8 16,2-1-15-16,-2-2 4 0,9 0 3 0,-2-3-5 16,-1-2-13-16,3 0 16 0,-3 0-9 15,0-3 1-15,1 3-13 0,-2-4 21 16,-1 4-9-16,-2-1 4 0,0 1-14 0,-5 1 6 16,-1 4 5-16,2 0-8 0,-6 2 10 0,1 1 6 15,0 2 7-15,-1 0-15 0,-3 2 12 16,1 1-12-16,-1 0 5 0,0 4-8 0,0 0-5 15,0 1 3-15,0 1 2 0,-1-1 1 0,1 7-14 16,-3-5 23-16,3 5-7 0,0 0-18 16,-14 16 13-16,8-3-11 0,2 5 65 0,-2 6 12 15,1 2-20-15,-2 6-18 0,4 5-19 0,-4 13-11 16,1 2-14-16,1-2-25 16,2-6-34-16,0-6-17 0,0-1-14 0,-1 1-45 0,1-5-34 15,0-1-66-15,0-6-105 0,3 1-330 16,0-5 204-16,0-4 254 0,3-5 90 15,-6-1 89-15,3-4 33 0,3-1 39 0,-3 0 53 16,0-7 75-16,0 4-18 0,0-4-1 0,0 0 24 16,0 0-31-16,0 0 5 0,0 0-2 15,0 0-26-15,0-19 0 0,-3 12 0 0,3 7-20 16,-1-11-13-16,1 4 10 0,0 1-3 0,0 6-20 16,-3-7 0-16,3 3-18 0,0 4 18 15,3-8-30-15,-3 8-1 0,1-7-15 0,5 4-5 16,-3-2 4-16,4 3-9 0,4-3-5 0,-1 2-8 15,3-3-1-15,1 2-27 0,3-3-5 16,0 0-11-16,1-2-20 0,2-2 13 16,-2-2 40-16,1 2-27 0,-1-3 7 0,-2 2 3 15,-1-2 17-15,-2 0-2 0,1 1 24 0,-7 1 17 16,2 2 2-16,-1 0 3 0,-5 2 6 16,4-2-1-16,-4 2 0 0,-2 1-7 0,-1 0 7 15,0 2-5-15,0 5-25 0,-1-7 17 0,1 7 6 16,-10-3-21-16,10 3-10 0,-17 7 15 15,7 0-7-15,0 1-11 0,-4 2 16 0,1 6-11 16,-1 0 8-16,4 0-10 0,0 2-5 0,2-1 7 16,-2 4 1-16,6-3-11 0,1 0 16 15,0-4-11-15,3 0 3 0,3 2-13 16,0-2 0-16,4-3 3 0,0 2 4 0,4-6-4 16,-1-2 12-16,3 1 6 0,1-5 20 15,-1-1-13-15,5-1 8 0,-2-2 0 0,-1-2 0 16,1-2 8-16,-1 0-19 0,-2-2 14 0,1 0-6 15,-1 0 11-15,-3 1 2 0,-2 0 0 16,-1-1-2-16,-1 1-6 0,0 0-22 0,-1 1 9 16,1-3 11-16,-5 5-20 0,2 0 9 0,-3-2-12 15,3 3 13-15,-3 4-18 0,0-8-3 16,0 8 13-16,-3-6-13 0,3 6 3 16,0-5-1-16,0 5 1 0,0 0-18 0,0 0 5 15,0 0 5-15,0 0-13 0,0 0 8 0,0 0 16 16,10-2-14-16,-10 2 21 0,14-1-18 15,-8 1 13-15,-6 0 5 0,17-3 0 0,-6-1-10 16,-4 3 0-16,2-2-1 0,2-1 17 0,-1 1 9 16,-3-1-15-16,0 2 10 0,3 1-15 15,-6-1 23-15,-4 2 15 0,10-5-2 0,-4 5-11 16,-6 0-2-16,8-3-7 0,-8 3 1 0,0 0 6 16,7-2-7-16,-7 2-9 0,0 0 11 15,0 0-3-15,6 10-15 0,-6-5 20 0,-3 0-12 16,3 4 15-16,0-1 2 0,0 0-20 0,0 2-2 15,-3 3 7-15,3-2 0 0,3 0 0 16,-3 1 10-16,0-1-4 0,3 3 9 0,0 2-15 16,1-3-12-16,-1 0-4 0,2-1 14 15,1 2-13-15,1 1-24 0,-1-3-17 16,4 0-51-16,1-1-118 0,-1-1-651 0,4-2 81 16,-1-1 96-16,-2-2 59 0</inkml:trace>
  <inkml:trace contextRef="#ctx0" brushRef="#br0" timeOffset="-54396.58">7084 16054 307 0,'-6'-3'102'15,"-1"0"-10"-15,-3 3-15 0,3-3 69 16,0 0-8-16,0 1-10 0,0-1-5 16,-3 1 0-16,3 0-26 0,1 0 0 0,-5 0 19 15,4-1 4-15,0 1-82 0,1 1 13 0,6 1-17 16,-17-6 14-16,13 6 4 0,4 0-1 16,-10-2-18-16,10 2-13 0,-7-3 11 0,7 3 8 15,0 0-6-15,0 0 5 0,0 0 6 0,0 0 4 16,0 0 73-16,27 4-19 0,-6 0 1 15,6-1-16-15,11 3-8 0,17 0-7 0,6 1-1 16,1 0 3-16,6 0-10 0,3 0-10 0,22 1-10 16,2-5-3-16,2 3 2 0,2 1 1 15,0-2-21-15,-4 1 5 0,1 1 10 0,-4-1-25 16,-16-1-8-16,-4-1-15 0,-1 0-11 16,-6-2 1-16,-4 2-8 0,-9-3-11 15,-11-1-9-15,-3 2-1 0,-4-2-12 0,-3 0-24 16,-4 0-2-16,-4 0-30 0,-1 0-60 0,-2-2-59 15,-3 2-537-15,-6 0 64 0,-1-1 72 16</inkml:trace>
  <inkml:trace contextRef="#ctx0" brushRef="#br0" timeOffset="-53971.79">6756 16379 460 0,'27'-6'243'0,"-9"4"-33"0,2-2-7 15,8 3-45-15,13-3 11 0,3 0-2 16,17 1-29-16,4 0-5 0,3 0-26 0,2 2 9 16,4 1-9-16,6-2-15 0,22 2 0 15,3-1-25-15,2-2 15 0,-1 3-26 0,0 4 0 16,3-2 24-16,-3 1-47 0,-7 2 11 0,-3 0-1 16,-21-3-10-16,-3 5-2 0,-4-4 13 15,-3 1-24-15,-4 0 1 0,-12-2-4 0,-9 1 1 16,-5-1 5-16,-4 0-7 0,-1 0 2 0,-5-2-21 15,-2 0 3-15,-3 3 3 0,-2-3 7 16,-1 1-5-16,-6-1 13 0,2 0-8 0,-2 0-15 16,-2-1 26-16,-2-2-34 0,-7 3-10 0,11-1-13 15,-11 1-5-15,3-5-20 0,-3 5-34 16,0 0-28-16,0 0-95 0,-17-5-132 16,10 5-413-16,-3 0 74 0,10 0 111 0</inkml:trace>
  <inkml:trace contextRef="#ctx0" brushRef="#br0" timeOffset="-52799.56">1499 11808 801 0,'0'-3'258'0,"0"3"-53"16,-3-7-13-16,3 7-13 0,0 0-28 15,0 0-2-15,0 0-27 0,-7 18-6 0,7-3-27 16,0 5 3-16,-1 5 8 0,1 4-23 0,1 7 2 16,-1-1-17-16,2 5-14 0,3 10 14 15,-2 5-1-15,0-5-22 0,1 1-1 0,2-2-25 16,-2 2-21-16,-1-12-5 0,1-7-38 0,0-2-18 16,-1-3-20-16,0-4-47 0,-2-5-10 15,1-1-18-15,-5-4-174 0,3-4-414 0,0-5 79 16</inkml:trace>
  <inkml:trace contextRef="#ctx0" brushRef="#br0" timeOffset="-52565.38">962 11934 929 0,'6'-8'258'0,"5"-2"-43"15,6-1-7-15,7-5-6 0,3-2-38 0,14-5-24 16,1-2-7-16,5 2-5 0,-1-1-33 16,4-1 8-16,2 4-6 0,5-1-23 15,2-3 3-15,-1 3-34 0,0 2-17 0,0 2-8 16,-3 3-36-16,-1 3-31 0,-10 5-38 0,-9 1-53 16,-8 6-60-16,-6 0-61 0,3 6-499 15,-8 2 50-15,-2 3 122 0</inkml:trace>
  <inkml:trace contextRef="#ctx0" brushRef="#br0" timeOffset="-52156.74">1961 12068 1049 0,'-3'-4'346'0,"2"-2"-24"0,-3-1-56 15,-3 2-30-15,1 0-14 0,-1 0-27 0,-4 3-21 16,1 2-8-16,0 5-35 0,-4-3-8 16,-3 8-13-16,0-3-8 0,4 3-2 0,-4 5-18 15,6 0-15-15,-3 2-9 0,4-2-4 0,3-2-13 16,1 2-5-16,6 2-13 0,0-3-2 16,0-2-1-16,6 1-20 0,1-1 10 0,4-5 0 15,5 1-17-15,2-3 9 0,2-4 16 0,1-5-8 16,6 0-4-16,-6-4 6 15,3-5-6-15,-1 3-1 0,-1-7 0 0,-3 1 5 16,-5-1-7-16,-3 0 4 0,-1-1 6 0,-3 3-3 16,-1-2-2-16,-5 3 5 0,-1 3 0 15,-3 0-1-15,-1-1-9 0,-4 3 5 0,-5 1 2 16,0 5-20-16,-2-4 2 0,2 7 5 0,-4 0 1 16,0 0-14-16,3 2-7 0,-2 2-53 15,1 0-11-15,5 3-11 0,0-1-27 0,3-4-57 16,4 0-145-16,3 3-544 0,0-5 101 0,0 0 35 15,21-8 118-15</inkml:trace>
  <inkml:trace contextRef="#ctx0" brushRef="#br0" timeOffset="-51971.98">2275 11623 1238 0,'0'-5'313'0,"0"2"-29"0,0 3-23 15,0 0-21-15,0 0-35 0,0 0-23 16,0 0-16-16,0 0-17 0,-15 24-29 0,9-7 0 15,-1 7 3-15,1 4-28 0,-1 7-10 0,-1 15-16 16,5 4-34-16,-4 0-24 0,4 1 7 16,0 0-54-16,0 2-87 0,-1 1 10 0,1-3-20 15,2-10-130-15,1-5-285 0,0-4-228 0,0-7 47 16,1-4 58-16</inkml:trace>
  <inkml:trace contextRef="#ctx0" brushRef="#br0" timeOffset="-51379.99">2193 12390 821 0,'-4'-18'279'0,"-2"2"-36"15,2 0-20-15,1 1 23 0,-1-1-31 0,0 3 10 16,1 0-18-16,0 1-2 0,3-1-41 0,0 2 2 16,0 0-20-16,3 0-13 0,5-5-17 15,2 5-14-15,3-4-5 0,7 3-12 0,-1-1-11 16,4-4-10-16,4 6-13 0,1-3-20 0,-1 6-11 16,0-2-4-16,-3 2-11 0,-3-2-13 0,3 2 18 15,-4 2-5-15,0-2-20 16,-5 5 7-16,1-2 6 0,-5 1 4 0,2-1 6 15,-2 4 15-15,-5-3-2 0,1 1 2 0,-7 3-5 16,7-2 10-16,-7 2-13 0,0 0-12 16,0 0 9-16,0 0-12 0,0 0 11 0,-20 15-1 15,12-9-15-15,-5 1 12 0,-1 2-4 0,4 3-3 16,-3-3 5-16,5-2 8 0,-2 2-28 16,1-3 7-16,2-1 0 0,2 4-30 0,-2-3 17 15,4-3 9-15,3 4-9 0,0-2-5 0,0-5 24 16,10 5-8-16,-2-4 2 0,-1 2 0 15,3-3-4-15,4 0-6 0,-1 1 2 16,1-2 19-16,-1 1-6 0,0 0 1 0,2 0 2 16,-2 1-16-16,1 1 29 0,-4-2-8 0,4 1-10 15,-3 4-3-15,-1-3 6 0,3 0 10 16,-3 5-26-16,0-5 10 0,1 2 0 0,-4-1 8 16,3 3-15-16,-4-5 10 0,2 1 23 0,-2 2-3 15,1-3 13-15,-7-1 18 0,10 3 13 16,-10-3-18-16,15-4-5 0,-3-7 0 0,3-3-8 15,1-8-8-15,2-5-7 0,6-13-8 0,-1-9 6 16,-2-1 12-16,-3-1-26 16,-1-2-2-16,0-2 13 0,-4 1-3 0,-2 1 10 15,2 6 0-15,-9 9 37 0,2 5-11 0,-3 8-8 16,-3 1 10-16,0 6-27 0,1 0 20 16,-2 3-29-16,1 1 6 0,-3 8-3 0,-3 2-2 15,2 3-3-15,4 1-15 0,-20 18 10 0,10-2 8 16,0 16-3-16,-2 17 7 0,6 8 6 15,2 10-30-15,5 16 24 0,8 3-58 0,3-1 0 16,4 6 5-16,8 2-59 0,1 5-15 0,8-7-69 16,-5 1-174-16,23 12-551 0,-4-27 103 15,6-8 30-15,5-11 87 0</inkml:trace>
  <inkml:trace contextRef="#ctx0" brushRef="#br0" timeOffset="-50347.38">5960 14276 468 0,'0'0'120'0,"-4"7"16"15,4-7-8-15,11 8-8 0,2-4 8 16,1 2-25-16,6 1 2 0,4-1-11 0,7 2 14 16,6 3-16-16,15-3-8 0,6 4 8 0,4 0 11 15,3-1-29-15,24-3 75 0,6 5-4 16,11-2-14-16,10-3-11 0,1 0-10 0,6 1-5 15,7-1-5-15,13-3-23 0,42 0 0 0,0 2-3 16,3 1-7-16,-1-1 12 0,-2-2-130 16,-4 0 28-16,-37-5 7 0,-1 1 1 0,-2 4 2 15,2-5 8-15,-3 0-8 0,-3 0 3 16,-7 0-5-16,-10-2 15 0,-11 2-13 0,-13-3 10 16,-17 2 3-16,-11 1-18 0,-16 0 8 15,-9 0-10-15,-11 0 14 0,1 1 1 0,-8-1 16 16,-1 0 1-16,-4 3-14 0,0-3-14 0,-9 0 19 15,2 2 0-15,-3-1-9 0,-3 0 1 16,-7-1 21-16,8 0-19 0,-8 0 16 0,0 0-18 16,0 0 13-16,0 0-6 0,0 0-4 0,0 0-4 15,0 0 1-15,0 0 0 0,0 0-28 16,0 0-52-16,0 0-78 0,0 0-119 0,-28 0-511 16,28 0 60-16,-11-1 104 0</inkml:trace>
  <inkml:trace contextRef="#ctx0" brushRef="#br0" timeOffset="-45735.88">5433 17095 463 0,'0'0'212'0,"0"0"-40"16,0 0 20-16,-7-3-28 0,7 3-3 0,0 0-18 16,0 0-28-16,0 0 8 0,0 0-8 0,0 0-12 15,0 0-16-15,0 0-8 16,0 0 1-16,0 0-24 0,0 0 10 0,0 0 6 0,0 0-11 16,0 0-22-16,0 0 7 0,0 0-8 15,0 0-2-15,0 0 3 0,0 0-9 16,0 0-2-16,28-1 1 0,-18 1-9 0,1 0-2 15,2-1 5-15,1 1-8 0,0 0 1 0,7 0 2 16,2-2-6-16,-2 1 12 0,6 0 1 16,-3 0-17-16,6 1 92 0,1-2-16 0,3 0-20 15,-3 1 15-15,0-2-17 0,0 2-8 16,-3-1-16-16,-1 2 11 0,-3-1-8 0,-4 1-23 16,4-2 12-16,-6 2-7 0,1-1 5 15,-5-2-7-15,0 3 4 0,0 0-1 0,-4 0 22 16,0 0-28-16,-10 0 5 0,17 0-3 15,-10 0 11-15,-7 0-8 0,13-1-16 0,-13 1-4 16,8-1-23-16,-8 1-14 0,6-3-14 16,-6 3-39-16,0 0-70 0,0 0-93 0,0 0-183 15,0 0-422-15,0 0 136 0,0 0 30 0</inkml:trace>
  <inkml:trace contextRef="#ctx0" brushRef="#br0" timeOffset="-45390.89">5786 16885 629 0,'0'0'243'16,"0"0"-25"-16,0 0-18 0,0 0-14 0,0 0-12 16,0 0-7-16,-3 13-19 0,6-7 8 15,-3 2-12-15,3 4-9 0,0 2-17 0,-2 4 13 16,2 0-6-16,0 0-15 0,0 7-30 16,1-1 2-16,-3 0-6 0,2-1-22 15,0 1 10-15,0 0-10 0,-3-4 2 0,4 1 8 16,-4 0-8-16,3-3-22 0,-3 1-1 0,3-2-23 15,-3 1-12-15,1-2-47 0,2 0-2 16,0-2-39-16,1-1-58 0,-1-2-131 0,4 0-579 16,0-2 113-16,3-4 36 0,1 1 123 0</inkml:trace>
  <inkml:trace contextRef="#ctx0" brushRef="#br0" timeOffset="-44689.72">6979 16986 824 0,'0'0'245'16,"-8"-5"-27"-16,8 5 0 0,-3-7-26 0,0 4-11 15,3 3-17-15,-10-5-23 0,6 2 66 16,-3 1-22-16,7 2-17 0,-13-3-16 0,6 3-32 16,7 0 3-16,-21 4-11 0,11 1-20 0,-4 1-5 15,1 2-5-15,0 2-7 0,-1 0-9 0,3 2-2 16,0 1-8-16,-2 3-15 16,3 2 26-16,0 1-31 0,3 0-3 0,0 0 3 15,1 0-10-15,1 0-6 0,5 0 0 0,-3 2-9 16,3-1 4-16,0 0 11 0,0 0-8 15,3-2-8-15,5 2-8 0,-4-2-7 0,2-2 18 16,4 2-13-16,-2-3 5 0,1-2-7 0,1-1 7 16,1-1-8-16,-1-1 26 0,3-1 0 15,-2-1-15-15,2-2 2 0,-3-2 21 0,1 1-31 16,-1 0 15-16,-3 0-2 0,4-4 10 0,-4 2 23 16,2-1-25-16,-2-1-11 0,-7-1 8 15,11 0 10-15,-11 0-20 0,13-3-8 16,-9 2 10-16,-4 1 0 0,10-3 5 0,-6 0 1 15,-4 3-19-15,6-3 8 0,-6 3 13 0,4-4-2 16,-4 4-14-16,6-2 21 0,-6 2-20 16,0 0-8-16,0 0 10 0,5-5-8 0,-5 5-7 15,0 0 7-15,0 0-12 0,0 0-10 0,6-2-16 16,-6 2-29-16,0 0-14 0,0 0-36 16,0 0-49-16,0 0-3 0,3-5-122 0,-3 5-589 15,4 0 64-15,-4 0 89 0,7-3 67 0</inkml:trace>
  <inkml:trace contextRef="#ctx0" brushRef="#br0" timeOffset="-44019.55">7242 17221 895 0,'-3'-5'354'0,"2"0"-55"0,-2 0 1 0,0 0-29 15,3 5-15-15,-4-6-36 0,1 1-18 0,-4 2-7 16,4-1-54-16,3 4 7 0,-7-4-12 16,3 1-21-16,4 3-10 0,-10 0-13 0,10 0 0 15,-11 5-18-15,2 1-12 0,2 2-1 0,1-1 6 16,1 3-6-16,-1-1-22 0,5 1 12 16,-2 1-28-16,0-1-8 0,3 1-15 0,3-1 3 15,0 2-1-15,-2-4 1 0,5 3 2 0,-1-4 5 16,1 0-5-16,4-1 0 15,0 0 11-15,-2-3-9 0,4 0-1 0,-1-2 14 16,3-1-12-16,-4-2-8 0,0-2 18 0,4 2-18 16,-4-4 0-16,-3-1 12 0,3-1-6 15,-6-1-4-15,2 1 1 0,-3-2 2 0,1 0 20 16,-4 0-17-16,-3 0-18 0,0 0 25 0,-1 0-17 16,-2 3-16-16,-1 0 10 0,-1 2-20 15,-2 1 0-15,0 2-13 0,-1 2-3 0,1 0-38 16,0 4-87-16,-1-1-20 0,5 4-98 0,0-1-657 15,2-1 173-15,4 2 29 0,0 1 112 16</inkml:trace>
  <inkml:trace contextRef="#ctx0" brushRef="#br0" timeOffset="-43659.47">7481 17276 931 0,'0'0'320'15,"0"0"-28"-15,3-3-23 0,-3 3-41 0,0 0-29 16,0 0-12-16,0 0-28 0,0 0-6 16,0 0-12-16,-10 15-3 0,8-11-33 0,1 2-2 15,1 1-29-15,0-2-20 0,-4 0-34 0,4 1 6 16,0 0-26-16,0-2-5 0,4 2 0 16,-4-6 2-16,0 8 8 0,0-8-2 0,3 3-1 15,-3-3-4-15,0 0-6 0,0 0 21 16,14-11 12-16,-11 5-7 0,4-2 13 15,-3 1 25-15,3-3-20 0,-1 2 8 0,-3 0 15 16,4-1 5-16,-3 2-16 0,3 1-2 0,-4 1-5 16,1 0-2-16,2 2-6 0,-6 3-20 15,10-4 30-15,-10 4-20 0,11 1 8 0,-11-1-13 16,10 4-8-16,-7 2 8 0,4-1-13 0,-2 2 5 16,1 0-5-16,1 0 13 0,-1 3-20 15,1-2 15-15,0 2-11 0,-3 0-15 0,2-1-5 16,-2-1-40-16,2 3-40 0,-2-4-27 15,3-1-47-15,0-6-137 0,0 6-572 16,-1-6 98-16,-6 0 56 0,14-3 113 0</inkml:trace>
  <inkml:trace contextRef="#ctx0" brushRef="#br0" timeOffset="-43381.12">7744 16805 729 0,'-4'-4'279'0,"4"4"-31"0,-2-5-20 0,2 5-13 16,-1-5-38-16,1 5-6 0,0 0-25 16,0 0-13-16,0 0-12 0,0 17 1 15,1-5-27-15,1 4-28 0,-1 4 20 0,2 5 2 0,1 4-20 16,-3 6-2-16,2 1-24 16,0 3 24-16,3 12-13 0,-2-9-23 0,-1-4 2 15,1-3-3-15,3-1-6 0,-1-3 4 0,-2-5-39 16,0-2 1-16,5-1-15 0,-5-1 4 15,6-5 3-15,-3 0-33 0,0-4-23 0,0-2-64 16,3-7-162-16,0 4-496 0,-3-4 23 0,1-1 128 16</inkml:trace>
  <inkml:trace contextRef="#ctx0" brushRef="#br0" timeOffset="-42926.94">7799 17270 826 0,'-3'-3'364'0,"-1"-1"-39"16,4 4-31-16,-3-5-33 0,3 5-30 0,-4-4-14 16,4 4-22-16,0 0-26 0,10-11-23 0,-3 9-3 15,1 1-28-15,2-1 18 0,-1 1-48 16,2 1-6-16,3 0-10 0,-1 1-15 0,1 2-5 16,0 1-14-16,3-1 14 0,-4 1-3 0,2 0-18 15,1 2-5-15,-2-1 0 0,-1 2-15 16,2 0-3-16,-5 2 10 0,3-1-7 0,-5-1 8 15,1 1 1-15,1 2 1 0,1 2 0 0,-7-4-7 16,5 3 1-16,-5-3 1 0,2 1 8 16,-1 1-16-16,-2-1 8 0,0-1-19 15,-3 0 19-15,1 1 10 0,1-1-20 0,-4 0-3 16,2-1 7-16,0 0-7 0,-1-3-10 0,1 2 26 16,0-6-1-16,-3 8-10 0,3-8-18 15,-3 3 0-15,3-3 1 0,0 0 7 0,0 0 2 16,-5-18-12-16,5 11 7 0,0-4 16 0,0-1 17 15,1 0-7-15,3-1 10 0,-1 1 3 16,1-1-21-16,2-1 0 0,-3 0 16 0,4 0-5 16,0 3-1-16,-3 1-5 0,2-2-4 15,-2 4-4-15,2-1 1 0,1 1-3 16,0 2 0-16,-3 0-18 0,2 4-15 0,1 0-5 16,0 1-59-16,-7 1-13 0,17 4-49 0,-10 1-84 15,-7 0-171-15,11 1-500 0,-1 2 149 16,0-1 0-16,4 0 153 0</inkml:trace>
  <inkml:trace contextRef="#ctx0" brushRef="#br0" timeOffset="-42594.6">8421 17306 1059 0,'0'0'341'0,"0"0"-24"16,0-8-12-16,0 8-42 0,-4-5-35 0,4 5-26 15,-6-2-10-15,6 2-28 0,0 0-18 16,0 0-15-16,0 0-19 0,-17 8 3 15,13-2-25-15,-3 2-6 0,4 2-9 0,0-2-16 16,0 2-8-16,2 0 5 0,1 0-25 0,0 0-8 16,1 0-5-16,2 0 0 0,0-2-6 15,0-1-4-15,1 0 7 0,3-2-2 0,-3 0 0 16,3-5 13-16,-7 0 2 0,20-5-26 0,-13 0-2 16,3-2 26-16,0-1-16 0,0-3 0 15,0-2 3-15,-3 2 0 0,-3 2 20 0,3-3-20 16,-4 1 8-16,-3 0-9 0,1-1-12 15,-2 2 6-15,1 0-9 0,-3 2 6 16,-4 2-16-16,3 0 10 0,-3 3 1 0,1 0-32 16,-4 3-12-16,10 0-13 0,-18 1-15 0,9 2-28 15,1-1-72-15,1 3-64 0,-6-1-192 16,10 0-436-16,-1 0 127 0,4-4 17 0,0 0 105 16</inkml:trace>
  <inkml:trace contextRef="#ctx0" brushRef="#br0" timeOffset="-42363.74">8684 16824 803 0,'-3'-7'274'0,"3"7"-18"0,0 0-33 16,0 0-21-16,0 0-18 0,0 0-10 0,0 24-38 15,0-9-8-15,-3 3-5 0,6 7-10 0,-3 5-16 16,0 6 5-16,3 3-20 0,-2-1-3 15,2 1 11-15,-3 16-34 0,6-1-4 0,-6-9-17 16,1-6 9-16,-1 2-8 0,3 10-24 0,1-7-27 16,-4-8 0-16,3-2-57 0,-2-8-38 15,2-1-54-15,0-4-105 0,0-9-25 0,-2 4-469 16,2-8 24-16,3-3 117 0</inkml:trace>
  <inkml:trace contextRef="#ctx0" brushRef="#br0" timeOffset="-42124.18">8883 16827 870 0,'4'-3'343'0,"-4"3"-18"16,0 0-49-16,0 0-30 0,0 0-10 0,0 0-9 16,-5 25-19-16,2-7-4 0,0 7-37 15,-1 9-24-15,1 2-10 0,-3 3-18 0,2 16-7 16,1-1-24-16,-4 2-7 0,6 1-33 15,-5 1-16-15,2 1-23 0,4-4-33 0,0-1-46 16,0-7-57-16,4-10-61 0,-4-2-164 16,6-4-511-16,5-3 135 0,-4-9 15 0,0-5 110 15</inkml:trace>
  <inkml:trace contextRef="#ctx0" brushRef="#br0" timeOffset="-41455.54">9091 17481 872 0,'0'-1'369'15,"0"1"-16"-15,-3-6-20 0,3 6-41 0,-4-3-47 16,4 3-22-16,-3-4-26 0,3 4-18 16,0 0-10-16,-7-2-15 0,7 2-23 0,0 0-19 15,0 0-33-15,0 0-20 0,0 0-25 16,0 0 12-16,0 0-5 0,0 0-21 16,0 0 6-16,0 0-1 0,0 0 14 0,7-11-21 15,-4 6-26-15,1 1-13 0,-1-4-4 0,1 0-11 16,-1-1 23-16,1-1-7 0,-1-2-8 15,-3 1 15-15,1-2 5 0,-1 2 18 0,0 0 11 16,-1-1 7-16,1 2-13 0,-3 1 11 0,3 1-6 16,-4 1 9-16,0 3-17 0,-2 1-1 15,6 3 4-15,-10-1-18 0,10 1 9 0,-11 4 1 16,4 2-2-16,-2 3-7 0,5 1-14 0,-3 1 22 16,3 2-1-16,-2 1 0 0,2 2-3 15,4 1 14-15,0 0-24 0,0 1 8 16,0 0-13-16,4-2 0 0,2-2 6 0,-1 3-9 15,4-5 6-15,-2-4 20 0,7 0-12 16,-4-3 2-16,3-1 10 0,-2-4 0 0,3-2 1 16,3-2-11-16,0-2 12 0,3-1-7 0,-3-3 19 15,4 0-14-15,-7 0 0 0,0 0-7 16,-2 0 7-16,0 0 0 0,-2 2 0 0,-1-2 3 16,-1 3-13-16,-2 0 18 0,-5 1-13 0,2 1-18 15,0 0 6-15,-3 5 7 0,-3-7 2 16,3 7-7-16,0 0 8 0,-4-5-8 0,4 5 5 15,0 0-24-15,0 0 17 0,0 0-11 0,0 0-31 16,0 0 8-16,0 0-5 0,0 0-2 16,0 0 2-16,0 0-1 0,0 0 9 15,0 0 23-15,0 0-8 0,0 0 10 0,21 5 23 16,-14-8 0-16,-1 1 3 0,4-2 15 16,1 0 13-16,-4 1-13 0,3-1 13 0,-4 0 0 15,2 1 21-15,-1 2-24 0,-7 1 8 0,10-6 5 16,-7 5-10-16,-3 1-10 0,8-4 18 15,-8 4-29-15,6-1 3 0,-6 1-7 0,0 0-4 16,0 0 22-16,4 12-19 0,-4-6-15 0,3 1 23 16,-3 3-8-16,3 0-7 0,0 4 2 15,-2 1 1-15,5 2-24 0,5 2 0 16,-1 1-5-16,4-1-8 0,-1 0-38 0,8 0-64 16,2-15-168-16,2 12-654 0,5 1 123 0,4-6 77 15,-6-5 120-15,3-2 55 0</inkml:trace>
  <inkml:trace contextRef="#ctx0" brushRef="#br0" timeOffset="-40935.4">10144 17371 924 0,'-3'-4'325'0,"3"4"-3"16,-4-5-30-16,4 5-26 0,-9-6-41 16,9 6-10-16,-10-1-30 0,5 0-6 0,5 1-31 15,-17 1-7-15,8 2-28 0,-2 0-6 0,1 3-9 16,-4 1 14-16,3 4-38 15,-1-1 6-15,0 3-9 0,3 0-17 0,2 2 0 16,-1 1-5-16,2 2-6 0,2-1-22 0,1 2-4 16,0-2 1-16,3 1-18 0,3-3 11 15,0 2-19-15,4-5 21 0,0-1 0 0,3-3-11 16,0-2 6-16,1-3 7 0,0-3 1 0,6-1-1 16,-1-5-10-16,-1-2 8 0,1-4-6 15,2-1-9-15,-2-4 10 0,2 2 2 0,-5-3 8 16,-3-1 2-16,1 0-12 0,-4 2 5 0,-1 1 10 15,-3 0-13-15,-2 3 0 0,-2-2 11 16,-2 3-19-16,0 1 3 0,-4 0-5 0,0 4 8 16,-3 1-8-16,0 1-10 0,0 3 12 0,-1-1-20 15,1 3 11-15,0 0-24 0,-4 1 23 16,7 2-58-16,-3 0-26 0,2 1-34 16,5 0-32-16,3-4-127 0,-3 1-636 0,3-1 143 15,0 0 23-15,11 10 117 0</inkml:trace>
  <inkml:trace contextRef="#ctx0" brushRef="#br0" timeOffset="-40608.21">10356 17312 842 0,'0'0'325'0,"0"0"-23"0,0 0-49 0,6-2-25 0,-6 2-16 15,0 0-27-15,2 10-9 0,1-6-22 0,0 3-16 16,0 3-5-16,-3-2-20 15,4 4-13-15,-1 0-16 0,0 1-4 0,4 3-4 16,-4-2-12-16,5 1 0 0,-2-1-12 0,-2 1 6 16,2-2-24-16,-2-5 14 0,3 3 6 15,-3-2-33-15,2-2 12 0,-2-2 8 0,2-1-5 16,-2-3-11-16,-4-1 11 0,0 0-10 0,20-10 4 16,-13 4-19-16,-4-4 27 0,2-1-23 15,1 3 21-15,-2-7-20 0,2 0 1 0,-3 2 6 16,-2 0 8-16,2 1-5 0,0 0-13 0,-3 4 4 15,3-1-14-15,-3 1-11 0,2 1-27 0,-2 2-55 16,0 0-28-16,0 5-33 16,3-5-74-16,-3 5-141 0,0 0-502 0,0 0 108 15,0 0 25-15,0 0 129 0</inkml:trace>
  <inkml:trace contextRef="#ctx0" brushRef="#br0" timeOffset="-39939.61">10743 17438 734 0,'3'-3'289'0,"-3"3"8"16,0 0-69-16,3-5 13 0,-3 5-42 0,0 0-14 15,3-4-14-15,-3 4-17 0,0 0-29 0,0 0-15 16,0 0-15-16,0 0-13 16,0 0-39-16,4-5-14 0,-4 5 6 0,6-4-42 15,-6 4 9-15,5-2-43 0,1-2-18 0,-6 4 29 16,7-7-6-16,-4 2 0 0,1-1 3 15,-1 1-6-15,0-2 21 0,1 2 11 0,-4-1 22 16,1 1 3-16,-1-4 13 0,0 9-8 0,-5-10 15 16,5 6 6-16,-6-1-16 0,2 1 15 15,4 4-25-15,-10-3 16 0,0 2-22 0,10 1-4 16,-17 1 15-16,7 2-5 0,-1 2 13 0,1 2-29 16,-4 0 14-16,4 3-4 0,0 1-12 15,3-1 3-15,-3 2 12 0,6-1-7 16,-2 4 15-16,3-5-15 0,2 4 7 0,1-1 13 15,4 0-2-15,-1-1-6 0,3 0-9 16,1-2 12-16,4-1-11 0,-1 0-4 0,4-3 13 16,-1-2-6-16,-2 0-2 0,3-3 0 0,2-1-11 15,-2 0 11-15,0-2-8 0,0-1 23 16,-1 1-15-16,1-2 2 0,-1-3 13 0,-3 0-25 16,1 0 12-16,-4 0-2 0,0 0 0 0,-1-2 10 15,-2 2-2-15,0-2 2 0,-1 2-23 16,0 1 25-16,-3 0-15 0,1-1 8 0,-1 1-2 15,0 1 2-15,0 5-6 0,0-9-7 0,0 5-7 16,0 4 10-16,0-7-8 16,3 3-31-16,-3 4 18 0,0 0-10 0,0 0-18 15,0 0 8-15,0 0 7 0,10-1-2 0,-10 1 10 16,0 0-15-16,17 3 15 0,-10-1 13 16,-7-2 0-16,13 0 10 0,-5-2 0 0,-8 2 3 15,16 0-1-15,-9 0-2 0,-7 0-5 0,17-2 18 16,-13 2-10-16,-4 0 0 0,10-1 12 15,-10 1 11-15,10 0-13 0,-10 0 10 0,0 0-2 16,10 0-3-16,-10 0 2 0,7 3 1 0,-7-3-21 16,3 8 5-16,-3-1 0 0,0-1-2 15,0 1 5-15,0 2-8 0,1 1-5 16,-1 2-10-16,4 0 5 0,-1 1-16 0,0 1 1 16,0 1-24-16,1 0 16 0,2 3-26 15,1-4-33-15,1-1-74 0,-1-8-103 0,2 8-568 16,2 0 36-16,2-2 136 0,-6-3 48 0</inkml:trace>
  <inkml:trace contextRef="#ctx0" brushRef="#br0" timeOffset="-38948.83">11177 17054 975 0,'0'-3'274'0,"0"3"-31"16,0 0-28-16,0 0 0 0,0 0-46 0,0 0 0 15,0 16-26-15,0 2-7 0,3 1-16 0,-3 6-15 16,0 2-5-16,0 3-16 0,0 5 1 16,0 2-8-16,0 3-16 0,-3-1-20 0,3-2-5 15,0 4 10-15,-4-2-15 0,4-1-8 0,0-1-21 16,-3-4 1-16,3-6-16 0,0-4-23 15,0-2 13-15,0-3-8 0,0-5 16 0,3-1-3 16,-3-3 10-16,4-5-4 0,-1-1 22 16,-3-3-8-16,0 0-4 0,0 0-6 15,17-9 3-15,-13 5-3 0,2-2 8 0,-2-3 16 16,2 3-4-16,1-1-4 0,-2 2 10 0,1 0-23 16,-3 1-3-16,4 0 16 0,-4 2-8 0,-3 2 13 15,11-4 2-15,-11 4 11 0,10-1-6 16,-10 1-2-16,13 3-5 0,-5-1-5 0,-1 2 2 15,2 0 8-15,1 2-21 0,-2-2 11 0,-1 3-3 16,2-1-13-16,2-1 8 0,-4 1-5 16,3 0-20-16,0-2-9 0,1 0-27 15,2-3-11-15,-6 0 13 0,7-2-28 0,-4 0 23 16,1-3 16-16,2-2-14 0,-3-1 16 16,1-2 13-16,-1 0-13 0,-1-4 15 0,-1 1 5 15,-1-2 3-15,-4 0 39 0,0 2 7 0,1-1 20 16,-4 2 3-16,0 2-7 0,0 0 22 15,0-1-17-15,-3 2 2 0,2 2-8 0,-5-1-12 16,2 3 2-16,-3 0-8 0,0 3 6 0,7 1-11 16,0 0 14-16,-20 5-14 0,10 2-5 15,3 0 0-15,0 5 8 0,1 0-10 0,1 2 0 16,-1 0 7-16,3 1-5 0,3 0 6 16,0 0 4-16,0-1 3 0,3 2-10 0,3-1 5 0,-1-1 0 15,4 1-8-15,-2-4 0 16,7 0 13-16,0-2-15 0,-1-2 2 0,5-2 11 15,2-1-24-15,-6-3 1 0,6-1-9 0,0-2 9 16,1-2 2-16,-3-2-8 0,1-1-2 16,-4 0-5-16,1-4 4 0,-2 3 14 0,-3-3-6 15,2 1-7-15,-6-3 2 0,0 1 6 0,-1 1-11 16,-2 1 18-16,-4-1 3 0,3-1-13 16,-6 3 15-16,3 1-2 0,-3 2-8 0,-1-3-6 15,1 1 6-15,-1 3 11 0,-2 0-9 0,2 3-2 16,-3 0 5-16,7 2-2 0,-10-3-11 15,10 3-2-15,0 0 20 0,-13 3-20 16,13-3 13-16,-8 7-11 0,5-4-18 0,0 3 6 0,3 0 2 16,0-1 0-16,3 2-5 0,-3-2-21 15,3 0 9-15,0 1 22 0,2-2-15 16,-2-1 10-16,1 0-13 0,-4-3 11 0,10 4 2 16,-10-4-5-16,9 2 12 0,-1-1 14 0,-8-1 17 15,0 0 26-15,10 2-2 0,-10-2 7 16,0 0-2-16,10 0-1 0,-10 0 1 0,0 0-8 15,0 0-3-15,7 1-4 0,-7-1-21 0,4 3-11 16,-4-3 13-16,6 4 8 0,-6-4-30 16,7 8 25-16,-4-4 0 0,1 1-11 0,3 2-4 15,0-1-8-15,3-1-11 0,-1 2-17 16,2-3-31-16,-4 0-8 0,3 1-56 16,4-2-56-16,-7-3-62 0,3 0-570 0,4 0 63 15,-7-2 108-15</inkml:trace>
  <inkml:trace contextRef="#ctx0" brushRef="#br0" timeOffset="-38530.99">12052 17251 780 0,'3'-5'282'0,"-3"5"-39"16,0-6-15-16,0 6-31 15,0 0-13-15,0 0-25 0,0 0 0 0,0 0-29 16,0 0 6-16,0 0-34 0,0 26-5 0,4-13 6 15,-4 1-19-15,0 3 6 0,0 2-26 0,0 0 8 16,-4 3-26-16,4 3 5 0,-3 3 5 16,3 0-30-16,-1 0-1 0,1-1 11 0,-3-2-18 15,3 0 8-15,0-2-11 0,0-4-18 0,0-1 6 16,-3-4 5-16,6-1-19 0,-6-1 14 16,3-1 5-16,0-4-1 0,0-1-17 0,0-6 13 15,0 4-19-15,0-4 6 0,0 0 25 0,0 0-17 16,0 0 10-16,-7-17 2 0,0 9 0 15,4-1 26-15,-4 1-3 0,0 0-7 0,0 1-11 16,1-1 6-16,-5 2-11 0,4 0 8 16,-3 4-3-16,-4 0 0 0,4 2-4 15,-3 3-4-15,-1 0 1 0,1 2 5 0,1 3-11 16,-1 0 19-16,3 1-11 0,-1 2-7 0,2 1 9 16,2 0 1-16,4 0-26 0,-2-1 3 0,5-1 15 15,1 1-10-15,3-1 10 0,2-1-17 16,4 0-17-16,0-3-27 0,1-2-54 0,5-13-212 15,2 12-510-15,-1 0 25 0,3-3 129 0,1 0 33 16</inkml:trace>
</inkml:ink>
</file>

<file path=ppt/ink/ink2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5T08:26:24.500"/>
    </inkml:context>
    <inkml:brush xml:id="br0">
      <inkml:brushProperty name="width" value="0.05292" units="cm"/>
      <inkml:brushProperty name="height" value="0.05292" units="cm"/>
      <inkml:brushProperty name="color" value="#FF0000"/>
    </inkml:brush>
  </inkml:definitions>
  <inkml:trace contextRef="#ctx0" brushRef="#br0">2336 8686 470 0,'0'0'111'16,"0"0"17"-16,0 0 69 0,0 0-13 15,10 1 10-15,-10-1-40 0,0 0-3 0,0 0 21 16,0 0-24-16,0 0-5 0,0 0 19 0,0 0-32 16,0 0 14-16,0 0-34 0,0 0-54 15,0 0-20-15,0 0-3 0,0 0-5 16,0 0 0-16,0 0 0 0,0 0 3 0,0 0 0 16,0 0 7-16,0 0-7 0,0 0 28 0,0 0-54 15,0 0 23-15,0 0-12 0,0 0 7 16,0 0-13-16,0 0-3 0,0 0 6 0,0 0 8 15,0 0-16-15,0 0-3 0,0 0 6 0,7-2-3 16,-7 2-5-16,0 0 3 0,0 0-3 16,11 0-5-16,-11 0 15 0,13 0-13 0,1 0 11 15,-3-2 0-15,6 2 2 0,3-1-5 16,7 0 0-16,1-2 8 0,6 1-31 0,11 2 10 16,2-1 16-16,1 1-13 0,14-3 13 15,0 3 2-15,2-4-8 0,1 4-2 0,0 0 3 16,-1 0-8-16,2-2 10 0,1 2 8 0,-2-1-13 15,1-4-5-15,-1 2 15 0,0-1-18 16,-3 1 1-16,2-4 12 0,-6 5-13 0,1-6 21 16,-12 3-11-16,-2 2 6 0,-4 0-8 0,-3-1-5 15,-4 1 20-15,-1-1-20 0,-2 1-5 16,-3 2 12-16,-4-3-2 0,0 2 0 0,-3 2-2 16,-5 0 2-16,-1-1-10 0,1 1 5 0,-2 0 5 15,-4 1-6-15,0-1 17 0,1 0-24 16,-4 0 0-16,-7 0 0 0,10 5-12 15,-4-4-24-15,-6-1-28 0,8 3 26 0,-8-3-82 16,3 5-85-16,-3-5-81 0,4 4-464 0,-1 1 64 16,-3-5 67-16</inkml:trace>
  <inkml:trace contextRef="#ctx0" brushRef="#br0" timeOffset="949.87">6910 8612 655 0,'-7'-1'220'0,"7"1"-3"0,-13-3-76 16,5 1 8-16,2-1-29 0,6 3 18 0,-10-3-23 16,3 3-10-16,7 0-12 0,-6-6-29 15,6 6 10-15,-8-1 0 0,8 1-5 0,0 0-15 16,0 0-21-16,0 0 0 0,0 0 1 0,0 0 4 15,21 8-12-15,-5-8 4 0,2 6 14 16,9-2-42-16,4 1 37 0,4-2 10 0,5 3-34 16,5-5-10-16,-1 5 18 0,17-3-3 0,-2 3 6 15,-8-4-11-15,-6-2 11 0,22 0-18 0,-5 1-13 16,4 2 15-16,-1-3-5 16,-1 0-2-16,1-3 2 0,-10 3 18 0,-10 3-13 15,3-3-8-15,-1 2 11 0,-2-1-15 0,-4 0-3 16,2 1 5-16,-7-2 2 0,-2 3-2 15,-3-1 0-15,-1-2-5 0,-7 2-3 0,-2-1 11 16,0 3 10-16,-4-3-8 0,-3 1 3 0,-1-2-11 16,1 0 11-16,-4 0 7 0,-3 0-10 15,4 4 0-15,-5-2 8 0,-6-2 8 0,10 0-6 16,-10 0-18-16,10 0 21 0,-10 0-15 0,0 0-24 16,0 0-22-16,11 0-34 0,-11 0-66 0,0 0-80 15,0 0-92-15,0 1-445 16,0-1 53-16,0 0 96 0</inkml:trace>
  <inkml:trace contextRef="#ctx0" brushRef="#br0" timeOffset="2167.6">10873 8549 522 0,'0'0'230'0,"-10"0"-110"15,10 0 6-15,0 0-14 0,-12 0-19 0,12 0 19 16,0 0-7-16,-10-3 0 16,10 3-20-16,0 0-6 0,-6-2-20 0,6 2-3 15,0 0-7-15,0 0 4 0,0 0-1 0,0 0 9 16,0 0-12-16,0 0 17 0,0 0-22 15,-14-1-29-15,14 1 31 0,0 0-20 0,0 0-1 16,0 0-2-16,0 0-5 0,0 0 5 0,0 0 8 16,24 7 10-16,-14-7-26 0,1 0 6 15,5 1 2-15,5 1 77 0,3-2-8 0,1 4-10 16,8-4-82-16,8 1 0 0,0-1-8 0,7 0-12 16,20 0 17-16,0 2 1 15,1-2 4-15,0 0-2 0,2-2 5 0,-3 4-15 0,1-2 10 16,-4-2 5-16,0 2-10 0,-14 2 10 15,-3-4-2-15,0 2 7 0,0 0-13 0,0 0 3 16,-4 0 8-16,1-1-18 0,-1 0-8 16,-3 1 28-16,-7 0-12 0,1 0-1 0,-4 0 13 15,-5 0-12-15,-2 0-6 0,-3 0 16 0,-4 0-6 16,0 0 14-16,1-3-1 0,-5 3-2 16,0 0-11-16,-2 0 6 0,-1 0 5 0,0 0-3 15,-10 0 8-15,14 0 10 0,-7 0-18 0,-7 0 16 16,10 0-3-16,-10 0-13 0,11 0 8 15,-11 0 5-15,9 3-7 0,-9-3-4 16,0 0-4-16,0 0-8 0,10 0-3 0,-10 0 11 16,0 0-3-16,0 0-12 0,0 0-11 15,0 0-5-15,0 0-29 0,0 0-40 0,0 0-20 16,0 0-68-16,0 0-58 0,0 0-535 0,-23 2 72 16,23-2 100-16</inkml:trace>
  <inkml:trace contextRef="#ctx0" brushRef="#br0" timeOffset="11760.21">4179 8337 430 0,'0'0'81'15,"0"0"-1"-15,0 0 17 0,-7-4-33 0,7 4 5 16,0 0 21-16,0 0-36 0,0 0 17 15,-4-2 9-15,4 2-22 0,0 0 9 0,0 0-8 16,0 0-13-16,-6-5 79 0,6 5-4 0,0 0-4 16,0 0-4-16,0 0-16 0,0 0-10 15,-7 0 3-15,7 0-18 0,0 0-1 0,0 0-12 16,0 0-3-16,0 0 8 0,0 0-35 0,0 0 9 16,0 0 3-16,0 0-3 0,0 0 1 15,0 0 2-15,0 0-8 0,0 0-7 0,-7-1 2 16,7 1-3-16,0 0 1 0,0 0 2 0,0 0-18 15,0 0 11-15,0 0-1 0,0 0 8 16,0 0-20-16,0 0 5 0,0 0-3 16,0 0 3-16,0 0 2 0,0 0 11 0,0 0-8 15,0 0-11-15,20-4 1 0,-20 4 7 0,11 0 9 16,-11 0-14-16,10 0-8 0,-3-2 24 16,-7 2-24-16,14 0 24 0,-14 0 5 0,14 0-24 15,-5 0-1-15,2-1 6 0,-11 1 11 0,13 0-5 16,-2 1-5-16,-4-1 0 0,3 0 10 15,-10 0-20-15,17 0 7 0,-7 0 13 0,-3 2-10 16,-7-2-1-16,20-2 4 0,-10 2 7 16,2 0-3-16,1 0 1 0,0-1-1 0,1 1-10 15,0 0 6-15,0 0-6 0,-1-2 11 16,4 1-21-16,-6-2 17 0,6 2-1 0,-4 0-1 16,1-1-5-16,-3 2 3 0,2-1-5 15,1 1 2-15,-1-1-2 0,1-2-13 0,-1 3 20 16,-3-2-12-16,1 2-1 0,-1 0 14 0,0 0-6 15,1 0 5-15,-4 0-2 0,3 0-18 16,1 0 2-16,-1-1 3 0,0 1 5 0,3 0-5 16,-2 0-2-16,3 0 4 0,-4 0 1 0,3-1-6 15,1-2 1-15,-1 3 4 16,1-2-4-16,0 1-3 0,0 1 5 0,-1 0 5 16,0 0-8-16,2 0 1 0,-2-2-9 0,1 2 9 15,-4 0 2-15,4-1 8 0,-1 1-1 16,1-3 1-16,0 3-3 0,-1-1 8 0,1 1-8 15,-4 0-5-15,4 0 10 0,0-1-10 0,-1 2-7 16,-2-1 7-16,2-1 2 0,1 1-2 16,-4 0 13-16,1 0-8 0,3 0 3 0,-1 0-6 15,-2 0-4-15,-1 0 7 0,3 0-8 0,-2 0 1 16,-2-2-1-16,2 4 3 0,3-4-5 0,-4 2-5 16,4 0 10-16,-4 0 0 15,3 0-3-15,-2 0-2 0,-1 0-10 0,3 0 15 0,-2 0 7 16,-1 0 6-16,0 0-15 0,1 0 4 15,-1 0 11-15,0 0-8 0,0 0-13 16,1 0 14-16,-1 2-4 0,1-2-4 0,-1 0-1 16,0 1 8-16,1-1-7 0,-2 1-1 0,1-1 6 15,1 0 2-15,-4 3-10 0,2-3 2 16,-9 0 21-16,18 1-23 0,-8-1 0 0,-3 0 12 16,3 0-14-16,0 2 14 0,0-2-4 0,-10 0-3 15,18 0 2-15,-8 0-4 0,-2 0 2 16,2 0-3-16,0 0-7 0,0 0 13 0,0 0 2 15,0 0 2-15,1 1-17 0,-1-1 15 0,0 2-10 16,-3-2 3-16,4 3-6 0,1-3 11 16,-1 0-1-16,-1 1 3 0,0-1-5 15,1 0 0-15,-1 0-2 0,0 1 2 0,1-1 7 16,-1 0-14-16,0 0 2 0,1 2 15 16,-4-2-8-16,2 3 1 0,1-2 5 0,1-1-24 15,-4 1 21-15,-7-1-7 0,17 0-1 0,-10 2-15 16,-7-2 21-16,13 1-13 0,-6 0 7 15,-7-1 1-15,14 3-4 0,-8-2 17 0,1 1-19 16,-7-2 8-16,15 0 5 0,-9 0 3 0,-6 0 2 16,13 0-18-16,-13 0 21 0,11 0-18 15,-4 1 18-15,-7-1-23 0,10 2-1 0,-10-2 16 16,14 0-12-16,-10 3 2 0,-4-3 5 16,12 1 5-16,-4-1-3 0,-8 0-9 0,10 1 14 15,-10-1-7-15,10 0-2 0,-3 2 4 16,-7-2-4-16,14 3-3 0,-8-2 10 0,-6-1-3 15,10 1-14-15,-10-1 19 0,12 0-17 0,-6 0 18 16,-6 0 10-16,13 2-13 0,-5-1-5 16,-8-1-3-16,10 1 6 0,-10-1-6 0,13 3 11 15,-13-3-16-15,11 1 16 0,-5-1-1 0,-6 0-7 16,10 2-2-16,-10-2-6 0,14 0 6 16,-7 0-6-16,-7 0 5 0,10 0 6 15,-2 1-11-15,-8-1 19 0,10 2-6 0,-10-2 0 16,13 0-10-16,-13 0 2 0,11 0 11 15,-11 0-8-15,10 3 2 0,-10-3-4 0,7 1 4 16,-7-1-12-16,10 0 13 0,-10 0-1 0,0 0-7 16,10 0 3-16,-10 0 2 0,10 0 0 15,-10 0 0-15,0 0 0 0,11 1 0 0,-11-1 2 16,0 0-7-16,10 0 5 0,-10 0-3 0,0 0 3 16,0 0 6-16,10 0-12 0,-10 0 19 15,0 0-13-15,0 0 5 0,11 0-2 0,-11 0-8 16,0 0 5-16,6 0 2 0,-6 0 1 0,0 0-3 15,0 0 0-15,10 2-5 0,-10-2 12 16,0 0-9-16,0 0 2 0,10 3 2 0,-10-3-2 16,0 0 11-16,8 0-11 0,-8 0-3 15,0 0 3-15,0 0-13 0,7 2 18 0,-7-2-10 16,0 0 8-16,0 0-1 0,0 0 6 16,0 0-18-16,0 0 12 0,9 0-7 0,-9 0 10 15,0 0-5-15,0 0 13 0,0 0-13 0,0 0 0 16,0 0 5-16,0 0-7 0,0 0 7 15,0 0 0-15,0 0 8 0,0 0-23 0,0 0-36 16,0 0-31-16,4 3-84 0,-4-3-131 0,0 0-589 16,0 0 147-16,0 0 12 0,0 0 84 15</inkml:trace>
  <inkml:trace contextRef="#ctx0" brushRef="#br0" timeOffset="17383.89">2568 9365 376 0,'0'0'115'0,"0"0"8"0,-6-4-5 0,6 4-29 16,0 0-2-16,0 0-18 0,0 0 21 0,0 0-29 16,0 0 19-16,-10 0 9 0,10 0-22 15,0 0-67-15,0 0 15 0,0 0 1 0,0 0 7 16,0 0-3-16,0 0 3 0,0 0 18 0,0 0-3 15,0 0 88-15,0 0-24 16,0 0-2-16,0 0-8 0,0 0 11 0,0 0-21 16,0 0 15-16,0 0 15 0,0 0-9 0,0 0-11 15,0 0-2-15,0 0-11 0,24-3-7 16,-24 3 2-16,14 0-18 0,-5 0 3 0,2-1 2 16,-1 0-17-16,5 1-3 0,1-5-3 0,1 5-7 15,-3 0 10-15,7 0 5 0,1 0-10 16,2 0 2-16,1 0-12 0,2 0 15 0,1-1-8 15,2 1 3-15,1 0 10 0,3 0-102 0,4-3 30 16,-4 3 0-16,8-3-2 0,1 2 67 16,1 1 2-16,-1 0-8 0,1 0-10 0,1-3-3 15,-2 0 11-15,3 2-10 0,0 0-1 0,-1 1 6 16,0-2-8-16,0 2-6 0,-1-1 9 0,0 0-6 16,4-2-4-16,-7 3 1 15,4-2-4-15,-1 2 0 0,1 0 2 0,-2 0 3 16,-8 0-8-16,7 2 8 0,-6-2 2 0,-2 3-15 15,7-2 0-15,-7 0 5 0,-2-1-13 16,2 2 11-16,-1-1 0 0,2 0-1 0,-3 2 3 16,2-2-5-16,-1 1-5 0,1-2 13 0,-2 0 7 15,1 0-2-15,1 0-8 0,0 0 16 16,-3 1-24-16,3-1-7 0,-3 0 15 0,0 0-5 16,3 0 0-16,1-1 2 0,-4 1 1 0,3 0-13 15,0 0 28-15,-3-2-26 0,3 2 0 16,0-1 6-16,3-3 2 0,-2 1 0 15,-1 3 0-15,7-1-5 0,-1-3 7 0,-2 2 8 16,4 0 3-16,-2-3-28 0,-2 4 25 0,-4 1-25 16,7-3 12-16,-7-1 11 0,1 3 7 15,-1-1-10-15,0 0-2 0,-3-1 5 0,3 1-1 16,-3 2-4-16,2-1 10 0,-1 0-16 0,1-1 1 16,-2-1 12-16,4 2-10 0,-4 1-10 0,3-2 12 15,0 1 19-15,4-3-29 0,-1 1-2 16,-3 3 5-16,-3-2 5 0,3-1 12 0,1 1-7 15,-4 1-7-15,0 1 27 0,-1-1-32 16,-3-1 12-16,0 2 0 0,-3-3 3 16,0 3-13-16,-3-1 5 0,2 1 0 0,-2 0-8 15,0 0 18-15,-1 0-7 0,1 0-8 0,0 0 5 16,-2 0-6-16,2 1 6 0,0 2-12 0,-1-1 19 16,1-1 4-16,0 0-19 0,-2-1 3 15,2 5 7-15,0-3-4 0,-1-2-6 0,1 2 11 16,-3-2 4-16,2 2-9 0,0 1-3 0,0-2-8 15,1 1 18-15,-4-2 3 0,0 0-13 16,-3 0 7-16,3 1-12 0,-3 2 18 0,2-1-11 16,-4-2 13-16,1 0-7 0,-3 1-8 0,1-1-3 15,-1 0 26-15,0 1-31 0,1-1 18 16,1 0 5-16,-2 0-15 0,-2 0 10 16,2 2-5-16,-3-2 0 0,-7 0-5 0,17 3 8 15,-10-3 5-15,-7 0 7 0,10 0-18 0,-3 1 3 16,-7-1 3-16,10 0-8 0,-10 0 15 15,0 0-2-15,10 1 2 0,-10-1 0 0,0 0-10 16,0 0-2-16,11 0-16 0,-11 0-31 0,0 0-12 16,0 0-39-16,0 0-49 0,0 0-48 0,7 0-128 15,-4 2-545-15,-3-2 71 0,0 0 98 16,0 0 97-16</inkml:trace>
  <inkml:trace contextRef="#ctx0" brushRef="#br0" timeOffset="17513.4">7026 9282 734 0,'-3'-6'143'0,"0"4"-150"15,-1 0-646-15</inkml:trace>
  <inkml:trace contextRef="#ctx0" brushRef="#br0" timeOffset="19943.43">21740 8211 688 0,'-10'7'233'16,"2"0"-46"-16,2-1 10 0,2-1-28 0,-2 2-10 15,3-6-8-15,-1 5-26 0,-3-3-5 0,3 2-20 16,1-2 3-16,0 4-19 0,-1-6 8 0,1 5-10 15,-1-3-13-15,1 4-5 0,-1-1-10 16,-2-1-11-16,2 2 4 0,1 1-9 0,0-1 5 16,-1 1 1-16,-2 3-6 0,1-2 6 15,2 3-11-15,0-2 0 0,-1-2 3 16,1 6-5-16,0-4-5 0,0 0 2 0,2 4 8 16,-2-5-16-16,3 1 6 0,-3 3 7 0,3-1-10 15,0-4 8-15,0 6-11 0,0-4 6 16,3 0 4-16,0-1-9 0,-2 3-59 0,5-6-1 15,-3 3-2-15,4 1 33 0,1-4-38 0,1 1 85 16,-2 0 9-16,3-1-17 0,4-3 0 0,-1-1 12 16,2 2-7-16,-2-2-5 0,4-2 23 15,-3-2-31-15,0-3 13 0,-1 2-6 0,1 1-9 16,-4-4 12-16,0-1-2 0,-3 4 2 16,1-5-7-16,-2 1 2 0,1 0-10 0,-7-1-3 15,3 1 3-15,-3 0 8 0,-3 2-24 16,0-3 11-16,-1 1 10 0,-2 2-15 0,-2 2-8 15,-2-4 18-15,0 4-18 0,-4 1 7 0,1-3 1 16,2 5-16-16,-6-1 8 0,4 2-2 16,-5-1-11-16,5 2 5 0,-1 1 11 0,1-1-8 15,2 0-16-15,-2 3-4 0,6-2 2 0,-4 0-11 16,7 2-14-16,-2 0 4 0,3-3-12 16,0 5-21-16,3-7-54 0,0 9-58 0,0-9-87 15,9 2-582-15,-5 0 100 0,6 1 47 0,-10-3 130 16</inkml:trace>
  <inkml:trace contextRef="#ctx0" brushRef="#br0" timeOffset="20520.73">22294 8400 726 0,'0'0'277'0,"-4"-6"-29"0,4 6-20 16,-3-1-21-16,3 1-12 0,0 0 2 0,-7-7-33 15,7 7-16-15,-7-3 3 0,7 3-33 0,-7-2-16 16,7 2-2-16,-10-5-18 0,2 5-3 15,8 0 14-15,-13 5-32 0,3-3 3 0,-1 1-8 16,1 4-33-16,-3 0 16 0,-1 0-1 0,4 2-5 16,-4 0 6-16,4 1-3 0,-3-1-21 15,5 4 8-15,-2-2 3 0,1-3-8 0,5 3 7 16,-3 1 1-16,3-3-8 0,1 1-11 0,3-2 11 16,0 2 0-16,0 0-18 0,3 0 0 15,1-4 10-15,3 3 3 0,0-4 0 16,3 2-3-16,4 0 3 0,-1-4-10 0,0-2-3 15,1 2 23-15,0-6-10 0,0 2 4 0,3-1-1 16,0-3-11-16,-1 0 3 0,-1-2-3 16,1-1 8-16,-5-1-3 0,3-2 5 0,-3 2 8 15,-1-2 3-15,-4 3 12 0,1 0-23 0,-4-1-7 16,1 1 23-16,-1-2-23 0,-6 3-6 16,3-1 16-16,-7 0-31 0,0-1 23 0,-3 2-10 15,-1 0-5-15,-2 2 5 0,-4-2 0 0,3 0 3 16,1 5-11-16,-1-3 6 0,1 2 9 15,2 1-17-15,1-3-8 0,3 4-38 16,7 1-8-16,-14 0-8 0,14 0 6 0,0 0-16 16,0 0-46-16,0 0-92 0,0 0-154 0,34-1-499 15,-13-4 128-15,0 4 31 0,9-1 125 16</inkml:trace>
  <inkml:trace contextRef="#ctx0" brushRef="#br0" timeOffset="20868.59">23216 8194 760 0,'0'0'212'0,"4"-4"24"16,-1 0-39-16,-3 4-10 0,4-4-3 16,-4 4-7-16,3-6-29 0,-3 6-23 0,0 0-12 15,0 0-13-15,0-2-18 0,0 2-21 0,0 0-2 16,0 0 8-16,0 0-14 0,-14 19 1 15,1-6-5-15,-1 2-13 0,-17 14 2 0,-6 3 13 16,-5 1-12-16,-11 9-9 0,-12 2-7 0,-1 4-2 16,-3 2 61-16,-5 1 0 0,-5 2-11 15,-23 13-2-15,-5 1-7 0,5-3-8 16,19-13 2-16,-4-1 0 0,4-1-12 0,4-2-11 16,1-3-2-16,5-2 5 0,5-1-8 0,4-5-8 15,8-2 14-15,13-4-14 0,5-5 6 16,10-6-16-16,5-2-13 0,5-2 1 0,2-4-3 15,6 0-16-15,-1-1 6 0,4-2-11 0,4-4 8 16,3 3-20-16,0-7-42 0,10 5-40 16,1-5-120-16,-11 0-93 0,30-6-535 0,-6-1 100 15,0-1 57-15,3-1 109 0</inkml:trace>
  <inkml:trace contextRef="#ctx0" brushRef="#br0" timeOffset="21192.74">22584 8965 867 0,'0'0'266'0,"0"0"-48"0,3-7-18 15,-3 7-13-15,0 0-13 0,0 0-29 0,0 0-9 16,0 0-13-16,0 0-18 0,-16 17 0 16,15-11-21-16,-5 4-9 0,3-1-6 0,-5 1-5 15,2 5-8-15,2-4-7 0,-3 4 7 0,1 0-20 16,-2 0 0-16,2-2-36 0,-1 4-44 16,4-3 1-16,-1 2-16 0,-3-4-28 0,4 1-80 15,3-3-71-15,-1-4 8 0,-2 3-533 0,3-3 44 16,4-2 122-16</inkml:trace>
  <inkml:trace contextRef="#ctx0" brushRef="#br0" timeOffset="21819.96">22807 8997 842 0,'0'0'240'0,"0"0"-22"15,-18 11-13-15,12-4-31 0,-1 0-5 0,1-3-8 16,-2 5-28-16,-2 0-5 0,3-2-23 16,-4 4-8-16,3 1-7 0,0-4-3 0,0 0-18 15,2-1-3-15,-1-3-25 0,4 3 16 0,-1 0 12 16,1-4-31-16,0 4 6 0,0-6 2 16,3-1-8-16,-5 7-5 0,5-7-2 0,0 0 15 15,0 8-7-15,0-8-11 0,0 0 5 0,14-1-7 16,-14 1 15-16,13-3-16 15,-13 3 19-15,12-4 2 0,-1 3-15 0,-6-3-1 16,5 2 9-16,-2 2-6 0,1-1-15 0,-9 1 5 16,14 0-10-16,-3 1-6 0,-2-1 19 15,-2 2-16-15,1 2 16 0,2-3-16 0,-1 3-5 16,-2 2 0-16,1 0 11 0,-1-4-6 0,-1 5 13 16,0 0-26-16,-5-3 14 0,2 3-6 15,-3 2 2-15,0-1 1 0,-3 0-13 0,1 1 2 16,-6 0 1-16,-2 3-19 0,-1 0 14 0,-2-4-55 15,-1 2 16-15,3-2-13 0,-5 1-20 0,2-1-23 16,1-1-32-16,-2-3-42 0,2-1-16 16,2-3-31-16,1 0 24 0,10 0-24 15,-16-7 54-15,11 1-36 0,-1 0 34 0,3-3 32 16,2-2 34-16,1 0 24 0,0-2 32 16,1 1 21-16,2-2 38 0,3-3 39 0,-1 5 9 15,1-2 35-15,1-3 19 0,0 6 9 0,-1-3 27 16,-1 4 0-16,1-3-4 0,1 3-14 15,-1 2 1-15,-2-1 15 0,3 1-49 0,0 1 16 16,0-1-21-16,2 2-18 0,2 0-12 0,-1-2 12 16,3 1 0-16,2 3 0 0,1-2-23 15,2 0 1-15,2 2-9 0,1-2-20 0,6 3 23 16,0-1-28-16,-2-3-8 0,2 4-20 0,-3 1-28 16,2-3-49-16,-4 4-77 0,2 0-69 15,-8 1-156-15,2-2-435 0,3-1 84 16,-5 3 49-16</inkml:trace>
  <inkml:trace contextRef="#ctx0" brushRef="#br0" timeOffset="22227.96">23268 9041 826 0,'-11'2'284'16,"11"-2"-43"-16,0 0-5 0,-9 0-19 0,9 0-38 15,-7 0-5-15,7 0-25 0,-14 4-19 16,4 0 3-16,3 1-12 0,-4 1-21 0,1 0 7 16,0 2-7-16,-1 3-26 0,2 1 0 15,-1-3-12-15,2 5 4 0,1-1-17 0,1 1 2 16,2-3-15-16,1 3 0 0,3-5 2 0,0 2 1 16,3 1-11-16,1 0 13 0,-1-5-16 15,4 1-2-15,0 2 6 0,3-6-17 0,0 0 1 16,4-2 2-16,-4 1-9 0,3-6 1 0,1 1 4 15,-3 1-4-15,3-5 3 0,-1 2 11 16,-3-4 2-16,4 0-31 0,-4-4 26 16,-3 1-15-16,3 3 4 0,-6-3 11 0,2 3-13 15,-5-5 3-15,2 3-3 0,-3 2 16 0,0 0-14 16,-3-1-1-16,2 2-1 0,-5 3 0 0,-1-3-5 16,-3 2-3-16,3 2-4 0,0 2 4 15,1-4-5-15,-2 4-4 0,8 1-1 0,0 0-18 16,-16 6-23-16,16-6-12 0,-7 2-1 15,7 5-25-15,0-7-67 0,3 8-33 0,1-6-36 16,2 2-25-16,1-2-197 0,7-1-295 0,-4 0 59 16,4-1 82-16</inkml:trace>
  <inkml:trace contextRef="#ctx0" brushRef="#br0" timeOffset="22615.45">23541 9085 739 0,'7'-3'330'0,"-7"3"-45"0,4-6-22 16,-4 6-14-16,3-4-24 0,-3 4-10 0,0 0-26 15,0 0-22-15,-6-7-27 0,6 7 6 16,-11-3-18-16,11 3-18 0,-17 4 3 0,6-2-21 16,1 4 0-16,0-4-23 0,-1 5-12 0,1 3-1 15,1-3-5-15,-2 1-5 0,4 2-5 0,0-2 0 16,1 3-18-16,2 2 5 0,1-5-12 16,-1 2-3-16,4-2 12 0,4 1-17 0,0-1-1 15,5-1 6-15,1-4-3 0,4 1-4 16,-3-3-4-16,6 1 3 0,-4-4 6 15,2 1 4-15,4-5-18 0,-4 2 8 0,-2-3 1 16,4-1-1-16,-7-2 0 0,0-1-3 0,1 0 9 16,-4 2-4-16,-4 0-2 0,0-1-2 15,0-1 2-15,-6 1 16 0,0 2-29 0,-1 0 5 16,-5-1 6-16,1 2-1 0,-2 4 1 0,0-3 12 16,-1 3-17-16,1-1-3 0,1 2 17 15,-2 2-14-15,11 0-24 0,-14 2 1 0,5 3-34 16,4 2 13-16,2-3-18 0,0 3-59 0,6-1-41 15,0-1-87-15,5 2-156 0,2 0-437 0,0-1 99 16,4-2 23-16,5 1 146 16</inkml:trace>
  <inkml:trace contextRef="#ctx0" brushRef="#br0" timeOffset="22981.42">23884 9099 803 0,'0'0'323'0,"3"-9"-8"16,-6 2-34-16,3 7-43 0,-2-8-10 15,-1 2-33-15,0 5-24 0,-1-5-12 0,-2 2-3 16,0 2-13-16,-1-3-20 0,-1 4-10 0,2 0-8 16,6 1-21-16,-14 1 1 0,7 2-1 15,-3 4-25-15,3 1-5 0,0 0-1 16,-3 6-12-16,3-3-5 0,1 4-13 0,2-5 3 16,1 5 2-16,3-5-7 0,0 5-6 15,3-5-2-15,1 5-6 0,-1-6 4 0,7 1 1 16,0-2-4-16,-3-1-16 0,3-6 11 0,6 4-6 15,-4-5 3-15,2-5 6 0,-1 3-9 16,3-4-5-16,-1-4 13 0,-2 2-2 0,-2-5-8 16,2 1 33-16,-3-2-20 0,-2 2 2 0,1-4-2 15,-5 1-3-15,3 0 2 0,-7 5-1 16,3-2 9-16,-3-1-7 0,-3 2-8 0,2 3 7 16,-5-4-7-16,1 6-5 0,-3 0 8 0,0-1 4 15,1 7-7-15,-2-3-7 0,9 3 14 16,-15 3-27-16,6-2-16 0,2 6 3 15,3 0-39-15,-2 3-10 0,3-2-13 0,1 2-76 16,4 1-62-16,-2-1-74 0,6-1-581 0,1-1 127 16,0-1 42-16,6-2 110 0</inkml:trace>
  <inkml:trace contextRef="#ctx0" brushRef="#br0" timeOffset="23636.37">24276 9043 803 0,'0'-8'233'0,"0"8"-18"0,0-7-13 16,0 7-22-16,-4-4-29 0,4 4-5 15,-6-6 5-15,6 6-29 0,-3-2-6 16,3 2-17-16,-3-5-1 0,3 5-27 0,0 0 11 16,-4-4-13-16,4 4-17 0,0 0 6 0,0 0-11 15,-7-6-7-15,7 6-11 0,0 0 14 16,0 0 1-16,0 0-19 0,-4-1-7 0,4 1 5 15,0 0-2-15,0 0 4 0,0 0 6 0,0 0-18 16,0 0 18-16,0 0-21 0,0-7 10 0,0 7-4 16,0 0 12-16,0 0-28 15,0 0 10-15,0 0-7 0,0 0-3 0,0 0 0 0,0 0 2 16,0 0 3-16,0 0-2 0,0 0 7 16,0 0-7-16,0 0-3 0,0 0 12 15,0 0-1-15,0 0-9 0,0 0 8 0,0 0-10 16,0 0 3-16,0 0 5 0,0 0-8 0,0 0 5 15,0 0 0-15,0 0 0 0,0 0-15 0,0 0 25 16,0 0-15-16,0 0 0 0,0 0-2 16,0 0-1-16,0 0 0 0,0 0 6 0,0 0 10 15,0 0-29-15,0 0 11 0,0 0-13 0,-13 8 3 16,8-1 10-16,-1 0-5 0,0 2-1 16,2-2 1-16,-2 3-3 0,-1-1 11 0,4 1 7 15,-2 2-2-15,-1-2-1 0,5 1 3 16,-2-3-7-16,0 3 2 0,0 1-3 0,3-3 16 15,-3 1-21-15,3-3 8 0,0 1 3 16,0 2-13-16,3-3 4 0,-3 1-4 0,3-1 10 16,0-3-5-16,1 2-3 0,-1 0-2 0,4-4-3 15,-3 1-2-15,3-2 0 0,-7-1-1 16,13 0 24-16,-2-2-11 0,-1-1-4 0,-4-3 9 16,5-1-4-16,2 0 2 0,-3-4 7 0,1 3-12 15,-1-3 10-15,-3 1 8 0,4-2-3 16,-5 2 8-16,-2 1-18 0,2-1 11 0,-3 1-4 15,-2-2-4-15,-1 3-6 0,0-1 13 0,0 2-4 16,-4 2-12-16,1-2 6 0,-1 0 3 16,-2 4-11-16,-2-2-10 0,-1 3-10 15,9 2-25-15,-11-1-32 0,1 1-58 0,10 0-116 16,-12 3-532-16,4 2 31 0,1-2 125 0</inkml:trace>
  <inkml:trace contextRef="#ctx0" brushRef="#br0" timeOffset="26056.79">24344 8857 317 0,'0'4'87'0,"0"3"115"16,0-1-5-16,0-6-12 0,0 9-9 0,-3 1-9 15,0-3-19-15,-1 1-7 0,1 2 0 16,-4 0-26-16,1 5-3 0,-5-2-7 0,4 0-5 16,0 3-13-16,-4 0-2 0,2 1-6 0,2-3-10 15,0 1-13-15,-3-2 11 0,6 2-24 16,-2-4 16-16,-1 0-5 0,4-1-13 15,-1-1 10-15,0-1 0 0,1-4-4 0,0 4 32 16,3-3-38-16,-1-2 13 0,1-3-8 0,0 0 2 16,0 0-2-16,0 0 0 0,21-8-2 15,-11-2-16-15,5 2 18 0,-2-9-7 0,1 3-1 16,2-1 8-16,-1-1-18 0,-2 0-64 0,4 1 13 16,-10 1-5-16,3 3-3 0,0-2 11 15,-2 4 5-15,-2 0 2 0,-2 5 10 0,2-4-2 16,-3 2-10-16,0 5-8 0,-3 1 13 0,0 0-14 15,0 0 7-15,0 0 9 0,-12 16 0 16,5-6 8-16,-4 7-7 0,-2 2-4 16,3 2 11-16,-5 4-7 0,2 0-1 0,-1 0-2 15,4 0 15-15,0-7-23 0,-1 6 13 0,3-6 10 16,0 1-13-16,1-5 1 0,3 3-9 16,0-7-4-16,1 2 7 0,0-2 0 0,0-3 18 15,3-3-5-15,0 1-10 0,0-5 7 0,0 0-4 16,13-10 12-16,-5 3-10 0,1-7 10 15,-2-2 3-15,4-3 2 0,-1 0-5 0,3-6 10 16,1 0 1-16,-7 1 4 0,3 2-2 0,-2-1 5 16,1 4-5-16,-2 2-3 0,-4 2-2 15,1 4-3-15,-1-2-10 0,1 2 16 0,-1 4-14 16,-2 3 16-16,-2-1-23 0,1 5 8 0,0 0-1 16,-17 9 24-16,7 3-24 0,3 0 6 15,-7 10 0-15,1-1-16 0,-4 4 8 16,3 5-3-16,-3-3-2 0,4 4 5 0,2-4-2 15,0 0-3-15,0 1 2 0,-1-8 1 0,5 4-16 16,3-8-3-16,-2 0 11 0,2-1 2 16,0-4-15-16,1-1 8 0,0-3-1 0,6-1 9 15,-3-6-6-15,7 2 5 0,-7-2 6 0,0 0-1 16,17-15-7-16,-7 5 13 0,-2-4-3 0,2 3 12 16,0-4-14-16,0-2 7 0,-3 3 5 15,3 2 5-15,-4-2 11 0,-1 3 7 16,2 1-7-16,-4-2-13 0,0 6 7 0,1-1-2 15,-1 0-13-15,0 0 23 0,-3 7-20 0,0 0-5 16,0 0-14-16,0 0 9 0,0 0 27 16,0 0-14-16,-20 21-6 0,13-11-15 0,0 1-13 15,2 4 7-15,-3-1-7 0,1 1-31 0,-1-1 1 16,2 3-39-16,-1 2-44 0,1 0-123 16,-5-1-104-16,4-5-423 0,4 1 67 0,-1-3 104 15</inkml:trace>
  <inkml:trace contextRef="#ctx0" brushRef="#br0" timeOffset="26825.19">25100 8144 688 0,'0'0'251'0,"3"-8"-44"0,-3 8-30 15,0 0-13-15,2-3 74 0,-2 3-18 0,5-5-26 16,-2 3-25-16,5 1-18 16,2-5-10-16,0 5-23 0,4-1-3 0,3-3-13 15,5 4-15-15,0-1-12 0,-2 1-45 0,4 0-50 16,-1 2-82-16,-4 0-129 0,1 2-130 15,1 1-437-15,-5 0 68 0,-3 2 124 0</inkml:trace>
  <inkml:trace contextRef="#ctx0" brushRef="#br0" timeOffset="27025.38">25199 8343 724 0,'0'0'225'0,"0"0"-10"0,14-17-20 0,-4 15-29 16,0-4-23-16,1 3-2 0,6-4-28 16,3 2-6-16,1 2-9 0,2-4-29 0,2 5-36 15,2-4-79-15,1 4-110 0,2 0-136 0,1-1-445 16,0 0 61-16</inkml:trace>
  <inkml:trace contextRef="#ctx0" brushRef="#br0" timeOffset="28009.62">26980 8033 719 0,'0'0'240'0,"-6"-7"-35"0,6 7-26 15,-4-2-20-15,-2-3-21 0,6 5-2 0,-14-1-11 16,7-1-20-16,7 2-5 0,-18 2-8 0,10-1-10 16,-4 5-26-16,-2 0-7 0,-2-1 13 15,1 9-6-15,-1-3-7 0,-2 6-1 16,2 1-17-16,0 4 12 0,1-4-14 0,1 4-1 16,4 1 10-16,-1-3-10 0,6 0-2 0,-3 0 5 15,5-3-16-15,3 0 26 0,0-1-31 16,3-1 13-16,0-3-13 0,4 3 11 0,4-5-6 15,-1 0 1-15,0-2-19 0,4-1 13 0,2-6 8 16,2-1-18-16,0-1 8 0,-2-7-6 0,8-1 11 16,-4-2 5-16,1-3-3 0,-1-1-7 15,-3-3 8-15,4-4-6 0,-8 2-5 0,1 1 5 16,-4-2 0-16,-3 1-5 0,1 3 13 0,-5-4-10 16,-3 4 2-16,-3 2 1 0,-2 0 4 15,-2 0 3-15,-3 0-16 0,-2 4 14 16,0-1-21-16,-4 3 15 0,-1 1 15 0,0 5-22 15,2-2-8-15,-5 3 13 0,7 2-3 0,-2 0-10 16,2 5 5-16,-3-1-21 0,4 4 8 16,0-1-17-16,5 1-16 0,-1 2-1 0,5-2-19 15,6 6-111-15,1-11-99 0,7 10-518 0,2-1 47 16,4-4 122-16</inkml:trace>
  <inkml:trace contextRef="#ctx0" brushRef="#br0" timeOffset="28203.43">27370 8196 819 0,'-6'-3'322'0,"6"3"-22"0,-5-7-39 0,5 7-44 16,0 0-58-16,-3-3-54 0,3 3-15 0,0 0-52 15,0 0-176-15,0 0-612 0,0 0 66 16,34 3 32-16</inkml:trace>
  <inkml:trace contextRef="#ctx0" brushRef="#br0" timeOffset="28748.83">27951 8051 839 0,'0'0'233'16,"0"0"-8"-16,-4-5-20 0,4 5-21 0,0 0-35 16,-3-3-19-16,3 3-2 0,0 0-28 0,0 0 3 15,0 0-9-15,-15 7-7 0,7-1 0 16,3-1-25-16,-4 2-14 0,2 6 11 15,0-1-5-15,-2 1-10 0,1 0-4 0,-2 3-11 16,3 2 1-16,-1 4-2 0,2-4 1 0,-1 0-1 16,1-1 3-16,2 1-14 0,0-2 1 15,4 0-13-15,-3-1 13 0,6 0 0 0,1-2 0 16,-3-1-5-16,2-1-5 0,6 2-1 0,-2-4 11 16,4 0 0-16,-1-3-15 0,0-2 17 15,6 1-9-15,-5-2 6 0,4-3 1 0,-2 0-5 16,4-6-5-16,0 2-8 0,0-3 7 0,0-1 19 15,0 0-13-15,0-2-11 0,-2-3 21 16,1 1-15-16,1-2-3 0,-7 3-2 16,1-2 10-16,-4 1 5 0,0-1-21 0,-4 2 6 0,3 0 12 15,-5-3 8-15,-2 6-18 0,-2-7 8 16,0 5-13-16,-1 0-5 0,-5-2-3 16,1 2-2-16,-2 0 23 0,0 2-13 0,-1 0 15 15,-2 1-7-15,3 3-8 0,-1-2-11 0,3 3 11 16,-1-2-12-16,-1 2 17 0,0-1-5 0,3 2 2 15,1 2-25-15,6 0-2 0,-13-1-9 16,13 1-7-16,-11 1-51 0,11-1-23 0,-7 7-82 16,3-4-184-16,0 2-428 0,4-5 69 0,-3 3 98 15</inkml:trace>
  <inkml:trace contextRef="#ctx0" brushRef="#br0" timeOffset="29512.58">28608 8178 872 0,'0'-7'256'0,"0"7"-82"15,0-5-2-15,0 5-31 0,0 0 7 16,0-8 19-16,0 8-42 0,0 0-2 0,-2-5-5 16,2 5-16-16,-5-3-10 0,5 3-10 0,-8-4-10 15,8 4-1-15,-10-2-14 0,10 2-9 16,-16 5 27-16,2-4-35 0,4 2-17 16,-5 2 8-16,-1 5 2 0,2-3-9 0,1 1-14 15,-5 5 0-15,5-1 8 0,-1 4-3 0,2-3-2 16,3 1 2-16,-1 3-12 0,3-2 0 15,4-2 20-15,0 1-13 0,3 1-5 0,0-5 8 16,6 4-6-16,-1-5-7 0,6 1 16 0,-1 0-9 16,1-2 1-16,4-1 2 0,-2-4-7 15,4 1 2-15,-3-4 3 0,0-1-6 0,3-5 14 16,0 3-14-16,0-5-4 0,-3 0-1 16,-1-5 11-16,-2 2-1 0,-1-2 9 0,-3 1-14 15,-1-3-7-15,1 1-2 0,-6 1 27 0,-1 1-15 16,0 1-13-16,-4 0 11 0,-3-2-16 15,0 2 16-15,-1 2 7 0,-2 1-15 0,0 1 5 16,-2 0 13-16,5 6-21 0,-4-2-18 16,4 3-2-16,7 0-13 0,-17 3-12 0,13-2-24 15,1 5 15-15,0 1-89 0,6-3-125 0,1 4-553 16,6-2 117-16,0 0 57 0</inkml:trace>
  <inkml:trace contextRef="#ctx0" brushRef="#br0" timeOffset="30105.39">29017 8103 895 0,'0'0'318'0,"4"-4"-29"16,-4 4-33-16,3-5-33 0,-3 5 2 15,0 0-48-15,0 0-14 0,0 0-6 0,4 17-27 16,-8-10-17-16,4 6 2 0,0-1-5 0,-3 3-26 15,0 2-4-15,-1 1-19 0,1-3-25 0,-1 3 5 16,-2 5-18-16,0-4 0 0,-2 3 0 16,4-6-8-16,-2-1 1 0,2-1-11 0,1 0 5 15,-4-5 3-15,6 1-10 0,-5-2 7 0,6 2 15 16,-3-3 4-16,1-1 1 0,2-4-9 16,0-2 20-16,-5 7-16 0,5-7 1 0,0 0-1 15,0 0-7-15,0 0 5 0,0 0-5 16,0 0 16-16,0 0-9 0,0 0-20 15,0 0 13-15,10-15 3 0,-10 15-11 0,6-6 0 16,-1 4 3-16,-5 2-8 0,10-2-5 0,0 2 13 16,0 0-13-16,-3-1 2 0,3 2-22 15,4-1 23-15,-1 0-16 0,1 0 0 0,0 2-13 16,2-1-4-16,-1-1-1 0,-2 1-5 16,3-1-5-16,-4 0 10 0,2 0-17 0,-1-1 22 0,1-2 6 15,-4 2-8-15,3-5 7 0,-2 1 3 16,-1 0-2-16,-3-3 12 0,4 0 23 15,-5 1-10-15,-2-3 16 0,4 1-1 0,-6 0 14 16,-2-3-6-16,3 3 8 0,-3 1-3 16,0-2 5-16,0 2 3 0,0 1-18 0,-3 2-2 15,3-1-3-15,-1-1 0 0,0 1 10 0,1 6-28 16,-5-5 10-16,5 5 0 0,0 0 18 16,0 0-22-16,-13 11 1 0,9-4-9 0,0 1 2 15,1 2 7-15,0 5-7 0,3-2-7 0,-4 2 4 16,4 0 8-16,0 2-18 0,3 2-10 15,-2 0-7-15,2-1-29 0,4 1-10 0,0-4-49 16,-1 2-23-16,1-1-133 0,3-1-570 16,1-3 55-16,2-4 47 0,1 2 133 0</inkml:trace>
  <inkml:trace contextRef="#ctx0" brushRef="#br0" timeOffset="30617.09">29965 8075 765 0,'0'-7'269'15,"0"0"-8"-15,0 7-46 0,-1-4-8 0,1 4-30 16,-3-7-19-16,3 7-30 0,-6-6-7 0,6 6-6 16,-8-1-5-16,2-1-18 0,-4 1-7 0,10 1-19 15,-23 3-2-15,5 0-10 0,2 2 0 16,-3 2-3-16,2 0-8 0,-1-1 1 0,2 4-13 16,-2 0-19-16,2 0 4 0,2 0-6 15,1 3-8-15,2-4 16 0,1 1-20 16,3 3 2-16,1-3 2 0,4-1-4 0,-4-1-1 15,6 2 3-15,0-2 3 0,6 2 7 0,-4 3-12 16,4-4-4-16,1 1 14 0,1-2-3 16,-2 3 3-16,4-2 7 0,-3 1-20 0,-1-1 0 15,2 0-5-15,1-2 17 0,-5 2-9 0,3-3-1 16,-1 1 8-16,-1 2 3 0,-5-2 18 0,3 0-19 16,-6 3 1-16,0 0 7 0,-5 1-27 15,-2 0 24-15,-4-1-22 0,0 3 13 0,-4-3-3 16,-4 5-13-16,4-5 16 0,-3 0-24 0,5 0-28 15,-2 0-9-15,5-4-47 16,-1 1-77-16,4 0-77 0,0-1-555 0,3-2 77 0,0 0 107 16</inkml:trace>
  <inkml:trace contextRef="#ctx0" brushRef="#br0" timeOffset="30991.98">30020 8361 614 0,'0'0'217'0,"0"0"-25"0,6-3-7 0,-6 3-27 15,0 0-19-15,0 0-4 0,0 0 1 16,7 0-21-16,-7 0-18 0,9-2-7 16,-9 2-36-16,12-5 10 0,-6 4 0 0,-2-5-16 15,6 3 24-15,-3-3-23 0,0-1 4 0,1 3-14 16,-3-4-16-16,3 0-13 0,-2 1 8 0,1 0 20 15,-4 3 8-15,3-3 1 0,-5 0-12 16,3 2 4-16,-4 2 4 0,0-4-2 0,0 7-15 16,-4-10 5-16,2 8-1 0,-3-3-4 0,-1 4-11 15,-1-1 1-15,7 2 7 0,-18 0-18 16,5 2 8-16,2-2-3 0,-2 7-10 0,3-4 15 16,-4 6-2-16,1 0-11 0,2 3 4 0,0-1 6 15,2 3-17-15,-2-1 8 0,6 2-21 16,-3 0 8-16,4 2 17 0,4-4-17 15,0-1-21-15,4 3-30 0,4 1 5 0,4-7-108 16,1 2-31-16,2-4-114 0,5 2-426 16,4-1 46-16,-3-7 70 0</inkml:trace>
  <inkml:trace contextRef="#ctx0" brushRef="#br0" timeOffset="31244.5">30564 8246 1023 0,'3'-6'318'15,"-3"-1"-9"-15,0 2-42 0,-2 1-32 0,1-2-20 16,-4-1-89-16,2 3-24 0,-2-2 21 0,-3 4-31 16,-3-3-10-16,1 4-5 0,0 1-11 15,-4 0 1-15,2 6-13 0,-7-4-11 16,6 5 3-16,-8 4-13 0,6 3 16 0,-4 3-13 16,2 1-10-16,0 5-1 0,-1-3 1 15,5 4-19-15,3-2 14 0,2-3-3 0,2-1-13 16,5 3 5-16,2-4 13 0,5 0-25 0,2-1-16 15,5-3-10-15,8 2-72 0,6-2-31 0,1-11-212 16,9 8-514-16,1-3 112 0,5-4 87 16,2 1 26-16</inkml:trace>
  <inkml:trace contextRef="#ctx0" brushRef="#br0" timeOffset="31980.76">25903 9661 744 0,'0'0'300'0,"0"0"-34"0,0 0-15 0,0 0-16 16,0 0-45-16,0 0-8 0,10-8-16 0,-2 6-28 16,-8 2-12-16,16 0 2 0,-5 0-23 15,2 0-11-15,1 0-22 0,0 0 7 16,3 2-38-16,0 1-36 0,1-1-46 0,-2 3-92 15,1 0-46-15,-6 3-67 0,-1 1-565 16,0 3 89-16,-6-1 62 0</inkml:trace>
  <inkml:trace contextRef="#ctx0" brushRef="#br0" timeOffset="32152.56">25869 10056 775 0,'0'0'289'15,"0"0"-22"-15,0 0-32 0,0 0-12 16,0 0-19-16,10-15-22 0,1 8-8 0,-1 5-30 16,3-4-16-16,5 2-3 0,2 0-17 15,-3-1-24-15,9 0-20 0,0 3-51 0,1-3-59 16,1 5-121-16,-12-2-124 0,26-3-518 0,-1 4 89 16,1 1 68-16</inkml:trace>
  <inkml:trace contextRef="#ctx0" brushRef="#br0" timeOffset="32854.51">27051 9585 698 0,'0'0'261'0,"-1"-4"-53"0,1 4-16 15,0 0-28-15,0 0-1 0,0 0-24 0,-11 12-14 16,10-4-12-16,-2 6 4 0,0-1-27 16,0 8 20-16,-2-1-28 0,2 8-21 0,-1 0 3 15,-5 0-10-15,7 5-5 0,-3-1-21 0,-3 0 13 16,-1-1-16-16,2-4 1 0,0-2-16 16,1-5-30-16,1 3 10 0,-1-6 12 0,3-3 1 15,-1-3 2-15,4 2 8 0,-3-6-3 0,0-1 8 16,2 1-11-16,-2-5 4 0,3-2 4 15,0 0-7-15,0 0 17 0,0 0-9 16,0 0 9-16,0 0-2 0,3-20 8 0,-2 13-16 16,2-1 8-16,-3 3 0 0,6-2-12 0,-5 0 7 15,2 1 12-15,0-3-12 0,3 6-5 16,-1-3 10-16,2-1-15 0,2 0-3 0,-2 3 15 16,7-2-12-16,0 5 2 0,3-2-2 0,0-1 0 15,4 4 4-15,2 0 1 0,-1 0-5 0,1 0 5 16,9 0-13-16,-3 0-18 0,-1 1 13 15,-1 2-13-15,-3-1-18 0,0-1 10 0,-4 0-4 16,1-1-16-16,-3 0 15 0,-2 0 0 16,1 0-2-16,-6 0 2 0,2 0-18 15,-2-2 3-15,-2-4-2 0,-2 3 4 0,0-5 19 16,-3 1-11-16,0-3 15 0,-4-2 1 0,0 2 4 16,0-1 22-16,-4-2-4 0,0 2 11 0,1 2 13 15,-1-4 7-15,-2 2-8 0,-1 1 6 16,1-2 18-16,1 3-16 0,-1 3 3 0,2-1 5 15,1 1-28-15,0-1 10 0,1 5-13 0,2 2-5 16,-8-1 36-16,8 1-31 0,-8 7-10 16,2-1 10-16,5 7-12 0,-5-1 15 0,3 7-6 15,-1-1-1-15,4 0 4 0,-6 6-5 16,6 0 0-16,-3 1 8 0,1 0-6 0,-1 2 9 16,3-2-34-16,-3 5 10 0,2-3 6 15,1-1-1-15,-1-1-7 0,1-5-8 0,1 0-15 16,0-1-11-16,2-1 6 0,2-4-16 0,-2 1-38 15,3-4-69-15,-2-11-103 0,2 10-530 16,1-3 57-16,4-4 110 0</inkml:trace>
  <inkml:trace contextRef="#ctx0" brushRef="#br0" timeOffset="33761.25">27798 9909 793 0,'3'-3'302'0,"-3"3"-31"0,0 0-35 16,0 0-21-16,0 0-31 0,0 0-15 16,7 12-3-16,-7-5-32 0,0-1-4 0,0 3-15 15,0 0-28-15,-1-1 0 0,0 3-2 0,-1-1 7 16,-1 3-13-16,0-3-7 0,1 4 0 15,-4-3-31-15,3 1-6 0,-1-1-1 16,1-3-16-16,0 3-6 0,0-4 1 0,2 0-2 0,-2-1 12 16,0-1 12-16,3-1-27 0,0-4 7 15,0 0 1-15,0 0-6 0,0 0-5 16,0 0 13-16,13-11-3 0,-6 3-4 0,4-2 4 16,2 0-5-16,-3 1 8 0,4-6 5 0,-1 7-13 15,1-3 16-15,-3-1 5 0,2 3-11 16,1 3-2-16,-4-4-10 0,1 7 12 0,-1-4-22 15,0 5 17-15,1-1 3 0,-2 1 3 0,-2 2-19 16,-7 0 6-16,16 5 5 0,-11-3 10 16,2 4-11-16,-4-2-4 0,0 2-8 0,1 3 8 15,3-1 7-15,-7 0-12 0,5 1 4 16,-4-1-14-16,0-1 12 0,-1 3-15 0,3-4 7 16,0-4-2-16,-1 5-3 0,-1-2 26 15,0 0-18-15,-1-5-5 0,3 4 13 0,-3-4-16 16,0 0 11-16,0 0 7 0,24-9-15 0,-17 3 10 15,4-1 5-15,-1-2 0 0,3 0-7 16,-2 2 4-16,2 0 6 0,-6-2-8 0,4 3 29 16,-2 3-37-16,-2-4-5 0,0 5 26 0,0-3-20 15,0 3 7-15,0 1-3 0,-7 1 1 16,13 3-11-16,-9 1 21 0,2-1-8 0,-2 4-5 16,-1-4 0-16,1 3 0 0,-1 3-2 0,-3-1 4 15,3-1 3-15,1 3-7 0,-2-3 7 16,-1 0-5-16,0 1 3 0,2-4 12 0,0 3-18 15,0-1 11-15,1-4-8 0,2 4 0 16,-2-5 0-16,-4-1 8 0,21-3-19 0,-4-2 6 16,-3-2 13-16,9-3 0 0,-6-5 7 15,7 0-15-15,0-3-5 0,0 0 10 0,-4-4 8 16,1 2 0-16,-3 2-3 0,-2 2-13 0,-2 0 6 16,-3 2 2-16,-1 3-2 0,-3 2 9 15,0 0-24-15,1 0 9 0,-6 2 0 0,1 1 9 16,2-1-1-16,-5 4 0 0,0 3 0 0,0 0-13 15,0 0 3-15,0 0 3 0,0 0-1 16,-22 7-2-16,12-4 5 0,6 5 2 16,-2-1-14-16,2 1 4 0,-2 1 0 0,4-2-2 15,-4 2 18-15,6-1-1 0,-3 0-1 0,3 1-12 16,0-1 12-16,0 0 4 0,3 3 5 16,3-3-25-16,-4-1-3 0,6 3 5 0,-3-2 21 15,1 2-23-15,2 3 2 0,-1-4 1 0,2 1 9 16,-2-2 14-16,-3 0-14 0,3 1-12 15,-3-1 10-15,2 4 5 0,-1-6-10 0,-4 3 10 16,-1-1 3-16,0-1-8 0,-3 3 5 0,-6 2-21 16,2-2-17-16,-7-1-16 0,-3 4-53 15,-2-1-108-15,-24 5-215 0,13 0-478 16,2-9 125-16,4-1 76 0,-3-4 44 0</inkml:trace>
  <inkml:trace contextRef="#ctx0" brushRef="#br0" timeOffset="44563.4">13986 9565 627 0,'0'0'210'0,"0"0"-6"0,0 0-30 16,0 0 11-16,0 0-32 0,0 0-2 0,0 0-10 15,0 0-5-15,0 0-19 0,21-2 17 0,-21 2-6 16,17-5-16-16,-3 4-7 0,3-5 0 16,7-1-10-16,3 1 2 0,11-6-2 15,13-2-24-15,1 1 1 0,2-3-3 0,7 1-25 16,1-3 4-16,14-6 4 0,-12 9-6 15,-2-2-13-15,3 1 3 0,-1 3-26 0,-5-2 28 16,-1 0-9-16,0 4-17 0,-14 2 6 0,-9 1 5 16,3 1-5-16,-12 1-5 0,2 3-5 15,-7-2-11-15,0 2-43 0,-2 1-13 0,-5-1-2 16,-3 1-11-16,2 4-7 0,-6-2-16 0,-7 0-20 16,3 7-46-16,-3-7-8 0,-6 8-82 15,-2-1-225-15,-5 1-287 0,-4 2 105 0</inkml:trace>
  <inkml:trace contextRef="#ctx0" brushRef="#br0" timeOffset="45000.54">13921 9751 726 0,'0'0'231'16,"0"0"38"-16,0 0-26 0,0 0-28 0,0 0-16 15,0 0-19-15,0 0-19 0,0 0-10 16,0 0-8-16,0 0-17 0,22-13-11 16,-9 8-10-16,1 3-28 0,6-3 22 0,7-3-27 15,7 0 15-15,4-1-5 0,13-4-10 0,1-1 4 16,3-2-22-16,2 1-3 0,1-2-7 15,4 1-90-15,0 3 13 0,2-3-3 0,-2 0 5 16,-1 1 0-16,1-2 11 0,-1 2-3 0,-3 3-8 16,-3-1 26-16,-3-2 0 0,-11 5 0 0,-7 2 12 15,-7-1-22-15,-2 2 20 0,-1 0 3 16,-5 3-16-16,-1-1 0 0,-2 2 16 0,-5-3-8 16,0 5 28-16,2 1-15 0,-6-3-5 0,0-1 7 15,0 3 8-15,-7 1-28 0,11-3 10 16,-5 2 3-16,-6 1-3 0,7-3-13 15,-7 3-12-15,0 0-1 0,0 0-20 0,0 0-10 16,0 0-23-16,0 0-49 0,0 0-71 16,0 0-42-16,0 0-45 0,0 0-516 0,0 0 76 15,-28 9 111-15</inkml:trace>
  <inkml:trace contextRef="#ctx0" brushRef="#br0" timeOffset="45187.86">14879 9525 453 0</inkml:trace>
  <inkml:trace contextRef="#ctx0" brushRef="#br0" timeOffset="61925.88">1581 10591 478 0,'0'0'151'0,"7"2"-15"0,-7-2-21 16,0 0-7-16,0 0 14 0,0 0-19 0,3 7-6 16,-3-7-2-16,1 5-21 0,-1-5 77 15,3 4 3-15,0 3-14 0,0-4-22 0,-2 4 10 16,2 0-18-16,0 3-23 0,0-2 0 0,0-1-7 15,2 3-1-15,-2-2-25 0,0 0 20 16,1 2-15-16,-1 1 2 0,0-3-7 0,1-2 0 16,-1 1-3-16,1 1 0 0,0-1-5 15,2-1 28-15,-2-2-7 0,2 1 10 16,4-3-18-16,1-2-85 0,9-2 23 0,4-5 1 16,21-11 4-16,2-5 4 0,15-9 6 0,2-8-4 15,1-3-8-15,1-1 10 0,-1-4-5 0,0-2 80 16,4 0-29-16,-2 2 3 0,-2 3-15 15,-3 2 2-15,2 3 0 0,-5 1-5 0,-11 10-8 16,-1 0-7-16,-5 4-1 0,-11 6 1 0,-4 7-16 16,-7-1-5-16,1 5-5 0,-5 0-36 15,-1 3-15-15,-2 0-21 0,-2 3 8 0,-4 2-7 16,-7 0-24-16,10 2-76 0,-10 5-60 16,-4-3-158-16,-3 3-450 0,-2 7 99 0,-5-4 77 15</inkml:trace>
  <inkml:trace contextRef="#ctx0" brushRef="#br0" timeOffset="62481.16">1212 10768 606 0,'-1'-3'169'0,"1"3"-28"0,0 0-8 0,0 0-10 16,0 0-21-16,0 0 11 0,0 0-18 15,12 18-11-15,-3-8 13 0,-3 2-30 0,2 1 2 16,2 2 0-16,0 3-2 0,4-1-19 0,-3 4 29 16,1-3 2-16,3-1-17 0,1-1 79 15,-2-1-16-15,3-2 6 0,0-1-19 0,0-2-2 16,7-3-2-16,-3-4-3 0,3-3-82 16,4-6-3-16,6 1-20 0,14-12 5 15,6-4 16-15,1-4 2 0,13-8-10 0,0-5 17 16,1-3-27-16,3-7 5 0,-4-2-8 0,0-5 20 15,-3 2-22-15,5 1 2 0,-2-7 5 16,0 3-18-16,0 1 23 0,4 3-7 0,-3 4-6 16,-1 5-2-16,-4 1 8 0,-8 2-6 0,-9 12 11 15,-3 2 2-15,-6 3-8 0,-7 7-4 0,-7 4 4 16,-5 0-4-16,-1 4 12 0,-5 3 0 16,2-1-10-16,-5-1-5 0,1 5 3 0,-2-1 9 15,-2 1-9-15,0 0-1 0,-7 2-2 0,0 0 10 16,14 4-7-16,-11 1-21 15,-3-5-5-15,0 6-1 0,0-6-14 0,0 8-19 16,0-4-60-16,-3 3-93 0,-4-1-111 0,7-4-470 16,-3 3 67-16,3-5 94 0</inkml:trace>
  <inkml:trace contextRef="#ctx0" brushRef="#br0" timeOffset="74736.14">11774 11182 747 0,'0'0'205'16,"0"0"-21"-16,0 0 0 0,0 0 1 0,0 0-14 15,0 0-104-15,21-7 7 0,-17 4-18 16,5 0-7-16,-1 2-1 0,2-1 16 0,3-3 80 15,2 1-32-15,5-2-2 0,3-1 8 0,5 2-18 16,6-4-13-16,18-3 0 16,3-1-18-16,3-2 0 0,4 1-2 0,2-3-21 15,11-1 13-15,-10 2-13 0,-4-1 5 0,1 2-7 16,-4-3-14-16,0 1 4 0,1 2 9 16,-5-2-22-16,1 2 7 0,-4 1 0 0,-2 1-15 15,-9 5 10-15,-9 0 5 0,-4-2-10 0,-3 3-10 16,-4 5 7-16,-2-4 5 0,-1 3-9 0,-7-1-27 15,3 1-32-15,-5 2 2 0,-8 1 5 16,7 0-16-16,-7 0-60 0,0 0-58 0,-18 11-47 16,5-3-613-16,-1 2 90 0,-6 3 47 0</inkml:trace>
  <inkml:trace contextRef="#ctx0" brushRef="#br0" timeOffset="75154.27">11901 11307 565 0,'0'0'248'0,"-13"-1"55"0,13 1-45 0,0 0-25 16,0 0-31-16,-10-1-2 0,10 1-8 0,0 0-28 15,0 0-16-15,0 0-12 0,0 0-11 16,0 0-22-16,20-11-9 0,-6 10 1 0,2-3-3 15,8-3-25-15,4 1-1 0,9-2-22 16,18-3 20-16,7-3-8 0,3 1-10 0,-1-1-15 16,2-2 18-16,2-1-14 0,-3 2-1 15,-3-2-11-15,3 0-75 0,-4 1-1 0,-2-1 9 16,2-2 11-16,0 3 18 0,-6-2-16 0,0 3-20 16,-1 0 22-16,-7 3 9 0,-8 0 15 15,-8 4-13-15,-4 3 10 0,-4-1-7 0,-5-1 10 16,0 4 15-16,-2-3-13 0,-2 4 9 0,-4 0-1 15,0-2 5-15,-3 3 5 0,3-2-22 16,-3-1 14-16,-7 4 24 0,10-2-28 0,-6 1-11 16,-4 1-2-16,0 0-26 0,10-1-23 15,-10 1-25-15,0 0-68 0,0 0-75 0,0 0-116 16,-11 10-425-16,11-10 51 0,0 0 75 16</inkml:trace>
  <inkml:trace contextRef="#ctx0" brushRef="#br0" timeOffset="75292.97">13341 10919 765 0,'0'0'317'0,"0"0"-63"16,0 0-9-16,0 0-65 0,0 0-127 0,0 0-91 16,0 0-712-16,0 0 120 15</inkml:trace>
  <inkml:trace contextRef="#ctx0" brushRef="#br0" timeOffset="80824.42">8931 12602 309 0,'0'0'59'16,"-10"-1"10"-16,10 1 90 0,-8-1-18 15,8 1 7-15,0 0 3 0,-10-3-15 0,10 3-31 16,-9-4 0-16,9 4-26 0,-7-2 23 0,7 2-9 15,0 0-1-15,-11 0-5 0,11 0-13 16,0 0-2-16,-7-2 2 0,7 2-13 16,0 0 8-16,-7-5-15 0,7 5-10 0,0 0 9 15,0 0 1-15,0 0-82 0,-6-1 13 0,6 1-11 16,0 0 29-16,0 0-11 0,0 0 11 16,0 0 2-16,0 0-13 0,0 0 11 0,0 0-6 15,0 0 8-15,0 0 10 0,0 0-7 16,0 0 15-16,0 0-23 0,0 0 21 0,23 0 9 15,-9 0-19-15,-1 0 17 0,5 0 10 0,2 0-17 16,4-2 7-16,4 1-10 0,3-3-8 16,5 4 36-16,7-3-13 0,18-2-7 15,4 2 12-15,6-4-17 0,1 4-3 0,4-1-5 16,1 0 10-16,2-2 0 0,11-2 0 0,-16 5 7 16,2-1-12-16,-5-1 67 0,1 0 2 15,4 3-16-15,-2-4-4 0,-1 3-11 0,-2-1-2 16,-3 0 2-16,-2-2-4 0,1 4-14 0,-8-3 0 15,-8 4-4-15,-10-1 4 0,1-2-5 16,-5 2-12-16,-3-1 7 0,-6-1-8 0,2 2-2 16,-2 1-7-16,-4 0 1 0,-4-4-1 0,1 4 4 15,-4-1-2-15,0 1 0 0,-4-3 2 16,2 3 3-16,-2-2-5 0,1 2-3 0,-4-4 0 16,0 5 0-16,0 0-81 0,-3-2 9 0,-7 2-12 15,10-5-28-15,-6 4-19 16,-4 1-22-16,0 0-57 0,0 0-45 0,-4-7-34 15,4 7-484-15,0 0 10 0,-31 7 103 0</inkml:trace>
  <inkml:trace contextRef="#ctx0" brushRef="#br0" timeOffset="81369.17">8937 12831 739 0,'0'0'269'0,"-9"-1"-92"16,9 1-3-16,-7-4-34 0,7 4-12 15,-4-3 3-15,4 3-3 0,0 0-18 0,-7-2-10 16,7 2-18-16,0 0 2 0,0 0-2 0,0 0-5 16,0-5-18-16,0 5 13 0,0 0-14 15,17-7-12-15,-4 6 8 0,5-5-3 16,3 4-15-16,5-7 18 0,13 1-3 0,15-2-10 16,7-1 59-16,19-10-10 0,8 6-3 0,5-3-11 15,5 0-4-15,-5 0 0 0,2-2-6 16,-5 1-20-16,-1 2 8 0,0 2-3 0,3-3-15 15,-3 1-3-15,-3 2 6 0,-2 1-16 0,-12 3 2 16,-7 0 9-16,0-2-24 0,-6 2 16 16,-4 3-3-16,-12 1 2 0,-9 2-15 15,-3 0 8-15,-6-2-2 0,-2 6-16 0,-3-5 5 16,-2 5 10-16,-2-3-2 0,-1 3 0 16,-2-4 2-16,-2 5 13 0,-1 0-10 0,0-1 10 15,-3 0 1-15,3-1-1 0,-10 2-23 0,10-4 8 16,-10 4-65-16,10 0-14 0,-10 0 7 15,4-2-8-15,-4 2-2 0,0 0-2 0,0 0-9 16,0 0-17-16,0 0-18 0,0 0-49 0,-27-4-28 16,16 8-100-16,-2-4-7 0,-5 2-403 0,-2 2-40 15,-1-1 82-15</inkml:trace>
  <inkml:trace contextRef="#ctx0" brushRef="#br0" timeOffset="81884.23">9164 12683 665 0,'0'0'192'16,"0"0"5"-16,-5-6-33 0,5 6-21 16,0 0-17-16,0 0-11 0,21-6 18 0,-7 1-31 15,3 3 1-15,7-4 7 0,10-1 2 16,7-3-17-16,20 0-21 0,4-3-10 16,21-3 0-16,3 3-5 0,0-4 3 0,0 1-16 15,0 1 10-15,3 0 57 0,-3-2-13 0,3 1-8 16,-2 6 0-16,2-2-21 0,-21 3-7 15,12-5-5-15,-15 5-5 0,-4 0-8 0,-5-5 0 16,-5 7 0-16,-6 0 6 0,-11 2-24 0,-3-1 5 16,-6-1 10-16,0 6-27 0,-5-2 12 15,-2 0-8-15,-4 1 3 0,-3 0-2 16,-1 0 7-16,0-1 13 0,-2 3-18 0,-4-2 26 16,3 2-31-16,-2 0-59 0,-8 0-23 15,13-2 38-15,-10-3-7 0,-3 5 2 0,7-1 18 16,-7 1-5-16,7-2-10 0,-7 2 28 0,0 0-5 15,4-5 8-15,-4 5-19 0,0 0-12 0,0 0 8 16,0 0-37-16,0 0-27 0,0 0-80 16,0 0-84-16,0 0-587 0,0 0 67 0,-25 7 98 15,12-7 66-15</inkml:trace>
  <inkml:trace contextRef="#ctx0" brushRef="#br0" timeOffset="88483.95">24625 11418 852 0,'-7'-2'269'15,"7"2"-49"-15,0 0-5 0,0 0-36 0,0 0-5 16,0 0-20-16,0 0-21 0,0 0-5 0,0 0-21 15,0 0-7-15,3 17 0 16,-3-10-23-16,0 0 5 0,0 1-11 0,0 3 3 16,-3-1-22-16,0 7 4 0,-1-1 3 0,1 5-18 15,-4 0 5-15,4 1 0 0,-5 1-10 16,2-1-6-16,-4 3 6 0,3-2-5 0,0-3 0 16,0 2-13-16,0-4-11 0,1-1 11 0,2-2 0 15,-3 2 8-15,4-8-11 0,-1 3 16 16,1-2-11-16,0-1 1 0,-1-1 12 0,1-1 11 15,3-3-55-15,-3 3-22 0,2-5 13 0,1-2-1 16,0 0 21-16,0 0-28 0,0 0 13 0,0 0 4 16,0 0-9-16,0 0 17 0,0 0-22 15,10-17 25-15,-6 14 2 0,-1-4-9 16,4 2-1-16,3 2-7 0,-3-4 9 0,3 3-9 16,1-1 10-16,4-1 10 0,-3 3-7 15,-1-4-4-15,5 7 14 0,1-4-8 0,-3 0-8 16,5 3 14-16,-3 0-12 0,0 1-4 0,-1-1 10 15,1 0 13-15,-1 1-21 0,1 0 19 0,1 1-1 16,-3-1-26-16,0 0 4 0,-1 1 4 16,-3-1 0-16,1 0 1 0,-4 0 9 0,3-1-2 15,-10 1-5-15,17-4 0 0,-10 1-3 0,1-4 6 16,-3 2-9-16,2-2 1 0,-3-1 0 16,2-1 5-16,-5-2-5 0,2 1-3 15,0 2 10-15,0-2 3 0,-1 0 3 0,-1 3-6 16,-1-1 8-16,0 1-5 0,0-1 8 0,0 4-3 15,1-2 8-15,-1-1-3 0,0 7-10 16,-1-8 10-16,1 8-17 0,-1-7 12 0,1 7-15 16,0 0 12-16,0 0 3 0,0 0 6 0,0 0-19 15,-8 19 10-15,5-10 4 0,2 0-4 16,-2 1-2-16,3 0 3 0,-3 3-1 0,3-1-9 16,-3 1-1-16,3-1 16 0,0 1-11 15,0-1 11-15,0 1-6 0,0-2-15 0,3 2 11 0,-3-2-3 16,3-1-8-16,0 3 5 15,-2-5-20-15,2 3-20 0,3-4-40 0,-2 0-11 16,0-3-70-16,2 3-105 0,-2-4-131 0,3 0-334 16,2-2 12-16,-9-1 97 0</inkml:trace>
  <inkml:trace contextRef="#ctx0" brushRef="#br0" timeOffset="89352.15">25241 11656 732 0,'3'-5'235'0,"-3"5"1"15,0-8-21-15,3 4-36 0,-3 4 5 0,-3-9-38 16,0 4 5-16,1-2-10 0,-7 5-8 16,6-3-21-16,-1 2-24 0,-2 0-14 0,2-1 20 15,-3 1-24-15,7 3-4 0,-10-1-7 0,10 1-13 16,-13 1 0-16,5 2-5 0,4 1 3 15,-5 0 12-15,5 5-33 0,-2-1-3 0,4-1 16 16,-4 3-15-16,3-2-19 0,0 2 11 0,3 1-3 16,0 0 6-16,0-3 4 0,0 2-20 0,3-3 8 15,4 3-3-15,-3-2 5 0,2-1-12 16,1 0 2-16,0-4 2 0,4 2-2 16,1-2 18-16,-2-3-13 0,2-1 0 0,-2-2-12 15,3-1-1-15,-2 0 0 0,-1-4 19 16,1 0-1-16,0 1-13 0,-3-3 21 0,-1 0-18 15,1-2 3-15,-2 4-3 0,-2 0-5 0,-1-2 20 16,0-1-15-16,0 3-8 0,-6-1 8 0,3 0 3 16,-3-1-8-16,0 4 10 0,-1-2-5 15,-2 2-3-15,2-1 6 0,-3 6-6 0,0-6 3 16,3 7-5-16,-5-1-13 0,9 1-48 0,-14 0 7 16,14 0 5-16,-7 1-30 0,7-1-21 15,-7 7-11-15,7 0-60 0,0-7-1 0,3 7-25 16,1-3-33-16,2 0 25 0,1-1 36 15,1 0-11-15,5 2 19 0,-3-3 40 0,4 1 14 16,-1-3 22-16,1 1 29 0,-3-2-29 16,6-2 1-16,-4 3 73 0,1-3 44 0,0-1 31 15,-1 1 18-15,1-4 10 0,-1 3 28 0,0 0 13 16,-5-3-13-16,2 4 29 0,1-4-1 16,-4 2 1-16,2 0-4 0,-2-2 4 0,-2 4-4 15,-2-2 17-15,0 2-42 0,1-2-28 0,-4 5 10 16,3-4-5-16,0-2-23 0,-3 6-2 0,0 0-11 15,0 0 0-15,0 0-12 0,0 0 7 16,0 0 0-16,0 0-12 0,-16 13-16 0,11-8 10 16,2 2-12-16,-1 3-4 0,3 2 1 15,-1-2 0-15,-1 1-13 0,3-4 11 16,3 3-19-16,-1 2 3 0,0-2 0 0,4-2 10 16,2 0-4-16,2 0 1 0,0-4 6 0,1 1-10 15,2-2 2-15,1-3-13 0,2 0 13 0,-1 0-5 16,2-5 13-16,0 0-10 0,-4-3-14 15,5 0 16-15,-5-1-12 0,-3 1 17 0,1-3-20 16,-1 0 20-16,-2 1-13 0,-6 2-7 0,2-2 5 16,-1 2 13-16,-6 1-16 0,-1-3 16 15,-3 3-11-15,-3-1-4 0,-4 4 7 0,0-2 2 16,-6-1-4-16,6 4 7 0,-6 1-16 16,6 2-9-16,-3 0 35 0,4 0-28 0,2 2 8 15,-2 1-30-15,6 2-12 0,0-2-22 16,3 3-7-16,1 0-6 0,3-6-26 0,11 9-120 15,-1-6 8-15,7-2-576 0,0 4 54 0,4-5 112 16</inkml:trace>
  <inkml:trace contextRef="#ctx0" brushRef="#br0" timeOffset="89727.5">26276 11316 806 0,'0'0'258'0,"0"-8"44"16,0 8-23-16,-3-7-41 0,3 7 3 0,-7-4-54 16,2 1-8-16,5 3-25 0,-19 3-6 15,9 1-15-15,-6 0-20 0,1-1-6 0,-2 7-7 16,0-3-10-16,3 1-19 0,0 2-4 0,0-2-8 16,1 5-5-16,3-4-16 0,2 1-7 0,-1 0 7 15,2 2 3-15,4-2-23 0,-1 0 18 16,4-2-18-16,0 2-8 0,2-2 13 0,0-1-10 15,1 3 12-15,4-2-22 0,3-1 10 0,-3 1 2 16,3-1 3-16,0 1-10 0,1-3 7 16,-1 2-7-16,-3 0-1 0,6-1-14 15,-6-3 20-15,0 6-19 0,0-5 6 0,-1 0-5 16,-2 3 0-16,-3 1 3 0,-1-1-1 16,-1 3 11-16,-6 0-16 0,-3 2-71 0,-6 1 2 15,-2 2-10-15,-3 3 2 0,1-3 45 0,-1-1-71 16,1-1-11-16,0 0-35 0,-1-1-50 0,3 0-74 15,1-1-27-15,3-1-462 0,1-3 61 16,7 0 64-16</inkml:trace>
  <inkml:trace contextRef="#ctx0" brushRef="#br0" timeOffset="90117.61">26361 11634 773 0,'0'0'317'0,"7"-1"-41"0,-7 1-22 16,4-7-16-16,-4 7-28 0,7-1-23 16,-7 1-16-16,0 0-25 0,7-3-21 0,-7 3-15 15,10-4-25-15,-4 2-24 0,2 1-12 0,-2-3 2 16,1 1-18-16,0 3 3 16,1-7-13-16,-2 6-7 0,1-6-1 0,2 4-15 0,-2-4 21 15,1 0-9-15,0 4 9 0,-3-2 15 0,2-4-8 16,-4 5 15-16,1-1 3 0,0-2 24 15,-1 4-9-15,0-4-5 0,0 4-10 16,-3-2 0-16,0 5-7 0,-3-7-8 0,-3 4-6 16,6 3 1-16,-11-6 4 0,1 5-4 0,3 1 2 15,7 0-10-15,-24 1 0 0,11 4-3 16,2-1-9-16,1-1-1 0,-4 2 7 0,4 0-1 16,0 4-6-16,-1-1-5 0,4 2 5 0,4 0-8 15,-1-2-7-15,1 5-26 0,6-2-15 16,-2-2-23-16,5 4-36 0,1-2-28 0,4-1-65 15,5-3-17-15,-1-1-95 0,1-3-261 0,2 3-191 16,2-5 68-16,0-2 59 16</inkml:trace>
  <inkml:trace contextRef="#ctx0" brushRef="#br0" timeOffset="90321.27">26724 11583 780 0,'7'-7'282'0,"-4"-1"10"16,-3-1-13-16,5 5-29 0,-5-1-12 0,0 5-25 15,-5-7-19-15,5 7-25 0,-7-9-20 0,1 8 2 16,-2-1-21-16,0 1-14 0,-2 1 1 15,-6 1-27-15,3 1 0 0,-1 1-3 0,0 2-23 16,1 2-3-16,-1 1 3 0,1 2 0 0,-1 0-13 16,7 4-2-16,0-3-24 0,1 6-12 0,1-2 18 15,2-1-31-15,6 0 2 16,2 1 6-16,3-1-10 0,0-3-32 0,6 2-12 16,-1-4-51-16,5-2-67 0,-1-4-53 0,4 0-62 15,-2-3-108-15,9-3-440 0,-1-4 90 16,4-1 49-16</inkml:trace>
  <inkml:trace contextRef="#ctx0" brushRef="#br0" timeOffset="91856.99">27039 11341 785 0,'-7'-8'305'16,"-1"5"-16"-16,2-1-41 0,-1 1-22 16,7 3-34-16,-10-4-13 0,10 4-18 15,-14 6-10-15,7 0-8 0,0 2-12 0,1 0-13 16,-5 3-29-16,5 3 14 0,-1 0-19 15,3 5 3-15,-6 2-13 0,6 3-10 0,-2 1 6 16,-1 5-9-16,1-1-17 0,-2 5-34 0,1 3 23 16,1-3-41-16,-1 0-43 0,3-2-10 0,0-4-29 15,-2-3-38-15,6-7-28 0,-3-1-44 16,2-1 34-16,1 0 23 0,0-8 17 0,0 0 14 16,0 1 7-16,0-4 10 0,0-5 5 0,0 0 8 15,0 0 39-15,0 0 7 0,0 0 54 16,0 0 33-16,7-15 13 0,-7 8 23 0,0 0 31 15,0-3 15-15,0 2-95 0,0 0 19 0,0-1-1 16,0 1-15-16,0 0 33 16,-3 0-30-16,3 0 4 0,0 5 4 0,3-3-17 15,-3-1-14-15,0 7 10 0,3-10-6 0,1 8 14 16,0-3-9-16,3 2-9 0,2-2 4 0,3 5-4 16,0-4 2-16,3 1-3 0,1 0-4 15,2 3-11-15,2-3-10 0,1-1 33 0,0 1-15 16,1 1 2-16,-1-1-7 0,-3 3 7 0,-1-3-17 15,0-1-14-15,-2 2 9 0,-2 1 12 16,-3 1-3-16,2 0 14 0,-4-2-16 0,-1 1-13 16,0-3 8-16,-7 4 2 0,0 0-10 0,14 5 8 15,-14-3 8-15,0-2 15 16,-4 10-39-16,0-2 29 0,-2-1-16 0,2 3 1 0,-3-2-1 16,-3 0-5-16,3 5 16 0,-3-2 2 15,4-1-5-15,-2 2-3 0,4-2 8 0,-2 0 3 16,2-2-26-16,1 0 3 0,0 2 17 15,3-2-9-15,0 1-11 0,3-1 13 0,1-3 7 16,4-3-7-16,0 1-3 0,3 0 11 0,-1-2-6 16,6-5-2-16,-4 1 10 0,2 0-10 15,4-4 18-15,-5 0-21 0,0-1 1 0,0 1 9 16,-2-3-2-16,-1 0 16 0,-3 2-19 0,3 0 3 16,-6 1-10-16,-1-4 5 0,0 5 10 15,-3-2-16-15,0 1-4 0,-6 2 2 16,5-1 3-16,-6-1 5 0,1 4-5 0,-4-2 5 15,3 1-1-15,-4 1 12 0,7 1 4 0,-5-3-10 16,5 3 0-16,-2 1-5 0,6 1 5 16,-11-3-5-16,8-1 5 0,3 4-11 0,-2-4-1 15,2 4 4-15,0 0 10 0,5-11-7 0,3 8-5 16,-2-5 13-16,4 1-11 0,-3-2-2 16,7 1 5-16,-4 0 7 0,0-2-2 0,0 3 8 15,-1-1 15-15,-4-2-23 0,2 2 10 0,0 1 11 16,-4-3-14-16,-2 3 6 0,-1-1 20 0,0 1-25 15,-4 4 0-15,0-4-1 0,-3 2-17 16,-3 2 15-16,0-1-15 0,-4-1 13 16,-2 4 9-16,-2 1-12 0,2 0 6 0,-5 0-4 15,3 0-2-15,0 3 3 0,-1 0-8 16,6 1-3-16,1-4 23 0,1 4-25 0,0 0 0 16,3 0 17-16,4-1 6 0,1 0-13 0,3-3 13 15,4 7-18-15,2-3 0 0,5-1 2 16,5-2-2-16,-1-1 20 0,5 0-12 0,4 0-6 15,0 0 9-15,0 0-24 0,3 0 23 0,-3-3-8 16,0 3 19-16,-3-1-16 0,0 0 5 0,-5 1 18 16,2-3-28-16,-5 3 10 0,0 0-16 15,1 0 6-15,-2 3-5 0,-7-2 5 0,3 2 18 16,-2 2-21-16,1-2 6 0,-4 4-4 16,0-1 9-16,-1-1-6 0,-1 3 6 15,-1 4 2-15,-1-3-15 0,1 1 7 0,0 0 14 16,-2-2-6-16,2 2-5 0,0-2 2 0,2 2 1 15,-1-3 12-15,0 1-12 0,3 0 4 0,3 1-4 16,-1-4-11-16,1-2 13 0,4-3 13 16,-1 4-20-16,0-4 7 0,1-4 0 0,2 0-10 15,0 0 13-15,1-6-6 0,-1 3-10 0,0-1 11 16,-3-2 5-16,1 3 4 0,-3-1 4 16,-1-1 12-16,2 1-8 0,-5 4-2 15,4-2 0-15,-5-1-2 0,3 4 19 0,-5-2-27 0,2 1 13 16,-3 4-1-16,0-6 1 0,0 6-3 15,0 0-8-15,0 0-8 0,-4-7-2 16,4 7 3-16,0 0-6 0,0 0 14 0,0 0-14 16,0 0 8-16,-14 12-7 0,14-12-6 0,-3 5 5 15,3-5 3-15,0 7-12 0,0-7-1 16,0 7 23-16,0-7-28 0,6 6 15 0,-6-6 11 16,5 1-8-16,-5-1 13 0,0 0-8 0,13-4-20 15,-13 4 12-15,10-2 6 0,-2 0-11 16,-2-4 16-16,-2 6-13 0,2-7 2 0,1 4 13 15,-3-2-5-15,0 1 6 0,2-2-9 0,-1 3 3 16,-3-2 0-16,1-2 3 0,2 4-3 16,-3-4 16-16,-2 4-26 0,4-1 10 15,-4 4 25-15,0-10-19 0,3 5-1 0,-3 5 3 16,3-5-16-16,-3 5 1 0,1-5 22 0,-1 5-17 16,0 0-3-16,0 0 0 0,0 0 5 15,0 0-10-15,0 0-11 0,0 0 9 0,0 0 22 16,3 17-30-16,-3-12 12 0,3 5 11 0,0-2 5 15,-2 2-19-15,2 4 4 0,6-3 4 16,-4 4 4-16,1 0-22 0,1-3 16 0,0 3-8 16,1 0 11-16,-2-2-8 0,1 2-3 0,-1 0 1 15,-2-5 9-15,3 6-2 0,-3-3-8 16,-1-2 11-16,0-1-21 0,0 3 8 0,-3-4 20 16,-3 1 3-16,-3 3-11 0,-2-1 14 15,-2 1-26-15,-6-1 12 0,-2 3-17 0,-3-2 10 16,-6 2-6-16,-4-1-9 0,0-3-1 15,-3-3 1-15,-3 1 2 0,3-1-8 0,0-1-20 16,3 0-36-16,3-6-71 0,-13 1-175 0,21 1-491 16,6-6 46-16,3 1 115 0</inkml:trace>
  <inkml:trace contextRef="#ctx0" brushRef="#br0" timeOffset="108853.95">15758 12691 537 0,'0'0'220'0,"-8"0"-48"0,8 0-9 16,-3-4-37-16,3 4 27 0,0 0-30 0,-7-4 77 15,7 4-8-15,0 0-33 0,0 0-3 16,-3-6-26-16,3 6-12 0,0 0-13 0,17-4 3 16,-3-3-11-16,3 5-15 0,10-6-11 0,11 0-7 15,20-6-7-15,-1 2 14 0,5-2-12 16,4-3-8-16,15-3-91 0,2 0 11 0,2-1-6 15,7-1 1-15,-4 1 27 0,-2 0-19 0,3 2 18 16,-3-2-10-16,-4 3 11 0,-20 1 9 16,3 6-7-16,-7-3-3 0,-1 4 6 0,-5 0 2 15,-10 3-3-15,-8 1 14 0,-8-1-9 0,1 3-7 16,-6-2 15-16,-3 5-10 0,-1-5-13 16,-3 5 19-16,-1-1 14 0,0-2-20 15,-2 3-5-15,-4 0 10 0,-1 1 3 0,-6 0-16 16,11-2-5-16,-11 2-23 0,0 0-7 0,0 0-52 15,0 0-97-15,-21 10-61 0,7-3-543 16,-2-1 105-16,-9 0 48 0</inkml:trace>
  <inkml:trace contextRef="#ctx0" brushRef="#br0" timeOffset="109276.88">15847 12818 706 0,'0'0'202'16,"0"0"-35"-16,0 0-6 0,0 0-18 0,0 0 1 15,0 0-14-15,0 0-10 0,0 0 6 0,0 0-39 16,31-9 25-16,-9 6-17 0,9-6 5 15,8 1-18-15,15-5-8 0,4-4-18 0,4 4 75 16,2-3-24-16,19-6-27 0,2 3 7 0,1-2 2 16,2 1 9-16,4-1-32 15,-6 2 1-15,3 1 4 0,-7 0-22 0,-3-2-5 0,0 1-73 16,-15 4-9-16,-2-1 7 0,-4 4 8 16,1-2-5-16,-6 3 5 0,-8 2 26 15,-7 1-14-15,-4 0-17 0,-7 1 10 0,1 4 11 16,-4-4 4-16,-7 2-5 0,3 3 16 0,-7-2-3 15,2 0 16-15,-5 4-14 0,1-3 9 0,-2 0-3 16,-2 2-3-16,-3 0-15 0,-4 1 25 16,13-3-17-16,-13 3-3 0,0 0-3 0,4-6-22 15,-4 6-11-15,0 0-28 0,0 0-28 16,0 0-62-16,0 0-81 0,0 0-167 0,-21 7-384 16,21-7 74-16,-10 2 129 0</inkml:trace>
  <inkml:trace contextRef="#ctx0" brushRef="#br0" timeOffset="110228.64">25048 12691 767 0,'0'-4'302'0,"0"-2"-20"0,0 1-93 15,0 5-12-15,0-10-18 16,-3 6-24-16,3 4-1 0,-6-7-14 0,2 3-23 0,4 4-12 15,-10-3-14-15,10 3-2 0,-14 3-5 16,4 2-10-16,-1 3 8 0,-2 1-11 0,-4 5-8 16,3 0 3-16,-3 3-15 0,4 4 23 15,2-2-18-15,-1 3 2 0,2-1-12 0,-1 0-21 16,6-2 13-16,2 2-3 0,0-3 5 0,3 0 6 16,3 0-13-16,0-1 5 0,5 0-13 15,2-3 0-15,0-2 0 0,4-1 5 0,2-2 8 16,2-4 5-16,-1 2-28 0,3-7 18 0,4 0-21 15,-3 0 6-15,3-7 4 16,0 2-7-16,3-7 15 0,-6 3 3 0,2-8-20 0,-2 0-1 16,0 1 3-16,-5-1 0 0,-5-1 10 15,-4 1-10-15,-1 0 5 0,-5 0-16 0,-2 0 6 0,-5 1 15 16,-1 1-10-16,-1 1-3 16,-5 2 6-16,-4-2-11 0,3 4 13 0,-3 2-3 15,1 1-4-15,1-1 14 0,2 6 1 0,0 0-10 16,-1 0-4-16,4 4-6 0,3-1-9 15,0 0-10-15,0 6-2 0,4-3-23 0,3 2-6 16,3 2-42-16,4 2-78 0,5-10-84 0,3 14-531 16,6-4 71-16,3-2 116 0</inkml:trace>
  <inkml:trace contextRef="#ctx0" brushRef="#br0" timeOffset="110397.02">25660 12893 901 0,'4'-2'291'16,"-4"2"-27"-16,0 0-16 0,0 0-48 16,0 0-36-16,8-1-49 0,-8 1-15 0,0 0-103 15,6-3-163-15,-6 3-602 0,13 4 79 0,-6 1 57 16</inkml:trace>
  <inkml:trace contextRef="#ctx0" brushRef="#br0" timeOffset="110863.85">26156 12797 872 0,'-10'-7'251'0,"3"0"-43"0,-3 1 9 0,3 4-35 16,0-1-21-16,1-1-18 0,6 4-15 0,-15 0-15 15,15 0-11-15,-16 8-4 0,9-3 2 16,-3 1-19-16,3 3-11 0,0 1-6 16,1 0-11-16,-2 1-4 0,5 3-3 0,1-4-2 15,0 4 9-15,2-2-25 0,0 1-5 0,0-1 21 16,3 1-13-16,1-1-6 0,4 1-2 16,2-2 8-16,-1-4-16 0,5 1-2 0,0 1-13 15,0-4 8-15,3-4 2 0,0-1 0 0,0-1 1 16,4-3 1-16,-1-1 4 0,-3-2-3 0,4-2-1 15,-2-5-4-15,-4 6 5 0,2-9-5 16,-4 7 4-16,-4-5 1 0,-1 4-8 0,-3-4 11 16,-2 1-14-16,-3 2 3 0,-3-1-5 0,-2-1-7 15,-3 2-1-15,-2 1 10 16,-6 2 4-16,3 0-9 0,-2 4 0 0,-1-2 3 16,-1 6-2-16,6 1-6 0,-6 0 8 0,4 4 0 15,0 0-5-15,2 1-10 0,-2 1-8 0,2 4-11 16,4-1-19-16,4 0-11 0,1 0-16 15,3-2-48-15,0 2-69 0,7-2-95 0,1-3-504 16,1 5 64-16,5-1 74 0</inkml:trace>
  <inkml:trace contextRef="#ctx0" brushRef="#br0" timeOffset="111085.1">26687 12708 670 0,'3'-3'353'0,"-3"3"-40"0,6-4-22 0,-6 4-37 16,0 0-24-16,0 0-30 0,0 0 0 0,0 0-29 15,4 15-12-15,-1-8-16 0,-3 3-12 16,-3 0-32-16,3 5 19 0,0-1-23 0,0 3-13 16,-3 2-31-16,3-1-15 0,-4 7-26 0,1-3-35 15,-4 5-29-15,3-4-131 0,-12 5-181 16,16-6-468-16,-1-4 71 0,1-3 95 0,1-3 26 15</inkml:trace>
  <inkml:trace contextRef="#ctx0" brushRef="#br0" timeOffset="111856.96">27059 12871 877 0,'0'0'277'0,"0"0"-16"0,0 0-28 0,0 0-26 16,0 0-12-16,0 0-34 0,-7 16-15 0,6-12 0 16,-5 6-18-16,0-3-41 0,2 3 28 0,-2 2-18 15,-2-2-15-15,4 0-15 16,-2-2-6-16,2 0-27 0,-2 2 1 0,3-3 4 0,0 1-11 16,-2-2 8-16,2-2 2 0,3 1-30 0,0-5 25 15,0 0-5-15,0 0 0 16,0 0-10-16,20-13-2 0,-10 4 22 0,2 1-5 15,1-2-2-15,4-5-8 0,0 5 13 0,3-4-13 16,-6 3 15-16,5 3-9 0,-7-3 1 16,5 4 1-16,-4 0-28 0,-2 0 7 0,-1 2-5 15,3 0 13-15,-2 4-8 0,-1-2 3 0,0 3-11 16,-10 0 4-16,15 4 11 0,-3-4 6 0,-5 6-7 16,-2-1-14-16,4 1-2 0,-5 2-12 15,-1-1 1-15,1 3 6 0,-1-3-5 16,0 0 15-16,1 2-23 0,-1-1-5 0,-2-4 5 15,2 4-2-15,0-3-6 0,-1-2 11 16,0 3-6-16,-2-6 3 0,9 3 11 0,-5-3-6 16,-4 0 3-16,14-2-1 0,-4 0 24 0,1-4 3 15,-4 3 12-15,3-2 2 0,-1-2-6 16,-1 4-4-16,2-4 16 0,-3 4-21 0,-1-1 6 16,2 0-3-16,-5 0-6 0,4 2 6 0,-7 2-5 15,9-4-5-15,-9 4 2 0,8 0 8 16,-8 0-16-16,0 0 9 0,10 4-9 0,-7 2 16 15,-2-2-15-15,2 3-6 0,0-3 13 0,2 0-12 16,-3 3 2-16,2-3 2 0,-1 2-7 0,0 0 0 16,-2-4 18-16,5 3-8 15,-2-3-2-15,2 1-1 0,-6-3-9 0,18-1 14 16,-8-3 6-16,1-1-23 0,-1-3 23 0,3 0-19 16,1-2 6-16,-1 0 24 0,-2-4-12 15,-1 0-1-15,-3 3-1 0,3-3-10 0,0 3-3 16,-3 1 11-16,-2 0-16 0,-3 1 11 0,1-1-3 15,0 5-5-15,-3-1-3 0,0-1 18 16,0 7-15-16,-3-4 13 0,3 4-21 0,0 0-2 16,0 0 10-16,0 0 5 0,-16 10-11 0,15-3 4 15,-2 1 9-15,3 2-7 0,0 0 2 16,0-2 3-16,3 6 3 0,1-2-16 0,-1 5 21 16,4-3-18-16,2 2 7 0,-4-1 8 0,5-2-12 15,-3 4-6-15,3-2 18 0,-3 2-3 16,0-3-17-16,-1 1-72 0,-2-1 10 15,-4 1 6-15,-1 2 17 0,-10 1 13 0,-21 14 8 16,-17 11-29-16,-26-3-117 0,-41 16-740 0,-11-1 138 16,-23-4 70-16,-23-7 76 0</inkml:trace>
  <inkml:trace contextRef="#ctx0" brushRef="#br0" timeOffset="117229.04">4257 13949 642 0,'0'0'218'0,"-10"-3"14"0,10 3-19 16,-14-3-13-16,14 3-8 0,-10-2-13 15,10 2-5-15,-9-1-92 0,9 1-18 0,-7-3 0 16,7 3 12-16,-8-3-14 0,8 3 20 0,-6-1-18 16,6 1-13-16,0 0-7 0,-7-2 4 0,7 2-7 15,0 0-8-15,0 0 1 16,0 0-9-16,-4-5-4 0,4 5-6 0,0 0 16 15,0 0-13-15,0 0 5 0,14-4-10 0,-4 3-11 16,1-4 6-16,2 5-1 0,4 0-7 16,0-2 11-16,4 0-9 0,3-2-2 0,6 2 16 15,2-1-1-15,8-1-10 0,-2 1 3 0,6-2-1 16,-3 4-9-16,4-5-6 0,-4 5 8 16,3 1 8-16,1 0 0 0,-1-2-6 0,1 2-7 15,-4 0 5-15,4 2 15 0,-1-2-12 0,-3 1-3 16,0 4 3-16,-1-3-14 0,-5 0 16 0,-1 2 1 15,-4-3-6-15,1 2-6 0,-3-1 9 16,-4 0-11-16,-3-1 19 0,-1 1-6 0,0-2 2 16,-3 0-14-16,-3 0 19 0,-1 0-14 0,-1 0 2 15,-2 1 20-15,0-1-22 16,0 0 17-16,0 3-10 0,-10-3 11 0,13 0-6 16,-5-3 3-16,-8 3-16 0,10 0 11 0,-10 0 17 15,0 0-9-15,10 0-1 0,-10 0-12 16,0 0 4-16,8-1 6 0,-8 1 3 0,0 0-22 15,9 0 1-15,-9 0-43 0,0 0-21 0,0 0-98 16,0 0-76-16,7 0-123 0,-7 0-407 16,0 0 87-16,0 0 41 0</inkml:trace>
  <inkml:trace contextRef="#ctx0" brushRef="#br0" timeOffset="118252.88">7433 13891 458 0,'0'0'125'0,"0"0"39"0,0 0-10 0,0 0-9 16,-10 0-4-16,10 0-5 0,0 0 56 15,0 0-21-15,0 0-17 0,0 0-16 0,0 0-5 16,0 0 3-16,0 0-16 0,0 0-20 16,0 0 5-16,21 10-15 0,-8-8-6 0,1 0-15 15,6 1-5-15,7 1-72 0,5-1 6 0,8-2-3 16,9-1 15-16,18 2-7 0,2-2 4 16,6-2-12-16,-3 2 18 0,4-4 2 0,2 0-10 15,1 2 11-15,-8-3-6 0,1-3-13 0,-3 4-4 16,-4-2 17-16,-4 1-13 0,-3 0 6 15,-14-2 10-15,-6 6-8 0,1-5-15 0,-9 5 17 16,-3-2 1-16,0-1-3 0,-3 2 0 0,-9 1-2 16,1-1 15-16,-2-1-8 0,-1 1 5 0,0 2 34 15,-2 0-13-15,-4 0-8 16,0-1 8-16,-7 1-11 0,17-1-2 0,-17 1 11 16,10-5-16-16,-10 5-8 0,7-1 18 0,-7 1-7 15,0 0-6-15,7-2 13 0,-7 2-5 16,0 0-8-16,0 0-2 0,4-5-3 0,-4 5 3 15,0 0-2-15,0 0-17 0,0 0-12 0,0 0 6 16,0 0-65-16,0 0-25 0,0 0-24 16,0 0-71-16,0 0-110 0,-15-2-520 0,15 2 92 15,0 0 88-15</inkml:trace>
  <inkml:trace contextRef="#ctx0" brushRef="#br0" timeOffset="121204.04">10223 13991 371 0,'0'0'107'0,"0"0"-17"0,-7 0-3 0,7 0-16 15,0 0 16-15,-11 0-25 0,11 0 17 16,-9 0-25-16,9 0-23 0,-10 5 15 0,6-4-21 16,4-1 21-16,-11 4-12 0,5-4-27 0,-1 4 29 15,7-4 5-15,-11 3-5 0,4-3-23 16,7 0 20-16,-12 6 0 0,8-5 24 0,4-1 12 15,-11 1-5-15,11-1 0 0,-7 0 10 0,7 0 13 16,-9 2 5-16,9-2-2 0,-7 3-11 16,7-3 31-16,0 0-33 0,0 0 0 0,-11 0 0 15,11 0 12-15,0 0-4 0,0 0-11 0,0 0-56 16,-7 1-13-16,7-1 8 16,0 0-3-16,0 0 5 0,0 0 16 0,0 0-3 15,0 0-2-15,0 0 12 0,0 0 8 0,0 0-23 16,0 0 8-16,0 0-16 0,0 0 6 15,0 0-13-15,0 0-8 0,0 0 12 0,0 0 4 16,0 0 2-16,0 0-6 0,15-10 4 0,-15 10-6 16,9-3-10-16,-9 3 8 0,11-1 2 15,-5 1 0-15,-6 0-10 0,14 0 0 0,-4 0-2 16,-10 0 2-16,18 0 12 0,-11 0-1 0,5 0 55 16,-1 1 1-16,-1-1-1 0,1 3-9 15,3-3-11-15,-1 2 2 0,1-1-9 0,2-1-3 16,-1 0-6-16,1 1 6 0,-1-1-5 15,4 0-11-15,-1 0 1 0,0 0 4 16,2 0 6-16,3 2-10 0,-2-2-6 0,-1 3 3 16,1-2-13-16,0-1 5 0,2 1-2 0,-2 0 2 15,0 1 3-15,2-2-8 0,-2 2 8 0,-1 0 0 16,0 1-11-16,1-3-4 0,-3 1-3 16,2 2 7-16,0-1-15 0,1 0 8 0,-4-2 5 15,0 2 10-15,0 2-2 0,0-3-5 0,0 2-3 16,0-3 0-16,-3 4 7 0,3-3 6 15,1 1-3-15,-5-2-12 0,5 0 12 16,1 0-15-16,-1 4 7 0,-1-4 6 0,4 2-10 16,2-1 4-16,-6 0 3 0,4-1-10 15,0 0 3-15,-1 0 9 0,1 0-7 0,0 2-5 16,2 1 3-16,-2-3 4 0,2 1 1 0,-2 0 4 16,2-1-4-16,1 1-3 0,1-1-5 15,-1 2 10-15,-1-2-8 0,4 0 6 0,1 0 5 16,0 0-11-16,2-2 8 0,-2 1 3 0,2 0-11 15,1 0-2-15,0-4 15 0,-3 5-7 16,5-1 2-16,-2 0 5 0,0-1-7 0,0-1-13 16,0 2 12-16,0 1 8 0,2 0-15 15,-2-2 3-15,0 2-1 0,3-1 1 0,-3 1-1 16,0-2 1-16,0 2-6 0,2-2 8 16,1 4-3-16,-3-4 3 0,0 2 13 0,4 0-13 15,-4 0 0-15,-4 0 8 0,7 0-16 0,-11 0 18 16,5 0-5-16,-4 0-10 0,0 0 3 15,0 0 7-15,-4 0 13 0,1 0-18 0,0 2 5 16,-5-2-5-16,2-2-5 0,-2 4 12 0,-1-2-1 16,-2 2-6-16,1-2 5 0,-1 0-26 15,-2-2 21-15,-1 2-7 0,0 0 7 0,-10 0 7 16,18 0-20-16,-12 0 24 0,-6 0-24 0,14 0 15 16,-14 0-2-16,11 0 8 0,-11 0-5 15,9 2 7-15,-9-2 0 0,0 0 21 16,11-2-3-16,-11 2-13 0,0 0-4 0,0 0 4 15,11 0 18-15,-11 0-35 0,0 0 7 0,0 0 28 16,0 0-12-16,9 2-11 0,-9-2 8 16,0 0-8-16,0 0-5 0,0 0 13 0,0 0-18 15,0 0 10-15,0 0 21 0,0 0-28 0,0 0 12 16,0 0 3-16,7 1-16 0,-7-1 27 16,0 0-19-16,0 0 3 0,0 0-11 0,0 0 11 15,0 0-16-15,0 0 24 0,0 0-8 0,0 0-13 16,0 0 15-16,0 0-12 0,0 0 4 15,0 0-9-15,0 0-9 0,0 0 19 16,0 0 0-16,0 0-3 0,0 0 3 0,0 0-29 0,0 0 31 16,0 0-10-16,0 0-10 15,0 0 8-15,0 0-16 0,0 0-5 0,0 0-13 16,0 0 20-16,0 0-7 0,0 0 8 0,0 0-26 16,0 0-18-16,0 0 0 0,0 0-23 15,0 0-30-15,0 0-34 0,0 0-100 0,0 0-174 16,0 0-455-16,0 0 128 0,0 0 14 0,0 0 111 15</inkml:trace>
  <inkml:trace contextRef="#ctx0" brushRef="#br0" timeOffset="121981.43">11860 11157 634 0,'4'-6'156'0,"-4"6"-15"0,0 0-3 16,0 0-12-16,0 0-6 0,0 0-10 15,0 0-28-15,0 0-5 0,0 0-21 16,0 0-28-16,0 0-12 0,0 0-65 0,0 0-35 16,0 0-129-16,0 15-460 0,0-12 64 0</inkml:trace>
  <inkml:trace contextRef="#ctx0" brushRef="#br0" timeOffset="123959.23">13386 14022 304 0,'-1'-6'74'0,"1"6"16"0,-7 0 76 16,7 0-10-16,0 0-12 16,0 0-24-16,-4-7 11 0,4 7-3 0,0 0-23 15,0 0 10-15,0 0-15 0,0 0 10 0,-3-1-5 16,3 1-29-16,0 0 22 0,0 0-16 15,0 0-6-15,0 0-17 0,0 0-69 0,0 0-18 16,0 0 20-16,0 0 11 0,0 0 10 0,0 0-16 16,0 0 16-16,0 0 0 0,4-9 12 15,-4 9-9-15,0 0 1 0,14 0 24 0,-14 0-15 16,10 0 10-16,-1 0-3 0,-9 0 8 16,18 0-8-16,-8 0 11 0,4 0-3 0,-4 0-10 15,3 0 25-15,2 0-20 0,1-1 5 16,2 1-3-16,2-1 72 0,-3 0-13 0,7-2 3 0,-3 1-28 15,2 2-18-15,-2 0 10 0,3 0-11 16,3 0 1-16,-5 0-18 0,4 0 5 16,1 0 2-16,-2 0-12 0,5 0 23 0,1 0-11 15,-3 2-14-15,2 1-9 0,-2-2 6 0,2 1-1 16,-2 0-4-16,3 2-3 0,-8-3-8 16,4 1 0-16,-3-1-5 0,4 5 8 0,-4-5-3 15,0 1 6-15,-1 3-11 0,2-2-8 0,-1 2 13 16,-3-3-2-16,5 4-3 0,-5-4 3 15,3-2-11-15,3 6 3 0,-7-4 5 0,4 0 21 16,1 2-29-16,2-1 1 0,1-3 17 16,2 4-4-16,-2-2-17 0,3 0 17 15,0-2-14-15,2 0 11 0,-2 2-16 0,3 1 6 16,-3-2 7-16,3-1-5 0,0 1 2 0,0-1 8 16,3 1-10-16,-5-1 0 0,3 0-5 0,2-1 10 15,-3 1-2-15,0-1-3 0,0 1 3 16,-3-1 2-16,3-2 0 0,-3 1-5 0,0 2-3 15,2 0 16-15,1 0 0 0,-3-1-18 0,4-2 20 16,-1 0-20-16,-3 2-10 0,3 1 12 16,-3 0 8-16,0 0-5 0,0 0 3 0,3 0-6 15,-4-3 1-15,-2 1 14 0,0 2-22 0,-1-2 13 16,-4 2 15-16,4 0-26 16,-2 0 0-16,-1-2 8 0,6 0-7 0,-5 1 12 15,-2-2 2-15,1 1-14 0,0 2 12 0,0-2 0 16,-1 0 13-16,-2-1-16 0,0 2 16 15,-1 1-10-15,-3-2 2 0,-3-1 3 0,0 1 2 16,-1 2-20-16,-2 0 21 0,-1 0-21 0,-3-2 38 16,3 1-20-16,-10 1 5 0,14-1 20 15,-8 0-89-15,-6 1 7 0,11-5 21 0,-11 5 10 16,7 0-15-16,-7 0-8 0,3-4-10 0,-3 4 10 16,0-4-17-16,0 4-11 0,0 0-8 0,-10-9-46 15,6 6-38-15,-6-2-95 16,0 1-647-16,-1-2 92 0,1-2 130 0,-3-3 41 15</inkml:trace>
  <inkml:trace contextRef="#ctx0" brushRef="#br0" timeOffset="127513">17180 13997 473 0,'0'0'136'16,"0"0"2"-16,0 0-13 0,0 0-20 16,-7-4 8-16,7 4-8 0,0 0 13 15,0 0-36-15,0 0 17 0,0 0-32 0,0 0-59 16,0 0 4-16,0 0-9 0,-7-2 23 0,7 2-9 16,0 0 1-16,0 0 16 0,0 0-6 15,0 0 15-15,0 0 9 0,0 0-37 0,0 0 16 16,0 0-3-16,0 0-8 0,0 0 26 0,0 0 0 15,0 0 11-15,0 0-11 0,0 0 0 0,0 0 2 16,0 0-4-16,-1-7-3 0,1 7 74 16,0 0-12-16,0 0-4 0,0 0-19 0,0 0-9 15,0 0 1-15,0 0-13 0,0 0-5 16,0 0 2-16,0 0-30 0,21-1 30 16,-21 1-23-16,10 1-5 0,-10-1 21 0,11-1-8 15,-11 1-13-15,16 0 8 0,-9 0-5 0,4 0-19 16,-11 0 24-16,17 0-5 0,-6 0-13 15,-1 0-8-15,3 0 18 0,1 0-25 0,-1-2 22 16,2 2 6-16,-2 0-23 0,4 0 12 0,-4 0-9 16,2 0 4-16,1 0 0 0,2-1 8 15,-2 2-12-15,-1-1-4 0,1 0 3 0,1 0-20 16,-3 0 18-16,3 0-3 0,-3 0 3 0,3 0 2 16,-3-1-10-16,3 2 8 0,-1-1-3 0,-1-1 2 15,1 1 16-15,2 1-23 0,-1-1 8 16,-3 0 0-16,3 0-8 0,-1 0 7 15,-1 0-7-15,1 0-10 0,2-1 10 0,-2 2 3 16,-1-1-6-16,1-1 21 0,2 1-15 16,-2 0-3-16,-1 0 2 0,-2 0-17 0,4 0 23 15,-3-2-3-15,0 4 5 0,2-4 3 0,-1 2-18 16,-2 0 0-16,4-2 7 0,-3 4 3 16,0-2 0-16,2 0 3 0,-1 2-16 0,-2-2 3 15,4 0 5-15,-3 0 8 0,3 0-18 0,-1 0 7 16,2 0-5-16,-5 0 14 0,5-2-4 15,-2 2-7-15,2 0-3 0,-2-2 16 0,-1 2-8 16,1 0 0-16,-1 0 3 0,1 0 7 16,2 0-5-16,-2-2-15 0,2 2 20 0,-1-1-8 15,-3 1 6-15,6-1-5 0,-3 0-8 16,3 1 7-16,-3-3-4 0,4 1-1 0,0 2 8 16,-4 0-5-16,6 0 8 0,-2-1-8 0,-1-2 15 15,-2 0-17-15,3 2-9 0,-1 1 16 16,-3-2 1-16,4 1-4 0,-4-1-2 0,0 0 5 15,0 2-2-15,0 0-6 0,-1-2 3 0,-1 0 5 16,1 2-12-16,-1-1 4 0,1-2 11 16,1 1-6-16,-3 2 1 0,3 0 2 0,-3 0-2 15,3 0-6-15,-4 0 13 0,5 0-10 16,-5 0 0-16,5 0-84 0,-2-1 10 0,-2 1 10 0,0-1 18 16,3 1-8-16,0-2 13 15,0-1-8-15,-3 2 11 0,3 1-1 0,0 0 21 16,-3 0-5-16,3-2-2 0,0 4-11 0,0-5 10 15,0 1 19-15,-3 2-1 0,3 0-5 16,0 0-5-16,-3-2 6 0,3 2-6 0,-4 0 25 16,2 0-7-16,1 0-12 0,-2 0 4 0,3 0 8 15,-3 0-8-15,-1 0 6 0,2 0 12 16,-2 0-15-16,0 0-11 0,4-2 24 16,-3 2-16-16,0 0 6 0,-1 0-8 0,2-1 10 0,-2 1 10 15,1-1-13-15,-1 2 6 0,1-1-11 16,-1 0 8-16,-2 1 8 0,0-1-13 15,2 2 7-15,1-2-7 0,-4 0 5 0,0 0 5 16,1 0-10-16,-1 2 8 0,0-2-3 0,0 0-5 16,0 2-6-16,0-1 16 0,1-1-10 15,-1 2 3-15,0-2 4 0,1 0-2 0,-1 0 3 16,0 0-1-16,1 1-7 0,-1 2 5 0,0-3 13 16,4 3-15-16,-4-2-4 0,3-1-4 15,1 2 10-15,-1 2 0 0,1-4-2 0,0 2 4 16,3 0-7-16,-3-2-8 0,3 2 8 0,0 1 8 15,3-1-3-15,-2-2 5 0,2 4 3 16,1-1-8-16,0-2-13 0,-1-1 10 0,0 5-5 16,1-4 39-16,-1 1-38 0,1 0-1 15,0 0 16-15,-2 0-14 0,-1 1 9 0,2-3-6 16,1 1 3-16,-4 2 8 0,0 0 2 16,0-2-2-16,0-1-8 0,0 0-3 0,-3 5-4 15,0-4 9-15,2 0-7 0,-1 0-5 0,1 1 10 16,-1-2 13-16,-2 2-16 0,1 0-4 0,3-1 12 15,-3 1-8-15,2-2-5 0,-1 0 26 16,-2 0-20-16,4 1 20 0,-3 2-21 0,0-1-2 16,2 0 2-16,-1-2 16 0,-2 0-18 0,0 0 10 15,4 2-5-15,-4-2-5 16,2 3 5-16,-2-2-2 0,1-1-6 0,3 0 8 16,-3 1 5-16,2 0-10 0,-1 1 0 0,1-2 10 15,-1 2-10-15,-2 0 2 0,5-1 11 16,-2 1-11-16,1-2-2 0,-3 0 13 0,3 0-6 15,0 1-9-15,0-1 7 0,0 3 7 0,1-3-4 16,2 2-3-16,-3-1-10 0,3-1 12 0,1 0 16 16,-1 0-8-16,1 1-10 0,3-1 0 15,-4 0-17-15,4 0 14 0,-3 0-2 0,-1 0 0 16,1 0 15-16,0 0-10 0,-1 0-13 0,1-1 18 16,-1 2 8-16,-6-2-10 0,3 1 7 15,0 0-13-15,-3-1-9 0,-1 1 12 16,-2 0-11-16,-1-2 22 0,0 2-14 0,-10 0 11 15,17 0-24-15,-10 0 29 0,-7 0-5 16,17 0-13-16,-17 0 20 0,7-3 3 0,-7 3-21 16,7-1-20-16,-7 1-25 0,0 0-3 0,0 0-60 15,0 0-45-15,0 0-46 0,0 0-87 0,-31-7-471 16,18 7 40-16,-8 0 119 0</inkml:trace>
  <inkml:trace contextRef="#ctx0" brushRef="#br0" timeOffset="128825.33">17292 14028 432 0,'-10'0'136'0,"10"0"20"0,0 0 26 15,-10-2-47-15,10 2 78 0,0 0-14 16,-7 0-2-16,7 0-30 0,0 0-6 0,0 0-23 16,0 0-12-16,-11-2-11 0,11 2-13 15,0 0-17-15,0 0-6 0,0 0 3 0,0 0-13 16,0 0-2-16,0 0-11 0,0 0-12 0,0 0 7 15,0 0-10-15,0 0 10 0,21 6-15 16,-11-3-11-16,1-3 19 0,2 1-1 0,2 2-17 16,5 0 20-16,4-2-18 0,3-1 21 15,4 2-11-15,3 1-10 0,7-2 16 0,4 0-11 16,-1 0-2-16,4 1-8 0,14-2 5 0,-5 2 0 16,-9-4 13-16,0 2-8 0,14 0-12 15,3 0-6-15,-11 0 13 0,-6 0-10 0,16 0-7 16,1 0 7-16,-3 0-1 0,-7 0-24 15,-7 2 17-15,-1 0 3 0,-1-2-13 0,1 1 2 16,1-1 9-16,-4 2-6 0,1-2 5 0,-4 0-25 16,0 1 20-16,-3-1 15 0,3 3-25 15,-1-1 15-15,-6-1-12 0,1 0 2 0,-1-1 5 16,0 0-15-16,-3 2 12 0,3 1-2 16,1-2 10-16,-1 0-20 0,-3 0 5 0,3-1 10 15,0 2-2-15,0-2 4 0,0 2 9 0,1-2-6 16,-1 2-5-16,7-1 0 0,-7 1-2 15,0-2-1-15,7 0 4 0,-6 0 1 0,2 1-9 16,0-1 9-16,1 3-12 0,6-1 10 16,-9-2-5-16,-1 0-5 0,0 1 8 0,7 0-1 15,-6-1-12-15,2 0 8 0,3 0-4 0,-8 2 4 16,5 1 12-16,4-2-5 0,-6 0-18 16,-1-1 21-16,0 0-13 0,0 1 8 0,0 1 2 15,0-2 0-15,0 0 0 0,-3 0-8 0,4 2-2 16,-4-2 5-16,-2 0 5 0,2 2 3 15,0-2-5-15,1 0 2 0,-6 1-3 16,2-1 3-16,-1 2-7 0,1-2 9 0,2 0-4 0,-5 0-8 16,-1 0-5-16,2 1 7 0,-2-1 11 15,0 3-8-15,-3-1 7 0,2-1-9 16,-2-1-1-16,0 1 3 0,-1-1 3 0,1 0 7 16,0 0-10-16,-2 0-2 0,-1 0-11 0,-1 2 18 15,-3-2-15-15,3 0 10 0,-3 3 10 16,-1-3-13-16,1 0 8 0,-1-3 1 0,-2 3-12 15,-1 3 14-15,0-6-10 0,-10 3 12 0,17 0-10 16,-10 0 18-16,-7 0 5 0,14 0-5 16,-14 0 0-16,10 0 2 0,-10 0-20 0,10-2 21 15,-10 2-16-15,0 0 33 0,7 0-12 16,-7 0-11-16,7-2 0 0,-7 2-4 0,1-6 9 16,-1 6-7-16,0 0-3 0,0-7-5 15,0 7 3-15,0 0-5 0,-1-5-42 0,1 5-33 16,-7-5-48-16,0 4-154 0,-3 1-686 0,-7-1 139 15,-3-4 55-15,-8 4 86 0</inkml:trace>
  <inkml:trace contextRef="#ctx0" brushRef="#br0" timeOffset="132284.19">12701 13341 598 0,'0'0'203'16,"0"0"-22"-16,0 0 19 0,0 0-13 15,0 0-8-15,0 0-7 0,0 0-14 0,0 0-12 16,0 0-87-16,0 0-13 0,0 0 5 16,0 0 21-16,0 0-23 0,0 0-1 0,0 0-12 15,0 0 18-15,0 0-11 0,0 0 9 0,0 0 14 16,7-8-10-16,-7 8-2 0,0 0-3 16,0 0 13-16,0 0-7 0,0 0-27 0,-3-8 1 15,3 8 15-15,0 0 41 0,-4-9 23 0,4 9-12 16,0 0-6-16,0-4-33 0,0 4-1 15,-3-6 6-15,3 6-2 0,-1-6-29 0,1 6 8 16,-3-9-2-16,0 8-11 0,3-6 5 0,0 7 10 16,-4-7-17-16,1 2 12 15,0 0-7-15,-3-2 5 0,1 3 8 0,-1-4-14 16,-1 2 1-16,0-2-18 0,1 0 20 0,-5-1-10 16,1 1 10-16,0 1-35 0,-4-3 22 15,1 2-7-15,-2-3 8 0,2 1-6 0,-5 0 5 16,2-1-15-16,-2 3-2 0,-3-3 15 0,2 1-26 15,-2-1 24-15,4 1 2 0,-3 2-3 16,2 1-7-16,1-3-11 0,0 3 11 0,3 0 5 16,-3 2-13-16,1-2 5 0,1 0-8 0,2 0 3 15,-1 2 3-15,0-1-16 0,0-1 21 16,1 1-8-16,0 2 15 0,-1-3-10 0,0 0-5 16,0 3-3-16,-2-3 1 0,1 0 4 0,-1-1-7 15,-1 2 8-15,3 0-3 0,-3 0 10 16,3-1-12-16,-3 0-4 0,3 2 1 15,0-2-2-15,-2 1 9 0,1-1 1 0,-1 3-1 16,-1-2 3-16,6-1-10 0,-6 4 28 0,4-2-33 16,-1 1 13-16,1-2-3 0,2 5 7 15,-3-5-12-15,4 5 8 0,-4-5 25 0,1 4-43 16,-1-2 20-16,0-1 2 0,-3 1-9 0,3 0 7 16,-3-2 5-16,0 4-2 0,-3-5-16 15,3 4 16-15,-1-3-13 0,-5 5 5 0,6-6-5 16,-4 4-3-16,-3-2-10 0,-3 3 23 0,3-2 0 15,-3 0-7-15,3 2 2 16,-1-2 7-16,1 3-17 0,-6 0 15 0,3-2-7 0,3 2-1 16,-4-4 1-16,1 5-6 0,3 0 16 15,0-2-21-15,0 0 26 0,0-1-13 16,0 2 2-16,3 1-7 0,-2 0 10 0,2-2 3 16,-2 1-16-16,2 1 3 0,1-4 5 0,-1 4 15 15,1-1-20-15,2 1 5 0,-3-2-5 16,2 2-8-16,1-1 21 0,-2 1-16 0,3-1 1 15,-4 2-1-15,1-2 8 0,-1 2-8 0,-3-1 8 16,3 0 16-16,-2 0-16 0,-1 1-5 0,0 1 22 16,0-1-17-16,0-1-7 0,0 4 2 15,3-3-13-15,-6 1 23 0,7-2-3 0,-4 4 1 16,-4 0-6-16,4-2 1 0,0 3-8 16,1-2 28-16,2 2-26 0,0-3 8 15,-3 4 5-15,4-4-5 0,-1 3-10 0,2 0 15 16,-2-1 5-16,0-1-15 0,4 3-3 0,-3-4-7 15,-1 5 28-15,4-3-13 0,0 2-16 16,-4 1 11-16,4-4-2 0,-3 5 7 0,3-1-6 16,-1 0 4-16,-1-1-6 0,1-1 13 0,-3 2-10 15,1 1-2-15,-1 1 12 0,1-1-5 16,0 0-8-16,-4 2 11 0,3-3-9 0,-3 3 1 16,1-1 5-16,2 3-12 0,-4-4 1 0,2 3 6 15,2-3 5-15,-3 3 0 16,3-1-8-16,-3 0 11 0,4 1-6 0,0-3 3 15,-4 2 3-15,7 3-3 0,-4-4 5 0,1 1 0 16,0 0 18-16,-1 3-25 0,4-3-8 0,-1 1 22 16,-2 2-30-16,3-2 18 0,-1 0 3 15,5-1-13-15,-1 1 12 0,-2-3-9 0,2 2 12 16,0-3-13-16,1 6 5 0,2-3 9 0,-2-1-4 16,-2 2-22-16,3-3 30 0,1 5-18 15,0-2 11-15,-2-1-8 0,2 5 15 0,-2-7-18 16,3 9 6-16,-1-9 9 0,2 9 1 0,2-7-8 15,0 5 8-15,-1-2-11 16,-1 0-2-16,5 1 2 0,-3 2 16 0,0-4-26 0,4 3-2 16,-1 0 13-16,1 0-14 0,0-3 11 15,0 2 3-15,2 1-6 0,1-1-7 16,0 1 15-16,1 0-8 0,2 1 21 0,-3 1-8 16,3 0 2-16,0-1-14 0,1 1 12 0,-1-3-8 15,4 1-2-15,0 1-2 0,-3 1 9 16,5-2-10-16,-1 2-2 0,2-1 0 0,-3 0 10 15,3 0 5-15,4-1-13 0,-1-2 8 0,4 4 5 16,-3-2-7-16,4-1-11 0,2-3-2 16,0 4 12-16,1-5-2 0,0 5 8 0,5-3 2 15,-2 3-3-15,4-2 11 0,2-1-10 0,-2 2-6 16,0-3 11-16,2 2-13 0,1-1 10 0,-3-2 13 16,2 3-11-16,1-3-14 15,-4-2 7-15,-3 1-3 0,3-1 8 0,0-1-2 16,1 3 5-16,-4-3-14 0,1-1 1 0,2 1 8 15,-4-1 2-15,4 1 0 0,-3 1-5 16,1-1 0-16,2-1-8 0,-3 0 14 0,6 0-6 16,-3 1-11-16,1-1 16 0,0-2 13 0,2 1-23 15,1-2-8-15,0 1 31 0,-1 1-10 16,4-5-5-16,-3 4-9 0,3-2 24 0,-3 0-18 16,6-2-7-16,-1 0 22 0,-2 0-2 0,3 0-11 15,-3 0-2-15,7-2 3 16,0-3 2-16,-3 4-2 0,3-2 9 0,-4-1-9 15,1 0 5-15,3-2 4 0,-4 5-22 0,1-6 13 0,3 7 4 16,0-5-9-16,-3 0-1 0,3 0 19 16,-3 3-1-16,2 0-20 0,-2-4 2 15,3 6 1-15,-3-3 4 0,2-1 11 0,2 4-13 16,-5-4 0-16,-5 0 0 0,2 2 3 0,6 0 2 16,-9-3-10-16,3 4 12 0,4-6-1 15,0 3-6-15,-1-2-6 0,0-2 14 0,2 1-13 16,12-5-5-16,-7 1 17 0,7-1-12 0,-9 2 10 15,-2 1-5-15,9-5 3 0,-9 4 0 16,-2 1-9-16,-4-2 9 0,3-1-8 16,-2 2 5-16,-1-5 13 0,0 5-21 0,-2-5 21 15,1 4-16-15,-2-3 19 0,0-1-14 16,-3 3-2-16,2-4 5 0,-3 1-2 0,-3-2-3 16,3 4 2-16,-3-3-2 0,1 0-7 0,-1-2 2 15,-1-1 2-15,1 1-5 0,-3 3 29 16,0 1-19-16,-5 0-17 0,2 0 25 0,-5 4-23 15,1 1 21-15,-4 0-23 0,-3 0 22 0,0 2-12 16,3 0 8-16,-3-1-3 0,-4-1 2 16,4 1-12-16,-4 3-3 0,0 0-38 0,-3-2-23 15,0 7-18-15,0-7-67 0,0 7-120 0,-10-1-176 16,4 1-449-16,6 0 126 0,-17-2 48 16,7-1 159-16</inkml:trace>
  <inkml:trace contextRef="#ctx0" brushRef="#br0" timeOffset="149793.51">19685 14345 875 0,'0'0'297'16,"0"0"-18"-16,0 0-36 0,0 0-18 0,0 0-20 16,0 0-69-16,24-5-34 0,-10-2-12 15,13-2-6-15,21-7-12 0,4-1 10 16,23-8-13-16,10 5-8 0,4-4 6 0,4-5-8 16,5 4-13-16,4-2 64 0,5 2-77 0,-1 0 0 15,7 0-7-15,-1 0-18 0,-5 2 10 0,-2 1-6 16,-2 0 6-16,-7 6 8 0,-7-3-18 15,-5 1 7-15,-22 5-10 0,-1 2 8 0,-9 3 2 16,-8 0-12-16,-9 1 10 0,-11 1-3 16,-1 4-8-16,-2-2 16 0,-7 0-10 0,3 4-5 0,-10 0-6 15,0 0-7-15,-7 0-18 0,6 1-29 16,-6-1-27-16,-10 14-26 0,0-6-100 16,-10 2-59-16,-5 7-568 0,-5-2 90 0,-14 3 73 15</inkml:trace>
  <inkml:trace contextRef="#ctx0" brushRef="#br0" timeOffset="150228.22">19730 14520 860 0,'0'0'286'0,"-8"1"1"16,8-1-23-16,0 0-101 0,0 0-17 0,0 0-18 15,0 0 8-15,0 0-16 16,0 0-7-16,21-13-6 0,0 8-17 0,13-7-11 16,14 1-12-16,13-5 17 0,18-7-20 0,10-2-5 15,-3 0 0-15,6 0 3 0,3-1-6 16,1-2-15-16,7-1 2 0,-1 2 1 0,7-1-1 16,-6 1-22-16,3 2 17 0,-7 0-25 0,0 4 7 15,-6-3 4-15,-1 1-19 0,-6 4 77 0,-1-4-1 16,-10 4-6-16,-13 5-19 0,-1-3-10 15,-6 6 8-15,-3-3-8 0,-12 6-8 0,-6-2-2 16,-6 3 3-16,-4-1-6 0,-4 6 3 0,-3-3-6 16,-3 0-4-16,0 0 2 0,-1 4 10 15,-2 0-25-15,-4-4 3 0,2 4 12 0,-2 1-13 16,-7 0 3-16,11-3-3 0,-5 1-12 16,-6 2 0-16,0 0-9 0,0 0 4 0,10 0-8 15,-10 0-1-15,0 0-9 0,0 0-3 16,0 0 5-16,0 0-15 0,0 0 5 0,0 0-8 15,0 0 0-15,0 0-20 0,0 0-21 0,-13 12-108 16,13-12-119-16,-10 1-605 0,3-1 88 16,7 0 68-16,-13 0 123 0</inkml:trace>
  <inkml:trace contextRef="#ctx0" brushRef="#br0" timeOffset="170605.29">3214 15109 949 0,'0'0'323'0,"0"0"-49"0,0 0-6 15,0 0-17-15,0 0-41 0,0 0-15 16,0 0-16-16,0 0-15 0,0 0-24 0,0 0 1 16,0 0-21-16,0 0-15 0,11-11-7 15,-1 4-1-15,8 3 3 0,8-9-23 0,5-2-26 16,20-3 10-16,2-1-30 0,5-2 25 0,13-4-7 16,0 0-13-16,-1 0 0 0,1 0-1 15,-12 7-17-15,-1-2 5 0,0 3-82 0,-7 0 18 16,3 0 1-16,-5 1 1 0,-9 3-7 0,-6 2-15 15,-3 3-6-15,-6 0-25 16,-2 1-41-16,-3-1-18 0,-5 7-85 0,-9 0-112 0,4 1-473 16,-6 1 53-16,-4-1 97 0</inkml:trace>
  <inkml:trace contextRef="#ctx0" brushRef="#br0" timeOffset="171042.37">3184 15333 970 0,'-7'3'243'0,"7"-3"-10"16,0 0-29-16,0 0-29 0,-6 1-12 0,6-1-4 15,0 0-16-15,0 0 1 0,0 0-24 0,0 0-23 16,0 0 3-16,21-11-13 0,-8 8-5 15,7-4-13-15,3-1 0 0,12-4 0 0,13-5-15 16,7-4-10-16,3 0 12 0,13-4-10 0,5-4-8 16,-1 0 6-16,0-3-13 0,4 1 7 15,-7 6-20-15,3-3 3 0,-3-1 2 0,-14 10 12 16,0-1 1-16,-7 1-20 0,-10 8-6 0,-7 0 21 16,-3 2-16-16,-7 1-5 0,-3 1 8 15,-1 1-15-15,-5 2-3 0,-3 0 15 0,-1 1-18 16,0-1 6-16,-2 3 10 0,-5 1-18 15,-4 0 10-15,9-3 2 0,-9 3-4 0,0 0-8 16,0 0 2-16,0 0-2 0,0 0-2 16,0 0-6-16,0 0 2 0,0 0-22 0,-23 8-8 15,23-8-28-15,-11 3-18 0,5 1-49 0,0-3-38 16,6-1-143-16,-10 1-515 0,5 1 62 16,5-2 127-16</inkml:trace>
  <inkml:trace contextRef="#ctx0" brushRef="#br0" timeOffset="183948.55">12250 4346 583 0,'-6'0'225'0,"6"0"-17"16,-15-4-91-16,9 4-4 0,6 0-16 0,-10-1 8 15,5-4-2-15,5 5-21 0,-9-1 2 0,9 1-5 16,0 0 6-16,-10-1-11 0,10 1-10 15,-4-5-15-15,4 5 7 0,0 0 5 0,-10-1-25 16,10 1 13-16,0 0-21 0,0 0 3 0,0 0-3 16,0 0-2-16,0 0-14 0,0 0 14 0,0 0-16 15,0 0 6-15,14 10 7 0,2-6 7 16,5-3 11-16,7 6-7 0,15-7-6 0,2 3 13 16,20-2-11-16,4-1 1 0,6 0 10 15,0 0-31-15,7 0 8 0,17 2 0 16,0 1-3-16,-16-3-2 0,12 2-5 0,-17 3 10 15,-5-3-3-15,1 5 1 0,-1-4-9 0,-2 3 9 16,1-2-14-16,-1 3 8 0,-2-2 6 16,-3-1-1-16,-2 3-12 0,-6-1 15 0,-14-3-8 15,-6-2 3-15,-7 3-8 0,-1-1-10 0,-6-2 12 16,-3 1 6-16,0 1-10 0,-7-2 9 0,3 0 4 16,-4-1 2-16,-3 2-5 0,1-2-6 15,-1 3-43-15,-4-3-38 0,1 1-8 16,-7-1-71-16,0 0-50 0,8 0-163 0,-8 0-419 0,0 0 109 15,0 0 62-15</inkml:trace>
  <inkml:trace contextRef="#ctx0" brushRef="#br0" timeOffset="184796.69">15894 4450 614 0,'-6'-3'253'0,"6"3"-28"15,-7-1-25-15,7 1-23 0,0 0 10 0,-8-3-18 16,8 3-29-16,0 0-9 0,0 0-6 0,0 0 1 16,0 0-9-16,0 0-9 0,31 2-11 15,-7 0-10-15,10 1-12 0,8-3 6 0,5 0-91 16,25 0-5-16,0 0 79 0,10 0 2 0,18 0-4 15,5 0-6-15,5 0-2 0,-1-3 7 16,1 6-10-16,1-6-15 0,3 3-5 16,2-1 7-16,7 2-2 0,0-5-8 0,1 4 19 15,-1-1-22-15,-1 1-4 0,-2-1-9 0,3-4 1 16,-3 5 13-16,0-1-8 0,-8 0 0 16,-2-2-8-16,-8 0 0 0,-6 0-5 0,-20 3 0 15,1-4 3-15,-8 4-5 0,0-1 2 0,-15 1 5 16,-9 0 0-16,-1 0-12 0,-2-2-6 15,-5 2 16-15,-6 2-1 0,-4-2-9 0,-3 0-9 16,-4 0 14-16,-2 0 7 0,-2-2-2 0,-2 2 5 16,0 0-13-16,-3 0-8 0,-5 0 0 0,-6 0-17 15,10-1 2-15,-10 1-36 0,0 0-15 16,0 0 7-16,0 0-66 0,0 0-102 0,0 0-643 16,-16-7 105-16,16 7 63 0,-12-1 114 15</inkml:trace>
  <inkml:trace contextRef="#ctx0" brushRef="#br0" timeOffset="189813.98">9946 5213 734 0,'-6'-2'277'0,"6"2"-16"0,-4-2-5 15,4 2-105-15,-8-6-11 0,8 6-14 0,-6-3 22 16,6 3-20-16,-4-4-33 0,4 4 5 16,0 0-21-16,-6-3-2 0,6 3-13 0,0 0-10 15,0 0-3-15,0 0-8 0,0 0-2 0,0 0 0 16,0 0-7-16,0 0 42 0,31 3-50 0,-15-2-3 15,5 2-2-15,3-3-14 0,1-3 14 16,8 3-1-16,1-1-4 0,7-2 7 0,-7 2-11 16,5 0-9-16,-5-2 12 0,0 1 16 0,-3 1-26 15,-1 0-5-15,1 1-2 16,-8 0-21-16,1-2-11 0,-6 4-22 0,-1-2-13 16,0 2-21-16,-4 0-48 0,-5 2-51 0,-2-1-47 15,-2 2-529-15,-1-2 48 0,-3 4 77 16</inkml:trace>
  <inkml:trace contextRef="#ctx0" brushRef="#br0" timeOffset="190228.64">10684 5301 1000 0,'0'0'277'0,"0"0"-34"0,0-8-13 16,0 8-33-16,7-5-12 0,0 2-27 15,3 0-12-15,1-1-15 0,2 1-11 0,4-1-17 16,1 0-4-16,2 0-12 0,0 1-20 16,2 0 2-16,4-1-15 0,-2 2 10 0,3 1-10 15,-3-2-88-15,4 1 24 0,-1-1-18 16,-4 3 10-16,2-4-10 0,-1 2 5 0,-3 2 13 16,-1 0-3-16,1 0-5 0,-1 0 8 0,-7 0-8 15,2 0 10-15,-2 0 13 0,0 0-7 16,-2-1-9-16,-4 1 6 0,-7 0-23 0,17 0 18 15,-10-1-21-15,-7 1-38 0,10 1 13 0,-10-1-111 16,0 0-30-16,10-3-56 0,-6 6-520 16,-4-3 71-16,0 0 80 0</inkml:trace>
  <inkml:trace contextRef="#ctx0" brushRef="#br0" timeOffset="190755.21">12301 5386 803 0,'0'0'284'16,"0"0"-20"-16,0 0-28 0,0 0-19 15,-4-2-33-15,4 2-4 0,0 0-32 0,0 0-12 16,0 0-1-16,0 0-4 0,31 0-8 0,-13 0-6 16,6-2-22-16,7-1-5 0,6 0-8 15,1-1-8-15,6-1-5 0,-3 1-8 16,0 0-7-16,14-4 0 0,0-1-67 0,-8 3-20 16,8-1 10-16,3 0-16 0,-3 1 16 0,3-1 3 15,-13-1 7-15,-1 3-2 0,-6 1 12 16,2-2-12-16,-9 4 7 0,-3-4 3 0,-4 4-3 15,-4 1-4-15,0-3 12 0,-5 3-13 0,-2-2-36 16,-3 2-17-16,1-2-108 0,-11 3-154 16,3-2-483-16,-3 2 50 0,0 0 103 0</inkml:trace>
  <inkml:trace contextRef="#ctx0" brushRef="#br0" timeOffset="197522.15">6510 14951 650 0,'-6'-4'253'0,"6"4"-20"0,-7-6-10 0,4 2 5 16,-1 0-21-16,4 4-18 0,-8-4-68 0,8 4-22 15,-6-6-4-15,6 6-3 0,-4-3-2 16,4 3-18-16,-3-5-16 0,3 5 0 0,0 0-20 15,7-7 10-15,1 5-8 0,5 1-2 0,3-3 5 16,8 1-15-16,7 0-1 0,8-2 4 16,18-2-22-16,7-2 19 0,3 1-13 0,1 0 12 15,0-1-15-15,-3 1 3 0,0 0-10 0,-4 1 12 16,-3-3 3-16,-10 6 0 0,-13 0-5 16,2-3-5-16,-6 5-3 0,-4-1-3 0,0-2 6 15,-7 4 5-15,1-2-13 0,-6 0 7 16,-2 2-4-16,0 1 10 0,1 0 74 15,-4-2-5-15,-3 2 0 0,0-1-26 0,-7 1-7 16,0 0-19-16,11 0-25 0,-11 0 21 0,0 0-41 16,0 0-24-16,0 0-53 0,0 0-54 15,6-6-120-15,-6 6-592 0,0 0 101 0,0 0 50 16,7 7 101-16</inkml:trace>
  <inkml:trace contextRef="#ctx0" brushRef="#br0" timeOffset="198308.75">7881 14847 673 0,'0'0'174'15,"-14"0"-23"-15,14 0-8 0,0 0-2 16,0 0-21-16,-10 1-10 0,10-1-10 0,0 0-3 15,0 0 6-15,-3 3-16 0,3-3-5 0,0 0 28 16,0 0-21-16,18 7 9 0,-6-7-4 16,6 0-4-16,2 0-8 0,7 0-3 15,4 0-2-15,10-3 2 0,4-1-2 0,16-6-21 16,-2 7-73-16,6-4 4 0,-1-2 69 16,1-1 0-16,-3 2-2 0,-1-5-10 0,-2 5 9 15,-1-3-19-15,-3 3 12 0,-8-1-16 0,-10 1 9 16,2 1-14-16,-5 0-4 0,-4 0 2 15,-2 3 15-15,-1-2-10 0,-4 2-7 0,-2 0-3 16,-3 1-3-16,-2 2-5 0,-1-2 14 0,-5 0 6 16,3 1-7-16,-2 1 0 0,-4-3 13 15,2 4-31-15,-2 0 11 0,-7 0-9 0,11-2 6 16,-5 0-10-16,-6 2-8 0,7-3-8 0,-7 3 0 16,0 0-8-16,0 0-25 0,0 0-20 15,0 0-60-15,0 0-96 0,4 0-649 16,-4 0 152-16,0 0-5 0,0 0 120 0</inkml:trace>
  <inkml:trace contextRef="#ctx0" brushRef="#br0" timeOffset="201296.45">12110 14859 458 0,'0'0'158'16,"0"0"-17"-16,-7-1-8 0,7 1 8 0,0 0-21 16,0 0-2-16,-6-2-18 0,6 2-3 0,0 0-28 15,0 0 3-15,0 0-21 0,0 0 13 16,0 0-8-16,0 0-7 0,0 0-5 0,0 0 4 15,0 0-2-15,0 0 11 0,0 0 2 0,23 3 22 16,-9 0-1-16,10-2-24 0,10 1 26 0,7-4-23 16,23-2 15-16,1 3-33 15,8-6 13-15,16-3-8 0,3 0 72 0,4 0-6 16,6-3-14-16,4 1-17 0,-3-1 6 0,-1-4-12 16,1 6 12-16,-4-3-26 0,-6 2-15 15,-1-1-5-15,-6 5 18 0,-12 1-28 0,-3 1 12 16,-5 0-7-16,-5 0-3 0,-9 6 3 0,-12 0-8 15,-6 0 16-15,-3 0-21 0,0 0-15 16,-10 1 17-16,3 2-17 0,-8 0-18 0,2-2 17 16,-5-1-9-16,-2 5-6 0,-1-2-2 15,-3-1-3-15,-4 5-7 0,-3-6 4 16,0-1-27-16,-3 7-52 0,-1-1-53 0,-5-4-96 16,-1 3-649-16,-1-1 123 0,-3-4 53 0,-7 4 90 15</inkml:trace>
  <inkml:trace contextRef="#ctx0" brushRef="#br0" timeOffset="201702.64">12072 15033 622 0,'0'0'207'0,"-10"-2"-8"0,10 2-7 16,0 0-20-16,0 0-11 0,0 0-5 0,28-10-25 15,-5 5-3-15,15-3-31 0,19 1 3 16,5-3-8-16,7 0 11 0,16-5-22 0,4 3 6 16,3-4-17-16,8 1-17 0,3 0-7 0,5-2 13 15,2 5 13-15,-4-2-31 0,3-2 5 16,-9 0 0-16,6 4 51 0,-1-3-5 0,-3 4-7 15,-6-3-13-15,-7-1-1 0,-13 7-2 0,-8 1-10 16,-6-3-13-16,-4 6-5 16,-14-2 3-16,-3 1-13 0,-10 5-1 0,-3-5 4 15,-5 0-17-15,-5 5 14 0,2-2 2 0,-6 0-2 16,-1-1-15-16,1 2 24 0,-7 1-32 16,-7 0-18-16,10 0-5 0,-10 0-26 0,0 0-16 15,0 0-45-15,0 0-62 0,0 0-148 0,-24 1-579 16,7 2 113-16,1-3 61 0,-9 0 111 15</inkml:trace>
  <inkml:trace contextRef="#ctx0" brushRef="#br0" timeOffset="202127.76">12100 15083 854 0,'27'-9'244'16,"7"1"6"-16,0-2-42 0,21-5-19 0,7 3-35 15,16-8 22-15,1 2-25 0,7 3-5 0,6-3-120 16,4 0 17-16,6 1 4 15,4 2-17-15,-3-2 9 0,2 2-19 0,-5-2 39 16,-1 3-33-16,0 0-3 0,0-1-13 0,-4 5 8 16,-2-5 5-16,-4 7 2 0,-18-1-9 15,-5 5-11-15,-4-2-10 0,-12 0 15 0,-8 4-7 16,-11-3 12-16,2 3-28 0,-9 1 23 0,-3-1 3 16,0 1 10-16,-2-3-18 0,-5 4 13 15,0 0-25-15,0-1 24 0,-7 1-6 0,2 0 12 16,-9 0-13-16,15-1-2 0,-15 1 10 0,0 0-18 15,7 0 17-15,-7 0-4 0,0 0-13 16,0 0-25-16,0 0-21 0,0 0-31 16,0 0-59-16,0 0-117 0,0 0-528 0,-25 2 57 15,15-2 89-15</inkml:trace>
  <inkml:trace contextRef="#ctx0" brushRef="#br0" timeOffset="210137.14">24410 14066 627 0,'0'0'227'0,"0"-7"-29"16,0 7-17-16,0-3-27 0,0 3 10 15,0 0-36-15,-4-7-18 0,4 7-10 0,0 0-19 16,0 0 6-16,0 0-10 0,0 0-8 0,0 0 1 16,-2 23-1-16,0-12-8 0,-4 9-10 15,3 3-10-15,-1 6 0 0,1 5-5 0,-4 0 18 16,0 1-34-16,0 15 26 0,-3 0-18 0,4-11 3 15,-2-5-8-15,4 0-18 0,-2-3 6 16,3-3-1-16,-1-3-8 0,1-1 3 16,0-6 1-16,2-1-24 0,-3 1-8 0,4-5 11 15,-3-3-29-15,0-1-125 0,-4-3-128 0,7-4-488 16,0-2 104-16,0 0 56 0</inkml:trace>
  <inkml:trace contextRef="#ctx0" brushRef="#br0" timeOffset="210496.74">23965 14001 747 0,'-3'-5'320'0,"3"5"-26"0,-1-5-28 16,1 5-12-16,0 0-44 0,7-7 10 16,0 6-36-16,4-1-23 0,10-3-22 0,-1 2 1 15,10-2-45-15,8 2-3 0,7-4-10 0,16 4-5 16,1-5-3-16,6 2-25 0,0-2 17 16,0 5-22-16,-2-1 15 0,-1-1-8 0,-3 0-5 15,-12 3-8-15,-11 0-2 0,-5-1-15 0,0 2 2 16,-10 1-10-16,2 0-1 0,-2 0-42 0,-3 0-14 15,-5 0-20-15,-1 0-30 16,-2 0 17-16,-2 0 10 0,-4 1-89 0,-1 5-74 16,-6-6-167-16,3 8-435 0,-6-1 85 0,0 0 71 15</inkml:trace>
  <inkml:trace contextRef="#ctx0" brushRef="#br0" timeOffset="210935.77">24775 14233 947 0,'8'-3'276'0,"-8"3"-23"16,6-2-22-16,-6 2-29 0,0 0-7 15,16 6-19-15,-11 1-32 0,2 3-4 0,-1-2-4 16,1 5-23-16,2 2-3 0,-4-1-11 0,2 5-11 15,-4-2-7-15,3 2-4 0,-5 3-10 16,2-2-19-16,-3-2 6 0,0 6-23 0,0-6 7 16,-3 0 1-16,3 1-21 0,-1-5 2 0,-2 1-7 15,3-2 12-15,-3-2-19 16,3-1 4-16,-3-2 10 0,2-1-20 0,-2-1 13 16,0-2 0-16,3-4 5 0,0 0-8 0,0 0 0 15,-14-12 13-15,11 3-10 0,3-2 5 16,3-1 15-16,-3-3-10 0,3-1 13 0,4-1-10 15,0-4-3-15,0 0 0 0,6 0-10 0,-2 1-8 16,2 1 8-16,-2 0-8 0,3 0 2 0,-1 2-9 16,-2 4 20-16,2 0-8 0,-2 3-2 15,-1 1-3-15,3 1-3 0,-2 1-9 0,-4 4-14 16,5-2-22-16,-4 5 12 0,-8 0-25 0,14 8-65 16,-8 1-60-16,-2-1-178 0,3 4-526 15,0 1 155-15,-4-1 21 0,4 1 51 16</inkml:trace>
  <inkml:trace contextRef="#ctx0" brushRef="#br0" timeOffset="212793.31">25284 14391 821 0,'0'0'338'0,"-3"-8"-54"15,0 6-23-15,-3-3-20 0,1 3-13 16,5 2-39-16,-16-2-23 0,6 3 1 0,-4 2-26 15,3 1-26-15,-6-1 0 0,4 5-18 0,-2-1-7 16,-1 3-6-16,5-2-9 0,-2 2-1 16,3-2-3-16,-1 4-24 0,4-3 4 15,-2 0-15-15,5-1-24 0,1 0 17 0,3-5-1 16,-4 4-3-16,8-2 1 0,2-2-11 0,1 0 1 16,-7-3 2-16,18 0-1 0,-5 0-11 15,0-3 11-15,4 1 9 0,1-3-18 0,-2 4 2 16,2-5 21-16,-4 3-21 0,0 0 3 0,-1-1 2 15,0 2-5-15,-2 0 8 0,-1-2-5 16,-3 4 5-16,0-1-10 0,0-2-34 0,0 0-23 16,-7 3 14-16,0 0-4 0,12 5-12 0,-12-5-28 15,5 6-34-15,-2-3-18 0,-3 2-53 0,4 0 20 16,-4 2-43-16,3-2 2 16,0 1 21-16,1-1 7 0,-1 1 31 0,0-2 47 15,1 1 53-15,3-2 28 0,0-1 66 0,-1 2 37 16,1-3 17-16,-7-1 36 0,11 2 1 15,-11-2-29-15,13 0 10 0,-7 0-5 0,-6 0-18 16,0 0-10-16,15 0 13 0,-15 0-15 0,7 0 7 16,-7 0-26-16,0 0 1 0,10 0 10 15,-10 0-21-15,0 0-15 0,0 0 0 0,7 4-15 16,-7-4-1-16,0 0 6 0,3 4-13 0,-1 1 0 16,-2-5-8-16,1 5-10 0,0 0-8 0,2-2-7 15,0 3-11-15,0-5-10 0,1 5 16 16,-4-6-24-16,11 4 19 0,-4-1-11 15,4-3 16-15,-11 0-1 0,22-5-2 0,-11 3-8 16,3-4 24-16,-1 5 2 0,1-6-6 16,1 4 14-16,-4-3-3 0,0 3 0 0,0-2 5 15,-2 1-8-15,-1 0 6 0,2 2 10 0,-4-3 7 16,-2 5-15-16,4-3 18 0,-8 3-10 16,9-3 0-16,-5-1-5 0,-4 4-1 0,6-1 11 15,-6 1-7-15,0 0-4 0,0 0 11 0,0 0-8 16,0 0-2-16,0 0-16 0,0 0 19 0,0 0-9 15,0 0 3-15,0 0 0 0,0 0 6 16,0 0-11-16,0 0 10 0,0 0-2 0,0 0-6 16,0 0 6-16,0 0-1 0,0 0 1 15,0 0-3-15,0 0 0 0,0 0 8 16,11 0-10-16,-11 0 2 0,0 0 0 0,0 0 0 16,0 0 5-16,0 0 13 0,0 0-2 0,0 0 2 15,0 0 5-15,0 0 0 0,0 0-7 0,0 0 12 16,0 0-23-16,0 0 3 0,0 0 25 15,0 0-7-15,0 0-16 0,0 0-4 0,0 0 2 16,0 0-6-16,0 0 6 0,0 0-21 0,7 5 16 16,-7-5-11-16,7 3 3 0,-4 0-5 15,5 1 18-15,-2-1-10 0,-3-2-8 0,4 5 7 16,-4-5-2-16,4 5 0 0,-4-2 5 0,5 0 5 16,-5-1-10-16,3 1 3 15,-5 0-16-15,5 0-2 0,-3-1-13 0,-2 3-3 16,-1-2-20-16,0-4 15 0,0 8-15 0,0-2-16 15,0-6-12-15,-7 7 20 0,4-5 13 0,3-2-18 16,-4 2 8-16,4-2 7 0,0 0 8 16,0 0 10-16,-6-11 16 0,6 11-13 0,3-14 7 15,3 7 14-15,-2-3 9 0,3 2 24 0,4-5 25 16,-1 1-18-16,1 0 11 0,2-3-3 16,0 4-5-16,1-4-24 0,2 0 19 0,-1-1 0 15,4 1 2-15,-1 3-10 0,2-2 5 0,4-3-5 16,-6 4 5-16,6-3-17 0,-1 0 7 15,1 0 0-15,-6 2-6 0,1-1-1 16,-4-3-14-16,3 1 6 0,-2-3 12 0,2-2-15 16,-6 1 2-16,-1 1 16 0,0-4-15 0,-5 2 17 15,1-1 3-15,-4-1-15 0,2 0 8 16,-4 5 1-16,-2-2-32 0,-4 3 30 0,1 1 1 16,-2 4-9-16,-1 1 1 0,-3 1 0 0,0 3-3 15,3 2 0-15,-7 6 10 16,4 0-17-16,-4 8-1 0,3 1 8 0,-2 6-5 0,-1 3-5 15,1 6 10-15,2 2-10 0,-2 6 13 0,3 13-13 16,-1 3-3-16,1 2 13 0,3-2 13 16,-3 0-23-16,3 4-10 0,3-4-3 15,-2-7-15-15,1-4-29 0,0-1 21 0,1-3-61 16,0-1-3-16,1-1 15 0,0-6-33 0,3-6-12 16,-3 2 7-16,2-4 10 0,-2-5 16 15,3-2 7-15,0-3 23 0,0 1 8 0,0-3 10 16,0-5-7-16,0 0 18 0,0 0 12 0,0 0 8 15,0 0 7-15,0 0 24 0,4-17-3 16,-4 10 41-16,0 0 3 0,0 0 25 0,3 0 18 16,-3 1 6-16,0 0-11 0,3 0-16 0,-3 6-7 15,0-10-5-15,3 7-5 0,-2-2-13 0,-1 5 13 16,7-7-19-16,-2 5-1 0,0-3-4 16,2 3 6-16,7 0-13 0,-4-4-12 15,6 6-4-15,-1-4-9 0,7 0-11 0,-4-3-8 16,6 2-2-16,-3-1 18 0,4-3-23 15,-3 0 18-15,-1 2-8 0,0-2-5 0,-7 0 2 16,3-1 14-16,-4 1-6 0,0-3 8 0,-2 5 12 16,-4-1-9-16,0 2 10 0,-1-2 4 15,-1 1 1-15,-2 1-5 0,-3 2-6 0,0-1 9 16,0 5-4-16,0 0-4 0,-8-7 5 0,8 7 12 16,0 0-12-16,0 0 7 0,-18 8 8 15,10 2 8-15,0-3-16 0,5 1 3 16,-4 7-13-16,1-5-7 0,4 7 12 0,-3-2-8 15,1 1 11-15,2-1 5 0,0-3-13 0,4 3 3 16,-1-1-21-16,4-1 0 0,2-1 6 16,-1-2-1-16,4-1 0 0,1-3 16 0,2-2-11 15,1-2 9-15,0 2-6 0,-1-4-8 0,4-1 0 16,-3-2 6-16,0-1 2 0,-4 2-3 0,4-3 6 16,-4-2-14-16,0 3-1 0,1-2 1 15,-4-1 9-15,-1 3 4 0,-2 0-7 0,2 0 0 16,-2-2 10-16,-2 3-15 0,-2 3 5 15,0-11 0-15,0 11 2 0,0-4 1 0,0 4 7 16,0 0-15-16,-2-8-11 0,2 8 1 16,-4-6-1-16,4 6 24 0,0 0-19 0,0 0-4 15,0 0-1-15,8-2-2 0,-8 2 3 0,9-5 17 16,-2 4-33-16,0 1 6 0,1-2 7 16,4 0 0-16,-2-1-8 0,1 0 18 0,-1 0 23 15,0-1 19-15,-2 2 22 0,2-3-5 0,-4 4 5 16,1-1 34-16,-7 2-24 0,11-5 8 15,-6 5-5-15,-5 0-18 0,8-4 3 0,-8 4 2 16,4-2-23-16,-4 2 18 0,0 0-7 0,0 0-1 16,0 0-10-16,0 0-5 0,3 11 10 15,-3-11-15-15,-5 10-23 0,0 0 10 0,2 1-20 16,2-1-11-16,1 1-17 0,1 2-54 16,2-1-108-16,3 3-735 0,5-1 114 0,0-2 65 15,2-3 173-15,4-1 17 0</inkml:trace>
  <inkml:trace contextRef="#ctx0" brushRef="#br0" timeOffset="213270.39">27562 13989 1018 0,'3'-6'261'0,"-3"3"-23"16,0 3-28-16,0 0-36 0,3-6-2 0,-3 6-47 15,0 0 1-15,0 0-3 0,-6 25-1 16,2-8-17-16,-2 6-25 0,-2 6-1 0,3 6-5 15,-7 17-10-15,1 1 5 0,-2 1-12 0,3 4-6 16,-4 0-10-16,4-2-18 0,-4 1-33 0,4-1-6 16,-3-2-86-16,2-4-24 0,4-11-140 15,0-3-553-15,-2-4 105 0,7-7 61 0</inkml:trace>
  <inkml:trace contextRef="#ctx0" brushRef="#br0" timeOffset="213599.31">27220 14584 893 0,'8'-8'297'0,"-3"5"-26"0,6-4-35 16,-1 6-34-16,6-6-13 0,5 5-20 0,0-3-26 16,3 2-12-16,4 1-41 0,-2-3-19 0,2 5-37 15,2-1 14-15,-2-2-32 16,-4 0-11-16,0 2 10 0,-1 1-5 0,-2-3 8 15,-3 1 31-15,-2 0 17 0,0 2 14 0,-4-2-1 16,2 1 6-16,-4 0-14 0,-2 1 16 16,0-1-30-16,-8 1-11 0,15-1 5 0,-15 1-13 15,10 1-4-15,-7 1 1 0,0 3-12 0,3 0-7 16,-5 1 22-16,-1 1-12 0,0 2-75 0,0 2-5 16,-1-1 8-16,1 4 13 0,-6 0-8 15,6-2-5-15,-3 5 13 0,0 1-1 0,2-3-9 16,-2 2-21-16,0 1-54 0,3-3-43 0,0-1-44 15,-4 1-143-15,5-4-474 16,2-2 106-16,0-3 45 0</inkml:trace>
  <inkml:trace contextRef="#ctx0" brushRef="#br0" timeOffset="214465.5">27907 14470 854 0,'0'0'287'0,"14"6"-33"16,-11-1-22-16,-3 3-14 0,5-2-26 16,-4 5-20-16,0-1-19 0,-1 4-20 0,0-3-7 15,3 6-14-15,-3 1-38 0,0-3-17 16,-3 3-19-16,3 2-22 0,0-8-11 0,0 3-23 16,0-5-28-16,0 3 38 0,0-5-2 15,3-4 15-15,-3 3-5 0,3-4-3 0,-3-3 16 16,0 0 0-16,0 0-3 0,0 0 23 0,21-11-2 15,-14 4 13-15,2-3 7 0,-1 2 21 16,-1-2-1-16,3 1-12 0,0-3 5 0,0 7-13 16,-1-3 0-16,-4 2-7 0,2-1-11 0,3 4-5 15,-3-1 18-15,0 2-17 0,-1 0-4 16,-6 2 1-16,15 1-8 0,-15-1-3 0,13 3 6 16,-4 4-14-16,-4-1-4 0,2 0-3 0,-1 0 2 15,-2 1-17-15,3 1 2 0,0 0 11 16,-4 1-21-16,4-1-13 0,-1-1 8 15,2 0-21-15,-1-3 3 0,-1 3 23 0,4-7-18 16,1 6 15-16,-4-5-2 0,3-1 5 0,3 0 21 16,-4 0-1-16,2-2-2 0,0-3 2 15,-1 4 37-15,0-5-16 0,1 5 12 0,-4-1 6 16,0-3-5-16,-1 3 0 0,-6 2 2 0,14-2-8 16,-10 0-2-16,2-2 16 0,-6 4-24 15,7-1 11-15,-7 1-11 0,11-1-5 0,-11 1 1 16,9 0 7-16,-9 0-18 0,10 2 2 0,-6-2 21 15,4 5-18-15,-8-5 3 0,10 8-3 16,-4-4-2-16,1-3 2 0,2 6 10 0,1-2-20 16,-5 0 0-16,9-1 15 0,-4-1-23 15,0 1 16-15,1 0-6 0,2-4-4 0,3 4 7 16,-4-3-8-16,1-1 8 0,1 0-18 16,1-1 13-16,-2-3-8 0,0 4 5 0,-2-2 14 15,2-4-12-15,0 3 1 0,-2-3 0 0,4-2 0 16,-3 0-3-16,0-1 13 0,-2 1-15 15,-1 0 8-15,-2-3 17 0,0-2-10 0,2 5 13 16,-4-2 15-16,1 2-4 0,-2-3-17 0,-1 1 19 16,0 2 2-16,0-1 3 0,-2-2 10 15,-1 7-28-15,0-3 5 0,0 0 5 0,-2 3-5 16,-3 0-7-16,5 4 7 0,-10-3-23 16,10 3 7-16,-14 3 11 0,7-2-15 0,-1 6-1 15,-1 1 11-15,2 1-13 0,3-1-13 16,-5 6 8-16,6-3 10 0,-1 2-15 0,0-1 18 15,1 1 5-15,3-1-21 0,0 1 18 0,3-1-5 16,4 1-2-16,-3-3 7 0,5 0-10 16,2 0 8-16,0 2 5 0,-1-3-6 0,7-2-4 15,-4-3 17-15,2 6-30 0,-2-3 8 0,0-1-1 16,4-4 8-16,-3 5-2 0,0-4 12 16,2 4-28-16,-2-6 11 0,0 5-21 0,0-5-39 15,1 4-48-15,-2-3-61 0,-3 1-221 0,7 1-486 16,3-1 87-16,-2-3 36 0,-2 0 113 15</inkml:trace>
  <inkml:trace contextRef="#ctx0" brushRef="#br0" timeOffset="214557.39">29301 14756 770 0,'-5'-8'294'0,"-3"6"-63"0,8 2-91 16,-18 2-393-16,8 1-441 0</inkml:trace>
  <inkml:trace contextRef="#ctx0" brushRef="#br0" timeOffset="-212607.27">29599 14497 634 0,'0'0'195'0,"-7"-2"115"15,7 2-37-15,-6-4-22 0,6 4-48 0,0 0 9 16,-11 0-20-16,11 0-15 0,0 0-19 15,0 0-20-15,-7-2-20 0,7 2-5 0,0 0-18 16,0 0-8-16,0 0-3 0,0 0-30 0,0 0 20 16,0 0-10-16,0 0-20 0,0 0 2 0,0 0 2 15,0 0-9-15,0 0-11 0,17 12 10 16,-10-12-5-16,6 4-9 0,2-4 11 16,8 3-4-16,-2-5 0 0,6 2-11 0,4 2 1 15,0-2 2-15,3-2 8 0,-1 2-19 16,-2 0 1-16,-3 0-3 0,1 0-2 0,-6 0-5 15,1 0-21-15,-4 0-10 0,0 0-34 0,-6 2-25 16,3-2-8-16,-4 0-74 0,-2 0-43 16,-4 0-65-16,0 0-508 0,-1 0 22 0,-6 0 49 15,0 0 102-15</inkml:trace>
  <inkml:trace contextRef="#ctx0" brushRef="#br0" timeOffset="-212341.31">29797 14306 742 0,'-4'-8'258'0,"4"8"-27"0,-3-7-21 16,3 7-21-16,-3-1-23 0,3 1-4 15,0 0-29-15,0 0-15 0,0 0-3 0,-2 18 0 16,0-10-28-16,-1 7 3 0,3 1-27 0,-3 2 9 15,2 0-10-15,-2 2-1 0,0 5-10 16,0-2-2-16,-1 2-13 0,3 0-16 16,-2 0-10-16,0 2-22 0,3-1-47 0,0-1-23 15,0-6-62-15,3 5-124 0,1-1-293 0,0-6-156 16,4-3 31-16</inkml:trace>
  <inkml:trace contextRef="#ctx0" brushRef="#br0" timeOffset="-212078.52">30470 14223 1118 0,'0'-5'310'0,"0"5"-21"0,0 0-30 15,0 0-24-15,0 0-35 0,-8 15-16 0,3-7-18 16,1 9-7-16,-2-1-10 0,3 6-29 0,0 2-8 16,-2 3-7-16,-1 4-15 0,2-1-13 0,1 3-26 15,0 2-10-15,-1-3-15 0,1 1-9 16,-2 2-47-16,2-3-39 0,0-6-21 0,-2 2-46 16,0-3-84-16,2-3-376 0,-1-1-200 15,1-4 61-15,-1-2 113 0</inkml:trace>
  <inkml:trace contextRef="#ctx0" brushRef="#br0" timeOffset="-211636.39">30242 13966 1080 0,'-1'-15'312'16,"0"5"-48"-16,1 2 2 0,2-2-31 15,1 3-25-15,3 0-20 0,2 4-19 0,5-2-12 16,-1 2-24-16,4 1-14 0,3 2-6 16,3 1-23-16,5 3 5 0,4 3-30 15,3 1 0-15,0 4-14 0,8 6-9 0,2 1-11 16,-10-1-18-16,-7 0-2 0,-1-1-10 0,-8 6-16 16,0-2-23-16,-4 0-7 0,-5 1-11 15,-5-1 23-15,-4 1-38 0,-3 2 8 0,-1-3 7 16,-6 2 13-16,-2 2-3 0,-7-1 6 0,2-5 0 15,-1 3 2-15,-1-7 26 0,1-3-6 16,2 2 19-16,2-3 40 0,3-3 11 0,0-1 10 16,2 1-3-16,-1-2 9 0,2-2-12 15,1 2 12-15,1-2-1 0,2 1-28 0,1-3 15 16,0 4-5-16,3-6-18 0,5 7-7 0,-3-4 10 16,6 1 2-16,-3 1-12 0,6 1 12 15,-1-4-17-15,-1 4-14 0,2-2 24 0,-2 3-23 16,-1-1-3-16,3-4 0 0,-1 8-31 15,0-2-38-15,1-1-38 0,-2 5-72 0,-2-1-133 16,0-1-597-16,4 3 108 0,-4-4 41 0,-1-2 125 16</inkml:trace>
  <inkml:trace contextRef="#ctx0" brushRef="#br0" timeOffset="-211276.1">30888 14453 949 0,'0'0'338'0,"-1"-8"-54"0,-2 4-18 0,0 0-110 16,3 4-15-16,-14-3-26 0,7 3-10 0,7 0-2 15,-21 6-3-15,11-5-18 0,-1 5-6 16,-2 2-17-16,0-1-15 0,2 3 12 0,-2 1-12 16,6 1 7-16,-1 1-38 0,-1-1 84 0,2 1-20 15,4-5-11-15,3 2-7 0,0-2-10 16,3-1-8-16,4 1 0 0,2-3-16 0,1-3-12 15,2 0 10-15,2-4 8 0,-1 1-18 0,3-3 2 16,-1-1-2-16,-1-2-3 0,-1 1 21 16,-3-3-8-16,-2 1 0 0,0 1-3 15,-3-1-4-15,-2 2 7 0,-1-2-8 0,-4 2 5 16,-1-1-17-16,-2-1 5 0,-4 4-1 0,-1-2-2 16,-3 1-10-16,3 1 13 0,-3 2-3 15,1-2-13-15,1 3-20 0,0 0-20 0,1-1-32 16,-2 2-60-16,12 0-78 0,-10 0-691 0,10 0 129 15,0 0 101-15,-1-6 65 0</inkml:trace>
  <inkml:trace contextRef="#ctx0" brushRef="#br0" timeOffset="-211084.75">31127 14058 906 0,'0'-2'345'0,"0"2"-109"0,3-5-29 0,-3 5-25 15,0 0-6-15,0 0-17 0,0 0-21 0,0 0-7 16,0 0-26-16,-6 15-16 0,1-3 4 16,-1 6-14-16,2 2 3 0,-5 13-18 0,-5 9-18 15,2 7-26-15,-4-5-30 0,0 6-33 0,1 3-60 16,-2-7-102-16,0 8-629 0,1-8 94 16,-2 0 111-16</inkml:trace>
  <inkml:trace contextRef="#ctx0" brushRef="#br0" timeOffset="-210596.18">31011 14573 867 0,'3'-7'297'0,"2"0"-38"0,0 4-24 0,3-2-27 16,1 1-4-16,1-2-32 0,4 5-14 15,0-5-32-15,5 5-13 0,-1-2-21 0,0 1-13 16,3 0-35-16,-1 2-14 0,3-3-9 0,-2 2-6 15,-1 0 11-15,-5 0-6 0,1-3-7 0,2 4 7 16,-5-1 14-16,-2 0 22 16,-1-4 3-16,0 4-8 0,0 1 13 0,-3-5-13 15,-3 3-7-15,-4 2-8 0,6-4 2 0,-6 4-10 16,0 0 0-16,0 0 1 0,0 0-12 16,0 0-1-16,0 0 9 0,-29 9-7 0,20-6-7 15,-3 3-1-15,4 0-13 0,-5-1 11 0,6 0-3 16,-4 1 3-16,4-2-6 0,1 3 8 15,-1-2-7-15,0 1-8 0,5 1-16 0,0-2 11 16,2 0 10-16,0-5-2 0,4 7-9 0,0-6 9 16,2 4 12-16,1-3-7 0,-7-2 4 15,16 0-12-15,-11 4 8 0,2-3-1 16,2 0 3-16,-9-1 8 0,12 2 3 0,-6-2 12 16,-6 0-13-16,10 2-61 0,-10-2 13 0,0 0-11 15,10 0 11-15,-10 0 10 0,8 3 13 16,-8-3-13-16,0 0 5 0,6 2-5 0,-6-2 23 15,7 3-13-15,-4 2 3 0,-3-5 5 0,5 7-13 16,-3-4 7-16,-2 2-9 0,4-1 2 16,1 3-2-16,-3-6-19 0,4 7-25 0,-2-1-20 15,-1-4-49-15,4 4-139 0,0-2-537 0,0-2 57 16,1-1 86-16</inkml:trace>
  <inkml:trace contextRef="#ctx0" brushRef="#br0" timeOffset="-210377.4">31749 14051 1013 0,'0'-3'343'16,"0"3"-59"-16,0 0-18 0,0 0-17 0,0 0-27 16,0 0-24-16,-10 10-22 0,3 5-20 0,3 3-7 15,-3 6-19-15,-2 7-15 0,-5 14 3 16,3-2-23-16,0 6-13 0,-8 1-5 0,5-2-34 15,0 4-20-15,-3-4-46 0,3-3-33 0,-3 2-64 16,4-4-147-16,0-12-65 0,2-4-523 16,4-4 107-16,4-6 16 0,-1-2 133 0</inkml:trace>
  <inkml:trace contextRef="#ctx0" brushRef="#br0" timeOffset="-210064.09">31575 14691 632 0,'6'-8'205'0,"-2"1"12"16,-1 1-17-16,-3-2-13 0,1 4 2 0,-1 0-20 15,3-2-3-15,-3 6-45 0,3-8 2 16,-3 8-42-16,3-7-6 0,1 7-6 0,-4 0 2 16,10-4-30-16,-1 1 18 0,1 0-10 15,0 2-13-15,3-1 0 0,0-2-8 0,1 2-8 0,3-4 1 16,0 4-9-16,0-3-17 16,-3 2 34-16,-1 0 11 0,-2-1 9 0,2 2-8 15,-3-3 13-15,-2 4 7 0,1-1-7 0,-2 0-28 16,0-1 9-16,-7 3 19 0,11-3-31 15,-11 3 16-15,9-2-16 0,-9 2 0 0,0 0-13 16,0 0 8-16,10 8 7 0,-9-4-9 0,-1 2-1 16,0 0 1-16,0 0-4 0,-2 1 4 0,0 1-6 15,-1 6-8-15,0-3 4 0,1-1-19 16,-3 3-33-16,2-1-46 0,0 3-67 0,1-5-128 16,-4 3-552-16,6-3 73 0,0-1 126 15,0-1 3-15</inkml:trace>
  <inkml:trace contextRef="#ctx0" brushRef="#br0" timeOffset="-209906.97">32031 14421 926 0,'0'0'277'0,"1"-5"-70"0,-1 5-18 15,0 0-12-15,0 0-39 0,0 0-23 0,-1 17-43 16,1-5-64-16,1 1-47 0,-4 2-140 0,-3 7-77 15,5-2-448-15,1-2 31 0</inkml:trace>
  <inkml:trace contextRef="#ctx0" brushRef="#br0" timeOffset="-209636.26">32094 14655 1110 0,'3'-7'310'15,"-2"0"-26"-15,-1 3-20 0,3 0-39 16,-3-3-5-16,0 7-25 0,-5-10-16 0,0 10-33 15,5 0 5-15,-13-2-21 0,5 2-19 0,8 0-14 16,-18 7-10-16,5-2-21 0,5 2-7 16,-4 0-13-16,2 0-7 0,0 1-19 0,6-1 3 15,-2 1-13-15,4-2 8 0,0 1-25 16,2-1-1-16,2-4-2 0,0 5 7 0,1-4 6 16,4 0-3-16,2-2 13 0,-9-1-13 15,15-4 2-15,-5 1-15 0,4 0-2 0,-7-2-18 16,4-2-21-16,-3 0-97 0,3-3-59 0,-4 3-54 15,0 2-127-15,-1-3-382 0,0 2 51 0,-4-1 67 16</inkml:trace>
  <inkml:trace contextRef="#ctx0" brushRef="#br0" timeOffset="-208767.06">32170 14601 573 0,'0'0'294'0,"10"-2"-7"0,-3 1-21 15,-7 1-38-15,11 0-3 0,-11 0-17 0,9-2-22 16,-9 2-19-16,0 0-16 15,13 2-21-15,-13-2-2 0,4 3-5 0,-1 2-15 16,-3-5-6-16,4 9-15 0,-3-4-5 0,-1 1-18 16,-1-1-5-16,1 1-16 0,-1-2-20 0,1 4 21 15,-3-1-31-15,3-1-3 0,0-2 0 16,-3 3-30-16,3-1 12 0,0-6 13 0,0 5 0 16,3 1-7-16,-3-6 4 0,0 0-2 0,11 1 0 15,-11-1 13-15,10 0 13 0,-10 0-1 16,14-1 9-16,-14 1 4 0,14-3-5 0,-8 0-12 15,1 2 2-15,2 1 2 0,-9 0-12 16,12 0 10-16,-12 0-7 0,10 0-1 0,-10 0 8 16,13 4 0-16,-9-2 0 0,2 0-28 15,-6-2 20-15,9 5-7 0,-6-3 0 0,3 1-3 16,-2 1 20-16,-4-4-20 0,9 3-2 0,-5 3-3 16,-1-4-5-16,5-2 20 0,0 4-15 0,-8-4 10 15,15 1-17-15,-5-2-9 0,0-3-7 16,1 2 5-16,3-4-7 0,-1-1-1 0,3-3-17 15,-4 2-6-15,2 1 3 0,-1-3 3 0,1 2 9 16,-7 1-7-16,1 1 0 0,-3-2 18 16,0 2-2-16,-3-1-11 0,2-1 15 0,-4 7 9 15,0 1 7-15,-5-7-24 0,5 7 14 0,0 0 7 16,-13 0-28-16,13 0 16 0,-17 7 7 16,7-6-2-16,3 7 7 0,-1-1 3 15,-4-1 10-15,5 2-13 0,0-2-12 0,0 1 17 16,0 1-25-16,4-3-5 0,1 0-3 0,0 0 16 15,2-5-11-15,2 8 0 0,0-6 3 16,-2-2-3-16,14 0 16 0,-14 0 2 0,17 0-12 16,-5-2 20-16,-2-3-6 0,1 4 1 0,0-6 2 15,-1 5 24-15,-3-2-9 0,4 0 19 0,-4 2 25 16,-1-4-2-16,1 4-1 0,-4 0 11 16,4-1-5-16,-3-1-5 0,-4 4-16 0,7-2 5 15,-7 2-7-15,0 0-10 0,0 0 2 0,0 0 5 16,0 0-3-16,0 10-4 0,0-10-3 15,-2 9-11-15,-3-3 11 0,2 0-2 16,0 1-6-16,-2 0 3 0,2 0 0 0,3 0-19 16,-3-3 12-16,3 3 1 0,0-2 14 0,0-5 2 15,3 9 0-15,0-5-8 0,4-4-10 16,0 0 21-16,-7 0-6 0,17-3-2 0,-3-4 3 16,3-1-6-16,3-6-10 0,1-4 3 0,2 0 0 15,8-14 12-15,0 3-17 0,0-5 2 0,0-3 10 16,-4 0-20-16,-3-1 5 0,3 2 10 15,-9 5 6-15,-3 6-9 0,-5 5-4 0,-1 0 12 16,-2 3 3-16,-4 3-13 0,0 2 3 16,0 1 12-16,-4 4-12 0,-1 0 0 15,-4 4-16-15,6 3 8 0,0 0-5 0,-21 7 10 16,11 4-2-16,-7 6-19 0,3 2 26 0,-4 6-15 16,-4 12 3-16,0 0 15 0,-1 2-16 0,1 3-5 15,0 0 24-15,1-1-24 0,0-1 3 16,4-1 2-16,0-7-22 0,7-3-3 0,0 0-13 15,-1 0-13-15,5-4-54 0,2-4-20 0,1 4-33 16,0-8-115-16,3-1-579 0,0 1 82 16,3 0 74-16,0-4 33 0</inkml:trace>
  <inkml:trace contextRef="#ctx0" brushRef="#br0" timeOffset="-198359.1">24098 15333 877 0,'0'0'259'16,"-3"-4"-21"-16,3 4-31 0,-2-5-10 0,2 5-15 15,0 0-36-15,-5-4-8 0,5 4 1 16,0 0-40-16,-3-4 1 0,3 4-18 0,0 0 0 16,0 0-18-16,0 0-8 0,0 0-20 0,0 0 15 15,0 0-5-15,0 0-7 16,0 0-3-16,0 0 7 0,0 0-20 0,0 0-7 0,24 0 27 16,-14-1-10-16,0 1-2 0,4 0-8 15,2 0 0-15,-1-2-7 0,5 0 7 16,-3-1-8-16,4 1-7 0,-1 0 7 0,1-1-12 15,-1 0 9-15,-3-4 1 0,4 6-5 0,0-3 2 16,-5 1 11-16,2-1-14 0,0-1-12 0,-5 2 23 16,0-2-13-16,1 2 3 0,-4 1 7 15,0-1-12-15,1 1 20 0,-4 0-21 0,-1-1 11 16,1 1-5-16,0 1 12 0,-7 1-9 16,10-3-4-16,-10 3-22 0,7-4 15 0,-7 4-10 15,0 0 12-15,3 13-4 0,-6-6-9 16,0 2 9-16,-1 4-11 0,-2 5 5 0,-5 4 8 15,1 4-5-15,-3 4 8 0,-5 11-3 16,1 0-10-16,0-1 10 0,-1 0-13 0,2 0 10 16,2-6 6-16,3-4-6 0,-2-2 8 0,2-2-5 15,-2 1-18-15,6-4 26 0,-6-1 0 0,6-2-11 16,-3 2 19-16,-1-2-16 0,6-5 0 16,-3 0-8-16,1-2 3 0,3 1 10 0,0-3 8 15,-2-1-18-15,3-1 7 0,-1 0 11 0,1-2-11 16,0-1 14-16,1 0-3 15,-4 0-13-15,6-2 15 0,-3 1 3 0,0-1-23 16,3-4 5-16,-4 7 18 0,4-2-11 0,0-5-9 16,0 0-14-16,-3 2-22 0,3-2-21 0,0 0-46 15,0 0-53-15,0 0-75 0,0 0-635 16,-3-11 100-16,3 11 92 0,0-9 90 0</inkml:trace>
  <inkml:trace contextRef="#ctx0" brushRef="#br0" timeOffset="-197869.07">23972 15745 540 0,'17'3'217'0,"-10"-2"-12"16,2 1-36-16,-1 2-5 0,2-3 2 0,3 1-30 16,1 2 10-16,0-1-26 0,3-2-5 15,-3 4 16-15,6-3-14 0,-2 1-17 0,2 1-95 16,1-3 21-16,3 1-13 0,-4 3 0 15,10-2 2-15,-5-3-7 0,2 7-1 16,-3-7-27-16,0 3 25 0,-1 0 5 0,-1-1 0 16,-2 0 8-16,0 1-15 0,-2-2-1 0,2 0 19 15,-6 1-16-15,3-1 28 0,-4-1 3 16,-2 0-10-16,1 0-6 0,-4 4 3 0,2-4-2 16,-2 0 12-16,-8 0-15 0,16 1 5 0,-16-1-3 15,10 0 3-15,-2 2 16 0,-8-2-6 16,0 0 3-16,10-2-10 0,-10 2 4 0,0 0-7 15,13 0-5-15,-13 0-2 0,0 0-11 0,0 0-49 16,0 0-30-16,0 0-72 16,0 0-87-16,4 2-555 0,-4-2 79 0,0 0 92 15</inkml:trace>
  <inkml:trace contextRef="#ctx0" brushRef="#br0" timeOffset="-195720.88">24974 15698 862 0,'-2'-3'248'16,"2"3"-10"-16,0 0-38 0,0 0-16 16,-2-5-12-16,2 5-34 0,0 0 5 0,0 0-4 15,0 0-22-15,0 0-19 0,28 1-14 0,-18 4-89 16,7-2-21-16,0 2 34 0,4-3 2 15,6 3 8-15,4-1-5 0,3 1-3 0,7 1-5 16,17-1 26-16,3 4 10 0,-2-4-26 16,5-1 21-16,-5 3-13 0,2-2-12 15,-9-1-6-15,-11-3 10 0,3 6 0 0,-3-6-9 16,-3 1 11-16,-4 2-9 0,-3-3-10 0,-1 1 9 16,-6 1-2-16,-4-2 1 0,1 0 1 15,-3 1 6-15,-2-1-3 0,0-1-5 0,-4 0 18 16,-3 0-7-16,2 0 25 0,-1 4-13 0,-10-4 8 15,14 0 2-15,-14 0-7 0,7 0-8 0,-7 0-5 16,7-4-23-16,-7 4-24 0,0 0-22 16,3-4-26-16,-3 4-33 0,0 0-92 0,-10-11-46 15,4 11-507-15,-2-3 10 0,1-4 110 16</inkml:trace>
  <inkml:trace contextRef="#ctx0" brushRef="#br0" timeOffset="-195340.06">25825 15501 499 0,'0'0'158'16,"0"0"6"-16,0 0-18 0,0 0 8 0,0 0-26 15,17 14 5-15,-10-13-18 0,0 6-13 0,3-1 6 16,-3-2-13-16,7 3 2 0,-4-2 5 15,3 1-25-15,1 1-23 0,0 1 23 0,6-1-31 16,-3 1 12-16,4-1-11 0,0 3-4 16,0-2 8-16,-2 2-30 0,-1-3 9 0,-2 1-19 15,2-1 17-15,-5 0-5 0,1-1 15 16,-1-1-12-16,-6 1 5 0,4-2-11 0,-4 3-5 16,-1-1 6-16,-3-2-3 0,-2 4 7 0,-5 2-12 15,-2 1 20-15,-1 1-12 0,-7 1 5 16,1 1 9-16,-2 1 17 0,-1 0-40 0,-5 2-12 15,6-3 16-15,-7 0-1 0,4 1-5 16,1 0 1-16,-3-1-22 0,3-3 22 16,3 3-19-16,0-3-20 0,1 0-34 0,3 1-27 15,6-4-67-15,-2 1-39 0,5-6-5 0,1 4-547 16,1-2 56-16,5-3 102 0</inkml:trace>
  <inkml:trace contextRef="#ctx0" brushRef="#br0" timeOffset="-195031.5">26740 15595 729 0,'4'-7'325'0,"-4"7"-28"16,4-5-31-16,-4 5-38 0,0 0-13 0,3-3-18 15,-3 3-30-15,0 0-11 0,0 0-23 16,0 0-21-16,0 0 1 0,0 0-31 0,0 0-8 16,0 18-10-16,-1-8 8 0,1 2-16 0,-6 1 0 15,3 5-7-15,2 1 7 0,-2 1-12 0,-3 2 7 16,6-3-12-16,-4 6-14 0,1-5 6 16,0 2 0-16,3-4-14 0,-3 4-11 0,1-4-1 15,-1 2-44-15,3 0-12 0,0-3-28 0,0-1-39 16,3-3-71-16,-1 1-47 15,-2 0-314-15,3-4-236 0,4-2 59 0,-1-1 100 16</inkml:trace>
  <inkml:trace contextRef="#ctx0" brushRef="#br0" timeOffset="-194353.66">27162 15651 847 0,'0'-3'322'15,"0"3"-30"-15,3-7-23 0,-3 7-21 16,3-4-25-16,-3 4-29 0,6-6-12 0,-2 1-28 16,4 3-6-16,1 1-15 0,-2-2 0 0,4-1-30 15,-1 3 2-15,0-1-13 0,1 1-28 16,-1 0 5-16,0 1-10 0,1 1-16 0,-1 0 1 15,3 1 2-15,1-1 0 0,-4 6-10 0,0-4-13 16,4 2-5-16,-4 4-3 0,-2-1 13 16,2 0-10-16,-4 2-2 0,-2 5-4 0,2-5 1 15,-3 5-5-15,0-5 7 0,-6 5-10 0,0 2 8 16,-3-2-8-16,2 1 16 0,-6 0-24 16,1-3 11-16,-6 5 7 0,1-2 1 15,0-2 4-15,-6 1-7 0,7-1 0 0,-5-1-16 16,2-3 8-16,1-1-2 0,-1 0 7 0,2 0-7 15,3-3 17-15,-2 1-2 0,4-4-18 16,-2 2 5-16,1 0-5 0,2-1 5 0,3 1-2 16,-3-2-3-16,4-2 10 0,-2 1-2 0,1 2-8 15,5-4-5-15,-6 3 17 0,2 0-14 16,4-3-3-16,-6 4 23 0,6-4-1 0,0 0-19 16,-4 2 12-16,4-2-7 0,0 0-6 0,0 0 8 15,0 0-2-15,11 6-11 0,-11-6 31 16,24-3-20-16,-3 0 2 0,1-1 10 15,6 1 1-15,6-6-16 0,5 4 18 0,3-1-18 16,-3-1 0-16,3 0 12 0,1 2-14 0,-2-1 17 16,-2 2-7-16,1-1-8 0,-6 0-16 15,-6 2 24-15,0 1 0 0,-4 1-1 0,-1-2 4 16,-3 3 4-16,-6-1-12 0,3 0-6 0,-4-1-5 16,-1 1 6-16,-2 1 12 0,-4-1-10 15,5 1-5-15,-4-1-3 0,-7 1 1 0,13 0-4 16,-13 0 19-16,14-2-8 0,-14 2-3 0,7 0 11 15,-7 0-8-15,0 0-10 0,0 0 18 16,0 0-37-16,0 0 1 0,0 0-18 16,0 0-43-16,0 0-21 0,0 0-70 0,0 0-470 15,-18 5-230-15,18-5 73 0,-16-3 103 0,9-1 72 16</inkml:trace>
  <inkml:trace contextRef="#ctx0" brushRef="#br0" timeOffset="-192188.55">22068 15134 545 0,'0'0'217'16,"4"-3"-4"-16,-4 3 2 0,3-5-13 15,-3 5-10-15,3-4-21 0,-3 4-22 0,0 0 2 16,3-6-21-16,-3 6-9 0,0 0-106 0,0 0 13 16,0 0 26-16,-23 13-36 0,13-9 10 15,-1 4-5-15,-6 2 0 0,-1 2-23 0,-1 1 31 16,-5-1 61-16,6 1-2 0,-8 2-16 0,-2-1 0 16,7-3-15-16,0 3 5 0,1-4-5 15,0-1-21-15,6 0 11 0,-3-1 5 0,4-1-11 16,-1-4-17-16,7 4 22 0,-3-3-7 15,2 0-2-15,2 1 2 0,-1-3-16 0,1-1 1 16,6-1 12-16,-1 6-17 0,1-6-8 16,0 0-70-16,13 3-7 0,-13-3 18 0,21 0 5 15,-10 0 0-15,6 0-2 0,-4 0 17 0,5 0-2 16,1 4-3-16,2-1 16 0,-3 2-13 16,2 1 7-16,0 1 24 0,2 0-19 0,-6 1-17 15,2 0 23-15,-2 2-16 0,1-2 11 0,-6 5 5 16,3-2 30-16,-4-1-25 0,-4 3-10 0,-2-1 20 15,-1-4-8-15,-3 7-4 0,0-5 14 16,-3 4-14-16,-4-3 4 0,-3 4 6 0,-4 0-6 16,-3-3 21-16,-4 3-3 0,0-5-15 0,-2 3 13 15,-4-4-8-15,-4-1-5 0,0 0-5 16,1-3 10-16,-1 0-18 0,4 1 8 16,-1-2-13-16,0-4-10 0,4 4-23 0,0-3-5 0,4-2-70 15,0-3-89-15,6 4-163 0,0-4-380 16,8-2 77-16,2-2 31 0</inkml:trace>
  <inkml:trace contextRef="#ctx0" brushRef="#br0" timeOffset="-191925.05">21863 15223 1057 0,'0'0'289'0,"-3"-7"-18"0,3 7-17 16,-1-8-29-16,1 8-36 0,1-7-17 0,5 4 10 16,4-4-16-16,8 3-25 0,9-2-29 0,7-3 16 15,4 0-30-15,16 0-4 0,-2-4-4 16,5 5-47-16,-2-1-17 0,0 1-23 0,-7 4-32 16,-7 0-45-16,-4 4-46 0,-3 0-75 0,-12 1-224 15,11 5-408-15,-5-1 87 0,-4 1 51 16</inkml:trace>
  <inkml:trace contextRef="#ctx0" brushRef="#br0" timeOffset="-191439.75">22522 15658 826 0,'-6'-2'348'0,"6"2"-51"15,-7-5-5-15,7 5-46 0,-3-3-13 16,3 3-36-16,9-7-15 0,-2 6-21 0,8-3-18 16,1 1-10-16,5 0-12 0,6-1-11 0,4 2-16 15,10 1-7-15,4-2-15 0,-1-1 5 16,1 4-11-16,16-3-7 0,-7 1 5 0,-9 3-12 16,3-2-19-16,0 3 3 0,-4 0 10 0,4-1-8 15,-4 3-5-15,-2-1-10 16,-2 0 3-16,-9 0-8 0,0-1 13 0,-3 0-8 15,-4 2-21-15,-1-3 8 0,-3 2-17 0,-5-3 17 16,1 0-2-16,-3 5-1 0,-1-3 1 0,1-2 15 16,-5 0-15-16,1 1 7 0,-9-1-35 15,10 0 4-15,-10 0-2 0,0 0-25 0,7 2-24 16,-7-2-50-16,0 0-22 0,0 0-45 0,0 0-159 16,-23 7-512-16,15-7 59 0,8 0 33 15,-16 0 131-15</inkml:trace>
  <inkml:trace contextRef="#ctx0" brushRef="#br0" timeOffset="-191096.26">23278 15466 880 0,'0'0'307'0,"0"-8"-33"0,0 8-18 16,-3-4-15-16,3 4-44 0,-3-5-16 0,3 5-27 15,0 0-21-15,0 0-7 0,0 0-11 0,0 0 0 16,0 0-8-16,20 9-19 0,-10-4-1 16,0 2-13-16,3-1-5 0,2 1-10 0,1 1-8 15,-1 2-8-15,8-3-17 0,-6 6 18 0,4-4 2 16,0 1-11-16,-1-2-14 0,0 2 17 16,-3-2-12-16,1-1-18 0,-2 1 4 15,-1-2 9-15,-2-2-13 0,-3 3 4 0,0-1 22 16,-3-4-6-16,1 3-20 0,-2-1 20 15,1-3-33-15,-1 4 7 0,-2-2 11 0,-1 2-8 16,-3-5-10-16,0 9 15 0,-6 1-7 0,-4 0 7 16,-4 5-8-16,-6 3 9 0,-8 12-16 0,-6 0 23 15,0 2-13-15,-8 6-16 0,-8 6-24 16,-5 3-60-16,0 3-238 0,-3 4-596 0,-1-5 123 16,1-3 51-16,7-6 130 0</inkml:trace>
  <inkml:trace contextRef="#ctx0" brushRef="#br0" timeOffset="-178205">21730 15910 496 0,'0'0'136'16,"0"0"25"-16,0 0-28 0,0 0-2 0,0 0 9 15,0 0-19-15,0-6 66 16,0 6-11-16,0 0-27 0,0 0-19 0,0 0 3 15,0 0-5-15,0 0-10 0,3-6-21 0,-3 6-7 16,0 0-8-16,0 0-3 0,0 0-10 16,0 0-2-16,0 0-24 0,0 0-4 0,0 0-6 15,0 0 5-15,0 0-22 0,0 0 17 0,0 0-7 16,0 0-6-16,0 19-2 0,0-13 0 16,-3 2-21-16,3 2 9 0,0 0 9 0,0 4-15 15,0 0 0-15,-4 2 0 0,4 1 10 0,-4 2 3 16,4 1 0-16,-3 0-8 0,0 4 5 0,2 1 13 15,-2-3-23-15,0 3 13 0,3-1-5 16,-3 1-6-16,0-3-4 0,3 2 7 16,-4 1-5-16,4-4 10 0,-4 0 10 0,4-2-20 15,0 0 11-15,-3 2-14 0,3-3 13 16,0 2-2-16,0-4 10 0,-1 3-21 0,-2-3 11 16,3-1-8-16,3-1 5 0,-3 3 11 0,1-4-1 15,-1-1-13-15,3 1 4 0,-3-1-6 16,0-2 0-16,0-1 5 0,4 0-8 0,-4-2 21 15,0 1-3-15,3-1 14 0,-2-1-9 0,-1 0-7 16,0-3 25-16,0-3-4 0,0 10 6 0,3-7-16 16,-3-3 27-16,3 7-3 0,-3-7-22 15,3 4 2-15,-3-4-2 0,4 3-6 0,-4-3 13 16,9 1-30-16,-9-1 7 0,11 0 13 16,-11 0 3-16,14 0-8 0,-8 0-3 15,5 0 6-15,-11 0-14 0,17 1 11 0,-6-1-25 16,2 0 17-16,1 0-3 0,0 3 4 0,3-2-4 15,3 1-2-15,0-1-12 0,2 1 9 0,1 1 16 16,4-1-5-16,1 3-21 0,2-1 21 16,-2-2-3-16,3 2-17 0,2-1-3 0,-1 0 7 15,-2 1 3-15,4-2 0 0,4 2 15 0,-7-1-15 16,4-1 3-16,2 1-6 0,-3-2 1 16,3 1-1-16,1-1 11 0,-7 2-3 0,7 0-13 15,-7-2 3-15,3 1 13 0,0 1-13 16,0-1-11-16,-3 1 22 0,3-2 9 0,-3 2-5 15,2 0-23-15,-2-2 16 0,3 2-3 16,-3 0-5-16,0 0 5 0,0 0 0 0,0-1 0 16,-4 1 5-16,4-2 5 0,-1 5-10 0,-5-5 5 15,5 4 11-15,-6-4-27 0,-1 0 11 16,-1 3 5-16,2-2-17 0,0-1 17 0,-1 2-10 16,1-2 0-16,-3 2 5 0,3-2 2 0,-1 1-7 15,1-2 5-15,-3 0-10 0,4 3 12 16,-6-2 1-16,5-1-6 0,-3 2 1 0,-1-2 7 15,1 0-10-15,0 2 2 0,-1-2-12 0,0 0 28 16,-2 0-8-16,-1 0 5 0,3 0-10 0,-3 0 13 16,0 2-6-16,-3 0-9 15,6-2 10-15,-5 1-21 0,-2 0 23 0,3-1 3 16,-4 1-11-16,1-1 1 0,1 3 7 0,-4-3-15 16,0 1 8-16,1-1-8 0,-1 0-3 15,-10 0 3-15,17 3 10 0,-10-3 3 0,-1 1-16 16,-6-1 13-16,13 0 0 0,-13 0-2 0,11 0 2 15,-11 0-10-15,7 0-8 0,-7 0 15 16,0 0-7-16,10 0-2 0,-10 0 4 0,0 0-2 16,11 2 5-16,-11-2 15 0,6 0-25 0,-6 0 13 15,0 0-1-15,0 0 1 0,0 0 7 0,10 0 18 16,-10 0-7-16,0 0 7 16,0 0-18-16,0 0 23 0,0 0-20 0,4-6-3 15,-4 6 3-15,3-2-3 0,-3 2-2 0,5-7-5 16,-5 7 2-16,3-6 10 0,-3 2-10 15,3-3-13-15,2 1 14 0,-4 0 1 0,0-3-7 16,5 0-5-16,-3-1 13 0,1 0-11 0,-4-2 3 16,7-1 13-16,-3-1-13 0,-1-2-8 0,1 1 1 15,-1-2 12-15,3 0 0 0,-1-3-2 16,-2 4-3-16,3-4-6 0,-2 4 9 0,-1-3 10 16,1 0-16-16,2 2-10 0,-1-5 19 0,1 1 1 15,0 3-7-15,-2 0 18 16,2 2-23-16,-5-3 10 0,5 2 0 0,-1-1-18 15,1-1 16-15,-2 3-72 0,2-2-18 0,-3 2 36 16,1-2-1-16,-1 2-17 0,1-1 26 0,0 0-11 16,-1 3 3-16,3 0 15 0,-5 1 3 15,2 1-6-15,0 1 21 0,1 0-7 0,-4 2 4 16,7-1 3-16,-7 0 1 0,3 2 6 0,-1 0-1 16,0 0-4-16,-2 0 9 0,3 1-19 15,-3 0 16-15,3 0 10 0,-3 1-5 0,3 0-6 16,-2-1 4-16,-1 1 4 0,3 1-10 0,-3-1 24 15,0 1-24-15,3 0 20 0,-3 0-7 0,0 5-5 16,0-8 13-16,0 8-13 16,3-7 10-16,-1 4-8 0,-2 3-4 0,0-6 7 15,0 6 7-15,0-6-17 0,0 6 2 0,0 0 11 16,3-6 5-16,-3 6-13 0,0 0 5 16,0-4-13-16,0 4 18 0,0 0-13 0,3-5 6 15,-3 5-1-15,0 0-15 0,0 0 23 0,0 0-7 16,0 0 12-16,0 0-18 0,0-6 13 0,0 6-7 15,0 0-8-15,0 0 12 0,0 0 1 16,0 0-6-16,0 0-7 0,0 0-3 0,0 0 8 16,0 0-15-16,0 0-9 0,0 0-9 0,-3-5-41 15,3 5-6-15,0 0-20 0,0 0 28 16,0 0-38-16,0 0-166 0,0 0-528 16,-8 10 61-16,8-10 93 0</inkml:trace>
  <inkml:trace contextRef="#ctx0" brushRef="#br0" timeOffset="-174901.4">22789 17061 719 0,'0'0'271'0,"-3"-5"-20"0,3 5-8 15,0 0-15-15,-3-5 2 0,3 5-120 0,0 0-23 16,0-5 23-16,0 5-23 0,0 0-10 15,0-8 10-15,0 8 11 0,0 0 7 0,0-7-36 16,0 7-18-16,0-8 23 0,0 8 0 16,3-6-15-16,-3 2 0 0,0 4-10 15,6-8-8-15,-2 1 5 0,2 1 41 0,2 0 5 16,-1 0-8-16,3-1-9 0,1 0 1 0,2 2-24 16,0-1-4-16,1 2 3 0,0 1-5 15,0 0-5-15,-1 0-5 0,1 3 10 0,2 3-18 16,-1 0 3-16,-2-2-5 0,1 6-31 0,-1 0 7 15,-2 3 21-15,0 0-33 0,1 2 15 0,-5-1 16 16,-3 6-16-16,0-3-3 0,-1 0 1 16,-6 2 17-16,-2 3-15 0,-4 0 3 0,-1-1-8 15,-4 0 3-15,3-1 4 0,-6-1-17 16,0 1-5-16,-3-2 12 0,3-3 1 0,-4 0 7 16,4-1 2-16,0-3-19 0,3-1 14 15,-2 0-2-15,1-2 8 0,2 0-16 0,0-2 16 16,2 1-6-16,1-3-2 0,0 3 21 15,2-3-18-15,-1 1 4 0,2 0 3 0,7-2 6 16,-11 3-16-16,7-1 15 0,4-2-15 0,-9 1 3 16,9-1 2-16,0 0-13 0,-4 3-2 0,4-3 20 15,0 0-12-15,0 0-6 0,21 5 16 16,-14-4-8-16,6 0 2 0,4-1 3 0,-3 2-7 16,6 1-1-16,2-2-2 0,0 0 0 0,3-1 7 15,-1 3 11-15,0-3-20 16,-1 2 9-16,2 0-2 0,-2-1 10 0,-2 1 1 0,-1-2-9 15,-2 1-12-15,-2 1 15 0,-1-1-5 16,-2 1 5-16,1-2-5 0,-1 1 13 16,-2 0-26-16,-4-1 16 0,3 0 10 0,-4 2-8 15,-6-2-5-15,15 2 5 0,-15-2 0 0,10 1-5 16,-10-1 5-16,10 0 0 0,-10 0-7 0,7 1 14 16,-7-1-24-16,0 0 12 0,10 0 0 15,-10 0-11-15,7 1-12 0,-7-1-41 0,0 0-30 16,0 0-63-16,11 2-81 0,-11-2-186 0,0 0-449 15,0 0 59-15,0 0 130 16,0 0 55-16</inkml:trace>
  <inkml:trace contextRef="#ctx0" brushRef="#br0" timeOffset="-174744.81">23319 17306 880 0,'0'0'292'0,"0"-7"-41"16,0 7-98-16,0 0-122 0,0 0-149 0,0 0-575 16,0 0 96-16</inkml:trace>
  <inkml:trace contextRef="#ctx0" brushRef="#br0" timeOffset="-172624.1">18834 15213 655 0,'1'-8'166'16,"-1"2"-33"-16,0 6 13 15,3-8-18-15,-3 4 8 0,0 4-52 0,0-8 21 0,0 8 33 16,0-8-20-16,0 8-21 0,0-5-12 15,0 5 7-15,-3-8-5 0,3 8-5 0,-1-7 2 16,-6 5-35-16,7 2-3 0,-7-4-2 16,1 0-1-16,-4 4-7 0,10 0 10 0,-21 0-5 15,7 0-23-15,-3 4 18 0,-1-1-8 0,-4 0-8 16,1 2-4-16,-4 1 4 0,1 2-9 16,1 1-4-16,-1-1-2 0,0 4 11 0,3 1-14 15,-6 4 9-15,7 0 63 0,2-2-18 0,2 0 13 16,1 4-5-16,2-2-13 15,2 1-2-15,1 0-21 0,0 0-2 0,4-1 15 16,2-1-16-16,3 1-9 0,1 0 14 0,0 1-1 0,5-3-1 16,1 2-10-16,4 1 5 15,0 1-16-15,4-3 32 0,3-1-19 0,1-1 8 16,2 0 11-16,3-3-21 0,-2-3 2 0,3 0 3 16,1 1-2-16,-2-4 4 0,1-2-4 15,0-2 2-15,0-1-13 0,7-1 5 0,-3-6-4 16,-1-1 4-16,-4 1 8 0,5-4-5 0,-1-3-10 15,-3-1 7-15,0-5-74 0,-10 5 3 0,3-3 7 16,-4 0-5-16,-3-2 11 0,1-2-11 16,-4-2 13-16,-4 4 28 0,0-1-17 15,-3 0 1-15,-3 0 14 0,-3 1-5 0,2 0 20 0,-7 2 0 16,-2-2-8-16,0 5 8 16,-5 0-5-16,1 2-3 0,-3 1 3 0,-4 2-8 15,3 0 11-15,-2 3-9 0,-1 0 4 0,3 3-1 16,0 0 16-16,4 1-24 0,-3 2 9 0,6-2-4 15,-3 3-6-15,4 3-9 0,2-2-2 16,1 2-5-16,6-3-31 0,1 6-16 0,3-6 1 16,0 8-64-16,7-4-44 0,-1 3-80 0,12-2-500 15,-2-2 34-15,9 3 99 0</inkml:trace>
  <inkml:trace contextRef="#ctx0" brushRef="#br0" timeOffset="-171924.59">19470 15386 865 0,'-7'-3'317'15,"1"0"-48"-15,6 3-21 0,-7-6-20 0,7 6-16 16,-4-3-12-16,4 3-11 0,-7-5-14 16,7 5-12-16,0 0-22 0,-4-3-21 15,4 3-86-15,0 0-6 0,-3-5 8 0,3 5-11 0,0 0-7 16,0 0 8-16,0 0-8 16,14-2-5-16,-4 2 4 0,4-1 4 0,3 1-11 15,7 0-2-15,0 0 7 0,6 0-12 0,1 0-3 16,7 1 10-16,3-1 10 0,3 2-2 0,4-2-15 15,17 0 7-15,0 4-10 0,0 0 13 16,0-4-5-16,0 4-6 0,1 0 6 0,-5 2-18 16,1-3-3-16,-5 4 10 0,-9-6 8 0,-7 6-5 15,1-4 8-15,-2 1-10 0,-2-1 7 16,-4 2 2-16,-1-2-12 0,-5 1 8 0,0-1-3 16,-1-2-3-16,-3 1 1 0,-4-2 4 0,-2 4-22 15,-1-3 25-15,-1 1 3 16,-1-2-14-16,-2 0 14 0,-3 0-8 0,1 3 10 0,-4-2 13 15,3-1-12-15,-10 0 9 0,14 0-20 16,-5 0 0-16,-9 0 10 0,11-1-7 0,-11 1 15 16,11 0 7-16,-11 0-22 0,9-3 25 15,-9 3-7-15,7-2-29 0,-7 2 5 0,0 0 3 16,3-5-30-16,-3 5-6 0,0 0-20 0,0 0-24 16,0 0 1-16,0 0-54 0,-13-6 15 15,7 2-59-15,6 4-104 0,-15-3-561 0,9 2 76 16,-1-3 96-16</inkml:trace>
  <inkml:trace contextRef="#ctx0" brushRef="#br0" timeOffset="-171580.17">20752 15283 949 0,'-3'-7'264'15,"3"7"-62"-15,0-6-23 0,0 6-10 0,-4-5-26 16,4 5-4-16,0 0-24 0,0-7-10 15,0 7-21-15,0 0 1 0,0 0-11 0,0 0-15 16,3-4 5-16,-3 4-8 0,0 0-2 0,0 0-11 16,0 0-7-16,17 8 3 0,-10-4-16 15,0 1 2-15,0 0 11 0,3 2-15 16,1 1-6-16,2-1 8 0,-3 1-10 0,4 1 2 16,0-1-5-16,0-1 6 0,2 0-1 0,-1 1-10 15,-2-2 13-15,4 1 3 0,-3 0-21 16,3-2 23-16,-7-1-8 0,3 2-12 0,-2-3 4 15,2 1 4-15,-6 0-9 0,4 0 6 0,-4-1-6 16,-1 0 3-16,1 0 6 0,-3-1-6 16,2 0-3-16,-6-2 14 0,1 8-11 0,-5-1-10 15,-7 3 10-15,-5 3 0 0,-11 3 5 0,-8 9-5 16,-6 3-2-16,-3 3-16 0,-8 6-10 0,-6 4-44 16,1 0-86-16,-22 0-185 0,24-1-494 15,-4-3 105-15,1 1 33 0</inkml:trace>
  <inkml:trace contextRef="#ctx0" brushRef="#br0" timeOffset="-167968.16">2949 3592 696 0,'-7'-3'245'0,"7"3"-6"0,-11-1-35 0,11 1-83 16,-10-2-9-16,10 2-15 0,-6-2 19 0,6 2-29 16,0 0 0-16,-8 0-26 0,8 0-12 15,0 0 17-15,0 0-25 0,0 0-10 0,0 0 0 16,0 0 7-16,38 4 26 0,-21-4-5 0,7 1-23 15,10 2 2-15,7-3-4 0,7 0-14 0,23-3 21 16,-1 2-18-16,7-3 10 0,16-3 3 16,-1 1-15-16,-2-2 4 0,-11 4 19 0,12-4-26 15,-13 3 87-15,15-3 10 0,-18 1-28 0,1 1-10 16,16-2-8-16,-17 4-8 0,0 0-12 16,-3-2-1-16,-1 3-12 0,-5-1 0 0,-1 1 8 15,-4 2-14-15,-10-2-4 0,-6 2-1 0,-1-1-14 16,-2 0 22-16,-8 2-10 15,0 0-5-15,-7-3 0 0,-3 3-5 0,-1-2 2 16,-4 1-5-16,0 1 13 0,-5 0 3 0,-3 0-18 16,2 0 12-16,-3 0-2 0,-3-1-23 0,-7 1 0 15,11-1-11-15,-11 1-43 0,0 0-25 16,0 0-36-16,0 0-70 0,0 0-183 0,-35-1-482 16,19 1 79-16,-5-4 67 0,0 4 95 0</inkml:trace>
  <inkml:trace contextRef="#ctx0" brushRef="#br0" timeOffset="-167560.79">3468 3604 598 0,'0'0'200'0,"0"0"-3"0,0 0-10 16,0 0-8-16,0 0-10 0,0 0 0 0,38-1-31 16,-8 0-7-16,1 1-3 0,13-1-13 15,17 0-28-15,4-4 3 0,4 2 61 0,3-1-5 16,3 0-6-16,-2-3-27 0,22 1-13 0,-17 2-3 16,14-2-5-16,-16-1-12 15,-1 4 4-15,-2-3-28 0,-2 0 1 0,0 3-9 16,-3 1-7-16,-1-3-5 0,0 3 3 0,-2 0 1 15,-13-2 1-15,-5 4-12 0,-2 0 4 0,-4 0 5 16,-1-1-15-16,-8-1 5 0,1 2-4 16,-9 0-14-16,-2-1 15 0,-2 1 9 0,0 0-14 15,-6 0-5-15,0 0 8 0,-1 0-2 0,-5 0 10 16,2 0-13-16,-1-3-6 0,-9 3 4 16,11-1-16-16,-11 1-16 0,0 0 6 15,0 0-36-15,0 0-64 0,0 0-120 0,0 0-700 0,-28 4 104 16,14-4 60-16,-5-4 78 0</inkml:trace>
  <inkml:trace contextRef="#ctx0" brushRef="#br0" timeOffset="-159096.39">18650 15913 317 0,'-11'0'125'0,"11"0"67"16,0 0 21-16,0 0-21 0,0 0-26 0,0 0 8 15,-7 2 0-15,7-2-18 0,0 0 18 16,0 0-25-16,0 0-16 0,0 0 18 0,21 6-84 16,-11-4-16-16,3-1-8 0,2 1 14 15,5 1 63-15,4-2-15 0,0 0-5 0,3 1 5 16,4 1-8-16,3-1-31 0,7 1 11 0,0 1-8 16,3-1-20-16,15 0 0 0,2 4-6 15,1-2-7-15,-1-1 2 0,1 5 1 0,3-4-14 16,-1 5-9-16,1-3 12 0,-3 0-13 0,-1 1 8 15,-2 0-89-15,2 1 20 16,-3-2 0-16,1 2 15 0,2-1-15 0,-3-1 18 16,1-2-3-16,-1 2 13 0,3-1-3 0,-3 0 9 15,-10-4-9-15,-3 1 11 0,2-1 0 16,-2 1-3-16,2-2-2 0,-2 1 15 0,0-2-6 16,3 0-4-16,-1 1 3 0,1 1-4 0,-4-2 11 15,1 0 11-15,-1 3-9 0,0-2 11 0,-2 0-21 16,-1-1 24-16,-7 0-24 0,0 2-5 15,-3 1 23-15,3-2-15 0,-7 0 13 0,4 1 0 16,-4 0-6-16,-3 1 1 0,-3-3 7 0,2 1 3 16,-2-1-16-16,-3 2-4 0,-2-2-11 15,-1 0 18-15,1 1-3 0,-5 1 0 0,2-2 9 16,-3 3-17-16,1-3 9 0,-1 0-6 16,-3 1 8-16,-1 0 13 0,-6-1 30 0,15 0-17 15,-15 0-23-15,13 0 4 0,-13 0 88 16,8 0 7-16,-8 0-38 0,9 0 8 0,-9 0 15 15,0 0-28-15,0 0-8 0,10 0-2 0,-10 0-8 16,0 0-8-16,0 0 5 0,0 0-7 16,0 0-8-16,0 0-10 0,0 0-11 0,-19-14-9 15,11 14-16-15,-2-1-26 0,-3-2-43 0,-1 3-64 16,-7-2-118-16,1 2-642 0,-1-1 91 0,-3-3 96 16,-4-1 130-16</inkml:trace>
  <inkml:trace contextRef="#ctx0" brushRef="#br0" timeOffset="-158111.75">19603 16402 888 0,'7'-4'271'16,"0"2"-41"-16,-1-2 3 0,-2 3-100 15,-4 1 16-15,8-3 2 0,-2 1-41 0,-6 2-15 16,0 0-3-16,7-3-18 0,-7 3-15 0,0 0 13 16,0 0-42-16,0 0 24 0,0 0-8 15,0 0-13-15,0 0 19 0,0 0-9 0,-10 15-15 16,2-9 0-16,-2 1 6 0,3-1-1 0,-7 3-18 15,5-2 1-15,2 1 4 0,-3-1-2 16,-1-1 5-16,4 0 8 0,-2 0-11 16,1-1-9-16,1 1-6 0,1-2-3 0,2 1-9 15,-2-1 22-15,2-2-18 0,4-2 21 0,-7 7-23 16,4-4-5-16,3-3 15 0,-4 4-20 16,4-4 12-16,0 6 1 0,0-6 14 0,4 5-22 15,2-1 10-15,2-2 8 0,-2 1 5 0,7 0-11 16,-2-1 14-16,3 2-19 0,3-2 6 15,0 2 14-15,4 1-4 0,-1-2-15 0,-3 4 20 16,4-2-11-16,-2 1 6 0,-1 0-5 0,0 1 2 16,-2 0-2-16,-1-2-11 0,-2 4 11 15,0-4-13-15,-2 4 10 0,-1-1 0 0,-4-2 5 16,2 2-10-16,-2 1 8 0,-6-1 10 0,0 0-26 16,-3 1 16-16,-4 1-3 15,-3 1-3-15,-3 2 16 0,-2-1-23 0,-4 0 10 16,-3 0 6-16,-1-1-9 0,-5 2 6 0,0-2-6 15,-2 0 4-15,2 0 4 0,2-3-13 16,2-1 6-16,0 1-6 0,6-2-2 0,2-2 0 16,-2 2-16-16,5-2 1 0,-1 0-16 0,4-1-46 15,3-2-25-15,0-1-103 0,-3 0-650 0,10 0 102 16,-4-7 100-16</inkml:trace>
  <inkml:trace contextRef="#ctx0" brushRef="#br0" timeOffset="-157697.83">19654 16442 829 0,'4'-2'304'0,"3"-2"-7"0,-3-1-20 15,2 3-37-15,1-3-30 0,2 1-15 0,-1 0-1 16,5-1-37-16,-3 0-17 0,5 1-1 0,5 0-9 16,-3-2-15-16,4 4-5 15,-1-2-18-15,7-1-12 0,1 3-1 0,-1-4-25 16,1 4 5-16,5-2 5 0,-5 0-16 0,3 1-1 16,-1-1-1-16,-2 3-16 0,0-2 1 0,-4 2 2 15,-1-2-17-15,-2 3-1 0,-1-2 11 16,-3 1-6-16,-3 1-7 0,0-3 5 0,0 3 0 15,-4 0-5-15,-1-1 2 0,-2 1-13 0,-7 0 4 16,15-1 11-16,-15 1-17 0,10 0 6 16,-10 0-17-16,9-2-1 0,-9 2 4 0,0 0-28 15,0 7-2-15,0-7-65 0,-10 6-94 16,0-1-740-16,-4 0 103 0,1-1 58 16,-4-3 129-16,3-1 86 0</inkml:trace>
  <inkml:trace contextRef="#ctx0" brushRef="#br0" timeOffset="-156537.12">21022 16806 780 0,'0'0'205'15,"0"0"-39"-15,-14-1 3 0,14 1-28 0,-3-3 0 16,3 3-21-16,0 0-20 0,0 0-10 0,-7-1-11 16,7 1-13-16,0 0 6 15,0 0-23-15,0 0 5 0,0 0 7 0,17 15-5 0,-6-11 3 16,2 0-26-16,4 3 6 0,0-1-3 15,7-1 28-15,3 4-13 0,-2-4 13 0,2 0-16 16,4 0-22-16,-1-1 12 0,-3-1 11 16,1 0-18-16,-1 1 2 0,1-3-10 0,-5 4-5 15,-1-3 15-15,-3 1-7 0,-1-2-31 0,-5 3 25 16,1-2 6-16,-1-1-6 0,-3 1-20 16,-2-1 8-16,-1 1-18 0,3-1-8 0,-10-1-38 15,11-1-19-15,-11 1-55 0,0 0-49 0,0 0-31 16,0 0-77-16,0 0-435 0,0 0 21 15,-28-12 89-15</inkml:trace>
  <inkml:trace contextRef="#ctx0" brushRef="#br0" timeOffset="-156208.65">21264 16649 744 0,'0'0'269'0,"0"0"-26"16,0 0-15-16,0 0-38 0,0 0-37 15,0 0 16-15,-7 14-20 0,4-4-27 16,0-2-9-16,0 9-5 0,-1 0-21 0,1 1-11 16,-1 5-7-16,-3 1 6 0,1 0-1 0,2-1-13 15,-2-1 3-15,5 2-18 0,-5-1 13 16,2-4-13-16,3-1-2 0,-2 1-19 0,0-4 16 15,0 1-15-15,3-1 7 0,-1-2 1 0,-2-1-27 16,3-2-2-16,0 2 0 0,0-3-10 16,0-1 0-16,0-3 3 0,-3 4-21 0,3-4-8 15,3 2-5-15,0-3-28 0,-2 2-46 0,5-5-77 16,-6-1-89-16,14-1-490 0,-7 2 60 16,-7-1 20-16</inkml:trace>
  <inkml:trace contextRef="#ctx0" brushRef="#br0" timeOffset="-153199.75">24337 16916 427 0,'0'0'195'0,"0"0"2"0,0 0-8 15,0 0-20-15,-13-1-31 0,13 1 13 16,0 0-28-16,0 0-5 0,0 0-3 0,0 0-25 15,0 0-1-15,-7-3-7 0,7 3-20 0,0 0-11 16,0 0-5-16,0 0-13 0,0 0 21 16,0 0-8-16,0 0 15 0,17 8 14 15,-3-5-22-15,0 1-9 0,7 0-11 0,6-2 11 16,0 2-6-16,8 0 6 0,5 0-16 16,1-1 5-16,0 0 3 0,0 0-16 0,-3-2 8 15,6 0 3-15,-9 1 5 0,-4 0-16 0,3-1 6 16,-2 0-23-16,-9 0-6 0,-1-1 29 15,-4 2-8-15,-1-2 5 0,-3 1-8 0,2-1 11 16,-3-1-11-16,-5-1 8 0,-1 2-18 0,-7 0-13 16,14-3 14-16,-7-1-12 0,-7 4 1 0,3-2-23 15,-3 2-21-15,0-6-7 0,0 6-36 16,0 0-5-16,-10-8-39 0,10 8-102 16,-11-5-59-16,1 3-430 0,4 0 26 0,-4 2 99 0</inkml:trace>
  <inkml:trace contextRef="#ctx0" brushRef="#br0" timeOffset="-152794.78">24793 16720 652 0,'-1'-8'292'0,"1"8"-5"15,-3-6-57-15,3 6-17 0,0 0-34 16,-3-4-23-16,3 4-5 0,0 0-18 16,0 0-23-16,0 0-2 0,-11 14-16 0,8-7-8 15,-1 3 6-15,1-1-29 0,-2 7 8 0,0-1-5 16,-1 3-20-16,-2 2 4 0,5-1 14 16,-4 2-39-16,4 1 18 0,-1 0-8 0,1-2-5 15,-1-2 11-15,0 1-24 0,1 0-5 0,0 0-2 16,3-3 23-16,-3 1-16 0,3 0-2 0,-1-3 12 15,1-1-22-15,0 1 12 0,0-3 6 16,-3 2-8-16,3-3-3 0,0-1 15 0,0 0-32 16,0 0 20-16,0-3 10 0,3 2-18 15,-3-2 20-15,0-1-7 0,0 1-15 16,0-2 7-16,0-4-12 0,1 8-22 0,-1-8-6 16,0 5-29-16,0-5-56 0,0 6-59 0,0-6-47 15,6 3-644-15,1-3 123 0,-7 0 61 16,0 0 92-16</inkml:trace>
  <inkml:trace contextRef="#ctx0" brushRef="#br0" timeOffset="-150925.1">25845 16917 337 0,'0'0'123'0,"4"-2"-10"0,-4 2 12 16,7-4-10-16,-7 4 16 0,7-3-3 16,-7 3-23-16,3-6-62 0,-3 6-19 0,7-3 4 15,-7 3-16-15,6-3 19 0,-6 3 5 16,8-4-8-16,-2 2 90 0,-6 2-8 0,7-5-3 16,-1 1-14-16,-6 4 6 0,7-4-4 0,-2 1-10 15,-5 3 17-15,9-3 6 0,-5-1-39 16,-4 4 7-16,7-2 6 0,-1-1 5 0,-6 3-92 15,8-4-2-15,-8 4 12 0,6-2 13 0,-6 2 0 16,0 0 17-16,7-2-32 0,-7 2-3 16,0 0 18-16,0 0-5 0,0 0-6 0,0 0 4 15,0 0-1-15,0 0-3 0,-14 13 14 16,1-6-16-16,3 2-2 0,-5 0-6 0,-1 1 3 16,-2 1 0-16,1-1 21 0,-3 0-11 15,-1-1-5-15,1 3 0 0,2-4-5 0,-1 0 13 16,1-1 2-16,5-1-12 0,2-1 10 0,-2-1-3 15,2 2-3-15,1-2 17 0,3 0-12 16,1 0-4-16,-2-2-21 0,2 1 23 0,2-1-15 16,4-2 8-16,-6 6 10 0,6-6-8 0,0 0-3 15,0 0-12-15,0 0 23 0,10 6-5 16,-4-5-14-16,-6-1 12 0,18 1 6 16,-5-1-12-16,1 0 5 0,1 2-7 0,1 0 2 0,1 0 5 15,0-1-2-15,4 2-1 0,-2 1-4 16,2-1-1-16,-3 0 0 0,2 2 19 15,-2 0-8-15,1 0 2 0,-1 2-10 0,1-1 13 16,-7 1-21-16,5-1 16 0,-7 4 2 0,0-1-3 16,1 1-7-16,-4 0 8 0,-4 0-10 15,0 3 7-15,-6-2-10 0,3 0 5 0,-4 3 15 16,-2-3-12-16,-2 1-1 0,-2 1 1 0,0-2 15 16,-4 0-13-16,1-1 7 0,-4-1-1 15,3 0-9-15,-3-4 19 0,0 4-16 0,-4-4-8 16,1-1 3-16,0 1 3 0,2-4 7 15,-6 0-7-15,4 1-1 0,-1-2 11 0,3 2-5 16,-1-2 5-16,4-2-19 0,-1 2 19 16,2-2 15-16,0 2-23 0,2 0 6 0,-3 0-16 15,8-1-13-15,-3 0 2 0,10 1 1 0,-17-2-26 16,11 1 5-16,6 1-38 0,-12-2-3 16,12 2-56-16,-10-1-23 0,10 1-16 0,-9 0 3 15,9 0-30-15,0 0 15 0,-1-2-543 0,1 2 71 16</inkml:trace>
  <inkml:trace contextRef="#ctx0" brushRef="#br0" timeOffset="-150552.22">25972 16892 1090 0,'0'-9'302'16,"0"9"-36"-16,0-6-10 0,0 6-25 0,-1-4-27 16,1 4-19-16,1-6-22 0,-1 6-4 0,0 0-23 15,0 0-13-15,3-7-8 0,-3 7-13 16,0 0-5-16,10-4-22 0,-10 4 14 16,14 0-22-16,-3 0-11 0,5 0-5 0,2-2-10 15,2 2 3-15,1 0-1 0,3-2-12 0,0 2-3 16,-1-3-10-16,8 2 8 0,-2 1-11 15,0-3 11-15,-1 0-1 0,-1 1-9 0,-3-1 4 16,0 1-5-16,-4-2 6 0,-3 4 2 0,-3-2-3 16,0 2-4-16,-1-3 2 0,-3 3 7 15,-2-2-12-15,-1 1-8 0,2 1 13 0,-9 0-13 16,11-3-20-16,-11 3-16 0,3-3-2 0,-3 3-5 16,0 0-49-16,0 0-39 0,0 0-91 0,-27 12-211 15,18-10-450-15,-3 4 67 0,2-3 109 16,0-2 47-16</inkml:trace>
  <inkml:trace contextRef="#ctx0" brushRef="#br0" timeOffset="-149607.08">27636 17023 499 0,'0'0'202'0,"0"0"-20"15,0 0-19-15,0 0-17 16,0 0-20-16,0 0 4 0,0 0-15 0,0 0 3 16,0 0-8-16,0 0-18 0,0 0-2 0,0 0-8 15,0 0-16-15,0 0-17 0,0 0 7 16,0 0-4-16,14-8-6 0,-14 8-3 0,0 0-12 15,7-2 5-15,-7 2 2 0,0 0-5 0,10 0-17 16,-10 0-14-16,0 0 21 0,11-1 0 16,-11 1-7-16,0 0-1 0,0 0 3 0,13 1-23 15,-13-1 13-15,7 2-1 0,-7-2 19 0,0 0-16 16,11 2-12-16,-11-2 14 0,10 0 4 16,-10 0-29-16,9 0 23 0,-9 0-2 15,11 0-6-15,-11 0 6 0,7 4 0 0,-7-4 10 16,0 0-8-16,7 2-82 0,-7-2 11 15,0 0 7-15,9 0-2 0,-9 0 20 0,0 0-18 16,0 0 13-16,0 0 5 0,0 0-17 0,0 0 1 16,0 0-9-16,0 0 7 0,0 0-17 15,0 0-32-15,0 0-50 0,-13 8-11 0,7-6-59 16,6-2-217-16,-7 5-177 0</inkml:trace>
  <inkml:trace contextRef="#ctx0" brushRef="#br0" timeOffset="-148120.72">23709 15388 778 0,'0'-8'279'15,"0"4"-80"-15,0 4-17 0,3-10-8 0,-3 10-23 16,0-4-18-16,0 4-15 0,0 0-5 16,0 0-37-16,0 0-6 0,0 0-9 0,0 0 8 15,-3 18 0-15,3-7-20 0,-3 6-13 0,-1-1-3 16,0 5 3-16,1 0 7 0,-4 8-22 0,4 2 9 16,-4-1 1-16,1 1-3 15,1-5-7-15,-1 1-3 0,2-1 15 0,1-1-5 16,0-1-25-16,0-2-1 0,2-3-20 0,-2 1-15 15,0-1-28-15,3-3-14 0,3-3-24 16,-3 1-65-16,3-3-38 0,1 1-141 0,2-6-425 16,1 1 133-16</inkml:trace>
  <inkml:trace contextRef="#ctx0" brushRef="#br0" timeOffset="-147386.25">23937 15390 839 0,'-3'-7'277'0,"3"3"-34"16,0-2-13-16,0-1-17 0,3-1-14 15,-2 1-27-15,2 1-26 0,4-3 7 0,-3 2-7 16,2-2-26-16,1 0-27 0,3-1 1 0,1 0-7 16,2 2 8-16,1 1-16 0,-1-3-17 0,2 5 25 15,1-1-39-15,2 0-4 16,1 2 12-16,-1 0-22 0,-1 1-11 0,3 3-3 16,1 2 8-16,-4-1-12 0,1 3-9 0,2 0 16 15,-6 3-7-15,3 2-1 0,-1-1 5 16,-1 6-12-16,-2 0 0 0,-3 1 5 0,1 5-16 15,-4-1 18-15,-1-1 1 0,-2 0-11 0,-4 3 5 16,0 0-2-16,-1 4 10 0,-5-3-3 16,2 3 0-16,-7 3-9 0,-5 0-6 0,-1-2 0 15,-6 10 5-15,-5-5 7 0,-3-2-4 0,0 0 18 16,4-8-21-16,0 0 3 0,-1-4-8 16,4-2 0-16,-2-2 7 0,5 0 1 15,-3-2-8-15,6-1 10 0,3-2-10 0,-1-1 3 16,0 0 10-16,6-1-19 0,2-1 14 0,-2-1 7 15,3-1-17-15,-2 0 15 0,4 2-3 16,-1-1-8-16,2-2-7 0,-2 1 13 0,6-3-11 16,0 0 3-16,0 6 13 0,0-6 21 0,0 0-27 15,16 3 6-15,-8-1 10 0,8-2-10 16,-1-2-3-16,4 2 3 0,5-1-11 0,-2-1 4 16,8-2 4-16,4 3-5 0,-3-3 3 0,7 2 4 15,2-3-1-15,-1 1-1 0,4 1 23 16,-2 1-23-16,1-2-7 0,-2 4 7 15,-2-2 3-15,-4 2-5 0,-3-2 4 0,-1 2-1 16,-8-1-16-16,2 1 25 0,-4 0-5 0,-3 1-17 16,-4-1 22-16,2 0-32 0,-2 2 6 15,-2-2 22-15,-1 0-14 0,-10 0 9 0,13 1-9 16,-5-1-7-16,-8 0-8 0,0 0 23 0,6 1-27 16,-6-1 19-16,0 0 3 0,0 0-7 15,0 0 9-15,0 0-14 0,0 0-11 0,-14 9-3 16,14-9 3-16,-7 3-20 0,7-3-3 0,-10 2-23 15,7 0-33-15,-2 1-29 0,5-3-73 16,-19 4-167-16,16-2-515 0,3-2 103 0,-7 4 43 16,7-4 113-16</inkml:trace>
  <inkml:trace contextRef="#ctx0" brushRef="#br0" timeOffset="-144802.36">6476 5160 732 0,'0'0'220'16,"-7"-1"-28"-16,7 1-21 0,0 0-27 15,0 0 4-15,0 0-10 0,0 0-10 0,0 0 3 0,0 0-1 16,31 8-22-16,-13-5-3 0,12-1 5 15,8 2-82-15,23-1-20 0,4 2 12 16,7-5-2-16,6 2 5 0,4 0 23 0,12 2-25 16,-14 0-3-16,16 0-6 0,0-1-1 15,7-3 19-15,-1 0-9 0,0 0 2 0,5 0 2 16,2 1 24-16,1 2-18 0,-5-6-3 0,2 2 69 16,-5-1-20-16,0 2-5 0,-5-4 2 15,-16 3-8-15,-1 0 4 0,-3-2-17 0,-1 2 14 16,-7-4-24-16,-2 3-2 0,-5 0-23 0,-14-1 18 15,-10 2-8-15,-4-1-5 0,-4 1 11 0,-9 1 9 16,3-3-28-16,-7 2 24 16,-2 0-8-16,1 1-6 0,-6 0 16 0,1-2-5 15,-2 2-8-15,-9 0-5 0,15-1 0 0,-15 1-8 16,10 0-2-16,-10 0-10 0,0 0-11 16,0 0-28-16,0 0-35 0,0 0-27 0,0 0-73 15,0 0-254-15,-28 4-448 0,19 0 64 0,1-3 108 16,-2-1 76-16</inkml:trace>
  <inkml:trace contextRef="#ctx0" brushRef="#br0" timeOffset="-143535.28">25971 4291 560 0,'0'-5'307'0,"0"5"-2"16,-3-5-34-16,3 5-17 0,-3-5-24 16,3 5-15-16,-3-5-33 0,3 5 15 0,-7-4-41 15,7 4-36-15,-4-1 8 0,4 1-18 0,0 0-20 16,-20 4-8-16,13 2 0 0,-4 2-18 15,1 0-8-15,-3 3-2 0,2 3-6 0,1 0-7 16,0 5 16-16,-1-2-24 0,2 2-5 0,2 1 3 16,3-1 7-16,1-2-12 0,-1 0-6 0,8-1 11 15,-4-3-13-15,4 2-10 0,2-1 4 16,-2-5 1-16,6 0 8 0,4-2-14 0,-1-2 11 16,1-2-15-16,3-6 12 0,4 1 13 15,3-5-20-15,-1-2 5 0,7-2 2 16,-5-4-12-16,-1 0 2 0,0-2 0 0,-4-1-8 15,1-1 6-15,-7 1 5 0,-1-2-11 0,-3 0-2 16,-2 3 13-16,-2-1-6 0,-6 2 3 0,0 2-5 16,-6-1 5-16,-2 0-5 0,-2 4 18 15,-3 0-13-15,-1 2-5 0,0 1-7 0,-6 2-3 16,6 1 10-16,-6 2 10 0,5 1-38 0,2 1-16 16,0 2-25-16,-1 1-15 0,4-1 4 15,3 4-40-15,0-1-72 0,7-4-90 16,0 4-603-16,0-4 86 0,13 4 80 0,-2 0 99 15</inkml:trace>
  <inkml:trace contextRef="#ctx0" brushRef="#br0" timeOffset="-143286.98">26728 3876 1103 0,'0'-6'292'0,"0"6"-34"16,0 0-28-16,0 0-25 0,0 0 3 0,0 0-14 16,9 16-35-16,-6-6-11 15,-2 5-20-15,-1 2-13 0,3 5-10 0,-3 3-2 16,0 3-19-16,0 3 1 0,-3 3-11 0,2 2-97 16,-2 3-8-16,0 2-12 0,-4 10-3 15,1 0-34-15,-2-1-58 0,2-7-39 0,2-6-66 16,-2-7-110-16,4-4-415 0,-3-3 41 0,2-5 100 15</inkml:trace>
  <inkml:trace contextRef="#ctx0" brushRef="#br0" timeOffset="-142805.02">26705 4317 691 0,'2'-4'294'0,"1"1"-41"0,0-3-20 15,5 3-23-15,2-2-15 0,0 2-29 0,1-2-2 16,5 2-39-16,2-3 3 0,1 2-87 16,2-1-5-16,-3 2-18 0,5-3 5 0,-2 4-13 15,0-4-2-15,-2 4 13 0,-1-3-4 0,-5 5-4 16,2-4 36-16,-5 4 12 0,1-1 3 0,0 1-2 16,-6-5-11-16,-5 5 10 15,13 0-4-15,-8-2-11 0,-5 2 5 0,0 0-10 0,0 0-16 16,0 0-4-16,0 0 10 0,0 0-13 15,0 0-3-15,-21 16 0 0,11-12 1 16,2 3-11-16,-2 0 8 0,4 1-16 0,-4 1 6 16,5-2-9-16,-1 1-4 0,3 1-3 0,-1-1 8 15,4-4 5-15,0 3 5 0,4 0-2 0,5-4-6 16,-1 2-2-16,5-2-2 0,5 1 4 16,-2-4 8-16,2 0 3 0,2 0-8 0,0-4-10 15,1 1 7-15,-4 1 21 0,3-3-18 0,-3 0 10 16,-2-1 11-16,-2 1-3 0,-2-2 2 15,-1 3 1-15,-4-5-6 0,2 1 16 0,-5 1-3 16,0 0-18-16,-3-1-5 0,-3-1 3 0,0 1 2 16,-2 0 3-16,-4-1-5 0,2 1 2 15,-4 0-18-15,1-1-10 0,-3 1 18 16,2 1-2-16,1 3-16 0,5-2-26 0,-6 4-58 16,6-1-31-16,-1 0-3 0,6 3-89 0,-4 0-146 15,4 0-431-15,0 0 65 0,0 0 95 16</inkml:trace>
  <inkml:trace contextRef="#ctx0" brushRef="#br0" timeOffset="-142400.97">27746 4091 883 0,'0'0'320'0,"3"-3"-31"0,-3 3-28 16,0 0-10-16,0 0-46 0,0 0-14 15,0 0-14-15,0 0-28 0,-13 15-9 0,9-5-19 16,0-2-14-16,-5 5-4 0,5-4-29 0,-2 4-8 16,2-1-9-16,-6 1 4 0,6-2-20 15,1 0-15-15,-1-3-3 0,-2 2-8 0,3 3-15 16,1-6-3-16,-1-2 16 0,0 2-5 0,3 0 5 16,-3-1 28-16,3-2-18 15,0-4-3-15,9 8 8 0,-7-5-15 0,4 0 15 16,1-2-20-16,0 0 20 0,5 1 5 0,-1 1-76 15,0-2-6-15,0-1 11 0,2 1 5 0,1 2 4 16,-1 1 6-16,3-1-15 0,-4 3 18 16,1-4-11-16,1 4 28 0,1 2-10 0,-3 1 11 15,-2-2-6-15,0-2-10 0,-2 3-2 0,-1 4 10 16,-4-3 12-16,0 0 3 0,0 0-2 16,-3 1 5-16,-6 4-11 0,-4-2 11 0,-1 1-16 15,-2 1-15-15,-5 1-8 0,-2-2-10 0,-2-4-25 16,-4 1-3-16,2-4-41 15,0-4-80-15,1-2-51 0,-1 0-575 0,3-2 61 16,1-4 97-16</inkml:trace>
  <inkml:trace contextRef="#ctx0" brushRef="#br0" timeOffset="-142183.65">27663 4109 755 0,'0'0'253'0,"4"-8"-7"16,-4 3-16-16,0 5-28 0,8-4-15 0,-2 0-33 16,1 0-6-16,3-2-2 0,4 3-33 0,2-4-6 15,5 5-9-15,4-4-17 0,5 0-9 16,1 5-33-16,10-2-27 0,4-1-68 16,-4 4-18-16,3 0-103 0,1 0-84 0,-2 5-525 15,2 0 67-15,-4 0 92 0</inkml:trace>
  <inkml:trace contextRef="#ctx0" brushRef="#br0" timeOffset="-141568.03">29014 4321 780 0,'0'0'323'15,"-10"-3"-80"-15,10 3 51 0,-7-1-43 16,7 1 5-16,-10-4-31 0,10 4-30 0,0 0-21 16,0 0-13-16,-7-2-7 0,7 2-16 0,0 0-13 15,0 0-12-15,28-2-3 0,-6 2-31 0,0-3 6 16,11 1-3-16,2 1-21 0,-3 1-2 16,11-2 0-16,-2 1-23 0,1-3 10 0,-1 1-8 15,3 1-2-15,-3-3-10 0,0 3 12 0,-1-1-17 16,-7 0 4-16,0 3-12 0,-6-3 25 15,-3 3-15-15,-3-4-17 0,0 3 1 0,-5-1-7 16,-1 1-2-16,-3 1-29 0,-2-1-30 0,-2-4-24 16,-4 5-28-16,-4 0-25 0,6-5-18 15,-6 5-51-15,0 0-36 0,-8-10-70 16,-1 7-58-16,5 1-151 0,-2-3-121 0,4 3 270 16,-6-3 188-16,0 1 86 0,2 0 65 0,4 0 9 15,-6-3 45-15,4 1 65 0,-2 2 2 16,1-4 100-16,-1 2 12 0,3 1-14 0,-1 2-29 15,1-4 25-15,0 3-4 0,3 4 15 0,-2-8-15 16,0 2 12-16,2 6-48 0,-7-7-11 0,7 7 14 16,0-5-32-16,0 5-14 0,0-7-6 15,0 7-8-15,4-5-15 0,3 4 18 0,-7 1-35 16,10-2 12-16,-1 1-13 0,-9 1-3 0,24 3 1 16,-12-3-3-16,1 1-23 0,7 4 23 15,-6-4-15-15,6 2-11 0,-6 1-4 16,6 0 2-16,-6 1-11 0,4-2 19 0,-5 2-23 15,-2-2 12-15,2 2-10 0,-6-1 8 16,3 1 2-16,-6-2 1 0,2 3-19 0,-6 1 16 16,-3 1-6-16,-2-2 4 0,-8 4-14 0,-3-1 18 15,0 2-9-15,-6 3-47 0,0-3-13 0,-4 3-72 16,-1-3-58-16,1 3-120 0,5-1-615 16,3-1 148-16,0-1 31 0,2-4 67 0</inkml:trace>
  <inkml:trace contextRef="#ctx0" brushRef="#br0" timeOffset="-141021.85">30648 4163 844 0,'6'-2'320'16,"-6"2"0"-16,0 0-51 0,0 0-29 0,0 0-4 15,0 0-29-15,0 0-22 0,0 0-6 16,0 0-31-16,4-2-35 0,-4 2 7 0,0 0-17 15,0 0-14-15,0 0-12 0,-13 11 7 0,6-6-22 16,0-1-8-16,-3 3 2 0,3 0-18 16,0 0-7-16,-2-1 5 0,-2 1-23 0,4 0 7 15,2-2-10-15,-3 1-15 0,0-1-2 0,5 1 4 16,-2-2-12-16,0 3 2 0,2-4 3 16,2 2-6-16,-2 0 1 0,3-5 7 15,0 9 36-15,3-6-22 0,1 0 11 0,2 1 12 16,1-3-17-16,1 5 32 0,2-5-16 0,3 2-5 15,-2 2-15-15,2-3 25 0,4 1-12 16,-3 2-11-16,3 0 15 0,-3-3-14 0,3 5-1 16,-1-4 23-16,-1 4-25 0,-2-1-1 0,3-1 4 15,-5 0-6-15,-1 3-5 0,-3-1 13 16,1-2-18-16,1 3 7 0,-8 1 16 0,2-1-21 16,-6 2 14-16,-1 1-14 0,-6 0 6 0,-4 4-24 15,-3 1-30-15,-6 1 2 0,-5-1-33 16,1 1-35-16,2-4-57 0,-5 1-64 0,-1 0-226 15,11-4-396-15,3-3 92 0,0-2 57 16,2-2 99-16</inkml:trace>
  <inkml:trace contextRef="#ctx0" brushRef="#br0" timeOffset="-140739.12">30734 4129 1041 0,'3'-4'320'0,"-3"4"-31"0,0 0-20 0,0-8-38 16,0 8-11-16,7-4-21 0,-1 2-27 15,2 1-11-15,2 0-2 0,7-4-21 16,3 4-23-16,6-2 3 0,0-1-21 0,8 0-5 16,-3 0-7-16,6 0-19 0,2-1 1 0,1 1-11 15,-2 0 8-15,4 0-28 0,-2 0 8 16,-9 1-6-16,0 2-15 0,2-2 3 0,-8 1-8 15,-2 1-29-15,-2 1-27 0,-2 0-46 0,-7 0 25 16,1 3-3-16,-2 0-43 0,-8 1-158 16,-3 0-656-16,0-4 115 0,-14 12 103 0,1-6 30 15</inkml:trace>
  <inkml:trace contextRef="#ctx0" brushRef="#br0" timeOffset="-139576.03">25872 5153 619 0,'0'0'233'16,"0"0"-26"-16,4-3-7 0,-4 3 61 16,0 0-28-16,3-7-31 0,-3 7-18 15,0 0-30-15,0 0-16 0,0 0-12 0,0 0 4 16,0 0-12-16,-16 16-28 0,9-7 2 0,-4 5-10 16,-5-1-8-16,-2 3 3 0,-3 5-19 15,3 0-9-15,-4-3-11 0,0 3 1 0,0-3 2 16,4-3-5-16,5 1-8 0,-2-4-3 0,2-2-4 15,4 2-6-15,-2-3-7 0,4-5 7 0,0 3 1 16,0-1-11-16,3 0 8 0,1-3-11 16,3-3 8-16,0 6 16 0,0-6-13 0,14 0 17 15,-14 0-19-15,20-5-11 0,-3 5 7 0,0-2 4 16,1-4 7-16,3 4-16 16,0-2 19-16,-2 2-21 0,2 0 5 0,-1 1 8 0,-2 1-6 15,2 1-4-15,-3 1 10 0,3 3-21 16,-6-2 18-16,3 4-2 0,-5 0-3 0,0 4 8 15,-5-3-16-15,-3 3-2 0,-1 2 8 16,-6 2-6-16,-1-2 3 0,-7 6-8 0,-2-4-12 16,-5 5-8-16,-3-1 2 0,-5 2-15 0,-1-3-20 15,-1-2-26-15,-2 0 0 0,-1-3-85 16,3-5-86-16,4 0-613 0,1-1 101 16,5-3 61-16,2-1 112 0</inkml:trace>
  <inkml:trace contextRef="#ctx0" brushRef="#br0" timeOffset="-139403.55">25913 5163 739 0,'5'-4'256'0,"4"-4"-43"16,-2 3 58-16,0 1-46 0,4-2-7 0,2 4-1 15,1-4-32-15,3 0-32 0,4 4-12 0,3-1-59 16,2 3-18-16,5 0-110 0,0-4-136 0,3 8-655 15,-2-3 126-15,1 1 32 0</inkml:trace>
  <inkml:trace contextRef="#ctx0" brushRef="#br0" timeOffset="-139204.47">26721 5011 645 0,'-3'-2'248'0,"3"2"-15"0,0 0-18 16,0 0-21-16,0 0-22 0,0 0-11 16,0 25-15-16,0-13-13 0,0 8-20 0,-2 0-3 15,-1 10-5-15,0 4-16 0,-4 16-9 16,0 3-11-16,-2-3-21 0,-5 6-32 0,3 1-90 16,-6-1 7-16,-3-2-7 0,2-1-187 15,1 0-520-15,1-10 49 0,6-9 123 0</inkml:trace>
  <inkml:trace contextRef="#ctx0" brushRef="#br0" timeOffset="-138685.79">26697 5353 934 0,'3'-3'281'0,"-3"3"-22"16,3-8-39-16,-3 8-18 0,4-1-12 0,-4 1-34 15,14-5-10-15,-7 5 0 0,5 0-24 0,0 0-4 16,1 0-18-16,6 0-8 0,-1-1-10 16,6 0-23-16,-3-1 8 0,-1-1-21 0,4 2 5 15,-3-2-10-15,0 0-8 0,-4 2 11 0,0-3-11 16,0 4-2-16,-6-1 25 0,2-2 0 16,-3 1 8-16,0 2-13 0,-3 0-2 0,-7 0 2 15,13-1-7-15,-13 1-11 0,8 0 3 0,-8 0 0 16,0 0-24-16,0 7 11 0,0-7-2 15,-11 15-8-15,4-5 15 0,-7 1-20 0,4 3 2 16,2-2 10-16,-5 1-7 0,3 2-3 16,1-2 1-16,2 1-27 0,-1-2 6 0,5 1 15 15,-3-4-20-15,6 1 20 0,0-2-3 16,6 2 4-16,0-3-14 0,5 0 5 0,0-4-2 16,6 1 3-16,0-3 2 0,4-2 10 0,2 1-10 15,-3-4 5-15,4 0-2 0,-1-4 4 16,-5-1 6-16,3 1 2 0,-3-4 19 0,-5 3-24 15,1-1 0-15,-4-1 21 0,-4-2-21 0,-2 4 3 16,-4-2 10-16,0-1-10 0,-3 0-1 16,-1-1-1-16,-3 2-27 0,-6 1 24 15,3 0 10-15,-1 1-23 0,-3 2 5 0,-2-1 15 0,2 0-20 16,4 2-10-16,-3 3-21 16,2-1-23-16,4 1-8 0,2 3-17 0,5 0-3 15,-13 3-59-15,13-3-130 0,0 5-643 0,0-5 115 16,13 6 49-16,-5-4 110 0</inkml:trace>
  <inkml:trace contextRef="#ctx0" brushRef="#br0" timeOffset="-138450.33">27571 5260 714 0,'2'-7'297'0,"-2"7"-13"0,1-6-31 0,-1 6-43 16,0 0-13-16,1-5-23 0,-1 5-10 0,0 0-8 0,0 0-18 15,0 0-38-15,0 0 8 0,0 18-3 16,0-6-21-16,-1 2-22 0,-2 4-1 16,0 3-35-16,3 4-1 0,-3 0-9 0,0 1-34 15,3 1-23-15,-1 2-5 0,-2-2-34 0,6-2-61 16,-2 0-71-16,5 0-592 0,1-6 49 16,4 0 123-16</inkml:trace>
  <inkml:trace contextRef="#ctx0" brushRef="#br0" timeOffset="-138095.92">27955 5334 990 0,'0'-6'353'0,"0"6"-43"0,3-7-39 0,-3 3-12 16,0 4-47-16,3-6 11 0,-3 6-39 15,0 0-22-15,1-7-19 0,-1 7-23 0,6-1-15 16,-6 1 3-16,10 0-14 0,-10 0-14 0,17 6-1 15,-7-4-10-15,1 4-20 0,1 2 7 16,0-1-25-16,-1 2-11 0,2 0 3 0,1 1-7 16,-4 1-37-16,-3 2 19 0,3-2 2 0,-6 3-13 15,-1-2 16-15,-3 2-16 0,-3-2 5 16,-1 2-2-16,-6 3 0 0,-4-2 10 16,0 1-8-16,-2-3-5 0,-2 1 8 0,3 0-5 15,-4-3 7-15,5-1 19 0,-3-2-11 0,4-1 23 16,-1 2 5-16,4-4 11 0,3-1-6 15,-1 2 0-15,-1-3 6 0,5 1-11 0,4-4 6 16,0 0-29-16,0 0 15 0,18 1-7 0,-2-2-2 16,2 0-6-16,5-2 8 0,8 1-18 15,7 0 2-15,3-3-27 0,3 4-16 0,1-1-51 16,-1 1-64-16,7-2-830 0,-4 2 134 0,9-3 53 16,-2 3 98-16</inkml:trace>
  <inkml:trace contextRef="#ctx0" brushRef="#br0" timeOffset="-137744.22">29332 5359 944 0,'4'-6'325'0,"-4"6"-20"0,6-2-13 16,-6 2-47-16,0 0-14 0,4-4-24 0,-4 4-28 16,0 0-12-16,0 0-9 0,6-2-27 15,-6 2-3-15,0 0-26 0,10-2 13 0,-2 1-10 16,2 1-10-16,5 0-16 0,1 0-4 0,8 0-29 16,0-1 12-16,7-2 1 0,0 3-2 15,3-2-14-15,0 2 6 0,3-1-21 0,-3 1-5 16,0 0-5-16,2-1-3 0,-4 1-2 0,-4 0-18 15,1 0-26-15,-6 0-17 0,1 0-29 16,-4 0-36-16,-3 0-40 0,0 0-80 0,-6 0-679 16,-1-5 96-16,0 4 61 0,-6-2 128 0</inkml:trace>
  <inkml:trace contextRef="#ctx0" brushRef="#br0" timeOffset="-137429.54">29875 5141 844 0,'-6'-5'318'16,"6"5"-39"-16,0 0-18 0,-3-7-41 16,3 7-8-16,0 0-33 0,0 0-7 0,0 0-31 15,0 0-6-15,0 0-9 0,0 0-21 0,0 0-8 16,24 13-20-16,-14-8-5 0,6 1 4 0,-1 2-9 16,-2-1-6-16,8 3-4 0,-4 0 1 15,0 2-9-15,3-2-18 0,-6-2-6 0,0 2 16 16,2 3-15-16,-4-4 5 0,1 2 7 0,-3-1-12 15,1 1-1-15,-5-1-4 16,-2 1 2-16,-1-1-5 0,-3 2 0 0,0-1-23 16,-7 3 12-16,0-3 14 0,-4 3-21 0,-5 2 7 15,2-4-27-15,-1 3 20 0,-4 1 5 16,4-5-56-16,-4 3-16 0,2-2-43 0,-1 1-31 16,5-5-58-16,2 1-57 0,2 0-607 0,5-1 88 15,1-4 53-15,3-1 113 0</inkml:trace>
  <inkml:trace contextRef="#ctx0" brushRef="#br0" timeOffset="-137063.54">30610 5153 824 0,'4'-3'325'0,"-4"3"-44"0,6-5-12 16,-6 5-28-16,0 0-34 0,4-3-12 0,-4 3-21 15,0 0-36-15,0 0 5 0,0 0-22 16,17 4-9-16,-13 0-2 0,4-4-25 0,-3 1-21 16,6 1-5-16,4-1 5 0,-1 2-23 0,-2-1 2 15,5-2-17-15,-1 1 2 0,-1-1-15 16,1 0 10-16,-1-1-5 0,1 1-6 0,-2-2 9 16,-1-2-11-16,-1 4 23 0,-2-3 1 15,0 3 4-15,-4 0 21 0,2-3-18 16,-8 3-16-16,13-1 14 0,-13 1-1 0,10-1-15 15,-10 1 8-15,0 0-11 0,11 2-9 0,-11-2-1 16,-3 7 5-16,-2 0-2 0,-1 7 0 16,-4-1-16-16,0 8 24 0,-4 4-14 0,0 0 1 15,-3 2-5-15,0 12-11 0,-4-3 3 0,4-2 2 16,4-4-20-16,1-2 0 0,-4 1-7 16,3-1-19-16,-1-2-15 0,4 5-74 0,0-6-29 15,-1 1-17-15,-3-2-269 0,7-5-410 16,3-2 121-16,1-3 51 0,0-5 56 0</inkml:trace>
  <inkml:trace contextRef="#ctx0" brushRef="#br0" timeOffset="-136801.78">30621 5495 821 0,'0'0'274'0,"0"-9"46"0,0 9-28 0,-1-4-11 0,1 4-37 16,1-6-37-16,-1 6-20 0,6-5-16 16,-1 2-20-16,5 2-28 0,3 1-3 15,6-1-2-15,0 1-21 0,7-3 16 0,5 3-28 16,0-2 7-16,6 2-23 0,-2 0-28 16,-1-1 2-16,9 1-38 0,-3-1-58 0,-3 1-68 15,-14 0-214-15,19 0-553 0,-4-5 112 0,5 2 47 16,-7-2 112-16</inkml:trace>
  <inkml:trace contextRef="#ctx0" brushRef="#br0" timeOffset="-135983.95">25513 6241 957 0,'0'0'310'0,"0"0"-34"0,0 0-23 0,0 0-53 15,0 0-5-15,0 0-26 0,0 0-6 0,-6 10-14 16,6-2-21-16,0 0-5 0,0 3-24 15,-1 3 9-15,1-2-18 0,-1 7-16 16,-4 0 0-16,5 0-84 0,-6 4-3 0,5 2-5 16,-2 0 8-16,0 0-16 0,-1 0-12 15,0 0-62-15,1 0-13 0,3-5-40 0,0-7-136 16,3 6-513-16,1-2 78 0,7-3 79 0</inkml:trace>
  <inkml:trace contextRef="#ctx0" brushRef="#br0" timeOffset="-135595.8">25814 6351 803 0,'2'-3'330'0,"-2"3"-28"16,1-6-25-16,-1 6-36 0,1-7-37 0,-1 7-4 15,7-3-18-15,-7 3-31 0,13-3 10 0,-6 3-28 16,-7 0-15-16,17 3-16 0,-7-1-15 15,0-1-2-15,2 2-14 0,-3 2-7 0,1 2-20 16,-2-3-13-16,-1 3-29 0,2 0 6 0,-2 3-3 16,-3-2-10-16,-1 2 15 15,-3 1 0-15,-1-1-7 0,-5 1-3 0,0-1 10 0,2 2-10 16,-6-1 13-16,-1 1 2 0,1-1-7 0,0-3-3 16,-4 0 16-16,4 1-6 15,0-2 0-15,0-2 26 0,3 2-7 0,0-1-6 16,1-4 8-16,-2 4-21 0,5-4 3 0,-1 4-8 15,1-3 11-15,3-3 4 0,-6 6-12 16,6-6 12-16,3 4-7 0,-3-4 0 0,8 4-5 16,-3-2 0-16,3 0 2 0,2 0 1 0,3 0-16 15,1-1 2-15,-1-1-109 0,8 2-29 0,0-2-48 16,2 1-72-16,1-1-620 0,3 0 93 16,6 3 51-16,0-7 84 0</inkml:trace>
  <inkml:trace contextRef="#ctx0" brushRef="#br0" timeOffset="-135316.3">26703 6476 1026 0,'3'-3'340'15,"-3"3"-45"-15,0 0-111 0,1-6-15 0,-1 6-15 16,0 0-26-16,11-1-11 0,-5-4 4 0,4 5-16 15,6-1-18-15,-1 0-6 0,6-4-1 16,6 2-19-16,4 2 1 0,3-6-11 0,6 5 18 16,-2-3-15-16,4 3-13 0,-5-3-23 15,1 2 10-15,-4 2 0 0,-2-1-38 0,-3-2-18 16,2 4-19-16,-7 0-4 0,3-1-64 16,-4 1-56-16,-5 1-67 0,0-4-41 0,-5 4-469 15,-3-1 21-15,1 0 82 0</inkml:trace>
  <inkml:trace contextRef="#ctx0" brushRef="#br0" timeOffset="-134451.52">27675 6217 547 0,'0'0'177'0,"-8"-4"-3"0,8 4-23 0,0 0-8 16,-3-3 24-16,3 3 48 0,0 0 5 0,0 0-28 16,0 0-16-16,0 0-19 0,-4-3 4 15,4 3-28-15,0 0 3 0,0 0-8 0,0 0 7 16,-3-4-48-16,3 4 13 0,0 0-10 0,0 0-11 15,0 0-2-15,0 0 2 0,0 0-25 16,0 0-3-16,0 0 0 0,0 0-15 0,0 0-13 16,0 0 13-16,0 0-8 0,0 0-5 0,0 0 13 15,0 0-15-15,0 0-1 0,16 8 3 16,-11-6-23-16,2 1 21 0,3-2-1 0,2 0-20 16,-1 2 5-16,0-3 8 0,6 0-5 15,0 0 2-15,0-2 5 0,4 1-15 0,-1 0-2 16,1-3 17-16,-1 2-2 0,-3 0-8 15,0-4 0-15,-3 4-8 0,0 1 9 0,-4-5 12 16,3 4-13-16,-2 2 7 0,-1-4 17 0,-3 2-4 16,2 0 1-16,-4 2 5 0,2-5-14 15,-7 5 4-15,10-1 4 0,-10 1-9 0,7-2 9 16,-7 2-4-16,0 0-16 0,0 0 0 0,3 12 5 16,-10-2-2-16,0 1 2 0,1 5-2 15,-4 1-13-15,-1 2 10 0,-2 6-13 0,2 0-74 16,-1 2 11-16,-3 2 27 0,4 0-10 15,-2 0 3-15,-1-3-2 0,4 1-11 0,3-4 15 16,0 1 0-16,-3-6 1 0,3 2-1 16,2-4 11-16,0-1-16 0,2 0 31 0,-1-5-16 15,0 0-22-15,1 2-3 0,0-3 0 0,2-5-23 16,-2 3 3-16,3-1-50 0,-3 0-96 16,3-4-661-16,0-2 126 0,0 0 97 0</inkml:trace>
  <inkml:trace contextRef="#ctx0" brushRef="#br0" timeOffset="-134219.15">27780 6459 583 0,'-3'-5'243'0,"3"5"-12"16,0 0-14-16,0 0-48 0,0 0 15 0,13-6-20 15,-2 4-10-15,-1 0-31 0,3 0 2 0,3 1-25 16,-1-4-5-16,3 4-19 0,5-2-9 16,-3-1-18-16,-2 1-37 0,0 3-9 0,3-6-70 15,-8 0-119-15,0 4-572 0,1 0 26 0,-7-4 118 16</inkml:trace>
  <inkml:trace contextRef="#ctx0" brushRef="#br0" timeOffset="-133810.65">26943 5998 837 0,'0'0'248'0,"-3"-6"-25"16,3 6-19-16,-4-4-14 0,4 4-32 16,0 0-14-16,0 0-9 0,-11 12-27 0,5-3 2 15,4 0-10-15,-6 7-16 0,4 3-4 0,-6 6-19 16,3 4 11-16,0-1-6 0,0 4-15 15,-3 1-10-15,-3 11 5 0,6-3 11 0,-4 8-29 16,4-8 8-16,-3 3-3 0,0-4-7 16,6-5 7-16,-2 0-13 0,-1 2 9 0,4-3-11 15,1 0-8-15,-3-7-20 0,5-2-1 16,0-2 11-16,0-4-5 0,0 1-28 0,3-2-13 16,1-6 2-16,-1 1-20 0,4-4-71 0,-1-6-103 15,5 1-615-15,-4-2 111 0,-7-2 89 16</inkml:trace>
  <inkml:trace contextRef="#ctx0" brushRef="#br0" timeOffset="-133323.29">26925 6396 941 0,'-3'-4'305'0,"3"4"-34"15,-3-7-25-15,3 7-23 0,-4-6-24 16,4 6-22-16,0 0-18 0,0-4-26 15,0 4-10-15,0 0-5 0,0 0-11 0,14-4-17 16,-3 2-6-16,5 2-5 0,1-1-2 0,3 0-13 16,1 0 5-16,3-2-23 0,0 1-2 0,-3 2 15 15,2-1-18-15,-2 0-16 0,-4 1 6 16,0-2-3-16,-3-1-5 0,-3 2 3 0,-1 1-18 16,0 0 12-16,2 0-12 0,-12 0 20 15,12 0-20-15,-9 4 15 0,-3-4-18 0,0 6-3 16,-3 0 21-16,-4 3-23 0,-3-1 8 15,-1 4 0-15,-2 1-1 0,-1 1-9 0,0-1-3 16,-3 2 7-16,3 0-4 0,-3 1 17 16,4 0-20-16,3-5 7 0,-1 3 14 0,1-3-11 15,4 3-10-15,5-3-16 0,-2 1 24 0,3-3-3 16,4 1 18-16,2-2-13 0,1 1 10 0,10-2-22 16,0-5 7-16,4 3 15 0,6-5 3 15,1-2-18-15,2-1-5 0,-2-2 20 0,3 1-15 16,2-5 0-16,-5 0 10 0,-3-4-7 0,-6 3 5 15,2 1 12-15,-5-6-2 0,-4 5-15 16,0-1 9-16,-5-2 4 0,-4 3-21 16,-2-4 12-16,-2 4 3 0,-8-3-2 0,2 3-13 15,-7 0 2-15,0 3 21 0,-6-1-20 16,0 1 15-16,-1 3-24 0,0 3-4 0,3-2-26 16,-4 3-15-16,4 5-90 0,-5 3-131 0,2 1-644 15,4-2 104-15,10 1 85 0,-3-1 74 0</inkml:trace>
  <inkml:trace contextRef="#ctx0" brushRef="#br0" timeOffset="-132677.39">29521 6534 555 0,'-3'-6'177'0,"3"6"-19"0,-8-3-43 15,8 3 13-15,-2-6-33 0,2 6-28 0,-8-3-3 16,8 3-5-16,-7-5-8 0,4 3-3 0,3 2-17 16,0 0 36-16,-6-6-47 15,6 6 39-15,-8-3 13 0,8 3-11 0,-7-4 11 16,7 4 5-16,-4-4 4 0,4 4 32 0,-6-4 0 16,-1 1-39-16,7 3 13 0,-4-1 0 15,4 1 0-15,-6-5-8 0,6 5-2 0,0 0-26 16,-7-1 21-16,7 1 13 0,-3-3-19 0,3 3-12 15,0 0-3-15,-4-6 3 0,4 6-13 0,0 0-3 16,0 0-2-16,0 0 0 0,12-8 5 16,0 8-8-16,10-2-15 0,4-4 0 0,5 3 2 15,9-4-15-15,15 0-2 0,5-1 12 0,-3 3-12 16,-5 0-13-16,-9 0-3 0,-2 2-20 16,0 0-36-16,-8-1-39 0,-4 2-53 15,-4-1-123-15,-6 1-535 0,-3 0 51 0,-5 1 97 16</inkml:trace>
  <inkml:trace contextRef="#ctx0" brushRef="#br0" timeOffset="-132351.5">29819 6266 532 0,'0'0'169'16,"16"1"-10"-16,-3 1-8 0,5 2-26 16,1-1-5-16,2 5-7 0,4-4-21 0,-1 4 8 15,3 3-13-15,-4-1-8 0,2-1-12 0,2 3-6 16,-6 0-4-16,-1-1-16 0,1 1 15 16,-1 0-28-16,-6-3 85 0,0 4-21 0,-4-2 10 15,0 0-35-15,-2 2 10 0,-5-2-19 0,0-1 17 16,-3 2-11-16,0-2-8 0,-6 1-2 15,-2 2-16-15,-3-3 8 0,-6 5 0 16,1-5-7-16,-5 5-19 0,0-6 13 0,1 2-17 16,-4 1-11-16,3-3-41 0,3 0-54 15,-1-1-86-15,6-7-108 0,5 6-533 0,1-3 108 16,4 1 31-16</inkml:trace>
  <inkml:trace contextRef="#ctx0" brushRef="#br0" timeOffset="-131923.28">30925 6273 952 0,'0'0'286'15,"0"0"-14"-15,0 0-42 0,0 0-10 16,0 0-30-16,0 0-16 0,0 0-13 0,-13 18-23 15,5-9-15-15,1 0-3 0,-3-1-15 0,0 3-7 16,0-3-14-16,0 6-23 0,0-5 24 16,-1 0-13-16,1 1-19 0,3-2-1 0,-3 0-1 15,3-1-10-15,3 1 2 0,-2 0-10 0,2-4-4 16,1 1 9-16,-1 1-15 0,1-2-13 0,0 1 16 16,3-5-13-16,3 7 10 15,-3-7-10-15,11 5-8 0,-5-1 20 0,1-2-9 0,7-2-1 16,-1 2-2-16,0-2-3 0,2 2-7 15,1 1 2-15,-1-2 8 0,6 0-3 16,-5 2 10-16,0-1 1 0,-1 0-14 0,4 1 4 16,-7-2-11-16,2 5 2 0,-1-3 16 0,0 1-18 15,-2 4 15-15,-1-5 3 0,-3 3-15 16,2 2-1-16,-7 0 11 0,1 1-10 0,-3 0-6 16,-4 1 21-16,-6 4-18 0,-3-2-5 0,-5 3-23 15,-5 2-26-15,-2 0-15 0,-5-3-33 16,-12 5-78-16,5-4-147 0,6-1-569 0,4-4 90 15,5-1 71-15,-2-1 108 0</inkml:trace>
  <inkml:trace contextRef="#ctx0" brushRef="#br0" timeOffset="-131676.99">30922 6300 982 0,'3'-4'318'0,"2"0"-47"0,-3 0-15 16,5 1-5-16,-3 0-36 0,2-1-20 0,4 1-27 16,1 1-11-16,4-2-17 0,-2 2-4 15,8 1-16-15,-2-4-10 0,5 5-25 0,-1-1-24 16,2 1-12-16,8-1-23 0,-2 1-39 0,3 1-38 16,5 2-60-16,5 1-339 0,18-2-413 15,-11 0 136-15,-2-2 13 0,-3 0 120 16</inkml:trace>
  <inkml:trace contextRef="#ctx0" brushRef="#br0" timeOffset="-131064.8">29599 6900 670 0,'0'0'266'16,"0"0"-12"-16,-7-4-42 0,7 4-4 0,0 0-22 16,0 0 17-16,0 0 1 0,41 2-27 0,-10-4-21 15,30-1-7-15,12 2-14 0,5 0 3 16,24-4-17-16,8 3-19 0,10-3-7 16,12 2-13-16,9 2-16 0,33-6 19 0,0 4-29 15,1-2-5-15,-1-1 6 0,-30 5-11 0,-8-2 15 16,3 1-25-16,-8-2 2 0,-5 3 1 15,-4 0-29-15,-10 1 8 0,-4-1-8 0,-25 2 0 16,-7-1 3-16,-8 0 3 0,-14 1 9 0,-13-1-27 16,-10 0-6-16,0 1 5 0,-10-2 1 0,-2 1 2 15,-4 0-3-15,-5-1-2 0,-1 1 0 16,-9 0-13-16,0 0-10 0,0 0-26 0,0 0-5 16,0 0 8-16,0 0-33 0,-37 8-39 0,21-5-100 15,-9 3-94-15,5-4-554 0,5 4 98 0,-4-4 92 16,1 4 70-16</inkml:trace>
  <inkml:trace contextRef="#ctx0" brushRef="#br0" timeOffset="-130439.55">30823 7142 593 0,'0'0'244'0,"0"0"-53"15,0 0-6-15,0 0-14 16,0 0-15-16,0 0-22 0,0 19-27 0,0-11-15 15,-3 7 13-15,2 0-5 0,-6 1-21 0,4 4 1 16,-4 3-1-16,2-2-23 0,-3 4 8 0,0 0-5 16,-2 4-8-16,2-1 31 0,-1 2-54 15,2-5 1-15,0-1-22 0,1-3-14 0,1 1-19 16,-3-2-20-16,6-2-59 0,-1-3-36 0,3-2-99 16,2-4-510-16,1 0 48 0,0-1 88 15</inkml:trace>
  <inkml:trace contextRef="#ctx0" brushRef="#br0" timeOffset="-129985.77">31042 7200 711 0,'0'0'266'16,"0"0"-20"-16,0 0-16 0,-1-8-35 0,1 8-24 15,0 0-9-15,0 0-27 0,0 0 16 0,0 0-35 16,7-1-14-16,-7 1-18 0,0 0 6 16,24 3-21-16,-14-1 21 0,7-2 43 0,-3 4-23 15,4-5 0-15,5-2-5 0,-2 1-16 16,3 0-12-16,3 0 0 0,-1-2-15 16,0 2-11-16,-3-6 5 0,1 1-15 0,-3 5 0 15,-1-4 2-15,-1 2-9 0,-3-2 7 0,-3 4 12 16,0-4-12-16,-2 3 5 0,-1-1 6 15,-3 0-22-15,4 0 4 0,-3 2-1 0,-3 1 0 16,-5 1-17-16,10-6 7 0,-10 6-13 0,9 0 3 16,-9 0 10-16,0 0-11 0,-2 13 1 0,-5-3-8 15,0 1 13-15,-3 5-18 0,-4 7-5 16,1 1 5-16,-1 2-15 0,-7 10 15 0,-2 3 18 16,9-6-18-16,-6 3 2 0,2-3-2 0,8-2-7 15,-3-3 9-15,2-2 19 0,1-2-29 16,5-1 0-16,-3 0-7 0,0-5 5 15,2-2-16-15,-1 1-10 0,4-2-5 0,-1-2-20 16,-3 2-18-16,5-7-32 0,-3 2-29 16,2 0-27-16,1-6-125 0,-3-1-606 0,2 2 87 15,0-2 66-15,3-3 141 0</inkml:trace>
  <inkml:trace contextRef="#ctx0" brushRef="#br0" timeOffset="-129733.41">31199 7442 1095 0,'0'0'305'0,"-2"-6"-19"0,2 6-37 16,-2-3-22-16,2 3 1 0,0 0-49 0,-3-5-22 16,3 5-12-16,0 0-11 0,0 0-19 0,15-3 3 15,-2 2-16-15,0-2-13 0,8 1-9 16,2 1-6-16,-2 0-10 0,11 1 0 0,-3-6-5 15,2 6-5-15,0-3-8 0,-1 3-36 0,-5 0-20 16,-1-1 5-16,0 1-18 0,-5 1-77 16,1-1-41-16,-8 3-95 0,-9 1-181 0,8-3-438 15,-3 0 100-15,-6 1 41 0,-2-2 107 16</inkml:trace>
  <inkml:trace contextRef="#ctx0" brushRef="#br0" timeOffset="-128824.14">31927 7396 867 0,'7'-3'315'0,"-7"3"-23"16,0 0-28-16,0 0-39 0,0 0-15 0,0 0-13 15,0 0-39-15,0 0-7 16,-2 15-12-16,-6-8-9 0,2 2-30 0,-2-1 5 15,-2 1-28-15,-1 1-3 0,1 0-13 0,0 4-27 16,-1-6-11-16,1 3 2 0,3-2-2 16,-2-1-10-16,4-1-13 0,-1 0 8 0,2-3 7 15,1 2 1-15,0-1-1 0,3-5 11 0,0 0-16 16,0 0 10-16,0 0-7 0,24-12 10 0,-14 3 8 16,3 1 10-16,4-2-10 0,-4 2-1 15,2 0 6-15,0 1 0 0,-1-2-10 0,-3 1 7 16,1 4-13-16,-2-2 3 0,-1 4-7 0,-2-4-9 15,1 5 6-15,0-1-18 0,-3-2 13 16,-5 4-13-16,14 0 12 0,-14 0-2 16,10 5 11-16,-4-3-9 0,-5 4 6 0,7-2-3 15,-6 1-15-15,2 3 10 0,-1-3-5 0,-1 2-5 16,0 1 5-16,-2 0-15 0,3-1 5 16,0 0 5-16,0 1-16 0,0-3-12 0,-2 2 5 15,2-2 10-15,3-2 13 0,-4 2-6 0,7-4 6 16,-2 0-5-16,-7-1 0 0,18-1 12 15,-8 0 4-15,0-4 4 0,4 2-3 0,-1-2 1 16,1 2 7-16,-4-3-7 0,0 4 8 0,1-4-9 16,-4 5 14-16,1-1-6 0,-3 1-10 0,2-3 3 15,-7 4 10-15,10 0-16 0,-10 0-7 16,0 0 15-16,13 5-20 0,-9-3 5 16,0 4 13-16,-1-4-11 0,1 5 8 0,-4 0-7 15,5-3 7-15,-3 3 5 0,1 0-10 16,0 0-2-16,0-3 4 0,1 2 3 0,0-2-10 15,2 1 3-15,1-3 12 0,0-2-3 0,4 0-12 16,-1 0 0-16,6-7 0 0,2 2-15 0,2-4 25 16,-1-4 0-16,0 1-13 0,-2-2 6 15,5-1 2-15,-6 3-11 0,0-3 6 0,-2 0 8 16,-4 5 2-16,-1 0-5 0,-4 1 8 0,3-2-1 16,-2 5-20-16,-3-2 3 0,-1 1 28 15,-4 1-26-15,-1 3-4 0,3 3 4 0,-8-5-7 16,-1 4 4-16,9 1 4 0,-12 1-11 0,3 5 5 15,-1-4 3-15,3 4 10 0,0 2-10 16,1 0 10-16,0 1 0 0,-2-1 7 16,6 2-7-16,-3 0 3 0,5 3-6 0,0-3 1 15,0 4 7-15,5-1-15 0,-3 1 12 0,6-2-7 16,-2 3 25-16,4-1-27 0,0 3 7 0,0-6 10 16,-1 6-5-16,-1-2-7 0,-1-5-6 15,1 5 8-15,1-5-13 0,-5 3 21 0,2-3-11 16,-3 0 16-16,-2 4 0 0,-1-3-8 0,-4 2 3 15,-4-1-6-15,-7 2 1 0,-3 1 7 16,-9 1 21-16,-1-4-39 0,-5 3 11 16,-1-4-6-16,-13 3 13 0,5-3-25 0,7 1-8 15,-2-2 5-15,0-5-38 0,2 2-19 0,8-2-88 16,-2 2-324-16,7-4-404 0,1-3 111 16,8 0 66-16,6-3 97 0</inkml:trace>
  <inkml:trace contextRef="#ctx0" brushRef="#br0" timeOffset="-121044.89">10315 18035 578 0,'-7'-5'287'0,"0"1"-47"0,-3 1-2 16,4-2-12-16,2 3-19 0,-3-3-48 0,0 0-3 15,3 3-13-15,-2-3-23 0,-1 2-4 16,1-1-14-16,-2 0 0 0,1 2-17 0,1-3-6 15,-1 4-12-15,-4-2-14 0,1 2 1 16,0-1 3-16,0 2-9 0,0-1-17 16,0 1 12-16,-1 0 4 0,11 0-7 0,-17 0-22 15,11 0-5-15,6 0 0 0,-15 0 7 0,15 0 16 16,-10 0-33-16,10 0-1 0,-11 0 11 16,11 0-8-16,0 0 8 0,0 0 26 0,0 0-14 15,18 8-15-15,0-4 16 0,5-1-3 16,18 1 3-16,3 0-3 0,25-2 12 0,13 1-22 15,0 0 15-15,17-2-2 0,4-1-3 0,0-1-15 16,-1-2 5-16,7 0 4 0,1 0-4 16,-1-3-5-16,-6-2 15 0,2 0 8 0,-9-3-24 15,0 1 22-15,-3 0-6 0,-5-1-3 0,-16 3 24 16,-4 1-32-16,-6 1 4 16,-1-2 2-16,-17 4 0 0,-5-1 7 0,-8 1-22 15,-4 2 9-15,-4 0 24 0,-2-2-28 0,-3 3 23 16,-5 1-88-16,0-1 6 0,1-1 15 15,-4 2 3-15,1-1 2 0,-1 1 16 0,-3-2-16 16,3 1 1-16,-10 1 7 0,14 0 20 16,-8 0-5-16,-6 0-2 0,10-2-8 0,-10 2 3 15,11-1 17-15,-11 1-9 0,7-2 9 0,-7 2-20 16,0 0 11-16,0 0-16 0,0 0-8 16,13 0-10-16,-13 0-20 0,0 0-16 0,0 0-23 15,0 0-15-15,-3 8-59 0,3-8-223 0,-10 5-453 16,3-1 162-16,1-3 4 15</inkml:trace>
  <inkml:trace contextRef="#ctx0" brushRef="#br0" timeOffset="-120101.9">14100 17918 483 0,'-7'-2'208'0,"7"2"-11"0,-11-4-26 15,5 2 6-15,6 2-18 0,-11-4-6 0,4 2-99 16,3-1-3-16,-5 1 3 0,2 1-18 0,0-1 30 16,-3-1-30-16,10 3 2 0,-11-1 24 15,2 0-21-15,9 1-5 0,-15 0 5 0,15 0-31 16,-10 1 21-16,4 0-11 0,6-1-10 15,-11 5-17-15,11-5 17 0,0 7 18 0,0-7 31 16,11 9-41-16,2-2 82 0,11-1-49 0,4 2 18 16,12-2-5-16,19 1-18 15,5-1 0-15,8-2 8 0,24 2 56 0,3-3 5 16,7-2-18-16,7-1 6 0,-4 0-6 0,7-2-5 16,-2-1-15-16,2 1-23 0,-4-1 7 15,-5 1 6-15,-8 2-24 0,-17 0-2 0,-7 0 8 16,-4 0-21-16,-9 2 8 0,-10 0-16 0,-9 0 3 15,-8-1 0-15,-4 2-7 0,-4-1 12 16,-3 0-38-16,-3 1 20 0,0-2 0 0,-5 1-2 16,-2 1 2-16,0-2 5 0,-4 0 3 15,1 1-10-15,-2 0 7 0,-2-2-2 0,-1 2 10 16,-6-2-8-16,8 1-17 0,-8-1 25 16,7 3-10-16,-7-3-11 0,3 4-7 15,-3-4 21-15,0 0-6 0,3 4 8 0,-3-4-21 16,0 0 19-16,0 0-9 0,-3 9 6 0,3-9-10 15,-7 6-3-15,4-3 5 0,-4 1-3 16,3-2 8-16,4-2-12 0,-10 7-13 0,4-4-8 16,2 1-39-16,-3-2-25 0,-3 2-51 0,0 1-146 15,-1-2-622-15,4 0 125 0,-3-2 62 16,10-1 104-16</inkml:trace>
  <inkml:trace contextRef="#ctx0" brushRef="#br0" timeOffset="-117562.74">16989 17802 453 0,'-5'-3'169'0,"5"3"-36"16,0 0-5-16,0 0 2 0,-7-1 67 16,7 1-18-16,0 0-7 0,0 0-34 0,0 0-7 15,0 0-34-15,0 0 0 0,0 0 18 16,0 0-17-16,0 0 1 0,0 0 19 0,0 0-10 15,28 6-11-15,-14-4-13 0,6 2 21 0,4-3-30 16,4 1 14-16,6 1-20 0,6-3 6 16,2 1 7-16,5-1 7 0,18-1-30 0,-3 1 10 15,7-2-7-15,-4 0 2 0,3 0-16 16,-3-2-2-16,0 0-2 0,-11 1 2 16,-10 2-87-16,-2-1 10 0,-1-1-10 0,-7 2 0 15,-3 0 16-15,-7-1-1 0,0 2-2 0,-4-1 5 16,-3 1 20-16,0 0 11 0,-3-1-3 15,-1 1 3-15,2 0 69 0,-5-1-26 0,-1 1 5 16,-9 0 3-16,15 0-13 0,-15 0 8 0,13 0-11 16,-5 0-12-16,-8 0 5 15,10 1-16-15,-10-1 1 0,9 0-1 0,-9 0-10 16,7 1 16-16,-7-1-23 0,0 0 7 0,0 0 5 16,8 3-5-16,-8-3 19 0,0 0-42 15,0 0 18-15,3 4 5 0,-3-4-5 0,0 0 6 16,0 0-17-16,0 0 12 0,0 0 6 0,0 0-12 15,-11 7 5-15,11-7-5 0,0 0 3 16,-6 3 5-16,6-3 2 0,0 0-13 0,-4 1 3 16,4-1-15-16,0 0 10 0,0 0 5 0,-7 4-13 15,7-4 0-15,0 0-17 0,-6 2-22 16,6-2-1-16,0 0-24 0,0 0-38 16,-4-10-152-16,4 10-628 0,0 0 122 0,-7-3 12 0,7 3 119 15</inkml:trace>
  <inkml:trace contextRef="#ctx0" brushRef="#br0" timeOffset="-114031.77">18577 17991 330 0,'-3'-4'87'0,"0"0"102"0,3 4-12 0,-4-6 15 15,1 2 5-15,3 4-23 0,-6-6-38 16,1 2 32-16,2 1-24 0,3 3-108 0,-7-5 15 16,7 5-10-16,-3-6 0 0,3 6-11 0,-7-3 6 15,7 3 5-15,-3-3 3 0,3 3-29 16,-7-4 1-16,7 4-1 0,0 0 5 0,0 0-12 15,-4-3 7-15,4 3 8 0,0 0-2 16,0 0-6-16,0 0 6 0,0 0 17 0,0 0-33 16,28-1 23-16,-11 1 1 0,3 0 6 0,4 1-1 15,7 0-22-15,0-1 9 16,0 0-26-16,6 0 30 0,-2 0-14 0,-1-1 4 16,3 2-12-16,-2-1 15 0,2 1-3 0,4-2-15 15,-6 1 15-15,-1 0-15 0,0 0 18 16,0 0 8-16,-4 0-3 0,-2-1-5 0,-4 2 2 15,-1-2 21-15,-2 1-20 0,0-1 27 16,-4-1-14-16,-3 2-19 0,-1 0 110 0,1-2-4 16,-4 2-11-16,0 0-11 0,-10 0 1 0,17 0-15 15,-10 0-21-15,-7 0 0 0,14 0-3 16,-14 0-10-16,10 0 8 0,-10 0-8 0,10 0-4 16,-10 0-4-16,0 0-5 0,11 0 6 0,-11 0-24 15,0 0-9-15,0 0 7 0,10 0-3 16,-10 0-30-16,0 0-47 0,0 0-20 15,0 0-99-15,0 6-360 0,0-6-267 0,-18 6 24 16,5-3 116-16,-1-3 69 0</inkml:trace>
  <inkml:trace contextRef="#ctx0" brushRef="#br0" timeOffset="-110343.6">19330 17995 332 0,'0'10'54'0,"3"-5"110"16,1-2 2-16,-1 2 3 0,0 1-13 15,4 0 3-15,1 0-8 0,-2-1-10 0,1 2 0 16,2-1-8-16,-1-2-87 0,5 5-5 0,-3-2 15 15,4 2 21-15,-3 0-18 0,9 0 12 16,-3 1 96-16,4 0-26 0,3 0-6 0,4 4 9 16,6-3-27-16,10 7-83 0,-7-5-11 15,14 4 12-15,-2-4 68 0,1 1-8 0,5-2-6 16,4-1 8-16,5-1-17 0,-2 2-16 16,9-1 13-16,12 4-8 0,-15-4-8 0,4-1-5 15,16-2-10-15,-12-1-2 0,-1 0 7 16,17-3-5-16,4 1 3 0,1-1-3 0,-19 0 0 15,4-4-8-15,3-1 6 0,-3-2-11 0,10 0-5 16,-13-3-12-16,13-2 17 0,-6-4-23 16,-4-3 8-16,0-1 3 0,0-6-1 0,-7-5-2 15,-7 1-5-15,-6-8-8 0,-14 5-5 0,-4-5 13 16,-6-5 0-16,-3 0 15 0,-4-5-23 16,-8-2 8-16,1-4 12 0,-7 0-15 0,-4-2-7 15,-6 1 10-15,1 1-3 0,-8 6-13 0,-5-6 9 16,-5 1 1-16,-6 0 9 15,-1 1-14-15,-8 0 3 0,-9-7 0 0,-3 1 1 16,-4 6-1-16,-4-1-10 0,-6 1-82 0,0 5 20 16,-7-1-2-16,-4 1 59 0,-6 5 4 15,-4-1 12-15,-6 4-19 0,-8 1 8 0,-3 2-11 16,-7 1 6-16,-3 3 0 0,-4 2-11 0,-2 4 3 16,-6 1 3-16,-7 2 15 0,-2 6-10 15,0 4-11-15,-3 3 19 0,-3 5-8 0,-5 7 4 16,-2 1 6-16,-30 14 3 0,15 8 12 0,9 8-9 15,8 8-12-15,15 11 6 0,7 9 6 16,13 7-14-16,25-8 10 0,12 7 14 0,14 8 4 16,11 10-15-16,18 3 3 0,16 6-11 15,19 4 1-15,23 24-11 0,15-6-41 0,19-2-51 16,17-7-89-16,5-5-200 0,19-6-505 16,9-10 136-16,15-10 16 0,8-5 148 0</inkml:trace>
  <inkml:trace contextRef="#ctx0" brushRef="#br0" timeOffset="-79740.36">9621 5492 844 0,'-7'-4'279'0,"7"4"-28"0,-6-2-23 0,6 2-34 16,0 0 32-16,-7-2-37 0,7 2-12 15,0 0-24-15,0 0-4 0,0 0-29 16,-7 0-28-16,7 0 18 0,0 0-25 0,0 8-11 16,0-8 10-16,1 12-22 0,2 0-3 15,0-3-11-15,3 2 6 0,-2 0-15 0,2 1-6 16,2-1 8-16,2 1-18 0,0-2 10 0,1-1-10 16,-1-1-2-16,6-1 9 0,2-3-4 15,0-4-6-15,8-4-2 0,9-9 5 0,15-11-2 16,9-13 7-16,3-9-10 0,2-4-5 0,4-1-41 15,1-2-6-15,-4-1-48 0,0 7-43 16,-6 1-41-16,-1 4-44 0,-14 14-36 0,-1 3-48 16,-7 7-533-16,-10 6 95 0,-2 5 56 0</inkml:trace>
  <inkml:trace contextRef="#ctx0" brushRef="#br0" timeOffset="-79380.45">10817 5471 985 0,'0'0'330'15,"-3"-8"-41"-15,3 8-27 0,0-4-30 0,0 4-27 16,0 0-33-16,0 0-8 0,0 0-16 15,0 0-17-15,0 0-16 0,18 16-8 16,-12-7-7-16,4-1-13 0,1 3 5 0,-1-3-38 16,0 3 7-16,4 1 11 0,-4-4-21 15,3 0 0-15,2-1 1 0,1-3-9 0,-1 2 3 16,5-5 8-16,0-2-95 0,7-5 3 0,7-4-1 16,12-12 6-16,7-3 10 0,6-8 10 15,5-2 5-15,-5-1-22 0,2-1 7 0,-13 8-23 16,0-1-6-16,0 4-22 0,-7 5-31 0,-3 5-20 15,-11 3-65-15,0 5-40 0,-2 4-49 16,-2-2-33-16,-2 9-454 0,-4 4 29 0,4 2 133 16</inkml:trace>
  <inkml:trace contextRef="#ctx0" brushRef="#br0" timeOffset="-79053.64">12185 5450 796 0,'0'0'258'0,"0"0"-33"0,0 0-10 16,0 0-10-16,0 0-28 0,0 0-6 15,0 0-17-15,0 0-31 0,0 17 0 0,1-14-8 16,2 2-18-16,0-1-5 0,0 2-2 15,-2 0-11-15,2-2-10 0,3 1-10 0,-3-1-3 16,2 1 1-16,1-1 20 0,1 0-24 0,0-3 4 16,0 3 30-16,6-1 12 0,-3-6-35 15,8-1 16-15,2-3-24 0,7-8 3 0,15-11-16 16,2-3-2-16,8-11 6 0,3-1-9 0,-1-3-102 16,4-4-21-16,0 2-37 0,3-1-142 0,4-2-197 15,4-2-419-15,6-2 130 0,-3-6 84 16,0-3 34-16</inkml:trace>
  <inkml:trace contextRef="#ctx0" brushRef="#br0" timeOffset="2436.19">22235 2808 532 0,'0'-6'187'0,"0"6"-34"16,1-4-12-16,-1 4-26 0,0 0-15 15,0-6-10-15,0 6-24 0,0 0 19 0,0 0-21 16,3-4-18-16,-3 4 0 0,0 0 10 0,0 0-15 16,0 0-25-16,6-3 19 0,-6 3-4 15,0 0-16-15,0 0 14 0,0 0-14 0,0 0 16 16,15 4-3-16,-15-4-15 0,3 5-8 0,-3-5 5 16,7 2 0-16,-7-2-2 15,3 4-8-15,-3-4 2 0,6 2-22 0,-6-2 30 0,0 0-10 16,5 6 31-16,-5-6 12 0,0 0-14 15,0 0-58-15,3 2 47 0,-3-2 77 16,0 0 7-16,0 0-2 0,0 0-79 0,0 0 4 16,0 0 1-16,0 0-11 0,0 0 11 0,0 0 0 15,-24-7-11-15,14 5 0 0,-1-3 11 16,-5 3-26-16,1-4-3 0,-9 1 14 0,1-1-9 16,-4-1 11-16,-7 0 0 0,-1-3 5 0,-3 2-18 15,-10-4 10-15,-6 0-10 0,-4 2 13 16,-1 0-16-16,-2 1 6 0,-1 0-14 0,-6 2 4 15,-3 2 12-15,1 3 3 0,-4-1-14 0,6 4 12 16,-5 2-17-16,5 3 22 0,0 3-24 0,3 1 10 16,4 3 1-16,5 0-4 15,-2 4 14-15,7 3-23 0,0 1 2 0,0 3-2 16,3 2 20-16,3 5-10 0,1-2 0 0,4 7-16 16,1-1 13-16,2 5 8 0,3-2-2 15,6 5-3-15,4 1 2 0,4-5-17 0,3 3 17 16,10-9-5-16,3-1 1 0,4-3 2 0,1 5-6 15,9-4 16-15,7 10-10 0,6-2-7 0,8-3 9 16,7-2 11-16,7-5-6 0,9-3 8 16,25-2-7-16,10-6 7 0,9-7 18 0,9-2-15 15,2-3 10-15,4-6 5 0,0-6 57 0,3-1-8 16,-3-6 2-16,6 3-18 0,-5-4-9 16,-9-3 17-16,-2 0-13 0,-10-3-7 15,-1-4-16-15,0 0 21 0,-10-2-11 0,-3-3 14 16,-4-1-11-16,-3-2-16 0,-11 0 11 0,-15 0-10 15,-10-1 5-15,-2 1 2 0,-7-5-15 16,-9-2 0-16,-8 4 6 0,-7 4-14 0,-6-4 0 16,-11-13 6-16,-7 0-11 0,-12-9 0 0,-5 6-7 15,-10-1-11-15,-10 6 13 0,-10 5-5 16,-21 10 10-16,-10 7-10 0,-14 8 0 0,-7 10-2 16,-10 7-19-16,-37 12 9 0,-4 11-40 0,4 9-42 15,-1 8-173-15,7 15-559 0,-6 7 19 16,-4 3 83-16,-1 2 117 0</inkml:trace>
  <inkml:trace contextRef="#ctx0" brushRef="#br0" timeOffset="12706.89">24266 1038 570 0,'-3'-10'192'0,"0"1"-102"0,3-2-16 15,-4-1 26-15,0 2 5 0,0-3-41 0,-2 3 15 16,3 0 18-16,2-1 62 0,-2 1-13 0,0 1 0 16,0-1-13-16,2 3-46 0,1-1 8 0,0 1-21 15,4-2 3-15,3 0 5 0,3-1-28 16,4 2-14-16,6-1 1 0,4 1 6 0,3 2-9 15,4 1-20-15,0 3 10 0,3 2-2 0,7 3-19 16,-3 5 19-16,13 6-21 0,-3 6 13 16,-4 4 5-16,-6 5 3 0,-4 6-6 0,-6 5-5 15,-5 6-2-15,-5 6-3 0,-7 9-10 0,-9 5 11 16,-2 22 4-16,-10 3-7 16,-7 3 2-16,-4 6 0 0,-16 23 3 0,-5-1-10 15,-2 4 7-15,-1-2 13 0,-2-2 0 0,-1-4-3 16,13-28 1-16,1 3-1 0,1-1-81 0,5-3-3 15,1-1 15-15,6-2 6 0,1-5 12 16,10-3-2-16,2-15 2 0,2-3 10 0,6-2-12 16,3-3 3-16,4-5-4 0,7-4 6 0,2-5 2 15,2-11-9-15,0-7 1 0,1-2 24 16,6-8 2-16,2-5 16 0,2-4-10 0,0-4-16 16,9-8 10-16,10-7 8 0,-1-3-5 0,2-7 2 15,-5-3 26-15,-4 0-35 0,-2-4 4 16,-4 5 3-16,-9 3 28 0,-5 5 31 15,-3 3 10-15,-7 1 23 0,0 4-8 0,1-2-43 16,-5 3 12-16,-2 2 14 0,-1 1-26 0,-3 5-1 16,0 2 6-16,0 0-5 0,0 0-26 15,-16 25 14-15,5-6 1 0,-3 10 1 0,-10 10-8 16,3 9 2-16,-5 16-12 0,-1 4 25 0,5 2-25 16,-1 5 7-16,3 5-10 0,-1 4-5 15,6-1 26-15,4 6-13 0,0-2-8 0,3 5-8 16,1 8 1-16,4 0 4 0,3 1-9 0,3 2 17 15,1 0 8-15,6 4-31 0,2 3 3 0,7 27 10 16,1-6 7-16,7-2-9 16,-2 1 7-16,-1 1-8 0,0 2 8 0,-7 4-2 15,-3 1 10-15,-6-21-8 0,-13 5-10 0,-9 32 7 16,-17 3 1-16,-19 3 7 0,-26 5 8 0,-51 56 56 16,-20 0-51-16,-41 4-33 0,-30 5-44 15,-29 5-179-15,-46 15-161 0,-22 6-430 0,-34-2 102 16,-37 1 67-16</inkml:trace>
</inkml:ink>
</file>

<file path=ppt/ink/ink2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5T08:19:21.058"/>
    </inkml:context>
    <inkml:brush xml:id="br0">
      <inkml:brushProperty name="width" value="0.05292" units="cm"/>
      <inkml:brushProperty name="height" value="0.05292" units="cm"/>
      <inkml:brushProperty name="color" value="#FF0000"/>
    </inkml:brush>
  </inkml:definitions>
  <inkml:trace contextRef="#ctx0" brushRef="#br0">23288 2401 550 0,'0'0'246'0,"0"0"-3"15,-6-3-41-15,6 3-15 0,0 0-5 16,0 0-21-16,-7-2 8 0,7 2-13 0,0 0-20 16,0 0-70-16,0 0-4 0,-7-2 4 15,7 2-15-15,0 0 11 0,0 0-21 0,0 0-5 16,0 0-1-16,0 0 17 0,-7-3-1 16,7 3 0-16,0 0-5 0,0 0-13 0,0 0 1 15,0 0 19-15,0 0-14 0,7-10 2 16,0 4-3-16,0-3-17 0,3-3 7 0,10 0 5 15,1-7-18-15,13-6 8 0,4-2-5 0,2 0-10 16,2-4 0-16,2 4 2 0,1-3 3 0,5 0 15 16,-4 0-8-16,1 0-7 0,1 0 2 15,-1 2 1-15,-5 0-9 0,-1 0-4 0,0 2 10 16,-4 2 5-16,-8 4-16 0,-6 2 9 0,-3 6-6 16,-3-1 0-16,-3 5 10 15,-1-2-5-15,-2 2 26 0,-1 2-23 0,-3 0 20 16,0 0 8-16,3 0-25 0,-6 3 19 0,2-1 6 15,-2 0-38-15,2 2 15 0,-1-1-3 0,-5 3 16 16,6-4-26-16,-6 4 8 0,4-6-5 16,-4 6 7-16,6-2-2 0,-6 2-8 0,6-3 3 15,-6 3 2-15,0 0-28 0,0 0-5 0,4-3-3 16,-4 3-17-16,0 0-21 0,0 0-23 0,0 0-3 16,7-3 6-16,-7 3 4 0,0 0-40 15,0 0-29-15,0 0-99 0,0 0-51 0,0 0-502 16,0 0 56-16,0 0 138 0</inkml:trace>
  <inkml:trace contextRef="#ctx0" brushRef="#br0" timeOffset="597.15">24098 1614 729 0,'0'0'269'16,"0"0"-82"-16,-3-6-11 0,3 6-27 0,0 0-11 15,0 0-8-15,-2-3-12 0,2 3-21 0,0 0-4 16,0 0 4-16,0 0-20 0,0 0-1 16,0 0-22-16,0 0 15 0,0 0-17 15,0 0-9-15,0 0 1 0,0 0 9 0,0 0-25 16,13-4 13-16,-13 4-12 0,13-1 6 0,-6 1-12 15,-7 0-7-15,17-2 9 0,-7 0-2 0,1 1-2 16,-1 0-6-16,0-1 6 0,1-1-1 16,-1 2-7-16,3-1 8 0,-3 1-11 0,0-2-10 15,-3 2 13-15,4 0-16 0,-4-1 11 0,-7 2 2 16,13-2-8-16,-6 1 16 16,-7 1-2-16,11 0 2 0,-5-2-8 0,-6 2 5 0,7-2 16 15,-7 2-34-15,0 0 11 0,10 0 31 16,-10 0-16-16,0 0 66 0,0 0 11 0,0 0-16 15,0 0-7-15,7-1-20 0,-7 1-9 16,0 0-4-16,0 0-1 0,0 0-10 0,0 8 1 16,0-1-4-16,-3 2 9 0,0 0-11 0,-2 4-13 15,-1 1 8-15,3 2 6 0,-4 1-4 0,3 2 1 16,-2 1-21-16,-2-1 10 0,2 4-7 16,-1-4 7-16,1 3-10 0,2-6 6 0,0 2 7 15,0-1-18-15,-2-1 10 0,2-1-10 0,1-2 5 16,0-2-10-16,0 0 12 0,1 0 1 15,0-3-10-15,-2 2 4 0,1-3 3 16,3 0-5-16,-3-1-5 0,3-1-10 0,0 0-3 0,0-5-23 16,-1 9-26-16,1-9 1 0,0 6-37 15,0-6-211-15,1 4-595 0,2-3 118 16,-3-1 26-16,0 0 120 0</inkml:trace>
  <inkml:trace contextRef="#ctx0" brushRef="#br0" timeOffset="1180.77">25018 1196 773 0,'-1'-5'314'0,"1"5"1"0,0 0-56 15,0 0-19-15,-1-5-14 0,1 5-42 16,0 0-13-16,0 0-25 0,0 0-13 16,0 0 8-16,0 0-18 0,2 22-23 0,-2-14-5 15,0 2-3-15,0 2-10 0,0 0-93 0,0 1 9 16,0-1-3-16,3 1 0 0,-3 0-8 16,0-1 13-16,4 0-13 0,-4-1 28 0,3 1-10 15,-2-2 1-15,-1 2-4 0,3-2 14 0,-3-1-22 16,3 2-6-16,-3-3-14 0,3 0-7 15,-2-1 7-15,2 1-66 0,0-3-16 0,-3 0-30 16,4-1-120-16,-1 1-124 0,6-5-393 16,-9 0 40-16,0 0 111 0</inkml:trace>
  <inkml:trace contextRef="#ctx0" brushRef="#br0" timeOffset="1665.15">25390 1123 1003 0,'0'-6'205'0,"0"6"-26"15,0 0-20-15,0 0-8 0,0 0-21 0,0 0 1 16,0 0-19-16,0 0-9 0,0 0-11 0,-13 16 15 16,10-10-22-16,-1 1-16 15,1 3 0-15,-4-2-28 0,3 1 10 0,-2 0 3 16,2 0 0-16,-2 0 58 0,-1-2-25 0,2 2 3 15,-1-2-13-15,0 0-16 0,5-1 16 16,-2 0-23-16,0-2 15 0,0 1-26 0,-1-1-12 16,0-1 0-16,1 2 5 0,3-5 2 0,0 7-18 15,0-7 9-15,-1 5 4 0,1-5-10 0,0 0-3 16,0 0-12-16,0 0 15 0,0 0-10 16,0 0 5-16,21-5-5 0,-21 5 7 0,14-6 6 15,-3 3-1-15,-1 2 1 0,0-2-11 16,3 1 1-16,-2 0-6 0,0 1-8 0,2 0 14 15,-3 1-11-15,4 0 28 0,-4 1-17 16,4 2-4-16,-4-1-12 0,0 1 0 0,1 1 5 16,-1 1 1-16,-2-1-1 0,-3 3 10 0,3 1-10 15,-2-4 23-15,-3 4-12 0,-2-1-11 0,-1 2 10 16,-4 0-2-16,1 2-18 0,-8-1 7 16,1 5-2-16,0-3 0 0,-4 3-20 0,-3-2-3 15,-3 0-13-15,6 1-31 0,-6-3-17 0,-1 1-52 16,7-5-91-16,-3-1-65 0,3 1-545 0,0-5 69 15,1 1 26-15,3-4 117 0</inkml:trace>
  <inkml:trace contextRef="#ctx0" brushRef="#br0" timeOffset="1898.07">25319 1202 675 0,'3'-6'279'15,"-3"2"-25"-15,5 0-21 0,-4-1-24 0,4-2-9 16,2 1-31-16,2-1-20 0,2-3 2 16,3 1-26-16,6-2-12 0,0-1-8 0,4 2-13 15,-1 0-8-15,3-2 1 0,-3 3-24 16,8-2 3-16,-7 2-23 0,0 0-10 0,3 2-16 0,-3 1-10 16,-7 1-28-16,4 3-23 0,-4-1-49 15,0 3-20-15,-2 2-92 0,-2 3-21 16,-3-1-115-16,0 3-417 0,0 2 53 0,-3-1 126 15</inkml:trace>
  <inkml:trace contextRef="#ctx0" brushRef="#br0" timeOffset="2367.58">25979 1188 877 0,'-4'-3'285'16,"4"3"-96"-16,-7-7-7 0,1 5-1 15,2-1-14-15,-2 0-19 0,-2 0-2 0,8 3-2 16,-10-3-29-16,4 2-10 0,6 1-21 0,-15 3 3 16,8 0-18-16,-2 1 11 0,2 1-21 0,-4 2-6 15,5 0-4-15,-1 3-16 0,2-1 0 16,-4 3 26-16,5 0-23 0,-2 1 0 0,3-1-8 15,2-1-2-15,1 0-11 0,-3 1 11 0,7-3-3 16,-4 1-21-16,3-2 11 16,3-1-8-16,-2 1-2 0,5-3 2 0,-4-2 3 0,2-1-6 15,2-2 14-15,2 0-16 0,-11 0 10 16,20-4-8-16,-9-2-7 0,-1 2 13 0,0-5-16 16,4 2 1-16,-4-3-4 0,1 0 1 0,-4 2 25 15,2-2-2-15,-5 1-10 0,2-2 2 16,-5 3 3-16,3-3-6 0,-1 4 13 0,-3-2 6 15,-3 2-11-15,-1 1-7 0,0-1 2 16,-2 0-15-16,2 3-1 0,-4 0 4 0,-1 2 4 16,2-1 6-16,-3 3 2 0,3-1-15 0,7 1-6 15,-17 4 6-15,10-2-10 0,-2 2-44 0,4 0-3 16,-1 1-25-16,5-1-62 16,0 1-51-16,1-5-84 0,1 9-527 0,0-7 79 15,5 2 84-15</inkml:trace>
  <inkml:trace contextRef="#ctx0" brushRef="#br0" timeOffset="2806.22">26235 1150 1064 0,'0'0'341'0,"0"-6"-44"0,0 6-21 0,0 0-17 15,-3-6-34-15,3 6-38 0,0 0 0 16,-4-6-26-16,4 6-8 0,-10-1-32 15,10 1-11-15,0 0-21 0,-14 5 1 0,5-2 10 16,4 4-36-16,-5-1 0 0,4 2 15 16,-1 2-25-16,3 0 0 0,-3-1-3 0,1 2-18 15,5 0-7-15,-2-1 10 0,0 1-21 0,0-1-5 16,6 0 0-16,-3-2 16 0,3 1-8 0,1-2-13 16,2-1 0-16,2 0 5 0,1 0-7 15,1-4 2-15,-3-2 5 0,4 2-12 0,-1-4 9 16,4 2-1-16,-4-1-6 0,0-2 17 0,1-1-19 15,-1-1 7-15,0-1 3 0,-3 0-6 16,5-1 9-16,-7 1 6 0,2-2-6 0,-1-1-9 16,-1 0 6-16,-2-2 0 0,0 3-1 0,-3-2 19 15,3 1-18-15,-6 0 7 0,3 0-2 0,-3 0-3 16,3 0 3-16,-3 2-8 16,2 1 5-16,-3-1 0 0,1 1-5 0,0 1 13 15,2-1-36-15,1 6 3 0,-9-5 0 0,9 5 2 16,-2-3-23-16,2 3-23 0,0 0-18 15,0 0-25-15,-12 8-64 0,12-8-47 0,0 9-66 16,0-9-66-16,0 8-538 0,4-4 122 0,-1 0 57 16,-3-4 111-16</inkml:trace>
  <inkml:trace contextRef="#ctx0" brushRef="#br0" timeOffset="3229.84">26483 1116 816 0,'0'0'253'0,"2"-3"44"16,-2 3-28-16,0 0-18 0,3-5 2 0,-3 5-40 15,0 0-21-15,0 0-26 0,0 0-5 0,0 0-30 16,0 0-6-16,0 0-22 0,0 0-14 16,0 0-2-16,-7 22 0 0,4-14-15 0,0 2-5 15,2 0-24-15,-2-1 3 0,-1 2 5 0,4-1-7 16,0-2 2-16,0 1-2 0,0-1-3 15,4 0-13-15,-1-2 2 0,-2 0-9 0,5-1 4 16,-2 1-9-16,2-4 15 0,1 2-16 16,4-4-5-16,-1 0 11 0,0-4-11 0,4 2 3 15,-1-4 2-15,1 0 3 0,-1-1-3 16,-1-2-2-16,1-1 2 0,0 0-15 0,-2-1 8 16,-1-1-3-16,0 2 16 0,0-1-8 0,-3 0-8 15,-3 1 7-15,2 0 17 0,-6 2-11 16,3 0-13-16,-6-1 23 0,3 4-21 0,-6-3 9 15,2 2-8-15,-3 0-1 0,-3 4-12 0,0-1 18 16,0 1-18-16,-1 1-8 0,4 1 23 16,-6 1-28-16,2 4-7 0,-2-3 7 0,3 3-51 15,-1 0-44-15,1 0-92 0,3-3-112 16,-4 4-617-16,2-4 117 0,5 4 64 0,-5-3 98 16</inkml:trace>
  <inkml:trace contextRef="#ctx0" brushRef="#br0" timeOffset="3940.49">26980 975 844 0,'-3'-6'246'15,"3"6"-36"-15,0-5-18 0,0 5-13 16,0 0-23-16,0 0-15 0,0 0-23 0,0 0 15 15,24 6-39-15,-17-5-1 0,3 5-4 0,4 0-17 16,-1 2-23-16,1 1 7 0,-1 1 8 16,-2 0-26-16,3 1-2 0,-4 0 10 0,1 2-10 15,1 1-10-15,-3-2-3 0,-1 2 20 16,0-1-2-16,-5-1-26 0,4 0 14 0,-4 0 12 16,-3 0-16-16,3-2 1 0,-3-1-8 15,-3-1 0-15,3 0-1 0,-3-3-1 0,0 2-8 16,-1-2 2-16,1-2 0 0,3-3 5 0,-11 2-2 15,11-2 10-15,0 0-7 0,-13-11-6 0,12 4 8 16,0-3-13-16,2-2 8 0,0 0-6 16,2-3 6-16,2-3 18 0,-3 3-16 0,4-3 8 15,2-1-13-15,-1 3 6 0,2 0 12 0,-5 0-23 16,6 1 28-16,-3 2-22 0,0-1-19 16,-1 4 31-16,-1 0-10 0,-2 0-11 0,3 2 14 15,-2 1-4-15,-1 1-4 0,0-1 5 16,-2 2 13-16,2-1-11 0,0 2 3 0,-3 4-13 15,5-6 3-15,-5 6-24 0,9-2-12 16,-9 2-5-16,0 0-6 0,13 2-42 0,-13-2-53 16,10 7-50-16,-8-2-64 0,-2-5-31 0,10 2-551 15,-1 5 101-15,-2 0 51 0</inkml:trace>
  <inkml:trace contextRef="#ctx0" brushRef="#br0" timeOffset="4219.54">27541 921 1080 0,'6'-1'297'15,"-6"1"-39"-15,0 0-4 0,0 0-19 0,0 0-46 16,0 0-20-16,0 0-5 0,11 8-20 0,-8 0-11 16,-2 0-16-16,-1 3-7 0,0 0-17 15,3 3-4-15,-3 1-9 0,0 3 1 0,3 0-11 16,-3 2-6-16,0 2-11 0,0 0 19 0,0 4-28 15,0-1-9-15,0 2 1 0,3 0 13 16,-6-1-44-16,6-1 5 0,-3-5-15 0,0-2-8 16,2 1-28-16,-1 0-38 0,-1-5-23 0,0 0-57 15,1 0-89-15,-3-3-131 0,3-3-474 16,0 0 101-16,-1-3 76 0,3-3 80 16</inkml:trace>
  <inkml:trace contextRef="#ctx0" brushRef="#br0" timeOffset="4564.96">27602 892 883 0,'-3'-6'309'0,"3"6"-32"15,0-5-21-15,0 5-18 0,-3-6-33 0,3 6-24 16,0 0-2-16,6-5-33 0,-6 5 0 15,11-3 0-15,-5 2-31 0,-6 1-17 0,17 0-6 16,-9 1-10-16,5 1-8 0,-3 0 3 16,4 0-11-16,-4 2-17 0,6-1-8 0,-5 2 13 15,0-1-31-15,0 2 5 0,1-1 8 0,-2 1-13 16,1-1-5-16,-4 0 7 0,0 0 1 16,2 0-3-16,-4 0-3 0,-2 0 3 0,-1 1-5 15,-4-2 23-15,-1 5-23 0,-1-3 3 0,-6 3-11 16,0-3-2-16,0 1 4 0,-4 1 11 15,0-3-18-15,-3 2-15 0,4-2-5 16,-1 0 5-16,0-2-77 0,3 0-39 0,-2-1-181 16,3 0-507-16,-1-2 3 0,4 2 53 0,7-2 103 15</inkml:trace>
  <inkml:trace contextRef="#ctx0" brushRef="#br0" timeOffset="4912.29">28002 877 1062 0,'0'0'330'0,"0"0"-20"0,4-4-34 15,-4 4-30-15,0 0-31 0,0 0-8 0,3-3-25 16,-3 3-3-16,0 0-36 0,0 0-20 0,0 0-7 16,0 0-17-16,0 0 4 0,0 0-24 0,0 0 0 15,0 0-12-15,9 10-8 0,-9-5 0 16,1 1-16-16,0 1 3 0,-1 1-7 0,0 2-1 16,3 0 6-16,-3 2-6 0,0 0-7 15,0 1-29-15,-3-1-7 0,3 1-18 16,0 0-5-16,-1-1-64 0,0 0-39 0,1-2-40 15,-2-1-77-15,2-1-16 0,0-4-25 0,2 3-571 16,0-4 110-16,-2-3 66 0,6 1 93 0</inkml:trace>
  <inkml:trace contextRef="#ctx0" brushRef="#br0" timeOffset="5334.69">28109 888 988 0,'3'-5'317'0,"-3"2"-23"0,0 3-10 0,0-9-40 16,0 9-17-16,0-5-1 0,0 5-50 0,0-6-14 15,0 6-19-15,3-4-25 16,-3 4-6-16,0 0-7 0,0 0-20 0,0 0-14 16,0 0 1-16,0 0-8 0,7 15-8 0,-4-10 6 15,0 0-16-15,-2 0-8 0,6 0 6 0,-3 0-8 16,2-1-1-16,-1 1-4 0,3-2 8 16,3 0-19-16,-1-3 3 0,3-1 13 0,1-2-26 15,0-1 0-15,5-3-2 0,-4 0 0 0,2-1 5 16,-3-2 2-16,3 2-15 0,-1-3 0 15,-4 0 2-15,1 1 9 0,1 0 7 0,-4 2 5 16,-3 1 12-16,4 1 27 0,-5 0-26 0,-2 0-3 16,2 1-15-16,-1 2-5 0,-3-1 15 15,2-1-20-15,-4 5 2 0,5-2 10 16,-5 2-9-16,0 0-11 0,0 0 5 0,0 0-13 16,0 20 13-16,-5-9 3 0,5 0-13 0,-4 4 10 15,2 0-8-15,-3 2-4 0,5 1 12 16,-3 1 0-16,3-1-3 0,0-1-12 0,0 1-3 15,3 0-7-15,-3-1-6 0,3 0-30 0,0-1-16 16,2-1-28-16,-2 0-33 0,1-3-56 16,-1-7-162-16,2 7-568 0,-3-2 121 0,1-1 40 15,0-3 103-15</inkml:trace>
  <inkml:trace contextRef="#ctx0" brushRef="#br0" timeOffset="5710.85">27565 1577 862 0,'31'-11'292'0,"-1"-2"-108"0,1 2-23 0,10-6-4 16,7 0-22-16,7-5 6 0,3 2-3 0,14-5-20 16,3 0 0-16,7-2 25 0,4 2-40 15,3 2-1-15,-1-1-7 0,0 2-16 0,-5 3-7 16,-1 1-11-16,-17 5-7 0,0 0 5 0,-3 2-13 15,-5 1 5-15,-13 2-10 0,-9 3-10 0,-5 2-13 16,-7 0-26-16,-4 2-5 0,-6 1 11 16,-6 1-32-16,-7-1-58 0,-3 9-79 0,-7-4-98 15,-8 5-525-15,-8 2 39 0,-19 8 123 16</inkml:trace>
  <inkml:trace contextRef="#ctx0" brushRef="#br0" timeOffset="6019.29">27539 1860 967 0,'23'-14'271'0,"-10"9"-12"0,8-5-8 16,3-1-29-16,19-9-30 0,6 0-81 0,2-3-27 15,7 1-7-15,17-6 10 0,2-1-13 16,0 3-7-16,-5 0-1 0,7-2 3 0,-4 5 8 15,0-4-13-15,-3 4-5 0,2-1 2 0,-12 5 16 16,-3 1-23-16,5 0-11 0,-5 3 1 16,2 0-16-16,0 0 13 0,-5 2-3 0,-5-2-15 15,-10 6 8-15,-7 2-21 0,-7 1-2 0,-6 1 25 16,-4 3 6-16,2-3-1 0,-4 1-15 0,-4 1 5 16,2 1 3-16,-6 0-10 0,3 0 4 15,-3 2-25-15,-7 0-33 0,7-5-21 0,-7 5-33 16,0 0-72-16,0 0-155 0,0 0-536 15,0 0 61-15,0 0 108 0,0 0 34 0</inkml:trace>
  <inkml:trace contextRef="#ctx0" brushRef="#br0" timeOffset="6162.11">29247 1244 601 0,'-17'-5'141'0,"10"-3"-192"15,-3 10-566-15</inkml:trace>
  <inkml:trace contextRef="#ctx0" brushRef="#br0" timeOffset="15366.88">25473 4250 831 0,'-1'-7'244'0,"1"7"-17"0,-3-5-30 16,3 5 1-16,-3-4-4 0,3 4-15 0,-3-6-20 15,3 6-16-15,-2-7-12 0,2 7-3 0,-5-5-82 16,1 0 0-16,1 0 5 0,-1 2-2 16,1-4-8-16,0 4 7 0,-1-2 6 0,-2 1-10 15,-2-2 4-15,4-1-9 0,-2 3 9 0,-1-1-2 16,-2 2-10-16,1-3 5 0,1 3-8 16,-1-4-7-16,0 2-3 0,-3 1 3 0,4-1-6 15,-3 2-7-15,2-2 5 0,-1 4-8 16,-1-2-2-16,3-1-6 0,-4 2 1 0,3 0 2 15,-3 2-2-15,0-3 7 0,1 1 5 16,0 1 1-16,-4 1-16 0,3 0 10 0,-3 0 0 16,4 1-12-16,-3 1 14 0,-1 1-14 0,1-1-3 15,-1 3 17-15,-3-3-14 0,3 5 7 16,0-3 3-16,-3 4-11 0,2-2 11 0,-1 4 25 16,0-1-35-16,1 0-6 0,-1-1 3 0,1 4-6 15,-1-3 14-15,2 1-3 0,1 1 0 16,1 2-8-16,-4-1 8 0,2 2-7 0,4 1 25 15,0-2-13-15,-4 2-26 0,7 0 24 0,-3 3-3 16,4-3 7-16,-2 1-7 0,2 1-10 16,2-1 8-16,1 1 4 0,0 1-7 15,-1 0 5-15,4 1 8 0,0 1-21 0,0-1 13 16,0 4 0-16,3-4 5 0,-2 0 5 16,2 1-7-16,0-1-3 0,0 4 10 0,1-4-15 15,5 3 10-15,-4-2-5 0,2 1-2 0,-1-3 14 16,4 1-12-16,-2 0-2 0,2 0 27 0,0-1-30 15,1-2 8-15,2 0 5 0,1 0 25 16,-1-2-28-16,0 1-15 0,1 0 22 0,-3-5-14 16,3 5-6-16,-4-5 3 0,3 4 10 0,-2-5 5 15,2-1 21-15,1 1-18 0,-4-1 0 16,3 0-18-16,-1 0-3 0,1-4 3 0,4 3 36 16,-7-1-24-16,4-5 9 0,-1 6-9 15,-2-4-9-15,3-2 7 0,-1 4 3 16,1-5-1-16,0 1-7 0,0 0 0 0,-1-1 3 15,0-1 2-15,3 0 8 0,-4 1-13 0,2-5 0 16,-1 4 20-16,4-5-15 0,-3 1-15 0,0-1 25 16,3-1-15-16,0 0 21 0,-2-2-24 15,1-1 6-15,1-2-8 0,3-1 12 0,-6 2 1 16,3-3-3-16,1-1 0 0,-2 2-15 0,0-2 20 16,-4 0-4-16,1-2-14 0,1 0 8 15,-1 1-5-15,1-3 5 0,-3 2 10 16,0-6-20-16,-2 5 12 0,-2 3 9 0,0-4-6 0,3-2-5 15,-6 3 2-15,-1 1-4 16,3-1-1-16,-5 0 11 0,2 1-8 0,-3-4-3 16,-3 3-2-16,2-1 8 0,0 2-3 0,-4-2 0 15,-1-1-3-15,1 4 8 0,-5-3 0 0,4 4 18 16,-4-3-25-16,-1 1-3 0,1 2 0 16,0-1 7-16,-4 0 21 0,1 3-31 0,2 0 6 15,-3-2 15-15,-3 3-11 0,0-1-2 0,0 1-5 16,-3 2 5-16,2-2 8 0,-2 3 15 15,6 0-41-15,-4 2 23 0,-4-1-7 0,7 4 4 16,-1-4 1-16,-2 2-6 0,1-1-10 0,3 4 13 16,1 1 0-16,-1-3-7 0,4 3 1 15,-4-4 14-15,4 4-18 0,0-3 7 16,2 4 6-16,-1-1-8 0,-1 1 5 0,10 1 7 16,-15-4-17-16,9 3 8 0,2-1 7 0,4 2-13 15,-10-1 0-15,3-2 8 0,7 3 6 16,0 0-4-16,-10-3-10 0,10 3-9 0,-7 0 19 15,7 0 3-15,0 0-2 0,-7-3-8 0,7 3 7 16,0 0 8-16,0 0-4 0,0 0-19 16,-10-4 5-16,10 4-5 0,0 0-12 0,0 0 2 15,0 0 20-15,0 0-35 0,0 0-3 0,0 0-13 16,0 0-36-16,0 0-30 0,0 14-59 16,0-14-105-16,0 7-82 0,7-3-456 0,-4 1 113 15,1 0 56-15</inkml:trace>
  <inkml:trace contextRef="#ctx0" brushRef="#br0" timeOffset="17294.59">24571 4360 376 0,'-7'-1'125'16,"7"1"59"-16,-5-6-2 0,5 6-13 0,-6-2-25 15,6 2-11-15,0 0-8 16,0 0-10-16,-7-1-15 0,7 1-8 0,0 0-7 16,0 0-11-16,-6-4 8 0,6 4-13 0,0 0 8 0,0 0-6 15,0 0 6-15,-11-3-90 16,11 3 19-16,0 0-6 0,0 0 5 0,0 0-3 15,-7-1 8-15,7 1-10 0,0 0 39 0,0 0-8 16,0 0 86-16,-3-4-9 0,3 4-6 0,0 0-7 16,0 0 2-16,0 0-15 0,0 0 8 15,0 0-3-15,0 0-3 0,0 0-10 0,0 0-2 16,0 0 0-16,0 0-16 0,0 0 0 0,0 0-7 16,-7-3-3-16,7 3 10 0,0 0 1 15,0 0-19-15,0 0 3 0,0 0-3 16,0 0-7-16,0 0 0 0,0 0 7 0,0 0-12 15,0 0-13-15,0 0 10 0,0 0-3 0,0 0-7 16,0 0 20-16,0 0-17 0,0 0 22 16,0 0-2-16,0 0-18 0,0 0-5 0,0 0 17 15,0 0-9-15,0 0-19 0,0 0 26 0,0 0-33 16,0 0 46-16,0 0-38 0,0 0 28 16,0 0-24-16,0 0 1 0,0 0 7 0,0 0-7 15,0 0 10-15,0 0 2 0,0 0-17 0,0 0 10 16,0 0-16-16,13-9 6 0,-5 4 17 15,-1 1 3-15,3-2-18 0,4-1-7 0,-4-1 4 16,6 0 19-16,2-2-16 0,2-1 0 16,-3 3-10-16,4-5 5 0,0 2 3 0,-1 1 12 15,1-2-25-15,0 2 25 0,-2-1-18 16,2 3-4-16,-6-1 17 0,-2 1-13 0,0 1 9 16,1 0-9-16,-4 4 3 0,0-5 10 0,1 4-15 15,-3 0 15-15,-3-1 6 0,1 4-21 0,-2-2 5 16,4-1-6-16,-8 4 1 0,9-4 10 15,-5 4-2-15,-4 0-18 0,6-4 10 0,-6 4-6 16,0 0 1-16,8-4 10 0,-8 4 0 0,0 0 18 16,6-3-10-16,-6 3-19 0,0 0 14 15,4-3-8-15,-4 3 7 0,0 0 1 16,0 0 5-16,0 0 12 0,6-3-30 0,-6 3 0 16,0 0 5-16,0 0-16 0,0 0-7 0,0 0 2 15,0 0-27-15,0 0-19 0,0 0-20 16,0 0-23-16,0 0-42 0,0 0-127 0,0 0-292 15,0 0-291-15,0 0 78 0,0 0 103 0,0 0 28 16</inkml:trace>
  <inkml:trace contextRef="#ctx0" brushRef="#br0" timeOffset="17922.32">24771 4038 609 0,'0'0'248'0,"0"0"5"16,0 0-20-16,0 0-13 0,0 0-30 0,0 0-26 16,0 0-18-16,0 0 0 0,0 0-21 15,8-4-12-15,-8 4-8 0,0 0 2 16,7-5-20-16,-7 5-8 0,13-1-9 0,-8-1-1 0,-5 2 15 15,13-1-25-15,-4-3-3 0,-2 3-12 16,4-2-8-16,-1 3-1 0,0-4-1 16,1 2 7-16,-3 1 5 0,0 0-10 0,-1 1-18 15,4-3-6-15,-4 1 11 0,2 1-2 0,-1 1-1 16,-8 0-15-16,13-3 6 0,-6 3 9 16,-7 0-15-16,14-4 16 0,-8 4-1 0,-6 0-12 15,7-1 17-15,-7 1-14 0,10-2-1 0,-10 2 8 16,0 0-13-16,8-1 3 0,-8 1 7 15,0 0-12-15,7 0 2 0,-7 0 2 0,0 0 22 16,0 0-6-16,0 0 0 0,0 0-3 0,0 0-15 16,12 1 5-16,-12-1 6 15,0 0-6-15,1 8-7 0,-1-8 9 0,0 10 14 0,-1-3-18 16,0 1-11-16,-1 2 3 0,-1 0 5 16,3-2 3-16,-3 4 2 0,0-3-7 15,3 1 2-15,-1 0 3 0,-2-1-1 0,0 3-9 16,3-3-1-16,-3 0 24 0,3-1-29 0,0 0 10 15,-1-2-4-15,-3 1 2 0,4 0 13 0,0-1-11 16,-3 2-4-16,3-4 7 0,0 1-3 16,0 2 14-16,0-7-19 0,0 9 26 0,0-9-23 15,0 8 5-15,-3-5 16 0,3-3-93 0,0 5 18 16,0-5-4-16,0 0 4 0,0 9 13 16,0-9-3-16,0 0 3 0,0 2 13 15,0-2-5-15,0 0 7 0,0 0 11 0,0 0-11 16,0 0-12-16,0 7-6 0,0-7-32 15,0 0-91-15,0 0-153 0,0 0-535 0,0 0 82 16,0 0 121-16,0 0 30 0</inkml:trace>
  <inkml:trace contextRef="#ctx0" brushRef="#br0" timeOffset="19096.02">24618 4109 504 0,'0'0'276'0,"3"4"-10"16,-3-4 19-16,0 0-35 0,0 0 1 0,0 5-28 16,0-5-11-16,0 0-20 0,0 0-10 0,0 0-16 15,0 0-2-15,0 0-41 0,0 0-3 16,0 0 3-16,0 0-13 0,-20-8-10 0,14 4 8 15,1-1-19-15,2-1-4 0,-2-3 10 0,-3 1-39 16,4-3 5-16,-6-2-89 0,6 1 20 16,-2-4-7-16,-1-4 2 0,3-2-10 0,-2-1 8 15,2-3 2-15,4 0 16 0,0-5 2 0,0-2 54 16,4-3-8-16,2 2-3 0,-2-2-9 16,2 1 2-16,1 2 0 0,4 1 7 15,-1 2-22-15,0-1 10 0,1 3-16 0,2 3 3 16,1 0 8-16,0 0-10 0,3 1-11 0,-1 2 20 15,2 3-24-15,-1 3-1 0,0 0 5 16,3 1-7-16,-2 2 17 0,3-1-28 0,6-1 1 16,-7 4 19-16,4 1-1 0,0-1-19 0,0 3 8 15,-1-2 0-15,1 2 8 0,0 1-11 0,-2 1 3 16,1-2 10-16,-3 4-5 0,1 0-10 16,-4-2 5-16,4 3-5 0,-5-2 10 0,2 2 8 15,-1-1-26-15,-3 2 6 0,-4 0 19 0,1-1 1 16,0 1-20-16,-3 0 12 15,3 1-16-15,-4 0 1 0,-1-3-5 0,-6 4 17 0,13-1 14 16,-8 0-9-16,-5 1 4 0,7-2-9 16,-7 2-7-16,9 0 0 0,-9 0-3 0,0 0-25 15,0 0 0-15,7-3-57 0,-7 3-17 16,0 0-106-16,0 0-68 0,0 0-57 0,0 0-538 16,0 0 50-16,0 0 101 0,-26-1 55 0</inkml:trace>
  <inkml:trace contextRef="#ctx0" brushRef="#br0" timeOffset="19488.37">25063 3121 854 0,'0'0'282'0,"0"0"-21"16,0 0-43-16,0 0 17 0,0 0-48 15,0 0-8-15,0 0-18 0,16-5-25 0,-16 5-10 16,18-2-73-16,-8 1-4 0,4 1-16 0,-1 0-5 16,3-3 8-16,-1 3-5 0,3-2-3 15,1 0 8-15,-1 2-21 0,3-2 11 0,-5 2-1 16,2-1-2-16,-2 1 1 0,-1 0-1 0,1 0-3 16,-2 0-10-16,-1 0 3 0,-3 1-3 15,-2-2 1-15,2 2-1 0,-3 1-3 16,-1 0-14-16,-1 0 32 0,-5-2 9 0,3 7-24 15,-3-3 3-15,0-4 0 0,-11 14 4 0,4-5-4 16,-1 0 5-16,-4 1-8 0,2 2 6 16,-4-3-9-16,3 2-4 0,1 3 5 0,-3-6-3 15,2 3-26-15,-2 0-4 0,2 1 4 0,4 0-30 16,-2-4-31-16,5 2-15 0,-2-2-82 0,1 3-98 16,2-7-534-16,3 5 63 0,0-5 103 15</inkml:trace>
  <inkml:trace contextRef="#ctx0" brushRef="#br0" timeOffset="19874.97">25835 2985 929 0,'0'0'268'0,"0"0"-22"16,0 0-23-16,0 0-16 0,0 0-35 15,0 0-24-15,0 0-17 0,0 0-1 0,0 0-15 16,0 0-12-16,-3 18-8 0,6-11-11 0,-3 2-7 16,0 0-13-16,3 2 5 0,-3 1-20 0,1 0 20 15,-1 0-23-15,3-1 0 0,0 3-10 16,-3-4-16-16,3 1 16 0,-2 1 2 0,2 0-17 16,1-3-24-16,-1 3-22 0,-1-1-42 0,0 0-38 15,1-3-59-15,0-1-102 16,0 0-556-16,1-3 65 0,-1 2 94 0</inkml:trace>
  <inkml:trace contextRef="#ctx0" brushRef="#br0" timeOffset="20840.14">26088 2981 639 0,'0'0'231'0,"6"-3"-26"16,-6 3-19-16,0 0-6 0,0 0-11 15,0 0-18-15,11 8-29 0,-11-8 9 0,4 6-13 16,-1-2-26-16,-3 1-13 0,5 2 11 0,-4-2-6 16,0 1-7-16,-1 0 0 0,3 2-23 15,-3-3-1-15,3 2 4 0,-3-1-11 0,0 1-13 16,2-2-10-16,-2 2 0 0,1-2-31 0,-1-1 14 15,0-4 1-15,0 9 6 0,1-6 2 0,-1-3-10 16,0 0 6-16,0 5-4 0,0-5-12 16,0 0-5-16,0 0-3 0,0 0 6 0,11-11 9 15,-8 5-4-15,3 2 9 0,-2-2-7 0,2-2 13 16,-1 1-16-16,4-1 14 16,-5 3 4-16,3-1-2 0,-1-1 2 0,-1 4-7 15,1-3 5-15,0 1 5 0,-2 2 7 0,2 0-15 16,-2-1 8-16,3 2-20 0,-7 2 2 0,11-2 13 15,-5 2-11-15,-6 0 21 0,11 0-28 16,-11 0 5-16,10 2-8 0,-4 0 24 0,-2 2-19 16,2-2 1-16,-6-2 2 0,8 4 0 0,-2-1 10 15,-6-3 0-15,4 4-7 16,2 0-3-16,-6-4-8 0,4 2 0 0,3 0 31 0,-7-2-2 16,0 0-21-16,0 0 13 0,14-2-6 15,-14 2-4-15,10-8-6 0,1 2 14 16,-5 1 9-16,1-1-10 0,0 0-5 0,0-1 1 15,0 3 1-15,2-2 6 0,-5 2-8 0,3 0 3 16,0 2-16-16,-3-1 11 0,-4 3-1 0,9-5-2 16,-9 5-13-16,12 0-10 0,-12 0 8 15,9 2 2-15,-9-2 11 0,10 4 7 0,-7 0-15 16,1 1 4-16,-1 0 14 0,3 0-16 0,-4 1 11 16,1-2 0-16,3 2-1 0,-5 0-4 15,2-1-9-15,3-2 11 0,-5 1 5 0,6-3-2 16,-4 4-3-16,-3-5 10 0,7 5-23 0,-7-5 21 15,10 0 2-15,-10 0-7 0,14-3-3 16,-7 1 5-16,0 1-5 0,2-5 0 16,2 0 18-16,-4 1-8 0,0-3-7 0,3 2 4 15,-3-2-7-15,0 0 13 0,2 1-5 0,-5-1 10 16,3 1-5-16,-3 1 7 0,2 0-5 16,-5 0 16-16,2 1 0 0,0 0-13 0,-3-2 2 15,3 5-15-15,-3 2 3 0,-3-9 13 0,3 9-21 16,-3-7 2-16,3 7 16 0,-3-3-15 15,3 3-3-15,-7-4-8 0,7 4-5 0,0 0 0 16,0 0-12-16,0 0 15 0,0 0-1 0,0 0-2 16,0 0-7-16,0 0 10 0,0 0-6 15,-7 10-12-15,7-10 13 0,0 0-6 16,7 8 11-16,0-2 2 0,-1-5-12 0,1 5 15 16,2 0-5-16,-4-1-6 0,5-1 4 0,-3 0 6 15,6 3 6-15,-6-2 0 0,0 1-2 16,4 1 7-16,-4-1 15 0,2 2-7 0,-2-1-20 15,0 1 19-15,-3 0 16 0,-1 1-15 0,1 0 13 16,-5 3-8-16,-5 2 0 0,-8 5-3 16,-3 5 13-16,-24 14-74 0,-17 8-351 0,-18 4-450 15,-13 0 82-15,-32 9 89 0,-23-5 59 0</inkml:trace>
  <inkml:trace contextRef="#ctx0" brushRef="#br0" timeOffset="29582.84">22414 4053 542 0,'0'0'126'0,"0"0"-1"16,0 0 3-16,0 0 67 0,0 0-21 16,0 0-13-16,0 0-13 0,0 0-9 0,0 0 1 15,0 0-9-15,0 0 10 0,0 0-21 0,0 0-13 16,0 0-40-16,0 0 25 0,0 0-10 0,0 0-18 15,0 0-5-15,0 0 15 0,-11 1-25 16,11-1-11-16,0 0 1 0,0 0 2 16,0 0 5-16,-10 5-8 0,10-5-5 0,0 0-10 15,-7 0 16-15,7 0 17 0,0 0-7 16,-10 0 12-16,10 0-23 0,0 0-4 0,-14 0-6 16,14 0-2-16,0 0-9 0,-10 0 14 0,10 0-18 15,0 0 15-15,-14-3-10 0,14 3 3 16,-10 0-6-16,10 0-5 0,-10-2 11 0,10 2-11 15,-11 0 5-15,11 0-20 0,-10-1 15 0,10 1 6 16,-13 0-11-16,5 0 10 0,8 0-2 16,-13 0 13-16,13 0-1 0,-14 0 1 0,4-2-16 15,10 2 5-15,-14 0 3 0,4 0-18 0,0-1 8 16,0 1 0-16,10 0 15 0,-18 0-13 16,8 0 3-16,-1 0-8 0,11 0 8 15,-19 0-16-15,8 1-5 0,0-1 13 0,-1 0-7 16,1 2 4-16,0-2-4 0,-2 0 10 0,3 1-3 15,-1 1 2-15,-3 1-4 0,4-2-6 16,0 0 3-16,-1-1-2 0,1 2 20 0,1 1-18 16,-2-2 5-16,4-1-8 0,-3 1 8 0,3 1 3 15,-3-1-5-15,0-1-6 0,3 4 6 16,-4-3-1-16,1 1 11 0,3-1-8 0,-6 1-64 16,6 1-12-16,-3-3-1 0,0 2 18 0,2 0-7 15,-1-2 4-15,2 4 22 0,-4-3 9 16,1 2 0-16,0 1-7 0,-1-1 10 0,4-3-13 15,-3 3 18-15,0 1-2 0,0-3-6 0,3 1 19 16,-3 2 1-16,2-3-9 0,-2 2 15 16,-2 1-15-16,4-3 22 0,-5 2-22 15,6 2 5-15,-4-4 10 0,1 2-8 0,-3 1 6 16,2-1-9-16,1 2 6 0,0-2 13 0,-1 0-3 16,1 1 8-16,0-2-26 0,-1 3 13 15,1-1-20-15,-3 0 22 0,2-1-10 0,1 3 11 16,0-2 2-16,-1 0-15 0,-2 0-3 0,3 3 13 15,0-1-8-15,0-4 8 0,-1 4 3 16,1-2-16-16,3 0 21 0,-3-1-8 0,2 3-16 16,-1-4 22-16,2 4-9 0,-4-3 13 0,5 2-12 15,-1-2-6-15,0 3 3 0,1-4-3 16,-2 0 16-16,2 2-11 0,-1 0 3 16,3 1-7-16,-6-2 9 0,6 3-4 0,-5 0-3 15,2-2-1-15,3 1 12 0,-3-2-17 0,0 3 11 16,1-4 0-16,2 4 5 0,-2-3-12 15,2 2-1-15,-3-2 8 0,0 4 8 0,1-4 5 16,2 2-19-16,-2 2-4 0,-2-4 10 0,5 3 0 16,-4-4 16-16,4 4-27 0,-1-2 4 15,-2 3 14-15,-2-1-7 0,2-4-12 0,2 5 29 16,-2 0-9-16,2-1-8 0,-3-1-2 0,0 1 7 16,1 2-16-16,2-2-12 0,1-1 31 15,-1 1-16-15,-3 3 11 0,4-1-6 16,-1 0 14-16,1 1-19 0,-3 0 16 0,2-1-8 15,1 2-8-15,0-2 5 0,-2 3 3 0,2 1 0 16,0-4 18-16,-1 3-5 0,1-3-10 16,0 3 4-16,0 1-9 0,2-4 2 0,-2 1-5 15,0 1-11-15,-1 1 6 0,3-2 10 0,-2 2 3 16,0-2-8-16,0 0 2 0,2-1-2 16,-2 2 5-16,0-2 8 0,3 3-3 0,-3-2-3 15,2-2-4-15,-2 2-1 0,0-2-5 16,-1 0 16-16,4 0-3 0,-3 1-5 0,2 0 3 15,1-1-11-15,-3-2 8 0,3 2-2 0,-3 0 9 16,3 0-2-16,0-2-2 0,-3 1-1 16,3 2-7-16,0-2 5 0,0 2 0 0,-1-1 26 15,1-1-31-15,0 2 2 0,0-1 1 16,1 1 9-16,-1-1-4 0,0 1-1 0,0 0 4 16,0 0-19-16,3 0 15 0,0 2 11 0,0-3-21 15,-3 4-4-15,1-3 4 0,2 1 8 16,1 0 5-16,-1 0-13 0,0 0 14 0,-2 3-4 15,2-4 16-15,-3 1-21 0,3 1-9 0,1-3 12 16,-1 3-3-16,0-2 1 0,1 1 9 16,0-1 3-16,-1 0-2 0,0 1-13 15,1-1 13-15,2-1-6 0,-2 0 9 0,-1 1-17 16,4 1 12-16,-3-2 1 0,-1-1 37 0,1 0-52 16,2 2 8-16,-2-1 0 0,2 1 13 15,1 0-16-15,-3-1 24 0,3-1-32 0,-1 1 6 16,1 0 5-16,1 0 3 0,1 1-1 0,-2 0 1 15,0-1-3-15,3-2 13 0,-3 2-23 16,0 0 15-16,3-1-5 0,-3 0 10 0,0 0-7 16,3 0-1-16,-2-2 1 0,1 3-1 0,-2-2-9 15,3-1 12-15,-2 3 10 0,1-2-12 16,1-1-19-16,-2 1 44 0,2-1-17 0,0 2-9 16,-3-3-7-16,6 2 8 0,-2-1 4 15,-1 2-9-15,0-2 22 0,0-2-25 0,1 2 3 16,2 0 17-16,-3-1-13 0,4-1-2 15,-3 1-5-15,3 0 0 0,-1-3 13 0,0 4-3 16,2-2-5-16,1-1 8 0,-2 0-13 0,3-1 2 16,0 0 21-16,-3 2-18 0,6-2 5 15,-5 0-13-15,4 3 11 0,-1-3 2 0,-1 0 0 16,0 0-5-16,0 1-8 0,0-1 6 0,4 0-6 16,-4 0 13-16,3 1-5 0,-6-1-5 0,7 2 10 15,-4-2 0-15,0 1 1 0,3-1-6 16,-6 1-8-16,6-1 21 0,-3 3-21 15,1-3 5-15,2 0-4 0,-3 0 27 0,1 0-17 0,-2 0-6 16,5 0 16-16,0 0 10 16,-2 0-31-16,-1 0-2 0,-1 0 8 0,0 0-3 15,4 0 5-15,-1-3-8 0,0 2 16 0,-2 0-3 16,2-1-8-16,-2 1 1 0,1 0 4 16,-1-4-12-16,3 4 5 0,-5 0 15 0,2-4-7 15,2 4-11-15,0-2 10 0,-2-1-12 0,2 1 10 16,-2 2 13-16,2-5-16 0,0 4 1 0,-2-3 2 15,2 2-10-15,0 2 15 0,-2-4 0 16,2 2 0-16,0 2-10 0,-2-4 18 16,-1 3-18-16,4-3 5 0,-5 4-6 0,2-2 17 15,-2-1-11-15,2 0 10 0,-1 3-5 16,-3-4 3-16,3 4-1 0,-1-2-9 0,-5 0 7 16,9 0 13-16,-5 2-16 0,1-3-2 0,2 0-12 15,-2 0 12-15,1 2-11 0,-3 0 11 16,3-3 3-16,-3 4-1 0,0-2-2 0,2-2 11 15,-2 2-11-15,-3 2-8 0,2-4 0 0,1 4 8 16,-1 0-10-16,-2-4 10 0,2 4 15 0,-3-2-9 16,1 3-9-16,-1-3-2 0,0 2-5 15,-2 0 17-15,2-1 1 0,-4 1 0 0,5 1-11 16,-4-1 3-16,0-2-13 0,2 1 21 0,-9 2-11 16,14 0-7-16,-7 0 10 0,-7 0-2 15,10-1-3-15,-2 0 10 0,-8 1 0 16,13 0 10-16,-13 0-15 0,16 0-8 0,-8-2 16 15,-8 2-8-15,13-3-5 0,-6 2 13 0,-7 1-11 16,17 0 1-16,-10 0-11 0,-7 0 15 16,14-3 3-16,-14 3-10 0,14 0 13 0,-5 0-8 15,-4-3-10-15,-5 3 23 0,13-1-16 0,-6 0-2 16,2-2 15-16,-1 3-15 0,-8 0-3 16,14-4 11-16,-8 2-1 0,2 2-9 0,1-2 2 15,-2 2 20-15,0-2-12 0,1-1-6 0,1 2 0 16,1-2 11-16,-2 3 13 0,2-4-14 15,-3 1-4-15,5 1-11 0,-1-3 13 0,-1 3-15 16,0-4 5-16,1 4 2 0,-1-2 11 16,0 0-5-16,1 2 9 0,-1-3-1 0,1 3-9 15,-4-3 1-15,3 2-1 0,0 2-2 16,3-4 8-16,-2 2-3 0,0-3-5 0,-1 4-2 16,-1 0 4-16,5-4-7 0,-3 2 5 0,-1 0 3 15,3 2 7-15,-2-3-13 0,-1 3-10 16,3-4 1-16,-2 0 17 0,0 1-5 0,-1 1-3 15,3 1 11-15,-2 0-13 0,-1-1 0 0,3-2 0 16,-2 2 7-16,-1 2 6 0,0-3 5 16,1 3 5-16,-2-4-31 0,1 3 8 0,-2-1 10 15,2 1-8-15,-3 1 6 0,6-3-11 16,-6 3 13-16,3-4-2 0,0 3-14 0,-2-1 27 16,1 1-16-16,-2 1-3 0,0-1-2 15,1-1 26-15,-2 2-29 0,1-2 16 0,1 1-8 16,-2-1-3-16,4 0 3 0,-3-2 10 0,-1 4-15 15,2-4 3-15,2 3 9 0,-1-2-19 16,-2 1-4-16,1-1 29 0,-1 3-21 0,2-4 3 16,-2 0 0-16,1 2 2 0,-2-1 14 0,4 2-6 15,-3-3 5-15,0 5-5 0,-3-2-15 16,2-2 7-16,1 2 11 0,1-3-13 0,-2 4 8 16,-2-3-9-16,2 2 12 0,1-1-9 0,-1 2 3 15,-1-1 5-15,1-3-7 0,-2 4 14 16,2 0-9-16,-2-2-6 0,2 2 8 15,0-2-5-15,-1 2 3 0,1-1 0 0,-2-1 14 16,2 1-17-16,-2 2 0 0,3-4-2 0,-7 5 22 16,12-4-20-16,-7 0-2 0,-2 1-6 15,5 1 11-15,-2-3-1 0,-2 4-2 0,3 0 5 16,-4-5 0-16,6 4-7 0,-9 2-8 0,8-4 10 16,-1 2-3-16,-7 2 24 0,7-3-21 0,-1 2-3 15,-6 1-12-15,8-5 15 0,-2 4 0 16,-6 1 0-16,4-3 5 0,-4 3 2 0,9-4-17 15,-9 4 0-15,4-2 18 0,-4 2-16 0,0 0 8 16,8-4 8-16,-8 4-19 16,0 0 24-16,6-2 0 0,-6 2-5 0,0 0 7 15,0 0 3-15,7-3-28 0,-7 3 17 0,0-6-1 16,0 6 6-16,3-2-9 0,-3 2-1 16,5-8-4-16,-5 4 17 0,0 4-2 0,1-6 0 15,0 1-5-15,-1 5-3 0,0-11 7 0,0 6-4 16,0-2 0-16,0 3 15 0,-1-4 0 0,1 0 10 15,-1 1-35-15,-1-1 22 0,-1 1 3 16,0-3-7-16,0 2-6 0,-1 0 13 0,1-2-28 16,-4 1 25-16,3 0-15 0,-3 1 3 15,4-1-16-15,-1-3 11 0,-2 3 4 16,0 1 4-16,1-2-6 0,-1 2-15 0,2 0 7 16,-2-1 31-16,-1 1-20 0,2 0-13 0,-4-1-3 15,5 1 23-15,-2 0-7 0,2-1 0 0,-2 1 7 16,-2 1-12-16,2-3 7 0,2 3-13 15,-2 3 3-15,-1-4 6 0,0 0-9 0,3 0-2 16,-2 2 10-16,-1-1-2 0,2 3-6 0,-4-5 3 16,2 1 0-16,0 2 10 0,-2-2-5 15,1 1-5-15,3 3-10 0,-6-4 5 0,4 2 15 16,-1-1-2-16,-2 2-11 0,2-2 8 0,-4 1-15 16,2-1 5-16,0 3 10 15,-1-3-5-15,1 0-7 0,0 4 14 0,-1-5-4 16,1 2-6-16,-3-1 8 0,2 3-12 0,1-3-4 15,0 2 24-15,-4 1-13 0,4-2 8 0,-1-1-11 16,-2 2 14-16,0-1-19 0,2 0 10 16,1 2-4-16,-1-1 2 0,-3-2-5 0,1 3 2 15,-1-4-2-15,1 2 0 0,-1 2-8 0,4-1 0 16,-4-2 11-16,-3 3 12 0,3-1-7 16,-3-2-3-16,1 3-13 0,1-2 23 0,-1 3-15 15,-2-4 5-15,-2 2-3 0,3 1-9 0,-1-2 17 16,-1 3-10-16,-2-4-3 0,3 2 16 15,1 2-14-15,-3-3 4 0,2 2 4 0,1 0 9 16,-3 0-11-16,6 0 2 0,-3 1-4 16,1-1-14-16,1 1 21 0,2 0-15 0,-1-1 8 15,1 0 7-15,3 0-5 0,-4 1-5 16,3 2 10-16,-3-5-5 0,1 3-10 0,0-1 7 16,2 0 6-16,-2 0-11 0,-2 1 18 0,2-1-18 15,-5 1 8-15,2 0 6 0,-2-1-6 16,-1 1-8-16,-2 1 18 0,3-1-10 0,-5 0-2 15,2 2-4-15,-3-4-1 0,0 4 12 0,1-1-5 16,2 1 2-16,-3-3-2 0,0 4-5 16,1-3 13-16,-1 2-11 0,2 1 3 15,-1-4-5-15,2 4 5 0,-2-3 18 0,2 3-15 0,-3-1-6 16,4-2 3-16,-1 3-15 0,0-2 28 16,1 2-26-16,3-1 21 0,0 1-11 15,-1 0-7-15,2 0 2 0,0 0 5 0,-3 1-2 16,5-1-5-16,-3 0 10 0,1 2 3 0,1-2-6 15,2 0 11-15,-4 3-6 0,6-3 11 16,-5 0-8-16,-1 1-12 0,3-1-4 0,0 1 4 16,1-1 7-16,-2 2 2 0,2-2-2 0,-4 3 8 15,4-3 10-15,-5 1-26 0,5-1 6 0,-5 1-1 16,2 2-10-16,-5 1 18 0,0-3 0 16,1 1-5-16,0 1-10 0,-1 1 8 15,1-1-11-15,-1 1 5 0,0-3 18 0,1 2 3 16,-1 1-23-16,0-1 28 0,-2 0-23 15,3 0-3-15,-1 1 13 0,4-1 5 0,-4-2-17 16,1 3 7-16,3 0-8 0,-4-1 8 0,5 0 3 16,1 0-3-16,2-1 2 0,-1 0 1 15,0 1-1-15,0-2-14 0,1 2 12 0,-1 2-6 16,1-4 4-16,0 1 12 0,1 4-18 0,-1-5 11 16,-1 2 0-16,4 1 2 0,-3-1-18 0,2-2 3 15,1 4-3-15,0-2-10 16,-1 2 28-16,1-1-18 0,0 0-10 0,-1-1 13 0,2 2-23 15,-1-2-13-15,2 3-13 0,-2-3-21 16,4 2 4-16,-5-1-29 0,4 3-49 16,0-1-46-16,1 1-94 0,-1-2-11 0,0 2-504 15,0 0 77-15,0 0 85 0</inkml:trace>
</inkml:ink>
</file>

<file path=ppt/ink/ink2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5T07:38:35.954"/>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
  </inkml:definitions>
  <inkml:trace contextRef="#ctx0" brushRef="#br0">17152 4291 481 0,'0'0'133'0,"-7"-5"5"0,7 5-23 0,0 0-10 16,-10 0-18-16,10 0 28 0,-7-2 1 15,7 2-88-15,0 0 36 0,-7-3-49 0,7 3 11 16,0 0-19-16,-9-3 4 0,9 3-1 0,0 0 8 16,-8-2 53-16,8 2-60 0,0 0 1 0,-7-1 19 15,7 1-5-15,0 0-3 16,-6-4 2-16,6 4-2 0,0 0 11 0,0 0 60 16,0 0-22-16,-4-3 15 0,4 3-15 0,0 0 7 15,0 0 8-15,0 0-23 0,0 0 3 16,0 0-24-16,0 0 3 0,0 0 6 0,0 0-14 15,0 0-2-15,0 0-3 0,0 0-10 0,0 0 0 16,0 0 10-16,0 0-15 0,17-5 10 0,-9 3-5 16,2 1-7-16,3 0-14 0,1-2 11 15,-1 0-3-15,5 1 1 0,-2 1-78 0,5-3 21 16,3 1 15-16,-4 1 19 0,7-3-29 0,1 3 35 16,-1-4-32-16,1 3 2 0,3-1-2 15,-1 0 12-15,1 0 11 0,0 2-11 16,9 0 3-16,-1-3 18 0,-1 4 0 0,5-2 13 15,-1-2-8-15,2 2-18 0,0-3 18 0,1 4 10 16,-1-3 3-16,14 1-11 0,-9-1 19 16,-5 2-16-16,0-1-2 0,0 0 7 0,-3 1-5 15,4 0-5-15,-1 0 8 0,15-2 2 0,-11 2-5 16,-4 2 10-16,-2-4-17 0,2 3-1 0,-1-1 8 16,-1 0 0-16,2 0-10 0,1-1 23 15,-4 3-10-15,20-2-26 0,-12-1 23 0,12 0 21 16,-3-2-21-16,3-1 10 0,0 3-2 15,-2-3-10-15,-1 1-3 0,0 2-18 0,-6-1 23 16,-11 2-13-16,4-3 5 0,-2 4 14 16,-2-4-14-16,-2 3 8 0,1-1-2 0,-9 0 10 15,0 0 7-15,-4 2-30 0,1 0 15 0,-8-1 8 16,0 0 2-16,-6 3-17 0,3-2-6 0,-4 2 18 16,-2-1 0-16,-1 1 8 0,-3-4-7 15,1 3-29-15,-8 1-11 0,9-2-24 0,-9 2-73 16,0 0-114-16,0 0-508 0,0 0 65 0,-24 7 107 15</inkml:trace>
  <inkml:trace contextRef="#ctx0" brushRef="#br0" timeOffset="1965.24">17170 4291 606 0,'0'0'195'0,"-5"-5"-90"0,5 5 10 15,0 0-26-15,0 0 4 0,0 0-12 16,-3-5-22-16,3 5 95 0,0 0-26 16,0 0-13-16,0 0 16 0,-6-3-24 0,6 3-2 0,0 0-15 15,0 0-1-15,0 0 1 16,0 0-34-16,0 0-2 0,0 0-3 0,0 0 0 15,0 0 3-15,0 0 2 0,0 0-22 0,0 0-6 16,0 0 18-16,0 0-3 0,-4 10-20 0,4-3 16 16,3-1-14-16,-3 2 6 0,0-1-16 15,0 2 14-15,0 1 4 0,0 1 5 0,0 3-2 16,0-3-8-16,-3 4-12 0,3 5 9 0,0-1-12 16,-3 1 2-16,0 3-4 0,3 1 1 15,-4 1-6-15,4 1 14 0,-4-1-20 0,4 0 15 16,0 3 8-16,0-2-20 0,0 2 5 15,0 0-3-15,0-2-3 0,4 4 3 0,-4-3-10 16,3 4 10-16,-2 3 6 0,-1 0-22 16,3 1 17-16,-3-5-1 0,3 4 0 0,-3 0 5 15,3 2-5-15,-3 2 0 0,1-4 11 0,-1 1-1 16,3 4-5-16,-3-4-7 0,0-3-1 0,0 1 9 16,3 2-4-16,-3-3 1 0,3-2 7 15,-3 1-10-15,0-2-12 0,1 0 9 0,-1 2-2 16,4 2 11-16,-4-4-22 0,0 2-4 0,3 4 15 15,-3-2-10-15,3 2 20 0,-3 2-13 16,3-3 1-16,-2-1 7 0,2 3-13 0,0-1 8 16,1 2-12-16,-1-1 14 0,0 1-4 15,2-1 7-15,-2-2-3 0,0 1-4 0,0 3-3 16,1-4 22-16,-1 1-17 0,0-1-2 16,0 4-65-16,-2-4-7 0,2 0 38 0,0 1-38 15,2-2 36-15,-2 2-14 0,0 0 22 0,0 2-14 16,1-2 16-16,-1 1-3 0,-3 2 1 0,3-1-1 15,1 2 5-15,-1-1 16 0,1 0-10 16,-4 1 12-16,4 1-5 0,-1 11 0 0,0-10 6 16,-3-4-4-16,4 3-4 0,-4 0 0 0,3-4 10 15,0 4 2-15,0 11-5 0,1-9 11 16,0 9 5-16,-1-4-19 0,-2 4-4 0,5-8 5 16,-6-3 7-16,7 10 6 0,-4-8-1 15,0 9-2-15,0-4-10 0,-1-9-3 0,1 2 21 16,3 11-18-16,-2 1-3 0,-1 1 0 15,4-6 13-15,-1-3-10 0,-1-8-3 0,-2 14 16 16,4-8-3-16,-4-4 12 0,3-1-1 0,-2 1-4 16,3-1 11-16,0 10-13 0,0-9-7 0,-4-1 4 15,4-2 14-15,0 1-24 0,-4 3 11 16,1-6-9-16,2 5-6 0,-2-1 7 0,-1-2 10 16,0 4 5-16,1-3-18 0,0-1 11 0,-4 5-6 15,3-7-4-15,-3 7 17 0,4-5 8 0,-4 0-16 16,0 1 3-16,3-1-5 0,-6 1 6 15,3-7-1-15,0 0-13 0,3 3 11 0,-6-4 9 16,6 4-14-16,-6-6 2 0,3 5-10 16,0-3 12-16,0 1-10 0,0-3 8 0,0 1-5 15,0-1 0-15,0 0 5 0,0-1 0 16,0-4 5-16,0 2-5 0,0-3-5 0,0 1 13 16,0-2-16-16,0-2 8 0,0 1-8 0,0-1 14 15,0-2-12-15,-1-1 19 0,1-3-13 0,0 3-2 16,0-3 15-16,0-1-3 0,0 0-10 15,0-2-5-15,0-1 20 0,0 1-5 0,-3-1-33 16,3 0 28-16,0-3 3 0,0 3-3 0,3-2 3 16,-3-5-1-16,0 7 6 0,0-7-20 15,0 6 9-15,1 0 21 0,-1-6 5 16,0 0-2-16,0 7 5 0,0-7 7 0,0 0 0 16,0 4-25-16,0-4 13 0,0 0-13 0,0 0-1 15,0 7 17-15,0-7-11 0,0 0-1 16,0 0 4-16,0 0-8 0,9 0 0 0,-9 0-1 15,0 0-9-15,12 0 5 0,-12 0-3 0,16-2 7 16,-9 2-1-16,-7 0-6 0,21-1 5 0,-8 2 0 16,4-1-2-16,-3 0-8 0,9 0 10 15,-2 2-10-15,3-2 0 0,0 1 21 0,6 2-21 16,-2 0 2-16,6-2 3 0,0-1 3 0,5 5-8 16,1-3 0-16,-2 0-10 0,3 1 2 0,0 0 8 15,0-1-5-15,3-2 5 16,1 4 8-16,0-2-3 0,19 0 5 0,-2-2-10 15,0 6-10-15,2-5 0 0,-5 4 20 0,-6-2-5 16,9-1-20-16,-4 4 15 0,-6-4 0 0,9 5 2 16,-3 0 11-16,1-4-18 0,2 4 2 15,-3-4-4-15,1 5 4 0,2-1-2 0,1-1 18 16,-1-2-21-16,-3 1 5 0,7 3 9 0,-7-2-6 16,3-2 5-16,-2 2-10 0,2-4 5 0,0 5 0 15,-5-4-3-15,-5 3-2 0,7-3 7 16,-10 2-7-16,-3 2 3 0,13-4-1 0,-11 4 1 15,-6-4-6-15,1 2 3 0,-2 2 5 16,-2-4-8-16,0 4 6 0,-1-4-6 0,-6 2 5 16,-3 0-2-16,2 0 16 0,-2-4 1 15,-2 5-19-15,-5-5 9 0,0 5 3 0,-1-4-25 16,-3 2 10-16,0 1-6 0,-3-5-32 0,-1 1-42 16,1 4-25-16,-3-3-110 0,-5-10-70 0,2 12-488 15,-2-1 84-15,-2-2 77 0</inkml:trace>
  <inkml:trace contextRef="#ctx0" brushRef="#br0" timeOffset="4654.46">19709 4067 330 0,'0'0'110'0,"0"-4"25"0,0 4 52 16,0 0-10-16,0 0-77 0,0 0 15 0,0 0-20 15,0 0 4-15,0 0-17 0,0 0-15 0,-3-4 5 16,3 4-19-16,0 0-12 16,0 0 0-16,0 0-7 0,0 0 40 0,0 0-46 0,0 0 10 15,21 1 1-15,-21-1-16 0,16 1 0 0,-1-2 5 16,1 1-20-16,2-1 17 16,2-4-27-16,10 1 9 0,-2-1 14 0,9-2 2 15,1 0 2-15,3 1-17 0,14-6 36 0,-11 5-47 16,-6 1-15-16,3-2 21 0,-3 2 12 0,-1-1-12 15,0 3 9-15,-6 0-4 0,-3-1-8 16,2 0 0-16,-3 3 15 0,-2-4-20 0,-1 4 10 16,-4 1-5-16,1-4 8 0,0 3 8 0,-5 1-22 15,-2 1 4-15,0-1 17 0,-3-2-22 16,1 3 4-16,-2-2 8 0,-3 2-2 0,1-1 9 16,-8 1-14-16,13-1 17 0,-13 1-15 15,14 0 0-15,-14 0 28 0,7 0 16 16,-7 0 5-16,0 0-32 0,10-3-11 0,-10 3 35 15,0 0-11-15,7-2-12 0,-7 2-5 0,0 0 0 16,0 0-16-16,10-1 8 0,-10 1 0 0,0 0 1 16,0 0-6-16,0 0 2 0,0 0 8 15,0 0-20-15,0 0 2 0,0 0 14 0,4 6-1 16,-4-6-5-16,0 8 7 0,0-8-2 0,0 9 3 16,0-1-18-16,-1 0 10 0,-2 1 10 15,3 1-12-15,-3 4 7 0,3-3-5 0,-4 4 15 16,1 1-10-16,3 2 5 0,-4 0-2 15,1 0-3-15,0 3 0 0,2 0 3 0,-5 2-13 16,3 1-5-16,-1 0 20 0,0 1-13 16,0 0 14-16,-2 0-1 0,3 1-18 0,-1 0 3 15,1 6 23-15,-3-4-8 0,6 1-7 0,-5-1-1 16,2-2 1-16,0 4-8 0,3-3 23 16,-4 0-11-16,4 2-27 0,-3-3 35 0,0 2-15 15,3 1 16-15,0-3-27 0,-1 1 24 0,-2-1-10 16,0 2-3-16,3 0 15 0,0-2 54 0,0 4-10 15,0-3 2-15,0 2 3 0,0-1 0 16,0 0-23-16,0 1 3 0,0-1-6 0,0 0 1 16,0 2-6-16,0 2 0 0,0-3-12 0,0 5 15 15,0 3-6-15,0-3-32 0,0-2 22 16,0-2 11-16,0 3-18 0,0-1 2 16,0-1 6-16,0-2-9 0,3 4 6 0,-3-1-7 15,0 3 6-15,0 3-9 0,3-5-3 0,-3 3 16 16,0-3 9-16,0-2-24 0,1 5 1 15,-1-3 1-15,0-1 0 0,0 0 12 0,3 2-15 16,-3 0-2-16,0-2 2 0,3-3 0 0,-3 2-8 16,0 3 19-16,0 0-3 0,3-3-8 15,-3-2 0-15,1 1 13 0,-1 2-23 0,0-3-1 16,3 5 17-16,-3-3-14 0,3 3 1 0,-3-1-4 16,0-2 9-16,4 3-16 0,-3-3 13 0,-1-2 18 15,0 2-20-15,3-2-6 16,-3 7 21-16,0-2-16 0,0 0 3 0,0 1 3 15,0-4-1-15,3-1 6 0,-3 2-5 0,-3-1-1 0,6 2 1 16,-3-2 4-16,0-1 4 16,0 1-11-16,0 3-6 0,0-2 6 0,0-3 0 15,0 3-5-15,0-1 13 0,3 3-11 0,-2-6 1 16,-1 4 12-16,0-2-2 0,0-2-18 0,0 4 7 16,0-1 18-16,3 4-12 0,-3-3-1 15,0-3-2-15,-3 1-2 0,3 2-1 0,0-3 3 16,0 2-2-16,0-2-1 0,0 3 6 0,0 0-1 15,0-4-2-15,0 4 3 0,-1-3 12 16,1 0-15-16,0 1 0 0,-3-3 3 16,3 4-3-16,0-2-8 0,0 0 13 0,0-1-5 15,3-2-5-15,-3 6 10 0,0-7-7 0,-3 6 2 16,6-5-11-16,-3 0 22 0,0 1-24 16,0 2 10-16,0-3 11 0,0 1 2 0,0-1 1 15,0 0-17-15,0 2 9 0,0-3-8 0,0 1 5 16,0-1 2-16,-3 2-7 0,3-2 0 0,0 0 13 15,0-2-6-15,-3-3-2 0,6 6 6 16,-3-3-14-16,0-2 13 0,0-1-20 0,0 4 9 16,0-2 4-16,0-1 2 0,0 2 8 0,0-3 7 15,0 2-15-15,0 1 8 0,0-3-19 16,0 3 6-16,0-4 8 0,0 6-11 16,0-7 6-16,0 4-9 0,0-2 14 0,3 2-6 15,-3 0-4-15,0-1-11 0,0 1 20 0,0-1-4 16,0 0 15-16,1-2-8 0,-2 5-10 15,1-6 12-15,0 5-7 0,1-3-2 0,-1 1 4 16,0-2-2-16,3 2 16 0,-3-2-19 0,0 0 8 16,3 2-5-16,-3-2-5 0,3 0 15 15,0 3-5-15,-2-3 1 0,2 2-6 0,1-2 10 16,-4-1-13-16,4-1 6 0,-1 1-11 0,0 1 13 16,-3 0-2-16,4-2-11 0,-4 0 8 0,3 1-10 15,0-3 12-15,0 2-7 16,-2-5 3-16,2 2 9 0,-3 3-14 0,4-4 2 15,-1-1 2-15,-3 2 6 0,3-3 2 0,-2 3-10 16,-1-3-1-16,3 2 12 0,-3-1 4 0,3-2-10 16,0 3 0-16,-3-3 2 0,1 2 4 15,-1-1-9-15,3-2-2 0,-3 1 10 0,0-2-8 16,3 4 1-16,-3-1 15 0,3-4-16 0,-3 2 6 16,2-2 2-16,-2-1 0 0,3 2-20 15,-3-1 25-15,0 0-3 0,0-1 4 16,0-1-22-16,3 2 11 0,-3-1 11 0,0-4-4 0,3 5-4 15,-3-2-8-15,0-5 2 0,1 9 6 16,-1-9 7-16,0 6-23 0,0-1 8 16,0-5 5-16,0 7-8 0,0-7 11 0,0 4 7 15,0-4 0-15,3 6-7 0,-3-6 5 0,0 0-3 16,0 0-5-16,0 7 2 0,0-7 9 16,0 0-6-16,0 4-8 0,0-4 21 0,0 0-18 15,0 0-8-15,0 7 8 0,0-7 8 0,0 0-3 16,0 0 5-16,0 0-2 0,0 0-5 0,0 0-1 15,3 4 9-15,-3-4-4 0,0 0-9 16,0 0 22-16,0 0-20 0,0 0 0 0,0 0-2 16,0 0 12-16,0 0-18 0,0 0 16 15,0 0-1-15,0 0-9 0,0 0 4 0,0 0 11 16,0 0 13-16,0 0 15 0,0 0-39 0,0 0-9 16,0 0 35-16,0 0 13 0,0 0-28 15,0 0-16-15,-10 3 11 0,10-3-8 0,-14 0-16 16,1 1-4-16,-1-1-26 0,-6 0-23 15,-8 5-67-15,-12-3-58 0,-5 3-178 0,-14 1-437 16,-2 1 11-16,-4-7 120 0,3 0 43 0</inkml:trace>
  <inkml:trace contextRef="#ctx0" brushRef="#br0" timeOffset="6008.96">17925 3371 749 0,'0'-7'203'0,"0"7"-22"15,0 0 4-15,-3-5-29 0,3 5 0 16,0 0-33-16,0 0-8 0,-1-5 0 0,1 5-30 15,0 0-11-15,0 0 3 0,0 0-16 0,0 0-12 16,0 0-8-16,0 0 2 16,0 0 6-16,-6 16-13 0,6-10 0 0,-3 4 10 15,2-1-28-15,-3 0 2 0,1 4 6 0,3-2-11 16,-4 4-2-16,1 1 2 0,0-4 3 16,3 2 10-16,-3-3-23 0,2 4 6 0,-2-1 9 15,0-1-40-15,3-1-14 0,0 1-14 0,0-1-1 16,0 1-23-16,0-1 6 0,0-2-16 0,0 1-59 15,0 2-89-15,0-5 12 0,0 1-10 16,3 0-445-16,-3-2 54 0</inkml:trace>
  <inkml:trace contextRef="#ctx0" brushRef="#br0" timeOffset="7161.63">18069 3203 627 0,'0'0'194'16,"0"-3"-10"-16,0 3-15 0,-1-6-30 0,1 6-1 16,0 0-31-16,0 0-2 0,-3-6-10 15,3 6-8-15,0 0-13 0,0 0 3 0,0 0-21 16,0 0-2-16,-4 15-3 0,4-9 3 15,0-1 0-15,0 2-26 0,0 0 10 0,0 1-4 16,4 0-6-16,-1 0 5 0,-2 0-15 0,2-1 2 16,0 2-2-16,4-1 13 0,-1-3 5 15,-2 1 5-15,6-1 0 0,-3-1-13 0,3 1 0 16,1-3-12-16,-1 0-1 0,7-2-2 0,-3-2-6 16,-1 0 27-16,5-4-32 0,2 3 8 15,-3-5 8-15,1 2 0 0,1-4 0 0,-1 1-2 16,3-4-4-16,-5 3-7 0,-1 0 13 15,-2 1 3-15,-3-3-6 0,4 0 11 0,-4 3-3 0,1-2-10 16,-5 1-3-16,1 3 10 16,0 1-12-16,-4-1 2 0,0 1 11 0,-3-1-8 15,0 2 2-15,0 0 8 0,0 5-10 0,0-7-16 16,0 7 1-16,-6-4-3 0,6 4 10 16,0 0-5-16,-17 9 18 0,9-2-8 0,2 2 3 15,-1 2-6-15,-3 3-2 0,2 3-2 0,-1-1 2 16,-1 4-10-16,3-2-10 0,0 0 25 15,3-3-2-15,1 3-8 0,0 2 20 0,3-4-30 16,0-3 10-16,0 1 13 0,0 1-11 0,3-4-4 16,3 3 14-16,-2-2-9 0,7 1-16 15,-4-4 28-15,6 1-7 0,4-3 2 16,1 0-7-16,2-4-18 0,0 3 9 0,1-4-4 16,2 0 13-16,-2-2-1 0,3 0-12 0,-4 0 18 15,1-2-11-15,-3 1 3 0,1-3 8 16,-4 0 0-16,1-2 4 0,-2-1-9 0,-4 3 5 15,0-4-3-15,-2 1 0 0,-1-2 3 0,-1 0-6 16,-2-1-12-16,-4 2 10 0,3-5 2 16,-3 6-2-16,-3-3-7 0,-1 2 9 0,-2 0-17 15,-1 1 10-15,-1 2 2 0,-2 0 1 0,-3 1-1 16,-1 4-5-16,-2 0-12 0,4 0 17 16,-4 2 3-16,-1 4-15 0,3-2 15 15,-3 5-18-15,4-2 21 0,1 2-11 0,-1 1 3 16,3 2 5-16,0 0-5 0,6-4-16 0,-2 5 14 15,6-5-16-15,0 0 5 0,0 1 5 16,3-4 10-16,3 2-4 0,2-1 9 0,2-2-4 16,3-1-1-16,2-2-5 0,1-1 1 0,2 0-1 15,2-1 5-15,0-5-12 0,1 3 10 0,-4-2 23 16,3-2-13-16,-2 3-8 0,-1-2 3 16,-3-1-2-16,-1 4 10 0,1-2 10 0,-4 2 10 15,0-3 0-15,-3 3-10 0,0 2 5 0,0-3 5 16,0 2 18-16,-1-3-23 15,-6 5-15-15,8-1 7 0,-8 1-20 0,6-3 10 16,-6 3-5-16,0 0-8 0,10-1 16 0,-10 1-16 16,0 0 3-16,0 0-5 0,7 8 10 0,-7-5 3 15,0-3-14-15,3 5 4 0,-3-5-4 16,8 6 1-16,-5-3 3 0,1-1 7 0,-4-2-26 16,13 3 16-16,-3-3 10 0,-10 0-3 0,17-1-12 15,-10-2 10-15,7 2-8 0,-4-5 8 16,1 3 10-16,2-3-10 0,-3 0 0 0,1 2 0 15,-4-3 2-15,2 5 8 0,-2-4 10 0,1 1 3 16,-2 4 13-16,1-3 48 0,-1 1 3 16,-2-1 5-16,-4 4-15 0,11-6-3 0,-8 5-5 15,-3 1-18-15,6-3-2 0,-6 3-3 16,0 0-21-16,0 0 11 0,7-3-13 0,-7 3 13 16,0 0-6-16,0 0-7 0,3 11-5 15,-3-11 5-15,0 6 5 0,0-1-18 0,0-5-10 16,0 9 0-16,0-4-31 0,0-1-10 0,1 2-39 15,-1-2-2-15,0-4-41 0,4 7-69 16,-4-7-166-16,0 7-459 0,6-6 85 0,-6-1 43 16,0 0 128-16</inkml:trace>
  <inkml:trace contextRef="#ctx0" brushRef="#br0" timeOffset="7336.99">19084 3169 688 0,'-3'-5'284'0,"3"5"-33"0,0 0-54 0,0 0-61 15,0 0-26-15,0 0-33 0,0 0-26 0,0 0-56 16,0 0-121-16,-5 12-150 0,5-4-385 0,0-3 52 16</inkml:trace>
  <inkml:trace contextRef="#ctx0" brushRef="#br0" timeOffset="7712.46">19183 3300 391 0,'0'0'146'15,"0"0"69"-15,0 10-26 0,0-10-7 0,0 9-28 16,-3-3-3-16,3-6-8 0,0 11-28 0,0-5 26 15,-1 2-38-15,1-4-19 0,0 2 6 0,0-6-21 16,0 10-13-16,-3-5 16 0,3-5 2 16,0 9-15-16,0-9 7 0,3 4 6 0,-3-4-11 15,0 0-2-15,0 0-10 0,0 0-3 16,17-13-2-16,-9 7-21 0,1-3 5 16,-2 1 15-16,0-2 1 0,4 2 9 0,-5-1-6 15,1 3 9-15,0-2-7 0,-4 1-11 0,5 3 8 16,-5-1 0-16,3 2-31 0,-5-3-7 15,-1 6-3-15,9-2 8 0,-9 2 0 0,4-5-3 16,-4 5 18-16,0 0-10 0,0 0 3 0,11 13-1 16,-11-5-5-16,3-2 6 0,-3 2 7 15,3 3-15-15,-3-2 0 0,3 1 7 0,-2-2-89 16,2 3 2-16,0 1-9 0,5-3-22 0,1 3 27 16,2 1-96-16,3-4-188 0,6 1-439 15,4-3 72-15,3 0 103 0</inkml:trace>
  <inkml:trace contextRef="#ctx0" brushRef="#br0" timeOffset="9188.51">19904 3310 918 0,'0'-8'285'0,"0"8"-24"16,0 0-36-16,0-6-38 0,0 6-13 0,0 0-8 16,0 0-25-16,0 0-21 0,0 0-12 15,0 0 7-15,0 0-38 0,0 0-13 0,7 21 13 16,-7-13 2-16,0 1-2 0,0-1-18 0,0 0-1 15,0 3-6-15,0-1-4 0,-4 3-7 16,4-5-8-16,0 3 3 0,-3-1-13 0,3-2 6 16,-3-1-17-16,3 1-1 0,0-2 6 0,0 2-19 15,0-5 10-15,0-3 10 0,0 0-8 0,3 6-23 16,-3-6 8-16,0 0-8 16,14-16-10-16,-7 9 28 0,2-4-18 0,2-3 8 15,-1 3-2-15,4-5 7 0,-3 3 5 0,-1 2 2 16,2 1-7-16,-1-2 8 0,-1 3-3 0,-3 1-2 15,4 1-14-15,-4 2 4 0,2-1 7 16,-1 3-8-16,-1-1-2 0,0 3 7 0,2 1-15 16,-9 0 21-16,14 1-1 0,-7 3-4 0,-3 0 10 15,2 2-1-15,2 1 9 0,-5-3-14 16,3 6-2-16,-5-3 16 0,2 1-11 0,0 2 5 16,1 1-2-16,-4-3-3 0,3 1 8 0,-3-1-11 15,0 0-2-15,3-4 0 0,-3 3-13 16,3-1 0-16,-1-2 8 0,-2 1 10 15,0-5-2-15,6 8 0 0,-6-8-9 0,0 0-1 16,17-9-3-16,-11 2-8 0,5 2 23 0,-1-5 0 16,1 1 20-16,-1 0-4 0,0-1-6 15,-3 2-4-15,3 1-1 0,-3-1 13 0,0 2-8 16,2-1 6-16,-4 3-16 0,1-2 0 0,-2 3 0 16,-1-2 5-16,0 1 0 0,1 1-22 0,-4 3 22 15,6-1-20-15,-6 1 10 0,0 0 5 16,0 0-3-16,0 0 1 0,11 7-3 0,-8-2-8 15,-2-1 13-15,2 2 8 0,0-3 0 0,-3 3-8 16,4 0 8-16,-1-4-3 16,0 5-15-16,4-3-3 0,-3-3 16 0,2 4 0 15,1-3-3-15,1-2 13 0,2 0 0 0,-10 0-11 16,21-2 4-16,-8-3-6 0,3 0 10 0,-1-1 6 16,-2-1-21-16,4-1 2 0,-4-3 1 15,-1 1-8-15,1-1 12 0,-2 1 6 0,-1-2-8 16,-1 3 13-16,-2-3-18 0,1 2 8 0,-5 3-8 15,3-1 10-15,-5 1-5 0,-1 1 3 16,3 0-11-16,-6 0-2 0,3 6 8 0,-1-10-3 16,-5 7 7-16,6 3-7 0,-11-4 0 15,11 4 5-15,-13 4-7 0,13-4-3 0,-13 10-5 16,5-6 10-16,1 7-8 0,-2-2 8 16,1 2-13-16,1 0 23 0,1 3-5 0,2 0-10 15,1-4 5-15,0 2-5 0,3-1 5 0,-3 0 8 16,3-1-11-16,3 2 6 0,0-3-1 15,3-1 1-15,-2 0 2 0,3-4-10 0,3 2-3 16,-3-2 13-16,3-1-12 0,1 1 7 0,-1-4 18 16,0 0-8-16,1 0 0 0,-1-1-12 0,0 0 17 15,1-4-10-15,-2 4 8 0,1-3-23 16,-3-1 15-16,1 2 10 0,1-2-12 0,-2 1 7 16,-3 0 18-16,3 1-10 0,-4 2 5 0,1-5-13 15,-4 6-12-15,10-3 7 16,-7-1-8-16,-3 4-4 0,6-1-4 0,-6 1-4 15,0 0 5-15,0 0-1 0,0 0 9 0,0 0 10 16,12 7-19-16,-12-3 11 0,3 1 5 0,-3 1 1 16,3-2-4-16,-3 3-12 0,3 0-11 15,0 0 21-15,-2-3-12 0,-1 1-4 0,3-2 3 16,0 2 8-16,-3-5 5 0,8 5 5 0,-5-2-5 16,-3-3-2-16,0 0-3 0,17-6 10 15,-7 1 0-15,-3 0 13 0,3 0 10 16,1-3-18-16,-4 4 1 0,2-5 6 0,-2 4-6 0,1-2 2 15,-1-2 10-15,-1 5-3 0,-2-2-25 0,2 0 10 16,-3 2 8-16,2-2 2 16,1 3 3-16,-2-1 3 0,-1 0-16 0,-3 4 5 15,3-6-10-15,-3 6-5 0,7-2 10 0,-7 2-5 16,7-5-21-16,-7 5 19 0,0 0 10 16,10 2-16-16,-10-2 16 0,10 3-14 0,-10-3 6 15,7 4-7-15,0-4-1 0,-7 0 0 0,11 4 8 16,-8-2 3-16,-3-2 12 0,10 1-22 0,-10-1 12 15,10 1 8-15,-10-1-16 0,7 0 8 16,-7 0 16-16,0 0-3 0,13 0-11 0,-13 0-9 16,8-4 12-16,-8 4-10 0,7-4-5 15,-1 1-8-15,-2 2 39 0,-4 1-34 0,6-7 23 16,-1 5-12-16,-5 2 10 0,6-5-8 16,-3 2 2-16,-3 3 14 0,7-3-24 0,-7 3 3 15,3-3-7-15,-3 3 12 0,0 0 2 0,11-2-4 16,-11 2-6-16,10 0-9 0,-10 0 1 15,13 0-19-15,-13 0 2 0,15 0-29 0,-9 1-53 16,1 0 3-16,7 1-44 0,-4 2-85 0,0-4-99 16,1 3-502-16,-1 2 105 0,0-5 105 15,1 2-18-15</inkml:trace>
  <inkml:trace contextRef="#ctx0" brushRef="#br0" timeOffset="10569.48">21322 3238 783 0,'4'-4'304'15,"0"-2"-7"-15,-4 6-38 0,3-7-80 16,-3 3-20-16,0 4-24 0,-3-8-4 0,3 8-6 16,-4-7-20-16,4 7-7 0,-10-2-11 0,3-2-11 15,-3 4 1-15,10 0-13 0,-18 5-8 0,5-3 3 16,3 4-25-16,-4-1 17 0,3 2-15 16,-2 1-13-16,3 1 0 0,-1 3-8 0,1-3 0 15,0 1-4-15,3-2-16 0,3 1-16 0,-2 1 3 16,3-2 5-16,-1 1 13 0,4-3-12 15,3 0-9-15,-2-2 21 0,5 2 0 0,1-3-5 16,4 1 0-16,-1-4-8 0,0 0 16 16,4 0-3-16,-1-3 0 0,1 2 12 0,0-3-14 15,0-2-19-15,-4-1 26 0,3 3-7 16,1-3 4-16,-4 0-4 0,-3 0-1 0,4 0 1 16,-5 2 7-16,1-3-3 0,-1 1 19 0,-5 1-13 15,3-1 10-15,-4 1-24 0,0 1 6 16,-4-2-2-16,0 3-6 0,1-1 3 0,-1 1 23 15,-5 0-31-15,2 2 8 0,-4-3 3 0,1 4-9 16,0-2 9-16,2 2-1 16,-1-4 3-16,2 3-5 0,7 2 2 0,-11-2-2 0,5-2-2 15,6 4 4-15,-7-2-40 0,7-3 4 16,0 5 8-16,0-8 6 0,3 3-16 0,1-2 10 16,2-1-2-16,2-1 7 0,-2 1 1 15,4-1 7-15,-6 0 10 0,6 2 6 0,-6-2 43 16,2 1-41-16,-5 1 7 0,2 0 11 0,-3 0 0 15,0 1 8-15,0 0-8 0,-4 0-24 16,-5 1 19-16,-2 0-10 0,1 3-8 0,-4 1 5 16,0-3 7-16,-3 4-12 0,-3 0 16 0,-1 4-4 15,1-4-4-15,-4 3 2 0,3 0-8 0,4-1 14 16,-3 3-14-16,2-2 6 0,5 1-3 16,-1-3 0-16,4 5 2 0,0 0-2 0,3-3-8 15,-1 2 8-15,2 0-5 0,3-1 13 16,3 0-8-16,0-4 20 0,10 9-9 15,1-8-24-15,2 2 18 0,4-1 13 0,3-2-28 16,4-2-11-16,4-1 16 0,-1 2 10 0,4-2 3 16,0-1-11-16,0 0 8 0,-4 2-10 15,0-4 0-15,-3 1 3 0,0 4 30 0,-4-4-3 16,-3 3-25-16,-3-1 13 0,0 1 10 0,0 1 18 16,-4-3-18-16,0 4-5 0,0-1 5 0,-10 1-5 15,11-1 0-15,-11 1-5 0,10 2 12 16,-6 2-14-16,-4-4-16 0,3 4 2 0,-3 3 29 15,0-2-19-15,-3 4 6 0,3-5 8 16,0 5-27-16,-4-1 9 0,3 0 2 0,-2 1 3 16,3-2-1-16,3 0-17 0,-3 1 5 15,0-2-3-15,1 3 3 0,3-5 3 0,-1 2 4 16,0-2-9-16,4 1 17 0,-1-3-28 0,-2 2 15 16,4-2 9-16,2-1-4 0,-1-1-2 15,5-1-2-15,-4-1-6 0,1 2 10 0,-1-4-2 16,0 0-7-16,0 1 9 0,1 0 14 0,-4 1-6 15,2-3 5-15,-5 3 18 0,4 0-17 16,-2-2-8-16,-6 4 63 0,10-4 16 0,-10 4-13 16,7-4-2-16,-7 4-16 0,7-2-7 15,-7 2 5-15,4-3-26 0,-4 3-8 0,0 0-7 16,0 0 3-16,6 9 4 0,-6-5 8 16,0 3-7-16,0 0-16 0,0 0 23 0,0 1-25 15,0 1-3-15,0-1-16 0,3 0 1 0,-2 1 5 16,5-1-11-16,-2 0 6 0,3-2 5 15,3-1 12-15,0-2 8 0,1 0-15 0,6-3-5 16,0-4 2-16,6-5-17 0,-2 1 2 0,7-4-5 16,2-3-6-16,-3-3 19 0,-2 1 5 15,2-1-16-15,-4 2 3 0,-2-5 10 0,-3 6-2 16,-5 1 2-16,-3 0 18 0,1 3 18 0,-1 0 3 16,-3 1-11-16,-1 2 1 0,2 1-4 0,-5 1-14 15,0 2 7-15,0 2-5 0,-3 2 5 16,0 0 5-16,0 0 6 0,-13 23-1 15,3-9 16-15,0 13-16 0,0 7 0 0,-5 12 3 16,5 9-2-16,-4 5-4 0,1 13 6 16,-1 2-5-16,1-14-13 0,3-2 8 0,-1 1-6 15,4 1 9-15,0 2-1 0,1-6-10 0,-2-2 18 16,1-4-23-16,1-9 7 0,3-6 6 0,-1-2-6 16,1-5 4-16,0-4-6 0,-2 0-6 15,-1-1 6-15,3-3-7 0,-4-4 4 0,0 0-7 16,-1-2-3-16,-1-1 6 0,-4-5 1 15,-2 0-4-15,2 1-5 0,-4-4 5 0,0-5-13 16,-1 0 5-16,-2-2 13 0,0-3-29 16,-5-2 14-16,1-6 12 0,-3 0-12 0,4-4 25 15,-1-2 2-15,3-3-12 0,0 3-8 0,8-1 16 16,3-2 5-16,-1 1-8 0,8-2-8 16,3 1 5-16,3-4-4 0,5-4-1 0,5 0 0 15,11-10 8-15,0 4 0 0,2 1 0 0,2 1-5 16,3 3-2-16,0 1 12 0,-1 8-18 15,-5 3 5-15,5 4 11 0,-2 0-6 0,3-2-2 16,-1 3-10-16,1 1-24 0,0 3-50 0,-4 1-70 16,-3 1-56-16,-10 1-189 0,6 3-395 15,-6-2 62-15,-3 4 82 0,-1-2 63 0</inkml:trace>
  <inkml:trace contextRef="#ctx0" brushRef="#br0" timeOffset="10665.68">22033 3671 895 0,'0'0'259'0,"0"-8"-111"15,0 8-265-15,-3-4-539 0</inkml:trace>
  <inkml:trace contextRef="#ctx0" brushRef="#br0" timeOffset="12104.79">9922 6486 632 0,'-7'-4'225'0,"7"4"8"16,-3-7-39-16,-1 5-2 0,4 2-2 0,-3-6-60 15,3 6-30-15,-7-4-18 0,7 4-20 0,-3-3 4 16,3 3-12-16,0 0-21 0,0 0 3 16,-4-6-8-16,4 6-2 0,0 0-11 15,0 0 26-15,-6 14-3 0,5-3-2 0,1 3-8 16,-3 4 6-16,-3 7 7 0,1 8-13 0,-2 16-10 16,1 4 30-16,-1 2-14 0,1 3-1 15,-2 2 18-15,1 3-25 0,-2-1 25 0,2 3-28 16,-1-7-10-16,2 3 2 0,-1-4 18 0,1-6-20 15,2-4 10-15,4-12-13 0,-3 0 8 16,3-5-7-16,-5-5 4 0,5-4 5 0,0 0-12 16,-2-4 5-16,2-1-5 0,0-3-6 0,0-1-7 15,0-1 10-15,0-2 3 0,0-1-26 0,0-2-15 16,3-4-16-16,-3-2-53 16,0 0-67-16,11-9-85 0,-5 2-465 0,-2-4 7 15,2-3 93-15</inkml:trace>
  <inkml:trace contextRef="#ctx0" brushRef="#br0" timeOffset="13688.1">9799 6442 685 0,'0'0'249'15,"0"0"-27"-15,0 0-14 0,-3-4-32 0,3 4-22 16,0 0-8-16,0 0-23 0,0 0-3 0,0 0-7 15,20-2-16-15,-10 2-5 16,0-2-23-16,5 2 8 0,4 0-3 0,5-2-15 0,1-2 5 16,5 2 5-16,1 1-23 0,3-3 16 15,8 0-3-15,18-2-29 0,-1 4 6 0,5-6 8 16,5 3-8-16,0-3-3 0,2-1-10 16,2 3 10-16,-2-6-5 0,18 1 0 0,0-1-15 15,-4 2 3-15,4-1 9 0,3-2 8 0,-3 2-30 16,0 0 20-16,-18 2-10 0,15-3-5 15,-13 2 2-15,-5 1 3 0,-3-1-11 0,0-1 24 16,0 1-11-16,-1 0-10 0,-2 0 11 0,-1 1-16 16,-2-2 0-16,-1 1 7 15,-6 2 3-15,-8-1-20 0,-7 3 20 0,1 2-7 0,-7-2 12 16,-5-1-4-16,5 3-6 0,-7-2 0 16,1 4-20-16,-5-4 22 0,-3 3 11 15,1-1 0-15,-2 1-13 0,-2 2 21 0,-4 0 7 16,0 1 3-16,-2-5-41 0,2 5 15 0,-1 0 8 15,-9 0 25-15,11-2-17 0,-4 2-3 0,-7 0 8 16,7-5-1-16,-7 5-1 0,9-1-78 16,-9 1 16-16,8 0-11 0,-8 0 1 0,0 0 17 15,10-2-7-15,-10 2-11 0,0 0-4 0,0 0 7 16,0 0 7-16,0 0 9 0,7 3-3 16,-7-3 7-16,0 12 8 0,-1-5-2 15,-2 4-5-15,0-1 9 0,0 6 1 0,-1 0 5 0,1 2-16 16,-4 5 19-16,0 2-8 15,3 4 15-15,-5 4-18 0,2 1 0 0,-4 13-2 16,4 2 2-16,-3-4 0 0,3 4 18 0,0-1 1 16,1 4-9-16,-1-2-7 0,1 4-1 0,1-2 27 15,2-2-21-15,0 2-6 0,2-6 17 16,1-7 4-16,1 16-26 0,2 1 6 0,0-3 13 16,1-2-13-16,0-1 10 0,-1 5-16 0,1-13 1 15,-1-1 20-15,3 9 3 16,1-3-16-16,-3-3 11 0,3-9 7 0,-1 15-8 0,-2-10 1 15,-1-6-8-15,0 0 5 0,1 1 5 16,3-3-18-16,-4 0 16 0,-2-6-1 16,2 2-7-16,0-3 0 0,0 0 15 0,-3-4-12 15,1-3 25-15,2 0-23 0,-3-3 7 0,0-2-7 16,3-1 13-16,-3-1-3 0,0-2-12 0,0 3-8 16,0-6 7-16,3 1 8 0,-3 0-5 15,0 1-2-15,0-2 12 0,0-4-10 0,0 5 10 16,0-7-12-16,-6 3 17 0,3 4-13 0,3-7 14 15,-4 1-11-15,4-1 3 16,-10 2-14-16,3 1 6 0,7-3-2 0,-13-5-1 0,6 4 95 16,-4 1-22-16,1-3-17 0,0-1 6 15,-4 1-5-15,-3-4-13 0,-3 6 5 0,3-3-10 16,-4 1 5-16,-6-4-18 0,-1 4-3 16,-3 1-7-16,-2-3 5 0,-2 4-5 0,-6-3 0 15,3 4-8-15,-6 0 5 0,-1 0 3 0,-20 3-11 16,4-1-4-16,-4 0 22 0,3 3-9 15,1 2-4-15,-1-4-2 0,-2 4 0 0,2 0-10 16,4-3 8-16,-1 3-6 0,12 0-7 0,-11-4 18 16,6 2-3-16,8-2-3 0,-20 4-4 0,5-6 12 15,-2 5-15-15,-1 0 8 0,-2-4 2 16,5 1 0-16,-2 4 2 0,9-4-1 16,8 1-4-16,3-3-4 0,0 5-6 0,3-3 21 0,7-2-11 15,1 4-7-15,2-3 18 16,4-1-13-16,3 1 5 0,1 1 8 0,-1-2-11 15,5-1-7-15,-1 1 5 0,6-1 5 0,-3 0-5 16,1 0 8-16,2 2 0 0,1-2-11 0,0 3 16 16,10-3 15-16,-17 0-25 0,10 0 7 15,7 0 10-15,-13-3-4 0,13 3-9 0,-14 0 1 16,7-2 2-16,7 2 1 0,-10 0-9 0,10 0 6 16,-11-1 0-16,11 1 2 0,-10 0 15 15,4-4-19-15,6 4-6 0,-11-2 5 0,11 2-10 16,-10-1 2-16,10 1 11 0,-7 0-16 0,1-3 13 15,6 3 3-15,-8-5-16 0,8 5 16 0,-7-7-6 16,1 4 26-16,2-4-33 16,-2 0 23-16,3-3-13 0,-2 2-12 0,-1-2 4 15,3 1 8-15,-1-7-18 0,1 1 11 0,-1-2 4 16,-2-1 6-16,2 0-5 0,0-4-1 0,1-3 3 16,-3-2 3-16,2-4-3 0,-3-3 0 15,3 1-7-15,-3 0 27 0,1-1-25 0,2-1-2 16,1 0-6-16,0-2 8 0,-1 4 5 0,0 1 3 15,4 4-23-15,-3 2 17 0,3 0 1 16,-3-2 2-16,3 3-3 0,0 5-9 0,0-2 12 16,-3 4 10-16,3-1-17 0,-1 3 7 0,1 1-3 15,0 3-2-15,0-2 0 0,-3 4-5 0,3-4 13 16,0 6-11-16,0-1 8 16,0 1-5-16,0 1-2 0,0 3 12 0,0-3-7 15,0 0-11-15,0 7 5 0,-3-8 11 0,3 5-8 16,0 3-8-16,0-8-20 0,0 8 13 15,0-7 2-15,0 7 0 0,0 0-17 0,0-6-6 16,0 6-13-16,0 0 0 0,0 0-30 0,6-1-44 16,-6 1-74-16,0 0-166 0,0 0-505 0,0 0 131 15,7 8 28-15,-7-8 69 0</inkml:trace>
  <inkml:trace contextRef="#ctx0" brushRef="#br0" timeOffset="14347.14">10774 7043 575 0,'0'-2'241'0,"0"2"48"0,0-9-5 16,3 5-35-16,-3 4-19 0,-3-7-7 0,3 7-13 16,-1-10-31-16,-2 8-10 0,3 2-16 15,-3-6 9-15,3 6-34 0,-8-2-26 0,1 1-5 16,7 1-20-16,-24 3 5 0,11 1-10 0,-8 0-8 16,1 4-16-16,-4 2-68 15,3 3-6-15,-3-2 1 0,4 2-1 0,-7 0 8 16,9 2 3-16,2 1 7 0,-2-1-10 0,5 2 72 15,-1 2-8-15,4-2-5 0,0 4-10 0,6-9 4 16,1 5-14-16,2-3-3 0,5 1-5 16,3-3-8-16,3 1-5 0,0-3-13 0,8-2 3 15,-2-1-26-15,5-4-8 0,3-2-14 0,0 4-42 16,-3-5-3-16,9-1-86 0,1-4-29 16,-4 2-107-16,1-3-461 0,-1-1 49 0,1-1 108 15</inkml:trace>
  <inkml:trace contextRef="#ctx0" brushRef="#br0" timeOffset="14632.02">11019 7068 785 0,'-3'-7'307'0,"3"7"-12"0,-3-7-39 15,3 7-8-15,0-4-46 0,0 4-22 0,0 0-6 16,-4-6-18-16,4 6-31 0,0 0-12 0,0 0-1 15,0 0-9-15,0 0-11 0,0 21-20 16,0-12 4-16,0 2-9 0,0 3-70 0,0 3-4 16,4 1-9-16,-4 1-7 0,0 3 8 0,0-1-6 15,0 7 34-15,0-3-8 16,0 1-12-16,0-1-1 0,0 0 3 0,0 0-13 16,3-4-13-16,-3 0 1 0,0 2-34 0,0-5-41 15,3-1 7-15,-3-1-78 0,1-4-42 0,-1 0-33 16,3-2-476-16,0-3 26 0,0-3 117 15</inkml:trace>
  <inkml:trace contextRef="#ctx0" brushRef="#br0" timeOffset="14962.64">11054 7004 701 0,'-1'-4'310'0,"-1"0"-16"0,2 4-41 16,-1-6-22-16,1 6-21 0,0-6-24 0,-3 0-17 16,3 6-23-16,0 0-28 0,0-7 31 15,0 7-47-15,0 0-13 0,10-3-14 0,-10 3 2 16,13 0-8-16,-13 0-18 0,21 3-8 0,-11 1 21 16,7-4-30-16,-3 3 17 0,3 3-3 15,-3-4-14-15,3 4 2 0,1 1-11 0,-2-3 3 16,-1 2-20-16,1-4 7 0,-6 4-4 0,4 1-14 15,-4-3 13-15,-4 2 8 0,2 0 5 16,-5-2-15-16,-2 5 15 0,-2-2-13 16,-2 1 6-16,-5 2 1 0,-2 3-11 0,-3-4-19 15,-1 1 0-15,1-2 3 0,-1 0-3 0,0 0-31 16,0-1-12-16,1-4-51 0,0-1-154 16,2 2-582-16,4-4 81 0,7 0 58 0,-17-4 100 15</inkml:trace>
  <inkml:trace contextRef="#ctx0" brushRef="#br0" timeOffset="15419.34">11433 6948 793 0,'6'-5'315'0,"-6"5"-31"0,0 0-43 15,0 0-11-15,0 0-33 0,0 0-28 0,0 0-5 16,0 0-21-16,0 0-15 0,5 16-15 0,-5-10-1 16,0 0-9-16,0 5-21 0,3 0-3 15,-3 3-20-15,3 0 10 0,-3 0-13 0,3 2 1 16,1 0 2-16,-1 1-21 0,1-1 8 0,2-5-8 16,2 4-2-16,-1 0-10 0,2-5 10 15,2 0-1-15,2-3-11 0,1 0 11 0,3-6-22 16,-3 1 18-16,6-2-3 0,1-3-13 15,-1-4 1-15,4 0-6 0,0-1 13 0,-3-3-5 16,-1-3 5-16,-2 2-13 0,2-4-2 16,-3-6 10-16,1 3 13 0,-2 1-19 0,-5-4-4 15,2 4 7-15,-6-1-15 0,-1 3 11 0,2-2 9 16,-5 4-20-16,0-2 13 0,-3 5 0 16,0 0-3-16,0 0 8 0,0 2-8 0,-3 0 0 15,3 1-22-15,-3 0 12 0,-4 0 15 0,6 5-18 16,-2-2 3-16,-3 2 13 0,6 3-36 15,-7-3 15-15,7 3-25 0,0 0-59 16,-15 7-3-16,15-2-71 0,0-5-116 0,-6 9-596 16,6-6 126-16,0 3 30 0,0-6 82 15</inkml:trace>
  <inkml:trace contextRef="#ctx0" brushRef="#br0" timeOffset="15557.4">11974 6853 565 0,'0'0'149'0,"0"-7"-78"0,0 7-27 0,0 0-147 0,-1-5-503 15</inkml:trace>
  <inkml:trace contextRef="#ctx0" brushRef="#br0" timeOffset="17172.41">25941 3935 703 0,'-3'-4'231'0,"3"4"-24"16,0 0-28-16,0 0 21 0,0 0-21 15,0 0-43-15,-1-5 5 0,1 5-16 0,0 0-25 16,0 0 2-16,0 0-28 0,0 0-4 16,0 0-4-16,0 0-4 0,0 0-4 0,4 17 1 15,-4-7-23-15,3 0-5 0,1 2-8 0,-2 4 18 16,0 3-3-16,-2 2 8 0,3 7-5 16,0 5-13-16,0 3-5 0,-2 15-5 0,2 8 0 15,-3 6 0-15,0 3 0 0,0 3 3 0,-3 15 7 16,2 3-15-16,-5 4 2 0,3 1 0 15,-5 5 6-15,5 1-16 0,-1 4 15 16,-2-2-7-16,-1-1 0 0,1 0-18 0,1 1 2 16,-1 1 8-16,5-3 8 0,-2 0 5 0,0-5-5 15,6 1-8-15,-3-3 3 0,2-5-8 16,0-1 0-16,4-2 2 0,-1-3-2 0,1 1 5 16,1-1 6-16,-1-4-9 0,1 3-2 0,1-4-2 15,2-1 14-15,-4-11-68 0,1 0-21 0,0-3 18 16,0 3 8-16,-2 1 5 0,0-4-10 15,1 1 23-15,-1-2-11 0,1 1 8 0,1-6-15 16,3 1 38-16,-2-2-20 0,-2-5 7 0,4-1 26 16,-3-10 44-16,0-7 10 0,-3-2-16 15,5-3 11-15,-5-4-14 0,3 1-1 16,0-6-11-16,0-2 0 0,-4-4 8 0,2 3-1 16,-3-5-9-16,1 2 15 0,2-2-11 0,-3-2 8 15,-2 2 8-15,4-4-12 0,-1-2-9 16,-3 1 11-16,4 2-6 0,-4-4-2 0,0-3-15 15,3 7-5-15,-3-7-11 0,0 0-33 0,3 1-36 16,-3-1-17-16,0 0-45 0,7-8-55 16,-1-3-72-16,-2 5-518 0,0-2 124 0,3-3-1 15</inkml:trace>
  <inkml:trace contextRef="#ctx0" brushRef="#br0" timeOffset="18009.23">28744 4278 711 0,'0'0'197'0,"0"-7"18"16,0 7-28-16,0 0-15 0,3-5-1 0,-3 5-12 16,0-7-6-16,0 7-17 15,0-6-16-15,0 6-10 0,5-7-10 0,-5 7-10 16,0-4 5-16,0 4-29 0,0-6 8 0,0 6-23 15,3-7 8-15,-3 7-5 0,3-4 8 16,-3 4-19-16,0-5 1 0,0 5-1 0,0 0-12 16,0 0-6-16,6-7 14 0,-6 7-26 0,0 0 10 15,0 0-18-15,0 0-10 0,0 0 17 0,0 0 9 16,0 0-16-16,0 0-5 0,4 15 15 16,-1-8-30-16,-1 4 10 0,-2 4 15 0,1 5 8 15,0 8-10-15,2 5-3 0,-3 9-3 16,4 12 9-16,-1 8 12 0,-2 1-3 15,2 5-15-15,0 14 11 0,0 2-21 0,-2 1 2 16,2 3 11-16,-3 3 4 0,3-2-6 0,0-1 4 16,-3-1-10-16,2-1 7 0,-2 0-9 15,0 2-11-15,1-2 18 0,-1-3 0 0,1 1-10 16,-1-12 15-16,4-4-2 0,-1 15 2 0,0-15-7 16,-2 3 0-16,2-8 2 0,2 3-5 0,-3 1-11 15,4 12 6-15,-2-13-5 0,3-3 15 16,-1 0-7-16,-2 2 9 0,3-5 11 0,2 1-10 15,-4-4 0-15,2 0 7 0,-1-3-25 16,0-1 17-16,-2-3 1 0,4-9-3 16,-2-6-20-16,-2-2 22 0,2-1-14 0,1-4 17 15,-3-2-10-15,2-2 0 0,-2-1 8 0,-1-4-13 16,0-3 10-16,-2 0-16 0,5-4 11 0,-6 1 13 16,4-2 5-16,-4-3-10 0,4 2 23 15,-4-3 2-15,3 0-2 0,-3-1-3 0,0-6-33 16,0 3-13-16,0-3-62 0,0 0-25 0,0 0-110 15,-11-29-99-15,11 15-513 0,-3-2 87 16,0-9 69-16,-4-7 65 0</inkml:trace>
  <inkml:trace contextRef="#ctx0" brushRef="#br0" timeOffset="19897.34">26498 4051 558 0,'-7'-9'97'16,"4"1"23"-16,-1 2 46 0,-2-1-68 0,3 3 2 15,1 0 10-15,-4 1 76 0,3-3-34 16,0 3-9-16,-1-2 8 0,4 5-31 0,-6-5-15 16,2 0-5-16,-2 3 0 0,1-3-16 0,5 5-4 15,-7-4-4-15,4 0-12 0,3 4-10 0,-6-4 18 16,3 0-11-16,3 4-2 16,0 0-13-16,-7-4 3 0,7 4 10 0,-4-3 5 15,4 3-13-15,0 0-5 0,-4-3-18 0,4 3 13 16,0 0 8-16,-6-3-8 0,6 3-3 15,0 0-7-15,0 0 10 0,0 0-8 0,0 0 3 16,-2-5-11-16,2 5 22 0,0 0-24 0,0 0-8 16,0 0 5-16,0 0 16 0,0 0-15 15,-9-2-11-15,9 2 5 0,0 0 21 0,-13-1-18 16,13 1-18-16,-7 0 8 0,7 0-6 0,-10 0 1 16,10 0 15-16,-14 0-16 0,14 0-4 15,-10-1 4-15,10 1-2 0,-13 0 13 16,13 0-10-16,-11-3 7 0,11 3-10 0,0 0 8 15,-11 0 7-15,11 0-7 0,-9 0 2 0,9 0 18 16,0 0-28-16,0 0 10 0,-14 0-5 16,14 0-10-16,0 0-5 0,0 0 0 0,-7 0 7 15,7 0 6-15,0 0-11 0,0 0 11 0,0 0-16 16,0 0 10-16,0 0-2 0,0 0-2 16,0 0 1-16,0 0-6 0,0 0 12 0,-10 4-13 15,10-4 3-15,0 0-11 0,0 0 21 16,10 9 0-16,-7-6 10 0,4 3-12 0,0 0-1 15,0-1 1-15,6 2 12 0,2 1-8 16,1-1 6-16,5 3 0 0,3-2 7 0,-1 2-7 16,8 0 2-16,0 1-5 0,0-2 11 15,3 1-24-15,-1 0 13 0,0-3 10 0,4 3-15 16,-3-2 8-16,3 2 2 0,0 1-89 0,15-2 12 16,-11 1 1-16,1-3 15 0,8 3-1 0,5-1 9 15,-7-1-1-15,6 0 9 0,-5-1 9 16,-6-1-10-16,13-1 23 0,-1 2-5 0,-8-1 0 15,-2-2-5-15,-4 0-2 0,3 0 15 0,-3 3-3 16,0-6 8-16,4 4 0 0,-5-3-3 16,1 4 3-16,-2-2-13 0,4 0 15 15,-5-1-2-15,1 0-10 0,1 1 5 0,-2-3 10 0,2 1-3 16,2 2 3-16,-1-3 5 16,-7 1-2-16,9-1 2 0,-10-1 15 0,4 0-30 15,0 0 8-15,-1 0 7 0,-1 0-8 0,-1 0 1 16,-1-1 14-16,1-1-17 0,0 1-20 0,6-5 32 15,-9 5-7-15,0-5 5 0,0 3-10 16,1-2 13-16,-6 1-13 0,4-2-5 0,-2 1 10 16,-4 0 7-16,2 0-12 0,-4-3 8 0,2 4 22 15,-4-4-14-15,-3 2-22 0,1-1 29 16,-2 3-8-16,1-2-10 0,-3-1 16 0,0-1-14 16,-1-1-7-16,-2 5 15 0,-1-4-10 0,0 0-2 15,1-1 33-15,-1-3-21 0,0 0 8 16,1 3-16-16,-1-4 3 0,0 2 16 0,0 2-11 15,-3-5-2-15,3 3 5 0,-3-3-18 16,3 3 10-16,-3-2 33 0,-3 3-35 0,2 0-11 16,-2 1 44-16,-1-4-31 0,1 1 5 15,-4 4 3-15,0-5 0 0,0 2-8 0,0-3 3 16,-4 4-19-16,1-1 22 0,-1-1 76 0,-2-1-21 16,-1-1-7-16,0 3-8 0,-4-3 21 15,-2-1-34-15,-4 0 6 0,4 1-6 0,-2-1-12 16,-2 2-3-16,-3 1-5 0,-1-1-62 0,1 1-4 15,-8-1 17-15,-2 2-2 0,2 0-6 16,-3 3 21-16,-2-1-18 0,-1 1 11 16,-1 0-1-16,-3 1-2 0,1 1 2 0,-1-1 21 15,-2 4 0-15,-2 1-15 0,1-5 10 0,0 5-8 16,0-2 33-16,0 0-20 0,1 0 7 0,1 1-17 16,-1-1 7-16,2 2 6 0,0 0-1 15,-3 0-4-15,7-2-4 0,-3 1 1 0,-1-1-3 16,4 3 8-16,-6-2-8 0,-2 2 16 0,4-4-3 15,-4 3 3-15,-2 1-9 0,-1 0-1 0,-2 1-9 16,-4 0 11-16,-11 0-5 0,0 0 28 16,9 2-13-16,6-3-10 0,-16 3-5 0,11 1 7 15,8 0-10-15,-1-1 8 0,4 1 5 16,-3 1-5-16,-1-1 10 0,-11 5-2 16,1 1-3-16,10-2-8 0,4-1 6 0,5-1-4 15,-4 2 4-15,3 0 7 0,2 0 21 0,-2 1-32 16,3-1-4-16,5 2 15 0,0-1-10 0,3-3 3 15,0 2-16-15,-1 1 2 0,7 1 4 16,-1-2 14-16,3 0-10 0,2 1 6 0,-1-1-3 16,0 1 0-16,3 1-3 0,1 0 8 0,-2 0 0 15,5 2 8-15,-3 1-21 0,2-2 5 0,4 0 6 16,-2 1-6-16,-2 1 0 0,4-1 1 16,0 2-1-16,-2-2-2 0,5-1 15 0,-3-2-5 15,3 2 0-15,-2 0-13 0,2-1 16 0,-2-3-1 16,2 1-10-16,-3 1 1 0,7-1 17 15,-3-1-15-15,-1 1 10 0,4-2-15 16,-3-1 7-16,0 0-15 0,3-4-10 0,0 9 20 16,-1-5-10-16,1-4 11 0,-1 8 4 0,1-8-12 15,0 4-3-15,0-4 3 0,0 7 22 16,0-7-22-16,1 6 10 0,-1-6-3 0,0 0 8 16,0 0-5-16,0 4 5 0,0-4 10 0,0 0-12 15,0 0 2-15,1 7-8 0,-1-7-2 0,0 0-39 16,0 0-43-16,0 0-108 0,0 0-104 15,0 6-490-15,0-5 85 0,0-1 82 16</inkml:trace>
  <inkml:trace contextRef="#ctx0" brushRef="#br0" timeOffset="21363.07">26119 8206 506 0,'-4'-6'162'16,"4"6"12"-16,-6-1-28 0,6 1-93 15,-3-6 29-15,3 6-41 0,-8-3 59 0,8 3-26 16,-4-5-15-16,4 5-10 0,-6-2 7 0,6 2-7 15,0 0-6-15,-5-7 1 0,5 7-16 0,0 0 15 16,-5-1-12-16,5 1-10 16,0 0-9-16,0 0 14 0,0 0-26 0,0 0 13 15,0 0 2-15,0 0 0 0,0 0 14 0,24-1-14 16,-17 1-7-16,6 0 4 0,1 1 1 0,3-1-8 16,4-1 24-16,3 2-4 0,7-2 3 15,2-2-2-15,2 1-6 0,8 1 1 0,2 1 2 16,0-2-5-16,13-4 5 0,3 2-15 0,1-2-1 15,0-1 93-15,6 0-16 0,-3 2 4 16,7-1-14-16,0-1-13 0,2-1 1 0,-1-1-1 16,-2 7-10-16,2-6 0 0,-5 2-4 15,-3-3-7-15,2 4 1 0,-5-1-15 0,3-1 12 16,-5 0-4-16,0 6 4 0,-2-6-2 16,0-1-8-16,-10 5-7 0,10-3-9 0,3 1 14 15,-2 2-3-15,-4-5-10 0,-4 5 5 0,-7-3 5 16,-3 4-3-16,4-3 6 0,-4 2-19 15,-1-3 9-15,-1 2-19 0,-6-1 6 0,-2 3 2 16,-3-3-5-16,1 4 0 0,-8-1-3 0,0-3 16 16,-3 5 5-16,-2-3 15 0,-1 3 3 0,-2-1-33 15,-3-3 43-15,0 3 8 0,-3-1-8 16,-7 2 25-16,13-4-35 0,-9 1-18 0,0 1 3 16,-1-3 2-16,-3 5 0 0,1-4-13 0,-1 4 13 15,0-7 5-15,0 7-28 0,0-7 31 16,0 7-26-16,-1-7 10 0,1 7 11 15,-3-3-16-15,3 3-2 0,-4-7 7 0,4 7-7 16,-4-5-8-16,4 5 5 0,-3-3-2 0,3 3 14 16,0 0-19-16,-6-7 4 0,6 7-7 15,0-3 0-15,0 3-2 0,0 0 4 0,0 0-15 16,0 0-8-16,-2-5-43 0,2 5-33 0,0 0-62 16,0 0-41-16,0 0-51 0,0 0-23 0,-2-7-486 15,2 7 18-15,3-3 104 0,-3 3 21 16</inkml:trace>
  <inkml:trace contextRef="#ctx0" brushRef="#br0" timeOffset="21981.26">28919 7350 555 0,'0'-6'228'0,"3"4"-26"15,-3-4-23-15,3 2-23 0,-3 4-25 0,4-7-3 16,-4 1-5-16,0 6-34 0,3-4 24 0,-3 4-3 16,4-7-26-16,-4 7-7 15,3-5 18-15,-3 5-23 0,0 0-1 0,2-3-9 16,-2 3-24-16,0 0 24 0,1-7-14 0,-1 7-7 15,0 0-15-15,0 0 7 0,0 0-20 0,0 0 0 16,0 0-13-16,0 0 23 0,0 0-16 16,0 0-2-16,0 0-15 0,4 14 10 0,-4-10 3 15,3 6 4-15,-3 2-12 0,0-1-2 0,2 5 9 16,-4 2 6-16,2 0-3 0,-3 3 5 16,3 5-17-16,0 0 19 0,0 5-22 15,0-3 18-15,-3 4 10 0,3-1-11 0,0 3 4 16,0-3-1-16,0-2-13 0,3 2 3 0,-3 2 16 15,3-7-4-15,-1 2-4 0,-1-3-16 16,0-3 11-16,-1-3 2 0,3 3 3 0,-3-5-11 16,3 0 24-16,-3 1-29 0,3-8 23 0,-2 5-17 15,-1-7-6-15,4 2 29 0,-1-2-6 16,-3 1-2-16,0-2-8 0,3 1-5 0,-3-1 28 16,1-4-15-16,-1 2 0 0,0 2-6 0,0-7 11 15,3 9-5-15,-3-7-10 0,0-2 20 0,0 7 7 16,0-7-7-16,3 7-12 15,-3-7 1-15,0 3-1 0,0-3 17 0,0 0-8 16,0 7 24-16,0-7-24 0,0 0-4 0,0 6-1 16,0-6-5-16,0 0 70 0,0 0-1 15,0 0-7-15,0 0 4 0,0 0-4 0,0 0-16 16,-27-7 1-16,13 1-3 0,-10 3-19 0,-6-1-1 16,-15 1-29-16,-13 2-26 0,-11 2-32 0,-2-3-42 15,-4-1-38-15,-1 1-157 0,1 7-590 16,0-10 125-16,10 4 43 0,3-6 88 0</inkml:trace>
  <inkml:trace contextRef="#ctx0" brushRef="#br0" timeOffset="24525.47">26190 2396 609 0,'5'-5'199'0,"-5"5"9"16,3-8-37-16,0 4 13 0,0 1-7 0,-1-2-16 16,0 1-76-16,-2 4 7 0,3-7 8 15,-3 7-18-15,3-8-3 0,-3 8 49 0,2-4 13 16,-2 4-5-16,0 0-26 0,-5-7-18 15,5 7 0-15,0 0-5 0,-24 4-26 0,9 2-12 16,-7 3 15-16,-6 4-13 0,-3 3-20 0,-9 8 2 16,-5-2 3-16,1 1-8 0,6 0-15 15,-3-1 7-15,10-4-7 0,7-3 5 0,1-3-18 16,5 1 13-16,3-1-16 0,-1 0-2 0,6-2-10 16,3 3 20-16,1-4-18 0,2 1 13 0,4 1-2 15,0-1-9-15,7 0 11 0,3 3-10 16,0-3 8-16,4 1-6 0,0 0 0 0,6 2 3 15,-3-2 15-15,1 0-28 0,2-3 26 16,-6 2-23-16,3-2 7 0,-2 3 6 0,-3-3 4 16,-1 0 1-16,-5-1 15 0,1 1-13 15,0 2 5-15,-5-1-5 0,-4 1-2 0,-5 0 12 16,0 3-10-16,-3-2 5 0,-8 1-5 0,-1 2 1 16,-2-3 4-16,-3-1 5 0,0-1-5 15,-4-1-17-15,2-2 9 0,-2 1 6 0,1-3-5 16,2-1-1-16,2 2 16 0,3-3-13 0,2-1 5 15,1 1-15-15,6-1-56 0,-1-1 4 0,4-1-78 16,8 1-75-16,-3-10-36 0,3 10-547 16,11-3 48-16,1-1 97 0</inkml:trace>
  <inkml:trace contextRef="#ctx0" brushRef="#br0" timeOffset="24933.86">26057 2844 732 0,'0'0'286'16,"0"0"-17"-16,0 0-36 0,7-3-54 15,-7 3-46-15,0 0 5 0,0 0 1 0,0 0-32 16,3-3 3-16,-3 3-25 0,0 0-21 0,6-5-3 16,-6 5-17-16,10-6-16 0,-5 2 5 0,5 0-46 15,-2-2 6-15,5-3-32 0,-3 3 19 16,4-3 4-16,-4 1 4 0,1 2-11 0,-1-3 0 15,-1 1 25-15,-2 1 11 0,1 1 18 16,-2-1 10-16,-2 2 2 0,2-1 3 0,-3 0 5 16,-2 4-7-16,2-4 12 0,-3 6-10 15,0 0-5-15,-4-10-2 0,4 10-14 0,-11-2 11 16,11 2 8-16,-16 3-19 0,6 1-4 0,0-2-1 16,-4 1 3-16,4 4-15 0,0-4 12 15,-1 3-2-15,1 1-15 0,0-2 4 0,0 0 1 16,3 3-5-16,3-1 22 0,-2-1-22 0,3 0-26 15,3 2 2-15,0-1-22 0,3 0-37 0,4-1 16 16,2 1-25-16,3-2-26 0,1-1-36 16,7 0-85-16,0 1-2 0,1-3-473 15,6-1 27-15,-2-1 67 0</inkml:trace>
  <inkml:trace contextRef="#ctx0" brushRef="#br0" timeOffset="25168.18">26687 2592 737 0,'-4'-4'271'16,"4"4"-35"-16,-4-10-14 0,-2 7-35 15,5-1-15-15,-5 3-16 0,6 1-21 0,-10-4-14 16,10 4-24-16,-14 1 5 0,14-1-10 0,-17 4-10 16,9 1-23-16,-1 2-8 0,2-2 8 15,0 3-10-15,-3 0-8 0,3 4 20 16,3-3-40-16,-2 2-11 0,3-1-30 0,0 2-26 15,1 0-16-15,4-1-15 0,-1 0-23 0,1 0-58 16,6-1-108-16,-3-2-42 0,5 2-411 16,1-5 77-16</inkml:trace>
  <inkml:trace contextRef="#ctx0" brushRef="#br0" timeOffset="25496.76">26895 2644 545 0,'0'0'294'0,"3"-8"-15"0,-3 8-31 16,0-8-27-16,0 8 37 0,-3-7-28 0,3 7-4 16,-1-5-52-16,1 5 5 0,-6-3-15 15,6 3-29-15,0 0-2 0,-13 7-22 0,5-4-24 16,2 2 10-16,-1 2-10 0,0 0-8 0,-1 1-15 16,2 0-25-16,1 0-14 0,0 1-2 0,-1-1 0 15,5-2-38-15,-2 1 7 0,0 0 3 16,3-2 5-16,0 0 13 0,3 1-8 0,-3-6-2 15,7 2-6-15,-7-2 8 0,13 0-10 0,-2-4-3 16,-1 0 8-16,0-1 8 16,4-3 2-16,-4 0-20 0,0 1 25 0,-2-1-7 0,3 1 5 15,-6 0 15-15,1-2-7 0,-1 1 2 16,-2 3-18-16,-3-1-5 0,0 0 5 0,0 6-21 16,-3-8-4-16,-5 7-6 0,8 1-7 15,-13 0-5-15,13 0-16 0,-17 3-36 0,10 2-71 16,-3 0-64-16,2 0-23 0,-1 2-67 0,5 1-497 15,1 0 101-15,0-2 61 0</inkml:trace>
  <inkml:trace contextRef="#ctx0" brushRef="#br0" timeOffset="25882.99">27100 2645 601 0,'6'-3'223'16,"-6"3"-1"-16,7-3 11 0,-7 3-51 0,5-1-5 15,-5 1-26-15,0 0-10 0,9-5-26 0,-9 5-10 16,0 0-31-16,0 0 15 0,0 0 1 16,0 0-23-16,0 0 2 0,3 9-21 0,-3-9-2 15,1 6-10-15,-1-6-5 0,3 6 7 0,-3-6-15 16,0 6 3-16,0-6-13 0,7 3 25 0,-7-3-28 16,11 1 11-16,-11-1-11 0,13-1 11 15,-3-4 22-15,4 0 8 0,-4 2-5 0,1-2 16 16,2-1-1-16,-3 3-22 0,1-2 14 0,-1 1-7 15,0 0 1-15,0 1-4 16,-6 0-12-16,3 0-24 0,-1 2-1 0,1-2 9 16,-7 3-2-16,11-2-16 0,-11 2 19 0,10 2-11 15,-10-2-3-15,10 3 6 0,-3-2-16 16,-3 4 21-16,-1-3-5 0,3 3 7 0,-2 0-5 16,-1 2 11-16,3-1-16 0,-1 0 3 0,2 2-29 15,2-2-10-15,1 3-17 0,1-3-70 16,-1-4-135-16,5 0-584 0,1-2 107 0,1-2 29 15,3-3 117-15</inkml:trace>
  <inkml:trace contextRef="#ctx0" brushRef="#br0" timeOffset="27517.32">27879 2183 767 0,'0'0'272'0,"0"0"-21"0,0 0-29 15,0 0-22-15,-13 11-26 0,10-4-13 0,-1 5-7 16,-3 1-39-16,5 3 3 0,-3 5-13 0,2 2-3 16,2 2-10-16,-5 2-10 0,6-1-2 0,-3 1-9 15,0-4-17-15,3 1-3 0,0-4-2 16,-1-3 5-16,2-3-21 0,-1 1 13 0,0-2-8 16,0-2 3-16,0 0-15 0,0-2 22 15,-1 1-1-15,1-5-19 0,0 1 5 16,0-6 3-16,0 0-8 0,0 0 0 0,0 0-2 15,0 0 10-15,4-21-11 0,-7 11-12 0,3-1 5 16,-1 0 7-16,-6-3-12 0,3 3 8 0,-2-2-6 16,1 1 11-16,-3 4-26 0,0-2 10 15,1 1-2-15,-2 3-1 0,-2 1-9 0,1 2 9 16,0-1-12-16,-1 4 10 0,1 2-12 0,0 2 4 16,-1 2 3-16,1 0-5 0,0 5 13 15,4 2-19-15,-5 0 19 0,7 0-3 0,-2 2-10 16,3 1-8-16,3-3 26 0,3 0-13 15,-3 4 5-15,8-3 8 0,-3-2-13 0,9 1 10 16,-4-2-12-16,8-1 7 0,2-2-13 16,4-1 8-16,0-1 8 0,0-4 2 0,-1 0-5 15,4-4 3-15,1 1-8 0,3-2 15 0,-1-3-10 16,-2 1-10-16,-1-3 13 0,-2-1 2 16,-1 1 3-16,-4-2-13 0,0 2 13 0,-6-3-6 15,-3 1-1-15,-2 1 19 0,-2-1-30 0,-4 1-3 16,-2 1 19-16,-2 2-24 0,-5-2 8 0,2 4 0 15,-5-1-3-15,-2 0 8 0,1 3 5 16,-3 1-18-16,1 2 11 0,-4 2-1 16,2 1-2-16,-1-1 0 0,-4 3-3 0,6 2 8 15,1 0-13-15,-1-2-2 0,3 3 10 16,-1 1 0-16,2-2-11 0,7 1 14 0,-3-1-11 16,2-2-2-16,3 1-11 0,3-1 8 0,3 0-2 15,1-4 7-15,0 1-2 0,7-3-1 0,1 0-4 16,-2-2 35-16,3 1-28 0,2-1 6 15,-2-4 25-15,-1 2-13 0,-2 1 13 0,1 0 15 16,-1-1 13-16,-3 1-41 0,1 1 62 0,-4 0-24 16,-1 0-33-16,1 0 29 0,-7 2-6 15,14-4 5-15,-9 2-27 0,-5 2 24 0,0 0-27 16,11-1 2-16,-11 1 6 0,8-1-9 0,-8 1-1 16,0 0-4-16,7 2 1 0,-7-2-3 15,6 6 2-15,-5-2-2 0,2 0-7 16,0-1-14-16,5 1 3 0,-2 0 0 0,-2-2 0 15,6 1 3-15,3-2 5 0,-3-1-3 0,1 0 0 16,3-2 3-16,-1-2-3 0,5-1 16 16,-5-1-16-16,1-3-5 0,1 0 5 0,-2 0-7 15,-2-1 12-15,-3 0 3 0,-1-2-13 0,1-1 8 16,-5 3 2-16,0 1 0 0,-3-2 3 0,0 4-5 16,0 0 15-16,-3-1-10 0,0 1-3 15,1 3-4-15,-4 0 9 0,1 0 0 0,-3 1 6 16,8 3-6-16,-10-1 6 0,2 1-16 15,8 0-2-15,-13 1-1 0,8 2 1 16,0 1-8-16,2 0 5 0,3-4-5 0,-1 8 5 16,2-3 3-16,2-1-8 0,-3-4 10 0,10 4-10 15,-3 0 10-15,4-4 0 0,1-2-2 0,-1 0 15 16,6 2 5-16,0-4-20 0,3 0 7 16,-2-1 13-16,-1-2-7 0,0 2 22 0,-2 0-10 15,-2 0 13-15,0 2 11 0,-6-2 25 0,6 2-21 16,-4-1 3-16,-4 2 5 0,2-1-3 15,0 0-14-15,0 1 4 0,-7 2-13 0,9-3-9 16,-9 3 7-16,0 0-3 0,0 0-5 16,0 0 0-16,4 9 1 0,-4-5-14 0,0-4 21 15,-4 15-18-15,3-7 10 0,-1-1-17 16,-1 2-14-16,0-2 6 0,3 2-21 0,0-2 5 16,0 1 8-16,3-1-18 0,2-1 8 0,0 0-16 15,3-3-2-15,2 0-8 0,-1-2 0 16,4-4-2-16,-1 2-1 0,5-4 14 0,-1-1 9 15,-1-1 14-15,-2 0-6 0,4-2 18 0,-6 1 18 16,2-2-2-16,-5 3 53 0,4 1-20 0,-5 0 15 16,0-1-10-16,0 3 10 0,-3 0-4 15,2-2-17-15,-2 5-17 0,2-3-3 0,-6 4-2 16,4-2 5-16,-4 2 7 0,0 0-4 0,4 9-4 16,-4-3 4-16,0 3-9 0,0-2 9 15,-4 0-14-15,8 4-17 0,-4-3-3 16,0 2-5-16,5-2 0 0,-3-1 3 0,1-1-9 15,3 0 6-15,1-6 5 0,1 2-25 0,-8-2 5 16,20-8 2-16,-6 1-41 0,2-3 10 16,-1-4-2-16,1-1 18 0,5-5 13 0,-4-2 7 15,3 3 3-15,-6 1 18 0,0 1 33 0,-4 1 2 16,1 1 6-16,-1 5 20 0,0-1 0 16,-3 1-25-16,0 3-8 0,-1 1 2 0,-2 0-12 15,-1 4 10-15,-3 2 5 0,0 0-15 16,0 0 20-16,7 15-18 0,-7-3 3 0,0 5-11 0,-1 3 11 15,0 5 8-15,-4 3-19 16,2 5 3-16,1 1 3 0,-3 1-3 0,2-2 0 16,0 1 8-16,-1-6-13 0,0 0 10 0,1 3 0 15,-1-4 1-15,1-3 1 0,0 0-12 16,-1-3-17-16,-3 0 9 0,-3-2-7 0,3-3 15 16,-3 1 0-16,-4-1-6 0,1-3-6 0,-5 0 7 15,2-3-1-15,-5-2 9 0,6 1-11 0,-4-6 8 16,-2 0 5-16,4-2-7 0,-3-2 12 15,3-2-5-15,-1 0-5 0,-2-2 0 0,8-1-5 16,-4-2-3-16,6-1-4 0,3 1 19 16,1-3-9-16,6-2 4 0,5-2-9 0,0-2 7 15,8-2-16-15,8-2 9 0,3 0 4 16,12-6-2-16,3 0 23 0,12 4-16 0,4 0-17 16,3 1 12-16,11-2 19 0,-6 6-21 0,-6 1 5 15,4 4-8-15,-3 1-23 0,-2 3-40 16,-9 2-121-16,1-10-123 0,-4 17-499 0,-10 0 64 15,-3 0 112-15,-7 0 29 0</inkml:trace>
  <inkml:trace contextRef="#ctx0" brushRef="#br0" timeOffset="28045.25">29855 2303 857 0,'0'0'323'16,"0"-5"-37"-16,0 5-17 0,0 0-44 0,4-6-15 15,-4 6-33-15,0 0-13 0,0 0-42 0,0 0 9 16,0 0-11-16,0 0-20 0,0 0-8 16,-7 25-2-16,6-14-13 0,-2 6-11 0,-3 1 1 15,2 2 2-15,-2 1-13 0,-2 3 6 0,-2 0-11 16,4 1-21-16,-1 0 1 0,-1-1-36 15,1 0-10-15,-2-1-83 0,2-1-6 0,4-4-53 16,-1-3-93-16,0-5-27 0,-2 2-486 16,5-1 57-16,-2-2 33 0,0-3 97 0</inkml:trace>
  <inkml:trace contextRef="#ctx0" brushRef="#br0" timeOffset="29188.36">29808 2314 985 0,'0'-8'302'16,"0"8"-26"-16,3-5-27 0,-3 0-29 0,0 5-28 15,0 0-26-15,0 0-17 0,3-5-16 16,-3 5-28-16,0 0 0 0,10 0-3 0,-10 0-5 16,16 4-20-16,-8-3 5 0,6 3-8 0,-1-2-12 15,-2 0-19-15,9 2 21 16,-5-2-20-16,5-1-11 0,-3 1 8 0,0-2-8 15,0 0-10-15,0 0 13 0,0 0-18 0,-1-2 3 16,-1 1 4-16,-2-1-15 0,1 2-2 0,-2-4 23 16,-1 2 5-16,-3-2-6 0,2 2 1 15,1 0-18-15,-5-1 10 0,-2 0-87 0,3 0 25 16,-1-1 6-16,-2 0 13 0,-4 4-8 0,7-6 38 16,-2 5-36-16,-5 1 24 0,5-4-19 15,-5 4 16-15,5-3-15 0,-5 3-9 0,0 0 19 16,0 0-8-16,0 0 11 0,-2 14-4 0,-1-5 6 15,0 1-2-15,1 5-11 16,-3 1-5-16,2 2 17 0,-1 0-17 0,0 2-2 16,4-1 9-16,0 0-1 0,0 1-14 0,3-3 15 15,-2 1 11-15,3 0-10 0,2-4 2 0,-2-1 3 16,4 2 5-16,0-5-11 0,0 2 11 16,2-3 0-16,3-3-5 0,-2-1 7 0,2 0-9 15,4-5 4-15,-3 0 3 0,4-5-3 0,1 0 11 16,-4-2-8-16,8-1 2 0,-6-5-5 15,1-1 6-15,-5 0 9 0,4 0-12 16,-7 2 5-16,0-2-5 0,-2 0 15 0,-1 2-22 0,1-1 7 16,-3 0 22-16,-5 2-24 0,3 0 4 15,-3 3 3-15,-3-1-20 0,0 1 15 0,1 1-18 16,-3 5 18-16,0-3 2 0,-3 4-7 16,8 1-8-16,-14 0 2 0,7 4 9 0,-3 0-6 15,4 6 8-15,-3 0-8 0,0 1 8 16,-2 3-5-16,7 1 10 0,-5 0-16 0,7 2-2 15,-3 1 3-15,1-1 33 0,3 1-18 0,-5-1 8 16,6 1-3-16,3-5-3 0,0 1-4 0,-1 0-8 16,4-3 4-16,1 2 9 0,0-2 7 15,7-2-2-15,-4-4 0 0,4 0-1 0,2-1-9 16,-1-2 2-16,1-1 12 0,-1-1-6 0,1-1 4 16,2-3-5-16,1 1 0 15,-4-4 10-15,4 2-2 0,-4-3-10 0,4-1 10 16,-4 1-3-16,-2 1 8 0,1-2 5 0,-4 2 20 15,0 0-9-15,-2 0-22 0,2 2 19 0,-2-1-10 16,-2 2-1-16,0 0-15 0,-2 0 16 16,2 1-11-16,-2-1 3 0,-4 4-3 0,8-5-28 15,-5 2 0-15,-3 3-8 0,0 0 9 0,0 0-1 16,0 0 2-16,0 0-17 0,10 9 15 16,-7-5-23-16,-3 2-13 0,0 0-2 0,0-1-3 15,0 2-5-15,0-2 0 0,0 1 3 0,3-1-6 16,-3-5 1-16,3 9 32 0,-1-8-1 0,0 4-6 15,-2-5 18-15,9 2-6 16,-9-2-4-16,12-1 13 0,-12 1 12 0,13-6 18 16,-2 5-12-16,-1-5 27 0,-2 3-12 0,3-2 8 15,-3 1-9-15,-1 0 11 0,2 2-10 16,-1-2-21-16,-4 1 14 0,4 2-4 0,-3-1-10 16,-5 2 19-16,11-1-19 0,-11 1 13 0,13 3-2 15,-6-3 2-15,-4 3-18 0,5 1 26 0,-2 1-21 16,1-1-5-16,1 2 16 0,-3 0-21 15,2-1-15-15,-3 0 33 0,2 0 10 0,-2 0-23 16,2-2 3-16,-2 2 2 0,3-3 3 0,-3 2 10 16,2-2 13-16,-6-2 21 15,10 1-11-15,1-2-3 0,-11 1 9 0,16-6-4 0,-6 5 1 16,-2-5 2-16,2 3 6 0,-3-2-6 16,3 1-10-16,-3-2 0 0,0 5 0 0,-1-3 5 15,-2 1-10-15,5 1-10 0,-7-1 0 16,-2 3-19-16,10-4 19 0,-10 4 2 0,9-1-5 15,-9 1 6-15,0 0 22 0,15 5-38 0,-7-2-11 16,-3 2-14-16,3 0 12 0,0 0-28 16,-3 2 7-16,2 2-14 0,-1-1-119 0,5-2-99 15,-11 1-95-15,7-1-379 0,1 1 84 0,-3-2 34 16</inkml:trace>
  <inkml:trace contextRef="#ctx0" brushRef="#br0" timeOffset="30533.01">31356 2538 1021 0,'3'-3'312'0,"-3"3"-43"0,-3-8-21 15,0 4-48-15,3 4-3 0,-10-4-31 0,10 4-7 16,-12 1-13-16,12-1-13 0,-19 7-41 0,8-1 13 16,-2 2 0-16,3 1-33 0,-4 1 7 0,4 0-20 15,-1 3 10-15,1-1-28 0,0 1-13 16,3-1-10-16,0 1-26 0,0-2 16 0,4-2-21 15,2 1-10-15,0-2 23 0,3-1-5 0,1 0-15 16,4-3 4-16,7-1-22 16,-1-1 17-16,1-4-9 0,0-1 14 0,3 0-22 15,3-2 38-15,-1-1-18 0,-4 1 26 0,3-2 2 16,-1 2 13-16,-1-3 0 0,-5 3 18 16,2-1-3-16,-3 2 11 0,-3-2-5 0,1 0 7 15,-1 0-8-15,-1 2 16 0,-3-1-23 0,1-1-8 16,-4 0-5-16,0 6 5 0,-1-7-10 0,1 7-2 15,-9-6-1-15,6 2-5 0,-4 2 16 16,-1 0-13-16,1-2-13 0,-2 3 10 0,2 0 0 16,0-2 0-16,7 3 1 0,-11-3-1 0,5 1 10 15,2-1-20-15,4 3 16 0,-6-7-16 16,1 1-11-16,5-1-7 0,-1 0 18 16,3-3-17-16,2 0 6 0,2-5 1 0,-2 2 5 15,3-3 5-15,-1 2 0 0,2-1 5 0,-2 2 8 16,-2-1 7-16,-1 3 21 0,2-1-23 15,-3 0 10-15,1 0 3 0,-3 1-8 0,0 0 15 16,0 0-17-16,-3 0 7 0,-1 2-28 0,-3 0 5 16,-2 2 0-16,-2 1-79 0,1 2 8 0,-4 0 12 15,0 2 8-15,-3 1 2 0,3 2-2 16,-6 3 10-16,3-1-15 0,-3 2 13 0,3 0 4 16,1 2-12-16,-3 1 11 0,5 1-1 0,1-2 2 15,-1 4-9-15,7-3-1 0,1 2-2 16,2 0 8-16,3-1-3 0,1-1 3 15,2 1 2-15,4-1 20 0,1 0-4 0,3-3-8 16,4 1 0-16,2-4 5 0,-1 2 0 16,1-4 5-16,2 0 18 0,3-2 0 0,-2 0 5 15,-4 1 0-15,4-2-3 0,-1 0 16 0,-3 2 10 16,-2-1 1-16,0 1 12 0,-2-1-6 0,-1 0-4 16,-1-1 13-16,-2 3 2 0,-7 0-23 15,14-2 0-15,-7 1-13 0,-7 1-2 0,7-2 7 16,-7 2-20-16,10 4-3 0,-10-4 11 0,1 6-21 15,-1 2 23-15,0-3 0 0,0 5 0 16,-1-3-15-16,-2 3-8 0,-1 0 3 16,4 1-13-16,-3-3-3 0,3 1 5 0,0 0 3 15,3-2-10-15,1 1 10 0,-1-2 5 0,1-1 15 16,1 1-2-16,0 0 0 0,2-3-5 16,3-1 0-16,-3-1 25 0,3-1-25 0,1 0 7 15,2-1-7-15,-3-1 0 0,1 1 10 0,-1-1 5 16,0-2-13-16,-1 3 13 0,-9 1 8 0,12-1-5 15,-4 0-3-15,-8 1 15 0,9-1-12 16,-9 1-18-16,10-2 2 0,-10 2-20 16,0 0 8-16,10 3 4 0,-10-3 34 0,5 7-33 0,-4-4 12 15,0 3-7-15,-1-2 0 16,4 4 0-16,-4 1 4 0,5-3 6 0,-3 2-15 16,4 0-5-16,0-1 12 0,-2 1-10 0,7-2 15 15,-1 1 3-15,0-3 3 0,1-1-8 0,2-2-18 16,5-1 13-16,-5-1-8 0,6-2-8 15,-4-3 8-15,2-1-15 0,-3-1-3 0,3-3 10 16,-1-3 1-16,-1 1 25 0,-5 1-16 0,4-1 22 16,-4 1-6-16,-3 1 12 0,2-1 11 15,-4 5 6-15,3-1 4 0,-6 1 0 0,6 1-5 16,-6-1-15-16,1 4-18 0,3-1 8 16,-6 4 9-16,0 0 1 0,0 0 13 0,1 13-8 0,-2-4-21 15,-5 7 18-15,-1 4-9 16,0 5 1-16,-2 3-12 0,-2 3 10 0,-3 12 11 15,-3 2-22-15,1 2 1 0,-2 1 3 0,2 2 17 16,-2 0 8-16,-3 0-25 0,3 2 7 0,-2 0 13 16,0-4-21-16,0-2 13 0,1 0-15 15,0-4-2-15,-1 0 12 0,5-13-3 0,-1 0-2 16,2-4 3-16,1-6 4 0,3 1 9 0,-1-1-11 16,-2-6 5-16,6 1-2 0,-7-3 10 15,1-3-8-15,2 5 5 0,-1-9 6 0,-3 0-6 16,1-3 21-16,1-1-10 0,1-1-14 0,-4-6-1 15,2-1 9-15,1-1-7 0,-1-5 5 0,3-2 13 16,1-2-16-16,-1-1-7 16,2-3 10-16,2 2-6 0,4-1 11 0,0 2-12 15,3 0-9-15,0-2-7 0,3 5 15 0,3-2-12 16,1-1 4-16,4 2-2 0,2-1 0 16,1 2 0-16,8-1-5 0,1-2 8 0,4 5-11 15,0-1-2-15,1 1 15 0,1 3-8 0,-7 1 3 16,2 2-2-16,0-1-21 0,3 3-13 0,-7 4-49 15,1-3-25-15,0 1-23 0,-2 1-151 16,-4 3-269-16,3-3-217 0,-5 3 107 0,-3-2 13 16</inkml:trace>
  <inkml:trace contextRef="#ctx0" brushRef="#br0" timeOffset="32807.58">12393 7100 568 0,'0'0'207'0,"-7"-1"26"0,7 1-23 15,0 0-13-15,0 0-20 0,-6-5-6 0,6 5-28 16,0 0-32-16,0 0-9 0,-6-2-10 15,6 2-23-15,0 0 11 0,0 0-4 0,0 0-4 16,0 0-5-16,0 0-9 0,0 0-6 0,27 7-14 16,-17-6 0-16,0-1-2 0,4 0 5 15,2 1-18-15,2-1 0 0,-2 0-5 0,5-1 18 16,0 1-10-16,3 3-21 0,-4-5 23 0,4 4 0 16,1-2 3-16,-1 0-13 15,2 0-3-15,5-2 0 0,0 2 8 0,4-1-12 16,2 1 7-16,4-1-11 0,7-4 6 0,-4 4 0 15,21-2 5-15,-4-2-11 0,1 2 4 16,-1-4 2-16,-2 3-6 0,2-1 11 0,-3-1-15 16,1-1 17-16,-1 3-12 0,0-4 5 0,-1 1-8 15,2-1 8-15,2 1-6 0,-2 3 6 0,2-2 7 16,1-3-12-16,-1 2 10 0,0 4-3 16,-2-3-9-16,2-2 6 0,-12 6 4 15,-5-4-9-15,14-1 4 0,3 5-6 0,-3-6 2 16,-10 5 6-16,10-3-13 0,0 0 13 0,-6 4-10 15,6-4-1-15,0-3-4 0,1 7 2 16,-2-5 5-16,-9 1-3 0,-4 5 1 0,1-4 10 16,-1 1-13-16,14-4 10 0,-13 6 0 15,-4-3-5-15,0 4-12 0,-3-2 9 0,3 1-7 16,-1-3 2-16,-2 3 11 0,3-3 2 0,-6 4-12 16,2 0-1-16,1-4-4 0,3 4 7 0,-4-2 7 15,1-1-9-15,-4 2 7 0,0 0-5 16,5 0-10-16,-5-2 12 0,6 2 3 15,-9 2-15-15,3-5 10 0,0 4 15 0,-3-1-35 16,0 1 20-16,0-1 5 0,-1 0-13 16,-2 0 8-16,2 0-5 0,-2 2 8 0,2-1 7 15,-2-4-7-15,-4 5 2 0,4-1 0 0,2-2 8 16,-6 0-21-16,3 2 3 0,-3-2 12 16,1 1-7-16,2-2 6 0,-4 2-4 0,4 1 3 15,-6-4-2-15,7 3-3 0,-4 0 0 0,-4-2 2 16,4 2-12-16,0 1 23 0,0-5-10 0,-4 4-16 15,4 0 15-15,0-2 6 0,1 2-8 16,-5-3 3-16,4 2-21 0,-4 2 25 0,5-3-14 16,-6 1 17-16,6 2-13 0,-4-1 6 0,2-3 5 15,4 2-11-15,0-1 8 16,-3 1 3-16,1-1-3 0,-5 1-5 0,4 2 8 16,-3-5-1-16,3 5-2 0,-5 0-12 0,-1-5 9 15,2 6-53-15,-3-3-23 0,-2 1 23 16,-2 0 33-16,-3 2-21 0,1-3 134 0,-4 3-21 15,2-1-40-15,-2 0-52 0,-7 1 7 0,11-5 19 16,-11 5 5-16,7-1-13 0,-7 1-3 0,6-3 11 16,-6 3-5-16,0 0-9 0,0-6 4 15,0 6-6-15,0 0 13 0,0 0 3 0,0-7 2 16,0 7-2-16,0 0 17 0,0 0-19 0,0 0-12 16,0 0 9-16,0 0 5 0,0-6-1 15,0 6-4-15,0 0-3 0,0 0-5 16,0 0 2-16,0 0 8 0,0 0-17 0,0 0 22 15,0 0 0-15,0 0-33 0,-3-4-28 0,3 4-13 16,0 0-28-16,-7-6-39 0,7 6-17 16,-6-2-126-16,-5 1-38 0,7 1-441 0,-2-4 34 15,2 1 79-15</inkml:trace>
  <inkml:trace contextRef="#ctx0" brushRef="#br0" timeOffset="33353.21">16888 6360 547 0,'0'0'223'15,"0"0"-18"-15,0 0-8 0,0 0-18 16,0 0-20-16,0 0-13 0,0 0-21 16,11 11 0-16,-4-6-4 0,0 3-19 0,2-4-10 0,3 6 8 15,-3-1-102-15,6 1 12 16,-2-2 0-16,0 3 0 0,5 1-7 0,-1-1 15 16,3-1 5-16,-2 3-13 0,1-2 3 0,-1 0 7 15,3 1 1-15,-1-2 17 0,-3 0-10 0,1-2-2 16,-2 1-8-16,2-1-3 0,-2-1 16 15,-1 0-13-15,1 0 7 0,-2-3-7 0,0 2 0 16,-5 0 8-16,2-1-6 0,-1-1 6 0,0-1-21 16,-2 0 23-16,-2 1 0 0,1-3-20 15,-3 2 33-15,2 1-31 0,1-3 34 0,-7-1 2 16,10 2-33-16,-10-2 46 0,4 4-26 0,-4-4 5 16,6 2 16-16,-6-2-44 0,0 0 36 15,0 0-5-15,4 2-5 0,-4-2 8 16,0 0-24-16,0 0 3 0,0 0 26 0,0 0-24 15,0 0 3-15,0 0 1 0,0 0 1 0,0 0-27 16,-20 6 28-16,6 0-26 0,0 3 8 16,-6 3 7-16,-5 5-10 0,-12 8 16 0,-4 6-11 15,-4-2 8-15,1 3-20 0,4 0-6 0,-5 0 6 16,-2 1-1-16,5-1 1 0,4-3-1 16,1 3-25-16,0-1-38 0,12-9-29 0,-2 10-40 15,3-7-95-15,7-11-129 0,3 5-483 0,4-2 126 16,0-3 107-16,3-5-8 0</inkml:trace>
  <inkml:trace contextRef="#ctx0" brushRef="#br0" timeOffset="37325.21">20533 6529 406 0,'0'0'185'0,"0"0"-21"0,0 0-8 0,0 0-15 16,0 0 4-16,0 0-9 0,0 0-5 15,10 7-19-15,-10-7-9 0,0 0 7 0,10 0-69 16,-10 0-44-16,11 0 8 0,-11 0 13 0,16-1 33 16,-9 0-22-16,4 1-12 0,2-2 9 15,1-1 18-15,0 2-16 0,7-2 33 0,0-3 44 16,5 4-5-16,2-4-23 0,5 4-6 0,-2-4 1 15,7 3 15-15,0-3-38 0,3 0 20 16,-1 3-8-16,5-3 3 0,13 2-13 0,-2-4-2 16,-9 4-5-16,-2 2 2 0,16-5-16 0,-4 3 4 15,-8 0-19-15,13 0 13 0,-1 0-10 16,1 1 5-16,2 0 0 0,1-1-7 0,0 1 9 16,0-3-7-16,4 4-8 0,-4-4-2 15,-3 4 5-15,-1-3 0 0,0 2-6 0,-2 0 9 16,2-2-6-16,1 3 3 0,-1-3-3 0,1 1-5 15,-1 0 10-15,-2 1-15 0,2-3-5 16,0 3-5-16,-3-2 13 0,0 1 7 0,2-2-8 16,-13 3-2-16,11-3 26 0,-11 0-16 0,-5 2-7 15,2-3 4-15,11 0 1 0,3 0-13 16,-11 5 10-16,8-7-2 0,-6 2-6 16,-6 2 11-16,-2 2-6 0,18-4-7 0,-11 4 8 0,-7-4 2 15,2 2-5-15,-1 1 18 0,-1-1 0 16,1 1-18-16,1 0 7 0,-5 0-4 15,2-2 0-15,-1 4-1 0,0-3 11 0,-3 2-16 16,1 0 1-16,-3-2 15 0,-3 3-8 0,9-3-13 16,-8 3 8-16,-1 0-8 0,3-2 8 15,-3 2-2-15,3 1 2 0,0-3-3 0,-3 1 1 16,3 2-1-16,0-3 13 0,5 2-15 0,-6 0 0 16,0-3-5-16,-1 4 23 0,-1-2-6 0,0-1-12 15,0 1 13-15,3 2-3 0,-3-3-5 16,2 1 3-16,-2 2-11 0,0-4 13 0,0 1 3 15,0 0-3-15,0 1-13 0,2 2 11 16,-2-3-14-16,-3 1 19 0,3 2-5 16,-1-4-8-16,1 2-1 0,-4 2 19 0,1-5-10 15,-4 4-3-15,-1-2 5 0,-2 2-15 0,0 0 12 16,-4-3 6-16,5 4 2 0,-7-2-18 0,6-1 14 16,-4 1-9-16,0 1-5 0,4-3 11 15,-1 3 10-15,-3 0-13 0,4-2-8 0,-4 1 16 16,6-1-8-16,-1 0-5 0,-3 3-1 0,2-4 6 15,3 3 8-15,-3-3-10 0,-1 4 7 16,1-2 0-16,0-1 5 0,-1 0-10 0,0 3 5 16,-3-4-10-16,-3 5 13 0,2-2-1 15,-4 2-12-15,-2 0 3 0,4-2-1 0,-5-1-2 16,-2 2 26-16,0 1-9 0,-7 0-14 16,14-3 7-16,-14 3 0 0,10 0 0 0,-3-2 10 15,-7 2-15-15,10-2 13 0,-10 2-13 0,7-1-5 16,-7 1 18-16,0 0-13 0,10-3 5 0,-10 3 5 15,7 0 3-15,-7 0 2 0,0 0-12 16,14 0-13-16,-14 0 10 0,10-1-5 0,-4-2 2 16,-6 3 8-16,8-2 3 0,-8 2-6 0,0 0-9 15,13 0 14-15,-13 0 1 0,0 0-13 16,10-1 0-16,-10 1 7 0,5-1-7 0,-5 1 10 16,0 0-7-16,10 0-6 0,-10 0 13 0,0 0 13 15,9-2-25-15,-9 2-9 0,0 0 14 0,7-3 17 16,-7 3-25-16,0 0 10 15,7-1 0-15,-7 1 7 0,0 0-1 0,0 0 6 16,0 0-14-16,0 0-6 0,0 0-12 0,7-2-29 16,-7 2-10-16,0 0-71 0,0 0-6 15,0 0-79-15,0 0-69 0,0 0-512 0,-24 0 36 16,18-1 109-16</inkml:trace>
  <inkml:trace contextRef="#ctx0" brushRef="#br0" timeOffset="37778.61">25698 5825 478 0,'0'0'205'0,"-4"-5"-11"0,4 5-32 0,0 0 2 16,0 0-31-16,0 0-5 0,0 0-11 15,0 0-7-15,0 0-10 0,4 15 3 0,0-9-34 16,0-2 13-16,2 2 2 0,1 2-28 0,1-4 16 16,1 4-3-16,1-1-2 0,0 1-16 15,6 1 13-15,-4-1-5 0,2-1 2 16,2 0-35-16,-1 2 10 0,-2-1-13 0,6 0 18 16,-7 0-21-16,5-1 8 0,-1-1-2 15,-1 2 0-15,-2 0-1 0,5-1-2 0,-5 2-23 16,1-3 23-16,-4 2-15 0,0-4 2 0,1 3 3 15,-1-2-11-15,-1 2 4 0,-2-4 12 0,-2 0-24 16,4 1 12-16,-5-2 4 0,-1 2-3 16,4-2 4-16,-4 1 42 0,-3-3-40 0,8 6 3 15,-8-6-19-15,3 2 16 0,-3-2 12 0,3 6 14 16,-3-6 40-16,-6 6 6 0,-2-1-19 16,-5 2 3-16,-5 4 6 0,-8 2-14 15,-19 7-12-15,-3 5 9 0,-24 6-22 0,-3 1-23 16,-7 4-26-16,-1-3-69 0,-5 9-133 0,-4 3-245 15,0 0-372-15,3 0 74 0,3-5 80 16,7-2 79-16</inkml:trace>
  <inkml:trace contextRef="#ctx0" brushRef="#br0" timeOffset="38939.61">20704 6257 517 0,'0'0'227'0,"3"-4"14"15,-3 4-18-15,3-7-6 0,-3 7-35 0,0 0 5 16,4-4 2-16,-4 4-51 0,0 0-4 0,1-6-17 15,-1 6-9-15,0 0-8 0,0 0-6 16,0 0-12-16,0 0-23 0,3-2 10 0,-3 2-7 16,0 0-14-16,0 0-14 0,0 0-1 0,0 0 13 15,0 0 15-15,0 0-4 0,0 0-1 16,-8 17 8-16,5-8-28 0,-1-1 7 16,-5 6 14-16,2-2-6 0,-4 5-20 0,1 0-1 15,-3-1-7-15,-1 1 8 0,1 0 7 16,1-2-15-16,-1 1-7 0,3-2 7 0,0-3-10 15,0 1-1-15,3-4 6 0,-1-1-12 0,2 1 17 16,-1 1-18-16,1-3 7 0,2 1-6 0,1-4 17 16,0 3-13-16,-2-3 3 0,5 3-3 15,0-6 5-15,-3 2-4 0,3-2 6 0,0 0-9 16,0 0-5-16,0 0-6 0,0 0 3 0,17 0-8 16,-17 0 26-16,0 0-13 0,17-2 6 15,-12 0 1-15,-5 2-12 0,12-4 0 16,-5 4 3-16,-7 0-3 0,10-2-3 0,-10 2 3 15,15 0-7-15,-15 0 4 0,16 2 11 16,-8 2-21-16,2-2 0 0,0 0 8 0,3 3 10 16,-3-3 0-16,0 3-5 0,2-2-5 0,0 5-5 15,-1-6 0-15,0 4 0 0,-1-2 7 0,0 1 16 16,0 1-16-16,0-2-4 0,1 1-1 16,-4-2-2-16,3 3 12 0,-4-3-7 0,2 1-10 15,-2-2 12-15,-2 0 6 0,3 3-1 0,-7-5 3 16,6 2 6-16,1 1-6 15,-3 1 10-15,-4-4-2 0,6 3-13 0,-6-3 10 0,1 4-2 16,-1-4-16-16,0 0-25 0,0 0-16 16,6 2-15-16,-6-2-51 0,0 0-23 15,0 0-136-15,0 0-607 0,0 0 129 0,0 0 40 16,0 0 75-16</inkml:trace>
  <inkml:trace contextRef="#ctx0" brushRef="#br0" timeOffset="61614.4">23361 5967 325 0,'-5'-6'148'0,"5"6"-10"0,-6-2 6 0,6 2-62 15,-4-6-36-15,4 6 66 0,0 0-2 0,-3-3 16 16,3 3 7-16,0 0-18 0,-6-5-5 16,6 5 15-16,0 0-30 0,0 0 20 0,0 0-107 15,-4-4 28-15,4 4-5 0,0 0-11 0,0 0 36 16,0 0-12-16,0 0 66 0,0 0-26 16,-3-5 9-16,3 5-4 0,0 0-30 0,0 0 8 15,0 0-21-15,0 0-8 0,0 0 3 0,0 0 10 16,0 0-5-16,16 17-7 0,-12-10-9 15,5 4 4-15,3 2-11 0,-2 3-3 16,7 1 13-16,0 7-2 0,3 1-3 0,5 9-10 16,2 0-13-16,1-1 18 0,-2 1 3 0,1-1 5 15,1 0-16-15,3-2-2 0,-4 0 2 16,-3-6-2-16,0-3-3 0,-4 2-2 0,1-7-5 16,0 2 4-16,-1-1 3 0,-3-3 11 0,-3 0-29 15,3-1 3-15,-4-3 23 0,2-2-13 16,-3 1 0-16,0-2-5 0,-2 0 18 0,0-1-13 15,-4 1 8-15,5-4 10 0,-4 1-20 0,-1 0 12 16,-2-2 0-16,2 3 8 0,-1-3-12 0,-2 0 30 16,3 1-18-16,-6-4-77 0,4 4 31 15,-1 0-5-15,-3-4 7 0,7 3-7 0,-7-3 18 16,0 0-13-16,0 0-10 0,0 0-1 0,0 0-9 16,14-7-47-16,-14 7-25 0,0-8-44 15,3 4-143-15,-3-2-494 0,4 1 62 16,-1-2 160-16</inkml:trace>
  <inkml:trace contextRef="#ctx0" brushRef="#br0" timeOffset="62207.31">24082 5891 447 0,'0'0'164'0,"0"0"0"0,0 0-18 0,0 0-10 16,0 0-1-16,0 0-2 0,0 0 11 15,0 0-21-15,0 0 2 0,0 0 0 16,0 0-14-16,0 0 1 0,0 0-27 0,0 0 4 16,0 0-7-16,0 0-13 0,0 0-2 0,0 0-3 15,-15 10-18-15,8-2 10 0,-2 1-2 16,-4 2 0-16,-2 8-1 0,-1 1-4 0,-5 4-11 15,-5 10-17-15,-6 1 33 0,1 4-18 0,0-1-8 16,-3 3 10-16,0 1-12 0,0-2 2 0,0 2 8 16,-1-1-98-16,1-1 11 0,0-3 36 15,6-4-16-15,-3-1-20 0,11-8 12 16,0-5 24-16,5-2 0 0,-1-2 12 0,6-1-10 16,-1-4 6-16,5-2 22 0,-1 0 31 15,0 0-18-15,0 0 16 0,3-6-3 0,-2 4-13 16,2-2 10-16,1 1-25 0,0-3 20 0,3-2-10 15,-7 6 13-15,7-2-13 0,0-4 3 0,0 0 2 16,-7 4-15-16,7-4-13 0,0 0 10 16,-4 3-2-16,4-3-1 0,0 0-19 0,0 0-17 15,0 0-37-15,-3 4-42 0,3-4-38 0,0 0-74 16,0 0-43-16,0 0-531 0,0 0 75 16,0 0 112-16</inkml:trace>
  <inkml:trace contextRef="#ctx0" brushRef="#br0" timeOffset="118627.78">14547 6634 299 0,'0'0'97'0,"-3"-9"82"0,2 5 8 16,-2 0-20-16,3 4 4 0,-3-8-2 0,0 3-23 15,3 5-8-15,0-6-2 0,0 6-49 0,-3-6-26 16,3 6-15-16,-1-6-7 0,1 6 71 16,0 0-18-16,-3-7-10 0,3 7 15 0,0 0-30 15,-3-4-8-15,3 4 0 0,0 0-11 0,0 0-2 16,0 0 5-16,0 0 13 15,0 0-12-15,0 0-1 0,0 0 3 0,23 10-6 16,-12-3-4-16,2 2-11 0,-3 1 3 0,8 4-8 16,6 3 0-16,3 2 3 0,4 12-3 0,3 0 13 15,3-1-18-15,1 3 23 0,-1 0-2 16,1 2-21-16,3 1 18 0,-3-5-8 0,3 1-10 16,-3-1-10-16,-4-5 2 0,3 0 18 0,-9-3 13 15,-4-7-23-15,0-1 8 0,2-2-28 16,-8 1 4-16,3-3 16 0,-2-3-23 0,-4 2 34 15,1-3-9-15,-5-1-94 0,2 2 18 0,-3-4-3 16,1 0 26-16,-4-1-5 0,3 3 7 0,-3-5-10 16,-3 0 88-16,2 3-1 15,-6-4-8-15,10 2 6 0,-10-2-11 0,0 0-7 0,14-6 2 16,-14 6-2-16,4-7 5 0,-1 4 7 16,0-2-30-16,-3 5-5 0,0-10-11 0,0 6-7 15,0-3-62-15,0-1-68 0,-3 1-93 16,0 0-633-16,0-2 63 0,2 1 99 0,-6 0 51 15</inkml:trace>
  <inkml:trace contextRef="#ctx0" brushRef="#br0" timeOffset="119093.17">15272 6400 711 0,'-3'-6'215'0,"3"6"-23"16,0 0-23-16,0 0-26 0,0 0 3 15,0 0-28-15,-21 16-5 0,17-9-14 0,-5 4 65 16,-5 3-18-16,3 5-10 0,-9 4-21 15,-4 10-7-15,0 3-6 0,-6 2-2 16,2 0-18-16,-3 6-13 0,1 0 5 0,-4 0-15 16,-5 6 2-16,2 5-15 0,3-12-5 0,6-4-82 15,-3-1 31-15,1 1 33 0,-1-5-20 0,7 1-6 16,4-4 8-16,2-7-7 0,-1-2-16 16,1 0 10-16,5-4 6 0,-1 0 4 0,1-1-7 15,2-3 26-15,4 0-29 0,-3-3 18 0,3-2-7 16,0 0-3-16,0-1-11 0,4 0 19 15,-4 1-10-15,4-4 9 0,-1 2 11 0,0-4-10 16,1 4-1-16,0-4-7 0,3-3 16 0,-4 5-16 16,4-2 5-16,0-3 13 0,-3 6-3 0,3-6 6 15,-3 7-1-15,3-7-2 16,0 0-20-16,0 0-9 0,0 0-7 0,0 0-10 16,0 0-28-16,0 0-31 0,0 0-64 0,0 0-187 15,16-13-468-15,-11 10 66 0,4-4 80 0</inkml:trace>
  <inkml:trace contextRef="#ctx0" brushRef="#br0" timeOffset="179197.07">14297 1630 534 0,'0'-4'162'15,"0"4"-27"-15,-3-7 75 0,3 7-33 16,-3-6 0-16,3 6-16 0,-4-5-10 0,4 5-18 15,-3-3-15-15,3 3-16 0,0 0 0 0,-6-4-4 16,6 4-16-16,0 0 2 0,-11-3-17 16,11 3 7-16,-14 0-15 0,14 0-3 0,-14 2-15 15,7 0-8-15,-5-1 1 0,4 2-6 0,-2 1 0 16,0-1 10-16,-1 3-12 0,-2 1-1 16,3-1-12-16,-4 3 10 0,4 1-10 0,0 2-8 15,-1 0 11-15,-2 2-4 0,2 0 1 16,4 2 0-16,0 0 2 0,1 0-12 15,-1 4 2-15,0-3-2 0,3 1-9 0,1-1 4 16,0 1 10-16,3-1-6 0,3 1-4 0,0 1-9 16,1-1-9-16,3 2 22 0,3 2-7 15,0-2 5-15,4 0-2 0,-1-2-6 0,5 2 0 16,-1 2 3-16,3-4 21 0,1 1-9 0,2 0-12 16,1-4 21-16,-2 0-11 0,2-1 0 0,-5-3 10 15,6-1-10-15,-5-1 11 0,4-2-16 16,0-1-62-16,-3-2 16 0,-1 0 87 0,3-2-15 15,-2-2 9-15,0-2-9 0,2-2-5 16,2-2 12-16,-1-2-2 0,3-3 12 0,-2-2-7 16,5-1 0-16,-3-5-13 0,-3 1-8 15,7-12 6-15,-4 7-1 0,-6-1-5 0,0 1-4 16,-5-2 17-16,2-2-10 0,-2-1 7 0,-2-2-7 16,-3 0 5-16,1 2 0 0,-4-3-5 15,-1 3 8-15,-1 3 5 0,-2-1-11 0,-1 2 3 16,-3 2-10-16,-3 2-5 0,0 1-1 0,-1-1 19 15,-2 0-11-15,-5 2-10 0,-2 2-5 0,2 1 11 16,-9 0-4-16,-1 5-9 0,1-1 17 16,-1-1-18-16,-6 5-4 0,2-1 9 0,-2 2 16 15,1 2-23-15,-2-2 5 0,-2 2-2 0,2 2-4 16,0 1 4-16,4-1-6 0,0 2 11 16,-3-2-13-16,7 2 12 0,-4 0 6 15,3 0-16-15,4 0 6 0,0 0-6 0,3 2 8 16,-3 0-5-16,4 0 0 0,2-1-13 0,-2 3 5 15,3-1-5-15,2 0-5 0,1 1-18 16,-2 0-15-16,5 0-1 0,-2-1-22 0,5 1-3 16,-3 2-41-16,4-6-28 0,0 8-48 0,0-8-55 15,0 7-224-15,5-5-267 0,4 0 87 0,-2-2 36 16</inkml:trace>
  <inkml:trace contextRef="#ctx0" brushRef="#br0" timeOffset="179901.28">15651 1230 798 0,'0'0'254'0,"0"0"-96"15,0-9-2-15,0 9-12 0,-3-4-14 0,3 4 11 16,-7-4-31-16,7 4-13 0,-10 0-12 15,0 0-21-15,10 0-8 0,-17 0 0 0,3 4 6 16,1 0-11-16,-2 2-5 0,-1 2-25 0,1-1 14 16,-1 1 1-16,2 2-25 0,-3 1 4 15,3 1-2-15,-2 1 12 0,4-1-2 16,2 1-5-16,0-1-15 0,0 1-1 0,3-2 1 16,1 2 23-16,2-2-34 0,1 0-5 0,0 0 5 15,3-1-15-15,0-2 18 0,3 2-8 16,0 0-15-16,1-1 15 0,2-2-2 0,1 2 23 15,4-2-11-15,-2 0-4 0,2 1-6 0,3-1 26 16,2-1-11-16,-1 0 6 0,5 0-11 0,-3 1-4 16,1-1-1-16,4 1 3 0,-1-2 12 15,0 3-17-15,-1-1 10 0,1 3-2 16,0-2 4-16,-1 4-4 0,-3-1-6 0,4 1 11 16,-5 3-14-16,-1 0 19 0,-2 1 12 0,-3 1-12 15,1 2 5-15,-5-1 7 0,-6 2-9 0,0 0 14 16,-3 4-9-16,-7 2 12 0,-4 4 2 15,-7 7 11-15,-9-5-10 0,-1 1 2 0,-4 2-2 16,1-4-28-16,-6-2 12 0,-1-1-7 16,-1-3-3-16,-5-1 8 0,2-3-1 0,1 0 1 15,7-7-8-15,2-3-5 0,4-1-5 0,4-2 28 16,3-1-7-16,0 1-1 0,6-3 21 16,2-2-34-16,-1 2 11 0,6-2-5 0,-2 0-6 15,2-1-17-15,1 0-26 0,1 0-31 16,1 0-35-16,8-2-34 0,-10 2-18 15,7 2-17-15,3-4-16 0,-4 5-105 0,4-4-417 0,0-1 74 16</inkml:trace>
  <inkml:trace contextRef="#ctx0" brushRef="#br0" timeOffset="180356.62">13799 2946 560 0,'0'0'174'15,"17"-5"10"-15,-7 2-7 0,6-2-18 0,9-3-16 16,9-3 6-16,24-3-32 0,15-9-7 16,5-1 6-16,10-1-37 0,1-1 10 0,10-3-86 15,0 2 0-15,5-3-11 0,1 0 26 0,-3-2-13 16,-2 3 3-16,-4-1 7 0,3-2 13 15,-4 2 5-15,1 0-2 0,-4 0-10 16,-3 1-3-16,0 4-3 0,-6 0-7 0,-5 2 15 16,-3 2 5-16,-16 4-18 0,-5 0 10 0,-10 5-9 15,-12 4 4-15,-5 0-33 0,-4 1 18 16,-5 2-5-16,-5 0 10 0,-2 4-25 0,-5 0-26 16,-2-1 2-16,-4 2-12 0,0 0-100 0,-17 9-24 15,0-6-4-15,-4 10-463 0,-7 1 48 16</inkml:trace>
  <inkml:trace contextRef="#ctx0" brushRef="#br0" timeOffset="180728">13878 3221 473 0,'0'0'113'16,"0"0"30"-16,0 0-23 0,0 0 72 15,30-12 0-15,-10 3-20 0,25-7-29 16,9-5 0-16,18-6-2 0,7-5-8 0,10 3-10 0,6-7-120 16,5 5 15-16,9-2-3 15,24-9 0-15,-23 9 14 0,-5-1-14 0,2 1 5 16,-2-2-12-16,-4 0 2 0,-3 0-10 0,-5-1 3 15,-4 0 2-15,-1 1 15 0,-6 2-12 0,-3 1 5 16,-8 1 5-16,-2 2-13 0,-14 8 10 16,-7 0-17-16,-11 6 15 0,-6 3-21 0,-10 2 13 15,-1 3 15-15,-3 0 6 0,-4 0 2 0,-2 3 8 16,-1 0-13-16,-3 1-13 0,0-1-17 16,-4 1 2-16,-3 3 2 0,7-3-46 15,-7 3-20-15,0 0-92 0,0 0 5 0,0 0-85 16,0 0-460-16,0 0 69 0</inkml:trace>
  <inkml:trace contextRef="#ctx0" brushRef="#br0" timeOffset="-211320.03">16578 863 404 0,'0'-7'130'0,"0"7"75"0,3-5-33 16,-3 5 12-16,4-5-28 0,-4 5-20 15,0 0-11-15,0 0-15 0,3-5 3 0,-3 5-18 16,0 0 7-16,0 0-10 0,0-5 8 0,0 5-18 16,0 0 13-16,0 0-3 0,0 0-13 15,0 0-5-15,0 0-2 0,0 0-21 0,0 0 3 16,-7-6-5-16,7 6 2 0,0 0-5 0,-3-4-5 15,3 4 2-15,-7-3-4 0,7 3-24 16,0 0 6-16,0 0 2 0,0 0-13 16,-21 8 3-16,14-1-8 0,-2 0 0 0,-1 5-5 15,-1 6 8-15,-2 1 4 0,-2 7 11 0,2 0-15 16,3 4-3-16,-7 11-5 0,3 3 0 16,3 2 5-16,1 3 3 0,1 2-16 0,1 2-10 15,5 1 21-15,-1 3 0 0,7 0-1 0,-2 3 6 16,5-6-18-16,2-1 12 0,2-3-4 15,3-4 17-15,4-1-25 0,1-1 15 0,2-4 0 16,1-5-20-16,3-2 20 0,-1-5 2 0,-2-6 6 16,10 6 0-16,-1-6 5 0,-2-7-13 15,3-2-8-15,0-2 19 0,6-2-21 16,-3-4 7-16,-3-1-2 0,3-4 8 0,1 0-11 16,-4-3 1-16,-2-1 12 0,2-1-2 0,-3 2-1 15,-4-2 11-15,-3 0-25 0,-2 1 7 16,-4 1 15-16,1 0 0 0,-5-1 1 0,2 0-16 15,-6 0 2-15,1 1-15 0,-2 0-10 0,-3-1-35 16,1 1 4-16,-4 3-74 0,3-5-77 16,-3 5-71-16,0 0-505 0,-6-9 100 0,6 9 15 15</inkml:trace>
  <inkml:trace contextRef="#ctx0" brushRef="#br0" timeOffset="-210892.28">17189 1153 573 0,'0'0'174'0,"0"0"-18"15,0-7-10-15,0 7-10 0,0 0-49 0,0 0 10 16,0 0-10-16,0 0-8 0,0 0 8 16,0 17 3-16,0-7-77 0,0 2 46 0,1 1-44 15,-1 6 69-15,0 2-14 0,0-2 9 0,0 4 5 16,0 3-22-16,0 0 12 0,3 2-18 15,-3 0 6-15,0-2-8 0,3 2-24 0,-3-1 6 16,3 0 18-16,-3-2-21 0,5 0 11 0,-5-4-26 16,3 0 17-16,0-2 4 15,-3 0-6-15,1-3 0 0,2 0-15 0,0-3 21 0,-3-1-19 16,3 0 1-16,0-1-6 0,-2-1-10 0,2 0-38 16,-3-1-8-16,3-2-36 0,1 1-46 15,-3-2-18-15,-1-1-2 0,3-2-95 16,0 0-177-16,0-1-253 0,-3-2 67 0</inkml:trace>
  <inkml:trace contextRef="#ctx0" brushRef="#br0" timeOffset="-210401.61">17522 1177 540 0,'0'0'217'0,"0"0"14"16,0 0-19-16,0 0-35 0,0 0-93 15,0 0 8-15,-7 15-15 0,4-6 64 0,-2 1-26 16,-5 4-2-16,0 2-8 0,-4 1-75 0,1 1-12 16,-1 1 33-16,-3 2-40 0,0-4-9 15,3 1-15-15,0-2 16 0,-2 0 0 0,1-3-14 16,5-1 16-16,0-1-5 0,1-4 6 0,1 0-1 15,1-1-8-15,-3-1-5 0,3-3-22 16,3 0 27-16,4-2-5 0,-10 0-38 0,10 0-5 16,0 0 20-16,-9-6 37 0,9 6-63 15,-4-4 50-15,4 4-34 0,0-6 5 0,0 6 5 16,0 0-2-16,0 0 5 0,0 0 7 16,7-7 16-16,-7 7 10 0,0 0 11 0,0 0 4 15,0 0 0-15,20 7-12 0,-12-1 0 0,-2-3 17 16,1 2-17-16,4 0 2 0,-2 1 19 0,-2 0-35 15,3 1 24-15,-2 0-15 0,2 1 2 16,-1-1 15-16,2-1-9 0,-1 1 12 0,-3-1-16 16,3 0-17-16,1 0 28 0,-4-1 8 0,2-1-21 15,-1 2 2-15,2 0 6 0,-4-2 13 16,4 0-52-16,-2 1-20 0,-1-2-23 16,3 0-36-16,0-2-77 0,0 4-521 0,0-4 80 15</inkml:trace>
  <inkml:trace contextRef="#ctx0" brushRef="#br0" timeOffset="-209556.6">17789 1455 680 0,'0'0'254'0,"0"0"-19"0,-1-7-12 16,1 7-23-16,0 0-16 0,-4-4-28 0,4 4-28 0,0 0 3 15,0 0-19-15,0-6-12 16,0 6-10-16,0 0-3 0,0 0-21 0,0 0-2 16,0 0-18-16,4-6-15 0,-4 6-8 0,0 0 0 15,7-4-8-15,-7 4-9 0,10-2 9 0,-4-1 3 16,-2 0-28-16,4-1 17 0,1-2 4 16,-2 1-1-16,0-2-8 0,3 1 16 0,-3 0-10 15,0-3 2-15,-1 2 5 0,2 0-7 0,-2-3 15 16,-2 3-2-16,2-1-14 0,-5-2 1 15,2 3-5-15,0-1 2 0,-3 2-3 0,0 0-2 16,0 1 0-16,0 5-2 0,-6-8-16 16,2 5 15-16,4 3 1 0,-16-2-3 0,8 4-8 15,-5 1 13-15,-1 4 2 0,1 1-4 16,2 2-8-16,-6 4 7 0,4 3-5 0,-1 0 6 16,4 3-3-16,0 0-1 0,-1 2-1 0,4 1 20 15,0-2-16-15,1 1 11 0,2-3-6 16,4 0 3-16,0 0-17 0,0-2 6 0,7-2 1 15,-4-1 3-15,4 0 4 0,0-3 14 0,4-1 17 16,2-2-7-16,4-2-8 0,-3-3 17 16,3-5-1-16,0-1-14 0,4 0 6 0,3-3-19 15,-1-3 1-15,1-1 7 0,3-5 8 0,-3 0-15 16,-3-2-62-16,3-1 1 0,0-1 19 16,-4-1-7-16,-3 1-12 0,0 0 17 15,-6 1 26-15,3 2-6 0,-4 2-4 0,-1 0 4 16,-2 3 9-16,1 0-32 0,-5 1 21 0,1 1-2 15,-1 1-13-15,-3 2-1 0,0 0 1 0,0 6 0 16,-3-5 17-16,3 5-7 0,-4-3 0 16,4 3-18-16,0 0 36 0,0 0-33 0,0 0 35 15,-18 8 1-15,15-4-11 0,3-4-13 0,-6 7-2 16,6-4-5-16,-3 1-16 0,3-4-7 16,-1 7-18-16,1-7 12 0,0 5-25 0,0-5 21 15,0 0 4-15,0 0 11 0,0 0 3 0,20-5-6 16,-12 0-8-16,-1 2 14 0,2-3 4 15,-2 0 13-15,4 0 11 0,-4-1-8 16,3 1 0-16,1-1-3 0,-2 2 8 0,1-2-3 16,1 1 1-16,-4 1 20 0,0-1 2 0,2 2-7 15,-1 0-6-15,-2-1 22 0,-2 3 1 16,2-2 6-16,-2 0 10 0,-4 4-25 0,7-3 4 16,-3 0 34-16,-4 3-16 0,0 0 16 0,0 0 3 15,10 6 7-15,-7-1-16 0,-3 0 9 0,0 3-3 16,0-1-3-16,3 5-2 0,-3-3-3 15,0 2 3-15,-3-2-6 0,3 4-2 16,0-2-2-16,3 1 2 0,-3 1-23 0,0-1-18 16,3 1-67-16,-2-1-32 0,-5 2-106 0,8 0-461 15,3-4 60-15</inkml:trace>
  <inkml:trace contextRef="#ctx0" brushRef="#br0" timeOffset="-209119.25">18715 1285 647 0,'0'0'156'0,"0"0"-5"16,0 0 0-16,0 0-30 0,0 0-6 15,0 0-13-15,-11 13-15 0,11-8 5 0,-3 3-15 16,3-2-18-16,-1 0 15 0,-2 2-30 15,0-1 2-15,3 1 0 0,-3-1-5 0,3 1-21 16,-1-2 14-16,-2 2 7 0,3-2-13 0,-3-1 8 16,3 0-11-16,0-5-4 0,0 9-19 0,-3-4-30 15,3-5 20-15,0 0 8 0,3 5 3 16,-3-5-3-16,0 0-18 0,0 0 26 0,20-14-8 16,-13 6 18-16,0 0-31 0,3-2 15 0,-3 0 29 15,4 0-26-15,-2-1-2 0,-2 2 7 16,4 0-7-16,-4 1-9 0,-1 1-1 15,1-1 20-15,-1 2-6 0,2 2-9 0,-5-2-3 16,1 2 10-16,2-1-13 0,-2 2 13 0,-4 3-10 16,6-6-5-16,-1 5 12 0,-5 1-4 15,0 0 9-15,0 0-4 0,16 3 15 0,-13 1 13 16,0-1-8-16,1 1 2 0,0 2-17 0,0 2-6 16,-1-1 24-16,3 1-8 0,-5 0-8 15,5 3-5-15,-3-1-20 0,1 0-52 0,3 1-25 16,0 0-64-16,-1-7-82 0,1 7-471 0,4-4 51 15</inkml:trace>
  <inkml:trace contextRef="#ctx0" brushRef="#br0" timeOffset="-208424.9">19142 1345 529 0,'0'0'210'0,"0"-7"-25"16,0 7-9-16,0 0-20 0,0 0-12 15,0 0-16-15,-4-5-23 0,4 5-6 0,0 0-1 16,0 0-9-16,0 0-25 0,0 0 8 0,0-6-31 16,0 6-10-16,0 0-13 0,7-4 17 0,-7 4-1 15,10-6-16-15,-3 2 7 0,0-2 6 16,4 1-13-16,-2-2-5 0,1 0 2 0,-2-3-7 16,2 1 10-16,0-3-11 0,1 1 6 15,-5 1-5-15,1-3 17 0,0 3-7 0,0 0-2 16,-3-1-9-16,-4 1 6 0,3-1-5 15,-3 3-16-15,0 0 11 0,0-1-3 0,0 2 2 16,-3 1-22-16,-1 1 12 0,0 2-5 0,0-1 6 16,4 4 7-16,-13-1-6 0,13 1 12 15,-14 1-24-15,8 4 20 0,-1 0 1 0,0 2-8 16,-4 5 2-16,2 1 11 0,2 2-6 0,0 3 6 16,-4 5-8-16,5-1-5 0,-4 7 13 15,6-3-11-15,-3 4-2 0,4-4 0 16,-1 0-8-16,4 1 21 0,0-2-16 0,3-4 0 15,-2-1 3-15,2-2 5 0,4-1 3 0,0-2 22 16,0-1 9-16,3-4-1 0,4-3-5 16,-4-4-13-16,7-2-2 0,0-5 20 0,7-2-10 15,3-8 1-15,1-1 4 0,12-13-3 0,-6 0-27 16,1-6 2-16,-4 1-11 0,4-5 11 0,-5-2-17 16,-3-1-22-16,0-2-7 0,-6-1 0 15,0 2 0-15,-4-2-3 0,-3 9 19 0,-5 6 19 16,-5-2-48-16,2 6 57 0,-5 1-24 0,-1 4 24 15,-1 1 2-15,-2 1-5 0,0 2-29 16,-4 1-9-16,1 2 33 0,-2 2-3 0,1 3-8 16,-2 1 16-16,-1 2 33 0,-1 0-46 15,1 5 11-15,0 0 2 0,-1 2 0 0,1 5 12 16,-4 1-25-16,1 4 13 0,2 2 10 16,-3 7-5-16,1 4 11 0,2 3 19 0,1 0-30 15,4 2 31-15,-1 5-26 0,4-2 3 0,3 3-6 16,0-1 6-16,3 0-11 0,4 0 6 0,-1-2-13 15,1-2 10-15,4-2-5 0,5-1 17 16,-2-2-1-16,3-3 4 0,1-2 3 16,6-3-3-16,-4 0-15 0,7-4 8 0,-6-2 10 0,3-3-16 15,3-1 16-15,-3-5-13 0,3 2-15 0,-2-2-18 16,-1-1-18-16,-1-2-79 16,1-2-44-16,-3 1-566 0,0 1 62 0</inkml:trace>
  <inkml:trace contextRef="#ctx0" brushRef="#br0" timeOffset="-205271.85">17227 5417 253 0,'0'0'77'16,"0"0"12"-16,0 0-17 0,0 0 2 0,0 0-2 15,0 0 5-15,0 0-3 0,0 0-15 16,0 0-44-16,0 0-28 0,0 0 41 0,0 0 3 16,0 0-5-16,0 0-11 0,0 0 8 0,0 0 3 15,0 0 81-15,0 0-35 0,0 0-8 16,0 0 13-16,0 0-31 0,0 0 20 0,0 0-7 15,0 0 5-15,0 0-38 0,0 0 15 0,0 0-5 16,0 0 7-16,0 0-25 16,0 0 0-16,0 0-8 0,0 0 3 0,0 0 13 15,0 0-16-15,0 0-18 0,0 0 21 0,0 0-26 16,0 0 0-16,0 0 26 0,14-10-38 16,-14 10 14-16,0 0 22 0,0 0-4 0,7-3 11 15,-7 3-15-15,0 0 4 0,0 0-9 0,10 0-6 16,-10 0 13-16,10-1 3 0,-10 1 2 15,7 0 3-15,-7 0-16 0,10-2 16 0,-10 2-15 16,11-1 7-16,-4-2 13 0,2 2-26 0,-2 0 16 16,4-2 15-16,-1 2-23 15,3-2 5-15,-2 1 15 0,2 0-27 0,-2-3 7 16,3 4 15-16,-1-2 3 0,1-1-15 0,3 0 9 16,0-2 6-16,1 4 10 0,-2-4-12 15,2 3-21-15,-2-1 15 0,2 0-5 0,-1-2-10 16,3 4-18-16,-2-4 20 0,-2 3 19 0,-1-2-24 15,1 2 16-15,-2-3 7 0,0 4 0 16,-1-3-12-16,4 2-21 0,-4 2 28 0,2-3-2 16,-2 0-16-16,1 3 16 0,-1-4 0 0,2 3-11 15,-5-3 8-15,3 4 0 0,1-2-15 16,-1 0 7-16,1 1 16 0,-4-1-10 0,1 3 2 16,3-4 3-16,-1 2-8 0,1 0 7 15,-4 0 1-15,7-2-13 0,-6 2-3 0,6 1 21 16,-4-2 0-16,0 1-21 0,2-1-2 15,1 2 15-15,2-4-10 0,-1 4-80 0,0 0 9 16,0-4 14-16,0 2 3 0,1-1 0 0,1-1 18 16,2 1 6-16,-3 1 4 0,2 0 3 15,3-1-6-15,-2-2 17 0,-1 2-4 0,1-1 24 16,6 1-37-16,-6-1-7 0,-1 4 26 0,5-5 7 16,2 1 6-16,-3 4-8 0,-4-4 2 15,4 3-15-15,-3 0 5 0,3-2 18 0,-4 1-10 16,1-2 7-16,0 2-12 0,-1 2 10 0,0-4 0 15,1 4-6-15,-4 0 39 0,4-4-38 16,-1 4 5-16,-3-2-13 0,1 0 16 16,1 1 14-16,-1-1-4 0,-1 2-13 0,3-2 5 15,-2 0-20-15,1 0 20 0,-4 0 17 16,1 0-24-16,2 2 4 0,-2-3 6 0,-1 1 74 16,1 2-1-16,-2 0-17 0,0-4 3 0,3 4-32 15,0 0 22-15,-3-1-19 0,3-2 8 16,-3 1-16-16,2 3 6 0,2-5-3 0,-1 2 3 15,0-1-13-15,0 2-3 0,-3 1-2 0,6-5 5 16,-3 5-3-16,1-2-2 0,-2-1 2 16,5 1 1-16,-3 2-11 0,-2-3 0 0,2 2 13 15,1 0-8-15,-1 0-7 0,-5-2 12 0,5 2-12 16,-5 1-6-16,4-2 16 0,-3 2-34 16,0-2 19-16,-1 2 7 0,2 0-5 15,-2-2 3-15,4 1-1 0,-4 1 1 0,2 0-16 16,-2-1 18-16,1-2-5 0,-1 2 15 0,1-2 1 15,3 3-19-15,-4-2 3 0,1 2-5 16,-3 0 2-16,3-2 11 0,-1 1-3 0,4 1-5 16,-3 0 5-16,0-1-12 0,-1-2 12 0,0 2 0 15,2 1 3-15,-2-2-13 16,-2 2-19-16,2-2 27 0,1 2-3 0,-4 0-3 0,3-4-9 16,-2 5 14-16,2-1-7 0,-2 0 13 15,0-1-11-15,2-2 13 0,-2 4-7 0,-1-2-11 16,3 1 16-16,-2-2-39 0,-1 2 29 15,-1 0 7-15,-1-1 5 0,2 1-15 0,-3 1 18 16,3-1-6-16,0-2-17 0,-3 1 26 0,3 2-24 16,-10 0 13-16,21-2 8 0,-11 2-21 15,1-5 18-15,-1 4 1 0,3 1-6 0,-2-3-5 16,-1 3-3-16,4-3 16 0,-1 1-5 0,-3 0-6 16,4 1-7-16,-4 0 0 0,5-2 5 15,-5 1-5-15,3 0 18 0,1 2-13 0,-1-5 7 16,1 4-9-16,-1 1 2 0,-2-2-8 0,3 1 11 15,-1 1 12-15,1-3-18 16,-4 1-17-16,3 0 25 0,1 1-7 0,-4 1 9 16,1-1-14-16,-1 1 9 0,0-3-4 0,-2 1 9 15,2 2 1-15,-1 0-6 0,-9 0-4 16,15 0 10-16,-5 0-1 0,-3-1-7 0,-7 1-10 16,17 0 18-16,-17 0-29 0,13-1 11 0,-6 1 18 15,-7 0-1-15,14 0-9 0,-7 0 2 0,-7 0-3 16,13 0 6-16,-13 0-1 0,14 0 6 15,-14 0-5-15,10-2 7 0,-10 2-10 0,14-3 10 16,-7 3 3-16,-7 0-5 0,10-1 4 0,-10 1-1 16,14 0-11-16,-7-2 7 0,-7 2-9 15,10-1-3-15,-10 1 10 0,14 0 10 0,-8-3-25 16,-6 3 23-16,10-1-1 0,-10 1 1 16,14 0 21-16,-14 0-27 0,7-1-2 15,-7 1 8-15,10-3-3 0,-10 3-2 0,0 0 2 16,11 0 6-16,-11 0 7 0,0 0 7 0,7 0-1 15,-7 0-9-15,0 0 13 0,0 0 13 16,9-1-15-16,-9 1 18 0,0 0-8 0,0 0-11 16,0 0 9-16,0 0 7 0,7-3-10 0,-7 3 2 15,0 0-7-15,0 0-8 0,0 0 5 0,0 0-10 16,0 0-18-16,0 0-87 0,0 0-246 16,0 0-471-16,0 0 113 0,0 0 67 0</inkml:trace>
  <inkml:trace contextRef="#ctx0" brushRef="#br0" timeOffset="-203175.42">26102 4576 291 0,'0'0'98'0,"0"0"4"0,-4-5-10 0,4 5 67 16,0 0-11-16,0 0 8 0,-3-4-28 15,3 4-12-15,0 0 9 0,0 0-15 16,0 0-23-16,0 0-10 0,0 0-16 0,0 0-4 15,0 0-11-15,0 0 0 0,0 0-15 0,11-6 9 16,-11 6-9-16,16 0 13 0,-2 0-11 16,0 0 13-16,9 0-28 0,-1-1 23 0,8-3-21 15,1 1 1-15,10-3-1 0,-1 1-2 0,12-3 3 16,-8 0 9-16,-2 0-7 0,10-1 3 16,-6 0-16-16,-11 1 24 0,2 0-29 0,1-1 0 15,0 1-5-15,-4 1 13 0,0 0-3 0,-7 1-20 16,-4 1 22-16,-1-1 4 15,-2 4-14-15,-6-3-7 0,3 4 3 0,-4-2 4 16,-5-1 11-16,2 3-8 0,0-1 5 0,-2 1-2 16,-2 1 2-16,-6 0-5 0,10-4 1 0,-10 4-19 15,7-2-3-15,-7 2-9 0,0 0-32 16,0 0-1-16,0 0-52 0,0 0-52 0,0 0-63 16,-20 10-499-16,15-6 114 0</inkml:trace>
  <inkml:trace contextRef="#ctx0" brushRef="#br0" timeOffset="-201563.53">26242 4609 501 0,'0'0'123'0,"0"0"-10"16,0 0-31-16,0 0-6 0,0 0 9 15,-4-5-11-15,4 5-15 0,0 0-18 0,0 0 2 16,0 0-4-16,0 0-1 0,0 0-4 0,0 0-11 16,0 14 17-16,0-7-27 0,0-1 15 15,-3 4 3-15,3-1-13 0,-3 2-20 0,0 0 19 16,3 3-6-16,-1 1-4 0,-6 2 24 0,4 1-36 15,1 0 25-15,-3 0-9 0,2 2-16 16,1 4 10-16,-3-2 0 0,2-1-10 16,0-2 30-16,2 3-35 0,-3-4 2 0,1 0 3 15,3 3 0-15,-3-3-3 0,3-1 44 0,0 0-31 16,0-5-12-16,-1 1 2 0,1-1 15 16,0 1-20-16,0-2 43 0,0 1-36 0,0-3-9 15,0 0 14-15,-3 0-4 0,3-1-11 0,0 0-10 16,3-1 35-16,-3-3-4 0,0 3-13 15,0 0 2-15,0-4 19 0,0 3 17 0,0-6-15 16,-3 8 18-16,3-4 7 0,0-4-22 0,3 7 91 16,-3-7-32-16,0 6 9 15,0-6-14-15,1 4 4 0,-1-4-10 0,0 0-18 16,0 5 6-16,0-5-11 0,0 0 2 0,3 7-17 16,-3-7 7-16,0 0-2 0,0 0-13 15,0 3-5-15,0-3 21 0,0 0-16 0,0 0-11 16,0 0 6-16,0 0 0 0,0 6 3 0,0-6-8 15,0 0 12-15,0 0-15 0,0 0 3 0,0 0 3 16,0 0-1-16,0 0 5 0,0 0 11 16,0 0-5-16,0 0-1 0,0 0-66 0,0 0-7 15,0 0 20-15,0 0-11 0,0 0 3 0,0 0 24 16,0 0 4-16,0 0-8 0,14 0 24 16,-14 0-18-16,13-6-3 0,-2 3 13 0,2-1-10 15,1-1 2-15,6-1 6 0,3-1-3 16,0-1-3-16,3 1 5 0,-2 1 3 0,4-1 3 15,5-1-6-15,-5 1 1 0,3-3 2 16,3 2 5-16,-3 0-10 0,0-1 5 0,-1 1 0 16,-2 2 0-16,-1-2-16 0,1 2 4 0,-4 1 14 15,5-2 1-15,-7 1-8 0,5 2-6 16,-3 0 9-16,0 0 2 0,-1 0 13 0,-2 1-16 16,0 2 18-16,0-5-15 0,-1 3 6 0,1 0-6 15,0 2-18-15,-2-2 28 0,-1 2-2 16,2 0-19-16,-3 1 4 0,1-3 1 0,-2 3-6 15,-1 0-1-15,1-2 10 0,1 2 1 0,-3 0 2 16,-1-1-3-16,1 0 6 0,-4 1-1 16,4 0-4-16,-4-2-1 0,-3 2 29 15,4-3-21-15,-11 3-18 0,13-1 0 0,-13 1 18 16,13 0-12-16,-13 0 12 0,11 0 15 0,-11 0 19 16,7 0-3-16,-7 0-11 0,0 0-2 15,10-3 10-15,-7 0-7 0,-3 3 2 0,6-5-5 16,-6 5 23-16,-2-6-2 0,2 6-26 0,0-7 20 15,0 7-25-15,-4-8 7 0,1 4 29 0,3-2-31 16,-3 4 0-16,-1-6 2 16,1 2-27-16,0-1 14 0,-1 3 37 0,1-5-44 0,0 1 28 15,-5 0-28-15,5-4 26 0,-1 1-11 16,-2 1-10-16,2-5 11 0,-2 4-9 16,1-3-7-16,-1-1 13 0,3-2 2 0,1 4-4 15,-3-3-9-15,1-3-2 0,1 4-10 0,-3-1 12 16,2-3 1-16,3 5-6 0,-2-3 11 0,0 3-23 15,0 3 30-15,-1-3-15 0,1 4-5 16,3 0 2-16,-3-2 1 0,2 3 2 0,0 0-3 16,-1 2 8-16,-2 3 3 0,4-4 2 0,-3 2-5 15,3 1 1-15,-1 0 4 0,0 0-8 16,1 5 14-16,-5-10-16 0,5 8 15 0,0 2-7 16,-3-6-3-16,3 6-8 0,0-6-4 0,0 6-1 15,-3-5-7-15,3 5 10 0,0 0 20 16,0 0-10-16,-1-6-10 0,1 6 5 0,0 0 2 15,0 0 1-15,-3-5-6 0,3 5 1 16,0 0 2-16,0 0-13 0,-3-3 8 0,3 3 0 16,0 0 0-16,0 0 7 0,0 0-7 15,0 0 0-15,-3-6 8 0,3 6 4 0,0 0-7 16,0 0 11-16,0 0-24 0,-5-5 0 0,5 5 13 16,0 0 0-16,-3-7 13 0,3 7-8 15,-3-6-3-15,3 6-7 0,-7-4 5 0,3 1 0 16,-5 1-13-16,-2-1 6 0,-3 2 7 0,-6-4-3 15,0 4-2-15,-4 1-18 0,-2 0 0 16,-10 0-13-16,-5 1-12 0,-3 5-24 16,-12-2-33-16,-2 1-3 0,-6 5-55 0,2 4-50 15,4-8-79-15,0 8-452 0,4 0 50 0,12-5 146 16</inkml:trace>
  <inkml:trace contextRef="#ctx0" brushRef="#br0" timeOffset="-200720.17">27518 4584 299 0,'0'0'59'0,"0"0"-16"15,0 0-2-15,0-6 31 0,0 6 82 16,0 0-34-16,0 0 3 0,-2-7 18 16,2 7-101-16,-3-4 1 0,3 4 23 0,0 0 26 15,0 0-16-15,3-7 8 0,-3 7-2 16,0 0 55-16,0 0-4 0,0-7-11 0,0 7-15 15,0 0-10-15,0 0-16 0,0 0-15 0,0 0-8 16,0 0 11-16,0 0-13 0,0 0-13 16,0 0 0-16,0 0-11 0,2 19-4 0,-2-7 5 15,3-3-13-15,-3 2 12 0,0 3-17 0,0 2 10 16,0-4-15-16,0 2 5 0,0 1 7 16,0-4-7-16,3 4-6 0,-3-3-4 0,0 0 0 15,3-1 12-15,-3 0-5 0,2 1-5 0,-1-5-5 16,0 2-18-16,-1-5-30 0,3 3-24 15,0-1-15-15,-1-2 8 0,0 0-88 16,1-1-91-16,-3-3-508 0,0 0 155 0,0 0-1 16</inkml:trace>
  <inkml:trace contextRef="#ctx0" brushRef="#br0" timeOffset="-200128.05">27544 4536 399 0,'0'0'182'0,"-3"-2"-19"16,3 2-19-16,0 0-14 0,0-8-17 0,0 8-18 15,0 0-26-15,10-6-3 0,-6 3-7 16,2-1 3-16,-2 2 2 0,6 0-6 0,0-1-9 15,-3 0-11-15,6 3 9 0,0-2-12 0,-3 1 4 16,2 1-21-16,-1 0 84 0,2 3-12 16,1-3-8-16,-4 3-8 0,3 0-10 0,-2-1-21 15,-1 3 1-15,0-1 7 0,-2 1-23 16,1-2-5-16,-2 4-5 0,-2-1-15 0,-3-1 4 16,2 0-4-16,-4 3 2 0,0-1-13 15,0-3-17-15,-4 1 17 0,0 1-2 0,-2-2 10 16,4 2-23-16,-3-2 7 0,-1 1-19 0,2-2 32 15,-3 0-7-15,3 0 10 0,4-3 2 16,-6 4-4-16,6-4-1 0,-4 4 6 0,4-4-13 16,0 0-21-16,0 0 5 0,-6 3 8 0,6-3-12 15,0 0-16-15,0 0 30 0,0 0 1 16,13 5 2-16,-13-5-10 0,14 3 5 0,-7-3-10 16,1 3 20-16,-3 1-10 0,6-3-5 0,-4 5 13 15,3-2 15-15,-1 1-20 16,-1 3 10-16,-1-4 15 0,-1 3-10 0,1-1 8 15,0 2-1-15,-3-4 19 0,-1 3 15 0,0-1-8 16,-3 2-12-16,-3 0 9 0,0 0 1 0,-1-2 7 16,-6 4-22-16,3-4 7 0,0 3-8 15,-7-2 6-15,4 1 12 0,-3-1-20 0,2-1 10 16,-2 1-10-16,2-3-3 0,1-2-10 0,0 2 13 16,-1-2-8-16,1-1-5 0,3-1-18 15,7 0-36-15,-17-1-12 0,12 1-24 0,5 0-36 16,-11-6 4-16,11 1-6 0,0 5-36 0,0-8-289 15,3 2-167-15</inkml:trace>
  <inkml:trace contextRef="#ctx0" brushRef="#br0" timeOffset="-199659.44">28054 4596 522 0,'-7'-4'179'16,"0"0"-13"-16,0 2-35 0,7 2-8 16,-13-2-6-16,6 2-14 0,7 0-6 0,-17 2-5 15,10-2 3-15,0 6-29 0,-2-3 32 0,-2 2-45 16,4 1 11-16,-1 1-28 0,1 1 26 15,-2-1-26-15,7 1-29 0,-3 1 6 0,2-1-13 16,3-2-3-16,-4 1 6 0,4-2 20 0,4 2-43 16,-1-1 9-16,3-4-4 0,-2 3 10 15,6-4-8-15,-2 0-7 0,2-1 22 0,1 0-2 16,1-1 13-16,-2 0-21 0,0-4 8 0,1 3-20 16,-1-4 7-16,0 3 26 0,-2-4-3 15,-1 0 0-15,-1 2 3 0,1-1-5 0,-4 1 17 16,4-2 1-16,-6 3 5 0,-1-4 10 15,0 3-16-15,0 0 1 0,0 5-16 16,-8-10 13-16,5 5-2 0,-1 1-16 0,-2 0 10 16,-1 3-2-16,0-3-3 0,0 2 0 0,7 2-12 15,-13 0 7-15,13 0-23 0,-14 6-8 16,10-5-9-16,1 3-14 0,3-4-61 0,-7 7-8 16,7-2-46-16,0-5 18 0,0 0-122 0,7 9-354 15,-1-2-21-15</inkml:trace>
  <inkml:trace contextRef="#ctx0" brushRef="#br0" timeOffset="-199244.4">28252 4647 685 0,'0'0'277'0,"0"-5"-31"15,0 5-3-15,0 0-67 0,-7-6 19 0,7 6-36 16,-5-7-3-16,0 6-28 0,5 1-3 15,-11-3-12-15,5 3-24 0,6 0 6 0,-11-3-18 16,11 3 0-16,-11 6-11 0,2-3 1 0,5 2-16 16,-2 1-13-16,-1 2 1 15,4 1-14-15,-2-1 6 0,2 1-10 0,0-1-21 0,3 0 2 16,0 0-12-16,0-2-5 0,0-1-8 16,3 1-13-16,1 2 8 0,0-5 10 0,3 0 15 15,-1 0-2-15,4-2-8 0,-2 0 5 16,-8-1-4-16,19-2 17 0,-8-3-8 0,-1 2 3 15,0-3 13-15,-3-1 5 0,1-2 20 0,1 2-22 16,-5-2 20-16,2 0 5 0,-2 1 7 16,0-2-12-16,-1 2-8 0,-3 1 13 0,2-1-20 15,-4 1-9-15,-1 1 17 0,-1-1-6 0,0 2-6 16,-2 2-1-16,-1-1-16 0,1 1-13 16,-2 3-15-16,8 0-11 0,-14-3-42 0,14 3-53 15,-13 1-45-15,13-1-69 0,-14 2-108 16,11-1-419-16,3-1 63 0,0 0 126 15</inkml:trace>
  <inkml:trace contextRef="#ctx0" brushRef="#br0" timeOffset="-198939.42">28389 4411 591 0,'0'0'235'0,"3"-5"-20"0,-3 5-23 0,0 0 0 15,0 0-54-15,3-6-2 0,-3 6-5 16,0 0-26-16,0 0-11 0,0 0-14 16,0 0-4-16,0 0-14 0,0 0-1 0,0 0-4 15,0 0 9-15,1 17-25 0,-1-9-2 0,0 1-6 16,0 0 0-16,0 2-5 0,0 2 3 16,0 1-11-16,0 0 16 0,0 1-13 0,0 0-12 15,0 1-6-15,0-1 2 0,0-1-9 0,3 2 30 16,-3 1 0-16,3-3-18 0,-3 0 1 15,3-2-4-15,-3 1 14 0,2-2-26 0,-1 0-3 16,0-1-7-16,3 2-8 0,1-6-21 0,-3 1 21 16,1 0-23-16,4-1 2 0,-1 2-20 15,-2-6-28-15,6 0-25 0,-3 2-65 16,-7-4-61-16,18-6-487 0,-8 6 59 0</inkml:trace>
  <inkml:trace contextRef="#ctx0" brushRef="#br0" timeOffset="-198703.31">28420 4579 749 0,'-7'-1'262'0,"7"1"-19"0,-6-3-18 15,6 3-30-15,-5-4-19 0,5 4-17 16,0 0-11-16,0 0-25 0,7-11 3 0,2 10-19 15,1-5-17-15,1 0-8 0,4 1 5 16,4-1-5-16,-1 1-31 0,8-1-44 16,-1 2-71-16,0-1-35 0,-2 0-34 0,5 3-72 15,-11-4-179-15,7 4-346 0,-1 1 65 0</inkml:trace>
  <inkml:trace contextRef="#ctx0" brushRef="#br0" timeOffset="-198327.23">28820 4313 555 0,'0'0'284'0,"-1"-4"-28"0,1 4-13 16,-3-6-5-16,3 6-43 0,-7-2-13 0,7 2-16 16,0 0-2-16,-1-5-44 0,1 5-2 0,0 0-13 15,0 0-8-15,0 0-20 0,0 0 2 0,0 0-15 16,-6 13-8-16,3-5-2 16,3 0-13-16,0 3-23 0,-3 3 31 0,2 3-6 15,-2 1-12-15,0 6 2 0,0-2-7 0,-1 3-1 16,-3 3-2-16,6-3 18 0,-5 0-18 15,3 0-7-15,1 1 4 0,-3-2-9 0,2-2-35 16,0-2-19-16,3-1-6 0,0-1-25 0,0-2-26 16,0-2-76-16,3 2-42 0,-3-7-81 0,0 2-459 15,3 1 31-15,2-3 100 0</inkml:trace>
  <inkml:trace contextRef="#ctx0" brushRef="#br0" timeOffset="-197943.09">28778 4675 624 0,'0'0'225'0,"0"-8"-2"0,6 2-28 16,-4 4-24-16,1-4 3 0,3 0-33 0,1 1-8 15,0-1-28-15,4-1 20 0,-1 3-17 0,0-1-29 16,4 1 8-16,-4-1-28 0,7 3 0 15,-4-3 0-15,1 4-10 0,0-1 2 16,3 1-10-16,-3 2 2 0,3 1-12 0,-4-1-11 0,2 4 6 16,-2-3-6-16,-3 3 19 15,1-1-37-15,-1 2 9 0,-1-1-4 0,-1 2-2 16,-1 0 16-16,-4 1-8 0,-3-1 2 0,0 1 11 16,0 0-26-16,-6 0 18 0,-2 1-11 15,1-1 3-15,-6 2 6 0,2 1-11 0,-5-2 13 16,3-2-13-16,-5 2 8 0,3-2-18 0,-1 0 2 15,-2-1-22-15,2-2-11 0,2 0-16 0,1-3-6 16,2 1-78-16,-1-4-69 0,0 1-125 16,6-4-435-16,1 1 79 0,2-3 82 0</inkml:trace>
  <inkml:trace contextRef="#ctx0" brushRef="#br0" timeOffset="-197660.58">29192 4325 683 0,'3'-5'258'0,"-3"5"-32"0,0 0-39 15,0 0-1-15,4-3-6 0,-4 3-32 0,0 0 3 16,0 0-25-16,3 14 2 0,0-7-16 0,-1 1-9 15,-2 2 1-15,1 2-11 16,0 4-14-16,-1-4-7 0,4 5-3 0,-4 1-5 16,0 2-8-16,3 0-10 0,-3 1 5 0,2-2-17 15,-1 4 9-15,0-4 1 0,-1 3-26 16,3-4-11-16,0 0-32 0,1 0-16 0,-1 0-41 16,0-2-85-16,1-1-96 0,3-1-536 0,0-2 82 15,-1 0 47-15</inkml:trace>
  <inkml:trace contextRef="#ctx0" brushRef="#br0" timeOffset="-197203.68">29497 4592 872 0,'-1'-4'231'16,"1"4"-9"-16,-6-4 4 0,6 4-39 15,-8-3-19-15,8 3-22 0,-8-2-15 0,8 2-11 16,-10 5-20-16,1-3-3 0,5 4-2 0,-5 2-8 16,5 1-13-16,-2-2-5 0,-2 2-2 15,4 0-6-15,-2 0-25 0,3 1 3 0,0-2-14 16,-1 2-2-16,4-3 3 0,0 1-13 16,0-1-16-16,0 0 8 0,4-1-12 0,-1-2-6 15,0 2 18-15,4-5-15 0,2 0 7 16,-9-1-12-16,15-1 2 0,-5 1 18 0,1-6 0 15,-1 4-10-15,4-6 15 0,-4 0-17 0,0 1 1 16,4-1 6-16,-7 1 13 0,3-1 0 16,0 1 0-16,-6 1 12 0,4-2 1 0,-3 1 2 15,0 0-2-15,-4-1-11 0,0 1-2 0,-1 3 2 16,-1-2-2-16,-2-1 8 0,-3 3 7 16,4-2-26-16,-6 4 1 0,0-3 7 0,-2 2-10 15,3 2 15-15,-2-2-12 0,-2 3 10 0,11 0-6 16,-17 0-7-16,9 0-23 0,8 0-7 15,-16 3-29-15,12-3-33 0,4 0-52 16,-13 3-71-16,13-3-15 0,0 0-8 0,0 0-522 16,0 0 69-16,0 0 51 0</inkml:trace>
  <inkml:trace contextRef="#ctx0" brushRef="#br0" timeOffset="-196904.43">29821 4472 844 0,'0'-5'274'0,"0"5"-33"16,0-6-3-16,0 6-36 0,3-5 0 0,-3 5-89 15,0 0-34-15,-4-6 24 0,4 6-4 0,-3-5-6 16,3 5-4-16,-3-3-27 0,3 3-4 16,-6-4-6-16,6 4-6 0,0 0-5 0,-13 3-8 15,13-3 0-15,-15 2 0 0,5 2-15 0,3 2 11 16,-3 0-1-16,0 2 2 0,-1 0-7 0,1 1 0 15,3 2-15-15,-1 0 5 0,-2 0 0 16,1 1-16-16,2 1 1 0,4-2-14 0,-5-3 9 16,5 6-4-16,0-5-12 0,2 2 5 0,1-3-15 15,1 2-13-15,2-1-15 0,0-2 30 16,8 0 5-16,-1 0-25 0,0 0-28 0,8-3-39 16,-1 1-23-16,3-1-35 0,1 0-16 15,-1-4-77-15,2 1-468 0,-1-1 87 0</inkml:trace>
  <inkml:trace contextRef="#ctx0" brushRef="#br0" timeOffset="-196592.81">30141 4421 872 0,'0'0'305'0,"1"-4"-52"0,-1 4 8 0,0-6-28 16,0 6-30-16,0 0-9 15,0-7-27-15,0 7-32 0,0 0 1 0,0 0-26 16,0 0-5-16,0 0-5 0,0 0-26 0,0 0-8 16,0 0 9-16,0 0-14 0,0 0-7 0,-10 17 0 15,10-9-16-15,-1 4 0 0,0-3 11 16,-1 2-16-16,-1 3-5 0,0-3-7 0,0 6 2 16,-1-3-5-16,1 3 10 0,0-4-33 0,2 1 5 15,0 1 3-15,-1-3-50 0,-2 1-17 16,4-3-10-16,0 4-26 0,4-5-46 0,-1-2-10 15,-2 2-28-15,5-5-28 0,-6 2-116 16,7 0-453-16,3-5 52 0,0-1 112 16</inkml:trace>
  <inkml:trace contextRef="#ctx0" brushRef="#br0" timeOffset="-196188.19">30447 4403 732 0,'0'0'248'15,"3"-3"64"-15,-3 3-38 0,2-7-8 0,-2 7-33 16,0 0-25-16,1-7-17 0,-1 7-19 0,0 0-21 16,0 0-23-16,-9-2 3 0,9 2-11 15,0 0-20-15,-18 4-24 0,11 0-12 0,-3 0-2 16,-1 1-13-16,-1 0-6 0,0 0-25 16,1 2-21-16,-5 1-7 0,3 0-8 0,0 0 5 15,-2 0-10-15,2-2-2 0,-1 1-3 16,1 0-16-16,6-1 19 0,-4 2-27 0,4-6 22 15,-2 5-6-15,7 0 5 0,-7-4-5 0,5 3-5 16,1-4 8-16,0 4-8 0,0-3 18 0,3-3 18 16,0 8-3-16,0-8 18 0,0 8 3 15,0-8-18-15,6 6 13 0,-1-1 5 0,-3-2-11 16,1 0 11-16,4 3-5 0,-3-4 2 0,1 4-5 16,-3-3 15-16,4 2-2 15,-2-2-2-15,3 0-3 0,0 1-11 0,-1-1 1 16,-2 1 12-16,2 0 0 0,-2 0 3 0,3-1-10 15,-3 3 5-15,2-5 12 0,0 2-22 0,-2 1-3 16,2-1-13-16,-1 2-28 0,-2-2-33 16,1 3 5-16,-1-4-51 0,3 4-60 0,-6-6-119 15,7 5-474-15,0-1 43 0,-3-2 72 0</inkml:trace>
  <inkml:trace contextRef="#ctx0" brushRef="#br0" timeOffset="-196061.75">30518 4638 906 0,'0'0'233'0,"0"0"-64"16,3-4-65-16,-3 4-175 15,0 0-605-15,0 0 67 0</inkml:trace>
  <inkml:trace contextRef="#ctx0" brushRef="#br0" timeOffset="-192673.2">17429 10649 926 0,'0'-6'259'15,"0"6"-26"-15,0 0-36 0,0 0-16 0,0 0-19 16,0-7-11-16,0 7-26 0,0 0 3 0,0 0-5 16,0 0-13-16,0 0-2 0,-14 22-21 15,10-6-13-15,-6 3-13 0,-7 7-2 0,1 14-79 16,-8 8-11-16,-4 13 5 0,-3 2 1 15,0 5 22-15,-6-3-2 0,3 1-8 16,-4-3 21-16,-3-1-11 0,0-8-4 0,0 1-4 16,0-4 11-16,4-11-2 0,6-2-1 0,-3-5-9 15,3 0-24-15,0-2 8 0,7-7-13 0,4-8-31 16,2-3-23-16,2-5-94 0,5-3-60 16,-2-5-24-16,6-5-406 0,-1 2 14 0</inkml:trace>
  <inkml:trace contextRef="#ctx0" brushRef="#br0" timeOffset="-192031.54">16950 10751 757 0,'0'0'246'0,"-3"-4"-26"15,3 4-15-15,-4-6-93 0,4 6-17 0,-6-5 8 0,6 5 4 16,-4-4-10-16,4 4-7 0,0 0-1 0,-6-6-7 16,6 6-12-16,0 0-17 15,-3-1-9-15,3 1-1 0,0 0-4 0,0 0 4 16,0 0-2-16,0 0-8 0,0 0-22 0,0 0-4 15,0 0 16-15,0 0 18 0,0 0-33 16,0 0-3-16,23 6 10 0,-23-6-15 0,17-5 8 16,-7 3 0-16,4-4 0 0,0-1-3 0,3-3 2 15,0 2 9-15,4-3-9 0,-2-3-12 16,-1 4 13-16,0-5-6 0,-2 4 16 0,2-3-20 16,-5 2 17-16,4-1-5 0,-4 2-15 0,-3 1 10 15,2-3 3-15,0 5-5 0,-5 0-6 16,4-1 1-16,-4 5 9 0,-1-4-7 0,1 4 0 15,0-3 3-15,-3 3 10 0,2-2-8 16,-5 5 13-16,-1 1-23 0,9-7-1 0,-9 7 12 16,4 0-4-16,-4 0-4 0,0 0-6 15,0 0 5-15,11 12-10 0,-8-2 19 0,0 1 6 16,1 3-12-16,-4 2 6 0,6 3 11 0,-3-1-14 16,2-2 10-16,-2 8-23 0,4 0 20 15,-1 0 0-15,-2 1-18 0,2-1 6 0,2 1 9 16,-5 1 1-16,4 2-13 0,0 4 2 0,-1-5 24 15,2-4-29-15,-2 2 13 0,-2-5 8 16,2 1-20-16,1-3 7 0,0-2 12 16,-3-1-7-16,2-3 11 0,-2 2-11 0,-1-3-5 15,3-3-18-15,-1 2-8 0,-2-3 11 16,1 1-16-16,-1-1-10 0,0 0-15 0,0-4 0 16,-2 4-11-16,2-6-48 0,-3-1-118 0,3 0-519 15,-3 0 45-15,0 0 134 0</inkml:trace>
  <inkml:trace contextRef="#ctx0" brushRef="#br0" timeOffset="-191079.07">15805 11983 703 0,'0'0'244'0,"-3"-3"-19"15,3 3-13-15,-4-5-48 0,4 5 15 0,0 0-30 16,0 0-16-16,0 0-10 0,0 0-16 15,-6 14-2-15,6-3-25 0,3 4 7 0,0 3-21 16,-2 4 3-16,5 4 8 0,1 2-18 0,3 4-5 16,-3 3-106-16,3 14 24 0,4-2-5 15,-4-1 28-15,5 4-10 0,-2-2-1 0,0-2-7 16,1-3 18-16,-4-8-3 0,1-9-2 16,-1 4 5-16,-3-10-3 0,2 5 3 15,-1-7-8-15,-1-1 11 0,-1-2-6 0,1 2 11 16,1-7-11-16,-2 3 5 0,-3-4-7 0,4-1 23 15,-4 2-16-15,1-4 1 0,-1-4 48 16,4-2-36-16,-7 0 21 0,10-8 2 0,-3-4 0 16,0-8-20-16,1-4 8 0,4-6 61 0,-1-12-8 15,3-5 0-15,-4 4 18 0,4-4-35 16,-7 12-4-16,6-11 9 0,-2 9-26 0,-1 3 10 16,-1 4-3-16,2 2-2 0,-4 3-18 0,0 1 0 15,2 5-5-15,-4 2 8 0,2 2 2 16,-4-2-18-16,3 9-2 0,-2-4-13 0,-1 2-18 15,0 1-18-15,2 4 5 0,-2-1-15 0,0 6-13 16,-3 0-11-16,0 0-19 0,0 0-34 16,10 10-41-16,-10-3-82 0,0 3-302 15,3 5-174-15,-2-2 64 0,-1 2 80 0</inkml:trace>
  <inkml:trace contextRef="#ctx0" brushRef="#br0" timeOffset="-190587.49">16626 12416 468 0,'6'-8'279'0,"-5"8"-8"0,-1 0-7 15,0 0-41-15,-4-11-24 0,4 11-7 0,-3-6-20 16,3 6-6-16,-4-4-23 0,-2 0-12 0,6 4-8 15,-11 0-16-15,11 0-9 0,-17 8 7 16,7-2-34-16,0 3 1 0,0 1-13 0,-1 1 7 16,1 3-14-16,0 3-17 0,-1 1 1 0,4 2 5 15,1-4-5-15,2-1-3 0,-2 4-10 16,2-3-20-16,0-1-11 0,4-1-5 0,0-3-28 16,3 2 11-16,-2-3-1 0,6-2 0 15,-3-1 11-15,5-4-3 0,-2 0 7 0,7-2-7 16,-4-5 5-16,4 2-5 0,3-2 13 15,0-3-13-15,0 0 15 0,0-1-4 0,-3 1 1 16,3-4-4-16,-4 1 10 0,2 0 5 0,-5-1 3 16,0 3 9-16,1-2 1 0,-5 2 18 15,-2-2 2-15,2 1 3 0,-3-3 0 0,-3 4 15 16,0-2-15-16,-3 0-3 0,-3 1 3 0,2-1-13 16,-3 3 5-16,-4-5 0 0,-1 3-25 15,2 5 20-15,-1-4-10 0,0 2 10 0,-2 2-18 16,2 0-5-16,2-2-3 0,-2 5-12 0,1 0-13 15,3-1-29-15,7 2-12 0,-10 0-82 16,10 0-69-16,-8 0-246 0,8 0-309 16,0 0 68-16,0 0 47 0</inkml:trace>
  <inkml:trace contextRef="#ctx0" brushRef="#br0" timeOffset="-190274.72">16875 12134 749 0,'3'-7'262'15,"-3"7"-101"-15,0-4-2 0,0 4 9 16,0-7-4-16,0 7-31 0,0 0-23 16,0 0 6-16,0 0-27 0,0 0-25 0,0 0 18 15,0 0-15-15,-6 25-3 0,6-15 0 0,-3 5 18 16,3 2-39-16,-3 1-10 0,2 4 6 15,1 2-6-15,0 1 8 0,-3 3-28 0,-1-1 20 16,1 4-10-16,2 2 0 0,-2 2 3 0,0-2-6 16,3 1 3-16,-3 0-10 0,2 1-15 15,-2-6 2-15,0-2 2 0,3 1-33 0,0-2-20 16,0-5-36-16,0 1-15 0,3-3-57 0,1-1-38 16,-1-4-13-16,3 3-519 0,2-9 37 15,-1 2 88-15</inkml:trace>
  <inkml:trace contextRef="#ctx0" brushRef="#br0" timeOffset="-189788.22">17278 12546 778 0,'0'-5'268'16,"0"5"-114"-16,-3-10 17 0,0 5-22 0,0 1-13 15,-1-2-6-15,-3 4 8 0,0-4-20 0,0 6-26 16,-2-3 8-16,-2 0-15 16,1 3 20-16,-3 3-49 0,-2-2 5 0,-1 2-4 0,-2 4-1 15,1-2-20-15,3 1 0 0,-3 1-13 16,4 0 2-16,0 4 11 0,1 1-3 16,3-3-30-16,5 1-11 0,-2-2-23 0,1 1 1 15,5-1 9-15,0-1-9 0,3-1 1 0,2-2-9 16,2-3 15-16,2-1-21 0,3 0 19 0,1-3-8 15,3-4 10-15,2-1 12 0,-1 2-9 16,-3-3-1-16,3 0 6 0,0 0 10 0,0 0 13 16,-4 1 12-16,1 0 8 0,-3-1 13 0,-2 5 3 15,2 0 2-15,-4-3 18 16,0 4 13-16,-1-2-1 0,-2 3 50 0,3 0-24 16,-7 2-10-16,7-6 8 0,-4 6-18 0,-3 0-3 15,0 0-4-15,7-6-11 0,-7 6-8 0,0 0 3 16,0 0 10-16,0 0-20 0,0 0 2 15,0 0-23-15,6 14 3 0,-6-9-13 0,3 0-3 16,-1 2-13-16,4 1-4 0,-3 1-24 0,4-1-12 16,0 0-26-16,4 3-13 0,2-1-18 15,-3 0-17-15,4-2-44 0,-1 1-70 0,1-7-106 16,0 8-459-16,3-5 71 0,-4-3 37 0,-1 2 89 16</inkml:trace>
  <inkml:trace contextRef="#ctx0" brushRef="#br0" timeOffset="-189155.42">17576 12156 962 0,'0'0'297'15,"-3"-5"-44"-15,3 5-12 0,-4-4-31 16,4 4-13-16,0 0-28 0,0 0-13 0,-10 11-18 15,7-3-25-15,-1 3-1 0,1 3-17 16,0 4-3-16,-1 6 0 0,0 1 3 0,1 3-16 16,2 7-15-16,-2 0-7 0,3 0-9 0,0 7-12 15,0-7 5-15,0 5-25 0,0-2-6 16,0-4-36-16,3 1 1 0,-2-9-6 0,-1-1-41 16,3-2-28-16,1-6-15 0,-1-1-3 15,-2-4 16-15,2 1 2 0,-3-4 31 0,6 0-5 16,-5-8-21-16,2 5-30 0,-3-6 25 0,0 0-15 15,0 0 2-15,14-10 31 0,-11 4-10 16,1-2 20-16,-4-1 49 0,3-3 26 0,0 3 51 16,-3-1 17-16,0 3 11 0,0-3 8 15,0 2-18-15,0 1 30 0,0-1-20 16,0 4-13-16,0-4-8 0,0 3-12 0,3-3 10 16,-2 4-21-16,-1-4 3 0,3 2-7 0,4-3 9 15,0 1-5-15,3 0 8 0,0-1-17 16,4-1-4-16,-1-3-4 0,2 3-3 0,4-1 0 15,-1-2 2-15,-1 4-2 0,0-2-3 0,4-2-7 16,-4 3 5-16,3 0 2 0,-6 1-7 16,3 1-3-16,-4 0 10 0,2 0-7 0,-2 1-16 15,-2 0 13-15,-1 4 11 0,-1-2-14 0,-2 1 14 16,1 0 7-16,-2 2 0 0,-2 0-8 0,-4 2 16 16,10-6-8-16,-10 6 15 0,7 0 13 15,-7 0-10-15,0 0-15 0,10 8 7 16,-7-2-2-16,-3-1 5 0,1 1 10 0,2 2-13 15,-3-1-17-15,3 3 14 0,-3-2-17 16,0 2 13-16,3-2-14 0,-2 5 1 0,2-2 10 16,-3-1-5-16,4 3-18 0,-1-3 5 0,0 0 0 15,1 1-10-15,-1 0-10 0,0-1-5 16,-2-2-19-16,5 3-22 0,-3-1-24 0,2-1-17 16,-2 0-75-16,4-5-51 0,-4 3-540 0,3-1 21 15,-2-2 30-15,-4-4 100 0</inkml:trace>
  <inkml:trace contextRef="#ctx0" brushRef="#br0" timeOffset="-188960.57">17976 12191 652 0,'0'-5'246'0,"0"5"-41"16,0-9-16-16,0 5-20 0,0 4-36 15,0-7-28-15,0 7-33 0,3-8-59 0,-3 8-31 16,1-3-92-16,-1 3-62 0,3-4-475 0,-3 4 14 16</inkml:trace>
  <inkml:trace contextRef="#ctx0" brushRef="#br0" timeOffset="-188675.72">18123 11972 865 0,'0'-6'281'16,"0"6"-27"-16,4-7-24 0,-4 7-20 0,0 0-23 16,0 0-34-16,0 0-9 0,0 0-14 15,0 0 1-15,0 0-6 0,0 27-15 0,0-7-2 16,3 0-26-16,-3 5-3 0,3 1-12 15,-2 6 9-15,2 5-27 0,0 0-82 0,0 2 2 16,0 15 18-16,-2 1-2 0,5-3 0 16,-1 5 9-16,-2-6-17 0,3 1-10 0,1-4 0 15,-4-6-13-15,4-9-29 0,-3-6-17 0,0 1-77 16,2-6-74-16,-2-6-36 0,6 2-471 0,0-4 95 16,-3-7 41-16</inkml:trace>
  <inkml:trace contextRef="#ctx0" brushRef="#br0" timeOffset="-188251.44">18430 12591 432 0,'0'-4'164'16,"0"4"5"-16,0 0-10 0,4-4-19 15,-4 4-9-15,1-7-13 0,-1 7 2 0,0 0-30 16,3-5 4-16,3 0-20 0,-5 1 1 0,8-2 17 15,-5 0-54-15,7-3 11 0,-5 1-21 0,4 1-5 16,-3-1-2-16,4 2-34 0,-2-5 20 16,-2 1-7-16,4 2-5 0,-4-2 13 0,2 1 5 15,-2-4-6-15,-2 3 34 0,1 2-28 0,-2-2-3 16,-1-1-4-16,-3 1-4 16,3 1 21-16,-3 3 0 0,-3-1 10 0,0 0 1 15,-1 0-11-15,-2 2-3 0,1 2 3 0,-5 3-7 16,1-2 30-16,9 2-31 0,-21 2 0 15,11 4 1-15,-5 1-16 0,2 2 92 0,-1 2-2 16,1 6-11-16,3 2-28 0,-1 2 8 0,4 3-3 16,1 0 8-16,2 2-18 0,-2 0 8 15,6 1-3-15,3-1-7 0,0-1-1 0,4 0-17 16,0-3 0-16,7-4 9 0,5 3 9 16,6-6-16-16,2-2 5 0,10-10-2 15,-2-3-11-15,23-10-2 0,7-5-7 0,14-7-40 0,3-8-37 16,3-15-170-16,4 8-618 0,0 1 106 15,3-4 65-15,-6-2 61 0</inkml:trace>
  <inkml:trace contextRef="#ctx0" brushRef="#br0" timeOffset="-187244.84">26895 8687 570 0,'0'0'164'0,"0"0"-5"16,-4-5-8-16,4 5 0 0,0 0-21 0,-3-7-17 15,3 7-8-15,0 0 18 0,3-7-21 0,-3 7 3 16,-3-6 8-16,3 6-8 0,0 0-26 16,0 0-15-16,3-6 13 0,-3 6-5 0,0 0-14 15,0 0-1-15,0-6-16 0,0 6 12 0,0 0-24 16,0 0-14-16,0 0 18 0,0 0-2 16,0 0 10-16,0 0 15 0,0 0-12 15,-3 24-60-15,-1-11 6 0,-2 10-13 0,-2 4 8 16,-8 19 7-16,0 4 13 0,-9 16 8 0,-2 3 10 15,-1 6 10-15,-3-2-20 0,-1 4-5 16,-4 4-11-16,-2-5-2 0,4-1-13 0,0 1 8 16,0-3-16-16,3-6-2 0,3-7 0 0,6-12 20 15,1-7-10-15,6-13 13 0,2-3-15 16,3-3 22-16,2-5-2 0,-1-2-5 0,5-4 5 16,-2-1-7-16,4-2-1 0,-4-1-36 0,6-4-7 15,0-3-41-15,0 0-36 0,0 0-79 16,17-17-525-16,-10 5 71 0,0-2 47 15</inkml:trace>
  <inkml:trace contextRef="#ctx0" brushRef="#br0" timeOffset="-186652.42">26601 8868 261 0,'0'0'102'16,"0"0"-5"-16,0 0-20 0,0 0 5 15,0 0-10-15,0 0 2 0,0 0 0 0,0 0 3 16,0 0-16-16,0 0 11 0,0 0-41 0,0 0 2 16,0 0 18-16,0 0 23 0,0 0-25 15,0 0 41-15,0 0-3 0,0 0 2 0,0 0-2 16,17 4-36-16,-6-8 19 0,2-7-6 16,6-2 66-16,-4 1-20 0,6-2-5 0,3-4 8 15,-1-4-36-15,12-5 4 0,-1 1-9 16,3 1-13-16,-9 3-5 0,-1 4 2 0,-3 1-7 15,-3 0 7-15,-1 3-15 0,-3 2 15 16,-3 3 1-16,-1 0-1 0,1 1-2 0,-4-1 17 16,-3 2 1-16,4-1-80 0,-4 2 8 0,-1 3 0 15,-2-2 11-15,-1 2 1 0,3-2 14 16,-1 2-18-16,-5 3 2 0,3-4-8 0,-3 4 4 16,0 0-4-16,0 0 19 0,3 12-24 0,-6-2 8 15,3 0 5-15,-3 5-20 0,-1 0 20 0,4 3-5 16,-4 6 16-16,4 1-18 15,0 1-6-15,-3 1-2 0,3 3 18 0,3 5-29 16,-3-2 24-16,0 6-13 0,3-4 0 0,-2 0 7 16,3 2-9-16,-1-2 7 0,3 1-6 15,-5-4-14-15,5-1-6 0,-2-5-20 0,-1 0-15 16,3-2 5-16,-4-3-29 0,1 1-40 0,0-4-83 16,-3 0-106-16,3-1-472 0,0 2 82 0,-2-5 89 15</inkml:trace>
  <inkml:trace contextRef="#ctx0" brushRef="#br0" timeOffset="-185709.67">25924 10672 460 0,'0'0'274'16,"0"-7"5"-16,-3 1-20 0,3 6-29 0,-3-3-5 15,3 3-22-15,-5-5-32 0,5 5-7 16,0 0-26-16,-3-4-28 0,3 4 3 0,0 0-1 15,-10 11 1-15,7-1-31 0,-4-2 7 0,0 9-4 16,-3 3-18-16,0 0 7 16,-4 6-21-16,4 8-4 0,-11 4-5 0,4 0 4 15,0 2-14-15,0 2-4 0,0 0-19 0,0-4 24 16,0-5-32-16,7-4-16 0,-5-4-7 0,5 4-6 16,1-8-38-16,-2 1-3 0,4-4-55 15,3-1-9-15,-2-3-25 0,3-3-13 0,0-3 31 16,1 0-16-16,2-5-5 0,0-3-7 0,5 4 10 15,-5-4-105-15,0 0-23 0,13-16-80 16,-6 3 49-16,4 2 26 0,0-4 54 0,0-3 145 16,1-7 67-16,-2 1 8 0,2-1 10 0,-1 4 46 15,-1-8 51-15,0 9 0 16,-2-3 10-16,2 6 24 0,-3-2-3 0,3 4-11 16,-3 1 21-16,-3-3-2 0,2 6-42 0,-1-3 114 15,0 6-29-15,-1-2-5 0,-1 3-11 0,1-1-7 16,-1 1-35-16,-3 2-6 0,3 0-8 15,-2 1-38-15,-1 4 26 0,6-4-3 0,-6 4-13 16,0 0-10-16,0 0 20 0,16 6-35 0,-11-4 0 16,1 6 2-16,1 1-8 0,1 4 6 15,2-1 5-15,0 0-19 0,1 1 4 0,2 2-3 16,0 3-3-16,1-1-10 0,0-2-3 0,3 1 16 16,-4 0-23-16,2-1 23 15,1-2-33-15,-2 2 12 0,0 0-2 0,0-5-6 0,-1 5-9 16,1-5-16-16,-1 0-15 0,-1-2-1 15,1 0-30-15,-3 1-51 0,4-2-18 0,-4-6-54 16,0-1-138-16,4 0-471 0,-4 0 118 16,0-3 25-16</inkml:trace>
  <inkml:trace contextRef="#ctx0" brushRef="#br0" timeOffset="-185440.54">26368 10674 911 0,'0'-8'253'16,"0"8"-22"-16,-3-7-39 0,3 7-13 15,0 0-8-15,0 0-12 0,0 0-8 0,0 0-31 16,0 0-23-16,-10 21 31 0,7-10-35 0,2-1-6 16,-6 5 10-16,4 2-28 0,-4 5 10 15,4-2-7-15,-4 4-92 0,1 3 4 0,-2-2 11 16,1 5-5-16,0 0 2 0,-2 2 11 0,4-6-19 15,-4 6-30-15,5-7 8 0,-2 0-8 16,4 0-28-16,-3 0-34 0,5-7-33 0,-4 4-46 16,3-5-99-16,2 1-457 0,3-1 91 0,-1-4 66 15</inkml:trace>
  <inkml:trace contextRef="#ctx0" brushRef="#br0" timeOffset="-185035.39">26652 10997 678 0,'4'-4'223'0,"-4"-3"-37"0,0 3 22 15,0 4-32-15,3-8 70 0,-1 2-41 0,-2 6-11 16,-2-10 6-16,2 10-28 0,-3-7-37 0,-1 6 21 16,4 1-23-16,-10-1-25 0,10 1-3 15,-13 1-10-15,5 0-3 0,-2 6-18 16,5-1-15-16,-6-2-8 0,3 8-2 0,1-3-3 15,0 1-8-15,1-1-15 0,1 1 3 16,2 2-31-16,0-3 0 0,3-1 12 0,0 0-20 16,0-2 21-16,5 1-16 0,1 1 16 0,1-4-16 15,3-3 3-15,0 0-13 0,3-3 23 0,-2-2-5 16,6-4-7-16,-1-1 7 0,2 1 10 16,-4 0-5-16,3-5-13 0,1-1 16 0,-5 3 2 15,-3-1 13-15,1 1 0 0,-1-2-5 0,-1 3 8 16,-5 2-3-16,3 0 8 0,-4-2-21 15,-2 3 13-15,-2 0 0 0,0 4-20 0,-4-4 9 16,5 7-9-16,-8-3-11 0,-1 3 3 0,9 0-18 16,-14 2 5-16,6-1-36 0,-1 5 1 15,-1-3-16-15,2 5-31 0,1-2-33 16,1 1-80-16,2-2-43 0,1 2-43 0,0 0-472 16,3-4 62-16,5 2 64 0</inkml:trace>
  <inkml:trace contextRef="#ctx0" brushRef="#br0" timeOffset="-184628.53">26898 10931 537 0,'11'-5'233'0,"-3"4"-41"16,-3 0-15-16,-2-4-26 0,-3 5 5 15,8-1-10-15,-8 1-13 0,7-3-23 0,-7 3 8 16,0 0-11-16,0 0-7 0,10 3-16 16,-10-3-15-16,0 8 21 0,3-1-26 15,-3 1-13-15,0-2 34 0,-3 3-37 0,3 0-2 16,0 1 8-16,0-2-10 0,-1 2-8 0,1-2 2 15,0-1-10-15,-3 1 8 0,3-2-11 16,-3 2-19-16,3-5-4 0,0 4-4 0,3-4-4 16,-3-3 4-16,4 8 7 0,-4-8 5 0,6 0-7 15,-6 0-13-15,0 0 17 0,18-8 4 0,-12 1-11 16,4 1 10-16,1 0-10 0,-4-3 23 16,3-1-18-16,1-1 0 0,-1 3 5 0,2-2 8 15,-4 2-10-15,2 1 10 0,0 1 23 16,-2 0-26-16,1 0 6 0,-5-3 17 15,3 7-15-15,-1-4-5 0,-1 4 0 0,1-3 2 16,-6 5 8-16,10-1 1 0,-10 1-1 0,7 0-5 16,-7 0-8-16,11 7-2 0,-5-6 18 0,1 6-16 15,-1-1-2-15,-2-1 5 0,6 2 13 16,-6 1-21-16,2 1-10 0,-2-1-8 0,3-1-30 16,0 3-21-16,0-2-51 0,1 5-103 0,-3-2-176 15,3-3-420-15,2 0 103 0,-1-5 28 16</inkml:trace>
  <inkml:trace contextRef="#ctx0" brushRef="#br0" timeOffset="-184457.99">27513 10976 611 0,'5'-1'200'15,"1"-5"-13"-15,1 5-26 0,1-3-20 0,-3-2 5 16,6 3-34-16,-1-1 9 0,0 0-34 15,4 0-3-15,-1 1-22 0,4-4-29 0,-3 4-23 16,4-1-74-16,4 2-31 0,-4-4-125 0,8 3-481 16,0-4 71-16</inkml:trace>
  <inkml:trace contextRef="#ctx0" brushRef="#br0" timeOffset="-183757.09">27961 10665 662 0,'-3'-7'231'0,"3"7"-88"0,0-8 98 0,0 1-24 15,0 7-12-15,0-9-18 0,0 9-33 16,0-4-9-16,0 4-6 0,0-6-14 16,0 6-20-16,0-6-18 0,0 6 3 0,0 0-11 0,0 0-20 15,0 0-3-15,0 0-2 16,0 0-11-16,16 15 9 0,-8-5-29 0,-1 3 23 16,0-1-18-16,6 4 0 0,-2 6 0 0,2-2 3 15,1 5-8-15,-1 0-8 0,2 0-2 16,-2 5-5-16,0-3 12 0,3 1-7 0,-4 0-3 15,2-3 11-15,-4-6-13 0,4-1-3 0,-4-1 7 16,-3-2 6-16,5-4-15 0,-7 3-1 0,2-4 34 16,-1-2 5-16,-2-1-18 15,2-1 21-15,0-2-11 0,-1-4-5 0,-5 0 6 0,0 0 1 16,17-10-4-16,-10 0-74 0,0-2 7 16,-1-2-18-16,1-2 31 0,-1-4-5 15,-1 0-11-15,2-3 6 0,-1-2 2 0,1 0 1 16,-1 0 12-16,-1 0 0 0,1 0 2 0,-2 0 4 15,-1 0 9-15,3 0-2 0,-5 1-3 16,2 6-2-16,0 0 5 0,2 3-5 0,-2-2 5 16,0 6-3-16,2-3 3 0,-4 6 25 0,0-3-27 15,2 3-14-15,-3 0 6 0,3 0-24 0,-1 1-4 16,-1 5-1-16,-1 2-12 0,4-6-18 16,0 3-8-16,-4 3-18 0,0 0-66 0,0 0 27 15,13 10-81-15,-9-3-522 0,2 2 25 0,-2 1 108 16</inkml:trace>
  <inkml:trace contextRef="#ctx0" brushRef="#br0" timeOffset="-182688.15">28784 10882 568 0,'5'-6'174'0,"-2"2"25"0,0-2 55 15,-2-1-85-15,-1 3-16 0,0-2 1 16,0 0-29-16,-4-1 3 0,4 7-28 16,-6-10-5-16,2 8-13 0,-4-3 2 0,-2 4-7 15,-2 1-10-15,0 0-16 0,-4 4-8 0,-1 0 11 16,5 3-23-16,-4 1 7 0,0 2-17 16,3-3-9-16,1 7 6 0,-2-2-10 0,4 3-13 15,3-5-49-15,-2 6-23 0,7-7-15 0,-4 6 8 16,6-6-8-16,3 1 7 0,1-2 6 15,0 0 12-15,3-1 1 0,3-4 15 0,3 3 4 16,-2-5-11-16,2-1 27 0,1-1 18 0,2-2 5 16,2-1-10-16,-1 0 44 0,-3-3-8 0,4 1 15 15,-2-2 13-15,1-1-10 16,-3 1 8-16,5 0 9 0,-7 1-12 0,2-3 8 16,-1 6 2-16,-3-2 13 0,-2-2 13 0,2 5-21 15,-4-1 31-15,1 0-5 0,0 0-18 16,-3 4-2-16,-4 0 4 0,9-7-22 0,-9 7-1 15,4-2-15-15,-4 2-2 0,0 0-5 0,0 0 9 16,3 13-14-16,-3-9 1 0,3 3-4 0,-3 1 3 16,0 1-16-16,1-1 10 0,2 2-8 15,-3-2-14-15,4 5-1 0,2-5-8 0,-2 0 11 16,2 1 2-16,1-5 14 0,4 2 4 0,-1-4-26 16,3-2 6-16,2 0 0 0,5 0 10 15,-3-4-5-15,7-3-8 0,0-2 5 16,1-4 16-16,1-4-10 0,3-2 2 0,3-8 12 15,-4-3-14-15,2-2 2 0,-5-4 2 0,-1-3 16 16,-4-3-13-16,1 0-2 0,-4 1 2 16,-1-1-10-16,-7 9 10 0,0 1 13 0,-5 5-5 15,2 2 15-15,-1 2 5 0,-4 3-7 0,0 3 7 16,-1 0-10-16,0 3-2 0,0 2-6 16,0-1-15-16,-1 4 5 0,-2 6 0 0,-3-2-2 15,6 5-6-15,0 0 8 0,-18 8-5 0,10 5 5 16,-7 1-5-16,1 9 3 0,1 2 10 15,-2 6-13-15,-4 10-3 0,1 3 31 16,2-1-25-16,3 2-3 0,-2 1-3 0,1 3 3 16,7-1 23-16,1-11-17 0,5-4-24 0,1-8-3 15,1 0 1-15,5 0 2 0,-2-1 2 16,5-5 1-16,4 1 30 0,-1-4-17 0,2-3-1 16,2-5-7-16,-1 0-8 0,4 1 5 0,-1-5 8 15,3-1-5-15,-1-3 2 0,4 0 8 16,-3-3 3-16,2 0-19 0,-3-1 22 0,2-4-6 15,-1 0-6-15,-2-2 9 0,-1-3 7 0,-5 3-15 16,1-1 15-16,-4-1 1 0,0 0-6 0,-3-1 5 16,0 1-2-16,-3-1-19 0,-4 3 14 15,3 1 2-15,-3 0-7 0,-3 1-4 0,3 1 6 16,-2 0 3-16,-3 4 0 0,-1-1 4 16,-2 1-14-16,8 3-1 0,-17 3 5 15,8 1 1-15,0-1-11 0,-1 5 5 0,0-1-15 16,0 1-5-16,5 2-5 0,-3-2-36 0,0 2 7 15,4 2-25-15,1-2-25 0,0 0 37 0,0-3-1 16,3 0 4-16,0-3 5 0,3 2 11 16,0-1 2-16,-3-5 11 0,7 3 17 0,-7-3 26 15,8 0 3-15,-8 0 22 0,0 0 42 0,16-7 15 16,-12 7 2-16,-1-4 16 16,6 0 13-16,-9 4-77 0,5-3 107 0,-2-1-25 15,-3 4 12-15,0 0-20 0,3-4-5 0,-3 4-13 16,0 0-10-16,1-6-10 0,-1 6-23 0,0 0 9 15,0 0 1-15,0 0-25 0,0 0 4 16,0 0-10-16,3 17-10 0,0-9 0 0,-1-1-51 16,-1 3 2-16,3-2-25 0,4-1-1 0,3 3 4 15,1-2-63-15,5-3-129 0,9 3-623 16,-3-4 82-16,9 0 87 0,-3-3 121 0</inkml:trace>
  <inkml:trace contextRef="#ctx0" brushRef="#br0" timeOffset="-181549.99">28959 11018 404 0,'0'-9'77'0,"0"5"25"0,0-7 13 0,0 6 21 16,0-4-16-16,-3 1-7 0,3 1 46 0,-3-1 15 16,1 1-39-16,-3 0-4 0,2-2-3 15,-4 5-10-15,0-2-19 0,3 0 22 16,-3-1-32-16,-2 4-2 0,1 0-2 0,-2-1-24 0,3 3-2 16,-3 0 5-16,0-1 23 0,0-1-28 15,-4 8-92-15,4-4 12 0,-1 0 6 16,-6 3-11-16,4-1 14 0,-1 4 17 0,0-3 10 15,-3 7-28-15,2-2 0 0,-4 2 3 0,5-2 15 16,-3 7-5-16,1-5 8 0,4 4-3 16,-4 0-7-16,5-5 12 0,4 5-13 0,-3-5 11 15,1 7 10-15,1-9-16 0,3 9 9 0,0-5-6 16,-1-1-23-16,5-1 13 0,-2 3 7 0,3-2 6 16,4-2 0-16,-1 1 4 0,0 2-12 15,4-2 13-15,3-3 0 0,1 1 0 16,2 0 5-16,6-4-23 0,-4 1 15 0,6-2-5 15,0-3 3-15,1 0 20 0,-1-1-18 0,0-5 18 16,3 3-30-16,-1-5 22 0,-1 0-5 16,1-3-2-16,2-5 5 0,-5-1 0 0,1-3-13 15,-1 3 11-15,-3-1-19 0,0-7 16 0,-5 8-13 16,-4 1 18-16,-3-2 12 0,-2 0-14 16,0 2-3-16,-6 0 7 0,0-1-12 0,-2 2 7 15,-3 4 16-15,-3-3-8 0,-1 4 2 0,-4 1-7 16,-1 0 3-16,-3 1-16 0,2 2-2 15,0 4-1-15,-2-3 11 0,0 4 7 0,3 1-25 16,0 0-25-16,3 0-17 0,0 1-32 16,1 4-11-16,2-3-58 0,4 5-46 0,4-7-37 15,5 6-550-15,3-4 88 0,3 0 66 16</inkml:trace>
  <inkml:trace contextRef="#ctx0" brushRef="#br0" timeOffset="-180688.05">29921 10318 660 0,'0'0'202'0,"3"-3"-18"16,-3 3-33-16,0 0-12 0,0 0 4 0,0 0-30 15,0 0 4-15,0 0-9 0,0 0-16 0,-4 19-10 16,0-6-3-16,1 3-7 0,0 4-5 16,1 3 2-16,-3 3-16 0,-1 7-12 0,-1 2-5 15,-4 8 8-15,4 7 2 0,-1-2-3 16,-4 2-4-16,2 0-21 0,0 2 5 0,2-2 7 15,-2 0-9-15,0 0-26 0,1 0-8 16,1-13-38-16,6-8-13 0,-3 1-44 0,1-4-33 16,-9 2-130-16,13-6-453 0,0-5 63 0,4-6 32 15</inkml:trace>
  <inkml:trace contextRef="#ctx0" brushRef="#br0" timeOffset="-180348.27">29903 10918 545 0,'0'0'197'0,"-6"-4"-3"0,6 4-2 16,-4-6-43-16,4 6-21 0,0 0-13 16,0-7-36-16,0 7 1 0,0 0 14 0,13-2-14 15,-3-3-6-15,4 4-15 0,0-1 12 0,7-5-1 16,-1 5-19-16,0-4-3 0,1 4-12 15,5-4-2-15,-8 3-9 0,3-3 6 0,-3 4-6 16,-2 0 19-16,2-2-21 0,-2 3 5 0,-2-2-12 16,-2-1 17-16,-2 4 10 0,-1 0 3 15,1 0-5-15,-3 1-71 0,3 2 14 16,-3-1-14-16,0 0-1 0,-1 3 28 0,-5 0 65 0,6 2-11 16,-4 1 31-16,-1-1-21 15,-2 3 3-15,0-2-18 0,-2 5-2 0,-1-2-13 16,3-3 15-16,-4 3-23 0,1 1-18 0,3-3 0 15,-1 1-23-15,-2-2-33 0,0 2-18 16,3-2-64-16,-3 0-44 0,3 1-30 0,0-2-579 16,3 1 97-16,-3-1 39 0</inkml:trace>
  <inkml:trace contextRef="#ctx0" brushRef="#br0" timeOffset="-180159.14">30293 10566 714 0,'0'0'161'0,"0"0"-38"0,0 0-52 0,0 0-65 15,0 0-55-15,0 0-560 0</inkml:trace>
  <inkml:trace contextRef="#ctx0" brushRef="#br0" timeOffset="-179876.31">30614 10341 680 0,'0'-8'249'0,"0"3"-24"0,0 5-23 15,0 0-30-15,0 0-19 0,0 0-25 0,0 0-2 16,0 0 2-16,0 0-34 0,-7 23 22 16,1-5-29-16,3 6-3 0,-5 1-15 0,1 7 5 15,-1 1-2-15,-8 15-11 0,3 2-9 16,3 1-17-16,-4 0 1 0,1 2-25 0,2 4-27 16,-1-3-12-16,-1 0-49 0,4-4-38 15,2 0-54-15,-3-1-269 0,5-13-299 0,2-4 69 16,0-7 77-16</inkml:trace>
  <inkml:trace contextRef="#ctx0" brushRef="#br0" timeOffset="-179467.55">30753 11018 568 0,'1'-4'240'0,"0"-2"-37"0,2 3-34 15,-3-2-1-15,3-2-9 0,-1 3-18 0,-1-2-16 16,-1 6-9-16,1-8-6 0,-1 2-16 16,3 3 4-16,-3-4-27 0,3 4 3 0,-1-2-27 15,0-2-19-15,8 3-8 0,-3-4 3 0,3 0-18 16,0-2 8-16,7-3 3 0,-2 5-1 0,4-5-2 16,-1-1-11-16,-1-1-4 0,0 4 14 15,0-3-19-15,-3 2 22 0,-1-1 31 0,-2 3-2 16,-1-1-8-16,-3 0 38 0,-1 3 10 0,2-2-43 15,-2 3 0-15,-3 3 5 0,-2-3-7 16,-1 0-16-16,0 7 7 0,-2-7 1 16,-6 6-16-16,8 1-7 0,-16 4 13 0,4 0-1 15,-2 3-12-15,-2 3 15 0,-2 4-13 0,5-2-7 16,-3 5 15-16,1 2-6 0,4 0-7 16,-2 0-5-16,3 4-7 0,5 0 20 0,-1-3-26 15,6 3 5-15,5-4 11 0,1 4-16 0,7-4-5 16,5 2 0-16,5-3-49 0,4-3-55 15,1-5-35-15,-4 1-201 0,16-4-464 0,2-2 124 16,4-4 78-16</inkml:trace>
  <inkml:trace contextRef="#ctx0" brushRef="#br0" timeOffset="-152095.65">25374 11751 401 0,'-7'-4'133'16,"0"0"21"-16,3 4-23 0,4 0-16 0,-6-4-15 15,6 4-3-15,-4-6 8 16,4 6-16-16,0 0 73 0,-7-2-14 0,7 2-15 15,0 0-25-15,-6-5-3 0,6 5-16 0,-6 0 6 16,6 0-21-16,0 0-12 0,0 0-3 0,0 0-6 16,0 0-17-16,0 0 10 0,0 0-20 15,0 0-3-15,0-8-8 0,0 8 13 0,0 0 1 16,13-2-14-16,-7 0 5 0,4-3 8 0,1 4-4 16,5-2-9-16,2-1 16 0,-1 1-3 15,4 1-26-15,3-1 1 0,3-4 12 0,1 4-2 16,-2-4 5-16,2 6 2 0,5-6 1 0,0 5-8 15,1-5-11-15,3 6 3 0,3-6-5 0,-2 4 8 16,4-2-8-16,2 3 5 16,-4 0-18-16,19-4 21 0,-8-1-3 0,10 3-2 15,-5-2 4-15,5-2 4 0,-1 1-16 0,-3-1 7 16,0 4 6-16,1-4-3 0,-3 0 5 0,0 1-2 16,-8-1 2-16,14 1-2 0,-5 2-11 15,5-1 1-15,1-1 4 0,3-1 1 0,1 1 2 16,2-2-5-16,0 1 13 0,-3 4-13 0,6-3-5 15,-6 0 7-15,4 0-10 0,-4 3 8 0,3-2 8 16,-3-2-16-16,3 5 3 0,-3-2 5 16,7-2-5-16,-2 3 13 0,0-2-3 0,2-1 8 15,0 3-8-15,2-2 8 0,-1-2-3 0,2 1-13 16,14-1 1-16,3-2 2 0,-20 3 2 16,20-1-7-16,0-2 21 0,2 3-9 15,-3-1-9-15,-15-1 4 0,-2 1-4 0,15 0-1 16,-17-1 3-16,3 1 5 0,11 0-2 0,3-2 5 15,-14 3-14-15,17-1 9 0,0-1-6 16,-2 1 9-16,-16 4 6 0,2-3-17 0,-1 0-15 16,1 0 27-16,1 0 4 0,13 3-19 0,-11-3 11 15,13 0 7-15,-11 4-8 0,-2-2-9 0,-4 5 17 16,-2-7 5-16,1 4-22 0,-5 1 7 16,-3-3-3-16,1 2-7 0,-5-1 2 0,0 3 6 15,-10-2-4-15,-5-1 12 0,-3 1-6 0,1 2 0 16,-2-1 10-16,-2-2-8 0,-4 4-2 15,-3-1-10-15,-2-1 18 0,-4 1-1 16,-5-2-4-16,1 3 7 0,-6-1-12 0,-2 1 14 16,-1 0 35-16,-2 0 17 0,1 0-3 0,-7 0 3 15,3 0 54-15,2-2-62 0,-12 2-7 0,12 0 10 16,-4-1-19-16,-8 1 4 0,12-4-18 16,-12 4-1-16,7-2 1 0,-7 2 5 0,10-1 4 15,-10 1-19-15,7 0 14 0,-7 0-32 0,0 0-75 16,10-1-71-16,-10 1-93 0,4 1-276 0,-4-1-341 15,6 3 190-15,-6-3-20 0,0 0 76 16</inkml:trace>
  <inkml:trace contextRef="#ctx0" brushRef="#br0" timeOffset="-103293.02">20567 10811 143 0,'0'0'66'0,"3"-5"6"15,-3 5-3-15,0 0 69 0,1-5-35 16,-1 5 4-16,0-7-7 0,0 7 3 0,0 0-1 16,3-4 3-16,-3 4-26 0,0 0 31 15,3-8-15-15,-3 8 0 0,0-6-13 0,0 6-72 16,3-4-20-16,-3 4 30 0,1-6 16 0,-1 6-16 16,0-8 6-16,0 8 5 0,0-7-6 15,0 7 85-15,3-8-2 0,-3 6-21 0,0-5 0 16,0 7 18-16,0-8-26 0,0 4 3 0,-3 0-13 15,3 4-2-15,0-10 7 0,-1 7-13 16,-2-1-12-16,3 4-5 0,-7-8 9 0,1 8-12 16,6 0-5-16,-17-2 10 0,7 4-33 0,0-2 2 15,-8 6 6-15,1-4-16 0,-3 6 23 16,-1 2-10-16,0 2-10 0,-2 0 5 16,2 1-13-16,0-1 5 0,1 6 2 0,-1 2-12 15,4-4 18-15,1 2-8 0,1 3-2 0,2 0-14 16,3-2 19-16,-1 5 0 0,5-2-6 15,2-1 6-15,1 0-11 0,3-2-4 0,0-1 4 16,3 3-10-16,4 0 11 0,0 0-13 0,4-2 7 16,5-1 21-16,-2-1 12 0,3-2-22 0,4-4 2 15,2 3 3-15,-2-4 7 0,3-2-10 16,3-1 0-16,1-1 5 0,2-5 1 16,1 0-9-16,0-2-73 0,0-3 7 0,0 0 7 0,6-2 21 15,-3-2-17-15,0-2 9 16,0 2 3-16,-3-6 21 0,0 3-24 0,-4-7 24 15,1 4-6-15,-1-3 1 0,-6 0 2 0,-1 2-1 16,-6 1 4-16,2-2 23 0,-2 1-3 0,-7-1-6 16,0 1 1-16,1 3 26 0,-5-1 2 15,0 2-33-15,-3-2-21 0,-3 5 21 0,0-2-6 16,-5 2 21-16,1 4-5 0,0-2-23 0,-5 3 23 16,1-1-12-16,-3 4-4 0,0 0 21 15,1 5-20-15,-1-3 12 0,3 4 9 16,-2-2-6-16,-1 4-29 0,1 2 17 0,-1 1-1 15,4-1 3-15,3 1-8 0,0-3 12 0,0 0 1 16,4 2 3-16,-1-3-1 0,4 1 3 16,0 1 8-16,4-3-18 0,-4-4 15 0,6 3-10 15,2-4 0-15,2 0 38 0,-10-1-25 0,24-7-14 16,-14 6-12-16,8-6 34 0,-5-2-21 16,4 1 7-16,-3 0-12 0,6-2 20 0,-6 1 8 15,0 0-33-15,-1-1 28 0,-3-1-11 0,1 3 6 16,-1 3-3-16,0-1-8 0,-3-1 16 0,0 3-13 15,-1-1-5-15,-2 3-8 0,-1 0 16 16,-3 2-3-16,7-4-13 0,-7 4 13 16,0 0-23-16,0 0 10 0,14 7 3 0,-14-1 5 15,3-2 10-15,1 4-2 0,-1-1-9 16,0 3-6-16,1-2 14 0,0-1-4 0,2 3 9 16,-2-3-7-16,2-1-5 0,4-1 41 0,-2 0-18 15,2-3-13-15,0-1-5 0,4-1 15 0,-1-1-7 16,5-3-3-16,-2-4 0 0,-1 1-23 15,4-3 11-15,-1-3 2 0,-1 1-16 0,-3-2 16 16,3-2-18-16,-3 6 13 0,-1-5 7 16,-2 7 13-16,-1-3 1 0,-4 2-1 0,2 0-8 15,-2 3 6-15,1-2-28 0,-4 5 15 0,1-1-3 16,-4 4 5-16,0 0 19 0,0 0-37 0,0 0 24 16,0 0-3-16,0 18 0 0,0-5 13 15,0-1-21-15,0 9 3 0,0-2 2 16,3 6-4-16,-3 2 17 0,7 6 8 0,-3 3-13 15,2-1-3-15,-2 1-4 0,5-3 7 0,-1 2-5 16,-1 2 20-16,-1-3-4 0,1-2-1 16,4-3-23-16,-4 2 8 0,2-7-20 0,-2-4-16 15,4-2-15-15,-4-3 18 0,-1 2-62 0,1-7-20 16,1 0-87-16,-2-5-528 0,-2 0 41 16</inkml:trace>
  <inkml:trace contextRef="#ctx0" brushRef="#br0" timeOffset="-102885.59">21353 10805 558 0,'0'0'130'0,"0"-8"-2"0,0 8-23 0,3-4 8 16,-3 4-21-16,8-4-15 0,-2 1-16 16,-6 3 3-16,14 3-26 0,-3-1 24 15,-1 0-11-15,3 2-5 0,-2 0-10 0,2 0 13 16,4-1 66-16,-3 5-21 0,0-2-7 16,2-2-2-16,-4 3-11 0,1-1-20 0,-3-2 7 15,1 0 1-15,-1 0-14 0,-4 0 9 0,1-1-11 16,0 0 0-16,0 2 8 0,-4-3-26 15,-3 5 13-15,0-7-3 0,-6 8-2 0,2 0-13 16,-6 0 10-16,0-1-7 0,-1 1-21 0,-3-4 21 16,-2 4-1-16,2-1-4 0,0 3-3 0,0-6-3 15,4 0-10-15,-3 3-10 16,2 0-16-16,1-3-19 0,4 3-27 0,-2 0 6 16,5-4-19-16,-1 4-32 0,4-7-37 0,3 7-92 15,1-6-501-15,7-1 74 0,-1 0 56 16</inkml:trace>
  <inkml:trace contextRef="#ctx0" brushRef="#br0" timeOffset="-102462.3">21805 10801 606 0,'-7'0'215'15,"-4"-1"-20"-15,11 1-8 0,-17-1-34 0,7 2-10 16,-3 0-9-16,3-1-27 0,3 5-7 0,-4-2 5 16,1 4-10-16,4 1-11 0,-2 0-5 0,1 1-15 15,4 0 3-15,0 0-16 0,2 1-7 16,-2 2-9-16,3 0 9 0,0-4-13 0,4 2-8 16,-1-2-8-16,4-1 0 0,-4 0 14 0,5 1-9 15,1-6 11-15,-2-1-18 0,0 2 2 16,-7-3-7-16,20-4 7 0,-13 2 3 0,4-3-5 15,-1 0 0-15,-3 0-16 0,4-3 11 16,-5 1 12-16,1 2-2 0,2 0-13 0,-1-3 46 16,-4 5 6-16,2-4-85 0,-2 5 10 15,-1-3 7-15,3 1-4 0,-3 0 84 0,-3 4-20 16,5-4-11-16,-5 4-15 0,6-6 13 0,-6 6-8 16,4-1 3-16,-4 1 10 0,0 0-26 15,0 0 13-15,13 8-7 0,-10-5-11 0,2 3-10 16,1 0-23-16,1-3-13 0,0 7-18 0,3-6-15 15,0 4-102-15,0-5-47 0,-3 5-245 0,10-5-267 16,-3 2 34-16,3-5 74 0</inkml:trace>
  <inkml:trace contextRef="#ctx0" brushRef="#br0" timeOffset="-102008.13">22167 10738 570 0,'0'0'187'0,"-17"0"5"16,10 3-28-16,-3-1-13 0,-1 2-31 15,1 0-7-15,4 3 5 0,-5 1-24 0,1 1-7 16,3 0 6-16,1 1-9 0,2 3-28 0,-3-2 72 16,7-3 5-16,0 6-35 0,0-3 4 15,3-1-20-15,1 1 13 0,0-1-6 16,5-1-14-16,-2-1-14 0,4-2-15 0,-1-2 8 15,3 3-11-15,1-5-7 0,0-2-5 16,0 1-16-16,3-1 13 0,0-1-15 0,0-2 5 16,0-3-3-16,0 3-7 0,0-2 5 0,1-3-11 15,-2 1-4-15,2 1 7 0,-2-2 3 16,-2 0-1-16,0 0 4 0,-4 1 4 0,1 1-7 16,-1-1 15-16,-4 3 15 0,5-2-5 0,-7 4-15 15,2-4 8-15,0 4-11 0,-2 0 1 0,-4 2 7 16,8-6-31-16,-8 6 16 0,6-1 15 15,-6 1-31-15,0 0 18 0,0 0-7 0,4 9-13 16,-4-9 12-16,3 8 16 0,-3-8-3 16,0 8-12-16,3-4 10 0,-3 3-11 15,0-3 1-15,3 0 12 0,-2 3-86 0,-1 0-1 16,3-4 0-16,0 5-15 0,-3-1-5 0,4-1-10 16,0-1-11-16,2 2-64 0,-3 0-63 15,-2-1-49-15,2-2-479 0,0-3 64 0,-3-1 82 16</inkml:trace>
  <inkml:trace contextRef="#ctx0" brushRef="#br0" timeOffset="-101831.4">22472 10633 673 0,'-4'-7'284'0,"4"7"-23"15,-4-7-15-15,4 7-31 0,-3-1-39 0,3 1-43 16,0 0-23-16,-3-7-10 0,3 7-49 0,0 0-35 16,0 0-29-16,0 0-100 0,0 0-120 15,0 0-491-15,0 0 79 0</inkml:trace>
  <inkml:trace contextRef="#ctx0" brushRef="#br0" timeOffset="-101540.21">22593 10419 470 0,'0'0'185'0,"0"0"-16"0,0 0-23 16,0 0-3-16,0 0-7 0,0 0 22 0,-6 30-53 15,10-16-2-15,-4 5-19 0,2 0 6 16,-2 11-19-16,1-3-7 0,-1 9 11 0,0 3-34 15,-1 0 15-15,2-3-5 0,-2 5-7 0,3-6-6 16,1 3-23-16,0-5 1 0,1-6-16 16,-1-1-21-16,0-2 31 0,1-1-61 0,3-6-5 15,-3 0 5-15,-1-5-34 0,3 2-17 16,-2-4-24-16,2-3-35 0,-6 0-174 0,8-3-336 16,-5-3 72-16</inkml:trace>
  <inkml:trace contextRef="#ctx0" brushRef="#br0" timeOffset="-100347.6">22618 10906 604 0,'-3'-5'171'0,"-1"1"-15"0,1 0 11 15,3 4-24-15,-3-10-25 0,3 7 2 16,3-2-23-16,0-2 1 0,1 3-1 16,6-3-26-16,0 1 6 0,0-2-3 0,5 1-22 0,-2 1-19 15,1 0-2-15,2-2 12 0,2 0-10 16,-2 1-4-16,2 3 35 0,-1-2-46 15,0-1 5-15,-3 5-3 0,0-4 6 0,-1 5-14 16,1-5 4-16,-4 5-6 0,0-1-23 0,-2 0 13 16,-2-1-2-16,-6 3 4 0,13-3 11 0,-13 3-8 15,0 0 13-15,8 7-20 0,-8-7-19 16,0 9 26-16,0-9 5 0,-11 12-4 16,5-5 14-16,2 5-17 0,-2-2-3 0,-2 0 17 0,1 1-22 15,-2 2 3-15,5-4 7 16,-2 1 0-16,1 2 0 0,2-3-5 0,0 1 3 15,2-2 4-15,-2 1-17 0,3-1 15 0,3-2-15 16,-2-2 2-16,5 3 11 0,-1-4-3 0,4 3-3 16,-2-5-12-16,3-1 12 0,1 0 1 15,2-2 4-15,1-4 6 0,0 4-10 0,3-5-14 16,-4 3 6-16,1-2 7 0,-3-2 1 0,2 0 12 16,-3 1 0-16,-3 0-7 0,0 2-1 15,0-2 21-15,-4 1-10 0,1-1-15 0,-4 4 4 16,0 3-9-16,-4-9 7 0,1 3 15 0,-4 4-23 15,0-4 8-15,-7 6 3 0,1-3 10 0,0 2-8 16,-2-4 5-16,2 4-33 16,-4 0 8-16,5 0 12 0,-1 0 11 0,0-3-6 15,3 4 9-15,2 0-14 0,-1-1 6 0,2-2 7 16,7 3-18-16,-11-4 0 0,8 0 6 16,3-2-21-16,0 6 10 0,7-14 0 0,0 6 11 15,-3-2-16-15,8 2 10 0,-4-4-5 0,2-1-5 16,0 1 6-16,1-1 14 0,-1 0 6 0,0-2-18 15,-3 1 2-15,4-1-2 0,-5 3 17 16,-3-3-20-16,1 6 13 0,-1-1 8 0,-3-4-8 16,0 6 5-16,0-1 3 0,-4 1-3 15,-2 4-7-15,0-2 19 0,-1-1-17 16,-4 5 16-16,-2 1-14 0,2 0 1 0,-2-3-6 16,-1 8 16-16,0-3-15 0,-2 1-4 0,1-1 14 15,2 5-13-15,2-3 15 0,-2 3 3 0,3-4-8 16,2 4-18-16,-1-2 3 0,2 3 26 15,3-1-22-15,1-4 4 0,3 5 33 0,0-7-34 16,4 10-5-16,2-10 8 0,1 4 8 0,7-2-11 16,-1-2 1-16,1-2 12 0,6-2-7 15,1 4 7-15,-1-7-23 0,4 3 16 0,0-2 7 16,1-2 0-16,-2 3-5 0,-3 0 0 0,-2-2-2 16,-1 5-6-16,0-4 11 0,-4 4-18 0,1-3 10 15,-3 2-21-15,-2 1 24 16,2-3-1-16,-4 5-14 0,-7 0 9 0,13 0 1 0,-13 0-4 15,11 5 1-15,-8-2 8 0,0 6-6 16,-3-1 16-16,1 0-26 0,-1 2 6 16,0 4 7-16,0 2 2 0,0-6 3 0,0 6 0 15,0-3-10-15,0 0-2 0,0 1 4 0,0-3 6 16,0 3-1-16,3-3 21 0,0-3-13 0,1 2-4 16,3-3-17-16,-3 1 11 0,5 1 11 15,-2-8-14-15,0 2 6 0,4-1-3 0,2-7-13 16,1 4 8-16,2-3-3 0,-1-3 16 0,1 0-11 15,-1-2-2-15,-2-2 13 0,7-1-16 16,-6 0 18-16,3-1 0 0,-7 1-4 16,0-1 9-16,1 3-2 0,-4-1-11 0,0 4 6 15,-1-2 5-15,-3 2-6 0,2 1 1 0,-2-3 2 16,-3 6-4-16,0-2-1 0,0 5 2 16,0 0-4-16,-3-8 5 0,3 8-6 0,0 0 1 15,0 0-14-15,0 0 14 0,-18 12 5 0,15-9-6 16,0 4-7-16,3-3-5 0,-1 3 15 15,-2 0-13-15,3 0 16 0,3-3-5 0,-3 3-3 16,1 1-11-16,2 1-14 0,3-1 30 0,-2 4-10 16,2-3 7-16,2 0 1 0,2 3-16 0,0-4 18 15,-2 6-10-15,4-4 10 0,-2-1 0 16,-2 6 3-16,2-5-13 0,0 3 18 16,1-1-18-16,-4 3 17 0,-1 0 14 0,-2-3-6 15,-4 5-17-15,-1 4 10 0,-8 1-6 16,-12 18 9-16,-7 3-6 0,-9 18-28 0,-15 0-41 15,-9-1-123-15,-11 7-616 0,-27 6 86 0,0-7 95 16</inkml:trace>
  <inkml:trace contextRef="#ctx0" brushRef="#br0" timeOffset="-79041.39">20642 11533 240 0,'0'0'74'0,"-7"-3"18"0,7 3-28 0,0 0-10 15,-9 0 3-15,9 0-14 0,0 0-33 0,-12 3 34 16,12-3-8-16,-9 1 28 0,2 4-57 15,4-3 16-15,-5 0-5 0,2 1 13 0,2 1-18 16,-2 1-6-16,2-2-7 0,-2 0 0 0,-2 4 39 16,1-3-31-16,-2 0-11 15,5 1 16-15,-4-2 0 0,-1 4-29 0,2-2 16 16,0-1 8-16,-3-3 0 0,3 6 2 0,0-4-2 16,1 1-14-16,-2-1 4 0,2 0 22 15,-1 1-9-15,0-3-22 0,1 4 14 0,1-3 25 16,-4 1-10-16,5 0-59 0,-2-1 3 0,6-2 20 15,-12 2 87-15,6 1-18 0,6-3 8 16,-10 2-3-16,10-2-17 0,-6 3 19 0,6-3-27 16,0 0 15-16,-11 0-7 0,11 0 4 0,-4 5 1 15,4-5-16-15,0 0 0 16,0 0-13-16,-6 2 19 0,6-2-11 0,0 0 5 16,0 0-13-16,0 0 16 0,0 0 15 0,0 0-13 15,0 0 16-15,21 0 20 0,-21 0-97 16,19-3 15-16,-8-1-10 0,3 1 13 0,3-2 2 15,0 3 11-15,3-6 7 0,5 1-23 0,2 2 95 16,4-7-15-16,3 4 4 0,13-7-9 16,2 2-19-16,5-1 3 0,-3 2 8 0,7-2-18 15,-3 3 12-15,6-3-2 0,-2 2-7 0,-1-1-11 16,3 2 3-16,-2-2-18 0,-2 4 15 0,1-2-5 16,1-2-21-16,2 5 21 0,-3-4-12 15,0-1-22-15,-2 3 32 0,2 0-13 16,0 1 9-16,-1-4-17 0,1 5 13 0,-3-2-18 15,0 0 18-15,0 1-11 0,-4-4 1 16,-6 5 5-16,2-5 7 0,-5 1-7 0,-5 2-6 16,1 0 1-16,13-5-3 0,-3 0 2 0,6 2-9 15,-5-2 14-15,-2 1-9 0,1-3 4 0,-7 8-2 16,4-8-17-16,-4 6 14 0,-7-2-10 16,0 5 16-16,-3 0 2 0,2-2-5 0,-2 0 0 15,-6 5 15-15,2-4-20 0,-3 5-5 0,3-1-8 16,-6-2 5-16,2 4-10 0,-5-1-15 15,2 1 7-15,-2 1 0 0,-5 1 6 0,4-3-16 16,-7 4-11-16,4 0 27 0,-7-1-31 16,3 0 20-16,-10 1 13 0,17 0 5 15,-17 0-18-15,10 1 8 0,-10-1-18 0,4 1-49 16,-4-1 16-16,0 0-31 0,0 0-31 0,-3 5-578 16,3-5 99-16</inkml:trace>
  <inkml:trace contextRef="#ctx0" brushRef="#br0" timeOffset="-78398.5">20783 11784 496 0,'0'0'200'0,"0"0"-21"15,0 0-15-15,9-13-21 0,-5 9 8 0,-1 1-10 16,5-3-39-16,2-1 24 0,3 2-39 0,4-2 23 16,5-6 0-16,1 5-13 0,10-9-20 15,13 0 0-15,5 1-11 0,3-4 8 0,1-2-2 16,17-3-13-16,3 0 5 0,3 0-5 15,1 0-18-15,1-1-3 0,4-2 6 16,5 2-11-16,3-2-12 0,-3 3 17 0,-3 0-20 16,-3 0 13-16,-2-2-8 0,-5 4-3 0,-1-2-12 15,-4 0 5-15,-9 8-3 0,-4-1 8 0,3 1 7 16,-6-1-14-16,0 3-1 0,-3 0 20 16,-2-2-27-16,-8 9 7 0,-8-3-5 0,0 2-2 15,-7 2-3-15,-3-1 3 0,0 1-14 0,-3 3 16 16,0-2 3-16,-5 1-8 0,1 1-2 15,-3-2 9-15,0 3-12 0,-1-2 10 0,-3 5 5 16,1-4-15-16,-1-1 8 0,0 4 7 0,-2-1 0 16,-2 1-10-16,1-3 0 15,0 4-18-15,-1-2 11 0,-6 2 7 0,11-5-5 16,-8 4 0-16,-3 1-19 0,10-2-19 0,-10 2-42 16,0 0-83-16,4-2-50 0,-4 2-576 0,0 0 144 15,0 0-20-15</inkml:trace>
  <inkml:trace contextRef="#ctx0" brushRef="#br0" timeOffset="-63046.78">21281 12576 261 0,'0'-8'94'0,"0"8"-35"0,0 0 15 0,0 0-12 16,0 0-8-16,0 0-16 0,0 0 13 16,0 0 0-16,0 0 13 0,1-4-10 15,-1 4 13-15,0 0-95 0,0 0 38 0,3-6-20 16,-3 6-11-16,0 0 85 0,0 0 10 0,0 0 6 16,0 0-4-16,-3-7-19 0,3 7-27 15,0 0 19-15,0 0-5 0,-7-3-1 0,7 3-12 16,-6-5 2-16,6 5 5 0,-8-2-12 0,8 2-16 15,0 0 18-15,-13 5-2 0,6-3-3 16,-1 1-10-16,-1 2 2 0,-1-2-10 16,3 4 13-16,-4 0 0 0,1 0-2 0,0 2 12 0,-1-1 0 15,1 3-43-15,0-3 43 16,0 3-16-16,3 2 6 0,-3-2-10 0,2 3-13 16,1-2 8-16,1 2 17 0,0 0-10 0,2-3 13 15,1 3-20-15,3-3 15 0,-4-1 10 16,4 3-8-16,4-2 3 0,-1-3 3 0,0 5-11 15,1-3 6-15,-1-1-8 0,4-1 10 0,3 2-8 16,-3-3 6-16,3 0-11 0,0-2 13 16,1 2-13-16,2 0-2 0,-2-2 10 0,2-3-11 15,0 1-4-15,-1-2 10 0,1 3-3 0,1-4 3 16,-1 0 7-16,1 0-17 0,0-1 7 16,-4-2 8-16,4 2-5 0,-4-2-13 0,0-2 15 15,4 3 18-15,-4-6-33 0,1 1 23 16,-1-3-18-16,-1 0 6 0,-2-5 7 15,4 4-11-15,-7-3 16 0,5-1-25 0,-5-3 7 16,3 3-15-16,-3-2 22 0,-1 3-12 0,0-1 11 16,0 1 2-16,-3-1-19 0,0 5 22 0,0-2-16 15,-3 0 10-15,0 4-5 0,0-2-7 16,-5 2 14-16,4 5-7 0,-2-1-7 0,-4 1 7 16,3 1-8-16,-4 2-4 0,-2 0 7 0,-1 1 10 15,1 2-10-15,-1-2 5 16,0 3 5-16,1-1 3 0,-4-2-5 0,4 4-3 0,1-3 10 15,-1 0-10-15,2 3-5 0,1-3 3 0,1-1 0 16,2 3-19-16,-1-3-2 0,2 1 0 16,6-2-12-16,-10 6-19 0,6-4-41 15,4-2-94-15,0 6-223 0,0-2-317 0,0-4 92 16</inkml:trace>
  <inkml:trace contextRef="#ctx0" brushRef="#br0" timeOffset="-58255.95">22570 12246 302 0,'0'0'89'0,"-6"2"8"0,6-2-17 0,-4 7 12 15,-3-4-5-15,4 0-13 0,-1 2-15 16,-2 1-8-16,-1 2-23 0,0-2 29 0,-3 4-21 15,3 0 12-15,0 0-7 0,-3 1-10 0,3 3 7 16,-3 0 6-16,3-3-16 16,-3 4 5-16,6-5-15 0,-3 4 8 0,1-3-3 15,2-2-13-15,0-1 18 0,-2 0 0 0,2 2-2 16,1-3 2-16,0-1-7 0,3-4-1 16,-3 5 13-16,3-3-30 0,0-4 15 0,-4 7-11 15,4-7 52-15,0 0-36 0,0 0-5 0,7 6-13 16,-7-6 8-16,0 0 23 0,0 0-33 15,16-7-1-15,-8 1 83 0,-1 2-19 0,-1-1-4 16,4 3-4-16,1-2-1 0,-1 0-9 0,0 2-7 16,4-3-10-16,-1 5 5 0,1 0-8 0,0 0-5 15,0 4-13-15,2-1 24 0,-1 5-11 16,1 1 15-16,2-1-28 0,-5 0-2 16,4 2 2-16,-6 1-7 0,3 0 12 0,-4-1 0 15,3 3 11-15,-2-1-11 0,-3-2 8 16,-3-1-7-16,2 4 2 0,-4-5 15 0,1 2-7 15,-4-2 4-15,0 6-2 0,-7-4 11 0,3 1-11 16,-4 3-15-16,-8 1-8 0,0-2-2 0,-2 2 17 16,2 0-7-16,-5-1-13 0,-4 0-10 15,2 1 10-15,-4-1-3 0,3-3-20 0,3-1 18 16,-3-2-13-16,4 1 3 0,3-1-16 0,0-1 15 16,2 1-19-16,2-6-19 0,-1 5-33 15,4-6-56-15,4 3-52 0,-5-3-61 16,8-2-443-16,3 1 3 0</inkml:trace>
  <inkml:trace contextRef="#ctx0" brushRef="#br0" timeOffset="-57940.21">22410 12341 744 0,'0'0'228'0,"0"0"-13"15,-8 0-7-15,8 0-96 0,0 0 16 0,-3-5-20 16,3 5-29-16,0 0-33 0,8-10 36 15,-1 0-5-15,2 2-18 0,9-9-16 0,2 2 1 16,18-10-3-16,6-4-3 0,14-10 0 0,7-1-7 16,7-1 8-16,3 0-24 0,-3 1 21 0,-1 2-36 15,-1 3-46-15,-2 2-29 16,-13 9-168-16,-2 5-502 0,-7 2 41 0</inkml:trace>
  <inkml:trace contextRef="#ctx0" brushRef="#br0" timeOffset="-52466.36">21579 12755 230 0,'0'0'41'0,"0"0"-13"16,0 0 5-16,0 0-5 0,0 0 16 0,0 0 74 15,0 0-6-15,0 0 1 0,0 0-6 0,0 0 9 16,0 0-14-16,-3-7 11 0,3 7-19 16,0 0-4-16,0 0-3 0,0 0-69 0,-4-7 7 15,4 7 14-15,0 0-26 0,0 0 5 0,0 0 2 16,0 0 16-16,0 0-3 0,0 0-12 15,-3-1 2-15,3 1 2 0,0 0 1 0,0 0-1 16,0 0 11-16,0 0-23 0,0 0 2 0,0 0 3 16,-4-7 0-16,4 7-2 0,0 0-6 15,0 0-2-15,0 0-16 0,0 0 5 16,0 0 21-16,0 0-18 0,0 0-2 0,-6 13-1 0,6-13 8 16,0 0 0-16,-1 5 3 0,1-5-5 15,-3 7-6-15,3-7 16 0,0 4-23 16,0-4 5-16,0 0 5 0,-3 4 7 0,3-4 6 15,0 0-10-15,0 9 12 0,0-9-36 0,0 0-7 16,0 0 18-16,0 6 13 0,0-6-29 16,0 0 13-16,3 2 13 0,-3-2-15 0,0 0 7 15,0 0 0-15,0 0 6 0,0 0-3 0,0 0-8 16,0 0 10-16,0 0-4 0,0 0 7 16,0 0-21-16,0 0 6 0,0 0 10 15,0 0 7-15,0 0 3 0,0 0 1 0,0 0 1 16,0 0-20-16,-10-12 8 0,10 12 13 15,0 0-3-15,0 0-20 0,0 0 12 0,0 0 11 16,-14 5 2-16,14-5-15 0,-6 7 15 0,6-7-12 16,-4 4-9-16,1-1-9 0,3-3 23 0,-3 3-6 15,3-3-2-15,-1 7 7 0,1-7-17 16,0 0 20-16,-4 5-5 0,4-5 3 0,0 0-11 16,0 0 8-16,0 0-5 0,0 0-8 0,0 0-2 15,11 3 17-15,-11-3-4 0,0 0-3 16,0 0-6-16,10-8 6 0,-10 8 8 0,7-3-1 15,-7 3-2-15,3-6 8 0,-3 6-18 16,7-1 12-16,-7 1 4 0,0 0 11 16,1-6 1-16,-1 6-30 0,0 0 37 0,0 0-38 15,3-3 11-15,-3 3 2 0,0 0-5 0,0 0 2 16,0 0 6-16,0 0-21 0,0 0 13 16,0 0 12-16,0 0-19 0,0 0 19 0,0 0-4 15,0 0-6-15,0 0-2 0,0 0 3 0,0 0 14 16,0 0-22-16,-21 6-21 0,21-6-4 15,0 0-29-15,0 0-3 0,0 0-30 0,-6 4 12 16,6-4-40-16,0 0-13 0,0 0-497 0</inkml:trace>
  <inkml:trace contextRef="#ctx0" brushRef="#br0" timeOffset="-51508.08">21568 12733 396 0,'0'0'182'0,"0"0"-34"16,-9-3 1-16,9 3-8 0,-1-4-6 16,1 4-14-16,0 0-14 0,-6-5-10 0,6 5 1 15,0-5-9-15,0 5-4 0,0-8-8 0,0 8-13 16,0-7 0-16,0 7 5 0,3-10-18 15,-3 9-23-15,4-6 13 0,-1 4-5 0,0-2 15 16,0-2-33-16,-2 4 15 0,6-4-10 0,-4 4-13 16,1-2 6-16,2 1 12 0,-2-1-5 15,2 1-5-15,-2 0-21 0,3 2 6 0,-7 2 2 16,10-4 10-16,-10 4-12 0,10 3 5 16,-10-3 4-16,11 4-14 0,-5 3 15 0,-2 3-11 15,-1-3-12-15,1 1 18 0,-1 6 10 16,0-3-13-16,-3 3-5 0,4-3 2 0,-4 3 6 15,0-3-11-15,0 4 16 0,0-3 0 0,0 3 7 16,-4-5-4-16,1 5 2 0,0-7-5 16,-1 6-3-16,1-3-8 0,-4-1 9 0,4 1 1 15,0-2-17-15,-2 0 5 0,-1-2 0 0,5-1 5 16,-5 2 6-16,3-1-16 0,0-1 15 16,-1-4-10-16,4 7 2 0,-3-7 11 0,-1 4-8 15,4-6-7-15,-4 6 9 0,4-6 4 16,-3 4-9-16,3-4 26 0,-3 7-17 15,3-7 4-15,-1 2-18 0,1-2 1 0,0 0 15 16,-3 6-8-16,3-6-5 0,0 0-3 0,0 0 6 16,0 0 2-16,0 0-3 0,0 0-9 15,0 0 14-15,0 0-14 0,24-3 9 0,-17-1-86 16,0 1 7-16,3 1 0 0,-3-3 11 0,3 4 14 16,0-2 11-16,1-1-2 0,-1 4 12 15,4-3-17-15,-7-1 14 0,6 3 14 0,-2-1-3 16,-4 1 0-16,3 1 2 0,-1-1-15 0,2 1 16 15,-4-3 10-15,-7 3-6 0,18 0 22 16,-9 3-27-16,-2-3 8 0,-7 0-10 16,14 0 21-16,-14 0-1 0,13 0 3 0,-13 0-10 15,10 1-5-15,-10-1 27 0,8 0-22 16,-8 0 18-16,0 0-13 0,10 0 12 0,-10 0-2 16,0 0-15-16,10-1-21 0,-10 1-15 0,6-5-79 15,-6 5-57-15,0 0-56 0,0 0-425 16,0 0 41-16</inkml:trace>
  <inkml:trace contextRef="#ctx0" brushRef="#br0" timeOffset="-50833.11">21295 13287 552 0,'-3'-4'218'0,"3"4"-13"16,0 0-24-16,0 0 6 0,0 0-25 0,0 17-4 16,3-9-27-16,1 7 12 0,0 3-25 0,-1 3-11 15,3 6 6-15,4 0-13 0,-2 5-16 0,2 1-12 16,-3 1 0-16,3-2-11 0,4 12-5 16,-4-9-4-16,1-3-1 0,-2-6-15 15,1 4 7-15,1-7 1 0,-7-2-16 0,6 1-79 16,-4-6 17-16,1-3-7 0,-3 1 0 15,2-4-5-15,-2 0 3 0,-1 2 12 0,0-5-7 16,1 2-16-16,-4-4-25 0,3 2-124 0,-3-1-237 16,0-4-287-16,0-2 80 0</inkml:trace>
  <inkml:trace contextRef="#ctx0" brushRef="#br0" timeOffset="-50283.53">21159 13801 481 0,'0'0'161'0,"0"0"0"15,0 0-25-15,0 0 15 0,0 0-31 0,0 0 1 16,10 13-9-16,-3-9-12 16,0 2-18-16,3 1-18 0,0 2-5 0,1-1 0 15,-1 2-21-15,4-2 3 0,-1 6 20 0,0-4-22 16,4 1 4-16,-3 3 11 0,3-3-13 16,1 2-3-16,-5-4-9 0,1 1 17 0,0-2-16 15,-1 0 1-15,4 1 2 0,-4-3-4 0,-1-2-14 16,-2 2 16-16,0 0 7 0,3-3-33 15,-6 3-7-15,0-4 32 0,0 0-12 0,3 3 0 16,-6-2 10-16,2-1-12 0,1 1 17 0,0-1-7 16,-7-2-70-16,10 0 16 0,-10 0-8 15,13-5 77-15,-9 1-3 0,4-2 1 0,1 2 9 16,-2-5-96-16,4-5 17 0,-4 4 5 16,3-5 21-16,4-2-2 0,-1 1-9 0,-3-2-4 15,4-1 25-15,-1 1 13 0,1-2-3 16,-3 3-10-16,2 0 0 0,-2 1-2 0,-1 5 15 15,0-3-18-15,-3 4 0 0,0 1 0 0,0 1 0 16,-1-1-3-16,1 2 16 0,-3 0-10 0,2 0 12 16,-5 3-12-16,5-2-1 0,-3 4 1 15,-2-4-16-15,-1 6-51 0,3-5 41 0,-3 5-36 16,0 0-8-16,0 0-27 0,0 0-75 0,0 0-18 16,-10 23-560-16,7-12 55 0</inkml:trace>
  <inkml:trace contextRef="#ctx0" brushRef="#br0" timeOffset="-49677.65">21555 14341 639 0,'-3'-10'177'0,"-4"1"87"0,3 2-21 16,0 0-20-16,1 0-21 0,-3 3-13 0,3-2-7 15,-1 5-13-15,4 1-28 0,-11-7-24 0,5 7-9 16,6 0-13-16,0 0-13 0,-24 8-3 15,14 2 5-15,-4-2-17 0,3 6-16 0,-2 3 0 16,-1 1 0-16,4 2-10 0,0 1 3 0,3 2-16 16,-3 1 5-16,3 1 8 0,4 1-23 15,-1 0 5-15,4 0-7 0,0 1-1 16,3-2 16-16,1 0-29 0,3-3 14 0,-1-4 2 0,5 6-6 16,-1-6-4-16,0-4 0 0,4-3 17 15,-1 1-14-15,1-3 14 0,0-5-12 16,3 0-5-16,-3-4-1 0,7-4-81 0,-1 0 13 15,4-5-6-15,-1-3 16 0,-1 0 66 0,1-4 11 16,-2-2-11-16,2-3 6 0,-5 3-1 16,-1-1 8-16,0-2-12 0,-7 3 2 0,0-2 5 15,-2 1 2-15,-2 1-22 0,-2 1-1 0,-4 6 11 16,-1-3-21-16,-5-1 21 0,-2 4 5 16,-1 1-5-16,-2 1-3 0,-6 3-12 0,1-1-6 15,-2 5 23-15,-3 1-10 0,-2 1-10 16,2 1-5-16,0 1 25 0,1-1-12 0,-1 4 0 15,1-3-3-15,3 3 2 0,0-2-10 16,3-1-7-16,3 2-21 0,-2-1-20 0,7-3 10 16,-1 1 2-16,0 2-20 0,7-3-115 0,0 0-115 15,0 0-536-15,0 0 57 0,14-13 95 0,-5 5 74 16</inkml:trace>
  <inkml:trace contextRef="#ctx0" brushRef="#br0" timeOffset="-48439.99">23008 12751 570 0,'0'0'220'0,"-3"-3"-53"16,3 3-6-16,0 0 23 0,-4-5-97 16,4 5-7-16,0 0-21 0,-6-2 12 15,6 2-4-15,0 0-11 0,0 0-15 0,-4-4 10 16,4 4-17-16,0 0-1 0,0 0-5 0,0 0 28 16,0 0-48-16,0 0 15 0,20-3 15 15,-6 2-25-15,0 1 8 0,6 0-16 0,0-3 13 16,8-1 2-16,3 1 80 0,7-4-15 0,2 5-11 15,15-7-13-15,-10 2-2 0,13 0-5 16,-3-1-13-16,-8 1 2 0,-5 3-2 16,-1-2-5-16,-1-1-8 0,-1 4 16 0,-5-2-16 0,-4 1-2 15,-2-2-6-15,-8 6 3 0,4-2-5 16,-3-3 2-16,-5 4-4 0,2-1-6 16,-5 1-2-16,1-2 2 0,-1 2 5 0,-3 1-2 15,1 0 10-15,-4-1 5 0,0-1-12 0,2 1 12 16,-9 1-8-16,11-4 1 0,-11 4-14 15,10-2 1-15,-10 2-31 0,4-2-3 0,-4 2-32 16,6-6-19-16,-6 6-64 0,0 0-56 0,0 0-33 16,0-3-377-16,0 3-100 0,0 0 91 15</inkml:trace>
  <inkml:trace contextRef="#ctx0" brushRef="#br0" timeOffset="-48031.67">23726 12430 604 0,'0'0'222'0,"0"0"-17"0,-7-4-36 0,7 4-18 16,0 0-18-16,0 0-7 0,-3-3-11 0,3 3-13 15,0 0-23-15,0 0 6 0,0 0-1 16,0 0-7-16,0 0-5 0,23 10-26 15,-16-10 10-15,3 4 3 0,1-1-23 0,5-2 10 16,-4-1-15-16,4 5 7 0,2-3-12 0,-2 0 7 16,2-1-5-16,1 0-15 0,-1 3-8 15,0-2 10-15,2 2 1 0,-3-1-1 0,0-2-10 16,0 1 0-16,-1 2 11 0,-1-1-6 0,1-2 0 16,-2 3-5-16,-3-1 6 0,3-2-4 15,-4 2-2-15,0 0 1 0,1-2-4 0,-2 4 8 16,-2-4 1-16,0 0-11 0,0 2 0 0,-7-3 33 15,7 7 0-15,-4-6-12 0,-3 6 12 16,-3 0-8-16,0 3 6 0,-4 0 13 16,-4 5-19-16,-5 0 6 0,1 3-8 0,-4 3-5 15,-2 0 0-15,-10 11-3 0,0-6 3 0,2 6-5 16,3-8 0-16,2-5-23 0,4 5-21 16,3-6-5-16,3-1-41 0,0-1-56 0,4 1-136 15,4-2-519-15,4-5 61 0,0-2 72 0</inkml:trace>
  <inkml:trace contextRef="#ctx0" brushRef="#br0" timeOffset="-46994.55">24704 12550 744 0,'-1'-7'269'16,"-2"4"-21"-16,3 3-22 0,-3-7-27 0,3 7-14 15,0-7-27-15,0 7-37 0,0 0 4 16,0 0-7-16,0 0-23 0,0 0-3 0,0 0-10 15,-3 25-18-15,3-12 5 0,0 0-5 0,-1 7-8 16,2-1 3-16,-1 6-18 0,-1 0 2 16,1 0-4-16,0 0-9 0,0 0 6 15,0 0-5-15,0 0-21 0,0-4 24 0,1 0-19 0,-1-3 3 16,3-1 0-16,0-1-23 16,-3 0-13-16,4-2 5 0,-4-2-31 0,3-1-20 15,0-1-41-15,-3-1-69 0,0 0-46 0,3-2-604 16,0-3 100-16,-2 1 45 0</inkml:trace>
  <inkml:trace contextRef="#ctx0" brushRef="#br0" timeOffset="-46709.36">24594 12856 542 0,'0'0'190'0,"0"0"-32"0,-4-5-12 0,4 5-33 15,0 0 5-15,0 0-14 16,0 0-6-16,11-8-21 0,-7 6-1 0,5 0 1 0,2-4-36 16,-1 3-10-16,4-4 23 0,3 0-3 15,4-1-10-15,-4-3 0 0,6 1-13 16,-2 0 10-16,-4 4-5 0,0 0-25 0,0-1-5 0,-3 4-21 15,0-1 10-15,0 1-15 0,-4 1-82 16,3-3-28-16,-5 7-44 0,1-2-40 0,-2 3-454 16,-1-1 36-16</inkml:trace>
  <inkml:trace contextRef="#ctx0" brushRef="#br0" timeOffset="-45703.51">22235 12480 378 0,'0'0'139'0,"0"0"-27"0,0 0 6 0,-6 13 0 0,6-5-21 16,0 0-18-16,0 5 6 0,3-2-19 0,-3 3-9 15,3 1 4-15,-2 0-17 16,-1 1 2-16,3 0-5 0,0 2-3 0,0 1-5 0,0-3 11 15,-2-1-26-15,3-1 0 0,-4 3 12 16,3-3-7-16,0-2 0 0,-2 4-15 16,2-4-21-16,0 1-5 0,-3-4-61 0,3 5-36 15,-2-4-16-15,2-2-470 0,-3 2-16 0</inkml:trace>
  <inkml:trace contextRef="#ctx0" brushRef="#br0" timeOffset="-45360.02">22082 12776 598 0,'-10'-1'177'0,"10"1"-13"15,0 0-18-15,0 0-11 0,0 0-4 0,0 0-23 16,0 0-11-16,0 0-10 0,-4-4 2 0,4 4-19 16,0 0-6-16,13-7-6 0,-6 1-1 15,4-2-19-15,2-1 8 0,1 1-5 16,6-4-2-16,-2-1-16 0,2 1 2 0,1-1 8 16,0-4-7-16,1 9 2 0,-1-4-2 0,0 0-8 15,-4 8-31-15,1-3 10 0,2 0-45 16,-3 6-70-16,4-5-56 0,-8 5-179 0,5 1-349 15,-2 0 57-15</inkml:trace>
  <inkml:trace contextRef="#ctx0" brushRef="#br0" timeOffset="-43871.83">24793 12516 460 0,'0'0'167'0,"-4"-2"55"15,4 2-19-15,0-6-1 0,0 6-15 16,0 0-44-16,-3-7 3 0,3 7-5 0,0 0-6 16,0-5-2-16,0 5-33 0,0 0-10 15,-3-5 5-15,3 5-11 0,0 0-17 0,0 0-3 16,0 0-13-16,0 0-13 0,0 0 11 0,3 24-8 15,-3-12-3-15,3 9 6 0,0 4-11 16,-2 3-8-16,2 10 1 0,-3-1-3 0,3 17 3 16,3-1-11-16,-5-3 11 0,3 1-6 0,2-5-10 15,-5-10 1-15,5 0-14 0,-2 2 24 0,-1-6-9 16,6-2-17-16,-7-2 8 16,1-3 7-16,3-4-13 0,-5-1 3 0,2-4 13 15,0-2-2-15,1 1-6 0,-4-5 5 0,3 3 5 16,0-5-10-16,1 3 18 0,-3-5-7 15,-1 1 9-15,3-2 1 0,-3 2 15 0,0-7-21 16,3 4 11-16,-3-4-13 0,0 0 10 0,0 0-20 16,6-16 5-16,-6 4-67 0,0 3-10 0,0-7 13 15,-1-2-3-15,-1 3 13 0,-1-3 10 16,3-1-2-16,-6-4 5 0,1-2 0 0,2 2 2 16,-4 1-12-16,1-2 12 0,-1-1 8 0,-1 1 5 15,-1-1 11-15,2-2-19 0,-3-3 19 16,4 7-6-16,-2 1-15 0,1-2 21 0,1 2-6 15,-2-2 0-15,1 0 3 0,1 5 8 0,-1-5-6 16,1 5-12-16,1-3 7 0,-1 5 5 16,2-1-2-16,1 1 8 0,0 2-21 15,-1 4 8-15,1-3 10 0,0 4 0 0,2 0 5 16,0 0-10-16,-2 3 5 0,0-1-3 0,0 2 3 16,3-3-10-16,-3 7 7 0,3-4-4 15,-1 0-1-15,1 6-2 0,-3-5 10 0,3 5-10 16,0 0 4-16,0 0 9 0,0 0-16 0,0 0 11 15,-3 18 4-15,3-7-7 0,0 3 15 16,0 4-28-16,3 1 11 0,0 5 7 16,-2 1 0-16,2 1 2 0,3 5 1 0,-1 2-16 0,1 1 26 15,1-1-11-15,0 15 11 0,3-8-21 16,-3 5-7-16,0-3 2 0,2-9 13 16,-5 2-10-16,4-3 36 0,-2 0-37 0,-2-6 9 15,2-1-1-15,0 0 8 0,-1-4 1 0,-2-3 6 16,0-1-7-16,-2-5 1 0,2 2 1 15,0-4-4-15,0 3 5 0,-2-1-1 0,-1-5 11 16,3 0-13-16,-3-1 8 0,3-1 5 0,0 3-8 16,-3-6 13-16,0 5-7 0,0-7-14 0,0 0 11 15,3 5-13-15,-3-5 15 0,0 0 11 16,0 0-18-16,0 0-16 0,0 0-7 0,0 0-1 16,-3-21-22-16,3 17-57 0,0-4-76 15,3 1-47-15,-3-2-117 0,1 1-405 16,-1 0 51-16,-1-1 80 0</inkml:trace>
  <inkml:trace contextRef="#ctx0" brushRef="#br0" timeOffset="-40047.92">19819 10683 276 0,'0'0'56'15,"0"0"26"-15,0 0-15 0,0 0 7 0,0 0-2 16,0 0 4-16,23-7-40 0,-12 7-31 0,-1-2 3 16,3-3-46-16,2 4 27 0,1-4 9 15,5 0-21-15,3-2 43 0,4 0-27 0,5-1 7 16,1 2 12-16,1-6 14 0,16 2-8 0,-10 1-10 15,11-6-11-15,-2 5 31 0,-1-3 11 16,2 1-27-16,0-3 91 0,0 3-24 0,1-2-2 16,2 0-69-16,4 2-3 0,0-2 10 0,1-3-10 15,2 6 5-15,14-11-20 16,-9 7 8-16,-1 2 37 0,13-9-29 0,-13 5-4 16,-1 4-2-16,5 1 80 0,-4-5-6 0,-3 5-23 15,2-2 8-15,-2 0-13 0,0 2 18 16,-1 2-8-16,-2-3-17 0,2 4 4 0,-3-1-17 15,0-2-3-15,-3 2 13 0,-1-1 5 0,-2 1-29 16,3-4 27-16,-4 5-16 0,0-4 7 0,-10 3 1 16,11 0-15-16,-1-5 12 0,-7 7-8 15,7-7-7-15,-3 5 7 0,-6 0-17 0,-5 2 15 16,2 1 10-16,-6-3-18 0,4 3-2 0,-3-1-3 16,1 1-20-16,-4-1 20 0,-1 4 5 15,-6-2-5-15,3-1-12 0,0 3 14 16,-6-2 1-16,-1 5-3 0,1-5 3 0,-3 3 5 15,1-2 2-15,-1 2-15 0,-2-2 15 0,-1 3-5 16,-2 0-4-16,4-3-6 0,-6 4 5 16,3-1-10-16,-1-1 17 0,1 1-22 0,-4-1 8 15,0 3-6-15,1 0 8 0,-1 0 0 0,0 0 0 16,1 0-15-16,-11 0 15 0,16 0 12 16,-9 1-12-16,4 3 11 0,-4-1-22 0,2-1-1 15,-2 5 19-15,4-6-4 0,-4 6-6 0,2 1 19 16,-1 0-14-16,-1 0-12 0,-1 3 12 15,4-3 4-15,-2 6-14 0,-1-3 18 0,2 6-15 16,-2 3 8-16,4 0-9 0,-4 3-4 16,3-1 13-16,-1 7-6 0,2 0-10 0,-1 3 11 15,1 0 7-15,5 11 5 0,-6-8-20 16,5 9 10-16,-2-1-5 0,-2-8 10 0,-1-5-2 16,0-1-3-16,1 5-13 0,-1-8 8 0,3 6 5 15,-2-7 0-15,-4 5 7 0,5-3-9 16,-1-1 2-16,-4-2 2 0,0 1-7 0,7 1-10 15,-7-2 28-15,2 0-8 0,-2-1 10 0,1-2-5 16,2 4-17-16,-1-2 2 0,-2-3-3 0,4 4 26 16,-4-3-8-16,3-2-7 0,0 3 7 15,-3-4-8-15,0-1 1 0,0-1 2 16,3-3 3-16,-3 1-3 0,0 1 0 0,-1-4-8 0,2-1-4 16,-5 2 20-16,1-2-11 15,2-1-4-15,0-2-6 0,-5 0 5 0,2-3 1 16,0 3 15-16,2-1-3 0,-2-4 0 0,-3 5 3 15,3-4 18-15,-3 2-1 0,0-5-4 0,0 9-1 16,-3-5 9-16,0 3-21 0,-2-6 2 16,-1 6-20-16,2-3 23 0,-5-1 5 0,2 4-3 15,-4-4-2-15,1 4-18 0,-3-2 28 0,-2-2-20 16,-5 4 15-16,0-4-13 0,-1 2-2 16,-3 2-6-16,1-4 4 0,-2 3-6 0,-2-2 0 15,0 3 10-15,2-6-18 0,-2 6-2 16,-4 0 10-16,4-3 15 0,-7 3-10 0,-1 0 3 0,-2 1 10 15,0-1-26-15,-18 3 11 16,3 0 5-16,2 2-11 0,-2-1 8 0,1-1 3 16,-3 0-11-16,2 4 11 0,0-5 10 0,2 7-21 15,-5-5-7-15,3 3 10 0,1 0 8 16,0-2-3-16,0 1-8 0,-1-1-2 0,-2 1 15 16,-4-1-12-16,0 1-1 0,-1-1 13 0,1 1 6 15,-3-2-8-15,-1 3-6 0,4-2-4 0,-1 3-1 16,-2 0 8-16,3 0-18 0,1-2 24 15,1 4-24-15,-2-3 8 0,0-3 5 0,3 5-6 16,-3 0 22-16,4-2-16 0,2-2-5 0,-3 5 5 16,0-2 13-16,1 2-8 15,0-2-13-15,-1 1 13 0,0 0-13 0,0 1 11 16,1 0 0-16,3 0-11 0,-4 2 13 0,0-3-5 16,1 1-3-16,-1 0 6 0,-3-1 10 15,-1 1-18-15,1 1 0 0,0-3 15 0,4 2-23 16,-1 1 10-16,0-3 6 0,4 2-3 0,3-3 3 15,0 0-11-15,10-2 16 0,4-2-16 0,0-2 3 16,3 2 30-16,4-3-22 0,0 1 10 16,3-2 7-16,4 2-2 0,-1-5 8 0,6 4-24 15,-1-6 6-15,3 5 12 0,-1-2-4 0,4-3 4 16,-1 3-17-16,1-2 20 16,0 1-13-16,3 0 13 0,0-1-8 0,0-2-4 15,7 0-4-15,-10 2 9 0,4 1-3 0,6-3-3 16,-8 2 8-16,8-2 15 0,-7 2 5 0,7-2 8 15,0 0-2-15,-10 1 10 0,10-1-13 16,0 0 2-16,-11-4-12 0,11 4 12 0,-9-7-12 16,5 0-5-16,-2 0-6 0,2-3 3 0,-3-1 3 15,0-3-13-15,-3-6 17 0,3 0-9 16,-3-4-1-16,0-3-9 0,0-5 6 0,-1 3 4 16,-2-19-8-16,2 3 0 0,-3-3-6 0,4 0-7 15,-4-2 8-15,4 0-8 0,1-2 13 16,1 1-16-16,1-3 13 0,1 4-5 0,6 5 8 15,-4-6-5-15,1 5-5 0,3 13-14 16,-3-3 19-16,3 1-11 0,0 6-2 0,0 0 3 16,0-1-14-16,3 4 14 0,-3 1-3 15,3 6 2-15,-3-2 1 0,0 1-11 0,3 2 8 16,-2-1-3-16,-1 5-18 0,0 0 19 0,0 3 14 16,3-3-12-16,-3 6 10 0,0-1-2 15,0 0-3-15,0 1-18 0,0 2 5 0,3-3-30 16,-3 5 2-16,0-1-10 0,0-2 2 0,0 7 13 15,3-7 0-15,-3 7 0 0,1-4 1 0,-1 4-19 16,7-2 13-16,-7 2-15 0,0 0-31 16,0 0 2-16,13 1-53 0,-13-1-3 15,7 5-66-15,-7-5-47 0,7 4-478 0,-3 0 69 16,-1 3 23-16</inkml:trace>
  <inkml:trace contextRef="#ctx0" brushRef="#br0" timeOffset="-15885.98">15666 10808 325 0,'0'0'110'0,"0"0"15"0,-8-2 67 16,8 2-23-16,-4-5-15 0,4 5-9 16,0-8-14-16,-3-1-8 0,3 6-3 0,3-4 0 15,-3-1-12-15,1-2 0 0,2-3-11 0,4 1 3 16,-3-3-3-16,2-4-2 0,-2-2-11 16,5-4 1-16,2-1-4 0,-1-6-11 0,0 2-6 15,5-11-3-15,1 0-5 0,5 0-5 0,0-5-12 16,3 3-1-16,-1 1-10 0,5 1 1 15,2-1 6-15,4 0 4 0,0 1-19 16,2 4-7-16,1-1 13 0,0-4-8 0,-2 9 0 0,2-3-1 16,-6 3-9-16,3 2 5 0,-3 3-3 15,-1 6-82-15,-6 3 6 0,-3-4 7 16,3 8 8-16,-1-2 5 0,-5 4 15 0,3 0-7 16,-5 1 7-16,2-1-2 0,-2 2 5 0,-4 3 15 15,1-3-3-15,1 1 6 0,-7 6-13 16,3-4 13-16,-1 0 0 0,-1 3 7 0,-1 2-2 15,-1-3 2-15,-2 5 6 0,2-4-18 0,-2 0 38 16,-4 5-36-16,7-5 5 0,-1 3 3 16,-6 2-8-16,4-4 16 0,-4 4-13 0,3-4 12 15,-3 4-7-15,0 0-5 0,7-3 5 16,-7 3-16-16,0 0-22 0,4-5-16 0,-4 5-44 0,0 0 11 16,0 0-43-16,0 0-9 15,0 0-25-15,0 0 18 0,0 0-13 0,0 0-524 16,0 0 48-16</inkml:trace>
  <inkml:trace contextRef="#ctx0" brushRef="#br0" timeOffset="-15432.3">16263 9578 696 0,'0'0'210'0,"0"0"-26"0,0 0-7 16,0 0-32-16,4-9-4 0,2 8-18 16,-6 1-3-16,14-5-27 0,-7 2-1 0,3 0-13 15,4-3-69-15,-1 6 11 0,5-7-34 0,-1 4 3 16,6-3 30-16,-1 2-25 0,2-2 3 15,3-1-6-15,0-1-13 0,6-1 21 0,-5 5 0 16,7-6 0-16,-8 6-7 0,3-3 4 16,-2 3 6-16,-1 0-19 0,-2-3 14 0,-1 4 7 15,-5-2-3-15,2 3 14 0,-3 1-26 16,-5 0 15-16,0-4 7 0,1 4-17 0,-4 1-5 16,1-2 8-16,-4 1-11 0,-7 1-8 0,13 1 49 15,-9 1-28-15,0 2 21 0,-4 2-1 16,0 6-4-16,-5 1 12 0,-1 3 10 0,-4 8-4 15,-4 5-11-15,-9 15-16 0,2 3 11 0,-3 0 0 16,-1 4 8-16,-1 10-3 0,2-9-5 16,3-1-18-16,3 0-36 0,-1 1-28 0,4 3-72 15,2-4-107-15,3-2-497 0,7-10 98 16</inkml:trace>
  <inkml:trace contextRef="#ctx0" brushRef="#br0" timeOffset="-9845.46">20925 13678 442 0,'-9'-2'203'16,"2"-2"-11"-16,1 3-18 0,6 1 0 15,-11-5-5-15,4 4-11 0,7 1-17 0,-7-6-28 16,7 6 4-16,-9-1-22 0,9 1-3 0,-5-3-20 15,5 3 0-15,0 0-3 0,-7-2-21 16,7 2 4-16,0 0 1 0,0 0-7 0,0 0-2 16,0 0 2-16,0 0-8 0,0 0 8 0,0 0 1 15,0 0 6-15,31-2-7 0,-13 2 0 16,2-4 3-16,10-2-16 0,6-2 1 16,14-4-19-16,2-1 16 0,2-4-1 0,-3 2 1 15,1-2-16-15,-1 5 9 0,-3-2-22 0,-6 3-7 16,-8 4-21-16,3-2-66 0,-6 0-28 15,3 2-82-15,-3 0-198 0,-1 2-383 0,-2-1 112 16,-1 0 11-16</inkml:trace>
  <inkml:trace contextRef="#ctx0" brushRef="#br0" timeOffset="-9484.65">22703 13233 652 0,'0'0'246'0,"-9"1"-28"0,9-1-21 0,0 0-18 16,0 0-18-16,24-4-10 0,-11-1-13 0,11-4-7 16,10 1-13-16,15-3-13 15,4-3-21-15,2-3-10 0,4 3 8 0,2-4-13 16,14 0 0-16,7-1-20 0,-3-2-11 0,0 3-7 16,0 1 18-16,-12 1-19 0,-8 0-6 0,2 4-4 15,-6-1-15-15,-4 2-28 0,-9 3-43 16,-5 1-78-16,-9 0-32 0,-1-1-134 0,-7 6-432 15,0 1 43-15,-6-2 82 0</inkml:trace>
  <inkml:trace contextRef="#ctx0" brushRef="#br0" timeOffset="-7306.94">15190 10584 399 0,'27'31'143'0,"4"-2"11"16,3 3-11-16,3-2 64 0,2 2-38 15,1-2-97-15,-2 2 20 0,4-2-28 0,1-3 0 16,-5-1-8-16,3-2 16 0,-10-5-16 0,-4-2-4 15,0-2 7-15,1-1-1 0,-7-3-29 16,0-1-12-16,1-2 14 0,-7 2-15 0,1-3-6 16,-1 1-26-16,-2-2-25 0,-2-2 1 0,-2 3-124 15,-5-3-143-15,-1 0-385 0,0-4 114 0</inkml:trace>
  <inkml:trace contextRef="#ctx0" brushRef="#br0" timeOffset="-7056.49">15857 10608 911 0,'0'0'210'0,"0"0"2"0,0 0-25 15,0 0-3-15,0 0-5 0,-45 14-35 16,7 7-11-16,-12 5 36 0,-20 16 2 16,-32 22-12-16,-21 12-57 0,-17 22-86 0,-17 11-308 15,-42 38-491-15,-19-9 71 0,-11-6 123 16</inkml:trace>
  <inkml:trace contextRef="#ctx0" brushRef="#br0" timeOffset="1166.92">17812 2952 238 0,'3'-6'102'0,"-3"2"-28"15,0 0 16-15,4-1-6 0,-4 5-7 0,0-8-41 16,3 3 18-16,-3-1-3 0,1 2 5 16,-1 4-12-16,3-8 4 0,-3 8-4 0,3-6 22 15,-3 6 19-15,0-7-3 0,0 7-80 0,3-6 6 16,-3 6-11-16,0-6 26 15,0 6 26-15,0-6-39 0,0 6-7 0,0 0-1 16,4-7 27-16,-4 7-17 0,0-3 9 0,0 3 7 16,0 0 0-16,3-7-10 0,-3 7 41 15,0-4-33-15,0 4 25 0,0 0 54 0,3-6-8 16,-3 6-13-16,0 0-14 0,-3-6 9 0,3 6 3 16,-3-5-18-16,3 5-8 0,-7-5-20 15,7 5 10-15,-7-3-10 0,0 1 15 0,7 2-28 16,-13 0 8-16,3 0-11 0,-1 2 11 15,1-1 0-15,-3 1-13 0,2 1-6 0,-3 1 1 16,-3 0 3-16,4 3-9 0,-2-1 4 16,-1 2 1-16,-2-1-17 0,5 3 3 0,-5 1 12 15,-1 2-13-15,5-1-2 0,-3 2 13 0,3 0 7 16,1 1-20-16,-2 0-3 0,5 3 21 16,0 1-10-16,-1-1-19 0,2 2 22 0,2-2-6 15,1 4-13-15,4-5 13 0,-1 5-3 0,3-2 13 16,0-1-15-16,3 5 0 0,2 1 5 15,1 0-15-15,1 0 25 0,6 1-5 0,-2 2-5 16,6-1 3-16,3 7-6 0,5 1 1 0,5-3 17 16,1-1-15-16,3-1 15 0,0 0-20 15,4-2 5-15,3 0-5 0,0-2-3 16,3-1 26-16,-2 0-13 0,2 0 1 0,4-1-9 16,0-3 8-16,3 1 3 0,1-1-3 15,5-1-13-15,1 0 16 0,3 1 7 0,-2-3 1 16,2 0-24-16,-2-1 16 0,2 1-11 0,1-3 13 15,-1 2 6-15,1-1-9 0,-1-2-12 0,1-1 13 16,3 0 0-16,0-1-14 0,4 0 14 16,-1-3 2-16,3 0 3 0,-3-2-10 0,1-1-1 15,0-1 6-15,2-3-5 0,0 2 2 0,-1-1 0 16,1-3 13-16,0 1-16 0,-1-2 14 16,1-1-4-16,-2 1 9 0,2-3-3 15,-5 1-8-15,2 2-2 0,-3-5 12 0,-1-1 13 0,-2 3-9 16,0-2-7-16,3-2 4 15,-1 1-26-15,-2-1 10 0,3-2 0 0,0-1 8 16,4-2 12-16,-4 1-9 0,2-2-1 0,-2-1-12 16,-3-2 15-16,3 5-87 0,-4-6 40 0,1-2-30 15,-1 2 11-15,-6 0 81 0,3-1-23 16,-7-5 19-16,1 3-4 0,-4-4-7 0,0 0 8 16,0 0-6-16,-4-1 3 0,1-2-13 0,-4 0 11 15,-1-1 2-15,2-3-3 16,-8 4-12-16,3-2-16 0,-6-2 21 0,-3 0 10 0,-1 1 0 15,-3 2-10-15,-8 4 2 0,-1-2 3 0,1 0 0 16,-6-2 5-16,1 1 5 0,-4 2 11 0,-4-2 12 16,1 1-15-16,-4-1 0 15,0 2 5-15,-4-3-5 0,-2-3-29 0,-4 1 11 16,-1 1 13-16,-6-12-8 0,-4 2-13 0,-3 2 18 16,0 1-18-16,-2-1-4 0,-2 1 6 0,-3 2-1 15,-7 1-9-15,1 2-7 0,-7-2 0 16,-2 4 2-16,-15-5 6 0,-4 5-6 0,-3 2 3 15,-7 3 0-15,-7 3-7 0,-4 2-9 0,-6 3 11 16,-4 4-8-16,1 1 3 0,-4 3-8 16,-8 3 8-16,-5 0 0 0,-4 4 12 15,-4 2 9-15,-6 2-50 0,-4 3 3 0,-38 8 3 0,1 0 10 16,-2 6 3-16,-1 2-9 0,-4 8 6 16,-5 1 8-16,-12 5 7 0,0 5 13 15,-3 5-17-15,-15 0 12 0,-6 6 0 0,-4 9 2 16,-62 18-9-16,5 7-14 0,12 8 6 0,66-13-34 15,-59 26-23-15,14 9-27 0,1 9-203 16,71-30-548-16,7 5 92 0,7 2 72 0,10 1 143 16</inkml:trace>
  <inkml:trace contextRef="#ctx0" brushRef="#br0" timeOffset="9559.83">28310 11980 186 0,'0'0'67'0,"0"-8"10"0,0 2-1 16,0 6-4-16,0-8 2 0,0 8-2 0,3-7-16 15,-3 3-51-15,0 4 13 0,0-7-30 0,0 0 45 16,0 7 105-16,0-7-35 15,0 2-1-15,0 5 0 0,0-7 1 0,0 7 2 16,0-6-13-16,0 6 13 0,0-7-8 0,0 7-20 16,0-5-70-16,0 5 9 0,0 0-6 0,0-6 5 15,0 6 11-15,0 0-11 0,0 0 8 16,0-7-12-16,0 7-11 0,0 0 5 0,0 0 0 16,0 0-13-16,0 0 11 0,0 0 2 0,0 0 13 15,0 0 2-15,0 0-9 0,3 23 6 16,-3-11-1-16,0 6 2 0,0 4 12 0,0 3-24 15,3 6-4-15,-3 3-4 0,1 1 14 0,0 7 32 16,2 9 45-16,-3 4-12 0,6-3-10 16,-5 4 4-16,5-4-19 0,-2 4 9 15,2-3-15-15,2-2-7 0,-5-1-1 0,4 0-5 16,-1-10-2-16,-2-5 7 0,3-2-15 16,-3 1 3-16,2-1-11 0,-2-7 13 0,-1-1-2 15,0-1-16-15,0-3 1 0,0-2 1 0,-2-2-4 16,3-3-8-16,-1-3 0 0,-1 2 23 0,-1-1 0 15,0-4-13-15,-1 2 11 0,3-3 4 16,-3 1-9-16,3-2-75 0,-3-2 3 0,0-4-1 16,0 0-17-16,3 4-18 0,-3-4 13 0,0 0-37 15,0 0-50-15,0-18 2 16,0 8-56-16,0 1-499 0,0-1 84 0</inkml:trace>
  <inkml:trace contextRef="#ctx0" brushRef="#br0" timeOffset="10430.68">28009 12126 322 0,'0'0'26'16,"0"0"22"-16,0-8-20 0,0 8 13 15,0 0-15-15,0 0 46 0,0 0-8 0,0 0-57 16,0 0 42-16,0 0 0 0,0 0 2 15,0 0-33-15,0 0 99 0,0 0-12 0,0 0-15 16,4 18-3-16,-4-18-3 0,0 5-14 0,3 2-9 16,-1-3 11-16,-2-4-1 0,1 9-19 15,0-4-12-15,-1 0 22 0,3 0-24 16,-3 0-2-16,0-5 5 0,3 8-10 0,-3-8 5 16,2 4 5-16,-1 0-21 0,-1-4 49 0,1 8-10 15,-1-8-82-15,0 0 26 0,3 4 96 16,-3-4 4-16,0 0-19 0,0 0 6 0,0 0-13 15,0 0-13-15,0 0-8 0,0 0 3 0,7-18-3 16,-3 8 6-16,-1 0-19 0,1-5-4 16,2 0-11-16,-1-1 2 0,-3-1 6 0,7-1-13 15,-4-1 5-15,2-1 6 0,-1 2-19 16,1-1 6-16,-4 2 17 0,5 0-10 16,0 1-23-16,-3 0 13 0,2 1-8 0,0 0 3 15,0 2-5-15,-1-1 0 0,-2 6-14 0,-1-2 19 16,4 1-5-16,-3 1-3 0,-1-1-2 0,1 3-6 15,-1-2-2-15,0 5 2 0,1-4-4 16,-1 2-1-16,0 3-10 0,4-3 10 0,-3 2-7 16,1 0 20-16,0-1-15 0,-5 4-8 0,10-1 0 15,-10 1 0-15,11 0 8 0,-11 0 5 16,16 1 2-16,-9 3 1 0,1-1-6 0,3 3 11 16,-3-4-11-16,3 7-2 0,-1-1-13 0,3 0 12 15,0 2 11-15,-2 0 11 0,1 1-11 16,1 1 5-16,0 4-10 0,1-2 7 15,1-3-20-15,-3 4 13 0,2-4 0 0,0 4 10 16,-4-1-5-16,3-3 0 0,-2-1 5 0,-1 4 11 16,0-3-9-16,-2-3-12 0,2-1 0 15,-4 3 10-15,1-3-13 0,2 1 16 0,-4-2-5 16,1-2-3-16,-2 3 5 0,1-4 2 0,-3 2-1 16,2-3-4-16,-1 3 8 0,-3-5-4 15,7 7-9-15,-4-4-5 0,-3-3 24 0,5 1-1 16,-5-1 3-16,2 6 0 0,-2-6-23 0,0 0 12 15,0 0 11-15,0 0-15 0,0 0-1 16,0 0-19-16,0 0-30 0,0 0-29 16,10-9-78-16,-10 9-53 0,0-6-310 0,0 2-223 15,0-1 33-15,0 5 103 0</inkml:trace>
  <inkml:trace contextRef="#ctx0" brushRef="#br0" timeOffset="10544.1">28631 11959 258 0,'0'0'-92'0</inkml:trace>
  <inkml:trace contextRef="#ctx0" brushRef="#br0" timeOffset="16570.71">27398 13437 245 0,'0'0'118'0,"0"-6"-8"0,0 6 3 0,-1-6-34 16,1 6 11-16,0-9-6 0,0 9-10 0,0 0 29 16,0-8-98-16,0 8 0 0,-1-2-3 15,1 2 98-15,0-6-13 0,0 6 6 0,0 0-1 16,-3-9-5-16,3 9 0 0,0 0-13 0,0 0 0 15,0 0 3-15,0-4-16 0,0 4 9 16,0 0-7-16,0 0-16 0,0 0-4 16,0 0 16-16,-3-4-8 0,3 4-2 0,0 0-18 15,0 0 2-15,0 0 0 0,0 0-7 16,0 0 15-16,0 17 5 0,0-9-18 0,0 7 13 16,0 3 0-16,-3-1-8 0,0 8-12 0,3 0 4 15,-4 0-12-15,4 0 20 0,-3 0-99 16,0 0 37-16,2 0-29 0,-2 0 27 0,3-5 39 15,-3-1-37-15,3 0-12 0,-3-2 29 0,3-3-17 16,0-3-19-16,-2 3-3 0,4-3-16 16,-2-3-5-16,0-1 11 0,0 0-29 0,0-4-40 15,3 1-75-15,-3-4-5 0,6 0-437 0,-6 0 4 16</inkml:trace>
  <inkml:trace contextRef="#ctx0" brushRef="#br0" timeOffset="19095.12">27411 13346 476 0,'0'0'192'16,"0"0"-39"-16,0 0-4 0,0 0-14 15,0 0 6-15,0 0-23 0,0 0-21 0,0 0 3 16,10 12 2-16,-7-6-20 0,1-4-2 16,-3 3 1-16,5-1-34 0,-1 1 4 0,-3-2 2 15,7 1-1-15,-5 0 9 0,4-2-25 16,2 2 18-16,1-1-11 0,1-2-20 0,-2 1-5 16,2-2 18-16,0 2-10 0,-2-2 2 0,2 0-5 15,1-2-3-15,0 0-12 0,-2-1 10 16,2-2 7-16,-2 3-25 0,-1 0 21 0,3-6-88 15,-2 2 6-15,-1-3 0 0,0 1-9 0,-2 0 29 16,1-1 13-16,-5 1-13 16,3 0 6-16,-1-1 91 0,0 1-2 0,-4 1 22 15,1 3-14-15,2-2 27 0,-3-1-37 0,-2 6 14 16,3-5-10-16,-3 6-15 0,3-4-7 0,-3 4 7 16,0 0-18-16,0 0 7 0,0 0 6 15,-6 18-31-15,4-8 18 0,-3 5-2 0,2 0-11 16,-1 2 3-16,0 1 2 0,1 5-20 0,0 2 31 15,3-2-13-15,0 4-11 0,-1-2 8 16,1 1-2-16,1-2 12 0,-1-5-9 0,0 4-9 16,3-4-4-16,0-3 17 0,4 1-5 0,-6-3-7 15,5-3 2-15,-2 3 10 16,2-3-15-16,1-4 21 0,4 0-8 0,-1-1-11 0,0-1 11 16,4-4-5-16,-1 4-8 0,4-4 7 15,-3-1 6-15,0-3-13 0,3 0 0 0,-3 2 0 16,4-2 5-16,-5-1-7 0,0-1-3 15,4-1-3-15,-4-1-13 0,-1-2 21 0,-2 0 0 16,2-3-20-16,-1 0 15 0,-4-1-3 0,-3 0 0 16,2-1 6-16,-2-3-8 0,-1 6-8 15,1-3 15-15,-4 3 16 0,0 2-16 0,-4 0 6 16,1 0-16-16,-1 2-2 0,-2 1 15 0,-1 3 0 16,-4-1 0-16,4 4 15 0,-3 0 3 15,-4 2-20-15,4 1 2 0,-3-1-6 0,2 6-1 16,1-1 9-16,-3 1 11 0,2 1-13 15,4 1-2-15,-2-2 7 0,1 0 0 0,4 2 2 16,-2-2 6-16,3 1-8 0,2 1-2 16,0-5-8-16,1 3 5 0,1-1 2 0,0-2 1 15,2 0-13-15,3-4 17 0,2 2-1 0,-1-1 6 16,-7-2-14-16,16-2 7 0,-5-1 3 16,-1 2-6-16,0-1-2 0,1-3 3 0,-1 2-6 15,0-2 6-15,-2 3-8 0,1 0 7 0,-2-3 3 16,-1 4 5-16,-6 1 11 0,11-3 7 15,-7 1-15-15,-4 2-5 0,7-3 10 0,-7 3 7 16,0 0-4-16,6-2-14 0,-6 2 9 0,0 0-9 16,0 0-9-16,0 0-1 0,0 0 11 15,-3 10 2-15,3-10-15 0,0 8 5 16,0-3-3-16,0-5 6 0,3 9 0 0,-3-5 2 16,4 2-8-16,-1-3 3 0,1 2-10 0,-1-2 5 15,1 2 12-15,4-3-25 0,-3-1 21 16,2 2 10-16,3-1-21 0,-10-2 8 0,17-5-5 15,-6 4 15-15,2-4-5 0,1-1-7 0,0 0 4 16,-1-2-7-16,1-3 10 0,2-2 6 0,-1 2-1 16,-2-4-10-16,3 0-3 0,-5 2 8 15,0-1-17-15,-4 1 12 0,0 0-5 16,3-1-8-16,-3 3 8 0,-3-1-1 0,2 0 6 16,-3 4-2-16,0 0-1 0,-2-1-2 15,-1 5 3-15,3-2-9 0,-3 1-4 0,0 5 10 16,-4-5-10-16,4 5-8 0,0 0 7 0,0 0 6 15,-20 12-5-15,15-5 10 0,-3 3-3 16,1 4 5-16,3 0 11 0,-3 1-16 0,1 6 8 16,2-1-7-16,-2 4-4 0,6 1 9 0,-2 0-1 15,0 4-12-15,4-2 15 0,-2 0-3 0,2 3 1 16,1-3-11-16,0-1 10 0,0 1 6 16,-2-2-3-16,5 0 3 0,0-3 4 0,-4-2-12 15,1 2 10-15,3-4-12 0,-5-2-6 16,2 1 5-16,0-3 5 0,-3-3 9 15,2 3-6-15,-4-3-3 0,2-1 6 0,-3 1-1 16,-1-1-12-16,-2-1 10 0,1-1-10 0,-4-4-1 16,-1 4 14-16,3-4-3 0,-4-1-10 0,2-2 12 15,-1 4-2-15,3-5-5 0,-4 0 18 16,11 0-3-16,-16-5 3 0,8 4 2 0,-2-4-12 16,6 0 15-16,-2-2-5 0,3-1-11 0,2-3 3 15,0-3 3-15,2 3-16 0,0-5 13 16,5-3 1-16,1-2-1 0,3-2-21 0,1-4 16 15,7 2 0-15,-2-1-10 0,4-13 18 0,1 3-8 16,-4 4-5-16,3-4 10 0,0 5-3 16,-5 5-4-16,-2-2-6 0,3 3 11 15,-6 4-1-15,0 1 8 0,-2 2-27 0,0 4 17 0,-2 1 10 16,-2 2-23-16,2 1 16 0,-2-2 9 16,-1 6-35-16,3 0 11 0,-4 1 12 15,-2 1-6-15,0 4 9 0,0 0-6 0,0 0 6 16,0 0-16-16,0 0 13 0,3 19 8 0,-3-9-3 15,0 3 0-15,0-1-15 0,0 1 7 16,0-1 6-16,3 2 2 0,-3-1-8 0,0 0-2 16,0 2 8-16,0-5 10 0,3 2-13 0,-2-1 5 15,-1-3-3-15,3 1-7 0,-3-1 0 16,0-4 13-16,0 4-13 0,3-4 15 0,-3-4 3 16,7 3-6-16,-7-3-14 0,0 0 14 15,19-11-19-15,-14 5 12 0,2-2 2 0,3 1 8 16,-6-1 1-16,5 2-1 0,-5 0-15 15,4 1 2-15,-5 0-7 0,3 0 10 0,-2 1-5 16,-1 0-8-16,-3 4 5 0,7-5 6 0,-4 3-19 16,-3 2 21-16,11-1 5 0,-11 1-20 15,0 0 12-15,13 1 6 0,-9 3-6 0,3-1 3 16,-1-3 3-16,-2 4 0 0,2-1 2 0,-6-3-3 16,10 1-2-16,-5 4 8 0,2-4-8 15,-7-1 0-15,13 1-3 0,-3-1 16 16,-10 0-10-16,17-2 10 0,-7-3-13 0,4 3-11 15,-1-4-1-15,-1-1-1 0,1-3-8 0,1 2 14 16,-4-3-4-16,0 1-17 0,1-1 8 16,-1 1 22-16,-2 2-20 0,-3-3 16 0,2 3-1 15,-3-1 11-15,-1 1 0 0,2 0-6 0,-4 2 1 16,0-1 7-16,-1 3-2 0,0 4-1 16,-1-6-12-16,1 6-3 0,-6-7 8 0,6 7 11 15,-6-1 7-15,6 1-21 0,0 0 3 0,-13 0 8 16,13 0-11-16,-8 7 13 0,6-6-4 15,-3 5-4-15,5-6-7 0,-3 11 10 0,3-5-5 16,0-2 10-16,0 4 1 0,3-1-29 0,-3-1 18 16,5 1 7-16,0-2-19 0,0 2 22 15,0 1-15-15,3-2 7 0,-2 0-12 16,1-1 23-16,3 1-3 0,-1-4-15 0,-1 3 10 16,-1-1-10-16,3-1 15 0,0 0-7 0,-1-1-1 15,-1-2 3-15,0 1-12 0,1 2-4 16,0-1 22-16,-9-2-9 0,16 1-2 0,-9-1 8 15,-7 0 2-15,16 0 3 0,-8-1-18 0,-8 1 10 16,16-6 0-16,-9 6-13 0,4-5-2 0,-1-1 23 16,0-1-13-16,4-3 3 0,-4-2 2 15,4 2 0-15,-1-8 0 0,3-6 3 0,-1-1 2 16,2 0 3-16,-4-2-8 0,-2-4-3 16,3 1 11-16,-4-1-5 0,0 0 10 0,-6 6 0 15,2 0 12-15,-2 0 1 0,-1 9 7 16,-3-1-2-16,3 0 8 0,-2 3-6 0,-1 3-2 15,0 1 0-15,0 1-18 0,0 2 0 16,0 0 2-16,-1 4 1 0,1 3-9 0,0 0 6 16,0 0 8-16,-11 11-8 0,6 4-21 0,2 0 19 15,2 3 4-15,-3 1-25 0,4 0 15 0,-3 5 3 16,3 2 2-16,0 3-12 0,3-2 0 16,-3 2 9-16,2 0-7 0,1 1-10 0,-3-1-33 15,0-3 5-15,3 3-1 0,0-6-17 0,-1-3 5 16,-1-2 5-16,0-1-10 15,-1-4 13-15,3-1-3 0,-3-4 5 0,0 2 0 16,3-3 15-16,-3-6 4 0,0-1 6 0,0 0-12 16,0 0 16-16,0 0 14 0,0 0 16 15,0 0 23-15,0 0 3 0,-7-18-5 0,7 14-19 16,-3 0 19-16,3 4-8 0,-3-8-24 0,3 4 24 16,0 4-5-16,0-7-3 0,0 7-23 0,-3-6 18 15,3 6-7-15,0-7-9 0,0 7 6 16,8-4 0-16,-3-2-16 0,2 6 21 0,3-2-8 15,0-3 1-15,2 4-1 0,1-2 3 0,0-1-13 16,1 0-8-16,-1-2 3 16,5 5-13-16,-5-6 8 0,0 5-3 0,-2-3 8 15,2 1-8-15,0-2 8 0,-5 6-10 0,2-4 15 16,-3 0-13-16,3 4 10 0,-3-3 8 0,-7 3 0 16,10-4-7-16,-6 3-19 0,-4 1 9 15,12 0-14-15,-12 0 31 0,0 0-13 0,10 6-4 16,-8-4-1-16,-2 6 8 0,3-1 0 0,-3 1 2 15,3 2-2-15,-1 0 2 0,-2-2-7 16,2 6 8-16,-2-4 2 0,1 0-11 0,-1 3 14 16,3-3-8-16,-3 0-11 0,3 4-27 15,-3-4-8-15,0-2-41 0,4 2-103 0,-4 2-53 16,6-3-566-16,-3-5 71 0,0 2 63 16,-2-4 68-16</inkml:trace>
  <inkml:trace contextRef="#ctx0" brushRef="#br0" timeOffset="19251.42">29475 13351 765 0,'0'-4'243'0,"-1"-2"-31"0,1 6-32 0,0-7-27 16,0 7-50-16,0 0-6 0,1-3-20 0,-1 3-11 16,0 0-22-16,0 0-37 0,0 0-4 15,11 10-87-15,-4-1-83 0,-3-1-76 16,2 0-430-16,1 7 35 0</inkml:trace>
  <inkml:trace contextRef="#ctx0" brushRef="#br0" timeOffset="19527.53">29657 13418 606 0,'3'-3'279'0,"-3"3"-38"16,2-7-16-16,-2 7 5 0,0-7-38 0,0 7-18 15,0 0-5-15,-8-5-23 0,8 5 5 0,0 0-28 16,0 0-3-16,-24 10-12 16,17-2-13-16,-3 1-13 0,-1 5-8 0,4 0-5 15,-2 3-13-15,1 5-5 0,1-4 3 0,1 4 0 16,2-5-16-16,-2 1 3 0,5 0-7 16,-2-4-4-16,3-2-14 0,0 4 12 0,2-7-18 15,-1 3 3-15,3-3 0 0,3-2 5 0,-1-3-11 16,5 1 9-16,-1-3-11 0,6-3-10 0,-1 0 17 15,5-4-14-15,0-2-29 0,4 4-33 16,-2-5-77-16,1 1-117 0,-2 3-592 0,1-2 85 16,-7 1 45-16,2 1 134 0</inkml:trace>
  <inkml:trace contextRef="#ctx0" brushRef="#br0" timeOffset="20185.46">30407 12918 775 0,'0'0'233'0,"0"-4"-8"0,0 4-30 0,0 0-16 0,0 0 5 16,0 0-30-16,0 0-1 0,-5 25-35 16,2-9-3-16,1 6-10 0,0 9 0 0,-1 2-23 15,0 9 3-15,0 14-1 0,2 2-17 16,-2 0-8-16,-1 1 10 0,4-2 10 0,4 2-20 15,-8-5-21-15,4 3-7 0,4-2-16 0,-1-4-22 16,-2-7-45-16,-1-7-29 0,3-3-129 16,-6 0-167-16,6-7-437 0,0-3 121 0,0-5 32 15</inkml:trace>
  <inkml:trace contextRef="#ctx0" brushRef="#br0" timeOffset="20575.62">30318 13621 558 0,'0'0'168'0,"3"-6"-32"0,-3 6-8 0,6-3-5 16,-2-1-21-16,-4 4-9 0,13 0-14 0,-2-3 16 16,2-1-19-16,1 0-12 0,-1-2-5 15,0 5-15-15,2-6-11 0,1 2-36 0,2-2 11 16,-2 0-16-16,-1-1-15 0,1 0-18 0,0-1 8 15,-4 0 0-15,2-5 7 0,-1 6-22 16,-2-4 22-16,-1-1 24 0,0 3 12 16,-2 1 23-16,-2-2 18 0,0 1-7 0,-2 1 2 0,1 3 8 15,-4 0-11-15,0 0 26 0,-1-2-25 16,0 8-3-16,0-7 5 0,0 7-3 16,-2-5-2-16,2 5-10 0,-9-3 2 0,9 3-5 15,0 0 6-15,-17 8-9 0,11-3 1 0,-1 1-1 16,3 3 1-16,-5 1-3 0,4 2-2 15,-1 3-11-15,2-1 10 0,-2 1-4 0,3-1-1 16,3 1 3-16,0 0-26 0,3-3-17 0,0 3 7 16,1-1-10-16,5-3-29 0,2-1-55 15,-1 3-65-15,3-3-30 0,2-1-500 16,1-4 34-16</inkml:trace>
  <inkml:trace contextRef="#ctx0" brushRef="#br0" timeOffset="20860.04">30953 13314 921 0,'-7'-6'289'16,"4"3"-28"-16,-5-1-15 0,3 4-26 0,5 0-23 16,-15 0-23-16,15 0-18 0,-18 7-17 15,9-1-11-15,-1 1-11 0,-1 5-24 0,1 1 1 16,5-1-17-16,-6 6-3 0,3 3-10 0,1-2 3 15,4-2-16-15,0 3-13 0,1-2-7 16,0 1-3-16,2-1-25 0,2-5-11 16,0 3-12-16,4-2 7 0,0 0-2 0,1-3-32 15,1-3 17-15,-1 1-34 0,6-1-10 0,-2-4-26 16,-1-1-26-16,0-3-50 0,4-3-55 0,-1-4-40 16,3 0-54-16,-5-1-366 0,2-9 15 15,-1 4 80-15</inkml:trace>
  <inkml:trace contextRef="#ctx0" brushRef="#br0" timeOffset="21246.92">31100 13116 798 0,'0'-4'220'0,"0"-2"-7"15,-1 1-39-15,1 5-16 0,0-10-22 16,-1 9-26-16,1 1-18 0,0 0-5 0,0 0 6 16,0 0-9-16,0 0-15 0,-5 15-10 0,5-4-8 15,-4 6-7-15,4 1 7 0,-3 3 0 16,3-2-2-16,-1 11 22 0,1-4-48 0,-3 2 11 15,3-2 4-15,0 4-7 0,-3-3-11 0,3-2-7 16,0-2-3-16,0-3 13 0,0 0-10 16,0-2-10-16,-3-6-6 0,3 3 21 0,0-3 5 15,0-1 0-15,0-4 13 0,3-2-18 16,-3-1 5-16,0-4-10 0,0 0 0 16,0 0-3-16,0 0-13 0,20-14 21 0,-16 10-13 15,1-2 21-15,-3 1-6 0,4 1-22 0,-3-2 15 16,2 5-21-16,-2-5 3 0,-3 6-5 15,4-1-14-15,-4 1 22 0,9-3 7 0,-9 3-13 16,0 0 19-16,14 3-22 0,-10 1 4 0,1 0 7 16,0 3-5-16,1 0-16 0,-2 0 24 0,3 2-11 15,-3 0-2-15,4 0 5 0,-3 0-6 16,2 1-4-16,0 0-23 0,0 3 7 0,1-3-28 16,-3 0-51-16,1 1-51 0,4 0-49 0,-8-1-156 15,4-2-328-15,1-1 34 0,3-2 58 16</inkml:trace>
  <inkml:trace contextRef="#ctx0" brushRef="#br0" timeOffset="21590.82">31375 13591 673 0,'0'-7'263'0,"0"7"-30"16,1-3-43-16,-1 3-11 0,0-5-31 0,0 5-7 15,0 0-10-15,0 0-34 0,0 0 8 0,0 0-23 16,0 0-3-16,0 0-7 0,0 0 5 15,0 0-24-15,-20 13-1 0,16-11 1 0,1 7-14 16,0-4-6-16,0-1-2 0,2 3-16 16,0 0-7-16,1 0-16 0,-2-3 31 0,4 3-28 15,0-2-18-15,1 0 20 0,0-1 1 16,4-1-3-16,-1-3-3 0,-6 0-5 0,15 0 0 16,-6 0-5-16,-2-3 6 0,4-1 1 0,-4-1 4 15,1-1 4-15,-3-1 8 0,3 0-5 16,-5-1-7-16,3-1 9 0,-5 3 6 0,2-1 10 15,-3 0-23-15,0-1 10 0,-3 0-26 0,-1 1 14 16,-2-1 4-16,1 3 3 0,-2-1 8 16,-2 0-18-16,2 2 4 0,-1 0 19 0,-1 1-13 15,2-1-2-15,0 3-1 0,-1-1-5 0,-1 1-27 16,9 1 4-16,-10 0 0 0,10 0-61 16,0 0-87-16,-11 3 2 0,11-3-435 0,0 0-120 15,0 0 113-15</inkml:trace>
  <inkml:trace contextRef="#ctx0" brushRef="#br0" timeOffset="21829.1">31493 13165 714 0,'0'-7'307'0,"0"7"-31"0,0-7-40 15,0 7-19-15,-4-4-30 0,4 4-15 16,0 0-24-16,0 0-10 0,0 0-5 15,0 21-20-15,-3-8-16 0,3 4-2 0,0 1-8 16,-1 5-25-16,-2 2 19 0,3 2-11 16,0 0-22-16,0 5-12 0,0-2-21 0,0 4-12 15,0-1-29-15,0-4-9 0,0 1-55 0,-3-3-46 16,6-2-48-16,-3 0-39 0,3-7-71 0,1-3-413 16,0 2 14-16,3-3 78 0</inkml:trace>
  <inkml:trace contextRef="#ctx0" brushRef="#br0" timeOffset="22249.62">31678 13591 639 0,'0'-4'267'0,"0"4"-24"15,0 0-18-15,0 0-38 0,0 0-13 16,0 0-28-16,0 0 0 0,0 0-31 0,0 0 0 15,0 0-20-15,-8 19-8 0,8-13 0 0,0-2-21 16,3 3 9-16,0 1-29 0,-2-2 13 16,0-2-11-16,5 5-12 0,-2-3 5 0,4-3-13 15,-3 4-12-15,6-5-1 0,-2 3-5 16,1-2-2-16,0-1 0 0,-2-2 2 16,2-2-13-16,4 0 3 0,-4-1 13 0,0-2-13 15,1 1-5-15,-1-3 18 0,-3-1-3 0,4 1-2 16,-5-2 17-16,0 0 14 0,-2 1 2 15,1-3 2-15,-3 1-20 0,-2 0 13 0,0 3-13 16,0-3-5-16,-1 2 18 0,-5-2-8 0,3 3 21 16,-1-1-16-16,-2 1 5 0,1-1-7 0,-4 5 18 15,2-3-19-15,3 5-14 0,-5-2-6 16,9 3-18-16,-11-2 6 0,11 2-21 0,0 0-16 16,-10 5-15-16,7 1-17 0,3-6-50 15,3 7-65-15,3-2-45 0,-2 0-66 16,2-3-89-16,5 2-362 0,-1 0 75 0,3-4 41 15</inkml:trace>
  <inkml:trace contextRef="#ctx0" brushRef="#br0" timeOffset="23343.74">32047 13480 609 0,'3'-4'245'0,"0"0"19"16,-3 4-16-16,1-7-12 0,-1 1-16 0,0 6-36 15,3-4-15-15,-3 4-5 0,0 0-23 0,-3-8-26 16,3 8-10-16,-7-4-5 0,7 4-8 15,0 0-23-15,0 0 10 0,-18 8-12 0,12-4 0 16,2 0-11-16,-3 3-20 0,3-1-3 0,-2 2-7 16,3-4-11-16,1 3-10 0,0 2-15 15,-1-3-3-15,3-3 3 0,0 4-3 16,5-2-10-16,-4 0-5 0,3-3 0 0,2 1 10 16,-6-3-21-16,13 2 24 0,-13-2-29 0,12-3 29 15,-2-1 2-15,1 1-15 0,-5-4 5 16,1 5 15-16,4-4-4 0,-3-1 1 0,-3-3 11 15,1 8 36-15,-2-4-23 0,-1 1 38 0,4-1 0 16,-3 0-7-16,-4 5-3 0,5-5-18 16,-5 6 18-16,2-4-21 0,-2 4-2 0,0 0 10 15,0 0-23-15,0 0 11 0,0 0-11 16,0 0 0-16,-7 23 16 0,2-10-6 0,-4 2 3 16,5 2 0-16,-5 1-11 0,2 6 11 15,2-2-10-15,-4 0-3 0,2 2-7 0,1 1-1 0,-1 0-2 16,-1 0-3-16,2 0-2 0,-1-3 7 15,3-1-2-15,-2-1-36 0,2-1 11 16,0-3 7-16,-2 0-6 0,3-5-6 0,3-1 4 16,-2 2 13-16,0-2-13 0,-1-2 11 0,0-1 15 15,3-4 0-15,-1 3-11 0,1-6 1 16,0 0 7-16,0 0 8 0,0 0 5 0,0 0 6 16,-7-18-1-16,11 11-8 0,-2-1 11 0,-2 1 0 15,2-1 0-15,1 1 5 0,0-1-6 16,1-2 1-16,4 3 13 0,-3-1-34 15,6 0 13-15,-2 2 3 0,2-3 5 0,0-1-18 16,2 1-1-16,-2 1 19 0,2-2-18 0,0 2 5 16,4-1 13-16,-3 0-16 0,0-3 1 15,3 0-6-15,-3-3 3 0,-1-2 10 0,4 4 8 16,-6-5-8-16,3 4 5 0,-4-3 21 0,0 3-21 16,-1-3 18-16,-4 9-2 0,1-4 12 15,-2-1-7-15,2 5-15 0,-3-1 12 0,-2 1 10 16,3 0 3-16,-1 1-18 0,-1 3-2 0,0-2-1 15,-2 1-12-15,0 5 10 0,3-6 0 16,-3 6-1-16,0 0-17 0,0 0 13 16,0 0-15-16,0 0 2 0,0 0 5 0,-10 18-15 15,6-12-3-15,4 3 10 0,-1-2-10 0,1 2-15 16,0 0 13-16,0-2-3 0,1-1 0 16,-1 2-8-16,4-1 1 0,2 1 12 0,-2-3 3 15,3 0-6-15,1-1 6 0,1-1-15 0,-2-3 2 16,3 0 20-16,4-3 6 0,-4-2 2 15,3-4-10-15,3 1 17 0,-1-2-14 0,-1-5-8 16,2 3 15-16,-1-1-3 0,-2-4-4 16,1 6 12-16,-4-3 5 0,-3 6 11 0,4-4 7 15,-3 3-17-15,-3 3 14 0,1-2-4 0,-2 1-16 16,0 0 3-16,-1 6-11 0,-3 1-2 0,0 0 11 16,0 0 4-16,0 0-23 0,-14 23 19 15,8-7-4-15,-4 5-12 0,-1 8 13 0,-3 13 0 16,0 2 2-16,1 6-18 0,0 7 13 15,-1-4-20-15,3 5 17 0,-2-1-4 0,3 3-19 16,-1 3-2-16,0-3 5 0,2 0-15 16,4 1-8-16,-6-5-18 0,1 2-12 0,1-4-14 15,0-8-33-15,-2 1-15 0,-2-4-31 0,2-10 11 16,4-6-8-16,-3-5 35 0,-4-4-2 16,1-3 44-16,3-5 68 0,-5 0 11 0,-1-3 21 15,-1-3 27-15,-4-2-17 0,1-2 20 0,-4-5 5 16,-2 1-28-16,-7-5 0 0,-4-4 28 15,-8-4-17-15,6-1 24 0,-3-4 4 16,11 4 10-16,10 0-1 0,3-6-14 0,2 3 7 16,9-2-16-16,7 2-7 0,4-4 0 0,17-14-5 15,11 0-3-15,7-1-7 0,16-2 7 16,13-2-10-16,10-2-25 0,11 3-32 0,7 0 4 16,0 1-32-16,0 6-130 0,-11 5-74 0,4 3-551 15,-7 1 106-15,-3 4 22 0</inkml:trace>
  <inkml:trace contextRef="#ctx0" brushRef="#br0" timeOffset="23819.42">29462 15005 675 0,'17'-14'179'16,"7"2"-33"-16,2-1-13 0,13-8 8 0,12-3 0 16,18-7-23-16,13-1-11 0,3-2-4 0,7-6-11 15,5 4 72-15,29-13-13 0,1-1-18 16,6 2-10-16,4 3 2 0,-5-2-2 0,-5 4-23 16,-25 10-18-16,2 3-16 0,-5 1-10 0,-1 3-4 15,-5 4 19-15,-4 2-14 0,-2 5-29 16,-21 2-10-16,-4 1-31 0,0 5-2 15,-11 6-26-15,-10-2-26 0,-4 3-17 0,-3 0-37 16,-6 0-35-16,2 3-3 0,-7-2-9 0,-5 6 24 16,-3-1 34-16,-3 2-33 0,-8-1-47 15,0-3-40-15,-8 6-433 0,-1 4 36 0</inkml:trace>
  <inkml:trace contextRef="#ctx0" brushRef="#br0" timeOffset="24164.49">29407 15348 852 0,'25'-15'233'0,"2"-2"-34"0,14-3 6 0,24-11-15 15,11-1-11-15,8-10-10 0,12 0-16 0,20-12 1 16,4-1-11-16,6-4-28 0,4 2-10 16,-1 4-10-16,-1 4-8 0,-2 1-15 0,-33 15 2 15,-1 1-10-15,2 6-36 0,-11 1-18 16,3 6-12-16,-7 2-24 0,-14 4-17 0,0 5-6 0,-1-2-74 16,-6 2 13-16,-13 4-20 15,-4-2 25-15,-10 5-10 0,-1-1 2 0,-9 2-46 16,3-4-2-16,-7 4 25 0,-3 0 16 0,0 0 15 15,-5 0 21-15,-2 0-14 0,-7 0 29 16,7 6 3-16,-7-6 4 0,0 7-22 0,0-7-31 16,-13 4-538-16</inkml:trace>
  <inkml:trace contextRef="#ctx0" brushRef="#br0" timeOffset="81587.18">15319 2635 458 0,'0'0'187'15,"0"0"-36"-15,-3-4 7 0,3 4 24 16,0 0-103-16,0 0 3 0,0 0-8 0,-3-5-4 15,3 5-14-15,0 0 3 0,0 0-18 0,0 0 10 16,-4-5 5-16,4 5 6 0,0 0-24 16,0 0 31-16,0 0-2 0,0 0-14 0,0 0 4 15,0 0-3-15,0 0-8 0,0 0-3 0,0 0-10 16,0 0-4-16,0 0-6 16,0 0-3-16,0 0 8 0,0 0-5 0,0 0-7 15,0 0 7-15,0 0 2 0,1 17-7 0,-1-17-13 16,6 8-2-16,-6-1 25 0,3 0 54 15,2 2-5-15,-2-2-6 0,0 3-17 0,1-1 8 16,-1-1-19-16,3 2-2 0,-2-2 3 0,-1 4-1 16,2-3-2-16,1 1-5 0,1 1-16 15,-1-3 16-15,-2 2-100 0,6 0 13 0,-3 0 51 16,0 2-33-16,3-2-3 0,0 0 15 0,0-1-7 16,0 0 10-16,2 0 11 0,1-3-9 15,4 3-9-15,-4-5 17 0,5 2 26 0,-2 0-15 16,2-2-1-16,3-3-15 0,-1 4 29 0,0-3-21 15,2 1 15-15,0-3-10 0,3 0 18 16,-1-2-18-16,3 2 5 0,1-2-8 16,2 0 11-16,-2-2-8 0,3 4-3 0,-1-4 3 15,-3 1-5-15,4 2 13 0,-1-4 7 0,1 0-4 16,-3 2-9-16,2-3 16 0,1 1-13 16,-3 1 26-16,2-3-21 0,1 2 0 0,0-2-25 15,3-1 12-15,0-2-4 0,-3 3 9 0,0-1 8 16,4-4-2-16,-4 1 18 0,3-1-44 15,-3 0 18-15,3-1-5 0,9-7 12 0,2 2-9 16,-4-1 2-16,3-1 8 0,-2 2-8 16,-8 3-3-16,7-7 6 0,-1 2 9 0,-4 2-4 15,-6 3-3-15,14-6 3 0,-10 2-6 16,4-3-9-16,0-1 19 0,2-1-4 0,-2 1 13 16,4 0 48-16,-2-2-10 0,1-2 10 0,4 2-23 15,-1-2 2-15,0-1-9 0,1 2 4 16,2-1-14-16,2 2-12 0,-1-2 6 0,-1 1 8 15,2 0-3-15,1-1-10 0,-1 1-2 0,-2 1 4 16,1-2 1-16,0 2-14 0,0-1 6 0,0-1 5 16,-1 1 0-16,1-1-16 0,-3 0 19 15,6 1-16-15,-3-1 3 0,7 1-11 16,-4 0 19-16,4 0 1 0,-1 2-11 0,-2-1-4 16,3 0 1-16,-4 0 4 0,0-1-2 0,0 3-5 15,4-1 18-15,-4 1-25 0,1-1 9 16,3 4-12-16,-1-3 0 0,3 1 7 0,-2 2 13 15,0 0-2-15,3 0-16 0,-3 0 8 0,-1 3 13 16,4-4-15-16,-2 4 12 0,-1-1 0 0,-1 0 11 16,0 1-19-16,-2 2-9 0,0 0-1 15,-2 0 5-15,2 2 11 0,-1-1-8 0,-3 2-5 16,0-2 5-16,-4 4-3 0,7-2 6 0,1 0-3 16,-1 2-3-16,-6 1 8 0,6-4-2 15,-6 6-3-15,-8 0 0 0,3 1-3 0,-1-2 11 16,-2 2-5-16,4 1-11 0,1-1 5 15,-2 0-7-15,4 3 5 0,-2-2-3 0,-1 1 1 16,3 1 17-16,-2 0-5 0,1 0-2 16,-2 0-3-16,4 2-5 0,-4 1 17 0,4-2-17 15,-4 2-2-15,-1 0 12 0,-1 0-5 0,-2 0-8 16,3 2 13-16,-5-2-2 0,2 3-8 0,1 0 7 16,0-1 6-16,-4-2-11 0,0 5 6 15,-3-3-11-15,3 1 13 0,-4 1-5 0,1-1 5 16,0 0-10-16,-3 1 0 0,2-1 5 0,-2 1 0 15,-1-1 0-15,-3-1-5 0,-4 2 8 0,1-1 2 16,3 0-16-16,-7 1 9 0,3 0 4 16,-2-3-2-16,-1 3 0 0,0-1-2 15,-3 2-1-15,0-4 3 0,-1 2 8 0,-3 0-5 16,4-2-6-16,-4 3-5 0,0-3 16 0,1 3-5 16,-4-3-14-16,-1 0 11 0,1 2-2 15,0-2-3-15,-7-1 2 0,13 2 6 0,-9-1-1 16,-4-1-2-16,7 3 8 0,-7-3 0 0,10 2 2 15,-10-2-18-15,7 1 31 0,-7-1-8 16,0 0-12-16,7 1-3 0,-7-1 13 0,0 0 0 16,0 0 2-16,0 0-15 0,10 0-15 0,-10 0-39 15,0 0-59-15,0 0-92 0,0 0-143 0,0 0-517 16,0 0 69-16,-14-8 143 0,14 8 8 16</inkml:trace>
  <inkml:trace contextRef="#ctx0" brushRef="#br0" timeOffset="99903.34">26518 4725 386 0,'0'-7'143'16,"0"7"13"-16,0 0 80 0,0 0-36 0,0-7-3 16,0 7-21-16,0-5-17 0,0 5-10 15,0 0 7-15,0-6-26 0,0 6 1 0,0-7-11 16,0 7-82-16,0-5 3 0,0 5-18 0,0 0 13 15,0-4 3-15,0 4-16 0,0 0 2 16,-1-9 27-16,1 9-9 0,-2-5-2 16,2 5-3-16,-3-4-2 0,3 4-5 0,-3-6-11 15,3 6 9-15,-4-4 1 0,4 4-4 0,-7-5-3 16,7 5 2-16,-4-1-1 0,4 1-1 16,-6-5-3-16,6 5-7 0,0 0 2 0,-7-2-10 15,7 2 13-15,0 0-8 0,-14 7-10 0,11-4 3 16,-1 3-8-16,-2 1 18 0,-1-2-29 15,4 2 16-15,-3 1-12 0,1 2 19 0,1 0-7 16,-2 1 3-16,0-2 4 0,5 1-4 0,-2 0-13 16,-4 0 15-16,7 1-8 0,-4-2 8 15,4 0-2-15,0-1 2 0,-3 2-5 16,3-2-5-16,3 1 5 0,0-1 10 0,-2 0-20 16,3 1 7-16,-1-1 6 0,1-1-13 0,2 0 7 15,0 1-7-15,1-4 10 0,-2 3-5 16,4-1-10-16,-2-2 7 0,0 0 18 0,2-1 0 15,-4 1-5-15,2-1 11 0,2-2-11 0,-1 1-10 16,-8-2 2-16,16 0 11 0,-9 0-16 16,1-2 8-16,-1 0 13 0,2-4-13 0,-2 0 15 15,4 1-2-15,-4-3-8 0,3-1 13 0,1-3-25 16,-2 2 7-16,-2-2 17 0,3-1-17 16,-2 1 8-16,-2-4-3 0,1 1-23 0,-1 1 29 15,-2-3-1-15,3 5-5 0,-3-2 5 0,-1 2 6 16,0-1-22-16,0 2 9 0,-2-2 5 15,-1 4 2-15,3 0-2 0,-3 1-19 16,0 1 19-16,0-1-8 0,-3 4-3 0,3-2-2 16,-1 0 8-16,-2 1-3 0,3 5-8 0,-8-6-2 15,-1 6-3-15,9 0 23 0,-13 2 1 16,6 2 19-16,0-3-32 0,-4 2-14 0,3 1 4 16,0 0 14-16,-3 1 6 0,4-3-18 0,1 4 2 15,-1-3 13-15,1 2-28 0,1-4 5 16,-1 2-23-16,2 2 5 0,-2-3-7 0,6-2-11 15,-4 6-18-15,4-6-25 0,-3 4-5 0,3-4-36 16,0 0-47-16,0 0-40 0,10 7-476 0,-7-7 61 16,4 0 25-16</inkml:trace>
  <inkml:trace contextRef="#ctx0" brushRef="#br0" timeOffset="100507.02">26864 4585 540 0,'3'-4'220'0,"-3"4"-5"0,0 0-13 15,3-6-25-15,-3 6-55 0,4-4-17 0,-4 4 5 16,0 0-12-16,0 0 19 0,0 0-42 0,1-5 7 15,-1 5-16-15,0 0 19 0,0 0-26 0,0 0 4 16,0 0-19-16,-11-5-11 0,11 5 3 16,0 0-8-16,0 0 11 0,0 0-16 0,-14 6 7 15,8-3-9-15,3 2-3 0,3-5-8 0,-8 9 16 16,5-7-16-16,-1 4 10 0,1-2-4 16,-3 1-9-16,5-2 6 0,-2 3-8 0,0 0 6 15,-1-4 4-15,4-2-7 0,-1 10 10 16,-2-9-13-16,3 5-8 0,0-6-2 0,-3 7 13 15,3-7-1-15,3 8-17 0,-3-8-5 16,4 6 4-16,0-2 1 0,-1-1 8 0,1 1 14 16,-1-1-9-16,5 2-8 0,-3-2 0 0,1 0 5 15,2 2-8-15,-1 0-7 0,-1-1 15 16,-2 2 0-16,6-1-21 0,-3 0 24 0,-3 2 10 16,5 0-8-16,-5-1 15 0,3 4-10 0,-3-4 6 15,-1 3 9-15,0 1-17 0,-1-1 7 16,-2 0 9-16,-5 2-14 0,2-2-5 0,0 4 0 15,-5-2 8-15,-2 3 2 0,3-3 1 0,-7 2-14 16,4-1 16-16,-3-2-33 0,-1 2 4 16,-3-1 19-16,3-2 25 0,0-1-33 15,-3 0 8-15,4 1 7 0,-1-3-4 0,1 2 9 16,1-4-5-16,1 1 1 0,1-1 7 0,-2 0-13 16,5-1-12-16,0 2-29 0,1-5-18 15,6 0-35-15,-12 2 12 0,9 0-12 0,3-2-21 16,0 0-90-16,0 0-12 0,0 0-538 0,0 0 41 15,0 0 85-15</inkml:trace>
  <inkml:trace contextRef="#ctx0" brushRef="#br0" timeOffset="104414.57">26256 4820 360 0,'0'0'136'0,"0"0"0"0,0 0 89 16,0 0-15-16,-5-3 0 0,5 3-16 0,0 0-25 16,0 0 0-16,0 0-25 0,0 0-9 0,-6-6-25 15,6 6 0-15,0 0-7 0,0 0 4 16,0 0-35-16,0 0 2 0,0 0 11 0,0 0-21 15,0 0 12-15,0 0-96 0,-6-1-3 0,6 1 18 16,0 0-3-16,0 0-12 0,0 0 14 0,-10-1 24 16,10 1-5-16,0 0-15 15,-11-2 20-15,11 2-1 0,-7-4-24 0,7 4-1 16,-7-2 18-16,7 2 6 0,-9-1-6 0,1-2 3 16,8 3 53-16,-13-2 9 0,6 0-6 15,7 2-5-15,-14-1 0 0,7 0-21 0,0-2-4 16,-3 1-4-16,0 2 9 0,3-1-16 0,7 1-5 15,-21-1-13-15,8-1 8 0,2-1-2 0,-2 2 9 16,-1-1-15-16,-3 1 6 0,0 1 2 16,0-4-8-16,-4 3-2 0,3-2 10 0,-4 2 10 15,0-4-8-15,-5 3 13 0,0-4-7 16,0 3 5-16,0-1-6 0,-4 0-9 0,4-2 4 16,-4 4-2-16,0-4-8 0,0 3 11 15,1-4-6-15,-4 0-12 0,1 2 12 0,-4-1 8 16,0-1-7-16,0 0-9 0,-1 0-9 0,4 3 2 15,-4-3-8-15,3 0 26 0,2 5-18 16,-2-4 0-16,-2 3-3 0,3-4 3 0,-3 5 16 16,1-5-6-16,3 2-15 0,-5 2 5 0,1-1 2 15,-1-1-9-15,-3 4-1 0,3-4 13 0,-2 3 0 16,-2-4-10-16,1 6 13 0,1-3 5 16,2 0-11-16,-4-1 3 0,2 3-12 15,6 0 9-15,-8-2 3 0,8 1-2 0,-7 2-1 0,7-1-2 16,-3 0 11-16,-2 1 1 0,2 0-9 15,-4-3 5-15,7 3-6 0,-3-2 1 16,-5 2-1-16,8-1-4 0,-3 1 4 0,3 0 1 16,-8 0-6-16,1 0 19 0,1 0-14 0,-1-3 19 15,-1 3-11-15,2-4 0 0,-1 1-15 16,2 2 8-16,-1-3-14 0,2 2-1 0,4 1 19 16,-7-3-4-16,7 2-6 0,0 1-2 0,-4-2 3 15,0 0-6-15,-3 1 0 0,0 0 8 0,1 1 18 16,-2 0-20-16,-2 1 7 0,3-3 10 15,-1 1-15-15,-1 2 3 0,1 0-1 16,1 0 11-16,0 0-10 0,-3 0 2 0,3 0-13 0,0 2 3 16,-1-4 13-16,2 7-6 15,6-5 8-15,-7 1-20 0,6-1 2 0,1 0 26 16,-7 1-13-16,4-1 3 0,-1 2-5 0,-7-1 2 16,5 0-3-16,-5 2-7 0,4-3 13 0,0 1-8 15,0 1 10-15,0-2-5 0,0 1-5 16,7 1 0-16,-1-2 13 0,1 3-18 0,-7-2 2 15,7-1-4-15,0 1-1 0,0-1 6 0,0 2 14 16,3 2-12-16,-4-3 0 0,1-1 18 16,0 3-18-16,3 1 5 0,-3-4-2 0,3 0-8 15,1 1 0-15,-1 1 5 0,0-2 10 0,0 1 5 16,1 1-28-16,-1 1 16 0,3-3-8 16,-2 1 0-16,-1 0 15 0,0-1-7 15,3 5-1-15,-2-4-2 0,-1 0 0 0,3 2-10 16,-5 1 7-16,5-4-2 0,1 3 0 0,-3-2 5 15,2 4-2-15,1-3 2 0,-4 3 0 0,4-3 17 16,-1 2-17-16,1 0 6 0,3 1-9 16,-4-1 8-16,5-1-13 0,-1 2-2 0,0-1 13 15,0 2-1-15,0 0 1 0,3-4 2 0,-3 4-8 16,0 2 11-16,1-4 10 0,-1 1-13 16,3-3-12-16,0 4-1 0,1-2 8 0,-4 0 0 15,3-1 8-15,2 0-3 0,-2 0-5 16,3-1 5-16,1 3 5 0,0-4-33 0,1 0 20 15,1 1 6-15,2 0-6 0,0 1-2 16,-1-3 10-16,0 1 6 0,3-1-6 0,-2 2-10 16,6-2-11-16,-6 0 9 0,3 0-4 0,3 1 11 15,7-1 11-15,-14 2-14 0,7-2 8 16,7 0-23-16,-13 0 23 0,13 0 3 0,-11-2-5 16,11 2 9-16,-10 2-14 0,10-2 22 0,0 0-20 15,-10-2-5-15,10 2 0 0,0 0-26 0,0 0-22 16,0 0-6-16,-11 0-18 0,11 0-20 15,0 0 12-15,0 0-17 0,0 0-26 0,0-4-59 16,0 4-107-16,4-8-551 0,-1 2 62 0,1 1 97 16,2-1 61-16</inkml:trace>
  <inkml:trace contextRef="#ctx0" brushRef="#br0" timeOffset="104924.67">20362 4453 865 0,'0'-7'181'16,"0"7"4"-16,3-5-16 0,-3 5 20 0,0 0 52 15,0-7-16-15,0 7-33 0,0 0 2 16,0 0-37-16,0 0-1 0,-6-6-21 0,6 6-12 16,0 0-23-16,0 0 0 0,0 0-13 0,0 0-5 15,0 0 5-15,-24 14-13 0,17-6-23 16,-6 1 6-16,2 2-19 0,-2 0 16 15,1 3-11-15,-1 0-9 0,0-1-17 0,-1 1 1 16,0 3 0-16,0-3-5 0,1-3 0 0,2 2 18 16,1-4-31-16,0 1 7 0,1-3-2 15,1 1-5-15,4 1 6 0,-2-7-9 0,2 5-7 16,-2-3 7-16,3 0 8 0,-2-1-15 0,2 2 0 16,3-5 5-16,-6 7-11 0,6-7-2 15,-4 5-10-15,4-5 13 0,0 5 0 16,0-5-11-16,3 8 8 0,-3-8 5 0,7 7-2 15,-4-5 0-15,5 5 9 0,-1-4-6 0,-1 4 19 16,4 0-12-16,1 1 8 0,2-2 4 16,1 4-4-16,-3-1-6 0,2 0 1 0,1-1-1 15,-1 0 6-15,2 1-19 0,-2-1 14 0,1 0-8 16,-1-4 17-16,0 3-19 0,-2 2 4 0,2-1 5 16,-2-2 14-16,-1-2-14 0,-3 1 3 15,4 2 0-15,-1-3-3 0,-4 2-2 0,1-3 8 16,1 1 5-16,-2 1-8 0,1-1 0 0,0-1 5 15,-1 2-5-15,-3-3 7 0,5 4-17 16,-5-3 2-16,4 2-25 0,-4-2-31 0,4 1-28 16,-4-2-62-16,5 0-122 0,-2-2-525 15,-2 2 23-15,-4-2 87 0,0 0 40 0</inkml:trace>
  <inkml:trace contextRef="#ctx0" brushRef="#br0" timeOffset="105098.06">20663 4800 517 0,'0'0'215'0,"0"0"-39"15,3-5-7-15,-3 5-13 0,0 0-15 0,0 0-26 16,0-4-15-16,0 4-36 0,0 0-92 16,0 0-128-16,0 0-308 0,0 0-196 15</inkml:trace>
  <inkml:trace contextRef="#ctx0" brushRef="#br0" timeOffset="106452.5">14058 5717 573 0,'-4'-6'251'0,"4"6"-36"0,-6-2 18 15,6 2-16-15,-3-6 3 0,3 6-30 0,0 0-98 16,-4-3 10-16,4 3-17 0,0 0 2 15,0 0-13-15,-6-3 0 0,6 3-33 0,0 0 13 16,0 0-5-16,0 13-26 0,-3-5 25 0,3 3-22 16,-1 5 12-16,1 0-15 0,1 5-12 15,-1-2 9-15,3 5 8 0,0 1-23 0,0 0 21 16,-3 0-6-16,4 0-27 0,-1 0 14 0,0 1 16 16,1-2-20-16,-1 1 10 0,1 0 2 15,-1-2 1-15,1-2-1 0,-1-2-7 0,0 2-3 16,1-5-5-16,-1 1 2 0,0-2 14 0,1-3-9 15,0 3 6-15,2-6-13 0,-5 2-18 16,5-2 0-16,-3-1-25 0,1-1 7 16,2-1 5-16,-1-2-2 0,1 0-39 0,1-4-25 15,-7 0-116-15,10-1-83 0,1-5-480 0,-1-1 108 16,0-3 77-16</inkml:trace>
  <inkml:trace contextRef="#ctx0" brushRef="#br0" timeOffset="106857.09">14401 5692 793 0,'-4'-6'299'0,"4"6"-40"16,0 0-23-16,0 0 2 0,-1-7-41 15,1 7-21-15,0 0-14 0,0 0 9 0,0 0-30 16,-3-4-26-16,3 4-25 0,0 0-1 0,0 0-2 16,0 0-10-16,0 0-5 0,0 0-13 15,0 0-8-15,8 18 5 0,-5-8-5 0,0 3 0 16,1 0-17-16,-1 3-11 0,3 0 13 0,-2 8-8 16,3 0-5-16,-3 1 7 0,-1 0-24 15,1 0 22-15,2-2-8 0,0-1-2 16,-2 2 3-16,0-2-6 0,0-1-5 0,2-4 16 15,-3 2-3-15,1-3-18 0,-1-3 8 0,0 4 0 16,-2-4-6-16,2-1 9 0,1-4-11 16,-1 6-3-16,0-5 9 0,-2-1-9 0,2 0-7 15,-3-1 18-15,3-3-3 0,-3 3-10 0,3-2-3 16,-3 0-35-16,0-5-26 0,0 0-49 16,0 0-168-16,0 0-592 0,4-12 108 0,-4 3 30 15,0-5 100-15</inkml:trace>
  <inkml:trace contextRef="#ctx0" brushRef="#br0" timeOffset="107610.86">14017 5754 463 0,'0'0'258'0,"-6"-1"-22"0,6 1-26 0,0 0-16 16,0 0-17-16,0 0-31 0,0 0 18 0,0 0-36 15,0 0-8-15,0 0-15 0,0 0-3 16,0 0-10-16,0 0-15 0,0 0 0 0,0 0-10 16,0 0-1-16,30 7-15 0,-23-6-5 0,0 4 0 15,4-4 0-15,-2 0 6 0,1 4-4 16,1-3 3-16,-1-1 13 0,3 1-15 0,-2-2-5 16,-1 0 12-16,0 0 0 0,4 0-12 0,0 0 7 15,0-2-2-15,2 1 2 16,-1-3-10-16,1 0-16 0,-1-2 6 0,1 4 0 15,1-6 23-15,0 2-34 0,-3-3-5 0,0 2 14 16,0-1-22-16,-1-2-2 0,1 2 26 16,-1-2-3-16,-3 2-12 0,1-2-14 0,-1-2 3 15,-3 3-7-15,0 1 2 0,0-2 5 0,-3 2 15 16,2-2 3-16,-3 2-2 0,0 1 2 16,-2-1-23-16,-1-1 8 0,0 2 12 0,-4 0-7 15,1-2 0-15,-3 3-1 0,2-1-4 0,-3-1-5 16,-3 1 4-16,0 1-2 0,0 3 1 0,-5 2-1 15,-1-3-5-15,-2 4 5 0,-3 1-3 16,-2 3-12-16,-4-1 2 0,0 4 11 16,2-1 2-16,-5 2-15 0,-1 2 5 0,3 0 12 15,-3-1 4-15,7 3-14 0,4-3 1 16,-3 1 14-16,2 0-27 0,4-1-72 0,0 3 10 16,6-3 5-16,-3 1 14 0,5 0 6 0,2-2 19 15,0 0-15-15,3 1 9 0,1-1 6 16,2 0-16-16,2-2 13 0,2 0-2 0,4-1 5 15,-3 1 12-15,3-4-4 0,5 4 9 0,-1-6-2 16,3 1-5-16,0-1 5 0,2-1 24 16,5 0-30-16,-4-4 17 0,4 3-11 0,0-3 20 15,-5 2-7-15,5-2-23 0,-4 2-5 0,0-2-3 16,-3 2 0-16,-4 2-38 0,0-5-46 0,4 6-47 16,-7-3-112-16,-1 0-504 15,1 1 110-15,-7 2 56 0</inkml:trace>
  <inkml:trace contextRef="#ctx0" brushRef="#br0" timeOffset="108136.18">13952 4953 647 0,'-6'-2'297'0,"2"-2"-8"16,4 4-92-16,-10-5-30 0,6 1 68 0,-2 2-25 15,6 2-15-15,-10-2-14 0,2 0-17 16,1-1-8-16,7 3-23 0,-19 5-15 0,5-4-15 15,0 6-9-15,0 1-7 0,1 1 3 0,-1 0-21 16,3 2-2-16,-2 2-14 0,-1 4-12 16,4-1 0-16,3-3-2 0,0 3-6 0,0 1-7 15,4-2 9-15,0 2-4 0,3-3 2 0,3 1-10 16,0-2-7-16,4 1-26 0,1-3-6 16,2-2-7-16,3 0 18 0,4-2-3 15,-3-2-12-15,6-2 10 0,-2-2-8 0,2-2-18 16,4 1-18-16,-3-3-43 0,6-4-34 0,0 2-81 15,-3-4-159-15,3 5-395 0,-3-3 6 16,-3 0 79-16,-1 3 82 0</inkml:trace>
  <inkml:trace contextRef="#ctx0" brushRef="#br0" timeOffset="108420">14243 4886 995 0,'-4'-4'307'0,"-2"0"-20"0,5 1-39 0,1 3 3 15,-6-8-26-15,3 4-107 0,3 4-13 0,-4-4-2 16,4 4-14-16,0 0-10 0,-3-5-2 16,3 5-3-16,0 0-20 0,-7 12-8 0,6-6-10 15,1 1-10-15,0 6 17 0,-3-2-15 0,3 3 1 16,0-2-4-16,0 4-12 0,0 0 5 15,0 1-33-15,0 1 2 0,3-3-18 0,-3 3-53 16,4-1-24-16,-4-4-22 0,4 0-37 16,-1-1-15-16,-2-3-30 0,2 1-49 15,-3-10 2-15,3 4-445 0,0-2 44 0</inkml:trace>
  <inkml:trace contextRef="#ctx0" brushRef="#br0" timeOffset="108815.01">14242 4918 778 0,'-3'-5'240'16,"3"5"-17"-16,-3-4-13 0,3 4-28 0,-3-6-16 16,3 6-12-16,-4-6-21 0,4 6-10 0,0 0-24 15,0 0-7-15,0 0-20 0,0 0 2 16,0 0-2-16,0 0-13 0,18 13-8 16,-12-10-2-16,-2 2-6 0,3-1-9 0,2 2-14 15,2-2-7-15,-1-2-8 0,0 0-26 16,1-2 4-16,-1 0 14 0,4-1-5 0,-1-2-17 15,1-1-24-15,3-3 13 0,-3-1-7 0,0 2 20 16,-1-1 0-16,1-2-8 0,-7 2 34 16,3-5 17-16,-3 6 8 0,0-1 11 0,-1-2 19 15,-2 1 6-15,-1 2 0 0,-3 4 0 0,3-4-15 16,-3 6 10-16,1-10-3 0,-1 10-12 16,0 0-1-16,-4-5-2 0,4 5-10 0,0 0-11 15,0 0 1-15,-13 12-1 0,9-9-9 16,1 4 4-16,-1 0 23 0,1 2-38 15,3 1 5-15,-1 1 16 0,1 2-29 0,1 2-12 16,-1-4-26-16,7 6-18 0,-4 0-36 0,1-2-3 16,3 0-55-16,2 1-14 0,2-4-53 15,-1 1-8-15,0-4-194 0,4 0-285 0,0-1 39 16</inkml:trace>
  <inkml:trace contextRef="#ctx0" brushRef="#br0" timeOffset="109191.69">14762 4778 1021 0,'-3'-3'289'0,"0"0"-10"15,3 3-31-15,-10-2-33 16,10 2-28-16,-15 1-13 0,9 3-5 0,-4 0-23 16,3 3-28-16,0 3-13 0,0 3 5 0,0-1-15 15,1 3-13-15,3 0-6 0,-2 1-4 16,2 1-23-16,3-1 4 0,0 0-9 0,3-4-21 15,-3 1 23-15,4-3-18 0,0 0 11 0,2-4-19 16,1 2 16-16,0-5-11 0,0-3-12 16,-7 0 0-16,23-8 5 0,-11-1 8 15,1-1-6-15,4-5 3 0,-4 0-5 0,1-2 2 0,-3-1 21 16,-2-1-33-16,-2-1 5 0,1 1 2 16,-2 1-2-16,-3 0 5 0,-2 2 8 0,-1 3-11 15,0 1-5-15,-4 2-2 0,-2 0 7 16,2 4-10-16,-3 2 0 0,0 3-2 0,7 1 0 15,-21 6-3-15,11-1-23 0,0 5-3 16,-1-1-36-16,1 2-1 0,1 3-32 0,5-3 0 16,-3 4-56-16,3-3-77 0,4-4-74 0,0 5-550 15,4-4 163-15,3 1-45 0,0-4 127 16</inkml:trace>
  <inkml:trace contextRef="#ctx0" brushRef="#br0" timeOffset="109553.18">15091 4503 847 0,'-4'-7'322'0,"-2"3"-30"0,2 0-10 15,0 1-34-15,-2 2-10 0,-1-5-38 16,0 6-19-16,7 0-14 0,-17 0-19 0,10 1-30 16,-3 5 5-16,-1 0-11 0,2 0-14 0,2 6-24 15,0-3 10-15,0 7-30 0,0-4 0 0,4 3 5 16,3-1-5-16,-3-3-19 0,6 3 6 15,0-3-10-15,0 3 2 0,0-3-4 0,1-1-12 16,3-2 9-16,3 1-3 0,-3-2-5 16,4-1 5-16,-1 2-23 0,0-6 15 15,4 4 6-15,-7-2-11 0,3 0-7 0,1-1 4 16,-2 0 14-16,-2 0-14 0,3-1-4 0,-3 3 0 16,-3-4-3-16,2 2 0 0,-2 2 7 15,-1-2 9-15,0 4 2 0,-6 4-8 0,-3 4 8 16,-4 8-8-16,-5 2 3 0,-9 11-8 0,-7 3-10 15,1-1-3-15,-1 1-35 0,-3 1-27 16,3 0-32-16,0 1-80 0,0-3-125 0,1 1-589 16,10-12 110-16,-1-4 62 0,4-6 105 0</inkml:trace>
  <inkml:trace contextRef="#ctx0" brushRef="#br0" timeOffset="110306.54">14639 5218 1041 0,'-6'-2'310'0,"2"-3"0"15,4 5-29-15,-6-2-32 0,2-3-27 0,4 5-50 16,0 0 20-16,-7-1-36 0,7 1-28 15,0 0-13-15,-3 8-5 0,3 1-10 0,0 0-18 16,0 4-8-16,7 5-5 0,-4 1-10 16,1 5 3-16,-1 1-4 0,4 0-9 15,-1 0-8-15,2 6 10 0,2-4-25 0,0 3-8 16,4-3-13-16,-4 0-26 0,0-5-38 0,0-3-38 16,0 2-13-16,-3-8-43 0,0 1 14 0,1-3-4 15,1-3-36-15,-5-2 10 0,-1-4-62 16,0 0 47-16,-3-2-10 0,0 0-6 0,0 0 41 15,8-10-10-15,-8 10 36 0,0-11 28 0,0 3 93 16,-4-1 35-16,4 1 41 0,-1 0 25 16,-2-4 29-16,0 1 15 0,-1 3 23 0,1 0-7 15,-3-1-1-15,2 1 8 0,1 0-5 0,-1 4-5 16,1-3-8-16,2 1-25 0,-5 3 2 16,6-4-5-16,0 7-15 0,-3-7-8 15,2 3-5-15,1 4-16 0,0-10-9 0,0 10-1 16,4-6-12-16,-1 1-11 0,4 3 15 15,1-4-7-15,4 3-2 0,-2-2-11 0,1 2 0 16,-1 2-5-16,5-2 3 0,-5 3-8 0,3 0 2 16,-2 0-7-16,-1 0-18 0,3 3 10 0,-2-2 13 15,-4-1-5-15,2 3-8 0,-1-2 10 16,-1 3-7-16,-1-1 25 0,-2 1-15 0,2 0-3 16,-6 2-10-16,0 2 11 0,-6 1-6 15,2-1-2-15,-2 1 2 0,-5 1-15 0,4 0-8 16,-3-2-2-16,0 1-11 0,-1-1-7 15,5-1-34-15,-4 0-30 0,2 0-13 0,1-4-46 16,1 2-77-16,3-4-74 0,3-1 2 16,-7 2-176-16,7-2-272 0,0 0 21 0,0 0 103 15</inkml:trace>
  <inkml:trace contextRef="#ctx0" brushRef="#br0" timeOffset="110696.17">15084 5426 552 0,'4'-5'259'0,"-1"1"-18"0,0 0-24 15,0 1-20-15,-3 3 80 0,1-9-37 0,-1 9 1 16,-1-9-26-16,-2 5-8 0,3 4-28 16,-6-6-17-16,5 0-1 0,-5 2-43 15,2 2-6-15,-3-1-22 0,7 3-8 0,-13 0 10 16,3 0-20-16,10 0-24 0,-15 3 9 0,9-1-19 16,-1 2-7-16,0 2-16 0,3-2-2 15,-2 5-46-15,6-1 10 0,-3-1-11 0,3 0 11 16,0-2-10-16,3 1 0 0,0 0-3 0,1-4-3 15,3 3 11-15,0-4 15 0,-7-1 3 16,13 0-5-16,-13 0 20 0,17-6-5 0,-10 5-3 16,3-2 32-16,-3-1-9 0,0 1 18 0,0-1-15 15,-1 0 16-15,1 3-1 0,-3-4 3 16,3 4-2-16,-7 1 9 0,7-6 1 0,-1 5-18 16,-6 1 12-16,0 0-10 0,7-3-4 0,-3 0 19 15,-4 3-27-15,0 0 12 0,7-2-2 16,-7 2-8-16,0 0-16 0,0 0-19 15,0 0 9-15,10-2 6 0,-10 2-24 0,0 0 13 16,14 0-17-16,-14 0-37 0,13 0-22 0,-6-1 10 16,3 1-47-16,-3-6-76 0,3 4-79 15,0-4-141-15,-2-2-400 0,2-3 41 0,-1-1 106 16,2-1 81-16</inkml:trace>
  <inkml:trace contextRef="#ctx0" brushRef="#br0" timeOffset="112374.08">15288 4975 885 0,'0'-4'325'16,"-6"0"-12"-16,6 4-50 0,-3-6-2 0,-1 4-18 16,4 2-35-16,-3-6-32 0,3 6-2 15,0 0-38-15,0 0 10 0,0 0-44 0,-6 17 8 16,9-5-12-16,-3-1-14 0,3 7-7 0,0 5 0 16,-2 3-8-16,5 6-13 0,-3 4-10 15,5 12-43-15,-1 2-8 0,-1-9-21 0,1-5-40 16,-1-3-4-16,-1 1-22 0,1-3-10 0,-2-6-47 15,-1-1-4-15,3-7 35 0,-6 0 11 16,1-8 27-16,2-1 21 0,-3-2 21 16,0-4 41-16,0-2 25 0,0 0 2 0,0 0 24 0,-7-17 18 15,4 4 5-15,0 1 5 0,-4-5-13 16,4 1 10-16,-5 0 5 0,1 1 14 16,4-3-21-16,-4 3 30 0,1-1-46 0,1 4-12 15,-1 2 18-15,3-1-6 0,-1 1-2 0,1 2-16 16,0 0 14-16,0 1-26 0,2 3-6 15,1-5-7-15,0 1 10 0,4 0-5 0,-1-1-13 16,4 0-2-16,2-4 23 0,2 1-26 0,-1-3 10 16,0-1 6-16,5-1-11 0,-2 0-13 15,1 0 21-15,-1-1-23 0,1-3 3 0,-4 1 9 16,0-2-4-16,-2 3 5 0,-1-4 10 16,-1 5-6-16,-2 1-4 0,-1 1 20 15,0 2-89-15,0 2 94 0,-3 0-15 0,0 3-13 16,0-1 18-16,1 3-18 0,-1 2 13 0,-1-1-8 15,1 6 3-15,0 0-8 0,0 0 21 16,0 0-39-16,-9 12 28 0,8 0-15 0,-2-1 8 16,0 3-5-16,3 5-6 0,0 0 19 0,0 2-29 15,0 6-3-15,3-2-9 0,1 2-11 0,2 4 0 16,-3-2-5-16,5-2-41 0,-4-2-18 16,2-5 11-16,4 1-11 0,-3-4 8 15,-3-6 25-15,2 2 16 0,-2-4 23 0,-1-2 18 0,0-4-11 16,1-2 14-16,-4-1 32 0,0 0 1 15,0 0 12-15,0 0-10 0,0 0 8 0,7-14-13 16,-7 10 21-16,0 4 15 0,0-9-19 16,0 9-4-16,-4-8-2 0,4 8-9 0,-3-6 3 15,3 6 6-15,0-7-9 0,0 7-9 16,0 0 19-16,0-4-24 0,0 4 1 0,0 0 4 16,3-6-19-16,-3 6 11 0,0 0 2 0,7-3-12 15,-7 3 4-15,10-5 8 0,-6 2-17 16,2 2 2-16,5-5 15 0,-1-1-13 0,0 1 6 15,1 0 5-15,2-3-8 0,-3-2-6 0,1 0 6 16,-1 1 3-16,0 1-16 0,1-4 16 16,-4 2 4-16,-1-2-19 0,1 4 6 15,0-1 4-15,-6 0 2 0,2 2-8 0,0 0 3 16,-3 0 8-16,0 0 2 0,0 3-3 0,-3 1-2 16,3-2 3-16,0 6-1 0,-7-6-17 15,7 6 33-15,-8 0-21 0,8 0 6 0,-13 7-23 16,10-1 7-16,0 1 5 0,-1 2 6 0,0 1-9 15,4 1-1-15,-3 1-1 0,3 0 5 16,0 1 0-16,3-1-2 0,1 1 0 0,0-2 0 16,2-2-8-16,-2 0 5 0,2 0-2 0,5-3 7 15,-4 1-2-15,3-6 5 0,-1 4 10 0,2-8 7 16,-1 1-4-16,5 0 0 0,-5-4-16 16,3-1 29-16,1-1-24 0,-1-1 0 0,-2 5 11 15,-4-4 0-15,3 2 0 0,-1 2 7 16,-4-2-15-16,2 2 13 0,-4 0 10 15,0 2-21-15,-3 2-7 0,7-5 3 0,-7 5-16 16,3-2 2-16,-3 2 14 0,0 0-3 0,0 0-11 16,0 0-9-16,0 0-6 0,0 0-2 0,0 0-8 15,0 0-16-15,0 0-22 0,0 0 13 16,0 0 14-16,0 0 9 0,0 0-8 0,0 0 12 16,0 0 6-16,0 0 33 0,11-2-18 0,-5-4 15 15,-2-2-4-15,3 1 30 0,-1-1-10 16,-1 1 22-16,1-1 12 0,1 4 14 15,-4-4-10-15,3 3-5 0,-5 1 3 0,6 0 2 16,-7 0 13-16,0 4-26 0,4-6-15 0,-4 6 13 16,3-3-18-16,-3 3 3 0,3-5 7 15,-3 5-13-15,0 0-12 0,0 0 2 0,0 0 8 16,0 0 10-16,0 0-16 0,0 0-9 0,4 14-3 16,-1-12-13-16,0 3 8 0,-3-5-21 15,3 5-5-15,1-1 5 0,-4-4-5 0,7 1 19 16,-7-1-4-16,10 0-5 0,-10 0-7 0,13-5 18 15,-8 2-11-15,1 1 11 0,1-3 5 16,0 1 15-16,-1 0 8 0,-1-2 10 16,-2 4 5-16,3-1-3 0,-6 3-4 0,4-6 10 15,2 4-8-15,-6 2 0 0,0 0 2 0,4-6-25 16,-4 6 3-16,0 0 12 0,7-2-23 16,-7 2 1-16,0 0 12 0,0 0-15 0,4 9 2 15,-1-3 3-15,0-2 0 0,-3 1 2 0,4-1 8 16,-1 2-17-16,-3 0-4 0,3-4 6 15,0 2 0-15,-3-4-13 0,8 6 5 0,-8-6 10 16,10-2 3-16,-10 2 2 0,13-10-9 0,-5 1-9 16,-2-5 11-16,1-1-11 0,0-4 11 0,3-4-10 15,-6 4 27-15,2-2-7 16,-2 1 23-16,-1 3-2 0,0-1 20 0,-3 3 0 0,1 2-8 16,2 1 3-16,-3 3-13 0,0 2 5 15,3 0-23-15,-3 4 0 0,0 3 11 16,0 0-9-16,0 0 9 0,5 17-14 0,1-6-9 15,-3 6 9-15,1 5 24 0,2 4-26 0,5 6-13 16,-1 14 16-16,3 0 2 0,1 0-5 0,-4 2 12 16,5 2-9-16,-2-2-6 0,-3-4-7 15,-2-6 8-15,1-9 17 0,-5-6-5 0,2 1 6 16,-2-3-4-16,-1-2-12 0,-3-1 21 0,4-7-8 16,-8 6 5-16,0-3-8 0,-2 1-18 15,-4-2-2-15,-1-1 23 0,-2-2-13 0,0-1-8 16,-5-1 0-16,-3-6 1 0,1 3 7 15,-4-5 0-15,3-5-3 0,2 1 3 0,-5-6 13 16,6-3-13-16,1-4 5 0,3-3-10 16,7-2 13-16,1-3-8 0,2 0 5 0,4-4 5 15,1 3-18-15,2-2 16 0,7-1 5 0,0 1-16 16,-2 4-5-16,5-1 6 0,-3 6-57 16,4 2-33-16,-1 2-51 0,-2 5-129 0,-1 3-309 15,-4 2-258-15,1 3 35 0,-7 2 113 0,5 0 92 16</inkml:trace>
  <inkml:trace contextRef="#ctx0" brushRef="#br0" timeOffset="113298.77">14202 6298 568 0,'0'0'169'15,"-7"-4"-16"-15,7 4-7 0,0 0 38 0,-3-2-27 16,3 2-4-16,0 0-17 0,-3-6-8 16,3 6 5-16,0 0 21 0,0 0-26 0,0 0-13 15,-8-2-23-15,8 2 28 0,0 0-33 0,0 0-2 16,-3-5-11-16,3 5-15 0,0 0-8 16,0 0 0-16,0 0-2 0,7-10-1 15,0 4-2-15,-1 2 3 0,5-7 10 0,3 1-28 16,2-3-1-16,5-1-4 0,-3 1 2 0,5-1 8 15,1-3-13-15,0 1-15 0,3 1 5 16,-7 4 10-16,1-3-11 0,0 3 6 0,-4 2-15 16,-3 0 7-16,2 2-5 0,-5-1-7 0,2 1 9 15,-3 1-19-15,-2 3 9 0,-1 0-10 16,2-2 0-16,-5 4-5 0,3-3 11 0,-7 4 2 16,7-2-3-16,-7 2 0 0,0 0 3 0,0 0 5 15,0 0 3-15,-11 14-1 0,5-11 1 16,2 3-11-16,-5-4-15 0,5 4 0 15,-4-5-5-15,-1 6-36 0,2-6-46 0,0 1-85 16,-3 4-143-16,6-6-450 0,4 0 51 16,0 0 107-16</inkml:trace>
  <inkml:trace contextRef="#ctx0" brushRef="#br0" timeOffset="115202.69">14390 5926 422 0,'0'0'169'15,"0"0"-21"-15,0 0 3 0,0 0-15 0,0 0-21 16,0 0-20-16,0 0 48 0,-4-3-25 16,4 3 7-16,0 0-9 0,0 0-14 0,0 0-92 15,0 0 11-15,0 0 4 0,0 0 1 0,0 0 22 16,0 0-9-16,0 0 84 0,0 0 5 16,0 0 5-16,0 0-26 0,0 0-12 0,0 0-11 15,-3-5 19-15,3 5-11 0,0 0-8 16,0 0-25-16,0 0 16 0,0 0 14 15,0 0-15-15,0 0 3 0,0 0-3 0,0 0 3 16,0 0-8-16,0 0 8 0,0 0-10 0,0 0-21 16,0 0 23-16,0 0-20 0,0 0-9 15,0 0-1-15,0 0-6 0,0 0-15 0,0 0 26 16,0 0-9-16,0 0 1 0,7-7-23 0,-7 7 15 16,6-1-5-16,-6 1-18 0,8-1 6 15,-8 1 9-15,10-6-10 0,-4 4-7 0,-6 2 5 16,11-3-3-16,-4 1 7 0,0-1 4 0,2 2-1 15,2-3-15-15,-4 2 5 0,6 0 8 16,-2 0-5-16,2-2-8 0,-2 2 5 16,3 1-5-16,2-1 8 0,-2-1-19 0,3 1 14 15,1 1 2-15,2-5-8 0,0 6 3 0,1-2 3 16,3 0-8-16,0-1 13 0,3 2-6 16,3-2 3-16,-2-1-10 0,10-1 13 0,-7 0-11 15,0 3 1-15,6-4-3 0,-3 1 10 0,1-2-13 16,-1 0 3-16,3 1 0 0,1-2 10 15,-4-1 8-15,1 1-8 0,2 0 5 0,0-1-10 16,1 1 3-16,16-4 4 0,-2 0-2 0,0 1-23 16,-1 0 42-16,3-1-17 0,-2 1-12 15,-1-1 20-15,3 1-4 0,1 0-9 16,0-1 1-16,-1 2-11 0,1-1 21 0,0 1-23 16,0-2 12-16,-4 1-12 0,7 2 10 15,-3-5-3-15,0 3-4 0,0-1 17 0,3 0-5 16,-1-1-7-16,4 3 7 0,-2-5-3 0,2 3 11 15,1-1-5-15,-1 0-19 0,1-1 22 16,-1 3-24-16,1-3 13 0,-1-1 5 0,-2 3-13 16,2-4 3-16,-2 5 3 0,2-3 20 0,1 0-26 15,-1 2 8-15,1-1 2 0,-1 1-2 0,1 2 3 16,2-4 0-16,-5 5 12 0,2-4-20 16,-2 1 2-16,-1-1 6 0,0 3-13 15,-4 0 7-15,1 0 8 0,-3-2 5 0,2 1-22 16,4 2 27-16,-3 0-12 0,6-5-1 15,-3 3 21-15,1-3-18 0,2 4 0 0,-3-3 3 16,0 1-18-16,-3-1 5 0,-1 1-3 0,4 2 5 16,-3-3-7-16,0 2 13 0,0 1-11 15,-1-2 13-15,1 1-5 0,-3 2-5 0,0 0 8 16,4 2-16-16,-10-2 15 0,-6 2 11 0,15 0-3 16,-6 0-20-16,4 0 23 0,-4 2-16 15,-9-1 3-15,2 2 0 0,2-2 0 0,11-2-5 16,-5 3 3-16,-8 1 7 0,-1-2-8 0,17 0-2 15,1 1 0-15,-12-1 15 0,11-1-7 16,-7 4 5-16,5-3-11 0,-6 2 16 16,-5-1-11-16,-1 3 3 0,1-4-5 0,-1 3 11 15,-2-2-6-15,2 2-13 0,3-3-2 0,8 2 15 16,-4 0-18-16,-6 1 18 0,13-4 0 16,-10 5-12-16,11-4 9 0,-12 3-2 0,11-3 3 15,-6 2-8-15,-9 0-5 0,-1 2 15 0,2-3-5 16,0 3 0-16,1-3-3 0,-4 4 3 15,4-2-8-15,-4-1 11 0,2 0-8 0,-1 3 2 16,-1-4 1-16,4 4 2 0,-4 0-3 0,2-4-4 16,-1 4 12-16,2-2-13 0,-3 0 5 15,4 1 19-15,2-1-9 0,-2 2-7 0,14-4-2 16,-9 3-1-16,-5-1 6 0,-4 0 20 0,4 1-23 16,-1-2-5-16,1 2 7 15,-4-1-2-15,3-1-10 0,1 2 13 0,2 0-16 16,11-3 33-16,-3 4-27 0,-11-1-4 0,4 1 27 15,14 1-16-15,-7-3 0 0,6 2-3 16,1 0-12-16,-11-1 10 0,-3 2 18 0,0 0-21 16,-1 2 8-16,1-4 20 0,14 4-25 0,0-1 5 15,2 3 5-15,-2-4-5 0,3 1-12 0,0 1 1 16,0-1 6-16,0 4 3 0,2-3-9 16,0 0 19-16,-3 2-10 0,1 0 7 0,3 0-8 15,-6-1 3-15,3-2-2 0,0 4 7 0,2-4-13 16,0 2 13-16,0 1-5 15,-1-3 3-15,2 3-19 0,-3-1 16 0,2 0 11 16,-5-2-17-16,-3 1 12 0,2 2-1 0,-9-3-10 16,-8 1 5-16,1 1 2 0,-1-2 1 15,1-1-6-15,-2 1 6 0,-2 1-8 0,1-1 7 16,-8-1 8-16,0 1-10 0,0-1-5 0,-3 0 0 16,0 3 0-16,-7-3 8 0,0 0 14 15,-1 0-9-15,-2 1-21 0,-4-1 18 0,-3 0-7 16,3 0 17-16,-3 0-12 0,-4 2-13 0,3-2 7 15,-3 0 3-15,-3 0 0 0,4 1 8 16,-4-1-8-16,3 0 10 0,1 2-5 16,-1-2-8-16,0 0 9 0,4 0 12 0,-1-2-13 15,4 4-5-15,-3-2 2 0,3-2-9 0,-3 2-1 16,3-1 28-16,0 1-12 0,6 0-3 16,-2 0-5-16,-1-2 0 0,1 1-13 0,0 1 1 15,3 0 6-15,-4-3 6 0,-2 2 6 0,1 1-9 16,2-1 0-16,-3 1 3 0,-2 0 0 15,2 0-5-15,-1-2 8 0,0 2-11 0,0 0 8 16,0 0-5-16,-4 0 8 0,2 0-6 0,1 0-5 16,-2 0 6-16,0 0 35 0,-2 0-23 15,0 0-12-15,-2 0 4 0,0 0-9 0,-10 0 7 16,17 0 2-16,-9-1 1 0,-8 1-6 0,13 0 11 16,-13 0-16-16,10 0 18 0,-10 0-4 15,11 1-4-15,-11-1-10 0,10 0 11 16,-10 0-8-16,6 2 10 0,-6-2 3 0,0 0-8 15,11 0 10-15,-11 0-15 0,0 0-8 0,0 0-2 16,0 0-14-16,0 0-19 0,0 0-32 16,0 0 1-16,0 0-54 0,0 0-18 0,-24-7-36 15,13 5-69-15,-2 2-187 0,6-1-422 0,0 0 102 16,-3-4 54-16,3 2 108 0</inkml:trace>
  <inkml:trace contextRef="#ctx0" brushRef="#br0" timeOffset="115825.04">25905 4456 739 0,'0'0'208'0,"-2"-6"-22"16,2 6-27-16,0 0 10 0,-3-5-20 15,3 5-21-15,0 0-24 0,0 0 12 0,0 0-11 16,0 0-23-16,0 0 12 0,0 0-25 0,0 0-25 15,0 0 7-15,0 0 8 0,18 14 5 16,-12-7-31-16,1-1 16 0,3 6-18 0,1-4-3 16,-1 3 0-16,7 3 13 0,-2-2 7 15,-3 1 1-15,5-2 0 0,0 2-34 0,-3-1 31 16,6-2-18-16,-6-1-15 0,0 0 8 16,2 1-6-16,-1-1-2 0,-2-3 10 0,0-1 7 15,1 4-12-15,-3-3 11 0,0-1-12 0,0 0 1 16,-1 1 8-16,-1-2-23 0,-2 1 12 15,-1-2 11-15,1 2-26 0,-2-3 20 0,1 0-5 16,-3 2 1-16,1-1-11 0,-4-3 26 0,6 5-14 16,-6-5 1-16,3 3 13 15,-3-3 18-15,1 6-24 0,-1-6 6 0,3 2 0 16,-3-2-11-16,0 0 11 0,0 0-13 0,-7 11-5 0,1-7 5 16,-1 1-21-16,-7 0 13 0,1 5 21 15,-2 0-13-15,-4 2-16 0,-2 2 6 16,-3 0-5-16,-1 1-8 0,-2 2 10 0,2 0-3 15,-4-1 11-15,2 1-18 0,4 0 13 0,-3-1 7 16,-1-1 8-16,10-3-33 0,-4 1 33 16,1-3-13-16,6 0-20 0,1 1 17 0,2-5 9 15,1 1-3-15,0-2-6 0,2 2-9 16,2-4-1-16,0 0-4 0,-1 1 7 0,4 0 5 16,-2 0-8-16,5-4 3 0,-6 3 3 0,2 1 15 15,4-4-24-15,-6 2-14 0,6-2 30 0,0 0-12 16,-7 2 4-16,7-2 19 0,-3 5-3 15,3-5-29-15,0 0 4 0,0 0 35 16,0 0-20-16,0 0 4 0,0 0-24 0,-11 1 6 16,11-1 4-16,0 0-16 0,0 0-15 0,0 0-6 15,0 0-45-15,0 0-39 0,0 0-26 16,0 0-27-16,0 0-65 0,0 0-79 0,0 0-489 16,0 0 44-16,24-8 117 0</inkml:trace>
  <inkml:trace contextRef="#ctx0" brushRef="#br0" timeOffset="136668.18">14062 5686 458 0,'0'0'179'15,"0"0"-13"-15,0 0 1 0,0 0-19 16,0-4-15-16,0 4-5 0,0 0-15 16,0 0-1-16,0 0-7 0,0 0-15 0,0 0 28 15,0 0-100-15,0 0 12 0,13 10 1 16,-9-5 10-16,-1 1-8 0,4 2-17 0,-3 4 7 16,3 0 10-16,-1 3 67 0,-2-4-8 0,5 7-2 15,-4-1-6-15,1 0-15 0,-2 5 3 0,2 0-18 16,1-3 7-16,0 3-2 0,-3-2-21 15,2 4 6-15,1-5 7 0,-3 4-8 0,2-7-14 16,-2 5 17-16,3-4-21 0,-4 4 3 0,0-5-7 16,1 1 7-16,-1-2-7 0,1-1-16 15,-1-1 10-15,4-3 11 0,-7 3-6 16,4-3 1-16,-1-1 4 0,0 0-7 0,0-1 3 16,-2 0-4-16,2 0 7 0,0-4-1 15,-3 2-21-15,0 1 8 0,3-1 3 0,-2-2-18 16,3 1 13-16,-4-5-3 0,0 7-10 0,3-4 30 15,-3-3-40-15,3 8 28 0,-3-8 7 16,0 2-2-16,0-2 10 0,0 0 18 0,0 0-38 16,1 7 23-16,-1-7-18 0,0 0-3 0,3 5 3 15,-3-5 17-15,0 0-7 0,0 0 6 16,0 0 11-16,0 0-24 0,0 0 15 0,6 2-8 16,-6-2 10-16,0 0-10 0,0 0-5 0,0 0 7 15,10-8-4-15,-2 2-11 0,-2 4 21 0,1-7 2 16,3 3-23-16,1-2 8 15,2 1-5-15,1-1-5 0,-4 0 5 0,4-1 10 16,0 5-18-16,-1-4 2 0,1 0-9 0,-1 0-1 16,2 3 8-16,-5 0 1 0,0-1 4 15,1 3-3-15,-1-3-19 0,-1 3 19 0,-1-2 1 16,-1 3 0-16,-1-3-8 0,-2 4 2 0,5-2-4 16,-4-1 14-16,-5 4-22 0,7-3 56 15,-1 1-69-15,-6 2 49 0,3-5 2 0,-3 5-25 16,4-5 7-16,-4 5-3 0,0-4 9 0,0 4-3 15,-1-8 15-15,1 8-21 0,-3-9 14 16,0 3-21-16,0 4 20 0,0-4-17 0,-1-3 5 16,1 3-8-16,-2-3 2 0,-1-1 6 15,2 1-3-15,-2-1-5 0,-1-4 3 0,0 1-6 16,0-3 3-16,0 0 0 0,1 0 8 16,-1-6 5-16,-4 3-13 0,5-2-6 0,-1 3 1 15,-4-1 10-15,5 2 1 0,-1 0 6 0,3 1 1 16,-2 1 0-16,-2 0-13 0,2 1 2 15,2-1-7-15,-2 5 3 0,2-2 7 0,1 2 5 16,0 1-12-16,-1 1 9 0,0 0-4 0,1 1-6 16,0 1-7-16,0 1 10 0,2-2-3 15,1 1-4-15,0 6-1 0,-3-7-7 0,0 3-1 16,3 4 1-16,-3-7-5 0,3 7-1 16,-1-2 3-16,1 2-2 0,0 0 2 15,-3-8-10-15,3 8-13 0,0 0 15 0,-7-4 3 16,7 4 3-16,0 0 7 0,0 0-18 0,0 0 3 15,0 0-5-15,0 0-11 0,0 0-28 0,0 0 31 16,0 0-46-16,0 0-23 0,0 0-41 16,0 0-41-16,7 20-146 0,-4-17-473 0,1 2 51 15,-4-2 56-15,0-3 120 0</inkml:trace>
  <inkml:trace contextRef="#ctx0" brushRef="#br0" timeOffset="143435.77">14380 5986 522 0,'0'0'181'15,"0"0"-19"-15,0-7 4 0,0 7-23 0,0 0-20 16,0 0 13-16,-3-6-18 0,3 6-34 15,0 0 6-15,0 0 2 0,-1-6-3 0,1 6-2 16,0 0-20-16,0 0 25 0,0 0-20 16,0-6-13-16,0 6-8 0,0 0 3 0,0 0-16 15,0 0 3-15,0 0-5 0,4-7 5 0,-4 7-8 16,6-1-79-16,-6 1 5 0,4-3 5 16,-4 3 8-16,7-4-8 0,0 1 46 0,-7 3-22 15,7-2-6-15,-1-1-10 0,-6 3 20 0,10-2-5 16,-5 0 0-16,-5 2 8 0,13 0-13 15,-7-2 36-15,1-2-13 0,0 4-23 16,3-2 103-16,-10 2-11 0,18-1-15 0,-8-1 8 16,3-1-14-16,-2 0-12 0,6-1 13 0,3 1-21 15,-3 2 6-15,7-5 2 0,0 3 2 16,4-4-30-16,-1 2 18 0,4 1-3 0,0-2 13 16,3 1-26-16,6-1-2 0,-2 0-11 0,7 2-7 15,-4-2 34-15,3 1-12 0,11-3-4 16,3 2-5-16,0-1 10 0,3 0-5 0,-2 0-16 15,-1 0-76-15,4 1 17 0,2-4 1 16,-2 4 2-16,3-3 8 0,3-3 33 16,1 4 5-16,-1-3-20 0,0-2 2 0,1 2 5 15,0 2 6-15,2-3 10 0,11-1-8 0,-13 4 18 16,2-5-10-16,15 3-8 0,-15 2 25 0,15-4-1 16,0 1-6-16,-15 0 12 0,0 3-24 15,-1-1 19-15,1 1 9 0,0 0-16 0,2-1 5 16,-2-2 5-16,15-1-5 0,-1-1 0 0,-13 6 16 15,14-5-16-15,-1 1-8 0,-13 2 24 16,10-5-11-16,-13 5-13 0,-1-4 8 0,13-2 6 16,-12 3-1-16,-1-1-5 0,11-1 8 0,6-2-3 15,-3 3-10-15,-13 3 13 0,-4-3 5 16,3 1 2-16,1 0-12 0,-4 1 0 0,0-4 12 16,0 5-20-16,3-3 15 0,-4 0-9 0,5 3-4 15,-4 0 6-15,17-4-6 0,-17 5 11 16,1-2-15-16,1 3-1 0,-2-1 1 15,0 0 2-15,0-2 2 0,-3 3 83 0,3-2-27 16,-1-1-6-16,1 1 1 0,-3 3-4 0,2-3-11 16,-1 3 8-16,-1-4-12 0,2 3 7 15,-2 0-26-15,-1 2 8 0,-6-2 13 0,0 0-13 16,2 2 5-16,-11 1-7 0,-3-1-11 0,13-1-2 16,-1 0-8-16,1 1 2 0,-1-1 24 0,-6 2-26 15,5 0 5-15,1-1 8 0,3-2-11 16,-3 1 3-16,0 0-10 0,-8 2 10 0,8-2 13 15,0-1-18-15,-8 2-15 0,-5 3 25 16,-1-3-10-16,14-1 5 0,0 1 3 16,-2-3-13-16,2 2 10 0,0 1 0 0,-8-1-8 15,-5 4 9-15,16-5-4 0,0-1 8 0,-3 4-10 16,3-3 8-16,-3-1-5 0,3 1-1 0,-11 5 3 16,8-5 0-16,0 1 3 0,0-3-3 15,0 2-15-15,2-2 0 0,1 3 15 0,-3-2-5 16,3 3-3-16,1-1 1 0,-1 1 4 0,4 2-2 15,-1-2-2-15,0 1 4 0,-2-1-9 16,-1 2 7-16,-1-2-16 0,-2 1 19 0,4-2 7 16,-2 1-15-16,2 0-3 0,-1 1 1 15,4-2-1-15,-1 0 16 0,1-1-6 0,-1 2-2 16,1 0-2-16,2-1-1 0,-2 2 16 16,0 1-18-16,-1-1 7 0,-2-1-2 0,2 4 5 15,1-2 11-15,-1 1-14 0,-3-2-9 0,-7 4 14 16,11-4 1-16,-11 4 5 0,-4 1-16 0,15-4 16 15,-10 2-26-15,-7 2 5 0,-1-4 14 16,0 4-1-16,0 0-5 0,-3-2-8 0,-3 1 5 16,3 1-7-16,-5-1 10 0,-4 1-10 0,-1 1 13 15,0-3-1-15,0 2 1 0,3 0-8 16,-4-1-3-16,1 2 8 0,-3-1 0 0,3 1-8 16,-1 0-2-16,1 0 23 0,-3 0-18 15,2 0 5-15,1 1 0 0,-4-1-5 0,-2 3 15 16,1-2-15-16,-2-1 2 0,0 3 6 15,0-3 2-15,-3 1 8 0,-1-1-16 0,1 2 0 16,-1-2-4-16,1 0 9 0,0 0 11 0,-1 0-10 16,2 1-14-16,0-1 11 0,1 2-5 0,-2-2 13 15,3 3-5-15,-2-3-3 0,2 0-3 16,-1 0 11-16,-2 0-3 0,3 0 0 16,0 1-15-16,-4-1 12 0,1 1-2 0,0-1 10 0,-2 2-17 15,-1 1 9-15,-5-2 6 0,4-1-13 16,-6 0 13-16,3 1-3 0,-4-1-10 15,0 2 7-15,0-1 6 0,-3 0-11 0,-7-1-7 16,14 3 18-16,-8-3 2 0,-6 0-15 0,14 1-3 16,-14-1 13-16,10 0-23 0,-6 2 8 15,-4-2 8-15,12 1 2 0,-12-1-11 0,5 5 4 16,-5-5 14-16,7 0-2 0,-7 0-2 0,6 2 5 16,-6-2-1-16,0 0-4 0,8 0-8 15,-8 0-5-15,0 0-6 0,3 6-4 0,-3-6-11 16,0 0-5-16,0 0 8 0,0 5-44 0,0-5-7 15,0 0-3-15,-8 6-38 0,8-6 23 0,-9 6-31 16,7-4-6-16,2-2-32 0,-9 0-49 16,9 0-49-16,-10 5 39 0,0-5-31 15,7 0-453-15,3 0 105 0</inkml:trace>
  <inkml:trace contextRef="#ctx0" brushRef="#br0" timeOffset="143983.73">25883 4367 706 0,'0'0'179'0,"-4"-6"-38"0,4 6 2 15,0 0 3-15,-3-2-41 0,3 2-18 0,0 0-5 16,0 0-21-16,-3-6 9 0,3 6-24 16,0 0 7-16,0 0-19 0,0 0 12 0,0 0-15 15,0 0 15-15,10 14-16 0,-6-10-4 16,2 1 10-16,-2 3-21 0,2 0 18 0,1 0 26 15,1 1-38-15,1 2 9 0,-2 3-12 0,3-3-2 16,1 3 2-16,2-1-16 0,3 3 16 16,-4-1-5-16,2 2 12 0,-1-1-12 0,4-1-18 15,-6 1 26-15,2-2-6 0,1-2 5 0,-4 1-7 16,0-2 3-16,1 0 2 0,-1-3-21 0,-2 2 18 16,-2-3-7-16,1 1 5 0,-1-1-3 15,-2 0-2-15,2-4 28 0,1 3 15 0,-3-2-23 16,1 0-2-16,-3-1 30 0,1 2-8 0,-3-5 11 15,3 4 16-15,-3-4-14 16,0 0 16-16,-7 6-8 0,7-6-26 0,-12 3-7 16,0 1 0-16,-1-1-8 0,-5 2-15 0,-2-2 18 15,0 0-13-15,-4 2 0 0,3 0-3 0,1-3 8 16,-1 5-10-16,1-4-18 0,0 0 12 16,2 2 4-16,2 0 14 0,-2-3-30 0,5 2 10 15,2-1-10-15,-2 0-13 0,2 1 18 0,4-2-10 16,0-1-18-16,-2 0 2 0,9-1-5 15,-12 5-7-15,6-4 20 0,6-1-15 0,-6 1-11 16,6-1 24-16,0 0-3 0,-7 3-13 0,7-3 21 16,0 0-16-16,0 0 0 0,0 0-15 15,0 0-23-15,0 0 18 0,0 0-21 16,0 0-28-16,20-10 3 0,-20 10-23 0,7-2-21 16,-3-3 8-16,2 2-97 0,-2 2-469 0,2-3 33 15</inkml:trace>
  <inkml:trace contextRef="#ctx0" brushRef="#br0" timeOffset="144171.87">26112 4721 604 0,'5'4'256'0,"-5"-4"-98"0,0 0-27 0,0 0 4 16,0 0-42-16,0 0-37 0,0 0-54 15,-11 6-55-15,7-3-98 0,0 1-492 0</inkml:trace>
  <inkml:trace contextRef="#ctx0" brushRef="#br0" timeOffset="145640.34">26252 5041 629 0,'0'0'187'0,"0"0"5"0,0 0-23 16,4-7-13-16,-4 7 18 0,0 0-15 0,0 0 5 16,0-5-118-16,0 5 33 0,0 0-2 15,0 0-16-15,0 0-4 0,0 0-4 0,0 0 4 16,0 0-14-16,0 0-15 0,0 0 11 0,0 0-6 16,0 0 0-16,0 0 1 0,0-4-6 0,0 4-13 15,0 0 8-15,0 0 18 0,0 0 8 16,0 0 20-16,0 0 51 0,0 0 13 0,0 0-20 15,0 0-11-15,0 0 6 0,0 0-16 16,0 0-28-16,-11-3 13 0,11 3-6 0,0 0-25 16,-13 0 3-16,13 0-8 0,-7-1-18 15,7 1 21-15,-14 0-14 0,4-1-7 0,3-1 0 16,7 2 21-16,-21-1-21 0,9 1-13 0,-3 0 23 16,2-1-15-16,-2-2-5 0,-1 1 3 15,-2 2-14-15,-5 0 11 0,3-1-13 0,-1 0 13 16,-4 1-8-16,-2-2 8 0,0 2-8 0,-4-3 2 15,0 2 1-15,-3 1 15 0,-3 0-23 16,-4 0-5-16,-4-2 25 0,1 1-20 0,-1 1 11 16,-2 0-1-16,-1 0-5 0,0 0 3 0,0 0-1 15,1 0-19-15,-2 0 9 0,1 0 18 16,0 1-12-16,-16-2-6 0,-1 1 11 0,13-3-13 16,-13 3 13-16,1 0 2 0,2 3 8 15,7-6-16-15,-8 6-12 0,-3-7 23 0,4 4-18 16,7 0 2-16,7 0 8 0,1 0-17 15,-2 0 9-15,-16 0 13 0,13 1-17 0,2-2 9 16,-12 2-4-16,7-1-1 0,-9 0 6 0,-1 0-1 16,13 0 3-16,2 0-10 0,-12 3 5 0,-4-3 21 15,6 1-32-15,8-1 17 0,4 2-6 16,4-2-3-16,-4 0 16 0,3 0-23 0,-6 0 12 16,-11 1 8-16,-2-1-5 0,-1 0-7 15,3 3 7-15,11-3-13 0,3 2 11 16,0-2-1-16,1 0-9 0,-15 1 7 0,7 0-5 15,-6 4 0-15,9-4-11 0,8-1 11 0,-1 0 5 16,-2 1-5-16,-1-1 0 0,-14 3 7 0,11-2 16 16,-10 2-23-16,6 0 15 0,10-3-2 15,-2 4-5-15,-12-1 7 0,8-2 3 0,7 4-21 16,-1-3 23-16,1 2-15 0,-1 0 0 0,1-1-7 16,3 2 22-16,-4-1-12 0,1 1-9 15,-11 5 6-15,7-4 0 0,7 1-2 0,0-3 7 16,-17 4-2-16,3 0-6 0,0 1 3 0,11-1 3 15,4-2-1-15,-2-2 3 0,-16 4 5 16,7-1-2-16,3 1-13 0,10-1 13 0,-16 3-16 16,10-3 3-16,2 0 5 0,5 1 0 15,-1 1-8-15,1 0 3 0,-5 1 10 0,-5 4-7 16,9-5-3-16,3 0 22 0,1-1-19 16,4 2 4-16,2-3 16 0,2 1-20 0,1-1 2 15,1 2 5-15,0-5 3 0,4 1-11 0,2 2-7 16,-2-4 7-16,3 3 3 0,3-2 13 15,1 0-8-15,0 0-15 0,2 0 13 0,1-1-1 16,0-2 6-16,2 2 7 0,2-1-5 0,6-2 6 16,-11 2-21-16,4 0 2 0,7-2 18 0,-7 3-15 15,7-3 3-15,-9 1 0 16,9-1-6-16,0 0 11 0,0 0-24 0,-7 0-2 16,7 0 8-16,0 0-23 0,0 0 0 0,0 0-29 15,0 0-43-15,0 0-13 0,0 0-79 16,17 5-133-16,-11-5-555 0,5 3 81 0,-11-3 100 15,13-4 28-15</inkml:trace>
  <inkml:trace contextRef="#ctx0" brushRef="#br0" timeOffset="146152.07">20707 5159 609 0,'0'-8'251'0,"0"8"-29"0,-3-9-20 16,3 5-7-16,0 4-26 0,-4-10 89 0,1 7-40 16,-3-1-3-16,2 0-28 0,-2 3-16 0,1-4-20 15,-1 3-10-15,6 2-8 0,-14-2-10 16,4 2-13-16,10 0-20 0,-20 3-3 0,8 0 8 16,-4 2-34-16,-1 2-5 0,0 2-4 0,-1 0 14 15,-3 1-30-15,-1 4 20 0,1-3-25 16,-4 6-5-16,-2-1-6 0,4-1 0 0,-1 2-17 15,0 0 10-15,3-1-8 0,1-1 0 0,2-3-7 16,-1 1 7-16,7-4-13 0,-1 0 0 16,2-1 24-16,2 0-29 0,-1-5 8 15,3 3 0-15,-1-4-1 0,5 4 12 0,-3-3-9 16,2-1-2-16,4-2 0 0,-7 6 15 0,7-6-7 16,-7 1-21-16,7-1 18 0,0 0 2 15,0 0-2-15,0 0 13 0,0 0-26 0,0 0 6 16,0 0 22-16,0 0-10 0,28-3-2 0,-18 2 2 15,3 1-8-15,-2 0-5 0,3 0 8 0,-1 0 6 16,5 1-27-16,-2 1 34 0,2 2-5 16,2-2-11-16,0 0 3 0,-2 4 5 0,1-3-10 15,-1 2 2-15,0-2 1 0,1 3 20 0,-4-4-23 16,1 3 7-16,-1-3 3 16,-2 1-2-16,1 1 0 0,-1-1-3 0,0-2-3 15,-2 4 8-15,-1-4 0 0,0 0-7 0,-2 4-1 16,-1-4 8-16,2-1 0 0,-9 0 3 0,11 3-11 15,-4-2 6-15,-4 3-29 0,-3-4-63 16,10 0-106-16,-10 0-219 0,0 0-452 0,3 1 88 16,-3-1 64-16,0 0 46 0</inkml:trace>
  <inkml:trace contextRef="#ctx0" brushRef="#br0" timeOffset="177951.37">17350 4703 383 0,'0'0'149'0,"0"0"-6"0,7-2-10 16,-7 2-30-16,0 0-16 0,0 0 5 15,0 0 8-15,0 0-16 0,0 0-10 0,0 0-58 16,0 0-6-16,4-4 11 0,-4 4 14 0,0 0 29 16,0 0-20-16,0 0 5 0,0 0 91 15,7-1-4-15,-7 1-8 0,0 0 0 0,0 0-15 16,0 0 48-16,0 0-100 0,0 0-25 0,0 0 113 16,0 0-27-16,0 0-1 0,0 0 4 15,0 0-33-15,0 0-2 0,0 0-16 16,0 0-2-16,-15-5 17 0,15 5-22 0,-13-5-13 15,3 3-3-15,-4-3-10 0,-3 1 5 0,0 0-5 16,-4 0-10-16,-6-2 10 0,-11-1-16 16,-2 3-12-16,-19-8 15 0,-2 3-20 0,-4 0 17 15,-3-2-9-15,-1-2-1 0,-19 1-12 0,-1-4 12 16,-1 1-18-16,-5 3 14 0,-7-4-4 16,-1 2-4-16,-3 0-3 0,-7-2-5 0,0 1 5 15,1-1 2-15,-5 0-4 0,-6 0 12 0,0 1-5 16,-3 3 5-16,-4-4 3 0,3 1-23 15,-3 1 12-15,-30-1 6 0,33 1-3 16,-2 0-15-16,2 2 20 0,1-4-20 0,9 0-3 16,-2 0 11-16,5 1-1 0,2-2 3 0,-1 2 5 15,3 0 0-15,4 1-2 0,8 0-1 0,5-1 4 16,4 2-4-16,7-3 6 0,14 3-6 16,3 1-2-16,3-1-10 0,4 3 8 0,0-1-1 15,0 2 8-15,14-1 11 0,6 4-9 0,0-1 11 16,10 2-8-16,-2 1-2 0,7-2-11 15,2 3 19-15,3-1-39 0,2 1-28 0,6 2 2 16,-1-3-10-16,1 4-15 0,10 0 7 0,-10-2-43 16,10 2-15-16,0 0-26 0,0 0-110 15,0 0-46-15,0 0-515 0,0 0 87 16,0 0 52-16</inkml:trace>
  <inkml:trace contextRef="#ctx0" brushRef="#br0" timeOffset="178372.51">12767 3820 685 0,'0'0'249'0,"-5"-7"-27"16,5 7-27-16,-6-3-11 0,6 3-25 15,-10-1-16-15,10 1-20 0,-18 4-2 16,8 0-14-16,-7 4-38 0,-3 1 3 0,-1 2-24 15,-9 4-19-15,-1 1-4 0,-10 8-2 0,-1-3-18 16,1 0 34-16,8-2-34 0,5-4 0 16,0 1 8-16,1-4 18 0,7 1-31 0,0-2-8 15,6-3 3-15,-3-1 10 0,3 1-23 0,3 0-5 16,1-4 5-16,1 0-20 0,1 0 20 0,2 0 13 16,2-1-6-16,1 0 37 0,3-3-24 15,-3 5 16-15,3-5-2 0,0 0-9 0,13 6 1 16,-7-6 0-16,8 1 7 0,-4 2 13 0,5 1-15 15,4-3-3-15,-1 1 24 16,3 4-24-16,-1-4 0 0,1 3 34 0,0-3-44 16,-2 5 17-16,5-4-6 0,-3 4-1 0,-1-1-2 15,1-1-1-15,-3 2 14 0,1-1-29 16,-1-2 29-16,-2 1-9 0,2 2-6 0,-5-4 6 16,1 3-14-16,0-2-19 0,0 0-32 0,-4 0-47 15,3 0-72-15,-2-1-253 0,2-2-322 16,-2-1 94-16</inkml:trace>
  <inkml:trace contextRef="#ctx0" brushRef="#br0" timeOffset="190880.57">23193 5859 404 0,'0'0'220'0,"0"0"-25"0,-4-2-19 15,4 2-2-15,0 0-23 16,0 0-7-16,-6-6-21 0,6 6 7 0,0 0-2 16,0 0-23-16,0 0-5 0,0 0-18 0,0 0-18 15,-1-3 13-15,1 3-16 0,0 0 0 16,0 0-2-16,0 0 0 0,0 0-5 0,0 0-5 15,0 0 7-15,0 0-10 0,0 0 8 0,0 0-16 16,11-5-5-16,-11 5-2 0,0 0-77 16,0 0 8-16,17 7-3 0,-11-4 35 0,1-2-22 15,0 4 8-15,1-3-11 0,2 4 13 0,-1-2 18 16,5 3-36-16,-3-1 21 0,2 2 5 0,4 0-3 16,1 2 16-16,2 3-14 0,1-1 6 15,3 3 8-15,6 2 12 0,-6 1-46 16,17 7 47-16,-3-1-11 0,2 2-10 0,-1-1 28 15,1 0-18-15,-2 0 10 0,-1 0-4 16,2-1-1-16,-2 1 8 0,0 0 7 0,-6-6 19 16,-4-3-31-16,1 1-3 0,0 0 21 0,-2-3-34 15,1 3 16-15,-2-5 10 0,2 3 0 0,-3-3-5 16,-4 0 66-16,1-1 11 0,0 0-29 16,0-1-12-16,-5-2 18 0,1-1-16 0,-3-1-2 15,-1 0-11-15,1 0-7 0,-4-2 3 0,1 1 9 16,-1-1-7-16,-3 0-2 0,-1-3-1 15,2 4 3-15,-1-3-10 0,-4 1-88 16,3-2 32-16,-6-1-6 0,7 5 0 0,-1-3 24 16,-6-2-3-16,5 0-6 0,-5 0 1 0,7 5 2 15,-7-5-5-15,6 1 13 0,-6-1-10 16,0 0 4-16,4 2 9 0,-4-2-8 0,0 0-3 16,0 0 3-16,0 0-26 0,0 0-8 0,0 0-33 15,3-10-48-15,-3 10-29 0,-3-9-43 0,-1 2-64 16,1 0-153-16,0 3-334 0,2-5 52 15,-5-1 87-15</inkml:trace>
  <inkml:trace contextRef="#ctx0" brushRef="#br0" timeOffset="191415.69">24239 5898 534 0,'-1'-5'172'0,"1"5"-11"0,-3-5 13 0,3 5-18 15,-3-3-20-15,3 3 64 0,-3-6-8 16,3 6-39-16,0 0-4 0,-4-3-29 0,4 3-7 15,0 0-8-15,0 0-13 0,0 0-10 0,0 0-13 16,-14 9-8-16,8-2 1 0,-1 1-1 0,-1 3 1 16,1 3-6-16,-5 3 8 0,-3 2-10 15,-1 5-6-15,-12 11 6 0,1-1 2 0,-1 5-30 16,-6 2 17-16,0 0 1 0,0-3-6 0,-11 12-7 16,1-2 5-16,3 2-21 0,-4-2 6 15,5-9 7-15,-2 7-5 0,4-6 13 16,1-1-16-16,0-2 8 0,6 1-2 0,0-2-3 15,1-3-5-15,9-7 0 0,4-2 5 0,0-5-3 16,4-1-4-16,-2-1 7 0,8-4-5 16,-2-1-11-16,-2-1-7 0,7-2 18 0,-2-2-5 15,-1-1 23-15,1 1-31 0,4-2 8 0,-4-2 2 16,3 3-2-16,3-6-13 0,-4 7 20 16,1-4-2-16,3-3-18 0,-3 6 13 0,3-6 0 15,0 0-8-15,-4 2-13 0,4-2-4 0,0 0-4 16,0 0-7-16,0 0-2 0,0 0-21 15,0 0-34-15,0 0-12 0,-10-11-41 0,10 11-159 16,4-7-435-16,-4 3-94 0,3-1 160 0,1-2 26 16</inkml:trace>
  <inkml:trace contextRef="#ctx0" brushRef="#br0" timeOffset="202082.13">14328 5735 504 0,'-3'-6'135'0,"3"2"-7"15,0 4 6-15,0-14-14 0,-3 12-25 0,3-6 17 16,-1 2 16-16,-2-1-10 0,0 3 0 15,3-2-3-15,-3-2 0 0,-1-1-36 16,0 1 16-16,1 0-5 0,-1-1 2 0,1 1-15 16,0-2-3-16,-4 1-74 0,4 0-3 0,-1 0 8 15,0-3 3-15,-2 1 10 0,2 2-8 16,-2-5 100-16,-1 3-15 0,-1-3 2 0,-1 3-10 16,2-3 0-16,-3 3-12 0,-1-2 4 0,1 2-15 15,-4 1 2-15,1-5-25 0,-1 2-2 16,-3 2 2-16,4 3-3 0,-5-3-5 0,1 3-7 15,0-1-75-15,0 1 1 0,3 2 17 0,-6-1 0 16,3 3-2-16,-1-3 7 0,-2 2-12 16,3 2 10-16,-1 2 10 0,2-4 3 15,2 4-3-15,0 1 0 0,0 0 5 0,1 0-2 16,0 4 2-16,-2-2 10 0,2 2-25 16,-4 4 28-16,4 0-5 0,-2 5 5 0,-1 2-5 15,-2-1-16-15,5 1 21 0,-5 8-12 0,2-4 12 16,-2 4 0-16,1 1 7 0,0-2-14 0,3 2 4 15,-2 1 8-15,3 4 3 0,-2-1-24 16,5 1 22-16,-1-1-14 0,1 3 31 0,1-1-20 16,2 2-19-16,2 0 16 0,-1 0 5 0,6-3-2 15,-3 7-16-15,3-7 16 0,3 6 12 16,3 1-5-16,-1-2-5 0,5 11-10 0,0-6 13 16,1 3-3-16,5 1 5 0,-3-2-17 15,2-8 17-15,5 4-15 0,0 1 97 0,4-4-8 16,0-6-12-16,4 4-13 0,3-1-16 15,3-5-2-15,3 0 8 0,1-2-6 0,-1 0 1 16,8-5 23-16,-1-3-27 0,1 1-11 0,2 0 19 16,-5-7-20-16,-5 0 16 0,1-4-18 15,-1 0-1-15,1-1 3 0,0-3-12 0,-4-1 12 16,0-1 5-16,0-1-20 0,-3 1-3 0,3-6-10 16,3 4 21-16,-2-7-11 0,0 1 0 0,-1-2 11 15,0-3-16-15,7-5-3 16,-4 3 8-16,1-10-7 0,0 2 10 0,-4-2-3 0,0-3 0 15,0-4-17-15,-4 2-1 0,-2-7 16 16,-1 4 7-16,-6-4-5 0,-4-3 23 16,0 0-17-16,-4 5-8 0,-6 1-8 0,1 1-8 15,-2-7 16-15,-5 5-1 0,-1-5 14 0,-1 3-24 16,-2-3 6-16,-4-9 4 0,-3 2-2 0,-3 2-10 16,-2 3 13-16,2-6 18 0,-5 7-19 15,-2-1-2-15,-4 0-7 0,-3 3 4 0,0 2 11 16,-1-1 3-16,-6 2-14 0,0 3-4 0,-3 1-1 15,-1 2-2-15,0 0 0 0,-3 5 15 16,1 2-13-16,-2 2 19 0,-2 4-11 0,-4-1 5 16,3 3-15-16,-6 1 10 0,10 6 0 15,0 1-2-15,0 3-16 0,0-2 8 0,0 6 0 16,-4 0 7-16,4 0-12 0,0 4 15 16,0 0-2-16,4 3 2 0,3 1-10 0,0 1 7 15,3 3 4-15,3 2-4 0,-2 1 3 0,5 1-10 16,1 2 15-16,4 0-22 0,3-3 14 0,-1 2-4 15,5-1-4-15,3 1 6 0,-1 1-2 16,5-4-14-16,2 3-7 0,-2-2-18 0,2-2-23 16,4 1 6-16,0-3-29 0,1 1-34 0,5-1-63 15,-3-1-85-15,4 0-176 16,4-1-400-16,-1-3 108 0,3 0 38 0,1-5 108 16</inkml:trace>
  <inkml:trace contextRef="#ctx0" brushRef="#br0" timeOffset="-193232.97">12462 7178 606 0,'-3'-3'118'0,"3"3"7"0,-8-4 8 0,8 4 82 16,-6-4-28-16,6 4-18 0,-7-2-5 0,7 2-33 15,-6-5-11-15,6 5 3 0,-1-3-26 16,1 3 0-16,0 0-20 0,0 0 8 16,0 0-24-16,0 0 16 0,0 0 0 0,14-7-13 15,-4 6 0-15,4-4 5 0,3 3-21 0,6-4 11 16,2 4-23-16,5-6 18 0,5 0-11 16,5 1 3-16,12-4-15 0,6-3 2 0,1 3 1 15,8-3-14-15,-2 4 8 0,8 1 3 0,-2-1-21 16,-3 2 3-16,4 0 10 0,0-1-10 15,-3 2 0-15,2 0-11 0,5 0 1 0,-5 5-3 16,21-7 10-16,-17 2 3 0,4 4-8 16,14-5-8-16,-1 1 16 0,-20 0-5 0,6 0 15 15,12-1-21-15,2 1 4 0,-3-3 9 16,0 2 16-16,-15-1-11 0,19-1-15 0,-1 1 8 16,-3 0-16-16,-18 0-4 0,18-2 12 0,-17 5 8 15,1-5-80-15,1 3-5 0,-1 3-4 16,-2-4 22-16,-3 2 18 0,1 0 11 0,0 0-9 15,-5 0-4-15,-2 3 15 0,0-4-3 0,-1 0 11 16,-3 2 2-16,-1-4 13 0,-8 3-5 16,-9 5 0-16,2-6 5 0,-1 0 0 0,-1 1-8 15,-1 3-10-15,1-3 11 0,-5-1-4 0,5 2 1 16,-6-2 15-16,2 5-5 0,-6-5 3 16,-3 2-21-16,3 4 18 0,-5-4 2 15,2 3 1-15,-6-1-13 0,-1 1 7 0,1 2-2 16,0-3-3-16,-2 2 6 0,-1 1-1 0,-2 0 3 15,2-4-10-15,-4 4 13 0,3 1 7 16,-3-3-3-16,3 1-7 0,0 0-5 0,-4-1 5 16,2 3 5-16,-2-1 6 0,0 0-19 0,1-4 16 15,-4 5-11-15,1-1 8 0,-4 1 18 16,2-1-2-16,-9 1-3 0,11-2 79 0,-11 2-5 16,11 0-36-16,-11 0-50 0,6-4-9 0,-6 4 3 15,0 0-10-15,7-2-26 0,-7 2 18 0,0 0-8 16,0 0-25-16,0 0-15 0,0 0-19 15,-17-7-89-15,17 7-59 0,-14 0-112 16,7-1-446-16,1 0 89 0,-1-3 34 0</inkml:trace>
  <inkml:trace contextRef="#ctx0" brushRef="#br0" timeOffset="-192612.49">16568 6396 496 0,'-4'-4'184'0,"4"4"-10"0,0 0-28 16,0 0-15-16,0 0-11 0,0 0-23 0,0 0 3 16,0 0 3-16,0 0-9 0,17 12-4 0,-9-5-6 15,5 0 9-15,1 3-14 0,-1-2 5 0,5 2-7 16,2 3-10-16,0-4 4 0,1 2-27 15,-1-2 15-15,4 3-16 0,0-3 1 0,1-1-1 16,1 3-9-16,-2-4 1 0,0 1 14 0,0 0-26 16,-4 0 18-16,-2-4 0 0,2 2-33 15,-6 1 10-15,-1-4 0 0,1 2 10 16,-4-3-13-16,4 4 23 0,-7-5-12 0,3 2 20 0,-2 1-28 16,-2-4 20-16,1 3 9 0,-4-2 22 15,-3-1-41-15,10 5-5 0,-10-5 10 16,8 2-7-16,-8-2 4 0,6 5-22 0,-6-5 7 15,4 1-2-15,-4-1 5 0,0 0 10 0,-4 9-10 16,-5-6 0-16,1 4-2 0,-6 0-4 16,-9 7 4-16,-2-3-9 0,-6 5-4 0,-9 7 12 15,-1-2-4-15,-4 1 1 0,4 1-4 0,-3-3 12 16,6 2-20-16,7-5-2 0,7-5 4 16,1 1 65-16,5-3-11 0,-2 1 3 0,6-3-13 15,1-1-12-15,2 1-9 0,1 0-4 0,0-6-11 16,3 5 3-16,0-2-13 0,1-2 0 15,2 0 5-15,-2 2-5 0,1-3-3 16,5-2-4-16,-9 6 4 0,9-6-2 0,-4 2 7 16,4-2 6-16,-7 6-23 0,7-6 10 0,-6 1-3 15,6-1 3-15,0 0-3 0,-8 2 13 16,8-2-43-16,0 0 5 0,0 0 12 0,0 0-15 16,0 0-12-16,0 0-9 0,0 0-27 0,0 0-13 15,0 0-70-15,0 0-38 0,-3-10-33 0,3 10-537 16,0 0 48-16,11-3 61 0</inkml:trace>
  <inkml:trace contextRef="#ctx0" brushRef="#br0" timeOffset="-188109.22">12777 7443 491 0,'0'0'194'0,"-10"-1"-14"0,10 1-101 0,0 0 0 0,0 0 8 15,-8 0 13-15,8 0-13 16,0 0-13-16,0 0 90 0,0 0-20 0,-7-6-6 16,7 6-8-16,0 0-14 0,0 0-19 0,0 0-5 15,0 0-10-15,0 0-5 0,0 0-16 16,18-8 11-16,-11 5-6 0,2-1-12 0,3 0-90 15,7-2 18-15,-1 2-5 0,9-3 3 0,-3-1 5 16,11-1 4-16,2 1 6 0,13-6-8 16,5 3 3-16,1 1 2 0,1-5 19 0,-2 5-9 15,0-2 19-15,3 1-21 0,0-2 2 0,-3 2 3 16,6 1 6-16,-2 2 7 0,5-2 20 16,-2-2-41-16,3 1 21 0,3 1-7 0,0-3-17 15,1 4 17-15,-1-1-16 0,0 0-1 16,-3-2 12-16,3 1 11 0,-2 3-22 0,2-5 8 15,-2 3 10-15,1 2-18 0,-1-2 5 16,1 1-13-16,-5 0 18 0,4 0-3 0,-5 2 11 16,-3-2-18-16,3 0 15 0,-6 2-5 0,3-3-20 15,-3 1 15-15,-11 3 15 0,11-4-22 16,0-3 14-16,0 5-17 0,3-2-8 0,-4 2 34 16,1-2-9-16,-10 2 1 0,-7 2 5 0,2-1 7 15,1 3-20-15,1-4 11 0,13 1-6 0,-8 0-3 16,8-2-4-16,-11 6 7 15,11-6-3-15,-10 2-22 0,-2 0 20 0,-2 4 0 16,14-8 8-16,-7 7-14 0,6-6 6 0,1 2-5 16,-10 1-15-16,-4 1 7 0,0 3 18 15,0-4 3-15,-3 1 25 0,-1 3-41 0,-6-1 14 16,0 0-4-16,-4 2-2 0,-3-2-2 0,-4 2 2 16,1 0-6-16,-3-2 4 0,-2 4-8 0,-2-2 10 15,-4 1-11-15,0 1 9 0,1 0 7 16,-11 0-10-16,13 0-23 0,-13 0-26 0,0 0-10 15,4 3-44-15,-4-3-78 0,-4 6-516 0,-2-4-14 16,2 3 127-16</inkml:trace>
  <inkml:trace contextRef="#ctx0" brushRef="#br0" timeOffset="-186090.11">17145 6434 540 0,'7'-5'143'0,"3"4"72"15,1-2-8-15,2-1-17 0,5 0-11 16,1 0-28-16,2 2 0 0,4-2-15 0,5 0-29 15,1-1-5-15,7 0 1 0,2 0-1 0,19 1-15 16,5-5-10-16,4 1 8 0,1 1-11 16,0 0-13-16,2-2-7 0,2 1-16 0,15-2 6 15,1 1-13-15,10-1 12 0,-6-3-5 0,6 4-7 16,-4-1-3-16,-2-2-5 0,-4 2 23 16,0 1-25-16,-14 1-3 0,0 0 0 0,13-2 0 15,-15 3-11-15,-2 0 14 0,5 3-11 0,-8-3-5 16,4 0-2-16,-5 5 4 0,-2-4 4 15,-6 1-16-15,2-1 15 0,-12 5-2 16,-5-4-16-16,0 3 18 0,-3-4-7 0,0 3 12 16,0-1-20-16,-9 1 13 0,1 2-3 0,-2 0-10 15,-3-4 15-15,2 4 8 0,-7 0-29 16,-1-1 1-16,1-1 28 0,-5 2-5 0,2-1-8 16,-2 1-8-16,-2 1 6 0,-2 0 2 0,3-4-2 15,0 2 2-15,-3 2-8 16,3-1 16-16,0 1-13 0,3-1 3 0,1 1 2 0,-4-1-8 15,4-2 1-15,3 1 2 0,-4 2 2 16,1-1-9-16,0 1 1 0,3-1 9 0,-4 1 5 16,0 0-11-16,-3-2 6 0,3-1-1 15,-6 3 3-15,3 0-12 0,-2 0 12 0,-5-1-8 16,3 1-7-16,-2 0 30 0,-2 0-7 0,-9 0-8 16,14 0 34-16,-6 0-16 0,-8 0-10 15,10 0-3-15,-10 0-64 0,9 0-10 0,-9 0 13 16,0 0 33-16,11 1-31 0,-11-1 16 0,7 5 5 15,-7-3-5-15,0-2 4 16,3 8-6-16,0-2 12 0,-3 1 7 0,0 2-4 0,1-2 10 16,-1 4-6-16,0-3-2 0,0 4-2 15,0 2 7-15,0 2 10 0,0 1-2 0,0 1 8 16,0 4-16-16,0-2 8 0,0 5-16 16,0 2 11-16,0 2 5 0,0-3-8 0,3 2 18 15,-3 1-12-15,3-1-1 0,0 3 8 0,-2-4-13 16,2 0 8-16,4 6 8 0,-4-4-6 15,1-4-7-15,-1 1 7 0,0-1 8 0,1-1 1 16,-1-1-6-16,0-4 2 0,-1-2-12 0,1-1 7 16,0 1 8-16,0-5-2 0,-2 1 5 15,2-2-11-15,-3-3 19 0,3 0-16 0,-3 1 12 16,3-2-14-16,-3 0 7 0,0-1 23 0,0-1-18 16,0 1 13-16,0 0-10 0,0-6-5 15,-3 8-1-15,0-6 11 0,0 1 0 16,-1 1-2-16,-2-1-11 0,-2-2-5 0,-2 4-8 15,0-3 21-15,-4 1 0 0,0 1-1 0,-6-1-17 16,-1 1-5-16,-5 0 20 0,-5 2-10 16,-5 1 8-16,-4-3 0 0,-12 4-16 0,-6 2 0 15,4 3 8-15,-7-5-5 0,2 3 3 0,-5-3-21 16,-1 5 15-16,-4-3 8 0,0-2-5 0,1 1 0 16,-6 1-11-16,4 0 19 0,-1-2-3 15,-1 4-10-15,3-3-1 0,1-2 1 0,3 1-8 16,-3 1 11-16,6-4 4 0,-2 2-12 15,2 3 25-15,-2-2-10 0,2 4-3 16,0-3 11-16,1 0-10 0,2-1 4 0,1 0-2 16,0 0-10-16,14-1-6 0,3-1 9 0,3 1 17 15,-3 0-7-15,0 0-3 0,3 1-8 16,-2-4-2-16,2 7 12 0,-4-7-7 0,-12 9 8 16,0-3 2-16,-1 1 2 0,3-3-14 0,-3 2 7 15,1 2-5-15,0-3 2 0,8-1-2 0,9 0 10 16,-18 2 0-16,11 0 3 0,10-2-11 15,-3-2 11-15,9 2-13 0,-6-1 15 0,7-3 6 16,2 2-27-16,1 1 11 0,4-5-5 0,3 1 15 16,-1 1-2-16,5-1 13 15,-4 2-11-15,7-4-23 0,-3 1 13 0,2 0 8 16,1 2 12-16,3-4-2 0,0 1-23 0,0 1 15 16,7-2-5-16,-13 1 0 0,9 2 6 0,4-3 7 15,-11 1 5-15,11-1-18 0,-10 2-3 16,10-2 16-16,-6 1-2 0,6-1-11 0,-10 0 0 15,10 0-5-15,-11 0 2 0,11 0 6 0,-10 0 5 16,10 0-3-16,-14 0 8 0,14 0-8 16,-10 0 18-16,10 0 13 0,-10-3-25 0,3 2 14 15,3-3-7-15,-2 1-5 0,2-3-20 16,-3 2 17-16,4-4 24 0,0 0-14 0,0-5-4 16,3 2-16-16,0-6-5 0,-1 1 10 15,1-1-7-15,1-4 2 0,2-1-8 0,0-2-5 16,0-1 11-16,-3 0-11 0,4-4 26 0,-1 3-8 15,0-1-4-15,-2 1 17 0,2-5-23 16,0 4 7-16,1 1 14 0,-4-4-19 0,3 5 21 16,-2-1-12-16,-1 1 4 0,0 5-18 0,0-3 3 15,0 4 8-15,0-1-5 0,-1 2 4 16,1 0 4-16,-3 1-19 0,3-1 8 0,-4 2-8 16,1 0 8-16,3 1 5 0,0 1-12 0,-3 2 4 15,2-1-5-15,1 2 16 0,-3 1-13 0,3 0 2 16,0-2-2-16,-3 3-10 15,3 1 33-15,0 4-23 0,-3-3 10 0,3-1-15 16,0 2 2-16,0 6 8 0,-1-10-5 0,1 5 13 16,0 5-8-16,0-5 0 0,0 5 7 15,-3-7-7-15,3 1-5 0,0 6 10 0,0 0 8 16,-3-7-18-16,3 7 20 0,0 0-30 0,0-5 10 16,0 5-3-16,0 0-2 0,0 0-8 0,0-7-15 15,0 7-11-15,0 0-7 0,0 0 23 16,0 0-36-16,0 0-5 0,0 0-54 0,0 0-21 15,0 0-48-15,0 0-23 0,3 19-117 0,-3-13-434 16,3-4 50-16,-3-2 101 0</inkml:trace>
  <inkml:trace contextRef="#ctx0" brushRef="#br0" timeOffset="-166325.72">26172 6092 56 0,'0'0'13'0,"0"0"35"0,0 0-9 15,0 0-37-15,0 0 8 0,0 0 90 16,0 0-15-16,0 0 12 0,0 0-5 0,0 0-28 16,0 0-8-16,0 0-15 0,0 0 18 15,0 0-10-15,0 0 0 0,0 0-16 0,0 0 46 16,0 0-10-16,0 0 3 0,0 0 2 0,0 0-76 16,0 0-1-16,0 0 18 0,0 0 6 15,0 0 94-15,0 0 8 0,0 0-8 0,0 0-18 16,0 0 39-16,-5 15-82 0,5-15-11 0,0 0 6 15,0 0 5-15,0 0 7 0,0 0 1 16,0 0 4-16,0 0-17 0,0 0 17 16,0 0-27-16,0 0 7 0,0 0 56 0,0 0-2 15,0 0-13-15,0 0-5 0,0 0 0 0,0 0-3 16,0 0-12-16,3-16-8 0,-3 16 5 16,0 0 12-16,0 0-12 0,0 0-7 0,0 0-11 15,-3-7 0-15,3 7-3 0,0 0 9 0,0 0-9 16,-3-5-7-16,3 5 5 0,0 0-13 15,0 0-7-15,-3-4-4 0,3 4 14 0,0 0-13 16,0 0 0-16,-5-7-3 0,5 7-7 0,0 0 5 16,-3-5 28-16,3 5-28 0,0 0-6 0,0-4-4 15,0 4 22-15,-3-8-17 0,3 8 2 16,-4-7 1-16,1 5-6 0,3 2 2 16,-4-8 6-16,1 3-8 0,0 1-64 0,-1 0-7 15,3-1 20-15,-2-1 10 0,0 0 0 0,-1 2-5 16,-2-1 3-16,3-4 10 0,0 5 5 15,-5-3 2-15,1-1-2 0,1 0-3 0,4 0 14 16,-6-1 1-16,0 2-9 0,1-2 5 0,-2 1 7 16,2-1 3-16,-1 0-8 0,0 0-2 15,-3-4 10-15,0 3-1 0,1 2 1 0,0-2-2 16,-1 1-4-16,-2-3 4 0,3 1 4 0,-4 3-2 16,3-2 10-16,-3 1-2 0,-2-4 2 0,1 2-3 15,-1 3-2-15,2-1-2 0,0-3 7 16,-3 3 5-16,0 0 0 0,0-2-10 0,-3 2 3 15,6 1-3-15,-3 0-5 0,0-1 5 16,3 0 8-16,-3 2-3 0,1-2-13 0,1 1 11 16,-1 1-1-16,2 0-10 0,-3 0 11 15,2-1 5-15,-1 4-16 0,2-4 3 0,-1 2 7 16,-4-1-4-16,5 3 4 0,-6-2 1 0,2 3 5 16,1-2-13-16,-3 1 7 0,-1-1 6 0,-2 3 2 15,2-3-5-15,0 2-13 0,-2 2 8 16,-1-3 6-16,3 0-4 0,-3 3-10 0,-1-4 8 15,-4 4-5-15,2 0-2 0,-1-4 9 16,0 4-2-16,-5-2-7 0,5 0 4 0,-6 2 3 16,0 0 10-16,0-1-15 0,-1 1 20 15,1 1-15-15,0 0 11 0,-1-1 7 0,-8 1-18 16,1 0 7-16,1 0-12 0,4 0 8 0,-5-3-3 16,1 3 0-16,4 3-5 0,-4-3 5 0,6 1 2 15,-2-2-4-15,0 2 7 0,4-1-10 16,-3 0 10-16,2 1-21 0,-4-1 19 0,1 2 5 15,-1-1-1-15,-3 0 4 0,3 2 4 0,4-3-18 16,-3 0-4-16,-4 1 4 0,4-1 16 16,5 2-11-16,-6-2 6 0,-2 4-21 0,6-2 13 15,-7-2 8-15,3 2-5 0,4 0-6 0,-1 1-7 16,-5-1 12-16,2 1-9 0,7 1 9 16,-7-1 1-16,-2 3 2 0,5-4-8 15,-2 4 3-15,-2-3-7 0,-1 3 2 0,2 0-1 16,-2-2-4-16,-2 2 18 0,2 2 5 0,2-5-11 15,-1 5 3-15,-1-2-17 0,3 2 12 0,-1-4-13 16,-3 3-8-16,6 2 34 0,-2-1-13 16,0-2 0-16,-1 2-10 0,4 0 2 0,-4-4 26 15,4 5-28-15,0-1 20 0,0 0-13 0,0-1 6 16,0 3 0-16,0-3-3 0,2 3-6 0,-2 0-4 16,-1-1 13-16,1 0-3 0,0 0 5 15,0 0-3-15,0 2 1 0,3-2 7 16,-3 3-10-16,0-2-7 0,3 0 4 0,-2 4-2 0,2-5 15 15,0 2-12-15,3 3 7 0,-2-3 5 16,-1 3-7-16,4-3-1 0,-4 3-2 16,3 0-8-16,-2-2-4 0,2 3 12 0,1-2 0 15,-1 2 7-15,1 0-22 0,-4 1 12 0,4 0-4 16,-3 0 12-16,-1-3-5 0,3 1 5 0,1 2-3 16,-1 0 1-16,1-5 0 0,-1 4-1 15,1 0-2-15,0-3 0 0,3 2-8 0,-3 1 16 16,3-1-21-16,0-1 11 0,3-3 2 0,1 3-5 15,-1-2-6-15,0 3 9 0,1-2 4 16,0 3 4-16,-1-5-4 0,1 5-4 16,2-6-4-16,-1 5-1 0,-2-3 4 0,3 3 6 15,2-3-6-15,-2 3-2 0,2-3 13 0,-2 0-8 16,2 2-3-16,1-2 1 0,2-3 2 16,-1 2 7-16,1 1-7 0,1-2-5 0,0 0 5 15,2-5-7-15,-1 3 14 0,4 0-17 0,0 0 7 16,-2 0 3-16,1-3-5 0,1 2 13 0,1-4-5 15,2 4-14-15,-2-3 14 0,1 1-1 16,2-1 4-16,-3-2-12 0,2 5 17 0,4-6-6 16,-6 2-5-16,6-2 10 0,-4 6-15 0,4-6 5 15,-7 1 15-15,7-1-2 0,0 0 0 16,-4 6-18-16,4-6 20 0,0 0-7 16,-3 3 5-16,3-3-16 0,0 0 6 0,0 0 12 15,0 0-2-15,0 0 7 0,0 0-15 0,-7 1-20 16,7-1-3-16,0 0-25 0,0 0-16 0,0 0-23 15,0 0-44-15,0 0-14 0,0 0-27 16,0 0-43-16,0 0-133 0,0 0-458 0,0 0 107 16,0 0 29-16</inkml:trace>
  <inkml:trace contextRef="#ctx0" brushRef="#br0" timeOffset="-165915.84">20906 6291 534 0,'0'0'203'0,"0"0"-1"0,0-7-25 16,0 7-9-16,0-6-1 0,0 6-37 15,0 0 14-15,-3-7-16 0,3 7-75 0,0 0 17 16,0-4-6-16,0 4-39 0,0 0 31 0,-1-6-2 15,1 6-10-15,0 0 4 0,-3-4 4 0,3 4-9 16,0 0 1-16,0 0-24 0,0 0-12 16,0 0-42-16,-4-6-1 0,4 6-9 0,0 0-4 15,0 0-40-15,0 0-27 0,0 0-15 0,0 0-57 16,0 0-497-16,0 0 45 0</inkml:trace>
  <inkml:trace contextRef="#ctx0" brushRef="#br1" timeOffset="-161413.62">26475 5888 565 0,'-4'-3'195'0,"4"3"-21"16,-10-6-16-16,9 3-14 0,1 3-26 0,-6-5 15 15,6 5-8-15,-4-4 16 0,4 4-34 16,-3-4-9-16,3 4-16 0,0 0-18 0,-3-4-8 15,3 4-7-15,0 0-1 0,0 0-12 0,0 0 38 16,0 0-12-16,16-2-27 0,-5 2 12 0,2 0-1 16,5-4-3-16,5 4-10 15,2-3-7-15,5-2 12 0,8 1-15 0,3-2 13 16,13-1-15-16,1-3-8 0,3 1-6 0,-3 0 19 16,3 0-1-16,-2 0-7 0,0-2-13 15,-1 1 11-15,-3 2-3 0,-8 1 5 0,-5-1-11 16,-2 4 6-16,-6-2-5 0,-4 1-3 0,1 0 2 15,-8 3 1-15,0-3 10 0,-3 4-3 0,-3 0 3 16,-1-4 3-16,-2 4-1 0,-1-1-25 16,-3 2-10-16,-7 0-6 0,0 0-17 0,0 0-26 15,0 0-33-15,0 0-21 0,-24 15-46 16,7-11-61-16,-10 2 0 0,-1 4-482 0,-3 2 26 16,-1 0 87-16</inkml:trace>
  <inkml:trace contextRef="#ctx0" brushRef="#br1" timeOffset="-160493.91">26529 5953 609 0,'4'-5'238'0,"-4"5"-36"0,0 0-7 0,3-5-19 16,-3 5-7-16,0 0 5 0,0 0-23 0,0 0-8 15,7 10-2-15,-4-4-26 0,-3 2-28 0,4 3 8 16,-1-1-5-16,0 6-11 0,0 3 3 16,0 0-15-16,-1 5-6 0,1 2 8 0,2 0-18 15,-4 4 3-15,3 0-16 0,-1 5-9 0,0-2 4 16,-2 3-2-16,2-2-3 0,0-2-3 15,2-1-9-15,-2-1 4 0,-3-3-10 0,3 4 6 16,0-4 4-16,0 0-9 0,-2 0 14 16,-1-2-17-16,3 0 17 0,-3-6-17 15,3 0-3-15,-3-2-5 0,0-2 13 0,0 1 5 16,2-6-8-16,-2 5-2 0,0-7-3 0,1 1 21 16,-1 0-11-16,0-2 8 0,1 1-5 15,-1-1 18-15,0-3-23 0,0 2-6 0,0 0 16 16,0-6 10-16,0 9 1 0,3-6-1 0,-3-3-7 15,0 7 4-15,0-7-12 0,4 6 3 0,-4-6 17 16,0 5-28-16,0-5 8 0,4 4-5 16,-4-4 2-16,9 2-12 0,-2-2 0 0,-7 0-11 15,18 0 5-15,-8 0 16 0,7 0-13 0,-1 0 10 16,5-5 3-16,0 4-18 0,-1-1-3 16,8 1 24-16,-1-3-21 0,4 0 5 15,0 3-3-15,1-4-2 0,-3 3 5 0,2-3 13 16,3 4-18-16,-3-2 7 0,-1-1 6 15,-2 1-11-15,1 2 6 0,-6-1 5 0,-2-2 4 16,-2 2-7-16,2 2 6 0,-6-2-9 0,-2 2 3 16,-3-4-7-16,3 4-49 0,-2 0-6 0,-1-3-12 15,-1 3 26-15,-2-4 79 0,1 1-3 16,-2 1 3-16,-2-3 2 0,2 3-2 0,1-4 7 16,-3 1-14-16,0-1-1 0,2-2 0 0,-3 2-8 15,0-3 3-15,-2 0 3 16,2-3 12-16,2-1-4 0,-2-3-9 0,-3 0-12 15,3-3 7-15,-3-6-9 0,3-2 4 0,-3-2-7 16,-3-6 5-16,3 1-8 0,-3-7-5 0,-5-10 2 16,5 0 16-16,-1-4-18 0,1 13-5 15,-3 5 15-15,5-1-5 0,-6 3 1 0,4-1-9 16,2 4 8-16,-2 2-7 0,0 4-1 0,0 1-2 16,3 0 5-16,-1 1 8 0,0 5-11 15,-1 0 16-15,-1 0-11 0,3 3-2 0,-3 4-5 16,3-3 8-16,-1 4 12 0,0 2-20 0,-5-3 2 15,6 4 9-15,0-2-17 0,0 6 16 0,-3-3 11 16,3-1-24-16,0 2 8 0,0 6 5 16,0-8-5-16,-3 3 13 0,3 5-23 0,0-7 0 15,0 7-3-15,0-7-13 0,0 7-7 16,0-6 5-16,0 6-3 0,0 0 5 16,0 0-30-16,0 0-13 0,0 0-21 0,0 0-94 15,14 10-151-15,-8-5-571 0,-2 2 71 0,2-4 121 16,-2 3 89-16</inkml:trace>
  <inkml:trace contextRef="#ctx0" brushRef="#br1" timeOffset="-159885.55">27913 5842 811 0,'-6'-6'264'0,"-1"5"-37"0,-3-2 17 0,2-1-47 16,-2 2 10-16,1-1-46 16,1 0 1-16,3 0-6 0,-3 2 5 0,1-4-13 15,7 5-15-15,-11-2-28 0,5 0-15 0,6 2-75 16,-4-4-10-16,4 4 6 0,-6-3-1 0,6 3 3 16,0 0 0-16,13-8 4 0,1 2-6 15,2 4-1-15,5-4-5 0,4-1 3 0,9 2-6 16,3-2 11-16,4-1 8 0,14-1-14 0,0 1-7 15,-11-1-5-15,0 2 8 0,8-1-3 0,-8 1 5 16,-8 4 5-16,-7-4 8 0,-1 5-21 16,-1-3 6-16,-3 3-16 0,-4 0 6 0,-3-1-6 15,-3 2-13-15,0 1-33 0,-4-3-7 0,0 3-19 16,0 0-15-16,-10 0 24 0,10 3-52 0,-10-3-21 16,0 0-145-16,-10 8-449 0,-3-2 29 15,1 2 59-15</inkml:trace>
  <inkml:trace contextRef="#ctx0" brushRef="#br1" timeOffset="-159116.31">27756 5803 545 0,'0'0'233'0,"0"0"-21"16,0 0-5-16,0 0-117 0,0 0-16 0,0 14 11 15,0-5 17-15,-3 3-25 0,3 3 12 0,-2 3-12 16,-3 4-28-16,2 2 12 0,-1 4-7 0,-3 3 13 16,3 2-26-16,-2 1-3 0,1 1 16 15,0-2-21-15,1 2 8 0,1-2 10 0,-4-1-25 16,7-1 4-16,-3-4 9 0,3 2-19 15,-1-2 1-15,1-1 7 0,0-2-20 0,0-5 2 16,0 4 3-16,1-4 20 0,-1-1-20 16,0 1 12-16,0-4-17 0,3 0 2 0,-3-2 3 15,0-4 18-15,0 1-18 0,0-2-13 0,0 0 18 16,3 0 10-16,-3-1-8 0,0 0 26 16,0-2-2-16,0 1-6 0,0-4-15 0,4 4 10 15,-4-6 16-15,2 8-21 0,-2-8 0 0,1 4 6 16,-1-4-22-16,1 7 24 0,-1-7 5 15,3 2-13-15,-3-2-5 0,10 3 3 0,-3-3-8 16,7-3-8-16,5 1 13 0,2 0-23 0,4-4 11 16,2 3-14-16,4-1 16 0,6 0-3 0,4-3-5 15,0 4 8-15,0-3 2 0,0 1 8 16,1 0-38-16,-2-1 20 0,1 0 5 0,0 3 6 16,-3-2-1-16,-1 1-10 0,-9-2-2 15,2 4-11-15,-5-3 5 0,-1 4 3 16,-7-2 3-16,6 1 46 0,-9-3-21 0,0 4 69 15,-1 0-7-15,-2-4-14 0,-1 3-12 0,-3-4-7 16,0 3-6-16,0-4 5 0,-2 0-10 0,-3 0 16 16,-2-1-19-16,0-2-15 0,0-1 6 15,0-4-4-15,-2-2 4 0,0-1-9 0,-5 0-4 16,4-5-1-16,-1-4-4 0,-2-5 4 0,5-1 1 16,-5 0-11-16,3-5 3 15,2 2-8-15,-2 1 13 0,-1-4-8 0,1 3 0 16,3-1-10-16,-1 2 10 0,0-1-2 0,1 5-8 15,0 4 21-15,-2-3-11 0,2 4-8 0,-3 1 1 16,3 4-1-16,0 0-2 0,0 3 0 16,0 1 11-16,0 2-4 0,0 4 4 0,-3-3-6 15,3 4-8-15,0 1-10 0,0 1 8 0,-3 0-31 16,3 2 16-16,0 2-16 0,0 4 8 16,0-7-3-16,0 7 3 0,0 0-41 0,0 0-13 15,0 0-28-15,6 17-46 0,-6-8-121 0,0 6-639 16,3-4 117-16,-1 4 44 0,-7-3 95 0</inkml:trace>
  <inkml:trace contextRef="#ctx0" brushRef="#br1" timeOffset="-158491.8">26669 7219 719 0,'-3'-3'240'16,"3"3"-25"-16,0 0-12 0,6-9-14 15,-2 5-25-15,3 1-18 0,6-5 0 0,1 2-29 16,4-2-7-16,6-1 11 0,6-1-27 0,4 1-17 15,14-7 10-15,3 1-18 0,1 3 6 0,2-3 7 16,1-1-21-16,0 1 16 0,-1 4-13 16,-3-4-16-16,-2 1 6 0,-5 4-10 15,-6 2-8-15,-4-2-3 0,-6 3 13 0,2 3-10 16,-4-3-8-16,-5 3 8 0,0 0-34 16,-4 3 3-16,0 0-33 0,-5-3-26 0,0 4-2 15,-5 0-28-15,0 5-70 0,-7-5-99 0,0 8-584 16,-4-4 107-16,-7 4 80 0,-5 0 84 15</inkml:trace>
  <inkml:trace contextRef="#ctx0" brushRef="#br1" timeOffset="-157748.57">26718 7265 604 0,'-2'10'215'0,"-4"1"-18"0,1 6-3 16,-3 5-27-16,1-3-9 0,-1 6-14 15,-1 6-21-15,-1 1 5 0,3 1-26 0,-4-2-7 16,4 2 7-16,-2 3-15 0,1-5-15 0,3 1 7 15,-3-2-2-15,7-2-21 16,-2-3 0-16,-3 0-12 0,3 0-13 0,3-3 7 16,-1-2-5-16,-3 1 6 0,4-4-19 0,-3 0 6 15,3 0-1-15,0-6-4 0,0 3 2 16,0-3 8-16,0 2-21 0,-3-5 15 0,3 0-4 16,0 1-1-16,0-2-2 0,0-2 16 0,0 2-11 15,0-1-49-15,0-6 13 0,0 9-17 16,0-9 12-16,0 7 36 0,0-7 10 15,0 6-8-15,0-2-12 0,0-4 10 0,3 6 7 0,-3-6-9 16,8 1-1-16,-8-1-7 0,0 0-8 16,22-6 5-16,-11 5 3 0,0-5-16 15,2 5 28-15,4-6-9 0,1 4-6 0,2-4-5 16,4 0-3-16,0 3 6 0,5-4-11 0,0 0 13 16,5 0-18-16,0-1 16 0,0 2-3 15,0 0-10-15,-3-3 10 0,-3 3 2 0,3 0 14 16,-4-1-19-16,-3 4 8 0,-4-3 0 0,1 1 0 15,-1 2-5-15,-6-4-7 0,3 1 25 0,-3 0-13 16,0-5 13-16,-4 0 0 0,0 1 12 16,-1-3-14-16,-4-2-1 0,1-1 3 0,-2-4 0 15,-4-3 5-15,3-1 3 0,-6-1-3 0,0-3-8 16,2 3-10-16,-2-1 0 0,0-3 8 16,-2 5 0-16,-1-4 0 0,3-1 2 15,-1 5-18-15,1 2 19 0,0 2 9 0,2 0-20 16,-2 3-10-16,0 0 21 0,3 3-16 0,-3-2 10 15,3 5-8-15,-4-2-9 0,4 3 2 16,0-2 15-16,0 3-13 0,0 1 8 0,0 2-2 16,0-2-3-16,0 2 13 0,-1 3-16 0,1-2 11 15,0 0-3-15,-3-1-5 0,3 7 18 16,0-10-8-16,0 10-10 0,0-7-5 0,0 7-5 16,0-4 5-16,0 4-13 0,0-7-26 15,0 7-9-15,0 0-11 0,3-3-8 0,-3 3 5 0,8-4-63 16,-8 4-67-16,0 0-72 15,20 5-517-15,-9-4 13 0,2-1 110 0</inkml:trace>
  <inkml:trace contextRef="#ctx0" brushRef="#br1" timeOffset="-156606.68">27859 7103 701 0,'0'0'228'16,"0"0"-16"-16,0-10-25 0,0 10-3 16,4-7-22-16,2 5-34 0,-2-3-16 0,5 4-12 15,-1-3-3-15,5-2 1 0,1 3-17 0,3-3-11 16,0 0-9-16,0 2-7 0,1-3-6 15,2 1 9-15,4-1-14 0,0 2-12 0,0-2 18 16,3-1-11-16,-4-1-2 0,0 1-16 0,-4 2 8 16,-2-1 31-16,2 3-33 0,-7-4 10 0,5 6 0 15,-7-4-16-15,4 1 3 0,-7 2 21 16,3 0-1-16,-2-1 16 0,-2 1 0 0,1-2-16 16,-1 3 3-16,-6 2-7 0,7-5-3 15,-4 4-1-15,4-2 1 0,-7 3-28 16,4-4 10-16,-4 4-8 0,7-3-7 0,-7 3-6 15,0 0-10-15,0 0 3 0,0 0 2 0,0 0-9 16,13 7 9-16,-13-4 8 0,3 4-13 0,-3 0 21 16,4 2-8-16,-3 5-5 0,-1-3 7 15,0 5-10-15,0 1 8 0,0 0-10 0,3 6 0 16,-3-4 10-16,0 7 8 0,0 4-21 0,3-4 13 16,-3 2-8-16,3 3 3 0,-1-4-8 15,0 5 3-15,1 1 7 0,2-1 14 16,-3 1-14-16,7-3 13 0,-4 0-17 0,-2-3 12 15,4-2 8-15,-1 0-11 0,-2 0 11 0,6-3-21 16,-3 2-4-16,0-5 9 0,0-1-2 16,0 2 7-16,0-5-9 0,-1-1 25 0,-2 1-23 15,2-4-3-15,-1 2 16 0,-2-5-11 0,0 1 3 16,1-1-3-16,-1-4 9 0,-3 3-1 16,3 1 0-16,0-5 13 0,-1 2 0 0,-1 0 2 15,-1-5-15-15,0 0 21 0,1 5-19 0,-1-5 4 16,0 0 4-16,0 0-12 0,0 0 20 0,0 0 2 15,0 0-14-15,0 0-4 0,0 0 11 16,0 0-5-16,0 0-8 0,0 0 0 16,0 0-10-16,0 0 20 0,0 0-7 0,-17-10 5 15,17 10-13-15,-6-1-13 0,6 1 8 16,-13 1 2-16,4 1-4 0,9-2 17 0,-23 3 3 16,12-1-24-16,-3-2 11 0,-2 3-5 0,0 1-2 15,-5-1-1-15,0 0-5 0,0 1 3 0,-3-1 5 16,0 1 2-16,-3-1 21 0,-1-2-20 15,-2 3-19-15,4-1 19 0,0-3-24 0,2 0 13 16,1 1 6-16,-1-1-4 0,0 2 11 16,3-2-2-16,1 3 4 0,4-2 3 15,-2-1 3-15,3 0 0 0,-1 0-1 0,2-1 6 0,1 1-8 16,2 0 1-16,11 0-1 0,-17 0 7 0,10 0-9 16,7 0 5-16,-17-3-6 0,17 3 19 15,-10 3-21-15,10-3 28 0,-11-5-28 16,11 5 13-16,0 0 7 0,-13-1-22 0,13 1 17 15,-4 0-7-15,-2-3 15 0,6 3-23 0,-4-7 12 16,0 2 4-16,1 2-9 0,-3-4-9 16,5-1 12-16,-5-2-7 0,3 1 2 0,-1-4-5 15,1 0 5-15,-1-3 3 0,0-2-3 0,-2-5-3 16,4 0 3-16,-3-1 6 0,2-2-9 16,0 1-12-16,3-3 13 0,-1-1-3 0,-2 1 10 15,3 2-13-15,0-4 8 0,0 3-15 16,0 2 8-16,0 0-1 0,0 2 13 0,0 4-12 0,3-2 4 15,-3 2 1-15,0 1-3 16,0 4 0-16,0 1 0 0,1-1-5 0,-1 3 12 16,0-1-12-16,-1 1 13 0,1 3-11 0,0-1 14 15,0 1-14-15,0 1 3 0,0 0 3 0,-3 3 2 16,3-3-8-16,3 1-5 0,-3 6 11 16,-3-7-18-16,3 7-1 0,0-5 14 0,3-1-24 15,-3 6-7-15,0 0 10 0,0 0-44 0,0 0 14 16,0 0-14-16,0 0-23 0,0 0-61 15,0 0 11-15,0 0-63 0,0 0-101 0,-3 22-459 16,-1-18 39-16,4 3 61 0</inkml:trace>
  <inkml:trace contextRef="#ctx0" brushRef="#br1" timeOffset="-156483.65">27701 7184 494 0,'0'0'135'0,"0"-8"-55"16,4 3-109-16,-4 5-572 0</inkml:trace>
  <inkml:trace contextRef="#ctx0" brushRef="#br1" timeOffset="-153449.52">26912 6234 691 0,'0'-6'161'0,"0"6"-5"0,0 0-8 16,0-9-12-16,0 9-5 0,0 0-19 15,-3-6-2-15,3 6-15 0,0 0-5 16,3-4 7-16,-3 4-7 0,0 0-16 0,0 0-5 16,0 0-5-16,-3-6-8 0,3 6 8 0,0 0-2 15,0 0-9-15,0 0-7 0,-3-5-20 16,3 5 7-16,0 0-10 0,0 0 6 0,0 0-1 15,0 0-5-15,0 0-11 0,0 0 14 0,0 0-5 16,0 0-16-16,0 0 5 0,0 0-2 16,0 0 27-16,-4-5 14 0,4 5-11 15,0 0 9-15,0 0-1 0,0 0-11 0,0 0 6 0,-4-5-10 16,4 5-3-16,-3-4 11 0,3 4-16 16,-4-6 5-16,1 1 13 0,0-1 2 15,1 2-22-15,-3 0-8 0,1-4-13 0,-3 0 25 16,1 0-9-16,2-1-4 0,-3 1 6 0,-2-1-15 15,1-2-11-15,-2-1 21 0,0 1-10 16,-1-1-1-16,1 2 1 0,0-1-16 0,-4-3 26 16,1 3-1-16,-1-3-14 0,0-1 12 15,-3 3 3-15,3-1 2 0,-3 1-7 0,1-1-8 16,1 1 0-16,-1-1 13 0,-2 1-21 16,-1-1 11-16,1 3-3 0,3-2-5 0,-4-1 7 15,3 2 6-15,-5 1-16 0,3-4 13 0,-3 5-7 16,4-2 4-16,-4-1-2 0,2 1 5 15,-2 2-7-15,3-4 7 0,-1 3-5 0,1 1 2 16,-3-2 1-16,4-1-8 0,-3 4 7 0,3-2-2 16,-4 1 8-16,1 0-21 0,0 0 11 0,-1 0 20 15,0-1-16-15,1 1 1 0,-1 0-1 16,0 2 6-16,0-2-8 0,-2 3 0 0,1-1 8 16,-1-1-6-16,0 1 1 0,-4 0 2 0,3 0-10 15,-1-1 7-15,-2 4-7 16,0-4 5-16,0 2 11 0,-3-3-11 0,2 5 0 0,-3-3-3 15,-3-1 29-15,4 2-26 0,-4-2-3 16,-2 2-7-16,6 1 25 0,-4-1-20 0,1-2 2 16,1 5 3-16,-3-5 13 0,5 2-13 15,-5 2-13-15,2-2 13 0,2 2-7 0,0 0 7 16,0 2-5-16,1-3 10 0,-1 3 5 0,-3 0-18 16,3-2 6-16,-3 4 20 0,3-3-21 15,-4 0 11-15,1 3-3 0,-3 0-15 0,3 0 7 16,-1-1 8-16,-2 2 3 0,-3-1-16 0,-2 3 13 15,1-2-15-15,2 1 13 0,-4-2-1 0,5 4-4 16,4-2 4-16,-8 0 11 0,2-2-13 16,4 6 8-16,-3-3-11 0,4-1-5 0,1 1 3 15,-3 0 0-15,6 1 15 0,-3-1 14 16,0-2-27-16,-4 5 13 0,0-5-15 16,2 3 23-16,-3 0-21 0,1-1-2 0,-3 3 0 15,4 0 0-15,-1-2 0 0,-2 1 5 0,1-1-8 16,2 2 3-16,-1 1-8 0,-2-2 16 15,1 1-8-15,2 0 7 0,0 1-7 0,2-2 0 16,-2 2 18-16,0 0-5 0,1 0-6 0,-1 1 3 16,0 1-2-16,-4-5 2 0,3 5-10 0,-16 3 13 15,9-5-14-15,-6 2 6 16,-1 2 3-16,-2-1 15 0,10 1-23 0,-5-1 7 16,7 1 6-16,-11 2-13 0,1-1-3 0,12-2 11 15,-9 5-3-15,9-2-13 0,7-3 21 16,-13 6-16-16,5-4 0 0,-6 5 13 0,1-2-12 15,-1 0-1-15,-1 1-2 0,1 2 17 0,1-2-9 16,-5 1 4-16,7 0 1 0,-4 1-6 0,3 0-7 16,1-1 5-16,-1 4 13 0,-2-5-1 15,2 2-7-15,1 0 8 0,-4 5-10 0,7-6 9 16,-4 1-7-16,1 5-5 0,3-5 3 0,-7 1 2 16,4 3-3-16,-4-2 6 0,0 1-1 15,4 0 1-15,-5 1-3 0,2 0 0 0,2-1-8 16,4 2 5-16,-3 1 1 0,0-5-3 15,6 6 10-15,0-2-10 0,-3 2-13 0,7-1 13 16,3-5 5-16,4-1 7 0,-7 7-7 16,3-5-2-16,8-1-1 0,-1-1 3 0,-1 0 8 15,1 4-13-15,0-5 2 0,1 2 8 0,-1 4 18 16,0-4-7-16,0 3-19 0,4-4-4 16,-4 4 1-16,3-3-1 0,-2 0-1 0,2-3 16 15,0 5-6-15,0-8-7 0,4 2 13 0,0 1-16 16,0-2 3-16,0-2 0 0,3 1 10 15,0-2-10-15,1-2-8 0,0 2 39 0,2 0-29 16,1-2 1-16,-1-1-1 0,1 1 16 16,4-4-16-16,-4 2-12 0,2-1 5 0,2 1 28 15,-1-4-23-15,4 3 12 0,-4-3-9 16,4 3-9-16,-2-4 4 0,2 3 2 0,3-5 23 16,-7 3-18-16,4 2 7 0,3-5-9 0,-3 4 12 15,3-4 0-15,-4 4-5 0,4-4-2 16,0 0-3-16,-6 3-23 0,6-3-8 0,0 0-38 15,-4 5-16-15,4-5-55 0,0 0-27 0,0 0-119 16,0 0-86-16,0 0-429 0,0 0 97 0,0 0 44 16</inkml:trace>
  <inkml:trace contextRef="#ctx0" brushRef="#br1" timeOffset="-152844.89">20380 6723 665 0,'0'0'266'0,"3"-5"-2"0,-3 5-21 16,0 0-23-16,3-3-2 0,-3 3-31 15,0 0-1-15,0 0-35 0,0 0-17 0,0-6-6 16,0 6-16-16,0 0-32 0,0 0 9 16,0 0-17-16,0 0-8 0,0 0-21 0,0 0-7 15,0 0 5-15,-7 17-15 0,1-8 4 0,2 2 1 16,0 2-3-16,-3 3 3 0,-2 1 13 16,1 2-16-16,1 4-16 0,-3-4 14 0,1 3 2 15,-2-1-15-15,-2 4 8 0,6-3-1 0,-4 1-5 16,1-4 3-16,0 3-13 0,-1-1 13 0,1-5 3 15,3 5-6-15,-3-8-10 16,6 2 8-16,-2-4-8 0,2 1 8 0,-2-3-10 0,3 0 9 16,-2-1-4-16,5 0 5 0,-3-1-77 15,0-4 0-15,2 4 20 0,1-3 24 16,0-4-16-16,-3 7 0 0,3-7 28 0,0 6 3 16,0-6 8-16,0 0-13 0,0 0 10 0,7 1-8 15,-7-1-2-15,0 0 15 0,17-1-15 16,-10-4 7-16,-7 5 6 0,17-1-11 0,-7-2 5 15,1-1 1-15,3 1 2 0,-1 2-13 0,4 1 13 16,-3-2 10-16,3-2-12 0,3 3 4 0,-2 0 9 16,3-1-9-16,-5-1-2 0,2 2 5 15,1 1-5-15,2 0-5 0,-3 0 13 0,2-3-24 16,1 3 24-16,-1 0-8 0,0 0 13 0,1 0-13 16,0 0 5-16,-2 0 0 15,-1-1 10-15,-1 1-22 0,-3 0-6 0,4 0 13 16,-5-3-10-16,0 6-8 0,1-3 0 0,-4 0-38 15,-3 1-24-15,3-1-22 0,-10 0-54 16,10 0 53-16,-10 0-45 0,0 0-123 0,4 3-518 16,-4-3 60-16,0 0 89 0</inkml:trace>
  <inkml:trace contextRef="#ctx0" brushRef="#br1" timeOffset="-148926.39">27339 5504 486 0,'-7'-1'125'16,"7"1"-15"-16,-7-6-2 0,1 5-8 0,6 1 5 15,-7-4-11-15,2 0-27 0,-4 2 15 16,2 0-16-16,7 2 3 0,-16-6-17 0,5 3 7 15,1 0-6-15,0-1-2 0,-1 2 6 0,-2-3-6 16,-1 3 3-16,0-4-16 0,-3 3 77 16,4-1-7-16,-5 0-6 0,1 4 1 0,-3-4-22 15,3 4-17-15,0 0 11 0,0 3-14 0,-4-1-5 16,0 1-7-16,0 2-18 0,-2 3 10 0,-1-1-8 16,0 2 18-16,0 1-30 15,1 0 15-15,-5 6-6 0,1 1 4 0,3 1 12 16,-10 11-13-16,3-3-5 0,0 5-5 0,0-2 8 15,4 2-21-15,1 2 5 0,5-4 3 16,3-1-13-16,3-1 18 0,-1-1 6 0,3 2-4 16,-1 1 3-16,4 2-12 0,-1-3 12 0,4 5 8 15,1-4 2-15,-1 2 3 0,4 3-15 16,3-5-3-16,0 0-5 0,3 1 23 0,0 2-18 16,4 2 0-16,0 0-3 0,4-2-10 0,1-1-76 15,3 11 7-15,1-10 13 0,-1-1 15 0,4 3-25 16,-1-2 38-16,-1-9-20 15,0 0 38-15,4-1-29 0,-4 1 4 0,7-3 17 16,-3-2 3-16,2 3-23 0,1-4 12 0,3 0-7 16,-2-3 13-16,2-1 3 0,3 1 14 15,-2-3-14-15,-5-1 1 0,2-3-1 0,-1 0 20 16,3-2-13-16,-7-3-6 0,7-1 1 0,-3-1 5 16,1-1-2-16,2-5 2 0,1 4 23 0,-2-7-18 15,6-5 10-15,-1 3-5 0,-2-5 11 16,9-11-3-16,-3-4-26 0,-5-2 8 15,-2 0 18-15,0-8-10 0,-2-2 7 0,1-5-5 0,-3-2 1 16,-6-2-6-16,-1-5-8 16,4-9 16-16,-8 11-5 0,1-2-6 0,-4 0 1 15,-3 1 4-15,0 3 16 0,-7-1-12 0,0 11-4 16,-4 7-4-16,1-2 2 0,-4 4 5 0,-6-10 8 16,1 10 3-16,-1 3-19 0,-7-5 6 15,0 6-16-15,2 6 11 0,0 3 7 0,-1 0 5 16,-2 8-12-16,0 0 0 0,3 2-19 0,-5 3 1 15,2 0 20-15,2 4-36 0,1 2 11 16,1 2-1-16,-3 0-35 0,7 2-8 0,-5 2-5 16,5 4-31-16,-2-4-18 0,-1 4-40 15,5 0-114-15,-2 4-9 0,9-3-485 0,-3 0 47 0,3 0 151 16</inkml:trace>
  <inkml:trace contextRef="#ctx0" brushRef="#br1" timeOffset="-146013.68">7447 11351 596 0,'0'0'233'15,"-3"-4"-23"-15,3 4-98 0,-7-4-12 0,7 4 8 16,-4-9 71-16,4 9-18 0,-3-2-5 16,3 2-20-16,-1-6-23 0,1 6-16 0,0 0-15 15,0 0 7-15,0 0-9 0,11-7-4 16,-1 6-6-16,4 1-12 0,7-7 6 0,16 1-15 16,28-9-5-16,21-6-21 0,13 3 18 0,10-7-6 15,0 4-1-15,7-8 19 0,25-4-91 16,-32 8-23-16,7 0 30 0,-6 0 0 0,-7 0 6 15,-1 0 22-15,1 4-10 0,-7 0 3 16,2 1 0-16,-9 3 2 0,0 2-7 0,-3-1 12 16,-18 7 1-16,-6 0-11 0,0 1 5 15,-12 2-20-15,-11 4 0 0,-6-3-21 0,-2 4-25 16,-11 1-11-16,-3 0 1 0,-3 4-36 0,-7 0-65 16,-6 1-17-16,-2-2-525 0,-10 6 54 15</inkml:trace>
  <inkml:trace contextRef="#ctx0" brushRef="#br1" timeOffset="-144781.38">7279 11518 691 0,'-6'0'192'0,"6"0"-23"16,-7-3-13-16,7 3-5 0,-10-4-18 0,3 2-23 16,7 2 5-16,-10-1-13 0,10 1-22 15,-11 0-3-15,11 0-1 0,-11 0-1 0,11 0-14 16,0 0-20-16,-10 0-8 0,10 0 11 0,0 0-14 16,0 0 4-16,-9 0 12 0,9 0-18 15,-4 8 5-15,4-6-12 0,0 6 20 0,0-1 12 16,0 3-96-16,4 3 12 0,-1 3 1 0,0 3-4 15,0 1-12-15,4 5 28 0,-3 7 3 16,3 1-8-16,0 2 18 0,-1 15 2 0,1 5 8 16,0 1 3-16,0-2 0 0,-3 4 2 15,2 4 8-15,1 0-23 0,-1 2 74 16,-1 19 5-16,1-2 0 0,-3 4-15 0,4-5 3 16,-3 2-4-16,6 1-14 0,-3 1 7 0,0-1-10 15,3 0-5-15,1-3-8 0,-1 0 5 16,3 2 8-16,1-6-20 0,2 2 2 0,-4-3 8 15,4-4-19-15,-2 4 11 0,3-3-2 0,0-1-11 16,-7-10 13-16,5 10 0 0,1 2-13 16,-9-13 6-16,7 2 14 0,-4 0-14 0,0-1-11 15,1-4 21-15,-1 1-29 0,1-3 13 0,-1-2-2 16,2-3-90-16,-1-2 18 0,-1-4 8 16,-3-4 15-16,4-12-5 0,-5 2 2 15,1-7 6-15,0-2-1 0,-1-3 9 0,-1-3 19 16,-2 2-14-16,0-3 12 0,1-3-15 0,-1 1 20 15,0-3 1-15,-2 1 9 0,1-4 1 16,2 0-21-16,-4 1 13 0,3 0 12 0,1-2-17 16,-4 1 18-16,1-2-21 0,2-1 23 0,-3-3 3 15,3 8-10-15,-3-8 25 0,3 5-23 16,-3-5-13-16,4 3 8 0,-4-3 0 0,9 0 26 16,-9 0-29-16,21-4 1 0,-7-1 9 0,10-2 9 15,0-2-19-15,7-1 1 16,17-6 19-16,3 1-14 0,1-2-6 0,5 2-17 15,5-3 23-15,19 0 12 0,-1-6-20 0,5 6-5 0,1-1-8 16,6-2 25-16,-7 3-2 0,7 0-5 16,-6 1 3-16,3 1-8 0,-3-1 7 15,6 0 1-15,-3 2-6 0,-4-3 3 0,3 1-2 16,-2-1 10-16,0 1-14 0,-4 0 4 0,-17 4-3 16,0-1 5-16,-4 3-8 0,-2-1-2 15,-5 0-11-15,0 4 14 0,-9-1-14 0,-7 1-10 16,-4 0 19-16,0 1-9 0,0-3 6 0,-6 6-13 15,-4-3 15-15,3-2 10 16,-7-3 1-16,-2 4 12 0,-2-4-2 0,-2-3 4 16,-4-1-4-16,-3-2 7 0,0 0-2 0,-7-8 10 15,1-4-15-15,-2-3 18 0,-2-3-11 0,-8-18-5 16,1 2 6-16,-7-6-4 0,0-13-12 16,0-1 8-16,-3-2-3 0,-1 1 5 0,0 1-2 15,1-2-10-15,-3 0 12 0,2-1 0 0,-1 0 0 16,3-5-7-16,-2 1 30 0,4-12-10 15,-3 1 31-15,2 0-23 0,1 2-14 0,0-2 1 16,0-7 21-16,-3 0-6 0,6-3 3 0,0-3 5 16,1 1-41-16,-1 7 8 0,4-3 4 15,0 1 9-15,-4 4-3 0,3 6 28 0,-3-1-31 16,4 6-2-16,-3 11 2 0,-4-2-12 16,7 17 15-16,-4 6-13 0,1 4 10 15,1 2-2-15,-1 9-13 0,3 9-2 0,-4-1-6 16,7 5 21-16,-6 3-8 0,2-2 8 0,-2 3-6 15,3 1-9-15,-4 0 12 0,1 5-2 0,2-2-1 16,-3-1-9-16,0 5-6 0,4 1 8 16,0-1 0-16,-1 1 15 0,2 3-25 0,2-2 0 15,0 0-13-15,-3 5 2 0,6-2-30 0,-3-2-23 16,4 5-21-16,3 2 31 0,-6-5-46 16,6 5 13-16,0 0-49 0,0 0-112 0,0 0-539 15,-1 15 70-15,1-7 90 0</inkml:trace>
  <inkml:trace contextRef="#ctx0" brushRef="#br1" timeOffset="-144200.04">7229 12241 537 0,'0'0'202'0,"0"0"52"16,-8-1-21-16,8 1-18 0,0 0-31 15,0 0-5-15,0 0-25 0,17-9-16 0,-7 4-13 16,8-3-7-16,3-1-10 0,13 0-19 0,13-11 24 16,8-2-21-16,27-9-97 0,7 2 10 15,11-4 3-15,5-1-1 0,29-7-4 0,2-3 15 16,5-1-13-16,-2 2 0 0,-1 1-13 0,-2 2 31 16,-26 10-20-16,23-8 2 0,-25 10-5 15,2-2 0-15,0 1 0 0,-4 1 3 16,-4 6-1-16,-9-1 3 0,-4 1-10 0,-7 5 0 0,-20 5-13 15,-5-2-15-15,-13 6 20 0,-10 1-18 16,-3 0-10-16,-7 4 13 0,-6-4-15 16,-5 7-57-16,-3-1 15 0,-5 1-53 0,-5 0-41 15,0 0 8-15,0 0-536 0,-28 9 95 0</inkml:trace>
  <inkml:trace contextRef="#ctx0" brushRef="#br1" timeOffset="-143780.38">7235 12566 568 0,'25'-8'166'0,"5"-2"75"0,-3-1-24 0,4 0-17 16,16-7-23-16,5 1-21 0,20-8-90 0,14 0 1 16,9 0-8-16,4 0 0 15,11 0 17-15,30-8-17 0,6-4-25 0,2-1-9 16,-1-2 3-16,-1 3 3 0,-2-3-3 0,3 4-5 15,1-3 8-15,2 6-18 0,-7-3-1 16,-27 7 4-16,-5 2 17 0,-3 1-23 0,-6 1 1 16,-9 1-14-16,-1 1 3 0,-6 3 18 0,-4 5-21 15,-21-1-2-15,-5 7 0 0,-9 1-8 0,-13 0-25 16,-3 6-13-16,-11-2-39 0,-3 1 21 16,-3 3-21-16,-10 1-27 0,-4-1-50 0,0 0-2 15,-13 14-511-15,-5-6 52 0</inkml:trace>
  <inkml:trace contextRef="#ctx0" brushRef="#br1" timeOffset="-143344.95">7430 13156 875 0,'14'-15'269'0,"-4"4"-26"0,3-3-23 16,1 4-28-16,3-5-15 0,0 4-11 0,11-4-23 15,16-9-4-15,7 4-19 0,21-10-20 16,10 1-1-16,7 0-1 0,10-3-11 0,34-7-16 16,1 0 1-16,-1-1-3 0,8 4-15 0,-29 7 7 15,25-6-17-15,0 2 17 16,3-1-32-16,3 1-1 0,-2 0 0 0,-25 6-8 0,-7-3 14 16,1 3-16-16,-5 2-11 0,-6 0 21 15,1 0-15-15,-4 0 0 0,-4 5 7 16,-3-1-37-16,-8 2-4 0,-19 4 1 0,-1 0-29 15,-6 4-18-15,-14-2 6 0,-6 7-26 0,-12 0-46 16,-5-1-80-16,-5 4-78 0,-8 0-482 0,-2 2 66 16,-3 1 62-16</inkml:trace>
  <inkml:trace contextRef="#ctx0" brushRef="#br1" timeOffset="-142952.88">7195 13668 744 0,'16'-3'254'0,"5"-6"-11"0,10-6-15 0,13-3-31 16,10-4-5-16,14-7-23 0,15-3-28 16,9 0-26-16,7-3 8 0,8 3 2 15,33-9-30-15,3-3 2 0,4 2-105 0,0 3 13 16,0 1 3-16,-3-1-8 0,3 0 13 16,0 6-5-16,6-2-3 0,-2 3-3 0,-7 4 1 15,-28 3 12-15,-10 2-15 0,-4 2-13 0,-2 0 39 16,-5 2-16-16,-5 5-20 0,-3-4 7 15,-17 5-7-15,-2 2-8 0,-4 3 0 0,-2 1-25 16,-14 2-1-16,-7 0-25 0,-10 4-41 0,-1-2-56 16,-8 3-1-16,-6 2 1 0,-2 0-11 0,-7 0-527 15,-7 5 31-15</inkml:trace>
  <inkml:trace contextRef="#ctx0" brushRef="#br1" timeOffset="-142560.92">7864 14053 849 0,'38'-12'261'0,"-1"4"-30"16,11-9-26-16,3 0-16 0,11-1-7 15,10-8-31-15,10 1-80 0,3-4-27 0,-3 1 20 16,7-4-10-16,0 6-21 0,3-5 0 0,0 3 0 16,1-2 6-16,2 2 10 0,1-2-11 15,7 3 3-15,-4 2-16 0,-3 0 6 0,-1 5 0 16,-5-1-6-16,-2 2 9 0,-5 0-27 15,-19 4 11-15,-2 1 5 0,-3 2-5 0,-3-1 0 16,-1 3-2-16,0 1-14 0,-14 1-20 16,-3 2 3-16,-3-1-29 0,-2 5-7 0,-8 0-61 15,-2 0-37-15,-6 2-81 0,-6 4 20 0,-1-2-527 16,-6 3 115-16,-5 2-3 0</inkml:trace>
  <inkml:trace contextRef="#ctx0" brushRef="#br1" timeOffset="-142146.22">7721 14691 629 0,'6'7'243'0,"1"-6"-25"16,0 1-18-16,7-2-29 0,-1 0-5 0,4 0-17 16,4-2-11-16,9-1 8 0,1-2-10 0,8-2-31 15,14-1 0-15,6-2-3 0,2-5-10 0,4 3-15 16,18-5 0-16,2-1-13 0,1-3-3 16,3 3-5-16,3-1 3 0,1-3-2 15,5 1-4-15,1-2 1 0,0-2-8 0,8 0-2 16,1-2 2-16,2 0-28 0,-1 2 25 0,-6-2-12 15,-4 1-5-15,-3 0 7 0,-7 2 5 16,-4 0-30-16,-9 1 15 0,-2 2-15 0,-11 5-1 16,-3-1 11-16,-2 1 13 0,-3 0-34 15,-3 2 21-15,-5 2-7 0,-5-1-17 0,-14 3-6 16,-2 3 1-16,-5 1-37 0,-4-1-88 0,-7 2-184 16,-3-3-532-16,-4 3 81 0,-6-5 83 15,-1 4 94-15</inkml:trace>
  <inkml:trace contextRef="#ctx0" brushRef="#br1" timeOffset="-141623.39">10821 11866 872 0,'-3'-2'277'16,"3"2"-31"-16,0 0-31 0,0 0-29 0,0 0-12 16,0 0-5-16,6 22-15 0,-2-7-13 0,0 5-8 15,2 2-13-15,-2 6-15 0,5 2 10 16,-1 2-15-16,-1 1-13 0,6 15-25 0,-2-4 17 16,2 0-15-16,-3-5-18 0,-2-4-13 0,1-2-15 15,-2-1-20-15,0 0-24 0,4-4-28 16,-5-3-48-16,-2 0-62 0,-1-8-107 0,3-1-543 15,-6 0 46-15,1-8 138 0</inkml:trace>
  <inkml:trace contextRef="#ctx0" brushRef="#br1" timeOffset="-141296.02">10728 11805 785 0,'-3'-5'292'0,"3"1"-38"16,0 4-22-16,3-6-27 0,-3 6-23 0,8-7-16 16,-4 7-15-16,-4 0 0 0,16 0-20 15,-2 3-24-15,-1 1 1 0,2-1-36 0,1 5 10 16,2-1 2-16,1 1-23 0,2 2 3 0,-3-2-10 16,-1 4-5-16,0-3-11 0,-4 0 13 15,2-2-17-15,-5-2-11 0,2 2 15 16,-4 0-7-16,-1-4-8 0,-1 4-3 0,-5-1 1 15,-1-1-3-15,-1 0 12 0,-5 5-14 0,-5-3-6 16,1 1 0-16,-6 2-5 0,1-3-5 16,-5 0-2-16,3-1-8 0,-4-1-54 0,4 0-16 15,0-3-20-15,4 4-163 0,-1-4-11 0,10-2-548 16,1 5 95-16,0-4 69 0</inkml:trace>
  <inkml:trace contextRef="#ctx0" brushRef="#br1" timeOffset="-140137.88">11241 11950 670 0,'0'-7'295'0,"0"7"-24"16,-3-9-33-16,-4 8-18 0,0-2-23 16,0-1-13-16,-3 3-22 0,-4-1-16 0,1 2-13 15,-5 2-10-15,-1-1-11 0,1 6-17 0,1-4 0 16,-3 2-11-16,2 4-28 0,1-1 3 0,0-2 5 15,4 1-18-15,3 2-2 0,-1-3 7 16,4 1-18-16,1 1-12 0,2 0 4 0,4-1-12 16,0 2-15-16,4-4 7 0,-1-2-10 15,4 3-3-15,2-5 8 0,3-1-18 16,1 0 10-16,1-1-2 0,2-4 10 0,-1 4-8 16,1-1 3-16,-1-3 8 0,-2 4 12 0,1-2-7 15,-1-1 2-15,-3 2-12 0,-2 2 4 16,2-1 6-16,-4 0-3 0,1-2 3 0,-7 3 2 15,14-3 3-15,-7 3 5 0,-7 0-3 0,10 0 0 16,-10 0-12-16,8-2 10 0,-8 2 2 16,12 0-5-16,-12 0 8 0,11-1 0 0,-1-3 0 15,-3 4-28-15,3-3 17 0,4-4-19 0,-1 2 12 16,5-1-18-16,-1-8 10 0,3 4-30 0,1-5 27 16,-1-1-14-16,-2-3 25 0,1-3-5 15,-4 4 0-15,-2 3 2 0,-2-2 31 16,-1 5-5-16,-1-1-5 0,-5 5 8 0,0-2-8 15,-1 2 2-15,-2 1-12 0,2 2 7 16,-7 0 0-16,4 5-9 0,-7-5-4 0,7 5 3 16,-13 3-10-16,3 0 3 0,2 3 12 0,-2 2-13 15,0 1 16-15,0 2 2 0,3 2-12 16,0-1 2-16,4 3-10 0,-1 2 8 0,4 1 12 16,0 2-18-16,0 2 16 0,4 3-3 0,2-2-2 15,4 7 2-15,1-3-5 0,2 0 11 16,-1-1-19-16,1-1-2 0,0-3 5 0,-2-2 10 15,-1 3 3-15,4-6-5 0,-7 2-3 16,2 1-2-16,-2-3 7 0,-3-4 15 0,0 1-14 16,-1 3 7-16,-3-7-8 0,-7 5 8 15,3 0-23-15,-6-2 10 0,0-1 5 0,-1-1-20 16,-2 1 15-16,-4-3 0 0,3-2-8 0,4-3-4 16,-4-4 17-16,1 2-10 0,5-4 10 15,-2 1-5-15,4-6-15 0,2-1 5 0,1-2 0 16,6-4-13-16,1-4 15 0,3-4 6 0,7-5-6 15,6-7-4-15,7-7-4 0,-3 4 6 16,3-2-8-16,-2 2 16 0,1 0 0 0,-2 4-11 16,-3 4 8-16,-4 5 0 0,0-1 5 15,-4 3-10-15,-1 4 2 0,1 0 24 16,-7 4-3-16,2 2-11 0,-2-2 4 0,-2 3-1 16,-1 2 3-16,0 0-3 0,-3 3-13 0,0 0 32 15,0 6-22-15,-6-4-14 0,6 4 7 0,0 0 7 16,0 0-20-16,-21 11 3 0,14-1 8 15,1 3 4-15,-1-1-9 0,4 3 12 0,-2 2-10 16,2 1 5-16,3 3-8 0,3-2 8 0,-3 1 5 16,5-1-5-16,1-1 0 0,1-1 0 15,0-6-8-15,3 3-5 0,1-4 13 0,2-2 3 16,1-7 0-16,-1 1-9 0,1-4 4 0,3-2-1 16,0-4 19-16,-3-6-21 15,3-1-1-15,0-2 12 0,-3 0-1 0,-1-1-5 16,-2-2 13-16,-1-1-24 0,0-3 24 0,-3 4 0 15,0-2-18-15,-4 4 33 0,1 3-5 16,-4 0-5-16,0 4 2 0,3-3-9 0,-6 4 4 16,3 1-15-16,-3 1 8 0,2 4-6 0,-2 0-15 15,3 4 6-15,-7-3-1 0,7 3-2 0,0 0-8 16,0 0 10-16,-4 17 8 0,5-9-10 16,6 2 7-16,-1 4 8 0,1-3-7 0,6 6-1 15,2-1 3-15,1 1 3 0,8 0 7 0,0-1-10 16,4 1-13-16,-1-2 18 15,1 3 6-15,-1-3 2 0,-4-3-8 0,-2 3-5 16,-3-1-8-16,-1-2-2 0,-3 5 23 0,-5-2-11 16,-5 2 11-16,-8 2 12 0,-5 10-25 15,-15 8 18-15,-4 10-7 0,-20 6-29 0,-3 12-18 16,-14 3-33-16,-27 14-141 0,-11 6-666 0,-10-8 83 16,-6-8 46-16,-1-11 104 0,-6-4 54 15</inkml:trace>
  <inkml:trace contextRef="#ctx0" brushRef="#br1" timeOffset="-138844.54">6484 11976 785 0,'0'-3'174'0,"0"3"3"0,0-14-16 0,-2 11 65 15,2-5-24-15,-3 1 8 0,3-1 25 0,-3 1-43 16,0 3-26-16,2-3 34 0,-1 0-44 15,1 4-28-15,1 3-10 0,-6-9 2 0,3 4-22 16,3 5-17-16,-4-5 4 0,4 5-21 0,0 0-10 16,0 0-6-16,-17 12 4 0,13-4-6 0,1 1 2 15,-1 2 6-15,1 3-18 16,3-3-8-16,0 4 0 0,0 2 8 0,4 0-23 0,2-1 10 16,1-2-13-16,-1-3 3 0,5 3-3 15,-1-4-10-15,3-3-8 0,-1-2 19 16,1-1-1-16,4-2-13 0,0-5 8 0,0-2-5 15,7-4 11-15,-4-2-14 0,1-3 6 0,-4-1 7 16,0-3-10-16,-2 1-3 0,-2 1 1 16,1-4-80-16,-7-2 13 0,-1 5 0 0,-3-1 2 15,-2 3 18-15,-2-2 3 0,1 2 5 0,-6 5-5 16,-1-1 16-16,-3 3 2 0,0 2-24 16,-1 5 16-16,-3 0 1 0,-3 3 19 0,0 7-25 15,-3 0 18-15,6 8-20 0,-4 3 20 16,2 0-69-16,2 7 2 0,4 3-18 0,6-2-68 15,1-3-108-15,3 7-366 0,0-7-67 16,4 0 26-16</inkml:trace>
  <inkml:trace contextRef="#ctx0" brushRef="#br1" timeOffset="-138565.6">6790 12291 837 0,'0'-5'309'16,"0"5"-4"-16,-3-5-52 0,0 0-17 0,3 5-14 16,0 0-40-16,-4-4-13 0,4 4-18 0,0 0-23 15,0 0-23-15,0 0 3 0,0 0-19 16,0 18 8-16,3-10-7 0,-2 2-36 0,2 3-64 15,0 0-8-15,2 4-8 0,1-2 6 0,-2 3-14 16,2 6-35-16,1-2 0 0,3-1-113 16,-3-6-109-16,3 8-516 0,-2-4 47 0,-2-1 112 15</inkml:trace>
  <inkml:trace contextRef="#ctx0" brushRef="#br1" timeOffset="-138093.06">6794 12818 668 0,'-4'-4'286'16,"4"-2"-14"-16,0-1-45 0,4-3-12 16,-4 8-20-16,1-4-11 0,5-1-33 0,-2-1-18 15,2 4-17-15,0-2 6 0,2 4-27 0,-1-2-8 16,3 3 8-16,1 1-11 0,-11 0-20 16,16 1 0-16,-6 3-15 0,1-2 0 0,-4 5-21 15,2 0-3-15,-2 1 1 0,1 2-31 0,-5 0 33 16,0 2-13-16,-3-1-12 15,0 3-8-15,-3-1-13 0,-3 2-8 0,1-3 1 16,-4 2-1-16,2 1 3 0,-3-5 5 0,2 1-5 16,1 1 3-16,1-5 27 0,-1-1 1 15,-3 0 10-15,3 2-16 0,3-6 34 0,-2 2 0 16,2-1-5-16,4-3-6 0,0 0 1 0,0 0 15 16,0 0-28-16,0 0 10 0,0 0-8 15,4-17-2-15,3 10 2 0,2 3-2 0,-1-2-3 16,2-1 3-16,0 6 10 0,4-6-20 0,-4 4 7 15,0 1-28-15,4-1-20 0,-4 1-21 16,0 2-64-16,1 5-82 0,-1-1-537 16,0-2-18-16,-2 4 56 0,1 2 112 0</inkml:trace>
  <inkml:trace contextRef="#ctx0" brushRef="#br1" timeOffset="-137578.08">6995 13226 614 0,'-3'-4'215'16,"-3"-2"-18"-16,2 6-20 0,-3-7 12 16,7 7-23-16,-7-4-17 0,4 0-3 15,3 4-23-15,-4-8-6 0,1 6-19 0,3 2-9 16,3-8-15-16,1 2-4 0,-1 2 14 15,4-1-17-15,1 3-9 0,1 1-14 0,1-5-3 16,1 5-13-16,2 1-2 0,-1 0-16 0,0 0 10 16,-1 0-40-16,0 4-1 0,-1 0-12 0,2 1 28 15,-4 0-31-15,-1 2 5 0,-1-1-15 16,-3 1-2-16,1-1-16 0,-4 4 25 0,0-4-7 16,-4 6 13-16,2-5 10 0,-2 2-26 0,1-3 37 15,-1 1-4-15,-3 0 1 16,3 2 5-16,-2-4 25 0,0-2 13 0,2 3-7 15,1-4 40-15,-1 3-17 0,0-1 4 0,4-4-9 16,-3 5-4-16,3-5 6 0,-3 3 0 16,3-3 8-16,0 0-6 0,-1 7-22 0,1-7 2 15,0 0-5-15,11 1 2 0,-11-1-7 0,7 6 18 16,-1-5-11-16,1 2-7 0,-4 2 5 0,5-3-8 16,-4 4-7-16,2-2 5 0,-2 3-6 15,-1-1-10-15,0 2 6 0,0-1 10 0,-3 2-1 16,-3 2 1-16,0-1 10 0,-1 3-16 0,-6-1-7 15,0-1 3-15,0 0-1 0,-1-1-5 16,-2-2-17-16,-1 2-16 0,0-3-28 0,1 1-34 16,0-3-63-16,-8-1-113 0,10-3-499 15,4-1 87-15,0 2 28 0</inkml:trace>
  <inkml:trace contextRef="#ctx0" brushRef="#br1" timeOffset="-136923.22">7061 13672 581 0,'0'0'209'0,"-7"12"1"0,7-5-36 0,0 3-30 16,0 3-3-16,0-1-16 0,0 3 0 16,0 2 55-16,3 1-12 0,-3 2-24 0,3 0-19 15,-3-2-4-15,1 3-24 0,2-4-5 0,-3-2-15 16,0-1-18-16,3 0-8 0,-3-3-3 15,4-3-4-15,-4 1-1 0,0-3 1 16,1 0-16-16,-1-6 28 0,2 3-30 0,-2-3-5 16,0 0 12-16,0 0 0 0,0 0-2 0,4-17 5 15,-4 9-13-15,3 3 0 0,-3-1-5 16,1 0 7-16,1-2-12 0,2 5 18 0,-1-4-8 16,0 0-5-16,-2 5-16 0,6-4 6 0,-3 1 10 15,5 0-5-15,-2-2-6 0,0 6 1 16,4-6 5-16,-2 5 0 0,3-1-6 0,-2-1-2 15,2 1-2-15,-1-2-6 0,-1 3-4 16,0-4-3-16,1 4-1 0,-1-3 11 0,0 2-10 16,-4-4 5-16,3 5 5 0,-3-4-5 15,0 4 23-15,1-3-5 0,-4 1 7 0,2-2 11 16,-2 5 2-16,-3 1-15 0,4-7 31 16,-4 7-14-16,3-3-19 0,-3 3-1 0,0 0 8 15,0-6-5-15,0 6-5 0,0 0 10 0,0 0-23 16,0 0 20-16,0 0-22 0,0 0 27 15,-4 17-17-15,4-9 7 0,0 1 3 0,1-1-15 16,1 7 2-16,-1 0-5 0,5 1-5 0,-5 2-33 16,5 0-21-16,-3 5-34 0,2-1-34 0,1 6-114 15,-3-2-617-15,1 1 70 0,-1 0 61 16,0-2 92-16</inkml:trace>
  <inkml:trace contextRef="#ctx0" brushRef="#br1" timeOffset="-136451.75">7300 14316 796 0,'-3'-4'248'0,"2"-2"-23"0,-1 1-10 0,1 1-25 0,1 4-45 15,-3-6 1-15,3 6-10 0,0 0-23 16,0 0-6-16,0 0-15 0,-14 14-5 0,10-7-15 16,1 2-3-16,0 0-2 0,-1 1-16 15,1-1-10-15,0 0-3 0,-2 3-30 0,3-2-11 16,1-3 3-16,-2-3-7 0,0 4 22 16,3-1-20-16,0-1 0 0,-3-2 5 0,3-4 0 15,-1 10 13-15,1-6-8 0,0-4 7 0,-3 4-1 16,3-4 14-16,0 0-7 0,0 0-8 15,0 0 3-15,0 0 21 0,0 0-19 0,0 0-5 16,4 6 3-16,-4-6 0 0,0 0-3 0,0 0 0 16,17-3 0-16,-17 3 6 15,13-3-14-15,-6 6 6 0,-7-3 2 0,14 2 8 16,-4 0-5-16,-4-2-13 0,1 6 13 0,4-2 20 16,-4 1-38-16,-1 1-16 0,-2 2 16 15,3 0-5-15,-4 1-3 0,1 1 1 0,-4 1 1 16,0 2-22-16,-4 0 2 0,-3 4-30 0,1-2-39 15,-1 2-13-15,-6-1 8 0,-2 1-53 16,2-2-67-16,-1-5-39 0,0 0-445 0,0-3 36 16,1 1 74-16</inkml:trace>
  <inkml:trace contextRef="#ctx0" brushRef="#br1" timeOffset="-136296.6">7232 14308 668 0,'13'-21'209'15,"1"2"-19"-15,-1 2 2 0,-2 0-33 16,3 4-8-16,-1-2-16 0,4-1 1 0,-4 0-26 16,5 0 13-16,-1 4-41 0,0-1-8 0,-3 2-66 15,3 3-83-15,-4 0-119 0,2 3-556 16,-2 2 79-16</inkml:trace>
  <inkml:trace contextRef="#ctx0" brushRef="#br1" timeOffset="-135748.65">7457 14666 931 0,'0'0'277'0,"-13"4"-21"15,13-4-26-15,-11 6-25 0,4 1-18 0,-3 0-8 16,-1 2-28-16,2 4-13 0,-1-1-20 16,-1 5-16-16,-2 0 1 0,3 4-9 0,-1-1-12 15,4 3-5-15,-3 0-21 0,3-2-2 0,-3 4 15 16,3-3-23-16,3-2-5 16,1 2 3-16,0-5-6 0,3 2-5 0,0-2-25 15,0-4 0-15,3-1-1 0,0 1-1 0,1-3 6 0,0-1-4 16,2-2 0-16,2 0-1 15,1-3-7-15,-2-4 6 0,-1 0-17 0,-6 0 4 16,18-2 7-16,-8-3-8 0,1 0 10 0,-4-1-9 16,-1-1 9-16,1-2-7 0,-1 1 5 15,-1 0-13-15,-2 1 6 0,0 1 14 0,-3-2 1 16,0 2 2-16,-3 1-15 0,0 0 3 0,-2 0-14 16,2 2 14-16,-4-1-6 0,-2 3-2 0,9 1 7 15,-15 1-15-15,6 2-12 0,2 0-22 16,0-2-29-16,-3 4-88 0,6 0-246 15,-2 0-386-15,2-3 46 0,4-2 107 0</inkml:trace>
  <inkml:trace contextRef="#ctx0" brushRef="#br1" timeOffset="-134169.62">17282 7592 460 0,'-4'-1'302'0,"-2"-4"-23"16,6 5-23-16,-11-3-23 0,4-1-10 0,1 1-18 0,6 3-6 16,-10-5-9-16,6 3-21 0,-3 0-6 15,7 2-4-15,-7-6-26 0,7 6-7 16,-6-3-44-16,6 3-8 0,0 0 8 0,16-8-13 15,2 2-8-15,13-3-76 0,30-5 2 0,22-4-7 16,16-2 9-16,6-2-1 0,8 3 12 0,34-12-3 16,7 5-7-16,3-1 7 0,-3 4-2 15,-3-4-5-15,-25 5 15 0,25 1-8 0,2-3 3 16,-33 1 6-16,3 5 4 0,-3-4-5 0,-8 4-2 16,-2 0-9-16,-8 1-1 0,-6 1 7 15,-7 0 0-15,-7 1-3 0,-17 5 3 0,-10 2-2 16,-8 1 2-16,-13 3 0 0,-6-3 2 0,-4 6 11 15,-6-4-18-15,-2 4 2 0,-6 0-10 16,-2-1-17-16,-8 2-11 0,0 0-31 16,0 0-7-16,0 0-26 0,-25 12-64 0,8-5 23 15,0 3-315-15,-4 0-307 0,5-2 52 0,-5 3 91 16</inkml:trace>
  <inkml:trace contextRef="#ctx0" brushRef="#br1" timeOffset="-133496.05">17196 8269 706 0,'-3'-3'269'0,"3"-3"-6"15,0 6-35-15,3-10-8 0,0 1-15 16,8 0-36-16,2-2-72 0,5-2-45 0,10-2 14 16,15-4 29-16,6-4-47 0,5 5-4 0,22-7-8 15,2 2 7-15,11-1-4 0,0 4-3 0,6-3 15 16,12-1-23-16,5 5 15 0,11-4-17 16,31-1 7-16,-27 6-23 0,0 2 11 0,36-3-21 15,-6-3 13-15,-27 10 5 0,1-3 20 0,-2 4-17 16,-5-1-24-16,-1 0 23 0,-4 2-9 15,-7-2 1-15,-8 4 1 0,-5 3 10 16,-24-1-23-16,-6-1 5 0,-5 0 6 0,-16 4-1 0,-11 1 3 16,-6-1-13-16,-7 1 23 0,-3 1 0 15,-4-3-3-15,-3 1-9 0,-1 3-6 16,-5-2-21-16,-5-3-2 0,-3 5-10 0,0 0 0 16,0 0-13-16,0 0-23 0,-24-3-84 0,9 5-3 15,-4 3-110-15,1-2-65 0,-9 4-436 16,-1-1 78-16</inkml:trace>
  <inkml:trace contextRef="#ctx0" brushRef="#br1" timeOffset="-133093.47">17534 8631 665 0,'0'0'261'0,"-9"-3"-7"0,9 3-78 0,0 0-17 15,0 0 0-15,20-6-16 0,-3 2-10 0,17-4 13 16,21-3-44-16,13-3 11 0,18-3-11 15,10 0-40-15,10-1 4 0,17 0 16 16,28-6-26-16,-25 7-2 0,28-6-3 0,3 0-7 16,-3 3-16-16,-28 5 11 0,1-3-9 0,-4 1 1 15,0 2 2-15,-3-3-10 0,-4 1 16 16,-7 2-11-16,4-4-21 0,-7 1-9 0,-3-1 22 16,-11 1-9-16,-7 2-4 0,-16 4-12 0,-8-3 10 15,-7 4 62-15,-9-1 5 0,-8 3-3 16,-6 1-21-16,-7-2-14 0,-4 3-45 0,-5 3-22 15,-5-3-26-15,-4 5-18 0,-6-3-28 0,0 5-38 16,0 0-69-16,-26 6-254 0,-2-2-307 16,-6 3 61-16,-18 6 103 0</inkml:trace>
  <inkml:trace contextRef="#ctx0" brushRef="#br1" timeOffset="-132686.59">17753 9018 806 0,'0'-7'276'15,"0"7"-10"-15,5-8-48 0,1 5 0 0,-2-3-9 16,2 3-34-16,1-5-9 0,4 3-7 15,-1 2-42-15,7-4 1 0,-3-1-10 0,9-1-6 16,2 1-10-16,5 0-15 0,18-8 0 0,7 0-93 16,10-1 4-16,23-1-6 0,11-1 25 0,8-4-22 15,2 4 2-15,4-2 11 0,4 3-6 16,9 1 26-16,0 2-10 0,4 1-11 0,0 0-7 16,-4 3 5-16,5-1 12 0,-8 1 1 0,0-2-16 15,0 2 16-15,-5-3-11 16,-8 3 3-16,-7 2 11 0,-5-4-11 0,-8 3 18 0,-15-1-29 15,-7 3-1-15,-9 0 1 0,-1 0-4 16,-14 1-23-16,-13 5-16 0,-4-3-59 0,-9 4 3 16,-5 1-120-16,-7 0-88 0,-6 0-439 15,0 0 43-15,0 0 97 0</inkml:trace>
  <inkml:trace contextRef="#ctx0" brushRef="#br1" timeOffset="-132295.29">17727 9376 826 0,'0'0'277'0,"0"0"-26"0,0 0-31 16,31 0 15-16,-11-1-25 0,10-6-46 0,7 5-5 15,2-4-24-15,22-4-73 0,4 1-14 0,21-6-9 16,6 1 20-16,7 1-21 0,4-3 6 16,-1 1-9-16,7-2-6 0,-3 2 6 0,4-3 9 15,3 1-26-15,3-1-3 0,3 3 13 0,-5-3-17 16,2 0 4-16,0 1 8 0,0 1-8 16,3-1 3-16,-2 3 3 0,-4-3-3 15,-4 3-3-15,-7 2 0 0,-8-2 3 0,1 3 5 16,-10 1-15-16,-13 1-8 0,-7 0 8 0,-4-1-13 15,-5 4 7-15,-12 0 11 0,-7 0-16 16,-9 5 6-16,-4-2 5 0,-3-1-24 0,-2 3 16 16,-4-1-13-16,-5 0-33 0,-1-1-33 0,-5 1-75 15,-4 2-38-15,0 0-94 0,-13-4-513 16,13 4 85-16,-22-4 97 0</inkml:trace>
  <inkml:trace contextRef="#ctx0" brushRef="#br1" timeOffset="-130919.23">15146 8044 501 0,'0'0'215'16,"0"0"-25"-16,0 6-19 0,0-6-7 0,0 0 15 15,0 0-20-15,0 0-24 0,13 0 17 0,-13 0-25 16,11-6-22-16,-1 2 0 0,3-4-10 16,1-3-16-16,-1-2 19 0,8-9-29 0,0 2-3 15,-4-3-9-15,7-12-1 0,3-2 0 0,-10 7 1 16,-3-1 2-16,-1 2-19 0,-2-2-1 0,-1-1 2 15,-6 5-18-15,2 2 0 0,-3 2 5 16,-2 1-15-16,-2 4 7 0,1 0-2 16,-6 4-15-16,2 1-1 0,-2 5 11 0,-1 0-15 15,-1 7 4-15,-4 2 6 0,1 3-11 16,-3 8 16-16,-2 5-15 0,-2 7 7 0,-3 13 7 16,1 8-4-16,3 2 0 0,4 8 2 0,-2 3 8 15,6 1-15-15,5 6-11 0,1-4 28 16,0 4-25-16,6-5 18 0,0-1 0 0,1-1-11 15,5-5 3-15,-5 0-2 0,3-6-3 0,0-6 8 16,-4-4-3-16,4-3 0 0,-4 1-3 0,0-3-2 16,-3-6-7-16,0 5-21 0,-3-5 12 15,0 2-45-15,-4 4-62 0,-7-3-56 0,1 0-82 16,-8 7-569-16,1-8 96 0,3-8 117 16</inkml:trace>
  <inkml:trace contextRef="#ctx0" brushRef="#br1" timeOffset="-130729.57">14865 8475 911 0,'17'-18'289'16,"1"4"-25"-16,1-1-34 0,-1 5-10 0,9-7-30 16,-3 3-21-16,4 2-31 0,-2-1-72 0,-1 4-17 15,-1 0-62-15,0 5-56 16,-4-1-100-16,-6 3-74 0,7 1-487 0,-5 0 42 0,-1 1 94 15</inkml:trace>
  <inkml:trace contextRef="#ctx0" brushRef="#br1" timeOffset="-130387.56">15358 8275 1005 0,'0'-6'259'0,"3"5"-18"15,0-6-14-15,1 4-32 0,-4 3 5 0,9-7-26 16,-1 6-18-16,-1 1-13 0,0-1-17 15,-7 1-16-15,23 2-11 0,-13 3-9 0,0 0-16 16,5 2 1-16,-2 1-4 0,-2 2 1 0,2 4-11 16,1-4-7-16,-4 5-13 15,-3-3-5-15,0 1 7 0,0 2-25 0,-4-4 8 16,1 3-21-16,-1-4 3 0,3 0-11 0,-5-2 8 16,-1 0 0-16,0-1 21 0,0-4-13 15,0-3-3-15,-4 5 8 0,4-5-21 0,0 0 14 16,0 0-4-16,-9-22-4 0,9 11 2 0,-1-3 0 15,1 2 3-15,1-5 10 0,2-2-16 16,0 4 8-16,0-1 8 0,1 0-13 0,-1 0 11 16,3 1-16-16,2-2 13 0,-1 7-11 0,0-3 19 15,2 3-26-15,2 2-34 0,-1 4 1 16,0-1-62-16,4 4-28 0,-4-5-146 16,4 11-617-16,0-3 105 0,3 5 60 0,-4 1 111 15</inkml:trace>
  <inkml:trace contextRef="#ctx0" brushRef="#br1" timeOffset="-129432.25">15942 8243 813 0,'-7'-3'256'16,"3"-4"-58"-16,-2 5 9 0,-1-3-25 0,1 4 56 15,-5 0-28-15,1 1-31 0,10 0-13 16,-21 1-17-16,11 2-21 0,0 2-6 15,2 2-9-15,-2-1-21 0,4 1 0 0,-1 2-7 0,0-2-24 16,6 2-17-16,-2 0 2 0,3-2-8 0,0 0-12 16,3 0-16-16,2-4 23 15,1 4-17-15,1-7 2 0,0 1 10 0,7-1-13 16,-4-1 13-16,3-1-20 0,1-3 2 0,3 0-10 16,-3-1 23-16,0-1-5 0,3 0 3 15,-4-1-11-15,-2 5-8 0,-1-4 39 0,0 4-18 16,-2-2 18-16,1 2 8 0,-5-1-16 0,2 2-17 15,-6 2-9-15,11-5 6 0,-11 5-21 0,4-2 8 16,-4 2 8-16,0 0-5 16,6 9-3-16,-6-4 5 0,3 3 3 0,-2 0-6 15,-1-1 3-15,3 3-5 0,0-1-18 0,-3-1 3 16,4 0 0-16,3 0-3 0,-4-1-5 16,4-5 5-16,-1 1 7 0,1 1-1 0,1-4 9 15,-8 0-12-15,17-7 15 0,-4 2-8 0,-2 2 16 16,-2-4-6-16,2-1 14 0,-1 1-1 15,0 0 0-15,-3-2-17 0,4 4 15 0,-5-2 2 16,4 1 3-16,-6 3-5 0,3-2 7 0,0 2-12 16,-4-2 0-16,4 2-16 0,-1 2 5 15,-6 1 1-15,8-5-9 0,-1 4 4 0,-7 1 12 16,0 0-8-16,13 6 11 0,-6-5-8 0,-3 0-8 16,2 5 3-16,-2-3 13 0,2 2-8 15,1-2 13-15,0 0-3 0,-3 1 5 16,2-1-4-16,-2 1-6 0,2-3 0 0,-6-1-5 15,11 3 5-15,-11-3 3 0,0 0 20 16,13-3-31-16,-13 3 1 0,7-7 4 0,1 5 3 16,-5-4-2-16,0-1 7 0,1 2-2 0,-1-1 7 15,3-1 8-15,-5-1 5 0,2 1-10 0,-3 3-15 16,3-2-70-16,-3-1 31 0,3 4-10 16,-3 3 16-16,2-8 1 0,-2 4 12 0,0 4-9 15,3-3-28-15,-3 3 23 0,0 0 8 16,0 0-2-16,0 0 7 0,0 0 0 0,0 0-5 15,0 0-3-15,0 0-4 0,10 7 17 16,-10-7-15-16,3 8 5 0,0-5 5 0,1 1 5 16,3-1 8-16,-7-3-5 0,7 6 2 15,-4-5-13-15,-3-1 21 0,10 1-5 0,-10-1-10 16,14 0 10-16,-14 0-5 0,14-7 7 0,-8 3-2 16,2-4 10-16,2-3 0 0,-4 0-5 15,1 0 10-15,1-2 1 0,-2 1-1 0,1-4-15 16,-4 1 10-16,0 4 20 0,1-3-27 0,-4 4 12 15,0-2 18-15,0 2-23 0,0 2 16 0,-3-1-16 16,3 5-13-16,-1-3 8 0,-2 0 5 16,-3 6-5-16,6 1 3 0,-7-4-6 15,7 4-4-15,0 0-14 0,-14 11 14 0,10-3 27 16,1-2-30-16,3 6 0 0,0-2 2 16,3 5 16-16,1 1-13 0,2 0-6 0,2 0 1 15,2 3 28-15,0-1-31 0,4-1 11 0,3 1 4 16,-3 3 11-16,5-2-18 0,-4 4 7 15,2-2-9-15,3 2-6 0,-5 0 10 0,-2 4 26 16,0 3-25-16,-5-1 2 0,-5 8 2 0,-7 14-7 16,-10 4-23-16,-13 16-21 0,-4 2-94 15,-10 4-167-15,-10 5-527 0,-18 14 64 0,-10-6 98 16,-8-4 63-16</inkml:trace>
  <inkml:trace contextRef="#ctx0" brushRef="#br1" timeOffset="-128356.63">6493 11743 522 0,'-6'-10'202'0,"-2"2"44"15,2-1 4-15,2 1-35 0,-5 0 3 0,2 1-29 16,-4-3-17-16,-2 3-18 0,-1-1-16 0,0 1-18 16,-4 4 6-16,2 0-47 0,-8-1 13 15,3 4-20-15,-6 5 2 0,0 0-10 0,-8 5-21 16,-9 5 14-16,3 5-6 0,-1 0-15 0,5 10 0 15,3-3 2-15,4 5 3 0,5 0-10 16,6-3-6-16,7 1-9 0,3-2 4 0,5 2 3 16,4-3 3-16,4 7-1 0,5-1-2 0,6-7-12 15,5 15 17-15,10-8 0 16,1-1-8-16,7-6 11 0,0-2 2 0,-1-9-12 16,8 1 10-16,-1-7-6 0,-7-6-2 0,4-2 0 15,1-2 13-15,13-6-13 0,5-5 8 16,3-6-11-16,5-12 11 0,0 0 5 0,-6-5-23 15,-1-2 10-15,-6-9 5 0,-8 0-15 0,-2-8 5 16,-13 12 12-16,-2-3-48 0,-7-3 23 0,-8-2 13 16,-5 3-25-16,-7 7-1 0,-7 2-2 15,-6-5-11-15,-11 1 11 0,-6 3 15 0,-7 10-18 16,-6 5-2-16,-6 7 23 0,2 8-34 16,0 5 18-16,-20 11 3 0,-5 3-7 15,-13 12 4-15,0 6-7 0,2 5-3 0,3 9-11 16,8-1 12-16,1 8-9 0,13 1-46 0,10 3-22 15,5 7-55-15,16-13-112 0,10 6-586 16,6-3 74-16,13-7 61 0,-1-9 93 0</inkml:trace>
  <inkml:trace contextRef="#ctx0" brushRef="#br1" timeOffset="-127534.34">7362 13616 757 0,'-7'-8'223'16,"0"5"-23"-16,-4-1-16 0,5-1 13 16,-4 0-41-16,-1 3-20 0,-2-4-19 0,-1 6-14 15,0-2-16-15,-6 1 10 0,-1 4-35 0,-3 1 22 16,-6 0-15-16,-4 10-10 0,-12 2-8 16,-1 4 11-16,-1 5 55 0,0 0-14 0,3 7-1 15,1 3-25-15,3-2-5 0,4 9-1 16,6-3 11-16,3-2-20 0,5 7-16 0,5-1 10 15,9-6-7-15,5-2-1 0,5 2 1 16,5-2 2-16,7 8-15 0,8-3 2 0,4-4-7 16,8-5 5-16,5-6-23 0,7-7 33 15,-5-5-23-15,4-8 13 0,1-7-21 0,17-7 11 16,3-7-14-16,6-10 19 0,-2-8-13 0,3-7 0 16,-8-6 0-16,-2-3 13 0,-3-3-108 15,2-4 8-15,-11-1 20 0,-4-2-2 0,-6-4-8 16,-6 3 10-16,-10-4-15 0,-10 15 34 0,-6 1-16 15,-8 11-34-15,-4 4 34 0,-4 3 10 16,-8 5-5-16,-2 2 6 0,-6 7-6 16,-2 8-21-16,-5 5 31 0,-11 6 19 0,-22 11-34 15,-19 17 2-15,1 5-12 0,-3 7-29 0,2 10-40 16,2 3-85-16,-19 16-113 0,32-6-480 16,3-1 142-16,4 2 11 0</inkml:trace>
  <inkml:trace contextRef="#ctx0" brushRef="#br1" timeOffset="-126800.08">7420 14806 724 0,'-31'-5'215'0,"4"5"-13"0,-1 0-20 0,-2 5-8 16,-5 1-44-16,-2 4 19 0,-15 6-8 15,-3 4-31-15,5 5 2 0,2 0-14 0,4 8-6 16,5 0-13-16,5 1-7 0,6 6-13 0,6 2 20 16,7 1-25-16,5 4-13 0,10-6 7 15,4 9-12-15,10 2 5 0,9-2 0 0,11 8 3 16,5-8-6-16,8-7 0 0,7-4-25 0,-6-12 31 15,4-6-16-15,2-8-2 0,2-6-1 16,-6-7 16-16,15-8-33 0,14-9 97 0,3-10-39 16,-1-6 21-16,2-8-12 0,-4-6-19 0,-1-5 5 15,-7-5 6-15,-4-9-21 0,-6-1 3 16,-4-8-24-16,-9 0 14 0,-13-4-11 0,-5 0-10 16,-12 4 0-16,-12 12-8 0,-6 1 0 15,-10 8-5-15,-14 1 5 0,-10-2-20 16,-17 10 0-16,-8 10 28 0,-2 18-8 0,-7 8-10 15,-4 9-13-15,-24 9 18 0,-10 12-2 0,-4 7-3 16,-26 15 5-16,0 12-13 0,8 7-17 16,13 4-24-16,5 9-102 0,8 5-164 0,13-4-573 15,24-15 82-15,7-3 117 0,6-3 93 0</inkml:trace>
  <inkml:trace contextRef="#ctx0" brushRef="#br1" timeOffset="-125417.86">17050 7808 762 0,'0'0'169'15,"0"-8"-10"-15,0 8 25 0,-3-7 6 0,3 7-24 16,0-7 6-16,0 7 7 0,-5-3-31 0,5 3 54 16,-6-2-17-16,6 2-24 0,-13 1-20 15,6 2-21-15,-7 3 5 0,0-1-14 0,0 5-17 16,1-1-14-16,-1 1-14 0,1 6 3 0,3-4-5 15,-1 3-2-15,4-1-21 0,0 0 0 0,1 1-11 16,2 0 6-16,4 0-5 0,0-5-6 16,0 0-4-16,7 0 7 0,0-3-20 0,0 0 5 15,5-1-62-15,0-4 5 0,4-2-4 16,2-3 12-16,6-5-2 0,-4-5 17 16,4 2-5-16,0-4 1 0,-3-2 7 0,-1-2-5 15,-3-2 18-15,-4 3-5 0,-6 1 10 0,1 1 2 16,-8-1 8-16,0 5-25 0,-4-1 18 15,-7 1-9-15,-2 2 4 0,-8 7 2 0,-9 1 5 16,-5 4-10-16,-19 11 0 0,3 2 2 0,2 7-22 16,1 3-47-16,11 6-20 0,3 1-64 15,17-5-185-15,7 1-488 0,9-6 84 16,9 1 77-16</inkml:trace>
  <inkml:trace contextRef="#ctx0" brushRef="#br1" timeOffset="-124341">16752 8762 701 0,'3'-4'281'0,"-3"4"4"0,1-5-4 16,-1 5-48-16,3-3-3 0,-3 3-53 15,0 0-36-15,0 0 0 0,0 0-21 16,0 0-7-16,0 0-9 0,6 16-16 0,-6-8-4 16,0 1-5-16,0 2-4 0,0 3-11 0,-3 3-3 15,0-1-10-15,3 0 5 0,-3 1-20 0,3-4 16 16,-1 1-45-16,1 1 19 0,-3-5 2 16,3 1-31-16,0 2 9 0,0-6 6 0,0 2 6 15,-3-3 5-15,3-2 0 0,0-4-12 0,0 0-14 16,0 0 11-16,0 0-3 0,0 0 0 15,0 0-3-15,0-23 9 0,0 13-19 0,3 0 0 16,-3 1 19-16,3-3 1 0,-2 1-4 0,-1 3 5 16,0 0-13-16,3-1 5 15,0 5-2-15,-3-2-3 0,4 0-13 0,3 2 23 16,0-1-7-16,2 3-1 0,3 0 3 0,-2-1-7 16,3 3 4-16,4 0 3 0,-3 3 8 15,6 0-10-15,-6-3-8 0,3 1 12 0,1 4-7 16,-2-4-7-16,-3 0 1 0,2 2-24 0,-5-3 14 15,4 1 9-15,-4-2-1 0,-1 1 3 0,-1-3 0 16,-1 2-5-16,-1-3-3 0,-6 4 15 16,4-6-4-16,-1 2-6 0,-3-3 31 0,0 7-2 15,-3-11 9-15,-1 4 9 0,1 1-6 0,-3 2 8 16,2-3 2-16,-3 0-17 16,0 6-11-16,4-2 3 0,-1-2 3 0,4 5 2 15,-10-2-15-15,10 2 2 0,-11 7-8 0,5-4 1 16,3 5 10-16,2 6-1 0,2-3 1 15,-1 6-3-15,3-2-17 0,3 9-26 0,1 2-49 16,7 6-69-16,0 10-274 0,6-2-471 0,1-4 148 16,-1-4 32-16,-3-10 55 0</inkml:trace>
  <inkml:trace contextRef="#ctx0" brushRef="#br1" timeOffset="-123577.27">17244 9253 396 0,'-3'-3'133'16,"3"3"-17"-16,0 0-1 0,-6-3-5 0,6 3 2 15,0 0-2-15,0 0-7 0,-18 13 10 0,11-5 7 16,-4 5 56-16,-2 0-12 0,-3 4-13 16,1 5-7-16,-5 2-27 0,0 1-17 0,2-1 3 15,2 2-4-15,-2-1-6 0,5-1-14 0,2-4-15 16,1 1 8-16,3-5-1 15,1-1-17-15,2 1-11 0,4-2 6 0,0-4-3 16,0 0 0-16,7 0 8 0,0-5-13 0,0 1-21 16,7-4 19-16,-1-2-8 0,0-2-75 0,5-4-5 15,2-5 1-15,0-2 79 0,-2 2-1 16,-1-3-12-16,0 2 3 0,-4-2-6 0,1-3-10 16,-7 6 8-16,0-3 5 0,-4 6-8 0,0-3-5 15,-3 4-7-15,-3 0 12 0,0 0-15 16,-4 4 10-16,0-2-21 0,-4 3 9 0,-2 2-1 15,0 5 6-15,-1-3 7 0,1 1-10 0,-2 4-18 16,5-1-16-16,0-2-4 0,-1 4-9 16,2-1-22-16,5 1-54 0,1-1-61 15,3 0-633-15,0-4 80 0,3 4 89 0</inkml:trace>
  <inkml:trace contextRef="#ctx0" brushRef="#br1" timeOffset="-122717.09">18738 7621 877 0,'0'-5'323'16,"0"-3"-36"-16,-4 3-19 0,1-2-17 0,-3 1-31 16,2-1-10-16,-5 0-28 0,1 2-10 15,-2 1-24-15,0-2-23 0,-1 5-12 0,-2-1-3 16,-1 1-23-16,0 2 3 0,1 1-11 16,-1 4-7-16,1-1-18 0,-2 6-1 0,5-1-14 15,1 1 2-15,-2 4-8 0,7-1-5 16,-2 0-2-16,6-2-8 0,0 4-3 0,3-5 11 15,4 3-29-15,4-3 3 0,2-3 3 16,4 2 9-16,0-5-7 0,4-2 1 0,3 1-6 16,-1-8 12-16,4 1-4 0,1-2-3 0,0-5-13 15,2-2 14-15,-9-1-9 0,2-4 16 16,-5 2 2-16,-1-3-5 0,-7 3 6 0,0-2-14 16,-3 2 24-16,-7 2-36 0,0-1 10 0,-4 3-3 15,-6 2 11-15,-7 1-6 0,-6 2 4 0,-11 4 14 16,-5 5-23-16,-19 7-7 15,1 4-3-15,2 2-17 0,3 4-34 0,5 2-62 16,8 3-79-16,-8 0-158 0,27-2-528 0,6-4 100 16,3-3 108-16,8-2 51 0</inkml:trace>
  <inkml:trace contextRef="#ctx0" brushRef="#br1" timeOffset="-121699.93">18776 8382 998 0,'3'-8'284'0,"-6"0"-20"0,3 0-32 16,0 0-17-16,0 1-25 0,0 1 22 0,0 1-40 16,0 5-19-16,0-8-22 0,-3 2-18 15,3 6-26-15,0 0 0 0,0 0 7 0,0 0-30 16,0 0 5-16,0 25-2 0,-4-11-11 0,4 3-10 16,0 0-5-16,-1 0 16 0,1 1-24 15,-3 2 0-15,0 0 1 0,3-1-9 0,-3-3 8 16,3 1-7-16,-4 0 5 0,4-2 2 0,0-4-23 15,0 2 6-15,0-5 14 0,-3 1-12 0,3-1 13 16,0-1-8-16,0-3-15 16,0 4 12-16,0-8-10 0,3 6-2 0,-3-6-5 15,0 0 4-15,0 0-9 0,0 0 12 0,0 0-20 16,0 0 20-16,0 0-13 0,0 0 11 16,0 0-21-16,0 0-10 0,0 0 13 0,0 0-3 15,0 0-10-15,0 0 21 0,0 0-4 0,0 0-19 16,0 0 22-16,21-6-4 0,-21 6 4 15,13 0-10-15,-6-2 16 0,4 2-8 0,-4-1-3 16,6-3-7-16,1 1 12 0,-1 1-17 0,2-3 25 16,4 3-21-16,-1-4 27 0,-1 0-16 15,0 2 5-15,1-3-3 0,1 2-2 0,-4 0 5 16,1-1 5-16,-2 2-10 0,-4-2 7 16,3 2 11-16,-2 1-23 0,-4 1 10 0,0-2 13 15,-1 2-29-15,-1-1 4 0,-5 3-4 16,3-6-4-16,-3 6 10 0,0 0 7 0,0 0-12 15,-17-2 10-15,17 2-1 0,-14 0-9 0,6 0 18 16,8 0 2-16,-23 1-5 0,12-1-3 16,2 0 13-16,-1 0 13 0,-1 1-7 0,1-1 25 15,10 0-16-15,-18 0 1 0,11 0 12 0,7 0-20 16,-13 0 0-16,13 0 10 0,-11 2-7 16,11-2-14-16,-9 3-7 0,9-3-10 0,-4 2 18 15,4-2 0-15,0 8-6 0,0-8 3 0,3 10 3 16,-2-3-3-16,5 3-5 0,-3-2 15 15,2 6-20-15,1-3 5 0,-2 6-82 16,2 5 6-16,1-2-14 0,1 3-2 0,1 6-69 16,-2 2-80-16,0 2-130 0,3 1-489 0,-6-1 79 15,6-1 116-15,-7-7 81 0</inkml:trace>
  <inkml:trace contextRef="#ctx0" brushRef="#br1" timeOffset="-121071.86">19319 8774 816 0,'-3'-8'230'16,"-1"2"-22"-16,-5-1 9 0,2 4-45 0,-1 0-16 15,-2 0 56-15,1 3-22 0,-3 3-16 0,-4 1-26 16,-1 3-20-16,0 3 18 0,-1 4-41 16,-2 1-5-16,0 4-18 0,2 0 0 15,2 4-26-15,1 2 16 0,-1 0-11 0,2 0-7 0,4 2-5 16,3-4-1-16,0-3-4 0,3 2-6 15,1-4-7-15,3-5-3 0,0-1 0 16,3 2-10-16,0-3-10 0,2-3 7 0,2 1-5 16,2-1-10-16,1-4 6 0,4-1 9 0,-3-3-36 15,3-1 27-15,-1-5 4 0,1-2-10 16,-1-1 5-16,0 1-3 0,-2-2 11 0,-4 1-13 16,-4-3 10-16,1 1-7 0,-4 3-3 0,-3-2 8 15,-1 1 10-15,-2 1-21 0,-5 0 8 0,1 1-2 16,-4 6-6-16,0 0-12 0,-2 1 25 15,-2 1-28-15,-3 6-28 0,5 4-54 0,-2-3-125 16,2 9-671-16,5-9 92 0,4 6 121 16,4-5 35-16</inkml:trace>
  <inkml:trace contextRef="#ctx0" brushRef="#br1" timeOffset="-116513.68">12564 9412 714 0,'0'0'248'0,"0"0"-41"0,0 0-20 0,0 0 15 16,0 0-12-16,28-11-29 0,-12 4-2 0,12 3-16 15,6-10-15-15,18-1-13 0,9-2-23 0,21-2 3 16,4-5-3-16,5 4-2 0,3-3-16 16,-6-2-7-16,4-1-6 0,0 0 0 0,1-2-17 15,-4 1 7-15,0 1-15 0,-4 2 2 16,-5 4 6-16,-16 4-13 0,-6 1-11 16,-4 1-7-16,-12 4-21 0,-8 6-20 0,-6 0-36 15,-8 1-79-15,0 0-70 0,-6 6-409 0,-4-2-143 16,-6 1 43-16,-4-2 110 0</inkml:trace>
  <inkml:trace contextRef="#ctx0" brushRef="#br1" timeOffset="-115609.56">12678 9447 767 0,'0'0'231'0,"0"0"-11"0,0 0-38 0,0 25-6 15,0-14-25-15,0 5 0 0,3 3-10 0,-3 6-21 16,3 1 8-16,-3 13-20 0,3 13-6 15,-2 3-20-15,-1-2 3 0,3 4-14 16,-3-1-2-16,0 1-12 0,3-1 4 0,-3 3-7 16,0-3-8-16,3 3 8 0,1-8-18 15,3 5-3-15,-3-5-5 0,2-3 3 0,1-7-1 16,-4-6 1-16,5-3 8 0,-2-1-16 0,-2-1-5 16,2-5 7-16,-2 0-15 0,2-2-2 15,2-5 10-15,-2-1-15 0,-2 0 12 0,-1-3 10 16,1-2-17-16,-1 1 0 0,0-2 15 15,1-3-8-15,0-1 3 0,-1 3-15 0,0-3 20 0,-3-1-3 16,4-3-10-16,-1 4 1 16,-3-1-6-16,3-2 20 0,0 0-14 0,-3-4-1 15,4 6 5-15,0-2 19 0,3-1-40 0,-7-3 19 16,10 0 10-16,0 0-10 0,1 0-74 16,5 0 4-16,8-4 9 0,1-2 2 0,12-1-16 15,15-1 24-15,9-3 4 0,0-3 11 0,4 2-15 16,0-3 18-16,13-7 4 0,1 4 1 15,4-1-11-15,-2-4 37 0,1 4-32 0,-2-3 3 16,1 4-5-16,-5-1 26 0,-15 3-11 0,-2 1 16 16,-5-2 4-16,0 2-9 0,-13 5 2 0,-6 1 8 15,-4 0-18-15,-8 1 20 0,1 2 8 16,-6-2 3-16,1 5 40 0,-4-4-45 16,-2 0 4-16,1-1-4 0,-4-2 4 0,-3 1-1 15,0-6 9-15,0 0 0 0,-1 2-18 16,-5-7 3-16,-1 2 8 0,0-6-3 0,-1-2-13 15,-2-2-5-15,-3-9 3 0,-2-10-3 0,1-8 8 16,-3 3-3-16,0-4-12 0,0-1 12 16,-3-1-20-16,1-1 81 0,-1 3-17 0,3-4 2 15,-4 4-7-15,4 2 2 0,-4 2-12 0,4 2 4 16,-3 3-5-16,5 11 1 0,1 4-3 0,-2 7-8 16,5 0 15-16,-3 2-25 0,3 3-5 15,-2 2 10-15,2 0-8 0,-2 3-2 0,3 1 23 16,-1 2-26-16,0-1 13 0,-2 3-23 0,5 2 8 15,-2 1-5-15,0-1 7 16,3 1-2-16,-4 3-1 0,1-2 6 0,3-1-5 16,-3 3-11-16,3-2 6 0,0 6-3 0,-4-8 2 15,4 6-2-15,0 2 13 0,-4-8-13 0,4 8 3 16,-6-7 7-16,6 7-2 0,-4-4-14 16,1 0 1-16,3 4-36 0,-10-2 3 0,2 1-18 15,8 1-49-15,-19 3-77 0,1-2-110 0,1 6-624 16,-7 0 79-16,-3 3 61 0,-4-4 136 15</inkml:trace>
  <inkml:trace contextRef="#ctx0" brushRef="#br1" timeOffset="-115185.54">12308 8911 811 0,'-3'-4'233'0,"-1"-2"-13"0,4 6-18 0,-4-7-33 15,1 6-23-15,3 1-26 0,-3-6-15 16,3 6-2-16,0 0-29 0,0 0 3 0,0 0 2 16,0 0-23-16,10 19 8 0,-6-9-2 0,0 2 2 15,2 7-23-15,1 2-11 0,-1 4 9 16,2 0 7-16,-2 0-10 0,-2 7-6 15,2 0 14-15,-2 2-29 0,2-3-7 0,-1 3-51 16,1-4-24-16,-2-4-23 0,-4 2 16 0,3-3-64 16,0-7-3-16,-3 2-41 0,0-4-10 15,3 0 47-15,-3-4-78 0,0-2-363 0,0-2-70 16</inkml:trace>
  <inkml:trace contextRef="#ctx0" brushRef="#br1" timeOffset="-114840.51">12158 8922 583 0,'0'-4'238'0,"-3"-3"-20"0,3 7-21 16,3-10-10-16,0 9-34 0,4-6-17 0,0 4-21 15,7-4 0-15,-1 2-23 0,4 2 1 16,3 0 1-16,1-1-27 0,3 4 10 0,0 0-21 15,-3 0-5-15,3 1-5 0,0 2-7 0,-3 0 2 16,1-2-23-16,-1 6 12 0,-3-4-20 16,-2 4 6-16,-1-3 12 0,-2 0-2 0,-3 3-11 15,-2 1 11-15,-2 0 12 0,-6-1-18 0,0 2 9 16,-7 1-19-16,-3 1-3 0,-3 2 9 16,-2-1 7-16,-1 2-8 0,-2-3 6 0,1 0-6 15,-3 0-33-15,6-3 16 0,0 1-21 16,1-3-39-16,2-1-33 0,4 2-71 0,1-3-18 15,2-1-39-15,1-2-79 0,3-1-425 16,0 0 69-16</inkml:trace>
  <inkml:trace contextRef="#ctx0" brushRef="#br1" timeOffset="-113928.58">12752 8900 839 0,'0'0'305'0,"0"-7"-39"0,0 1-31 15,0 6-20-15,-6-6-20 0,2 1-31 0,-6 4-11 16,10 1 3-16,-14-3-33 0,4 3-7 16,-1 2-17-16,-2-1-24 0,-1 0 14 0,1 5-17 15,3-3-6-15,-7 5-12 0,7-7-10 0,-1 6-1 16,1 0-10-16,3 0-4 0,0-4-6 16,4 5-11-16,-1-2 6 0,1-1-30 0,3 1 17 15,0-6-3-15,10 6 11 0,-3-5-21 0,0-1 1 16,2 0-9-16,-9 0 1 0,21-3 10 15,-11 0-5-15,1 2 4 0,-1 1 17 0,0-3-4 16,1-1 6-16,-4 1-3 0,-1 2-2 16,1 0 5-16,0-4-5 0,-7 5-11 0,10-1 24 15,-10 1-16-15,10-3 13 0,-10 3-18 16,8-3 5-16,-8 3 7 0,7 0 1 0,-7 0-5 16,0 0 5-16,13 3-21 0,-13-3 3 0,14 2 5 15,-8-1 8-15,-6-1 2 0,14 0-2 16,-6 0-1-16,1 0-7 0,5 0 10 0,-3-6-7 15,5 3 5-15,-2-5-13 0,3 1 5 0,-3-1-8 16,3-4 13-16,-3 0 10 0,2 0-22 16,-2-2-4-16,-4 3 17 0,-3-3-9 15,4 3 0-15,-7-3 6 0,2 4 10 0,-3 2 2 0,0-1 6 16,-3 1-19-16,0 0 8 0,-3 1-10 16,0 4-5-16,0-2 8 0,-4 3-3 15,0 0 5-15,0-1-8 0,7 3 16 0,-14 3-23 16,7-1 0-16,0 0 10 0,1 3 0 0,-1-1 0 15,4 2 10-15,0 2-7 0,3 2 2 16,0-2-8-16,6 6-2 0,-2-4 18 0,5 5-3 16,2-4-13-16,-1 3 6 0,3-1 10 0,5 2 2 15,-2 0-7-15,-1-1 7 0,1-3-15 16,-1 5 10-16,1-7-12 0,-5 1 4 0,2 0 11 16,-2 2-8-16,-4-3-2 0,-1-2-6 0,1 2 9 15,-4 1 4-15,0-2 0 0,-3 2 3 16,0-3-16-16,-3 1-2 0,0-1 23 0,0 0-18 15,-1-3 13-15,-2 2-3 0,3-2 5 0,2 3 1 16,-6-7 7-16,7 0-8 0,0 0-12 16,-4 4-1-16,4-4-17 0,0 0 7 15,0 0-10-15,8-21 8 0,2 11 8 0,-3-5-6 16,7 4 5-16,-1-5-15 0,8-7 16 0,-4 5-8 16,4-3 2-16,2 2 0 0,-2-2-2 15,2-1 7-15,-2 3-9 0,-1-2 17 0,-2 4-10 16,-2 0 10-16,-2 3 0 0,-4 2 23 0,1 3-7 15,-1-1 2-15,-3 1 10 16,-1-1-5-16,-5 5-18 0,3-1 18 0,-4-1-10 0,0 7-5 16,-4-4 0-16,4 4-8 0,-14-4 8 0,5 4 2 15,9 0-5-15,-22 5-12 0,12-3 2 16,-4 2 5-16,1 0 0 0,2 3 5 16,1 3-38-16,0-2 31 0,4 1-8 0,-2-1 7 15,5 5 3-15,-1-3 8 0,4 0-10 0,0 1 15 16,4 1-18-16,-1-3-3 0,8 1 11 15,-1-2-13-15,3 1 12 0,2-1-14 0,1-2-4 16,5-4-17-16,-3 3-20 0,1-3-11 0,5 0-46 16,0-2-72-16,-4 1-140 0,1-1-548 15,3 0 91-15,0-1 42 0,-4-2 100 16</inkml:trace>
  <inkml:trace contextRef="#ctx0" brushRef="#br1" timeOffset="-113825.84">13878 8812 860 0,'0'0'235'0,"0"0"-48"0,0 0-85 0,-15 16-56 15,5-4-225-15,-1-1-509 0</inkml:trace>
  <inkml:trace contextRef="#ctx0" brushRef="#br1" timeOffset="-112968.84">12342 9578 726 0,'0'0'187'0,"0"0"3"0,0 0-3 15,-6-4-11-15,6 4 3 16,-8-6-20-16,8 6-26 0,-10 0 8 0,10 0-23 16,-17 0-16-16,10 0 0 0,7 0-12 0,-20 1-11 15,6 5-7-15,1-5-10 0,-1 6-4 0,1 0 4 16,1 0-14-16,-1 2 4 0,3 0-6 16,-1 1-26-16,1-2 1 0,4 2 20 0,0 0-18 15,1 2 2-15,5-2 19 0,0-3-13 0,4 2-11 16,0 0 13-16,5-2-5 0,1-3-7 15,5 1-3-15,1-3-13 0,5-2 3 0,0 0 17 16,6-5-17-16,0 0 2 0,-3-2-2 0,3 3-1 16,-6-3-14-16,-1-1 32 15,-2 1-22-15,-5 0 7 0,1-3 13 0,-1 1-30 16,-5 0 9-16,-2 0 6 0,-5-3-3 0,-1 6-3 16,-1-6 9-16,-5 4-24 0,-2 1 23 0,-2-3-15 15,-3 3 0-15,-4 4 7 0,3-3-7 16,-6 3 8-16,5 2-6 0,-1 2-4 0,-2 0-6 15,2 4-13-15,1 0-12 0,-1 3-52 0,2 6-30 16,1-1-77-16,6 2-126 0,-1 0-473 16,5 3 92-16,3-4 44 0</inkml:trace>
  <inkml:trace contextRef="#ctx0" brushRef="#br1" timeOffset="-111596.55">12161 10186 739 0,'0'0'190'0,"0"0"-11"16,0 0 5-16,0 0-53 0,0 0 27 15,0 0-40-15,0 0 0 0,0 0-21 0,0 20-7 16,0-13-1-16,3 5-12 0,-3-3-8 0,0 4-10 15,0-2 10-15,1 3-15 0,-1-3-3 16,0 3-7-16,0-3-3 0,3 0-11 0,-3-2 6 16,0-1-26-16,0-1 11 0,0 1 15 0,3-2-21 15,-3-2 13-15,0-4-12 0,0 7 7 16,0-7 33-16,0 6-41 0,0-6-10 16,0 0 1-16,0 0 4 0,0 0 10 0,0 0-2 15,0 0 13-15,11-15-16 0,-11 15-15 0,4-6 8 16,-1 4-8-16,-3 2 5 0,6-4 0 15,-6 4-7-15,7-4 4 0,-1 2 3 0,2-1-7 16,-8 3 9-16,13-5 6 0,-6 5-18 0,4-1 8 16,-1 0-1-16,0-2-7 0,4 3 8 15,-4-2-8-15,4 2-1 0,-4-1 19 0,0 0-23 16,4-4 7-16,-7 4-2 0,3 1 13 0,1-2-8 16,-4-1-5-16,2-2 2 0,-2 4-4 15,0-5 22-15,-3 5-12 0,2-5-9 16,-2 5 17-16,-1-4-4 0,0 0 19 0,-3 5 2 0,4-7-5 15,-1 3 21-15,-3 4-9 0,0-6-4 16,0 6 0-16,-3-8 0 0,3 8-6 16,0 0 6-16,0-7-16 0,0 7 1 0,0 0-4 15,0 0-6-15,0 0 4 0,0 0 3 0,0 0-3 16,3 24 21-16,1-16-34 0,-1 3 8 16,4 3 0-16,-3 3-7 0,5 1-1 0,-1-2 11 15,-1 3-26-15,2 4-10 0,1-2-11 0,-2 0-43 16,2-1-84-16,-3 0-92 0,3 2-167 15,-3-1-374-15,-4-4 151 0,4-2-12 0</inkml:trace>
  <inkml:trace contextRef="#ctx0" brushRef="#br1" timeOffset="-111096.03">12540 10663 732 0,'-3'-5'256'0,"-3"-2"-29"16,2 6-17-16,4 1-23 0,-14-3-5 0,7 3-34 15,-6 4-7-15,-1 1-28 0,0 0 4 16,-3 6-17-16,0-1-25 0,0 2 70 0,0 2-9 16,-3 2 0-16,5 0-31 0,-1 0 2 0,2 2-17 15,1 1-19-15,3-4 1 0,2 3-10 16,1-1 7-16,1-3-16 0,3-3-14 0,2 2 9 16,2-1-17-16,2-4-5 0,3 2-1 0,-2-2-9 15,6-1-11-15,0-1 0 0,4-5 13 16,0 0-10-16,-1-1-14 0,2-1 9 0,1 0 0 15,-2-1-1-15,-1-2 13 0,-2-3-7 16,-1 4-10-16,0-2 4 0,-3 0 8 0,-3 0 1 16,-1-2 9-16,-3 4-2 0,0-5-15 15,0 8-1-15,-11-7 11 0,2 0-16 0,-1 6 9 16,-2-1-1-16,-1 1 2 0,-4 0-9 0,1 1 9 16,-2 1-9-16,1 2 20 0,0-3-28 15,3 4 4-15,0 0 9 0,1 0-36 16,2-1-1-16,1 5-9 0,3-5-47 0,4 4-45 0,3 0-88 15,3 0-632-15,1-4 54 0,2-3 94 16,-6 0 83-16</inkml:trace>
  <inkml:trace contextRef="#ctx0" brushRef="#br1" timeOffset="-110452.77">12551 10103 724 0,'0'0'200'0,"0"0"-21"16,-4-3-23-16,4 3-10 0,8-7 12 0,2 0-32 15,7-3-6-15,6 2-20 0,5-9-13 0,20-3-8 16,7-4 80-16,16-7-23 0,12-1-18 16,9 1-24-16,1-4-2 0,5 1 8 0,1 1-15 15,0-2-11-15,31-8-15 0,-24 13-13 16,0-1 0-16,-3 2 8 0,-7 4-11 0,-7 4 11 16,-11 0-13-16,-17 8-8 0,-9 1 3 15,-8 4-10-15,-13 0 2 0,-4 4-10 0,-6-1-11 16,-1 4-4-16,-6 0-16 0,-1-1-10 0,-5 2 13 15,-2 3 5-15,-6-3 0 0,4 3 10 16,-4-3-16-16,-10 12-9 0,-1-9-36 0,1 5-24 16,-4-1-63-16,0-7-105 0,-6 10-589 0,0 0 100 15,-1 0 51-15</inkml:trace>
  <inkml:trace contextRef="#ctx0" brushRef="#br1" timeOffset="-109985.47">12670 10433 714 0,'0'0'297'0,"0"0"-39"15,0 0-22-15,11-9-29 16,-8 4-23-16,-3 5-12 0,3-1-21 0,-3 1-8 16,0 0-7-16,7-7-31 0,-7 7 2 0,7-3-4 15,-7 3-9-15,8 0-12 0,-8 0-10 16,13-2 0-16,-7-1-21 0,-6 3-3 0,15-2-2 16,-5 2 3-16,0 0-3 0,4-1 5 0,-1 0 16 15,8-5-105-15,6-1 9 0,7-3 11 16,18-5 1-16,6-3-4 0,2 1-5 0,16-8 14 15,2-1 14-15,1-2-17 0,-4-1 12 0,5-1 3 16,2 0 5-16,2 0-2 16,-1 2-8-16,-4-4 2 0,2 5-12 0,-2-3 20 15,-7 7-5-15,-14 3 15 0,-6 3-9 0,-2 0-12 16,-8 7 1-16,-11 1-8 0,-4 2 16 0,-7 0-11 16,1 0-12-16,-4 6-8 0,-4-4-8 15,-2 0 10-15,0 5-10 0,-2-1-10 0,-2 0 18 16,-7 1-13-16,0 0-18 0,14 2 6 0,-14 3-14 15,0-5-61-15,0 0-136 0,-14 13-491 16,7-8 23-16,-3-2 90 0</inkml:trace>
  <inkml:trace contextRef="#ctx0" brushRef="#br1" timeOffset="-109357.52">13382 9993 601 0,'0'0'205'0,"-4"-3"-8"0,4 3-26 0,0 0-17 16,0 0-26-16,0 0 3 0,0 0-27 0,0 0-6 16,0 0-16-16,17 1 2 0,-17-1-10 15,0 0-17-15,13 6-6 0,-5-2 5 0,-1-2-10 16,0 3 5-16,2 2-5 0,2-3-10 0,-1 3 5 15,0 0-15-15,1 0-1 16,-1-3 9-16,3 3-27 0,-2 0 14 0,-1 0-6 16,1-4 6-16,-4 5-16 0,2-3 20 0,1-3-7 15,-2 5 11-15,-2-4-6 0,1 1 23 16,-4 0 92-16,1-4-59 0,-4 0-30 0,11 2-18 16,-11-2-1-16,0 0 6 0,6-6-8 0,-3 0-2 15,-2-2 7-15,-1-1-5 0,3-4 3 16,-3 1-18-16,3-4 23 0,-3-1-18 0,3-2-8 15,-3-2-10-15,1 4 25 0,5 1 1 0,-6-1-6 16,4-1 4-16,-3 3-14 0,2 3-3 0,-3-1 22 16,3 2-11-16,-3 1-8 0,0-1-5 15,3 3 15-15,-3 2-20 0,0 0 0 0,1-2-2 16,-1 1-8-16,0 7-1 0,3-7-7 0,-3 6-10 16,0 1-2-16,0 0-17 15,0 0-9-15,0 0-8 0,0 0-33 0,0 0-49 16,3 15-36-16,-3-8-92 0,-3-3-504 0,3 3 85 15,0-7 37-15</inkml:trace>
  <inkml:trace contextRef="#ctx0" brushRef="#br1" timeOffset="-108682.27">12797 9663 609 0,'0'0'266'0,"0"0"-28"16,0 0-15-16,-14-5 2 0,14 5-13 16,0 0-20-16,0 0-33 0,-10-1 2 0,10 1-15 15,0 0-23-15,0 0-10 0,-10-1-16 0,10 1-7 16,0 0-6-16,0 0-35 0,0 0 7 0,0 0-5 16,0 0-25-16,-7 2 15 15,7-2-8-15,0 0-5 0,0 8 11 0,0-8-16 16,0 0 10-16,6 8 3 0,-1-6 10 0,4-2 0 15,1 0-10-15,5 0 0 0,8-4-11 16,5-2-12-16,13-2 10 0,17-7 5 0,17-6 8 16,0 0-10-16,0-4-11 0,1 0 10 0,2 0-14 15,0-2 14-15,1-4-4 0,-4 6-19 16,1 0 1-16,-1 0 7 0,-14 6-5 0,-2-2 8 16,-4 5 8-16,0 1-14 0,-5 0 3 0,-12 5 3 15,-7 0 3-15,-7 5-14 0,-1-1-2 16,-5 2-18-16,-2 0-20 0,-4 1 17 15,1-1 6-15,-7 3-8 0,-6 1 18 0,7 1-34 16,-7-1-7-16,0 0-48 0,0 0-37 0,-17 13-76 16,3-15-65-16,1 6-565 0,0 3 77 15,-2-3 74-15,-1 0 80 0</inkml:trace>
  <inkml:trace contextRef="#ctx0" brushRef="#br1" timeOffset="-108217.05">13262 9337 550 0,'-3'-4'292'0,"3"4"7"0,0 0-40 16,0 0-21-16,0 0-36 0,-4-7-10 0,4 7-39 16,0 0 1-16,0 0-23 0,0 0-16 0,0 0-8 15,0 0-22-15,24 9 7 0,-18-4-10 16,2-2-11-16,2 4-7 0,-3 0-17 0,4-2-9 16,-2 2 8-16,1 0-2 0,0 0-6 15,-2 1-7-15,2 0 12 0,-3-4-15 0,3 1 16 16,-3-1-13-16,0 2-6 0,-1-2 11 15,2-1-16-15,-2 3 4 0,-2-4 11 0,2 0-4 16,1 0-13-16,-7-2 8 0,0 0 4 0,17-4 6 16,-10 2-13-16,-3-4 3 0,5-1-3 15,-1-1 0-15,-2-1-18 0,1-1 23 0,0-5 0 16,0 4-12-16,0-4 2 0,0-2 2 16,-1 2-2-16,2-2 0 0,-2 3-16 0,-2 1 4 15,2-1 14-15,1 4-10 0,-4 0 0 0,2-2-12 16,1 3 4-16,-3 2-4 0,1 2-8 0,-1-1 5 15,4 4-8-15,-4-4-23 16,5 6-31-16,-8 0-38 0,0 0-148 0,16 7-638 16,-12 0 85-16,2-2 64 0,-2 1 94 0</inkml:trace>
  <inkml:trace contextRef="#ctx0" brushRef="#br1" timeOffset="-107018.24">12777 10682 524 0,'0'0'213'0,"0"0"-3"16,0 0-13-16,-10-1-28 0,10 1-23 0,0 0 12 16,0 0-25-16,16-6-23 0,-2 0 6 15,0 2 53-15,13-5-21 0,20-7-12 0,8-5-13 16,18-1-11-16,5-1-2 0,4-8-13 0,0 6-10 16,3-5 8-16,1-5-13 0,7 7-87 15,2-4-5-15,4 0-6 0,0 2 6 0,-3 0-3 16,-8 5 13-16,-2 0-10 0,-10 0 10 15,-15 12-2-15,-7-1-11 0,-2-1 26 0,-11 7-1 16,-10 0-14-16,-1 1-6 0,-6 3 3 0,-3-2-18 16,-4 4-3-16,-3-3 11 0,-1 4-11 0,-2-1-2 15,-1 1 0-15,-4 1-18 0,-6 0 3 16,0 0-16-16,0 0-31 0,1 4-33 16,-1-4-53-16,-10 7-27 0,3 0-539 0,-1 0 18 15,-2-4 135-15</inkml:trace>
  <inkml:trace contextRef="#ctx0" brushRef="#br1" timeOffset="-106406.07">13378 10551 767 0,'0'-1'323'0,"0"1"-24"0,0 0-48 0,0 0-28 15,0 0-16-15,0 0-28 0,0 0-4 16,0 0-22-16,0 0-25 0,0 0-13 0,24 9-2 16,-17 0-26-16,3-2-5 0,0 1 0 15,0 2-18-15,1 2-8 0,2-1 8 0,-3-1-13 16,1 2 3-16,2 0-10 0,-2-4-4 0,-1 3-4 16,3 2-15-16,-5-2-1 0,2-3 6 15,-3-1 5-15,4 3-19 0,-5-3 19 0,1-1-10 16,-1-3 4-16,1 6-2 0,-4-8-13 0,2 6 6 15,1-3 7-15,-3-2-13 0,-3-2 34 16,4 2-14-16,-4-2-2 0,0 0-2 0,0 0 7 16,0 0-17-16,10-8 12 0,-10 0 8 0,3-2-11 15,-3-4-4-15,4 2-8 16,-3-4-6-16,2 0 1 0,0-3 2 0,0-1 6 16,1 2-9-16,-1 0 14 0,0 0-14 0,0 2-4 15,-2 1 15-15,2 0-26 0,1 5 18 16,-4 0-7-16,3 0 12 0,-3 1-20 0,0 2 5 15,1-1-2-15,2 2-6 0,-3-1-5 0,0 4 5 16,0 3-25-16,3-8-10 0,-3 8 43 16,0 0-26-16,3-2-15 0,-3 2-8 15,0 0-43-15,0 0-36 0,0 0-43 0,0 0-129 0,0 19-598 16,0-13 110-16,0-1 63 0,1 2 129 16</inkml:trace>
  <inkml:trace contextRef="#ctx0" brushRef="#br1" timeOffset="-87704.29">29363 3352 632 0,'0'0'192'0,"0"0"-5"16,0 0-103-16,0 0 3 0,0 0-15 0,0 0 10 15,0 0 5-15,0 0-13 0,0 0 8 0,0 0 66 16,0 0-4-16,0 0-1 0,0 0-10 16,0 0-7-16,0 0-27 0,0 0 9 0,0 0-13 15,0 0-14-15,0 0-9 0,0 0-21 0,-12-13 16 16,4 10-18-16,6 1 7 0,-7-4-13 16,5 3 9-16,-5-3-19 0,5 1 10 15,-4 0-9-15,-2-2-6 0,1 1-3 0,-1-1 4 16,-1 2-9-16,1-2 3 0,-3-1-5 0,-1 0-13 15,3 0 10-15,-3 0-4 0,-2-1-22 16,1 0 22-16,-1 2 17 0,-1-3-41 0,0 0 28 16,0 2-2-16,0-5-10 0,-4 5 12 0,3-2 3 15,-1-1 0-15,-2 0-3 0,0 1-7 16,1 2-3-16,1-2-64 0,-4 0 0 0,3 1 11 16,-3 0 30-16,1 1-23 0,-2-1-3 0,1 1 24 15,-1 1-6-15,0 0-2 0,0 1 15 16,1-3-15-16,-1 1 0 0,1 4 15 15,-3-2-2-15,2-1 2 0,-2 3 0 0,1-1 3 16,-2-1-5-16,0 2 12 0,2 0-17 0,-5-1 17 16,5 4 8-16,-5-3 16 0,6 0-19 15,-6 1-7-15,4 2 5 0,-3-2 0 0,5 3 0 16,0-2-5-16,2 2 10 0,-1-2-8 0,-4 2 14 16,3-2 2-16,0 2-21 0,1 0 33 0,-1 0 42 15,1 2-8-15,-3 0 0 0,3-2 5 16,-1 2-18-16,-3-1-5 0,2 1-5 0,1 1 2 15,-4 0-2-15,2-1-3 0,-4 3-7 0,2-2-3 16,0 3-5-16,-2-2 12 16,-1 2-24-16,-3 0 17 0,0 1-11 0,-4-1 1 15,5 1-5-15,-3-1 2 0,-1 2 8 0,0-1 0 16,2 1-10-16,0 0-11 0,-2 0 6 0,0 1-1 16,3-1 11-16,0 1-8 0,1 1 13 15,0 1-23-15,0-3 5 0,2 4 8 0,0-1-6 16,3-1-7-16,-2 0 18 0,2 3 0 0,-2-1-24 15,2 2 16-15,1 0 8 0,2 0-15 16,-2 1 4-16,1 0 1 0,2 1 7 0,1-1-25 16,0 2 25-16,3-5-5 0,-3 5 0 0,1-1 3 15,-1 1-3-15,3 1 3 0,-1 2-11 0,4-2 16 16,-2 1-5-16,-3 3-11 16,5-2-10-16,0 2 6 0,0 2 12 0,-1-2 0 15,1 0-5-15,0 1-5 0,-3 1 7 0,6-3-2 16,-3 3 8-16,0-1-8 0,0 1 2 15,0-2 4-15,0 3-1 0,3-1 5 0,-6 1-10 16,5 0-10-16,-2 0 2 0,0 3-2 0,-6 6-3 16,6-6 18-16,3-3 0 0,-3 0-2 0,3 0 2 15,-3 1 3-15,4 1-8 0,-2 1-3 16,-1-2 3-16,2 0-5 0,0 1 13 0,0 2-8 16,4-3 0-16,-4 1 5 0,1 3 2 0,0-2-12 15,2 3 10-15,-2-2 13 16,2 3-10-16,-6 9-8 0,7-5-3 0,-1-5 3 15,1 0-2-15,2 2-3 0,-4-3 2 0,2 1-7 16,3 2 15-16,-7 10-2 0,4-5-1 0,3-5-2 16,-7 9 5-16,7-5-5 0,0 1 0 15,1-4 0-15,-1 1 8 0,-3 14-23 0,3 0 9 16,0 1 6-16,0-2-15 0,3-1 28 0,-2-4 5 16,3-5-13-16,-1-2-8 0,1 3 14 15,0 1-14-15,-2-4 6 0,5 6-14 0,-3-2 4 16,3 2-1-16,0 9 13 0,-3-3-15 0,6-7 10 15,-3 12 5-15,0-6 0 0,0 6-5 0,3-6-8 16,1 3 24-16,-3-5-24 16,-1-5 8-16,6 11 16 0,-6-3-11 0,4 2 7 15,-1 2-4-15,3 0-13 0,-2 1-5 0,-1-3 0 16,4-7 15-16,-3 8-5 0,2 0 0 0,1 1 5 16,-3 1-13-16,3-2 11 0,0-1-3 15,-1 1 2-15,4 0-9 0,-2 1 14 0,2-2 9 16,0 3-9-16,-4-3-12 0,5 1-3 0,-4-1-4 15,3 0 9-15,1 0-2 0,-1 1 5 16,0 1 3-16,3-2-3 0,-2 0 10 0,3 0-18 16,-4-2 8-16,3 1 5 0,1-3-7 0,0 1-1 15,0 1 18-15,2-3-17 0,2 2-3 0,-2-2 0 16,2 2 2-16,2-3 8 0,-3 2-10 16,4-4 8-16,-1 0 9 0,1 0-14 15,0-1 10-15,3-2 2 0,-1 1-20 0,1-1 30 16,3-2-17-16,-3 1 4 0,4-3-9 0,-1 1 2 15,0 0-11-15,1 0 17 0,-1-3-1 16,4 1-16-16,-4 0 22 0,1-2-11 0,3 0-8 16,-4 1 8-16,3-2 0 0,-2-2 0 0,3 2 5 15,0-3-5-15,-4-3 5 0,4 2 6 16,3 2-11-16,-3-2 15 0,0-5-23 0,3 3 8 16,6-3 13-16,-3 1-23 0,-5-7 5 0,9 7 5 15,-4-6 5-15,-6-5-5 0,3 3 0 16,-3-2 13-16,3-1-26 0,0-2 20 0,0 3 1 15,0-3-18-15,-3 0 5 0,4 1 12 16,2-5-19-16,-3 2 19 0,1-1 1 0,2-3-18 16,1 0 7-16,-4-4 6 0,0 2 10 15,1-2-11-15,-1 0 1 0,7-2-1 0,0 1-2 16,0-6-13-16,0 5 8 0,14-7 8 0,-11 1-11 16,-3 0 6-16,10-5 12 0,1 1-13 0,-1-4 11 15,-1-2 2-15,-1-2 6 0,3 1-22 16,-5-2 9-16,5-2-3 0,-5-2 5 0,4-5-10 15,-2 4-3-15,-2-5 16 0,1 2-8 0,3-11 10 16,-3 7-12-16,4-9 2 0,2 0 7 16,-3 1-2-16,-2-1 6 0,-9 6 2 15,9-11-8-15,-12 8-13 0,4-7 18 0,0-4 0 16,-6 7 16-16,2-11-23 0,-6 9-3 0,6-10-6 16,-3 1 14-16,3-4 0 0,-3 0 0 15,-3 1-11-15,-6 7 6 0,7-8 12 0,-3-2-15 16,-1 1 0-16,-1-5 8 0,2 3-3 0,-7 5-10 15,-5 4 7-15,10-14-17 0,-9 9 17 0,-1 4 3 16,3-18 6-16,-6 17-16 0,0-7 15 16,3-9-5-16,-4 10-3 0,-3-4 16 0,0 3-7 15,-2-3 9-15,-1-2-7 0,-4 4-18 16,2-4 5-16,-4 0 5 0,-1-2 8 0,0-1 2 16,-1-1-7-16,-4-12-8 0,-2 0 0 15,-3 3-5-15,0-4 7 0,-2 4 3 0,-7 0 8 16,-2 2-8-16,1-4 0 0,-7 1-2 0,1-3-8 15,-6 4 12-15,1-4 11 0,-3 3-7 16,0 1-4-16,-1-2-17 0,-3 5 7 0,-1 0-4 16,-5-4 12-16,-6 1-18 0,-5 0 16 0,1 4-3 15,-7 1 10-15,2 2-8 0,-16-18-12 0,10 21 0 16,-17-18-13-16,0 8-8 0,10 14 6 16,-16-14 2-16,-3 7 0 0,-10 1-3 0,-5 0 18 15,3 7-10-15,-6 2 0 0,-4-1-7 0,0 6 2 16,-10 7 5-16,-11 5 5 15,-8 5-20-15,-4 4 2 0,-3 6-53 0,-3 5-21 16,-14 8-69-16,-11 3-174 0,-1 10-530 0,-7 5 82 16,-13 5 92-16,-14 5 64 0</inkml:trace>
  <inkml:trace contextRef="#ctx0" brushRef="#br1" timeOffset="-61497.14">16315 1889 524 0,'0'0'167'16,"0"-6"7"-16,0 6-80 0,-3-5-19 0,3 5-14 15,0-7 8-15,0 7 8 0,0-8-5 16,0 8-19-16,0-8 6 0,3 1 10 16,-3 1-15-16,3 0-10 0,0-3-1 0,1 2-4 15,-1 0-24-15,1-4 23 0,3 3-7 0,-1-3-3 16,-2 1 85-16,3 0-8 0,-1-1-3 15,5 0-30-15,-4-2-1 0,6-1 9 0,1 0-16 16,0 0-3-16,3-2-7 0,-4 1-8 0,5-1-2 16,-2 0-3-16,-1 1-13 0,4 1 15 0,2-5-17 15,3 2-6-15,0-2 6 0,0 1-3 16,0 2 5-16,3-1-18 0,1-1 8 16,-1 1-5-16,4 2-5 0,6-9 22 0,-3 6-14 15,-6 3 2-15,13-6 0 0,-6 5 0 16,-6 0-1-16,6 1-17 0,3-4 31 0,2-2-13 15,-5 5-3-15,-2 3-79 0,9-8 0 0,-7 6 21 16,8-4-3-16,-5 5 5 0,7-4 8 16,-8 5-6-16,11-4 24 0,-3 1-13 0,3 1 17 15,-4 0 11-15,4-2-25 0,-1 3 10 0,2-3 9 16,-2 3 9-16,1-3 2 0,0 3-7 16,0-1 7-16,0 2-18 0,0-1 3 0,0-1 15 15,2 0 0-15,-1 1-10 0,5 1 0 16,-3 0 7-16,1 0 6 0,3 2-16 0,3-2 31 15,-4 4-13-15,1-2-7 0,0 0-3 0,0 1 5 16,0 0-2-16,-2 0 15 0,3 1-11 16,-1 1-7-16,2-1 13 0,-1 1-5 0,1 0-18 15,1 3 2-15,0-3 0 0,1 1-2 16,2 1 15-16,1 1-13 0,-1-2 24 0,0 3-3 16,-2-1-13-16,2 2 2 0,-2-1 6 0,-5 2-16 15,5-2 16-15,-9 3-26 0,-2 1 2 0,14-4 22 16,0 4 1-16,-7 0-27 0,-8 0 10 15,4 0 22-15,11 2-7 0,0 1-2 0,-12-1-13 16,-2 1 2-16,-4-1 6 0,15 3 2 16,-1 1 7-16,3 0-4 0,-5-3 2 15,5 5-8-15,0-2 6 0,-2 0-16 0,2 1 26 16,1-1-11-16,2 0 9 0,-2 3 9 0,0-2-17 16,-1 1-8-16,-2 1 7 0,2-1-2 15,0 1-5-15,-5 2 0 0,1 0-3 0,4 1 1 16,-2 0 7-16,-1 0 2 0,3 1-4 0,4-1-6 15,-3 2 21-15,-1 0-18 0,0 3 12 0,-2-1-2 16,-1 1 3-16,0 1-5 0,-3-1-11 16,0 2 21-16,-1 0-6 0,4-1 1 0,1-1-13 15,-1 0 8-15,3 1 4 0,-2 0-7 0,15 6-2 16,-12-7 4-16,13 4 14 0,-13-3-14 16,-2 1-7-16,-4 1 33 0,-1-1-25 15,0 2 10-15,3 1-13 0,-3 0-11 0,0 0 9 16,2 2 20-16,-2-1-34 0,0 2 21 0,-1 0-10 15,-3 2-10-15,1-2 41 0,2 1-24 16,-6 2-7-16,4 1 5 0,-4 2 13 0,-4 0-8 16,4-1 5-16,-4 1-2 0,4-2 2 0,-7 1-10 15,0 0 5-15,4 0 21 0,-1 1-26 16,1-2-3-16,-1 1 6 0,0 0 10 0,1 1-6 16,-1 1-7-16,1 0 3 0,-1 0 2 0,1 0-15 15,-1 1 7-15,1 0 26 0,-4 1-33 0,-1 0 13 16,2 0-1-16,-2 1 3 15,-5 1 11-15,5-1-24 0,-3 0 10 0,-4 0 4 16,1 0 6-16,0 0-7 0,0-2 6 0,0 1-4 16,0-3-7-16,3 0 8 0,-3-2 0 15,3 2-11-15,-1-3 1 0,-2-1-6 0,0 0 13 16,3 0-8-16,-1-3 9 0,-3 1-9 0,-3-3 3 16,-4-5 8-16,0 1-13 0,-2 0 5 0,3 0 7 15,-2-1-7-15,-2-2 3 0,1 2-11 16,-3-4 6-16,-1 0 14 0,0 2 6 0,-2-1-20 15,-1-4 12-15,0 1-10 0,-4-1 3 0,2-2-11 16,-2 3 3-16,-3-3 25 16,1-3-12-16,-1 2 0 0,-1-2-8 0,-1 1 2 15,-2-2-4-15,-2 0-9 0,3 1 9 0,-4-3 20 16,5 2 2-16,-5-2-17 0,-3-2 4 0,7 6 4 16,-4-4 14-16,-3-2-4 0,8 4-11 15,-8-4-38-15,2 3-11 0,-2-3 6 0,3 4-67 16,-3-4-43-16,0 0-49 0,0 0-74 0,7 0-507 15,-7 0 59-15,0 0 120 0</inkml:trace>
  <inkml:trace contextRef="#ctx0" brushRef="#br1" timeOffset="-60926.73">25890 3051 537 0,'0'0'241'0,"0"0"-14"16,0 0-22-16,0 0-15 0,0 0-6 0,-7-5-18 15,7 5-20-15,0 0-89 0,0 0-6 16,0 0-5-16,0 0-10 0,0 0 28 0,0 0-31 15,0 0-5-15,0 0 8 0,0 0-16 16,0 0-2-16,0 0 8 0,0 0-8 0,14 15 10 16,-8-10-8-16,-3 0 14 0,1 1-24 15,-1 0-2-15,2 2-6 0,1 2 8 0,-2-1 8 16,2 1-10-16,1 3-11 0,0-1 19 0,-3 1-26 16,5 0 25-16,-5 2-12 0,3-1 12 15,0 0-18-15,-1 0 19 0,-2 0-11 0,3 0-3 16,-4 0 11-16,3-3-3 0,-1 0-7 0,-2-1 7 15,1-1-2-15,-1 0-6 0,0-1 6 0,0-1 0 16,0 0 25-16,-2-3 90 0,2 1-31 16,-3-2 10-16,5 3 3 0,-5-6-2 15,-2 7-24-15,2-7-5 0,-6 4-10 0,6-4-25 16,-7 5 22-16,1-4-7 0,-5-1 7 16,1 1-15-16,0-1-15 0,-5 1 20 0,-1 1-20 15,-1-2-13-15,-4 0 15 0,-2 3-10 0,-2-3-7 16,1 1 4-16,0 0 1 0,1 1 2 0,2-1-5 15,0-1-3-15,5 3-5 0,1-3-41 16,-1 2-12-16,2-1-1 0,4 0-12 0,-3 3-18 16,5-3-26-16,1 2-33 0,0 2-97 0,-7-4-147 15,11 2-444-15,0-3 53 0,3 0 130 16</inkml:trace>
</inkml:ink>
</file>

<file path=ppt/ink/ink2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5T06:31:12.536"/>
    </inkml:context>
    <inkml:brush xml:id="br0">
      <inkml:brushProperty name="width" value="0.05292" units="cm"/>
      <inkml:brushProperty name="height" value="0.05292" units="cm"/>
      <inkml:brushProperty name="color" value="#FF0000"/>
    </inkml:brush>
  </inkml:definitions>
  <inkml:trace contextRef="#ctx0" brushRef="#br0">19094 5146 409 0,'-4'-4'128'0,"4"4"0"0,0 0-20 15,0 0-11-15,0 0-18 0,-3-6 0 0,3 6-2 16,0 0-33-16,0 0 2 0,0 0-21 0,0 0 6 15,0 0 0-15,0 0 12 0,13-2-12 0,-6-3 8 16,1 2-1-16,8-2-5 0,-2 0 21 16,6-2-3-16,4-2-10 0,4-3 8 0,3 0-24 15,3-1 3-15,0 3 8 0,0-2-13 0,14-4-5 16,-10 2 8-16,-4 6-8 0,0-3 0 16,0 1 10-16,-3 3 31 0,4-2-52 15,-9 2 4-15,2-1-6 0,-1 3 5 0,-3 0-30 16,-6 0 43-16,2 1-6 0,0 0 4 0,-6 1-24 15,0-1 6-15,-1 0-3 0,-2 3-3 16,2-4 1-16,-3 4 4 0,-2 0 6 0,-1 1-10 16,-7 0 14-16,13-6-1 0,-7 6-11 0,-6 0 0 15,14-2 17-15,-14 2-47 0,7-1-67 16,-3-4-55-16,2 2-32 0,-6 2-474 0,4-5 18 16</inkml:trace>
  <inkml:trace contextRef="#ctx0" brushRef="#br0" timeOffset="421.97">19713 4760 693 0,'-4'-4'243'0,"4"4"-30"0,0 0-19 15,-6-3-25-15,6 3-10 0,0 0-28 0,0 0-3 16,0 0-18-16,0 0-16 0,0 0-2 0,0 0-7 16,0 0-8-16,0 0-18 0,0 0-6 15,24 6-7-15,-14-4 0 0,0 4 3 0,1-2-18 16,2 1 2-16,0 3 8 0,5-6-77 16,-1 5 5-16,-4 0-15 0,1-4 16 0,3 3 7 15,-1-4-13-15,-4 3 10 0,1-3 1 16,1 2-6-16,-4-1 8 0,4 0 31 0,-4-2-21 15,-3 2-3-15,2-1 11 0,-1 0-10 0,-4 0 20 16,2 2-20-16,-2-1-3 0,2 2 18 16,-3 4-3-16,-3-1 6 0,0 4 4 0,-3 5 6 15,-3 3 59-15,-1 0-16 0,3 4 6 0,-6 0-9 16,0-4-1-16,3 4-6 0,-3-2-5 0,-1 0 7 16,5 1-17-16,-4-1-3 0,6 2-36 15,-3-4 3-15,4-3-69 0,2 2-67 16,1-3-69-16,1-1-473 0,2-2-47 0,4-4 116 15</inkml:trace>
  <inkml:trace contextRef="#ctx0" brushRef="#br0" timeOffset="734.17">20533 4859 660 0,'-3'-6'192'0,"6"0"0"16,-6 1 61-16,3 5 1 0,0-10-47 15,0 4-92-15,0 6-18 0,0-9 31 0,0 9-20 16,-3-6-6-16,3 6-4 0,0-4-22 16,0 4-22-16,0 0-3 0,0-6 6 0,0 6-22 15,0 0 9-15,0 0 5 0,0 0-14 0,6 24 4 16,-2-14-16-16,-1 6 13 0,4 5-11 0,-4 4-14 15,0 3-14-15,2 4 13 0,1-3-12 16,-3 5-21-16,0 0-11 0,-2 4-7 0,-1-2-56 16,3-1-3-16,-3-5 13 0,-3 2 0 0,3-4-143 15,0-3-3-15,-4-6-38 16,4 1-418-16,0-3 103 0</inkml:trace>
  <inkml:trace contextRef="#ctx0" brushRef="#br0" timeOffset="1062.15">20503 4688 972 0,'0'-4'264'0,"0"4"-26"0,0-9-13 0,3 4-30 0,-3 5-24 15,3-7-17-15,1 5-19 0,-4 2-19 16,9-2-6-16,-9 2-13 0,15 2-10 15,-6-2-3-15,-2 6-25 0,4-1 5 0,2 2-10 16,1 0 5-16,-3 3-16 0,2-3-7 0,1 3 8 16,-4-1-11-16,4 0-5 0,-4 1 0 15,0-1-10-15,-2 0-13 0,-2-2 13 0,-2 2 3 16,2 0-6-16,-3 2 13 0,-3 1-7 0,-3-1-6 16,0 0-10-16,-4 5-15 0,1-2 2 15,-5-2-2-15,1 3-3 0,-4 0-25 0,0-5 10 16,0 4-21-16,1-5-17 0,0-1-11 0,1 0-113 15,-1-7-107-15,4 5-519 0,1-4 86 16,8-2 57-16</inkml:trace>
  <inkml:trace contextRef="#ctx0" brushRef="#br0" timeOffset="1277.05">20728 4535 790 0,'0'0'262'0,"0"-7"-45"16,0 7-7-16,3-3-18 0,-3 3-21 16,0 0-25-16,0 0-2 0,0 0-19 0,0 0-5 15,4 18-20-15,-1-5-10 0,0 3-6 0,1 4-12 16,0 4-5-16,2-2-6 0,-2 6 6 16,5 3-19-16,-5 1-7 0,7 2-28 15,-1 12-51-15,0-2-78 0,1 3-191 0,-2-11-56 16,-2-4-403-16,4 0 98 0,-1-11 21 0</inkml:trace>
  <inkml:trace contextRef="#ctx0" brushRef="#br0" timeOffset="1906.03">21070 4913 693 0,'0'0'195'0,"-4"-4"-3"0,4 4 48 16,-6-5-32-16,6 5-16 0,0 0-18 0,-24 7-8 16,14-1-28-16,-2 3-15 0,-1 0-10 0,3 1-13 15,-4 2-31-15,4 1-16 0,-1 1-6 0,1-3-32 16,1 3-56-16,2-2-44 0,3-1-32 16,0-1-22-16,1-1-12 0,3-3 6 0,0-2 14 15,0-4 6-15,3 5 35 0,-3-5 13 0,0 0 16 16,18-12 38-16,-11 5 25 0,2 2 14 15,2-3 12-15,-1-4 5 0,4 3 18 16,-4-1-23-16,-3 3 1 0,3-1 12 0,-2 2-11 16,1-1 39-16,-2 2 16 0,-3 1 15 15,3-1-26-15,-1 3 3 0,-2-4-18 0,-1 4 5 16,-3 2 10-16,7-4-28 0,-7 4 3 0,11 0-16 16,-11 0 3-16,0 0-1 0,10 6-4 15,-4-2 5-15,-2-1-13 0,2 0-10 0,2 1 18 16,-1 1-16-16,-1-2 5 0,1 0-7 0,4-3 10 15,-1 0-5-15,0-3-8 0,1-2-4 0,2-4 11 16,4-1-9-16,-4-5-8 0,2-1 23 16,1-4-18-16,-2-5 8 0,0-4-3 0,-4 0-7 15,0-3-11-15,-3 0 26 0,-3 0 8 16,-1 4 35-16,0 3 49 0,-3 4-43 16,0 2-1-16,-3 0 1 0,0 2-34 0,2 1 13 15,-2 1-7-15,0 7-11 0,-1-3 13 0,-3 3-13 16,4 2-3-16,-1 3 1 0,-2 0-21 15,6 3 8-15,0 0 7 0,-18 13 1 0,15-2-8 16,-1 3 5-16,1 4-6 0,3 0-1 0,0 3 4 16,4 4-5-16,-1 1 1 0,4 6 6 15,0-3-22-15,0 3-2 0,3 0-27 0,1 0-27 16,2-3 2-16,1 1-23 0,2-4-23 0,-1-2-94 16,-2-7-9-16,4-7 11 0,-3 5-594 0,3-5 241 15,-4-3-59-15,-3-3 40 0</inkml:trace>
  <inkml:trace contextRef="#ctx0" brushRef="#br0" timeOffset="2864.63">21510 4872 468 0,'-6'-18'187'0,"2"0"28"16,-3 7-16-16,-2-3-86 0,1 4 13 0,1 0 7 15,-2-2-5-15,2 5-13 0,-4 1 10 0,5-1-10 16,-4 1-28-16,6 0 16 0,-3 1-24 16,3-1-17-16,-2 4-6 0,2-3-5 0,4 5-2 15,0 0-8-15,-6-3-11 0,6 3 11 0,0 0-10 16,0 0 2-16,0 0 1 0,0 0-4 15,20-1-9-15,-9-2-6 0,-1-1 1 0,0-1-4 16,4 1 6-16,2-5-10 0,1-5 7 16,0 3-7-16,-2-4-8 0,1 0-5 15,1-2 15-15,-3 0-15 0,-3 1-8 0,-1-1 82 16,0-2-12-16,0 2 12 0,-6 1-3 0,2-1 16 16,-2 4-8-16,-4 2 11 0,3 1-83 15,-3-2-9-15,3 2 14 0,-3 0-9 0,0 3 4 16,-3 2-7-16,0 2 13 0,3 3-11 0,-7-2 1 15,7 2 2-15,-10 9 10 0,3-1-2 16,0 8-1-16,0-3-1 0,1 10-6 0,2 2-11 16,1 2-4-16,3 2 2 0,-4 6-12 0,4 5-37 15,0 0-12-15,4 12 10 0,-1 1-15 16,-3-7-121-16,3-9 31 0,-2 0-26 16,5-10 3-16,-6-2 11 0,3-2 40 0,-2-5 51 15,-1-6 11-15,3 1 0 0,-3-9 25 0,3 1 39 16,-3-5 20-16,0 0 54 0,0 0-1 15,0 0-9-15,0 0 18 0,3-22 2 0,-2 12 25 16,-1 0-17-16,0 0-15 0,4-2 20 0,-8 1-8 16,8 2-10-16,-4 0-23 0,3 0 10 15,-3 0-5-15,3 2 5 0,-2-1-2 0,2 0-26 16,0 2 2-16,0-1 6 0,4 2-5 0,-4-2-16 16,5 1 21-16,2-1-3 0,-4 3-26 15,1-2-7-15,1 2 5 0,-2 0 0 16,1 1-18-16,-1-1 6 0,2 0 9 0,-4 3-2 15,2-4-16-15,-3 3 29 0,4-4-23 0,-1-1 5 16,-1 2 15-16,-2-2 0 0,1-2-10 16,2 1-6-16,-2 0 14 0,-1-1 17 0,-3 2 9 15,3 0 32-15,-3 2-28 0,3-1-7 0,-3 1 5 16,0 5 2-16,-3-9-5 0,3 9 5 16,0-7-15-16,0 7 0 0,0 0-8 0,0 0-7 15,0 0 10-15,0 0-6 0,-6 21 16 0,5-11-25 16,-2 1-6-16,3 2-10 0,3-2 3 0,-2 3 5 15,2-3-13-15,0 1 0 0,0-2-16 16,2 1 6-16,1-3 18 0,-2 1-3 16,2-4-8-16,-2-2 18 0,2 1-25 0,-1-2 20 15,-5-2-7-15,16-8 2 0,-6 2 18 16,-2-3-5-16,2-1-8 0,-1 1 10 0,-1-4 3 16,-1 1-17-16,2-1 1 0,-5 4 14 0,2-1 4 15,-5 1 19-15,6 0-11 0,-7 1 3 16,3 2-16-16,-3 0 16 0,0 1-31 0,0 5 18 15,-6-4-3-15,6 4 14 0,0 0-9 0,0 0-4 16,-15 13-1-16,12-5 6 0,-3-4-11 0,2 4-28 16,1-1 3-16,3 0-5 0,0 0-1 15,0-2 3-15,3 1 31 0,0 0-36 16,1-4-18-16,-1 3 41 0,-3-5-25 0,14 0 5 16,-4-5 12-16,3 3 16 0,-1-6 15 15,7-1-13-15,2-4 18 0,0 1 6 0,-4-2-3 16,4 3 4-16,-2 0-6 0,-4 1 9 0,-2 5 16 15,-2-2 5-15,-1-1-5 0,0 4-11 0,-3-1 9 16,0 5-11-16,-7 0 5 0,0 0-10 16,16 9 0-16,-16 0 10 0,3 3-8 0,-3 7-20 15,-3 0-7-15,-3 5-1 0,-1 1-48 0,0 7 2 16,-4-3-130-16,-2 12-19 0,-1-7-14 16,1-3-502-16,3 2 48 0</inkml:trace>
  <inkml:trace contextRef="#ctx0" brushRef="#br0" timeOffset="3171.63">21377 5472 593 0,'0'0'197'16,"0"0"-30"-16,0 0 9 0,34-4-19 0,-9-5-4 15,5-3-27-15,19-10 58 16,4-3-10-16,9-5-10 0,10-2-23 0,0-3-6 0,7-1-9 16,2-9-14-16,-5 7 1 0,2-5-90 15,4-1-15-15,-3 6 7 0,3-3 67 16,-6 7-13-16,-2 0 3 0,-8 4-3 0,-9 6-13 16,-8 3-15-16,-5 0-18 0,-10 9-10 0,-6-2-8 15,-11 7-23-15,-1 3-46 0,-9 0-84 16,-3 2-49-16,-4 2-106 0,0 0-482 0,-14 11 86 15,-3 1 49-15</inkml:trace>
  <inkml:trace contextRef="#ctx0" brushRef="#br0" timeOffset="3456.5">21395 5575 422 0,'0'0'182'15,"23"-9"-19"-15,-9 2 1 0,10-5 3 0,17-7 50 16,7-6-33-16,14-7 3 0,3-3-10 0,6-1-11 16,8-5 6-16,2-5-21 0,2 0-13 15,3-1-46-15,23-12-58 0,4 2-6 0,0 3 13 16,2-4-11-16,-22 16 4 0,2-1-11 0,-6-3 0 16,-3 7 5-16,-7 1-5 0,-4 0 5 0,-7 3 5 15,-3 5-48-15,-14 8 18 16,-10-1-14-16,-6 8-14 0,-8 4-9 0,-7 2 14 15,-2 1-21-15,-8 6-18 0,-3-3-54 0,-4 5-71 16,0-2-56-16,-3 2-477 0,0 0 23 16,-7 11 95-16</inkml:trace>
  <inkml:trace contextRef="#ctx0" brushRef="#br0" timeOffset="15004.88">21015 5361 302 0,'3'-7'102'0,"-3"3"-15"16,4-3-69-16,-1 0 18 0,-2 0-13 0,2 3 7 15,0-3-6-15,0 0 16 0,-2 3 9 0,2-3-8 16,0 0-5-16,0 2 2 0,1 1-2 15,0-2 5-15,-1-1-38 0,1 3-8 0,-1-3 97 16,0 0-21-16,1 1 4 0,-1 1 14 0,0-1-4 16,1 4-27-16,0-4 35 0,-1 0-4 15,-3 6 1-15,3-5-8 0,1-1-75 0,-4 6 98 16,3-4-12-16,-3 4 17 0,3-6-11 16,-3 6-4-16,3-5-13 0,-3 5-21 15,0 0 16-15,1-4-23 0,-1 4-8 0,0 0 3 16,0 0-3-16,3-6-18 0,-3 6-2 0,0 0 9 15,0 0-12-15,0 0-5 0,0 0 5 16,0 0-2-16,0 0 2 0,0 0-28 0,0 0 12 16,0 0 14-16,7 14-6 0,-6-11 3 0,2 3-5 15,-3 1-8-15,3-1-2 0,0 1 12 0,-2 5-10 16,-1-3-10-16,3 2 8 0,0 4-1 16,0 1 3-16,-2 1-5 0,5-1 5 0,-6 1-10 15,4 2 13-15,-1-1-11 0,-2 3 8 0,-1-3-2 16,3 2 12-16,-3 1-20 15,3 2 18-15,-3-2-10 0,0 1 7 0,0 3-10 16,0 0-8-16,0 0 11 0,0-4-3 0,0 5-5 16,0 2 7-16,-3-3-2 0,3 0 5 15,0 0-5-15,0 0 13 0,0 1-23 0,-3 1 33 16,3-2-21-16,0 1-12 0,-4 2 15 0,4-1-5 16,0-1 8-16,-4 0-5 0,1-1 2 15,3 2 2-15,-3 1 1 0,2-2-5 0,-2-1 12 16,3 0-38-16,-3 0 31 0,0-1-6 0,3-2 6 15,-1 0-8-15,-2 0 2 0,3-1 6 16,-3-1-5-16,3-1-14 0,0 5 17 16,-3-5-17-16,3 3 24 0,-1 0-5 0,-3 0-3 15,4-2 3-15,-3 1-14 0,3-3 6 0,-3 0-2 16,2 2 12-16,-2-1-12 0,0-2 4 16,0 2 6-16,0-1-3 0,2 2-10 0,-5-2 10 15,2-1 8-15,0 1-3 0,1 3 3 0,0-2-6 16,-1-3 4-16,-2 1 2 0,2 1-6 15,1 0-9-15,-1 2 9 0,0-2 4 0,-2 0-9 16,3-1 3-16,-1 0-7 0,1 1 17 0,0 0-12 16,-1 1-9-16,0-1 19 0,1 0-5 15,-1-2 0-15,1 2-11 0,3 0 18 16,-3 5-17-16,-1-6 12 0,4 3-15 0,-3 1 13 0,0 3-6 16,3-4 6-16,-3 3-8 0,3 0 0 15,-5 2 15-15,2 1-17 0,0 1 4 16,2-2 8-16,-2 1-7 0,0 3 2 0,0-3 11 15,-1 1-24-15,1 1 10 0,0 1 4 0,-2-3-17 16,2 1 6-16,0 3 13 0,0-3-13 16,-1-1 7-16,1 6 14 0,0 3-19 0,-1-2 3 15,4-3 13-15,-3-3-16 0,3 5 1 0,-4-4 20 16,4 1-8-16,-1-1-20 0,1 3-1 16,-3-4 22-16,0 5-24 0,3-6 15 0,0 6-4 15,-3 3-3-15,3-7 15 0,-3 7 13 16,3-1-23-16,-4 1 8 0,4 0 5 0,-3 1-8 15,0 0-5-15,2 0 10 0,-2-3-13 16,-1 3 8-16,0-4-10 0,-2 2-7 0,3-1-65 16,-1-1 10-16,1-4 6 0,0 0 7 0,0-2 10 15,-2 0-7-15,5 1 3 0,-3 2 14 16,0-3-1-16,-1-1 1 0,4 0 16 0,-3 2 8 16,0-1-10-16,2-1 12 0,-2 0-7 0,0 1 7 15,3 2-10-15,0-2-26 0,0 1 14 16,-3-1 7-16,3 2 2 0,-1-1 11 0,-3-2-5 15,4 1 7-15,0-1-2 0,-3 0 12 16,0 0-14-16,0 1 1 0,2-2-2 0,-2 1 19 16,0 0-24-16,3 0 13 0,-3 0 2 15,2 0-17-15,-2 1 9 0,0-1 11 0,3 0-2 16,0 5-11-16,0-4-5 0,0 0-2 0,0 1 7 16,0-2 5-16,0 1 11 0,0 3-9 15,-4-1-11-15,4-3 19 0,-1 6-10 0,-2-4-4 16,3 8-4-16,-3 1 14 0,0-1-1 0,2-1-5 15,-2 0-2-15,0-1 0 0,0 2 0 0,0-2 10 16,-1 2 2-16,-3 1 6 0,3-1-13 16,-2 1 15-16,-1 12-20 0,3-8 10 0,1-8 23 15,-4-1-23-15,4 1-15 0,-1-2 4 16,1-3 16-16,3 5-10 0,-4-3 0 0,1 7 5 16,0-9 0-16,0-1-2 0,2 2 4 15,-3 2 16-15,4-3-18 0,0-2-2 0,-3 4-14 16,3 0 11-16,3 0 3 0,-3-3-11 0,0 1 8 15,-3-2 7-15,3 1-17 0,0-1 12 16,3-2 1-16,-3-4-3 0,0 4-1 0,-3-4 1 16,3 3 5-16,3-4 8 0,-3 4-8 0,0-1-5 15,0 3 18-15,4 2-21 0,-8-1 5 0,4 0-4 16,0-3-3-16,0-2 10 0,0 1 2 16,0-2 6-16,0-1-11 0,0-1 6 0,0 1 12 15,0 1-20-15,0-2 15 0,4 0-2 16,-4 0-11-16,0-4-2 0,0 2 5 15,0 1 8-15,0-2-13 0,1-2-5 0,-1 1 10 16,0-1 12-16,0-2-24 0,0 4 17 0,0-3 0 16,0 3 13-16,0-3-16 0,-1 4-15 0,2-1 31 15,-1 1-18-15,0-2-12 0,0 5 37 16,3 1-53-16,-3-6 8 0,0 2-21 0,0 0 12 16,0-2 12-16,0 1 6 0,0-5-7 0,3 4 18 15,-3-2-7-15,0-1 7 0,0-2-8 16,0 0-2-16,0 1 41 0,0-1-49 0,0-1 20 15,0-4-15-15,0 4-5 0,0-7 13 0,0 8 8 16,0-4-11-16,0-4 1 0,0 4 4 16,0-4-2-16,0 0-16 0,0 8 24 15,0-8 2-15,0 0-10 0,0 0 7 0,0 0-2 16,0 0-7-16,0 0 2 0,0 0 7 0,0 0 1 16,0 0 2-16,0 0-13 0,13-16 13 15,-12 15-28-15,-1 1 11 0,3-7 6 0,-3 7 9 16,3-9-3-16,1 8 8 0,0-2-16 0,-4 3 13 15,3-5-20-15,-3 5-3 0,3-7 25 0,1 0-12 16,-4 4 5-16,6-4-12 0,-6 3 14 16,4-2 11-16,-1-2-16 0,1 1 6 0,-1-3-13 15,-2 0-11-15,2 0 14 0,0-3 17 0,0-2-5 16,0-2 8-16,-2-1-8 16,5-6 5-16,-3-1 0 0,2-3 1 0,1-5-1 15,-5-4-3-15,8-10 1 0,-5-6-16 0,2 0 8 16,-1 0-7-16,4-1 7 0,-5 1 0 0,3-2 5 15,-1 1-3-15,2-2 9 0,1-1 1 16,-2-1 4-16,0-1-8 0,4 1-8 0,-4 4 12 16,2-3-12-16,-1-1 5 0,-1 1 6 0,-1 0 9 15,1 2-15-15,1 0-5 0,-2-2 5 16,1 0-2-16,-1-1 15 0,-2-2 0 0,2 2-16 16,-1-2 6-16,1 1-3 0,-3-2-5 0,1-1 13 15,2 2-8-15,-3-5-13 0,1 5 19 16,0-5-9-16,0 4-15 0,-1-3 21 15,3 0-13-15,-2 2 2 0,2-2 9 0,2 3 4 16,-1-2-5-16,-1 2-10 0,1 3 30 0,0-2-45 16,3 3 17-16,-3-1 1 0,3 5 2 0,-2-4-3 15,1 5 1-15,-2-3 4 0,3 4-4 16,-2-3 7-16,-2 2 10 0,1 1-7 0,0-5-18 16,0 2 2-16,0-3 16 0,-1-1 9 0,1-2-17 15,0 1 3-15,3-5 10 16,-3 3 2-16,-3-5-12 0,9-9 15 0,-6 13-13 0,-3-1 0 15,2 4 0-15,1-4-2 0,1 3-21 16,-2 2 33-16,1 1-15 0,-4 4-8 0,3 3 29 16,-2 9-11-16,0 3 3 0,-1 2-5 15,-2 2 15-15,2-4 7 0,-3 2-22 0,3 1 0 16,0 2-1-16,1-2 1 0,2 3 7 0,-2-2 1 16,3 0-9-16,-3 2-1 0,2-1 4 15,-2 1-13-15,5 0 1 0,-4-2 4 0,1 3 3 16,1 0 0-16,0-3-15 0,-1 2 15 0,-1-6 6 15,1-11-9-15,1 4 13 0,-1 3-4 16,1-7-1-16,1 9 8 0,-2 4-10 0,1-12-8 16,-1 7-6-16,-2-9 24 0,6 4-41 15,-6 2 36-15,2 9-26 0,1-14 16 0,-3 12-16 0,3 4 11 16,-4-1-1-16,1 7-2 16,-1-1 5-16,0 1 5 0,1 2-2 0,-4 3 7 15,3 2 5-15,0 1-10 0,-3 0 11 0,5 1-16 16,-5 1-8-16,3 0 16 0,-3 1-1 0,0-1-12 15,3 0 13-15,0 3-3 0,-2-1-10 16,2 0 5-16,-3 1-3 0,3 2 11 0,0-3-13 16,-3 2 0-16,0 1-3 0,4-1 13 0,-4 1-10 15,3 2 13-15,-3-2-19 0,0 3 19 16,4-1-13-16,-4 0 20 0,3 2-15 0,-2 1-5 16,-1 0 10-16,3 0 8 0,-3 2-15 0,0-1 7 15,0-1-18-15,0 7 8 0,0-10 23 16,0 8-21-16,0 2-5 0,3-9 16 15,-3 5-16-15,0 4 11 0,0 0-8 0,-3-10-5 16,3 10-11-16,0 0 11 0,0 0-5 0,0 0 4 16,0 0-4-16,0 0 2 0,0 0-7 15,0 0 4-15,0 0 4 0,7 17 9 0,-4-7-12 16,0-1 4-16,-3 5-4 0,3 4-5 0,-2 0-32 16,-1 4-88-16,0-2-109 0,-1 9-488 15,-2-1 59-15,-3 3 107 0</inkml:trace>
  <inkml:trace contextRef="#ctx0" brushRef="#br0" timeOffset="17797.66">17658 4521 317 0,'0'0'92'0,"0"-4"-18"0,0 4 18 16,0 0-10-16,0 0-2 0,-3-7 4 15,3 7 1-15,0 0-88 0,0 0 6 0,-1-6 12 16,1 6 11-16,0 0-16 0,0 0 28 16,0 0-5-16,0 0 67 0,-3-4-13 0,3 4 16 15,0 0-32-15,0 0 11 0,0 0-18 0,0 0 26 16,-3-4 20-16,3 4-41 0,0 0-64 15,0 0-28-15,-3-4 56 0,3 4-7 0,-4-6 2 16,4 6 11-16,0 0 17 0,-6-2 44 0,6 2 2 16,-8-3-15-16,8 3 3 0,-10-2-26 15,10 2 2-15,-13 2 3 0,13-2-17 0,-14 4-17 16,7-1 9-16,0 2-16 0,-3 2-5 0,3 2 5 16,0-1 11-16,-3 3-32 15,2 3 1-15,-1 4-23 0,2 3 27 0,1 2-14 16,1 4 15-16,-1 3-13 0,2 4 18 0,1-1 5 15,3 5-23-15,0-3 12 0,0 0 4 16,3 0-19-16,1 1 11 0,6-7 0 0,-3 3-11 16,6-3 1-16,-2-1 4 0,2-3-4 0,1-3 7 15,0-2 5-15,2-3-5 0,2-4-10 0,0 0 30 16,2-5-4-16,4 0-16 0,0-5-2 16,0-3 9-16,2-1 6 0,-1-6-23 0,8-3 8 15,-5-1 17-15,0-5-7 0,2-1 2 0,-5 0-9 16,-1-1 19-16,-4-1-20 0,3-1-51 15,-8 2-5-15,4-4 13 0,-7 3 4 16,1 1 9-16,0-2-1 0,-2-1 3 0,-4 3 21 16,2-3-11-16,-5 1-3 0,3 0 16 15,-7-1 0-15,3 0-5 0,-3 1 13 0,-3-5-11 16,-4 0 14-16,0 1-11 0,-3-5-16 0,-7 1 24 16,3 3 0-16,-13-8-3 0,-4 4-8 0,0-1 11 15,-6 4 10-15,-5 2 0 0,2 4-6 16,-4 0-1-16,5 8 30 0,8-1-26 0,-3 3 5 15,0 3-2-15,4 3 3 0,2-1-34 0,-3 2 92 16,1 2 1-16,6 1-21 0,0 1 2 16,0 2-30-16,0 2-3 0,0 4-10 0,1-2-3 15,2 2-17-15,0 2-3 0,4 3-1 16,-3-1-19-16,6 2-8 0,0 2-8 16,4-1-21-16,0-2 14 0,0 3-11 0,6-3-3 15,-2 0-35-15,2 1-21 0,4-3-17 0,0 1-57 16,0-2-72-16,3-3-12 0,-2 4-431 0,5-3 49 15</inkml:trace>
  <inkml:trace contextRef="#ctx0" brushRef="#br0" timeOffset="18970.27">17521 4471 368 0,'-10'1'172'0,"10"-1"12"0,-10-1-31 16,10 1 19-16,0 0-123 0,-10 0 17 0,10 0 83 15,-10 0 17-15,10 0-12 0,0 0-19 16,-15-1-2-16,15 1-20 0,-9 5-13 0,2-4-8 15,2 2-33-15,-4 4 18 0,2 3-13 0,0 4-3 16,-3 4-5-16,0 4 1 16,0 4-45-16,-1 2 35 0,4 2-4 0,0 2-7 15,1-1-3-15,2 1-2 0,0 5 0 0,1-3-1 16,6 0 1-16,-3 0-8 0,5 1-10 16,1-3 0-16,1 1 7 0,3-1-17 0,1-4 12 15,2 3-7-15,1-5-3 0,3 0-3 0,0-1 16 16,0-2 10-16,4-4-15 0,-1 3-15 0,3-6 20 15,-2-4-8-15,0-2-10 0,2-1 23 16,1-3-8-16,1 0 13 0,-4-5-17 0,2 0 7 16,1-3 7-16,3-4 6 0,-2 3 0 0,-1-6 4 15,-1 0 9-15,-2-3-11 0,0-1-76 16,3-6-1-16,-4 1-2 0,-3 1 15 16,0-4 14-16,-3-2-4 0,2-2 3 0,-5-2 10 15,2-2 29-15,-6-3-19 0,1-1 14 16,-1-1-26-16,-1-2 4 0,-3 2-4 0,0-4 28 15,-2 2-15-15,-1 2 12 0,-4 0-20 0,1 2 10 16,-3-2 5-16,-1 4-5 0,-1 1 13 0,-2-2-28 16,-3 5 18-16,-1 2-11 0,-3-1 6 15,0 2-1-15,-1 3 9 0,-2 2-9 0,-4 2 11 16,3 2-16-16,1 3 9 0,-4-2-17 0,3 5 11 16,-3 1 0-16,4 2 8 15,0 0-16-15,-1 4-2 0,1 1-8 0,-1-2 8 16,0 5-8-16,1 2 8 0,-4 3-6 0,0 0 1 15,0 6-3-15,1 5 8 0,-1-2 5 16,0 2-3-16,-4 15 0 0,11-7 1 0,0 1-4 16,-4 8-1-16,8-2 17 0,3-4-13 0,-1-1-2 15,4 3 18-15,1-1-6 0,2-2-20 0,4 0 3 16,0-3 10-16,0 1 12 0,4 2-14 16,2 2 17-16,1-2-18 0,4 1-7 0,-1-2-11 15,3-2 19-15,1-1-4 0,3 0 14 0,1-1-16 16,5-3 16-16,-3 0 2 0,5-2-21 15,-1 4 11-15,3-7-2 0,1-5 9 0,2 4-9 16,-2-5-1-16,2-3-7 0,-2 0 20 16,-1-3-5-16,0 1 0 0,1-5 0 0,-1 0 7 15,0-2-7-15,-2-2-2 0,2-2 15 16,-4 1-24-16,1-2 14 0,-3-2-8 0,0 0 2 16,-1-1 6-16,-3-5 4 0,0 1 11 0,-3-3-20 15,-1-2 7-15,1-1 10 0,-3-5-17 16,-2 3 12-16,-1-7-10 0,-1-4 15 0,-1-1 3 15,1-2-8-15,-4-15-10 0,0 9 13 0,-2 2 5 16,-1 5-10-16,0-4 7 0,-4 6-20 16,-2-2 10-16,2 3 8 0,-6 2-13 0,-1 0 5 15,2 4 3-15,-5 1 2 0,0 1-20 16,-2 1 10-16,-2 4 5 0,0 2-3 0,2 3 11 16,-5 2 5-16,1-1-5 0,-1 5-18 15,0-1 13-15,-2 7-6 0,3-3 16 0,-4 4-15 16,2 1-14-16,-1 1-1 0,-4 4 19 0,0-1-20 15,2 4 19-15,1 0-17 0,0 5-19 16,1-1 22-16,-1 5 10 0,0 3-7 0,3 0 21 16,-6 14-29-16,7-4-8 0,5-2 14 0,2-2 7 15,3 4 5-15,-1-5 0 0,4 0-28 16,4-3 8-16,0 1-3 0,3 1 20 0,3-5-9 16,0 1 30-16,1-1-36 0,4 4 10 15,1-4 3-15,4-1 5 0,2-4-23 0,1 1 11 0,2-4 2 16,2-2-13-16,4-1 5 15,-3-2 15-15,3-4-2 0,3-2-2 0,-4-1-13 16,5 0-21-16,-1-4-46 0,-2 1-64 0,-5-1-228 16,4-2-401-16,-4 3 94 0,-6-1 72 15</inkml:trace>
  <inkml:trace contextRef="#ctx0" brushRef="#br0" timeOffset="21739.86">16519 3454 519 0,'-3'-3'159'15,"3"3"-3"-15,0 0-113 0,0 0 1 0,-6-5-6 16,6 5-7-16,0 0-10 0,0 0-32 16,-4-1 1-16,4 1-26 0,0 0 29 0,0 0 9 15,0 0-25-15,0 0 8 0,-7 9-11 0,7-9 34 16,-3 9-24-16,3-4 27 0,0 2-6 16,0 2 0-16,0-4-2 0,0 2 40 0,0 1-51 15,0 1 6-15,0-1-14 0,3-1 4 0,-3 1-4 16,4-1 14-16,-4 0 17 15,3 2 0-15,1-5-12 0,-1 0 12 0,3 0 19 16,-1 0-9-16,1-1-2 0,-2 3-7 0,-1-4-1 0,3 0 8 16,-2 2-13-16,3-3 57 15,-7-1-29-15,7 3 8 0,-7-3 0 0,0 0 80 16,0 0-16-16,16-7-3 0,-15 4-22 0,2-2 7 16,-3-1 0-16,4-1-13 0,-4 2-4 15,-4-4-9-15,4 0 1 0,-3 2-6 0,-1-4-12 16,1 2-16-16,-4 1-18 0,1 0-4 0,-2 1-6 15,1 0-8-15,-3 3-4 0,-1-2-16 0,-2 3-11 16,3 3 29-16,-4 0-8 16,1 0-22-16,-1 2 14 0,0 5-5 0,-3-3 11 0,4 4 7 15,-2-1 3-15,2 3-7 0,0-2 6 0,-1 9-9 16,1-5 7-16,6 1 6 16,-4 2-19-16,4 2 21 0,1-2-2 0,-1 0-1 15,3 2-10-15,0-3 19 0,1 0-4 0,3 0-4 16,3-3 9-16,-3 3-9 0,1-6 20 15,2 3-1-15,1-1-9 0,0-2 10 0,-1 0 5 16,3 1-10-16,1-5 2 0,0 0 26 0,3 0-5 16,-3-3-8-16,3 0-7 0,-10-1 2 15,18-2-10-15,-8-2 35 0,1 3-22 0,-2-5 10 16,1 2 15-16,4-2-8 0,-7-2 6 0,0 0 2 16,3-3-10-16,-2 1 3 0,-2-4-6 15,1 0 0-15,-1 0-4 0,-2 0-11 16,0-2 2-16,-1 2-7 0,-3 0 13 0,0-1-21 15,-3-1 21-15,-2 1-11 0,-1 3-7 0,-1-1 5 16,1 2 5-16,-5 1-10 0,4 2 0 16,-3 0-13-16,0 2-16 0,-1 3 6 0,-2-2 15 15,2 3-20-15,-2 2 5 0,-4 2 15 0,6 3 2 16,-5-2-30-16,2 5 16 0,0-1 7 16,0 3-8-16,1 1-5 0,-1 2-2 0,4 2 5 15,-3 2-1-15,5-1 4 0,1 1-4 0,1 0-6 16,2-1 14-16,1 1-2 15,3 0-10-15,-3-1 4 0,3-3 9 0,3 3-3 16,1-2 2-16,-1 2 1 0,4-4-9 0,2 1 9 16,-1-4-1-16,2 1-7 0,-3-3 5 0,7-1 20 15,-4-4-30-15,3 1 20 0,-2-3 13 16,2 0-8-16,1-3 5 0,0-2 3 0,0 1 8 16,-1-5-11-16,0-2 16 0,-2 0 5 0,-1 0 7 15,-3-2-17-15,4 1-52 0,-5-2-2 16,-2 3 21-16,-4-2 7 0,3 2-6 0,-3 2 19 15,0-4-18-15,-3 5 64 0,3-2 8 0,-4 3-37 16,-2 3 9-16,2-2-34 0,-3 4-5 16,7 2-26-16,-14 2-30 0,5 1-62 0,1 4-89 15,1-3-36-15,-3 7-571 0,4-1 82 16,-5 3 107-16</inkml:trace>
  <inkml:trace contextRef="#ctx0" brushRef="#br0" timeOffset="37600.75">23202 1791 509 0,'5'-6'207'0,"-2"-1"-25"0,3 0-80 16,-5-1 90-16,2 2-15 0,0-3-16 0,-3 3-71 15,0-3 7-15,3 2-20 0,-3-2 69 0,0 2-3 16,0-1-7-16,-3 0-21 0,0 0 3 16,0-1-29-16,2 1-2 0,-8-3-5 0,1 3-2 15,-2-1-14-15,-7 1-2 0,-6 1-20 0,-2 0-14 16,-9 1 6-16,-7 0 3 0,0 4-4 0,-3 0-4 16,-21 2 5-16,-1 5-21 0,-2 4 1 15,0 1 2-15,-15 7-13 0,-5 2 2 0,0 3 16 16,2 3-10-16,-6 3 5 0,3 3-10 15,0 1 17-15,-1 5-17 0,-5 2 5 0,3 4-8 16,-25 12-8-16,25-9 9 0,-17 13-4 16,23-9 6-16,-16 14-6 0,23-10-2 0,0 0-10 15,4 4 13-15,7-2-8 0,0-2 2 0,6-3 16 16,1-1 0-16,3-1 2 0,6-5-10 16,11-8 5-16,3-3 3 0,4-3-8 0,3 1 0 15,5-8 0-15,8-5 1 0,1-2 4 0,3 0-13 16,0-4 19-16,4 0-19 0,0-1 3 0,4-2 0 15,-2 0-5-15,2-3 5 16,2 1-21-16,-2-2-4 0,2 1-6 0,1 0-25 16,0-3-18-16,3-3-31 0,0 7-103 0,-11-6-191 15,11-1-384-15,0 0 61 0,0 0 82 16</inkml:trace>
  <inkml:trace contextRef="#ctx0" brushRef="#br0" timeOffset="38038.37">20236 2521 921 0,'0'7'264'0,"0"1"-39"0,0 2-18 15,-1 2-17-15,-2 3-16 0,3 3-21 0,-3 1-14 16,0-1-19-16,3 2-10 0,0 2-10 16,-1-3-6-16,-2 5-7 0,3-4-7 0,0 3-16 15,0-3-3-15,0 0 1 0,0 1-11 0,3-2-10 16,-2-1 2-16,2-1 11 0,0 0-21 16,0-3-2-16,-2 1 18 0,5-3-29 0,-3 0-2 15,2-1 10-15,-2 0-18 0,4 1-2 0,-1-4 2 16,-2 1 1-16,2-1-4 0,2 2-4 15,-1-3 17-15,-1 1-25 0,1 0 18 16,-1-3 10-16,2 2-23 0,2 0 13 0,-3-1 5 16,7-3-21-16,-4 0 13 0,7 2 19 0,0-3-19 15,3 2 10-15,4-3-4 0,-3-1-6 16,12 1-13-16,-2-1 6 0,14-2-13 0,-1 2-18 16,21-4-13-16,4 2-41 0,6-3-67 0,4 2-161 15,17-4-534-15,3 3 81 0,3-5 97 0,1-3 57 16</inkml:trace>
  <inkml:trace contextRef="#ctx0" brushRef="#br0" timeOffset="38708.18">24721 1796 724 0,'0'0'315'16,"0"0"-44"-16,-3-8-35 0,3 8-21 0,0-6-72 16,0 6-7-16,-5-5-21 0,2 1-28 15,3 4 15-15,-6-4 1 0,2-1-9 16,4 5-4-16,-7-3-13 0,-3 2-6 0,10 1-4 15,-20 3-6-15,2 3-25 0,2 0 10 0,-8 5-2 16,-1 3-8-16,-2 3 5 0,-10 8-24 0,6 4 76 16,0 1-4-16,4 2-9 0,2 5-6 15,2-1-13-15,9-4-10 0,1-4 1 0,5 1-6 16,2-3-11-16,5-1-6 0,2-1 1 0,5-2-4 16,2-1-6-16,2-1 14 0,3-2-16 15,5-5-3-15,6-1-7 0,3-5 10 0,1-2 2 16,6-5-10-16,6-2 6 0,15-7-9 0,0-5-2 15,-4-3 18-15,2-6-17 0,-7 0 9 0,-1-6 0 16,-2-3-22-16,-4 1 19 16,-2-7-14-16,-2-1 15 0,-5-3-26 0,-4-1 26 15,-5 0 2-15,-9 9 0 0,-3 3-12 0,-5 0 7 16,-1 4-5-16,-6 0-2 0,1 2 15 0,-9 2 0 16,0 1-26-16,0 2 3 0,-5 3 20 15,-5 3-15-15,2 3 5 0,-3 3 21 0,0 5-23 16,-1 3-6-16,1 3-7 0,-3 5-6 0,1 3-50 15,3 7 4-15,3 3-60 0,2-3-24 16,6 4-110-16,3-1-108 0,11-1-493 0,3-3 89 16,6-3 84-16,7-1 57 0</inkml:trace>
  <inkml:trace contextRef="#ctx0" brushRef="#br0" timeOffset="39097.06">25941 1507 778 0,'-3'-5'266'0,"-1"1"-31"15,-3 2-22-15,-3 1-21 0,-4 0-34 0,-6 1 4 16,3 1-9-16,-7 2-37 0,-1 4-6 0,-2-1-16 16,4 4-9-16,-5 1-8 0,-2 3-8 15,6 4-13-15,0 3 5 0,7 0-32 0,-1 1 1 16,2 2-25-16,5-3 16 0,6 1-3 15,0-1 0-15,2-2-13 0,6-2 2 0,0 2 4 16,1-1-1-16,6 1-18 0,1 0 16 0,2-1 0 16,4-2-3-16,-3 0 0 0,3-1 8 15,0 1-8-15,3-3 2 0,-6 2-12 0,3-1 8 16,1-1-1-16,-8-1-4 0,3-2 2 0,-2 1 8 16,-1 1 2-16,-2 1 8 0,-3-1-3 0,-5 1-5 15,-4 1 21-15,-9 4-5 0,-17 12 2 16,-8-2-10-16,-13 0 7 0,-14 4-7 0,-5 0-2 15,-4-4-6-15,3-3-10 0,9-5-21 0,-9 2 3 16,9-4-35-16,4-1-83 0,-4-5-76 16,4 3-582-16,3-6 54 0,11-3 70 15</inkml:trace>
  <inkml:trace contextRef="#ctx0" brushRef="#br0" timeOffset="40047.47">24738 3463 857 0,'11'-2'256'16,"0"2"-23"-16,0 0-28 0,1 0-18 0,1 2-29 16,4-2-9-16,-3 0-6 0,0 0-20 0,2 0-13 15,2 0-18-15,2-2 0 0,1 0-18 16,-1-5 6-16,4 1-16 0,6-5-3 0,1-3-15 16,0 2-12-16,-4-5-1 0,12-8 16 0,-9 4-16 15,-7 1-8-15,0-2-7 0,-4 2 3 0,-2-5-29 16,-3 0 26-16,-1 0-18 0,-6 4 15 15,1-1-9-15,-5 0 1 0,0 3 9 0,0 2-1 16,-6 0 5-16,0 2-7 0,0 0 8 16,-2 4 66-16,-1 0-8 0,-1 5 0 15,0-1-30-15,-4 6 2 0,-2 2-5 0,-4 4 0 16,-3 8-10-16,-4 6 5 0,-7 13-2 0,0 9-1 16,-6 15 13-16,2 6-23 0,-3 9 3 0,8 0-11 15,3 1-4-15,3 2 4 0,3 1 8 16,5 0-10-16,1-3 5 0,8-11-2 0,-2-5-3 15,1 1 2-15,2 0-7 0,-1-2 10 0,0-1-28 16,-1-2 8-16,-1 1 17 0,-1-6-30 16,-1 0-3-16,-2 0-13 0,-1-2-35 0,-6-4-16 15,-1-2-43-15,4-10-39 0,0-5-81 0,-4-2-65 16,4-6 16-16,-3-6-57 0,3-2 3 16,2-8 85-16,-4-5 89 0,1-2 7 15,-2-5 45-15,-1-6 9 0,1-4 70 0,2-6 61 16,2 3 54-16,-8-14 120 0,10 7 0 0,0 6-92 15,1-3 5-15,6 1-23 0,0 6 5 16,3-2-15-16,1 3 28 0,6 0-31 0,4-3-5 16,10 1-2-16,1-2-8 0,16-3 2 0,7-1-2 15,3 4-11-15,7 4-1 0,-2 0-19 0,4 2-3 16,-1 4 1-16,0-1-13 0,-2 4 2 16,-8 4-28-16,-4-1 29 0,-1 1-9 0,-3 2-2 15,-4 1 3-15,-2 0-8 0,-4 0 10 16,-6 4-15-16,2-2-2 0,-3-1 7 0,-4 2-3 15,0 0 29-15,-2 2-21 0,-4-5 0 16,4 4 8-16,-4 1 5 0,-7 0-16 0,0 0 11 16,10 3-3-16,-7 1 13 0,-3-4-7 0,-5 11-4 15,0-1 1-15,-1 1 15 0,2 1-17 0,-3 4 19 16,0 0-17-16,0 2-5 0,1 3 4 16,-2 0-22-16,1 0 5 0,1 0-36 0,2 1-46 15,1-3-31-15,-3-2-45 0,6-1-63 0,-1-2-81 16,2-2-438-16,2 0 23 0,4-8 98 15</inkml:trace>
  <inkml:trace contextRef="#ctx0" brushRef="#br0" timeOffset="40212.94">25483 3395 875 0,'0'-7'292'0,"-4"4"0"15,4-1-39-15,0 4-48 0,0 0-29 0,-3-6-37 16,3 6-14-16,0 0-2 16,0 0-34-16,-4 14-58 0,-2-1-85 0,3-1-71 15,-11 9-195-15,14-2-402 0,-1-2 44 0,2-4 81 0</inkml:trace>
  <inkml:trace contextRef="#ctx0" brushRef="#br0" timeOffset="40422.49">25805 3284 770 0,'0'0'305'0,"0"-7"-21"0,0 7-44 15,0 0-30-15,0 0-2 0,0 0-29 16,0 0-21-16,-7 27 4 0,-1-6-24 0,-2 7-23 0,0 20-20 16,-7 5 5-16,3 18-24 0,-3 5-22 15,0 2-36-15,-3 3-82 0,6 1 10 0,-3-3-69 16,7 0-135-16,7-19-36 0,9 0-464 15,1-10 85-15,11-7 69 0</inkml:trace>
  <inkml:trace contextRef="#ctx0" brushRef="#br0" timeOffset="40779.94">26047 4078 941 0,'0'-8'318'0,"0"1"-57"16,3 3-18-16,-3 4-30 0,-3-9-21 0,3 5-24 15,0 4-32-15,0 0-46 0,0-8-6 0,0 8 1 16,4-4-24-16,-4 4-10 0,6 0-28 16,1-3-10-16,-7 3-56 0,17-3-24 0,-7 1-48 15,1-3-62-15,-1 1 34 0,3-3 10 16,-2-2 13-16,2 0 50 0,-3-2 50 0,1-3 33 16,-1 3 48-16,-3 0 8 0,-4 0 31 0,2-2 8 15,-5 3 30-15,3 0-31 0,-3 1 1 16,-3 1-13-16,-2-1-11 0,-1 2-2 0,-4 5-18 15,-1-1-10-15,-6 3-3 0,0 5 18 0,-6 3 0 16,2 4 8-16,-7 3-26 0,-6 13 23 0,3 1-15 16,4 3-5-16,0 2 15 0,10-1-23 15,6-7-10-15,7 5 0 0,3-6 2 16,3 0-7-16,9 1 2 0,9-5-12 0,24 4-19 0,7-4-17 16,18-12-21-16,23-2-61 15,-13-6-82-15,3-2-210 0,24-7-477 0,7-6 91 16,-4-10 104-16,3-5 54 0</inkml:trace>
  <inkml:trace contextRef="#ctx0" brushRef="#br0" timeOffset="43192.6">27852 3083 476 0,'11'-25'174'15,"2"3"2"-15,-4 3 21 0,1 4 11 16,-5 1-21-16,2-3-13 0,-4 4-13 0,4 1 44 16,-3 2-39-16,-1 0-23 0,0 0 6 0,-1 2-24 15,-7 0-20-15,-3 2-2 0,-5 1-1 16,-11 4-30-16,-5 1-6 0,-17 4 16 0,-22 6-33 15,-24 4 10-15,0 5-6 0,-1 0-7 0,-2 5 1 16,9 1-19-16,7 1-3 0,7 3-9 0,14-6 7 16,10 2-3-16,7 2-7 0,4-2-10 15,13 1-1-15,7-1-2 0,6 0 15 16,5 0 1-16,6 2-9 0,9 6 9 0,9 12-21 16,20 11 0-16,10-1 5 0,10-4 20 15,7 0-12-15,3 0-6 0,-3-1 6 0,0-1-5 16,-4-1-3-16,-6-5 25 0,-6 2-20 0,-15-12 3 15,-5 2-8-15,-8-7 0 0,-4-3 8 0,-7-5-1 16,-6 2-2-16,-4-2 11 0,-7 5-3 16,-10 0-16-16,-17 10 3 0,-7-3-3 0,-17 1 1 15,-7-1-6-15,5-10-5 0,-6-6 29 0,4-7-32 16,0-5 22-16,-2-4 4 0,2-3-5 16,4-6-3-16,3-4 11 0,8 0-15 15,5-7 9-15,11 2 11 0,7 1-20 0,11 2 2 16,6-3 10-16,7 2-23 0,4-1-2 0,8-3 2 15,6-2-13-15,18-6-25 0,6 3-3 16,10 3-56-16,6 5-41 0,14-6-51 0,-3 11-69 16,-1 2 20-16,0-5-46 0,-3 7-432 0,-2 6 96 15,4-1 52-15,-19 1 438 0,-11 2 128 16,-6 0-32-16,-7-1 111 0,3 0 136 0,-10 1-39 16,1 0 144-16,-5 0 20 0,1 0-25 0,-4 0-32 15,-3 0-27-15,3 0-36 0,-10 0-1 16,7 2-19-16,-7-2-29 0,0 6-8 0,0-6-4 15,-3 9-29-15,-1-1-18 0,-3-1 0 0,4 2-7 16,-1 0-13-16,-2 0 2 0,3 4-20 0,2-2 10 16,1 1-23-16,1 1-7 15,2-1-24-15,7 1-7 0,1-2-21 0,2-1 8 16,7-5-16-16,1 2 11 0,11-4-21 0,-3-6 8 16,13-2-7-16,10-6 14 0,1-5-20 15,-1 1 8-15,-8-2 5 0,1-2 8 0,-11 3 25 16,-6 3 18-16,-7 1 8 0,-2 2 23 0,-3 0-8 15,-4 0-5-15,-2 2 11 0,0 4-17 16,-3-4-1-16,-1 3-14 0,-5 4 11 16,-1 1-13-16,0 0 3 0,0 0-13 0,0 0 23 0,-24 21-24 15,12-8 6-15,-4 4 5 0,0 7-7 16,-7 12-9-16,-3 4 16 0,6 2-10 16,-4 5-5-16,0 2 0 0,-5 13 2 0,0 2-5 15,1 4 0-15,1-1 5 0,-1-3-5 0,5-13 8 16,2 0-18-16,-1-1 0 0,1-2 18 15,0-3-6-15,0 1-9 0,1-4-3 0,6-8-5 16,0-7-3-16,0-2 8 0,4-6-6 0,2 0-1 16,-4-6 17-16,5 0-16 0,-3-4 19 0,-1-1 5 15,7-7-5-15,-5-2-1 0,9 1-12 16,-10-12 5-16,6 1 13 0,4-3-18 16,4-5 2-16,6-12-4 0,10-15 9 0,15-14 6 15,9-3-3-15,9 2-8 0,7-5 3 16,8 0-7-16,21-16 20 0,0 4-16 0,3-1 0 15,-20 19 11-15,-1 3-13 0,-5 3 5 0,-5 4-3 16,-7 3 11-16,-12 11 7 0,-6 3-4 0,-4 2-19 16,-8 6 13-16,-7 7-2 0,-3 0 4 15,-4 4 14-15,-6 2-24 0,2-1 1 0,-6 3-3 16,-3 2-3-16,-4 1 10 0,-3 0-22 0,-4 4 20 16,-2 2 0-16,-5 1-15 0,0 3 20 15,-2-2 5-15,-1 7-18 0,3 1 1 0,-3 3-4 16,4 1-9-16,2 3 12 0,5 1 8 0,2 3-15 15,1-1 2-15,7-1 13 16,3-1-13-16,3 1 8 0,7 4 0 0,1-4 2 16,8 4-4-16,2-4 2 0,2 2 10 0,3-4-15 15,0 0 2-15,-1-1 3 0,-1 0 7 0,0-5-12 16,-4 0 23-16,0-1-26 0,-5 0 3 16,-2-2 7-16,-3-1 6 0,1-1 5 0,-1 0-1 15,-1 1-7-15,-1-3 10 0,-4 2 13 0,2-2-12 16,-3 0-1-16,-3-3-2 0,-3 5-6 15,3-5 8-15,-7 10 1 0,0-6-1 0,0 0 0 16,1 1-25-16,-1-3 10 0,1 3 15 0,-2-4-15 16,8-1 0-16,-10 0 0 0,10 0 7 0,-4-6-2 15,3-1-33-15,3-5 10 16,7-9 10-16,3-5-10 0,11-16 15 0,4-2-2 16,11-14-3-16,3-1 3 0,3-4-5 0,1 2 25 15,2-1-5-15,-1 2 26 0,-3 2-16 16,-5 5 13-16,-7 13 29 0,-4 1 1 0,-3 4-24 15,-3 9 40-15,-6 6-33 0,-3 4 8 0,-2 0-14 16,0 2 9-16,-3 3-19 0,1 3-14 16,-2 0 7-16,-2 2-8 0,-1 4-5 0,-3 2-2 15,0 0-11-15,0 0 3 0,0 23 18 0,-7-2 7 16,-11 25-23-16,-1 1 14 0,1 8-9 0,-9 15 1 16,3 8-3-16,1-3-28 15,2 2-11-15,3 0 6 0,1-2-46 0,3-17-19 16,4 2-1-16,1-5-14 0,2-5-23 0,1-11-30 15,1-11 17-15,2-5 21 0,3-6 52 16,0-4 27-16,0-6 21 0,3-2 33 0,2-3 15 16,-5-2 11-16,12-10 10 0,-5 0 0 0,6-6-8 15,0-5-4-15,-2 0 22 0,1-4 25 0,1 0 4 16,0 0-6-16,-5 1-5 0,2 2-18 16,-4 2-5-16,1 3-7 0,2 0 7 0,-4 1 10 15,-2 3-15-15,1 3-15 0,2-1-24 0,-2 3 9 16,3 0-19-16,3 2 5 0,0-1 1 15,1 4-1-15,2-1-30 0,1 2 10 0,3-1-18 16,0 2-28-16,0-3-11 0,4 1 6 16,0-2 8-16,2-2-19 0,1 1 21 0,-3-2 8 15,-1-3 15-15,-3 1 33 0,0 0 36 16,-6-1 3-16,-1-1 18 0,2 2-13 0,-7-1 12 16,1 0-4-16,-5 1-3 0,2 5-8 0,-6-2 3 15,1-1-13-15,-3 3 20 0,-2 1-37 16,-4 3 9-16,2 1 3 0,9 0-3 0,-22 2-2 15,9 5 2-15,-1 2-4 0,1 0 4 0,-1 7 0 16,1 0 1-16,3 1-21 0,2 4 7 16,4 0 1-16,1-2-3 0,0-1-3 0,6 2 3 15,1-2 3-15,6-6-1 0,1 5 1 0,9-5-1 16,0-3-7-16,6-2 13 0,0-6-3 0,5 0-10 16,3-2 15-16,0-3-5 15,-3 2-7-15,1-3 9 0,-6 2 14 0,-2 0 15 16,-7-1 2-16,5 3-5 0,-6-1-12 0,-3 1 22 15,1 0-9-15,-4 1-14 0,-3-3 11 16,3 3-16-16,-10 0-7 0,14 0 0 0,-14 0-16 16,13 0 21-16,-10 4-3 0,-3-4-13 0,1 8 3 15,3 1 0-15,-4-2 0 0,-4-2-20 0,8 5 20 16,-4 1-41-16,0-2-3 0,0 1 6 16,3-1-16-16,1-1 18 0,2 0-5 0,1-2 6 15,4-2 12-15,2 0 2 0,6-8-2 16,1 0 0-16,6-3 3 0,5-7 7 15,9-7 2-15,-1-1 9 0,1-3 12 0,-12 6-10 16,-1 1 23-16,-3-2 16 0,-7 8 4 0,2-2-10 16,-8 4 8-16,0 1-13 0,0 0-15 0,0 3 21 15,-6 1-22-15,1 2-4 0,-6 3 7 16,0 0-22-16,0 0 7 0,-1 14 15 0,-7-3-10 16,4 3-10-16,-5 0 15 0,2 1-7 0,-4 2-8 15,6-1-3-15,-3 0-2 0,4-1-11 16,1-4 3-16,-1 2-5 0,8-4 11 0,-1 1 9 15,4-4-15-15,6-5 18 0,5-1-10 16,11-4 5-16,7-6-13 0,15-1 18 0,0-6 10 16,2 0-20-16,-6 0 23 0,0-1 17 15,-13 5-9-15,-6 2 10 0,-4 3 17 0,-6 0-17 16,-2 2-8-16,-3 2-8 0,1-2 6 0,-2 2-14 16,-4 1-4-16,3 1-18 0,-4 1 12 15,-7 1 18-15,20 4-20 0,-13 3-13 0,3 3 16 16,1 3-1-16,-1 3-7 0,0 4 2 0,4 5-17 15,2 1-1-15,5 16-28 0,2-2-25 16,1 3-164-16,-2-3-182 0,5 8-481 0,-3-6 118 16,3 0 66-16,-3-1 59 0</inkml:trace>
  <inkml:trace contextRef="#ctx0" brushRef="#br0" timeOffset="43632.92">25873 5834 908 0,'-24'-2'292'0,"7"-1"-5"0,3 2-3 15,4 1-21-15,3-3-22 0,7 3-39 0,10-9-20 16,8 2-26-16,25-14 13 0,33-1-41 16,20-6-13-16,43-6-10 0,12 2-8 0,24-4-9 15,22 0 19-15,12-3-35 0,13-1-1 0,18-2-17 16,68-8 10-16,-63 16-13 0,80-11 3 15,-72 12-10-15,-3 4-6 0,10 2-7 0,-3 2-11 16,-8 0 6-16,-6 0-13 0,-8 2 7 0,-13 3-10 16,-20 3 8-16,-18 1-8 0,-21 1-25 15,-48 6-18-15,-13 1-6 0,-16-3-12 16,-25 5-8-16,-20-2-43 0,-11 1-49 0,-15-1-46 16,-9 4-11-16,-12-2 4 0,-8-1-50 0,-17-3-71 15,-28 3-458-15,-18 3 76 0,-24 0 29 0</inkml:trace>
  <inkml:trace contextRef="#ctx0" brushRef="#br0" timeOffset="44001.58">25359 6046 1092 0,'8'-4'320'0,"9"-2"-30"16,17 2-27-16,27-10-22 0,28-4-29 0,24-3-4 15,51-8-50-15,19-4 1 0,14 1-13 16,19 0-21-16,19-4-2 0,8 3-10 16,9 2-26-16,74-11 3 0,-71 15-14 0,-1-3-14 0,84-4-3 15,-92 9 7-15,4-3-25 0,7-1-10 16,-8 1 5-16,-9 0 10 0,-9-3-23 15,-4 6 15-15,-12-1-20 0,-20 5 5 0,-18 3 5 16,-50 7-15-16,-9 3-13 0,-17-2-8 0,-24 3-27 16,-12 0 12-16,-19 5 5 0,-9-3 2 15,-8 3-7-15,-10 0 3 0,-9-1-49 0,-6 2-49 16,-4 1-66-16,0 0-200 0,-28 0-481 0,8 0 66 16,-7 0 108-16,-4-2 59 0</inkml:trace>
</inkml:ink>
</file>

<file path=ppt/ink/ink2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5T07:55:53.579"/>
    </inkml:context>
    <inkml:brush xml:id="br0">
      <inkml:brushProperty name="width" value="0.05292" units="cm"/>
      <inkml:brushProperty name="height" value="0.05292" units="cm"/>
      <inkml:brushProperty name="color" value="#C00000"/>
    </inkml:brush>
  </inkml:definitions>
  <inkml:trace contextRef="#ctx0" brushRef="#br0">15521 5867 66 0,'0'0'-23'0</inkml:trace>
  <inkml:trace contextRef="#ctx0" brushRef="#br0" timeOffset="455.97">15478 6066 345 0,'0'0'85'0,"-1"-7"-47"0,1 7-33 0,0-9-84 0</inkml:trace>
  <inkml:trace contextRef="#ctx0" brushRef="#br0" timeOffset="7606.98">15980 5736 153 0,'6'-4'54'15,"-6"4"61"-15,3-4 13 0,-3 4-20 0,0 0-4 16,4-3 1-16,-4 3-41 0,3-5 11 16,-3 5 12-16,0 0-26 0,8-3 8 15,-8 3-2-15,6-4-16 0,-6 4-8 0,7-2-7 16,-7 2 13-16,0 0-21 0,0 0-2 0,10 0 17 16,-10 0 16-16,0 0-5 0,8-1-8 15,-8 1-5-15,0 0-57 0,0 0 11 0,9-1 5 16,-9 1 85-16,0 0 7 0,0 0-2 0,0 0-3 15,0 0-8-15,7-2-23 0,-7 2 21 16,0 0-26-16,0 0 23 0,0 0-17 0,0 0-1 16,0 0-12-16,0 0 9 0,0 0-24 15,0 0 6-15,0 0 9 0,0 0-8 16,0 0-6-16,0 0-4 0,0 0 7 0,0 0 1 16,0 0-11-16,0 0 25 0,0 0-7 0,0 0-13 15,0 0 18-15,0 0-5 0,0 0-5 0,0 0-10 16,0 0-13-16,0 0 5 0,0 0 5 15,0 0-13-15,-24 4-5 0,24-4 5 0,-13 5 3 16,6-4 13-16,1-1-8 0,-5 1-1 0,1 1-6 16,0 1-9-16,-1-1 3 0,-2-1 23 15,-1 1-97-15,3 2 26 0,-6-2-6 0,7 0 16 16,-6 0-5-16,1 2-3 0,-1-1 2 0,-2 2 16 16,0-4 0-16,-1 2 5 15,1 2-2-15,2-3 86 0,-2 0-2 0,5 2-20 16,-5-1-13-16,5 0 4 0,-1-1-6 0,-2 1 4 15,4-2-10-15,-4 4 8 0,2-3-11 0,0 0 0 16,-3 2 16-16,1 0-10 0,1 0-6 16,-1-1 3-16,1 3-7 0,-1-4 7 0,2 4 5 15,4-5-23-15,-4 4 5 0,3-2-2 0,-2 0 2 16,2 2 6-16,1-3-6 0,1 0-5 16,2 1-2-16,-4-2 14 0,4 2-14 0,1-2 7 15,6-1-10-15,-11 4 13 0,7-3-3 16,4-1-20-16,-12 3 28 0,8 0-18 0,4-3 3 15,-7 2 12-15,7-2-7 0,0 0-6 16,0 0 8-16,-11 2-20 0,11-2 23 0,-3 2-5 16,3-2-1-16,0 0 50 0,0 0-50 0,0 0-2 15,-7 3-2-15,7-3 7 0,0 0 21 16,0 0-21-16,0 0 6 0,0 0 17 0,0 0-26 16,0 0 6-16,0 0 8 0,-13 0-1 0,13 0-15 15,0 0 18-15,0 0-20 0,0 0 10 0,0 0-11 16,0 0 11-16,0 0 0 0,0 0-16 15,0 0 8-15,0 0-12 0,0 0 25 0,0 0-16 16,0 0 6-16,0 0-3 0,0 0 0 0,0 0-5 16,0 0 10-16,0 0-7 0,0 0 2 15,0 0 8-15,-10-5 0 0,10 5-16 16,0 0 8-16,0 0 11 0,0 0-11 0,0 0 2 16,0 0 4-16,0 0-6 0,0 0-5 0,0 0 7 15,0 0 4-15,0 0-14 0,0 0 3 16,0 0 8-16,0 0-11 0,0 0 6 0,0 0-11 15,0 0 13-15,0 0 5 0,0 0-2 0,0 0-10 16,0 0 22-16,0 0-22 0,0 0 2 16,0 0-3-16,0 0-2 0,0 0 18 0,0 0-18 15,0 0 15-15,0 0-10 0,0 0 7 0,0 0-4 16,0 0-3-16,0 0-13 0,0 0 16 0,0 0 2 16,0 0-8-16,0 0 8 15,0 0-7-15,0 0-11 0,0 0 8 0,0 0 0 16,0 0 13-16,0 0-6 0,0 0 1 0,0 0-6 15,0 0-7-15,0 0-11 0,0 0 21 16,0 0-2-16,0 0-14 0,0 0-1 0,0 0 1 16,0 0 3-16,0 0-5 0,0 0 11 0,0 0-3 15,0 0-31-15,0 0-8 0,0 0-25 0,0 0 7 16,0 0-12-16,0 0-11 0,0 0-28 16,0 0-15-16,0 0-41 0,0 0-33 0,0 0-82 15,0 0-505-15,0 0 29 0,0 0 104 0</inkml:trace>
  <inkml:trace contextRef="#ctx0" brushRef="#br0" timeOffset="10599.33">13654 2795 304 0,'0'0'136'0,"0"0"61"0,0 0-5 16,0 0-13-16,0 0-23 0,0 0 3 0,0 0-11 16,0 0-9-16,0 0 1 0,0 0-24 0,0 0-14 15,0 0 0-15,-3-7-17 0,3 7-11 16,0 0-2-16,0 0-11 0,0 0 3 0,0 0-13 16,0 0-7-16,0 0-1 0,0 0-4 15,0 0-3-15,0 0 2 0,0 0-7 16,0 0-13-16,0 0 2 0,0 0-2 0,0 0-8 15,0 0-10-15,0 0 10 0,0 0-4 0,0 0 4 16,0 13 5-16,0-13-5 0,3 9 6 0,-3-3 4 16,0-1-2-16,0 2-2 0,0 1 1 15,0 0-1-15,0 0 7 0,0 1-16 0,0 0 9 16,0 0-8-16,0 1 2 0,0 3-8 0,0-2 9 16,-3 1-9-16,3 1 19 0,0-1-24 15,0 1 11-15,0 1 7 0,0 0 0 0,0 1 3 16,0 0-5-16,0 2 3 0,0-2 1 15,-3 3-9-15,3 0 10 0,0 1-15 16,0-2 4-16,0 3 6 0,0-2-15 0,0 3 12 16,3-4-8-16,-3 2 11 0,0 0-3 0,3 1-5 15,-2-1 16-15,-1 3-29 0,3-2 21 16,-3-1-15-16,4 6-83 0,-4-1 29 0,3 1-6 16,-3-2 3-16,4 1 8 0,-4-3 8 0,3 2 15 15,0-2-1-15,-3 0 9 0,0 0-13 0,1-2 12 16,2 1 3-16,0-1 3 0,-3-1 2 15,3 0 11-15,-3 0 2 0,1-1-3 0,3 1 8 16,-1 2-5-16,0-3-18 0,-3 0 31 0,4 1-21 16,-1-1 6-16,-3 1 4 15,3-1-22-15,0-1 22 0,1 1-2 0,-1 0-12 16,0-1 24-16,2 1 19 0,-2 0-44 0,0-2 16 16,1 0 10-16,-1 2-21 0,0-6 8 15,1 6 13-15,-1-5-6 0,0 1 1 0,1-1 7 16,-4 1 1-16,4-1-6 0,-1 4 13 0,0-4-18 15,-2 1 69-15,2-3-15 0,0 2 18 0,0 1-15 16,1-2-37-16,-1 2 16 0,1-2 8 16,0-1-3-16,-1 4-21 0,0-3-71 0,0 2 8 15,1-2-8-15,-1 0 10 0,0 1 21 0,1 1-8 16,-4-1 5-16,4 1 2 0,-1-1-2 16,1 1 11-16,-1 1-21 0,0 0 10 15,1-3 5-15,-1 3 0 0,0-2 11 0,0 5-11 16,2-2-8-16,-5 0 24 0,3 2-13 0,1-1 22 15,2 0-9-15,-3 3-3 0,-2-2 13 16,2 2 0-16,3 0-13 0,-2-1 2 0,-3 1-2 16,5 0-2-16,-3 1-1 0,1-1 11 0,-1 1 4 15,1-1-9-15,-1-1-6 0,0 0 11 16,5 5-16-16,-5-6 11 0,0 0 15 0,1 1-31 16,2 3 28-16,-3-3-27 0,1 0 12 0,0 0 10 15,0 3-10-15,2 0-5 0,-3 1 23 0,1-4-26 16,-1 0 3-16,0 3 7 0,5 0 4 15,-5-3 6-15,1 3-22 0,-1-4 2 16,3 0 11-16,-2 2 5 0,-1-3-11 0,2 5-2 16,1-3 5-16,-3-1-5 0,1 2 2 0,2 4 6 15,-3-7-3-15,1 2 20 0,3 0 3 16,-3 0-33-16,-1 0 8 0,0 2 27 0,1-3-30 16,2-1 15-16,-3 1-10 0,1 0-7 0,0-1 2 15,-1 1-1-15,-2-2 6 0,5 0-2 16,-3 1 4-16,1 0-2 0,-4 0-5 0,6 0 5 15,-5-1-5-15,6 1 5 0,-4 1 10 0,0-1-7 16,1 1 15-16,-1 0-18 0,0-1 5 0,-2 0 0 16,5 2-2-16,-3-1-24 0,2 0 14 15,-2 1 4-15,0-1 8 0,1 3-5 0,2-1 10 16,-3 0-7-16,1 4 2 0,-1-4-2 0,2 3-21 16,1 1 15-16,-3-1 6 15,4 1-3-15,-4 1-5 0,1 1 7 0,3-1-2 16,-3 1 5-16,2-3 3 0,-3 3-16 0,4 0 21 15,0 0-10-15,0 3-1 0,0-3-7 0,0 2 13 16,-1-2-1-16,2 5-7 0,2 0-2 16,-4 1-1-16,1-6-2 0,1 2 5 0,1 3 5 15,-2-3-5-15,-3-2-13 0,6 1-2 0,-3 3 30 16,0-1-17-16,-1-3-1 0,5 3 11 16,-4-3-11-16,-1 5-7 0,1-5 18 0,0 0-6 15,0 0-12-15,0-2 18 0,-1-2 0 16,1 2-11-16,-3 1-7 0,3-5 23 0,0 3-8 15,-1-2 15-15,1-3-20 0,0 1 0 16,-3-3 0-16,2 2 13 0,-2-1-10 0,2 0-1 16,-2-1-7-16,-1 1 8 0,4-4-3 0,0 2-3 15,-4 1-12-15,4-3-34 0,-4 3-7 0,1-3-13 16,0 1-31-16,-1-4-59 0,-3 5-66 16,3-3-346-16,-2 0-179 0,-2 0 84 0</inkml:trace>
  <inkml:trace contextRef="#ctx0" brushRef="#br0" timeOffset="13722.84">4722 6794 468 0,'0'0'123'0,"0"0"5"16,0 0 5-16,-3-3 5 0,3 3-10 0,0 0-33 15,0 0 84-15,0 0-8 0,0 0-9 16,0 0-21-16,0 0-6 0,0-6-17 0,0 6-13 16,0 0-16-16,0 0 16 0,0 0-23 0,0 0-2 15,0 0-9-15,0 0-22 0,0 0 2 0,0 0 8 16,0 0-31-16,0 0 5 0,0 0-2 15,0 0 2-15,0 0-2 0,0 15-5 0,0-15 7 16,0 11-20-16,3-5 10 0,-3 2 5 0,3 1-2 16,-3-1-19-16,1 3 9 0,-1-3 2 15,4 6-6-15,-4-3 9 0,3 1-13 16,-3 1 7-16,3 1 8 0,-3 2-15 0,1-4 22 16,1 4-19-16,2 1 6 0,-4 0-4 15,3-1-8-15,-2 1 13 0,1 4-7 0,-1-3 1 16,2-1-7-16,0 1-58 0,-3 0 2 0,4 0-8 15,-3 1 13-15,2-2 5 0,0 1 2 16,-3-1-9-16,3-1 7 0,-3 4 41 0,1-5-36 16,2 2 20-16,0-1-1 0,-3 0-1 0,3 0 7 15,-3 0 4-15,3-4-4 16,-2 3-6-16,2 1 11 0,1-1 4 0,-1-3-8 16,-2 2 2-16,2-1 8 0,0 2 3 0,0 0-19 0,-2-1 21 15,2-1-7-15,0 1-1 0,0 2-2 16,1-5 15-16,0 3-12 0,-4-1 4 15,3 1-4-15,-2 0 4 0,2-2-15 0,0 2 19 16,0-3-6-16,0 3-3 0,1-3 0 0,-1 3 6 16,-3-3-6-16,3 3 6 0,-2-3-6 15,3 3-4-15,-1-3-3 0,0 3 17 0,-2-3 3 16,2 3-12-16,0-3 4 0,0 3 4 0,0-3-12 16,1 4 1-16,-1 2 16 0,1-3-6 15,0-3 18-15,2 4-28 0,-2 1 12 16,-1-4-22-16,0 5 18 0,1-2 2 0,3 0-5 0,-4 1 15 15,1-4-12-15,0 3 4 16,2 2-4-16,-3-2-3 0,1 2-13 0,3-2 16 16,-4-2 7-16,1 3-3 0,2 1-12 0,-5-2 21 15,5 2-21-15,-3 0 17 0,1-1-12 0,0 1 8 16,2 0-13-16,-5-1 2 0,5 1 6 16,-3 1-11-16,-2-1 13 0,2-1 13 0,3 2-20 15,-5-2-8-15,3 2 15 0,2 1-8 0,-5-2 6 16,2 1 2-16,0 0-23 0,0-1 95 15,0 1-8-15,1 0-8 0,-1 1-5 0,1-1-2 16,0 0-13-16,2 0-10 0,-5 4 2 0,5-2-2 16,-3 1-3-16,-2-2 18 15,2-1-20-15,0 6-8 0,4-2-16 0,-3-1 14 16,-1 0 1-16,0-2-4 0,0-1 0 0,1 4 5 16,-1-2-5-16,1 1 2 0,0-3-12 0,-1 1-1 15,1 5 16-15,2-1-2 0,-3-3-4 16,1 2-7-16,2 1-5 0,-2-3 0 0,0 1 11 15,0 0-4-15,-1-2-2 0,3 2 6 0,-3-3-16 16,1 6-3-16,3-2 13 0,-3-1 5 16,-1 4-7-16,1-3-8 0,2 0 10 0,-2 2-3 15,2 0 4-15,-1-1-1 0,1 2 0 0,0 0-3 16,-2-1-7-16,2 0 8 0,-3 1 10 16,2-3-8-16,-1 3 5 0,2 0-18 15,-2 0 6-15,2 0-6 0,0 3 16 0,-1-2-6 16,1 0 14-16,-3-1-19 0,1 7 8 0,2-3-5 15,1-1 0-15,-3 0-5 0,0 0 18 16,2 0-18-16,1-2 10 0,-3 1 8 0,2-2-18 16,1 2 2-16,-3-2 6 0,3 0-6 0,-1 2 8 15,-2-2-2-15,3 2-8 0,-1 1 5 0,1-3-3 16,-3 0 8-16,2 0-13 0,2 7 11 16,-2-7 7-16,-2 0-10 0,2 1 0 0,-2-1-10 15,2 0 10-15,2 2-8 0,-4-2 3 0,2 3 3 16,0-2 4-16,-2 0-2 0,3-1 21 15,-3 0-29-15,2 1 11 0,-3 1-1 0,1-2-2 16,0 2-10-16,2 0 10 0,-2-4-5 16,-1 4 5-16,1-2 20 0,-1 0-27 0,0 1 7 15,1 1 0-15,-1-2 10 0,1 1-10 16,-1 5 18-16,1-5-13 0,0 3-13 0,-1-1 8 16,0-2 8-16,3 8-8 0,-2-4-8 0,-1-2 0 15,1 1 8-15,0-2-7 0,2 5 2 0,-5-5 10 16,5 0-5-16,-3-2 5 0,0 1-3 15,1 2-2-15,-1-2-7 0,1 1 2 0,0-2 5 16,2 1 7-16,-5-1 1 0,5 0-8 16,-3 0-5-16,0 4 2 0,1-3 14 15,1 1-6-15,-2-1-5 0,3-1-5 0,-3 5-6 16,1-4 9-16,-1 2-3 0,1-3 10 0,3 3-8 16,-4 1 3-16,0 1 0 0,1 1 3 0,0 1-3 15,-1-2 13-15,3 2-11 0,-3-1 6 16,-2-1-3-16,3-5-8 0,-1 6-2 0,0-3 3 15,-2-2-1-15,2 4 1 0,0 3 2 0,0-6 0 16,-3 4 5-16,1-2-18 0,1 3 15 16,-1 1-2-16,2 2 3 0,-3-2 0 0,0 4-6 15,0 0 0-15,0-4 11 0,3 3-8 0,-3 2 5 16,0-2-10-16,0-3-3 0,0 5 14 16,-3-2-6-16,3-3 12 0,0 2-12 15,-3 3 3-15,3-4 2 0,-1 1 0 0,-1 3 3 16,1-1-11-16,1-4-4 0,-3 6 7 0,3-3-6 15,-3-1 1-15,0 4 3 0,2-3-3 0,1 2 15 16,-3-1-13-16,0 2-4 0,3-3 17 16,-5 3-8-16,2-1-4 0,0 0 7 0,0 1-15 15,0-3 25-15,2 3-20 0,-2-3 0 0,-1 6 2 16,1-7 8-16,0 5 3 0,-1-2-3 16,3-1-5-16,-2-2 0 0,0 2-2 0,3-2 12 15,-3-1-5-15,-1 0-5 0,4-2 5 16,-3-6-7-16,0 6-1 0,3-4 1 0,-3 1 12 15,2-3-3-15,-1-1-9 0,1-1-1 16,1-3 14-16,0-4-6 0,-4 4-5 0,4-4 7 16,0-2 9-16,-3-3-14 0,3 1 9 0,0-1-9 15,0-4-15-15,0 2 6 0,0-3 17 16,0 1-13-16,0-2-35 0,0-6-62 0,-3 4-279 16,3-4-506-16,0 0 81 0,10-18 95 0,-7 1 79 15</inkml:trace>
  <inkml:trace contextRef="#ctx0" brushRef="#br0" timeOffset="15684.1">7694 6778 506 0,'0'0'203'0,"0"0"-11"15,-1-5-16-15,1 5-2 0,0 0 0 16,0-6-10-16,0 6-26 0,0 0 1 0,0 0-32 16,0 0 8-16,-3-6-18 0,3 6 8 0,0 0-18 15,0 0-33-15,0 0 8 0,0 0-11 16,0 0 0-16,0 0-15 0,0 0 0 0,0 0-6 16,0 0-4-16,-3 17-8 0,3-11 8 0,0 1-3 15,0 2 7-15,0 1-7 0,0 1-5 16,0 2 0-16,0 3-8 0,0-5-10 0,0 7 36 15,0 3-13-15,0-4-15 0,0 2 18 16,0 4-16-16,0-3 8 0,0 8 10 16,-4-1-77-16,3-1-10 0,1 4 26 0,0-3-18 15,0 2 23-15,-3 0-16 0,3-1 13 0,0 9 24 16,-3-9-9-16,3 7-1 0,0 2-9 0,-4-2 18 16,4 0 21-16,0-1-26 0,0 4-5 15,0-3 16-15,0-1-24 0,0 1 31 0,1 3-15 16,2-4 2-16,-3 1 14 0,3-2-6 0,0 2 5 15,2 0 15-15,-2 0-28 0,0-1 11 16,1 0 10-16,2-1-3 0,-2 1 3 0,2 0 0 16,2-2-1-16,-2 2-14 0,1 0 7 0,-1-1 5 15,3 2-7-15,0-3-1 16,-2 0 6-16,-1 1 7 0,2-2 1 0,-4-1-1 16,5 2 3-16,-2 1-5 0,0-3-3 0,0 0-2 15,0 2 7-15,0 0-10 0,2-4-7 0,-4 4 9 16,4-4-9-16,-2 2-3 0,0-1 2 15,0 2 21-15,0 0-3 0,0-4 6 0,2 4-1 16,-5-5-17-16,3 3 2 0,0 2 0 0,-1 1 10 16,1-4-7-16,1 2-8 0,-2 2 18 15,1-6-5-15,-3 2 0 0,2 0 2 0,-3 0-10 16,5 0 0-16,-2 4-5 0,-2-6-2 0,2 6-3 16,-2 0 2-16,3 0 6 0,-3-6 4 15,2 9 3-15,-2-4-2 0,2-2-3 16,-3 0-12-16,1-3 17 0,3 7 3 0,-3-2-11 15,2 0-7-15,-2 1 13 0,2 1-6 0,-2-2 1 16,3-2-1-16,-3 3 6 0,2 1-13 16,1-2 8-16,-1-4 2 0,-1 0 5 0,1 4-13 15,1 1 1-15,-4-5-3 0,1-2 15 0,2 8-13 16,2-8 24-16,-2 7-26 0,1 0 2 16,-1 0 16-16,2-3-28 0,-4 3 20 0,5 1 5 15,-5-2-7-15,3 0-3 0,0 0 7 16,-1 3-20-16,1-1 16 0,0-1-6 0,-1 1-2 0,-1 0 5 15,1-1 16-15,1-2-16 16,-4 2 2-16,4 0 11 0,-4-6-26 0,1 6 6 16,0-4 17-16,-1 1-5 0,1 3-10 0,2 1 7 15,-3-2-4-15,1 2 12 0,-1 4-23 16,1-3 23-16,-3 1-17 0,1-2 7 0,2 2-5 16,-4 2 5-16,6-2 10 0,-5 1 3 0,2-1-11 15,0-2-4-15,0 4 7 0,-3-3-8 0,4-1 11 16,0 0-16-16,-1 0 13 0,1-4-7 15,-1 3 7-15,0 1-10 0,0-1 10 0,1 0 0 16,-1 1-2-16,0-5 2 0,2 7-8 16,-2-5 16-16,0 5-16 0,1-3-7 15,-1-1 2-15,1 3 14 0,2-3-6 0,-3 5 7 16,1-2-2-16,0 1-5 0,-1-1 16 0,0-1-16 16,-3-1-5-16,1 1 7 0,2 2-4 0,3-3 2 15,-5 1-3-15,2 2 8 0,-3-2 0 16,3-3-7-16,-3 0-1 0,0 5-12 0,0 1 7 15,0 0 3-15,0-1 15 0,0 5-12 0,-3-5-9 16,3 3 27-16,0-3-16 0,-3 5 10 16,2-5-18-16,1 1 16 0,0 3-26 0,-3-4 8 15,3-2 23-15,0 4-13 0,-3-3 10 0,3-5-7 16,0 8-6-16,0-2 11 0,0 0-8 16,-3 0 0-16,3-3 0 0,-1 1 5 15,2-6 8-15,-2 5-29 0,1-1 26 0,0-3-15 16,0 4 5-16,0-2 8 0,0 0-16 0,0 0-2 15,-3-2 10-15,3 3-2 0,0-3-1 16,0 2 3-16,0-2 5 0,-3 2-15 0,3-3 7 16,-3-1-7-16,2 4 2 0,1-4 1 0,-3 0 17 15,2-1 0-15,-2 0-5 0,0 0 11 16,3-2-24-16,-4 2 3 0,4-6 0 0,-3 1 7 16,0 0 14-16,3-2-24 0,-3 0-7 0,2 1 22 15,1-6 4-15,0 4 4 0,-3-2-25 0,3-4 5 16,0 4 5-16,0-2-6 15,-3-2 6-15,3-1 13 0,0 0 13 0,0 0-21 16,0-4-5-16,0 1-3 0,0 1 11 0,0-1-3 16,0-4-2-16,0 4 2 0,0-1-10 15,0-6-16-15,-4 6-35 0,4-6-208 0,-4 0-555 16,4 0 54-16,-6-7 112 0,2-5 18 0</inkml:trace>
  <inkml:trace contextRef="#ctx0" brushRef="#br0" timeOffset="18695.87">4771 6754 455 0,'0'0'110'0,"-1"-4"23"15,1 4 3-15,0 0-18 0,0 0-31 0,0 0 28 16,-3-6-15-16,3 6-3 0,0 0 82 0,0 0-18 15,0 0-7-15,0 0-29 0,0 0 1 16,-3-3-6-16,3 3-12 0,0 0-21 16,0 0-5-16,0 0-11 0,0 0-14 0,0 0 4 15,0 0-5-15,0 0-25 0,0 0 7 0,-4-5 9 16,4 5-24-16,0 0-3 0,0 0 8 16,0 0-12-16,0 0 12 0,0 0 2 0,0 0-12 15,0 0 11-15,0 0-12 0,0 0 4 0,0 0 2 16,0 0-8-16,0 0 3 0,17-1-2 15,-17 1-6-15,0 0 13 0,14 1-18 0,-14-1 8 16,13 0-3-16,-6 0 8 0,-7 0-5 0,14 0 2 16,-4 0-10-16,0 0 0 0,1-1 11 15,2 0-4-15,-3 1 9 0,4-5-21 0,3 4 5 16,-2-2-66-16,5-1-6 0,-3 1 21 16,3 1-3-16,0-3 6 0,1 3 7 15,0-3-7-15,3 4 12 0,-4-2 5 0,4-1 3 16,0 0-5-16,-4 2 10 0,4-3 0 0,-3 2-2 15,0-1 30-15,-1 1-33 0,0 1 18 16,1-2 12-16,-1 2-17 0,1-4 3 0,0 5-4 16,-4 0 6-16,4-4 5 0,-1 4-5 0,0-2-3 15,1-1 11-15,-5 1-3 0,5 2 10 16,-3-3-7-16,-2 2-13 0,2 1 10 0,-1 0-3 16,0-4-2-16,-3 4 2 0,3-1 11 15,-1 1 0-15,2 1-21 0,-1-4 5 0,0 1 11 0,4 2-3 16,-5 0 5-16,5-2-5 15,0 1 15-15,-4 1-12 0,4-2-13 0,2 0-8 16,-2 2 15-16,2-1 3 0,2 1 8 0,-5-1-16 16,4 0 29-16,0-1-21 0,-3 2-11 15,2 1 11-15,1-4 0 0,0 2-13 0,0 2 11 16,4-2-11-16,-5 0 18 0,4-1-5 0,-2 2-10 16,2-1 10-16,0 1 0 0,1-5 10 15,0 4-15-15,2 1 10 0,-4-4 5 16,2 3 1-16,-4 0-14 0,1-2 11 0,-1 2 17 15,0 1-22-15,2-5 5 0,-1 4 20 0,-1 1-28 16,-1-2 8-16,-2 1 66 0,2 2 0 16,-1-2-13-16,-1 2-12 0,1-2 12 0,-1 2 1 15,0 0-29-15,-1-3 3 0,1 2 5 0,0 1-23 16,-1 0 28-16,1 0-15 0,2 1-16 16,-3-2 6-16,1 2-9 0,0 2 6 0,-1-3-8 15,1 2 8-15,0-2 0 0,-2 0-10 0,-1 1 5 16,3 0-6-16,-5-1-7 0,2 0 16 15,-2 0-8-15,2 2 2 0,-2 1-8 0,2-3 1 16,-5 1 5-16,5-1-8 0,-2 1 5 0,-1-1-21 16,1 1 21-16,1 1 3 0,4 2-13 0,-4-4 10 15,0 3 3-15,3-2-8 16,-5 2-5-16,5-1 17 0,-6-2-4 0,3 1-3 16,-4 0-2-16,1 1-3 0,0 1-5 0,-1-2 17 15,-2-1-12-15,2 2 3 0,-6 2 18 16,4-2-24-16,-1 1 8 0,-4-2-7 0,5 4-9 15,-4-3 14-15,-1 3-6 0,4-3 3 0,-2 5 0 16,-1-4 11-16,0 3-19 0,3-2 8 0,0 1 23 16,0 2-31-16,-3 0 24 0,3-3-16 15,-2 3-6-15,4 0 4 0,-5-3 2 0,1 2 0 16,-2 0 5-16,1-1 0 0,0 0-15 16,0 1 12-16,-4-2 6 0,4 2-13 0,-4-4-3 15,1 4 8-15,-1 1-7 0,1-3 14 16,-1 2-12-16,1 0 0 0,-1-1 8 0,0 1-1 15,1 2-15-15,-1-2 8 0,0 0 16 0,-3 1 4 16,1 1-13-16,2 1-9 0,0-1 9 16,-3 2 11-16,0-2-10 0,0 3-8 0,0-1-1 15,0-1 14-15,0 0-10 0,0 2 7 0,0 1-13 16,-3-2 16-16,3 0-19 0,0 2 14 16,-4-1 5-16,4-2-16 0,-3 1 11 0,0 2 9 15,0-2-17-15,0-1 10 0,2 0-12 0,-2 1 2 16,-1-2 5-16,1 2 2 0,2-2-4 15,-5 3 4-15,3-2 1 0,-1-1 4 16,1 1 4-16,-1-1-9 0,-3-3-2 0,0 6-8 16,0-5 8-16,-2 2 8 0,1-1-10 0,-2 1 14 15,-3 1-6-15,-1-1-12 0,0-1 14 16,-3 1-13-16,1 0 2 0,1-2 11 0,-4-3 5 16,4 4-3-16,-5-4-10 0,3 3 21 0,-1 0-27 15,-2-4 14-15,3 0 8 0,0 4-6 16,-3-3-8-16,2-3 3 0,-2 6 1 0,2-4-1 15,-3 2-3-15,2-2-7 0,-2-2 5 0,4 4-8 16,-6 0 6-16,2-4 7 0,4 3 10 16,-4 1-22-16,-3-1-1 0,3 2 3 15,1-3 5-15,-4-1 5 0,3 2-5 0,-2 1 13 16,2-3-11-16,0 2 1 0,1 1-8 0,-3-2-18 16,2 3 18-16,1-3 7 0,-1-1-7 15,3 2 5-15,-2 1 10 0,6-3-7 0,-7 1-6 16,5-1 1-16,-1 3 12 0,0-2-10 0,0-1-3 15,3 3-2-15,-4-3 10 0,2 0 8 16,-2 0-15-16,-1 5-6 0,1-4 8 0,0 0-8 16,-1-1 8-16,1 3-2 0,-3-1 2 0,2 1-3 15,-2-2 21-15,1-1-8 0,-1 5-7 0,0-5 10 16,1 2-26-16,-4-2 15 16,3 3 9-16,-3-2-14 0,1-1 3 0,2 4-2 15,-3-4 9-15,0 0-12 0,4 0 8 0,-4 4-11 16,3-4 11-16,1 0 7 0,-1 1-10 15,0-1-13-15,5-1 31 0,-5 4-18 0,3-4 5 16,2 2 5-16,-2-1-5 0,2-1-12 0,-2 0 20 16,2 0-6-16,-2 4-17 0,2-3 18 15,1-1-6-15,-1 0 1 0,-2 1-1 0,1-2 11 16,1 1-15-16,1-1-4 0,-2 1 6 0,-3-4-7 16,3 4 2-16,-4 0 10 0,0 0-10 15,1-1 17-15,0 1-17 0,-4-2 8 0,4 2-18 16,-4 0 17-16,3-1-10 0,-3 1 14 15,4-3-4-15,-1 2 11 0,0 1-26 0,-2 0 11 16,2-2 9-16,0 1 9 0,2 1-4 16,1-1-12-16,-3-4 18 0,5 4-18 0,-2-1 11 15,4 1-14-15,-3-6 29 0,-2 3-24 0,1 0-74 16,4-2 11-16,-3 3-3 0,-1-2 23 0,5 1-8 16,-5-3 26-16,5 1 5 0,-4 2-17 15,3-3 4-15,-3 0 21 0,4 0-6 0,-4 3 1 16,6-3-13-16,-5 0 15 0,2 2 8 0,1 0-13 15,1-2 23-15,-1 1-20 0,-1 2-1 16,4-4 14-16,-3 2 2 0,-1-1-13 16,4 0 10-16,0 3-12 0,-4-3 23 0,4 0-3 15,-1 3-5-15,1-3 5 0,-3 1-5 0,2 2-10 16,1-2 20-16,3-1-7 0,-4 4-19 16,2-2 32-16,2 3-14 0,0-4-12 0,-4 3 5 15,4-4 10-15,1 5-18 0,-1-3 18 0,0 1 29 16,3-2-50-16,-2 1 29 0,2 0-21 0,-2-2 26 15,-1-1-25-15,3-1 9 0,-3 1 8 16,4-1 3-16,-3-1-15 0,2-2 2 0,-2 1 10 16,1-2 3-16,-1 2-16 0,2 2 11 0,-2-6-13 15,2 5 10-15,-2-1 2 0,1-1-7 16,2 2 8-16,0 1-5 0,-1-1 4 0,1-1-7 16,-3 1 0-16,3 2 11 0,2-1-22 15,-2 1 19-15,-1 4 2 0,3-3-17 0,-1 0 14 0,1 0-2 16,1 3 0-16,-3-2-7 15,3 6 4-15,0-9-7 0,0 3 3 0,3 2-8 16,-2-3 7-16,2 1 8 0,1 3-15 0,-1-4 0 16,1 1 7-16,2 3 8 0,-3-4-5 15,1 5-2-15,2-4-1 0,-1 3 1 0,-2-1-1 16,3-1 18-16,-2 0-15 0,0 3 8 0,2-3 2 16,-3 3-12-16,2-4-3 0,1 3-6 0,-3-1 27 15,-3 4-14-15,7-4 8 16,-3 2-10-16,-1-3 3 0,-3 5 2 0,7-6 3 0,-7 6-18 15,3-3 15-15,-3 3-13 0,0 0-7 16,7-3 7-16,-7 3-5 0,0 0-7 0,3-4-11 16,-3 4 8-16,0 0-15 0,0 0-1 15,0 0 6-15,0 0-39 0,10 9-10 0,-6-5-18 16,0 0-86-16,-8 4-152 0,11 2-479 0,-6 2 93 16,2-3 56-16</inkml:trace>
  <inkml:trace contextRef="#ctx0" brushRef="#br0" timeOffset="21619.73">5064 8471 716 0,'-3'-3'228'0,"3"3"2"0,-7-3-40 0,7 3 12 15,-4-7-41-15,4 7 21 0,-6-5-54 0,6 5-3 16,-4-3 3-16,4 3-71 0,-3-6-16 15,3 6 25-15,-7-1-12 0,7 1-16 16,-4-6-9-16,4 6 29 0,-3-4-19 0,3 4-6 16,-3-5 13-16,3 5-13 0,0 0-10 0,-3-3 1 15,3 3-1-15,0 0-11 0,0 0 14 16,0 0-13-16,0-7 0 0,0 7-6 0,6-6 1 16,-3 2 69-16,4 2 2 0,0-4-7 0,3-1-3 15,0 4-13-15,5-5-2 0,-2 1 5 16,1-2-21-16,3 1 8 0,1-1-15 0,5-3-5 15,-3 3 9-15,4-1 1 0,-2 2-15 0,5-2-3 16,-1 1 15-16,2-1-15 0,3-2-3 0,0 3 8 16,-1-1-15-16,1 1 2 0,-4 1 0 15,0 0-5-15,1 1 3 0,-3-1-3 16,-1-1 0-16,2 7 6 0,-2-4 1 0,0-2-17 16,0 1 13-16,-4 4-3 0,1-3-2 15,-3 5-3-15,1-6-5 0,2 4 5 0,-3 2 7 16,2-5 3-16,0 5 3 0,1-3-8 0,-1 1-2 15,1 1 0-15,0-3-3 0,-4 4 2 0,4-1 11 16,-2 0-11-16,2-3-4 0,0 4 2 16,-1 1-10-16,0-1 15 0,1-4-13 0,-1 4 8 15,1 1 13-15,0-2-16 0,-1-3 6 16,-2 4-6-16,5-1 8 0,-3 2 6 0,-2-2-19 16,2-3 16-16,0 5-6 0,-5-1 16 0,1 1-5 15,-1-1-13-15,1-2-3 0,1 1 11 16,-3 1-5-16,3 1-11 0,0-3 3 0,1-1-3 15,2 3 13-15,-3-1-7 0,3 1 7 16,0 0-10-16,-2 1-3 0,3-5 8 0,-1 5-3 16,0-1-4-16,1 0 4 0,0-2 6 0,3 3-11 15,-1-2 8-15,-1 1 0 0,0 1-2 16,3 0 4-16,-1 0 6 0,0-3-13 0,-1 3 12 16,1-4 4-16,0 4-17 0,-3 0 1 0,2 0 8 15,-1-1-11-15,1 1 3 0,1 0 10 16,-3-2-7-16,3 2 7 0,0 0-10 15,0 0 7-15,-4 0-4 0,4 2 14 0,-3-2-12 16,-1 0-7-16,1 1-1 0,0-1 6 0,-2 0-1 16,-2 0 3-16,1 0 13 0,-1 0-18 15,0 0 5-15,0 0 12 0,-3 0-9 0,2 0 0 16,-1 0-9-16,1 0 4 0,-4 0 4 0,1 0-9 16,0 0 7-16,1 0 0 0,-1 4 10 0,1-3-13 15,-3-1-2-15,2 2 8 0,-2-2-3 16,2 0-5-16,-2 1 7 0,2-1-4 0,-3 2-11 15,4 1 5-15,-4-2 16 0,1-1 0 0,2 1-8 16,-3 1 12-16,1 1-17 0,2-2 3 16,-3 0-1-16,1-1-2 0,-1 3 0 15,0 1 8-15,1-1-6 0,-1-3 0 0,0 0 9 0,4 6-12 16,-4-5 4-16,1 0-6 0,-1 5 24 16,0-3-29-16,1 3 18 0,-2-4-5 15,1 4-13-15,-3-4 8 0,4 4 0 0,-5-3 2 16,4 2-4-16,-2-2 4 0,-2 3 3 0,1-4-8 15,-3 5 6-15,2-4-1 0,2 4 1 16,-5-4-1-16,1 1 1 0,2 2-4 0,-3-2-6 16,1 2 14-16,-1-3-2 0,0 3-5 0,1 0 10 15,-3-2-2-15,2 2-8 16,-3-3 0-16,3 3 2 0,-3 2-2 0,0-4 2 0,-3 2 3 16,3 2 3-16,-4-1 15 0,1 1-23 0,2 0 2 15,-2-1 11-15,-3-1-16 0,5 1 13 16,-5 2 0-16,3-2 0 0,-1 1 1 15,-3-1-6-15,3 1 0 0,-2 0 5 0,2 0-13 16,-3-1 3-16,1-1 5 0,-1 0 0 0,3 2-10 16,-6-1 10-16,4 3-3 0,2-3 8 15,-6 0-10-15,3 1 10 0,0-4 3 0,0 3-11 16,0 2 3-16,0-1 8 0,-2-1-5 0,2 1-1 16,-1 0 11-16,1-3-16 0,1 5 1 0,-1-4 7 15,-3 1-8-15,3 0 1 0,0 0 4 16,0 1 3-16,0 0-7 0,0-1 7 0,-2-2-15 15,2 2 2-15,-1 1 6 0,-2-1 4 16,1 3 1-16,-2-3 2 0,1 1 8 0,-1 2-16 16,0-3 3-16,-1 1 0 0,1 0 3 15,-3 1 4-15,4-1-4 0,-7 0 2 0,3 1-13 16,-6-1 8-16,3 2 3 0,-4-2-3 0,0 2 5 16,-1-2-15-16,0 4 17 0,-2-3-9 15,0 0-6-15,4-2 8 0,-4 3-15 0,-3-1 35 16,3-2-25-16,-1 2 0 0,2-1 8 0,-1 0-11 15,-3 0 5-15,2-4 19 0,-2 3-24 16,4 2 5-16,-5-1 1 0,1-2 2 16,0 1-5-16,2-3 15 0,-2 4-7 0,4-2-1 0,-5 1-4 15,4-2-1-15,-3 2 8 0,2-1-7 16,1-2-1-16,-2 4 3 0,2-1 5 16,-3 0-10-16,2 1 10 0,-3-1-2 0,1 0 7 15,0-1-5-15,1 2-7 0,1-1 17 0,-3 0-18 16,1 1 3-16,3-1 11 0,-3-3-17 15,2 3 1-15,2 0 10 0,-1-3-7 0,0 2-3 16,4 1-3-16,-1-6 3 0,0 6 15 0,0-4-15 16,2 2 3-16,-2-2 9 0,1 3-7 0,-1-5 0 15,0 4 3-15,1-3 12 0,-1-2-5 16,1 3-17-16,0-2 9 0,2 3-2 16,-3-2 3-16,2-2-6 0,4 0-4 0,-4 0 1 0,1 1 14 15,0-1-10-15,2 3 7 16,-2-3-3-16,2 2-12 0,-2-2 7 0,2 0 3 15,-1 0 3-15,0 0-16 0,0 1 11 0,3-1 17 16,-4-1-7-16,1 1-3 0,1 0 2 0,1-2 6 16,-1-1-13-16,1 3 16 0,2 0-19 15,0-1 8-15,-4 1 0 0,3 0 11 0,3-3-11 16,-2-1-5-16,-1 3 0 0,0-1 0 0,1 0 23 16,3-3-10-16,-1 4-8 0,-2 0 5 15,3-4-2-15,3 4-8 0,-7-1 2 0,4-2 14 16,3 2-16-16,-4 0 7 0,1 0 9 0,1-3-6 15,1 4-2-15,-3-2-24 0,2-1 21 16,2 1-12-16,-3-1 25 0,2 0-11 16,-1-2-7-16,2 5 10 0,-1-6-7 0,2 5 17 15,-1-4 1-15,-3 3-18 0,2-4-9 0,-1 4 17 16,2-3-4-16,-3 0-2 0,2 2 13 16,-1-2-15-16,2-1 17 0,-4 0-12 0,4 2-5 15,-2-1 2-15,-2-1 0 0,4-1 3 0,-3 1-1 16,1 1-9-16,0 0 7 0,0-2 0 15,2 1-5-15,-4 3 10 0,2-3-10 0,1 0-10 16,-1-1 7-16,1 2 31 0,1-1-15 0,-3 3-8 16,4-4-17-16,-2 1 6 0,1-1 12 0,1-1-6 15,0 2 15-15,2 0-20 16,-3 1 10-16,3-3-13 0,1-1 16 0,-3 1-16 16,5-1 3-16,-5 2 5 0,3-1 5 0,2 1-10 15,1-2 10-15,-4 3-5 0,4-1 0 16,-3 0-5-16,3-1 5 0,0 1 5 0,0 1-7 15,0 2-1-15,0-2 24 0,0-1-19 0,0 0 8 16,0 1 8-16,0-1-28 0,0 1 0 0,0 2 2 16,0-2 8-16,0 1 0 0,0-4-10 15,0 3 5-15,3 0 2 0,-3 3-4 16,4-4 4-16,-3 1-2 0,1 0 0 0,2-1 18 0,0-1-16 16,2 1 0-16,-2 0 14 15,2-1-16-15,1 2-1 0,-3-1 4 0,-1 0 4 16,1 4-4-16,2-4 10 0,-3 2-19 0,0-3 11 15,2 7 5-15,-2-4-7 0,-2-2-3 0,2 4 2 16,3-2 13-16,-6 0-7 0,3 2 7 16,1-3-20-16,-4 2 15 0,3 2-7 0,0-4 14 15,-2 1-12-15,3 2 0 0,-1-1 18 0,0 2-25 16,-3 3-4-16,4-7 22 0,-1 1-14 16,0 2-7-16,-3 4 7 0,4-5-22 0,2 3-6 15,-6 2-10-15,11-1-41 0,-11 1-46 0,10 1-38 16,-10-1-126-16,14 9-622 0,-11-1 75 15,1 0 145-15,2 2 74 0</inkml:trace>
  <inkml:trace contextRef="#ctx0" brushRef="#br0" timeOffset="24040.29">5494 10268 540 0,'-3'-2'212'0,"3"2"3"15,-6-7-20-15,6 7-6 0,-4-3-10 16,4 3-25-16,-3-5-8 0,3 5-11 0,-6-7 1 15,6 7-31-15,0 0 15 0,-1-1-17 16,1 1-11-16,0 0-10 0,-3-7-11 0,3 7-71 16,0 0 5-16,0 0-7 0,4-8 7 0,-1 6-13 15,-3 2 13-15,9-8 6 0,-2 6 2 16,1-5-3-16,2 5 8 0,0-4-11 0,0 2 11 16,4-2 10-16,-1-2-15 0,4 3-5 0,1 1 7 15,2-2 8-15,1-4-12 0,0 3 9 16,2-1-10-16,1-2 6 0,0 2-14 15,4-2 3-15,2 2-2 0,1-2-11 0,0-1 11 16,3 1 4-16,3 2 4 0,-3-2-6 0,-2 3 0 16,4-1 5-16,0-1-18 0,-2 3 6 15,-3 0 7-15,-1 0-5 0,-2-1 8 0,-2 1-3 16,2 3 2-16,2-4 1 0,-6 4-3 0,4-4-7 16,-3 5-1-16,2-3 11 0,0 3 0 15,-7-4-1-15,7 4-9 0,-2-3 4 0,-1 2-15 16,-1 2 29-16,4-5-11 0,1 6-5 0,-1-4-5 15,1 0-5-15,0 1 33 0,2-1-41 0,1 1 7 16,-3-2 9-16,2 3-6 0,1 1 11 16,-1-2 10-16,1 0-11 0,-3 2-10 0,2-1 37 15,-3-3-27-15,1 3 1 0,2 1-8 16,-3 0 5-16,-2-3-3 0,3 2-2 16,-1 2 7-16,3-2 4 0,-2-3-19 0,-1 4 8 15,0 1 12-15,1-3-7 0,-1 3-2 0,-3-2 12 16,0 2-7-16,0-2-6 0,-4 2-5 15,4 0 11-15,-3 2-6 0,-1-2 1 0,1 2 4 16,-1-1-9-16,1 1 4 0,2-2-2 0,-1 0 0 16,-2 1 23-16,3 2-23 0,-1 0 5 15,1-2 5-15,-2-1-15 0,2 5 10 0,-1-3 0 16,1-1-6-16,-2 3 12 0,6-1-14 16,0-1 8-16,-3-1 2 0,4 5-2 0,-5-5 8 15,-2 4 10-15,3-3-21 0,-3 1-4 16,-1 1 9-16,1-1 1 0,-1-2-3 0,0 5-5 15,-2-5 7-15,-2 5-2 0,2-4 3 0,-2 5-3 16,-2-5 2-16,0 5 4 0,0-4-22 0,-4 2 14 16,0 2-1-16,4-3 1 0,-7 3 2 15,3 0-16-15,0 1 6 0,-3-2 0 0,3 0 5 16,-6 2 7-16,6-1-7 0,-6 1-5 0,2 0 2 16,1 1-5-16,0-1 8 0,-3 4 15 15,2-6-17-15,-2 6 14 0,-1-3-22 0,1 1 20 16,2-2-5-16,-2 2-5 0,0 0 0 0,2 0 2 15,-3 2 3-15,1-4 3 0,-1 2 0 16,1 3-11-16,-1-3 5 0,4 0-7 16,-6 0 0-16,2 1 12 0,0 0-4 0,-3-1 9 15,0-2-1-15,3 2-19 0,-6 1 18 0,0 0 3 16,0-1-8-16,-1 3 10 0,-4-1-5 16,-1-2 5-16,-1 5 0 0,-5-1-10 0,2-2 18 15,-5 2-15-15,2 2 10 0,-5-4-21 0,0 3 16 16,1-3-3-16,-7 1-5 0,-1 1 7 15,1-3-1-15,0 4-14 0,-1-5 10 0,-3 4 11 16,1-3-10-16,5-3 7 0,-5 2-10 16,6 1-5-16,0-1-8 0,0-3 18 0,0 2-5 15,1-2 11-15,-1 2-6 0,0-1-8 0,-1 0 6 16,1-2 2-16,1 1 0 0,-1 0 5 16,0 3-7-16,3-6 2 0,1 0 15 0,-4 3-12 15,0-2-5-15,0 0 2 0,-2 2-8 16,1-2 36-16,-2-2-30 0,0 4 5 0,2-3 2 15,-2 2-13-15,-1-1 8 0,5-2-2 0,-1 0-3 16,-3 2 10-16,2-3-2 0,1 4 5 16,1-4-3-16,-4 4 10 0,6-4-25 0,-3 3 33 15,3-1-40-15,-2-4 14 0,-2 7-2 0,1-6-5 16,-3 3 3-16,0-1 17 0,3-2 3 16,-3 4-21-16,2-3 3 0,-5 0 5 0,6-2-2 15,-4 4 2-15,5-1 5 0,-1-2-10 16,0-1 8-16,-1 4-16 0,2-4 3 0,-1 1 8 15,0 1-8-15,0-2 2 0,1 0 16 16,-1 0-11-16,3 0 1 0,-3 0 10 0,4 1-11 16,-1-2-7-16,3 1 26 0,2 0-14 0,-2 0 11 15,2 0-13-15,-2 0-2 0,2-1 2 16,-2 0-2-16,2 1-9 0,1-5 22 0,-1 5-8 16,-2-1-8-16,1 0 10 0,1-1 5 0,1-1-23 15,2 2 6-15,-4 1 27 0,6-2-27 0,-2 1 4 16,-5-3-4-16,5 2 7 0,-1 1 5 15,-2 1-15-15,1-2 21 0,2 1-6 16,-1-3-18-16,0 4 11 0,0-1 17 0,1 0-30 16,0-4 5-16,-1 4 18 0,1 1-11 15,-1-3-2-15,3-1 8 0,1 1-8 0,-4 1 0 16,4-3 15-16,-4 1-12 0,4 0-11 0,0-3 11 16,-4 1 7-16,4-2-18 0,0 2 11 15,-4-2-1-15,4 0-4 0,-1-1-1 0,-2 0 16 16,3 1-10-16,-1-1-3 0,1 0 7 0,-3-3 1 15,2 2-8-15,4 2-3 0,-6 0-4 0,2-3 4 16,1 3 3-16,0-1 0 0,0-1-5 16,0-1 8-16,3 7 4 0,-4-5 6 0,4 2-16 15,-3 1 1-15,0-4 15 0,3 3-18 16,0 3-1-16,-2-2 6 0,1-2-7 16,1 1 9-16,1 5 6 0,-1-4-13 0,0 1-8 15,0-1 21-15,3 0-11 0,-2 2 11 0,2 0 0 16,-2-1-16-16,2 0 5 0,-3-2 3 15,1 6 3-15,2-6 7 0,-2 4-12 0,2-4-1 16,-3 5-10-16,3-3 6 0,-2-2 4 0,2 4 6 16,-3-5 4-16,4 6-4 0,-5-3 12 0,5-2-7 15,-4 6-3-15,4-4 3 0,-3 0 10 16,2 0-13-16,1 3-10 0,-5-2 5 16,5 0 0-16,3 4 0 0,-7-9 5 0,4 8-13 15,0-4 8-15,3 5 3 0,-6-3 2 16,5-3-5-16,1 6-8 0,-7-1 5 0,7 1-9 15,0 0-6-15,-4-7-3 0,4 7-4 0,0 0-32 16,-3-3-2-16,3 3-20 0,0 0-18 0,0 0-26 16,0 0-69-16,10 10-330 0,-3-6-272 15,0 0 101-15,0 1 32 0</inkml:trace>
  <inkml:trace contextRef="#ctx0" brushRef="#br0" timeOffset="26597.64">5813 12191 389 0,'-7'-2'163'15,"7"2"-6"-15,-4-6 1 0,4 6-4 0,0 0-21 16,-9-2-5-16,9 2 89 0,-4-5-22 0,4 5-21 16,-6-3-18-16,6 3 3 0,0 0-21 15,-7-7 0-15,7 7-10 0,-4 0-15 0,4 0-13 16,0 0 7-16,-4-5-30 0,4 5 5 16,0 0 2-16,-3-3-9 0,3 3-9 0,0 0 11 15,0 0-31-15,-3-6 5 0,3 6 1 16,0 0-9-16,9-5-12 0,-4 1 2 0,1 2-2 15,1 0-1-15,3-4-19 0,1 3 9 0,5-2 16 16,2-4-97-16,2 4 4 0,4 0 19 16,0-3-16-16,3 1 5 0,5-1 14 0,1 0 4 15,1-1 13-15,0 1-5 0,0 1-18 0,1-1 28 16,0-1 0-16,-1 1-5 0,0 3-2 16,0-2 10-16,3 1-3 0,-3-2-10 0,1-1 10 15,3 2 0-15,-4-1 6 0,3 4 4 16,-2-2-10-16,2-1-7 0,1 4 15 15,-1-2 0-15,1-3 12 0,-4 6-14 0,-3-5 9 16,0 6 1-16,3-2-11 0,-3-1 8 0,2 1 5 16,-2 1-13-16,0-3 21 0,0 5-18 15,-1-2 0-15,2-1 0 0,1 1 2 0,-2 1-9 16,-3 1 14-16,3 0 3 0,-1-2-2 0,-6 1 7 16,1-3 0-16,2 4-20 0,-4 0 10 0,1 0 8 15,0 0 2-15,-3 0-10 16,2 0 8-16,-2 0-19 0,0 0 11 0,2 0 11 0,-2 0-11 15,0 0 2-15,-1 0-2 0,0 4-15 16,1-4 7-16,-1 1 8 0,-2 1 0 16,3-2-5-16,-4 1 0 0,6 4 0 0,-5-4 23 15,-1 0-29-15,4 1 11 0,-2 1-5 0,2-1 3 16,-3 1-6-16,1-3 8 0,2 5-10 16,-3-3 10-16,1 1 8 0,2 0-14 0,0-1 12 15,-4-2-17-15,4 5 6 0,-2-3 3 0,2 1 4 16,0-3 6-16,-4 5-8 0,3-3 5 0,1 1 5 15,-4 0-23-15,4-1 13 0,-5 0 8 16,2 2-3-16,0-1-7 0,-2-2-6 16,2 6 11-16,-2-7-16 0,-2 6 13 0,-1-4-10 15,2 0 7-15,-2 2 6 0,0 0-11 16,1 0 0-16,-4-1 13 0,2 0-23 0,0 2 13 16,-2 0 5-16,1-1-15 0,-1 1 12 0,3-2 8 15,-2 3-7-15,-1-4 10 0,-3 5 2 0,4-3-15 16,-1 2 20-16,-4 0-25 0,5-4 10 15,-4 5 10-15,3-3-23 0,-4 2 6 0,5 1 1 16,-4-4-9-16,0 5 13 0,-1-1-1 0,5-1 6 16,-4-4-14-16,-1 7 6 0,-2-1 3 15,3-2-9-15,0-2-1 0,3 4 32 0,-4-1-23 16,1 0 3-16,-2 0 0 0,1 1 0 16,1-4 6-16,0 3-27 0,-1 3 21 15,1-3-18-15,-3 0 11 0,-1 0-6 0,1-2 13 16,-1 1 0-16,3 2-8 0,-6 1 3 0,1-1-10 15,2-1 15-15,-6 0 10 0,2 2-20 0,-2 0 12 16,0 1 6-16,-4-2-3 0,0 0-10 16,-3 2 2-16,3 0 13 0,-3 2-7 0,-1-2-11 15,-2 0 1-15,3 2 4 0,-4-3 6 0,0 0-3 16,0 1 5-16,1-2-10 0,-5 3 2 16,5-1 8-16,-4 0-10 0,3 1 10 0,-3-3 3 15,1 1 0-15,-2-1-14 0,1 0 9 16,0 2 2-16,0-3-5 0,-4 3 10 15,0-1 1-15,2 3-9 0,-5-4 8 0,3 0-17 16,-3 2 9-16,1-3-7 0,1 2 5 0,-2-1-10 16,0 0 13-16,1 1 2 0,-4 0-10 0,3-2 2 15,0 2-5-15,2-1 26 0,-4-1-20 16,2-1-6-16,3 1 5 0,-3 2 6 0,7-1 5 16,-3-1-8-16,3-1-3 0,-1-2 3 0,1 3 13 15,0-2-18-15,0-1 15 0,1 3-7 16,1-2-1-16,-1 0 3 0,1 0-5 0,-1-2 0 15,-1 3 3-15,3-3 15 0,-4 4-11 0,2-5-1 16,-2 4-17-16,-3 0 11 0,2-4 11 16,-2 4-1-16,-6-1-3 0,2 1-4 0,-5 2-11 15,3-1 8-15,-8 0 13 0,1 0-10 0,0-1-3 16,0 2 12-16,0-1-27 0,-1 1 13 16,1-1 7-16,-3-3-5 0,2 3-8 15,1 0 3-15,0 2 10 0,6-4 0 0,-2-1-13 16,2 3 3-16,2-2 13 0,-2 0 28 0,4-1-36 15,-3-1-3-15,2 3 14 0,3-4-11 16,0 0 20-16,2 3-10 0,0-2-2 0,-1-3 12 16,0 1 3-16,2 3-28 0,1-2 10 0,0-2-2 15,-1 0 10-15,1 0 2 0,2 0-2 0,-2-2-16 16,0 1 3-16,-1-2 6 0,1 2 1 16,1 0 9-16,-3-2-14 0,6 2 1 15,-6-4 4-15,2 5-12 0,2-1 8 0,-2-2 10 16,1-1-3-16,0 4-8 0,0-3 9 15,-1-1 7-15,5 1-6 0,-4 1 11 0,1-3-28 16,1 3 21-16,-5-3-29 0,9 4 10 0,-5-5 11 16,-2 2-8-16,1-1 2 0,3 1-2 15,-3-2 11-15,1 0-9 0,1 1 11 0,-2-1-21 16,3-1 24-16,-2 3-16 0,2-3 5 0,0 0 0 16,4 5-8-16,-4-4 26 0,1-1-25 0,2 2-1 15,-2 0 3-15,3-2 3 0,-1 3-1 16,-2-4 11-16,3 2-10 0,-1-2-13 0,1 2 10 15,0 0 5-15,-1-1 8 0,2-1-21 16,1 0 5-16,-2 0 14 0,0-5-17 16,3 2-9-16,-4 3 30 0,2-7 6 0,2 5-21 15,0-1 25-15,-1-2-40 0,-2 2 13 0,4 0 2 16,-1 0 15-16,0 1-10 0,3-1 8 16,-2-3-5-16,2 6-1 0,-2-2-4 0,2 1-6 15,1-4 31-15,-4 3-30 0,4-1 12 0,2-3-15 16,-2 4 2-16,0-5 21 0,3 5-15 0,-3-3 2 15,2 3-10-15,-2-5-3 0,3 5 11 16,0-5-1-16,0 5-2 0,0-5 16 0,0 5-6 16,0-2-13-16,0-1 6 0,0 5-8 0,0-3 5 15,0-1 7-15,3 1-1 16,-3 4 6-16,1-1-14 0,2-2 4 0,0 2-4 0,1 0 2 16,-1-1 15-16,4 1-17 0,-3 0-11 15,2-1 5-15,1 1 3 0,-1 1 5 0,2-3 8 16,-2 3-16-16,1 3 3 0,0-3 2 15,-1 0-12-15,2 0 12 0,-1 0 6 0,0 2 0 16,2-1-14-16,-1-2 11 0,-2 2 3 0,1 2-3 16,0-3 8-16,3 2 15 0,-3 2-18 15,-3-4-10-15,2 2-6 0,1 0-1 0,0 0 19 16,0 0 6-16,-1 0-10 0,1 0-6 0,1 0-7 16,-2-2 17-16,-2 4 1 15,2-2-10-15,1 2-1 0,-3-2 3 0,3 3-3 16,-3-3 3-16,2 2 6 0,-3 0 11 0,4-1-19 15,-7 4-11-15,7-5 5 0,-3 0 8 0,-4 5 6 16,6-2-9-16,-6 2 6 0,7-6-9 16,-7 6 6-16,3 0-7 0,-3 0 9 0,0 0-12 15,0 0 0-15,7-7-26 0,-7 7-13 0,0 0-10 16,0 0-7-16,0 0-34 0,0 0-66 16,8 8-113-16,-5-1-563 0,0-5 76 0,-3-2 93 15</inkml:trace>
  <inkml:trace contextRef="#ctx0" brushRef="#br0" timeOffset="27874.49">5249 6742 263 0,'0'8'195'15,"0"-8"-8"-15,0 0-90 0,0 0 23 16,0 0 77-16,0 0-5 0,0 0 3 0,0 0-14 15,0 0-9-15,0 0-3 0,0 0-113 16,0 0 44-16,0 0-23 0,0 0 10 16,0 0-21-16,0 0-12 0,0 0 18 0,0 0-26 15,0 0-3-15,7 3 1 0,-7-3-1 0,0 0-14 16,0 7-19-16,0-1 21 0,0-6 2 16,0 10-18-16,0-1 1 0,0-1 1 0,0 2-9 15,0 2 10-15,0-2-5 0,0 1-11 0,0 1 6 16,3 0 10-16,-3-1-18 0,0 2 5 0,0-4-2 15,0 1 10-15,1-2-6 0,-1 0-14 16,0 1 7-16,2-2 2 0,-2 0 6 0,1-3 5 16,-1 3-3-16,0-1 5 0,3 0-15 15,-3-6 23-15,0 9-13 0,0-7 6 16,0-2-14-16,0 8-2 0,0-8 34 0,3 2-11 16,-3-2-13-16,0 0 10 0,0 7-2 0,0-7-18 15,0 0-10-15,0 0-21 0,0 0-61 16,0 0-102-16,1 3-623 0,-1-3 52 0,0 0 94 15</inkml:trace>
  <inkml:trace contextRef="#ctx0" brushRef="#br0" timeOffset="28700.37">5150 7469 706 0,'3'-4'248'0,"-3"4"-30"16,0 0 7-16,0 0-84 0,-4-7-31 0,4 7 26 16,0 0-34-16,-2-5-5 0,2 5 16 0,0 0-6 15,0 0-27-15,0 0 4 0,0-7-15 16,0 7 3-16,0 0-3 0,6-4-7 16,-6 4-19-16,8-1 6 0,-8 1-13 0,13-5 12 15,-4 5-15-15,-1-1-4 0,-8 1 12 0,17 0-13 16,-8 0 0-16,0 1-23 0,0-1 3 15,1 4 2-15,1-2-2 0,-1-1-6 0,0 5-4 16,-6-4-4-16,6 1 12 0,-3 4 6 0,-4-1-4 16,0 2 10-16,-3 0-8 0,0 1-20 15,-6 2 18-15,-1 1-11 0,-3 1 34 0,2 0-39 16,-2-1-7-16,-3 0 20 0,2-2 10 0,-1 0-17 16,0-1 4-16,2 0-2 15,0-1 13-15,0-1-23 0,3-1 23 0,0-2-8 16,-2 1 5-16,4 2-15 0,-2-4 5 0,4-2 5 15,-3 4 8-15,6-5 0 0,-4 4-13 0,4-4 2 16,-3 3-2-16,3-3-10 0,0 0 10 16,0 0-3-16,0 0 6 0,0 0 5 0,23 0 7 15,-23 0-13-15,18-3 6 0,-5 1-8 0,1 1-8 16,-1 0 14-16,5-4-17 0,-2 4 14 16,5-6 17-16,0 4-17 0,-4 1 10 0,4-3-13 15,0 0 10-15,-2 2-2 0,2 0-1 0,-3-4-4 16,1 3 10-16,-1 1-18 15,-4-2 5-15,0 2 7 0,-1 1 11 0,1-3-18 16,-4 4 5-16,0-1 6 0,-4-2-9 0,2 3 11 16,-8 1 0-16,13-2-1 0,-9 1-4 0,-4 1-8 15,10-1-33-15,-10 1 5 0,0 0-18 16,0 0-41-16,0 0-49 0,0 0-82 0,-7 9-132 16,4-6-480-16,0 3 137 0,-1 1 43 0</inkml:trace>
  <inkml:trace contextRef="#ctx0" brushRef="#br0" timeOffset="29688.26">5721 6991 586 0,'0'0'266'0,"0"0"-33"0,0 0-23 0,0 0 0 16,0 0-24-16,-11 0 6 15,11 0-5-15,0 0-23 0,0 0-3 0,0 0 3 0,0 0-18 16,0 0-82-16,0 0-13 0,0 0 26 15,0 0-51-15,-7-5 33 0,7 5-11 16,0-7 16-16,-3 3-18 0,0-4-5 0,3 0-10 16,-4-5-3-16,4 1 0 0,-3-6-18 0,3-4 21 15,-3 3 8-15,3-6-19 0,-3-2 75 16,2-2-11-16,1 3-10 0,0 0-15 0,0-1-10 16,-4 2 2-16,4 2 3 0,0 2 0 0,-3 1-24 15,3 3 14-15,0 1-6 0,-3 5-10 0,2-3 16 16,1 5-34-16,-3-4-15 15,3 5-5-15,0 2-8 0,0 0-10 0,0 1 12 0,0 5-17 16,0 0 5-16,0 0-16 0,0 0-30 16,0 0-13-16,-3 20-59 0,0-11-105 15,-4 2-109-15,4 3-480 0,3-4 64 0,-4 1 90 16,3-3 59-16</inkml:trace>
  <inkml:trace contextRef="#ctx0" brushRef="#br0" timeOffset="30126.78">5567 6719 844 0,'0'0'279'0,"0"0"-13"0,0 0-25 0,0 0-18 0,-6-2-29 15,6 2-27-15,0 0-80 16,0 0 12-16,0 0-29 0,-5-6-4 0,5 6 24 15,0 0-21-15,0 0 0 0,0-7 3 0,0 7-24 16,-3-6-12-16,3 0 41 0,0-2-21 16,0-1-2-16,3-3-26 0,-3 0 5 0,4-4 60 15,-3 0 9-15,2 0-23 0,0-1 1 0,0-1 9 16,0 1-27-16,1 1 2 0,0-1-5 16,-1 2-11-16,4-2-2 0,-6 6-7 15,2-1-11-15,0 2 2 0,0-1 14 0,0 3-6 16,-3 0-15-16,4 1 6 0,-4 1 4 0,3 2-23 15,0-2 18-15,-2 3-15 0,-1 3 0 16,10-6-5-16,-3 6-6 0,-7 0 3 0,16 4 18 16,-5 1-25-16,-1 1-3 0,4 2 17 0,0 0-17 15,3 2 10-15,0 5 3 0,1-4-13 16,1 10 0-16,2-3 2 0,3-1-10 0,0 4 1 16,7 8-34-16,0 2-34 0,-4-1-76 0,0-5-131 15,1 14-619-15,-1-3 82 0,-7-5 95 16,-3-6 68-16</inkml:trace>
  <inkml:trace contextRef="#ctx0" brushRef="#br0" timeOffset="30788.1">5703 7478 816 0,'3'-3'230'0,"1"-3"1"0,0 3-6 16,-3-5-123-16,2 3 21 0,0-2 8 0,0 2 2 16,-3-1-33-16,3 0 7 0,-2 2-9 15,2-2 14-15,-3 6-7 0,3-8-13 0,0 5-7 16,-3 3-14-16,0-7-12 0,0 7 16 15,1-7-32-15,-1 7 6 0,3-2-19 0,-3 2 4 16,0 0-4-16,0 0-14 0,0 0 7 16,0 0-10-16,7 11-3 0,-6-3 3 0,-1 0 12 15,2 5-15-15,-2-1 1 0,1 2 7 0,2 3-16 16,-3 0 8-16,0-1-4 0,3 2 6 16,-3-1-14-16,0-2 15 0,1 1 2 0,-1-4-5 15,0 3-7-15,2-1-1 0,-1-3-9 0,2 3-9 16,0-4 9-16,0 1-27 0,-3 2 6 15,5-4-3-15,-2 1-22 0,0 0-34 0,1-2-64 16,-1 0-90-16,0 1-583 0,-2-4 97 0,2-2 54 16</inkml:trace>
  <inkml:trace contextRef="#ctx0" brushRef="#br0" timeOffset="31192.64">5683 7674 854 0,'-7'-6'323'16,"7"6"-44"-16,0 0-41 0,-3-3-13 0,3 3-23 16,0 0-20-16,0 0-21 0,0 0-15 0,0 0-15 15,0 0-31-15,0 0 2 16,0 0 6-16,0 0-21 0,14 13 0 0,-11-9-18 15,1 0-5-15,2 3-5 0,-2-1 7 0,2-2-30 16,1 4 8-16,-3-1-3 0,2-4-3 16,-2 2-10-16,2 1-2 0,-5-3-14 0,6 3 14 15,-4-4-13-15,1 4 5 0,-1-5 7 0,1 2-14 16,-4-3 19-16,6 5-12 0,0-3 18 16,-6-2-61-16,0 0-4 0,8 1 11 0,-8-1-5 15,0 0 23-15,13-10-10 0,-9 2 8 0,2 0-9 16,2-1 1-16,-2-2 20 0,1-3-15 15,0 4 13-15,0 0-6 0,0-2-9 0,-3 3-11 16,2-1 0-16,1 1-8 0,3 0-15 16,-3 2-12-16,0 0-45 0,3 0-17 15,0 4-92-15,0 3-105 0,-3 0-431 0,4 0-40 16,-11 0 107-16,13 3 59 0</inkml:trace>
  <inkml:trace contextRef="#ctx0" brushRef="#br0" timeOffset="32012.4">5297 8357 852 0,'0'0'279'16,"-3"-7"-28"-16,3 7-8 0,-1-7-31 16,1 7-27-16,-3-6-32 0,3 6 3 0,0 0-33 15,0 0 0-15,4-9-23 0,2 7-28 0,-6 2 4 16,14-1 4-16,-7 1-6 0,3 0-5 16,4 0-2-16,-4 0-6 0,3 0-23 0,1 0 1 15,-3 1-8-15,3-1-16 0,-1 2-15 0,0 3 26 16,-2-3-34-16,-1 3-15 0,0-2-8 15,-3 0 18-15,3 2 1 0,-7 0-6 0,1-1 0 16,-1 4 10-16,-2-2-2 0,-1-2 0 0,-1 4-19 16,1-1 4-16,-6 1 2 0,2-1 20 15,1 3-20-15,-4-3-5 0,4-1 18 16,-4-1-11-16,3 2 16 0,1-4 0 0,0 2-10 16,0 0 4-16,3-5-12 0,-4 5 16 0,4-5 9 15,0 7-9-15,0-7 14 0,0 0 9 16,4 6-1-16,-4-6 11 0,9 2 12 0,-2-2-12 15,-7 0 2-15,17 0 0 0,-10 0-3 0,-7 0 4 16,14 2 6-16,-7-2-9 0,3 3-5 16,-10-3-6-16,14 1-10 0,-10 0 0 0,2 1 3 15,-6-2-3-15,7 6-3 0,-4-4 19 0,-3 5-18 16,0-7 2-16,-6 10 7 0,2-2-1 16,-6-1 1-16,-1 1-24 0,-2 2 27 15,-2 0-5-15,2-1-10 0,0-2 5 0,2 0-2 16,-2 0-8-16,2 1-3 0,4-5-5 15,-3 3-33-15,1-3-61 0,4 0-85 0,-2-2-666 16,7-1 93-16,0 0 66 0,0 0 95 0</inkml:trace>
  <inkml:trace contextRef="#ctx0" brushRef="#br0" timeOffset="32447.04">5700 8475 501 0,'4'3'164'0,"-4"-3"-5"0,2 5-36 0,-2-5-16 16,4 7 3-16,-4-4-23 0,0-3-20 0,4 3 7 15,-4-3 10-15,3 5 1 0,-3-5-34 16,0 0 0-16,4 6 39 0,-4-6 12 0,3 3 106 15,-3-3-37-15,0 0-28 0,0 0-4 0,0 0-16 16,0 0 15-16,3-17-33 0,-3 10-5 16,1-3-13-16,-1-1 0 0,3-4-11 15,-3-3-14-15,3 1 4 0,0-4-17 0,-2 2-3 16,2 1-2-16,1-3-14 0,-4 3-63 16,3 0 13-16,-3 1-1 0,3 2-17 0,-2 0 94 15,2 5-15-15,-3-5 2 0,3 5-2 0,-3 2 0 16,0-1-10-16,0 2-16 0,1-1-4 0,-1 4-9 15,0-2-15-15,0 6 19 0,2-8-22 16,-2 8-2-16,0 0-2 0,4 0-1 0,-4 0-38 16,0 0-15-16,0 0-18 0,0 0-61 0,6 15-91 15,-6-7-575-15,0-3 28 0,0 2 108 16,-3-2 45-16</inkml:trace>
  <inkml:trace contextRef="#ctx0" brushRef="#br0" timeOffset="32852.21">5653 8268 709 0,'0'-8'304'16,"0"8"-45"-16,0 0 15 0,-4-4-26 0,4 4-23 15,0 0-25-15,0 0-16 0,-1-6 0 16,1 6-35-16,0 0-19 0,0 0-4 15,5-7-32-15,-5 7 4 0,3-7-9 0,0 3-14 16,0-2-78-16,1 1-10 0,-1 2 29 0,0-7-9 0,1 3-9 16,-1 0 7-16,2-1-3 15,1-2 1-15,-3 2 2 0,1-2 0 0,2 2-5 16,-5-1-2-16,2 0 86 0,0 1-38 0,1 0 51 16,-1 0-40-16,1 1-1 0,-1 2-2 15,-3 2-3-15,3-4-2 0,-2 4-14 0,-1 3-1 16,6-8 12-16,-6 8-26 0,3-7-7 0,-3 7 23 15,8 0-26-15,-8 0 8 0,10 0-5 16,-10 0-16-16,13 3-2 0,-5 1 23 16,2 2 0-16,-1-1-18 0,2 3 18 0,0 1-26 0,-1 3 11 15,4-2-11-15,-1 5-25 0,4-2 2 16,-3 5-7-16,6 4-44 0,-6 0-28 16,4 0-64-16,-6 6-231 0,6-3-470 0,-5 1 79 15,1-2 130-15,-4-4 39 0</inkml:trace>
  <inkml:trace contextRef="#ctx0" brushRef="#br0" timeOffset="33808.21">5438 9240 934 0,'0'0'292'16,"-1"-7"-39"-16,1 7-18 0,0 0-22 0,0-7-29 15,0 7-25-15,0 0-18 0,0 0-16 0,0 0-12 16,0 0-8-16,0 0-8 0,0 0-15 16,7 17 2-16,-7-10-30 0,0 1 10 0,0 2-25 15,0-2-1-15,0 7-10 0,0-5-13 0,0 5-9 16,-3-5-24-16,2 5-11 16,-1-5-35-16,1 4 8 0,1-3 8 0,0-2 1 0,0-1-19 15,0 0 17-15,0-1 16 0,0 3 20 16,0-4 3-16,0-6 7 0,0 7-4 15,0-7 4-15,0 0 16 0,0 2 15 0,0-2-15 16,0 0 10-16,0 0 15 0,0 0 6 0,0 0 7 16,0 0-5-16,10-15-5 0,-10 15 5 0,4-3-5 15,-1-2-5-15,0 2-8 0,1-3 13 16,3 5-10-16,-3-5-6 0,2 5-2 0,1-5-5 16,0 4 10-16,0-1-10 0,0-1-5 0,2 2-10 15,-2 1-1-15,0-2-4 0,1-1-16 16,1 4 8-16,-5-3 4 0,6-1-17 15,-3 1 6-15,-3 1 9 0,2-3 5 0,0 3-7 16,-2-4 5-16,3 3 10 0,-3-4-20 0,2 2 2 16,-5 2 13-16,2-4-18 0,3 0 33 15,-6 2 8-15,3-1-2 0,-2 0 12 0,3 2 6 16,-4-3-1-16,3 2 13 0,-3 5-2 16,0-6-19-16,1 2-4 0,-1 4-5 0,0 0-4 15,2-8-4-15,-2 8 8 0,0 0-1 0,0 0 1 16,0 0-21-16,0 0 0 0,0 0 12 15,4 16-6-15,-4-9-4 0,0 3 1 0,3-2-8 16,-3 3-11-16,1 2 9 0,1-2-19 0,2 3-23 16,-4-3-4-16,3 2-17 0,0-2-14 15,2 4-47-15,1-5-58 0,-5 2-149 16,5-1-512-16,-2-1 111 0,2-3 68 0</inkml:trace>
  <inkml:trace contextRef="#ctx0" brushRef="#br0" timeOffset="34244.03">5888 9186 760 0,'0'0'251'16,"3"-8"-8"-16,-3 8-15 0,0-6-31 16,1 2-23-16,1-3 5 0,3 3-31 0,-5 4-20 15,3-8 11-15,-3 2-14 0,3 3-18 0,-3 3-4 16,0-8 10-16,0 8 2 0,1-7-18 16,-1 7-15-16,3-3-8 0,-3 3-10 0,0 0-13 15,3-4-15-15,-3 4 0 0,0 0-5 0,0 0-19 16,0 0 24-16,0 0-18 0,4 14-2 0,-4-9 14 15,0 5-12-15,3-1-8 0,-3 1 6 16,0 0 4-16,3 5-22 0,-3-3 17 16,0 3 0-16,0-1 3 0,0 1-13 0,0-1 8 15,0 0 3-15,3 2-19 0,-6-4 1 16,6 3-1-16,-3-2 0 0,0-1 9 0,0 2-12 16,1-3-22-16,2 3-13 0,-2-3-2 0,2-3-37 15,0 3-35-15,-2 1-87 0,-2-3-202 16,1 1-413-16,0-3 93 0,0 0 45 0</inkml:trace>
  <inkml:trace contextRef="#ctx0" brushRef="#br0" timeOffset="34682.51">5847 9326 939 0,'0'0'307'0,"0"0"-48"0,0-2-21 16,0 2-5-16,0 0-34 0,0-6-38 15,0 6-27-15,0 0 9 0,0 0-18 0,0 0-22 16,0 0-1-16,0 0-12 0,0 0-11 0,13 14-2 16,-9-9-5-16,0 2-26 15,-1 0 5-15,1 2-8 0,2-1-2 0,-3 0-2 16,1 1-6-16,-1-1 8 0,5 0-31 0,-5 2 18 15,0-2 8-15,1-1-18 0,2 2-3 0,-5-1 16 16,5-2-18-16,-3 1 0 0,1-2 5 16,0 2-13-16,-1-6 5 0,1 5-5 0,-4-6 3 15,6 7 12-15,-3-6 8 0,-3-1-66 0,4 3 10 16,-4-3-5-16,0 0 4 0,14-8-14 16,-10 2 15-16,2-1 10 0,0-2-10 0,2 0 10 15,-1-2 2-15,-1 1 6 0,-2 2-3 0,2-2 1 16,2 2-1-16,-2-2 5 0,1 1 8 15,-3 0-20-15,5 2-11 0,-4-1-5 16,1 1-2-16,1 1-29 0,-3 3-40 0,2-2-1 16,-3 2-68-16,-3 3-63 0,11 3-408 15,-11-3-116-15,7 7 92 0</inkml:trace>
  <inkml:trace contextRef="#ctx0" brushRef="#br0" timeOffset="35306.31">6005 10218 545 0,'-7'8'202'16,"7"-8"-23"-16,0 0 3 0,0 6-23 0,0-6-21 15,0 0-10-15,3 8 0 0,-3-8-11 16,0 0 9-16,3 4 7 0,-3-4 21 0,0 0-55 15,0 0 22-15,0 0 50 0,0 0-40 16,0 0-88-16,0 0 6 0,7-13-11 0,-3 1-4 16,-1 1 1-16,4-4 6 0,-4 0-15 15,1-4 7-15,-1 3-5 0,1-2-10 0,2-6 5 16,-2 1-10-16,3 3-5 0,-4 2 20 0,-2-3-5 16,1 3-2-16,2 1 4 0,-4 1-20 15,3 4 21-15,-3-1-11 0,0 3-2 0,1 1-3 16,-1 0 0-16,0 2-15 0,2 0-13 0,-2-1-28 15,0 5 3-15,0 3-6 0,0-7 3 0,0 7 13 16,0 0-29-16,0 0-19 0,0 0-27 16,-6 18-61-16,3-16-72 0,0 10-557 15,2-2 79-15,-2-2 66 0</inkml:trace>
  <inkml:trace contextRef="#ctx0" brushRef="#br0" timeOffset="35742.85">5991 10019 918 0,'0'-4'272'0,"0"4"-16"0,0 0-8 16,0-8-23-16,0 8-25 0,0 0-8 15,0 0-51-15,0-6-3 0,0 6-25 16,0 0-6-16,0 0-17 0,0 0-19 0,0 0-7 15,0 0-7-15,0 0-1 0,0 0-5 0,0 0-15 16,0 0 13-16,0 0-19 0,0 0-2 16,0 0-5-16,0 0-2 0,0 0 10 0,0 0-13 15,10 0 5-15,-10 0 2 0,10-7 3 0,-7 6-12 16,5-6 22-16,-1-1-17 0,2 4-9 16,-2-5 17-16,1 1-14 0,2-2 5 0,-1-1 26 15,2 1-15-15,-4 2 0 0,0-2 10 0,-1 3-23 16,1-1 18-16,-2-1-6 15,1 3-4-15,-3 2-11 0,4-2 8 0,-4 1 3 16,0 0-13-16,1 0-8 0,-4 5 5 0,7-2 0 16,-7 2-15-16,10-1 10 0,-10 1 0 15,0 0-10-15,13 8-5 0,-5-3 10 0,-1 0-28 16,-1 3 5-16,1 2-5 0,1 1-8 0,1 0-23 16,-2 0-31-16,0 3-15 0,0-3-56 0,0 3-92 15,-1 2-615-15,1-4 87 0,-4 2 57 16,-3-5 89-16</inkml:trace>
  <inkml:trace contextRef="#ctx0" brushRef="#br0" timeOffset="36274.92">5687 9928 463 0,'0'0'179'0,"0"0"-28"0,0 0 3 0,0 0-11 16,0 0-38-16,0 0 15 0,0 0-17 0,0 0-34 15,-3 23 2-15,3-18-12 0,-1 0 15 16,1 2-15-16,0-1-5 0,0-6 8 0,-4 9-6 16,4-2-20-16,0-7-1 0,-3 9 19 0,3-7-5 15,0-2-18-15,-3 7-3 0,3-7 10 16,-1 8 8-16,1-8-10 0,0 0 8 0,-2 3-27 16,2-3 22-16,0 0 97 0,-4 5-6 0,4-5-17 15,0 0-6-15,0 0 16 0,0 0-15 16,0 0 7-16,0 0-44 0,0 0 14 15,0 0-21-15,0 0 8 0,0 0-11 0,17-15-10 16,-13 14-2-16,-4 1-8 0,13 0-3 0,-7 0-7 16,-6 0-8-16,18 0 3 0,-11 0 27 15,3 1-30-15,-3 1-10 0,3 2-5 0,-3-1-21 16,0-2-2-16,3 4-1 0,-6-3 6 16,2 4-3-16,-3-2 3 0,-2 3-5 0,2 0 4 15,-6 0-12-15,0 2-28 0,-1 1-18 0,-2-2-10 16,-1 2-8-16,-4 3-34 0,1-4-65 15,0 1-53-15,-4-3-34 0,1 3-536 16,1-3 113-16,3-6 12 0</inkml:trace>
  <inkml:trace contextRef="#ctx0" brushRef="#br0" timeOffset="36448.15">5662 9876 721 0,'1'-8'318'15,"2"-2"-42"-15,0 3-17 0,-3 3-26 16,3 0-13-16,-2-4-23 0,2 1-23 0,4 4-23 16,-3-4 3-16,3 0-26 0,2 2-18 0,2-2-11 15,3 1-29-15,3-2-40 0,0 1-32 16,4 4-70-16,-2-4-102 0,5 7-241 0,4-5-404 16,-1 2 95-16,1-1 63 0</inkml:trace>
  <inkml:trace contextRef="#ctx0" brushRef="#br0" timeOffset="37145.08">5983 10591 383 0,'4'-8'146'0,"3"5"16"15,-3-2 81-15,-1-2-5 0,1 0-36 0,2 2 3 16,-3 0 0-16,-2-3-26 0,2 5-3 16,1-4 9-16,-1 4-24 0,-3-2-2 15,3-1-34-15,-3 6-35 0,4-3 15 0,-4 3-16 0,0 0-2 16,0-7-36-16,0 7 1 15,0 0-1-15,0 0 10 0,0 0-15 0,7 17-10 16,-7-9 0-16,3 2-8 0,-3 4 8 0,0-3-8 16,0 3 3-16,3 4-16 0,-3-1 6 15,0-3-3-15,0 4-16 0,0-2 11 0,0 1 2 16,0-1 16-16,0-2-23 0,0-1 10 0,0 2-11 16,-3-1-22-16,6-1 41 0,-3-1-37 15,0 1 6-15,0-5-20 0,0 5-4 0,0-3-14 16,3-1-16-16,-3 1-31 0,0-2-30 0,1-1-74 15,-2 0-116-15,1 0-535 0,0-3 93 16,0-4 78-16</inkml:trace>
  <inkml:trace contextRef="#ctx0" brushRef="#br0" timeOffset="37566.75">5922 10791 691 0,'0'0'248'0,"0"0"-23"0,0 0-28 0,0 0-2 16,0 0-26-16,0 0-23 0,0 0-13 0,0 0-3 16,8 15-22-16,-2-10-3 0,-3 2-11 15,4 5-12-15,-4-3-5 0,4 3-15 0,1-2 2 16,-1 3 2-16,2-3-22 0,-2 3 7 0,4-2 0 15,-4 3 0-15,2-3-2 0,2 0-8 16,-7 0-3-16,5-1-10 0,-2 0 6 0,1-3-19 16,-2 1 13-16,1-4 3 0,-3 3 5 0,2-1 10 15,1-4-8-15,-3 4 18 0,2-3 8 16,-6-3-12-16,11-2-4 0,-11 2 19 0,17-9-29 16,-10 3-2-16,2-2 0 0,2-3-16 0,-4-2 9 15,3 2-4-15,1 2-9 16,-4-6 12-16,3 5 0 0,-1-5-13 0,2 6-2 15,-4-1-5-15,3-4 10 0,-3 7-11 0,0 2-9 16,0-3-42-16,-1 1-4 0,1 1-9 16,-3 4-76-16,0-3-31 0,-4 5-74 0,0 0-158 15,0 0-442-15,0 0 96 0,-8 15 49 0,1-5 88 16</inkml:trace>
  <inkml:trace contextRef="#ctx0" brushRef="#br0" timeOffset="38131.74">5980 11068 570 0,'0'0'233'0,"-3"-10"-18"16,3 10-18-16,-3-3-30 0,3 3-14 15,-3-5-9-15,3 5-9 0,0 0-35 0,0 0-5 16,0 0-18-16,0 0-13 0,-15 8 10 0,12 2-10 15,-4-2-10-15,1 5-1 0,-1-1-17 16,-1 6 5-16,-2 3 3 0,4-2-8 0,-4 4 17 16,2 0-27-16,1-2 7 0,-2 4-2 0,2 0-18 15,-1-1 7-15,2-1-7 0,2-2 5 16,1 3-10-16,0-8-8 0,-1 1 28 0,2 0-33 16,1-2 7-16,1-2-20 0,1-3 16 15,-1 0-1-15,3-3 1 0,0 1 12 0,0-5-13 16,1 2 8-16,2-4-12 0,-6-1 4 15,14-1 3-15,-14 1 18 0,11-8-13 0,-2 3-10 16,-1-3 0-16,-2-1 13 0,-2 1-19 0,-1 0 14 16,0 1-3-16,-2 1 23 0,-1-2-26 15,-1 1 6-15,1 0-3 0,-3 0-10 0,0 0 12 16,-1 4-12-16,-2-2 7 0,-2 2 6 0,1 2-21 16,-2 0 8-16,9 1-16 0,-15 1 1 0,5 0-32 15,4 5 1-15,-5-2-31 0,4 1-36 16,-2 3-43-16,2 0-39 0,3-3-517 0,0 6 67 15,-2-1 43-15</inkml:trace>
  <inkml:trace contextRef="#ctx0" brushRef="#br0" timeOffset="38808.28">6155 12158 529 0,'0'0'218'0,"0"7"-11"15,0-7-12-15,3 6-62 0,-3-6 23 0,0 4 59 16,0-4 0-16,0 0-5 0,0 0-23 0,0 0-26 15,0 0-23-15,10-17-12 16,-6 7-9-16,0-2 4 0,2-3-29 0,1-5 21 16,-1 0-8-16,1-3-18 0,-2-2-6 0,1 0 17 15,1-7-21-15,-1 3-11 0,-2-2-15 16,3-1-10-16,-3 7 0 0,-1 2 3 0,1 2-14 16,-1 3 14-16,0 2-11 0,-3 2 0 0,3 2-7 15,-3 0 7-15,3 2 6 0,-3 0-16 16,0 3-23-16,0-1 2 0,1 1-27 0,2 3-9 15,-3 0 4-15,0 4 2 0,0 0-8 0,0 0-8 16,0 0 6-16,0 0-21 0,0 0-10 16,4 13-13-16,-4-8-33 0,0 2-29 15,0 1-53-15,0-1-120 0,0 1-518 0,0 1 78 0,0-1 71 16,-4-1 100-16</inkml:trace>
  <inkml:trace contextRef="#ctx0" brushRef="#br0" timeOffset="39273.28">6118 11801 895 0,'0'0'261'0,"0"0"-25"0,0 0-26 15,0 0-3-15,-4-3-25 0,4 3-23 16,0 0-11-16,0 0-22 0,0 0-14 0,0 0-7 16,0 0 0-16,0-6-15 0,0 6-16 0,0 0 18 15,10-6-15-15,-7 3-16 0,4-4 6 16,-3 4-19-16,6-3 1 0,-3-2-18 0,3 4 15 16,-4-3 0-16,5 0-15 0,-4-1 7 0,3 1-12 15,-4-1-11-15,5 4 0 0,-4-4 11 16,0 2-6-16,3-1 14 0,-3-2-11 0,0 8-18 15,-1-6 31-15,-2 4-24 0,3-2 14 16,-6 3-5-16,5-3-4 0,-6 5 9 0,4-3-16 16,-4 3-17-16,6-3 9 0,-6 3 14 15,0 0-11-15,11 0-16 0,-11 0 19 0,6 3-13 16,-2 3 8-16,-1-2 4 0,1 4-12 0,2-1 3 16,-2 0 12-16,3 1-8 0,-3 2-7 15,5-2-13-15,-5 1-18 0,5-1 11 0,2 2 4 16,-4 2-53-16,3-2-36 0,1 0-82 0,-1-2-696 15,4 1 87-15,-7-1 64 0,2-2 115 16</inkml:trace>
  <inkml:trace contextRef="#ctx0" brushRef="#br0" timeOffset="39668.46">6487 11634 980 0,'0'0'287'0,"0"0"-29"0,0-4-35 15,0 4-8-15,0 0-28 0,0-5-26 0,0 5-5 16,0 0-33-16,3-4 7 0,-3 4-32 16,7-3 9-16,-7 3-35 0,9-3 5 15,-2-1-11-15,1 2-4 0,2 1-6 0,-3-6-5 0,4 6-5 16,-1-3-5-16,2 1-13 15,-1-4 3-15,-1 4 0 0,-3-4-16 0,4 6 6 16,-1-3 2-16,-4 1 0 0,1 0 10 0,-2-1-7 16,1 1-3-16,-6 3 15 0,7-2-23 15,-7 2-2-15,6-5-3 0,-6 5-4 0,0 0-9 16,7 0 3-16,-7 0-5 0,0 0 5 0,0 13 0 16,0-13 5-16,-4 12 15 0,4-2-20 15,-3 2 0-15,0-1 6 0,-1 6-4 0,1 0-7 16,0 1 8-16,3 2-11 0,-3-1-25 0,0-1-1 15,3 5-30-15,-2-5-20 16,2 4-54-16,0-2-70 0,0 1-265 0,0-2-339 16,0-2 88-16,0 0 84 0</inkml:trace>
  <inkml:trace contextRef="#ctx0" brushRef="#br0" timeOffset="39887.43">6545 11768 788 0,'0'0'284'0,"0"-3"-18"0,0 3-23 0,0 0-33 16,3-7-33-16,-3 7 17 0,7-3-35 16,0-1-13-16,2 4-13 0,3 0-10 0,4-4-26 15,1 0-2-15,3 4-95 0,8-7-20 0,-1 4-16 16,1 0-5-16,3-1-72 0,2-1-40 15,-1-5-93-15,1 10-522 0,-2 0 31 0,-6 0 112 16</inkml:trace>
  <inkml:trace contextRef="#ctx0" brushRef="#br0" timeOffset="40546.44">6288 12641 931 0,'0'-1'313'0,"0"1"-50"16,-3-7-30-16,3 7-31 0,0 0-12 0,-1-6-16 16,1 6-28-16,0 0-21 0,0 0-17 15,0 21 4-15,0-10-2 0,0 6-15 0,1-2-31 16,-1 6 18-16,0 0-10 0,0 1-16 0,0-1 0 16,0 4 3-16,0 0-18 15,0-1 3-15,0-3-14 0,-1-1 9 0,1 3 2 16,0-4-23-16,0-1 7 0,1 3 1 0,-1-6-19 15,0-1-4-15,3 1-3 0,-3 3-26 16,3-1-35-16,-3-3-8 0,1-2-49 0,1 1-105 16,-1-1-619-16,3 0 59 0,-4-4 64 0,0-3 107 15</inkml:trace>
  <inkml:trace contextRef="#ctx0" brushRef="#br0" timeOffset="40970.25">6193 13058 824 0,'-1'-7'307'0,"1"7"-23"0,0-5-33 15,0 5-46-15,-3-5-16 0,3 5-25 0,0 0-18 16,0 0 2-16,0 0-27 0,0 0-11 15,10 18-5-15,-7-9 2 0,0 0-17 0,2 4-16 16,1-3-10-16,-2-1 5 0,2 4-8 0,-2-2-12 16,3-1 5-16,-3 2-11 0,2-3 1 15,1-1-19-15,-4 0 16 0,4-1 11 16,0-1-19-16,-3 2-5 0,3-4 5 0,-1-1 3 16,0 1-3-16,2-2 19 0,-8-2-42 15,14-5 8-15,-5 4 5 0,-1-6 13 0,2-1-21 16,-4 2 3-16,4-5 2 0,-2 0 1 0,-2-2 2 15,1 2-5-15,0 0 7 0,0-3-22 16,-3 0 5-16,2 3 12 0,-2 0-15 0,2-1 3 16,-2 2-13-16,3 3 10 0,-6-3-5 0,5 2-10 15,-3 2-11-15,0 2-30 0,-2-3-18 16,5 7-21-16,-6 0-71 0,0 0-54 0,0 0-56 16,0 0-602-16,0 0 118 0,3 17 15 0,-3-9 131 15</inkml:trace>
  <inkml:trace contextRef="#ctx0" brushRef="#br0" timeOffset="41651.46">6207 13503 532 0,'-5'-5'235'0,"5"5"-48"0,-3-7-5 16,3 7-23-16,-4-2-21 0,4 2-13 16,-3-6-12-16,3 6-8 0,0 0-18 0,-9 0-15 15,9 0 2-15,0 0-5 0,-12 4-13 0,12-4 3 16,-10 4 0-16,7-2 0 0,-3 3-21 15,2-2-17-15,1 4-11 0,-1-3 13 0,0 0-2 16,4 2-1-16,-3-2-23 0,0 3 39 16,3-1-25-16,3-2 12 0,0 4 0 0,1-1 5 15,3-1 0-15,0-2 5 0,0 4-5 0,3-1-5 16,4 0 0-16,-1 0 3 0,1-1 5 16,-1 0-1-16,2 1-1 0,1 2-11 0,-2-1 12 15,-3-1-14-15,1 0-14 0,0 1-4 16,-2 1 20-16,-1 1-8 0,-1-1 5 0,-4 4-10 15,-1-1-7-15,0 3 12 0,-7 1-8 0,1-2-9 16,-5 4-9-16,-1 0 1 0,-1-1 13 16,-5 0 14-16,2 0-9 0,0-4 10 0,-5 0-18 15,5-1 5-15,-1-3-11 0,1-5 91 16,-1 2-9-16,1-4-4 0,1-2-21 16,0-2-18-16,1-4-2 0,4 2-6 0,0-3-7 15,0-5 13-15,4 2-14 0,3-1 6 0,0-3-10 16,3-3 12-16,1-1 6 0,2-2-16 15,5-2-2-15,-4-1 5 0,6-2-3 0,1 0-2 16,-3 0-16-16,3 0 16 0,-4 1-3 0,0 6 8 16,1-1 2-16,-2 0-5 0,-2 3 0 15,-1 2 11-15,-5 0-16 0,2 5 5 0,1-4-2 16,-1 2-8-16,-6 1 3 0,3 2 2 0,-4-3-10 16,0 4 5-16,-2-2 10 0,-1 1-10 15,-2 1 0-15,1 0-16 0,-5 4 22 16,1-3 1-16,2 2-7 0,-2-1-18 0,0 3 29 0,-1-3-19 15,3 4-5-15,-1 1-13 0,1 0-35 16,10 0-34-16,-17 4-97 0,7 0-171 16,4 1-464-16,5-3 85 0,-2 1 46 0</inkml:trace>
  <inkml:trace contextRef="#ctx0" brushRef="#br0" timeOffset="47063.65">4872 6767 483 0,'0'0'154'16,"0"0"-3"-16,0 0-5 0,0 0-5 16,0 0-24-16,0 0 1 0,0 0 7 0,0 0-25 15,0 0-8-15,0 0-15 0,0 0-5 0,-2-6 7 16,2 6-4-16,0 0-12 0,0 0 4 16,0 0 2-16,0 0-100 0,0 0 3 15,0 0 39-15,0 0-1 0,0 0-3 0,0 0 16 16,0 0-15-16,0 0 2 0,0 0-7 0,2-7 12 15,-2 7 1-15,0 0-4 0,0 0 9 16,0 0 7-16,0 0-20 0,4-4-8 0,-4 4 2 16,0 0 3-16,0 0 8 0,3-4-5 0,-3 4-8 15,0 0-8-15,4-4 16 0,-4 4 7 16,0 0-7-16,4-2 2 0,-4 2-7 0,0 0 10 16,6-5-21-16,-6 5 16 0,0 0-6 0,7-3 16 15,-4-1-8-15,-3 4-10 0,0 0-2 16,7-3 15-16,-7 3-13 0,0 0 7 0,5-4-7 15,-5 4 8-15,6-4 5 0,-6 4-11 16,4-1 8-16,-4 1-22 0,6-5 24 16,-6 5 17-16,6-2-9 0,-6 2 57 0,4-6-26 15,-4 6 8-15,7-3 8 0,-7 3-14 0,7-2 9 16,-4-2-32-16,-3 4 17 0,10-3-19 16,-10 3 18-16,8-5-10 0,-5 3-16 0,-3 2 13 15,10-6-20-15,-7 6 13 0,-3 0 4 0,7-3-4 16,-7 3 10-16,7-6-26 0,-7 6-2 15,7-2 10-15,-7 2 2 0,7-4-81 16,-1 2 20-16,-6 2 2 0,7-2 4 0,-7 2-6 0,8-6 2 16,-2 4 1-16,-2 1 7 15,2-3 16-15,-6 4-8 0,11-4 10 0,-4 0-8 16,-4 2 9-16,-3 2-4 0,10-4 14 0,-6 0 15 16,3 2-19-16,-1 1-4 0,1-5-3 15,-3 4 6-15,2 1-4 0,1-4 6 0,0 4 0 16,0 0-2-16,-3-4 7 0,-4 5-8 0,13-3-5 15,-6 2 16-15,-3-3 12 0,5 1-18 0,-9 3-12 16,11-2 12-16,-7-1-2 0,2 1 3 16,-6 2 9-16,10-2-4 0,-7-3-6 0,-3 5 3 15,11-1-5-15,-11 1 21 0,7-3-14 16,-7 3 11-16,3-2 2 0,-3 2-17 0,0 0 33 16,7-4-11-16,-7 4-12 0,6-2 17 15,-6 2-9-15,0 0-16 0,0 0-3 0,0 0 19 16,8-4 1-16,-8 4-6 0,0 0-1 15,0 0 5-15,0 0-28 0,0 0 21 0,0 0-33 16,0 0-11-16,0 0-3 0,0 0-32 0,0 0 14 16,0 0-17-16,0 0 10 0,10 4-51 0,-10-4-51 15,0 0-32-15,4 8-539 0,-4-7 54 16,0-1 58-16</inkml:trace>
  <inkml:trace contextRef="#ctx0" brushRef="#br0" timeOffset="48032.78">4818 6198 573 0,'4'-12'176'0,"-1"10"4"0,-2-6-14 15,2 1-28-15,3-1-2 0,-3 0 5 0,4 1-26 16,-4-3-18-16,5 2 6 0,-1-2 17 16,-1 1-10-16,1-2-90 0,4-1-27 0,-4 2 9 15,2 0 24-15,2-3-18 0,-1 2 89 0,0-2-5 16,4 1-28-16,-4 2 3 0,0-2 2 16,5 1-10-16,1-2-24 0,-1 1 9 0,-2 1 15 15,7-2-16-15,-3 1 1 0,3-2 2 0,1 1-10 16,0 1-6-16,3-2-4 0,3-2 15 15,0 4-10-15,1-4-1 0,-1 3 14 0,1 1-29 16,0-1 11-16,2 1 5 0,-4 2-8 16,2 1-5-16,-1-5 7 0,4 5-2 15,-3-2-13-15,2-1 3 0,-2 2 3 0,-1 2-4 16,1 0-1-16,2-2-9 0,-2 2 8 0,-1 1-7 16,4-2-1-16,-4 1 6 0,0 1-5 15,7-1 2-15,1 2 0 0,-4 0 0 0,3-1-2 16,-3 1-3-16,3-1 18 0,0 2-21 0,-3-1 3 15,-1 0 5-15,1 2 0 0,4-1 0 0,2 1 3 16,-3-3-5-16,-3 2 15 16,0 1-21-16,0 0 11 0,-1 0-3 0,-2 0-10 15,2 2 10-15,-2 0 10 0,-4 2-12 0,0-5 2 16,2 5-5-16,-2-1-3 0,1 1 8 16,-1-2-10-16,7 1 18 0,-4 1-8 0,-2 0 0 15,4 0-15-15,-4 0 13 0,2 0 7 0,0-3-23 16,-2 3 13-16,-1 0 13 0,2 0-18 15,-2 0 12-15,-3 0-7 0,3 0-12 0,-4 0 14 16,-2 0-4-16,2 0 2 0,-6 0-6 0,3-1 14 16,-4 1 0-16,-3 1 0 0,1-1 2 15,-1 0 15-15,-3 0-7 0,-7 0 23 0,17 0 13 16,-10 0-11-16,-7 0-2 0,10-1 6 0,-10 1-81 16,10 0-4-16,-10 0 15 0,0 0 5 15,10-1 3-15,-10 1-1 0,0 0 29 16,0 0-33-16,0 0 4 0,4-3-12 0,-4 3-33 15,0 0-39-15,0 0-23 0,0 0-64 0,0 0-84 16,0 0-42-16,-24-4-485 0,24 4 48 16,-14 0 100-16</inkml:trace>
  <inkml:trace contextRef="#ctx0" brushRef="#br0" timeOffset="48576.55">6777 5318 844 0,'0'0'261'15,"0"0"-12"-15,0-7-22 0,0 7-24 0,0 0-19 16,-4-2-15-16,4 2-28 0,0 0-13 0,0 0-23 16,0 0-3-16,0 0-5 0,0 0 3 15,0 0-41-15,0 0 10 0,0 0-23 16,22 8 3-16,-13-5-16 0,1 2 0 0,1-1-22 16,2 3 19-16,2-1-4 0,-2 2-3 0,3 1 18 15,-1-2-18-15,1-1 2 0,-1 4-4 16,1-4-13-16,1 3 7 0,1-2-5 0,-4 0-5 15,3 2 11-15,-1-1-4 0,-1-2-1 0,1 1-9 16,-6-3-2-16,4 1 8 0,-7-1-8 16,3 1 10-16,1-3 0 0,-5 4-22 0,1-5 9 15,-1 3-7-15,2-1 15 0,-5 0-18 0,1 1 16 16,2-2 12-16,-6-2-15 0,4 2-10 16,-4-2 12-16,0 7 6 0,0-7 7 15,-10 10 14-15,3-4-4 0,-7 2 6 0,1 0-11 16,-2 1 14-16,-1-2-19 0,-1-1 0 15,0 1 6-15,0 0-16 0,3 2 3 0,-6-1 10 16,2-2-8-16,4 2-8 0,-3 0 3 0,0 1-12 16,0-5-19-16,4 4 1 0,0-1-6 15,2-1-33-15,1 1-3 0,3-3-12 0,-1 1-34 16,-1 2-4-16,5-4-57 0,-2 0-47 0,2 1-575 16,-3 0 46-16,4 0 95 0</inkml:trace>
  <inkml:trace contextRef="#ctx0" brushRef="#br0" timeOffset="54526.94">4315 2011 268 0,'0'0'100'0,"0"0"-21"0,0 0 3 0,0 0-2 15,-13 2-6-15,13-2 82 0,-8 0-13 0,8 0-9 16,0 0-30-16,-12 0 9 0,12 0 10 15,0 0-31-15,-11 1 0 0,11-1-5 0,-11 0-5 16,11 0 5-16,-12 2-25 0,8-1 2 0,4-1 7 16,-17 2-7-16,17-2 8 0,-13 1-16 15,5 0 1-15,-2-1-4 0,10 0-12 0,-17 2 3 16,7-2 28-16,0 0-21 0,0 0-5 0,-4 2-8 16,3-2 31-16,-3 1-23 0,1 0 0 0,-4 0-7 15,3 1-8-15,-3 1 2 16,3-3-10-16,-7 3-3 0,2-1 1 0,-2 1 7 15,0-2-5-15,1 2-10 0,-7 2-6 0,2 0 14 16,-2-2 2-16,3 0-5 0,-4 2-5 16,2 0 7-16,-1-3-4 0,2 2-70 0,-2 2-3 15,0-1 14-15,2 1-6 0,-2-2 11 0,1 3 12 16,1-2-2-16,1-1-5 0,-3 3 15 16,3-1 0-16,1 0 8 0,1 0-3 0,-2 1 0 15,0 0 11-15,4 0-21 0,-1 0 15 16,-3 1 3-16,4-2-13 0,-4 2 10 0,3 1-2 15,-3 1 7-15,4-2 9 0,-4 1-24 16,3-1 5-16,1 1 13 0,-1 0 10 0,1 1-15 16,0 0 8-16,-1 0-19 0,0 0 21 0,1 0-2 15,0 2 10-15,-1-4-11 0,1 6-15 16,-1-3 8-16,1 1 3 0,-1 1 20 0,-3 1-16 16,0 1-2-16,0 1 0 0,1 1-7 0,-4-2 4 15,2 3 13-15,1-1 8 0,0 1-15 16,-3 1-1-16,3-1 1 0,0-2 7 0,0 3-18 15,0-1-2-15,4 1 15 0,-4-2-2 0,3 1 4 16,-3 0-4-16,4-3 7 0,-1 3 1 16,4-1-6-16,-3-1-10 0,-1 3 5 0,4-3 7 15,0 1 6-15,0 2-16 0,0-3-2 16,-1 1 5-16,1 0 18 0,3-3-18 0,-2 3 8 16,1 2 5-16,2-6-13 0,1 3-26 15,0-1 18-15,3-1 1 0,-1-2 4 0,2 1 3 16,-2 0-2-16,3 1-6 0,-3 1-7 0,3-4 12 15,0 3 6-15,0-1-3 0,1-1 25 0,-1 1-32 16,3 1 9-16,-2-2 8 0,2 2-10 16,-2-1 0-16,2-2 0 0,0 3-7 0,0-2 4 15,1 2 6-15,0 3 4 0,-1-6-9 0,1 4 2 16,0-4-5-16,0 6 5 0,2-3-8 16,-1 1 8-16,1-3 0 0,1 4 0 0,0 0 10 15,0-1-7-15,0 1-3 0,0 1-5 16,0-1-3-16,1 1 21 0,2 2-13 0,0-1-8 15,0-1 8-15,1 4 13 0,2-3-11 16,-3-1-2-16,5 2 8 0,-1 2-8 0,0-2 5 16,2 1 11-16,2-1-22 0,-1-1 12 0,0 2 4 15,1-4-8-15,2 1 1 0,-3 4 5 16,4-4-3-16,-1 1-5 0,2 0 28 0,2 1-26 16,3 2-2-16,-2-2 13 0,2 2 0 0,1-4 2 15,2 2-7-15,1-2-3 0,0 1 13 0,0 2-13 16,3-5 13-16,1 0 5 0,3 2 5 15,9 4-23-15,5-2 16 0,-1-2-8 0,-3-3 0 16,-7-3 20-16,14 4-5 0,1-4-25 16,-11 2 7-16,-1-5 8 0,3 1-11 15,-5-1-4-15,6 0 12 0,-3-4 65 0,2 3-21 16,5 0 20-16,9 0-33 0,-6 1-8 0,-7-5 14 16,17 5-4-16,-3-1-4 0,-7 0-11 15,-4-4 13-15,0 0-10 0,1 0-3 0,-1-1-10 16,15 3 3-16,-8-3 7 0,-6-2-12 0,3 3-4 15,-1-3-9-15,-2 0 5 0,4 4-10 0,1-4-1 16,-2 0 8-16,14 0 11 0,2 1 2 16,1-2-13-16,-3-3 8 0,-7 4 2 0,6-3-2 15,-10 3-13-15,-6-1 13 0,2-3-5 0,12 1-10 16,-8-1 4-16,-7 1 6 16,1 0-13-16,-1-1 3 0,14-4-1 0,1 4 1 15,-1-5 2-15,0 1 10 0,-3 0-33 0,2 0 31 16,-2-1-5-16,3-2-11 0,-3 0 9 0,-3 0 11 15,2-2-11-15,-3 1 9 0,-2-4 5 16,1 2-22-16,-1 2 10 0,1-4 4 0,-5 0-14 16,2 1 2-16,2-2 7 0,-1-1-17 0,-1 0-5 15,-1 1 33-15,-2-2-11 0,-7 5-1 16,8-7 4-16,-1 3-13 0,-10 0 6 0,4-4 15 16,-3 4-21-16,-5 1-7 0,4-8 7 15,3-1-9-15,-9 5 14 0,6-7 26 16,-9 9-35-16,-2-2 17 0,1 0-18 0,0 0 31 15,0 0-23-15,4-8 26 0,-5 4-26 0,-2 4-3 16,-1-3 6-16,-3 1 2 0,3-1 3 0,-3 1 2 16,1 1 5-16,-1-3-7 0,-4 0-6 15,-2 4-17-15,3-4 18 0,-1-2 12 0,-2 2-10 16,-2 3-7-16,1 0 17 0,-3 0-5 0,-2-2-2 16,1 4-24-16,-2-5 39 0,2 2-25 15,-3 3 4-15,-3-3 1 0,1 1-3 0,-1 3-8 16,0-4 16-16,0 2-16 0,-1-1 11 0,1-3-3 15,-6 1 2-15,2 3 11 0,-2-4-18 16,-2 0 0-16,1 3 5 0,-2-6 15 16,2 1-25-16,-4-1 31 0,1 2-14 0,0-1-7 15,-4 0-15-15,4 0 10 0,0 2 7 0,-4-1 4 16,-2 0 9-16,4 1-23 0,-4 1 8 16,2-1 8-16,-3 1 2 0,0 4-10 0,3-3 3 15,-3 3 4-15,-3 0-12 0,2-1 23 0,-3 2-20 16,-1 2 9-16,0-1 11 0,-1 0-23 15,-1 1 18-15,0 2 0 0,-3 0-11 0,-1 2-15 16,1-1 3-16,-1 4 8 0,-6-1 9 0,0 0-2 16,3 0-7-16,-2 0 2 0,1 2-3 0,-2 2 6 15,-1-2-6-15,1 3-4 0,0-2 7 16,0 1 7-16,-3 3 1 0,0 0-8 16,-2-1-10-16,-1 0 7 0,-2 2-4 0,1-1 14 15,-3 2-12-15,0-1 0 0,-1 0 5 16,1 3-10-16,-17-5 12 0,12 3-7 0,5 1 5 15,-1-2-2-15,1 3-1 0,-1-2 11 0,1 0-3 16,-1 0-5-16,-2 2 10 0,2 0-10 0,-5 0-2 16,-12 0-4-16,0 5 6 0,-3-3 3 15,1 1-11-15,5 2 3 0,-2 0 8 0,-1 0-3 16,4 1 0-16,-3 2 10 0,2-1-28 16,1 3 0-16,0-4-5 0,-4 3 15 0,4 0-12 15,0 0-8-15,-1 0-11 0,3 0 14 16,1-2-14-16,9 0-2 0,6-3 3 0,3 1-23 15,-1-1-24-15,7-3-2 0,1 1-23 0,5 0-8 16,-2-2-51-16,6 1-53 0,1 1-541 16,2-2-51-16,5 0 61 0,-4-2 108 0</inkml:trace>
  <inkml:trace contextRef="#ctx0" brushRef="#br0" timeOffset="59600.5">3174 1870 381 0,'0'0'166'16,"0"0"3"-16,0 0-23 0,0 0-13 15,0 0-5-15,0 0-15 0,0 0-24 0,0 0 4 16,0 0-17-16,0 0-7 0,0 0-5 16,0 0-5-16,0 0-18 0,0 0 8 0,0 0-6 15,0 0 11-15,0 0 0 0,0 0-5 0,0 0-106 16,0 0 44-16,13-4 21 0,-13 4-3 16,0 0 8-16,8-3 2 0,-8 3-17 0,6 0 7 15,-6 0 90-15,0 0-29 0,10-2 11 16,-10 2-26-16,8-1 0 0,-8 1 6 0,7-3-4 15,-7 3-1-15,9-1-11 0,-9 1-3 16,7-4 21-16,-1 3-31 0,-6 1 8 0,11-3 5 16,-11 3-10-16,11-2-16 0,-5 1 13 0,2 0 8 15,-2-2-13-15,1 1-8 0,3 1 11 16,-3-1-11-16,-7 2 29 0,17-4-16 0,-11 3 3 16,3-2-6-16,0 1-2 0,4-1 8 0,-2 1 2 15,-1-2-25-15,0 1 7 0,-2 2 13 16,2-4-10-16,0 3-10 0,1-1 7 0,-1 0-9 15,0-1 17-15,1 2-8 0,-2-3-5 16,1 2-5-16,4-1 8 0,-4 0-5 16,-3 1-3-16,4-1-5 0,-1 2 2 0,0-1 16 15,1 0-13-15,-2 0 8 0,1 0-8 0,1 1 1 16,-1-2-4-16,0 1 11 0,4 0 2 16,-4 2-22-16,-3-2 14 0,4 0-9 0,-1 1-3 15,-1-1 5-15,0 1 5 0,1-1 0 0,-1 2-10 16,-2-1 10-16,0-2 2 0,0 4-9 15,0-1-1-15,0-2 11 0,3 2-8 0,-10 1-3 16,10-3 1-16,-4 3-13 0,-6 0 30 0,10-5-20 16,-2 4 10-16,-8 1 8 15,7-2-8-15,-7 2 10 0,10-3-20 0,-10 3 0 16,8-2 8-16,-8 2 12 0,9-2-15 0,-9 2 8 16,7-2-3-16,-7 2 5 0,7-2 3 15,-7 2-8-15,10-3 5 0,-10 3-10 0,10-3 5 16,-6 3 0-16,2-3 3 0,-6 3-5 0,11-2-1 15,-4 0-4-15,-7 2-4 0,13-3 6 16,-7 1-5-16,2 1 18 0,-8 1-5 0,13-4 5 16,-6 3-13-16,1 0 0 0,-8 1 2 0,13-3 11 15,-3 1 2-15,-3 1-22 0,0 1 12 0,3-2 5 16,-3 1-13-16,4-2 11 16,-4 2-13-16,2 0-10 0,2-2 20 0,-1 3-8 0,0-2 1 15,1 0 7-15,-1 0-3 0,3 2-76 16,-2-1 5-16,-1 0 5 0,0 1 15 15,-2-2-7-15,2 1 15 0,0-1 31 0,3 1-34 16,-3 1 19-16,-3-2-11 0,4 1-10 0,-4-1 25 16,2 1 1-16,1 0-1 0,-2 0 16 15,2-1-5-15,-3 1-13 0,3 0 3 0,0 0-1 16,-3-1 13-16,3 0 1 0,-2 2 7 0,1-1-5 16,-2 0-8-16,-7 1 33 0,15-3-25 15,-6 1 5-15,-2 1 3 0,-1 1 2 0,-6 0 2 16,15-3-7-16,-8 0 0 0,2 2 3 15,-1-2 2-15,-2 2 8 0,4-1-3 0,-3 0 0 16,0 0 3-16,1 2 3 0,1-1 7 16,-9 1-18-16,15-3 2 0,-6 0-7 0,1 2 26 15,-2-1-8-15,-1 1 8 0,2-2 9 0,1 1-14 16,1-1-24-16,-4 1 6 0,3-2-8 16,1 4 10-16,-1-2 0 0,0-1 3 0,0 0-8 15,0 1-3-15,1-1 3 0,2 1-2 0,-3 1-6 16,0-2 8-16,1 2 2 0,-1-2 6 15,-3 1 20-15,4 2-25 0,-2-2-3 0,1-1-3 16,1 1 11-16,-4 1-8 0,0-1-5 16,0 1 5-16,3-1-5 0,-3 1 20 15,-7 1-2-15,16-2-18 0,-8 0 2 0,-2 1-7 16,-6 1 18-16,14-1-11 0,-7 1 8 0,0-3 5 16,0 1-17-16,-7 2 4 0,17 0 8 15,-10-1-7-15,-7 1-14 0,16-1 16 0,-8-1-2 16,-2 1 4-16,1-1 6 0,-7 2-11 0,13-1 16 15,-5-1-18-15,-8 2 13 0,13-3 0 16,-6 2-11-16,-7 1 8 0,11-1 0 0,-5 0 0 16,-6 1-10-16,11-2 15 0,-5 1-4 0,-6 1 1 15,14-1-20-15,-7 0 34 0,-1-1-26 0,-6 2 0 16,15-2-11-16,-8 2 24 16,2-1 2-16,-9 1-7 0,14-3-8 0,-7 3 12 0,0-1-19 15,-7 1 22-15,18-2-13 0,-9 2 8 0,-9 0-7 16,18-1 7-16,-11 1-23 15,2 0 15-15,-9 0 3 0,15 0 23 0,-6 0-33 16,-9 0 3-16,14-2 7 0,-6 2 2 0,-8 0-7 16,16 0 10-16,-6 0 0 0,-10 0-10 15,17 2 15-15,-7-2-5 0,1 0-10 0,-1 0 16 16,0 1-4-16,4 1-17 0,-4-1 18 0,4-1 5 16,-3 0-21-16,2 2 3 0,1-1 10 15,-1-1-10-15,4 1 7 0,-6 1 3 16,2-2 6-16,1 2-11 0,0-1-11 0,-1 0 6 15,-3-1 0-15,4 1 5 0,-1 1 3 0,-1-2-6 16,1 1 6-16,-3-1-14 0,1 1 6 0,-1-1 16 16,0 0-14-16,1 0 18 0,-2 1-20 15,1-1 0-15,-2 2 18 0,2-1-18 0,-10-1-3 16,16 2 11-16,-5-2-3 0,-4 1-3 16,-7-1-5-16,17 2 16 0,-7-1 8 0,-3 1-16 15,3-1 0-15,1 0-6 0,-1-1 4 0,-1 4-3 16,0-3 0-16,1 0 10 0,2 0-5 15,-1 1 2-15,-1-1-2 0,4 0 0 0,-4 2-2 16,0-2 15-16,1 1-19 0,2-2-6 16,-3 1-9-16,1 1 21 0,-1 1 0 15,3-2-8-15,-2 0 29 0,-1 1-36 0,0-2 17 16,1 3 1-16,-1-2-6 0,4 0-7 0,-4 2 23 16,3-1-1-16,-2 1-17 0,0-1 3 0,-1 1 9 15,3 0-19-15,-2-1 22 0,2-2-15 16,-2 4 5-16,-1-1 15 0,4 0-17 0,-4-2 14 15,0 3-24-15,1-2 17 0,-1 1-18 0,0 1 15 16,1-3-2-16,1 3 13 0,-2-1-23 16,1 0 23-16,-1-1-13 0,0 3 0 0,1-4-5 15,-1 2 2-15,-3 0 6 0,4 0-6 0,-1 0 1 16,-1 1-9-16,2-2 11 16,-1 2-7-16,0-1 12 0,1 0-5 0,-1 0 0 15,0 0-8-15,1 0 3 0,-1 1 0 0,-3-1 10 16,4 0-20-16,-2 0 10 0,1 2-1 15,1-1 19-15,-4 0-10 0,3 0 4 0,0-2-27 16,0 3 20-16,0-1 15 0,0 0-20 0,1 1 8 16,-1-1-16-16,0 1 18 0,-2-2 8 0,2 1-5 15,0 2 12-15,0-1-38 0,0-1 10 16,0 2 1-16,1-2 9 0,-4 0 1 0,3 1-6 16,-3 0 8-16,3 0 3 0,0 0-10 0,-3-1 2 15,-1 1 2-15,2 0 8 0,-1 0-2 16,2-2-8-16,-2 3-3 0,1-2-4 0,-2 1 14 15,1 0-1-15,-3 0-6 0,3-2-16 16,-1 1 14-16,1 1 2 0,-4-2-3 16,4 2 11-16,-3 0-1 0,6 1-12 0,-6-4 16 15,2 4-1-15,1 0-23 0,-1-1 18 0,2 2 5 16,-1-2-25-16,-1 0 12 0,1-2 19 16,-2 2-8-16,4 1-8 0,-2 0-3 0,-1-1-15 15,1 0 13-15,1-1 7 0,-1 2-4 0,-1-1 12 16,1 0-2-16,3 0-8 0,-6-2-13 0,3 3 5 15,-1-4 1-15,0 4-11 0,-1-3 20 16,1 2-4-16,1-1-8 0,-4 1-3 0,4-3 8 16,-4 4-3-16,2-2-2 0,1 0-8 15,-3-1-10-15,1 1 7 0,2 0 8 16,-2 1-23-16,3-3-4 0,-6 3 32 0,5-2-15 16,-3 0 7-16,1 3 11 0,2 0 18 0,-3 1 5 15,5-2 26-15,-4 3-21 0,2 1-11 16,-2-1 19-16,2-1-13 0,2 0-3 0,-5 1 3 15,1-1-5-15,2-1 10 0,0 2-18 0,1-1 11 16,1 0-14-16,-2 0-2 0,-2 1 8 16,2-1-8-16,1 1-8 0,1 0 26 0,-2-2-3 15,4 3-9-15,-3-1-1 0,0-1 0 0,0 1-13 16,0 1 13-16,2-1-2 0,-1 0 2 0,-1 0 13 16,0 1-21-16,2-1-9 0,2 2 19 15,-4 0-7-15,0-1 0 0,2-1 5 16,-1 0 0-16,-2 1 1 0,4 1-14 0,-3-1 13 15,4 0-5-15,-4 1 13 0,2-2-16 16,2 2 1-16,-1 0 4 0,-3-1-7 0,-1 1 10 16,5-3-2-16,-4 2-3 0,0 0 5 0,1 0 18 15,1-1-33-15,-2 3 15 0,3-4 0 16,-2 2-20-16,1 0 22 0,-2-1-4 0,0 0-3 16,0 1 10-16,0-1-13 0,-1 0-9 0,1 1 17 15,-1-2-3-15,2 0-2 0,-4 1-10 16,2-2 13-16,-2 1-14 0,2 1 11 0,-3-1-7 15,2 1 7-15,1-1 7 0,-3 0-1 0,1 0-14 16,-1-3 16-16,0 3-6 0,1 0-4 16,-1 0 17-16,1-3-18 0,0 3 1 15,-1 0-3-15,0 0 2 0,-2-1 11 0,2 0-11 16,0 1-2-16,0-1-5 0,-2-2 5 0,1 4 5 16,2-1-3-16,-4-1-7 0,4 0 13 15,-4 0-6-15,1 3 3 0,2-3 15 0,0 1-4 16,-3 0-9-16,0-1-2 0,3 1-8 0,-3 1 14 15,0-1-9-15,3 1 13 0,-3-1-15 0,1 0 5 16,2 1-5-16,-3 1 18 0,0-1-16 16,0-2-7-16,0 1 0 0,0 3 17 0,0-3-1 15,0 1-4-15,0 0-15 0,0 1 6 16,0 3 7-16,-3-4 7 0,3 0 1 16,-1 2-18-16,1 0 17 0,0-1 9 0,-3 2-9 15,3-1-7-15,-3 0-10 0,3 0 10 0,0 0 0 16,-4 0 8-16,2 0-18 0,2 0-3 15,-1 0 23-15,-3 0 3 0,4 0-16 0,-3 0 34 16,2 0-28-16,-1-1-3 0,1 1-3 0,1-2-7 16,-3 2 5-16,3-2 10 0,-3 4 3 15,3-4-14-15,-3 2 1 0,2 0 3 0,1-1 2 16,-3-1 20-16,3 2-30 0,-3-2 2 0,0 0 21 16,2 1 2-16,1-1-20 0,-4-1 5 15,4 1-7-15,0 0 7 0,-3-1-8 16,3 1 8-16,-3-3-10 0,2 2 15 0,-1 1-15 15,2-1 4-15,-1 1 9 0,1-1 7 0,0 1-10 16,-3-3 8-16,3 2-13 0,-3 0-5 16,2 0 17-16,1 0-14 0,-2 1 14 0,1-2-9 15,1 1 12-15,0-1 10 0,-3 0-9 0,3 0-16 16,-3 1 10-16,3-1-13 0,-4 0 11 16,3 0-9-16,1 1 9 0,-3 0-3 0,3-1-8 15,-3 2 3-15,0-3 3 0,2 2-19 0,-2-1 29 16,3 2-6-16,-3-1 11 0,-1 1-10 15,1-2-1-15,0 1 1 0,-2 1-11 16,2 2-2-16,0-3-8 0,-3 1 33 0,2 0-17 16,1 1-8-16,-1-1 10 0,1 0 0 0,-1 1 5 15,-2-1 0-15,2-1-8 0,0 1-2 16,1-1 0-16,-3 1 0 0,2 0 5 0,0 0 2 16,1-4-9-16,-1 3 22 0,-2 0-17 0,0 0 4 15,2 1-2-15,0-2 3 0,-3 1-6 16,4 0 1-16,-1 0 12 0,-2 0-10 0,-1 1-3 15,0 0 14-15,3-4-11 0,-3 5 5 0,1-2-10 16,-1 0-8-16,0 0 0 0,0 1 26 0,-2 0 0 16,1-2-11-16,-2 2-4 15,3-1-6-15,0 1 10 0,-5 1 9 0,4-2-4 0,1 0-4 16,-3 1 5-16,2-1-8 0,-2 1 0 16,1 1-8-16,2-1 10 0,-1 0-2 15,-2 1 6-15,1-2 1 0,1 2-14 0,-2-3 14 16,3 1-12-16,-2 1-8 0,1 0 29 0,1 1-27 15,-3-1 14-15,4-1 2 0,-2 1 5 16,1 1-10-16,-2-1-5 0,2-1 5 0,-1 1-5 16,-1 0 8-16,5 0 2 0,-3 0-13 0,-3 0 6 15,3 1-4-15,1-2 12 0,2-2-19 0,-3 5 36 16,-3-3-23-16,6 1 5 0,-5-1-13 16,2 1 6-16,2-1 7 0,-4 1-13 0,5 0 6 15,-3-1 7-15,1-2-5 0,-1 3-8 16,3-1 8-16,-2 0-10 0,2 1 2 15,-3 0 11-15,1 0-1 0,-2 0-4 0,5-2 7 16,-4 4 13-16,1-5-21 0,2 2 1 0,-3 1 4 16,0-1-10-16,0 0 8 0,1 2 3 0,0-2-8 15,-2-2 10-15,4 2-8 0,-2 1 6 16,-1-2-3-16,-1 2 0 0,2-5 10 0,-1 4-12 16,1 0 9-16,-1 1-7 0,4-4 8 0,-5 2 2 15,1 1-2-15,1-3-11 0,-1 3 6 16,-3 0-8-16,3 0 0 0,0-3 0 0,-2 3 7 15,1-1 6-15,1 1-16 0,-3-2 8 16,-1 2-5-16,1-1 2 0,0 1 11 16,-1-2-10-16,1 2-4 0,-3 1 22 0,2-1-16 15,-5 0-5-15,5-1-8 0,-2-1 15 0,0 4 6 16,-2-3-8-16,2 2 3 0,-4-1-8 16,6-2-6-16,-6 2 16 0,4-1 6 0,-2 1-9 15,2-1-4-15,-4 0 7 0,4 0 13 0,-2 1-11 16,2-2-17-16,-4 0 5 0,3 3 0 0,1-4 10 15,-1 3 3-15,-2-1-6 0,1 2-9 16,2-4 12-16,-2 3-8 0,2-1 3 0,-4 2-7 16,3-1 9-16,0-3-7 0,1 2 5 0,-1 2-5 15,-2-4-3-15,5 3 3 16,-3-2 23-16,1 1-36 0,2-1 18 0,-5 1 3 16,4-1 9-16,0 1-6 0,1 0-1 0,0-4-10 15,-2 4-1-15,3-1 1 0,-1 1 10 16,-2 0-5-16,2-4-7 0,1 4-1 0,0-1 11 15,-4 1-9-15,4 0 14 0,0-4-3 0,-1 3-7 16,1-1-3-16,0 1 12 0,-3-2-4 0,3 3 5 16,0-4-19-16,-1 3 6 0,1-1 5 15,0 1 8-15,-1-2 5 0,1 0-13 0,0 1 5 16,-4 2-8-16,4-4 6 0,-1 2-3 0,-2 0 10 16,0-1-7-16,1 2-3 15,-1-3 2-15,-1 4 11 0,1-3-31 0,-2 2 21 16,2-2-1-16,3 0 8 0,-7 1-20 0,4-3 2 15,-2 5-2-15,2-3 8 0,-1-1 7 16,1 2-3-16,-4-2 3 0,6 4-2 0,-6-5-6 16,4 2-7-16,-1 1 15 0,0-1-5 0,-2 2 0 15,2-4-2-15,0 2-3 0,0 2 2 0,-2-3 13 16,4 0-5-16,-4 2-12 0,2 0-1 16,1 0 16-16,-2-1-18 0,2 1 20 0,-4-1-26 15,3 0 19-15,1 1 10 0,-2-1-16 0,2 2-4 16,-1-2 14-16,1 1-7 0,-5-1-2 15,5 0 4-15,-1 1-2 0,1-1-2 0,-1 2 4 16,1-4-15-16,2 2 21 0,-3 2-5 16,4-3-3-16,-4 3 10 0,1-3 0 15,3 1 0-15,-5 1-12 0,3-1-8 0,0-2 30 16,-1 4-23-16,0-4-2 0,2 0 16 0,-2 5-11 16,-2-6 0-16,3 3-6 0,1-1 4 0,-3 1 2 15,4 0-5-15,-4-2 5 0,1 2 0 16,-2-1-5-16,2 0 17 0,0 0-14 0,-1 2-16 15,-2-3 23-15,1 2-7 0,2 1-6 0,-5-1 5 16,2 1 3-16,-1-2 0 16,-1 0-2-16,2 3 2 0,-2-3 5 0,1 1-5 0,0 1 5 15,0-1-2-15,-1 1-6 0,-2-1-2 0,3 0 0 16,-4 1-3-16,5 0 8 16,-5 0-2-16,3-1-1 0,-2-2 11 0,0 4-8 15,3-3 0-15,-4 0-3 0,-2 2-2 0,2-3 8 16,1 2-3-16,-1 1-3 0,0-1-7 0,1-3 2 15,-4 4-5-15,3-2 3 0,1 0 0 16,-4 0 17-16,0 2-1 0,3-1 11 0,-2-1-19 16,-4 1 2-16,3 0 5 0,-1 1-5 0,-3-2-3 15,1 0 14-15,1 4-14 0,1-3 8 16,-2-1 3-16,3 1-11 0,0 0-2 16,1 1 0-16,-2-2 10 0,1 0-5 0,0 0 13 15,0 2-18-15,4-1 18 0,-4-2-13 0,3 3-8 16,-2-3 3-16,2 1 5 0,0-1-10 15,1 2 12-15,0-1 9 0,2-1-4 0,-2 0-20 16,0 4 34-16,3-4-34 0,0-1 23 0,2 1-17 16,-1 1 4-16,1 0 6 0,-1 1 2 15,3-3-15-15,-2 0 12 0,2 1 3 0,-1 1-18 16,4-1-22-16,-5 2-32 0,3-1-51 0,-1 0-92 16,1 4-168-16,2-5-442 0,-4 2 81 15,1-2 101-15</inkml:trace>
  <inkml:trace contextRef="#ctx0" brushRef="#br0" timeOffset="79042.75">20933 5768 450 0,'-3'-5'154'0,"3"5"-6"0,-4-10-23 16,3 7-2-16,-2-5 3 0,0 4 12 0,0 0 41 15,3-2 0-15,-3 3-28 0,-1-2-2 16,4 5-8-16,-3-10-13 0,0 4-8 0,-1 2-2 16,-3 0-21-16,6 0-2 0,-5-2-8 0,-1 4-16 15,1-4 1-15,-2 3-5 0,1-4-11 16,-2 2 0-16,-1 2 0 0,-1-3 8 0,1 3-17 15,0-2 4-15,-4 1-18 0,1-2-2 0,-2 2 2 16,2-2 8-16,-4 1-15 0,0 1 9 0,2-2-17 16,-4 4 5-16,1-4-2 0,-3-1-3 15,1 3 2-15,-7-2-15 0,0 2 8 0,-1-2 13 16,1 1-16-16,-4 1 5 0,0-2-4 16,-3 2-6-16,-3-2-8 0,6 2 13 0,-6-1 3 15,-2-1-13-15,2 4 5 0,0-6 0 16,-1 3 8-16,1 1-10 0,1-2 17 0,-4-1-20 15,3 4 18-15,-1-2-13 0,0 1 3 0,0-2-5 16,-2 2-3-16,5-3-3 0,-6 3 3 16,4 0 5-16,2-3 3 0,-2 0 2 0,0 1-15 15,3 1 15-15,-1-2-7 0,1 0-3 0,3 0 7 16,3 2-7-16,2-2 8 0,1 1 7 16,-2-2-2-16,3-1-3 0,0 1 11 15,4 2-11-15,-4-3-2 0,3 5 10 0,1-5 5 16,-1 1-18-16,1 2 0 0,3 2 23 0,-1-3-28 15,2 2 10-15,-5 1 1 0,4-2-6 16,-3 5-5-16,2-5 5 0,-3 3 5 0,1-1 0 16,-1 0-10-16,-2 3 5 0,3-4 3 0,-1 4-8 15,0-2 16-15,-2-1-11 0,2 2 0 0,-6-2 5 16,-1 2-7-16,1-1-3 0,-1-1 0 16,0 2-6-16,-2 0 4 0,-1-4 7 0,0 4-2 15,1-2-6-15,-1 2 3 0,0-1-3 0,0-3 6 16,1 5-6-16,-1 0 11 0,0-4-10 15,0 4-9-15,0-2 19 0,1 0 10 0,-1 2-13 16,0-3 0-16,-3 3-15 0,0-2 7 16,3 1 6-16,-3 0-6 0,3 0 11 0,0-2-5 15,-2 1-6-15,2 0 0 0,-3-1-2 16,3 3 5-16,3-5 8 0,-2 5 2 0,2-2-5 16,4 0-10-16,4 2 5 0,-4-2 5 0,3 3-10 15,2-4 5-15,4 3 3 0,-1-2-1 16,1 3-4-16,2-1 10 0,2-2-11 0,1 1 6 15,0 1 9-15,0 1-19 0,10 0 19 0,-14-1-6 16,8-1 9-16,6 2-20 0,-11-4 12 0,11 4 19 16,-7-2-21-16,7 2 21 0,-7-1-11 15,7 1-2-15,-9-3 7 0,9 3 3 0,0 0-15 16,0 0-10-16,-8-2 17 0,8 2-15 16,0 0 13-16,0 0 7 0,0 0-20 15,0 0 13-15,-10 0-23 0,10 0 15 0,0 0-8 16,0 0 8-16,0 0 1 0,0 0-12 0,0 0-1 15,0 0 12-15,0 0 0 0,-10-2 3 0,10 2-6 16,0 0-9-16,0 0 4 0,0 0-5 16,0 0 6-16,0 0-6 0,0 0 16 0,0 0-11 15,0 0 8-15,0 0 0 0,0 0-10 16,0 0 8-16,0 0-8 0,0 0 20 0,0 0-23 16,0 0-4-16,0-7 1 0,0 7 1 15,0 0-3-15,0 0 11 0,0 0-19 0,0 0-9 16,0-8-14-16,0 8 3 0,0 0-2 0,0 0-21 15,3-6-21-15,-3 6-43 0,0-5-59 16,0-2-97-16,1 4-614 0,-1 3 91 0,3-4 73 16,-3 4 96-16</inkml:trace>
  <inkml:trace contextRef="#ctx0" brushRef="#br0" timeOffset="103704.99">17023 4771 404 0,'0'0'151'15,"0"0"-21"-15,0 0 16 0,0 0-10 16,0 0-21-16,0 0-2 0,0 0-54 0,-1-5 0 16,1 5 79-16,0 0-8 0,0 0 3 0,0 0 11 15,0 0-11-15,-3-5-26 0,3 5-4 16,0 0 2-16,0 0-3 0,0 0-20 0,0 0 20 16,0 0-17-16,-7-2 12 0,7 2-15 15,0 0-8-15,0 0-25 0,0 0 20 16,0 0-15-16,0 0-8 0,0 0 15 0,-4-5-20 15,4 5 3-15,0 0-13 0,0 0-14 0,0 0 14 16,0 0-21-16,0 0 3 0,0 0-5 16,0 0-6-16,0 0-9 0,-6 14 17 0,5-7 10 15,-2-4-20-15,3 4 8 0,-3 0 5 0,0 1-5 16,0 1-1-16,2-1-7 0,-3 1 8 0,1 1-11 16,3-3-2-16,-3 3 13 0,2-3 7 15,1 1-12-15,-3-1-6 0,3 2 6 0,-3-5-6 16,3 1-2-16,0 2 5 0,-3 0 5 0,3-3 3 15,0 2 5-15,0-6-3 0,0 8-2 16,0-8 5-16,-1 7-8 0,1-7 7 16,0 4-4-16,0-4-10 0,0 0-4 0,0 6-17 15,0-6-30-15,0 0-9 0,0 0-89 16,0 0-159-16,1 1-534 0,-1-1 114 0,0 0 21 16,0 0 103-16</inkml:trace>
  <inkml:trace contextRef="#ctx0" brushRef="#br0" timeOffset="104423.5">16205 4786 358 0,'-6'0'182'0,"6"0"-37"0,-10-2 35 15,10 2-109-15,-11-6 37 0,7 6-6 0,-2-3-40 16,6 3 89-16,-10-3 10 0,2 2 3 0,2-2-6 16,6 3-9-16,-7-1-13 0,7 1-8 15,-10-6 0-15,10 6-13 0,-4-1-3 0,4 1-12 16,-10-1-5-16,10 1-5 0,-4-5-6 16,4 5-17-16,0 0 12 0,0 0-20 15,-10-1-5-15,10 1-8 0,0 0-11 0,0 0 14 16,-6-3-8-16,6 3-15 0,0 0-8 0,0 0-21 15,-11 0-2-15,11 0-34 0,-10 3-25 16,3-2-30-16,-3 4-44 0,3-1-85 0,-6 0-15 16,2 4-499-16,1-4 10 0,-3 2 48 0</inkml:trace>
  <inkml:trace contextRef="#ctx0" brushRef="#br0" timeOffset="104970.55">15823 4845 706 0,'0'0'192'0,"3"-9"-15"0,-3 9 4 16,3-4-4-16,-3 4-13 0,0-6-29 0,0 6 1 15,3-5-8-15,-3 5-13 0,0 0 13 0,0-4-15 16,0 4-8-16,4-6 0 0,-4 6-18 16,0 0-23-16,0 0 5 0,0-4 8 0,0 4-26 15,0 0 3-15,3-6 4 0,-3 6 6 0,0 0-17 16,0 0-17-16,3-4 4 0,-3 4-14 15,0 0 11-15,8-4-6 0,-8 4-7 0,10-1-5 16,-10 1-8-16,10-4 8 0,-3 2-3 16,0 2 8-16,-7 0-15 0,13-1 12 0,-13 1 3 15,14 0-3-15,-14 0 1 0,10 0-14 16,-3 1-2-16,-7-1-2 0,0 0 4 0,14 0 1 16,-14 0-21-16,7 0 5 0,-7 0-7 0,3 5 4 15,-3-5 9-15,4 4-4 0,-4-4 11 16,0 0-5-16,-7 12-5 0,0-8 10 0,0 3 0 15,-3 1-5-15,0 0 2 0,3-1-4 0,-7-1 7 16,4 4-13-16,-1-6 26 0,5 5-24 16,-4-3 11-16,3 2-10 0,-4-4 2 15,5 1 3-15,-1 2 3 0,3-4-6 0,-2 3 3 0,2-4 5 16,0 3-18-16,1-3 16 0,3-2 12 16,-6 4 0-16,6-4 13 0,0 0-8 15,-1 4 11-15,1-4 2 0,0 0-10 0,0 0-3 16,0 0 6-16,24-1-1 0,-17-3-7 0,3 1 3 15,1 2-4-15,-1-5 4 0,3 4-1 16,1 0 0-16,-1-2-7 0,-1 2 2 0,1 1-10 16,4-3-7-16,-3 1-1 0,0 2-18 0,-1 1-15 15,4 0-23-15,-3-1-33 0,-4 1-39 0,4 1-48 16,-4-7-92-16,0 8-518 16,1 1 67-16,-5-2 77 0</inkml:trace>
  <inkml:trace contextRef="#ctx0" brushRef="#br0" timeOffset="105652.04">15043 4943 596 0,'0'0'228'0,"0"0"12"0,-4-2-20 16,4 2-12-16,0 0 2 0,0 0-59 0,-3-5 25 15,3 5-84-15,0 0 1 0,0 0-14 16,0 0 18-16,0 0-28 0,0 0 24 16,0-7-22-16,0 7 1 0,0 0-6 0,7-4-9 15,0 1 4-15,0 1-12 0,-1 0-3 0,1 1-13 16,4-5 13-16,-1 5-7 0,0-2-19 15,-3-1 8-15,3 4-12 0,-3-3-1 0,0 3-7 16,3-3 2-16,-10 3-13 0,13-2 3 0,-13 2-7 16,10-2-1-16,-10 2-23 0,11 0-7 15,-11 0 5-15,0 0 12 0,7 4-12 0,-7-4 15 16,-3 6 3-16,3-6 12 0,-4 8-10 16,1-3-2-16,0-1 12 0,-2 1-12 0,-1-2 10 0,3 1 0 15,-1-1-16-15,1 0 3 16,0 1 11-16,3-4-9 0,-4 5 6 0,1-1-3 15,3-4-5-15,0 0-2 0,-4 6 15 0,4-6-13 16,0 0 13-16,0 4 2 0,0-4 6 16,0 0 7-16,7 5 15 0,-7-5-14 0,7 1 19 15,-7-1-4-15,7 1-11 0,-7-1 3 0,9 3-10 16,-9-3-3-16,11 1 18 0,-10 2-5 16,-1-3-5-16,9 3 0 0,-5-2 5 0,2 4-8 15,-2-3-8-15,-4-2-20 0,4 7 41 16,-4 0-28-16,0-4-5 0,-3 4 15 0,2 0-20 0,-6 2 2 15,0 1 0-15,-6 4 6 16,-1-3-34-16,-3 6 13 0,0-3-90 0,-4-2-97 16,1 4-356-16,-1-4-189 0,0-1 89 0</inkml:trace>
  <inkml:trace contextRef="#ctx0" brushRef="#br0" timeOffset="106565.48">14380 5207 742 0,'0'-7'279'0,"0"7"-77"0,0 0-36 0,3-4-20 15,-3 4 10-15,0 0-12 0,0 0-3 0,0 0-16 16,0 0 6-16,0 0-19 0,0-5-15 16,0 5-17-16,0 0-3 0,-3-7-3 0,3 7-10 15,-3-6 0-15,2 0-18 0,1 6 3 0,-3-9-3 16,0 5-13-16,3-2-2 0,-4 0-8 16,4 6 10-16,-1-11-5 0,-2 7 5 0,3-2-12 15,-3 2-16-15,3 4 5 0,-3-9 31 0,3 6-31 16,0 3 8-16,-4-7-13 15,4 7-20-15,-3-3 7 0,3 3-4 0,0 0 1 0,0 0 9 16,0 0-3-16,0 0-8 0,-7 17 8 16,7-9-6-16,-3 1 14 0,-1-1 2 0,1 3 0 15,2 2 6-15,-5 0-9 0,3 3-2 16,2-1-10-16,-2-3 30 0,0 0 3 0,0-1-25 16,0-2 4-16,2 3 3 0,1-6 3 0,0 1-5 15,-4 0 2-15,4 0-10 0,0 0-8 16,0-3-5-16,0 2 18 0,0-6-5 0,0 7 18 15,0-7 5-15,4 4-16 0,-4-4 8 0,0 0 8 16,0 0-18-16,0 0 3 0,14-12-1 16,-11 7-2-16,0 2 0 0,1-1 0 15,-1 0-5-15,4-1 18 0,-6 2-18 0,5 0 8 16,-3-1-1-16,1 1-4 0,-4 3 9 0,9-8-7 16,-4 7 3-16,1-4-6 0,-2 3 8 15,2-3-20-15,1 4 23 0,1-1-19 0,2-2-6 16,-4 2 11-16,4-1-9 0,1-1 2 0,-4 2-2 15,3 0-8-15,0-4-10 0,-3 3 7 16,3-1-5-16,1 0 8 0,-4 0 5 0,-1 1-10 16,1 0 5-16,-1-1 21 0,-1-2-11 0,1 1 23 15,-2 1-5-15,-1 1-2 0,-3 3 9 16,7-7 4-16,-7 4 7 0,0 3 0 0,6-5 0 16,-6 5 0-16,4-3-13 0,-4 3 3 0,1-6-5 15,-1 6-3-15,0 0 0 0,0 0 0 16,0 0-8-16,0 0 6 0,0 0 5 15,0 0-16-15,-5 17-5 0,5-10 26 0,0 0-21 16,0 2-7-16,-3 1-8 0,3 4-26 0,3-3-15 16,-3 6-20-16,0 0-103 0,-3 4-110 15,6-3-463-15,-6 1 33 0,3 0 82 0</inkml:trace>
  <inkml:trace contextRef="#ctx0" brushRef="#br0" timeOffset="107259.07">13946 5528 885 0,'-3'-8'279'0,"3"8"-15"0,0 0-24 16,-1-7-17-16,1 7-26 0,-7-3-28 0,7 3-5 16,0 0-18-16,-7-1-26 0,7 1 6 0,0 0-9 15,-16 8-30-15,8-5 0 0,1 2-23 16,-3 2-5-16,1-3 5 0,1 3-25 15,1 1 4-15,1 0 3 0,-1-4 0 0,-1 3-12 16,2-2-4-16,3-1-4 0,-1 1-6 16,1-3 9-16,0 4-6 0,3-6-13 0,-4 4 3 15,4-4 12-15,-7 5-15 0,7-5 8 0,-3 6 18 16,3-6-5-16,0 0-82 0,0 0 10 16,0 0 23-16,0 0-3 0,0 0 9 0,24-4-4 15,-15 1-2-15,-1 0 13 0,-1 1-8 0,0-1 13 16,2 2 8-16,-9 1-34 0,14-5 26 0,-7 4-7 15,-7 1-3-15,14 0-3 16,-14 0 8-16,10 1-6 0,-3-1 6 0,-1 5-8 16,-2-4-7-16,3 4-11 0,-3-1 24 0,-1 4-27 15,-3-1 24-15,0-1 8 0,0 4-11 16,-3 0 13-16,0 1-3 0,-1-3-7 0,-4 6-5 16,-1-1-21-16,2 0-3 0,-4-1-4 0,1 0-21 15,3-1-31-15,-7 1-12 0,4-1-75 16,1-3-56-16,2 0-551 0,-1-5 70 0,2 1 74 15</inkml:trace>
  <inkml:trace contextRef="#ctx0" brushRef="#br0" timeOffset="107462.27">13850 5576 716 0,'3'-5'236'0,"1"1"-1"0,3-3-25 16,2 0-10-16,5-3-16 0,0 3-23 0,0-3-10 16,6 0-20-16,7-5-19 0,1 2-22 0,2 1-49 15,1 2-20-15,0 1-91 0,-4-1-211 16,4 4-482-16,-3-1 46 0,-1 1 141 0</inkml:trace>
  <inkml:trace contextRef="#ctx0" brushRef="#br0" timeOffset="108226.62">14147 6121 739 0,'0'0'295'16,"3"-4"-37"-16,-3 4-7 0,0 0-23 0,4-4 5 15,-4 4-41-15,0 0-11 0,0 0-22 16,0 0-13-16,0 0-5 0,0 0-26 0,0 0-7 16,0 0-19-16,0 0-4 0,0 0-11 15,-20 12-13-15,13-5-7 0,-4 3 0 0,1 1 5 16,0 3-26-16,-1 4 5 0,-2-2-2 15,3 1 0-15,-1 1-13 0,2-3 0 0,2 1 5 16,3-1-15-16,0-1-3 0,-2-1 13 16,5-3-7-16,-2 3 2 0,3-3 10 0,0-1 2 15,3-1-22-15,4 0 18 0,1-2-1 0,2-3-9 16,0 0 9-16,4 0-2 0,2-1-30 16,2-4 30-16,-2 2-11 0,2-4-12 0,-1 2 6 15,0-3-6-15,1 1 10 0,-5-2 0 0,4-1-18 16,-7 3 11-16,0-3 23 15,-2 0-26-15,-1 3-3 0,-1-3-7 0,-3 0 5 16,-3 2-3-16,0 5-5 0,-3-10 0 0,-4 7 1 16,1 1 12-16,-5-2 2 0,-2 3-2 15,-1 1-20-15,3 0 7 0,-2 1-5 0,-1 1-33 16,4 3-6-16,-1-2-68 0,1 3-82 0,0-5-85 16,7 6-555-16,-4 0 45 0,7-4 63 0,0-3 150 15</inkml:trace>
  <inkml:trace contextRef="#ctx0" brushRef="#br0" timeOffset="118867.1">23361 10025 335 0,'-5'-1'123'0,"5"1"-3"16,-10-2 8-16,10 2-13 0,-9-4 11 0,9 4-80 15,-7 0-3-15,7 0-2 0,0 0 18 16,-11-2-5-16,11 2-3 0,0 0 8 0,-7-1 7 16,7 1-22-16,0 0 71 0,-7-4 3 0,7 4-29 15,0 0 4-15,0 0-17 0,0 0-1 16,0 0-14-16,0 0-2 0,0 0 2 0,0 0-2 16,0 0-10-16,0 0-1 0,0 0-1 0,0 0 17 15,0 0-3-15,0 0 8 0,0 0 18 16,0 0-61-16,0 0-21 0,25 5 20 0,-12-3 70 15,0-2-16-15,5-2-15 0,6 2-2 16,4-3-3-16,6-1 0 0,6 2-11 0,22-4 6 0,2-2-13 16,5-2 10-16,7 3-15 0,16-4-8 15,6-4 16-15,5-2-19 0,4 0 3 16,9-2-2-16,-1-2 12 0,-1-2-17 0,2 1 25 16,4-1-28-16,0 0-3 0,2 3 11 0,-3-2-3 15,-5 4 0-15,-8 0 0 0,-7 1-5 16,-7 2-13-16,-20 5 8 0,-7-4-16 0,-4 7 11 15,-6-1-62-15,-7 4 6 0,-12-2-14 0,-7 5 6 16,-1-2 5-16,-8-1 12 16,3 2 16-16,-5-1 3 0,-2 1-14 0,-1-1 16 0,-5 3 3 15,0-1 13-15,1 0-9 0,-1 1-4 16,-10 0-6-16,13-3-2 0,-6 3-15 0,-7 0 7 16,12-2-45-16,-12 2-47 0,0 0-64 15,2-8-69-15,-2 8-573 0,0 0 91 0,0 0 93 16</inkml:trace>
  <inkml:trace contextRef="#ctx0" brushRef="#br0" timeOffset="120690.48">23295 10063 435 0,'0'0'227'0,"0"0"-14"0,0 0-16 15,0 0-2-15,0 0-16 0,0 0-8 16,0 0-15-16,0 0-17 0,0 0-4 0,0 0-22 15,0 0 5-15,0 0-24 0,0 0 4 0,0 0-27 16,0 0-2-16,0 0 0 0,0 0-2 16,0 0-13-16,0 0-8 0,0 0-10 0,0 0-13 15,0 13 7-15,0-6 9 0,0 3-19 0,0-2 1 16,0 2 4-16,4 4-91 0,-4-1 2 16,0 0 28-16,0 5 0 0,0 4-5 0,0-5 8 15,0 3 7-15,0 3 8 0,0-2-5 16,0 0 11-16,0 5-17 0,-4-1 4 0,4-1 4 15,0 1 19-15,0 0 10 0,-3-3-14 16,3-1-6-16,0 1-9 0,0-4 21 0,-1 3 0 16,-2 0 0-16,3-6-5 0,-3 3 5 0,3-4-13 15,0-3 13-15,-3 3 0 0,3-3 0 0,0-4 3 16,0 3 38-16,0-2-49 0,-1-2 52 16,1 0-9-16,0-1-24 0,0 2 9 0,0-7 1 15,-3 8-11-15,3-1 18 0,0-7 3 0,0 7 12 16,0-7-20-16,0 4 23 15,0-4-12-15,0 7-6 0,0-7-10 0,0 0-6 0,3 3 32 16,-3-3-41-16,0 0 12 0,0 0-10 16,4 4-2-16,-4-4 17 0,0 0-7 0,0 0 7 15,0 0-9-15,17-6-1 0,-17 6-10 16,13-2 5-16,-6 0 3 0,4-2-6 0,2 4-2 16,2-4 16-16,1 0-16 0,5 1-6 0,-1-3 12 15,4 3 9-15,3-2-7 0,1-2-6 16,2 4 3-16,1-4-10 0,3 4-13 0,1-3 34 15,2-1-11-15,1 4 5 0,3-4-5 0,-1 0 0 16,-2 6-5-16,4-6 10 16,-1 2-17-16,3 0 20 0,12-3 2 0,1 1-15 0,1-3-3 15,0 3-2-15,3-1-5 0,-2 1 0 16,-1 1 10-16,3-2-3 0,-5 1 11 0,1-1-16 16,-2 0 8-16,-10 2 8 0,-2-3-6 15,-2 1 1-15,-2 1-3 0,14-4-3 0,-1 3 16 16,-3-4-13-16,1 0 3 0,2 2 7 0,1-3-7 15,-1 3-3-15,3-2 5 0,3-1 7 16,1 3-14-16,5-5 20 0,-2 5-23 0,0-4-11 16,2 3 19-16,-2 2-3 0,0-4 10 0,-1 3-15 15,1 2 77-15,-1-2-29 0,-3 3 19 0,0-1 4 16,-2-1-25-16,-9 6 5 0,-5-2-10 16,2-2-3-16,-4 4 6 0,5-4-3 15,-4 5-13-15,4-4-3 0,-4 4 1 0,2-4-6 16,-1 3 8-16,2-3-10 0,-2 3 12 15,2-2-17-15,0 3 0 0,14-4-8 0,-9 3-3 16,-2-3 16-16,-2 5-5 0,18-1-1 0,-10-3-7 16,6 5 0-16,2-2 0 0,-7 0 8 0,-9-1 0 15,2 2-1-15,-2-1-7 0,2-1-2 16,-2-1 7-16,0 3-5 0,0-1 0 0,2-1 2 16,14 0 4-16,-2-4-6 0,-1 5-6 0,0-5 9 15,3 4-6-15,-5-2 14 0,5-3-6 16,-4 5-8-16,2-4-2 0,-1 0 13 0,-10 3-11 15,-7 0 3-15,4 1 3 0,-2-3 7 16,-2 4-5-16,1-4 3 0,-1 5-6 0,1-5-4 0,-5 5-1 16,3-4 6-16,-9 3-1 15,0-1-2-15,-3 2 0 0,-4-3-18 0,-4 2 21 16,3 2-3-16,-5-1-3 0,2 0 6 0,-3-1-3 16,-3-2-3-16,0 4 3 0,3 0 11 0,-3-2-4 15,-1-1-9-15,-3 1 12 0,4 0-7 16,-4 1 4-16,-3 1-7 0,4-1 5 0,-2 0 8 15,-5-2-15-15,-4 3-9 0,14-2 37 0,-7 1-13 16,-1 0 5-16,-2-5-3 16,-4 6 3-16,11-2 20 0,-8-3-30 0,0 2 15 0,0-4-2 15,-3 7 7-15,4-8-15 0,-4 3-3 16,3-1-3-16,-3 0 6 0,3-2-8 0,-3-2 11 16,0-1-6-16,0-3 5 0,0-1-15 15,-3-4 11-15,3-4-14 0,0-2 26 0,-3 0-18 16,3-2 5-16,0-7-17 0,-3-5 20 0,6 4-16 15,-6-5 3-15,6 2-3 0,0-1 14 16,-3-2-16-16,0 5 2 0,3-1 11 0,-1 2-3 16,-1 7-8-16,-1-1 13 0,1 4-12 0,-1 0 7 15,0 7-10-15,0-1 2 0,0 4-4 0,0 0 14 16,-1 4-2-16,1-3-10 16,-1 6 0-16,1-2 5 0,0 2-7 0,-2 1-1 0,2-1 16 15,0 1-24-15,0 3-9 0,-3-2 4 16,3-1-10-16,0 7 11 0,0-10-11 0,0 10 24 15,0-2-29-15,0 2 25 0,-3-6 1 16,3 6-8-16,0 0 3 0,0 0 7 0,0 0-10 16,0 0 16-16,0 0-6 0,0 0-10 0,0 0 23 15,-15 7-5-15,15-7-5 0,-9 3-8 16,5 1 13-16,4-4 0 0,-13 4 0 0,2 0-5 16,1-1 0-16,-7 1-5 0,0-1 0 0,-7-2-1 15,-3 6 6-15,-11-3-2 0,-2 2 7 16,-22 0 0-16,-7-2-21 0,-6 3-4 15,-17 1-4-15,-4-1-1 0,-3 0 4 0,-7 2-5 16,-6 1-15-16,-12 1-7 0,-9 3-4 0,-28 3-35 16,35-3-21-16,-28 4-17 0,27-2-6 15,-2-1-76-15,-33 4-111 0,39-1-516 0,5-3 127 16,1-1 24-16</inkml:trace>
  <inkml:trace contextRef="#ctx0" brushRef="#br0" timeOffset="121667.54">24361 9981 560 0,'0'0'197'0,"-1"-5"0"16,1 5-25-16,0 0-11 0,0-8-5 0,0 8-25 15,0 0-3-15,-2-9-16 0,2 9 9 0,0 0-32 16,0 0-22-16,-3-3-19 0,3 3-9 0,0 0 4 15,0 0-15-15,0 0 3 0,-7 19 8 16,3-11-32-16,1 9 21 0,0-1-5 0,-1 8 6 16,-2-1 58-16,2 4 5 0,1 2-5 0,-1 1-13 15,0-3 3-15,1-2-18 0,0 2 5 16,0 1-3-16,3-6-12 0,-1 0-1 0,1-4-2 16,-3 0-12-16,3 2 4 0,0-8 3 0,0 3-8 15,0 1-7-15,0-4 12 0,0 2-7 0,0-3-8 16,3 2 10-16,-2-4-20 0,2 1 10 15,-3-2-7-15,0 0-6 0,3 1-10 16,-3-1-13-16,0-1-10 0,0-2-51 0,0 0 28 16,3 2-23-16,-3-7-49 0,0 0-146 0,8 1-557 15,-8-1 73-15,0 0 39 0</inkml:trace>
  <inkml:trace contextRef="#ctx0" brushRef="#br0" timeOffset="122210">24998 9826 842 0,'0'-4'225'0,"0"4"-28"15,0 0 5-15,3-4-30 16,-3 4-14-16,0 0-22 0,0 0-11 0,0 0-9 15,0 0-16-15,0 0-11 0,7 8-15 0,-7-1-2 16,3 3-3-16,-3-2 5 0,3 6-7 16,-1-3-18-16,-1 6-14 0,0 1 19 0,2 2-13 15,-3 0-5-15,4 3-8 0,-4 0 5 0,3 2-2 16,-2 0-85-16,2 2 16 0,-3-4 5 0,3-1 12 16,1 3-2-16,-1-3-5 15,0-4 15-15,-3 4-5 0,4-3 11 0,-1-3 4 0,1 0-5 16,1 1 1-16,-4-5 4 0,0 2 8 15,2-5-20-15,-3 4 17 0,3-3-7 0,-3-1-10 16,3-1 5-16,-2-1 10 0,2-2-8 16,0 2 5-16,-3 0 1 0,4-1-19 0,0-4 19 15,-1 3-21-15,1-2-23 0,-4-3-31 0,12 3-100 16,-11-3-191-16,9 0-390 0,-10 0 49 16</inkml:trace>
  <inkml:trace contextRef="#ctx0" brushRef="#br0" timeOffset="122664.3">25774 9736 696 0,'3'-4'274'0,"-3"4"-41"16,0-6-6-16,0 6-96 0,0 0-13 15,3-7 5-15,-3 7-16 0,0 0-15 0,0 0-7 16,0 0-6-16,0 0-28 0,0 0-10 15,0 0 8-15,4 14-13 0,-1-4 22 0,-3 3-22 16,3 5-10-16,-3-1 12 0,4 0-15 0,-3 8-2 16,2 0 2-16,0 0-5 0,0 0-3 0,-2 1-10 15,2 3 6-15,3-1-6 0,-2-1 7 16,-1-2-1-16,4 0 9 0,-3 0-7 0,3-3 0 16,-4-3-6-16,3 0 14 0,-2-3-11 0,3-1 11 15,-3 1-1-15,2-3-15 0,-2-1 3 16,-1-4 2-16,4 2 16 0,-3-2 7 15,3-1-38-15,-1-2-8 0,0 0-28 0,1-5-69 16,-7 0-74-16,14 0-607 0,-7-3 41 0,0-4 135 16</inkml:trace>
  <inkml:trace contextRef="#ctx0" brushRef="#br0" timeOffset="123103.96">26527 9601 870 0,'0'0'261'15,"0"0"-28"-15,0 0-34 0,0 0-19 0,6-1-19 16,-6 1-15-16,0 0-18 0,0 0 0 0,0 0-13 16,0 0-10-16,0 0-15 0,10 8-9 15,-7-3 1-15,1 0-25 0,-1 2 9 0,0 1-4 16,3 2-21-16,-4 5 5 0,6 1-13 0,-6 1 8 16,1 0 0-16,3 6 13 0,-2-1-39 15,-1 3 5-15,1 0 19 0,-3 0-14 0,-1 3-4 16,3-3 4-16,0 0-17 0,-3-5 10 15,0 4 0-15,3-6-3 0,-1 4 11 0,-1-4-8 16,0 0-10-16,-1-1 9 0,0-2 4 16,3 2-11-16,0-6 8 0,-1 2 0 0,0-4 0 15,-2 1-18-15,3-2 5 0,-3-1 5 0,4 1 3 16,-1-5-18-16,-2 4-36 0,5-7-87 16,-6 0-128-16,10-4-622 0,-10 4 100 0,14-4 51 15,-4-6 97-15</inkml:trace>
  <inkml:trace contextRef="#ctx0" brushRef="#br0" timeOffset="123495.95">27270 9449 527 0,'0'0'194'0,"3"-6"-12"0,-3 6-16 16,0 0-20-16,0 0-13 0,0 0-15 0,0 0-8 16,0 0-7-16,8 15-9 0,-8-5-14 15,3-2-16-15,-2 6 18 0,-1-3-31 0,3 7 3 16,-3 3 15-16,0-3-26 0,0 9 8 0,0-1-5 15,3 3-10-15,-3-1 8 0,0-2-8 16,0 5 10-16,-3-5-10 0,6 1-8 0,-3 1 0 16,0-2 5-16,0-1-12 0,0-6 20 0,3 4 10 15,-2-4-23-15,2-4 13 0,0 3-10 16,-3-4 12-16,6-3-20 0,-4 6-5 0,1-9 0 16,0 6-8-16,1-3 8 0,-1-3 3 15,0 1-27-15,1-1-4 0,3 0-26 0,-3 1-17 16,-1-3-29-16,3-4-59 0,-2 4-128 15,4-4-527-15,-2-2 62 0,-6 0 104 0</inkml:trace>
  <inkml:trace contextRef="#ctx0" brushRef="#br0" timeOffset="123834.6">27952 9368 688 0,'0'6'159'16,"0"1"-11"-16,3-1-12 0,-3 7 2 0,0-1-23 15,-3 2-7-15,3 4-6 0,-1 3-20 0,-3-3 5 16,4 2 8-16,-3 3-8 0,0 2 5 0,-1 2-20 15,-2 1-13-15,5-2-8 0,-5 3-13 16,-1 0 3-16,6-4-10 0,-5 1 15 16,3-2-13-16,-1-1-7 0,-2 0-3 0,5-1-16 0,-5 1-30 15,2-4-20-15,0-1-80 0,-5 0-74 16,2 3-545-16,0-2 35 0,-1-4 90 16</inkml:trace>
  <inkml:trace contextRef="#ctx0" brushRef="#br0" timeOffset="128040.33">23873 10791 506 0,'0'-7'159'16,"0"7"61"-16,0 0-13 0,0 0-9 16,-1-4-35-16,1 4 11 0,0 0-12 0,-6-4 4 15,6 4-28-15,0 0-17 0,-3-7-11 0,3 7-16 16,-7-1 1-16,7 1-8 0,-14 0 3 0,14 0-34 15,-14 0-5-15,1 1 18 0,3 5-20 16,0-5-13-16,-2 4-75 0,0 0 6 0,-3 2-3 16,2-1 8-16,3 1 13 0,-4 2-1 0,4 0 22 15,3-1-37-15,0 1 3 16,0 0 94-16,1 0-12 0,2 4-10 0,4-2-4 16,0 0-29-16,0 2 17 0,0-2-10 0,4-3 7 15,-1 5-2-15,4-5 3 0,-1 1 5 0,2 0-8 16,1-5-3-16,1 3-10 0,1-3-10 15,2-2 16-15,-1-1-3 0,1-1-3 0,0 0 3 16,1-2-8-16,3-3 2 0,0-3 4 0,-3 4-1 16,0-5-5-16,-1-2 13 0,1 0 2 15,-1 2-14-15,0-6-1 0,-2 3 2 0,-4-2 4 16,3-1 4-16,-2 4-7 0,-2-3-11 0,-2 3 21 16,-4 1-13-16,3-1-7 0,-3 1-6 0,-3 3 8 15,1 3 2-15,-6-3-17 0,0 0 13 16,1 6-9-16,-2-5-4 0,-2 5 17 15,-2 1-2-15,2 0-10 0,-3 0 10 0,1 0-23 16,0 1-2-16,-1 5-11 0,4-5-33 0,-4 4-36 16,7-2-72-16,0-4-107 0,1 9-527 15,1-6 48-15,2 4 123 0</inkml:trace>
  <inkml:trace contextRef="#ctx0" brushRef="#br0" timeOffset="128560.15">24584 10716 583 0,'0'0'269'0,"0"-8"-39"16,0 8-20-16,0 0-5 0,0 0-13 0,0 0-28 16,0 0-18-16,0-3 0 0,0 3-34 0,0 0-4 15,0 0-6-15,0 0-5 16,0 0-25-16,0 20-13 0,0-12-3 0,-1 2 8 15,1-2-5-15,-1 7-23 0,-4 0 2 0,5 1-2 16,-3 2-10-16,0-1-65 0,3 1 1 16,-1 0 2-16,1 0-30 0,0 2-32 0,1-2-112 15,2-8-64-15,3 7-468 0,1 0 23 0,4-5 102 16</inkml:trace>
  <inkml:trace contextRef="#ctx0" brushRef="#br0" timeOffset="129439.36">25500 10609 895 0,'0'0'254'0,"-3"-3"-14"0,3 3-25 16,0 0-30-16,3-9-16 0,-3 9-21 0,3-7 6 15,0 3-42-15,-3 4-9 0,4-6 12 16,3 2-23-16,-3 3-20 0,-4 1-8 0,10-3-21 16,-3 0 16-16,-7 3-8 0,14 3-7 0,-8 0-6 15,-2-2 1-15,5 5 2 0,-5 0-11 0,4-1-14 16,-2 3 14-16,-1 2-4 0,-3-2-11 15,-2 5 3-15,0-2-2 0,-2 3-6 0,-3-2 8 16,-2 3-8-16,-3 2-13 0,0-3 11 16,0-3 2-16,-1 4-7 0,1-5-1 15,0 3-9-15,-1-3-1 0,4-3 11 0,-2 1-8 16,2-3 15-16,2 2 5 0,-1-1 0 0,2-2 6 16,1 3-80-16,-3-6 21 0,6-1 7 15,-2 7-2-15,2-7 2 0,0 0-2 0,0 0 10 16,0 0 2-16,0 0-17 0,29-10 20 0,-16 5 3 15,2 1 4-15,1-2-7 0,2-1 3 0,-2 3 10 16,5-3-21-16,-4 0 21 0,3 5-33 16,-2-4-36-16,2 4-52 0,-1-3-84 0,0 2-53 15,-5 3-505-15,6 0 56 0,-3-1 85 0</inkml:trace>
  <inkml:trace contextRef="#ctx0" brushRef="#br0" timeOffset="129971.07">26140 10557 798 0,'0'0'297'0,"0"-8"-28"15,0 8-31-15,3-6-26 0,0-1-15 16,4 4-40-16,3-4-9 0,0 6-10 16,1-2-15-16,0-1 0 0,2 4-41 0,0 0 7 15,-2-2-19-15,2 2-14 0,-2 2-10 0,2-2-5 16,-3 4-15-16,1 0-24 0,-4 1 3 16,1-2 3-16,-3 6-13 0,-2-1 10 0,-3-1 0 15,0 3 0-15,-3-2 3 0,0 0 12 0,-1 1-30 16,-2 3-5-16,-4-2 15 0,-1-1-28 15,4-1 22-15,0-2 12 0,-3-1-4 0,3 3-17 16,1-3 30-16,2-2 8 0,-2 3 16 0,2-3 19 16,0 1-19-16,1 0 15 0,3-4-6 15,0 0-9-15,0 0-16 0,0 0 2 16,0 0 1-16,14 0-16 0,-14 0 16 0,18-2-16 16,-9 0 0-16,1-2 8 0,3 4-3 0,-2 0 3 15,-1 0-2-15,0 0-11 0,1 1-3 16,-1 2 6-16,0 0-16 0,-2-2 3 0,2 5 5 15,-4-2 3-15,-2 3 2 0,3 1 3 0,-7-2-11 16,0 3 11-16,0 0-6 0,-7-1 3 16,0 2 3-16,0 4-8 0,-3-3-20 0,-4-3-11 15,4 2 18-15,-4-2-18 0,1 3-17 0,-1-5-27 16,4 1-73-16,-2-3-80 0,-4-1-99 16,6-2-510-16,4-1 115 0,6 0 51 15</inkml:trace>
  <inkml:trace contextRef="#ctx0" brushRef="#br0" timeOffset="130206.31">26841 10599 675 0,'0'0'302'0,"0"0"-30"16,6-5-24-16,-6 5-28 0,7-1-31 16,-7 1-17-16,7-2-39 0,2 1-31 0,-9 1-43 15,15 0-87-15,-5 0-123 0,4 1-632 0,-1-1 112 16,1 0 52-16</inkml:trace>
  <inkml:trace contextRef="#ctx0" brushRef="#br0" timeOffset="130363.45">27301 10508 778 0,'7'-3'261'0,"-3"-1"-21"0,2 3-25 16,-6 1-46-16,11-6-38 0,-1 5-42 15,0 1-83-15,0 0-81 0,-2 1-316 0,5-1-277 16,-3 0 20-16</inkml:trace>
  <inkml:trace contextRef="#ctx0" brushRef="#br0" timeOffset="130496.25">27719 10486 719 0,'6'-3'125'15,"-2"1"-53"-15,3-3-121 0,0 5-603 0</inkml:trace>
  <inkml:trace contextRef="#ctx0" brushRef="#br0" timeOffset="130652.07">28095 10426 593 0,'3'-1'238'0,"4"-5"-58"0,-7 6-58 0,7-1-101 16,-7 1-162-16,10-2-476 0</inkml:trace>
  <inkml:trace contextRef="#ctx0" brushRef="#br0" timeOffset="131151.93">28378 10306 837 0,'-3'-9'302'15,"3"5"-85"-15,0 4-33 0,-1-7-15 16,1 7-18-16,0 0 67 0,0-8-13 0,0 8-24 15,0 0-29-15,0-4-12 0,0 4-22 0,0 0-3 16,0-6-12-16,0 6-4 0,0 0-19 0,4-7 4 16,2 4-27-16,-6 3 4 0,8-7 0 15,-1 7-17-15,1-1-8 0,1 0 7 0,-2-1-9 16,-7 2-17-16,13 2 1 0,-2-1-12 0,-1 0-12 16,-3 5 1-16,2-2 3 15,-4 3-29-15,1 1 11 0,-2-1-19 0,-4 3 11 16,0 4-28-16,-3-2-8 0,-4 3-16 0,2 2 1 15,-8 0-13-15,0 3-8 0,-1-5-2 0,1 4-3 16,-2-5 23-16,2 1-18 0,-1-3 33 16,4 0 34-16,3-5 54 0,-2-1 12 0,1 0 5 15,5 0 3-15,-1-5-15 0,1 4 12 0,3-5-5 16,0 0 8-16,0 0 11 0,0 0 1 16,0 0-12-16,18-7 3 0,-12 1-6 0,4 4 3 15,0-1-15-15,1-2 12 0,-1 3-7 0,4-3-8 16,-4 4 5-16,3-5-2 0,-2 5-3 15,4 1-26-15,-3 0-15 0,2-2-41 0,-4 2-58 16,4 2-50-16,-4-2-71 0,-3 6-125 16,6-4-436-16,-3 2 70 0,0-1 94 0</inkml:trace>
  <inkml:trace contextRef="#ctx0" brushRef="#br0" timeOffset="131540.1">28813 10319 614 0,'0'0'240'0,"0"0"-30"15,-6-1-23-15,6 1-8 0,0 0-33 16,-18 4 10-16,7 0-12 0,4 3-24 0,-6 3-10 16,2-2-33-16,3 0-5 0,-2 8-3 15,0-3-3-15,-2 0-4 0,5 2-19 0,0 0-15 16,0-3-5-16,6 2-5 0,-2-3-5 0,3 1 23 15,3-1-23-15,2-2-23 0,1-2 15 16,1-3-5-16,3 1-3 0,4-3-2 0,-2-2 5 16,1-2 5-16,0-1 8 0,4-2 7 0,-3-2-22 15,3-1 7-15,-2-2 23 0,-3 1-5 0,1-4-2 16,-2-1 4-16,0 0 19 0,-2-1-24 16,-2-2 3-16,-2 2 8 0,-4-3-3 15,0 3-10-15,-1 0-3 0,-4-1-10 0,-5 2 1 16,2-1-1-16,-1 0 10 0,-5 5-5 15,-4-2-10-15,0-1 5 0,-4 6 11 0,3 2-1 16,-2 0-35-16,0 5-11 0,0 0-84 0,-1 2-87 16,-3 6-628-16,4 0 103 0,-4 1 75 0</inkml:trace>
  <inkml:trace contextRef="#ctx0" brushRef="#br0" timeOffset="132385.12">24242 9453 714 0,'3'-6'181'16,"-3"2"-1"-16,3-3 6 0,-3 7-19 16,0-10 7-16,0 8-21 0,0 2-9 0,0-8-16 15,0 8-23-15,0 0-23 0,-3-6-13 0,3 6 5 16,0 0-7-16,-10 15-24 0,2-4 8 15,-4 4 6-15,-2 9-19 0,-3 2-5 0,-6 16-5 16,0-2 16-16,0 3-1 0,-4 6-9 0,3-6-6 16,1 0-8-16,-1-3-4 0,3 2-1 15,4-11 8-15,3-6-5 0,1 0-5 0,-1-6 2 16,4-1-5-16,0-1-7 0,2-2 5 0,-2 0-31 16,4-5-21-16,2 0-17 0,1 2 4 15,-2-5-7-15,-1-1-23 0,3 0-46 16,1-6-64-16,0 6-553 0,2-6 51 0,0 0 72 15</inkml:trace>
  <inkml:trace contextRef="#ctx0" brushRef="#br0" timeOffset="132728.37">23859 9859 883 0,'1'-8'273'0,"-1"8"-11"0,0-2-37 0,0 2-28 16,0 0-15-16,0 0-19 0,0 0-27 15,0 0-5-15,-7 17-19 0,7-8-2 0,-4 2-12 16,3 2-1-16,-2-1-15 0,0 3-5 0,0 0-1 16,-1 0-27-16,4-3-5 0,-3 2 7 15,3-3-10-15,-3-1-11 0,3 0 9 0,0-1-11 16,-1-3 13-16,1 2-15 0,0-1 4 15,0 0-4-15,0-4-3 0,1 2 18 0,-1-5 2 16,6 5-30-16,-6-5 10 0,18-6-2 16,-5 0-16-16,0-2 20 0,5-2-4 0,2-1-13 15,0-2-1-15,-2 1-4 0,10-4-24 0,-1 1-40 16,-4-1-59-16,5-1-78 0,-7 3-137 16,6 3-545-16,0-4 137 0,-7 5 24 0,6-5 100 15</inkml:trace>
  <inkml:trace contextRef="#ctx0" brushRef="#br0" timeOffset="133343.24">25005 8840 601 0,'0'0'233'0,"0"0"-13"0,0 0-23 0,0 0-15 16,0 0-16-16,0 0-12 0,-10 10-31 16,2-2-6-16,4 2-6 0,-5 0-24 0,2 5-13 15,-4-5 8-15,1 5-13 0,-3-2 0 0,2-1-5 16,1-2 3-16,3 3-24 0,-3-4-5 15,3-1 6-15,2 2-6 0,0-3-2 16,-1 0 8-16,1-3-1 0,2 3-12 0,0-6 25 16,-1 5-23-16,4-6 14 0,0 3-17 0,0-3 16 15,0 0-15-15,0 0 5 0,0 0-10 16,0 0 4-16,21-3-2 0,-21 3-5 0,13-1 3 16,-13 1 7-16,14-5-22 0,-7 4 4 0,0 1 13 15,-7 0-18-15,14 0 6 0,-7 0 2 16,2 0-16-16,-2 1 11 0,1 4-3 0,0-4-7 15,-6 2 2-15,7 2 0 0,-5-1 0 0,-1 2 8 16,2 1-3-16,-2-1 5 0,-3-1-15 0,0 2 18 16,0 1-20-16,-8 2 7 0,2 1-2 15,-1-1-21-15,-3 1-18 0,-4-1-13 0,1 2-53 16,-2-2-83-16,-1-3-117 0,1 2-504 16,-1-6 56-16,2 3 31 0,1-6 120 15</inkml:trace>
  <inkml:trace contextRef="#ctx0" brushRef="#br0" timeOffset="133515.37">24949 8818 793 0,'7'-7'189'0,"4"-3"-38"16,-1 6-15-16,0-3 5 0,4 0-13 15,1-1-36-15,1 1 5 0,0-1-15 0,2 1-15 16,-1 1-16-16,0 2-41 0,4-2-102 15,-8 4-39-15,-3 0-119 0,4 2-454 0,0 0 51 16</inkml:trace>
  <inkml:trace contextRef="#ctx0" brushRef="#br0" timeOffset="133750.54">25312 8715 698 0,'0'0'264'0,"3"-5"-16"0,-3 5-28 15,0 0-25-15,0 0-18 0,0 0 7 16,-3 16-46-16,0-5-20 0,3 2-3 0,-4-2-5 16,1 4-25-16,-1 2 7 0,1 2-18 0,-1 5-5 15,1 0-10-15,-4 1-49 0,1 0-23 0,-2 0-97 16,2-9-123-16,2 9-537 0,4-7 68 15,0-2 29-15</inkml:trace>
  <inkml:trace contextRef="#ctx0" brushRef="#br0" timeOffset="134143.59">25510 8650 829 0,'0'0'320'0,"3"-7"-62"16,-3 7-25-16,4-3-28 0,-4 3-23 0,7-4-18 15,0 3-6-15,-7 1-27 0,17-2-16 16,-10 4 8-16,6-1-41 0,-2 0 18 0,-1 2-18 16,3 0-8-16,-2 1-13 0,-1-1-10 0,0 4-5 15,-2-2-10-15,1 2 3 16,-5 5-9-16,2-2-78 0,-6 0 9 0,-3 4-4 15,0-3 12-15,-7 6 16 0,-1-2 2 0,-2 3 0 16,-5 3-23-16,-2-2 6 0,-4-2 12 0,7-1-5 16,-3-4 15-16,4 2-2 0,1-6-6 15,1 2 6-15,4-3 13 0,0 1 12 0,3-1 0 16,0-4-4-16,3 1 1 0,1-1-19 0,3-3 27 16,0 0-12-16,0 0 2 0,0 0-15 15,28-10-26-15,-9 3 16 0,-1 0-16 0,9 0-15 16,1 3-20-16,3-5-39 0,0 2-33 15,3-5-93-15,-4 7-570 0,-2-1 74 0,2-2 105 16</inkml:trace>
  <inkml:trace contextRef="#ctx0" brushRef="#br0" timeOffset="134436.07">26036 8103 806 0,'0'0'253'0,"0"0"-22"0,0 0-27 15,0 0-27-15,0 0-21 0,0 0-7 16,0 0-19-16,4 25-20 0,-4-10-13 0,0 3 3 15,1 7-13-15,-2 4-10 0,-1-1 2 0,0 10-4 16,-1-1-14-16,-1 14-5 0,-2 4-7 16,0-4-23-16,-1 0-42 0,2-1-58 0,-1-8-120 15,-9 6-106-15,13-13-478 0,-1-5 38 0,3-10 105 16</inkml:trace>
  <inkml:trace contextRef="#ctx0" brushRef="#br0" timeOffset="134703.56">26073 8575 652 0,'0'-7'238'0,"0"7"-15"0,-2-6-28 16,2 6-29-16,2-5-10 0,-2 5-18 0,5-6-25 15,2 5-3-15,-7 1-20 0,0 0-6 16,20 1 0-16,-13 1-9 0,3 2-16 0,-3-1 7 15,4 2-17-15,-2-2-6 0,-2 4 16 16,4-1-28-16,-4-1-3 0,-1 2-8 0,-2 1-4 16,2-1-1-16,-2 3-15 0,-3-2-5 15,-2 1-13-15,-6 3-5 0,3-1-33 0,-6 0-64 16,-2 3-108-16,-3-4-21 0,-2 5-485 0,0-4 27 16</inkml:trace>
  <inkml:trace contextRef="#ctx0" brushRef="#br0" timeOffset="135298.72">26368 8471 913 0,'0'0'292'15,"4"-3"-15"-15,-4 3-29 0,0 0-36 16,0 0-17-16,0 0-11 0,0 0-28 0,0 0-5 15,0 0-23-15,-14 17 3 0,8-9-34 0,4 0-12 16,-4 3-11-16,3 2-13 0,-1-3-17 16,4 1-11-16,0 0-7 0,2 0-19 0,0-4-4 15,1 1 7-15,5 2-5 0,2-4 0 0,0-4-2 16,4 0-6-16,-4 1-20 0,4-6 21 0,2 1-11 16,-1 0 15-16,-2-4-4 0,4-4-8 15,-4 1 5-15,-2-3 20 0,3 1 13 16,-4 1 3-16,0-5 7 0,0 7 13 0,-3-7 3 15,-3 5-8-15,2 0-7 0,0 2 7 16,-1 1-13-16,-2-3 5 0,0 3 3 0,-2 2-10 16,2 2-10-16,0-4 7 0,-3 7-10 0,4-3-13 15,-4 3 8-15,0 0 2 0,0 0 0 0,3 18-17 16,0-1 2-16,-3-2-5 0,0 8 17 16,0 4-7-16,-3 2 1 0,3 9-6 0,-3-2 7 15,-1 15-9-15,1-6-1 0,0-9 6 0,-4 14 2 16,1-11 5-16,-2-5-5 0,4-6 0 15,-2-3-5-15,3-1-2 0,-4-5-6 16,-1 1 21-16,0-5-18 0,-4-4-8 0,-2-1-5 16,1-2-28-16,-4-3-3 0,3-4 1 15,-4-5-1-15,-1-2-10 0,1-6 23 0,-2-5-7 16,6-2 2-16,-3-5 10 0,4-1-5 0,3-1-58 16,2 2 27-16,4-1 1 0,1 6 9 0,3-2 24 15,2 4-3-15,3-1-18 0,6-4 16 16,-1 4 5-16,3 1 4 0,8-2-1 0,3 2 12 15,0 1-8-15,-4 3 6 0,8 1-1 0,-1-3 24 16,2 7-29-16,-6 0-20 16,4-1-13-16,0 2-58 0,-3 3-65 0,-3-1-258 15,1 1-326-15,-7-2 90 0</inkml:trace>
  <inkml:trace contextRef="#ctx0" brushRef="#br0" timeOffset="135515.2">26894 7928 619 0,'0'0'189'0,"-6"15"-15"0,3-7-7 0,1 7-21 16,-3 2-34-16,1 8-9 0,0 2-3 0,-2 9-3 15,-1 14-5-15,0 5-5 0,-2 1-15 16,1 3-6-16,1 0 1 0,-3 1-11 0,0 1-61 15,0 1-33-15,0-5-139 0,-1-3-550 0,1 1 31 16</inkml:trace>
  <inkml:trace contextRef="#ctx0" brushRef="#br0" timeOffset="136126.03">26844 8526 698 0,'0'-7'272'0,"3"4"-39"15,-3-3-21-15,0 6-17 0,0-7-11 16,0 7-28-16,3-4-18 0,-3 4-15 0,1-6-21 16,-1 6-7-16,3-6-13 0,-3 6-3 0,7-2-12 15,-7 2-11-15,14-2 1 0,-5 1-16 16,1-3-8-16,2 1-2 0,0-1 7 0,3-1-18 16,1-3-4-16,-1 0 9 0,4-5-9 0,-1 1 4 15,-2-1-7-15,-1 1 13 0,-2-3-19 16,-2 4 16-16,-1-2 21 0,-3 2-11 0,-1 1-7 15,2 1 12-15,-2-3-30 0,-2 8 20 0,-1-4-8 16,0 1-7-16,-3 0 15 0,0 4-12 16,0 3-3-16,-6-7-16 0,6 7 13 15,-10 0-15-15,10 0 20 0,-14 7-2 0,7-1-20 16,-3 5-1-16,-1 0 8 0,4 3-8 0,-2 0 8 16,4 1-5-16,-1 2 5 0,2-1-13 15,1 0 8-15,3-1-8 0,0-3-7 0,3 1 17 16,4-3-7-16,1-1 2 0,5-2 6 0,1-1 7 15,-1-3-15-15,8-3 5 0,-4-2 7 16,6 1-12-16,-2-5 15 0,2-2 13 0,-1-2-15 16,1 1 14-16,-6-4 14 0,1 2-28 0,-2 1 25 15,-2-4 3-15,-3 6-11 0,-1-3-2 0,-3 3-10 16,-1 0 4-16,-2 0-6 16,-1 1 12-16,1 0-6 0,-1 4-7 0,1-3-7 0,-4 6-1 15,0-7 1-15,0 7-11 0,0 0 21 16,0 0-21-16,0 0 3 0,0 0-3 15,0 0 13-15,3 21-21 0,-2-13 16 0,5 3 5 16,-1-3-2-16,0 6 7 0,3-3-10 0,1 4 0 16,-2-3-1-16,3 3 1 0,1-1-15 0,-4-2 22 15,3 2-7-15,-4-3-18 0,-1 2 26 16,-2-2-13-16,-3 2 15 0,-11 5 0 0,-9 2 5 16,-32 21-7-16,-12 5-11 0,-11-3-54 0,-45 16-301 15,7 1-479-15,-10-10 71 0,-13 0 106 16,-5-11 66-16</inkml:trace>
  <inkml:trace contextRef="#ctx0" brushRef="#br0" timeOffset="137104.04">26195 11772 752 0,'-5'-5'223'0,"5"-1"-18"0,-3 3 48 15,3-4-12-15,0 7-32 0,0-8-24 0,0 8-19 16,3-4-2-16,5-1-41 0,0 4 2 15,-3 1-17-15,-5 0-21 0,18 0-8 0,-5 1-2 16,-3 6-16-16,1-1-12 0,-1 2 5 0,0 1-8 16,2 3-15-16,-7 2-3 0,1 1 2 15,-5 1-25-15,-1 4-2 0,-4 4 0 0,-3 1-21 16,-6 1-8-16,-7 14-5 0,2-10-10 16,-9 2-2-16,4-4 2 0,2-8-3 0,6-3 14 15,-4-4 9-15,1-1 34 0,5-4 15 16,-2 1-7-16,4-4 25 0,1-2-8 0,-2-2 13 15,5 1-28-15,7-2 23 0,0 0-20 0,-10-3 0 16,10 3 15-16,0-8-11 0,0 8-4 0,7-10-11 16,-1 3 11-16,1 1-6 0,4 0-7 15,-1 1 15-15,0-3-20 0,1 6-3 0,2-3 10 16,-3 1-4-16,4 0-19 0,-1 2 3 0,1 2-5 16,-1 0-18-16,-1 0-24 0,1 0-37 15,0 2-57-15,-2 3-38 0,-4-1-175 0,6 2-478 16,1-3 100-16,-1 2 48 0</inkml:trace>
  <inkml:trace contextRef="#ctx0" brushRef="#br0" timeOffset="137480.04">26713 11792 652 0,'-6'-2'297'0,"2"-2"-20"0,4 4-44 15,-13 0-11-15,13 0-25 0,-21 5-18 0,8 0-22 16,-1 0-4-16,0 2-27 0,-3 1-19 0,1 7 1 16,1-3-24-16,2 6-2 0,-1 1 8 15,4 1-11-15,0-2-12 0,5 0-6 16,-1 1-25-16,6-8 7 0,0 6 1 0,6-7-16 16,-1 2 10-16,5-6 16 0,0 1-31 15,4-2-2-15,2-5-3 0,2-1-6 0,-1-5 14 16,0-1-8-16,4-1 0 0,-1-2-5 0,0-1 10 15,-6-3-8-15,0-2-10 0,1-1 16 16,-4 0-11-16,-6 2-5 0,-2 0 3 0,1 0-1 16,-4 2-2-16,-4 1-5 0,1 0-7 0,-4 4 7 15,-4-2-5-15,-5 3 5 0,1 4-11 16,-1-2 16-16,-2 5-10 0,2 0 3 16,-1 0 2-16,3 5-18 0,0-2-20 0,4 4-21 15,4 2-44-15,1-1-112 0,5 5-317 0,0-1-285 16,8-4 60-16,0-1 106 0</inkml:trace>
  <inkml:trace contextRef="#ctx0" brushRef="#br0" timeOffset="137700.31">27158 11765 685 0,'0'0'256'0,"4"-6"-23"16,-4 6-23-16,9 0-18 0,-9 0-20 0,13 5-29 15,-5-3 3-15,2 0-28 16,6 6-18-16,-4-1 5 0,8 0-6 0,3 4-24 0,-2-1-1 16,2 2-5-16,-4 1-3 0,1 1-9 15,4 2-37-15,-6-2-4 0,1-1-24 16,-4 2-92-16,1-1-28 0,-5-3-48 0,-4-4-80 16,0 4-520-16,-1-3 113 0,-1-1 51 0</inkml:trace>
  <inkml:trace contextRef="#ctx0" brushRef="#br0" timeOffset="137885.14">27539 11748 655 0,'0'0'217'16,"0"0"-27"-16,-18 8-26 0,10-3-3 15,-5 6-13-15,-8 1-9 0,1 9-27 0,-15 7-2 16,1 4-20-16,0 1-19 0,-3 2-12 0,3 3-46 15,0-3-56-15,1 0-106 0,1 1-340 16,11-5-220-16,7-12 90 0</inkml:trace>
  <inkml:trace contextRef="#ctx0" brushRef="#br0" timeOffset="138341.04">27897 11696 662 0,'0'0'241'0,"0"0"-18"0,3-5-39 16,-3 5-7-16,0 0-26 0,0 0-11 0,0 0-24 15,0 0-11-15,-14 15 10 0,12-10-31 0,-3 2 14 16,-1-2-29-16,5 3 0 0,-5 1-10 0,3-2-6 15,-1 2-1-15,0-4-4 0,1 2-9 16,2 1-14-16,0-1 6 0,-4-4-11 16,5 3 9-16,0-1-17 0,-3-1-4 0,3 3-11 15,0-7 16-15,0 7-8 0,0-7-2 16,3 7 5-16,0-3-3 0,0 0-5 0,-3-4 5 16,11 4 0-16,-7 1 5 0,6-3 11 0,-1-2-8 15,2 5-6-15,-1-4-2 0,1 2-2 0,2-2 5 16,-2 4 2-16,3-3-5 0,-1 4 3 15,-3-4-6-15,4 4 3 0,-4-2 8 0,1 3-8 16,-1 0 3-16,-3 1-3 0,3 2 0 0,-6-2 5 16,-1 6 3-16,-3-3-15 15,-7 6 12-15,0 1-38 0,-3 3-41 0,-8-2-34 0,-2 1-104 16,-3 0-34-16,-15 1-145 0,14-2-382 16,3-7 128-16</inkml:trace>
  <inkml:trace contextRef="#ctx0" brushRef="#br0" timeOffset="138514.1">27900 11751 534 0,'10'-8'249'0,"1"-2"-24"0,-1 2-23 0,0 1-20 16,4-2-16-16,-4 1 6 0,3 3-24 0,1-1-22 15,0 0-34-15,0 5-23 0,-1-2-49 16,1-1-73-16,2 4-78 0,-4-1-28 15,1 2-555-15,-3 6 31 0</inkml:trace>
  <inkml:trace contextRef="#ctx0" brushRef="#br0" timeOffset="138716.93">28279 11701 790 0,'5'-1'262'0,"-3"-2"-27"0,-2 3-15 15,10-4-36-15,-6 2 1 0,-4 2-24 16,0 0-15-16,0 0-21 0,13 6-15 0,-6-2 0 16,-6 3-10-16,5 3-18 0,-2 2-23 0,-4 1 15 15,3 2-5-15,2 2-25 0,-4 1-18 0,0 5-19 16,2 2-61-16,-6 0-102 0,6 0-31 16,-3-2-304-16,0-4-267 0,3 3 62 0,2-6 92 15</inkml:trace>
  <inkml:trace contextRef="#ctx0" brushRef="#br0" timeOffset="139103.84">28690 11711 749 0,'-4'-3'246'16,"2"-4"-46"-16,2 7-6 0,-5-4-27 0,5 4-32 15,-3-4 6-15,3 4-31 0,0 0-10 16,6-10-10-16,-6 10-3 0,11 0-16 0,-4 0 9 16,3-2-11-16,-10 2-15 0,21 2 2 0,-8-2 5 15,1 1-27-15,3 4 17 0,0-1-23 16,-1 1 8-16,-4 2-16 0,1-1-2 0,1 4 5 16,-4-1-12-16,0 1 9 0,-2 1-20 15,-5 3 8-15,0-3 4 0,-3 4-9 0,-3 2 10 16,-1 0 5-16,-6-1 5 0,0 7-13 15,-4-4-7-15,2-2 4 0,-3-1 1 0,1-1-13 16,1-3 30-16,5 1-4 0,-2-4-1 0,3-1-2 16,-2 0 3-16,4-3-1 0,2 0-4 15,0-3-9-15,3-2 11 0,0 0 0 0,0 0-13 16,27-3 26-16,-9-4-13 0,5-1-13 0,12-1-10 16,18-6 13-16,6 4-1 0,3-3-12 15,5 4-59-15,-8 2-46 0,6-9-138 0,-11 17-582 16,-8 0 63-16,1-1 121 0</inkml:trace>
  <inkml:trace contextRef="#ctx0" brushRef="#br0" timeOffset="139803.93">30518 11625 862 0,'0'-7'294'0,"0"-2"-4"16,0 5-73-16,0-4 16 0,0 1-23 0,0 0-15 15,2-1-32-15,-1 1-11 0,0-3-17 16,2 3-17-16,3-1-3 0,-1-2-20 0,2 3-6 16,3-1-12-16,4-1-13 0,-4 5-2 0,3-1 4 15,1 1-15-15,-4 1-10 0,3 3 3 16,1 0-13-16,-4 0-6 0,3 5-4 0,-3 2-11 16,-2-3 3-16,0 9-16 0,0-2-2 0,-6 3 10 15,1 3-10-15,-6 2-10 0,2-1 7 0,-8 3-15 16,1 0 0-16,-5 4-8 0,-2 0 11 15,-1-3-16-15,-2-3 3 0,2-2 7 16,2-1 3-16,1 0-3 0,3-7 26 0,-1 0 11 16,4-2 12-16,0 1 5 0,1-3 8 15,0-1-16-15,1-3 3 0,5-1 3 0,0 0-13 16,0 0 7-16,0 0 6 0,0 0-9 0,0 0 9 16,16-17-3-16,-11 16-18 0,5-6 13 0,1 3-2 15,-1-1-14-15,0 2 8 0,1-3 3 16,2 3 0-16,0-1-8 0,1 1 5 0,-1 1-10 15,1-2-5-15,-3 5-15 0,6-1-49 0,-4 4-16 16,0-1-66-16,-1-2-82 0,1 4-64 16,-2-3-571-16,2 4 116 0,-3-4 79 0,1-1 94 15</inkml:trace>
  <inkml:trace contextRef="#ctx0" brushRef="#br0" timeOffset="140241.78">31144 11243 593 0,'-4'-9'233'0,"-2"5"-31"0,2-4-2 0,-6 4-31 16,3-5-26-16,-3 6 8 0,0-2-20 0,-4 2 17 16,4-2-43-16,-4 5-12 0,1-3-17 15,1 3-9-15,-4 1-11 0,3 1 16 16,-1 2-13-16,3 0 10 0,-3 3-28 0,1 1-13 15,7 1 18-15,-2-1-13 0,4 2 3 16,3-2-20-16,1-1-11 0,2 3 5 0,5-2 0 16,0-2-12-16,0 2 9 0,6-5-4 0,-2 2-3 15,2-2-10-15,1 1 10 0,1-3-11 16,-2-1 4-16,0-1 12 0,4-3 5 0,-4 3-5 16,-2-5-5-16,6 3-8 0,-7-4 19 0,1 3 17 15,-1-3 10-15,0 0 1 0,0-1 2 16,-6 1 23-16,3 0-26 0,-1 4 57 15,-2-5 12-15,2 6-15 0,-2-3 11 0,0 1-26 16,-1 0 7-16,-3 4-17 0,7-3-16 0,-7 3-13 16,0 0-2-16,8 0-3 0,-8 0-5 15,2 10 6-15,1-2-9 0,1 3-7 0,-4 6-8 16,4 4 11-16,-4 3-1 0,0 3-17 0,3 8-13 16,-3 3-39-16,-3-1-84 0,-1 18-213 15,0-2-580-15,4 1 183 0,-3-11-19 0,1-8 83 16</inkml:trace>
  <inkml:trace contextRef="#ctx0" brushRef="#br0" timeOffset="141838.29">30232 12691 716 0,'-2'0'228'0,"2"0"-31"16,-6-7-13-16,6 7 60 0,-4-4-32 0,1 0-2 16,3 4-10-16,-3-10-49 0,3 10 10 15,3-8-10-15,0 5-26 0,1-1-4 0,3-1-22 16,-3 0-19-16,3 4-3 0,-1-5-6 0,1 5-22 16,4 1 0-16,-11 0 15 0,13 0-21 15,-6 4-15-15,4 0-2 0,-5 2-6 0,1 2 3 16,-1 2-10-16,-1 1 8 0,-2 3 7 0,-3 4-21 15,0-1 4-15,-6 4-16 0,-2-1-8 16,-5 5-10-16,-2 2-21 0,-12 7-20 16,0 1 5-16,-5-6 8 0,-1-2 2 0,6-4-2 15,3-6 10-15,3-2-7 0,0-4 2 0,5-2 33 16,1-1 10-16,2-1 3 0,5-3 0 16,-2-2 0-16,4-2-13 0,6 0 34 0,0 0-13 15,0 0-1-15,0 0 9 0,7-14 7 0,3 7-10 16,-3 4 12-16,9-4-15 0,-4 0 13 15,4 2-28-15,2 0 21 0,-1-3-4 0,0 5 1 16,3-2-8-16,-6 1 6 0,7-1 9 0,-3 5-5 16,-2-1-12-16,1 1 2 15,-3 0-28-15,3 0-18 0,3 1-10 0,-2-1-44 16,3 5-69-16,-2-3-76 0,-1 1-538 0,2 1 58 16,0-1 39-16</inkml:trace>
  <inkml:trace contextRef="#ctx0" brushRef="#br0" timeOffset="142198.44">30585 12343 883 0,'-2'-7'284'16,"2"7"-8"-16,0-5-28 0,0 5-30 0,0 0-16 15,-3-5-30-15,3 5-21 0,0 0-10 0,0 0-26 16,0 0-5-16,0 0-3 0,0 20-15 15,-3-10 1-15,3 0-22 0,0 7-9 16,-1 0-14-16,0 1-17 0,-1 3 2 0,-1-2-5 16,3 0-22-16,0 1-55 0,0-1-23 0,0-4-15 15,-3 2-30-15,6-3-52 0,0 0-18 16,-1-7-54-16,0 3-534 0,4-1 89 0,-2-3 10 16</inkml:trace>
  <inkml:trace contextRef="#ctx0" brushRef="#br0" timeOffset="142448.67">30836 12333 906 0,'0'0'297'0,"3"-7"-39"0,-3 7-7 16,0 0-26-16,0 0-30 0,0 0-14 0,0 0-30 15,0 0-7-15,0 0-26 0,0 0-1 0,2 15-7 16,-4-5-20-16,2 3-6 0,-3 4-12 0,3 0 0 16,-3 3-6-16,1 8-25 0,-3 1-13 15,2 4-76-15,0 0-62 0,1 1-116 0,-4-1-657 16,3-4 118-16,3-4 66 0,-1-3 93 0</inkml:trace>
  <inkml:trace contextRef="#ctx0" brushRef="#br0" timeOffset="143919.81">29147 12830 798 0,'0'0'172'0,"4"-7"-19"16,-4 7 8-16,0 0-40 0,0 0-16 0,0 0-3 16,0 0-12-16,0 0 2 0,0 0-10 0,-22 10-11 15,13-3 6-15,-4-1-15 0,3 0-6 16,-1 1-5-16,-1 2-12 0,0-1 4 0,-2-1-5 16,4 1-9-16,0 1-4 0,-1-3-2 0,2 2 5 15,2-6-5-15,-1 5-10 0,1-3 31 16,1 2-34-16,0-5 5 0,2 4-10 0,4-5 6 15,-7 4-11-15,7-4 0 0,0 0 10 0,0 0-10 16,0 0 0-16,14 5 5 0,-14-5 3 0,18-1-8 16,-9 0 7-16,1 1 4 0,6 0 9 15,-4-3-20-15,1 3 0 0,1 0-25 16,-1 0 35-16,1 3 5 0,-3-3-12 0,2 2-1 16,-2 0 3-16,-1 0-20 0,0 2 36 15,-3 2-11-15,0-2 3 0,-1 3-1 0,-2 1-9 16,-4 0-8-16,0 0 20 0,-1 3-15 0,-5-1 15 15,-1 5-7-15,-7 0-3 0,1 2 67 16,-3-1-21-16,1-1-12 0,-2-2-24 0,3 3-25 16,-6-2-88-16,6-2-71 0,-3-5-79 0,4 1-556 15,-2-1 108-15,5-4 28 0</inkml:trace>
  <inkml:trace contextRef="#ctx0" brushRef="#br0" timeOffset="144088.29">29066 12791 775 0,'18'-8'233'0,"-2"-3"-26"16,5 4-17-16,-5 0-26 0,2 1-8 16,2 4-28-16,1-2-64 0,-1 1-90 0,0 1-117 15,1 2-592-15,-3 2 88 0</inkml:trace>
  <inkml:trace contextRef="#ctx0" brushRef="#br0" timeOffset="144356.64">29485 12855 749 0,'0'0'241'0,"-6"3"-16"0,13 1-22 0,3 0-14 16,-3-2-25-16,3 6 2 0,4-3-22 0,-1 1-11 15,2 0-31-15,-2 3 8 16,5-2-10-16,-5 5-34 0,7-2-4 0,-6 0-31 0,0 0-26 16,2 4-79-16,-4-3-70 0,0-7-63 15,-2 7-587-15,0 0 134 0,-5-1 0 16</inkml:trace>
  <inkml:trace contextRef="#ctx0" brushRef="#br0" timeOffset="144574.94">29752 12762 688 0,'0'0'218'0,"-16"4"-14"16,8 3-22-16,-2 3-13 0,-1 0-23 0,-5 5 64 16,0 4-36-16,-5 5-8 0,-4 8-27 15,-2 6-47-15,0 0-21 0,-4 4-150 0,3-2-146 16,2 2-569-16,1-7 131 0,5-6 31 0</inkml:trace>
  <inkml:trace contextRef="#ctx0" brushRef="#br0" timeOffset="145454.34">28936 13626 611 0,'0'0'236'16,"-7"-1"-19"-16,7 1-22 0,0 0-16 16,14-9-30-16,-1 5-19 0,8-3-2 15,10-2-10-15,20-4-13 0,3-4-16 0,4-2-20 16,4 0-2-16,20-8 0 0,4 1-19 0,6-3 44 16,7-1-28-16,6-2 11 0,-4 3-24 15,-2-1-15-15,2-2 81 0,-8 5-25 0,6 0-10 16,-7 2 5-16,-6 2-10 0,-2 5-23 0,-21 4-8 15,-3 6-18-15,-8-2-33 0,-10 6-33 16,-11 0 22-16,-7 2-22 0,-4 1 2 0,-6 2 3 16,-4-1 2-16,-3 2-43 0,-4 4 0 0,-3-6-100 15,0 0-95-15,-15 16-530 0,2-7 108 16,-6 0 26-16</inkml:trace>
  <inkml:trace contextRef="#ctx0" brushRef="#br0" timeOffset="145835.25">28980 13789 665 0,'0'0'225'15,"0"0"-25"-15,0 0-39 0,21 1 29 0,-8-7-27 16,11 5-19-16,7-8-14 0,7 1-2 0,13-7 11 16,7-2-9-16,1 4-35 0,19-11-6 0,4 0 11 15,7 1-33-15,6-4-1 0,-2 0-20 16,6-3 23-16,-7 5-7 0,3 0-16 0,-5 2 72 16,-1 2-8-16,-2-1-41 0,-4 3 10 0,-4 3 19 15,-14 2-37-15,-3 2 6 0,-4 3-11 16,-4 0-20-16,-13 3-1 0,-7 0-9 0,-9 5-16 15,-3-2-2-15,-4-1-13 0,-3 3 2 0,1-1 6 16,-5 1-1-16,-1 0-7 0,-3 1 5 16,-7 0-2-16,0 0-19 0,6 2-12 0,-6-2-8 15,0 0-20-15,0 0-26 0,0 0-67 16,-18 7-166-16,10-7-573 0,8 0 140 16,0 0 60-16,-18-4 94 0</inkml:trace>
  <inkml:trace contextRef="#ctx0" brushRef="#br0" timeOffset="146397.84">31356 12373 734 0,'0'0'269'0,"0"0"-28"16,0 0-16-16,-4 18-26 0,1-8-27 16,3 4-13-16,0 4-16 0,3 1-5 0,-2 10-10 15,-1 5-25-15,3 1 2 0,0 2-13 0,-3 1-16 16,6 12-19-16,-5-9-24 0,3-2-36 15,-1-3-73-15,-1-1-109 0,-7-2-71 0,5-1-563 16,3-7 164-16,0-4-23 0</inkml:trace>
  <inkml:trace contextRef="#ctx0" brushRef="#br0" timeOffset="146694.4">31393 12796 767 0,'0'-5'233'0,"3"-2"-15"15,-2 4-24-15,3-2-14 0,4 2-19 0,-3 1-20 16,5-1-24-16,1 1 9 0,-1 2-19 16,3 2-15-16,4 2 1 0,-3 0-34 0,0 3 10 15,2 1-13-15,-1 1-13 0,-5-1 6 0,4 2-21 16,-4 3 11-16,0-3-14 0,0 0 16 15,-6 1-64-15,2-1 18 0,-5 1-3 16,-1-3-15-16,-1 2-5 0,-2-2-10 0,-3 4-39 0,-2-3-18 16,-2 1-40-16,0-2-70 0,-4 0-5 15,1 0-8-15,-3-6-222 0,4 4-231 16,2-3 37-16</inkml:trace>
  <inkml:trace contextRef="#ctx0" brushRef="#br0" timeOffset="147289.99">31866 12772 760 0,'0'0'258'0,"0"0"-22"15,0 0-44-15,0 0 2 0,0 0-27 0,-1 11-42 16,1-5 16-16,0-6-3 0,-1 9-20 15,2-1-16-15,-1-2-20 0,1 0-8 0,-1 2-17 16,6-1-27-16,-2 1-7 0,2-1-46 0,1 1-53 16,3-2-9-16,-1-2 13 0,1-2-4 15,-1 1-6-15,1-3-3 0,0-5 14 0,1 5-4 16,-4-7 22-16,4 3 19 0,-2-4 9 16,-2 0 30-16,0-1 23 0,-1 0 56 0,-2 0-4 15,-1-1-8-15,1 1 9 0,1 0-4 16,-4 2 13-16,0 2-6 0,-1-1-2 0,0-1-20 15,0 7-4-15,0-4-11 0,0 4-4 0,0 0-5 16,0 0 6-16,0 0-11 0,-14 20 16 16,13-11-6-16,-2 5-7 0,0 3-8 0,3 1-22 15,-3 0 11-15,3 4-6 0,-1 3-4 0,0 3 22 16,-1 4-14-16,-1 0-5 0,3 3-7 16,-3-2 9-16,2 5-1 0,-2-1-11 0,-4-4 25 15,5-1-14-15,-6 3 1 0,3-6 6 0,-4 0-2 16,-1-4-19-16,0-1 21 15,0-5-23-15,-4 2 23 0,2-5-3 0,-4-3-10 16,3-1-2-16,-2-7 10 0,2 0-3 0,-4-3-8 16,4-5 9-16,1-2 4 0,-2-4 13 0,2-4-2 15,4-1-6-15,-1-9 1 0,8 3-80 16,1-1 10-16,1-4 3 0,5 0 0 0,5-3 8 16,1 3-6-16,3-1 16 0,-1 2 15 0,7-1-7 15,-2 4 2-15,2-3 2 0,2 5 4 16,-2 1-9-16,-3 4 3 0,0 0-25 0,3 2-39 15,-5 2-26-15,0 1-91 0,-1 1-62 0,-2 1-525 16,-2 6 43-16,-1-6 134 0</inkml:trace>
  <inkml:trace contextRef="#ctx0" brushRef="#br0" timeOffset="147524.37">32245 12373 755 0,'0'0'304'0,"0"0"-27"0,0 0-39 0,0 0-16 16,0 0-25-16,-1 20-28 0,1-5-18 16,0 4-2-16,0 6-16 0,-1 6-15 0,1 8-13 0,-2 1-11 15,-1 14-30-15,0-2-33 0,-1 6-39 16,-3-4-38-16,2-1-25 0,-3 1-98 15,6-15-100-15,-3-3-519 0,2-2 79 0,2-7 35 16</inkml:trace>
  <inkml:trace contextRef="#ctx0" brushRef="#br0" timeOffset="148072.46">32264 13058 762 0,'5'-17'282'0,"-2"7"-44"0,0-3 20 16,1 3-20-16,-1 2-12 0,2-1-24 15,-4 1-28-15,0 0-5 0,-1-1-77 0,4 5-28 16,-4 0 3-16,3-3-3 0,-1 2-13 0,-2 5-10 15,2-7-18-15,1 1-5 16,0 4-5-16,1-3-1 0,2 4-14 0,2-3-1 16,1-1-20-16,0 1-25 0,3 0 9 0,-2-3-17 15,3-1-3-15,-1-1-5 0,4-3 3 0,0-2 9 16,-4-3 4-16,2 2 7 0,-1-3 5 16,2 1 0-16,-4-1 21 0,-1 1-6 0,-5 2 34 15,4 0 18-15,-4 1-16 0,-2 2 13 0,0-1-2 16,-2 2 12-16,-1 1-2 0,-1 2 13 15,-2 1-26-15,0 3 18 0,-1-2-16 0,-3 6-9 16,7 0 2-16,-13 0 15 0,6 5-10 0,0 0 3 16,0 3-11-16,-3 5 5 15,4-2 3-15,-1 6-2 0,2-1-11 0,-1 1 13 16,3 1 16-16,1-1-29 0,0 4 5 0,4-4-12 16,-1-1-11-16,0-1-5 0,5-1 23 0,2 0-15 15,2-4 8-15,0-2-6 0,1-2 6 16,2-4 15-16,4 3-8 0,-3-5 0 0,-1-5-25 15,6 4 17-15,-3-6 9 0,0 0-4 0,-1-3 1 16,-2 0 0-16,0-3-1 0,-2 3-1 16,-1-7 6-16,-3 6 6 0,2-3 0 0,-4-1 3 15,0 5-3-15,-3 0 2 0,1 0 1 16,0-2-4-16,-3 5 1 0,3 1-2 0,-1 0 2 16,-1-1-21-16,0 4 24 0,-1 3-16 0,0 0 15 15,0 0-15-15,0 0 6 0,0 0-22 16,20 13 11-16,-16-1 16 0,3-1-19 0,6 3 29 15,-3 3-26-15,1 2 5 0,1-1-10 16,-1 4 7-16,0-2-4 0,-2 4 2 0,-4-1 5 16,0 2-3-16,-4 2-2 0,-2-1 0 0,-7 6-7 15,-10 10-11-15,-5-1-10 0,-11 1-6 16,-15 8-50-16,-5-7-98 0,-8 2-43 0,-1-1-592 16,-4-8 39-16,-7-4 123 0</inkml:trace>
  <inkml:trace contextRef="#ctx0" brushRef="#br0" timeOffset="149124.34">25233 12964 660 0,'0'0'264'0,"-3"-6"-32"15,3 6-9-15,0 0-46 0,0 0 7 0,-3-3-33 16,3 3-20-16,0 0-14 0,0 0 6 0,3 16-18 16,3-6-10-16,-2 0-16 0,-3 11 1 15,5 0-16-15,-2 5 2 0,-1 6-7 0,3 3-21 16,-2 1 14-16,-1 2-29 0,1-4-8 0,-3 5-12 16,2 0-55-16,0-4-19 0,3-1-42 15,-2-7-69-15,3-4-35 0,-7-4-126 0,10-3-400 16,0-1 65-16</inkml:trace>
  <inkml:trace contextRef="#ctx0" brushRef="#br0" timeOffset="149498.13">25733 13051 806 0,'0'0'317'16,"0"0"-35"-16,0 0-39 0,0 0-13 0,-21 13-17 15,14-1-37-15,-3 1-2 0,-1 3-30 0,-1 2-6 16,1 0-18-16,-3 7-5 0,3 0-15 16,-2 0 0-16,6 5-15 0,1-8-14 0,-2 1-2 15,5-2 6-15,3-2-16 0,3-2 5 0,1-1-18 16,3-4-8-16,3-1 5 0,5-5 1 16,1 1-11-16,1-6 1 0,3-4-9 15,1-4 1-15,3-1-6 0,0-4-2 0,0-6-18 16,0-2 3-16,-3-5 4 0,-2 0 1 0,-4 0-8 15,-2 0 3-15,-2 0-8 0,-4 0 5 16,-1 0 2-16,-3 7-12 0,-1-4 12 0,-7 4-7 16,2 1 8-16,-4 0 2 0,-1 2 10 0,-2 4-17 15,-1 1-1-15,-5 1 8 0,0 3-5 16,1-1-5-16,-1 5 5 0,-2 1-2 0,5 2-1 16,-1 1-7-16,1 4-8 0,6-2-20 15,-4 9-19-15,5-3-43 0,5 0-92 0,2 3-133 16,5-1-548-16,1-1 118 0,7-2 23 15,-1-3 59-15</inkml:trace>
  <inkml:trace contextRef="#ctx0" brushRef="#br0" timeOffset="149748.14">26313 12856 959 0,'0'0'315'0,"0"-6"-33"15,0 6-13-15,0 0-52 0,0 0-12 16,0 0-11-16,0 0-37 0,0 0-12 16,-6 21-6-16,6-9-22 0,-1 5-4 0,0-1-5 15,-1 9-24-15,-1 6-10 0,3-2-5 16,0 3-15-16,0 3-8 0,0 2-10 0,0-9-13 16,0 4-5-16,5-6-18 0,-4 1-56 0,0 1-34 15,2-8-35-15,0 1-47 0,2-6-94 16,1-1-430-16,1 1-70 0,-1-5 32 0,-2-3 140 15</inkml:trace>
  <inkml:trace contextRef="#ctx0" brushRef="#br0" timeOffset="150375.07">26713 12883 629 0,'0'0'164'0,"0"0"-8"0,0 0 11 16,0 0-57-16,0 0 2 0,0 0-25 0,0 0 11 15,0 0-34-15,0 0 97 0,-8 17-26 0,3-9-12 16,-2 0-15-16,-4 6 7 0,-2-1-20 16,-4 2-8-16,0 3-13 0,-4-3-7 15,-3 3-6-15,-2-1-12 0,2 0-1 0,-1-2-22 16,4-1 15-16,1-3-5 0,0-3-13 0,6 2 0 16,0-3 7-16,4-3 6 0,-4 0-18 15,7-2 5-15,-2 1 0 0,5-3-10 0,4 0 7 16,0 0 1-16,0 0-13 0,-7-7 15 0,7 7-11 15,0 0-1-15,14-8 4 0,-7 4 8 16,3 3-10-16,0 1-3 0,-10 0-2 16,22 0 0-16,-9 1 7 0,0 3 0 0,4-2-12 0,-3 5-3 15,3-1 2-15,0-1 11 0,0 2 3 16,-1 1 9-16,-1-1-25 0,2 3 8 16,-3-2-3-16,-1 1-31 0,1-1-12 0,-1 0-26 15,0 2-131-15,-5-3-102 0,2 1-540 0,1 2 116 16,-1-5 45-16</inkml:trace>
  <inkml:trace contextRef="#ctx0" brushRef="#br0" timeOffset="150556.74">26841 12946 691 0,'0'0'169'0,"0"0"12"15,0 0-32-15,0 0-11 0,0 0-10 16,0 20-15-16,-2-10-3 0,1 4-16 0,-1 2-14 16,-1 1 71-16,3 1-36 0,-3 6-20 0,3-5-29 15,-1 6-63-15,0 0-75 0,-4-1-117 16,5 1-579-16,0-3 100 0</inkml:trace>
  <inkml:trace contextRef="#ctx0" brushRef="#br0" timeOffset="151071.09">26883 12815 757 0,'1'-7'256'0,"-1"7"-10"0,1-6-34 16,5 5-12-16,-6 1-31 0,15-4-5 0,-4 0-21 15,0 2-25-15,4 2-16 0,-2-1 3 16,8 0-15-16,0-1-3 0,-2-1-26 0,3 3 13 16,-2 0-15-16,-3 0-7 0,4 3 4 0,-5-1 0 15,1-2-38-15,-6 2 3 16,3-2-6-16,-4 2-10 0,-1 2 3 0,-5 0-3 16,2 0 13-16,-6-4-16 0,-2 9-4 0,-5-5 2 15,5 4 10-15,-9-1-2 0,4 0-1 16,-7 1-2-16,4 2 6 0,-3-2 4 0,1 1-7 15,-1-1-13-15,2-1 7 0,1 0-10 0,1-2 3 16,2 1 0-16,1 2-2 0,1-3 7 16,2 0 5-16,0 2-5 0,3-3 0 0,0-4 12 15,6 9-4-15,0-5 5 0,2-2-3 0,2 4 0 16,0-2 1-16,1 0-6 0,2-2 0 0,2 3 10 16,-2-1-20-16,3 2 10 15,-1 1-20-15,1-4 28 0,-2 5 2 0,-1-1 0 16,0 0-4-16,-3 1 1 0,-2 2 11 0,0 0-10 15,-5 3 10-15,-3-3-2 0,-3 7-11 16,-5 1 3-16,-5-1 7 0,-8 6 1 0,-8 4-11 16,-10 1 16-16,2-3-11 0,-1-3 5 0,-4 0-17 15,-2-4-11-15,-4 0 6 0,-2-3-26 16,1 2-47-16,-5-3-106 0,3-2-188 0,-1 0-468 16,8-5 97-16,6-4 65 0</inkml:trace>
  <inkml:trace contextRef="#ctx0" brushRef="#br0" timeOffset="151690.5">25921 13908 957 0,'0'0'225'0,"-8"-3"-12"0,8-3-32 16,0 6-19-16,14-12-14 0,3 1-10 0,10-3-15 16,19-7-10-16,12 1-21 0,17-10-3 0,10 5-2 15,4-8-7-15,4 1-11 0,9-3-10 16,27-8-5-16,5 3-11 0,1-3-10 0,-7 0 13 15,-26 12-12-15,-5-2 2 0,-5 5-11 16,-7 4 11-16,-6 1-10 0,-18 11-24 0,-6-1-35 16,-14 6-36-16,-10 4-36 0,-7 2-28 15,-8 2-70-15,-12 3-99 0,0 2-491 0,-4 2 74 16,-11 4 92-16</inkml:trace>
  <inkml:trace contextRef="#ctx0" brushRef="#br0" timeOffset="152034.73">25924 14247 604 0,'4'-7'230'0,"6"-5"5"0,7-2-14 15,7-4 29-15,14-7-17 0,12-5-15 16,16-3-18-16,8-2-11 0,2-5-28 0,9 0-5 15,1 5-17-15,3-7-11 0,31-10-80 0,1 3-2 16,-21 10-35-16,27-9 45 0,-1 1-25 16,-30 7 10-16,3 7-11 0,-3-2-2 0,-3 3 1 15,-1 6-14-15,-7 2 11 0,-6 1-6 0,-15 13-12 16,-8-2-16-16,-12 5-10 0,-10 1-2 16,-7 1-24-16,-3 3-5 0,-6-1-7 15,-5 3 18-15,-6 2 7 0,2-1-2 0,-8 3-1 16,-1-4-4-16,-7 10-3 0,0-4-33 0,-2-1-28 15,2 2-65-15,-4 1-114 0,-2 2-500 16,6-3 67-16,0-3 79 0</inkml:trace>
  <inkml:trace contextRef="#ctx0" brushRef="#br0" timeOffset="169119.7">10582 15051 693 0,'3'-10'243'0,"-3"6"-25"16,1-3-18-16,2-1-16 0,0 2-13 0,-3-2-32 15,3 4 30-15,-3-2-16 0,1-1 1 16,2 4-16-16,-3-2-25 0,0 5-11 0,0-7-10 16,0 7-13-16,-3-5-4 0,3 5-19 0,-10-1 5 15,10 1-9-15,-12 4 1 0,0 2-9 16,2-3 2-16,-2 5-8 0,-1-1-12 0,-1 3 12 15,-2-2-20-15,4 0-95 0,-1 1 19 16,0-1 19-16,2 2 1 0,1-3-13 16,0 1 7-16,0-1 6 0,3 1 7 0,0-1 5 15,1 1-9-15,1 1 14 0,2-2-5 0,0 1 14 16,3-2-16-16,0 2 17 0,0 3 14 16,3-2-11-16,0-1 0 0,5 2-7 0,-2 1 5 15,5-3-8-15,3 5 13 0,5-1 7 0,-1 1 1 16,9-1 5-16,-2 5-6 0,1-1 3 15,1 0-17-15,1 2 12 0,-1-3 2 0,-2 3-4 16,-1-1 9-16,-1 4 1 0,-2-2-8 0,0-1 0 16,-1 6 2-16,0-3 11 0,-6 1-3 15,0-4-7-15,-4 2 0 0,1 0 9 16,-5 1-4-16,1 0 0 0,-4 0-8 0,-3-2-10 16,-3 3 7-16,-1-1 16 0,-2-1 2 0,-5 0-28 15,1-3 18-15,-6 1 6 0,1-3-29 16,-6-5 8-16,2 0 17 0,-5 0-7 0,6-5 10 15,-5-5-17-15,2 0 14 0,0-3-9 0,1-4 4 16,-1-1 6-16,0-7-5 0,5 3 12 16,2-5-12-16,1-4-19 0,3 3 11 0,2-6 8 15,2-1 7-15,5 0-5 0,2 0-15 0,2-3 84 16,5-2-18-16,1-4 11 0,4 1-16 16,5-7 11-16,-5 5-19 0,2 9-5 15,1-3 14-15,-2 1-24 0,-1 3 8 0,2-2-8 16,-5 4-10-16,-1 3-3 0,2-2 11 15,-7 5-11-15,2 1-15 0,-5-1-5 0,-1 5 13 16,-1-1-1-16,-2 3 1 0,-8-1-18 0,4 3 15 16,-6 2 0-16,-4 1-13 0,0 3 18 15,-4 0-10-15,0 3-5 0,2 0 16 0,-5 1-17 16,3 2 6-16,1-1 6 0,2 2-14 0,-2-2-5 16,6 4 3-16,-3 1 10 0,4-2-21 15,3-2-14-15,2 6-19 0,1-3-13 0,4 1-53 16,0-2-29-16,3 2-86 0,3-4-246 15,4 3-297-15,3-1 84 0,0 1 72 0</inkml:trace>
  <inkml:trace contextRef="#ctx0" brushRef="#br0" timeOffset="169501.08">11109 15233 739 0,'-4'-3'336'15,"4"3"-68"-15,-4-4-22 0,4 4-13 0,0 0-36 16,0 0-28-16,0 0-3 0,0 0-12 15,0 0-26-15,0 0-13 0,24 8-89 0,-10-1 2 16,0 6-2-16,6-1 2 0,4 5 2 0,0 1-12 16,7 10 5-16,3-2-18 0,0 2 3 0,-3 0 10 15,3-2-15-15,-10-2 20 0,0-5-18 16,0 0 8-16,-3-2-8 0,-2 4 10 0,2-7-41 16,-7 1 16-16,3 0-21 0,1-5-20 15,-8 4 5-15,3-4-64 0,-2-2-49 16,-1 0 11-16,-4-3-59 0,1 0-566 0,0-1 79 15,-6-4 54-15</inkml:trace>
  <inkml:trace contextRef="#ctx0" brushRef="#br0" timeOffset="169722.6">11525 15215 811 0,'-3'-7'235'0,"-4"7"-25"0,7 0-31 0,-14 4-17 16,1 0 2-16,-1 6-34 0,-6 5-4 16,-1 2 71-16,-13 13-44 0,6 2-7 15,-3 2-3-15,4 2-38 0,-1 0-15 0,2 4-31 16,2 0-13-16,3-1-61 0,4-2-34 0,0-6-97 16,4-4-125-16,5-9-525 0,2 0 71 15,5-3 116-15</inkml:trace>
  <inkml:trace contextRef="#ctx0" brushRef="#br0" timeOffset="170014.3">11881 15133 852 0,'0'0'302'0,"3"-3"-23"0,-3 3-33 16,0 0-16-16,0 0-28 0,0 0-20 0,1 11-21 15,-1-1-10-15,3-2-10 0,-3 7-26 0,3 2-15 16,0 0 0-16,0 5-18 0,-3 3 5 16,1 1-21-16,2 1 9 0,1 6-27 0,0 2-14 15,-1 0-24-15,7 12-33 0,-4-10-18 16,2-8-82-16,-2 1-51 0,1-8-74 15,0 0-423-15,4-5-82 0,-5-3 47 0,4-3 84 16</inkml:trace>
  <inkml:trace contextRef="#ctx0" brushRef="#br0" timeOffset="170406.49">12216 15251 842 0,'-3'-3'325'0,"3"3"-28"0,-4-7-34 0,4 7-22 16,-7-3-8-16,7 3-31 0,0 0-10 15,-13 10-26-15,6-3-20 0,0 3-2 0,3 4-37 16,-2 3-17-16,2 3 10 0,-2 2-13 0,6 3-13 16,0 2 0-16,0-1-18 0,3 4 1 0,3-3-1 15,-2-2 0-15,3-3-22 0,4-1-4 16,2-4 4-16,1 1-9 0,2-6 8 0,-1-4-7 15,4-3-8-15,2-5 8 0,3-2-16 0,0-6 0 16,6-2 8-16,1-6 0 16,-3-1-3-16,2-10-2 0,-2 4-8 0,-10 1-7 15,1-3-4-15,-5 0 6 0,-3 0 6 0,-1 3-24 0,-6-2 5 16,-4 2 5-16,0 4-15 16,-4-2 3-16,-3-1 9 0,-6 5-12 0,-2-1 8 15,-1 6 5-15,-5-3-13 0,1 7 25 0,-1 4-14 16,0 1-1-16,-3 3-5 0,1 0-8 15,-1 5-17-15,0 5-34 0,0-1-61 0,4-2-118 16,-1 12-643-16,3 2 108 0,2-1 57 0,6-5 132 16</inkml:trace>
  <inkml:trace contextRef="#ctx0" brushRef="#br0" timeOffset="170823.25">13340 15683 944 0,'0'0'305'0,"0"0"-37"16,0-4-24-16,0 4-27 0,4-6-17 0,2 3-24 16,-1-1-19-16,4 0-9 0,1-2-17 0,1 1 4 15,2 2-48-15,2 0-25 0,-2-1-50 16,3 3-88-16,-1 1-93 0,-2-2-87 16,5 5-558-16,-2 4 151 0,-5-4-8 0</inkml:trace>
  <inkml:trace contextRef="#ctx0" brushRef="#br0" timeOffset="171004.06">13409 15996 1011 0,'0'0'291'16,"0"0"-12"-16,0 0-56 0,0 0-21 16,0 0-7-16,0 0-21 0,0 0-23 0,20-10-33 15,-5 5-34-15,5-3-66 0,4 0-59 16,10-6-202-16,-3 5-576 0,6-2 135 15,11-3 42-15</inkml:trace>
  <inkml:trace contextRef="#ctx0" brushRef="#br0" timeOffset="171579.02">14154 15523 837 0,'-11'-3'286'0,"-1"-1"-35"0,0 3-18 0,2-1-23 16,0 2-21-16,0 0-25 0,-4 3-13 16,4 1-10-16,-1-1-8 0,-2 5-13 15,-1-1-30-15,1 3 5 0,3 0-24 0,2 3 4 16,-1-1-9-16,5 3-4 0,1 2-14 0,0-1-12 16,3 1 7-16,3 0 1 0,0-1-13 15,4 4-1-15,4-1 1 0,-1-1-5 0,3 0 7 16,4 0-18-16,-3-1-2 0,6 3 15 0,1-2-25 15,-1 1 15-15,-2-5 2 0,-2 0-17 16,2 2 15-16,-1-2-11 0,-3 3 11 0,3-2-2 16,-7 1-14-16,0 1 6 0,1 2-21 15,-8-3 0-15,0 1 1 0,-3 1 1 16,-6-1-14-16,-2 4-14 0,-2-1-7 0,-7 4-5 16,0-5 10-16,0-3 5 0,-3-1-5 0,2-5 16 15,-3-1 22-15,2-2-12 0,1-2 12 16,1-5-12-16,0-2 28 0,0-4-13 0,3-3-8 15,1-2 8-15,2-3-3 0,4-2 3 0,7-4-15 16,0 0 18-16,4-5 9 0,7-5-14 16,9-9 4-16,4 0-14 0,6-3 17 0,4 2 8 15,-3 0-13-15,3 2 0 0,0 1 10 0,0 2-15 16,-6 2 17-16,-4 8 22 0,-6 4-9 16,-5 4 27-16,1 1 4 0,-4 0-7 15,-3 4-3-15,-1-2-11 0,-3 3 1 0,-6 1 10 16,0 2-23-16,-3-2 6 0,-4 3-6 15,-5 2-3-15,-5 2 1 0,-4 1-6 0,0 2-7 16,-4 2 7-16,-5 1-7 0,5 2-1 0,-6 3 1 16,3 1-16-16,0 4-22 0,4-1-27 15,3 4-25-15,7-2-12 0,3 3-75 0,4 1-205 16,7 0-504-16,3-1 123 0,6 1 41 0,4 1 115 16</inkml:trace>
  <inkml:trace contextRef="#ctx0" brushRef="#br0" timeOffset="171971.33">14715 15798 944 0,'-3'-7'302'0,"-1"2"-8"0,-3 2-50 16,0 0-19-16,-3 2-28 0,-1 2-23 0,-2 0-5 15,0 6-21-15,-5 3-9 0,-2 0-22 16,6 6-14-16,-7 5-6 0,5 1-7 0,2 3-14 15,0 0-1-15,3 3-14 0,1 1-10 0,4-4 0 16,3 2-17-16,3-2-6 0,0 0 0 16,6-2 8-16,-2-2-16 0,6-4 3 15,1-3-7-15,2-4-1 0,4-4-5 0,0-2-2 16,0-4 2-16,4-5 6 0,-1-3-14 16,7-8 6-16,-3 0 12 0,-3-4-20 0,-1-1 16 15,-5-3-1-15,1-4 3 0,-5 1 0 0,-1 0 0 16,-7 2-8-16,0 0 0 0,-3 2 6 0,-3 0-9 15,0 3 11-15,-4 5-2 0,-4-2-11 16,1 6 2-16,-3 2 4 0,2 3-6 0,-2 2-5 16,-4 2-5-16,3 4-3 0,0 2-7 0,1 2-6 15,-2-1-7-15,5 5-33 0,-2 1-14 16,4 1-50-16,5 0-52 0,2-3-74 16,1 2-621-16,4-2 93 0,3-1 70 0,3-2 80 15</inkml:trace>
  <inkml:trace contextRef="#ctx0" brushRef="#br0" timeOffset="172189.42">15057 15604 1057 0,'0'0'320'0,"0"-8"-31"0,0 8-41 16,0 0-17-16,0 0-42 0,0 0 0 0,0 0-20 15,0 0-18-15,-3 34-25 0,2-16-11 0,-2 8 3 16,3 5-8-16,-3 5-21 0,3 3-14 15,0 1-11-15,-5 13-6 0,2 0-9 16,3-8-11-16,-3 7-25 0,3-8 0 0,0-5-49 16,0-3-25-16,0-2-111 0,0-4-160 15,3-5-526-15,5-5 62 0,-1-6 107 0,2-6 49 16</inkml:trace>
  <inkml:trace contextRef="#ctx0" brushRef="#br0" timeOffset="172506.33">15337 15705 647 0,'0'-9'259'0,"0"4"-39"0,0 0-10 16,0 5-23-16,0-5-21 0,0 5 3 15,0 0-28-15,0 0-11 0,-18 15-12 16,8-5-13-16,0 5-18 0,-4 1-5 0,-2 3-16 16,1 4-7-16,-4-1-2 0,4 1-14 0,-4 2-12 15,1-1 5-15,1 1-16 0,0-3-5 16,7-2 8-16,-4-4-10 0,7-1-13 0,0-3 5 15,-3-3 1-15,6 0 11 0,1-2 4 0,0-2-6 16,3-5 3-16,6 4-5 0,-6-4 20 16,14 3 1-16,-4-3-6 0,-10 0 8 0,18-4-6 15,-5 3-2-15,0-1 1 0,-1 1 1 0,1 0 1 16,1 1-8-16,2 0 0 0,-4 0-8 16,4 2 14-16,1 2-14 0,0 0-18 15,0 1-7-15,0 2-39 0,1 2-20 0,2-2-64 16,-3 2 5-16,-7 0-158 0,8 3-559 15,5-3 113-15,-9 1 43 0</inkml:trace>
  <inkml:trace contextRef="#ctx0" brushRef="#br0" timeOffset="172723.9">15719 15867 788 0,'0'0'328'16,"0"0"-52"-16,0 0-10 0,0 0-18 0,0 0-33 0,0 0 0 16,5 21-43-16,-5-10-13 0,3 2-19 15,0 5-17-15,0-2-20 0,-2 3-11 16,2 2-33-16,-3 3-44 0,3 3-20 0,-3-4-39 16,0 2-186-16,0 1-620 0,-3-1 100 0,3-5 49 15,0-3 125-15</inkml:trace>
  <inkml:trace contextRef="#ctx0" brushRef="#br0" timeOffset="173183.71">15632 15741 665 0,'-1'-5'266'0,"1"-1"-20"0,-4 0-26 15,8-2-20-15,-4 5 35 0,4-2-7 0,2 1-23 16,4-2-16-16,1-1-27 0,6 3-4 15,0-2-35-15,3 4 2 0,1-1-20 0,3 1-5 16,3 2-15-16,1 0-14 0,3 2-1 0,-5 2-32 16,2-3-18-16,-1 4-9 0,-3-1-11 15,-6-3-3-15,2 6-5 0,-3-4-12 0,-4 2-3 16,-2 0-3-16,-4 0 8 0,-1 2-2 0,-5 0 10 16,-2 0-13-16,-2 2 23 0,-4 0 0 15,-6 1-29-15,3 1 17 0,-1-1 14 16,-6 2-7-16,0-2 5 0,6-2 0 0,-5 2 18 15,2 1-13-15,1-2 5 0,1 0 3 0,0-3 0 16,5 0-8-16,-1 1 10 0,2 0 6 16,2 0-13-16,4 0 27 0,0-3-6 0,0-4-9 15,7 12 13-15,1-7-4 0,5 0-4 0,4-2-4 16,0 2-4-16,4-3 4 0,-2 2-3 16,2-2 2-16,0 2-2 0,-4-3 3 0,4 5-6 15,-8-3-12-15,4 0 17 0,-7-1-20 16,4 4 23-16,-7-1-15 0,-3 4 10 0,-4 0-5 15,-1 1-3-15,-9 5-13 0,-4 1 8 0,-9 6-2 16,-12 6 5-16,-2 1-3 0,-4-3-18 16,-7 4-13-16,-14 5 6 0,1-2-49 15,-1-2-59-15,8-6-36 0,-12 7-69 0,-2-1-389 16,13-6-189-16,1-6 96 0,-4-1 32 0</inkml:trace>
  <inkml:trace contextRef="#ctx0" brushRef="#br0" timeOffset="173478.79">13744 17016 629 0,'45'-8'259'0,"-8"1"-26"0,21-6-11 15,23-4-12-15,8-5-28 0,4-1-13 16,7-5 0-16,9-5-46 0,28-9 10 0,2-1-18 16,-1-1-2-16,-5-2-19 0,6-2-2 0,-1-2-25 15,-5 3 7-15,1 1 3 0,-8 3-23 16,-24 10-26-16,-3 2 0 0,-7 6-28 0,-9 6-79 16,-18 6-65-16,-21 4-201 0,11-1-438 0,-14 5 25 15,-14 0 144-15</inkml:trace>
  <inkml:trace contextRef="#ctx0" brushRef="#br0" timeOffset="173792.52">14561 17241 783 0,'86'-36'279'0,"-5"2"-18"16,5-4-21-16,9 1-19 0,-2-3-99 0,6 4-17 16,1-3-23-16,-2 7 23 0,-5 0-10 15,-4 5-36-15,-4 2 10 0,-3 5-15 0,-6-1-31 16,-15 8-39-16,-7 4-22 0,-9-1-34 0,-11 6-7 15,-3 1-18-15,-7 1-44 0,-1 2-28 0,-2 2 8 16,-4-2-16-16,-6 3-488 16,-1 0 17-16</inkml:trace>
  <inkml:trace contextRef="#ctx0" brushRef="#br0" timeOffset="173903.13">16027 16741 66 0</inkml:trace>
  <inkml:trace contextRef="#ctx0" brushRef="#br0" timeOffset="-213344.63">3481 6229 709 0,'-3'-6'276'0,"0"0"-125"0,0-2 8 0,-1 0 5 16,0 0 15-16,-3 1-33 0,4 3-6 0,-3-2-4 15,2 1 56-15,-3 1-31 16,3-2-7-16,-2 4-16 0,-1 0-7 0,7 2-19 15,-14 2-4-15,4 2-19 0,-4 6-9 0,0 2-11 16,1 4-5-16,-4 2-5 0,3 6-6 16,0 1 6-16,1 3-20 0,3 1-11 0,-1 0 10 15,5-1 1-15,2-1-19 0,1-2-22 0,3 1 17 16,0-2 0-16,6 1-4 0,-2-6-1 0,4 1 5 16,5-5-2-16,3 0-8 0,-1-2 10 15,2-8-4-15,3-1-6 0,1-3-3 0,3-2 11 16,2-7-3-16,2-2-12 0,2-4 7 0,1-1-8 15,-6-3 1-15,2 0 4 0,-3-5 1 16,-4 4-11-16,-2-3 8 0,-1 3 13 0,-4-2-16 16,0 6 1-16,-5 1 2 0,-1-1 5 15,2 5 0-15,-5 1 3 0,-1 0 5 0,2 0-6 16,-2 2 19-16,0 0-26 0,0 5 13 16,-3-4-11-16,0 6 1 0,0 0-6 0,0 0 6 15,0 0-11-15,0 0 6 0,0 0-11 0,7 15 13 16,-4-11-5-16,0 5 2 0,1-3-5 15,3 3-2-15,0-2 0 0,-3 0 2 0,5-1-2 16,-1-1 5-16,2 1-8 0,-3-5 5 0,4 0-2 16,-1-2 5-16,2 0-3 0,3-5 6 15,-5 1 10-15,7-7-8 0,-4 2-3 16,-2-5 0-16,3 2 9 0,-4-3-4 0,0-3 3 16,1 2 5-16,-2 3 8 0,-2-1-2 0,-2 1-1 15,1 3-7-15,0 3 35 0,-5-1-22 16,2 0 2-16,0 2-5 0,0-1-6 0,0 3-6 15,-2 1 12-15,-1 4-18 0,0 0 2 0,0 0 1 16,8 11 2-16,-6 2 15 0,2 5-22 16,-1 5 4-16,4 6-4 0,-1 6 7 0,-2 13-8 15,4 1-2-15,1 1 20 0,-2 3-12 0,4 1-13 16,-4-1 7-16,2-3 8 0,-2 0 0 0,4-3-2 16,-7-11 0-16,2-5-6 15,-3-4-2-15,0-3 0 0,1 0-11 0,-1-5 6 16,-3 2 5-16,4-5-10 0,-8-4 7 0,4-1 11 15,-6 0-11-15,2-3 3 0,-5-5 7 16,2-2-14-16,-1-1 6 0,-2-3 19 0,0-4-10 16,-4-8-6-16,4 0-4 0,0-4 12 0,-1-1-8 15,2-3 6-15,2-1-1 0,3-1 1 0,0 0-13 16,1 0 17-16,3-1-12 0,3 1 3 16,2-1 14-16,1 0-9 0,1-5-21 0,6 1-13 15,-2 4-20-15,2-2-13 0,5 3-43 0,-2-2-47 16,2 0-81-16,2 2-16 0,-3 2-100 15,0 0-366-15,0 1-7 0,-3 4 107 16,0 0-20-16</inkml:trace>
  <inkml:trace contextRef="#ctx0" brushRef="#br0" timeOffset="-213077.99">4244 6021 678 0,'-7'-10'189'0,"0"2"8"0,3-2 57 15,1 5-1-15,-3 1-33 0,3-2-7 0,2 3-3 16,-5-1-31-16,6 4-23 0,-5-5-23 0,5 5-8 15,-3-5-7-15,3 5-26 0,0 0-15 0,0 0 5 16,-7 17-15-16,7-10-11 0,1 4 0 16,2 3-10-16,0 1 3 0,1 2-6 0,0 1-2 15,2 0-10-15,1-3-3 0,-3 2-2 16,2-1-1-16,1-1 4 0,-3-5-14 16,-1 0 5-16,0 0-9 0,0-3 27 0,1 0-15 15,-1-1-2-15,-3-5 4 0,0-1-12 0,0 0-21 16,0 0-4-16,0 0-37 0,4-17 3 0,-4 9 0 15,-1-5-13-15,1 2-72 0,0 0-63 16,-2-3-54-16,1 0-159 0,1 3-402 0,0 0 48 16,0 0 93-16</inkml:trace>
  <inkml:trace contextRef="#ctx0" brushRef="#br0" timeOffset="-212450.72">4206 6403 742 0,'0'0'304'0,"0"0"-30"16,0 0-10-16,0 0-6 0,0 0-37 0,0 0-29 15,0 0-16-15,7-17-25 0,-7 9-2 0,3-3-6 16,1-3-25-16,0-5-13 0,2-6-11 15,1-6-4-15,0-15-11 0,3-7-10 16,-4 0 1-16,2-2-14 0,-1-6-2 0,-4-1-8 0,0 0-10 16,1-1 12-16,-4-1-4 15,0-3-3-15,-3 4 0 0,2 6-13 0,-2 13-3 16,0 8-12-16,3 4 3 0,-4 6 1 0,2 2-9 16,1 6 5-16,-3 1-3 0,1 2 8 0,2 5-18 15,-2 2 5-15,-3 4-10 0,6 4 13 16,-10 12 2-16,-1-1 0 0,4 12 3 0,-2 4-8 15,2 7 0-15,-1 13 8 0,2 6-13 0,5 5-10 16,1-1 10-16,4 0 0 0,2 1-5 16,2 1 10-16,2-7-13 0,7 3 8 0,-6-10 5 15,5 3-5-15,1-9 0 0,1-9-7 16,-5-5-4-16,1-2 1 0,3-5 8 0,0-2 2 16,0-3 7-16,4-4-7 0,-4-5 5 15,3-2 0-15,1-4 1 0,-1 0-4 0,1-9-2 16,-1-2 0-16,1-5 0 0,-4 1 13 0,-3-1 0 15,-1-1-6-15,-3 0 1 0,-3 1 15 16,0 2-15-16,-3 0 0 0,-1 4 2 0,-3-2-10 16,1 5 7-16,-1-4 19 0,-1 5-18 0,1-1-8 15,0 5 5-15,-3-1-13 0,3 5 26 16,-4-4-13-16,4 4-7 0,0 0 12 0,0 0-13 16,-10 13 1-16,10-4-1 0,-3 3 21 0,3-1-20 15,0 4 2-15,3 2-8 0,-3 1 3 16,3-1 0-16,0 3 7 0,2-2-17 15,1 0-8-15,-3 1-16 0,4-4-22 0,-3 3-41 16,6-1-47-16,-3-4-51 0,0-8-109 0,3 6-579 16,0-7 71-16,-3-4 105 0,-7 0 57 0</inkml:trace>
  <inkml:trace contextRef="#ctx0" brushRef="#br0" timeOffset="-212316.5">4715 5892 537 0,'-3'-6'241'16,"3"6"-24"-16,0 0-40 0,0 0-21 0,0 0-36 0,0 0-66 15,7 23-51-15,-4-14-67 0,0 1-195 16,2 8-401-16</inkml:trace>
  <inkml:trace contextRef="#ctx0" brushRef="#br0" timeOffset="-212009.83">4859 6203 696 0,'0'0'284'0,"0"0"-33"0,0 0-26 15,0 0-10-15,0 0-13 0,0 0-23 0,0 0-30 0,1-15 2 16,-1 15-28-16,-1-10 7 0,1 3-12 16,-3 2-26-16,3-2 21 0,0-2-6 15,0 1-35-15,0 0 18 0,-3-1 2 0,6 2-23 16,-3 0 5-16,0 0-2 0,0 3-13 0,0-3-1 15,0 7-6-15,0-8-14 0,0 2-7 16,0 6-3-16,3-6 13 0,-3 6-8 0,7-5-7 16,-7 5-1-16,7-1 9 0,-7 1-14 0,14 0 18 15,-14 0-12-15,13 1-11 0,-3 2-2 16,-2 1-10-16,5-1-11 0,-3 3-7 16,7-4-57-16,-3 4-76 0,3-4-108 0,1 4-676 15,1-5 131-15,-4-1 69 0,1-1 94 16</inkml:trace>
  <inkml:trace contextRef="#ctx0" brushRef="#br0" timeOffset="-211124.44">5173 5357 844 0,'0'0'236'0,"4"18"-39"0,-4-7-13 0,3 4-7 16,1 2-21-16,3 7-28 15,0 5 0-15,3 3-16 0,4 8-12 0,-4-1-5 0,6 5-21 16,-1-2 11-16,1 0-21 0,-1-9-5 16,-2-1-8-16,1-7-5 0,-1 0 18 15,1-7-33-15,-7 0-29 0,3-4 13 0,-4-1 1 16,2-5 15-16,-1-1-24 0,-1-3-4 0,-2-4-37 16,-4 0-1-16,6-9 19 0,-5 3-12 15,-2-4-5-15,-2-2 0 0,-1 1 27 0,-2-3-4 16,-1 3 10-16,-3-3 13 0,3 3 7 0,-3 0 11 15,0 4-3-15,-1 0-17 0,1 2 9 16,0 4-12-16,-4 1 7 0,4 4-12 0,-4 2-8 16,4 4-1-16,0 2 22 0,-1 3 2 15,5 2-3-15,2 1-10 0,1 1-2 0,3 2 12 16,0 0 0-16,3 0 1 0,1 0 7 16,5 0-8-16,-1-2-2 0,2-4 0 0,3 1-6 15,1-8 4-15,3 0-6 0,4-5-3 0,-1-3 6 16,8-5-5-16,-4-5 2 0,6 0 2 15,-3-7-12-15,1-1-2 0,6-8 9 0,-9 2 1 16,-2 2-6-16,-2 1 1 0,-4-3 2 0,-7 7 18 16,4 0-11-16,-8 1 3 0,1 1 11 15,-4 4-18-15,2-1 4 0,-5 2 6 0,3 3-5 16,-6 3-3-16,-2-2-5 0,5 6 7 0,-6-1-1 16,6 1-22-16,0 0 21 15,-16 8 0-15,12-1-5 0,-1 2 6 0,2 0-6 16,3 2 15-16,-3 2-30 0,3-2 15 0,0 3 2 15,3-3 6-15,1 3-16 0,3-3 21 0,0 2-5 16,3-4 2-16,1 0-18 0,2-2 3 16,0-5 15-16,1 0-17 0,7-4-6 0,-1 1 0 15,4-6-2-15,1-2-3 0,-1 0 10 0,-1-1-18 16,1-2 26-16,-3 1-7 0,-5 0 7 16,-1 1 7-16,-5 0 9 0,0 2 2 0,0-2 0 15,-6 3-8-15,-1-1-2 0,0 1-1 0,-3 3 1 16,0 4 2-16,-7-6-17 15,7 6 22-15,-13 0-7 0,13 0-24 0,-11 4 19 16,2-2-3-16,2 0-13 0,-1 4 8 0,2-2 2 16,2 0 21-16,-2 0-25 0,2 2 12 15,1 0-8-15,3-6-2 0,-4 7-18 0,4-7 2 16,7 5 11-16,-7-5-5 0,13-3 10 0,2-1-6 16,1-6-1-16,5 2-14 0,4-4 11 15,1-4-6-15,1 2 8 0,-3 1 16 0,-3-1 5 16,-1 1 15-16,-2 2 10 0,-5 1-7 0,1 2 9 15,-1 0 6-15,-2 0 8 0,-4 2-23 0,0-1-11 16,2 4 8-16,-4 0-8 0,1-1-17 16,-2 1 15-16,-1 0-13 0,-3 3 12 0,0 0 1 15,0 0-10-15,13 10 2 0,-8-4 3 16,1 3 7-16,-3 3-7 0,1 4-1 16,2 1-9-16,5 0-1 0,-1 3-15 0,0 1-2 15,4 4-21-15,3 0-39 0,0 0-55 0,3-8-124 16,1 8-580-16,0-6 89 0,-5-2 117 15</inkml:trace>
  <inkml:trace contextRef="#ctx0" brushRef="#br0" timeOffset="-203893.52">16021 13608 709 0,'-1'-5'222'16,"-2"2"-2"-16,3 3-20 0,-3-7 5 15,3 7-13-15,-3-3-105 0,3 3 0 0,-4-7-16 16,4 7 11-16,-3-5-15 0,3 5-8 0,-8-2-16 16,8 2 3-16,-10-3-17 0,1 3 6 15,9 0 11-15,-15 2-7 0,5-1-11 0,-3 3 0 16,2-1-5-16,1 3-2 0,-4-4-6 0,4 5 3 16,-3 1-13-16,-1 0 5 0,0-1 3 15,3 2 0-15,-2 1 2 0,3 0-7 16,-4-2-8-16,4 5 10 0,0-1 3 0,-1 1-18 15,1-1 89-15,0 3-4 0,0-1-21 16,3 5 10-16,0-4-18 0,1 3-5 0,-2 1-10 16,1 1-13-16,4 0 13 0,-3-2-11 0,5-1 3 15,-2 5 8-15,0-3-25 0,3-2 9 16,-4 6 8-16,8-4-5 0,-4-1-7 0,3-3 22 16,0 3-20-16,1 1-8 0,2-1 3 0,1-2-3 15,1-2-7-15,2 3 12 0,3-1-2 16,1 1-11-16,2-2 4 0,-1 0-1 0,4-3-5 15,-1 3 5-15,3-2 10 0,-1-1 0 0,4-4-7 16,0 4-3-16,0-1 11 0,0-3-6 16,3 1 8-16,0 0 0 0,-2-2-23 15,5-1 17-15,-5-1-9 0,2 2 5 0,0-1-6 16,0-3 6-16,0 3-6 0,1-3-2 0,-1-2 6 16,-2 2 11-16,2-1-11 0,3-4 1 15,-2-2-4-15,0 2 2 0,2-3 10 0,-3 1 6 16,0-2 12-16,1-2-25 0,-1 1 25 0,1-3-33 15,2 0 5-15,1-5 26 0,-3 7-13 16,2-7-3-16,-2 3 13 0,3-3-30 0,-4 4 2 16,1-3 15-16,-2-1-2 0,1 3 15 0,-2-3-28 15,2 0 10-15,-6 4 6 0,-1 0-19 16,0 0 8-16,-3-3-5 0,0 3 5 16,-6 1-15-16,6-1 15 0,-4-3-2 0,2 6 7 15,-5-4 8-15,4-1-16 0,-5 2 21 0,1-3 11 16,-3 3-29-16,4-3-3 0,-7-1 24 15,5 3 0-15,-5-3-8 0,3 2 7 0,-3 1-7 16,-1-3-10-16,0 1 30 0,-3 0-30 0,3-1 5 16,-3-2 7-16,0 4-7 0,-3-3-23 15,3 1 20-15,0-1-8 0,-3 0-17 0,0-1 18 16,-1 2-1-16,0-2 11 0,1 2-10 16,-4-3 2-16,4 3-16 0,-4 2 11 0,0-2 3 15,0 1 0-15,0-3 2 0,-3 4 5 16,1 0-10-16,1-4 10 0,-2 7-18 0,0-5 8 15,-1 5-2-15,1-3 4 0,0 3 27 16,-4-2-32-16,1-1 13 0,-1 2 16 0,0-3-29 16,-3 4-4-16,0-5 17 0,0 5-10 0,-3-4 2 15,2 5 16-15,-6-2-20 0,3-2-3 0,1 2 28 16,-4-2-23-16,-3 2-3 0,3 3-84 16,1-4 44-16,-8-1-14 0,0 5-2 0,3-3-7 15,-5-1 20-15,2 6 2 0,3 0 9 0,-3-1 4 16,-3 1 5-16,-4 4-7 15,-3-2-3-15,1 1 18 0,-2 3-13 0,-2 3 14 16,0 1-7-16,-1-2 9 0,-13 4 0 0,-1 2 5 16,15-1-11-16,-10 3 8 0,10-2 23 15,5-1-22-15,-1 3 1 0,5-3 4 0,-2 3-9 16,-11 5 9-16,14-3-1 0,0 2 8 0,3-2-18 16,0 1 5-16,3 4 13 0,-2-2-5 0,3 2 3 15,2 1-6-15,2 0 11 0,-1 4-3 16,0-4-13-16,3 7 20 0,1-2-12 0,2 0 5 15,2-1-7-15,-2 3 7 0,2-1-3 0,2 2-2 16,1 2-3-16,5 0 11 0,-2-2-16 16,3 4-5-16,4-4 16 0,-3 0-1 0,5 0 3 15,1 1-5-15,0 0 7 0,1 0-7 0,5-1 3 16,-3 1-14-16,1-2 11 0,5 7 3 16,-1-6-9-16,2 5 24 0,3-2-15 15,1-4-9-15,-3 4 9 0,9-1-3 0,-3-3 5 16,1-2-5-16,12 8 20 0,1-2-15 0,-3-6-3 15,9 0-7-15,0-2 5 0,5-1-8 16,-5-7 16-16,7 4-3 0,-6-2 2 0,0-5-9 16,0-2 7-16,2-2-8 0,2 0 18 0,-1-1-5 15,2 1-2-15,-4-4 17 0,2-2-17 16,-1 0-16-16,-6 4 23 0,4-8-7 0,-3 4-3 16,2-1 3-16,4-5-6 0,0 5-2 15,-3-6-3-15,13-3 18 0,-6 2-15 0,9-2 5 16,-6-5 21-16,3 3-26 0,-3-4 2 15,3-2 3-15,1-3-5 0,-2 2 5 0,-4-2-3 16,1 0 11-16,-2-1 5 0,-4 4-13 0,-4 2-5 16,-7 0 10-16,-5 1-5 0,2 3 3 15,1-3-1-15,-8 5-4 0,0-5-4 0,1 5-6 16,-3-3 17-16,1 3-8 0,-1-5 19 0,-1 5-11 16,0-5-5-16,-4 3-5 0,2-4 7 0,-2-1-2 15,-3 0 8-15,1 1 5 0,-1-3-6 16,-1-1 1-16,-1 2-3 0,-4-6-2 0,2 5 9 15,-3-5-4-15,-2-1 0 0,-1 5-11 16,-1-5 16-16,-2-3 0 0,0 1-18 0,-4-5-3 16,1 4 26-16,-2-4-28 0,-2-1-1 15,0 6 11-15,-4-4 13 0,4 1-8 0,-8 2-2 16,-1-13-3-16,-2 13-8 0,0-7 16 16,1 5-16-16,-1 5 8 0,0 0-7 0,2 2 9 15,-9-6-10-15,4 4 14 0,0 2-12 0,0 4 6 16,1-1 8-16,-2 1-10 0,-2 2-1 0,-1 2 3 15,1-2 5-15,-4 5-2 0,0-1-14 16,1 4 1-16,-5-1-3 0,-2 3-2 0,0 0 2 16,-2 4 3-16,-4-2-5 0,2 3-1 0,-4 2 9 15,-3 0-1-15,-16 5 18 16,-2-1-12-16,4 2-4 0,-3-3-9 0,1 6 10 16,5 0 5-16,-2 4 13 0,-1-2-11 0,1 2-22 15,3 0 10-15,4 1-3 0,2 9 0 0,0-6 16 16,5 2-9-16,2-1 6 0,4 4-10 15,7-4 10-15,7-1-2 0,-1-1-6 0,1 2 13 16,3 6-2-16,1-4-11 0,2 3 0 0,-4 9 6 16,6-3 12-16,4-4-5 0,2 4-7 15,-1 1-6-15,4 0-5 0,0 2 5 0,2 1-7 16,2 0 2-16,-1 2-5 0,4 3 8 0,3-2-10 16,-3 4 15-16,3-1-3 15,3 0-8-15,0 13 16 0,1-2-12 0,2-2-4 0,1 2 6 16,0-10-3-16,0-5 13 0,0-3-15 15,2 1 10-15,2 2-18 0,-1-5 7 0,0-2-4 16,4 0 20-16,-3-1-10 0,6-4-3 16,0-1-23-16,4 2 23 0,3-6-15 0,3 1 2 15,10 2 24-15,4 2-19 0,-4-7-14 0,8 0-19 16,-7-4-20-16,10 3-26 0,-7-5-49 16,-4-3-12-16,1-2-72 0,-7 1-30 0,7 1-441 15,-1-3 94-15</inkml:trace>
  <inkml:trace contextRef="#ctx0" brushRef="#br0" timeOffset="-191023.79">10202 1580 752 0,'0'0'271'16,"0"0"-84"-16,0-9-8 0,0 9-30 16,-3-4 15-16,3 4-16 0,0-4-15 0,0 4 13 15,0 0-36-15,-4-6 5 0,4 6-22 0,0 0-17 16,0 0 1-16,-6-2-8 0,6 2-12 16,0 0 7-16,-15 8-18 0,6 0-5 0,-4 1 5 15,-2 5-16-15,-4 0 11 0,1 1-2 0,0 0-26 16,2 0 12-16,-2-1-4 0,5-1-11 15,2-4-13-15,-2 2 14 0,6-4-19 0,-2 2 3 16,4-2-8-16,-2 1 0 0,4-1 8 0,0 0 0 16,3-1 2-16,3 0-9 15,0 0 19-15,1 0-9 0,2 0 9 0,2 0-14 0,5-1-6 16,-3 1 8-16,4 2-13 0,-1-1 13 16,-1 0 7-16,1 0-2 0,1 2-18 15,-1-1 36-15,-3-1-36 0,1 3 16 0,-4-2 2 16,2 0 5-16,-2 3-5 0,-3 2-5 0,0 2 18 15,-4 0 7-15,-4 4-5 0,-3 3 8 16,-6 3-25-16,-2 1 15 0,-1-1 5 0,-12 10-16 16,-3-4 14-16,7-6 1 0,0-5-9 0,1-2-18 15,2-1 20-15,5-5 11 0,1-2-19 0,2 0-50 16,3-3-101-16,3-3-53 0,7-2-57 16,0 0-434-16,0-2-57 0,17-10 94 15</inkml:trace>
  <inkml:trace contextRef="#ctx0" brushRef="#br0" timeOffset="-190608.58">10801 1463 744 0,'0'0'236'0,"0"-6"-3"0,0 6-36 15,0 0-13-15,0 0-23 0,0 0-12 0,0 0-24 16,0 0-4-16,0 0-24 0,-21 7-18 0,11 2-2 16,-7 1-8-16,3 3 5 0,-7 4-15 15,4-2-5-15,-3 3-3 0,2 2-2 16,-1 0-16-16,4-3-5 0,-1 0 6 0,5-2-22 16,1-2-4-16,4 0-5 0,5-1 9 0,-2 0-19 15,3-3 12-15,3-1 0 0,1 1-2 16,6-1 4-16,4-2-4 0,2-1 2 0,2-2 0 15,2 0-13-15,1-1-4 0,3-1 14 0,-4 1 3 16,1 1-7-16,0-2 9 16,-2 0 9-16,-4 1-9 0,1 1 1 0,-2-1-21 15,-1 2 26-15,-2 0 7 0,-4 4-12 0,0-1-5 16,-4 3 4-16,-6 2 6 0,-1 6-8 0,-5-1 6 16,-3 3 1-16,-7 3 6 0,-2 1-10 15,-10 4 0-15,-3 2 17 0,3-5-22 0,0-3 2 16,7-6-28-16,3 1 5 0,1-4-20 0,0-3-29 15,7-1-58-15,2-6-72 0,4 0-249 16,4-3-327-16,3 0 102 0,0 0 47 0</inkml:trace>
  <inkml:trace contextRef="#ctx0" brushRef="#br0" timeOffset="-190354.34">11170 1438 1082 0,'0'0'287'0,"0"0"-29"0,0 0-14 15,0 0-34-15,0 0-16 0,0 0-28 0,7 13-20 16,-7-1 0-16,3 2-25 0,0 4-6 0,0 6-15 16,1 1-11-16,3 6-2 0,-6 2-20 15,5 0 2-15,-3 3-33 0,4 13-24 0,-3-9-6 16,2-6-24-16,-2-7-62 0,-4 1-78 0,3-5-114 15,-2 1-578-15,2-5 103 0,-3-5 84 16,3-3 46-16</inkml:trace>
  <inkml:trace contextRef="#ctx0" brushRef="#br0" timeOffset="-190061.22">11306 1285 650 0,'0'-5'207'0,"0"5"0"16,7-3-33-16,-7 3-28 15,17 1-5-15,-3-1-18 0,3 3-3 0,7-1-10 16,4 1-23-16,-1 2 8 0,7-1-18 0,0 2-8 16,1-1-2-16,-1 2-14 0,0 1-14 0,-3 3 48 15,-1-1-41-15,-6 1 2 0,-4 0-4 16,-2 3-24-16,-1 3 11 0,-7 1 20 0,-3 4-10 15,-4 1-15-15,-3 5-1 0,-7 5-2 0,-10 11 1 16,-6-1-4-16,-5 2 16 0,-16 7-13 16,-1 0-13-16,-6-4-46 0,0 1-15 0,-4-3-18 15,0 4-51-15,0-3-100 0,0-3-90 0,5 2-456 16,8-11 47-16,1-2 105 0</inkml:trace>
  <inkml:trace contextRef="#ctx0" brushRef="#br0" timeOffset="-189786.52">10210 2844 583 0,'19'-11'238'0,"-4"4"-28"0,11-5-3 0,23-7-35 16,19-12-11-16,11 0 6 0,2-7-32 15,8-6 1-15,21-12-29 0,6-6-17 16,0 0 5-16,7 4-8 0,-3-4-11 0,-7 2-12 16,-21 14 6-16,-6 1-22 0,-1 1-4 0,0 5 7 15,-6 2-33-15,-7 3-26 0,-7 5-84 0,-14 8-103 16,-10 2-89-16,-14 13-481 0,-12 4 64 16,-6 4 104-16</inkml:trace>
  <inkml:trace contextRef="#ctx0" brushRef="#br0" timeOffset="-189519.63">10418 2921 619 0,'24'-8'220'0,"21"-9"-2"0,8-4-11 16,16-8-10-16,6-6-25 0,8-1 7 0,2-6-28 15,31-12-41-15,0-2 2 0,4 2-19 16,-4-4-6-16,-3 0 0 0,-24 13-11 0,0 3-4 16,-4-1 7-16,-6 3 34 0,3 3-5 0,-3 4-16 15,-8 3-36-15,-16 5-30 0,-4 5-37 16,-3 3-42-16,-14 4-45 0,-10 1-37 0,-4 2-111 16,-5 4-547-16,-5 2 50 0,0-1 85 0</inkml:trace>
  <inkml:trace contextRef="#ctx0" brushRef="#br0" timeOffset="-189406.18">12195 2071 716 0,'0'0'289'0,"0"0"-94"0,-6 4-151 15,-1-3-144-15,7 3-563 0</inkml:trace>
  <inkml:trace contextRef="#ctx0" brushRef="#br0" timeOffset="-173406.73">12598 961 660 0,'7'-1'264'0,"-7"1"-19"0,0 0-35 15,0 0-20-15,0 0-4 0,0 0-22 0,0 0-5 16,0 0-31-16,0 0-10 0,0 0-11 0,0 0-4 16,0 0-29-16,0 0 5 0,0 0-5 15,14-2-2-15,-14 2-13 0,10-3-13 16,0-2 10-16,1 0 1 0,3-4-6 0,6-2 0 16,-3-1-10-16,7-5-95 0,-3 1 21 0,3-1-3 15,-4-1 11-15,1-2-19 0,-4-2 80 16,0 5-13-16,-3-2 2 0,-1-2-1 0,0 3-14 15,-8 3 5-15,2-6-17 0,-1 5-1 0,0 3-10 16,-5 0 23-16,-1 1 6 0,-1 1-29 16,-2 3 23-16,-3 0-7 0,-1 3-3 0,-1 1-5 15,-1 3 2-15,9 1-7 0,-17 5 12 0,0 3-2 16,3 8 16-16,-6 5 2 0,2 5 7 16,-2 13-17-16,2 5 20 0,-2 2-7 0,6 3 2 15,1-2 2-15,2 2-4 0,5-8-3 16,2-2 5-16,4-1-5 0,-3 0-13 0,3 1 10 15,3 0 6-15,0-3-14 0,-2 3 3 16,5-3 8-16,-3 1-2 0,1-3 2 0,0 1 2 16,0-1-7-16,-1-6-13 0,-3 3-13 0,-3-3-12 15,2 5-50-15,-10-1-88 0,2 0-119 16,-5-2-540-16,-3-3 21 0,-1-3 128 0,-2-4 41 16</inkml:trace>
  <inkml:trace contextRef="#ctx0" brushRef="#br0" timeOffset="-173237.07">12244 1581 806 0,'23'-14'276'16,"1"2"-12"-16,3 1-18 0,1-2-42 16,6-1-12-16,7-5-15 0,4 1-18 0,-1-1-21 15,1-1-2-15,-1 0-24 0,1 1-15 0,-1 0-9 16,0 0-40-16,1 1-27 0,-8 5-37 0,-6 1-73 15,0 2-70-15,-11 0-128 0,11 0-491 16,-7-1 54-16,-4 1 89 0</inkml:trace>
  <inkml:trace contextRef="#ctx0" brushRef="#br0" timeOffset="-172996.72">13013 758 806 0,'-4'-5'271'0,"4"5"-15"16,0 0-28-16,0 0-28 0,0 0-29 16,0 0-25-16,0 0 5 0,0 0-33 0,-1 18-8 15,1-8-15-15,1 4 2 0,3 4-3 0,-4 7-1 16,3 1-14-16,0 10-7 0,1 0-19 16,-1 3 1-16,0 13-13 0,1 2-13 0,2 0-38 15,-3-1-10-15,5 1-47 0,-5-10-120 16,1-10-84-16,3 16-523 0,3-13 37 0,-3-6 135 15</inkml:trace>
  <inkml:trace contextRef="#ctx0" brushRef="#br0" timeOffset="-172000.59">13473 1231 701 0,'-10'-3'269'16,"0"1"-34"-16,-4-1-7 0,-2 1-31 0,1 2-13 16,-1 4-17-16,-2-3-29 0,-2 3-2 0,0 1-11 15,2-1-15-15,2 3-18 0,1 0 11 16,-1 1-11-16,2 0-26 0,7-1-78 0,-3 0-19 16,3-1 10-16,4 1 3 0,-1-1 0 0,8-1 6 15,-4-5-27-15,10 4 11 0,0-2-3 0,1-5 8 16,5-1 8-16,2-1-3 0,2 0 8 15,-3-2 5-15,0 1 10 0,1-1 3 0,2 0-6 16,-7-1 13-16,2 0 75 0,-2 0-26 0,0 1-20 16,-2 4 37-16,-1-2-47 0,-3 1 17 15,-1-1-10-15,2 3-10 0,-2-1 15 16,-2 0-5-16,2 1-16 0,-6 2 21 0,7-4-25 16,-7 4-6-16,0 0 13 0,8-1-10 15,-8 1 0-15,0 0-18 0,0 0-5 0,7 7 0 16,-4-4 5-16,-3-3-15 0,6 5 9 0,-3-3-11 15,2 1-7-15,-5-3 19 0,10 1 0 0,0-1-2 16,-1-2-16-16,2-2 2 0,3-1 8 16,0-3 6-16,2 1-11 0,-4-3 13 0,4-3-8 15,1-1-3-15,-6 1 16 0,3 0-10 0,-4 0 5 16,-1 1-5-16,-2 1 2 0,1 3 13 16,-2-3 11-16,-2 4-14 0,-4 1-10 0,3 0-7 15,-6 2 7-15,3 4 11 0,-4-7-6 16,4 7 1-16,-11-2-6 0,11 2 3 15,0 0 15-15,0 0-17 0,-16 6-4 0,13-2 1 16,-1 1 13-16,4 0-26 0,-3 4 12 0,3-1-9 16,0 0 20-16,3 2-15 0,-3-2 12 0,3 3-5 15,1-1 11-15,-1 1-18 0,4-1 15 16,-4 0-6-16,5 0 6 0,-2-1 16 0,1 1-14 16,0-2 19-16,-1 0-21 0,2 0 2 0,-2-1-2 15,1-1 5-15,-3 0 3 0,2 1-26 16,1-2 34-16,-6-2-6 0,2 2 10 0,0 0-2 15,-3-5-10-15,7 6 7 0,-7-4 1 16,0-2 4-16,3 4-5 0,-3-4-2 16,0 0-13-16,11-9-15 0,-7 1-6 0,5-4-9 15,4-3 14-15,2-8 9 0,1-2-19 0,8-12 24 16,1-4-6-16,-1-1-5 0,0-1 31 0,-1 0 8 16,-2 2-1-16,0 1 6 0,-1 2 5 15,-6 8-13-15,-1 7 84 0,-6 3-17 0,4 2-88 16,-5 3 4-16,1 1-1 0,-4 3-3 0,1 1 8 15,3 1 1-15,-4 2 12 0,1 1-8 16,-1 2-7-16,-3 4-3 0,0 0-13 16,0 0 11-16,0 0 12 0,6 20-15 0,-9-4 5 15,3 5-7-15,-3 8 4 0,0 7-4 0,0-1 7 16,2 3 8-16,-2-1-19 0,0 0 22 0,-1-2-19 16,3-7 1-16,2 1-3 0,-1-6-3 15,0-3 8-15,4-2-13 0,-1-1 3 0,0-2 5 16,1-4 20-16,2-3-17 0,4-2 4 15,4-3 1-15,-3-3-1 0,6-2 1 0,-1-2-3 16,2 0 2-16,3-2 32 0,-5 0-19 0,-1 0-12 16,-2 0 7-16,0 2-18 0,-5-1 11 0,2 1-8 15,-1-1 2-15,-1 4 0 0,-1-2 6 16,-1 0 5-16,1 2-21 0,-7 1 3 0,11 0 7 16,-11 0 1-16,7 4-6 0,-1 0 10 15,-3 2 4-15,4 2-30 0,-4 1 7 16,5 4-40-16,-2 1-45 0,-2 0-75 0,-1 2-120 15,1 2-542-15,2-2 71 0,-2-3 115 0</inkml:trace>
  <inkml:trace contextRef="#ctx0" brushRef="#br0" timeOffset="-170832.19">14687 1069 995 0,'0'0'259'0,"1"-6"7"0,-1 6-33 0,0 0-26 15,0 0-5-15,0 0-28 16,0 0-30-16,0 0 2 0,0 0-29 0,9 13-12 16,-9-6 13-16,0 1-51 0,0 1-8 0,0-1-11 15,0 4-22-15,0-1 2 0,0-1-18 16,0 1-7-16,0-3-29 0,0-1 13 0,0-1-10 16,1-1 16-16,-1-5-4 0,6 5 4 0,1-3 4 15,-7-2 6-15,11-5 12 0,-2 1 26 0,2-1 10 16,3-3-5-16,-5 2 8 0,2 0-5 15,-1-1 7-15,0 1-12 0,-2-1-6 0,2 1-5 16,0 1 8-16,-2-1-10 0,1 3 0 16,1-1-6-16,-3 3-4 0,0-2 17 15,0 2-35-15,-7 1 4 0,16 0 4 0,-16 0-19 16,12 1 8-16,-6 1 8 0,-6-2-8 0,10 2-13 16,-6 1 13-16,3-2-13 0,-7-1-10 0,10 2 10 15,-4-1-15-15,-6-1 15 0,7 2 3 16,-7-2-5-16,14-3 22 0,-4-2-4 0,1 0 12 15,-4 0-12-15,6-1 12 0,1-1 0 0,-4-1-7 16,3 1 15-16,-2 0 3 0,-1 2-19 16,0 0 4-16,1 0-4 0,-1 2 4 0,-3-1-1 15,4 1-5-15,-2 1 3 0,-2 1-3 0,-7 1 0 16,14 0-8-16,-7-2 11 0,-7 2 0 16,16 3-11-16,-11-1 1 0,2-1 2 15,2 2 10-15,-2-1-5 0,0 0-8 0,0 0 6 16,-3 1-3-16,5-2 2 0,-9-1-4 0,12 1-1 15,-3-1 6-15,-9 0 7 0,17-3 6 16,-3-2-14-16,-4-1-2 0,1 0-2 0,-1-1-4 16,0-2 12-16,-3-1 6 0,3 1 11 0,-3 0-5 15,-1 2-13-15,-2-2 21 0,-1 3-11 16,1 0-2-16,-3 0 5 0,2 1 0 0,-3 0-3 16,0 5 1-16,0-7-29 0,0 7 21 0,0 0-6 15,0 0 1-15,0 0 9 0,-24 10 1 16,17-2-15-16,-1 0 4 0,-1 4-4 0,2 0-1 15,0 0 1-15,0 1-9 0,0 0 11 16,4-1 8-16,-1-2-13 0,1 2-16 0,3-2 19 16,-3-2-1-16,6 0 11 0,0-2-16 15,1-2-2-15,2 1 15 0,5-3-2 0,-4-2-8 16,6-2 5-16,1-1-3 0,0-1 6 0,3-4 4 16,-1-1 6-16,2-1-15 0,-1-2 7 15,3 1-13-15,-5 0 13 0,4-1 8 0,-7 4-8 16,1 1 21-16,-3 1-19 0,0 0-2 0,-3 0 6 15,0 3-1-15,0-1-28 0,0 3 15 0,-7 1 21 16,10 0-20-16,-10 0 2 16,10 8 15-16,-10 0-12 0,3 1 2 0,0 2 0 15,-2 1 0-15,3 1-2 0,-4-1-6 0,3 1 3 16,-3 1-2-16,0-2 7 0,3-1-13 16,-3 0 0-16,1 1 21 0,2-5-28 0,0-1-3 15,0 1-5-15,1-3 25 0,-1-2-4 0,-3-2-14 16,17-2 1-16,-7-3-3 0,5-2 18 15,-2-3 13-15,4-1-23 0,-3 0 17 0,3-1-4 16,-3 0 5-16,0 1 7 0,-1 3-18 0,-3 0-2 16,1-1-5-16,-4 4 25 0,2 0-22 0,-2 1 9 15,0 0 19-15,0 2-26 0,-7 2-3 16,10 0 11-16,-10 0-3 0,11 5-11 16,-5-1 14-16,-2-1-6 0,-1 3 11 0,0-2-3 0,1 3-15 15,2-1 2-15,-1 0 13 16,1-2 0-16,-2 2 6 0,2-2-11 0,1-2 10 15,1 1-13-15,5-3 16 0,-3 0-15 0,7-3 4 16,-3-2 3-16,6 2 11 0,-6-3-27 0,6 0 42 16,-5-1-41-16,-2 1 33 0,0 2 26 15,1-1-37-15,-4 2 9 0,1-2 15 0,-1 3-3 16,-4-1 5-16,1 1-4 0,-3-1-14 0,-4 3 3 16,11-2-13-16,-5 1 1 0,-6 1-4 15,0 0-9-15,0 0-6 0,17 3-5 0,-13 1-7 16,2 0-3-16,-2 3-44 0,2 1-22 15,1 1-75-15,1-1-56 0,1 0-541 0,1 4-88 16,1-3 42-16,-1-1 129 0,3-2 53 16</inkml:trace>
  <inkml:trace contextRef="#ctx0" brushRef="#br0" timeOffset="-169689.23">16431 986 729 0,'0'-5'330'16,"0"5"-30"-16,0-10-3 0,0 10-59 15,-4-5-18-15,4 5-10 0,-3-5-26 0,3 5-23 16,0 0-20-16,0 0-8 0,-14 3-13 0,8 3-2 16,-2 1-23-16,2 2-11 0,-1 0-17 15,-3 2-1-15,2 0-2 0,5-1-17 16,-3 1-19-16,2-3-13 0,4 2-10 0,-3-3 11 16,3 0 9-16,3-2-7 0,1-3-13 0,2-1-5 15,5-1 18-15,2-3-5 0,0-2-8 16,2-2-5-16,2-1 13 0,-3-2-6 0,6-2 9 15,-7 2 7-15,-2 0-5 0,3 0 7 0,-4 1 9 16,-1 1-4-16,-1 0 16 0,-1 1-28 16,-4 2 16-16,1 0-1 0,-1 0-20 0,-3 5 7 15,-4-6-2-15,4 6-18 0,-9-4 13 0,9 4 5 16,-15 0-18-16,15 0 2 0,-19 5 9 16,8-3-6-16,1 1-5 0,0-1 20 0,3 1-20 15,-4-1 0-15,5-1 3 0,-1 1-13 16,7-2 2-16,-14 3-10 0,14-3-5 0,0 0-23 15,-4-11-5-15,5 4 15 0,5-3-15 16,2-5 5-16,2-3 2 0,0-2 1 0,4-1 7 16,-4-1 5-16,0 0 26 0,0 0 18 0,0 2 22 15,-6 2-14-15,2 1 10 0,-3 2-13 0,-1 1 15 16,-2 2-13-16,0 2 11 0,-5 0-10 16,-1 1-14-16,-1 3 1 0,-3 2 7 0,-4 2 6 15,1 2-16-15,-2 3 8 0,-4 1-11 0,1 5 3 16,-3 0 6-16,1 4-6 0,3 2-3 15,0 1-4-15,6 3 4 0,-2-1 11 0,3 0-23 16,3-1 10-16,6-1-3 0,-2-4-10 16,7 1 11-16,3-3-6 0,0-3-7 0,3 0-1 15,4-4-9-15,3-1 10 0,0-2 2 16,3-2-5-16,4-1 5 0,4-3 13 0,-1 0-15 16,-3 1 10-16,-1-2 12 0,-2 3-4 0,-6 0 15 15,1-2 5-15,-2 4 2 0,-4-1 1 16,0 1-6-16,1-2 3 0,-4 4-5 0,-1-2-10 15,-6 2 5-15,0 0-5 0,13 2 9 0,-12 2-1 16,-1 2-14-16,-1 1 6 0,1 0 15 16,-3 1-20-16,0 3-1 0,-1 1 11 0,1-2-8 15,-3 0-10-15,5 2 0 0,-2-1-26 0,3-2-2 16,-3 1-11-16,6-2 11 0,-3-1-8 0,3 0 16 16,1-4-14-16,2 1-4 15,1-2 4-15,1-1-2 0,-8-1-2 0,20-3 30 16,-6-1-28-16,-4 2 23 0,0-2 16 0,1 2 27 15,-2-1 1-15,-2 2 15 0,0-2-8 16,-7 3-13-16,14-2-2 0,-8 1-5 0,-6 1 10 16,7-3-10-16,-7 3-5 0,0 0-1 0,0 0 1 15,4 8-11-15,-4-8 9 0,0 6 12 0,0-1-3 16,0-5-2-16,-1 9-13 0,2-6 12 16,-1-3 4-16,4 7-14 0,-4-7-4 0,6 3 4 15,-6-3 1-15,13-2 2 0,-1-4 3 16,1-2-6-16,3-4-12 0,5-4 25 15,0-2-15-15,3-1 3 0,-4-3-6 0,1 2 26 16,0-2-2-16,-2 1-8 0,-4 4 5 0,-2 0 2 16,1 5 6-16,-7 1-8 0,3 1-3 0,-1 2 3 15,-4 1 5-15,2-1-18 0,-4 4 5 16,0 2 24-16,-3 2-42 0,0 0 21 0,3 17-11 16,-6-4-12-16,0 7 7 0,-4 10 9 0,-4 2-12 15,1 13 12-15,-6 4 1 0,2-1 1 16,0-2 2-16,-3 3-5 0,3-3 0 0,0-1-7 15,4-10 2-15,1-6 0 0,1-4 8 16,1-2-16-16,-2-1 8 0,2-4 0 0,-1 1-3 16,1-3 21-16,-6-1-20 0,-1 0 4 15,-3-1 3-15,-3-3-12 0,-1-1-4 0,-2-3-1 16,-1-4 1-16,0 0 14 0,3-2-18 0,-7-5 7 16,2 1 13-16,-2-9-15 0,-2 0 5 15,8-6-13-15,2 0 15 0,7-3-12 0,9-2 10 16,4-1-18-16,7-7 12 0,14-9 1 0,9 0 0 15,14-8 5-15,12 6-8 0,12 1 10 0,3 4 19 16,8 2-21-16,-4 3-11 0,7 2 21 16,0 2-40-16,-3 6-14 0,0 0-7 0,-14 6-80 15,-7 2-120-15,-11 8-640 0,-9 1 59 16,-14 4 90-16,-7 1 102 0</inkml:trace>
  <inkml:trace contextRef="#ctx0" brushRef="#br0" timeOffset="-169377.9">14574 1671 775 0,'110'-25'223'16,"-8"-1"-13"-16,15 0-18 0,33-12-3 0,7 3 44 16,7-1-23-16,1-1-3 0,-1 2-7 15,-7 3-16-15,0-1-23 0,-6 4-10 0,-1-1-12 16,-27 10-32-16,-6 1-10 0,-8 0-12 0,-10 1-1 16,-7 3-12-16,-23 5-10 0,-12 2-16 0,-12-1-18 15,-14 5-21-15,-7 1-73 0,-11 2-39 16,-10 2-102-16,-3-1-101 0,-33 9-523 0,-2 0 88 15,-30 5 67-15,-27 6 67 0</inkml:trace>
  <inkml:trace contextRef="#ctx0" brushRef="#br0" timeOffset="-169061.69">14485 1871 1008 0,'52'-11'282'0,"13"-4"-101"0,30-9 9 16,12 1-32-16,32-12 1 0,9 2-16 0,6-3 6 16,6 2-42-16,1-1 19 0,0 2-16 15,-4 2-10-15,-6-3 43 0,-5 3-20 16,1 4-3-16,-27 3 1 0,-4 0-24 0,-4 3-2 16,-8-3-16-16,-9 4 5 0,-6 2-2 0,-27 5-10 15,-4 1-41-15,-17 2 15 0,-7 3 5 16,-7 3-8-16,-9 0-25 0,-2-1-2 0,-6 2-16 15,-5 0-23-15,-5 3 0 0,0 0-13 0,0 0-20 16,0 0-11-16,-39 6-10 0,16 0-18 16,-4 5-50-16,-4 0-127 0,0-1-25 0,3 2-448 15,-2 0-15-15,5-2 56 0,1-2 95 0</inkml:trace>
</inkml:ink>
</file>

<file path=ppt/ink/ink3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5T07:52:07.555"/>
    </inkml:context>
    <inkml:brush xml:id="br0">
      <inkml:brushProperty name="width" value="0.05292" units="cm"/>
      <inkml:brushProperty name="height" value="0.05292" units="cm"/>
    </inkml:brush>
    <inkml:brush xml:id="br1">
      <inkml:brushProperty name="width" value="0.05292" units="cm"/>
      <inkml:brushProperty name="height" value="0.05292" units="cm"/>
      <inkml:brushProperty name="color" value="#C00000"/>
    </inkml:brush>
  </inkml:definitions>
  <inkml:trace contextRef="#ctx0" brushRef="#br0">28792 6121 212 0,'0'0'51'0,"0"0"-2"0,-6-3-3 15,6 3 8-15,0 0-39 0,0 0 21 0,0 0-34 16,0 0 14-16,0 0 20 0,0 0 7 15,0 0-2-15,0 0 8 0,0 0-26 0,0 0 0 16,0 0 10-16,0 0-10 0,0 0-2 0,0 0-47 16,0 0 23-16,0 0-9 0,0 0-27 15,0 0 3-15,0 0 11 0,6-7-6 0,-6 7-10 16,0 0-20-16,0 0 40 0,0 0 8 16,0 0-17-16,0 0-11 0,7-1-54 15</inkml:trace>
  <inkml:trace contextRef="#ctx0" brushRef="#br0" timeOffset="1928.31">29130 6176 299 0,'0'0'79'0,"0"0"16"16,0 0-16-16,0 0 85 0,0 0-5 15,0 0-11-15,0 0-2 0,0 0-18 16,0 0-5-16,0 0-5 0,0 0-3 0,0 0-5 16,0 0-7-16,0 0-1 0,0 0-18 0,0 0-71 15,0 0 5-15,0 0 0 0,0 0-23 16,0 0 10-16,0 0 36 0,0 0-44 0,0 0 37 16,0 0-19-16,0 0-7 0,0 0 20 0,0 0 18 15,0 0-28-15,0 0-3 0,0 0 8 0,0 0 8 16,0 0-18-16,0 0 10 15,0 0-3-15,0 0 3 0,0 0 5 0,-6-15-7 0,6 15-3 16,0 0 5-16,0 0 3 0,-3-7-9 16,3 7-11-16,0 0 22 0,-1-4-31 15,1 4 8-15,-4-6 11 0,4 6 7 0,-3-2-13 16,3 2 0-16,-3-6 0 0,3 6 19 0,-3-4-22 16,3 4 6-16,-4-6-10 0,4 6 4 15,-6-7 9-15,6 7-11 0,-4-6 20 0,-3 4 6 16,7 2-10-16,-7-4-11 0,4 0 15 0,3 4-4 15,-7-3 4-15,4-1-2 0,3 4-5 16,-7-4-10-16,3 0-8 0,4 4 0 0,-7-3 18 16,7 3-23-16,-6-3 18 0,6 3-1 0,-4-4-24 15,4 4 12-15,-6-3 15 16,6 3-12-16,-8-2 7 0,8 2-3 0,-6-4-22 16,6 4 15-16,-7-2 10 0,7 2-10 0,-7-4 11 15,1 2-4-15,6 2-14 0,-8-2 14 0,8 2-7 16,-10-5 8-16,4 4-11 0,6 1 19 15,-11-3-21-15,11 3 5 0,-10-4 10 0,3 2-18 16,7 2 3-16,-14-2 3 0,10 2 7 0,4 0-10 16,-10-4 2-16,10 4-2 0,-10-2 5 15,3 0-10-15,7 2 2 0,-10-2 10 0,4-1-9 16,6 3 2-16,-10-1-3 0,10 1 3 0,-13-2 10 16,13 2-8-16,-12-1 9 15,2 1-12-15,3 0 73 0,7 0 5 0,-17-2-13 16,8 2-8-16,-2 0-28 0,11 0 28 0,-18 0-8 15,8-2-7-15,0 2 10 0,-1 0-10 16,3 0-18-16,8 0 13 0,-18 0-11 0,7 0 3 16,11 0-2-16,-15 0-8 0,5 2 15 0,1-4-18 15,-1 4-10-15,10-2 15 0,-15 0 6 16,6 0-6-16,9 0-7 0,-14 0-3 0,4 0 0 16,10 0-5-16,-12 2 3 0,4-2 7 0,8 0-5 15,-13 0 0-15,13 0-2 0,-15 0-3 16,8 0 0-16,7 0 13 0,-10 0-6 0,10 0-17 15,-11 1 18-15,11-1-3 0,-13 2-8 16,6-2 6-16,7 0 2 0,-10 1-8 0,5 2 19 16,5-3-1-16,-16 2-12 0,16-2-11 15,-10 1 5-15,4 0-20 0,-2-1 23 0,8 0 0 16,-10 6-5-16,3-6-5 0,1 2 23 0,-2 2-18 16,2-2 5-16,6-2 7 0,-12 3-4 15,3-2-1-15,5 4-7 0,4-5-2 0,-13 2-4 16,7-2 11-16,-2 5 11 0,4-4-24 0,4-1 5 15,-11 6 6-15,3-4 4 0,4 1-2 16,-3 3-5-16,0-4 15 0,0 4-17 16,-2-4-11-16,4 4 28 0,-4-2-13 0,2 3-2 15,2-1 8-15,-4 0-8 0,2-1 5 0,2 1 7 16,-3-2-7-16,1 2 8 0,0 0 0 16,3-2-11-16,-2 3 1 0,2-1-11 0,-2 2 10 15,-2-4-7-15,5 3 13 0,0-1-9 0,-1 2-4 16,-2 1 23-16,4-2-10 0,-3 0-1 15,2-2 1-15,1 3-11 0,-4-1 11 0,3 0-6 16,0 0 3-16,3-1-3 0,-1 0-7 0,-2 1 13 16,0 1-3-16,3 0-3 0,-3 0-4 15,3 1 7-15,-1-2 0 0,-2 2 0 16,0 0-13-16,3-1 18 0,-4 3-8 0,4-1 16 16,0 0-10-16,0 1 2 0,-1-2 0 15,0 2-18-15,-1 2 11 0,-1-2 2 0,3-1-8 16,0 2 10-16,-3-2-2 0,3-1-2 0,0 4 10 15,-1-3-14-15,0-1 4 0,-1 1 12 0,2-2 0 16,-3 1-12-16,3-1-6 0,0 2-7 16,0-2 17-16,0-1-4 0,0 3-1 0,0-2 1 15,-3 4 7-15,3-3-10 0,0 0 7 0,0 0-9 16,3 1 1-16,-3 3 17 0,0-3-6 16,0 0-5-16,3 4 0 0,-1-3-5 0,-1 1 2 15,0-1 8-15,-1-1-7 0,3 3 2 0,-3-3 0 16,3 1 7-16,0 1-14 0,-2-2 14 15,-1-1-17-15,4 0 5 0,-1 1 8 16,-3-2-6-16,3 4-2 0,-2-3 2 0,2 0 6 16,-3 0-6-16,3 0 16 0,0-1-10 15,-2 1-3-15,2 0 10 0,-3-2-5 0,0 1-8 16,3 1 1-16,0-2-6 0,0 0-2 0,-2-1 13 16,0 1-6-16,-1 0 3 0,3 0-8 0,-3 2 1 15,3-3 7-15,-3-2 0 0,2 3 0 16,-1 1 5-16,0-6 0 0,-1 5 15 15,3 0-17-15,-3-3 2 0,3 2-15 0,-3 1 7 0,3-3 6 16,-2 3-6-16,-1-1 3 16,3-4-2-16,-3-2-1 0,3 10-2 0,-3-6 5 15,4 0-3-15,-4-4 1 0,3 7-3 0,-2-1 12 16,-1-6-1-16,0 7 1 0,0-7-4 16,3 4-3-16,-3-4 2 0,0 0-4 0,3 6 7 15,-3-6 0-15,0 0 0 0,2 2-18 0,-2-2 8 16,0 0-8-16,0 0 8 0,1 6-41 15,-1-6-66-15,0 0-62 0,0 0-67 0,0 0-578 16,0 0 56-16,0 0 46 0,0 0 108 0</inkml:trace>
  <inkml:trace contextRef="#ctx0" brushRef="#br0" timeOffset="4431.89">28122 7135 486 0,'0'0'174'0,"0"6"8"0,0-6-13 16,0 0-34-16,0 0 9 0,3 3-14 0,-3-3-30 15,0 0 0-15,3 7 2 0,-3-7 1 0,0 0-16 16,1 6-6-16,-1-6 1 0,0 4 3 16,0-4-8-16,3 6-16 0,-3-6 3 0,4 8-28 15,-1-7 13-15,-3-1-6 0,1 8-7 0,2-6-5 16,-3-2-6-16,3 8-4 0,0-2 15 0,-1-3-95 16,-1 3 28-16,-1-6-7 0,4 8-3 15,-1-6 10-15,0 4 13 0,-2-2 0 16,3 0 3-16,-1-1 86 0,-3-3-7 0,7 7 3 15,-1 0 7-15,-2-4-25 0,5 2 7 16,-4-2 13-16,1 2-23 0,-2 0-12 0,3-1-1 16,-1 0 13-16,2 2 0 0,-2-5 0 0,-2 5-10 15,4-4 5-15,-3 4-16 0,3-5-2 16,-2 1 6-16,1 2 4 0,1-3-13 0,-2 2-2 16,0 1 8-16,-2-2-6 0,3-1-7 0,-7-1 5 15,13 3-8-15,-9 1 3 0,-4-4 5 16,10 0-10-16,-3 1 7 0,-7-1 11 15,11 2-14-15,-5-2 1 0,-6 0-5 0,15 0-5 16,-15 0 4-16,13 0 9 0,-4 0-1 0,-9 0-2 16,14-2 2-16,-3 2-7 0,-2-1-3 15,-2 0-3-15,-7 1-2 0,18-3 18 0,-8 0-5 16,1 2-3-16,-1-1-7 0,1-2 10 0,1 1-13 16,-2 2 13-16,1-3-1 0,2 1-24 15,-2 2 12-15,3-4-13 0,-1 3-61 0,-3 0 17 16,4-2-2-16,-4 1 8 0,4-2 13 0,-1 3-29 15,-2 1 57-15,3-3-39 0,-4 0 13 0,4 2 16 16,-4-2-21-16,0 1 10 0,1-2 3 16,-1 2 3-16,0 2 19 0,1-6 4 15,-2 5-6-15,-2-3 3 0,3-1 8 0,1 5-11 16,-4-3 8-16,2-2-3 0,-1 3 9 16,-1-2-27-16,3-1 16 0,-4 2-3 0,2-3 13 15,1 4-10-15,-2-3 3 0,0 0 14 0,1 3-12 16,-2-5 3-16,1 2-18 0,2-1 7 15,-5 3 18-15,4-4-5 0,-2 2-10 0,1-1 5 16,0 3 10-16,0-4-4 0,0 0-6 0,-1 2-8 16,1-3 26-16,-1 5-13 0,-1-4-8 0,1 1 9 15,-2-1 4-15,4 2-8 0,-6-2 14 16,4 4-9-16,-1-4-9 0,1 1 25 16,-2-1-8-16,-1 0-10 0,3 0-15 0,-2 1 10 15,3-2 0-15,-3 1 0 0,-1 0 3 16,4-2 12-16,-4 1-18 0,4 0-2 0,-4 1 5 15,5-2 8-15,-5 1-13 0,3 1 10 0,-3-3-5 16,1 3-5-16,1-2 7 0,-3 3 1 0,2-1-3 16,2 2-5-16,-5-5 18 0,5 5-16 15,-3-2 13-15,-2 2-7 0,2-3-6 0,0 1 11 16,4 0-13-16,-6 0 5 0,2-1 13 0,2 1-18 16,-3-1 10-16,1 1 2 0,3 0-9 15,-2-1 2-15,-1-1-3 0,1-1-2 0,-3 5 8 16,2-2-11-16,3-3 16 0,-4 5 12 0,0-1-17 15,1-5-1-15,-3 6 1 0,5-4 2 16,-4 4 0-16,0-3-5 0,-1-1 3 16,0 4-8-16,3-1 7 0,-3-1 16 0,0 1-5 15,4 0 5-15,-8-2-8 0,8 1-10 0,-8 1 0 16,4-1-3-16,-3-2 6 0,2 2 12 16,0-1-7-16,-4 0-3 0,2 0-7 0,2 0 2 15,-2-1 5-15,0 1 0 0,-3-1-3 0,5 1 3 16,-3-1 1-16,1 2-1 0,-1 0 13 15,1 1-11-15,-3-1-17 0,4-1 10 0,-3 5 0 16,1-4 5-16,-3 0-10 0,1 2 15 16,-1-3-2-16,3 3-5 0,-6 0 7 0,3-1-15 15,2 0 15-15,-3 0-18 0,1 3 16 16,-4-2-6-16,5-1-12 0,-1 4 3 0,-4-4 1 16,5 1 9-16,-4 3-6 0,3-4 3 0,1 2 16 15,-3 2-11-15,3 0-10 0,-1-1 10 16,1 1-8-16,-2-3-2 0,2 4 13 0,-1-4-8 15,3 5-3-15,-2-2 19 0,-1-1-11 0,0 1-8 16,3-1 8-16,-2 1-5 0,1 1 6 0,-4-3 4 16,2 3 3-16,0-3-24 0,-2 2 22 15,-2 0-24-15,4-2 13 0,-3 3 0 16,-1-3-5-16,3 3-3 0,-4-4 5 0,-2 3 9 16,4-1-9-16,0 1 6 0,-1 1-6 15,-2-3-2-15,2 3 2 0,1-3 11 0,-3 4-13 16,2-2 10-16,1 1-13 0,2-2 1 0,-5 2 7 15,0 1-3-15,3-4 3 0,-4 5 21 0,4-1-14 16,-4 0-2-16,4 1-23 0,-3 0 29 16,1 0-19-16,-1 0 3 0,-1 0 0 0,1 0 5 15,-1 0-13-15,1 0 13 0,2 1-8 0,-3-1 6 16,1 1 7-16,-4 1-18 0,7 1-2 16,-5-2 17-16,2 1 3 0,0 2-2 0,-4-2-1 15,5 1-7-15,-7 3-5 0,5-4 0 16,-6 4 25-16,5 0-15 0,-4-1-10 15,4 2 7-15,-1 0-2 0,-2-1-2 0,2-1 1 16,1 2 4-16,-1 0-3 0,2 1 10 0,1-1-13 16,-2-1-5-16,2 0 16 0,-1 3-6 0,4-1-2 15,-3 2 5-15,-1-2-5 0,4 5-10 16,0-4 12-16,-1 1-4 0,4 4-4 0,-3-4 17 16,2 3-9-16,-1 0-2 0,2 2-5 0,0 0-8 15,-3-2 7-15,6 1 22 0,-3 2-24 16,1 0 15-16,3-3-14 0,-1 2-1 0,-3 1 21 15,6 0-11-15,-2-1 23 0,0 2-20 0,3 0-2 16,-3-1-6-16,3 1 8 0,-3 2 0 16,3-1-7-16,0 3 7 0,0-3 5 15,3 0-8-15,-3 3 11 0,0-2-16 0,3 1-2 0,0 1 5 16,-1-4-3-16,0 2 8 0,1 3-8 16,3-5 3-16,-4 1 10 0,4 1-17 15,1 0 14-15,-1-1-4 0,-2 0-1 0,7-1-7 16,-2 3 23-16,-2 0-24 0,4-2 45 0,-1-2-32 15,0 0-12-15,1 0-5 0,2 1 22 16,3-5-7-16,-4 5 3 0,5-3 2 0,-1 3-8 16,2-2 6-16,-1-3-11 0,3 2 1 0,-3 1 1 15,4-4 19-15,0 3-13 0,-2-3 3 16,2 3-8-16,0-4 15 0,-1 0 0 16,1-1-10-16,0 0-2 0,3-1 2 0,-4 0-8 15,4-1 8-15,0 0 5 0,0 0-5 0,-4-5 8 16,4 0 5-16,-3 3-29 0,-1-4 29 15,1-1-13-15,0 1 3 0,2-2-1 0,-3 0-4 16,1-5 19-16,-1 4-6 0,5-7-6 0,-1-2-8 16,3-2 19-16,1-1-19 0,-1-2 16 0,11-9 2 15,-1 0-12-15,-3 0 17 0,0-3-7 16,0-3-13-16,1 3 13 0,-4-3-13 0,-1-1 0 16,-9 7 0-16,1 0 13 0,-3 0-11 0,-2 0 3 15,2 0-10-15,-7 0 18 0,2 0-23 16,-4 4 28-16,0-2-18 0,-4 0 2 0,2 3 11 15,-2-4-8-15,-5 1-2 0,2 4-8 16,-3-3 10-16,-3 3-5 0,-1-5 0 0,1 0 10 16,-5 1-20-16,1 2 12 0,-3-3 3 15,-3-2-5-15,-1 2 11 0,-3 0-9 0,4 1 8 16,-5 2 1-16,5 3-9 0,-5-4-7 0,5 4 13 16,-3 2-6-16,1 0 6 0,-2 0 0 15,0 1-11-15,0 2 6 0,3-2 17 0,-3 2-15 16,0 1-7-16,-1 3-6 0,-1-1 8 0,1-3 5 15,1 5-5-15,-3 1 8 0,-1 3 2 16,0-4-12-16,-2 2 4 0,4 4 16 0,-7-3-33 16,2 4 7-16,1 1 0 0,-1-2 13 0,-1 4-23 15,-2-2 18-15,0 1-10 0,-4 4 8 0,3-3 12 16,-2 4-10-16,-1 2-15 16,-3-4 17-16,0 3-12 0,0 3 5 0,6-3-5 15,0 1 10-15,-2 6-8 0,2-3-13 0,-2 4-4 16,6 3-26-16,-7 9-39 0,1 5-99 15,3 1-318-15,2 2-328 0,5-5 134 0,3-5 53 16</inkml:trace>
  <inkml:trace contextRef="#ctx0" brushRef="#br1" timeOffset="9715.28">28884 5754 181 0,'7'0'54'0,"-7"0"5"0,17-1-18 0,-10-2 13 16,0 3 2-16,3 0-25 0,-10 0-1 15,14-4 11-15,-7 4-13 0,-7 0 13 0,14-1 95 16,-8-1 2-16,-6 2-15 0,0 0 8 0,13-1 84 16,-13 1-39-16,0 0-12 0,9 0-13 15,-9 0-13-15,0 0-5 0,0 0 1 16,6-4-6-16,-6 4-13 0,0 0-5 0,0 0 2 0,0-4-30 15,0 4 13-15,0 0-10 0,0 0-9 16,-8-9-7-16,2 5-10 0,2 0 3 16,-5 3 2-16,2-4-8 0,-4 3-7 0,-2-3 7 15,-1 4-38-15,0-2 8 0,-3 3-1 0,-3-3 1 16,-1 6-90-16,-3-3 18 0,-7 3 2 16,4 3 6-16,-7-2-8 0,0 4 10 0,1 3 20 15,-3-1-4-15,-12 7-13 0,1 0 2 0,5 2 3 16,3 3-3-16,-3-1 16 0,4 2 2 15,0 8-2-15,1-2-6 0,4 3 13 0,0 1 6 16,0 6-1-16,-1-3 3 0,9 3 3 0,-2-3-11 16,0 3 13-16,7-3-12 0,2 3 12 15,5-7-13-15,2-3 3 0,1 2 2 16,6 0 6-16,1-4-16 0,0 1 16 0,3 3-6 16,6 2 24-16,-2 0-3 0,6 1-6 0,4 8-4 15,3-1-3-15,4 1 5 0,6-5 3 16,1 1 0-16,2-4 18 0,1 1-16 0,3-4 0 15,3 0-4-15,-3-4-14 0,1-1 21 0,-1-2 15 16,-1-5-25-16,-5-2 5 0,3-3-18 0,0 1 7 16,0-4 6-16,2 0-6 0,1 0 11 15,-2-2-10-15,-1-5-8 0,0 0 2 0,0-1 16 16,6-3-5-16,-3-1-3 0,7-1 5 16,1-4 3-16,2 4 5 0,10-11-11 0,-10 5 14 15,5-5-26-15,-5-2 10 0,1-6 0 16,-4-1 10-16,-7-3-15 0,3-6 16 0,-6-2 7 15,-1-3 5-15,-2-4-20 0,-4-4 15 0,0-1-49 16,-4-5 90-16,1-2 8 0,-4 1-19 16,-3-5-1-16,-4 0 1 0,0 2-1 0,-6-2-9 15,-1 3-5-15,-6-3-2 0,-4 6-13 0,-2 2 16 16,-6 2-11-16,-6-1 0 0,-6 4 3 16,-7 3-18-16,-4 4 2 0,-15-5 11 0,-4 7-14 15,4 7 4-15,-2 4-4 0,-7 5 4 0,-3 2-1 16,2 2-12-16,-5 7 20 0,0 6-23 15,0 1 10-15,0 7 3 0,0 3-13 16,3 4-10-16,3 2-1 0,1 5-9 0,-1 11-3 16,11-3-23-16,6 0-49 0,-2 19-41 0,12-14-186 15,5 9-610-15,6 0 134 0,3-1 58 0,7-9 110 16</inkml:trace>
  <inkml:trace contextRef="#ctx0" brushRef="#br1" timeOffset="40939.17">23941 5457 517 0,'0'4'248'0,"0"-4"-23"15,3 7-15-15,-3-7-36 0,0 8 3 16,0-2-39-16,0-6 15 0,5 9-25 16,-5-5-10-16,0 2-21 0,0 2-9 0,3-4 1 15,-3 3-7-15,0-1-8 0,0 2-7 0,3-1 2 16,-3-2-13-16,0 2 3 0,3 0-10 15,-1 0-3-15,-1-2-10 0,0 2 7 0,-1 0 6 16,3 0-26-16,0 1-36 0,0 0-20 0,1-1-52 16,0-1-56-16,0-2-56 0,5 4-622 15,-2-6 103-15,1 3 50 0</inkml:trace>
  <inkml:trace contextRef="#ctx0" brushRef="#br1" timeOffset="41208.83">24436 5375 703 0,'0'0'162'0,"0"0"-4"0,0 0-25 0,0 0-12 16,0 0-6-16,5 16-2 0,-5-11-34 15,0 2-7-15,0 1 7 0,3 2 0 16,-3 3 3-16,0-5-20 0,3 3-1 0,-1 2 1 16,0-4-32-16,1 1-14 0,3 0-16 15,-2-1-23-15,3 0-21 0,0 0-35 0,3-2-95 16,0 0-128-16,1-1-400 0,2-2 75 0</inkml:trace>
  <inkml:trace contextRef="#ctx0" brushRef="#br1" timeOffset="41461.18">24967 5403 601 0,'0'0'207'15,"6"0"-15"-15,-6 0-23 0,0 0-13 16,0 0-33-16,0 0-5 0,0 0-13 0,0 0 2 15,0 0-14-15,7 7-14 0,-7-7-7 0,0 10-3 16,3-5-13-16,-2 2 8 0,2-3-20 0,-3 3-21 16,3 1-49-16,2 0-12 0,1 0-6 15,1 0-56-15,1 1-87 0,1-1-537 0,5-3 41 16</inkml:trace>
  <inkml:trace contextRef="#ctx0" brushRef="#br1" timeOffset="41692.25">25487 5384 834 0,'0'0'197'15,"7"-5"-23"-15,-7 5-5 0,0 0-31 16,0 0-7-16,0 0-24 0,6 12-20 0,-6-8-5 15,0 2-10-15,3 2 12 0,-1 0-7 0,-1 1-10 16,0 1-34-16,-1 1-20 16,3 1-5-16,0 0-57 0,2-1-74 0,1 0-72 15,-2-1-32-15,6 4-485 0,0-5 44 0</inkml:trace>
  <inkml:trace contextRef="#ctx0" brushRef="#br1" timeOffset="41880.21">25941 5417 586 0,'0'0'225'0,"7"-6"-25"0,-7 6-26 16,0 0-3-16,0 0-38 0,0 0-2 0,3 14-16 15,-2-7-2-15,-1-1-29 0,0 6-58 16,0-2-118-16,-1 5-625 0,1 2 26 0</inkml:trace>
  <inkml:trace contextRef="#ctx0" brushRef="#br1" timeOffset="90266.27">23534 6448 427 0,'0'-6'182'15,"0"6"2"-15,0 0-10 0,-3-4-36 0,3 4-2 16,0 0 2-16,0 0-12 0,0 0-9 0,0 0-14 16,0 0-9-16,0 0 4 0,0 0-4 15,0 0-7-15,0 0-104 0,0 0 11 16,0 0 17-16,0 0-14 0,0 0 34 0,0-6-29 15,0 6 1-15,0 0-11 0,0 0 18 0,0 0-17 16,0 0-9-16,0 0 29 0,0 0-13 16,0 0-7-16,0 0 9 0,0 0-22 0,0 0 9 15,0 0 1-15,0 0 15 0,0 0-5 0,0 0-2 16,0 18-14-16,3-11 21 0,-6-1-5 16,6 4 11-16,-3-1-24 0,0 1 0 0,0 1 0 15,3-1 11-15,-2 3 7 0,-1-3-5 0,3 4-8 16,-3-4 11-16,0 1 2 0,3 2-8 0,-3-5 6 15,5 3 5-15,-5-3-6 0,3 2 11 16,-3-3 2-16,3 1-17 0,-3-2 7 16,3 2-5-16,-2-1 5 0,-1-3 5 0,0 2-25 15,3 0 10-15,-3-1 18 0,0-5-29 16,3 7 32-16,-3-2-14 0,0-5-2 0,3 6 13 16,-3-6-16-16,0 5-17 0,0-5 15 0,0 6-44 15,0-6-61-15,-3 8-131 0,6-6-460 0,1 0 46 16</inkml:trace>
  <inkml:trace contextRef="#ctx0" brushRef="#br1" timeOffset="108458.76">22642 6791 99 0,'-4'1'-20'0,"-5"3"20"0,2 0-5 16,0-3-18-16,0 2 35 0,0 2-32 15,0-4 28-15,-3 4-6 0,6-3 19 0,-5 0 2 16,2 2-13-16,-1-1-7 0,-1-1 25 0,5 4-31 16,-2-5 19-16,6-1 7 0,-11 6-13 15,7-5 8-15,-2 0 5 0,6-1 28 0,-7 3 3 16,7-3-29-16,-6 4 80 0,6-4 28 0,-4 3-12 16,4-3 19-16,0 0-19 0,-8 1-6 15,8-1-59-15,0 0 13 0,0 0-5 0,-6 5 82 16,6-5-2-16,0 0-6 0,0 0-10 15,0 0-13-15,0 0 5 0,0 0-22 16,0 0-75-16,0 0-8 0,0 0-2 0,0 0-21 16,0 0 18-16,0 0 3 0,-4 2 36 0,4-2-36 15,0 0-11-15,0 0 8 0,0 0 8 16,0 0 0-16,0 0 0 0,0 0 0 0,0 0-3 16,0 0 3-16,0 0 10 0,0 0-15 0,0 0 3 15,0 0 7-15,0 0-13 0,0 0 8 0,0 0-3 16,0 0 13-16,0 0 3 0,25 0-8 15,-12-1-5-15,5 1-10 0,6-1 4 16,8 1-14-16,4 0 2 0,8-5 18 0,20 4 2 16,2-1 1-16,2 1-26 0,-2-3 7 15,5 1-2-15,3 2 77 0,3-5-16 0,21 4 9 16,-18 0-17-16,1-2-12 0,1 4 5 0,1-2 0 16,-6 2 0-16,-1 2-12 0,-1-2-9 0,-2 1 4 15,-2 4-14-15,0-4 3 0,-4 0-5 16,-4 4 15-16,2-4-15 0,-13 0 7 0,-7 0-10 15,-2 3 0-15,-2-2 6 0,-7-2-3 0,-3 1 2 16,0-1-5-16,-7 2-2 0,0-2 0 16,1 1-1-16,-2-1 4 0,-6 3-4 15,1-3-2-15,-2 0 6 0,-1 0 9 0,1 0-2 0,-2 0-15 16,0 0 7-16,-1 0 0 0,-3 0-5 0,0 0 5 16,-3-3 11-16,4 3-13 15,-11 0-3-15,13 0 7 0,-6-1-6 0,-7 1 4 16,11 1-3-16,-11-1 11 0,10-1-7 0,-10 1 1 15,0 0-1-15,0 0-16 0,10 0-6 0,-10 0-12 16,0 0 0-16,0 0-48 0,0 0-4 16,0 0-25-16,0 0-35 0,-13 12-44 0,6-12-93 15,0 2-560-15,-1 2 70 0,-2 0 94 0</inkml:trace>
  <inkml:trace contextRef="#ctx0" brushRef="#br1" timeOffset="109366.55">24584 6917 476 0,'0'0'158'0,"0"0"-12"0,0 0 72 16,0 0-26-16,0 0-13 0,0 0-23 15,0 0-7-15,-4-2-1 0,4 2-10 0,0 0-7 16,0 0-11-16,0 0-23 0,0 0 3 16,0 0-13-16,0 0-15 0,0 0-6 0,0 0-2 15,0 0 8-15,0 0-16 0,0 0 3 0,0 0-18 16,-9-4 3-16,9 4-3 0,0 0-3 0,-21 6 3 15,10-2 3-15,-9 1-14 0,6 3 1 16,-10 0-77-16,-6 3-18 0,2 2 33 0,-6-1-20 16,-14 9 13-16,0-3 30 0,-7 6-30 0,-16 2 25 15,-1 3-8-15,-6 1-12 0,-1-2 25 16,-3 2 72-16,3-3-30 0,-3 3 12 0,10-3-11 16,1 1-4-16,1 0 2 0,2-2 1 15,10-1 4-15,4-1-10 0,0-2 3 0,-1 0-8 16,3 2-5-16,5 1-8 0,2-6 13 15,4 3-10-15,10-5 2 0,4-2 8 0,3-4-23 16,4-1 6-16,2 3-6 0,2-5 10 0,3-4-5 16,1 4 5-16,-2-1-12 0,7-1 12 15,-2-2 13-15,2 1-10 0,-1-3 10 0,2 4-13 16,-1-4-2-16,4 0 10 0,-4 2 2 0,7-4 13 16,-7 3 1-16,7-3-4 0,-4 1-7 15,4-1-2-15,0 0 2 0,0 0-8 16,0 0 8-16,0 0-13 0,0 0 6 0,-13-4-3 15,13 4-8-15,0 0 13 0,-3-6 2 0,3 6-10 16,0 0-4-16,0 0 1 0,0 0-7 16,-3-5 0-16,3 5 0 0,0 0 5 0,0 0-7 15,0 0-3-15,-4-3 2 0,4 3-17 0,0 0 4 16,0 0-9-16,0 0 7 0,0 0-3 0,-11 0 16 16,11 0-28-16,0 0 10 0,0 0 7 15,0 0 1-15,-7-2 2 0,7 2 1 0,0 0 6 16,0 0 9-16,0 0-11 0,0 0 1 0,0 0-4 15,-12 0-7-15,12 0 29 0,0 0-22 16,0 0-4-16,0 0 20 0,0 0-2 0,0 0-6 16,0 0-7-16,0 0 25 0,0 0-4 15,0 0-22-15,0 0-32 0,0 0-70 0,0 0-107 16,0 0-79-16,0 0-549 0,0 0 80 16,0 0 131-16,0-6 46 0</inkml:trace>
  <inkml:trace contextRef="#ctx0" brushRef="#br1" timeOffset="145660.47">22581 6776 222 0,'0'0'64'0,"0"0"10"0,0 0-22 16,0 0-37-16,0 0 39 0,0 0-11 0,0 0-17 15,0 0 25-15,0 0-2 0,-10 9-14 16,10-9-9-16,-4 5 15 0,4-5 5 0,-3 2-20 16,3-2-47-16,-3 4 14 0,3-4 50 0,-5 5-61 15,5-5 34-15,-3 3-6 0,3-3-5 16,-6 7-8-16,6-7 26 0,-1 6-46 15,1-6 16-15,-6 6-39 0,3-4 25 0,3-2-2 16,-1 7 3-16,1-7 2 0,-3 4 10 16,3-4 11-16,0 0-11 0,-3 6 28 0,3-6 16 15,0 4 13-15,0-4 5 0,0 0-3 0,-4 4 36 16,4-4-10-16,0 0-57 0,0 0 13 16,0 0 6-16,0 0 58 0,0 0 16 0,0 0-19 15,0 0 19-15,-1 7-3 0,1-7-23 0,0 0-8 16,0 0-4-16,0 0-4 0,0 0-7 15,0 0-13-15,0 0-7 0,0 0 2 0,0 0 0 16,0 0 5-16,0 0 1 0,0 0-1 0,0 0-18 16,0 0 18-16,0 0-7 0,0 0-11 15,-3 3 5-15,3-3-4 0,0 0-6 16,0 0-13-16,0 0 13 0,0 0-5 0,0 0-5 16,0 0 5-16,0 0-82 0,0 0 6 0,0 0 9 15,0 0 16-15,14 1-13 0,-14-1 23 16,0 0-2-16,0 0 12 0,11 0 8 0,-11 0-20 15,9 0-4-15,-4 4 27 0,-5-4 2 0,13 0-5 16,-6 1 3-16,-7-1 4 0,17 0-4 16,-7 0 10-16,0 1-11 0,1-2 11 0,-1 1-10 15,4 0 12-15,-1-1-10 0,2 1-7 0,-2-4 7 16,0 4 13-16,4 0-13 0,-3 0-3 0,0-1 19 16,2 0-29-16,-1 1 16 15,1 0-1-15,0-2 4 0,-1 2-4 0,2-3 4 16,-4 2-14-16,2-1 8 0,-2 1-5 0,3 1 16 15,-4 0-1-15,2-2-18 0,-1 2 14 16,0-2-19-16,1 2 31 0,-3 0-23 0,3 0-15 16,-4 0 15-16,3-2-6 0,-2 2 12 0,-1 0 17 15,0 0-26-15,4 0 0 0,-4 0 11 0,4 2 8 16,-1-2-34-16,-3 0 12 0,4 0 9 16,-4 0-13-16,1 0 5 0,3 0 5 0,-2 0-5 15,0 0 10-15,1 0 0 0,-2 2 0 16,2-2 8-16,-3 0-26 0,1 0 23 15,-1 0-12-15,3 2-6 0,-2-2 16 0,-1 0-11 0,0 0 0 16,4 0 9-16,-4 1-14 0,4-1 18 16,-4 2-7-16,3-2-8 0,1 1 5 0,-3 2 10 15,2-1-10-15,-2-2 2 0,2 1 6 16,1 0-10-16,-1-1-4 0,1 5-1 0,-3-4 12 16,3-1 5-16,-1 0-12 0,0 2 19 0,1 0-24 15,0 0 2-15,0 0 5 0,-1-2 18 16,1 3-21-16,0-3 8 0,0 1 3 0,-1 2-6 15,3-1-9-15,-4-2-1 0,4 1 8 0,-2 0 5 16,0-1 3-16,3 4 7 0,-1-4-15 16,-1 1 5-16,1 0-2 0,-1-1-6 15,1 0 6-15,1 0-6 0,-3 1 1 0,3-1 7 0,-3 1-10 16,0-1 18-16,2 0-13 0,-1 0 7 16,-2 0 1-16,4 2-21 0,-3-2 5 15,0 2 3-15,-1-2 0 0,1 0 5 0,0 0-5 16,0 0-3-16,2 2 19 0,-3-2-6 0,2 0 2 15,-2 0-14-15,1 0 4 0,-4 0 3 16,7 0-10-16,-6 0 15 0,2 0-5 0,4 0-3 16,-7 0 11-16,5 0-16 0,1 1 14 0,-2-1-12 15,0 0 17-15,0 0-11 0,-1 0-11 0,1 0 22 16,1 0-24-16,-3 0 28 0,2 0-17 16,2 0-1-16,-2 0 3 0,0 0 0 15,0 0-5-15,-1 0 2 0,1 0 6 0,-3 0-23 16,2 0 14-16,1 0 12 0,-1-1 6 15,1 1-1-15,-4 0-6 0,5 0-18 0,-2 0 33 16,0 0-25-16,1-2 5 0,0 2 3 0,0-2 5 16,-4 0-19-16,4 1 11 0,-1 1 0 0,-3-1 8 15,4 1-13-15,-4 0 13 0,0-1-16 16,-2 1 3-16,2-1 12 0,-1-3-17 0,-1 4 18 16,-8 0 2-16,15 0 0 0,-15 0-10 0,11-1 8 15,-11 1 2-15,11 0-10 16,-11 0 8-16,7-1-6 0,-7 1-4 0,0 0 12 0,10 0 6 15,-10 0-14-15,0 0 1 0,0 0-1 16,11-2 1-16,-11 2-6 0,0 0 13 0,0 0 1 16,0 0-19-16,0 0 5 0,10 0 11 15,-10 0-8-15,0 0 3 0,0 0-1 0,0 0 3 16,0 0 0-16,0 0-5 0,7-3 6 0,-7 3 4 16,0 0-20-16,0 0 12 0,0 0 1 15,0 0-1-15,0 0-2 0,0 0 8 0,0 0 0 16,0 0-11-16,0 0 3 0,0 0-5 0,0 0 2 15,0 0 9-15,0 0 6 0,0 0-7 16,0 0-5-16,0 0-7 0,0 0 4 16,0 0 11-16,0 0 2 0,0 0-12 0,0 0-6 15,0 0 13-15,0 0 0 0,0 0 0 0,0 0 0 16,0 0-5-16,0 0 0 0,0 0-10 16,0 0 15-16,0 0-10 0,0 0-8 0,0 0 21 15,0 0-3-15,0 0-13 0,0 0 8 0,0 0 3 16,0 0 5-16,0 0-11 0,0 0-15 15,-17 12 26-15,17-12-8 0,-11 3 0 0,5 1 2 16,-4-1 1-16,-1 0 2 0,1 4-15 0,0-1 10 16,-5 2 0-16,-1-1-15 0,2 1 9 0,-3-2 1 15,0 2 23-15,0 3-10 0,-4-1 0 16,1-1-11-16,0 1 0 0,2 0 6 0,-3 2-11 16,4-3 1-16,-3 0 4 0,3 0-2 15,-3 1 13-15,6-3-3 0,-3 0-8 16,3 4 6-16,-3-4 4 0,2 2-4 0,-4 0-8 15,5-1 23-15,-6 5-28 0,5-5 4 0,-1 2 9 16,-5-1-3-16,8 0 8 0,-5-1-11 0,-1 3 11 16,1 2-1-16,0-4-12 0,-1 1-5 15,1 3 8-15,1-4 4 0,-4 2 1 0,1 2-1 16,3-3-4-16,-4 1 4 0,1 1 1 16,0-2-3-16,2-2 7 0,0 2-4 0,-1 0-6 15,1-2 6-15,-1 2-8 0,1-3 10 0,-3 1-15 16,1 2 12-16,3-3-4 0,0 1-6 0,0-1 18 15,0 0-17-15,0 1 2 0,3-1 2 0,-3-3 8 16,4 5-13-16,-2-4 6 16,6 2-8-16,-3-4 12 0,-1 4-9 0,3-3-9 15,-4 2 19-15,1 1 10 0,-1 0-16 0,1-3-2 16,3 3 7-16,-8 0-7 0,5 1 10 16,-2-1-7-16,-4 1-3 0,4-2-6 0,-5 1 29 15,6 1-20-15,-3-1 7 0,0 1-5 0,-3 1 10 16,3-2-15-16,-1 1 8 0,-2 0-6 0,3-1-5 15,0-1 8-15,-3 1 8 0,2 0 0 16,0 1-21-16,-1-2 13 0,-2-2-3 0,4 1 3 16,-3 3-10-16,2-3 10 0,-2 0-2 15,3 1-4-15,0-2 4 0,0 3-11 0,3-4 21 16,-3 2-6-16,4 0-12 0,1-1 8 16,-1 1 14-16,-4-2-22 0,4 3 10 0,3-4 5 15,-5 4 5-15,2-3-22 0,-4 3 1 0,5-1 11 16,-4 0 11-16,-1 1-9 0,-3-2-2 15,6 3 13-15,-6-1-23 0,2-2 5 0,2 1-3 16,-2 3 5-16,1-5 9 0,-3 4-4 0,2 0-7 16,1-4 13-16,-3 4-6 0,3 0 1 15,0-4-11-15,3 2-2 0,0-2 20 0,1 4-7 16,2-4-3-16,-2 1 0 0,3-1 2 0,2 1-2 16,-1-1-13-16,2-2 16 0,0 4 12 15,0-3-15-15,7-2-7 0,-11 3 7 16,5 0 5-16,6-3-8 0,-7 1 8 0,7-1-5 15,-10 3 0-15,10-3 3 0,-4 3-18 0,4-3 12 16,-6 2 23-16,6-2-7 0,0 0 0 16,-7 2-15-16,7-2-1 0,0 0 3 0,0 0 3 15,0 0 4-15,0 0-4 0,-7 1-8 0,7-1 5 16,0 0 0-16,0 0 0 0,0 0-11 0,0 0 9 16,0 0-1-16,0 0-30 0,0 0 2 15,0 0 3-15,0 0-21 0,0 0-40 0,0 0-121 16,0 0-573-16,13-8 97 0,-9 5 33 0</inkml:trace>
  <inkml:trace contextRef="#ctx0" brushRef="#br1" timeOffset="148561.6">23395 6896 345 0,'0'0'118'0,"0"0"0"16,0 0-19-16,0 0-22 0,0 0 20 0,0 0-30 16,0 0 7-16,0 0-12 0,0 0 4 0,0 0-4 15,0 0-9-15,0 0 27 0,0 0-16 16,0 0 2-16,0 0-91 0,-5-4 135 0,5 4-28 16,0 0 0-16,0 0 23 0,0 0-29 0,0 0 1 15,0 0 5-15,0 0-3 0,0 0-25 0,0-7 18 16,0 7-13-16,0 0 7 15,0 0-20-15,0 0 8 0,0 0-16 0,4-7 11 16,-4 7-5-16,0 0-1 0,0 0-2 0,0 0-3 16,0 0-7-16,0 0 0 0,0-7 0 15,0 7-3-15,0 0-15 0,0 0-1 0,0 0-9 16,0 0-1-16,0 0 11 0,0 0-5 0,0 0-3 16,0 0 8-16,7 20 2 0,-4-15-12 15,-2 2 2-15,2 1-5 0,0 0 0 0,-3 2 0 16,4 3 2-16,-1 2 1 0,1-1 5 0,-1 1 7 15,-2 2-20-15,2-2-3 0,0 3 18 16,0-1-97-16,1 4-7 0,-1-3 43 0,0 0-6 16,0 1 9-16,-2 2 25 0,3-2-21 15,-4 3 11-15,3-3-13 0,1 0 2 0,-1 2 31 16,-3-2-20-16,3 3 2 0,1-3 3 16,-1-1 18-16,0 3 2 0,0-3-15 0,-3 0 31 15,3-2-13-15,-3 0-3 0,2 0 3 0,1-5 8 16,-3 3-14-16,3-4 9 0,-3 0-1 15,0-2-4-15,3 0 17 0,-2 1-5 0,-1-4-8 16,3 3 6-16,-3-3 7 0,0-1-15 0,0-4 8 16,0 10 22-16,3-5-4 0,-3-2-24 0,0-3-2 15,0 7 15-15,0-7-15 0,0 7-8 16,0-7 21-16,4 4 0 0,-4-4-1 0,0 0-2 16,0 6-10-16,0-6 31 0,0 0-13 15,0 0-13-15,0 4 18 0,0-4 7 16,0 0-17-16,0 0 12 0,3 4-12 0,-3-4-10 15,0 0-9-15,0 0-27 0,0 0-49 0,0 0-44 16,0 0-89-16,3-14-525 0,-3 10 59 0</inkml:trace>
  <inkml:trace contextRef="#ctx0" brushRef="#br1" timeOffset="151988.97">23422 6903 284 0,'0'0'105'0,"0"0"2"0,-4-3 19 16,4 3-29-16,0 0 0 0,0 0-20 15,-4-6 25-15,4 6-15 0,0 0 18 0,0 0-8 16,0 0-35-16,0 0-3 0,-6-2-13 0,6 2 87 16,0 0-3-16,0 0-17 0,0 0 0 15,-3-6-24-15,3 6-14 0,0 0-6 16,0 0-26-16,0 0-10 0,0 0-4 0,0 0 1 15,0 0 9-15,0 0-9 0,17-1-19 0,-17 1 9 16,16-1-4-16,-9 1 4 0,4-5 16 16,2 4-8-16,-3-1 0 0,5 1-2 0,1-5-11 15,2 4 16-15,-5 0-8 0,5-2 0 0,-5 2-8 16,4-3 3-16,-3 4 0 0,0-2 8 16,2-1 4-16,-1 1-7 0,-2 1 11 0,4-3-19 15,0 3 0-15,-3-3 6 0,-1 4-8 0,3-2-3 16,-4-1 3-16,-1 1-6 0,2 2 4 15,-3 0 9-15,1-4-20 0,-2 4 3 16,-2 0-1-16,0 1-2 0,-7 0 18 0,14-5-2 16,-8 4-4-16,-6 1-7 0,10-2-2 0,-10 2 12 15,11-1-15-15,-11 1 18 0,0 0 5 16,10-2 8-16,-10 2 13 0,4-2-19 0,-4 2 8 16,0 0-10-16,0 0 1 0,11-2-1 0,-11 2-8 15,0 0 13-15,0 0 3 0,0 0-6 16,0 0-20-16,6-1 11 0,-6 1-14 0,0 0-7 15,0 0 8-15,0 0-6 0,0 0 1 0,0 0-1 16,0 0 11-16,0 0 0 0,4 8-19 16,-4-8 1-16,3 8 10 0,-3-6 0 15,3 5-8-15,-3 0 6 0,3-3-8 0,-3 3 10 16,1 1-6-16,-1 1 17 0,0-2-11 0,3 1 2 16,-3 2-4-16,0-2-1 0,0 4 16 15,3-1-23-15,-3-1 5 0,3 5 17 0,1-3-12 16,-3 2-2-16,-1 1 2 0,3-4 2 0,-3 6-9 15,3-1 14-15,1 0-7 0,-4 2-10 16,3-3 13-16,0 2-6 0,0-1-10 0,-2-1 16 16,2-2-8-16,0 2 0 0,1 0 15 0,-3-5-8 15,2 5 9-15,0-7-1 0,-3 3-13 16,5-3 8-16,-4 0-12 0,0 1-3 16,-1-4 7-16,3 3 8 0,-3-3 3 0,0 2-3 0,3-2 0 15,-3-2-8-15,0-3-2 0,3 8 10 16,-3-8 13-16,1 7-12 0,-1-7-9 15,0 6 8-15,0-6 8 0,3 4 2 0,-3-4-7 16,0 0-8-16,0 6-3 0,0-6 6 0,0 0 2 16,0 7 5-16,0-7-7 0,0 0 5 15,0 0-3-15,0 0 0 0,0 0 0 0,4 4-10 16,-4-4 5-16,0 0-5 0,0 0 10 0,0 0-8 16,0 5-2-16,0-5 8 0,0 0-3 15,0 0-3-15,0 0 1 0,0 0-11 0,0 0 10 16,0 0 6-16,0 0-16 0,0 0 15 0,0 0-4 15,0 7 2-15,0-7 0 0,0 0-10 16,-4 3 12-16,4-3-2 0,-3 7-2 16,-1-4 4-16,-2 2 3 0,2-2-25 0,-5 4 25 15,1 0 5-15,-5 1-20 0,3 1 10 0,-5 0 10 16,-1 0-7-16,1 0-8 0,-4 4-3 16,-2-3 5-16,3 1 3 0,-6 1-2 0,4-1 4 15,0-1-9-15,-4 3 12 0,4-4-5 0,2 1 0 16,2 0 2-16,1-3 6 0,2 1-16 15,-1 0 1-15,1 1 7 0,3-2-18 0,-1 1 13 16,1-4 10-16,0 3-3 0,2-1 1 0,-1-2-3 16,2 1-8-16,3 1 6 0,-3-3-1 15,4-2 1-15,-1 5 2 0,-2-4 0 16,2 3 0-16,4-5 5 0,-6 2-3 0,6-2 3 16,-8 3 8-16,8-3-8 0,-6 4 3 0,6-4-3 15,-4 3-5-15,4-3 3 0,-3 5 7 16,3-5-5-16,0 0 0 0,0 0 3 0,-7 2 5 15,7-2-13-15,0 0 7 0,0 0-2 0,0 0 1 16,-6 1 1-16,6-1-12 0,0 0 5 16,0 0 5-16,0 0-2 0,0 0-1 0,0 0 9 15,0 0 14-15,0 0-22 0,-5 5 17 16,5-5-84-16,0 0 3 0,0 0 10 0,0 0 5 16,0 0 5-16,0 0 28 0,0 0-8 0,0 0 62 15,0 0 18-15,0 0-5 0,0 0-18 0,0 0 2 16,0 0-7-16,0 0 2 0,0 0-23 15,0 0 13-15,0 0-10 0,0 0 0 16,0 0 5-16,0 0 0 0,0 0 5 0,0 0 0 16,3-16-18-16,-3 16 15 0,0 0-9 0,0-5 7 15,0 5 0-15,0 0-13 0,2-9 2 0,-2 9-2 16,0-8 24-16,0 5-40 0,0-4 29 16,0 0-7-16,0-1-6 0,3 1-72 0,-3-3 6 15,3-1 2-15,0-1 3 0,-2-1 4 0,2-3 16 16,-3-1 19-16,3 0-12 0,0-5 9 15,-2 1 51-15,-1-2 20 0,0 2-20 16,-1-4 12-16,-2 3-30 0,3-3 18 0,-3 1-11 16,0 2 1-16,-1 2 2 0,1-2-6 0,0 5 19 15,-2 1-15-15,2 3-14 0,0-1 6 0,0 3 3 16,-1-1-14-16,4 1 8 0,-3 3 13 16,3-1-17-16,-3 1-6 0,3 2 2 0,-1-2 3 15,1 5-10-15,-3-5 3 0,3 2 9 0,0 6 1 16,-3-7-11-16,3 7-9 0,0-5 22 15,0 5 8-15,0-7-28 0,0 7 12 0,0-7 1 16,0 7-6-16,-4-6 8 0,4 6 0 0,0 0-20 16,0-4 12-16,0 4 3 0,0 0-10 0,-4-6 2 15,4 6 19-15,0 0 4 16,0 0-23-16,-3-4 6 0,3 4 15 0,0 0-13 0,0 0-5 16,0 0 5-16,-3-5-8 0,3 5 8 15,0 0 5-15,0 0 8 0,0 0 5 0,0 0-11 16,0 0-4-16,0-7-6 0,0 7 6 15,0 0-13-15,0 0 12 0,0-9-4 0,0 9 9 16,0 0-9-16,0-8 9 0,0 8 19 0,0-8-41 16,-1 5 10-16,1 3 2 0,-3-8 3 0,3 2-3 15,0 6 14-15,0-8-4 16,-3 5-9-16,3-4 15 0,0 7-16 0,-3-8-10 16,3 2 6-16,0 6 1 0,0-8 12 0,-3 4-9 0,3 4 6 15,0-8-3-15,0 8-3 0,0-8 16 16,0 8-26-16,0-7 16 0,0 7-11 15,0 0 10-15,-1-8-12 0,1 8 15 0,0 0-10 16,0-4-2-16,0 4 12 0,0 0-10 0,0-6-1 16,0 6 6-16,0 0 16 0,0 0-29 0,0 0 10 15,0-7 3-15,0 7 6 0,0 0-12 16,0 0 12-16,0 0-9 0,0 0 8 0,0 0-10 16,-3-3 8-16,3 3-3 0,0 0-16 0,0 0-2 15,0 0 0-15,0 0-5 0,0 0-7 0,0 0 12 16,0 0 5-16,0 0 0 0,0 0 3 15,23 5-3-15,-15-3 0 0,-1 0 16 16,6-2-16-16,1 1 16 0,-1-1-16 0,5 0 5 0,1-1 0 16,2-1-4-16,0-2 17 0,-1 3-18 15,1 0 13-15,0-1-5 0,-2-2-3 16,-1 2 13-16,-1 0 3 0,-3-2-11 0,2 4 6 16,-3-3-6-16,-1 3-2 0,-3-2-2 0,2 0 9 15,-4 0 11-15,0 1-21 0,-7 1 6 0,14-1 2 16,-7 1 12-16,-7 0 4 0,10-2-8 15,-10 2 4-15,10-4 6 0,-10 4 3 0,7 0-6 16,-7 0 13-16,0 0-15 0,7 0-5 0,-7 0-8 16,0 0 18-16,10-1-8 0,-10 1-5 15,0 0 3-15,0 0-6 0,0 0-9 16,10-1 12-16,-10 1 2 0,0 0-7 0,0 0 3 16,0 0 2-16,0 0-23 0,0 0 13 0,0 0 0 15,0 0 5-15,0 0-26 0,0 0 1 0,7 2 14 16,-7-2-4-16,3 6-11 0,-3-6-2 15,2 9 0-15,-1-1 10 0,0-1-5 0,-1 2-2 16,0 2 17-16,3 1 0 0,-3 1-17 0,0 4 17 16,3 1-5-16,-3 2 0 0,5-2 11 0,-5 1-8 15,3 3-1-15,0-1 11 16,0 0 3-16,-2 3 10 0,2-4-11 0,0 3-15 0,1-3-2 16,-1 1 10-16,-3-4 2 0,3 0 11 15,0-1 2-15,1 1-7 0,-3-5-16 0,2 2 18 16,-3-3 0-16,3 2-2 0,-3-2-8 15,3 1 5-15,-3-3-3 0,1-4-10 0,-1 6 13 16,3-7 0-16,-3 5-2 0,0-4 7 0,0 2 8 16,3-3-13-16,-3 2-3 0,0-6 8 0,0 8-2 15,3-5-1-15,-3-3-4 0,0 8 10 16,0-8-6-16,1 7 3 0,-1-7-7 0,0 6 2 16,0-6 7-16,3 3-14 0,-3-3 7 0,0 0 13 15,0 6-16-15,0-6 8 0,0 0-5 0,0 0-5 16,0 0 18-16,0 0 17 0,0 5-6 15,0-5-7-15,0 0 12 0,0 0-9 16,0 0 1-16,0 0 14 0,0 0-22 0,0 0 10 0,0 0 0 16,-3 4-5-16,3-4-2 0,0 0 1 15,0 0-4-15,0 0-5 0,0 0-6 16,-11 0 6-16,11 0-13 0,-14 3 8 0,5-2-3 16,-1 2-3-16,0 0-12 0,-3-2 10 0,-2 5-8 15,-2 1 0-15,-1-3 5 0,-2 3 11 16,-1-1-11-16,-3 2-5 0,-2-3 6 0,2 2-1 15,0 1 3-15,-1-1 0 0,4 0 0 0,-2 2 12 16,6-2-19-16,0-3-1 0,0 1 2 0,4-2 6 16,1 3-5-16,-1-4 23 0,4 4-18 15,-2-5-5-15,4 1-1 0,0 2 6 16,1-3-2-16,-2 1-4 0,8-2 4 0,-7 5 4 16,1-4-12-16,6-1 10 0,-7 1-3 0,7-1 16 15,0 0 4-15,-11 1-7 0,11-1 3 16,0 0-18-16,-6 1 10 0,6-1 8 0,0 0-8 15,0 0-6-15,0 0 12 0,-7 5 1 0,7-5 1 16,0 0-5-16,0 0 2 0,0 0 5 0,0 0 5 16,0 0-5-16,-7 1-15 0,7-1 13 15,0 0-5-15,0 0-1 0,0 0 3 0,0 0 0 16,0 0 1-16,0 0-6 0,0 0 5 16,-7 1 5-16,7-1-10 0,0 0 10 0,0 0-12 0,0 0 12 15,0 0-3-15,0 0 14 16,0 0-24-16,0 0 6 0,0 0-3 0,0 0-18 15,0 0 28-15,0 0 3 0,0 0-3 0,0 0 3 16,0 0-5-16,0 0 5 0,0 0-6 0,0 0-2 16,0 0 6-16,0 0 7 0,0 0-11 15,-7-7-7-15,7 7 3 0,0 0 4 0,0 0-4 16,-3-8 10-16,3 8-11 0,0-4 6 0,0 4-13 16,0-7 18-16,0 7-6 0,0-10-17 0,0 3 3 15,0-1 4-15,0 0-5 0,0-2 16 16,0-3-8-16,3 2-3 0,-3-5-7 0,0 2 13 15,3-3 4-15,-2-2-14 0,2 1 12 16,1-3 5-16,-1-4-7 0,-2 5-11 0,2-2 8 16,0-3-5-16,0 6 10 0,0 2-10 15,-2-1 0-15,2-3 5 0,-3 4-16 0,3 2 21 16,0 1-10-16,-2 0 5 0,-1 3-10 0,0-1 5 16,4 1 13-16,-4 1-11 0,0 3-2 0,0-1 2 15,0 0 14-15,3 0-14 0,-3 1 1 16,0 4-11-16,0-3 5 0,0 6-2 0,0-9 10 15,0 4 8-15,0 5-1 0,0-6-9 0,0 6 2 16,0-6 2-16,0 6-22 0,0-8 15 0,0 8 5 16,3-2-6-16,-3 2-4 0,0 0 3 15,0 0 19-15,0 0-17 0,-3-8-5 16,3 8 10-16,0 0 0 0,0 0-3 0,4-5-7 16,-4 5 13-16,0 0-3 0,0 0-5 0,0 0-11 15,0 0 24-15,0 0-8 0,0 0-8 16,-1-7 11-16,1 7-13 0,0 0-3 0,0 0 5 15,0 0 0-15,0 0 6 0,0 0-8 0,0 0 5 16,0 0-19-16,0 0 1 0,0 0 11 0,0 0-9 16,0 0-12-16,0 0-23 0,0 0-21 15,0 0 5-15,0 0-7 0,0 0-36 0,0 0-118 16,11 0-581-16,-11 0 23 0,0 0 92 0,12 5 82 16</inkml:trace>
  <inkml:trace contextRef="#ctx0" brushRef="#br1" timeOffset="154025.76">24488 7146 207 0,'7'-4'110'16,"-7"4"-44"-16,3-6 4 0,1 4 14 16,-4 2-5-16,4-5-4 0,-4 5-19 0,3-4 23 15,-3 4-22-15,3-6-4 0,-3 6 6 0,4-4 31 16,-1 0-13-16,-3 4-1 0,3-7-9 15,-3 7-72-15,3-4 28 0,-3 4 0 0,1-7 26 16,-1 7-24-16,3-7 83 0,-3 7 4 0,0-4-22 16,0 4-1-16,0-6 22 0,0 6-30 15,4-5-6-15,-4 5 27 0,0 0-35 0,0-5 7 16,0 5-8-16,0 0 1 0,0-7-21 0,0 7 15 16,0 0-25-16,-4-6 15 0,4 6-2 15,0 0 2-15,0 0-17 0,0 0 7 16,0 0-8-16,0-7-2 0,0 7-6 0,0 0-7 15,0 0-5-15,0 0 7 0,0 0-2 0,0 0 0 16,0 0 5-16,0 0-15 0,0 0-6 16,0 0-2-16,0 0 3 0,-10 19 15 0,6-13-13 15,-2 2-8-15,-1 6 16 0,0 0-15 0,0 0 7 16,-6 6-105-16,2-2 28 0,1 1 19 16,-3 4-1-16,2 0 0 0,-3-1 5 0,3-1 24 15,-2 4-19-15,0 0 8 0,-1 0 3 0,1 1 0 16,-2 2 12-16,-4 9 21 0,1-3-25 15,0 3 7-15,-4 2 5 0,1 1-10 16,0 1 10-16,1 0-5 0,-1-3 26 0,-3 3-11 16,0 5 1-16,1-3-11 0,-1 0 5 0,-1 0 3 15,1-1 10-15,1 3-12 0,2-5-1 16,-3 0 0-16,7-1 11 0,-4 1-6 0,4-9 9 16,4-2 6-16,0-3-12 0,0 4 3 0,-2-3-6 15,1 1-7-15,1 1 10 0,-1-1 5 16,3-2-7-16,-3 5 12 0,1-5-5 0,3-1 3 15,-4 2-6-15,4 1-9 0,-3-3 9 0,2-5-12 16,4 4 5-16,-3-5 7 0,0 3 6 0,3-5 18 16,0 1-21-16,1-1 0 0,-2-4-5 15,1-1-5-15,1 1 10 0,3-3-5 16,-1-1-13-16,1-1 36 0,0 0 15 0,-2 0-12 16,5-4 74-16,-3 1-5 0,0 2-1 15,-1-4-9-15,4-3-11 0,-3 7 8 0,0-4-10 16,3 2-1-16,0-5 4 0,0 0-17 0,-7 8 4 15,7-8-6-15,-3 2-23 0,3-2 3 0,0 0 13 16,0 0-26-16,-8 6 8 0,8-6 12 16,-6 1-20-16,6-1-2 0,0 0-6 0,0 0 3 15,0 0-10-15,0 0 17 0,-4 1-12 0,4-1-16 16,0 0 14-16,0 0-11 0,0 0-26 16,0 0-15-16,0 0-28 0,14-16-51 15,0 6-34-15,2-7-112 0,8 2-584 0,11-12 98 16,3-4 43-16,-4-3 84 0</inkml:trace>
  <inkml:trace contextRef="#ctx0" brushRef="#br1" timeOffset="154864.26">24577 7199 342 0,'0'0'111'0,"0"0"73"0,0 0-5 0,0 0-25 16,0 0-11-16,0 0 0 0,-3-7-12 0,3 7-11 15,0 0-5-15,0 0-5 16,0 0-2-16,0 0-8 0,0 0-39 0,0 0 8 15,0 0 0-15,0 0-20 0,0 0 5 0,0 0-6 16,0 0-12-16,0 0-5 0,0 0 5 16,0 0-18-16,0 0 10 0,0 0-8 0,0 0-9 15,21 11 7-15,-18-5-1 0,0-4-1 0,1 4-3 16,-1 1 2-16,0-3-5 0,1 3 3 0,2 0 2 16,1 2-4-16,-3-2-4 0,-1 2 4 15,1 0-4-15,2 0 3 0,-2 0-7 0,-1 0 10 16,1-1 10-16,0 5-16 0,2-5 4 15,-1 1 9-15,-3 0-4 0,1-1-4 0,0 1-4 16,1-1-8-16,0 0-13 0,-1 0 11 16,0-3 12-16,-2 2-5 0,2-2 5 0,0-2-10 15,-3 4 5-15,3-1-12 0,-3-6 30 16,4 5 5-16,-4-1 0 0,0-4-10 0,3 9 15 16,-3-7-5-16,0-2 24 0,6 6-19 0,-6-6 10 15,1 3-14-15,-1-3 17 0,0 0-85 0,0 0 14 16,0 0-9-16,0 0 22 0,0 0 1 15,0 0-9-15,0 0-8 0,0 0 7 16,0 0 11-16,0 0 0 0,0 0-8 0,-10-13 5 0,10 13-18 16,-3-8 13-16,-1 4-17 0,1 1 9 15,3 3-18-15,-3-8 14 0,-1 2-47 16,4 6 0-16,-3-3-7 0,3 3-26 0,-4-5-3 16,4 5-38-16,-4-4-46 0,4 4-31 0,-6-5-92 15,6 5-351-15,0-2 83 0</inkml:trace>
  <inkml:trace contextRef="#ctx0" brushRef="#br1" timeOffset="158000.41">26358 6011 588 0,'0'0'249'16,"0"0"-45"-16,0 0-14 0,0 0-9 15,0 0-1-15,0 0-17 0,0 0-6 0,0 0-29 16,-6-15-21-16,6 15 11 0,-2-4-16 0,2 4 6 16,-6-7-11-16,3 4-20 15,3 3 7-15,-4-7-22 0,4 7 12 0,-6-7-31 16,2 5 14-16,1-3-9 0,-3 1-78 0,1 0 4 16,2 1 18-16,0-2-17 0,-1 1-11 15,-2-1 92-15,-1 1 6 0,0-2 4 0,0 1-9 16,0 0-24-16,1-1 5 0,-1 0-15 0,-1 2 13 15,-1-3-13-15,2 2-8 0,0 1 11 0,-2-2 2 16,0 1 8-16,-3-1-28 0,4 0 10 16,-2 4-11-16,0-4-4 0,-1 1 12 0,5 0-17 15,-4 0 15-15,3 2-3 0,-4-3 0 0,1 2 0 16,4 0-12-16,-5 0 7 0,4 4 8 16,2-6-16-16,-5 4 13 0,1 2 3 15,-1-6-8-15,3 3 3 0,0 1-8 0,-4-3-3 16,2 4 16-16,-1 0-5 0,-1-4-6 0,1 4 3 15,0 0-2-15,-1 1-6 0,4-5 1 16,-4 4 12-16,-2-2-5 0,0 1-2 0,2 0 2 16,-2-1-10-16,3 2 10 0,-4 1 0 0,1-1-10 15,-1-2 10-15,0 1-15 0,0 2 25 0,1 0-22 16,-1-1 7-16,-3 0-3 0,4 1 6 16,-1 0 7-16,0 0-20 0,-3 0 7 0,3 0 18 15,-3 0-20-15,1 1 5 0,-2-1-7 0,2 0 4 16,-5 1-2-16,3-1 5 0,1 2 10 15,-3-2-5-15,2 3-7 0,-2-2-3 16,3-1 10-16,0 0-13 0,-4 1 8 0,4 1 10 16,-3-2-12-16,-1 1-6 0,0-1 16 0,4 2-16 15,-3 0 5-15,6-1 14 0,-6 1-9 16,6-2-2-16,-3 1 0 0,1-1 3 0,1 3-8 16,-1-3 2-16,2 2 8 0,0-2-5 0,0 1-2 15,4 0-3-15,-4-1 7 0,1 2-7 0,3 1 8 16,-4-2-11-16,4-1 0 0,0 1 11 15,-2 1 4-15,0-1-9 0,0 3 4 0,-1-3-7 16,0 1 13-16,2 2-16 0,-2-2 16 0,-1 0-5 16,1 0-1-16,-2 2-2 15,2-1-8-15,0 2 1 0,-1-2 9 0,-3 1 1 16,3-2-13-16,-3 2 10 0,3 0 7 0,-2 0-17 16,1 0 7-16,-1-1 6 0,2 3-11 0,0-4 6 15,-3 4 9-15,4-2-1 0,-2 0-12 16,2 0 9-16,-1 1-8 0,1-1 0 0,2 0 0 15,-3 0 10-15,1 0-18 0,-1 0 16 0,4 1 9 16,-4-1-1-16,1 1-22 0,-1 2 16 0,0-4 8 16,1 3-26-16,2 1 6 0,1-3 9 15,0 2-2-15,-1 0-12 0,-2-2 24 0,6 3-24 16,-7 1-4-16,1 1 9 0,2-2 14 0,-2 2-4 16,3 0-11-16,-1-1 18 15,1 2-22-15,-3-2 6 0,2 2 4 0,1-2-11 16,0 4 3-16,-4-3 12 0,4 1 1 0,-1 1-8 15,1 2 5-15,0-4 5 0,-1 2-10 0,1 2 2 16,-3-2 8-16,2-1-10 0,1 2 5 16,0-1-2-16,2 1-6 0,-2-1-2 0,1-1 17 15,-2 5-12-15,4-6 5 0,-3 2 13 0,3 2-18 16,-3-1 8-16,0 2 2 0,3 0 5 0,0-4-8 16,-3 2-7-16,3 1 16 0,-3-1-19 15,4 2 13-15,-2 0-8 0,1-2 3 16,-1 3-15-16,-1-1 13 0,2-2-9 0,0 3 6 0,-2-4 0 15,1 4 20-15,4 1-22 16,-5-1 7-16,5-3 0 0,-5 5 10 0,4-3-2 0,-1 3-13 16,2-5 10-16,-2 3-10 0,5 1-1 15,-5-1 9-15,3 1-13 0,0-3 0 0,1 4 2 16,-1-2 16-16,0 2-3 0,0-1-8 16,2 1 11-16,-2 0-11 0,3-2 1 0,-3 2 2 15,3-1 2-15,-3 0 6 0,3 1-6 0,0-1 1 16,0 0 0-16,0 2-6 0,0-2 3 15,0 1 0-15,3 0 8 0,-3 2-8 0,3-4 0 16,0 3 0-16,-2-1-5 0,2 1 10 0,0-3-8 16,2 3-10-16,-2-1 26 0,0-2-21 15,2 3 16-15,-3-1 2 0,1-2-12 16,3 0-1-16,-2 1-4 0,-1-1 7 0,2-3-6 16,-2 4 1-16,3-2-7 0,-2-2 14 0,-1 2-4 15,3 2-9-15,-2-4 1 0,3 2 5 0,-3-2 5 16,2 2 5-16,-2-3-18 0,-1 3 8 15,1-4 5-15,3 3-13 0,-1-3 6 0,-2 4 12 16,3-3-3-16,-1 3-2 0,-1-4 0 0,1 1 11 16,1 2-6-16,1-2 0 0,-3 4-5 15,3-5-8-15,-2 4-2 0,1-3 15 0,0 0 3 16,-1 1-21-16,5-1 8 0,-4 2 10 16,-1-3-15-16,5 1 10 0,-1 1-5 0,0-2 5 0,1-2 12 15,-1 2-12-15,0 0 0 16,4-2 8-16,-4 2-8 0,3 0 0 0,-2 0 5 15,2-1-7-15,1-1 4 0,-3 0-2 0,2 1 0 16,1-1-8-16,-1 0 16 0,4 0-8 0,-6-1 0 16,6-2 5-16,-4 3-5 0,2 1 0 15,-2-2 3-15,6 1 10 0,-7-1-13 0,5-1 0 16,-1-2 2-16,-1 4-10 0,2-2 14 0,0-2-19 16,0 1 13-16,0-2 10 0,0 4-5 15,4-4 11-15,-1 2-9 0,-3 0-2 0,4-1 8 16,0 1-18-16,-2-2 2 0,-1-2 21 0,3 5-10 15,-2-3-11-15,2 2 6 0,0-3 0 0,-1-1-1 16,-2 6 6-16,2-7 12 16,0 3-25-16,1 1 21 0,-1-3-1 0,4 1 5 15,0 1-4-15,0-2-3 0,0 0-3 0,-3-2 8 16,6 2-6-16,2-2 1 0,-3 1 23 0,-2 0-10 16,4-1 2-16,-2-2-15 0,4 1-11 15,-5 1 11-15,5 1 2 0,-2-1 6 0,0-4-8 16,-1 4 10-16,1-2-10 0,-1-1-1 0,0 1 1 15,-4 1-18-15,0-3 10 0,0 4 10 16,1-6-7-16,-4 5 5 0,4-3-10 0,0 2 9 16,-4-2-1-16,1 2-9 0,3-4 24 15,0 0-26-15,-1 2 2 0,-2-1 14 0,0-1-9 16,3-1-14-16,-1 1-1 0,1-2 18 16,-3 1-15-16,3 0 13 0,-1-1-11 0,-2 1-5 15,3-2 16-15,-4 2-5 0,4-4 7 0,-3-1-10 16,0 3-3-16,-1-2 16 0,0-1 3 0,-3 1-16 15,1-1 0-15,2-2 7 0,-3 0 1 16,1 2-13-16,2-6 5 0,0 1 0 0,-2 1 10 16,0 2-10-16,1-3 5 0,-2 0 0 0,2 0-10 15,-3 1 5-15,0 0 0 0,2-5 5 16,-5 5-5-16,4 1-2 0,-6-1-1 0,2-2 6 16,1 2-11-16,-4-1 0 0,4-3 8 15,-4 3 3-15,3 0-11 0,-2 0 16 0,-1-3-8 16,0 2-3-16,1 2 1 0,-1-4-3 15,0 3 15-15,1-1-25 0,-4-2 15 0,4 1 2 16,-5 3-10-16,1-6 14 0,-1 4 1 0,-2 2-7 16,2-5 10-16,-2 3-10 0,3 1 0 0,-2 0 11 15,-3-2-6-15,1 3-5 0,-3-1 2 16,5 0 6-16,-4 2-8 0,0-1 8 0,-1 0-6 16,0 1-2-16,3-1 8 0,-3 3-3 0,0-3-2 15,0 4-1-15,0-6-2 0,0 1 16 16,-3 1-24-16,3-1 13 0,-1 2 0 0,0-2-13 15,-1 1 14-15,-1-1-1 0,0-1 2 16,3 4-9-16,-1-4-3 0,0 3 7 0,-1 1-7 16,-1-4 5-16,3 7 5 0,0-4-2 15,-3 1-8-15,-1 2 10 0,4-1-5 0,-4 1-5 16,4 1 2-16,-3 1-5 0,0-1 11 0,-1 2-6 16,1 0 3-16,-1-3 6 0,-2 2-6 0,2 1 7 15,-3-4 9-15,1 5-21 0,-1-6-3 16,0 5 5-16,-1-5 1 0,-2 5 2 0,1-5 0 15,-5 3 23-15,4-3-21 0,-5 1-12 0,-1 2 2 16,1-3 3-16,-1 0-8 0,-1 4 6 16,0-3 4-16,-1 3 1 0,-1-1 2 15,1 2 7-15,-3-1-17 0,5 3 10 0,-5-1-2 16,4 1 9-16,-7 1-9 0,3 0-9 0,0 4 1 16,1-4 3-16,-3 2 4 0,1 1 6 15,0-1-9-15,0 4 1 0,-5-2 10 0,3-1-10 16,0 3-5-16,-3-2 18 0,-3 2-6 0,2-4-9 15,-1 4 4-15,-3-2 3 0,1 0-10 0,0 2 20 16,-3-2-15-16,-1 3-31 0,-2-5 21 16,3 2 2-16,3 3-18 0,0-1-2 0,0-4-5 15,1 3-14-15,5 2-1 0,2-5-37 0,-1 4-10 16,3 1-15-16,0 0-44 0,5 1-28 16,1-1-97-16,2 5-550 0,5-4 89 15,-1 0 44-15</inkml:trace>
  <inkml:trace contextRef="#ctx0" brushRef="#br1" timeOffset="161002.91">26054 5570 488 0,'0'0'146'0,"-3"-7"10"0,3 7-2 0,0 0 5 16,0-4-29-16,0 4 1 0,-1-6-6 0,1 6 3 15,0 0-33-15,-3-7-18 0,3 7 10 16,0 0 10-16,0-4-13 0,0 4-27 0,-3-6-1 15,3 6 3-15,0 0 10 0,-3-8-23 0,3 8-5 16,-1-3 10-16,-1-2 3 0,2 5-16 16,-5-7-2-16,5 7 5 0,-5-4-18 0,0-2 5 15,2 3 11-15,-1-1-16 0,-2 0 5 16,1 0-2-16,-1 1-1 0,1-3-9 0,-3 3-1 16,1-1 3-16,0-1-8 0,0-1-5 15,0 4-5-15,0-3 10 0,-3 1-10 0,3 0-5 16,0 1 8-16,-2 1-3 0,-2-3 18 0,4 3-10 15,0-4 2-15,-4 3-10 0,1 0-3 16,0-1 6-16,-3 3-3 0,2-5 2 0,-2 5-4 16,-4 0-1-16,4-4 16 0,-2 4-21 0,-5-2 8 15,6 0-7-15,-4 1 19 0,-1-1-14 16,4 3-8-16,-1-1 25 0,-1-2-25 0,-3 1 15 16,5 1 3-16,-1 0-3 0,0 1-18 15,-3 0 3-15,5-2 30 0,-3 2-17 0,1 0 30 16,1 0-43-16,-1 0 7 0,1 0 8 15,-1 0-7-15,-1-3 17 0,3 6-12 0,-3-1 4 16,3-2-14-16,-3 0 9 0,4 1 6 0,-2 0-8 16,-1-1-10-16,2 2 12 0,0 1-12 15,-3-2 5-15,4-1 2 0,-5 1 11 0,5-1-18 16,-2 3-3-16,-4-2 15 0,1 2-7 0,-1-2 10 16,1 1 1-16,1-2-6 0,0 1-11 0,-4 2 14 15,4-1-1-15,0-2-4 0,0 2 4 16,-3-2-7-16,2 5 10 0,-2-4-17 15,-1 2 9-15,5-2-2 0,-5 3 20 0,3-1-15 16,2-3-7-16,2 4 9 0,0-2-17 16,0-1 7-16,-2 0 8 0,5 4-15 0,-2-4 2 15,-1 2 13-15,3-1-3 0,-2 1 6 0,3 0 0 16,-1 3 7-16,-2-5-15 0,2 5 7 0,1-4 1 16,-3 2 2-16,2 2-8 0,-2 0 6 15,-1-4-6-15,3 4 3 0,-5 2 6 0,2-4-6 16,0 3 7-16,-3-1-7 0,4 2-10 0,-3-4 15 15,-2 3-13-15,3 2 1 0,-1-3 2 16,-1 2 5-16,-4 0-11 0,7 0 11 0,-6-1 11 16,6 2-19-16,-3-3 0 0,0 4-7 15,3-1 12-15,-2 0 6 0,-2-2 5 0,5 3 4 16,-2-1-14-16,2 1-3 0,-7 1-3 16,9 1 8-16,-3-4 0 0,1 3 5 0,-1-3 10 15,1 6-25-15,2-4-5 0,-3 0 12 0,1 2 1 16,-1-2 2-16,4 1 10 0,-3 2-20 15,2-1 2-15,-2-2 13 0,-1 2-12 0,4-1 14 16,-4 3-12-16,3-3 3 0,1 1 9 0,-4 0-2 16,1 1-2-16,3-2 17 0,-1 1-22 0,-2 1-6 15,0 1 6-15,-1-1-6 0,4 1 13 16,-1-3-10-16,-1 6 5 0,-4-3 8 0,3 3-11 16,3-1 0-16,-4 0-7 0,4 0 3 15,-3-2 17-15,2 1-13 0,1 2 1 16,-4 1-6-16,7-3 3 0,-3-1-3 0,-1 3 3 15,1 0 5-15,4-1-8 0,-4-3 44 0,2 8-33 16,-2-5-13-16,3 2 10 0,-2 0-6 0,1 3 9 16,1-2 0-16,1-1 2 0,-1 4-13 15,0-3 0-15,0 0-2 0,0 2 0 0,1-4-6 16,-2 2 14-16,2 4-1 0,-1-4 11 0,3 3-5 16,-2-4-9-16,2 5 27 0,-3-4-24 15,3-1-4-15,-2 5 2 0,3-5-6 16,-1 5 14-16,1 0-6 0,0-4 14 0,-5 1-1 15,8 1-10-15,-3-2-5 0,0 3 5 0,3-4-8 16,0 2 11-16,-1 1-6 0,-2 0-5 16,3 0 13-16,0-2 8 0,0 2-15 0,0 0 4 15,0-3-7-15,3 3 5 0,-3-2 3 0,1 2-19 16,-1-2 16-16,3 1 11 0,0 1-6 16,0-2-3-16,-1 4-9 0,1-4 7 0,0 2-8 15,1-1 18-15,2 3-12 0,-3 0 7 0,4-3-3 16,0 3 11-16,-3-3 0 0,3 3-29 0,-1-3 19 15,1 2-6-15,3 1 11 0,-3-4-8 16,0 0-2-16,4 3 2 0,-2 1 12 0,1-5 6 16,2 1-13-16,-2 3 3 0,2-2-5 15,0 1-16-15,1-2 21 0,4 3-1 16,-3-2-4-16,3 3 2 0,0 0 10 0,0-4-22 16,-3-1 19-16,3-1-1 0,-1-1-4 0,-1 1-4 15,1 0 7-15,-1-1-7 0,1 1-6 0,1-2 11 16,0 5-3-16,0-4 3 0,0 0-8 15,-2-1 5-15,1 1-10 0,2 0 2 0,2-2-5 16,0 1 3-16,1 0 15 0,0 3-7 0,2-1 5 16,4-2-8-16,-3 2-3 0,1 0 11 15,2-2-1-15,1 0-4 0,-1-4 12 0,4 6-4 16,-4-4 12-16,3 0-13 0,-2 1-13 0,3-1 14 16,-1 1-4-16,1 0-12 0,-3-2 5 15,2 2 0-15,1-2-2 0,-3 1-6 16,2 3 5-16,1-4 11 0,-3 3 0 0,2-5 25 15,-2 5-30-15,2-2-9 0,-2-1 19 0,-1 1-8 16,1-1-5-16,2-4 0 0,-6 2 5 0,3-2-2 16,1-1-3-16,2 4 10 0,-5-4-15 15,5 0-5-15,-5 0-5 0,5-3 15 0,1 2 7 16,-3-3 1-16,5 1 5 0,-5-1 23 0,6 0-49 16,0-1 20-16,0-2 4 0,0 0-9 15,0 0 1-15,4-1 7 0,3-5-7 0,-3 5-9 16,-1-3 12-16,1 1-12 0,-4-3 9 0,7 2-3 15,-6-4 5-15,2 1-15 0,-3 4 5 0,3-5 18 16,0 1-8-16,-3 0-5 16,-1-1-8-16,0-1 8 0,-5 2 13 0,3 0-21 15,3-2 13-15,-7 2-2 0,-2 1-1 0,8-6 16 16,-9 3-7-16,7 0-4 0,-4 0 1 16,3-1-6-16,-5 1-2 0,5-4 11 0,-5 4 9 15,-1-1-2-15,-1 0-13 0,1-4-5 0,-3 6 3 16,3-3-11-16,-4-3 21 0,1 3-11 0,0-3 6 15,-2-3-8-15,-1 6 5 0,-1-5 16 16,0 0-34-16,1 1 26 0,0-2-11 16,-5 2-4-16,3-3 12 0,5 0-10 0,-8 1-3 15,5 0 11-15,-2-5-10 0,2 3 9 0,1 0 3 16,-4-1-4-16,-2 2 1 0,4 0-12 16,-6 0 18-16,3-3-5 0,-1 3-3 0,4 1 10 15,-3-6-15-15,0 5 5 0,2-6-2 0,-4 6-13 16,0-6 15-16,-1-1 0 0,0 0 10 15,2-1-20-15,-3 4 15 0,1-3-5 0,-1-2 59 16,-1 0 5-16,-1 1-7 0,2-4-19 0,0 2 6 16,-2-1 0-16,1 0 2 0,-5 4-20 0,5-6-8 15,-5 5 12-15,3-2 4 0,-6-1-16 16,5 4-8-16,-2-2 1 0,-4 2 7 16,3-2-18-16,0-2 20 0,2 2-20 0,-3 1 16 15,1-5 2-15,1 4-15 0,-2-4-1 0,0-1-7 16,1 4 21-16,0 2-6 0,-3-5-10 15,3 4-2-15,-2-4-6 0,2 5 11 0,-3-2 25 16,3-1-25-16,-3 1-8 0,3 1-5 0,-3-2 2 16,0 2 3-16,-3 2-2 0,3 0 27 15,-3 0-22-15,0 0 5 0,2 0-6 0,-2 2-4 16,0 2 7-16,0 1-3 0,1-4 11 0,-4 4-5 16,2-1-1-16,1 1 9 0,-3 2-16 0,3 0 7 15,-1-3 6-15,1 3-8 0,-1 0 0 16,-3 2-7-16,3-7 4 0,1 5-9 15,-3 1 22-15,2-2-7 0,-2 0-3 0,1 2-10 16,-1 0 5-16,-1-1-8 0,1 3 18 0,-1-2-15 16,0-1 5-16,-3 2 0 0,6 0 8 15,-3-2-6-15,1 5-78 0,-2-3 22 0,-1 1-13 16,2-4 14-16,-7 3-6 0,4-3 20 0,3 2-4 16,-4-1-8-16,-2 1 15 0,3 1 15 15,-4-1-9-15,1 0 4 0,1 1 6 0,-1-1-11 16,-4 0 10-16,4 2 1 0,-5-2-3 0,2 1 23 15,-2 3-8-15,1-2 13 0,-3 0-18 0,-4-2 6 16,7 6-6-16,-7-3 5 0,0-1-10 16,0 3 13-16,0-3 0 0,-3 4 0 0,-1-3 10 15,-2 0-7-15,5 2-1 0,-5 2-7 16,-1-4 0-16,3 6 7 0,-3-3 6 0,-2 3-1 16,2-1 6-16,-3-3-6 0,3 2-7 15,-3 2 10-15,3-2-12 0,-6 0 4 0,3 1-2 16,-1-3 0-16,0 3 0 0,-15-2 2 0,2-5 19 15,0 5-11-15,-6-3 5 0,-1 5-5 16,3-5-2-16,-6 4-8 0,1 0-1 0,-2 2-1 16,1 0 4-16,10 2 8 0,7 3-10 0,3-1-3 15,-3 1-2-15,0 2 3 0,1 2-1 0,-2 1-7 16,-2 3-21-16,-11 4-10 16,3-1-8-16,0 4-13 0,-1 4-7 0,5 0-41 15,0 5-18-15,3 0-31 0,-6 2-148 0,14 1-505 16,7-7 77-16,5-2 70 0</inkml:trace>
  <inkml:trace contextRef="#ctx0" brushRef="#br1" timeOffset="164293.17">25610 5054 540 0,'-11'-3'186'0,"4"-1"-19"0,-3 0-29 16,-1 2 11-16,-2-3-83 0,3 3 3 0,-4-4-23 16,1 4 11-16,-1-2-6 0,4 2-8 0,-4-2 1 15,0-1-16-15,1 3 33 0,-1 0-2 16,1-2-13-16,1 1-2 0,-4-1 2 0,5 1-5 16,-2 1-5-16,0-3 10 0,-1 3-3 0,0 0-22 15,0-2-3-15,1 4 7 0,2-3 3 16,-2 0-22-16,0 1 9 0,1-1-7 0,-1 2 10 15,-1-4-16-15,1 4 1 0,-1 0-1 0,0-4 11 16,-3 4 0-16,4 1 18 0,1-3-39 0,-4 3 23 16,0 0 1-16,4-3-19 15,-4 2-7-15,-1 0 10 0,5 1-10 0,-4-2 38 16,0 2-5-16,-2 0-13 0,5 0 0 0,-2 0-2 16,2 0 7-16,-4 2-10 0,4-1 6 0,0 0-11 15,-2-1-3-15,1 3 8 0,0-3 3 16,-3 3-8-16,1-3 2 0,4 1-7 0,-7 2 8 15,3-1 40-15,-5 0-48 0,3 3 21 0,-3-4-22 16,1 2 17-16,0 2-11 0,-1-4 5 16,-3 2-3-16,-3 3 14 0,3-5-11 0,-1 4 0 15,-2-1-13-15,0 1 85 0,4-2-13 16,-1 1 3-16,2 0-6 0,-1 1-10 0,-1-1-7 16,4 1-6-16,-1-2-5 0,1 3-4 15,-1-4 9-15,3 4-5 0,-1-2-17 0,1 3 2 16,1-3 10-16,0 0-8 0,2 2-4 0,-4-2-6 15,6 1-8-15,-2 3 21 0,-1-1-10 0,2-1-3 16,0 1 6-16,-3 5-3 0,3-3-3 16,-3 0-5-16,1 0 0 0,-2 2-10 0,2 2 7 15,1-2 1-15,-3 3 12 0,2-2-9 0,-2 4 4 16,-1-1-3-16,1 0 6 0,2-2-5 16,-2 2-11-16,0 0 1 0,2 1 7 0,-5 0-3 15,5 0 1-15,-5 0 12 0,0 2-7 0,1-2-10 16,3-3 4-16,0 3-7 0,-1-1 13 0,1 0-6 15,1 1-7-15,-2-3 0 16,2 3 18-16,-2-2-8 0,4 2-18 0,-3-5 8 16,1 4 8-16,-2 1-6 0,2-4 6 0,1 4-11 15,-1-2 8-15,2 2 0 0,0-3-3 0,0 2 11 16,1 2-21-16,-2-1 13 0,2 1-10 16,-4-2 12-16,4 3-2 0,2-1-5 0,-3 3 3 15,1-1 9-15,-1-2-9 0,1 2-13 0,-1 1 4 16,0-1 11-16,1-1 13 0,-1 1-10 15,1 2-3-15,1-1 10 0,0 1-23 0,-6-1 23 16,8 1-7-16,-3-2-8 0,-1 3 7 0,4-3-9 16,-2 2 17-16,-4 2-10 0,6 0-5 15,-7 0-5-15,7-4 20 0,-4 5-15 16,0 1-6-16,0-2 17 0,1 2 4 0,3 0 5 16,-4 2-23-16,1-2 6 0,-2 3-8 0,2-3-3 15,-1 4 10-15,4-2-4 0,0 0 9 16,-4 0-4-16,4 2-3 0,3-5 7 0,0 1 3 15,0 1-2-15,0 1-6 0,1 4 11 0,4-5-31 16,-3 1 23-16,1-1-5 0,0 4-3 0,1-5 0 16,0 2 11-16,0 3 10 0,3-4-24 15,-4 3-4-15,4 0 5 0,0-1 12 0,0 3-4 16,0 0 10-16,0-3-11 0,3 4 3 16,-3 3 5-16,0-4 16 0,1-3-19 0,2 6 8 0,-3-4 11 15,3 4-13-15,1-1-8 16,-1 0 5-16,1-6-5 0,1-1 0 0,-3 4 7 15,1-4 4-15,0 0-14 0,1 2 6 0,2-3 2 16,-2 3-5-16,3-3 0 0,-3 0 15 16,2-3-17-16,-3 1 4 0,4 1-7 0,0 1 0 15,-3-2 2-15,3 1 8 0,-1-4-2 0,1 3-8 16,0-3 10-16,0 2-2 0,0-3-6 0,3 5 13 16,-3-7-2-16,0 5-6 0,3-3-19 15,-1 4 19-15,-1-4 16 0,2-2-21 0,-3 4 9 16,4-2 1-16,-2-1 9 0,1-3-16 0,1 3 0 15,-1-1-3-15,0-2 3 0,4 2 0 0,-4-6-8 16,0 4 8-16,1-1 3 16,-1-3-1-16,0-1-2 0,1 4 3 0,-1-4 17 15,0-1-32-15,4 3 9 0,-4 0 8 0,4-5 26 16,-1 3-28-16,-2-2 2 0,6 2 10 16,-4 2-7-16,5-2-1 0,1 0 9 0,2 1-16 15,-3 0 20-15,2 0-4 0,1-3-6 0,0 6-8 16,-2-4 6-16,2 1 5 0,3 2-5 0,-4-4-3 15,1 4-3-15,3-1-2 0,0-2-13 16,-4 3 16-16,4-1-3 0,4-2 10 16,-7 3-7-16,3-3-6 0,-1 1 6 0,1 1-1 15,-3-3 9-15,2 1 1 0,1-2-4 0,0 3 7 16,0 2-12-16,4-3-8 0,-5-1 5 16,5 4-3-16,2-2 3 0,-5-3-2 0,5 3 2 15,-2-4-3-15,3 2 8 0,-1 0-5 0,-2-3 5 16,-1 2-15-16,4-1 15 0,3 0 3 15,-3-4-3-15,0 4 5 0,2-6-5 0,-1 1 8 16,5 3-13-16,-3-3 26 0,0-1-39 0,1-2 13 16,-1 1 31-16,0 1-26 0,3-2 3 0,-3 2-6 15,-2-1 8-15,2-3 13 0,0 3-23 16,-1 0 5-16,1-1 13 0,-6-3-15 16,3 4 2-16,0-2-15 0,4 1 10 0,-4 1 8 15,2-3-6-15,0-1 8 0,-4 4-12 0,5-3 4 16,0-1 14-16,4 1-6 0,-7 2-5 15,9-5-2-15,-2 4-3 0,0-3 5 0,-1 4-5 16,0-6 18-16,2 4-11 0,-8-2-9 0,6 2 4 16,0-4 1-16,-2 4-3 0,-4-4-3 0,-1 2-2 15,4 1 15-15,-3-2-4 0,0 3 4 16,0-4-20-16,1 2 17 0,-3 1-14 0,5-2-1 16,-3-1 5-16,-3 3 1 0,2-2 2 0,-2 2 2 15,2 0-7-15,-2-3 26 0,3 3-29 16,-4-3 5-16,4 1 9 0,-2 3-6 15,0-3-3-15,-1-1 8 0,-1 4 10 0,0-4-15 0,0 4 6 16,2-4 4-16,-3 0-15 0,-2 5-3 16,4-4 13-16,-1-1-20 0,-4 2 7 15,1-1 8-15,2-1 5 0,-3 1-10 0,-4 1 18 16,2-1-5-16,0-1-11 0,-1 3 6 0,-2-3 4 16,4 0 11-16,-4 0-20 0,0 3 7 0,-2-4 2 15,2 1-1-15,1-2-6 0,-4 1 23 16,4-4-16-16,-4 2-9 0,3-1 2 0,-2 1 0 15,2-4 5-15,-5 6 0 0,6-4 5 0,-7-1-20 16,5 2 18-16,-4-3 12 0,5 2-25 16,-5-1 28-16,4-4-33 0,-3 6 12 0,0-4-2 15,-1-2 11-15,2 2 1 0,-2-3-9 16,-3 1 2-16,4-1 3 0,-1-1-11 0,-2-1 1 16,-1 1 14-16,3-2 11 0,-5 3-28 15,2 0 3-15,-1 0 22 0,-2-3 3 0,1 9-2 16,-2-6-8-16,1 2 2 0,-1 0-2 0,-2-2 5 15,2-2 2-15,-4 5 3 0,4-3-5 0,-2 0-13 16,-1 1 36-16,0-1-31 0,1-1-4 16,0-1 4-16,-1-1-15 0,0-1 17 0,0 4 9 15,1-6-36-15,2 1 25 0,-2 3-23 0,-1-5 26 16,5 2-6-16,-2-1 4 0,1 3 17 16,0-2-31-16,-1-1 11 0,-1 2 0 15,4 1-1-15,-5-3-9 0,-1 2 7 0,4 4 5 16,-4-2-12-16,3 0-4 0,-4 2 9 0,1-2-3 15,0 4 0-15,0-2-8 0,-2-3 29 16,2 3-26-16,-3 0 5 0,3-3-13 0,-3 3 18 16,0-1 0-16,0-4-10 0,0 4 0 0,-3-4 18 15,3 4-18-15,-3-6 7 0,2 0-10 0,-2 0 11 16,0 0-11-16,0 1 13 0,-1-1-10 16,-3 2 0-16,3-2 5 0,-2 4-5 0,-1-2-3 15,1-2 6-15,1 1-11 0,-2 0 8 0,-2 4 0 16,5-4 7-16,-5 1-4 0,1 2-1 0,1-2 16 15,0 1-26-15,-2 1 0 0,1-1 16 16,2 0-13-16,-4 2 12 0,2 0-7 16,1-2 21-16,-2 0-22 0,2 2 1 0,-1-3 16 15,1 4-19-15,-2-4 0 0,2 4 11 0,-1-3-1 16,2 1 1-16,-4-1-11 0,5-2 8 16,-3 4 8-16,0-4-16 0,2 1 1 0,-1 2-1 15,-3-2 10-15,4 1-7 0,-5-6 13 0,1 3-11 16,-1-2 11-16,1 4 13 0,0-2-19 15,-4-2-86-15,4 2 22 0,-2 0-2 0,-1-2 3 16,0 4 10-16,-4 0 15 0,4 2-15 0,2 2 12 16,-3 1 8-16,0 1 11 0,-2-1-6 15,1-1 8-15,-1 2 18 0,-2-1-30 16,5 1 12-16,-4 2-8 0,-3-3 19 0,2 1 4 16,-3-1-5-16,4 3-2 0,0-2 8 0,-6 2-6 15,6 1 0-15,-1-1-5 0,-2-1 1 0,-1-1 9 16,2 1-7-16,1 1-8 0,-3 3 26 15,5-4-11-15,-5 1 0 0,0-3-7 0,1 4 5 16,-1 2 13-16,3-4-8 0,-1 2 2 0,1 3-7 16,0-4 13-16,-4 2-6 0,4 1 4 0,-2-1-4 15,3 2-7-15,0 0 2 0,0-1 6 16,-1 2-6-16,4-1-2 0,-3 3 5 0,4-1-15 16,3 0 18-16,-4 2-9 0,1-2 9 15,6 2-13-15,-4 0 5 0,1 3 2 0,0-3 13 16,2 2-5-16,-1-2-12 0,-1 4 4 15,-1-4-12-15,1 4 10 0,0-4 2 0,-1 2-15 16,1 1 8-16,-3-2 10 0,2 3 8 0,1-4-19 16,-4 0 11-16,1 5 8 0,3-4-13 15,-4 3 2-15,0-2-4 0,-3 2 4 0,4-3-2 16,-5 4 0-16,3-4-8 0,-4 3 5 0,2-4 11 16,-4 5-16-16,0-3 13 0,-2 1-2 0,2 0-1 15,-3 2 1-15,-3-2-1 16,0 0-2-16,-1 3 0 0,-3-3 0 0,1 2-6 15,-4 1-4-15,3 0 12 0,0 1 9 0,0-2 4 16,-3-1-13-16,3 2-10 0,1 1 6 0,-4 0 7 16,2 0-3-16,-1 0-7 0,-2 0 0 15,1 1-3-15,-4-1 5 0,1 5 8 0,-4-4 3 16,3 0-6-16,-6 4-4 0,6-3-1 0,-2 2-2 16,1 2-1-16,-1-2-9 0,2-1-1 0,1 0-7 15,2 2-5-15,1 2-8 0,7-4 8 16,-1 3-44-16,1 1-30 0,3-2-60 0,-7 6-117 15,11-1-535-15,-1-2 77 0,-2 1 91 0</inkml:trace>
  <inkml:trace contextRef="#ctx0" brushRef="#br1" timeOffset="190205.36">22981 11671 624 0,'3'-5'241'0,"-3"5"-26"0,7-7-8 16,-7 7-25-16,3-3-90 0,-2-2 10 15,-1 5-12-15,0 0 2 0,3-8 3 0,-3 8-21 16,0-7 0-16,0 7-12 0,3-3 9 0,-3 3-25 16,0-7 8-16,0 7 18 0,0-8-31 15,0 8 2-15,-3-4-12 0,3 4 5 16,0-6-3-16,0 6-12 0,-3-7 7 0,3 7 2 15,-4-8-1-15,0 6-1 0,4 2-3 0,-3-8 1 16,-1 1-16-16,-2 4 0 0,3-2 13 16,-4 1 3-16,3-2 2 0,-6-1 0 0,3 6-22 15,0-6 4-15,-3 3-13 0,0-2 42 0,0-1-34 16,3 4 2-16,-7-2-7 0,4 3 5 16,-4-3-15-16,1 2 26 0,2 0-27 0,-3-1 16 15,-2 1-12-15,1 1 84 0,-1-1-16 16,-1 3 0-16,-1-2-7 0,3 1-8 0,-4 0-5 15,2 1-2-15,-4 0-1 0,0 0-10 16,2 1 5-16,-2 0-2 0,0 1-18 0,1-2-18 16,-4 4 25-16,3-1-7 0,1-2 8 0,-4 6-11 15,3-7 13-15,-6 7-21 0,4-1 14 0,-1-1 2 16,0 0-13-16,-1 0-5 0,1 2 5 16,1-2 5-16,-4 2 0 0,3-1-2 0,2 1-3 15,-1 0-2-15,-4 1 15 0,6 0-8 0,-3 1-7 16,0-1-9-16,1 2 14 0,2-2-10 15,-3 2 2-15,0 1-11 0,3 0 1 0,-9-1 15 16,3 5 5-16,2-5-25 0,-2 5 7 0,-1 0 3 16,-2-2 13-16,2 2-6 0,1-1 11 0,0 1-13 15,-3-2 3-15,2 2 5 16,1 3-11-16,-1-3 8 0,-3 2-13 0,4-2 19 16,-1 2-4-16,-2 1-7 0,-8 5 16 0,-2-3-11 15,5 5-10-15,-3-3 17 0,4-4-6 0,-3 7 4 16,6-7-2-16,3 0-6 0,-2 1 3 15,-5 1 0-15,-2 5-5 0,10-5 8 0,-8 5-3 16,-2-2-2-16,10 1 9 0,-10 1-12 0,9-2-5 16,-7 4 3-16,4 4-1 0,5-9-10 15,-5 8 11-15,0 1 2 0,0 2 0 0,4-1 2 16,0 2 1-16,-1 0 0 0,1 0 2 0,2 0-5 16,-2-1 15-16,4 1-7 0,-1-2 2 15,3-3-2-15,4-4-13 0,-1 0 5 16,-6 8 5-16,4-2-8 0,0-6 1 0,-4 11 7 15,0-3-3-15,3 5-7 0,1-9 8 0,-4 7 4 16,1-1-4-16,5-5-3 0,-3 7 13 16,1-1 2-16,0-3-23 0,-1 2 13 0,7-2-5 15,-7 5-5-15,5-6 0 0,-2 5-2 0,2-4 9 16,2-2-4-16,1-2-11 0,2 1 3 0,0-2 20 16,-6 14-10-16,4-9 5 0,3-1-8 15,-1-2 1-15,-5 11 4 0,4-7 3 0,3-4-15 16,-1 2 15-16,-1 0-10 0,4-1 0 0,0 1 15 15,-2-1-7-15,1 3-3 0,-2 1 2 0,4 1-4 16,-1-3 7-16,2 1-8 16,-4 1 9-16,5 0 6 0,-2-2-12 0,-1 1 11 15,4 3-9-15,-2-5-4 0,-1 4-1 0,3-1 0 16,-1-2 9-16,1 2-17 0,3-2 22 0,-3 3-4 16,2-5-9-16,-2 2 2 0,3-1-8 15,0-2 21-15,0 5-21 0,0-1 11 0,3-1 2 16,-2 2-3-16,2-2-2 0,0 2-2 0,1-3 4 15,2 1 4-15,-2 0-4 0,3 1 11 16,0-4-8-16,-1 3-2 0,1 0-9 0,1-3 4 16,1 2-6-16,1 3 1 0,1-3 9 15,-4-2 1-15,3 2 2 0,0-1-5 0,1 1-3 16,5 8 1-16,-2-5-6 0,-3-7 13 16,3 2-7-16,-4 0 9 0,9 7-4 0,-4-4-8 15,2-3 5-15,-4-3 7 0,1 1-2 0,3 1-5 16,4 7 3-16,-1-6 5 0,-3-5 10 0,0 0-8 15,4 0-5-15,3 8-2 0,0-7-1 16,2 5 8-16,-4-5-2 0,1-2-11 0,-2-2 6 16,-1 1 10-16,1 0-11 0,10 4 1 0,0 3 10 15,-7-8-3-15,-1 1 0 0,-2-3-2 0,3 2 12 16,0-3-20-16,7 12 3 16,3-6-11-16,-7 0 18 0,7 0-17 0,-6-2 2 15,6 2 17-15,-3-4-14 0,-4-2 10 0,7 6-6 16,3-3 1-16,-5-1 4 0,5 2 4 0,0-2 4 15,2 1-20-15,1-1 10 0,-2-1-2 16,-1-4-1-16,5 5 11 0,-2-2-8 0,-2 2 0 16,7-3-2-16,-11 0-1 0,7 3-2 0,4-3 3 15,-1 0-8-15,1 0 17 0,-2-1-9 16,-5-2 5-16,4 2-13 0,5-2-1 0,-2 2 9 16,2-2 15-16,2 0-18 0,1-2 8 0,2 1 4 15,-4 1-9-15,2-1 5 0,-8-3-6 0,9 2-7 16,-9-2 10-16,8 0 0 0,-8 0-5 15,9-3 8-15,-6 3-3 0,8-1-5 16,2 0 0-16,-10-5 8 0,-4 4-11 0,14-2 3 16,3 2 5-16,0-2-7 0,-2 0 4 0,0 0 9 15,-7 0-11-15,-8-3 7 0,3 2 11 16,0-3-15-16,12 4-3 0,-9-2 5 0,-2-2 5 16,13 0-20-16,-7 0 5 0,-3-1-11 0,13 0 24 15,-9 0-10-15,-4-1 7 0,0-1-5 0,2 1 7 16,12-2-4-16,0-2 2 0,-5 1 5 15,2 1-7-15,4-3-6 0,-6-1 16 0,4 0-10 16,0-1-14-16,1 0 9 0,0 0 9 16,-1-2 1-16,1-1-5 0,1-1 2 0,-3 0 5 0,2 0 21 15,-4-1-24-15,0 0 14 0,-4-3-24 16,1 1 1-16,0 2 2 0,0-3 10 16,0-1-12-16,1-1 2 0,-4 0-3 0,3-2 3 15,0-2-3-15,-1 2 1 0,4 0 15 0,-3-1-18 16,0-1 20-16,3-1-7 0,-3-2-21 15,2 2 20-15,-5-1 6 0,0-2-3 0,3-1-15 16,-5 2 10-16,-1 1 3 0,-2-2-8 0,1-1 8 16,0-1-6-16,0 0-7 0,3-3 10 0,-3 3 8 15,0-2-20-15,-1-1 7 0,1 1-6 16,-3-2 27-16,3 1-34 0,-4-1 11 0,4 3 2 16,-7-4-6-16,4 3 4 0,-5-1 10 15,-2 0 2-15,2 2-15 0,-4-3 10 0,-2 1-8 16,0-1 3-16,-3 0-7 0,0 1 19 15,-4 3-17-15,2-5 8 0,-3-1 10 0,2 0-29 16,-5-1 1-16,0 6 10 0,-5 2 12 0,5-11-14 16,-2 6-9-16,3-5 24 0,-4 0-18 15,-2 3 2-15,-2 5-5 0,5-11-5 0,-3 6 3 16,2-3 2-16,0 3 41 0,-5 6-30 0,-2-6-19 16,0 6 16-16,1-6 5 0,-1 4-2 0,2-12-1 15,1 6-2-15,-5 4-3 0,-1 0 16 16,3-1 12-16,2-12-4 0,-2 9-21 15,-3 4 7-15,0-2 9 0,-3 2 4 0,3-3-20 0,-2 3 12 16,1-4-1-16,-5 1 4 0,3 0-3 16,3 1 1-16,-6 1-8 0,-1-2 10 15,4 0-2-15,-4-1-13 0,3 1 10 0,-4-3 8 16,1 1-5-16,0 2-11 0,-3-3 34 0,3 1-36 16,-2 6-1-16,-2-7 24 0,1 1-10 15,-3-1-10-15,0 1 9 0,0 2 3 0,1-1-15 16,-4 0 0-16,3 0 8 0,-4-1 7 0,1 1-5 15,-2 0 5-15,1-1-2 0,0 1-11 0,-2 1 3 16,-2-2 11-16,-2-7-9 0,2 1 9 16,-1 4-11-16,-3-6-3 0,1 6 8 15,1 8 8-15,-2-12-21 0,-1 3 11 0,1 5 17 16,-4-9-20-16,4 10-2 0,-4-7-1 0,1 0 13 16,2 6-15-16,-5-6-2 0,0 2-1 15,4-1 3-15,0 3 0 0,1 10 5 0,-5-11 10 16,3 4-20-16,-5-4 12 0,-1 0-2 0,6 6 3 15,-6-7 4-15,1 4-12 0,-1-3 0 16,-1 2 5-16,-2-4 3 0,-1 3 7 0,-2 2-13 16,-1-1-4-16,-3 1 9 0,0 1-4 0,0-1 2 15,-4 5 7-15,1-4-9 0,-4 5-8 0,3-3 7 16,-3 4 13-16,-1-1-17 0,-1 1-1 16,2 2 8-16,1-1 5 0,-3 2-2 15,-1-1-3-15,3-1 7 0,-3 1-9 0,-4 3-1 16,4-2 13-16,-3-1-10 0,-6 4-7 0,5-3 4 15,-3 3 3-15,-4-3 0 0,4 1 0 16,-4 1 8-16,0-1-11 0,-3-2 6 0,4 6-8 16,2-5 2-16,-5 6 3 0,2-3 8 0,0 0-16 15,0 0 11-15,-6 5-6 0,0-3 11 16,-1 0-11-16,0 1-4 0,-17-5 7 0,14 4-13 16,-17 0 8-16,7-4 7 0,10 9-12 0,-13-9 0 15,10 10 5-15,2-1 2 0,-19-2-7 0,2 2-18 16,-4 1 23-16,-3 2-1 0,-2 3-1 15,13 6-1-15,-6 2-5 0,-14 4-10 16,-10 4 5-16,-5 2-25 0,-5 6 4 0,-7 1-35 16,-25 12-10-16,7 5-47 0,-2 4-51 0,-8-13-148 15,4 24-578-15,-1-1 129 0,4 0 65 16,3-5 92-16</inkml:trace>
  <inkml:trace contextRef="#ctx0" brushRef="#br1" timeOffset="193143.86">23907 12765 309 0,'3'-7'154'0,"-3"7"-8"0,0 0-18 15,3-6 66-15,-3 6 1 0,0 0-19 16,3-5-17-16,-3 5-23 0,1-6-3 0,-1 6-13 16,0 0-20-16,0 0-5 0,1-7 2 0,-1 7-18 15,0 0-15-15,-2-4 3 0,2 4 2 16,0 0-13-16,-6-7 6 0,6 7-14 0,0 0 1 16,-3-7-8-16,0 5-8 0,3 2-7 0,-4-6 17 15,4 6-9-15,-6-6-6 0,5 4 0 16,1 2-2-16,-9-7-6 0,4 5 0 15,-1-2 1-15,2 0-6 0,-2 2 1 0,-1-4 17 0,0 3-25 16,0-3-1-16,0 2 11 16,0 0-2-16,-3 1-4 0,3-2 4 0,-3 1-6 15,-1-1 3-15,3 1 5 0,-3 0-3 0,1-2-7 16,-1 2 17-16,1-1-7 0,0 2-8 0,-1-4 11 16,1 4-6-16,-1-1 3 0,1-1-8 15,0 0-2-15,-1 1 0 0,1 0-3 0,0-2-77 16,-1 4 11-16,-2-2 7 0,3-1 11 0,-1 3 2 15,1-3 10-15,-3 4-20 0,2-2 15 16,-2-1 18-16,2 0-8 0,1 0 11 0,0 2-11 16,-4 0 3-16,4-4-7 0,-3 6 27 0,2-3 1 15,1-1-4-15,0 1-6 0,-4 2-11 16,4-3 7-16,0 2 6 0,-1 1 15 16,-2-2 5-16,2 0-12 0,-2 2-6 0,3 1 8 15,-4-2 10-15,1 1-12 0,2-2 4 0,-3 2-9 16,1 1-4-16,-1 0 4 0,1 0 22 15,-2 0-15-15,2 0-13 0,-1 0 8 0,-3 0 8 16,0 1-8-16,4-1 20 0,-5 4-12 0,2-2-1 16,-2-2 11-16,1 0-8 0,-3 1-15 15,2 2 20-15,-2-1-5 0,2 0-2 16,-2-2-11-16,0 5 13 0,-1-3-10 0,0 1 10 16,2 4-18-16,-3-6 16 0,-1 6-18 0,-1-2 17 15,0 0-2-15,-3 2 0 0,3-1-5 16,1-2 0-16,-2 4 2 0,1-1-7 0,0 0 10 15,3 0-3-15,-2 1 1 0,-1-1 7 0,0 2-13 16,0 1 29-16,3-1-16 0,-3-1-10 16,0 2 2-16,0 0 14 0,0 3-11 0,1-3-11 15,-4 1 29-15,2 2-13 0,1-2-12 0,4 0 12 16,-7 3 8-16,2 0-8 0,-2-2-18 0,0 2 15 16,3 0 4-16,4-3-9 0,-5 3 18 15,2-3-2-15,2 3-8 0,-3-3-7 0,0 6 4 16,0-2-7-16,-3 1 13 0,3 0-8 0,4 0 5 15,-5 2-8-15,1 1 6 0,0-2 0 16,1 1 9-16,-1 4-1 0,0-4-14 16,3 4 6-16,-2-2 2 0,2-2-16 0,0 5 1 15,1-2 20-15,2 0-2 0,-2-2-13 0,0 4 2 16,2-2 3-16,-1-1 21 0,1 4-6 16,1-5-7-16,0 5-16 0,0 1 6 0,3-2-6 15,-3 1 5-15,3-3 29 0,-3 4-34 0,4-1 16 16,-1-1 15-16,0 1-28 0,1 0 5 15,2-4 0-15,-2 5-3 0,-1 0 1 0,4-7-1 16,0 6 1-16,-4 1 15 0,4-3-13 0,0-1 2 16,-1 2 8-16,-2 4-20 0,2-2 10 15,-2 0 0-15,3-3-2 0,-1 4 2 16,0-1 25-16,-1-3-9 0,1-2-14 0,4 3 8 16,-3-3-7-16,2 2-1 0,-2-2-2 0,1 3-12 15,2-1 14-15,-1-2 6 0,2 5-13 0,-1-2 12 16,0-3-19-16,0 4 14 0,3-1 1 15,-2-1-3-15,-1 1 20 0,1 0-22 0,2 0 4 16,-3-4 11-16,3 6-8 0,-2-2-10 0,3-3 10 16,-1 4 3-16,-2-1-13 0,1-1 12 15,2 1 4-15,0-1-11 0,2 0-3 0,-5-1 11 16,6 2 2-16,-3-4-13 0,0 6 1 0,3-3 7 16,-1 2 0-16,-2-4-2 0,3 3 2 15,0 0 2-15,0 2 6 0,0 0 5 16,3 0-20-16,-3 1 9 0,4-1-2 0,-1-1-7 15,0 1 7-15,0 0-2 0,1 0-6 0,-1 0 13 16,2-4-7-16,1 4-1 0,-2 0-2 16,5-1 8-16,-5-1 7 0,7 2-12 0,-5-4 2 15,4 3 3-15,1 1 2 0,-1 0 13 0,0 0-26 16,1 0 11-16,2 0 2 0,-3 0 3 16,4-2-21-16,0 2 16 0,0-1-10 0,-1 0 2 15,4 1-11-15,-3-3 9 0,3 3 7 16,-3-2 5-16,3 2-7 0,0-1 4 0,0 1 4 0,0-2-4 15,3-3 6-15,-2 5 0 0,2-4 5 16,1 0 5-16,0 2-15 0,2-3-3 16,-2 0-8-16,3 0 6 0,0 0-1 0,2-1 3 15,-1-1 0-15,2-1 6 0,0-1-22 0,1 1 19 16,3-3 2-16,-1 3-2 0,11 0-11 16,-4-1 3-16,-6-4 0 0,17 5 0 0,-10-3 6 15,-7-3-4-15,3-1 14 0,4 2-16 0,-4-2 10 16,0 0-3-16,3-1-12 0,-2 3 13 15,-1-4-3-15,3 3-5 0,2-3 0 0,-2-1-10 16,0 1 2-16,4 0 1 0,-2-1 7 0,-2-1 10 16,4 1-5-16,15 2-3 0,-10-2-2 15,-8-1 3-15,3-1 10 0,0 2-16 16,0 0-7-16,0-2 15 0,-1-2 5 0,-1 3-12 16,2-2-6-16,-1 0 16 0,-1 0 5 0,1-3-1 15,-2 2-6-15,3-2 6 0,3-1-7 16,-3 2-2-16,1-2 5 0,2 0-1 0,-3 0-14 15,4 0 2-15,-2-2 5 0,-2 2 2 0,4-1 13 16,-4-2-12-16,1 3-3 0,1 0-3 0,-5-1 14 16,4 0-14-16,-8 1 16 0,0-2-13 15,7 1 3-15,-7 0 7 0,0 0-5 0,1 1 8 16,-1-4-11-16,3 3-7 0,-3 0-5 0,0-2 2 16,4 0 6-16,-4 1 7 0,4-2-13 15,-4 0 6-15,3-1-1 0,1 1-2 16,-1-2 15-16,2 0-2 0,-2 0 2 0,1 0-13 15,2-1 16-15,-2 1-8 0,-3 0-5 0,2 0 31 16,-3-1-26-16,0-3 11 0,0 3-16 16,2-1-11-16,-1 1 19 0,-2-3-11 0,0 2 1 15,2-3-3-15,-2 0 7 0,-1 1 6 0,2-1 5 16,0 1-18-16,0-2 5 0,3 0-3 16,5-5 8-16,-2 3-10 0,-9 0 3 0,10-6-6 15,-3 6-2-15,3-7 2 0,0-1 8 0,0 2-3 16,-10-1 24-16,-3 4-29 0,9-4 3 15,-6-1 23-15,-4 4-15 0,0-1 7 16,5-6-15-16,-2 2 20 0,-10 1 0 0,4 4-15 16,0-4-2-16,-4 2 22 0,1-3 3 0,3 2-25 15,-7 0-3-15,4-4 5 0,-1 4 18 16,-6-3-11-16,6 1 1 0,-3-2-6 0,0 0-7 16,-3 0 3-16,3 0 7 0,-3 0 3 0,0 0 2 15,2-2-18-15,-1-3 24 0,-2 4-16 0,1-2 2 16,-1-1 11-16,1 0-13 0,-2-1 10 15,0 1-5-15,-1-3 3 0,-1 2-8 0,1-2 5 16,0 1 5-16,-3-2 6 0,2 1-16 0,-2-1-5 16,0 2 12-16,-3-2-9 0,1-1-9 15,-2 1 6-15,0 0 0 0,-1-2 13 16,-2 2-6-16,-1-2 4 0,0-4 1 0,0 4-7 16,0-5 8-16,-1 5 0 0,-2-5-1 0,-1 4 11 15,1-3-10-15,-4-11 2 0,3-1-18 16,-5 2 80-16,-2 5-5 0,-2-2-24 0,6 9 8 15,-7-11-2-15,1 8-18 0,0-3 10 0,-2 1 5 16,-2-1-16-16,3 1-4 0,-6 0 0 16,3 0 2-16,-1 0-13 0,-2 2 6 0,-1-2-6 15,-2 2-5-15,2-2 6 0,-3 2-6 0,-3-2-8 16,0 1 3-16,-1 4 1 0,-3-3 14 16,-1 0-17-16,-4 3 7 0,-2-4-2 15,0 1-11-15,-9-3 16 0,-1-4-6 0,1 4-9 0,-2-2 12 16,-2-2 0-16,5 3-2 0,-4-4-8 15,3 7 0-15,-5-1-2 0,1-1-4 0,0 1 6 16,3 10 3-16,-8-4-8 0,-8 2 5 16,2 0 8-16,-6 3-8 0,0 1 0 0,-8 2 12 15,2 2-22-15,-2 1 5 0,-2 3-3 0,-1-1 13 16,-6 4-5-16,-1 2-10 0,-9 6-3 16,-6-3-12-16,0 6-9 0,-2 2-19 0,-6 4-9 15,0 2-25-15,-11 1-23 0,-6 4-51 16,-4 5-34-16,-4 4-130 0,7-1-581 0,-36 10 100 0,-2-3 97 15,4 5 87-15</inkml:trace>
  <inkml:trace contextRef="#ctx0" brushRef="#br1" timeOffset="194920.92">24273 13600 302 0,'3'-4'99'0,"-3"4"98"0,0 0 1 15,7-5-6-15,-7 5-16 0,4-4 6 16,-4 4-21-16,0-4 11 0,0 4-16 0,3-7 5 16,-3 7-20-16,0 0-100 0,3-5 7 15,-3 5-4-15,1-5 5 0,-1 5-14 0,0-8 6 16,0 8-7-16,-4-7 7 0,4 7 12 0,0-10-9 16,-3 3-8-16,3 4 20 0,-4-2-15 0,4-5-18 15,-4 6 31-15,1-3-16 0,0 0 3 16,-1 0-13-16,-2-1 16 0,2 1-21 0,-3-3 0 15,0 3-5-15,0 1 7 0,-2-4-2 0,1 4 0 16,1-1 3-16,-2 0-3 0,-1 0-5 16,-1-1-3-16,1 3 1 0,0-2 2 15,-4 1-11-15,2-1 6 0,-4 0 2 0,0 3 1 16,-2-2-6-16,2-1-7 0,-2 6 2 0,-3-6 13 16,1 4-8-16,-4 1-13 0,0-3-4 15,0 3-4-15,0 0 4 0,-6-2 9 0,6 4 3 16,-1 0-2-16,-2 0 0 0,3 0 2 0,-2 0-10 15,-2 4 2-15,0-1 3 0,-2-2 0 16,3 5 8-16,-1-2-21 0,4 3 8 0,-1-3 5 16,-2 2 13-16,4 2-1 0,-1-1-19 0,0 1 17 15,4 2-8-15,-4-2-12 0,0 4 15 16,-1 0 0-16,-2 2 11 0,4-3-11 0,-2 3-3 16,-2 1-2-16,0-1-7 0,2 1 20 15,-5-1-21-15,2 2 8 0,-2-3 0 0,-1 4-5 16,3-2 5-16,-2 2 2 0,3-2 9 15,-4 1-14-15,4 0 3 0,-1 1 8 0,-2 0-11 16,2 0-5-16,1-1 3 0,-1 2 10 0,1 0-12 16,1-2 2-16,1 1 12 0,-10 8-19 0,9-1 1 15,5-6 1-15,0 4 8 0,-3-3 7 16,4 0-21-16,-1 4 14 0,0-2 4 0,2 0-4 16,-2 2-21-16,4-1 23 0,-1 1 7 0,-2 0 4 15,3 2-4-15,0 0-4 0,4 0 5 16,-5 2-11-16,5-4-12 0,-1 2 20 15,3 2-10-15,-2-4 2 0,2 0 1 0,-2 3-1 16,6-4 3-16,-3-1 8 0,3 3-8 0,0-2-5 16,1-1 10-16,1 4-13 0,-1-2 5 15,2-1-4-15,1-1-1 0,3 0 0 0,0 0 3 16,0 0 13-16,0 0-3 0,3 4 5 0,-2 0 1 16,5 0-9-16,-2-2 19 0,3 1-19 15,0 1-7-15,-1-1 2 0,4 3 6 0,1 0 10 16,2-2-13-16,2 1 0 0,-2-1 13 0,1 3-16 15,2-3 6-15,-1-3 4 0,4 3-4 0,-1-1 10 16,2-1-3-16,1 0-13 0,3-3 8 16,0 2 1-16,7 5 1 0,3-1 6 0,0-1 2 15,3-1 1-15,-2 1-3 0,2-2-19 16,4-3 24-16,-6 0-13 0,-4-7-5 16,12 8 0-16,-1-4-7 0,2 4 4 0,-3-3 11 15,-3-4-6-15,-4-3 4 0,0 3-6 0,1-3 7 16,13 1 19-16,-4-1-26 0,10 2 13 0,-3-2-3 15,-3-4-8-15,7 3-2 0,-7-5 16 16,-3-2-1-16,13 3-5 0,-7-2 11 0,-3-4-26 16,13 5 7-16,-13-2-4 0,0-3 2 0,2 0 7 15,-4 0-4-15,19 0-3 0,-1 0-3 16,-2-1 1-16,3-2 7 0,-4-1-5 0,-6 4-5 16,4-4 5-16,2-2-8 0,-3-1 18 0,-10 4 1 15,10-2-9-15,-3-4 1 0,-10 1-1 16,-2 0 11-16,9-1-15 0,-8 1-1 15,8-7 13-15,-5 2-7 0,5-2 5 0,-4 0-6 16,-1-2 6-16,0 2 7 0,-1-3 3 0,-3 1-26 16,-7 2 13-16,-5 0 13 0,9-5-15 15,-9 2 12-15,-4 3-2 0,-2-3 15 0,2 1-10 16,-7-2-5-16,4-2-10 0,-3-3 4 0,-1 5 3 16,-3-6 1-16,0 1-11 0,0-1 10 0,-3-1-2 15,0-2-3-15,-1-1 5 0,-2 2 0 16,-1-3-10-16,-3-5-2 0,-1 6 4 15,2-4 6-15,-2 0 7 0,-3 1-12 0,-2-3-3 16,-1 1 2-16,0-3-2 0,-1 3 16 16,-5 0-6-16,3-3-7 0,-8-10 4 0,4-1-20 15,-3 4 26-15,-4 0-10 0,4 7-1 0,-7-5 1 16,0 0-6-16,0 1 6 0,-3 1-1 0,-1 2-7 16,0-1 8-16,-2 1 12 0,-1 1-22 15,-1 1 4-15,-5-3 6 0,2 6-1 0,-3-2 6 16,1 2-11-16,-1 1 3 0,-3-2 5 0,3 1-2 15,-3 6-16-15,0-6 26 0,-3 3-23 16,-2 1-1-16,-1-2 6 0,-4 6-2 0,-2 0 9 16,-5 0 1-16,0 5-3 0,-4 0 2 0,-3 2 9 15,-4 1-14-15,1 4-10 0,-1 1-2 16,-5 2 20-16,2 1-18 0,-4 2 0 16,-6 1 8-16,3 3-5 0,-7 2-21 0,-2-1 13 15,1 0 3-15,-5 6 5 0,7-3-36 0,-1 1-16 16,-14 6-20-16,4 1-33 0,0 0-13 15,2 8-69-15,-2-2-120 0,6 9-523 0,1-2 95 16,1-1 77-16</inkml:trace>
  <inkml:trace contextRef="#ctx0" brushRef="#br1" timeOffset="196420.81">23918 14276 558 0,'0'-4'279'0,"0"4"-34"0,0-7-9 16,0 0-16-16,0 7-20 0,0-9-14 15,0 3-1-15,0 3-19 0,0-4-10 0,0 0-7 16,0 2-19-16,0-1-2 0,-1-1-31 15,0 0 24-15,-2 2-16 0,0-1-5 0,0-1-13 16,0 0-16-16,3 2 9 0,-4 0-16 16,1-3-6-16,-1 3 1 0,-2 0-5 0,1-2-13 15,-1 5 0-15,1-4 0 0,-3 4-3 0,1-1-7 16,0-1-3-16,0 3-2 0,-3 0-16 16,-1 0 13-16,11 1-18 0,-23 1-7 0,9 0 20 15,4 2-13-15,-3-1-3 0,1 3 14 0,-1-4-14 16,-4 6 3-16,4-1-2 15,-5 0-1-15,5 3 11 0,-1-3-18 0,0 4 0 0,0 1 10 16,4-3-2-16,-3 3 7 0,2-3-13 16,1 6-4-16,-3-3-4 0,2 1 6 15,4 1-2-15,-2 1 4 0,1-3 3 0,1 3-3 16,1-3-2-16,2 3 23 0,1-3-41 0,-3-1 26 16,1 3-6-16,2-4-4 0,0 2 1 0,3 2 14 15,-4-2-28-15,4-3 20 0,0 6 7 16,0-3-14-16,0-1 9 0,0-2 3 0,0 4-10 15,4 0 3-15,-4-4-1 0,3 6-5 0,0-3 6 16,2 1 7-16,-2 0-20 0,0-1 9 16,4 3 9-16,-4 0 2 0,4-3 0 15,-1 0-10-15,2 0 8 0,-1 1-6 0,2-2 3 16,2 2 3-16,-4-2 10 0,6 0-6 16,-2 0 9-16,-1-2-24 0,3 3 16 0,2-2-6 15,-2-1-7-15,1 1 23 0,2 0-8 0,-2-2 6 16,0 1-6-16,3-2-5 0,-3 1-5 15,3 0 10-15,-1-1 3 0,-1-1 0 0,2 2-8 16,0-3 23-16,0 0-25 0,0 1 12 0,1-3-5 16,2 1-2-16,0 0 0 0,-3-2 20 0,4 0-3 15,0-1-12-15,-2 0-3 0,2-1 24 16,0-3-29-16,2 1 10 0,3 0 6 16,0-2-19-16,-2-2-2 0,0 0 23 0,-1 3-28 15,2-3-10-15,2-2 25 0,0 1 3 16,-2 1-18-16,2-1 17 0,-4-3-12 0,4 3 3 15,-5-2-1-15,2-3 1 0,-4 5-6 0,0-3 11 16,1-3-5-16,-4 4-3 0,0-1 25 16,-3 0-17-16,0 0 2 0,-4-3-5 0,0 4 16 15,1-5-11-15,-5 4-2 0,1-3-1 0,-1 0 6 16,-1-1-15-16,-2 1 12 0,0 1-13 16,-3-1 6-16,0-1-3 0,-3 0 10 0,0 1-15 15,-2-1 2-15,-1-1 32 0,-1 1-40 0,0 0 19 16,-4-3-3-16,-2 1 5 0,0 2-10 15,-1 1 6-15,0-2-24 0,-3 3 15 16,1-4 6-16,1 4 7 0,-1 0-15 0,-2-1 7 16,1 2-4-16,0-1 12 0,-1 2-15 0,2 2-18 15,-1 0 10-15,3 2 21 0,-3-2-26 16,0 2 2-16,0-1 1 0,0 6-11 0,-1-4 21 16,-2 3 3-16,3-1-14 0,-4 2 11 0,0 1-5 15,0 0-8-15,-2 2 21 0,-1-1 2 16,0 0-15-16,1 3-1 0,-1-3 14 0,-3 5-6 15,-1-3 3-15,4-1 3 0,0 5-6 0,-3-5-4 16,0 5-1-16,6-2 16 0,0 0-13 0,-2-1 17 16,2 3-17-16,3-4 3 0,-1 0-3 15,1 3-3-15,2-2-7 0,1 1 12 16,2-1-10-16,-1-3 8 0,4 1 5 0,0 4-8 16,-1-4-12-16,5 0 2 0,-1-1-31 15,7 0-12-15,-13 6-11 0,8-5-5 0,-1 2-20 16,3 1-77-16,-1-1-15 0,-6 3-177 0,7-4-515 15,3-2 90-15,0 10 74 0,0-10 124 16</inkml:trace>
</inkml:ink>
</file>

<file path=ppt/ink/ink3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8T11:10:57.755"/>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C00000"/>
    </inkml:brush>
  </inkml:definitions>
  <inkml:trace contextRef="#ctx0" brushRef="#br0">8359 5943 862 0,'0'0'259'0,"0"0"-29"0,-3-2-94 0,3 2-6 16,0 0-4-16,0 0 17 0,-7-5-25 0,7 5-16 15,0 0-17-15,0 0 4 0,0 0 11 16,0 0-44-16,-6-2 11 0,6 2-16 0,0 0 3 16,0 0-6-16,0 0-7 0,0 0-15 0,0 0 5 15,0 17-16-15,3-8 18 0,-3 4 24 16,0 5-34-16,0 1-8 0,0 3 16 16,0 3-13-16,0 2-11 0,0 0 4 0,-3 3 7 15,6-3 7-15,-3 1 1 0,0 1-11 0,3-3-2 16,-3-1-3-16,4 0 64 0,-1 2-10 15,1-5-15-15,-1-1 0 0,1-4-37 0,2 4-19 16,-2-5-24-16,3 1-23 0,3-6-69 0,-3 3-117 16,3-3-546-16,4-3 82 0,-4 2 10 15,3-5 90-15</inkml:trace>
  <inkml:trace contextRef="#ctx0" brushRef="#br0" timeOffset="403.58">8965 6093 665 0,'-3'-9'253'0,"2"7"16"0,1 2 15 15,-6-7-7-15,2 1-26 0,4 6-31 0,-10-3-8 0,6-2-27 16,4 5 14-16,-13 0-58 16,13 0-13-16,-21 6-8 0,11 0-12 0,-1-1-8 15,-2 3-13-15,3 2-5 0,-4 3-8 0,4-3-5 16,3 5 0-16,-3-3-15 0,3 3-16 0,1-1 6 15,5-3-16-15,-2 4-13 0,3-3 6 16,3 3-3-16,0-1-21 0,4-3-10 0,0 2-20 16,4-3-23-16,2-1-31 0,1-1-49 0,0-1-71 15,6-3-47-15,-10 1-58 0,11-3-505 16,-5-2 85-16,2-1 103 0,-2 0-24 0</inkml:trace>
  <inkml:trace contextRef="#ctx0" brushRef="#br0" timeOffset="1337.9">9180 6209 862 0,'0'-9'230'0,"3"3"47"16,-3 6-11-16,-3-8-12 0,3 8-22 0,0-4 1 15,0 4-33-15,-3-6-21 0,3 6-20 0,0 0 0 16,-3-5-29-16,3 5-10 0,0 0-2 16,0 0-20-16,0 0-22 0,0 0 11 0,0 0-10 15,-1 20-23-15,2-15 5 0,2 2-13 0,-3-1-8 16,3 1-5-16,1-4-12 0,-1 4 2 0,4-1-3 15,-3-3-14-15,2 3 1 16,1-5-2-16,-1 0-7 0,5 0 4 0,-11-1-12 0,17-2 2 16,-6-2 1-16,-1 0 12 0,3-5-15 15,1 1 5-15,-4-5 2 0,4 2 3 16,-4 0-15-16,0-3 10 0,1 3 5 0,-1-4 2 16,-3 5 1-16,0-3-8 0,0 4 17 0,-1-1 4 15,-2 2 17-15,-1 0-18 0,1 2 13 0,-1-1 3 16,0 3-23-16,0-2-8 15,-3 6 10-15,5-4-10 0,-5 4 10 0,0 0 1 0,0 0-9 16,6 18 8-16,-6-7 6 0,1 6-9 16,1 5 6-16,2 3 5 0,-4 3-23 15,3 5 5-15,-3 6 8 0,0-4-13 0,0 5 7 16,0-2-4-16,3 2-6 0,-3-1 16 0,0-2-6 16,0 2-2-16,-3 2-5 0,0-4 13 15,-1-1-13-15,1-2 12 0,0-7-14 0,0-2-4 16,-2-1 4-16,-1 1-11 0,-1-6 5 0,0 2-2 15,-6-3 4-15,2-3 4 0,1-4 2 0,-1-1-6 16,-1 2 9-16,1-6-8 0,1 1 15 16,0-2 2-16,3-4-4 0,-1-1 2 0,-1 0 5 15,9 0-12-15,-11-6 2 0,5-2 2 16,2-1 6-16,3-1-6 0,1-3 16 0,1-4-15 16,6-1 5-16,0-2-1 0,3-6-9 0,7-4 7 15,7-12 0-15,-1 0-8 0,5-5 9 16,0 3-1-16,6-13-16 0,0 4 9 0,0-6-19 15,1 0 14-15,-4-4 12 0,0 5-8 16,-1-2-4-16,-7 10-1 0,-2 3 5 0,-3 2 11 16,-2 3-8-16,-6 9 13 0,1 6-8 0,-7 2 23 15,2 2-18-15,-3 5 13 0,0 0 0 16,-3 2-12-16,0 1 14 0,-3 1-4 0,3 3 2 16,-6 1 2-16,2 1-17 0,1 2-3 0,-5 1 13 15,2 5-20-15,6 1 4 0,-17 4 3 16,9 6-2-16,-1 3-8 0,-1 4 17 15,3 6-19-15,-4 4 2 0,4 4 0 0,1 2 10 16,0 0 5-16,5 1-15 0,1-7-3 0,0 4 0 16,1-5-7-16,5 0 0 0,-2-1 4 15,5-2 6-15,-1-4 5 0,-2-2-10 0,4-2-5 16,-3 1-1-16,4-6 4 0,-1-1-9 0,0-2 26 16,4-4-20-16,-1 1 10 0,-2-4 2 15,2-1-2-15,-2-4 13 0,2 1-13 0,1-5-8 16,-3 2 5-16,-2-2 8 0,1 2-10 0,-3-1 12 15,1 1 9-15,-2 0 1 0,1 2 12 0,-4 0-9 16,0 3 3-16,1-4-16 16,-1 5 16-16,1-5 8 0,-4 6-24 0,7-3 9 0,-7 3-16 15,0 0 12-15,0 0-9 0,0 0 4 16,10 10 1-16,-7-3-6 0,-2 2 3 16,2 0 0-16,1 2-10 0,-1 2-10 0,-2-4-1 15,2 2-7-15,0 2-26 0,3-2 0 0,-2-1-66 16,2 3-41-16,-5-4-87 0,3-1-129 0,2-1-503 15,1-3 117-15,-3 1 69 0,2-5 29 16</inkml:trace>
  <inkml:trace contextRef="#ctx0" brushRef="#br0" timeOffset="1492.42">10001 5909 837 0,'-4'-6'296'0,"4"6"-32"15,-2-3-21-15,2 3-23 0,0 0-43 0,0 0-34 16,0 0-50-16,-2 16-122 0,2-7-94 16,0 7-637-16,0-3 92 0,2 6 28 0</inkml:trace>
  <inkml:trace contextRef="#ctx0" brushRef="#br0" timeOffset="1836.95">10161 6200 765 0,'0'0'317'0,"0"0"-12"0,0 0-13 16,0 0-44-16,7 1-18 0,-7-1-17 15,0 0-39-15,0 0-31 0,0 0 1 0,0 0-29 16,0 0-13-16,0 0-28 0,0 0-25 0,6 2-6 16,-6-2-2-16,0 0-7 0,0 0-6 0,0 0 20 15,0 0-17-15,0 0 2 0,0 0-9 16,8-9-24-16,-5 6 5 0,1-3 25 0,-1-1-12 15,1 0 8-15,2-3 12 0,2 2 1 0,-2 3 7 16,-3-2 2-16,4 0-14 0,-3 1-4 16,2-1 11-16,-3 3-10 0,2-2 0 15,-2 4-8-15,1-3-5 0,-1 2-8 0,-3 3 16 16,6-3-14-16,-6 3 6 0,7-4 21 16,-7 4-21-16,0 0 2 0,0 0 6 0,17 7-19 15,-13-1 16-15,2-2-7 0,1 2-21 0,0 2-21 16,0-1-15-16,0-1-36 0,-1 0-38 0,2 3-13 15,-1-2-143-15,-4-1-100 0,7-4-464 16,1 1 49-16,2-3 93 0,4 0 50 0</inkml:trace>
  <inkml:trace contextRef="#ctx0" brushRef="#br0" timeOffset="2789.02">10606 5778 834 0,'-1'-3'335'0,"1"-2"-17"0,0 5-27 15,-3-7-32-15,3 7-6 0,-3-4-38 0,3 4-28 16,0 0 8-16,0 0-36 0,0 0-14 16,-3 19-11-16,3-9-30 0,0 5-4 0,0 3-5 15,3 3-23-15,0 4-3 0,-3 0 2 0,3 0-17 16,-3 0 13-16,4 0-26 0,0-4-11 16,-1 0 24-16,0-2-28 0,-2-1-6 0,2-3-7 15,0-1 5-15,0-3 5 0,-2 3-31 0,2-5 21 16,0-1-3-16,-3 0 3 0,0-4-8 15,0-4 8-15,0 6 8 0,0-6-29 0,0 0 5 16,0 0 3-16,0 0-5 0,-13-18-2 16,9 11-1-16,-2 0 3 0,-2-3 5 0,-1 3-3 15,2-1 11-15,-4 1-3 0,4-1 8 16,-2 4-11-16,2-4 6 0,-1 3 18 0,1 1-21 16,-2 3-5-16,2-4-8 0,7 5 8 0,-17 2 0 15,13 2 5-15,-6 4-13 0,2-1 8 0,5 3 11 16,-3-1-9-16,2 6-4 0,1-2-1 15,3 2 1-15,-3 0-6 0,6-1 10 0,-3-1 9 16,3 2-19-16,4 0 29 0,-1-3-21 16,5 1-3-16,-4-3 6 0,6 0 9 15,1-4-22-15,0 0 8 0,3-1 9 0,4-5-9 16,-4 0-3-16,4-2-8 0,-2-1 13 0,2-3-3 16,-3 0 3-16,2-2-2 0,-3 1-4 0,0-3 6 15,-3 2 11-15,-1-2-11 0,1 2-8 16,-4-2 23-16,0 2 1 0,-2 0 4 0,-1-1 1 15,-1 1-11-15,-2 1 10 0,-1 0 6 0,4 4-13 16,-7-4 5-16,1 2-11 0,-1 5 11 16,3-6-13-16,-3 6-5 0,0 0 8 0,-4-6-13 15,4 6 13-15,0 0-1 0,0 0-9 16,0 0 7-16,-10 17-13 0,9-9 3 0,1 2-3 0,-3 0 14 16,6 3-37-16,-3-5 21 0,1 4 15 15,2 0-21-15,4-2 4 0,-3-1 1 16,2 0-4-16,1 0-3 0,-1-2-2 0,5 0 7 15,-1-3-8-15,3 0 1 0,-2-4 4 16,3 0 1-16,0 0 2 0,-1-6-5 0,-3 4-10 16,4-4 26-16,-4 2 9 0,1-3-22 0,-4 0 10 15,-1-1 7-15,1 1-17 0,-4-3 7 0,1 3 19 16,0-1-11-16,-1 1-3 0,-3 2 11 16,0-2-1-16,-3 1-9 0,-1-1 17 0,1 3-22 15,2-2 7-15,-5 4-3 0,3-4-15 0,3 6 13 16,-7-3 10-16,3-1 3 15,4 4-11-15,0 0-4 0,-7-3 1 0,7 3 19 16,0 0-3-16,0 0-7 0,0 0-3 0,0 0-3 16,0 0 19-16,0 0-21 0,0 0 5 0,21 8 10 15,-21-8-15-15,14 0 2 0,-4 0 3 16,-10 0 0-16,17-1-2 0,-7 1-6 0,0 0 3 16,-3-2 7-16,-7 2-4 0,18 0 4 0,-18 0-2 15,13-2 0-15,-6 4 11 0,-7-2-22 16,13 0 19-16,-13 0-8 0,7 2 5 0,-7-2-5 15,7 4 16-15,0 1-21 0,-4-3 2 0,1 4 16 16,-1-2-11-16,0 3 9 0,1 1-6 16,2-1 10-16,-1 3-28 0,-2-2-17 15,4 6-6-15,-1-3-39 0,1 3-76 0,4-5-43 16,-1 0-136-16,7 2-538 0,-4-4 90 0,1 3 25 16,3-5 111-16</inkml:trace>
  <inkml:trace contextRef="#ctx0" brushRef="#br0" timeOffset="2962.13">11685 6123 857 0,'0'0'312'0,"0"-7"-40"0,0 7-32 0,1-7-30 0,-1 7-13 16,4-5-20-16,-4 5-29 0,0 0-22 0,3-4-11 15,-3 4 0-15,4-4-23 16,-4 4-7-16,10 0-29 0,-10 0-23 0,17 2-79 15,-10 0-36-15,2-1-74 0,-2-1-159 0,1 6-471 16,1-2 103-16,-5 2 58 0</inkml:trace>
  <inkml:trace contextRef="#ctx0" brushRef="#br0" timeOffset="3165.26">11730 6213 875 0,'-6'4'299'0,"6"-4"-48"0,0 0-43 0,0 0-9 16,0 0-22-16,0 0-3 0,-4 2-49 0,4-2 6 16,0 0-34-16,0 0 13 0,0 0-10 15,0 0-21-15,10 9-12 0,-6-8-6 0,2 4-32 16,1-3-42-16,1-2-44 0,5 6-91 0,-3-5-361 16,4 0-223-16,-1-1 40 0,2 0 40 15</inkml:trace>
  <inkml:trace contextRef="#ctx0" brushRef="#br0" timeOffset="4680.5">13115 6004 647 0,'-7'-4'318'0,"-4"-4"-14"16,5 0-17-16,-1 0-26 0,1 0-15 0,-2 1-24 15,2-1-35-15,2 0-5 0,-2-1-121 0,5 1 14 16,-2 1 6-16,0-1-17 0,3 2-15 0,0-3 13 15,6-3 2-15,-2 4-26 0,6-3 3 16,4 3 0-16,-1-3-3 0,2-1-5 0,1 4-12 16,2 3 12-16,1-1-23 0,2-1 24 0,-3 4-6 15,1-1-2-15,-4 4-16 0,1-2 20 16,-1 4-24-16,1-2-1 0,-5 4-16 0,2-1 14 16,-3 4-6-16,-2 1 9 0,-2-1-9 15,-2 3 11-15,-4 1-3 0,0 3 15 0,-4 3-7 16,-5 2-3-16,-3 1 1 0,-1 2-4 15,-4 3 6-15,0-3-15 0,0 3 17 0,0-4-10 16,0 1-13-16,2-4 11 0,2-2-1 0,0 1 16 16,2 0-18-16,1-3-23 0,3-3 18 0,-3 3 13 15,3-3 2-15,4-1-18 0,-1 2 16 16,1-2-23-16,0-3-1 0,3 1 9 16,3 1-19-16,0-5 26 0,1 2-15 0,2 1-6 0,-2-1 16 15,6-3-8-15,-3 3 8 0,3-4 13 16,-2 1-23-16,-2 1 2 0,4-3 13 15,-3 1-5-15,-1-1 2 0,2 2 1 0,-1-1 2 16,-1-1-3-16,-6-1 11 0,14 1-11 0,-14-1 1 16,7 2-9-16,-7-2 9 0,10 4-9 15,-10-4 11-15,0 0-2 0,7 1-8 0,-7-1-13 16,0 0-13-16,0 0-10 0,0 0-36 0,0 0-41 16,0 0-26-16,0 0-66 0,0 0-99 0,0 0-482 15,0 0 110-15,0 0 28 0</inkml:trace>
  <inkml:trace contextRef="#ctx0" brushRef="#br0" timeOffset="5919.86">13306 5609 752 0,'-6'-5'305'15,"6"5"-116"-15,0 0 3 0,-7-3-18 0,7 3-25 16,0 0-21-16,0 0-6 0,0 0-17 0,0 0-10 16,-8 10 30-16,5 4-25 0,0-3-8 15,-1 7 6-15,-2 6-24 0,-1 8-13 0,0 3 14 16,0 13-24-16,0 2 3 0,-3 0-8 0,3 2-3 16,0-4-2-16,-2 1 13 0,5-9-16 15,1-9-12-15,-2 4 15 0,5-8 0 0,0-1-8 16,-3-2-10-16,3-3-5 0,0-1-3 0,0-2-4 15,0-4 4-15,0-1-15 0,0-1 18 0,0-1-8 16,0-2 3-16,0-1 2 16,0 0-2-16,0-6 10 0,0-2-15 0,0 0 2 15,0 0-10-15,0 0 0 0,21-15 5 0,-15 5-7 16,2-1 17-16,-1-5-7 0,3-1 12 16,4 1-7-16,-1 0 10 0,0-2-20 0,-1 4-11 15,1-3 23-15,4 2-17 0,-4 1 9 0,1 1 11 16,0 4-28-16,0 0-5 0,-1 1 12 15,-3 1-5-15,4 5 6 0,-4-4-6 0,3 6 16 16,-5-2-16-16,2 4 18 0,3-1-22 0,-5 4 12 16,2-1 0-16,0 2 0 0,-3 3-16 15,3 1-4-15,-3 2 10 0,-1-1-31 16,-1 1-26-16,1 1-38 0,-2 4-64 0,2-7-59 16,-2 2-104-16,2-2-447 0,-1-2 83 0,4 0 66 0</inkml:trace>
  <inkml:trace contextRef="#ctx0" brushRef="#br0" timeOffset="6279.73">13792 6073 1016 0,'-3'-6'322'16,"3"6"-25"-16,-1-6-31 0,1 6 1 16,-7-4-50-16,7 4-15 0,-6-3-22 0,6 3-22 15,0 0-4-15,-21 12-36 0,11-5 4 16,0 2-12-16,0 2-5 0,-1 3-2 15,1-2-34-15,0 5-5 0,-1 1 10 0,4-3-23 0,1 2-7 16,2-2-3-16,1 0-3 0,-1-3-7 16,4-2-11-16,0 0 11 0,0-4-18 0,7 1-11 15,-3-1 29-15,6-6-28 0,-3 0 10 16,7 0-6-16,-1-6 3 0,1-2-7 0,-1 1 12 16,2-4-4-16,-2-1-14 0,0-4 24 0,1 1-11 15,-7-1-3-15,3 1-1 0,-3 2 11 16,-3-1-6-16,-1-1-1 0,0 5 0 0,-3-5 3 15,0 6-18-15,0-1-3 0,-3 1 6 0,-3 2-19 16,2 1 3-16,0 3-7 0,-3-1-24 16,7 4-43-16,0 0-39 0,-16 5-15 15,12-2-86-15,-3 4-58 0,0 3-585 0,4-3 112 16,-1 1 69-16,4 0 26 0</inkml:trace>
  <inkml:trace contextRef="#ctx0" brushRef="#br0" timeOffset="6762.63">14051 6050 967 0,'4'-4'284'0,"-4"4"-23"0,0 0-28 15,0 0-23-15,0 0-31 0,0 0-2 16,0 0-21-16,0 0-18 0,7 14-15 0,-7-7-10 16,-4 1-19-16,4 1-4 0,0-1-11 0,4 1 3 15,-4 1-23-15,0 2-18 16,3-1-8-16,1-3-2 0,2 3-21 0,1-3-7 15,0-2 2-15,3 2-8 0,0-5 11 0,5-3-8 16,-2 0 8-16,0 0-6 0,1-2 16 16,0-1-15-16,-3-2 12 0,2 0 1 0,1 2 9 15,-4 0 1-15,0-1 10 0,1 1-11 0,-4-1 14 16,2 1-6-16,-2 2-5 0,0 0 16 16,-7 1-24-16,10-3-10 0,-10 3 13 0,10-2-5 15,-10 2 5-15,11 6-5 0,-7-4-13 16,2 4 0-16,1-2 29 0,-1 2-24 0,2 0 0 15,-1-1 3-15,3-1 0 0,-1 0-16 16,2 1 13-16,0-5 1 0,3 0-6 0,2-2 0 16,2-4-5-16,2-2 5 0,0 0-5 0,1-2 15 15,-4-4-89-15,1 1 10 0,-5-3 16 16,4 0-6-16,-4 0 102 0,-2-2-1 0,-4 3-60 16,-1-1-10-16,-2 1-3 0,-4 4-2 0,0-4 18 15,-3 5-6-15,2-4 9 0,-5 6 4 16,-5-3 1-16,1 3-9 0,0 2-2 0,-7 1-2 15,3 2 5-15,0 1 7 0,-2 2-15 0,1 2-10 16,2 1 15-16,-1 2-56 0,1 2 0 16,3 1-2-16,2 2-114 0,2 0-68 0,2 5-182 15,7-2-356-15,-2-4 64 0,5 0 87 16</inkml:trace>
  <inkml:trace contextRef="#ctx0" brushRef="#br0" timeOffset="8148.58">15091 5960 967 0,'3'-3'269'0,"-3"3"-13"16,0 0-59-16,0 0-13 0,0 0-7 0,0 0-34 16,0 0 8-16,3 10-25 0,-3-2-29 0,-3 1-15 15,3 0-11-15,-3 2-19 16,0 2-27-16,2-1-30 0,-2 1-18 0,0-2-15 15,3 3-16-15,0-3-18 0,-3-3-38 0,6 2 18 16,-3-3 13-16,3-1 10 0,-3-2 10 16,4 0-10-16,-4-4 28 0,0 0 18 0,16-7-6 15,-8 1 88-15,1 0-13 0,-2-1-2 0,4-2 20 16,-4-2 8-16,3 1-6 0,-1 2 21 0,2-2 0 16,-4 3-23-16,0-1 0 0,-1 1-2 15,2 2-11-15,-2-1-3 0,-2 3-7 16,-1-1 3-16,1 1-1 0,-4 3-20 0,10-5 3 15,-10 5 5-15,10 1-6 0,-10-1 1 16,7 4-3-16,-1-1-10 0,-2 3-8 0,3-4 3 16,-3 5-14-16,2 0-4 0,-2 0 13 0,2-3-8 15,-2 2-8-15,3 0 5 0,-4-3 1 16,1 0-11-16,2 2 12 0,1-3 4 0,-7-2-1 16,14 2 8-16,-7-4-10 0,-7 2 18 0,17-2 10 15,-7-4 8-15,-3 3-13 0,3-1 7 16,-2 0 9-16,1 0 2 0,-5 2-11 0,2 0-12 15,-2-3 2-15,3 4-2 0,-7 1 5 0,7-5 2 16,-1 3-25-16,-6 2 13 0,0 0 5 16,15 2-3-16,-15-2-2 0,6 2 7 15,1 2 0-15,0 1 6 0,-1-1-31 0,2 1 30 16,2 2-20-16,0 0 10 0,1-3 6 0,2 2-6 16,4 2-13-16,-3-5-2 0,3 3-20 15,0-4-3-15,3 0 2 0,1-2-7 0,-4 0 2 16,4-3-2-16,-1-3-11 0,0 2 11 0,-2-3 30 15,-2-1-22-15,-1 1-3 0,-5-4 17 16,0 3-7-16,0-1 1 0,-6 0 4 16,-1-3 5-16,0 4 3 0,-3 0 5 0,-3 2 0 0,0-1-10 15,-1-1 7-15,-6 2-10 0,3 4 29 0,0 2-16 16,-3-2 2-16,-4 2-12 0,4 2 15 16,-7 0-5-16,3 4-10 0,-3-2-3 15,4 3 5-15,-2 1-4 0,5 2 14 0,-2 1-9 16,4-1-4-16,1 1 9 0,4-3-1 15,3 4-28-15,0-3-2 0,6 0 5 0,-2-4 0 16,7 0-11-16,2-2 4 0,1 2-6 0,-1-5 13 16,5 0-8-16,-2-2 25 0,5-2-6 15,-4 1 1-15,1-4 14 0,-2 2 17 0,1 1 16 16,-3-2 28-16,0 1-24 0,-4-1 17 0,1 0 9 16,-1 4-15-16,-4-4 3 0,1 3 4 15,0-1-14-15,-3 1 10 0,-1 1-3 0,4-3 0 16,-7 5-16-16,6-2 1 0,-6 2-5 0,7-2-16 15,-7 2 16-15,8-3-14 0,-8 3-1 16,0 0-4-16,9 7-9 0,-5-1-6 16,-1-5 0-16,1 6-15 0,6-4-23 0,-3 1-18 15,3-2 28-15,1 0-7 0,-1 0-16 0,3-2 15 16,1 0 9-16,-1-2-4 0,-2 1 9 16,2 0 4-16,-3-4 5 0,1 2 4 0,2-2 9 15,-6 1 3-15,4-2 20 0,-4 2 11 0,0-3 10 16,-1 3 22-16,1 0-1 0,-3 0-6 15,-1 1-20-15,1 0 7 0,-4 3-10 0,6-6 5 16,-3 5-15-16,-3 1 3 0,4-5-6 16,-4 5-12-16,0 0 7 0,0 0-2 0,0 0 15 15,0 0 2-15,0 0-25 0,14 8-12 16,-11-2 14-16,0-2-15 0,-2 1-12 0,2 2 12 16,3-4-13-16,-2 3 11 0,0-4-6 0,3 3 6 15,-1-4 10-15,1-1-18 0,-7 0 0 16,18 0 8-16,-9-4 7 0,1 1-10 0,1-3 13 15,-1 2 0-15,-3-4 0 0,0 0 2 0,0-1-5 16,0 1 1-16,-1-2 17 0,-2 1 21 16,-1-1-8-16,4 4-3 0,-6-1 8 0,2-1-2 15,-3 2 5-15,3 2-13 0,0 0-1 0,-2-1-14 16,-1 5-3-16,3-5 0 0,-3 5 5 16,0 0 3-16,0 0 2 0,0 20-18 15,0-7 19-15,-3 6-4 0,2 3 6 0,-5 4 2 16,3 9-2-16,-1-2-3 0,0 7 8 0,0 10-10 15,1-7 10-15,0-2-15 0,-3 12-1 16,5 1-12-16,-2-11 20 0,0-5 0 0,-1-2-7 16,-3-2-3-16,0-1-15 0,1 0-1 0,-1-7 21 15,-4-2-15-15,1-4-5 0,0 1-3 16,-4-8 8-16,1-1-3 0,-1-3 23 0,0-3-15 16,0-4 18-16,-2-2-3 0,1-1 8 0,2-6-5 15,-4-2 17-15,6-3-14 0,-2-5 4 16,2-1-7-16,5-6-3 0,3 2-10 15,6-6-2-15,7-1 9 0,11-11-4 0,6 1 10 16,7 2-18-16,4-3 12 0,13-1-27 0,7-1-52 16,1 4-20-16,9 1-56 0,0 1-167 15,8 3-133-15,-1 0-366 0,4-3 118 0,-1 4 45 16</inkml:trace>
  <inkml:trace contextRef="#ctx0" brushRef="#br0" timeOffset="8759.66">17419 5503 821 0,'-7'-6'330'0,"0"2"-40"0,-3 3-29 0,-4 1-21 16,4 0-30-16,-11 3-26 0,4 2-4 0,-7 4-24 16,-6 2-21-16,2 3-4 0,1-1-26 15,-4 6-10-15,-3 6-8 0,6-5-13 0,4 3-5 16,7 2-8-16,0-5-9 0,1 5-4 0,9-4 1 15,-1-1-8-15,5-2-5 0,3 1 17 16,3-1-14-16,2-2-16 0,5 2 13 16,3-2-3-16,1-5-15 0,2 3 18 0,-1-3-34 15,1-1 27-15,-1 1-19 0,-2-5-5 0,1 2 10 16,-1-1 6-16,0-1-14 0,-5-2-7 16,2 3 5-16,-3-2 6 0,-1-2-1 0,-1 3-7 15,1-2 9-15,-6 3-12 0,0 1 13 0,-7 6 2 16,-7-2-4-16,-2 7-9 0,-9 0-22 0,-8 7 12 15,-2-1-12-15,0-1-1 0,6-3-30 16,8-2-49-16,-3-1 0 0,3 0-89 0,4-2-118 16,0-4-515-16,7 1 23 0,3-5 90 15,1 0 49-15</inkml:trace>
  <inkml:trace contextRef="#ctx0" brushRef="#br0" timeOffset="9338.89">17330 6096 898 0,'3'-4'243'16,"-3"4"-20"-16,4-4 43 0,-4 4-23 0,6-4-10 15,-6 4-33-15,4-5-31 0,-1 4 5 0,-3 1-49 16,11-7-4-16,-4 3-14 0,2-2-28 16,2 2-12-16,3-3-3 0,-4-2-18 0,4 0-13 15,-1-2-2-15,1 1 10 0,-1-1-8 16,-3-1-2-16,1 2 12 0,-1-1 11 0,0 1 8 15,-2 1-6-15,-2 2 8 0,-2 0-21 16,2-2-4-16,-3 2 27 0,-2 2-30 0,-1 1 33 16,0 4-28-16,-4-9 3 0,1 5-3 0,3 4-13 15,-10-1 13-15,10 1-10 0,-17 3 17 16,10-1-17-16,-3 2-5 0,-1 3-19 0,1 2 9 16,0-1 1-16,-1 5 24 0,2-1-28 15,2 2-5-15,0 3-6 0,0-3 6 0,6 4-26 0,-2-2 11 16,3 2-42-16,4-2-20 0,3-3-13 15,3 0-23-15,0-1-23 0,4-5-64 16,6 0-118-16,1-2 18 0,-3-2-109 0,5-3-334 16,1-1-2-16,3-1 94 0,-2-4 408 15,2-2 212-15,0-5 46 0,-3 2 100 0,-1-1 66 16,-5-2-53-16,-1-1 102 0,-3 5 25 0,-1-4-96 16,-3 3-1-16,-2-2 44 0,1 3 31 15,-5-1-19-15,3 2-22 0,0-3 0 0,-4 6-1 16,1 0-42-16,-1-1-4 0,-3 0-20 0,0 4-10 15,3-4-10-15,-3 7-19 0,-3-7-7 0,3 7-10 16,0 0-10-16,0 0-11 16,0 0-12-16,0 0-1 0,-14 12 6 0,11-7-16 0,3 3-15 15,-1 6 8-15,1-3-21 0,1 3-8 16,2 3-2-16,1-2-5 0,3 3-21 16,-1-5-48-16,4 2 15 0,1-1-16 0,2-6-25 15,-2 1-43-15,6-5-11 0,4 0-40 0,-8-3-78 16,5-2-527-16,1 0 29 0,-1-6 94 0,-1-1 44 15</inkml:trace>
  <inkml:trace contextRef="#ctx0" brushRef="#br0" timeOffset="9539.95">18174 5597 849 0,'0'-6'259'0,"-3"0"-29"0,3-1 3 0,0 7-28 15,0-8-8-15,0 8-23 0,-3-7-23 16,3 7-18-16,0 0-12 0,0 0-6 0,0 0-15 15,0 0-3-15,0 0-13 0,-4 23-12 0,1-9 15 16,3 4-8-16,0 5-25 0,-3 3-5 0,2 4-3 16,-3 7-23-16,4-4-13 0,-3 4 0 15,3 2-17-15,-3 2-47 0,2-5-33 0,-2 3-57 16,3-12-63-16,0 4-62 0,0-12-56 0,0 6-404 16,4-7 74-16,-1-3 33 0</inkml:trace>
  <inkml:trace contextRef="#ctx0" brushRef="#br0" timeOffset="10669.92">18191 6118 575 0,'0'-7'246'0,"-3"3"0"0,-1-3 7 0,4-1 29 15,0 2-13-15,0-1-26 0,0 7-38 16,0-10 2-16,0 7-23 0,0-3-38 0,0 6-18 16,8-9-13-16,-5 4-12 0,4 1-4 0,3-2-4 15,1 2-5-15,2-3-19 0,1 2-12 0,2-2 16 16,-1 3-22-16,4-2-4 0,-4-1 5 15,1 2-18-15,-1 0-1 0,-2 3 1 0,-3-4-10 16,4 3-3-16,-4-1 0 0,1 1-3 16,-5 2-4-16,1 0 2 0,-1-2-6 15,-6 3-1-15,11-2-6 0,-11 2 13 0,0 0-11 16,4 6-4-16,-4-6 10 0,-8 11-6 0,2-4 11 16,2 1-13-16,-2 2 8 0,-1 0-5 0,0 2 10 15,0-1-23-15,3 3 15 0,-2-4 0 16,3-1-10-16,-1 1 8 0,4 2-11 0,-3-3-4 15,3 0-9-15,3-2 4 0,1-2-9 0,2 0 8 16,1-3-12-16,4 2 14 0,-1-4-12 16,0 0 3-16,7-4-6 0,-1 1 21 0,-1-4-3 15,1 0 14-15,-1-1-6 0,-2-2-6 16,1 2 4-16,-1-1-8 0,-3 0 22 0,-2-1 9 16,-1 1-31-16,-1-1 17 0,-3 0-14 15,-2 2 9-15,2-1 9 0,-3 2 19 0,0 1-27 16,0-1 2-16,-3 0 10 0,2-1-15 0,-5 3 18 15,3 0-28-15,-1 0 7 0,-3 1 1 16,0-2 4-16,-3 3 1 0,3-3 0 0,1 2-11 16,2 2 8-16,-3 0 18 0,4-3-13 0,3 5-3 15,-10-4 11-15,10 4 0 0,-4-5 10 16,4 5-28-16,-3-4 0 0,3-2 5 0,0 6-16 16,3-10 4-16,4 2 14 0,-1 0-4 0,-2-1-11 15,3 1-2-15,3 1 2 0,-6-2 10 0,2 1 21 16,-2 1 3-16,-1-1-16 0,0 3 10 15,1-1-10-15,-3 0 16 0,-1 2-9 16,0-3 4-16,0 7 9 0,-5-8-14 0,-1 4-4 16,2 2 6-16,4 2-21 0,-13-2 29 15,2 2-19-15,11 0-4 0,-16 2-3 0,5-2 10 16,1 6-10-16,0-5 2 0,3 4 1 0,0 0-14 16,0-1 9-16,1-1-16 0,5 0 10 0,-2 2 0 15,3-5-10-15,7 10 13 0,2-9-11 16,3 2 6-16,4-1-3 0,5-2 15 0,0 0-15 15,5-2 8-15,-2-1 3 0,4 2 7 0,-4-2-8 16,-3 3-7-16,2-4 15 16,-2 3-16-16,-4-2 6 0,0 3 10 0,-3 0-21 15,-1 0-2-15,-3 0 29 0,1 1-6 0,-4 2 7 16,0-1 32-16,2 3-21 0,-4 1-1 0,1 2-4 16,-2 1 8-16,-4 1-14 0,3 4 22 15,-3-4-22-15,0 5-2 0,0-4 0 0,0 4 13 16,0 0 0-16,0-3-7 0,0 2 1 0,0-3-4 15,0 3 0-15,3-5 2 0,1 1-8 16,-1-3 4-16,4 1-4 0,0-5-10 0,0 2 11 16,3-5 5-16,1-5-3 0,2 1-3 0,4-4 1 15,-3 0-3-15,3-6-3 0,0-2-4 16,0 0 17-16,-4 1 5 0,2-1-4 0,-2 0 17 16,-6 1 0-16,3 0-5 0,-6 2-3 15,2 0 21-15,-2 3-7 0,2 2-19 0,-3 0 16 16,-2-1-21-16,3 2 13 0,-8 2-23 15,4 5 13-15,-4-4-11 0,4 4-9 0,0 0 4 16,0 0 6-16,0 0-1 0,-19 8-12 0,15 0 5 16,-3 1 13-16,6 2-8 0,-2 1 2 0,0-2 6 15,3 2-18-15,0 2-3 0,0 0 18 16,3-3-13-16,0 5 13 0,1-2 6 0,7-1-9 16,-2 1-12-16,1-3-3 0,1 3 23 15,-1-3-17-15,4 1 2 0,-3-1 2 0,-2-3-5 16,2 0 3-16,-4-1 5 0,0-1 0 0,-1 0-5 15,-2 0 13-15,-1-2-3 0,1 3 8 16,-4-1 10-16,-7 3-18 0,0 1 0 0,-6 4-13 16,-5-3-2-16,1 4-21 0,-7 2 21 15,-3 1-26-15,3-3-33 0,-3 2-46 0,2 1-80 16,-1-1-145-16,1 1-584 0,5-3 92 0,-1-1 72 16,8-4 99-16</inkml:trace>
  <inkml:trace contextRef="#ctx0" brushRef="#br0" timeOffset="25351.83">12110 7168 253 0,'-4'-2'89'16,"4"2"1"-16,0 0 84 0,-6-5 3 15,6 5-31-15,-3-2 20 0,3 2-20 0,0 0 5 16,-4-6-31-16,4 6 11 0,0 0-26 0,0 0 0 15,0 0-5-15,-7-3 2 0,7 3-5 0,0 0-20 16,-4-4-16-16,4 4 14 0,0 0-19 16,0 0-23-16,0 0 1 0,0 0-4 0,0 0-12 15,0 0 21-15,0 0-14 0,11-4-9 16,-11 4 1-16,14-6 6 0,-5 6 0 16,2-2-10-16,2 0 3 0,2-2 2 0,-2 2-1 15,5 0-11-15,-2-4 1 0,1 5-12 0,0 0-26 16,0-4-20-16,-3 4-10 0,3 0-42 15,-4 1-37-15,-1-2-29 0,1 2 18 0,-3 0-54 16,-3 2-166-16,0 0-267 0,-7 2-17 0</inkml:trace>
  <inkml:trace contextRef="#ctx0" brushRef="#br0" timeOffset="25605.72">12093 7333 591 0,'0'0'207'16,"0"0"-25"-16,0 0-39 0,0 0-5 0,20-8-7 15,-12 8-16-15,1-4 11 0,1 1-34 16,1 2-5-16,2-1 0 0,1-3-21 0,3 2-32 15,1-1-9-15,-1 1-48 0,3 2-56 16,4-4-54-16,-4 3-274 0,1 1-302 0,3 0 92 16</inkml:trace>
  <inkml:trace contextRef="#ctx0" brushRef="#br0" timeOffset="27349.36">16691 2175 555 0,'6'-4'161'15,"-6"4"8"-15,4-4-31 0,-4 4-5 0,10-4 13 16,-10 4-13-16,7-5-10 0,-4 3 3 16,-3 2-24-16,4-3 3 0,-4 3-5 0,6-2-8 15,-6 2-7-15,8-5-4 0,-1 4 1 0,-1-2-13 16,1 0-89-16,4 2 10 0,2-4 5 16,8 0 15-16,-1 2-18 0,7-2 18 15,10-2-15-15,2 0 5 0,15-3 39 0,7 2-34 16,1 0 64-16,7-1 13 0,2-1-31 0,19 0-15 15,5 1-18-15,1 3-41 0,2 0-31 16,-18 3-36-16,15-1-66 0,-17 2-156 0,8 2-433 16,10-1 95-16,7-3 61 0</inkml:trace>
  <inkml:trace contextRef="#ctx0" brushRef="#br0" timeOffset="27869.3">20205 1946 230 0,'0'0'118'0,"0"0"-29"0,-3 4 1 0,3-4 40 16,0 0-32-16,0 0-19 0,0 0 28 15,0 0 57-15,0 0-5 0,9 6-8 0,-9-6 13 16,8 2-16-16,-8-2 14 0,13 2-98 16,-6-1 10-16,4 1 8 0,5-2-11 0,8 0 14 15,1 0-24-15,9 0 1 0,6-2-19 0,4 1 14 16,22-1-19-16,2-1 11 0,4 3 2 0,4-3 5 15,5 1-23-15,18-2 1 0,1 4 7 16,2-2-16-16,0-1-12 0,2 1-23 0,-5 1-24 16,3-1-12-16,4 4-51 0,-1-4-108 15,-6 1-278-15,-19-1-288 0,-5-3 116 0</inkml:trace>
  <inkml:trace contextRef="#ctx0" brushRef="#br0" timeOffset="33169.3">13509 7001 424 0,'-1'-5'118'15,"1"5"38"-15,-4-5-15 0,4 5 13 0,-3-7-11 16,3 7-10-16,-3-6-18 0,3 6-10 15,-1-7 8-15,1 7 10 0,0-6-18 0,0 6-29 16,1-6-9-16,-1 0 7 0,3 3-5 0,-3 3-12 16,7-9-9-16,-3 4-4 0,2 3-3 15,1-4 0-15,-1 3-23 0,5-3 7 16,-1 4-4-16,-3 1 9 0,4 0-17 0,-1 1 5 0,0 1 3 16,1 0-9-16,-1 0-17 15,-1 4-10-15,-2 0 15 0,1 1-8 0,-2 2 11 16,-2 0-13-16,-4 3-8 0,0 2 13 0,-4-1-1 15,-2 6-9-15,-5 3 0 0,-3 4-8 16,-6 0-13-16,3-1 33 0,-7-4-20 0,3 2 3 16,1-4-13-16,0-3 4 0,5-3 6 0,2-4 16 15,0 1 27-15,2-2 6 0,1 0 12 16,3-5 64-16,1 0-14 0,6-2-7 0,0 0-6 16,0 0-16-16,-5-10-3 0,5 10-5 15,12-12 3-15,-3 4-6 0,-2 1 6 16,4-2-33-16,2 1 17 0,-3 0-5 0,4-1-12 0,-1 1 10 15,-2 0-8-15,0 2 0 0,2 3-16 16,1-1 14-16,-4 0-14 0,1 4-17 16,2 0-5-16,-3 0 7 0,4 2-12 0,-4 3-16 15,0-1-41-15,4 2-51 0,-4 2-36 0,0 1-30 16,1-3-98-16,-1 5-479 0,1 3 73 0,-2-4 83 16</inkml:trace>
  <inkml:trace contextRef="#ctx0" brushRef="#br0" timeOffset="33603.64">14175 6975 895 0,'-4'-6'285'0,"-2"4"-30"0,6 2-29 0,-11-6-24 15,4 5-5-15,7 1-25 0,-10-3-27 16,3 0-4-16,7 3-18 0,-14 0-3 0,14 0-12 16,-10 6-19-16,3 0-1 0,-3-1-14 0,3 3 0 15,1 4-15-15,-1 0 2 0,3 1-4 16,-3-1-91-16,4 2-17 0,3-3-8 16,-1 2 8-16,1-1 0 0,1-4 20 0,2 5 3 15,1-5-21-15,0 0 8 0,5-4 23 0,1 2 1 16,1-3 1-16,2-2-9 0,2 2-4 15,1-6 12-15,2 2 1 0,-2-3 14 0,2-3-9 16,-2 0 11-16,2-2-10 0,-5 0 2 0,1-1 16 16,0-1 2-16,-3 0-4 0,-2 0-12 15,-2-3 9-15,0 3 5 0,-4-2 4 0,1 3-12 16,-3 0 8-16,-1-2-18 0,-1 4-16 0,-6 2 16 16,0-2 10-16,-3 2-10 0,-1 5-3 15,-5-5 3-15,2 6-13 0,3-1-23 0,-5 2-8 16,2 3 0-16,4-2-43 0,-4 1-41 15,4 3-77-15,3-4-31 0,1 5-514 0,5 0 150 16</inkml:trace>
  <inkml:trace contextRef="#ctx0" brushRef="#br0" timeOffset="34104.43">15180 6793 834 0,'3'-3'302'0,"-3"3"-28"15,-3-8-31-15,3 8-28 0,-4-7-15 0,1 5-26 16,3 2-10-16,-11-5-1 0,5 5-37 0,-7 0-3 16,-2 3-11-16,-1 2-20 0,-2 3-4 0,-3-6 4 15,1 8-28-15,-1-2-8 16,-2 4-5-16,6-2 5 0,-1 0-20 0,5 2 3 16,-1-1-19-16,4-3 1 0,0 3-21 0,-1 1-8 15,8-4 11-15,-1 1-19 0,1 0 9 16,3-2-1-16,0-1 0 0,3 1 13 0,4 1 6 15,1-1-27-15,2 1 16 0,-1-2-10 0,6-2 5 16,-2 3 18-16,1 1-19 0,-4-2-6 16,0-3 17-16,4 4-10 0,-4-4 10 0,0 3-15 15,-2 0 7-15,-1-2 13 0,-1 2-7 0,1 1-6 16,-4-3 3-16,-3 4 18 0,0 1 0 16,-4-1-20-16,-5 6 19 0,-1-3-9 0,-4 3-10 15,0-3 22-15,-6 3-10 0,2-3 3 0,1 3 5 16,0-3-23-16,3-1 0 0,0 1-8 15,1-2-20-15,0 0-29 0,2-5-22 16,4 2-44-16,-2 1-64 0,5-6-21 0,4-1-89 16,-4 1-494-16,4-1 85 0,0 0 50 0</inkml:trace>
  <inkml:trace contextRef="#ctx0" brushRef="#br0" timeOffset="34812.06">15255 7078 765 0,'0'0'251'0,"0"0"-29"16,0 0-22-16,0 0-21 0,0 0-10 15,-7 15 5-15,4-7-43 0,-1 1 4 0,-2-1-9 16,3 2-34-16,2 3-2 0,-3-4 7 16,1 2-43-16,3 2-8 0,0-3-23 0,0-2-13 15,3 1-5-15,2 0-7 0,1-2 12 0,1 0 10 16,-1-6-12-16,1 2 2 0,4-3 8 15,-1-3-13-15,0-3 8 0,1 4-3 0,2-5 3 16,-6 1 20-16,7 1-5 0,-5-4 11 0,2 1-3 16,-1 1 5-16,-3-1 15 0,0 1-5 15,3 1 5-15,-6 2-2 0,2-2-8 0,-2 4 8 16,2 0-23-16,-5-3 7 0,-1 5-7 0,10-6-6 16,-10 6-7-16,7-1 0 15,-7 1 0-15,0 0 3 0,7 8-8 0,-1-2 4 16,-6 1 1-16,4-2 3 0,3 2-98 0,-4 1 16 15,4 1 2-15,-4-1 2 0,4 0 9 0,0-1 14 16,0 1-14-16,3-6 12 0,-3 5 5 16,4-4 13-16,2 1-7 0,1-4-8 0,-1 0 7 15,0-4 11-15,5 0-19 0,-5-2 16 0,1-1 18 16,-3 2-18-16,3-4-7 0,-4-3 17 16,-1 2-12-16,-1-1 12 0,-1 0-7 0,-4 1 7 15,0-1-7-15,-2 3 10 0,2 0 2 0,-3-1 0 16,-3 1 3-16,2 1 18 0,-2 1-5 15,-4 2-18-15,0-2 0 0,0 4-3 16,-3 1-2-16,1-4 10 0,9 5-5 0,-12 0 0 16,12 0-13-16,-13 4 0 0,7-2 18 0,6-2-23 15,-8 4 7-15,8 0-14 0,0-4-4 16,0 9 17-16,0-9-12 0,7 6 24 0,-3-4-8 16,3-2 11-16,2 0-8 0,2 0 17 0,2 0-19 15,-2-1 40-15,3 0 0 0,-1-3-3 16,-2 2 14-16,-1 0-14 0,-3-1 1 0,2 2 15 15,-1 1-5-15,-1-3 0 0,-7 3-11 16,13 0-9-16,-6-1-1 0,-7 1 21 0,0 0-21 16,11 1 3-16,-11-1-10 0,9 4 7 15,-9 2-7-15,4 1 2 0,-4 1 3 0,3 1-23 16,1 0-6-16,-1 2-20 0,1 2-15 0,-1 4-26 16,0-5-30-16,1 3-31 0,2 0-98 15,-2 1-61-15,3-5 13 0,0 3-450 0,3-2 53 16</inkml:trace>
  <inkml:trace contextRef="#ctx0" brushRef="#br0" timeOffset="35203.47">16038 7128 706 0,'3'-4'297'0,"-3"-3"-16"0,0 1-48 16,0 2 21-16,3-2-37 0,-3 1-25 0,0 5-7 15,1-10-34-15,-1 10-18 0,0-7 2 16,3 6-14-16,-3 1-42 0,7-9-7 0,0 7-31 15,0 0-16-15,2-2-7 0,-2 2-18 0,4-4-10 16,-1 3-18-16,-3-4 10 0,4 0-28 16,-1-1 7-16,0-1 9 0,1-1-1 0,-2 0-2 15,1-5 2-15,1 0 18 0,-1-1 21 0,-3-1 18 16,-4 0 2-16,4 1 10 0,-3-2 18 0,-1 1 24 16,0 0-21-16,-3 2 20 15,0 4-15-15,-3-4 13 0,3 5 0 0,-3-4-11 0,-1 4-2 16,3 1-13-16,-2 2 3 0,0 0-10 15,-4 4-14-15,1 1-2 0,6 2 3 16,-15 2-10-16,6 5-11 0,-4 3-2 0,1 7 4 16,3 2-1-16,-6 6 6 0,5 6 7 0,0 1-7 15,-7 13-4-15,10 3 8 0,-3-3-26 16,3 0-11-16,4-9 6 0,2 3-8 0,1-4-28 16,0-1-10-16,1 1-49 0,2-3 25 0,1-6-81 15,0-2-10-15,-1-6-24 0,0 3-28 16,0-5 13-16,1-5-45 0,-4-1-511 0,3 0 70 15,0-3 38-15</inkml:trace>
  <inkml:trace contextRef="#ctx0" brushRef="#br0" timeOffset="35703.81">16041 7319 527 0,'-6'-9'246'0,"2"-1"9"16,0 2-16-16,1 2-81 0,0 2-9 0,2-2-14 15,-2 4-17-15,3 2-15 0,0-13-24 0,0 13 0 16,3-7 1-16,4 6 22 0,1-2-41 0,2-1 1 15,7 0-11-15,0 2-20 0,7-2 10 16,-3 1-13-16,-1-1 8 0,7 3 2 0,0-2-23 16,-2-3 11-16,-1 4-18 0,-4 0 10 0,1-3-6 15,2 2-1-15,-6-1 7 0,0 1-13 16,-3-1 7-16,-3 0 14 0,-1 3 5 16,0-4-3-16,-1 3 8 0,-4-4-16 0,1 4 14 15,-2 1 1-15,-4 1 68 0,0-7-16 0,0 7-3 16,0 0-4-16,0 0-22 0,0 0 24 15,-18 0-25-15,8 6-9 0,1-2-9 0,2 2-16 16,-1-4 0-16,-2 6 0 0,4 1 5 0,-1-1-20 16,-1 0 2-16,2 1-36 0,2-1 3 15,1 2-5-15,0-3 0 0,3 0 5 0,3 0-8 16,0 0 3-16,1-2 5 0,2-1-5 0,5-1 5 16,-4 1 7-16,3-4-1 0,1 0 9 15,2-4 10-15,-3 3-4 0,4-2 12 16,-4-1 16-16,0 1 10 0,1-1 30 0,-5 0-17 15,1-2-21-15,0 5-43 0,0-2-19 0,-3-1-9 16,2 2 35-16,-6 2 16 0,7-5-8 16,-7 5 10-16,7-4-18 0,-7 4 16 0,7-1 0 15,-7 1 4-15,4-5-9 0,-4 5 5 0,0 0 2 16,9-1-28-16,-9 1 10 0,0 0 1 0,0 0-4 16,13 6-17-16,-8-5 0 0,1 3-8 15,-2 1 3-15,3 2-46 0,3 0-13 0,-3-1-34 16,6 1-63-16,-2 0-60 0,2 0-457 0,5 1-18 15,-2-5 40-15</inkml:trace>
  <inkml:trace contextRef="#ctx0" brushRef="#br0" timeOffset="36564.75">16943 7104 1080 0,'0'-4'212'0,"-3"-2"3"0,0 3-28 16,0-2 0-16,3 5-23 0,-7-7-24 0,-1 6-12 15,8 1-10-15,-10 0-13 0,10 0-25 0,-16 7-9 16,8 0-12-16,-2 4-18 0,0 2-3 0,-4 5-30 16,4 1-18-16,3 3-34 0,-3 3-45 15,3-1-62-15,0-2-39 0,4 1-45 16,0 2-134-16,3-3 175 0,3-5 30 0,0-1 38 16,4-7 55-16,3 1 4 0,-2-2 57 15,2-1 71-15,0-4 6 0,1 1-6 0,1-3 49 16,-1-1 6-16,-1-1 4 0,0-3 26 0,0 3 30 15,1-2-25-15,-4-1 1 0,3 1-4 16,0-3-76-16,-3 4-13 0,-3-4 12 0,2 3-17 16,1-1 15-16,-4 3-13 0,-3 1 6 0,11-4-1 15,-8-1-12-15,1 3-3 0,-4 2-5 0,6-6-10 16,-6 6-52-16,4-1-22 0,-4 1 17 16,10-2-15-16,-10 2 5 0,10 0-51 0,-10 0 16 15,10 0-27-15,-5-4 14 0,-5 4 10 0,10-3-6 16,-4 1 3-16,1-4 11 0,-1-1-13 15,-1-1 22-15,1 1 16 0,-2-3 28 16,2 2 49-16,-3-1 18 0,-2 0-3 0,2-1 6 16,0 1-4-16,-3 1 22 0,0 0-6 15,0 0-16-15,-3 2 6 0,3-1 10 0,-3 3-12 16,3 4-19-16,-7-8 11 0,4 6-16 0,-4-2-13 16,7 4 11-16,-14 4-8 0,4-2 3 0,3 5 5 15,-4-2-24-15,1 6-9 0,1-1 20 16,2 1-11-16,-1 3 1 0,5 2 0 0,-1-3-16 15,-2 2-2-15,6-1-6 0,0 2 29 0,3-5-44 16,1 3 24-16,2-5-6 16,2 2-10-16,2-1 13 0,3-3-1 0,-2-1 11 0,2-2-7 15,5-1-6-15,-5-3 0 0,4-3 3 16,0 0 2-16,1 0 1 0,-2-5 4 16,1 0 6-16,-3-1 7 0,0-3-13 0,-1 1 3 15,-3 1 5-15,4-4 13 0,-7 3-2 0,3-2 14 16,-2 2-2-16,-2 2 3 0,-2 0 5 0,2-3-5 15,-3 3-1-15,1 5 4 0,0-4 2 16,-4 1-16-16,3 1-10 0,-3 3 8 0,4-3 3 16,-4 6-16-16,0-7 8 0,0 7 15 0,3-3-18 15,-3 3-5-15,0 0 10 0,0 0-17 16,0 0 12-16,0 0-35 0,3 17 19 16,1-15 6-16,-1 5-10 0,3 0 10 0,2 1-2 0,-1 0-6 15,0-3 5-15,7 6-2 16,-4-2 8-16,3-1 5 0,1 1-6 0,-1 0 13 15,1-2-15-15,0 2 0 0,0-1 0 0,-4-3 3 16,3 2 17-16,-2 1-14 0,-1 1-22 0,-3-4 16 16,-1 4 3-16,-2-1 7 0,-3 0-13 15,-6 3 19-15,-2 3-29 0,-9 4 8 0,-8 2-16 16,-10 9-9-16,-8-1 12 0,1-3-38 0,-6 4-16 16,-1-4-46-16,1-3 3 15,1 0-34-15,6-8-132 0,9-1-508 0,3 0 70 0,4-4 90 16</inkml:trace>
  <inkml:trace contextRef="#ctx0" brushRef="#br0" timeOffset="38735.32">8513 8507 627 0,'0'0'268'0,"0"-6"-35"0,0 6-41 16,0 0-2-16,0 0-26 0,0 0-34 15,0 0-22-15,0 0 7 0,0 0-21 0,0 0 4 16,5 18-29-16,-2-5-5 0,-3-1 10 0,0 6-10 16,3 3-8-16,-6 4-84 0,3 3-5 15,0 2 23-15,-3 4 2 0,2-1-5 0,1 2 11 16,-4-2 14-16,8 2-45 0,-4-3 5 0,1-6-10 15,-1 5-47-15,6-6-40 0,-6 1-108 0,0-2-77 16,3-2-378-16,4-7 19 0</inkml:trace>
  <inkml:trace contextRef="#ctx0" brushRef="#br0" timeOffset="39252.07">9225 8481 775 0,'0'-6'297'0,"-4"0"-41"0,4 6-21 0,-4-4-20 16,-2 0-33-16,-1 3-13 0,7 1-28 16,-17-2 2-16,3 5-20 0,4 2-10 0,-10-3-13 15,5 5-13-15,-4 1-5 0,4 0-16 0,-1 0 16 16,-2 1-33-16,2 1 4 0,1 0-14 16,3 3 7-16,0-3-13 0,3 4-10 15,2-4 3-15,0 2-11 0,4 0 3 0,-1-3-10 16,3 2 2-16,2 2-2 0,6-2 4 0,-4-1-9 15,4 3 12-15,0-3-15 0,0 5 13 16,4-5-18-16,-1 1 8 0,3 1 15 0,-3-3-16 16,0 2 6-16,1 1 10 0,-4-2-23 15,0-1 15-15,2-1-5 0,-1 0 0 0,-4 1-5 16,2-1 15-16,-3 2-15 0,0-3 6 0,-3 1-1 16,-3 2 5-16,-3 0 5 0,-1 5 1 15,-4-7 9-15,1 6-2 0,-4-4-10 0,-2-2 7 16,5 2-7-16,-3-3 8 0,1-1-16 0,-1-2-3 15,4 1-25-15,0-2-25 0,2-3-21 16,-1 0-70-16,9 0-68 0,0 0-72 16,-10-6 15-16,10 6-104 0,6-11-346 0,1 7 23 15,2 0 51-15</inkml:trace>
  <inkml:trace contextRef="#ctx0" brushRef="#br0" timeOffset="39897.24">9286 8774 770 0,'0'0'251'16,"0"0"-21"-16,0 0-40 0,0 0 4 0,0 0-25 16,0 0-18-16,10 7-10 0,-10-3-8 15,0 4-20-15,0-1-24 0,0 1 14 0,0 2-9 16,0 3-4-16,0-1-6 0,0-2-32 16,1 3-9-16,2-3-38 0,0 0 5 0,1 1-10 15,2-2-20-15,2-4-3 0,1 2 2 16,1-6-2-16,1 4 11 0,-1-5-17 0,1-5 19 15,3 4-15-15,2-6 17 0,-2 2 0 0,0-1 21 16,3-3 18-16,-4 1-24 0,-2 1 29 16,-1 3 13-16,0-3 5 0,-3 2 7 0,3 1-12 15,-3-1-6-15,-3 4-4 0,2-5-14 0,2 5-9 16,-5-1 7-16,-3 2-5 0,7-4-8 16,-7 4 0-16,0 0 0 0,13 4 6 0,-10-2-1 15,2 5 0-15,-2-4-2 0,3 4-18 16,-2 1 18-16,2 0 10 0,-2 1-10 0,3-1 2 0,0 0-2 15,-1-1-13-15,1 3-8 16,4-6 3-16,-4 0 5 0,3 2-5 0,0-5-3 16,4-1-20-16,-4 0 2 0,1-2 6 0,2-3 2 15,-3-3 5-15,1 2-2 0,-1-5 2 16,0 3-5-16,-3-2 5 0,0 1 19 0,-1-3-1 16,-2 1 20-16,-4 1-9 0,3 0 4 0,-3 1-2 15,0-1 2-15,-3-1-17 0,0 4 7 0,2 3 18 16,-5-3-10-16,2 0-5 0,-6 6-8 15,3-2 8-15,0 0-13 0,7 3 13 0,-17 3-16 16,10-1-4-16,1-1 4 0,6-1 0 16,-7 7-4-16,2-4 4 0,3 2 8 15,2-5-23-15,2 7 29 0,-2-7-4 0,11 6-14 16,-7-2 12-16,3-3 18 0,4-1-10 0,-1 2 5 16,2-2 2-16,-1 0-2 0,0 0-5 0,-1 1 0 15,3-1 10-15,-3 0-3 0,-3 0 8 16,4-1-20-16,-4 2 2 0,-7-1 0 0,16 0 16 15,-8 0-13-15,-2 4 5 0,-6-4-8 0,13 3-8 16,-6-2 6-16,-2 5-3 0,1-3-2 16,-2 5-1-16,2-1-17 0,1 1 5 0,0 6-3 15,-3-4-23-15,5 2-30 0,-2 2-34 0,1 4-77 16,-1 4-10-16,2-7-104 0,1 4-472 16,-2-4 15-16,2-4 78 0</inkml:trace>
  <inkml:trace contextRef="#ctx0" brushRef="#br0" timeOffset="40332.61">10229 8793 752 0,'0'-8'300'0,"-3"4"-19"16,3-2-27-16,0-1-22 0,0 7-14 0,0-8-16 16,0 4-20-16,0 4-11 0,0-9-12 0,0 9-36 15,0-6 0-15,0 6 2 0,0-6-33 16,0 6-10-16,3-4-13 0,-3 4-7 15,4-6-16-15,-1 3 8 0,2-1-21 0,1 1-20 16,1-4-3-16,-1 0-5 0,1-1-23 0,0 1 11 16,0-3-9-16,0 0-9 0,0-5 2 15,3 1-6-15,-3 1 1 0,-1-4 13 0,-2 0-3 16,2-2 10-16,-6 1 11 0,5 1 15 0,-5-1 5 16,-4 1 2-16,3-1 4 0,-2 3 6 15,-3-2-12-15,2 2 11 0,-3 4-1 0,0-2-10 16,0 2 0-16,-2 3 10 0,2 2-10 0,-1 1-15 15,1 1-5-15,1 4 4 0,6 0-7 16,-16 9 8-16,5 3 2 0,4 0-5 16,0 5 3-16,1 6 0 0,-2 9-3 0,2 3 3 15,5 0-6-15,-5 18 24 0,3-1-11 0,2 2 0 16,1 2 6-16,4-2-6 0,-4-8-7 16,3-7-13-16,0-3-8 0,1 3-23 0,-1-5-5 15,0-1-25-15,2-6-27 0,-2-3-55 0,0 0-52 16,-3-7-86-16,0 0-382 0,0-1-105 15,-3-7 41-15,3 1 125 0</inkml:trace>
  <inkml:trace contextRef="#ctx0" brushRef="#br0" timeOffset="40801.25">10087 9024 762 0,'0'-8'251'16,"0"8"-41"-16,9-8-13 0,-5 6-7 0,6-3-34 15,4 4-16-15,-1-2 1 0,5-1-43 16,1 2-1-16,3-2 0 0,5 0-18 0,1 2-4 16,2-4-11-16,1 3-11 0,6-3 4 0,-3-2-4 15,-3 1 4-15,0 3-19 0,-4 0 6 16,-2-3-6-16,-4 3 8 0,-2-2-10 0,-1 4 38 16,-5-4 3-16,1 6-8 0,-4-6 8 0,-3 5-8 15,0-2-8-15,0 1-7 0,-7 2 13 16,3-5-19-16,-3 5-4 0,0 0-6 0,0 0-12 15,0 0-6-15,-31 6 1 0,14-2-1 16,1 3 1-16,-2 0-1 0,0 3-9 0,-1-1 1 16,1 4 11-16,1-2-18 0,3 3 6 15,1-3-1-15,2-3-23 0,1 3-7 0,3 1-24 16,1-4-4-16,2-3 12 0,0 1 18 0,8 1-21 16,-4-7-4-16,10 3 28 0,-3 0-11 15,3-3 23-15,1-3 6 0,2 0-8 0,1 2 10 16,0-5 15-16,0 4-22 0,-1-3 38 0,0 1 5 15,-2-2 10-15,-1 5-33 0,0-5 25 16,1 5-2-16,-4 1 0 0,-1-3-25 0,1 0 30 16,-7 3-8-16,11-4-2 0,-11 4-18 15,6-1 5-15,-6 1-10 0,7-1-3 0,-7 1 3 16,0 0-8-16,14 2 2 0,-10 2-17 16,5 2-26-16,-5 1-10 0,7 1-51 0,-1 2-67 15,-1-6-102-15,2 6-653 0,3-1 149 0,-1-1 40 16,1-7 123-16</inkml:trace>
  <inkml:trace contextRef="#ctx0" brushRef="#br0" timeOffset="41380.68">11040 8818 965 0,'-1'-6'307'0,"-2"2"-8"0,-3 2-33 16,6 2-30-16,-7-6-34 0,0 6-10 0,7 0-23 15,-14 0-18-15,14 0-13 0,-17 6-23 16,6-1-5-16,5 2 1 0,-4 6-40 0,-1-1-4 16,1 6-8-16,0 3-31 0,0-2-23 0,6 5-23 15,1 0-36-15,3-5-53 0,0 0-24 0,3 0-17 16,0-3-11-16,5-3-15 0,-2 1-13 16,4-5-38-16,2 1-11 0,0-6 14 0,-1-1 30 15,3-2 25-15,2-2 27 0,-2 1-6 0,-3-6 5 16,3 3 77-16,-1-5 61 15,-3 3 26-15,4-1 23 0,-4-1 47 0,-3-1-6 16,3 1 46-16,-3 0-21 0,0-1 21 0,-4 1 13 16,1 3 8-16,-1-2-52 0,1-1 11 15,-1 3-18-15,0-2 7 0,-2 4 18 0,2-4-22 16,-3 6-14-16,6-7-20 0,-5 4-15 0,-1 3-26 16,6-7 25-16,-6 7-30 0,8-1 8 0,-8 1 2 15,10 0-25-15,-4-1-16 0,-6 1-3 16,18-2-9-16,-11-1-19 0,3 2 14 0,1-1-4 15,1-2 4-15,-2 0 4 0,1-3 6 0,-1 3 4 16,-3-2 26-16,4-2 3 16,-5 0 10-16,1 1 11 0,-4-1-1 0,1 1 18 15,-1 1-15-15,-3 0-11 0,-3-2 16 0,0 3-12 16,-1 2-4-16,-2-3 3 0,-1 5 3 0,-4-5-16 16,1 5 6-16,-4 1-6 0,0 1-2 15,1 3-3-15,-1-2 3 0,1 2-21 0,-1 0 19 16,1 3-4-16,1 3-7 0,2-2 3 0,-2 6 12 15,4-4-17-15,1 6 9 0,0-1-2 16,4-2-15-16,3 3 13 0,0-1-49 0,3 1 7 16,4-4-9-16,4 3-4 0,5-2-27 0,2-1-41 15,5-4-57-15,5-1-104 16,3 3-482-16,7-6 49 0,-4-2 122 0</inkml:trace>
  <inkml:trace contextRef="#ctx0" brushRef="#br0" timeOffset="41603.78">12038 8878 819 0,'0'0'233'0,"0"0"-3"0,7-2-33 15,-7 2-23-15,6-2-20 0,2 0-11 0,-8 2-18 16,13-4-35-16,-6 4-34 0,7-2-51 15,-7 2-28-15,3 0-102 0,0 2-59 16,0-1-556-16,-3 5 62 0</inkml:trace>
  <inkml:trace contextRef="#ctx0" brushRef="#br0" timeOffset="41774.94">12017 9116 683 0,'0'0'248'16,"0"0"-5"-16,0 0-28 0,0 0-35 0,11-15-40 16,-4 14-24-16,0 0-52 0,3-1-23 15,0 2-88-15,3-6-150 0,-2 8-514 0,6-1 66 16</inkml:trace>
  <inkml:trace contextRef="#ctx0" brushRef="#br0" timeOffset="42546.94">13119 8481 980 0,'0'-6'297'16,"-1"0"-31"-16,1 6-31 0,0-4-25 0,0 4-30 16,0 0-12-16,0-7-37 0,0 7-11 0,0 0-17 15,0 0-16-15,13 10-8 0,-5-2 3 16,-1 7-3-16,-1 4 3 0,1 4-13 0,1 12-10 15,-2-2-2-15,1 22-4 0,-4-1 1 0,0 1-16 16,-3-2-7-16,0-9-5 0,-3-6-13 16,3-2-24-16,3-6-14 0,-3-3-24 0,1-9-10 15,2 2 21-15,0-2 25 0,0-9-2 16,2 1-11-16,1-4 8 0,-2-5 5 0,5-1 8 16,2-7 16-16,3 0-37 0,0-3 26 15,3-1 2-15,0-3 4 0,0 0-4 0,0 2 3 16,0-3-7-16,-6 5 12 0,2 0 16 0,1 1-6 15,-7 2 3-15,2-1-13 0,1 0 6 16,-2 3-6-16,-1 2 3 0,-1 0 5 0,1 0-3 16,-1 2-7-16,-6 1 7 0,18 6-18 0,-11-4 16 15,1 7-10-15,4-1-21 0,-2 5-33 16,1 3-8-16,-1-3-44 0,0 3-66 0,1-5-112 16,2 5-538-16,0 0 94 0,-2-3 57 0</inkml:trace>
  <inkml:trace contextRef="#ctx0" brushRef="#br0" timeOffset="42875.88">13909 8825 821 0,'-1'-7'315'0,"-6"5"-33"0,7 2-24 0,-7-5-20 15,1 4-25-15,6 1-32 0,0 0-17 0,-21 8-10 16,14-4-13-16,0 2-16 0,-4 6-18 0,2-2 4 15,-1 5-24-15,3-4-13 0,-1 6 0 16,5-3-20-16,-3-2-11 0,5 2 14 0,-2-4-24 16,3-2-8-16,4 1 14 0,2-1-26 15,-2-1 20-15,6-6-2 0,0 1-21 16,3-4 5-16,-1 1 3 0,1-2 8 0,4-3-11 16,-4-2 16-16,2 0-6 0,-2-1-4 0,-3-6-11 15,1 7 21-15,-1-3-8 0,-1-2 3 0,-4 4-1 16,-2-1-15-16,0 0-5 0,-3 1 1 15,0 2-37-15,-6-1-5 0,2 2-13 0,-3 4-22 16,0 1-14-16,-3 0-53 0,10 1-51 0,-21 2-93 16,9 2-588-16,1 2 99 0,4 2 62 15,0-1 121-15</inkml:trace>
  <inkml:trace contextRef="#ctx0" brushRef="#br0" timeOffset="43363.38">14239 8818 839 0,'0'0'269'0,"0"0"-39"15,0 0-30-15,0 0-6 0,0 0-37 16,0 0-1-16,0 0-18 0,3 10-20 0,-3-3-11 16,1 1-22-16,-1-1-24 0,4 3-12 0,-4-1-11 15,3 4-5-15,1-2-35 0,-1-3-26 16,3 2-16-16,1-2-4 0,1-1 9 15,1-1-4-15,-2-3 9 0,3-1 1 0,1-2 7 16,-1-2 19-16,0-1 12 0,1-3 38 0,-1 2 14 16,0 0 25-16,0-3-8 0,0 3 8 15,-3-3-18-15,1 6 15 0,-2-5-15 0,1 6-13 16,-4-6 3-16,4 5-18 0,-7 1 2 0,8-3-4 16,-8 3-4-16,0 0 4 0,16 2-19 15,-16-2 18-15,10 8-20 0,-3-2 10 0,0-2 3 16,-3 1-8-16,5 5-1 0,2-4 1 0,-1-4 8 15,0 5-13-15,1 0 2 0,2-4-5 16,5-2 19-16,-2-1-14 0,5-1 10 16,0-1-14-16,-1-4-1 0,4-4 5 0,-3 3-2 0,-1-8-3 15,-3 5 31-15,0-7 0 0,-6 7-94 16,-1-5-4-16,-1 5 29 0,-4-5 5 16,-5 4 0-16,0-4 10 0,-4 5-7 0,-3-4-14 15,0 6 22-15,-3-2-6 0,-4 2 5 0,1 1-8 16,-4 1-2-16,0 4 5 0,-1 2-7 15,-3 1-19-15,2 6-48 0,-5-1-28 0,3 3-75 16,4 1-145-16,0 4-456 0,4-3 69 0,6-3 82 16</inkml:trace>
  <inkml:trace contextRef="#ctx0" brushRef="#br0" timeOffset="43988.86">15340 8786 962 0,'0'0'274'15,"0"0"-39"-15,0 0 3 0,14 1-30 0,-14-1-37 16,4 6-12-16,-1 0-8 0,0-4-21 16,-2 5-22-16,2 3-3 0,-3-3-10 0,0 1-13 15,0 2-18-15,0 3 2 0,-3-1-15 0,2-2-10 16,-2 5-10-16,3-7-16 0,-3 6-25 16,0-4-3-16,2-2-12 0,1 0-24 0,0 0 8 15,0-4 13-15,0-4 13 0,1 7 4 0,-1-7-14 16,0 0 7-16,13-2 8 0,-13 2 2 0,17-9 10 15,-10 1-12-15,3 0 15 16,0 0 26-16,1-1-5 0,-1 0-3 0,-1 2 0 0,2 0-10 16,-1-3-1-16,0 5 11 0,-2 1-2 15,2-2-6-15,-4 4-5 0,1 1 3 16,1-2 10-16,-8 3-15 0,16 0 7 0,-9 4-2 16,0-2-10-16,0 5 17 0,-1 0-4 0,-2 1-6 15,-1 1 18-15,1-1-13 0,0 3-10 0,-1-3 11 16,0 3-24-16,1-1 18 0,-1-1-10 15,0 0-10-15,-2-2-3 0,2-3 3 0,0 3 5 16,0-4 2-16,2 1-7 0,-5-4 2 0,13 0 8 16,-13 0 6-16,17-8 1 0,-7 1 3 15,0 0 26-15,1-1-2 0,-1-2 1 0,3 1-1 16,-2-1-1-16,-1-2 23 0,-3 5-10 0,-1 1 0 16,5 0-5-16,-7-1-5 0,5 0 3 15,-5 4-21-15,-1-4-6 0,2 5 4 16,1-3-9-16,-6 5 4 0,7-3-6 0,-7 3 5 15,0 0 0-15,0 0-23 0,13 9-5 0,-6-3 3 16,-6 0-16-16,2 6-35 0,3-3-24 16,-5 5-74-16,5 0-97 0,-3 1-107 0,1 2-439 15,3-2 63-15,-3-1 76 0</inkml:trace>
  <inkml:trace contextRef="#ctx0" brushRef="#br0" timeOffset="44960.66">16054 8893 645 0,'0'-8'245'0,"0"1"4"0,0 4-22 16,0 3-14-16,-3-7-39 0,0 1-3 15,3 6-25-15,-7-4-25 0,0 3-6 0,7 1-13 16,-20 1-5-16,10 1-20 0,-4 3-10 0,1-1 4 16,1 3-9-16,-1 2-13 0,3-1-11 15,-1 2-20-15,1-1-10 0,4 1-24 0,-1-1 14 16,3 0-14-16,1-5-9 0,2 3 12 0,2-1 5 15,6-3-25-15,0-1 23 0,-1 1 10 0,5-3-18 16,3 0 18-16,-4-4-16 16,4 3 24-16,-1-2 15 0,0-3 10 0,1 5 3 15,0-6 8-15,-3 7-6 0,-1-7 0 0,0 4 9 16,0 2-14-16,-3-3 21 0,0 2-19 16,-1 1-9-16,-2-2 10 0,-4 3-16 0,11-4-12 15,-11 4 7-15,9 0-12 0,-9 0 7 0,0 0-2 16,7 4-6-16,-7-4-17 0,8 4 2 15,-5 2 3-15,0-1-8 0,1 1 13 0,2 1 0 16,-3 1-18-16,1-1 0 0,3-3-13 0,-3 3-13 16,2-1 3-16,1-2-10 0,0 1 15 15,0-3 3-15,3-2 9 0,-10 0 9 0,17-2-11 16,-3-3 6-16,-4 2 12 0,1-2 18 0,-1 2-2 16,0-4 14-16,0 4 1 0,-3-2 0 15,3 1 5-15,-3-1-12 0,0 3 4 16,0-4 11-16,-1 6-21 0,-2-6 2 0,2 4 4 15,-6 2 1-15,11-3-4 0,-7 2-16 0,-4 1 16 16,0 0-8-16,13 0 8 0,-13 0-3 16,11 2-3-16,-5 0-2 0,-6-2-2 0,10 5-14 15,-6-4 4-15,2 1-14 0,2-1 21 0,-2 4-23 16,-6-5-8-16,10 1 23 0,-6 0 13 16,-4-1-15-16,10 6 7 0,-10-6 11 0,7 1-14 15,-7-1 9-15,7 4-16 0,-4-1 3 16,-3-3 4-16,7 1-4 0,-7-1 7 0,7 2 11 15,-7-2-3-15,7 1-23 0,-7-1 28 16,7 6-10-16,-7-6 13 0,6 1-11 0,-2 4 3 16,-4-5 10-16,0 0-7 0,7 2 2 0,-7-2 15 15,0 0-7-15,7 3 3 0,-7-3 12 16,0 0-21-16,13-3 14 0,-13 3-6 0,14-7 11 16,-7 5-13-16,-1-6-6 0,5-1 4 0,-1-1 6 15,0-4 14-15,1 3-18 0,-1-3 13 16,0 0-9-16,1 3 19 0,-4-3-10 0,2 3 7 15,-2 2-7-15,-3 0 10 0,3 0-13 0,-1 3 2 16,-2-1-12-16,-1 1-5 0,1 4-6 16,-4 2 1-16,0 0-8 0,0 0 10 15,9 9-10-15,-7 0-13 0,-2 6 23 0,3 3 5 16,-3 4-10-16,-3 3 3 0,1 10-6 0,-1 3 8 16,-3-1 3-16,2 13 10 0,1 1-13 15,-4 4-10-15,1-5 2 0,2-6-7 0,3-11 15 16,-2 6-7-16,0-4 2 0,-1-2 5 0,1-5-8 15,3-2 3-15,-6 2 5 0,5-7-10 16,-5 1 21-16,1-4-24 0,-4-1 3 0,2-4-5 16,-3-1 30-16,2-4-10 0,-2 1 3 0,-2-3 23 15,0-4-23-15,3-2 15 0,-1-3-3 16,-1-4-17-16,4 0 23 0,-3-4-3 0,3-5 44 16,6-7-8-16,1 4-8 0,5-13-10 15,2 0 0-15,12-11-10 0,6-1-8 0,9 0-20 16,14-3-39-16,7 0-30 0,6 4-39 15,4 3-113-15,3 5-270 0,4-3-331 0,0 2 41 16,3 3 161-16,4-2 8 0</inkml:trace>
  <inkml:trace contextRef="#ctx0" brushRef="#br0" timeOffset="45912.28">17823 8443 1018 0,'-1'-6'295'16,"1"6"-32"-16,-7-6-14 0,7 1-47 0,0 5-26 16,-7-2 4-16,7 2-29 0,0 0-16 15,-19 2 9-15,8 5-47 0,1 3 5 0,-5-2-4 16,-1 7-22-16,-2 1-9 0,-2 3 7 16,3 4-23-16,0-4 0 0,0 6-15 0,4 0 3 15,2-6-11-15,4 2-15 0,0-4 2 16,4 1-7-16,0-1 15 0,3-1-3 0,3 1-12 15,0-3 12-15,4 1-4 0,0-1-11 16,3 0 3-16,0-2 2 0,1 1-5 0,2-2 10 16,-2 0-7-16,-1-1-3 0,1 1 3 0,-2-4-1 15,-2 0 9-15,0-2 2 0,0 2-23 0,-3 0 25 16,-1 2-10-16,-3-1-7 0,-4 0 7 16,-6 7-12-16,0-3 2 0,-7 4-24 15,-4 1 1-15,0-2-25 0,1 2-1 0,-4-2-28 0,7 1-7 16,-3-7-6-16,2 5-27 15,5-3-22-15,-4-3-22 0,7 0-13 0,2-6-120 16,2 3 10-16,5-4-72 0,1-1-59 0,0 0 8 16,0 0 133-16,28-10 64 0,-11 3 105 15,3-7 23-15,1 6 67 0,7-7 33 0,2 3 33 16,-2-3 36-16,0 4-2 0,2-4 73 0,-3 0 16 16,-7 5 21-16,4 0 5 0,-3-4 2 15,-4 6-115-15,1-2 46 0,-5 1-18 0,1 0 8 16,-1 0 10-16,-3 3-25 0,1-1-34 0,-1 1 26 15,-3 2-36-15,0-3 7 0,0 6-22 0,-1-5-8 16,1 5-3-16,0-1-4 16,0-2-14-16,0 2-7 0,3 0-28 0,-4 2 7 15,-6 0-15-15,18-5 0 0,-11 3 2 0,-1 1 16 16,5-6-8-16,-4 5 1 0,0-6 17 16,3 1 0-16,-3 5-3 0,0-4 4 0,2-4 22 15,-1 3 2-15,-5 5 14 0,1-4-11 0,-1-1 13 16,0 4-5-16,0-4 67 0,-2 5-1 0,-1 2-15 15,0-8-7-15,0 8 2 0,0 0-13 16,-4-8-18-16,4 8-12 0,-7-1-1 0,7 1-7 16,-17 1 3-16,10 3-3 0,-3 2-6 0,0 1-4 15,-3 1-8-15,6 3-8 0,-4 2-25 16,4 2-21-16,4 0-36 0,0 1-66 16,0 0-82-16,6 0-36 0,3-1-586 0,1-3 64 15,4 1 107-15,-1-5 39 0</inkml:trace>
  <inkml:trace contextRef="#ctx0" brushRef="#br0" timeOffset="46145.54">18355 8765 931 0,'0'-7'320'16,"0"2"-31"-16,0 5-25 0,0-10-16 0,-3 7-10 16,3-4-30-16,0 7-37 0,-7-7-9 15,0 6-19-15,7 1-23 0,-13-3-15 16,13 3-15-16,-10 3-11 0,-1-2-7 0,7 6-6 0,-5 3 1 15,-1 0-13-15,2 5-6 0,1 0-9 16,1 2-19-16,2 1-12 0,1 0-8 16,3 2-13-16,0-1-2 0,3-1-26 0,1-3-11 15,2-1 6-15,4-3-7 0,4-1-47 0,0-2-64 16,3-2-54-16,4-2-613 0,-4-3 52 16,4-2 93-16,3-2 59 0</inkml:trace>
  <inkml:trace contextRef="#ctx0" brushRef="#br0" timeOffset="47504.66">18718 8460 1011 0,'0'-7'332'0,"-3"4"-60"0,3-4 14 16,0 7-27-16,0-7-42 0,0 7-7 0,0-4-30 16,0 4-42-16,0 0 8 0,0 0-8 15,0 0-33-15,0 0-3 0,0 0-12 0,0 19-11 16,0-2-10-16,0 0-2 0,-3 8-13 0,2 8-16 15,-3 6-82-15,-3 11-12 0,-2 1-5 16,2-1-26-16,-1-1-16 0,-1-3-22 0,2-6 15 16,0-8-90-16,0-4-51 0,0-5-20 0,4 0-116 15,-1-4-78-15,1-5 52 0,3-3 109 0,-3-1 161 16,3-3 58-16,0-1 42 0,0-6 17 16,0 0 44-16,0 2 59 0,0-2 15 15,0 0 41-15,6-12 59 0,-2 6 10 0,-1-4-10 16,0 1-15-16,1-4 7 0,0 2-2 15,-1-2-8-15,1 2-21 0,-1 2 1 0,0-4-8 16,1 3-16-16,-1 2-14 0,3-2-11 0,-1 2-1 16,1 1-32-16,1-3 2 0,3 3-12 15,1 0-1-15,2 3-4 0,1-3-11 0,0 0 0 16,3 5-87-16,0-4 15 0,0 0-15 0,-1 2 5 16,-1 3 24-16,-2-3-22 0,1 1 6 0,-4 2 10 15,3-1-5-15,-5-1-2 0,2 2 12 16,-3 1-3-16,-7 0 1 0,14-2 0 0,-14 2-21 15,10 0 3-15,-10 0 12 0,9 2-10 16,-9-2 11-16,4 4 15 0,-4-4-8 16,0 4 5-16,0 3-7 0,0-7 12 0,-3 10-2 15,3-3-5-15,-1-1 20 0,-2 0-25 0,0 0 12 16,3 2 26-16,-3 1-15 0,3-1 13 16,-3 0-32-16,2-1 4 0,1 1 12 0,1-2-10 15,2-2 2-15,0 3-7 0,3-4-18 0,-2 4 12 16,3-7 1-16,0 4 7 0,0-2-5 0,3-2 16 15,-10 0 7-15,17-2-20 0,-10-2 0 16,3 4 0-16,-3-3 10 0,0-4-8 0,0 5 5 16,-1-3-2-16,-2 3 13 0,0-4-3 0,-1 3 31 15,0-2-31-15,-2-2 0 16,-1 7-2-16,-1-9 4 0,1 6 4 0,-3-3-1 16,3 6 8-16,-7-9-5 0,3 7-11 0,1-4 3 15,-1 3-10-15,-2-2 8 0,-1 2 20 0,0-3-11 16,3 5 4-16,-2-5 2 0,2 5 2 15,-2-5 3-15,3 2-10 0,-1 2 8 0,0-3-19 16,1-2 1-16,0 3-8 0,3-4-16 0,3 1 3 16,0-2 28-16,4-4-20 0,-3 3-3 15,3 0 11-15,-1 1-6 0,-2-3 6 0,3 3 17 16,-3-1-7-16,2 3-1 0,-3-1 14 0,0 4 2 16,-2-2-3-16,-1-2 6 15,0-1-6-15,0 5-12 0,-1 0 28 0,-2-3-26 16,-3 3-20-16,2-2 5 0,-3 4-6 0,0-3 4 15,-3 4 9-15,3 1 1 0,-7 0-6 0,4 0 14 16,0 0-6-16,-4 0-3 0,4 0-9 16,-1 0-6-16,1 1 18 0,1 2-13 0,2 0-2 15,-1-3 0-15,2 3-11 0,2 1 11 0,4-4 2 16,-6 5 3-16,6 1 3 0,0-6 4 16,10 6-17-16,-4-5 0 0,2 0-1 0,-1 4 24 15,6-3-11-15,-2-2-9 0,2 2 1 0,0-2 19 16,-2 0-16-16,-1 2 8 0,4-2 3 15,-4 3-8-15,0-3 10 0,1 3-21 16,-4-3 4-16,2 1 4 0,-2 5 5 0,1-3-12 16,-2 2 7-16,1 3-2 0,-4 0-15 0,1-1 19 15,-1 2 6-15,0 1-12 0,2-2 37 16,-5 3-30-16,3 1-3 0,-3 0 3 0,0-4 10 16,3 6-10-16,-3-4 13 0,3 1 0 0,-2 0-3 15,-1-1 10-15,3-1 6 0,0 0-16 16,0-2 10-16,4-3 3 0,-2 3-13 0,4-6 13 15,1 4-5-15,1-4-5 0,2-2 9 16,0-5-9-16,2 0-3 0,1 1 13 0,2-5 3 16,0-2-21-16,1-1-5 0,-1-1 17 15,-2-1-14-15,-1-2 12 0,-2 3-7 0,1 1 14 16,-4 0-9-16,-3 2 5 0,3 4 5 0,-6-3-3 16,2 3-2-16,-2 0 13 0,-4 3-26 15,3-3 12-15,-3 5-4 0,0 2-5 0,0 0-8 16,-6-6 12-16,6 6-14 0,0 0-9 0,0 0 16 15,-18 8 0-15,15 2-2 0,-1-3 9 16,1 1-4-16,0 2-11 0,2-2 16 0,1 3-11 16,0 2 3-16,1-3 0 0,5-1-7 0,-2 5 9 15,6 0-2-15,0-3 8 0,0 0-13 16,4 2 30-16,0-1-22 0,0 1 17 16,-1-2-12-16,0-3-16 0,-2 2 19 0,2-2-9 15,-2-1-2-15,-4 2-18 0,0-1 18 0,0-1 8 16,-1-4-18-16,1 2 2 0,-6 2-5 15,2-4 6-15,-3 4 7 0,-3 0-8 0,-1 1 16 16,-7-1-8-16,2 3-8 0,-6-1 0 0,-4 1 1 16,4 4-27-16,-2-3-4 0,0 0-57 15,1 2-43-15,-2-2-64 0,2 3-231 0,5-3-353 16,1 0 62-16,0-7 84 0</inkml:trace>
  <inkml:trace contextRef="#ctx0" brushRef="#br0" timeOffset="61366.37">25367 7499 179 0,'0'0'82'16,"0"0"5"-16,0 0-26 0,0 0 6 0,0 0-19 15,0 0 14-15,0 0-26 0,0 0-8 0,0 0-56 16,0 0 22-16,0 0-17 0,0 0-28 16,0 0-69-16</inkml:trace>
  <inkml:trace contextRef="#ctx0" brushRef="#br0" timeOffset="75267.5">25507 7596 317 0,'-13'0'202'0,"-5"0"-20"0,-2 3 2 0,-1-2-17 16,-3-1-6-16,-4 3-110 0,-5 1 3 15,2-3 7-15,-5 6 6 0,-3-3-8 0,-3 5-29 16,5-2 32-16,-15 2-32 0,8 0 9 0,7-1-6 16,3 2 13-16,-4 1 18 15,7-2-43-15,0 0 9 0,5-1 9 0,1 2-29 16,-2-3 21-16,6 1-16 0,1 2 11 0,2-3-6 16,1-1-12-16,1-1 0 0,6 2 4 0,-1-1-17 15,1-2 15-15,0 1-2 0,2-2-16 16,2 2-4-16,-1-3 19 0,1 1-27 0,2 1 2 15,4-4 15-15,0 6 1 0,0-6-3 0,0 0 7 16,13 2 24-16,-3-2-18 0,5 0-1 16,1-1-9-16,5-3 4 0,0 1-2 0,-1-3 13 15,7 2 10-15,-3-3-20 0,3 2 4 16,-2-2-2-16,2 2 6 0,0-3 7 0,4 0-18 16,3 1 2-16,-3-3-7 0,-4 3-3 15,0-1 1-15,-1 1 12 0,-3 3-21 0,-3-2 32 16,-3 4-9-16,-3-4 9 0,1 4 12 0,-3-3 3 15,-2 4 33-15,0-1 5 0,-3 0-18 16,0-1 8-16,-7 3 0 0,4-3-21 0,-4 3-15 16,0 0 13-16,0 0-16 0,-31 1 6 0,12 4-8 15,-7-1 8-15,-4 4-11 0,-2 2-2 0,-18 5-3 16,2-2 21-16,-1 2-21 0,2 0-5 16,-1 2 3-16,1-1-24 0,2 6 11 0,4-3 15 15,0 2-12-15,0-1-6 0,7-3-2 16,6 1 84-16,5-1-12 0,-2 1-3 15,2 1-19-15,5-6 1 0,2 2 6 0,1-1-14 16,5-3 0-16,2-1-5 0,-4 3 0 0,2-4-7 16,6-1 2-16,-2 0-26 0,2 0-9 0,-3-4 14 15,6 1 1-15,0 2 7 0,1-7 0 16,0 4-2-16,0-4 0 0,0 0 2 0,13 0-5 16,-13 0 5-16,20-8 0 0,-6 3-17 0,-1-5 12 15,5-1 10-15,2 0-2 0,-3-3 10 16,4 3-28-16,-2-5 13 0,-1 4-6 0,0-1-2 15,2 1 15-15,-3-1-12 0,-4 5-3 16,2-1 3-16,-3 0 4 0,-2 2-17 0,-2 0 20 0,-1 4-2 16,0-4-6-16,-1 5 9 0,2-3-9 15,-5 4-17-15,3-3 12 0,-6 4 3 16,7-3-7-16,-7 3 4 0,0 0-10 0,0 0 24 16,0 0-32-16,-10 14 24 0,4-3 9 15,-5-1-14-15,-2 5-6 0,-5 0-2 0,2 8 0 16,-5-3 10-16,3 4-11 0,-13 8 9 0,8-6-3 15,-4 7 7-15,3-6 11 0,-1 5-18 0,1-6 10 16,7-2 11-16,0 0-9 0,0-4-14 16,-3 2-1-16,7-5 3 0,2-1 10 0,0-5 5 15,2 3-7-15,-2-5-3 0,4 1 7 16,1-3 6-16,2 1-10 0,-2 0-1 0,4-3 16 16,-4 0-8-16,3 1-7 0,-1-3 5 15,1 2 7-15,3-5 3 0,-3 3-21 0,3-3 1 16,0 0-14-16,0 0 11 0,0 0 10 0,7-18-7 15,-1 11-6-15,2-3 16 0,-2-2-11 16,4-1 8-16,0-1-5 0,1 2 0 0,-4-2-7 16,6-3 17-16,-2 1-28 0,-1 2 18 0,-1 1 0 15,-1-1 10-15,2 5-33 0,-3-1 23 0,0 3 8 16,-3-3-16-16,2 3 16 0,-2 0-13 16,-1 3 5-16,0-3-8 0,1 2-2 0,-1 2 12 15,-3-3-9-15,0 6-6 0,3-4 8 0,-3 4 0 16,0 0 5-16,0 0-3 15,-10-4-2-15,10 4-3 0,-16 7-7 0,5-4 7 16,-2 2 1-16,-2 4 2 0,2-1 2 0,-4 2-7 16,3 3 5-16,-3 2 0 0,3-2 7 0,-6 9 8 15,7-5-12-15,-2 1-11 0,-4 6 18 16,7-6-2-16,-1 0 2 0,3 2-3 0,-4-1 1 16,4-1-6-16,-1 0 1 0,4-3 4 0,-2 0-2 15,2-5 13-15,1 4-13 0,1-4 5 16,-1 0-10-16,2-2 8 0,1-1 2 0,0 0-8 15,2-2 1-15,0 1 17 0,-4-3-20 0,5 2 2 16,0-5-2-16,-4 7 5 0,4-7 0 16,-3 4 5-16,3-4 6 0,0 0-17 0,0 0 12 15,0 0-14-15,20-16 21 0,-13 7-3 16,1-2-5-16,1 1-10 0,-2-5 15 0,3 5-10 16,-2-5 36-16,2 0-31 0,-1 0 0 0,-2 2 0 15,1-1-5-15,1 3 3 0,-2-1-13 16,-3 2 12-16,3 0-7 0,-3 3 15 0,2 0-10 15,-3 3-5-15,-1-3-15 0,0 5 4 0,-2-4-9 16,0 6 4-16,0 0 21 0,0 0-28 16,0 0 13-16,0 0 0 0,0 0 12 0,-7 23-2 15,1-11 5-15,-2 4-13 0,-2 6 3 16,0-1 17-16,-1 8-4 0,-2-2-8 0,-1 13 7 16,-6 3-7-16,5 0-10 0,-4 4 12 15,4-3 6-15,-1-3-11 0,2-2 8 0,4-10-7 16,0 3 14-16,2-1-4 0,2-5-11 0,-1-1 8 15,3-2 3-15,-2-3 7 0,3-3-10 0,0-2 18 16,-2 2-21-16,2-6 8 0,3 0-7 16,-3-1 4-16,3 1 4 0,-1-4-1 0,1-1-5 15,-3 0 10-15,3 0 3 0,0-6 0 0,3 4 4 16,-3-4 1-16,0 0-2 0,0 0-9 16,15-15 14-16,-12 5-19 0,4-4 14 0,2 0-14 15,-2-2 3-15,1-2-2 0,-1-1-13 0,2-4 5 16,-2-2-3-16,1 1 11 0,-2 4-9 15,-2-4-4-15,2 0-10 0,-2 5 15 16,3-5-13-16,-1 9 15 0,-5-2-12 0,5 3 7 16,-3 2 16-16,-2 2-21 0,2 1 8 0,-3-3 5 15,3 8-18-15,-3-3 3 0,3 0 2 16,-3 7-5-16,2-2-13 0,-2 2 16 0,0 0-6 16,0 0 11-16,-2 25-3 0,2-13-7 0,-3 5 2 15,0 5 13-15,0 3-11 0,2 1 14 0,-5 6-1 16,3 1 14-16,-1 0-14 0,-3 0 8 15,4 3-5-15,2-4-2 0,-2 1 4 0,0-6-4 16,0-1-4-16,2 0 9 0,-2-1 10 16,3-4-11-16,0-3-4 0,-3 3 12 0,3-3-2 15,0-7-1-15,0 6-7 0,-3-4 13 16,3-1-5-16,0-4-8 0,0 3 0 0,0-1 5 16,0-1 0-16,0-3 3 0,0 0-8 0,0 1 5 15,0-1 13-15,0-6 25 0,0 10-4 16,0-10-11-16,0 3 8 0,0-3-6 0,0 0-7 15,0 0 11-15,0 0-6 0,-8-19-13 0,5 10 1 16,3-6 7-16,0 4-8 0,-1-4-5 0,0-2 6 16,-1 2-1-16,2-2-2 0,0 2-6 15,-3 3 11-15,3-2-15 0,0 4 7 0,0-3-10 16,0 4-8-16,-3 3 8 0,3-4 6 0,0 5-14 16,0-2 0-16,0 7 6 15,-3-7-16-15,3 7 15 0,0 0-7 0,0 0-11 16,0 0 14-16,0 0-3 0,0 22 10 0,0-12-6 15,0 6 6-15,0 1-2 0,3 1-8 0,-3 7 5 16,3 5 2-16,0-3 6 0,0 8-11 16,1-2 0-16,0 1 3 0,3-1-10 0,-4-1 12 15,4 1 13-15,-1-1-12 0,-2-3 9 0,0-1 1 16,2-1-8-16,-5-1 8 0,5-1-18 16,-2-3 4-16,-1-1 4 0,3-1 4 0,-4-2 1 15,4 0-8-15,-3-4 10 0,-2-2 0 0,2-2-5 16,0 2 3-16,0-2-1 0,0-2 3 0,-2-1 16 15,-1-3 4-15,3 3 4 16,-3-4-11-16,3 2-1 0,-3-5 4 0,0 0-8 16,0 0 2-16,8-15-7 0,-8 7 2 0,3-3 5 15,-3-3-17-15,3-3 2 0,-2-1 10 0,-1 3-7 16,0-3 12-16,3-1-36 0,-3 1 24 16,0-2-3-16,0 8 0 0,0-1 3 0,0-4 9 15,0 7-6-15,-3 0-4 0,3-3 16 0,0 6-28 16,0-1 2-16,0 2-5 0,0 2 11 15,0 4-21-15,0-8 5 0,0 8 2 0,0 0 11 16,0 0 0-16,0 0 0 0,6 16-8 0,-6-6 3 16,4 5 20-16,-1 0-28 0,4 2 13 0,-3 1 0 15,-1 5 8-15,4 0-14 16,-1-2 11-16,-2 4 3 0,3 0 5 0,0-2-13 16,-1 1 25-16,4 4-28 0,-2 1 1 0,2-1 2 15,-3-4-8-15,-1-1 10 0,2 2 6 0,2-4 4 16,-4 4-12-16,1-3-5 0,1-3 13 15,-2 4-11-15,1-6 11 0,-4-3 4 0,4-1-12 16,0 2 8-16,-3-5-3 0,2 2-5 0,-2-3-3 16,-1 1 10-16,0-4 11 0,2-1-3 15,-3 3 1-15,-2-6 9 0,0-2 6 0,7 5 10 16,-7-5-29-16,0 0 1 0,0 0 2 0,7-11 3 16,-4 7 5-16,-3 4-18 0,-3-12 15 15,3 5 8-15,-3 1-12 0,3-3-4 16,-4 3-7-16,1 2 5 0,-1-2-5 0,3 1 11 15,-2 0-14-15,0 0 21 0,3 5-23 0,-6-6 5 16,6 2-3-16,0 4-2 0,-4-5 3 16,4 5-6-16,0 0 0 0,0 0-5 0,0 0 8 15,0 0-2-15,0 0 9 0,-6 13-22 0,6-6 4 16,0 1 14-16,0 2 2 0,3 0 2 0,-3 4-4 16,3-3-3-16,1 4-8 0,-1 2 15 15,0-3-2-15,4 4 3 0,0 0 5 0,0 2-3 16,-1 0-10-16,1 0 7 0,4 2-4 0,-1-3 14 15,-3 5-9-15,7-6-13 0,-4 3 10 16,7 2-10-16,-4-4 4 0,1 0 14 16,3-4-10-16,1 2 2 0,1-2 10 0,2-4-8 15,-4 3-7-15,7-4 8 0,-3-2 2 0,0 2-13 16,-1-4 3-16,-3 0 8 0,3-3 9 16,-2 2-6-16,-5 0-4 0,4-5 8 0,-5 6-5 15,0-4-5-15,-2-2 13 0,-3 5-10 0,1-4-1 16,0 0 1-16,-3 0 7 0,-5-1 3 0,10 4-10 15,-10-4 4-15,8 2 3 0,-8-2-4 16,0 0 17-16,0 0-16 0,0 0 1 0,9 0-3 16,-9 0-10-16,0 0-3 0,0 0 8 15,0 0 3-15,0 0-8 0,0 0 15 0,0 0-15 16,0 0-5-16,0 0-1 0,7 1 14 16,-7-1-6-16,0 0 1 0,6 3-11 0,-5 3 8 15,6-5 2-15,0 4-2 0,0-2 0 0,2 4 5 16,2-4-5-16,-1 4 2 0,4-2-7 15,3 0 13-15,1 2-8 0,3 1-6 0,2-3-1 16,4 0-6-16,1 0 0 0,5-3 5 0,-2 2 16 16,5-1-9-16,-3-3-6 0,4 1-1 0,5-2 0 15,-8 1 0-15,6-3 6 0,-4-1-14 16,-4 4 8-16,-1-2-2 0,-3-1 10 16,-1-1-8-16,-6 3 5 0,-4 1-7 0,0-1 10 15,0 0 0-15,-3 0 5 0,-4-3 5 16,1 4 8-16,-1 0-3 0,-1 0 5 0,-9 0-5 15,12 0 1-15,-12 0 2 0,0 0 4 0,0 0-14 16,0 0 17-16,0 0-4 0,0 0 4 0,0 0-7 16,0 0-15-16,0 0-6 0,0 0 3 15,0 0 12-15,-34 0-1 0,34 0-12 0,-8 0-9 16,8 0 10-16,-7 4-3 0,7-4 3 0,-6 3-3 16,6-3-2-16,-1 5 8 0,1-5-9 0,0 0 4 15,1 9-11-15,-1-9 5 0,9 4 8 16,-5 0-10-16,6-3-3 0,-3 0 7 15,7-2-4-15,0 1-5 0,2-5 25 0,2 5-23 16,2-4 8-16,4 0-11 0,0-3 13 16,4-3-25-16,6 2 31 0,-1-2-9 0,2 1 1 15,-1-2-21-15,-3-1 16 0,3 4 5 0,-2-2 7 16,-3 1-2-16,-2 1-5 0,-3 0-3 0,-6 1 21 16,-1 5 4-16,2-4-19 0,-8 4 4 15,0-3 6-15,-4 2-11 0,3 1 13 0,-5 1-15 16,-5 1 2-16,0 0 3 0,0 0 5 0,0 0 0 15,0 0 0-15,-15 13 0 0,4-7 13 16,1-4-23-16,0 5 7 0,-1 0 13 0,2-4-17 16,-1 4 9-16,3-2 1 0,2-2-1 0,-1 0-2 15,2 2-5-15,-2-3 13 0,3 4-11 16,3-6-2-16,-3 6 10 0,3-6-12 16,9 3-3-16,-9-3-6 0,14 0 16 0,0 0-15 15,2-2 5-15,2-3 10 0,6 1-8 0,4-2 8 16,5-2 2-16,0-3-7 0,0-2 8 0,11-3-8 15,1-1-11-15,-1-1 9 0,-7 3 25 16,5-4-13-16,-8 2-3 0,-7 3-2 0,1-3 5 16,-5 6-7-16,-2-3 15 0,-4 6 15 0,-1-2 0 15,-4 3 8-15,-2 0-3 0,-1 3 13 16,-2-4-18-16,1 2 6 0,-2-1-4 16,-6 6-9-16,3-4 7 0,-3 5-2 0,0 0-19 0,-11-4 4 15,11 4 12-15,-19 4-16 0,6 1 6 0,2-4 0 16,0 6-6-16,-6-2-4 15,4-2 5-15,-1 4-3 0,4-4 0 0,-3 4-10 16,5-5-3-16,-2 3-5 0,5-2-10 0,-3 2 11 16,0-3-14-16,5-1 8 0,3-1-15 0,0 0 5 15,0 0 5-15,0 0 15 0,0 0-7 16,0 0 4-16,20-11-7 0,-10 3 3 0,5-2 5 16,-2-4 2-16,4 1-2 0,0-3 2 0,1-5-7 15,3-2 5-15,-2 2 15 0,9-11-18 16,2 0-5-16,-2 2 23 0,-4 3-7 15,-4 6 14-15,-2-1 6 0,-1-2 10 0,-4 6 8 16,-3 1 0-16,1 2 2 0,-7 4-7 0,2-3 20 16,-2 3-20-16,2 3-5 0,-1-1-3 15,-2 1 0-15,-3 1 2 0,0 3-12 0,0 4-3 16,-8-6 3-16,2 5-8 0,6 1 3 0,-14 1 0 16,14-1 15-16,-18 8-26 0,6-6 8 15,1 5-15-15,1 1 15 0,0-2-20 0,-1 0-1 16,1 2 1-16,3-1 7 0,1 1-12 0,-2-3 5 15,3 0-1-15,0 2 3 0,-1-6 1 0,2 6-9 16,1-5-2-16,3-2 0 0,-4 5 18 16,4-5-10-16,0 0-3 0,0 0 7 15,14-11 11-15,-6 2-5 0,2-3-5 0,3 1 5 16,0-5-5-16,8-7 7 0,-1 0 8 0,0-2-5 16,5-10 5-16,2 0-10 0,-3-4 16 15,3 3-9-15,-4 2-7 0,-5 3 18 0,-4 4 10 16,0 1-10-16,-1 1 7 0,-2 3-2 0,-2 3 2 15,-5 2 9-15,2 1-4 0,-2 1-4 16,-1 4 4-16,-3-1-20 0,4 2 11 0,-3 0-1 16,-2 3-5-16,-3 5 1 0,4-4-6 0,0 6 0 15,-10-2 15-15,10 2-7 0,-16 2-8 16,8 6-5-16,-2-2 16 0,0 3-32 16,0 1 9-16,0 0-14 0,3 4 11 0,-3-3 2 15,2 3 16-15,-1-4-8 0,2 4-5 0,3-5-3 16,-3 1-5-16,4-2-15 0,-1 2-10 0,1-3 25 15,0 1-23-15,3-3 5 0,-1-1 3 16,0 2 21-16,1-6 4 0,0 0-12 0,0 0 25 16,0 0-8-16,0 0 6 0,11-15-10 0,-7 5 4 15,-1-5 13-15,2 0 14 0,1-3-12 16,-2-6-6-16,-1-1 4 0,0-1 0 0,-3 1-15 16,0-6 18-16,0 2 8 0,0-5-11 0,-3-3-2 15,0 1 5-15,2 3 0 0,-5-2-10 16,3 3-3-16,-2 6 20 0,2-2-2 15,-1 6-20-15,1-2-11 0,0 8 16 0,0-1 2 16,2 5 23-16,0-1-17 0,-1 2 4 0,-1 1-45 16,3 0 7-16,-3 5 13 0,3-1 0 0,0 6 5 15,0 0-11-15,0 0 6 0,0 0-5 16,0 0 5-16,3 25 7 0,2-10-2 0,-3 1-7 16,1 2-4-16,0 0 1 0,1 0 0 0,2 2 5 15,-1-1-3-15,-2-1 8 0,0 0-20 16,1-1 7-16,2 2 3 0,-1-5-11 0,-3 0 14 15,2 1 4-15,-1-5-15 0,1-2-2 0,-1 2-1 16,0-3 29-16,0 0-3 0,-2-3 5 0,2 1 3 16,-3-5-8-16,0 0-2 15,0 0 25-15,14-9-21 0,-11 2-4 0,0-6 5 16,-2 1-8-16,2-2 23 0,-3-4-18 0,0 0 3 16,0-4 7-16,0-5 5 0,0 1-2 15,-3 0 0-15,3-5-10 0,-4-4 20 0,1 2-33 16,-4 1 10-16,3-3 3 0,-3 3-6 0,-2 6 19 15,2-6-8-15,1 7 2 0,-5 4-18 0,4-1 26 16,-4 3-10-16,-2-1-15 0,3 2 7 16,-1 1 8-16,1 6-19 0,3-3 6 0,-2 4 8 15,-2-3-16-15,7 4 16 0,-3 1-5 0,1 0-3 16,-2 4-5-16,5-2-3 0,-2 0 3 16,0 2-23-16,2 2-3 0,3 2 21 0,-7-5-16 15,7 5 3-15,0 0 18 0,0 0-8 16,0 0 0-16,0 17-5 0,4-9 16 0,-1 3-19 15,3 1-2-15,-2-1 8 0,5 3 5 16,-4-3-1-16,5 3 4 0,-3-3-21 0,2 1 12 16,-1-2 3-16,-2-1 6 0,-2 0 2 0,3-2 2 15,-4-3 3-15,0 3 13 0,2-3 12 0,-5-1-4 16,0-3 15-16,0 0-29 0,0 0 9 16,0 0 12-16,0 0-23 0,3-18 5 0,-3 4 3 15,-3 2-13-15,3-3 10 0,-2-4-4 0,-1-3-6 16,0-2 10-16,0-2 5 0,-1-2 8 15,1-3-31-15,-1-2 16 0,-5 0-5 16,4 1 7-16,-4 1-2 0,2 1 4 0,0-1-17 16,-4 5 5-16,1 1-2 0,-3 3 4 0,-1 0 1 15,1 2-1-15,-5 2 19 0,2 3-29 16,-2 2 6-16,0-2 14 0,-1 2-14 0,-2 2 12 16,6 3-2-16,-4-2-13 0,1 2 7 0,5 1-9 15,-4 1-4-15,7 2 14 0,0-3-6 0,-1 6-2 16,4-6 5-16,-3 7-7 0,4-7-6 15,2 7-8-15,-3-3 3 0,7 3-2 0,0 0 5 16,-11 0-3-16,11 0 2 0,0 0-2 0,-6 10 6 16,6-10-6-16,0 3 15 15,0-3-35-15,3 7 25 0,-3-7 0 0,3 5 0 16,-3-5-5-16,1 4 16 0,-1-4 9 0,0 0 11 16,3 6-2-16,-3-6 2 0,0 0 2 0,0 0 6 15,0 0 12-15,0 0-7 0,-4-19-8 16,1 11-10-16,-3 0 10 0,-2 0-10 0,2-2-1 15,-4-2 1-15,-2 2-3 0,-4-2-5 0,-2-1 3 16,-8-4-3-16,-1 2 5 0,-1 3 14 16,-2-5-19-16,-1 3-3 0,0-1 11 0,-3 3-18 15,0-3 10-15,-1 7 0 0,4-4 10 0,4 5 9 16,0-1-32-16,3 0 21 0,0 1-21 0,7 5 3 16,0-4-3-16,3-1-33 15,0 6 3-15,1-1 12 0,5 2-4 0,0 0-4 16,8 0 9-16,-12 2-4 0,12-2-6 0,-6 5-4 15,6-5 11-15,0 3-5 0,0-3-3 0,0 0 8 16,18 6 7-16,-8-6-7 0,-1 0 3 16,1 0-1-16,4-3-2 0,-2 3 15 0,-1-3 8 15,1 3 0-15,-1-7 10 0,-1 6 28 0,-1-6-7 16,-2 4-3-16,0-4 5 0,-4 0 5 16,0 2-7-16,0-2-3 0,-3-1 5 0,-3-2-2 15,0-2-16-15,-4 4 5 0,0-2-2 16,-7 0-3-16,-2-3 3 0,-5 3-10 0,0 0 4 15,-2 1 1-15,-4-4 10 0,-4 5-3 16,-3-1-20-16,-1 1 10 0,-3 0 3 0,1 4-16 16,-1-2 16-16,-2-1 0 0,-2 6-6 0,5-1-12 15,3 0 7-15,6-1 1 0,4 3-8 0,0 0 10 16,4-2-18-16,3 2-16 0,3 0 14 16,0 2-21-16,1 1 20 0,3-2-14 0,2 0 14 15,2 1-10-15,6-2 3 0,-7 6-2 0,7-6 7 16,0 0 0-16,0 0 12 0,0 0-9 15,24 2-6-15,-11-2 3 0,2-3-5 0,1-2 10 16,2 2 8-16,-2-3-13 0,2 1 13 16,-2 2-6-16,-1-4 3 0,1 4 16 0,-2-2 17 0,-4 2 9 15,0-3-11-15,-2 3 17 0,2-2-1 16,-4 1-6-16,-2 0 15 0,-1 1-15 0,1-4 1 16,0 5-4-16,-4 2-4 0,-1-10-16 15,-2 4 10-15,-4 2-2 0,3 1 13 16,-4 0-24-16,-4-2 6 0,-2 2-11 0,-2-3 8 15,-2 4 6-15,-3-3-6 0,1 4-8 0,-7 1 8 16,0 0-2-16,-4 0-3 0,-3 0-8 0,-4 1 18 16,-3 4 6-16,3-4-19 15,1 2 6-15,0 2 2 0,5-2-8 0,-2 4-7 0,7-4 10 16,0 1 13-16,6-3-16 0,0 1-17 0,5 2-8 16,1-3 2-16,2-1-28 0,3 2 13 15,3-1-15-15,0 3 18 0,7-4 17 16,0 0-20-16,0 0 16 0,0 0-1 0,24-8 3 15,-7 4-13-15,5 0 18 0,1-2-2 0,7-4-3 16,4 2 20-16,0 1-4 0,1-3-17 16,-1 2 19-16,0-2-10 0,1-1-3 0,-4 3 16 15,-5-2-9-15,-2 3 14 0,-3 3 20 0,-4-3 23 16,0 0 5-16,-4 4 0 0,-2-2-17 0,-4 1 1 16,0-3 6-16,-1 5-10 0,-6-3-36 15,0 5 23-15,-6-7 2 0,-4 7-9 0,0 0 1 16,-8 0 4-16,-3 4-14 0,-6-1 9 15,-4 3 1-15,-3 2 4 0,-3 0-1 16,2 0-15-16,-2 2 18 0,-14 1 8 0,10-1-21 16,6 1-3-16,-3 0 3 0,1-3-2 0,0 2-6 15,3 0 9-15,-1 1 9 0,1 0-23 0,7-4 8 16,6 0-5-16,0-3-18 0,5 3-15 16,1-1-3-16,2-2-16 0,6 1 24 0,-3-2-10 15,9 4 20-15,1-7-6 0,0 3 11 0,0-3-2 16,11 4-6-16,-11-4 6 0,20-1 2 15,-6-4-10-15,-3 4-3 0,9-6 18 0,-3 3-10 16,4-3 18-16,3-2-10 0,-3-1 7 0,5-2 6 16,-5 3 4-16,3-1-2 0,-3-4 10 0,-1 6 8 15,-3-2 23-15,-3 3-7 0,0 0 9 16,-4 3 11-16,0-4 2 0,0 6-15 16,-3-3-8-16,-3 3-17 0,-1-2 7 0,-3 4-5 15,0 0 5-15,0 0-13 0,-21 15 3 0,5-5 15 16,-2 4-13-16,-5 4-10 0,-1 3 13 15,-11 5-7-15,-3 2 1 0,4 4-1 0,0-1-11 16,-3-2 2-16,6 4 8 0,-3-1-5 0,7 0-5 16,-4 0-5-16,10-7 18 0,7-6-23 15,-3-1 5-15,7-1 0 0,0-3 0 0,-1 1-21 16,4-4 3-16,1-1 0 0,0 0-18 16,5 0 18-16,-2-5 8 0,6 2-1 0,-2 0-4 0,5-6 20 15,0 4-11-15,1-4-4 16,-7-1-8-16,25-7 8 0,-8 0 12 0,-1-1-5 15,2-3-7-15,-1-3 7 0,3 0 3 0,-2 0-10 16,-1-2 10-16,-3 1 7 0,2 0 14 16,-6 4 7-16,1-3-10 0,-1 4 20 0,0 0-5 15,-3 1-2-15,-3 2 2 0,2 0-15 0,-2 0-8 16,-4 4 8-16,0 3 7 0,0 0-20 0,0 0 18 16,0 0 5-16,-25 10-28 0,6 4 5 15,1 0 10-15,-3 8-23 0,-10 10 16 0,-2 1 7 16,5 2-20-16,-3 3 2 0,1-1 11 15,-1 2-1-15,6-2-12 0,-1 1 15 0,5-2 0 16,1-8-12-16,9-3-6 0,1-3 31 16,0 0-29-16,3-4 4 0,4-1-3 0,0-5 4 15,-1 2-9-15,1 1 2 0,0-6 6 0,3 1-14 16,0-2 8-16,0-1 6 0,0-1-11 16,3-4 2-16,-3-2 24 0,7 4 0 0,-7-4-13 15,0 0-1-15,23-11 1 0,-16 3 3 0,3-4-1 16,1-3 16-16,-1-5-10 0,0 0 4 0,4-5 6 15,0 0-23-15,-1 0 7 0,-2-1 19 16,-1 1-21-16,1 1 10 0,-2 4-5 0,-5-1 10 16,2 4 15-16,-2 6 1 0,0-3-11 0,-4 4-15 15,0 2 6-15,0 1 17 16,-4 0-23-16,-3 4 2 0,2 1-2 0,-6 2-13 16,-1 2 8-16,-4 5-2 0,-5 3-4 0,-6 6 16 15,-11 4-5-15,4 10 13 0,-3-3-28 0,-1 5 15 16,5 1 10-16,0 2-12 0,0-3-11 15,5 1 15-15,1-1-4 0,4-6-3 0,5-2 2 16,4-6-5-16,0-1 8 0,1 1-2 0,-1-3 10 16,7-1-1-16,-2-3-7 0,2-1 21 15,2-2-24-15,-1-1 6 0,2 3 4 16,-2-4-7-16,3-4 18 0,2 0-15 0,1-2 4 16,0 0 4-16,0 0-14 0,0 0 16 0,1-20-18 15,5 5 7-15,-2-2 16 0,5-6-2 16,-1-4-6-16,2 0-10 0,0-6-5 0,1 0 7 15,-1 1-12-15,-3-1 5 0,5 2 13 0,-4 2-3 16,-1-1 2-16,-1 5 6 0,-2 4-5 0,3-3 12 16,-3 9-7-16,-4-2 0 0,3 1 2 15,0 5 8-15,-1-2-25 0,-1 2 7 0,-1 4-13 16,0 0 6-16,0 3 2 0,0 4-10 0,-6-6 10 16,6 6-11-16,0 0 32 0,-10 17-37 15,3-9 14-15,0 6-6 0,4 2 8 0,-4 4-8 16,0 5 8-16,-3 5 3 0,0 0-11 0,0 3-7 15,2 1 5-15,1 0 12 0,-6 12-2 16,5-8 11-16,2-3-19 0,-1-1 13 16,0-5 0-16,1 3-13 0,-1-7 3 0,3 0-2 15,1-2 9-15,0-6-7 0,2 0-5 0,-2-3 18 16,0-1 17-16,0-4-17 0,3 3 20 16,-1-3-20-16,-2-2-6 0,3-3 14 0,0-4-4 15,0 0-1-15,0 0 1 0,0 0-12 0,0 0 16 16,4-25-9-16,-1 10-12 0,0-3 13 0,1 0-3 15,2-6 10-15,-2-2-12 0,3 1-8 16,-1-1 10-16,-2-5-2 0,3 6-6 0,-4 0 6 16,3 1-9-16,-1 6 17 0,-2 0-6 15,-3 3 3-15,3 3 7 0,-2-1-25 0,-1 2 20 16,3 0-38-16,-3 5 5 0,0-2 5 16,0 2-5-16,0 6 0 0,0 0 12 0,0 0-9 15,0 0 2-15,-18 18 0 0,8-2 3 0,2 6 2 16,-8 3-5-16,3 4 13 0,-3 11-8 15,-2 3-2-15,3 3 2 0,-1-3-10 0,-1-1 28 16,7-6 0-16,0-4 3 0,-1-1-8 0,4-4-8 16,1-2 6-16,-2-2-19 0,5-4 19 0,-1-4 7 15,1 2-10-15,0-6-6 0,1 3 6 16,0-6-8-16,-1 2 3 0,3-2 5 0,-3 1 3 16,3-1 4-16,0-2 19 0,0-6-6 15,0 2 3-15,0-2-5 0,0 0-6 16,0 0 1-16,10-16 5 0,-4 6-8 0,-2-7 3 15,3-4 2-15,-3-1 3 0,-1-6-8 0,4-1 2 16,-1-3-22-16,-1-1 25 0,1 1-10 0,-3 4 5 16,1 2 3-16,-1-3 2 0,0 7-5 15,1-2 3-15,-4 4 5 0,3 2 2 0,-3 5-4 16,3 0 6-16,-3 1-11 0,0 0-22 0,3 4-7 16,-3 0 13-16,0 5-8 0,0 3-5 15,0-7 8-15,0 7-1 0,0 0 6 16,0 0 2-16,-9 26-7 0,5-9 2 0,-2 5 3 0,-1 3-8 15,-4 4 8-15,4 2 7 0,-2 2-2 16,-6 13 3-16,5-10-16 0,1-1 28 16,1-3-8-16,-2-1-9 0,3-4 14 0,1-2-17 15,-2-1 5-15,5-6-5 0,0 0 10 0,-1-3-5 16,1-1 2-16,0-3 8 0,3 0 0 0,-1-2-10 16,-2 0 10-16,3 1-5 0,0-6 8 15,-3 3 13-15,3 0-16 0,0-7 0 0,3 3 15 16,-3-3-20-16,0 0 13 0,0 0 18 0,13-18-26 15,-12 8 8-15,5-5 2 0,2-3-5 16,-2-4 1-16,-2 2 1 0,2-8 11 0,1-1-12 16,0-3 1-16,-3 3-4 0,-1 1-3 0,2 2 8 15,-4 2-5-15,0 5 2 0,2 1 10 16,0 1 19-16,-3 2-34 0,3 2-8 16,-3 2-2-16,1 1-10 0,-1 2 2 0,3 1-13 15,-3 3-2-15,0 4 21 0,4-4-9 0,-4 4-2 16,0 0 0-16,3 18 8 0,-2-3 5 15,-1 2-18-15,0 8 5 0,3 0 10 0,-3 6 6 16,0 3-8-16,0 1 10 0,0 4-13 0,3-3 13 16,-3 3-3-16,0-3 16 0,0 3-8 0,3-3-7 15,-2 2 4-15,-1-3-4 0,3-1 2 16,0-8 0-16,0 5-5 0,-1-6 10 16,1-4 7-16,0 0-4 0,-3-4-16 0,3-5-2 15,0 3 15-15,-2-5 8 0,-1 2-3 16,3-2 1-16,-3-2 17 0,3-4-26 0,-3 0 3 15,0-4 8-15,0 0-8 0,0 0-2 0,10-15-11 16,-7 5 1-16,-1-6 22 0,1-1-13 0,0-1 4 16,-3-4 17-16,3 1-16 0,-3-1-2 15,0 0 11-15,2 2-19 0,-4 5 3 0,2-2-2 16,0 2 20-16,-3 4-11 0,3-2-2 0,0 2-5 16,0 3-18-16,0 1 3 0,0 4 5 15,0 3-8-15,0 0-3 0,0 0 14 0,0 0-1 16,0 0-5-16,0 29 1 0,0-15 1 15,3 9 6-15,0 3-5 0,1 0-3 0,-1 10-7 0,0 1 20 16,1-3 10-16,3 2-20 16,0 13 5-16,-3-9 2 0,8 10 0 0,-8 0 1 15,4-7 10-15,1 3 9 0,-2-8-27 0,-3-5-3 16,3 0 13-16,-1-1 8 0,-5-7-13 0,5 0 13 16,-2 0-8-16,-1-2-11 0,3-5 4 15,-1-1-14-15,-2-2 6 0,1-3 7 0,-1 1-15 16,3-3 3-16,-2-2 4 0,2-4 4 0,-1 1 4 15,1-4 3-15,1-1 0 0,-7 0-3 16,10-3 0-16,-3-6 8 0,-3 0 5 0,-1-3 6 16,0-6-4-16,0 1-9 0,-2-5-3 0,-1 3-6 15,0-5 9-15,0 5 12 0,0-3 0 16,-4 5-2-16,1-4 7 0,0 2-4 16,1 2-1-16,-4 0-5 0,3 6-2 0,0 0 7 15,-1-1 3-15,1 3 2 0,0-1-7 0,2 1-11 16,-2 3-12-16,0-1 25 0,0 6-10 15,3 1-10-15,0 0 10 0,0 0 0 0,-13 14 2 16,8-3 6-16,-1 4-8 0,5 2-8 0,-5 1 11 16,3 7 7-16,1 0-15 0,2 0 2 0,-3 0 3 15,3 0 8-15,3 0-3 0,-1 1 3 16,1-2-3-16,0 1-13 0,1 0-7 0,2-3 12 16,1-3 3-16,-1 3-2 0,5-3-8 15,-4-3 7-15,0-1 16 0,5-2-8 16,-4 1-18-16,-1 0 5 0,0-3-9 0,4-1 1 15,-5-2-12-15,1 0 10 0,-1 1-8 0,-2-5 19 16,3-1-1-16,-3-2 0 0,-4-1 6 0,0 0-3 16,9-11 7-16,-8 3-12 0,-1-5 10 15,0 1 0-15,0-2-2 0,-4-5 2 0,-2-5 0 16,-1 0 2-16,-1-3 19 0,-2 0-4 0,-3-1-11 16,2 2 6-16,-2 1 1 0,2 7 13 15,-2-1-8-15,3 1-13 0,-1 6 10 0,1-3-7 16,3 5 10-16,-2 2 7 0,1-2-25 0,1 3-5 15,0 6 0-15,1 1-3 0,6 0 14 16,-11 6-9-16,8-1-2 0,0 6 7 0,3 0 1 16,0 3-16-16,0 0 13 0,6 6 0 15,-2 0 13-15,8 3-18 0,-4-4 13 0,2 4-6 16,5-1-10-16,-2 3-2 0,7-4 8 16,1 3-9-16,-4-1 14 0,4-3-13 0,3 1 15 15,-1 0-5-15,1-6 0 0,2 3 2 0,-3-1-9 16,4-3-3-16,-7-3 20 0,4-1-18 0,-3 3 16 15,-1-4-3-15,1-1-3 0,-4 2-9 16,0-3-1-16,-3-1-2 0,-1-1 0 0,-3 0 2 16,1-2 3-16,-1 3 12 0,-3-5 11 0,-1 1-25 15,0 1 4-15,-6-3-7 0,0 0 10 16,0 0-8-16,0 0 1 0,-2-13 12 16,2 13-16-16,-14-10 22 0,7 3-16 0,-3-1-3 15,-2-2 3-15,0 3 15 0,-2-1-7 0,4-2-6 16,-3 3 11-16,2 0 2 0,4 3-13 15,-2-3 1-15,5 5 12 0,-3-3-20 0,3 3 7 16,-2-3 16-16,6 5-23 0,0 0 0 0,0 0 12 16,0 0-7-16,0 0-5 0,0 0-3 0,9 15 3 15,2-5 7-15,-1-1-15 0,4 6 34 16,6-2-29-16,1-1 3 0,4 3 7 0,1 2-5 16,2-1 6-16,2 0 4 0,-2 1-4 15,3-1 7-15,6 5 5 0,-6-1-10 16,7 5-13-16,-10-5 6 0,-5-3 4 0,4 1-7 15,-3-3 2-15,-3 3 11 0,-4-3-3 0,0 1-28 16,-2-1-3-16,-2-4 10 0,-3-3-4 0,0 2 12 16,2-3-10-16,-7 0 10 0,2 1-10 15,-4-5 21-15,3 3-11 0,-5-5 5 0,-1-1 3 16,0 0-5-16,0 0 10 0,0 0 10 0,0 0-23 16,0 0 11-16,-21 0 2 0,21 0-6 15,-14-8 9-15,5 6 0 0,2-1 7 0,-4-2-2 16,6 4 7-16,-3-5-5 0,1 6-12 15,7 0 9-15,-11-4 9 0,5 1-11 0,6 3-5 16,0 0 7-16,0 0-12 0,-14 7 8 16,11-3 7-16,3-4-10 0,-3 8-5 0,6-3 15 15,-3 3-10-15,5-2 3 0,-3 2-8 0,4 1 10 16,1-3-23-16,7 2 18 0,1-3-3 16,1 3 1-16,8-1-11 0,2-2 8 0,5 0-8 15,4-5 13-15,6 4 3 0,0-2-3 0,4-2-3 16,-1 0 3-16,1 0 8 0,-1 0-21 0,-3-2 10 15,3 2 1-15,-9-3-14 0,-2 3-2 16,-2-1 1-16,-3 1-4 0,-4 0 3 0,-1 0-10 16,-2 0-3-16,-4 0 13 0,-3-2-2 15,-4 2 15-15,4-3-16 0,-7 3 11 0,-7 0-16 16,9-4 16-16,-9 4 0 0,0 0-8 16,0 0 8-16,0 0 5 0,-32 4 2 0,11-1-5 15,-7-1-12-15,1 4 25 0,-8 0 0 0,-2-2 0 16,-1 5-5-16,0-2 13 0,1-1 0 15,6-1 0-15,4 2-6 0,-1-1 6 0,4-4 5 16,4 4-5-16,3-4-5 0,0 5 4 0,3-4-4 16,4 3 15-16,3-5-10 0,0 5 0 0,4-2-8 15,3-4-3-15,3 7-4 0,5-3 10 16,3-1-19-16,1-2 19 0,9-1-11 0,3 0 9 16,8 0-12-16,0 0 14 0,2-2-3 15,7 2-2-15,-2-6-3 0,4 6 2 16,-2-4-9-16,1-2 17 0,-2 3-10 0,-2-1 5 15,0-3-10-15,-3 4-3 0,-2-2 6 0,-5 2-29 16,-5 1 5-16,1-3 6 0,-6 4-8 0,-1-2 28 16,-3 0 0-16,-1 2 5 0,-3-1 2 15,0 0 11-15,-6-1-7 0,-4 3 9 0,0 0-33 16,0 0 21-16,0 0-5 0,0 0 2 0,-24 8 2 16,11-1-7-16,-5-1 0 0,2 1 8 15,-8-2-11-15,3 6 1 0,4-7 2 0,0 5-3 16,3-2 11-16,-3-1-13 0,7-1 0 0,-1 2-3 15,1-3 8-15,5 0-10 0,0 3-3 0,2-1 3 16,3-2-3-16,0-4 3 16,8 6 2-16,-3-4 0 0,8-2-4 0,1 4 4 15,0-4-13-15,3 0 27 0,4-4-6 0,6 2-16 16,7-6 6-16,0 0 13 0,1 0-16 0,12-8 10 16,3 4-2-16,-4-2 5 0,2-1 0 15,-4-3 3-15,4 0 2 0,-7-1 8 0,1-1-8 16,-8 3 7-16,-3 2-1 0,-4 1-6 0,-4-1 3 15,1 1 2-15,-6-3 13 0,1 9 13 16,-7-3-3-16,1 1 10 0,-2-1-4 0,-3 5-3 16,-3-2-3-16,1 2-5 0,-5-1 0 0,-1 4-7 15,0 3-14-15,-4-6 16 0,4 6 0 16,-13-1 1-16,-1 2-19 0,-3 0 13 16,-1 6-8-16,-2 0-10 0,-3 0 0 0,2 1 2 15,5-2-7-15,-2 1 10 0,0 1-15 0,2-1 10 16,2 1-2-16,3-2 7 0,1-2-5 15,0 3-8-15,3-2-5 0,1 0-25 0,-1-1-1 16,4 0 9-16,2 0 9 0,1-4 6 0,0 0-6 16,0 0 6-16,14 2 7 0,-1-4-7 0,1-4 15 15,3 0-10-15,4-4-6 0,3-1 4 16,6-3-1-16,-2-1 5 0,12-10-2 0,-5 0 5 16,7 0 0-16,-8-3 0 0,6-4-1 15,-4-1-6-15,-1-2 14 0,0-4-2 16,3 6-13-16,-7-2 6 0,3 1 2 0,-6 3 7 15,-6 6 13-15,-4 4 14 0,-5 5-14 0,-5 3 8 16,-1-4-5-16,-1 9-18 0,-6-2 10 0,-3 3-7 16,-1 3 10-16,-5 0-11 0,-5 4-4 15,0 0 2-15,-5 0-11 0,-7 8 11 0,-4-1 8 16,-1 3-13-16,-3 0-8 0,-10 9 16 0,2 2-8 16,5-8 2-16,9 0 3 0,-1 2-3 15,-3 2 14-15,4 0-16 0,1-2 5 0,7-4-3 16,-1 3 3-16,6-3 8 0,-1 1-6 0,3-3 1 15,5-2-19-15,1-1 14 0,1 0-8 0,0 3 2 16,6-9-2-16,0 0-3 16,9 6 5-16,-9-6 1 0,18-6-6 0,-2 1 5 15,2-2-7-15,2-6 12 0,9-2 1 0,-6 2-16 16,14-12 7-16,-3 0 9 0,1-4 10 16,-1 1-8-16,0-4 7 0,0-1-25 0,4-7 21 15,-4 3-6-15,3-3 24 0,-2-2-8 0,-4 8 12 16,0 0 11-16,-5 1 5 0,-5 7 13 0,-4 5-3 15,-6 4 5-15,1 1-12 0,-4 6 2 16,-1-1 5-16,0 1-18 0,-1 3 6 0,-2-2-3 16,3 3-13-16,-4-1-3 0,-3 5-10 15,0 2 8-15,0 0-13 0,0 0 6 0,0 0 1 16,-24 8-19-16,11 0 2 0,2 3 2 16,-2 3-10-16,-2 1-2 0,-1 1 7 0,2-1-2 15,1 4 5-15,0 0-8 0,1-2 16 0,-1 0-26 16,-1-1 15-16,7-4-20 0,-2 3 0 15,1-7-11-15,1 4-7 0,4-6-5 0,-2 3 10 16,0-1 0-16,2-1 3 0,2-6 4 0,1-1 14 16,0 0-11-16,0 0 18 0,0 0-2 15,0 0-6-15,21-18 14 0,-11 3 2 0,2-3 7 16,-1-3 11-16,4-7 10 0,-2 2-5 0,5-16-5 16,3-1 5-16,-5 1 0 0,2-2-6 15,-2-2 9-15,1 3 10 0,-3 1 2 16,-3 4 3-16,-2 10 7 0,-2-4 3 0,-3 7 8 15,2 0 10-15,-3 0-23 0,-1 7 0 0,-2 1-5 16,3 0 7-16,-3 2-20 0,0 4 3 0,0-3 5 16,0 4-13-16,-3 0 10 0,1-2-10 15,-1 5 7-15,-3 2-25 0,2-1-5 0,-2 5 8 16,-1 0-11-16,7 1 13 0,-14 2-5 0,4 5-5 16,0 3 15-16,-1 4-23 0,4-2-4 15,-3 6 6-15,0 3 6 0,6-3-13 0,-2 6 0 16,-1-5 0-16,4 2 0 0,3-3 6 15,-3-1-4-15,1-1-7 0,2-6 10 0,-3 7-7 16,3-7 7-16,3 3-12 0,-3-4 2 16,0-1 5-16,2 0 0 0,-2-2 18 0,0-2 7 15,0 2 1-15,0-6 5 0,0 4-3 0,0-4 13 16,0 0-15-16,6-12 5 0,-1 0 5 16,-3 0-11-16,1-5-2 0,0 2 16 0,0-10-11 15,-2 0 21-15,2 0-13 0,0-10-8 0,-3 2 10 16,4-1-14-16,-3-6 17 0,2 4-3 0,-3-3-17 15,0 3 20-15,0-4-11 0,0 0-4 16,0 5 15-16,-3-4-10 0,3 4-13 0,-1 9 8 16,-3 0 2-16,1 1 0 0,3 2 0 15,-3 5-10-15,3 1 16 0,-1 1-6 0,-2 1 3 16,3 4-6-16,-3-2 4 0,3 3-1 16,0 2-18-16,0 1-10 0,0 2 0 0,0-1 0 15,0 6-10-15,0 0 3 0,0 0 4 0,0 0 14 16,0 0-4-16,7 16-7 0,-4-6 8 15,-3 7 0-15,3 2 13 0,2 2-19 0,-2 3 3 16,0 1 13-16,1 0-7 0,-1 1 7 0,3-2-18 16,-2 1 0-16,0-1 10 0,-1-4-7 15,1 1 5-15,-1-3-8 0,0-5 15 0,0 2-10 16,-2-5 6-16,2 3-1 0,0-4 26 0,-3-1-8 16,3 2 18-16,-2-6 11 0,3 0-24 15,-4-4 0-15,0 0 1 0,0 0 2 16,0 0-11-16,8-20 1 0,-6 5 15 0,1-2-23 15,0-7 3-15,0-1 17 0,-2-6-12 0,2-1-11 16,0 1 11-16,0-6-8 0,-1 3 0 0,-2 0 0 16,0 2 15-16,0 6-12 0,-5-5-1 15,5 4 3-15,-6 2-2 0,5 0 5 0,-2 6-16 16,0 0 11-16,0 0 4 0,-1 2-4 0,1 5 2 16,-4-2-8-16,6 4 16 15,-2 0-21-15,-3 1-4 0,5-1 4 0,-5 7-7 0,3-3 2 16,-4 4 10-16,7 2-15 0,-11 1 8 0,4 6 0 15,-2 0 2-15,4 1-7 0,-1 8-6 16,2 1 21-16,1 0-23 0,0 7 5 16,2-3 6-16,2 4 9 0,2 0-20 0,4 3-5 15,-1 1 0-15,5 2 2 0,2-4 1 0,1 2-16 16,0-2 7-16,0-2-7 0,2-2 13 16,-1-4-10-16,-2-2 2 0,0 0 5 0,1-1 13 15,-4-6-10-15,1 1 8 0,-4 1 25 0,0-8 8 16,-1 1-13-16,2-2 7 0,-8-3-7 0,8-1 28 15,-8 1 6-15,1-11-6 0,-2-1 3 16,-4-1-6-16,-6-8-7 0,1 0 3 0,-4-8-6 16,-9-6-2-16,-1-7 0 0,0 3 2 15,-1 1 13-15,-1-3-15 0,2 1 7 0,-2 0-2 16,0 3-5-16,2-1-5 0,4 3 7 16,1 7-2-16,0 0 0 0,4 6-3 0,-1-3-5 15,3 3-5-15,3 5 8 0,-1-1-8 0,1 4 13 16,3 3-1-16,-3-1 1 0,6 3-15 15,-2 0 7-15,2 2 0 0,-2 1-15 0,5-1-8 16,-2 2 10-16,0 3-5 0,3 2 0 0,0 0 3 16,0 0 8-16,0 0-11 0,0 0-5 0,0 0 10 15,10 20-5-15,-4-8 6 0,1-1-4 16,1 6 22-16,2 0-22 0,3 5 11 16,1-1-23-16,0 1 5 0,3 1 8 0,0-2 0 15,0-1-5-15,-4-2-8 0,2 0-3 16,1-3-7-16,-2 1 2 0,-4-7 5 0,0 1 14 15,-2-2 17-15,1-1 20 0,-5 1 1 0,2-6-16 16,-5-1 21-16,-1-1-18 0,0 0 5 0,0 0 20 16,-1-18-25-16,-8 8 15 0,-1-7-10 15,-4-6-5-15,0 0 2 0,-10-11-2 0,-3-2 10 16,2 3-10-16,-5-5-1 0,-1 2 4 0,-3 3-14 16,0-3 1-16,-3-3 12 0,2 3-17 15,-2-2-3-15,-1 9 12 0,4-4 1 0,-1 2-3 16,1 4-2-16,4 3-6 0,9 6 16 0,-2 1-5 15,5 2-8-15,0 5 5 0,5-2-8 16,0 3 16-16,2 1-51 0,1 0-1 16,3 5 14-16,-3-1-1 0,6 1 11 0,-2 3 2 15,6 0-5-15,0 0-5 0,0 0 7 0,-10 6-14 16,10-6 7-16,3 8-8 0,-3-8 3 16,7 11 10-16,1-4-5 0,-3 0 28 0,3 2-25 15,2 0-11-15,-1-2 21 0,2 4-6 0,-1-4 14 16,0 0-16-16,4 1 0 0,-4-4 0 0,0 2 10 15,1-3 1-15,-1 2-1 0,-3-2 0 16,4 2 6-16,-2-3 4 0,-2-1 8 0,-7-1 19 16,14-1 6-16,-14 1 1 0,10-3 3 15,-7-2-6-15,-2 1 0 0,2-2 1 16,-3-1-4-16,-3-1-14 0,2-1 9 0,-5 1-2 16,-4-2-10-16,-1 1-3 0,-2-4 8 0,-5 2-8 15,-4 4 3-15,-3-5 8 0,-3 0-19 0,-5 1 1 16,-1 3 2-16,3-1-13 0,-4 0 8 15,1 2 3-15,0 0 2 0,3-3-8 0,5 5 6 16,1-2-6-16,4 4 11 0,0 0-3 0,2-1 0 16,4 1-18-16,2 2-12 0,-1-3 7 15,4 4-13-15,0 0 8 0,3 4-2 0,7-4-4 16,-10 3 14-16,6 3 0 0,4-3-19 0,3 4-1 16,-2 0 12-16,5 0 5 0,1-1-13 0,4 1 10 15,5 0 4-15,-1 1-9 16,4-1 3-16,2 0 10 0,0-3-10 0,3 1 18 15,-4-3-18-15,4-2 8 0,-3 3 4 0,-4 0 24 16,0-3-18-16,-1 0 25 0,-1 0 6 0,-5-5 15 16,0 4-23-16,1-2 8 0,-5-4 2 15,-2 2-3-15,-1 1-2 0,-3-2-15 0,-3-4 2 16,-7 2 3-16,-1-2 5 0,-2-2 2 0,-8 2-12 16,-2 0 8-16,-5-2-1 0,-3 1-18 15,-3 2 24-15,-1 1-16 0,-2-2-8 0,1 2 3 16,-6 1 0-16,3 0 11 0,-2 4-19 0,-2-2 13 15,1 2-8-15,4-3 6 0,1 5-11 16,6-2 8-16,1-1-7 0,5 3 25 16,1-1-26-16,5 2 8 0,-2-1 2 0,7 0-9 15,0 1-9-15,1-3 4 0,2 3-17 0,1 3 6 16,10-3 8-16,-13 1 5 0,5 0-18 16,8-1 12-16,-7 0-12 0,7 0 5 0,0 0 15 15,0 0-15-15,0 0 8 0,0 0 7 0,0 0-4 16,0 0 12-16,25 2-8 0,-25-2 5 0,24-3 16 15,-8-1-31-15,-1 1 18 0,5-1 3 16,-3 1-3-16,4-4 5 0,-4 4-18 0,3-2 11 16,-3 2-1-16,2-1 16 0,-7 1-16 0,2 1 3 15,-1-3 10-15,-2 2 19 16,-1 3-6-16,-3-2 7 0,2-1 14 0,-9 3-11 16,8-3-15-16,-8 3 8 0,0-6-26 0,0 6 10 15,0 0-2-15,-17-3-8 0,6 2 5 0,-6-3 0 16,0 4-5-16,-5-1-8 0,-4-1 11 15,-4 1 4-15,2 0-1 0,-3-2-6 0,-3 1-3 16,5 1 6-16,-3-5-11 0,1 5 3 0,0-2 5 16,4-1-3-16,2 1 3 0,2-1 0 15,6 3 3-15,0-1-8 0,3 1-1 0,4 1-19 16,-1-1 4-16,5-2-7 0,6 3-10 0,0 0 7 16,0 0 3-16,0 0 2 0,27 4 16 15,-6-3 5-15,9 1-18 0,5 3 15 16,7-2-5-16,3 4 1 0,12-4 1 0,-3 4 14 15,-3-3-6-15,-7-1-4 0,-2 2-6 0,2-4 5 16,-2 1 6-16,1-1-14 0,-9 1 29 16,-1 1-26-16,-7-3 8 0,1 1 5 0,-6-1 5 15,-4 0 21-15,0 0 12 0,-4 0-9 0,-3-4 1 16,-2 2-9-16,-5 1-14 0,-3 1 16 16,0-7-15-16,0 7 13 0,-14-8-14 0,1 6 9 15,-5-3-4-15,0 2-6 0,-11-4 1 16,2 3-9-16,-7 0 9 0,-4 0 6 0,-1-2-5 15,-1 4-8-15,-1-3-3 0,0 2 6 0,3-1 2 16,4 3-13-16,3-1 13 0,1 1 3 16,6 0-10-16,4-2 4 0,2 1 1 0,1 1-24 15,3 0 13-15,4 1-9 0,0 0 4 0,10 0-8 16,-10 0 16-16,10 0 3 0,0 0-32 16,0 0 14-16,27 9 17 0,-6-6-4 0,5 1-9 15,5-1 24-15,8 3-3 0,1-5-13 0,1 5 3 16,7-4 5-16,-4 0 0 0,18 3-18 15,-4-2 21-15,-6 2-6 0,-8-3-4 0,-3-1-14 16,-3 5 19-16,-4-5 4 0,-4 1 1 0,-2 2-6 16,-7-3 1-16,-1 1 12 0,-3-2 13 0,-4 1 8 15,-2-1-1-15,-4 0-4 16,-7 0-6-16,0 0 9 0,0 0-4 0,0 0-15 16,0 0 1-16,-26-8 7 0,7 5-8 0,-4-1 0 15,-5 1-5-15,-2 0 16 0,-2-1-16 0,-9 1 15 16,3 2-15-16,-2-2 3 0,-2 2-5 15,8-1-3-15,0 2-6 0,6-1-4 0,5 1 8 16,-1 0 4-16,4 0-15 0,3 0-15 0,3 0 10 16,1 0-20-16,2 1-3 0,7 1 13 15,-2 2 0-15,6-4-6 0,0 0 9 0,10 11 7 16,1-10 13-16,5 5-16 0,2 1 8 16,6-3 11-16,2 3-13 0,5-1 4 0,4-2 14 15,3 1-21-15,-1 2 3 0,4-4 10 16,-3 4-8-16,-4-1 10 0,-3-2-7 0,0 2 12 15,-4-3-9-15,-7 3 2 0,1-3 12 0,-5 2-22 16,2-2 10-16,-5 1 18 0,1-1-31 16,-4-3 15-16,-3 3 8 0,3 0-12 0,-10-3 7 15,7 1 0-15,-7-1 0 0,0 0-3 0,3 3-5 16,-3-3 14-16,0 0 4 0,0 0 3 0,0 0-1 16,0 0-17-16,-30 0 15 0,20-2 3 15,-1 1-18-15,1 0 8 0,0-2-6 0,-4 0-7 16,1 3 10-16,3-2-3 0,-4 1 1 15,4-3 9-15,-2 4-4 0,1-1-13 16,0 1 17-16,3-2-14 0,-2 2 7 0,10 0 5 16,-13-1-15-16,13 1 15 0,-14 0-13 0,14 0 6 15,-10 0-14-15,10 0 3 0,0 0-5 0,-4 3 8 16,4-3-3-16,0 0 3 0,17 9-3 16,-6-3 1-16,5 1-1 0,8 2 8 0,4 1-3 15,3 4 3-15,12 3-5 0,3 1 12 0,-2 0-12 16,4 0 18-16,-4 4 12 0,-2 2-28 15,-2-3 6-15,-2 1-11 0,-8-4 8 0,-5-1 8 16,-4-2-1-16,-2-4-10 0,-1 4 3 0,1 0 3 16,-4-5-6-16,-5 0 8 0,4 0-15 15,-7 0 20-15,3-5-13 0,-4 2 13 16,-6-1 8-16,3-4-18 0,-3-2 7 0,-9 7 6 16,2-5-5-16,-3-1-1 0,-4-2 19 0,-3-2-19 15,-4-1 9-15,-6-3-4 0,0-3-7 16,-4 0 10-16,0 2-7 0,0-9 15 0,1 6 0 15,-1-4 0-15,6-2 2 0,-1 2-2 0,2 0-2 16,0 2 1-16,3-1-4 0,4-1 3 0,0 4-9 16,4 2 6-16,1-1 2 0,0 3-7 15,5-2-5-15,-4 2-16 0,6 0-10 0,0 5 5 16,2-4-10-16,3 6 2 0,0 0 34 0,8-7-31 16,-8 7 5-16,19 7 13 15,-2-4-3-15,7 4 3 0,7 6 5 0,14 2-10 16,-1 4 5-16,4 2 2 0,-1 1-7 0,1 3 0 15,-4-2-1-15,-2 4 9 0,-1-2-16 0,-2 0 18 16,-3-2-10-16,-5-6 5 0,-7 1 5 16,0-1-3-16,-3-3-2 0,-2-3 0 0,-4-1-6 15,-2 2 4-15,-3-6 9 0,-2 1 32 0,1-2 7 16,-5 2-21-16,-1-4 13 0,-3-3 1 16,0 0-16-16,0 0-8 0,0 0 10 0,-27-7-17 15,15 3 7-15,-11-3 0 0,1-2 13 0,-10-6-7 16,1 5-4-16,0-5-12 0,-13-4 21 0,0-3-13 15,4-2 4-15,-2 4-6 16,4-3 1-16,8 5 3 0,7 1-12 0,-3 2 20 16,7-2-3-16,-2 7 8 0,3-4-2 0,5 5-8 15,2-2-11-15,-2 3 1 0,6 0-24 0,0 0 11 16,0 3-13-16,5 3-8 0,-3 0 21 16,5 2-11-16,0 0 4 0,0 0 19 0,0 0-25 15,38 9 18-15,-15 1-10 0,5 5 17 0,9 8-10 16,1-3-17-16,4 7 22 0,-2 2-9 15,1 0 4-15,4 1 10 0,-4-2-2 0,4 3-5 16,-3 1 0-16,0-4-10 0,0 2 17 0,-2-2 3 16,-5-3-2-16,-5-6-3 0,-6 0 3 15,-2-4-3-15,-6-1-11 0,2 0 1 16,-5-6 8-16,1 1-9 0,-4 0 11 0,0-3 5 16,-4 0 3-16,-1 0-3 0,-2-3 8 0,-3-3-16 15,-3 5 9-15,3-5 12 0,0 0-21 16,-21 0 6-16,8-5-3 0,-2 0 5 0,-7-4 10 15,0-4-12-15,-5-3-11 0,-4 0 18 0,-6-6-5 16,-1-6 8-16,3 2-8 0,-2 0 8 0,6-1 10 16,4 4-15-16,3 3 12 0,4-2-22 15,-1 4 12-15,0-4-3 0,5 5-4 0,3 6 12 16,1-3-33-16,-1 4 31 0,5 2-10 16,-1-2-26-16,5 2-8 0,-2 2 8 0,6 3-10 15,0 3-3-15,0 0 18 0,9-6-10 16,-9 6 15-16,18 6-10 0,-4-1 3 0,9 6 2 15,-3 0 7-15,5 7-12 0,12 11 8 0,3-1-5 16,-1 3 17-16,-1 2-25 0,-1 1 18 16,1 0 10-16,0-1 2 0,-4 2 3 0,-3 0 0 15,-1 2-12-15,-3-3 9 0,-5 0-2 0,-3-6-5 16,-5-2 3-16,-3 2-4 0,-2-7-1 16,-5 1-6-16,3-4 13 0,-4-1-5 0,-2 0-5 15,-1-2 2-15,0-4 16 0,0 0-3 0,0-1 28 16,-4-1-2-16,0-3-13 0,0-2 15 0,-2-2 3 15,0 1 0-15,6-3-13 16,0 0 15-16,-21-9-12 0,14 2-3 0,-3-7-3 16,2 6 3-16,-1-9 3 0,-1-1-13 0,3 0-1 15,4-4 9-15,-5-2-13 0,5 5 2 0,0-3 3 16,3 2-11-16,0 3 8 0,0 0-2 16,-1 1-11-16,-2 2 3 0,6 3 3 0,-2 3-21 15,2 1 18-15,0 0-2 0,1 4-14 0,3 2 24 16,-7 1-13-16,17 3-8 0,-6 3 10 15,1 3-4-15,-1 2 2 0,6 4 7 0,-2 8-12 16,-2-1 12-16,3 7-2 0,1-3-20 0,0 16-6 16,-2-3-25-16,1 4-5 0,-5-8-70 15,-4-2-76-15,-1 0-90 0,-2 1-519 16,2-1 69-16,0-1 92 0</inkml:trace>
  <inkml:trace contextRef="#ctx0" brushRef="#br0" timeOffset="88725.39">11285 2108 563 0,'0'0'197'0,"1"-5"-26"0,-1 5-25 0,7-5-5 15,-4 2 2-15,-3 3-28 0,7-6-4 0,0 5-17 16,-1-4 3-16,2 5-12 0,-1-3-11 16,3 0 0-16,4 2-20 0,2-4 2 0,5 4 11 15,0-2-29-15,5 0 9 0,2 2 6 0,3-2-14 16,3 1-16-16,7-1 25 0,-7 3-9 16,7-2-16-16,1 1 18 0,-1 0-23 0,-1 0-8 15,2-1 5-15,-1 2 8 0,-4 0-5 16,-3-2 0-16,3 2-3 0,-6 0-2 0,0 0 8 15,0-2-11-15,0 0-23 0,-7 2 26 16,0-1-3-16,-3-1-7 0,-2 1 2 0,-4 1 5 16,1 0 8-16,-2 0 15 0,-4 0-10 0,0 0 21 15,1 0-62-15,-4-2-5 0,-7 2 28 16,13 2-8-16,-13-2 1 0,11-2-1 0,-11 2 3 16,10 0-12-16,-10 0 22 0,0 0-10 0,0 0-5 15,0 0-3-15,10 0 0 0,-10 0-7 16,0 0 10-16,0 0-11 0,0 0-7 0,0 0 0 15,0 0-48-15,11-1-3 0,-11 1-34 0,0 0-66 16,0 0 33-16,0 0-18 0,0 0-86 16,6 3-457-16,-6-3 50 0</inkml:trace>
  <inkml:trace contextRef="#ctx0" brushRef="#br0" timeOffset="90005.48">16888 2189 371 0,'-3'-4'79'15,"0"-1"26"-15,-1 0-26 0,1 0 57 0,0-1-3 16,3 6-5-16,-6-6-3 0,5 0 9 15,1 6-27-15,-3-7 1 0,3 7-14 0,3-7-4 16,1 2-13-16,5-1-6 0,1 2-7 0,5-2 0 16,9 0-23-16,2 0 10 0,9-3-12 15,3 1 7-15,23-2-13 0,1 1 6 0,9-2-14 16,18-2-2-16,3 3 13 0,1 1-15 0,-1-1 20 16,1 2-13-16,-19 0-3 0,2 2 16 15,-4-2-71-15,-4 0-24 0,1 1 26 16,-1 3 15-16,-3 0 13 0,-1-3-26 0,-5 2 19 15,-8 0 19-15,-13 4 1 0,-4 0-15 0,-3-1-1 16,-1-1-20-16,-6 3-5 0,-7-1 23 0,1 1-8 16,-2 0 0-16,-1 0 3 0,-2 0-41 15,-2 0 7-15,-1 3-22 0,0-2-57 0,-3 2-87 16,-3 3-476-16,-1 1 18 0</inkml:trace>
  <inkml:trace contextRef="#ctx0" brushRef="#br0" timeOffset="90620.51">20454 2071 773 0,'0'0'199'16,"0"0"-7"-16,0 0-33 0,0 0 5 0,24-7-13 16,-10 6-28-16,6-1-11 0,5 1-7 15,8-1-82-15,8-1-36 0,7 0 31 16,18-1-10-16,2 1 12 0,3-1 21 0,2 1-43 15,-5-2 38-15,0 0-18 0,0 3 0 16,-2-3-26-16,-1 1 5 0,-4-2 14 0,1 3-1 16,-1-2 3-16,-13 3-36 0,-3-1 20 0,-11 1-64 15,0 2-84-15,-3 2-588 0,-7 0 53 0</inkml:trace>
  <inkml:trace contextRef="#ctx0" brushRef="#br0" timeOffset="107180.71">11724 11068 406 0,'0'0'157'16,"-4"-9"-4"-16,4 9-15 0,0 0 1 0,0-4-86 15,-4 0 6-15,4 4-20 0,0 0 27 0,0-8-17 16,0 8-8-16,0 0 13 0,0-10 71 0,0 10 8 15,0-3-7-15,0 3-32 16,0 0 11-16,0 0-18 0,0-5 0 0,0 5-25 16,0 0 7-16,0 0-8 0,0 0-12 0,0-7 2 15,0 7-13-15,0 0-2 0,0 0-8 16,0 0-2-16,0 0-8 0,0 0-13 0,0 0 5 16,0 0-15-16,0 0 15 0,0 0-7 0,0 0 2 15,0 0-7-15,11 14 12 0,-8-7-3 0,-2-3 1 16,2 9 2-16,3-3-2 0,-5 0-8 15,5 7 8-15,-2-2 5 0,0 3-16 0,-1-1 11 16,0 4-3-16,1-1 15 0,-1 4-17 16,3 1 15-16,-5 0-16 0,2 0-2 0,1 0 13 15,-1 3-28-15,1 0 12 0,-1-1 11 16,1 1-13-16,-1 8-3 0,0-5 5 0,3 5 3 16,-1 0-5-16,1-1 13 0,-2 5-5 15,2 10 7-15,-2-2-8 0,2 4 6 0,-1-4 0 16,-2-6-13-16,3 7 15 0,-2-6-2 0,2-7 4 15,-5 3-12-15,5 10 11 0,-1-7-17 16,-2-7 17-16,3 15-24 0,-2-8 15 0,-1 11-7 16,3-3 5-16,-2 4-2 0,3-3-1 0,-3-1 6 15,-1 5-1-15,0-5 24 0,1 2 0 16,-1 0-9-16,0-1-11 0,-2 3 12 16,2-1-3-16,1 1-5 0,-4 0 5 0,3 2 6 15,-3-1-6-15,0 2 8 0,0 2-15 0,0-1 7 16,-3 0-2-16,3 1-10 0,-4-1 17 15,4 0-7-15,-3-1 5 0,2 3-5 0,1-3-11 16,0 1 11-16,1 0 8 0,-1-2-4 0,3-3-9 16,1-3-3-16,-1-5 3 0,0-7 10 15,1 12 0-15,2-7-18 0,-5-5 13 0,5-2-6 16,-3-3-2-16,2 2-2 0,-2-3 7 0,1 0-5 16,-1-6-2-16,0 3 7 0,3 2 3 15,-5-2-16-15,2-1 8 0,0-2 3 0,1 2-13 16,-3-3 10-16,2 2-15 0,-3-1 23 0,0 0 0 15,-3-1-6-15,3 0 1 0,0 0 2 16,-1 0 5-16,1 0-12 0,0 0 5 16,-4-2-3-16,1-4 15 0,0-3-12 0,2-2-5 15,1-1 20-15,-3 1-16 0,3-3 1 0,0 0 10 16,0-3 2-16,0-2 1 0,0 1-8 16,-3-2-59-16,3-5-90 0,0 0-197 0,0 0-527 15,10-22 128-15,-2 1 31 0,1-12 76 0</inkml:trace>
  <inkml:trace contextRef="#ctx0" brushRef="#br0" timeOffset="108577.14">12964 11019 199 0,'1'-3'90'0,"-1"3"-8"15,0 0-11-15,0 0-37 0,0 0 48 16,0 0-49-16,0 0 0 0,0 0 13 16,0 0 3-16,0 0-8 0,0 0 10 0,9 10-13 15,-8-5 1-15,2-2-11 0,-3 6-10 0,4-1 10 16,-4-1-5-16,3 4-5 0,-3 3-5 15,1 0 12-15,2 3 9 0,0 0 12 0,-3 2-18 16,3-1-10-16,0 5-3 0,-3-5-10 0,4 6 3 16,-1 1 17-16,0 0 1 0,2 0 0 15,-2 0 22-15,1 1-48 0,2 1 36 0,-3 2-10 16,1 3-16-16,2 2 72 0,2 0 10 0,-2 1-13 16,1-2-7-16,-3 5-3 0,6 12-13 15,3-3-12-15,-6 6 10 0,4-3-6 16,-1-3 4-16,0 1-4 0,1 2-7 0,-5-8 5 15,4 5-12-15,-3-11 4 0,1 0-7 0,1 13 10 16,-2-9-8-16,-3-5-2 0,2 3-14 16,-1-4 19-16,1 1-10 0,-2 4 10 0,-1-3-8 15,3 3-2-15,-3-3-9 0,1 2 12 0,-4-1-22 16,4-2 24-16,-1 5-5 0,-3-2-1 16,0-1 16-16,0-2-13 0,1 5 13 0,-1-2-10 15,-1 3 0-15,1-1-8 0,0-1-3 16,-3 16-7-16,3-11-3 0,0-4 8 0,-4 11 5 15,1-7-10-15,3-5 13 0,-1-2-14 16,1 2 14-16,-3-3-13 0,3-3-3 0,0-2-7 16,-3-3 9-16,3 2-17 0,0-2 31 0,-3 2 12 15,3-3-10-15,0 2 6 0,0-1-14 16,0-2 6-16,-3 1-19 0,3 2 22 0,3-3-22 16,-6 0 3-16,6 1 6 0,-3-2-14 0,3 0 16 15,-3 0 0-15,3 0-15 0,0 0 12 0,-2-2-15 16,2 1 0-16,1-1 8 0,-1-3 5 15,-2-2-11-15,2 6 1 0,3 1 2 16,-5 0-5-16,2 0 10 0,0 0 16 0,0-2-24 0,-2 1 9 16,2-1-4-16,1-2 3 15,-4 1-7-15,3-2-3 0,0-2 5 0,-3 3 0 16,1-3 5-16,2 0-15 0,-3 3-2 0,3-3-4 16,-3-1 19-16,3 1-26 0,-3-2 21 0,0-2 2 15,1-1 3-15,2 1-11 0,-3-3 3 16,3 1-3-16,-3-1-7 0,0-1 5 0,3-2-3 15,-3 2 14-15,0 1-14 0,1-5 5 0,-1 2 3 16,4 3 21-16,-4-2-19 0,0-1 1 16,3 0-1-16,0-2-7 0,-3 1 0 0,0 1 0 15,1 0 20-15,-1 1-22 0,3-3 12 0,0 0-8 16,-3 0 16-16,3 1-21 0,-3-1 8 16,0 0-12-16,0-2 17 0,3 2-5 15,-3-3 7-15,0 4-1 0,0-7-6 0,1 8-11 16,-1-8 16-16,0 8-17 0,3-6 9 0,-3-2 18 15,0 7 1-15,0-7-19 0,0 6-4 16,0-6 12-16,0 0 0 0,0 5-3 0,0-5-4 16,3 5 2-16,-3-5 0 0,0 0 15 0,0 0-17 15,0 6 7-15,0-6-3 0,0 0 6 16,0 0-3-16,0 0-7 0,0 0 7 0,0 0 7 16,0 0-1-16,0 4 4 0,0-4-15 15,0 0-31-15,0 0-43 0,0 0-143 0,-10-8-677 16,4-1 137-16,2-3 32 0,-10-4 113 15</inkml:trace>
  <inkml:trace contextRef="#ctx0" brushRef="#br0" timeOffset="109772.48">11823 11089 386 0,'0'0'161'0,"-3"-6"-5"0,3 6-7 16,0 0-3-16,0 0-105 16,0 0 18-16,0 0-3 0,-4-3-13 0,4 3-4 15,0 0-1-15,0 0 16 0,0 0-11 0,0 0 1 16,-3-4-13-16,3 4 5 0,0 0 10 0,0 0-3 15,0 0-33-15,0 0 6 0,0 0 2 16,0 0 10-16,0 0-10 0,0 0 7 0,10-7-2 16,-10 7 0-16,10 0-2 0,-10 0-13 0,14-1 9 15,-14 1 27-15,16 0-52 0,-9 0 16 16,4-2 7-16,-1 1-10 0,0 0 29 0,4-2 48 16,-1 1-8-16,1 1-36 0,0 1 13 15,4-3-2-15,-2 3-3 0,1-4 3 16,4 4-11-16,-1-1-7 0,1-1 15 0,3 1-15 15,-1-2-8-15,2 2 0 0,5-1 2 0,-2 1 9 16,2 0-14-16,1-2-12 0,0 1 2 16,-4 1 5-16,4 0 1 0,-3-1 12 0,3-2-15 15,-1 4-18-15,-2-2 17 0,-1 0-12 0,-4-1 16 16,1 2-11-16,0-1 15 0,-2 0-22 16,0-3 27-16,-1 4-22 0,0-1 12 0,-1-3-22 15,1 5 4-15,-3-1 6 0,1-2 7 0,-4 0-20 16,4 2 17-16,-4-1-4 0,-2 1 2 15,1 0 0-15,-1 1-2 0,1-3-11 16,-4 1 13-16,4 2-20 0,-3 0 20 0,-2 0 8 16,1 0-24-16,1 0 14 0,-1 0 2 0,0 2 3 15,-2 1-6-15,2-3-12 0,-3 1 8 16,-7-1 2-16,17 0-8 0,-11 1 5 0,-6-1 6 16,10 0-3-16,-10 0-5 0,15 2 18 0,-12-2-16 15,-3 0 8-15,13 0 5 0,-13 0-5 16,8 0 6-16,-8 0-6 0,10 1-8 0,-4 2 6 15,-6-3-3-15,7 2 0 0,-7-2 5 16,6 2-15-16,-6-2 7 0,0 0 11 0,11 0-13 16,-11 0 15-16,4 4-7 0,-4-4 12 15,0 0 0-15,0 0-7 0,0 0-18 0,0 0 7 16,0 0-12-16,-10 13-98 0,-4-5-117 0,7 0-528 16,-6 1 49-16,2 3 64 0</inkml:trace>
  <inkml:trace contextRef="#ctx0" brushRef="#br0" timeOffset="111684.03">11977 14949 499 0,'0'0'189'0,"-4"-8"-7"0,4 8-41 15,0 0-8-15,0 0-16 0,0 0-9 0,0 0-16 16,0 0 8-16,0 0-21 0,0 0-2 0,0 0-10 16,0 0 2-16,0 0-23 0,0 0-5 15,0 0 15-15,0 0-23 0,0 0 6 0,20 0-1 16,-20 0-38-16,0 0 33 0,14 5-4 15,-7-4-9-15,-7-1-7 0,14 4 20 0,-7-1-18 16,3-2-2-16,0 2 8 0,1-2-8 16,-1 3 2-16,4-1 5 0,-1 1-20 0,0-2 3 0,1 0 20 15,3 0-5-15,1 3-16 16,2-3 6-16,-3 2 2 0,1 0 3 0,1 0-3 16,2-2 11-16,0 0-8 0,-4 0 5 0,4 2 2 15,2-1 3-15,-6-2-8 0,4 3-22 16,0-1 20-16,-2-3 2 0,-1 6-12 0,3-5 22 15,-4 2-25-15,3 0 18 0,0-2-5 0,-2 0-5 16,-1 1 7-16,0-2 18 0,0 0-20 16,3 1 15-16,-2-1 23 0,-2 0-28 0,2 0-12 15,3-1-9-15,-2 1 6 0,3 0-1 0,1 0-68 16,-6-2 2-16,4 1 18 16,0 0-7-16,2-2 14 0,-2 1 6 0,0-1-3 15,-1-2-4-15,3 5 6 0,-2-4 1 0,0 0 8 16,-1 4-1-16,1-4 14 0,0-1-14 15,-4 2 8-15,3-2 11 0,0 2-8 0,-3-1-3 16,-3 3 13-16,0-3-13 0,-4 1 3 0,4-1 5 16,-1 2 5-16,-3-2 10 0,1 3-5 15,-1-5-10-15,0 3 18 0,-2-2-8 0,2 1-5 16,-1-2 10-16,2 2-13 0,-4 0 21 0,3-3-20 16,-3 1-1-16,3-1 16 0,0 0 10 0,0-1-15 15,1 0-16-15,-4-1 11 16,3 0 7-16,1 0 0 0,-5 2-12 0,4-2-1 15,-6 0 16-15,2 2 15 0,2-1-15 0,-5 1-16 16,1-1 16-16,2 1-10 0,-3-3 9 16,-3 6-9-16,1-2-1 0,-1-2 9 0,3 1 9 15,-3 0-12-15,0 4 2 0,0-4 72 0,0-1 0 16,0 8-8-16,-3-8-2 0,2 4-18 16,1 4-8-16,-3-9 5 0,3 4-3 0,0 5 9 15,-7-7-24-15,4 3 3 0,3 4 0 0,-7-7-3 16,0 5-5-16,1-2-5 0,-1 3 3 15,0 0-3-15,-4-1 8 0,-2-2-19 0,0 4 9 16,-5 0-1-16,1 0-4 0,-3 0-1 16,-1 0-15-16,0 0 5 0,-2 0-5 0,2 1 16 15,-3 4-11-15,0-3 2 0,4-2 14 16,-4 6-14-16,0-5-4 0,-1 2-6 0,-1 1 6 16,-1-1 0-16,2-2-9 0,-5 5 17 0,5-5 4 15,-2 3-10-15,7-3-7 0,-7 0 12 16,3 0-18-16,3 2 16 0,-3-3 7 0,0 3-12 15,0-2-11-15,0 2 13 0,0-3-2 0,1 1-13 16,-4 2 20-16,2 0-3 0,1-2-4 16,0 4-3-16,-4-2-5 0,5 2 7 15,-4-1-9-15,0 0 22 0,2 0-2 0,1 1-10 0,4-2 4 16,-1 3-4-16,1-3 2 0,3 1 5 16,-1 0-2-16,2 0-8 0,-1-1-3 15,6 0-2-15,-3 1 3 0,4-1 7 0,1-3-16 16,-2 4-17-16,4-1 31 0,0-2-13 0,1-1-13 15,-2 4 33-15,8-4-15 0,-13 3 12 16,9-2-14-16,-2 1 7 0,6-2 0 0,-11 5-5 16,8-3 5-16,3-2 2 0,-10 1-2 0,7 3 5 15,3-4-12-15,-7 3 7 0,2 2-13 16,-1-3 15-16,6-2 6 0,-7 7-16 0,1-4 8 16,2-3-2-16,-3 5 2 0,3-2 2 0,-2 1 9 15,2-2-4-15,-2 2-17 16,-1 0 5-16,0-1 5 0,0 2-5 0,1-2 5 0,-1 2-8 15,-1-2 18-15,1 3-7 0,1-3 12 16,0-2-17-16,2 3 9 0,-3-1 1 0,3 1-5 16,4-4 4-16,-7 4-7 0,7-4-10 15,-6 2-23-15,6-2 5 0,0 0-16 0,-4 5-5 16,4-5-22-16,0 0-78 0,0 0-112 0,0 0-594 16,0 0 154-16,20-10 0 0,-12 1 99 15</inkml:trace>
  <inkml:trace contextRef="#ctx0" brushRef="#br0" timeOffset="113614.9">11631 11048 368 0,'-3'-5'143'0,"3"5"-20"15,0 0-8-15,0 0-2 0,0 0-23 16,0 0 17-16,0 0-12 0,0 0 0 0,0 0-11 15,0 0-10-15,-4-3-10 0,4 3 0 16,0 0-2-16,0 0-16 0,0 0-10 0,0 0-16 16,0 0 19-16,0 0-1 0,0 0-12 0,0 0 7 15,14-1-13-15,-14 1 19 0,13 0-21 16,-13 0 5-16,15 1 5 0,-6-1-8 0,1 0-4 16,-10 0 14-16,21 0-12 0,-7-1 10 15,0-2 1-15,3 1 6 0,0 1-6 16,0 1 60-16,0-2-2 0,4 1-7 0,-4-3-6 15,3 4-28-15,1-2 13 0,-1-3-3 0,1 4-23 16,0 1 6-16,-1-3 2 0,3-1 2 16,-2 1-12-16,0 3-13 0,-1-1 10 0,4-1 0 15,-3-2 3-15,-1 3-13 0,1 0 10 0,0-1-10 16,2-1 2-16,-2 2-12 0,-1-1-5 16,0 1-3-16,1-3 7 0,0 1 3 0,3 2-4 15,-4-5 11-15,1 6-9 0,-4 0 8 0,3-4-11 16,1 0 7-16,-1 4-4 0,-2-3 5 0,5-3-5 15,-6 5 2-15,1-1-5 0,2-3-10 16,-3 4 13-16,1-2 7 0,-5-1-2 16,4 2-13-16,-3 0 0 0,0-3 7 0,-1 4-4 15,0-1-3-15,1-3-3 0,-3 5 11 16,0-2-11-16,2-3-2 0,-4 4 16 0,2 1-17 16,-1-2 1-16,-3 0 0 0,4-1 8 0,-5 0-1 15,4 3 6-15,-3-2-16 0,1 1 24 16,1-3-11-16,-2 4-15 0,3-2 12 0,-2 0 1 15,-1-1 10-15,2 2-11 0,-2-1-4 0,0 0 17 16,0-1-15-16,0 0-10 0,-7 3 20 16,14-1-2-16,-8-1-19 0,-6 2 24 0,10-4-23 15,-10 4 12-15,10-1 1 0,-10 1 0 16,8-3 4-16,-8 3 9 0,7-3-9 0,-7 3-73 0,6-1 27 16,-6 1-27-16,10-3 7 15,-10 3 5-15,8-4 13 0,-2 1-2 0,-2 2 15 16,-4 1-3-16,10-6-5 0,-7 6 21 0,-3 0 4 15,11-2 9-15,-8-3-16 0,-3 5 3 16,7-1-21-16,-7 1 54 0,6-3 0 0,-6 3-8 16,8-4 18-16,-8 4-2 0,3-3-11 0,-3 3-5 15,7-3-7-15,-7 3-3 0,3-6 5 16,0 0-8-16,-3 6 3 0,4-7 10 16,-4 4-7-16,0 3 12 0,3-7 1 0,-3 3 4 0,0 4-4 15,0-8-4-15,0 8 1 0,0-8 13 0,0 8-13 16,-3-7-13-16,0 1 15 15,-1 3-10-15,-2-4 16 0,2 4-4 0,-3-1-9 16,-3-3-8-16,0 4-2 0,-1-2 2 0,-2 1 7 16,3-2 1-16,-5 6 2 0,-1-7-2 15,-1 6-16-15,3-1 6 0,-6-1 14 0,2-1-4 16,1 3-21-16,-4 1 18 0,5 0-7 0,-5 0 27 16,0-1-14-16,1 1-1 0,-4 1-13 0,3-1-2 15,-3 0 21-15,1 3-9 0,2-1-9 16,-3 0 20-16,-6 1-29 0,2-3 11 0,1 4-5 15,0-1-2-15,-1-2 4 0,1 4 3 0,0-3 0 16,2 1-13-16,1 2 18 0,1-3-7 16,-4 2 7-16,6-1 8 0,0-2-8 15,1 4-3-15,-1-3-4 0,4-1 4 0,-3 4 6 16,2-1-5-16,2-4-8 0,-2 6 10 0,5-4-8 16,-1-2 1-16,4 5-9 0,-4-3 9 15,4-1-9-15,0 4 4 0,3-3-9 0,-4 0 6 16,1-1 8-16,1 5-3 0,-2-5-3 0,4 3 26 15,-3-1-23-15,2-2 10 0,-2 5-3 16,1-3-9-16,-2 1 4 0,1 0-2 0,0 1 8 16,-1-2-11-16,-2 6-2 0,-1-3 17 0,0 0-12 15,-2-2 10-15,1 5-2 0,2-3-1 16,-1-4-2-16,1 6-5 0,2-1 5 0,1-4 0 16,-3 4-10-16,5-2-5 0,1-3 7 0,-3 4 0 15,4-2 11-15,2 2-21 0,-3-4 3 16,1 4-11-16,5-2-2 0,-2 3 10 15,0-1-3-15,3-4 1 0,3 6-6 0,-3 1 3 16,3-3 8-16,1 1 0 0,-1-2-3 0,4 2 2 16,-3 1 14-16,3-1-8 0,-1-1 7 15,1-2-2-15,0 4 5 0,0-3-8 0,0-2 8 16,2 4 3-16,-1-5 4 0,-1 3 14 16,0-2-24-16,2 2-4 0,2-3 25 0,-4 1-16 0,3 1 3 15,-4-3-7-15,2 1 2 0,-1-2 15 16,2 4-20-16,-2-3-18 0,1 2 10 15,-8-3-5-15,10 0 0 0,-10 0-15 0,9 4 2 16,-5-2-12-16,-4-2-42 0,0 0-66 16,11 2-23-16,-11 4 3 0,0-6-72 0,0 3-490 15,-3 5 91-15</inkml:trace>
  <inkml:trace contextRef="#ctx0" brushRef="#br0" timeOffset="116277.77">11211 11089 248 0,'0'0'82'0,"0"0"-31"16,0 0 56-16,0 0-25 0,0 0-10 0,3-6 10 15,-3 6-13-15,0 0 5 0,0 0 18 0,0 0-25 16,0 0 15-16,0 0-74 0,0 0 9 16,0 0-6-16,0 0-6 0,0 0-3 0,0 0 24 15,0 0 5-15,0 0-1 0,0 0-1 0,0 0-29 16,0 0 5-16,0 0 48 16,0 0-32-16,0 0-21 0,0 0 10 0,0 0-2 15,0 0 17-15,0 0-35 0,0 0 15 0,0 0-12 16,0 0 14-16,0 0-17 0,0 0 43 15,0 0-30-15,0 0-13 0,3 17 15 0,-3-12 2 16,0-1-9-16,1 5-6 0,2-1 31 0,-3-1 31 16,0 3-34-16,3 2-9 0,1-2 4 15,-3 1-10-15,1 3-5 0,2-3 10 0,-1 6 3 16,0-4-10-16,1 3 12 0,-1-2-2 0,0 1-13 16,1 2 18-16,0 1-10 0,-1 1-3 15,1-2-5-15,-1 1-3 0,1-1 26 16,-1 2-20-16,3 2 12 0,-2 0-5 0,3 2 85 15,-4 0-16-15,1-1 14 0,2 1-30 0,-2 1-6 16,2 1 4-16,-1 0-7 0,-2-2 10 16,3 2-10-16,-2-1-11 0,-1-3 3 0,0 4-5 15,1 0-7-15,-1 0-6 0,1 0-23 0,-3-1 18 16,2 1-3-16,0 0 14 0,3 0-19 16,-5 0 11-16,2 0-8 0,-3 0 5 0,3-2-6 15,0 1 1-15,-2 0-2 0,2-4-3 0,1 5-1 16,-1 0 16-16,1-7-22 0,-4 4 4 15,3-2-2-15,0 0 7 0,-2 0 5 0,2 4-17 16,0 0 25-16,0-4-18 0,0 2-5 16,-3-2 1-16,5 4-1 0,-2-6-10 0,0 4 22 15,-3 2-4-15,4 1-2 0,-1-2-6 16,0-1-8-16,-2 3 6 0,2-1 2 0,0 1-8 16,0 0 16-16,-3 0 5 0,1 0-13 0,3 0 10 15,-1-2-7-15,-3 1 2 0,3-3-12 16,-3 1 7-16,0-2 3 0,3 5 17 0,-3 0-22 15,1-2-3-15,2 2 5 0,-3 0-5 0,3-2 7 16,0-4 9-16,-2 4-8 0,2 1-6 16,-3 2 1-16,3-2 7 0,1 1-18 0,-3 0 26 15,2 0 13-15,0 1-34 0,-3 1 26 0,3-1-7 16,-3 4-6-16,0-3 3 0,1-2-8 16,-1 6 3-16,0-2-3 0,0 1 5 15,0-3-5-15,3 4 18 0,-3-4-26 0,0 0 11 16,0 2-3-16,-3-3 11 0,3 1-6 0,0-1-13 15,-1 1 11-15,1 0-5 0,0-2 7 16,1 0-8-16,-2 0 9 0,1-4-19 0,0 4 10 16,0 2-12-16,1 0 13 0,2-1-3 0,-3-1 5 15,0 0 5-15,3 0 5 0,-3 0-15 16,0 0 6-16,3 0-4 0,0 0 6 16,-3 0-13-16,4 2 15 0,0-2-7 0,-4 0 4 0,3 0-4 15,1 1 10-15,-1 2-24 0,-3-1 22 16,3-2-17-16,-2 0 14 0,2 0-10 0,0-2 2 15,-3 2-3-15,3-3 0 0,-2 3-4 16,2 0 2-16,1-3 15 0,-1 2-18 0,-3-5 11 16,3 3 7-16,-3-3-15 0,4-1 7 15,-4 2-2-15,3-1 3 0,0 0 0 0,-3-2-6 16,1 4 11-16,2-2-3 0,0-1-5 0,0 3 7 16,-2-2-4-16,3-1 15 0,-1-1-23 15,0 6 10-15,1-6 8 0,-1 1-13 0,0 3 2 16,0-4 1-16,1 2-6 0,-1-2 3 0,1 1-2 15,-3-1 4-15,2-2-4 0,0-1 12 16,0-2-13-16,-2 1 1 0,2-2 20 16,0-1-8-16,-3 2-7 0,3-3 15 0,-3-4-13 15,1 2 0-15,2 0-8 0,0 0 1 0,-3-4-21 16,4 2-16-16,-4-5-68 0,7 2-177 16,-7-2-576-16,13-9 112 0,-2-2 24 0,-1-8 140 15</inkml:trace>
  <inkml:trace contextRef="#ctx0" brushRef="#br0" timeOffset="118008.82">13522 10969 376 0,'0'-8'112'0,"-3"4"14"0,3 4 43 15,-1-8-3-15,1 2 1 0,0 6-11 0,0-7-8 16,0 7-2-16,-3-6-5 0,3 6-6 0,0-6-1 16,0 6-14-16,0-6-18 0,0 6-10 0,0 0-10 15,0 0-5-15,0-7-8 0,0 7-15 16,0 0-5-16,0 0-1 0,0 0-4 0,0 0-11 16,0 0-15-16,0 0 13 0,0 0-3 0,-3 22-3 15,3-12-7-15,0-2 0 0,0 6-23 16,0-3 15-16,0 6 8 0,0-4 16 15,3 6-22-15,-3-1-7 0,0 0 8 0,0 4 3 16,3-4-19-16,-3 7 6 0,1-1 4 16,-1 1 9-16,3 1-24 0,0-1 28 0,0 0-12 15,0 0-16-15,2 5 16 0,-2-3 15 0,0-1-18 16,1 8 0-16,-1-5 16 0,4 4-16 16,-4-4 3-16,5 3-6 0,-2-1-12 0,1-2 20 15,-1 3-5-15,1-4-2 0,-2 4 0 0,4-4 12 16,-2 2-5-16,-1-1 11 0,1-1-3 15,1 3-21-15,-1-4 11 0,2 7 2 0,-2-3 0 16,0-1-2-16,0 0 5 0,0 4-16 0,0-4 13 16,3-1-2-16,-3 2-3 0,-1-3-2 15,-2 0-1-15,2 1-12 0,2 2-54 16,-4-4-15-16,2-2 17 0,-3 3 26 0,1 2-17 16,2 5 22-16,-2-6-8 0,-3-1 4 0,2 5 4 15,0-6-2-15,0 3 10 0,-2-2 7 16,2 2-2-16,0-3 6 0,-3 4-1 0,0-4 18 15,3 0-15-15,1 2 12 0,-4-3-17 0,3 1-3 16,-3-2 15-16,4 0 3 0,-1 0 8 16,-2 0-8-16,2 0-5 0,0-2-13 0,-3-5 18 15,3 6 10-15,-3-6-17 0,0 5 9 0,1 1-7 16,-1-3 2-16,3 4-14 0,0-1 19 0,-3-6-2 16,0 5 3-16,3-2-6 15,-2 0 3-15,2 1-2 0,-3-1-14 0,4 0 24 16,-4 3 0-16,3-2-11 0,-2 1 0 0,2 0 9 15,0-3 4-15,0 4 0 0,-3-6-10 16,4 3 10-16,-4-2 0 0,3-1-17 0,-3 3-1 16,3-1 16-16,0-2-16 0,-3 3 6 0,2-2 12 15,1-1-3-15,-3-1-19 0,3 4 9 16,-3-4 8-16,0 0 0 0,0 1-2 0,3-1-8 16,-3 3 0-16,0-1 5 0,0 0 7 0,0-2 4 15,0 1-1-15,0 2-10 0,0-1-8 0,0-1-2 16,0 0 18-16,0-3-6 15,0 3 8-15,0 4-15 0,-3-5 0 0,3 1-3 16,0-1 19-16,0 1 17 0,0-1-18 0,0-1-12 16,-3 3-11-16,3-6 8 0,0 4 5 15,0-2-6-15,0 1 6 0,0-4 6 0,0 5-14 16,0 2 21-16,-3-3-8 0,3 2 8 0,0 0-16 16,0-4 1-16,-2-1-9 0,2 5 6 0,0-1 8 15,0 0-11-15,0-1 13 0,0 1 0 16,2 3 3-16,-2-1-16 0,-2-1 13 0,2 0-5 15,0 1 3-15,0-2 5 0,0 1-8 0,0-1-3 16,0-2 1-16,0 3-4 16,2-1-4-16,-2 0 0 0,0 0 7 0,3-1-4 15,-3 2 4-15,0 0 1 0,0-2-1 0,0 0-5 16,0-1 11-16,0 0 5 0,0-2 2 16,0 2 3-16,0 1-8 0,3-4-3 0,-3 3 6 15,0 0-13-15,0-5 13 0,0 7-16 0,0-4 8 16,0-1 8-16,3 2-26 0,-3-2 23 0,0 2-16 15,0-3-4-15,1 3 23 0,2-3-11 16,-3 3-2-16,0 0 8 0,3-2-8 0,-3 2-1 16,0 2 24-16,3-4-15 0,-3 3-11 0,0-5 13 15,1 7-2-15,2-4 5 0,-3-1-3 16,3 2 2-16,-3-3-14 0,3 3 9 16,-3-3-9-16,4 1 7 0,-3-1 0 0,-1-1-3 15,3 0 6-15,-3-2-6 0,3-1 8 0,-3 3 3 16,3-3-13-16,-3-2 2 0,1 2 3 15,2-3 8-15,-3 3 0 0,0-7 17 0,0 7-27 16,3-4 17-16,-3-3 5 0,0 0-55 0,0 0-52 16,0 0-182-16,0 0-504 0,-13-18 51 15,5 3 115-15</inkml:trace>
  <inkml:trace contextRef="#ctx0" brushRef="#br0" timeOffset="120442.06">11159 11107 335 0,'0'-9'120'0,"-3"5"-10"0,3 4-33 16,0-5 5-16,0 5 10 0,-3-7-36 15,3 7 16-15,0-9-13 0,0 9 2 0,0-7 3 16,0 0-18-16,0 7-2 0,0-8-67 0,0 1 5 16,3 3 3-16,-3-3 2 0,0 0 13 15,3 3 10-15,-3-2-20 0,3-2-13 16,-3 1 13-16,1 3 2 0,3-3 18 0,-1 0-2 15,0 0-3-15,-3-1 97 0,4-2-12 0,-1 3 7 16,0-1-25-16,1-2 17 0,2 3-14 16,-2-1-1-16,0-2-5 0,-1 3-5 0,1-1-10 15,2-2-8-15,-3 3 2 0,1-1 9 0,3-2-1 16,-4 3-20-16,1-1-11 16,2 4 9-16,-5-3-19 0,5 1 3 0,-2-2 18 0,-1 5-18 15,4-4-16-15,-3 0 29 0,2 5-26 0,-2-4 16 16,5-1-3-16,-1 2-11 0,-1-1 3 15,-1-1 3-15,4 3 10 0,-2-2-12 16,2-1 1-16,-3 3-1 0,3 0-4 0,0-3-25 16,3 3 26-16,-2-2 0 0,-1-1 2 15,3 4-7-15,2-4-1 0,-2 4 6 0,1-3 7 16,3-1-12-16,-3 4 4 0,2-4-7 0,-1 0 5 16,1 0-12-16,2 3 7 0,-2-3 15 0,-1 0-10 15,1 0 0-15,2 3-5 0,-5-3 3 16,4 0 0-16,-3 0-9 0,3 1 6 0,-3 1 6 15,3-2-4-15,-4 3-7 0,1-2 10 0,-3-1-2 16,6 5 2-16,-7-4-13 16,4 4-2-16,-1-4 15 0,-3 3-2 0,4-3 4 15,-3 4-12-15,3-4 10 0,-4 5 3 0,0-5-21 16,4 5 3-16,-1-4 15 0,1 1-2 16,-1 2-3-16,-3-4-3 0,5 6 16 0,1-7-3 15,2 6-18-15,-2-4 6 0,-1 0-14 0,5 3 22 16,-3-3-4-16,1 4 1 0,1-6 20 15,2 7-28-15,-3-5 2 0,2 0 3 0,0 3-15 16,1-3 4-16,-4 4 24 0,3-5-28 0,-3 5 10 16,1-2 12-16,2-3-7 0,0 5 3 0,-2-4 2 15,-1 3-2-15,3 1-6 0,-2-5 3 16,-2 5 5-16,2-1 18 0,-2-1-33 0,-1 1 5 16,1-1 5-16,2 1-3 0,-5-1 21 15,4 1-18-15,0 0-5 0,-3-3 13 16,0 4-13-16,3-1 7 0,-4-3 1 0,1 2 15 15,0 2-23-15,3 0 7 0,-4-4 6 0,2 5-3 16,1-1-5-16,-2 0 3 0,0-4-19 16,3 5 8-16,-4-1 19 0,1 1-11 0,0 0 2 15,2 0-4-15,-1 0-11 0,-2 0 10 0,4 1 1 16,-3-2-6-16,0 1-2 0,2 1 23 16,-1 2-13-16,-2-1 0 0,4-1-8 15,-3 0 16-15,0-1-13 0,6 2-6 0,-3 2 14 16,0-3-1-16,3 2-4 0,-2 1 15 0,2-1-21 15,-2-3 8-15,3 7-5 0,-2-6-13 16,-1 4 23-16,1-3 8 0,2 3-21 0,0 0 6 16,-1-4 7-16,-2 6-8 0,2-5 11 0,-3 3-6 15,1 0-2-15,-2 0-2 0,2-1 4 16,-5 0 1-16,4 3-11 0,-3-4 3 0,-3 4 10 16,2-3-2-16,-3 0 5 0,4 2 2 0,-4-2-13 15,1 3-4-15,-1-1 1 0,-3-4 1 16,2 5-13-16,2 1 26 0,-4-2-5 0,0 2-6 15,2-4 13-15,-1 5-5 0,-2-2 8 0,1-1-20 16,0 1-11-16,0-1 25 0,-3 1-2 16,2 0-7-16,1 3-6 0,-1-4 3 15,-1 0 10-15,1-2-15 0,-2 5 7 0,2-3 3 16,-2 0 8-16,2-3-13 0,-1 4 15 0,-2-3-5 16,3 3 6-16,-2-1-11 0,-1 0 12 15,0-1-30-15,1 3 18 0,2-3-15 0,-1 0 10 16,-2 2 10-16,0-1-2 0,0-4-1 0,-2 5-2 15,2 1 5-15,0-2-2 0,0-2-3 16,-3 3 8-16,1 1-14 0,2 0-1 0,-3-2 12 16,0-2 5-16,0 5-23 0,0-2 29 0,0-2-24 15,0-1 18-15,0 5 3 0,0-3 0 16,0 0-8-16,-3-3-5 0,2 5 5 0,1-5 8 16,0-3-13-16,-3 11 8 0,3-8 4 15,-3 3 4-15,3-6 9 0,-3 8-7 16,3-4 15-16,0-4-15 0,-7 7 3 0,4-1 2 15,-2-2-3-15,-1 0-2 0,2 0 5 0,-5 2-10 16,2-2 10-16,-1 3-2 0,-1-3-14 0,2 0 16 16,-3 0-7-16,-1-1 2 0,1 3 2 15,-1-2-25-15,1 0 31 0,0 0-19 0,-4 0-9 16,4-1 17-16,0 3-5 0,-1-2-5 0,-2-3 1 16,3 5 6-16,-4-5-7 0,4 4-5 15,0-3 3-15,-1 1 12 0,1 2-12 0,-1-3-3 16,1 2 3-16,0-1 12 0,-1-2-5 15,1 4-5-15,-2-3 5 0,5-1-10 16,-4 4 8-16,1-1-16 0,0-4 1 0,-4 6 12 16,4-4-10-16,-1 2 2 0,1-1 8 0,-3-2-7 15,2 6 4-15,-2-5 3 0,3 3 13 16,-5-2-20-16,2 2-1 0,2-3-12 0,-5 5 23 16,2-4-14-16,3 1 1 0,-2 0 5 0,-1 0-2 15,1-1 9-15,-1 3 1 0,1-2 0 0,-2 0 0 16,5-1-1-16,-3-2-7 0,-1 4 3 15,1-3-26-15,2 4 41 0,-2-2-11 16,2-4-12-16,0 5 15 0,-2-2-12 0,2 1 12 0,1-2 3 16,0 0-23-16,-3 3 12 15,2-1 3-15,1-4-12 0,0 4-4 0,-3 0 19 16,2-4-18-16,0 6 15 0,-2-5-2 0,2 5-1 16,-2-4-15-16,0 0 8 0,2-1 3 15,-2 5 9-15,2-5-7 0,-2 3-2 0,0-1-14 16,1-2 19-16,2 4 0 0,-4-4 9 0,4 2-7 15,-3-3-5-15,2 4 11 0,1-3-11 16,-3 2-5-16,2-3 10 0,1 4-10 0,3-3 15 16,-3 0 0-16,0 0 0 0,3-1-25 0,-4 1 17 15,4 1 4-15,-2 1 4 0,9-3 3 0,-15 0-24 16,5 1 14-16,1 0 7 0,9-1-17 16,-15 0 9-16,15 0 3 0,-13 0-12 15,13 0-14-15,-14 0-28 0,14 0-22 0,-13 2-65 16,9-2-76-16,4 0-75 0,-10 0-507 15,6 1 111-15,4-1 15 0</inkml:trace>
  <inkml:trace contextRef="#ctx0" brushRef="#br0" timeOffset="121692.16">11245 11361 97 0,'-4'-4'36'0,"-2"-2"-36"16,0 3 23-16,1-2-26 0,2 3 26 0,-1-5-15 15,1 5-41-15,-3-4 27 0,5 3 22 16,-2-2-26-16,3 5 20 0,-6-9-33 15,5 7 23-15,-3-4 5 0,4 6 13 0,-3-8-8 16,0 5 18-16,2-4 0 0,-2 4 11 0,3-2-9 16,-3-2 4-16,3 7 2 0,-3-10 10 15,3 3-57-15,-3 4 6 0,3 3 103 0,-1-8 4 16,-2 1-13-16,3 7 22 0,-3-7-1 0,3 7-31 16,0-7 26-16,-4 6 2 0,4 1 9 15,-1-9-27-15,1 9-84 0,0 0 16 0,-3-8-14 16,3 8 29-16,0 0-5 0,0-4 0 15,0 4-1-15,0 0-14 0,-3-4 17 16,3 4-10-16,0 0-5 0,0 0 5 0,0 0-8 16,0 0-15-16,0 0 6 0,0 0 22 0,0 0-18 15,0 0 13-15,0 0-3 0,0 0 1 16,0 0-29-16,21 5 11 0,-15-2 2 0,1 1 5 16,0-1 26-16,0-2-21 0,0 5-4 0,3-3 4 15,0 2-18-15,0-2-9 0,0 3 12 16,1-4-13-16,-1 4 15 0,3-3 6 0,-2 1-5 15,0 0-3-15,2 0-3 0,1-1 8 0,-4 0-7 16,7 1 4-16,-4-1 3 0,5 1-7 16,-5-1 7-16,5-2-3 0,-2 5 4 15,2-5-17-15,-1 6 9 0,0-4 4 0,1-2-7 16,1 6 18-16,-1-7-3 0,-2 6-2 0,2-4 2 16,-1 3-20-16,0-3 15 0,1 0 3 15,-2-1 7-15,2 3-5 0,-2-1-20 0,-1-3 25 16,1 4-25-16,1-2 10 0,-3-1 5 0,0 2 8 15,2 1-23-15,-1-1 20 0,-2-3-18 16,1 1-2-16,-1 3 38 0,2-2-25 0,-2-1 20 16,0 3-26-16,-2-2 14 0,2-1-4 0,1 0-22 15,-4 4 17-15,1-3 1 0,2 0-6 16,-3-2 1-16,5 4 33 0,-5-3-31 16,3 2 7-16,-2-3-9 0,2 0 9 0,1 0-7 15,-1 4-20-15,-2-4 35 0,3 0-15 16,-1 0-10-16,1 0-5 0,-1-4 22 0,1 4 4 15,0 0-22-15,3-1-1 0,-4-1 12 0,1 1-13 16,0-2 15-16,2 2 1 0,-4-1-8 16,4 1 2-16,1-3 1 0,-3 1 7 0,3 0 2 15,0-1 6-15,1 0-26 0,2 0 24 0,-3-3-6 16,0 3 15-16,0-2-17 0,1-1 12 16,-2 3-17-16,2-3 4 0,-1 0 3 0,-1 4 13 15,2-2-5-15,-5-5-15 0,2 7-11 16,1-2 15-16,-2-2 3 0,-4 5 6 0,0-5-1 15,1 5-8-15,-1-4 1 0,0 5-21 16,-3-5 10-16,3 5 1 0,-3-2-4 0,0-1 27 16,-1 1-29-16,2 1 16 0,-8 2 12 0,10-5-7 15,-4 4-8-15,-6 1 5 0,7-3-8 16,-7 3-15-16,8-4-10 0,-8 4 10 0,0 0-33 16,9 0 5-16,-9 0-23 0,0 0-31 0,0 0-102 15,1 8-474-15,-1-4 36 0</inkml:trace>
  <inkml:trace contextRef="#ctx0" brushRef="#br0" timeOffset="124525.11">11666 15087 406 0,'0'0'128'0,"0"0"-7"0,0 0-11 16,0 0-13-16,0 0-33 0,16 4 15 0,-16-4 1 15,8 4-3-15,-8-4-26 0,10 2 5 16,-4-1 3-16,-6-1-13 0,10 3-10 0,-5 1 13 15,1-1-34-15,1-3 39 0,-1 4-24 16,1-1-7-16,1-2 11 0,1 3 1 0,-2-1-9 16,4 0-3-16,-1 2 0 0,0-3 18 15,1 3-95-15,-1-2 1 0,0 3 1 16,1-2 4-16,-1 1 12 0,3-2 23 0,4 4 95 16,-4-2-21-16,2 0-4 0,1 0 2 0,-1-2-21 15,1 4 6-15,2-2-1 0,-2 0 3 16,-1 0-20-16,5-2 7 0,-3 3-10 0,1-1 5 15,1-1-2-15,2 1 7 0,-3-1-2 0,2-4-3 16,3 5-18-16,-1-2-2 0,0 2 10 16,0-3 7-16,1 1-14 0,-1 0-9 0,1-1 16 15,1 0 3-15,0 2-16 0,-3-1 5 0,2-2-13 16,-2 4 14-16,0-3 9 0,2 1-10 16,-3 0-2-16,2-1-3 0,1 0 13 0,-6-2-3 15,4 4-22-15,-1-1 7 0,1-2 18 0,-4-1-16 16,3 4 3-16,-3-1 0 15,0-3 3-15,1 0-10 0,-1 3 2 0,-4-3 7 16,5 3 4-16,-2-3-4 0,5 0-81 0,-4 2-3 16,4 0-2-16,-4-2 17 0,0 0 1 0,4 3 25 15,-2-3 8-15,2 1 0 0,0 0-21 16,-1-2 39-16,1 2-16 0,0-1-7 0,-2 0 51 16,3 2-31-16,1-2-15 0,-2 0 10 0,-1 0 10 15,1-2-27-15,0 2 24 0,-1 0 4 16,1-1 2-16,0 0-8 0,1-2-5 0,-4 3 13 15,-4 0-6-15,6 0 17 0,-6 0-6 0,3 0-3 16,-1-2 24-16,-1 1-24 16,1 0-12-16,-1-2 20 0,2 3-10 0,-1-2-1 15,-1 1-1-15,-2-2-3 0,3-1-3 0,-1 1 5 16,-2 2 8-16,4-3 0 0,-3 1-10 16,0-1-3-16,-1 2 31 0,1 1-5 0,-4-6-13 15,3 6 18-15,-1-3-26 0,-2 1 16 0,4 0-24 16,-4-1 9-16,0 1-1 0,4 0 18 15,-4-1-15-15,0 0-13 0,4 0 21 0,-4 1 7 16,1-1 0-16,-1 1-25 0,0-4 25 0,1 6-10 16,-1-5-13-16,2 3 26 0,-1-2 28 15,-1 2-51-15,0-4 15 0,-3 3-18 0,4 0 41 16,-4 0-20-16,2-2 2 0,2-1 11 16,-1 4-6-16,-3-2 3 0,-1 1 15 0,2-3-35 15,2 1 20-15,-7-1 7 0,4 3-4 16,1-3-21-16,-2-1 12 0,-2 1 9 0,2-2-13 15,1 1 25-15,-4 0-13 0,2 1 11 0,-2-3-3 16,0 2-10-16,0 1 5 0,1-3 3 16,-4 2-6-16,3-1-2 0,-3 1 0 0,3 0-8 15,-3-2 8-15,-3 2-15 0,3-2 10 0,0 0 2 16,-3-2-5-16,3 2-2 0,-4-4 7 16,-2 6-22-16,3-5 22 0,-5 1 0 0,4 2 1 15,-2-5 2-15,-1 5 5 0,1-5-21 0,1 5 78 16,-1 0-9-16,-1 0-2 15,4-3-17-15,-4 6 17 0,1-4-18 0,1 1-8 16,-1 0-7-16,2-2 3 0,-2 5-9 0,2-3 1 16,-3 0-5-16,0 1 7 0,4 1-13 0,-4-1-4 15,1 0 4-15,2 2-4 0,0-2-1 16,-3 1 3-16,4 1-8 0,-4 0 0 0,4 0 1 16,-4-3 12-16,0 6 0 0,4-2-11 0,-1 1 14 15,-2-1-16-15,-1 0 11 0,1 0-6 16,1-1-10-16,-2 2 5 0,1-1-4 0,-1-1-6 15,1 3 7-15,-2-2 9 0,1-1-19 0,-3 5 3 16,0-4 13-16,3 1-8 0,0 0 3 16,-3 2-6-16,-1-2 6 0,2-1-6 0,-1 5 9 15,-4-4-22-15,3 1 19 0,-3 2-10 16,4 0 2-16,-3-2 0 0,-1 3 5 16,1-2-21-16,-2 0 19 0,2 2-3 0,-4 1 0 15,3-2-5-15,-3 1 0 0,4-1 7 0,-5 0 3 16,2 2 8-16,1-2-8 0,-1 2-2 0,-2-1 2 15,2 1-26-15,-2-1 32 0,-2 1-1 16,6-1-18-16,-3 2 13 0,0-2 0 0,-1 1-12 16,2 0 7-16,-1 0 0 0,3 1 7 0,-3 0-1 15,3-1-17-15,-3 3 1 0,4-3-3 16,-2 2 13-16,2 0 3 0,-4-1-11 16,3 1 8-16,0-2 0 0,1 1 5 0,0 2-12 15,-2-1 4-15,3 0 8 0,0-2 0 16,-1 0-2-16,3 4-11 0,-4-3 6 0,4 0 12 15,-4 0-18-15,4 2 16 0,0-3-11 0,-1 2 1 16,1 0 4-16,0-2 11 0,-1 1-10 0,1 1 7 16,0-2-13-16,-4 0 8 0,4 1-15 15,0-1 3-15,-4 3 1 0,4-1 12 0,-4-1-1 16,1-1-3-16,-1 1-4 0,1-1 4 0,2 0 11 16,-3 4-5-16,-2-3-8 0,2-1-3 15,3 1 8-15,-6-1-10 0,4 2 5 0,-2 0-5 16,-1-2 5-16,2 2-8 0,0 0 3 0,-3-1 5 15,-3 1 3-15,3-2-1 16,0 4 1-16,-1-1-13 0,2-2 7 0,-2 3-5 16,1-3 6-16,4 1 2 0,-5-1-3 0,2 4 11 15,1-4-8-15,-1 2 5 0,2-3-2 0,0 4-3 16,-3-1-8-16,4-2 16 0,0 3-11 16,-2-2 3-16,2 2 5 0,-1 1-7 0,1-3-78 15,1 4 42-15,-1-4-34 0,0 2 13 0,-1-1-12 16,1 0 27-16,-1 4 1 0,3-6-3 15,-3 6 12-15,1-3-2 0,3 2-7 0,-7 1 25 16,7-3-5-16,-5 0 3 0,5 3-1 0,0 0 11 16,-4-4-6-16,4 4 4 15,0-1 14-15,-4-1-7 0,4 2-15 0,-1-1 9 16,2-4-7-16,-1 6 16 0,3-2-6 0,-4-2 26 16,4 3-28-16,-2-1 12 0,1 1-7 0,1-3-10 15,1 3 2-15,-1-1-2 0,4-1 7 16,-5 2 0-16,2-1 1 0,2 0 4 0,-2 0-4 15,2 1 1-15,-2 0 1 0,1 1 8 0,-1 0-3 16,2-1 0-16,-2 1-13 0,2 0 11 16,-2 0 2-16,1 0 0 0,2 1-6 0,-3-1 9 15,2 1 0-15,1 1-1 0,0-1-4 0,-1-1-4 16,1 2 9-16,-1-2-16 0,1 2 16 16,2-2 2-16,-2 3-10 0,0-1 0 15,-1-2-3-15,4 1 36 0,-3 2-38 0,0-3 20 16,3-1-15-16,-3 1-3 0,3-1-2 0,-3 1 2 15,2-3 8-15,1 2-20 0,0 1 2 16,0 0 15-16,0-1-20 0,1 0 8 0,2 1 10 16,-3-3-3-16,3 2-48 0,3 1-8 0,-2-2-28 15,-1 2-64-15,4-4-62 0,0 3-522 16,3-1 105-16</inkml:trace>
  <inkml:trace contextRef="#ctx0" brushRef="#br0" timeOffset="125223.3">11132 13209 604 0,'0'0'238'0,"-10"-1"-23"15,10 1-41-15,0 0-39 0,-14 6-40 0,7-4-59 16,1 0-51-16,2 5-67 0,-3-2-451 16,1-2-66-16</inkml:trace>
  <inkml:trace contextRef="#ctx0" brushRef="#br0" timeOffset="125428.51">10921 13251 737 0,'0'0'268'0,"0"0"-47"0,-8-4-14 0,8 4-56 16,0 0-38-16,0 0-39 0,0 0-64 0,0 0-64 16,-17 4-94-16,14 1-536 0,-5-3 131 15</inkml:trace>
  <inkml:trace contextRef="#ctx0" brushRef="#br0" timeOffset="125585.06">10561 13271 706 0,'-6'-5'261'0,"2"4"-41"15,4 1-23-15,-10-7-30 16,10 7-80-16,-4-2-113 0,4 2-35 0,-7-1-55 15,1 1-155-15,6 0-392 0</inkml:trace>
  <inkml:trace contextRef="#ctx0" brushRef="#br0" timeOffset="125741.92">10278 13262 614 0,'-8'-4'243'15,"1"2"3"-15,1-3-41 0,-1 4-39 0,1-2-84 16,6 3-108-16,-15-4-33 0,9 2-99 0,-1 2-523 16,7 0 77-16</inkml:trace>
  <inkml:trace contextRef="#ctx0" brushRef="#br0" timeOffset="125869.6">10045 13252 460 0,'-7'-1'174'0,"-3"1"-48"0,10 0-65 16,-17 0-58-16,10 1-29 0,-4 2-63 0,1-2-106 15</inkml:trace>
  <inkml:trace contextRef="#ctx0" brushRef="#br0" timeOffset="126012.48">9805 13240 540 0,'-10'-6'166'0,"-3"5"-38"0,3 1 3 16,3-2-44-16,0-2-44 0,7 4-61 0,-14 0-13 15,14 0-20-15,-16 4-20 0,12-2-45 0,-4-2-173 16</inkml:trace>
  <inkml:trace contextRef="#ctx0" brushRef="#br0" timeOffset="126140.74">9614 13226 432 0,'-7'-3'146'0,"7"3"-13"0,-10-2-25 16,10 2-37-16,-10-5-25 0,10 5-79 15,-7 0-100-15,4 0-274 0</inkml:trace>
  <inkml:trace contextRef="#ctx0" brushRef="#br0" timeOffset="126248.71">9348 13137 639 0,'-18'-6'251'0,"5"0"-15"15,-1-3-19-15,1 5-12 16,2-2-31-16,1 1-59 0,0 0-69 0,-4 0-112 16,1 1-90-16,-5-2-215 0,5 1-269 0,-1-3 10 15</inkml:trace>
  <inkml:trace contextRef="#ctx0" brushRef="#br0" timeOffset="128093.59">8794 10613 240 0,'0'-5'100'0,"0"5"-64"0,0-9 7 15,0 3 14-15,0-1 73 0,0 2-2 16,0-1-8-16,0-1 1 0,0 7-14 0,-4-10 1 0,4 3-8 16,4 5-3-16,-4-4-8 15,0-1-17-15,0 7 10 0,0-10-79 0,0 8-1 16,0-4 29-16,0 6-34 0,0-10 52 0,1 8-13 16,-1 2 12-16,3-7-4 0,-3 7 7 15,0-6-25-15,0 6 4 0,0 0 14 0,0-9-8 16,0 9-11-16,0 0-4 0,0-4 43 0,0 4-21 15,0 0-12-15,0 0 69 0,0-5 5 16,0 5-18-16,0 0-8 0,0 0 1 0,0 0-19 16,0 0-10-16,0 0-10 0,0 0 0 0,0 0-8 15,0 0-4-15,0 0 4 0,0 0-5 16,0 0-20-16,0 0 2 0,13 13-2 0,-10-8 7 16,0 3-7-16,1 2 7 0,0 1-2 15,-1 1-13-15,1 5 13 0,-1 0-1 16,0-2-7-16,1 3 6 0,-1 5-1 0,0-3 0 15,-2 5-7-15,2 0 10 0,4 5-16 0,-4-3-2 16,-2 5-8-16,5 3 18 0,-3-2 0 16,1 5 3-16,-1-3 0 0,5 0-1 0,-2 3 4 15,-3-2-4-15,7 12-9 0,-6-7 2 0,3-6-8 16,0 1 11-16,0-4 2 0,0 1 5 16,3 2-7-16,-3-2 12 0,0-1-15 0,2 3 2 15,2-3 1-15,-4 1 7 0,3 2-33 0,-3-3 33 16,3 1-2-16,-3-1-10 0,0 1-9 15,3 0 14-15,0 1-6 0,-3-1 11 16,0 2-5-16,3-1 2 0,0 14 0 0,-3-12-8 16,0 2 6-16,4 7-3 0,-2-4-8 0,-2-7 18 15,-3 3-15-15,6-2 18 0,-6 0-33 16,2 15 17-16,-2-8 3 0,2-4-3 0,-1 12 19 16,1-7-14-16,-3-7 1 0,1 1-3 0,-1 1 2 15,0-1 1-15,1-2 5 0,3 1-8 16,-6-3-5-16,5-1 15 0,-3-4 0 0,0 1-12 15,-2-1-1-15,2 1 6 0,0 0-1 0,0 1 1 16,1-3-6-16,0 1 16 16,-1 4-23-16,1 0 5 0,-1 1 12 0,1 0-17 15,-1 1 2-15,3-1 6 0,-2 2 9 0,3-2-9 16,-3 6 7-16,2 8-5 0,1-3 15 0,-1 1-15 16,-1-3 11-16,4 8-14 0,-5-11 13 15,2-3 0-15,-2-1-15 0,-1 3 8 0,2-3-16 16,1 4 11-16,-3-3-9 0,-2 1 14 0,5 0-3 15,-3 1-3-15,0 0 8 0,1 2-2 16,0 10 5-16,0 2 7 0,-1-9-15 0,0 11 3 16,1-1-3-16,2-3 5 0,-3 1-16 0,1 2 9 15,3 1 25-15,0-4-10 0,-4 5-8 16,4-3 3-16,-1-1-19 0,-1-9 4 0,1 8 19 16,-2 0-9-16,5 0-6 0,2 0-2 15,-7-8 8-15,2 8-13 0,1-11 17 16,0 9-9-16,0-9 7 0,3 10-13 0,-3-1 13 15,-1-7 3-15,5 8-11 0,-4 0 6 0,3-3-3 16,-3 0-5-16,3-7-5 0,-3-7 7 16,0 5 0-16,-1-3 3 0,2 0 16 0,-1 1-16 15,-1-2 2-15,1-1 4 0,0 0-1 0,-3-4 5 16,-1-2 0-16,3-1-10 0,-2 0 3 0,-1 0-11 16,0-1 5-16,-2-6-20 0,2 4 5 15,-3-4-10-15,4 5-10 0,-4-3-13 16,0 2-13-16,-4 2 0 0,4-4-49 0,0 2-79 0,-4-3-23 15,1 6-601-15,3-2 101 16,0-4 70-16</inkml:trace>
  <inkml:trace contextRef="#ctx0" brushRef="#br0" timeOffset="129981.52">14677 10251 248 0,'0'0'202'0,"0"0"-7"15,0-8-29-15,0 8 11 0,0 0-16 0,-4-7-8 16,4 7-17-16,0 0-8 0,0-4 0 15,0 4-15-15,0 0-6 0,0 0-17 0,-3-6-11 16,3 6 8-16,0 0-20 0,0 0-31 16,0 0 25-16,0 0-23 0,0 0-4 0,0 0 4 15,0 0-10-15,0 0 8 0,0 0-8 0,0 0-25 16,0 0 22-16,0 0 3 0,-6 18-12 16,5-11-1-16,1 1 13 0,0 1-28 0,0 4 13 15,1-1 0-15,-1 1-18 0,0 0 10 0,3 2 3 16,-3 2 7-16,0 6 0 0,0-4-7 15,3 6-5-15,-3 0-3 0,3 0 7 16,1 4-14-16,-3-1 4 0,2-2-10 0,-3 4 21 16,3-2 2-16,0 7-18 0,-2 3 6 0,2-2-6 15,3 3 16-15,-6-2-21 0,4 18 13 16,-1-5 3-16,1-6-3 0,0 6 2 0,-1-7 1 16,0-4 2-16,4 11 10 0,-4-9-7 0,0-6-11 15,1 5-2-15,3-5-2 0,-3 4-1 16,2 10 5-16,4-4-4 0,-2 4 17 0,-1-1-8 15,2-3 16-15,-2-3-18 0,1-9 0 0,1 14-5 16,-5-6 3-16,3-5 7 0,-1-2 10 16,2 16-10-16,1-1-7 0,-2-9 2 0,-3-5-8 15,-1 0 23-15,4 3-12 0,-3-3 0 0,-1 1-1 16,1 2-4-16,-1-2-16 0,0 3 12 16,4-3 9-16,-3 3-3 0,-1-3 0 0,1 14 3 15,-1-10-11-15,3-4 18 0,-2 3 0 16,-1-4-15-16,0-2 8 0,2 1 2 0,-2-1-8 15,0 0 11-15,1-2 7 0,-1 0-35 16,0-2 25-16,0-3 3 0,-2 4-13 0,2-3 10 16,0 6-5-16,1-3 5 0,-3-1 0 0,2 4 5 15,-3-1-10-15,3 3 10 0,-3-5-4 16,0-1-1-16,0 8-8 0,0-7 6 0,0 3 4 16,0-1-1-16,0 3 6 0,0-3-17 0,0-1 10 15,0-4 0-15,0 7 3 0,-3-1 2 16,3-4-2-16,0 0-8 0,-3 2-3 15,3 0 1-15,0-1 10 0,-1 3-11 0,1 1 8 16,0-3-2-16,0 4-16 0,0 0 15 0,0 1-12 16,0 0 0-16,0-6 23 0,1 6-29 15,-1-2 22-15,3 1 4 0,0-2-10 0,-3 4 5 16,3-1 15-16,1-1-17 0,-4 0 0 0,3 2-1 16,0 0-2-16,0-4 10 0,-2 2-12 15,2-2 2-15,1 4 0 0,-1-5-8 0,-3 2 13 16,1 0 3-16,2-4 2 0,0 2-15 0,-3-1-8 15,3-4 31-15,-3 5-23 0,1-1 15 0,2-2-15 16,-3-3 3-16,3 5 9 0,-3-5-9 16,3 3-14-16,-3-2 29 0,0 2-5 15,1-1-18-15,2-2 25 0,-3 2-5 0,4-3-10 16,-4 4 10-16,3-1 1 0,0-2-9 16,-2 3 1-16,2-3 4 0,0 1-14 0,0-1 12 15,1 4-15-15,2 0 2 0,-5 2 13 0,6 1 3 16,-3-1-19-16,2-1 14 0,0-2-8 15,-2 4 10-15,-1-1-10 0,5-1 0 0,-5-2 10 16,1 0-20-16,2 2 20 0,-2 1 7 0,2 1-6 16,1-1-1-16,-3-6-5 0,-1 1 5 0,1 1-13 15,2-3 16-15,-3 0-8 0,1 0-10 16,3-3 4-16,-3 0-4 0,-1 1 8 0,0-4 7 16,1-1-10-16,-1 0 2 0,0-2 6 15,0-2-11-15,2 3 5 0,-2-5 11 16,0-1-16-16,-2-1 6 0,2 1-6 0,0-2-40 15,0 0-9-15,-3-3-27 0,1 1-26 0,-2-4-174 16,2 2-500-16,-1-5 124 0,0 0 0 16</inkml:trace>
  <inkml:trace contextRef="#ctx0" brushRef="#br0" timeOffset="130662.74">14100 12933 678 0,'-11'-3'194'0,"8"-1"-4"0,3 4-16 16,-4-3-15-16,4 3-16 0,-7-5-13 0,7 5 4 16,0 0 47-16,-6-2-7 0,6 2-33 0,0 0-26 15,-4-4-2-15,4 4-31 0,0 0-5 16,0 0-8-16,0 0-33 0,0 0-52 0,0 0-76 16,0 0-69-16,24 2-108 0,-13-1-514 0,-2 0 102 15,-2-1 28-15</inkml:trace>
  <inkml:trace contextRef="#ctx0" brushRef="#br0" timeOffset="130846.99">14366 12884 691 0,'7'-1'210'0,"-7"1"-49"0,7-6 8 0,-1 5-11 16,-2-2-42-16,-4 3-37 0,17-2-51 15,-10-1-46-15,-1 1-79 0,-6 2-59 0,18 0-295 16,-8 0-196-16</inkml:trace>
  <inkml:trace contextRef="#ctx0" brushRef="#br0" timeOffset="130973.34">14605 12837 494 0,'0'0'184'0,"3"-4"-25"0,-3 4-19 15,0 0-14-15,4-7-32 0,-4 7-24 0,7-5-32 16,-7 5-23-16,4-5-66 0,-4 5 8 0,10 0-88 16,-4-1-12-16,2 1-482 0</inkml:trace>
  <inkml:trace contextRef="#ctx0" brushRef="#br0" timeOffset="131129.57">14831 12816 601 0,'0'0'172'0,"0"0"-21"16,0 0-72-16,0 0-36 0,0 0-50 0,0 0-111 15,0 0-512-15</inkml:trace>
  <inkml:trace contextRef="#ctx0" brushRef="#br0" timeOffset="136025.54">8825 10550 217 0,'0'0'105'0,"0"0"-21"0,0 0 9 16,0 0-6-16,0 0-8 0,10-16-5 0,-10 16 6 15,0 0-14-15,0 0-17 0,10-1-39 16,-10 1 34-16,7-1-4 0,-7 1 4 0,14-2-8 16,-8 2 15-16,1-4-13 0,4 4 14 0,-4-1-17 15,3-2 14-15,1 0-90 0,2 2-15 16,0-2 25-16,1-1 13 0,-1 1 11 0,1-4 7 15,0 6-3-15,3-5 3 0,-3 3-18 0,3-2 85 16,-1 2 22-16,2-4-30 0,-1 5 2 16,3-4-2-16,-2 1-18 0,2 0 0 15,1-2-2-15,-1 5 12 0,0-4-13 0,5-1-12 16,2 2 20-16,0 0-41 0,1-3 10 16,-1 5 8-16,-3-4-12 0,3 2 9 0,0 1 3 15,1-2-2-15,-4 3 2 0,4-4-18 0,-1 0 15 16,-1 3-15-16,2 0 8 0,-1-5-5 15,1 6 17-15,-1-4-4 0,1 1-13 0,-1-1 12 16,1-1 1-16,-1 5 14 0,1-4-27 0,-2 0-74 16,1 2-4-16,1 0 6 0,-1-3 8 15,-2 6 8-15,-1-5-1 0,2-1 21 16,-2 6-18-16,-2-4 10 0,5 3 8 0,-3-4 97 16,-1 5-23-16,4-3 13 0,-6 1-23 15,7 0-8-15,-4 1 10 0,2-3-12 0,-1 4 12 16,2-4-5-16,-6 5-10 0,3-5 0 0,-4 5-5 15,4-2-13-15,-3-1 6 0,2 1 2 0,4 1 10 16,-2-3-13-16,-4 5-15 0,6-4-3 16,0 0 16-16,-4 2 7 0,-1-1-7 0,5-2-1 15,-6 4-14-15,2-3 30 0,1 2-18 0,-3 1 23 16,3-2-18-16,-1-1-10 0,-2 2 3 16,3-1 5-16,0-2-6 0,0 0-2 0,0 3 15 15,0-2 3-15,0 0-2 0,-1 1 2 16,1-1-3-16,0 1-12 0,1-4 14 15,-1 7-19-15,2-4 22 0,-1 0-4 0,2-1-11 16,0 0-3-16,-2 0 16 0,2 2 5 0,0-3-12 16,0 3-6-16,0-4 13 0,-2 5 2 15,5-4-5-15,-3 4-2 0,1-4 3 0,-1 1-24 16,1 0 8-16,-1 0 18 0,0 3-5 0,-3-5 10 16,3 6-10-16,-2-6-3 0,-1 4-3 0,-1 1-4 15,4-3 5-15,-6 1-1 0,3 0-12 16,-4 2 10-16,4-3 3 0,-3 2-23 0,0 1 15 15,-1-3 2-15,4 4 11 0,-3-2-10 0,-1-1 2 16,-2 4 0-16,5-5-23 0,-3 1 18 16,1 3 5-16,-3 0 0 0,1-3 3 15,2 2-3-15,0 2-8 0,-1-1 16 0,1-2-13 16,0-1-5-16,-1 4 13 0,1 0 5 16,0-2-11-16,1 1-7 0,-1-3 5 0,3 2 0 15,-4 1-3-15,1 0 3 0,3 0-20 0,-3-2 25 16,-1 1 5-16,4 2-10 0,-3-1 13 0,-1 0 2 15,1-4-7-15,0 4-23 0,-1 1 22 16,3-2-4-16,-2 1-6 0,-1-3 9 0,1 2-22 16,0 1 21-16,-4 0 8 0,6-3-13 0,-5 2 10 15,-1 2-5-15,0-1 8 0,0 1-20 16,3-3 14-16,-2-1 1 0,-1 4-3 0,-3 0-5 16,2-2 5-16,2 2-2 0,-5-1-1 0,5-1 3 15,-5 2-12-15,4-2 14 16,-3 0-12-16,3 2 8 0,-4-1 2 0,5 1-13 15,-2-1 11-15,-1 0 12 0,2-2-30 0,0 1 20 16,3 2-5-16,-3 0 8 0,1 0-11 0,-2 0 18 16,-1 0-12-16,1 0 0 0,2-1-9 15,-2 1 6-15,-2-1 8 0,3-1-13 0,-3 2 8 16,0 0 9-16,3-3-17 0,-4 3 8 0,5-1-3 16,-5 1 2-16,4 0 9 0,-3 0-16 15,3 0-11-15,-4 0 21 0,5 1-10 0,-5-1 13 16,5 0-3-16,-2 0-10 0,-2 0-5 0,3 0 17 15,-3 3-2-15,3-3 3 16,-3 2-8-16,3-1 8 0,-3-1-16 0,2 0 6 16,-1 0 12-16,-2 1-5 0,4-1-8 0,-3 0 6 15,0 0 2-15,-1 2-13 0,0 1 13 16,2-2-20-16,-2 0 18 0,1-1-11 0,-1 1 5 16,1 1-7-16,-4 2 23 0,4-3-13 0,-3 1 8 15,2-2 4-15,1 1-32 0,-4 2 30 0,3 0-15 16,1-2 8-16,-1-1-8 0,-1 5 15 15,1-4-28-15,0 0 26 0,1 4 4 0,0-2-22 16,0-1 8-16,-1-1 2 0,1 4 10 0,0-3-18 16,0 0 6-16,2 3 7 15,-2-4-3-15,0 3 8 0,-1-1-12 0,1-1-1 16,2-1 8-16,-1 4 1 0,-2-3-1 0,1 0 0 16,0 3-23-16,3-4 20 0,-4 3-2 15,1-1 3-15,-3-1 7 0,2 2-5 0,1 0-10 16,-4-4 18-16,4 5-13 0,-1-3-10 0,1 1 7 15,-3 2-4-15,2-3 14 0,1 2-4 0,-1-1 7 16,1-2 0-16,-1 4-17 0,-3-3 19 16,2-1-1-16,1 5-22 0,-2-5 11 0,-1 1-12 15,0 2 1-15,1-1 22 0,1-2-19 0,-2 4 5 16,-2-3 6-16,2 1-3 16,-3 2 5-16,3-3 0 0,0 2-10 0,-3-1 13 15,0-2 5-15,0 5-19 0,3-5 14 0,-3 6 2 16,3-4-10-16,-2 3-10 0,1-2 8 15,-2 1-6-15,3 2 13 0,-2-4 15 0,2 4-35 16,-1-1 20-16,-1-1-12 0,2 2-4 0,-4-3 14 16,1 0-19-16,4 1 19 0,-4-2 2 0,-1 3 3 15,1-3-11-15,0 1 14 0,0 0-1 16,-4-2-23-16,4 3 23 0,-3-2-12 0,2 2 7 16,1-3-10-16,-3 4 2 0,-1-4-5 0,4 4 14 15,-4-4 1-15,1 4-12 0,-1-3 8 16,4 4-21-16,-3-4 28 0,-1 2-13 15,0 2 9-15,1-4-14 0,-1 5 0 0,3-3 24 0,-6-2-22 16,5 4 1-16,-2-4 8 16,1 4 10-16,-1-1-18 0,3 0 5 0,-5-1-6 15,2 3-1-15,0-3 14 0,0 0-9 0,1 2 10 16,-3-1-14-16,2-2 9 0,0 2-8 0,0 3 13 16,-2-2-6-16,2 1-12 0,0-1 15 15,-3 2 0-15,3-5-18 0,-3 6 34 0,1-4-31 16,2 1 4-16,-3 3 4 0,3-3-6 0,-3 1 6 15,4-1 7-15,-4 3-13 0,0-3 13 16,0 0-5-16,0 1-5 0,0-1 18 0,-4 1-5 16,4-2 4-16,-3 2-9 0,0 3-11 0,2-3 11 15,-5 1-8-15,3 0 17 16,-1 0-6-16,-2 0 6 0,-2-1-7 0,1 0-7 16,1 1 10-16,-4-2-8 0,2 0 15 0,-2-1-10 15,1 1 0-15,1 1 3 0,-2 1 0 0,0-1-1 16,-1-1-4-16,-2 1-16 0,6 0 16 15,-7-1-3-15,4 0 7 0,0-2 9 0,-4 3-19 16,1-1 8-16,-2 3-7 0,2-4 14 0,-1 1-24 16,1-2 19-16,-1 2-9 0,0 0-9 15,-2-1 24-15,1-1-10 0,-1 2-3 0,-2-1 2 16,1 0 3-16,0-2-2 0,0 3 2 0,3-4-15 16,-3 4 2-16,1-2 29 15,1-2-21-15,-1 4 0 0,1-4-8 0,2 3 5 16,-1-5 9-16,1 5 6 0,-1-4-24 0,0 4 14 15,4-3 1-15,-4-2 10 0,1 5-13 0,3-5-11 16,-4 4 6-16,4-3 5 0,-4 4 13 16,1-4-18-16,2 0 7 0,-3 2 1 0,1 0-13 15,-1-4 12-15,0 5 9 0,0-3-19 0,1 1 10 16,-1 2-4-16,1-3 7 0,0-1-8 16,1 4 1-16,-1-3 10 0,-1-2-3 0,1 5-23 15,-2-3 18-15,2 1 7 0,3 1-4 0,-4-1-8 16,1-2 2-16,-1 4-7 0,1-3 15 15,2 2-13-15,-3-1-2 0,1-2 10 16,2 5 13-16,-2-3-10 0,0-2-3 0,-2 5-8 16,2-5 3-16,-1 6 10 0,1-6 3 0,-2 5-3 15,2-3-5-15,-4 1-3 0,3 0-2 16,0 2 18-16,-2-2-5 0,-2 1-16 0,5-2 8 16,-5 4 2-16,2-2-7 0,-2-2 5 0,-1 4 3 15,4-4 2-15,-6 3-8 0,5 0 6 16,-2-3 7-16,-2 4-5 0,3-5-5 0,-1 5 11 15,-1-6-17-15,1 5 4 0,-2-2-3 0,3 1 5 16,0-3-3-16,0 3-2 0,2-2 8 16,-4 2-16-16,4-2 21 0,-1 3-11 0,-2-3-7 15,2 2 20-15,-2-2-15 0,2 3-8 16,-2-2-2-16,0 1 27 0,5-2-12 16,-3 4-7-16,-2-3 14 0,1-1-7 0,3 3-2 15,1-2 7-15,-1-3-5 0,-2 3 8 0,1-1-8 16,-5 3-5-16,6-2 7 0,-6 3 14 0,3-6-1 15,-1 5-10-15,2-5-13 0,-2 5 8 16,-2-4-5-16,3 3 5 0,-1-1 8 0,-2-3-8 16,3 3 2-16,-4-1-7 0,1 1 16 0,-1-2-9 15,0-1 6-15,2 5-3 0,-2-2-5 16,0-4-13-16,4 4 13 0,-4-1-5 0,2-2 8 16,-2 4-3-16,3-3 5 0,-2-1 7 15,0 5-12-15,-1-3-2 0,4-2 7 16,-4 3-8-16,5-1 9 0,-2 1-1 0,-2-2-16 15,3-1 11-15,-1 5-2 0,2-4 2 0,-2 0-13 16,-2 3 18-16,3-2 0 0,-1 1-10 0,2-1 13 16,-2-2 0-16,2 6-16 0,-2-5 5 15,-2 2-7-15,6 0 8 0,-6 0 7 0,3-1-3 16,-1 4-2-16,2-4 10 0,-5 2-15 0,-3 2 13 16,4-4 0-16,-4 4-8 0,0-3 0 15,-1 3 2-15,-2-1-2 0,0-2 5 0,0 3 1 16,-3-2-24-16,2 2 23 0,0-3-3 15,-2 5-4-15,-5-4 7 0,5-2-5 16,-1 4-5-16,3-4 5 0,-2 4 7 0,2-6-12 16,-3 6 0-16,4-3 21 0,0-1-32 0,-1 0 11 15,1 2-3-15,3-3 13 0,0 2-7 0,0-1 15 16,3-2-11-16,-6 6-4 0,4-7 4 16,2 3-2-16,-3 1-2 0,0-1 2 0,1-3-5 15,-2 4 12-15,1-1-12 0,0-2-3 0,-3 3 14 16,3-1 1-16,-6-2-9 0,5 4 7 15,-2-3-13-15,-3 0 11 0,2-2 2 0,0 4-10 16,-2-3 10-16,2 2 3 0,-3-3-14 16,1 4 17-16,2-3-19 0,-1 1 13 0,1-2-20 15,0 3 20-15,-2 0-5 0,2-1-8 16,4 0 8-16,0-2-5 0,0 3 2 0,1-2 9 16,-2 2-9-16,2-2 16 0,1-1-8 15,-1 5-2-15,2-3-3 0,-2-2 2 0,2 1-10 16,-2 1 14-16,1 2 6 0,-1-1-9 0,2-3-6 15,-2 3-4-15,1-2 4 0,-2 0-5 0,4 2 34 16,-7-3-26-16,3 4-5 0,-3-3 0 16,4 1 0-16,1-2 0 0,-2 1-1 0,0 1 4 15,1 1 7-15,2-2 5 0,0 0-2 0,-3 1 0 16,4-2-6-16,-1 0-15 0,-2 3 13 16,3-1-2-16,-1-2-1 0,0 2 11 0,4-1-8 15,-4-1-8-15,5 0 11 0,-2 0-3 0,-2 0-3 16,6 4 8-16,-3-4-7 15,3 1-1-15,-3-1 19 0,4 0-16 0,-2 2 7 16,2-2 1-16,0 0-16 0,-4 0 3 0,6 0 0 16,-3 0 13-16,1 0-11 0,-1 1-5 0,4-1 11 15,0 0 12-15,-1 0 6 0,-2-1-19 16,3 2 16-16,-1-2 0 0,1 1-13 0,0 0 3 16,-4 0-8-16,4 0 5 0,-1 0 16 0,1 0-6 15,0-2-7-15,-1 1-6 0,1-3 3 16,0 4 13-16,-1-1-5 0,-1-1 8 0,2 1-16 15,-1-3 13-15,1 4 2 0,-1-3-20 16,1-1 15-16,0 1-12 0,0 0 10 16,-1-1 2-16,1 0-7 0,0 0 7 0,-1-3-5 15,1 2-7-15,0 0 10 0,0-3 7 0,3 4-17 16,-3-4 17-16,3 2-2 0,-3-1-15 16,3-3 12-16,0 3 0 0,1-1-7 0,-2-2 0 15,1 2 2-15,0-2-10 0,1-4 15 0,-2 6-25 16,2-4 26-16,-1-1-14 0,-2 1-4 0,1-1 27 15,1-4-20-15,1 5 11 0,-1-5-9 16,0 2-7-16,-1 1 5 0,2-6 6 0,-1 4-11 16,-2-2-3-16,4 1-2 0,-2-4 15 15,1 3-2-15,-1 1 5 0,-3-5-29 0,6 4 11 16,-3 0 5-16,1-1 0 0,-1-1 5 16,4 2-2-16,-4 1 2 0,3 1-2 0,1-1-6 15,-1-1 3-15,1 3 3 0,-3-2 2 16,5 0-13-16,-2 2 13 0,-1 1-10 0,0-1 15 15,1 0-25-15,3-1 20 0,-3 6 0 0,-1-5-10 16,2 3 10-16,1-2-15 0,-2 3 7 0,3-3 8 16,-3 0 1-16,3 3-6 0,-3-3-3 15,2 2 0-15,1-2 11 0,0 2-16 16,1-1 1-16,2 0-1 0,0 1 6 0,0-5 9 16,-2 2-4-16,5 1-8 0,0-2 7 0,2-2-7 15,-1-1 0-15,0 1-13 0,2 0 3 16,2 1 17-16,2 0-7 0,-2-1 8 0,6 2-11 15,-4-2 3-15,2 2 20 0,5 1-22 16,-3-1 1-16,0 0-14 0,6 0 2 0,-2 4-23 16,0-1-10-16,3 3-64 0,-1 2-13 0,2-1-59 15,5-6-90-15,-2 14-567 0,2-2 101 16,1 0 80-16</inkml:trace>
  <inkml:trace contextRef="#ctx0" brushRef="#br0" timeOffset="139570.14">15248 15960 501 0,'-3'-5'197'16,"3"5"-10"-16,0 0-23 0,0 0 0 0,-1-6 0 15,1 6-31-15,0 0-10 0,0 0 17 16,-3-4-14-16,3 4-14 0,0 0 9 0,-3-4 7 16,3 4-16-16,0 0-14 0,0 0-16 0,0 0-1 15,-6-5 4-15,6 5-11 0,0 0 8 16,0 0 0-16,-5-5-10 0,5 5-16 0,0 0 10 15,0 0-22-15,-7-2 5 0,7 2-29 0,-6-3 21 16,6 3 3-16,0 0-16 16,-13 0-3-16,13 0 9 0,-14 0-22 0,14 0 9 15,-14 0-6-15,3 4 3 0,1-3 3 0,0 1-9 16,-4 1 4-16,1-2-11 0,-1 3 5 16,0-3-5-16,-6 3 0 0,3-1 11 0,-1-1-11 15,2 3-95-15,-5-3 34 0,3 2-5 0,-1-1 4 16,-2 2-7-16,0-2 46 0,1 0-7 15,-1 1 58-15,-3-1 0 0,0 2 1 0,4-2-14 16,-4 1 6-16,3-1-8 0,-2 0-8 0,-1 2 10 16,-3 0 11-16,6 0-5 15,1-1-11-15,-1-1-5 0,-3 0 0 0,3 2-4 16,1-1 14-16,-1-1-23 0,-3 1 16 0,4-1-5 16,-7 1 2-16,0 2-10 0,2-1 16 15,-2 0-6-15,-4 0-3 0,3-1-14 0,-6 2 9 16,-3 0-2-16,3 0 8 0,-3 0-3 0,2 0 10 15,-3-2-27-15,4 3 7 0,-3-2 22 16,3-1-11-16,3 2-9 0,-6-1 0 0,9 0 6 16,-3-3 10-16,1 4-6 0,2-3-9 15,1-3-11-15,2 4 11 0,1-3-1 0,1 3-5 16,-1-2 13-16,0-1-5 0,0 1-2 16,4-1 10-16,-4 0-3 0,-1-1 15 0,1 3-25 15,1-2 5-15,-4-2 5 0,2 1-2 0,-8 3 7 16,2-3-2-16,0 0-26 0,-3 1 20 15,0 1-2-15,0 1-10 0,-4-2 10 0,0 0 5 16,0 1-7-16,1 0 2 0,6 0-6 0,-3-1 9 16,-1 1-3-16,1 0-13 0,0-2 13 15,0 4 3-15,0-2-11 0,0-1 8 0,3-1 8 16,-3 3-6-16,0-1 6 0,0-2 5 0,-1 0-3 16,1 0-2-16,0 1-6 0,3-1-4 15,-3-1 2-15,0-1 2 0,0 2-7 0,3 0-2 16,-3-3 4-16,0 3 6 0,0-1 9 15,-1 1-12-15,4-2-5 0,-3 2 13 16,3-1-8-16,-3 1 0 0,6-3-8 0,-6 3 6 16,4 0-1-16,-4 0 1 0,3 3 4 0,0-6-4 15,0 3 9-15,0 3-4 0,1-3 10 16,-1 1-13-16,3-1 5 0,-5 0 5 0,5-1-10 16,-3 1 2-16,1 0-4 0,2 1-11 0,1-1 16 15,3 0 2-15,-6 0 8 0,5 0-13 16,1 0 7-16,0 0-7 0,1-1-2 0,-1-2-1 15,0 3 1-15,3 0-16 0,-2-1 15 0,2 0 11 16,0 1-24-16,1 0 19 0,-4-2 5 16,3 2-1-16,0 0-7 0,1 0-10 15,0 0 23-15,-1 2-13 0,4-2 18 0,-4 1-18 16,2 0-5-16,-2-1 5 0,3 0 2 0,-2 3-9 16,0 0 17-16,2-3-5 0,-2 1-8 15,2 2-7-15,-1-1 20 0,-2-1-12 0,3 0 15 16,-2-1-8-16,-4 4 10 0,3-3-17 0,-3 0-4 15,1-1 29-15,-1 1-23 0,0-1 11 16,-3 2-11-16,-1-1 2 0,0 0-4 0,2-1 2 16,-2 3-3-16,-2-2-7 0,2 1 5 0,1-2 0 15,0 0 0-15,2 1 12 0,-2 1-17 16,4-2 13-16,-2 1 7 0,1-1-5 16,3 0 8-16,-1-1-11 0,1 1 1 0,6 0-8 15,-4-2 5-15,4 1 10 0,-1 1 0 16,1-2-7-16,2 1 12 0,-1-3-10 0,1 1 0 15,0 1 11-15,2-3-11 0,1 3 5 0,-3-4-2 16,2 0 7-16,1 2-2 0,0-1 15 16,2-2-18-16,-2 2-7 0,3-1 2 0,-4-1 8 15,2 0 0-15,2-2-19 0,0 3 12 0,-3-4-4 16,3 1 6-16,0 2-8 0,1-2 10 16,-2-1-5-16,1-1 5 0,1 1-4 0,2-4-6 15,-2 6 7-15,-1-7 6 0,6 5-8 0,-5-3 8 16,3-1-18-16,2 1-3 0,-2 0 23 15,3-1-7-15,0 0 8 0,-3 2-11 16,3-2-5-16,3-1-5 0,-3 2 17 0,3-2-17 16,-3 0-13-16,4 3 18 0,-4-3-7 0,3 4 1 15,1-4 12-15,0 0-6 0,2 1-3 16,-2 0 0-16,2 0 1 0,1-1-6 0,-1 3 13 16,2-3-5-16,-1 4 8 0,2-3-3 0,2-1-18 15,-4 5 26-15,3-5-15 0,4 5-4 16,-4-5 17-16,3 5-22 0,1-5 4 0,0 4 7 15,0 1-13-15,2-4 8 0,-1 3-3 0,-2-1 6 16,1 2-9-16,3-1 1 16,0-2 13-16,-3 4 7 0,3-1-13 0,-4 0-2 15,2-2 10-15,-2 3-7 0,4 1 4 0,-4 0-7 16,1-2 0-16,0 0 8 0,-1 2-6 16,1-2 16-16,0 1-5 0,0-1-8 0,-1 0 5 15,1 2-13-15,0 1 3 0,-1-3 8 0,4 5 9 16,-3-2-22-16,0-1 10 0,-1 0 3 15,2 0 4-15,1 1-14 0,1-1 9 0,-3 1 3 16,3-2-7-16,-3 1-1 0,3 0 19 0,-1 1-24 16,-1-3 0-16,1 2 11 0,-1 1 2 15,1-3-8-15,-2 3-4 0,0 2 17 0,3-3-13 16,-1 0 8-16,-1 0-10 0,-2 0-10 16,1 1 7-16,-1 0 8 0,2 0 3 0,-2-3-6 0,-3 6 16 15,4-2-18-15,-1-2-3 16,-2 1 11-16,2 0-6 0,-2 4 1 0,2-5-9 15,1 1 14-15,0 0 2 0,0 2-7 0,0-3 4 16,2 2 6-16,-1-1-8 0,1-2 10 16,1 1-10-16,0 0-5 0,4-1-3 0,-4 1 8 15,0 0 5-15,4 1-5 0,-2-3-5 0,-1 3 8 16,3 2 7-16,-5-3-2 0,2 2-18 16,-2-1 15-16,2-2-5 0,-1 1-11 0,0 4 6 15,1-2 13-15,-2-1-13 0,2 3 10 0,-2-3-5 16,-1 2 0-16,1-2-3 0,1 3-2 15,-3-2 5-15,3 2-2 0,-3 0-3 16,3-3 7-16,0 3 6 0,-3-2-16 0,2 3 18 16,2-2 1-16,-5 1-16 0,5-2 20 15,-5 3-23-15,1-2 11 0,0-1-1 0,0 3-9 16,-1-2-4-16,1 1 9 0,-1-2-14 0,0 4 11 16,2-4 18-16,-5 3-15 0,4-3-1 15,-1 3-12-15,1-2 17 0,-4 3 11 0,3-4-21 16,-2 3 13-16,3-3-12 0,0 2 9 0,-1-1-12 15,5-2 13-15,-5 3 7 0,4-3-8 16,-3 1-2-16,3 2-15 0,0-2 25 16,0 1-17-16,0 0 7 0,1-1 5 0,1-1-10 15,2 3-3-15,-3-2 18 0,2-1-17 0,4 0 4 16,-3 2 6-16,3-2-6 0,-1 1 3 16,1-2 3-16,-3 4-14 0,3-3 14 0,-1 1-11 15,1-2 13-15,-3 4-7 0,-1-2 12 0,1-1-10 16,0 5 10-16,-2-4-12 0,2 2 4 15,-3-2-9-15,-1-1 9 0,3 5-4 0,-3-4 4 16,3 4 1-16,-2-3-6 0,-1 2 6 0,3 0-8 16,-6-1 2-16,6 2-2 0,-6-3 7 15,4 4-9-15,2-2-1 0,-3-1 13 0,0 2 3 16,3 1-16-16,1-1 1 0,-3 1 17 16,1-3-5-16,-1 4-10 0,3 0 7 15,-2-1-17-15,2 0 15 0,0 1-3 0,-1-2-7 16,-2 2 5-16,2-3 8 0,1 3-14 0,-1 0 19 15,0 0-18-15,1 0 5 0,-4 0 7 16,3 0 1-16,1 3-19 0,0-3 24 0,-1 2-10 16,-2-2 7-16,2 0-3 0,0 1-7 0,1-1 15 15,-4 1 1-15,6-1-22 0,-2 0 9 0,-1 0-1 16,1 4 6-16,0-3-13 0,-4-1 17 16,4 2-9-16,-4-1 2 0,0-1-3 15,3 2-2-15,-3-2 5 0,0 2 0 0,4 0-3 0,-4-1 11 16,3 1-8-16,-3-2 0 15,0 1 3-15,-3 2-1 0,3-1-17 0,-3-1 12 16,3 0-2-16,1-1-8 0,-2 5 6 0,2-3 2 16,1-1 7-16,-1 1-4 0,2 1-3 15,-2-1-3-15,2 0-5 0,0 2 5 0,1-1-2 16,0-2 5-16,-4 3 0 0,3-2 2 0,1 0 6 16,-1 0-3-16,1-2 5 0,0 5-23 15,-2-3 13-15,2 2 8 0,0-1 12 0,-1-2-23 16,-2 5 11-16,2-4-11 0,3 3 3 0,-5-1 10 15,2-3-10-15,-2 4-3 0,2-3 6 16,0 2 7-16,-2-1-15 0,-2 0 7 16,2 1-5-16,0-1-10 0,-2-2 13 0,2 5 3 15,-2-5-8-15,-2 4 7 0,3 0-2 0,0-1 7 16,-3-1 1-16,3 4-6 0,0-1-2 16,0-3-8-16,-3 4 8 0,3-4-7 0,-1 4 19 15,2 0-7-15,0 0 0 0,1-3-5 0,-1 3 3 16,2 0-6-16,-3 0 5 0,4-3-2 15,-4 3 0-15,0 0 5 0,0 0 0 0,0-3 8 16,0 3-29-16,3 1 19 0,-2 1-1 0,-4-2-12 16,6 0 2-16,-6 2 23 0,3-2-33 15,-1 2 18-15,-1 0-8 0,1 1 8 0,2 0-2 16,-2-2 7-16,-2 4-6 0,0 0-19 0,3 0 12 16,-4-1 0-16,-1-1 18 0,1 4-23 15,-3-3 11-15,4 2 12 0,-4-1 0 16,4 1-15-16,-4-2 12 0,0 3-7 0,-2-2-10 15,2 1 28-15,-1-1-31 0,2 1 25 0,-4-1-27 16,3 1 20-16,-4-1 5 0,2-2-15 16,-1 4 12-16,2-3-4 0,-5 0 4 0,2 0-12 15,2 0 10-15,-5 1-2 0,1 0 7 0,2-4-16 16,-2 5 6-16,-4-2 5 0,3 0 0 16,-3 3-10-16,-3 0 7 0,0 3 1 0,-4 2-3 15,-7 6 0-15,-6 11-29 0,-8 0-58 0,-17 14-177 16,-5 9-593-16,-15-1 114 15,-11 0 52-15,-29 13 87 0</inkml:trace>
  <inkml:trace contextRef="#ctx0" brushRef="#br0" timeOffset="142806.54">12828 12233 51 0,'-4'-6'23'0,"4"6"23"0,0 0-62 0,0 0 24 16,-3-4 25-16,3 4-15 0,0 0-13 0,0 0-2 15,-4-5-16-15,4 5 18 0,0 0-81 16</inkml:trace>
  <inkml:trace contextRef="#ctx0" brushRef="#br0" timeOffset="144676.49">12828 12231 537 0,'0'0'179'0,"3"-6"-82"0,-3 6-12 0,0 0-8 16,0-7 43-16,0 7-28 0,0 0-15 0,0-7-3 15,0 7-2-15,1-3-8 0,-1 3 15 16,3-7-17-16,-3 7-19 0,0-5-17 0,0 5 10 16,0 0 5-16,0-6-8 0,0 6-5 15,3-7-2-15,-3 7-3 0,0-3-5 0,0 3 33 16,0 0 0-16,0 0 18 0,0-7 69 16,0 7-2-16,0 0-13 0,0 0-16 0,0 0-7 15,0 0-10-15,0 0-16 0,-7-5-7 0,7 5 12 16,0 0-15-16,0 0-18 0,0 0 8 15,-14 8-13-15,14-8-3 0,-9 7-10 0,8-6 3 16,-2 6-13-16,0-2 13 0,3 0-14 0,-3 2 1 16,2 0 0-16,1 0 5 0,0 1-15 15,0-4-11-15,0 3 11 0,0 3-5 0,1-3 2 16,2 0-3-16,-3-1 11 0,3-1-15 0,0 2 7 16,-2-4 8-16,5 2-21 0,-3 1 3 15,1-2 10-15,-1 1 0 0,4-3 8 16,-3 1 5-16,3 1-85 0,-1-3-5 0,-6-1 21 15,18 0 5-15,-9 0 3 0,-9 0 12 16,15-1-2-16,-8-3 20 0,2 1-10 0,-5 3-5 16,2-6 23-16,5 4-1 0,-7-7-4 0,5 4 3 15,-5 0-14-15,3-1 16 0,-3-3-10 0,-1 1 9 16,0 0 14-16,0-2-18 0,-3 3 7 16,0-3 19-16,0 1-24 0,0 1 8 0,-3-2 15 15,-3 0-35-15,2 1 12 0,-3 0 16 16,3 2-11-16,-6 1-9 0,1 1 37 15,-2-2-20-15,1 5 0 0,-4 1-17 0,3-3 12 16,1 4 5-16,-3 0-13 0,2 0-2 0,1 0 7 16,-1 4 6-16,-1-3-8 0,5-1 15 0,-1 5-23 15,1-1 5-15,1-3-35 0,3 6 17 16,-1-6-33-16,1 5-10 0,0-3-56 0,3-3-57 16,3 8-66-16,0-1-502 0,1-4 51 0,2 2 118 15</inkml:trace>
  <inkml:trace contextRef="#ctx0" brushRef="#br0" timeOffset="145492.99">13536 12058 527 0,'-8'-7'238'0,"5"3"-36"15,3 4 62-15,-7-6-29 0,7 6 1 0,-3-2-3 16,3 2-59-16,-6-6-3 0,6 6-10 0,-5-2-27 16,5 2-1-16,0 0-23 0,0 0-3 15,0 0-33-15,0 0 8 0,0 0-13 0,0 0-7 16,-7 10-3-16,8-1 7 0,2-1-25 0,-3 0-2 16,3 2 2-16,1 0-6 0,0 2-6 15,-1-2 1-15,1 3-7 0,2-1-5 16,-3-4 5-16,1 3-15 0,3 2-8 0,-4-3 10 15,1-2-7-15,-1 2-1 0,4-1-22 0,-4 3-6 16,3-5-22-16,-1 2-6 0,-2-3-36 16,4 1-56-16,-1 1-35 0,-2-3-119 0,4-3-537 15,1 5 138-15,-2-6 24 0,-1 1 117 0</inkml:trace>
  <inkml:trace contextRef="#ctx0" brushRef="#br0" timeOffset="146517.51">14014 12064 688 0,'-3'-8'269'16,"2"3"-16"-16,1 5-12 0,-3-8-21 0,3 8-25 16,-3-4-16-16,3 4-13 0,-3-6-30 15,3 6-1-15,-5-7-12 0,5 7-10 0,0-4-18 16,0 4-29-16,0 0 21 0,0 0-20 0,2-7-8 15,-2 7 2-15,9-6-28 0,-5 5 8 16,-4 1-5-16,13 0 2 0,-13 0-2 0,14 1-13 16,-10 4 3-16,5-4-13 0,-2 0 0 0,1 4 2 15,1-1-7-15,-2-3 4 0,-3 6-19 16,3-1 14-16,-1-2-12 0,-5 3 13 16,2 1-13-16,0-2 0 0,-3-2 10 0,-3 5 3 15,3-2-6-15,-4 2-7 0,-2-1 2 16,-1-1 3-16,3 1 6 0,1-2-1 0,-4-1-3 15,4 1-4-15,-1 1-1 0,1-4-5 0,-4 4 14 16,3-5 1-16,1 4-7 0,3-6 0 16,-6 6 13-16,6-6-10 0,-1 2 22 0,1-2-9 15,-3 6 1-15,3-6 4 0,0 0-6 0,0 0 1 16,0 0 2-16,0 0-16 0,0 0 13 16,0 0-4-16,13 1-19 0,-13-1 18 15,0 0-7-15,14-7 10 0,-7 7-8 0,0-2 0 16,0-3-5-16,6 4 0 0,-6-1 0 0,6-2 0 15,-2 3 2-15,-1-2-9 0,4 1-4 16,-4-3-9-16,1 5-18 0,3 0-16 0,-4-1-23 16,0 0-30-16,1 1-55 0,1 1-35 0,-12-1-159 15,15 1-447-15,-5-1 76 0,-3 0 97 16</inkml:trace>
  <inkml:trace contextRef="#ctx0" brushRef="#br0" timeOffset="146820.44">14411 12033 570 0,'0'0'179'0,"-1"-7"6"16,1 7-19-16,0 0-38 0,0 0-25 16,0 0-14-16,0 0-7 0,0 0-33 0,4-5-65 15,-4 5-35-15,0 0-51 0,0 0-36 0,0 0-37 16,0 0-441-16</inkml:trace>
  <inkml:trace contextRef="#ctx0" brushRef="#br0" timeOffset="146960.37">14516 12016 627 0,'0'0'161'0,"8"-2"-46"15,-2-1-97-15,-6 3-108 0,7-3-501 16</inkml:trace>
  <inkml:trace contextRef="#ctx0" brushRef="#br0" timeOffset="147133.72">14687 11983 632 0,'4'-3'274'0,"-4"3"-34"16,3-4-22-16,-3 4-21 0,7-4-36 0,-4 0-33 15,5 2-38-15,-8 2-80 0,10-2-74 0,-4-3-8 16,1 4-662-16,4 1 107 0</inkml:trace>
  <inkml:trace contextRef="#ctx0" brushRef="#br0" timeOffset="147964.34">15235 11826 719 0,'-3'-4'281'0,"3"4"-20"16,-1-7-20-16,-3 1-85 0,1 3-12 15,0-2-14-15,-1 1-10 0,-2-1-27 0,2 2 11 16,-7-3-17-16,2 3-5 0,2-1-15 15,-7 3-6-15,4-2 1 0,-3 3-16 0,1 0-3 16,-1-1-7-16,3 2 15 0,-1 0-20 16,-2 2-5-16,2-3-1 0,4 7-14 0,-2-1 7 15,2-2-11-15,-1 4-2 0,2-1 0 0,3 1 6 16,2 1-16-16,1-1-8 0,0 0 0 16,1 1-2-16,2-1 4 0,3 0-7 0,-1-1-15 15,2 0 10-15,2-4 3 0,-2 4 9 0,4-4 9 16,-4 2-8-16,3-2-6 0,0-3-2 0,-3 0 18 15,3 4-2-15,-10-4-11 0,17-4 16 16,-10 3-11-16,0-2 0 0,2-3 13 0,-1-1-23 16,-1 3 39-16,-1-4-8 0,1 1-13 15,1 0-5-15,-2-3 20 0,-2 3-10 16,2-1-5-16,1 0 8 0,-4-1 4 0,2 1-9 16,-2 1 20-16,3 4 10 0,-3-3-10 0,-2 3-5 15,2-3 3-15,0 3-1 0,-3 3-4 16,3-5-24-16,-3 5 5 0,0 0 6 0,0 0-3 15,0 0 10-15,11 8-2 0,-11-1 2 0,1-1-10 16,2 3 8-16,-3 0-3 0,3 2-3 0,-3-2 6 16,3 4-8-16,-3-1 3 0,1 2 2 15,2-1-5-15,0 2 5 0,-3 0-10 0,3 2-3 16,0 1 13-16,-2-3 8 0,3 2-10 16,-1-2-6-16,-3-4-7 0,3 5-49 0,-2-5-10 15,2 3-11-15,0-3-22 0,0 1-46 16,-2-2-55-16,5-2-19 0,-6-1-137 0,8 0-352 15,1-4 94-15</inkml:trace>
  <inkml:trace contextRef="#ctx0" brushRef="#br0" timeOffset="148464.81">15590 11800 703 0,'-4'-7'297'16,"-2"4"-48"-16,-1-4-16 0,-1 5-29 0,-1-3-4 15,-1 1-18-15,3-1-11 0,-4 4-25 0,1-1-18 16,0-3-10-16,0 4-16 0,10 1-10 0,-14 0-5 16,14 0-5-16,-17 3-13 0,10 2 1 15,1-3-14-15,2 5-13 0,-3-1-9 0,3-1-1 16,1 2-5-16,0 1-10 0,2-1-8 0,1-1 3 15,0-2-3-15,0 3-10 0,1-1 8 16,2-4-18-16,0 4 15 0,0-4 3 0,2 3-16 16,-5-5 8-16,10 4 0 0,-7-3-8 15,-3-1 11-15,13 0-3 0,-13 0 7 0,11-3-9 16,-11 3-11-16,10-5 13 0,-3 3-3 16,0-3 3-16,-3 2 0 0,2 0 3 0,1-1 5 15,-1 0 7-15,-2-2 6 0,0 5-1 0,0-3-7 16,2 1 15-16,-6 3 3 0,6-3 12 15,-6 3-22-15,4-5 7 0,-4 5-10 0,0 0 5 16,3-3-5-16,-3 3 0 0,0 0 0 0,0 0-16 16,3 11 21-16,-3-4-7 0,-3 0-14 15,3 2 13-15,0 0 6 0,0 2-19 0,0-1 6 16,0 5 8-16,3-2-22 0,-3-1 9 0,0 3 5 16,0 2-21-16,0 0-8 0,1-1-9 15,3-1-27-15,-1 0-22 0,0-3-21 0,-2 2-61 16,2-3-49-16,3-1-23 0,-5-1-118 15,5-3-414-15,2 2 33 0,-2-3 84 0</inkml:trace>
  <inkml:trace contextRef="#ctx0" brushRef="#br0" timeOffset="148983.01">15832 11841 683 0,'-3'-5'294'0,"0"2"-38"0,3 3-84 15,-4-7-47-15,1 3-5 0,-4-2 29 16,7 6-16-16,-4-5-25 0,-2 2-3 0,3 0-11 16,3 3-7-16,-7-8-25 0,3 4-3 0,1 2-3 15,3 2 5-15,-8-7-15 0,8 7 3 16,-9-3 7-16,9 3-33 0,-7-1-5 0,7 1 0 15,0 0 0-15,-17 3-5 0,17-3 10 0,-4 7-13 16,-2-4-10-16,5 5 16 0,-2-1-9 16,-3 1 11-16,6 1-23 0,0-1 18 0,-4 0-16 15,8-1-15-15,-4 1-2 0,0-3 38 16,3 2-31-16,0 0-2 0,0-1 15 0,1-1-16 16,2 0 3-16,-2-3-2 0,3 2 18 15,0-3-11-15,-7-1 0 0,10 2 3 0,-3-2 0 16,-7 0-3-16,17-7-4 0,-10 5 12 0,3-5 2 15,0 4-2-15,-3-3 3 0,0-3-3 16,4 4-8-16,-5-1 0 0,1-1 13 0,0 0 3 16,-1-1-3-16,2 1-7 0,-5 4 17 0,1-4 11 15,-1 5 10-15,3-4-11 0,-3 4 19 0,-3 2-24 16,4-6-10-16,-4 6 8 0,4-4-2 16,-4 4-4-16,0 0-1 0,0 0-4 15,0 0-4-15,0 0 7 0,-4 20 3 0,4-10 0 16,-3 7 0-16,-1 6-11 0,-2 2-4 15,2 6 7-15,-2 2-3 0,3 2-2 0,-2 1-25 16,-1 14-80-16,-1 1-223 0,-3 5-437 0,-1 0 12 16,1-5 103-16</inkml:trace>
  <inkml:trace contextRef="#ctx0" brushRef="#br0" timeOffset="164053.29">17876 10518 345 0,'0'0'131'0,"-3"-7"-24"0,3 7-15 16,0 0 31-16,0 0-15 0,0 0 9 0,-3-4-9 15,3 4-21-15,0 0-13 0,0 0 13 0,0 0-31 16,0-6 3-16,0 6 16 0,0 0-17 16,0 0-19-16,0 0 7 0,0 0-13 15,0 0 3-15,6-7 8 0,-6 7-16 0,8-3-5 16,-1 0-3-16,-4-1-2 0,4 3-2 0,-1-1-1 16,2-3 0-16,2 4-7 0,0-5 7 15,1 5-7-15,-1-4 0 0,0 1 4 0,4 2-17 16,-4-4 8-16,4 6 76 0,-1-4 13 0,0 0-10 15,-2 2-18-15,2-1-20 0,2-1 15 16,-2 3-21-16,1-4-5 0,2 3 13 0,-1 2-12 16,1-2-1-16,-1-3 0 0,4 4-5 0,-1-1-2 15,2-1 0-15,0-1-3 16,-2 2-16-16,2-2 6 0,1 2 2 0,0 0-7 16,-1-3 5-16,4 4-3 0,0-2-5 0,-3-3 6 15,2 5 12-15,-2-1-16 0,3-3-4 16,-4 4-16-16,1-2 21 0,-1-1 2 0,0 4 8 15,1-3-23-15,0-1 18 0,-1 2-16 0,-3 1 8 16,1-1 3-16,-1-3-8 0,0 5 2 0,0-1 6 16,-3 0-13-16,2-4 7 0,-2 4 9 15,-3 1-14-15,2 0 8 0,1-2 0 0,-4 1-15 16,1 1 2-16,2-2 8 0,-3 0-15 0,1 2 10 16,-1 0 0-16,0-2-5 0,4 4 25 15,-4-4-28-15,4 4 5 0,-4-2 3 0,3-2 13 16,1 6-16-16,-1-4 16 0,2 2-16 0,-2-1 8 15,1 1 8-15,0-2-5 16,-1 0-14-16,4 1 16 0,-3 4 6 0,0-4-6 16,2 0-13-16,-1 1 16 0,1 1-26 0,-2-1 23 15,0-1-23-15,3 3 10 0,-1-1 16 0,2-1-3 16,0 2-5-16,-2 0 10 0,2-4-2 16,1 6 2-16,-4-5-17 0,4 4 20 0,-1 0-31 15,-4-1 15-15,6 0 3 0,-5-2 3 0,1 3-3 16,2-2 2-16,-5 2-2 0,1-2 0 15,2 3-8-15,-5-5 3 0,0 6 16 16,2-4-11-16,1 4-3 0,-1-6 6 0,-3 6 2 16,4-2-5-16,-4-3 5 0,1 5-5 15,-1-3 0-15,0 3-3 0,4-2-15 0,-7 0 21 16,3 2 2-16,1-1-5 0,-1 0-5 0,-1-2 7 16,-2 5-4-16,1-3-3 0,-2-4 5 15,1 5 0-15,0 1-5 0,0-2-3 0,-3-2 11 16,-1 2-1-16,3-2 3 0,-5 3-12 0,5-6 9 15,-3 6-12-15,0-3-3 0,-2-1 13 0,3 4 3 16,-1-4-14-16,0 4 14 0,-2-2-11 16,-1-5 3-16,0 10 3 0,0-6 7 0,3 3-3 15,-6-2 1-15,3 0 7 0,0-5-18 0,0 11 16 16,-4-7-3-16,4 3-10 0,-3-2 10 16,-1 0 11-16,0 1-19 0,1-4-5 15,-4 5 8-15,4 0-7 0,-4-4 14 0,0 4-9 16,0-6 2-16,0 6 7 0,-2-2-9 15,1 0-1-15,1 1 8 0,-2-4-2 0,-1 4-16 16,2-2 21-16,-2 1-13 0,3-3 12 0,-3 4 4 16,0-4-27-16,0 4 16 0,-1-4-10 0,1 3 10 15,0-1-8-15,-1-3 6 0,1 4 10 16,0-3-16-16,-4 2 10 0,4-1 14 0,-3-2-16 16,-1 4 5-16,3-3-5 0,-3 0 0 0,1-1-3 15,-1 4-4-15,-2-3 9 0,1 2 1 16,2-3 10-16,-5 1-16 0,5-2 8 0,-4 3-2 15,3 1 2-15,-3-3 2 0,4-1-9 16,-5 2-1-16,5-2 8 0,0 4 3 16,-2-2-10-16,2-1-1 0,-1 0 11 0,-2-1-11 15,4 0 3-15,-1 4 10 0,-1-3-17 0,1 0 14 16,0 0 1-16,-1-1 2 0,3 1-15 0,-6 1 21 16,4 1-14-16,2-2 3 0,-3-1 5 15,1 1-2-15,-1 1 2 0,-2-2 3 0,1 0-18 16,2 1-3-16,-4 2 16 0,3-1-13 0,-3-2 7 15,0 1-7-15,0 0 3 0,-4-1 12 16,1 4 13-16,-1-3-23 0,0 0 10 16,2 0 3-16,-2-1-15 0,0 0 14 0,-2 1-17 0,2-1 8 15,0 2-3-15,4 1 13 16,-3-3 5-16,-1 1-8 0,4 0 18 0,-1-1-10 16,-1 2 0-16,1-2 2 0,1 0-10 0,3 0-68 15,-3 0 1-15,1 0 4 0,1 0-4 16,2 0 14-16,-4-2 17 0,3 2-2 0,1-1 5 15,-1 1 15-15,1 0-20 0,2-1 15 0,-3-2 11 16,4 1-1-16,-4 1 1 0,4 1 4 0,-4-1 1 16,4 0-6-16,0 0 6 15,-4-3-6-15,1 4 6 0,-1-1 7 0,4 0-31 0,-4-1 19 16,0-2 2-16,4 4 10 0,-4-2 16 16,4 1 10-16,-3-3-34 0,2 1 1 15,-2 3 4-15,2-1 14 0,1-1-8 0,3-2-3 16,0 3 8-16,-3 0 0 0,3-4 2 0,0 4 24 15,-2 1-19-15,9 0 1 0,-11-4-11 0,4 1-2 16,1 0 5-16,6 3-10 0,-11-3-3 16,7-1 10-16,4 4-7 0,-10-2-18 0,4 0 15 15,6 2 8-15,-7-4-3 0,-1 1-8 0,5-3 6 16,-3 5-11-16,6 1 3 0,-10-7 8 16,6 7 7-16,4 0-7 0,-8-7 8 0,5 6-11 15,3 1-18-15,-9-4 18 0,5-1 3 0,4 5-1 16,-3-3-7-16,3 3-2 0,-8-5 4 15,8 5 6-15,-3-7-5 0,3 7 9 16,-3-3 6-16,3 3-28 0,-1-7 13 0,1 7 17 16,-3-3-20-16,3 3 18 0,-3-6-13 0,3 6-13 15,-3-7 19-15,3 7-11 0,0-5 25 16,0 5-27-16,0-6 7 0,0 6-10 0,0-6 2 16,0 6 11-16,0-8-6 0,0 8-2 0,3-5 16 15,-3 0-16-15,0 5 0 0,3-7 0 16,0 6-8-16,-3 1 0 0,4-7 16 0,-1 4-8 15,-3 3-5-15,5-7 2 0,-2 4 3 0,0-2-5 16,-3 5 13-16,4-7-13 0,-1 4 5 16,0-3-3-16,0 4 21 0,-3 2-15 0,7-6-8 15,-3 4 5-15,-1-4-8 0,-3 6 3 16,4-5 7-16,2 0 1 0,-6 5 2 0,7-7-5 16,-4 6 0-16,-3 1-8 0,8-7 21 15,-2 5-8-15,-2-3-7 0,-4 5-11 0,7-5 10 16,-1 0 11-16,-6 5-5 0,8-1-3 0,-2-5-13 15,-6 6 18-15,7-3-10 0,-4 0 15 0,1-1-25 16,-4 4 15-16,11-3-8 0,-8-2 8 16,3 5 5-16,-6 0-10 0,7-7 5 0,0 6 8 15,-7 1-11-15,10-3 1 0,-6-1 2 16,2 1 12-16,-6 3-14 0,10-2-14 0,-2-3 16 16,-1 5 6-16,-7 0-9 0,13-4 3 15,-6 0 0-15,0 4-5 0,0-3 10 0,2 1-13 16,-2-2 8-16,1 3 11 0,2-1-11 0,-3 1-8 15,3-3 8-15,0 3 10 0,0 0-7 16,1-5-6-16,-1 6 1 0,0-3 7 0,1 1-16 16,-1-2 24-16,0 3-8 0,4 0-7 0,-1-1-6 15,-3-2 21-15,7 4-18 0,-3-4 5 16,3 1-8-16,-3 2 0 0,3 1 14 0,1-3-14 16,1 1-7-16,-1 0-24 0,2 0-25 0,-2 1-28 15,2 1-49-15,-10 5-227 0,11-2-434 0,-5-1 78 16,-1-2 110-16</inkml:trace>
  <inkml:trace contextRef="#ctx0" brushRef="#br0" timeOffset="166053.84">18373 10609 578 0,'0'-4'253'16,"0"4"-9"-16,0-6-19 0,0 6-82 15,0 0-10-15,0-6-15 0,0 6-10 0,0 0-14 16,0-9 6-16,0 9-31 0,0 0 3 0,0 0-18 16,0 0 2-16,0 0-13 0,0 0-9 15,0 0-24-15,0 0 8 0,0 0 10 0,0 0 3 16,0 0-16-16,0 22-2 0,0-19 2 0,0 6-7 16,3-2-16-16,-3 1 16 0,3 2-26 0,-2-2-20 15,-1 6-85-15,3-3-15 16,-3 1-90-16,3 5-502 0,0-4 85 0</inkml:trace>
  <inkml:trace contextRef="#ctx0" brushRef="#br0" timeOffset="166718.66">18267 11091 532 0,'0'-8'151'0,"0"8"-13"0,0 0-2 16,0-7-21-16,0 7 3 0,0 0-44 0,0 0 16 15,3-4-16-15,-3 4 5 0,0 0-20 16,6-3-10-16,-6 3-1 0,0 0-2 0,0 0-15 16,0 0 15-16,0 0-23 0,15 11-2 0,-12-9 15 15,-3 2-19-15,3 1 4 0,1-2-1 0,-1 4-2 16,-3-1 3-16,3 2 4 0,-3-1-22 16,0 1 7-16,-3-2-12 0,3 2 2 0,-4 4-16 15,1-3-2-15,-3 1-2 0,2-3 17 16,-2 2-17-16,1-2 7 0,-4 1 8 15,5 0 7-15,-2-4-19 0,-1 4 6 0,-1-3 37 16,2-2-39-16,-1 3 11 0,4-3-11 0,-1-2 23 16,-3 5 5-16,7-6 14 0,-4 5-6 0,4-5 2 15,-6 3 1-15,6-3-11 0,0 0 18 16,0 0-12-16,0 0-8 0,0 0-3 0,0 0-5 16,0 0 10-16,24-2-2 0,-24 2-5 0,17-5 25 15,-3 2-25-15,2-2-6 0,5 3 9 16,3-6-1-16,1 5 0 0,5-4 5 0,7 2-32 15,1-2-58-15,-1 1-94 0,2 2-576 0,-5 3 100 16</inkml:trace>
  <inkml:trace contextRef="#ctx0" brushRef="#br0" timeOffset="168849.78">18041 11909 478 0,'0'0'144'0,"0"0"9"0,0 0-94 15,0 0-23-15,0 0 15 0,0 0-2 0,0 0-14 16,4-8 1-16,-4 8-8 0,0 0 1 16,0 0 6-16,6 0 6 0,-6 0-7 0,0 0-16 15,10-3 12-15,-10 3-12 0,8-2 13 0,-2-1 2 16,-6 3 11-16,10-2 58 0,-3 1 1 16,3 0-6-16,-3-4-3 0,3 4-6 0,4-1-22 15,-4 1 8-15,5-3-15 0,-2 1 8 0,0-2-16 16,4 3-18-16,-3 0 13 0,6-3-7 0,-2 4-9 15,-1-6 14-15,4 7-13 16,3-4 4-16,-4-2 1 0,1 5 10 0,6-6-20 16,-3 5 5-16,4-3 2 0,-5 1-5 0,4-2-5 15,1 4-18-15,-1-4 18 0,0 3-2 16,-2-2-6-16,5 1-79 0,-2-1 10 0,-2-3 1 16,5 5 1-16,-3-2 9 0,-1-2 5 0,1 4 17 15,2-3-15-15,-5 3 93 0,5-2-17 16,-3 1-1-16,-2 0 2 0,-2 1-16 0,4-3 6 15,-2 3-5-15,-1 2 7 0,-4-3-10 0,0 4-8 16,1-1-7-16,-1-2 15 0,-2 2-18 16,-1 1 13-16,0-3 3 0,0 3 2 15,0 0-18-15,0 0 2 0,-3 0 4 0,3 0-9 16,0 0 14-16,0 0-14 0,0 0-7 0,0 0 18 16,1 0-11-16,2 3 6 0,0-2 5 0,-3 0-13 15,4 1 8-15,-4-2 2 0,0 1-5 16,0-1-5-16,0 0 3 0,1 4-6 0,-2-4-2 15,2 1-3-15,-1 1 11 0,-4-2-11 0,1 0 5 16,3 0-9-16,-4 1 27 0,2 1-18 16,-2 1 9-16,1-2 4 0,-1 0-5 0,2 1-10 15,-6-2 15-15,4 0-10 0,-1 3 0 0,-2-2 0 16,-1 0 8-16,2 2-8 0,-4-3 10 16,3 0 0-16,-2 5-7 0,1-3-8 0,-2-2-3 15,0 1 13-15,-7-1 3 0,11 5-11 16,-5-3 6-16,1-1-13 0,-1 0 12 0,-2 4-12 15,3-2 0-15,-7-3 10 0,7 5-8 0,-1-3 13 16,-2 4 3-16,-1-3-3 0,1 1-13 16,0 0 8-16,-1 1-2 0,1-2-3 0,-1 3 12 15,3-2-4-15,-3 1-8 0,-2-2 5 0,2 4-8 16,-3-7 5-16,3 8 1 0,0-2-1 16,-3-2 6-16,2 3 2 0,-2-7-10 0,0 8 0 15,0-3 5-15,0 0 0 0,0-5-8 16,-5 8 26-16,2-1-13 0,0-1-2 0,-1-2-1 15,1 3-15-15,-4 0 26 0,1-1-23 16,-5-1 13-16,4 2 2 0,-3 1 2 0,-4-1 4 16,4 0-6-16,-4-1-5 0,1-1 2 0,0 5 6 15,-5-3-3-15,5 0 0 0,-5-1 0 0,1-1 0 16,0 2-10-16,-1 1 3 0,-1-2-1 16,-2-2 6-16,-3 3-1 0,4 1-2 0,-1-3 5 15,-3 0 3-15,0 2 2 0,4-1-5 0,-1-4-7 16,0 4 7-16,-2-2 8 0,2 3-18 15,0-4 5-15,2 2 7 0,-2-3-9 0,0 3 7 16,1-2 5-16,-1 4 0 0,3-7-15 0,-1 6 8 16,-2-4 2-16,3 3 3 0,2-3-6 15,-2 2 1-15,2 0 2 0,-2-2 0 16,-1 4-13-16,4-4 8 0,-2 3 3 0,-3-3 5 16,5 1-11-16,-1 1-7 0,2-1 20 0,-3-2 5 15,0 4-2-15,3-3-13 0,-3 0-8 0,4 2 24 16,-2-1-21-16,-4-1 23 0,1 2-11 15,2-2-12-15,-5 1 13 0,3 1-6 0,-2-3-2 16,-1-1-5-16,0 5 5 0,-1-3 5 0,1 1 6 16,0-3-14-16,1 4 18 15,-1-4 3-15,0 3-25 0,-2-3 19 0,2 0-6 16,-3 1-6-16,3 1 2 0,-2 1-7 0,2-2 13 16,0-1-1-16,1 1-4 0,-3-1 0 0,2 0 4 15,1 0-4-15,-1 0 15 0,0 0-16 16,4 0 32-16,-3 0-1 0,6-1-26 0,-3 1 1 15,3-1-3-15,-3-2 13 0,4 1-5 0,-1 1 13 16,0 1-11-16,0-2 5 0,1 1 16 0,-1-3-2 16,1 4-14-16,-2-3-7 0,2 1 12 15,0-3-14-15,-1 4 4 0,3-5 5 0,-3 5-12 16,1-2 5-16,3-1 7 0,-4 0-9 0,4 0 4 16,-4 2 0-16,4-3 21 0,0 2-31 15,2 1 8-15,-1-3-3 0,2 2 3 16,0-2 0-16,0 3-3 0,0-5 0 0,1 6-4 15,2-6 9-15,-2 3-13 0,2-2 16 0,0-1 16 16,1 4-19-16,3-5-15 0,-1 1 0 16,1 0 8-16,0 0-6 0,0 1 19 0,1 0-14 15,-1-1 1-15,3-1-13 0,-3-1-5 0,7 1 17 16,-3 0-1-16,-1-1-1 0,4 1 2 0,-1-2 9 16,-2 2-21-16,6 1 5 0,-6-3 2 15,3 3-7-15,2-1 0 0,-1 0 10 0,2-1-8 16,0 1 1-16,4 1 12 0,-4-3-12 0,4 2-14 15,-1 1 24-15,1-1-16 0,0 4-5 16,-1-2 6-16,2-2 12 0,1-1-8 16,-2 2 3-16,0 3-2 0,3-3-16 0,-4 0 13 15,1 5 10-15,-4-4 5 0,0-1-15 0,1 6 2 16,-1-3 9-16,-3-1-9 0,3 5 6 16,-6-2-3-16,3-3-8 0,-1 4 5 0,-6 1 1 15,10-3-9-15,-5-1 4 0,-5 4-39 0,9-1-5 16,-9 1-6-16,10-2 19 0,-10 2-26 15,7 0-8-15,-7 0-10 0,11 3-12 0,-5-3-32 16,-2 5-61-16,-1-3-48 0,4 5-497 0,-3-6-8 16,-1 6 44-16</inkml:trace>
  <inkml:trace contextRef="#ctx0" brushRef="#br0" timeOffset="169280.83">18595 11948 734 0,'0'0'259'16,"0"-7"-14"-16,0 7-1 0,0-5-35 0,0 5 1 16,0 0-30-16,0-5-6 0,0 5-16 15,0 0-2-15,0 0-33 0,0-6-15 0,0 6-6 16,0 0-20-16,0 0-3 0,0 0 1 0,0 0-26 15,0 0-8-15,0 0 0 0,0 0-18 16,0 0 0-16,0 16 0 0,0-7-20 0,0 0-16 16,0 4-20-16,0 4-49 0,-3 0-43 15,-1-2-172-15,4 4-524 0,-4-1 63 0,1 0 98 16,-1-3 30-16</inkml:trace>
  <inkml:trace contextRef="#ctx0" brushRef="#br0" timeOffset="169817.25">18454 12377 596 0,'0'0'210'0,"4"-5"-8"15,-1-1-13-15,1 4-22 0,3-4-14 0,-4 6-22 16,4-6-13-16,-1 5-13 0,2 0-3 0,-8 1-18 16,13-3-9-16,-6 2-9 0,-7 1-2 15,17 2-25-15,-7 0 4 0,-3-1 6 0,1 3-1 16,-2-1-4-16,1 4-6 0,-1 0-15 0,-5-2-5 16,2 2-5-16,-3 0 13 0,0 3-3 15,-4 3-3-15,-2-1-7 0,-1 2 0 0,-4-2 7 16,-2 2-22-16,3-3 12 0,-4 2-13 0,0-2 1 15,0 0 2-15,1-1-10 0,-1-1 22 0,4-1-19 16,0-4 4-16,3 3 26 16,-3-2 8-16,3-2 5 0,3-2-16 0,-2 4 14 15,6-5-6-15,0 0-3 0,0 0-20 0,0 0 3 16,0 0 10-16,0 0-3 0,17-9-4 16,-6 5 6-16,5-1-19 0,2 0 15 0,2 3-13 15,7-4 2-15,0 3 1 0,1-1-16 0,2 1-43 16,-5 2-57-16,2 1-43 0,1 4-566 15,2 3 18-15,-6-6 23 0</inkml:trace>
  <inkml:trace contextRef="#ctx0" brushRef="#br0" timeOffset="171662.63">18079 13237 266 0,'0'0'87'0,"0"0"-13"0,9-3 16 16,-9 3-14-16,8-1 70 0,-8 1-23 0,13 0-3 16,-13 0-10-16,18 0 1 0,-8 0-24 0,3 0 15 15,1-2-12-15,3-2-14 0,3 3 11 16,-2-2-2-16,5-2-16 0,5 3 8 0,3-5-13 16,-1 6-5-16,4-6 2 0,-3 3-10 0,7-2-12 15,-7 2 4-15,0 0 3 0,0 1-10 16,-1-1-21-16,-3 0 6 0,1 0 4 15,-1 2-12-15,1 1-2 0,-1-5 9 0,-3 5-2 16,-4 1 5-16,1-2-15 0,0-2 12 0,-1 4-7 16,0-1-18-16,-2 1 23 0,2-1-18 15,-3 1 2-15,4-3 16 0,-1 3-31 0,1-1 24 16,0-2-9-16,2 3 11 0,1-2-13 0,7 2 3 16,-1 0-11-16,1-1 16 0,0-2 2 15,3-1-5-15,0 4-5 0,0-2 8 0,5-2 4 16,-5 4 1-16,3-2 3 0,-3 0-6 0,-6 0-8 15,2 2 11-15,-5-3 3 0,2 1-16 16,-4 2 2-16,-2 0 3 0,0 0-10 0,-1 0 10 16,0 0 3-16,-2 2-3 0,-5 1-8 15,2-2 11-15,-2 0-13 0,0 1 8 0,1 0-6 16,-1 4 8-16,2-6 8 0,-2 7-16 16,-2-4-4-16,2 5 9 0,0-1-4 0,-2 0 2 15,2 0-5-15,1 1 7 0,-4 1 11 0,0-2-16 16,1 3 6-16,-1-2 12 0,0 0-17 15,-2 1 2-15,2 1 10 0,-4-3-18 0,1 3 6 16,1-3 7-16,-2 1-5 0,1 0-8 0,-1 0 6 16,-2-1-11-16,3-1 5 0,-3 1 18 15,2 0-12-15,1 3 9 0,-4-3-12 0,1 0 8 16,-1 1 2-16,1 0-5 0,-1-2 3 16,1 0-1-16,-4 2 1 0,3-1-21 0,0 1 28 15,-3 1-10-15,-3-1 3 0,0 0 12 16,-1 2-13-16,1 1-2 0,-5-2 8 0,2 1-18 15,-4 0 18-15,-1 2-1 0,1-1 4 0,-3-2 1 16,-1 1 4-16,1-2-1 0,-2 2-10 16,-2 3-5-16,-3-4 8 0,-1 1 2 0,1 3-2 15,-1-4-1-15,-3 1-19 0,1 0 19 0,-1-2-4 16,0 0-6-16,-1 1 1 0,-2-1 9 0,0 0-19 16,0 1 17-16,0-1 8 0,-1-2-21 15,1 1 13-15,-1-2-8 0,1 2 9 16,-1-1-9-16,1-2 8 0,-1 4-10 0,2-3 10 15,-1-2 8-15,-1 3-3 0,4-3-5 16,-3 3-5-16,6-2 3 0,-2-1 5 0,2-1-3 16,0 4-3-16,-2-4-7 0,2 0 10 0,-3 2-5 15,7-2-7-15,-4 0 24 0,0 0-9 16,2 0 10-16,-2-2-28 0,0 1 17 0,4-1 1 16,-4-1 0-16,1 1-11 0,-3-2 8 0,1 2 3 15,-1 0 0-15,-2-2-1 0,-2 2 6 0,4 0 0 16,-8-2-16-16,4 1 1 15,-4-1-6-15,7-1 34 0,-4 1-13 0,4 2-1 0,1-2 6 16,-1-3-5-16,0 4-3 0,3-1 1 0,1-3 12 16,2 5 5-16,-3-4-5 15,2-2-74-15,4 5 22 0,-1-5-11 0,2 5 11 16,0-4 24-16,4 1-20 0,-4 1 4 0,4-2-7 16,-1-2 5-16,2 6 13 0,-1-6 0 15,3 3-3-15,-4-2 2 0,4-1-4 0,-3 3 10 16,0-3 8-16,3 0-9 0,-3 3 6 0,3-2 13 15,-4-2-10-15,5 1-6 0,-4-1 6 0,2 1-16 16,-2-1 13-16,4 2-3 0,-1-3-2 16,-4-1 16-16,5 4-4 0,-1-3 6 0,0-3-10 15,0 4 7-15,3 0-8 0,-2-2 11 0,2 0-13 16,-2-2 3-16,3 2 4 16,2-1-19-16,-2-2 40 0,3 2-36 0,-4 0 16 15,4 0-6-15,0-1-4 0,4-1-6 0,-4 3 16 16,0-1-1-16,3-3-14 0,-2 6-1 0,-1-2 16 15,3 1-11-15,0 0-7 0,-3-5 5 16,4 6-8-16,-4 0 5 0,6-1 1 0,-2-1 7 16,3 0-3-16,0 1-2 0,2-1 8 0,-2-1 4 15,7 3-25-15,-1-2 6 0,-1 2 9 16,4-2-7-16,2 1 10 0,1-3-16 0,2 4 16 16,3 0-2-16,1 2 12 0,-2-1-20 0,4 0 10 15,-2 0 0-15,2 3 10 0,0 0-15 16,-2-3 0-16,-2 3 7 0,-2-2-2 15,-1 6 11-15,0-4-27 0,-5 1 11 0,1 2-10 16,-2-1 10-16,-4-2-34 0,0 3 6 0,1 1 0 16,-4 0-3-16,-7 0-13 0,17-1 3 15,-17 1 23-15,10 0-13 0,-10 0-5 0,0 0 16 16,3 2-3-16,-3-2-8 0,0 0-13 0,0 0-66 16,-9 10-23-16,9-10-21 0,-8 4-187 15,4 2-345-15,1-2 98 0</inkml:trace>
  <inkml:trace contextRef="#ctx0" brushRef="#br0" timeOffset="172134.27">18673 13290 831 0,'0'0'256'0,"0"0"-25"0,0-7-16 0,0 7-28 0,0 0-29 15,0 0 1-15,0 0-34 16,0 0-12-16,0 0-8 0,0 0-15 0,0 0-26 0,0 0 20 15,-3 18-7-15,3-10-18 0,0 4-11 16,0-2-32-16,-3 2 7 0,2 3-49 16,1 2-107-16,0-2-136 0,-3 3-534 0,3 2 137 15,0-2 39-15</inkml:trace>
  <inkml:trace contextRef="#ctx0" brushRef="#br0" timeOffset="172691.9">18602 13889 711 0,'-1'-6'269'0,"1"6"-11"15,0-7-40-15,0 7-8 0,0 0-13 0,1-8-38 16,-1 8-8-16,9-3-21 0,-5 2-17 0,-4 1-8 16,11-2-5-16,-11 2-16 0,10 0-10 0,-10 0-10 15,14 3-10-15,-8-2 0 0,-2 1-13 16,2 3-16-16,1 0 1 0,-4 0 0 0,2-1-11 16,-2 0 3-16,0 2-10 0,0 2-11 0,-3-4 21 15,-3 3 5-15,0 1-15 16,0 1-1-16,-5-2 11 0,1 0-25 0,-2 1 14 0,2-4-4 15,-4 3-6-15,1 0 11 0,3-2-6 16,-3 0-4-16,3 1 22 0,0-4-9 16,1 0 9-16,2 3 3 0,-3-2 8 0,4 1-6 15,3-4-2-15,-7 3-7 0,7-3 2 0,-3 4-26 16,3-4 29-16,0 0-9 0,0 0 4 0,20 3 2 16,-10-2-13-16,3-1-16 0,2 0 11 15,1 0-23-15,8 0-15 0,1 0-8 0,2 0-67 16,4 0-53-16,-1 0-144 0,1 0-527 0,0 2 95 15,-3 3 64-15</inkml:trace>
  <inkml:trace contextRef="#ctx0" brushRef="#br0" timeOffset="173151.43">18749 14573 865 0,'0'0'258'16,"0"0"-7"-16,0-7-28 0,0 7-26 0,0 0-38 16,0 0-42-16,3-2-22 0,-3 2-23 0,0 0-21 15,0 0-18-15,0 0-53 0,0 0-80 16,4 12-33-16,-1-7-85 0,-3 4-465 0,0 2 35 16</inkml:trace>
  <inkml:trace contextRef="#ctx0" brushRef="#br0" timeOffset="173305.76">18786 14854 488 0,'0'0'205'15,"0"0"-15"-15,0 0-34 0,-3 4-28 0,3-4 2 16,0 0-56-16,0 0 3 0,0 7-49 16,0-7-38-16,0 5-56 0,0-5-96 0,0 9 14 15,0-5-492-15</inkml:trace>
  <inkml:trace contextRef="#ctx0" brushRef="#br0" timeOffset="173429.72">18780 15058 657 0,'0'7'195'16,"0"-7"-16"-16,0 5-51 0,0-5-43 15,-1 6-80-15,1-6-64 0,-3 8-95 0,3-1-486 16</inkml:trace>
  <inkml:trace contextRef="#ctx0" brushRef="#br0" timeOffset="173556.67">18773 15340 450 0,'3'5'59'15,"-3"-5"-113"-15</inkml:trace>
  <inkml:trace contextRef="#ctx0" brushRef="#br0" timeOffset="173678.5">18780 15633 417 0,'3'7'153'0,"-3"1"-66"0,0-1-64 16,0 1-92-16,0 5-69 0</inkml:trace>
  <inkml:trace contextRef="#ctx0" brushRef="#br0" timeOffset="173838.94">18749 15991 632 0,'0'0'164'0,"0"0"-8"0,0 5-28 16,0-5-44-16,0 0-89 0,0 0-51 15,3 5-546-15</inkml:trace>
  <inkml:trace contextRef="#ctx0" brushRef="#br0" timeOffset="175694.01">18246 16065 465 0,'0'0'223'0,"0"0"-8"16,0 0-18-16,0 0-15 0,20 0-13 0,-20 0-31 15,18 1 11-15,-8 0-19 0,7-1-15 16,0 0-2-16,7 0-26 0,7 0-10 16,0-1 12-16,9 0-25 0,2-2 16 0,-1-3-9 15,17 1-9-15,3 2-1 0,-13-3-5 16,-3 4 6-16,16-5-31 0,-10 4 15 0,7-3-10 15,-9 5 4-15,-5-2-6 0,4 0-14 0,-4 3-7 16,4-1-8-16,-1 0 5 0,-2 1-2 16,3 1 13-16,-4 0-21 0,0-1-6 0,-2 3 9 15,-4 0 0-15,2 0-11 0,-2 0 18 0,-7-1-15 16,3 2 5-16,-7-1-10 0,1 0 12 16,2 2-2-16,-5-2 5 0,-1 2-5 0,0-1-7 15,-4 0-1-15,1 0 11 0,-1-3-3 0,0 5-13 16,-2-3 28-16,3 2-10 0,-5-1-5 0,2-2-5 15,1 2 18-15,-1-3-31 16,-2 2 18-16,-1 0-10 0,1-2 23 0,-1 1-8 16,1-2-18-16,-2 3 21 0,-1-1-11 0,-1-2 6 15,1 0 7-15,-3 4-8 0,1-4-12 16,-1 1 20-16,-1 0 1 0,-1-1-16 0,-1 1-1 16,-1 2-4-16,1-2-3 0,1 2 16 0,-2 0 7 15,1-3-12-15,-7 0 7 0,10 7 15 16,-4-6-33-16,-1 4-10 0,1-1 34 0,-2-2-19 15,-1 4 11-15,0-3 7 0,0 4-8 16,1 0 6-16,0-1 0 0,-4-1-6 0,0 5 16 0,3-4-8 16,-3 1-4-16,0 2 1 15,0-1 6-15,0 0-5 0,0 1 7 0,0-1-2 16,0 0 2-16,-3 3 6 0,3-1-6 0,-4 0-10 16,0 0 3-16,1-1 20 0,0 2-13 15,0-1 6-15,-1-1-3 0,-2 0-18 0,5 1 2 16,-6-2 9-16,0 2-4 0,1 0 3 0,-1 0-10 15,1 2 18-15,-5-2-15 0,1-1 7 16,0 4-7-16,-1-2-6 0,1-1 3 0,-4 1 5 16,1 0 0-16,3-1 6 0,-2-1-27 0,-1 4 19 15,-1-3-16-15,1-1 26 0,0 2-3 16,2-1 5-16,-2-1-25 0,1-1 31 0,-1 1-11 16,3 0-13-16,-4-2 11 0,1 1 0 15,-1-1-8-15,4-1-3 0,-3 1 6 0,2-2 4 16,-3 1 6-16,0-1 0 0,1 1-16 15,-4-1 11-15,3 1-3 0,-3 0-2 0,0-2-1 16,-1 0-2-16,-1 0 11 0,1 0-17 0,0-1 6 16,-1 0-5-16,1 0 8 0,-2-1 15 15,0-2-26-15,2 4 8 0,-2-3 3 0,2 1-11 16,-2-2 16-16,6 2-3 0,-6-2 10 0,3 1-7 16,0-1-11-16,0 0 6 0,0 0-3 0,3 0 13 15,-6 0-8-15,6 1-5 16,-3-1 2-16,-1-1-9 0,2 1 12 0,-2 0 5 0,2-1-13 15,-2 1 3-15,2 0 21 0,-2-2-34 16,2 1 13-16,-2 1 18 0,0-1-23 16,2 0 15-16,-2-1-12 0,-2 0-1 0,0 1 1 15,-1 0 2-15,4-2 5 0,-4 1-5 0,1 1 7 16,0-2 4-16,2 0-9 0,-2 1 11 16,0-1-16-16,2 1 6 0,1-2 2 0,-3 4-5 15,-1-4-8-15,4 1 1 0,-4 2 12 0,2-2-8 16,-2 0 13-16,3 1-15 0,1-2 10 0,-3 1-7 15,3 1 10-15,-1-2-3 16,-2 1-8-16,3 0 1 0,0-1 2 0,0 2 10 16,0-2-13-16,0-1 3 0,0 3-2 0,3-3 4 0,-3 1-7 15,3 0 20-15,-3-1-9 16,4 0-4-16,-1 3 6 0,0-4-21 0,3 0 13 16,-2 4 13-16,-1-3 0 0,4 0-6 0,-3-1-2 15,2 2 3-15,-2-1-5 0,-1-4-3 16,0 2 7-16,4 0-27 0,-4 0 20 0,-2-1 2 15,1-2 9-15,-1 3-14 0,2-2 6 0,-3 0 2 16,0 0 0-16,3 0 8 0,-3 1-11 16,3 0-2-16,-6-2 5 0,6 2 6 0,0-1 1 15,1 1 6-15,-1 0 0 0,0-1-2 0,4 5-6 16,0-6 0-16,0 5 5 0,3-2-9 16,-1 0-6-16,2 0 18 0,-1-3-11 15,1 2-2-15,2 0 0 0,0-2 8 0,1 0-10 16,3 0 7-16,-4-1 0 0,4 0-12 0,0 2-1 15,1-3 8-15,2 0 13 0,0 2-18 16,1-2 0-16,0 2 0 0,-1-1-5 0,4 0 10 16,-4 2-7-16,4 0 14 0,0-1-17 0,0-2 13 15,3 2-11-15,0 0-9 0,0-2 19 16,3 0-19-16,-1 3 12 0,1-4 7 0,0 3-20 16,5-4 16-16,-1 3 12 0,0-1-20 0,4 0 5 15,-2-1-5-15,2 2 10 0,0 0-2 0,-1 2-1 16,4-2 6-16,-3 4-3 15,3 0-13-15,-1 2 6 0,-2-1-3 0,-3 5 7 16,2 0-9-16,3-2-1 0,-2 3 0 0,-1 3-2 16,-2-1 0-16,3 0 2 0,-5 1-7 15,2 1-13-15,-5-2 10 0,1 2-8 0,-1-1 8 16,-3 2-13-16,1-3-10 0,-1 2 18 0,-3-1-18 16,0 0-5-16,0 1 39 0,-4-1-37 15,1 0 3-15,-1 1-7 0,-3-4-50 0,0 6-45 16,0-6-72-16,-4 6-197 0,-2-3-382 0,0 0 85 15,-2-3 64-15</inkml:trace>
  <inkml:trace contextRef="#ctx0" brushRef="#br0" timeOffset="177084.49">18430 11897 752 0,'0'-7'243'0,"0"7"-25"0,4-7-21 0,-3 4-18 16,-1 3-10-16,3-8-21 0,0 4-12 0,-3 4-5 16,7-4 4-16,-1-2-32 0,-2 4 14 15,3-3-22-15,3 4-5 0,0-3-36 16,-3-1 17-16,7 4-20 0,-4-3-7 0,1 2 5 16,-1 1 2-16,3 1-13 0,-2 0 8 0,-1 0-10 15,3 1-21-15,-2 1 8 0,-1 3 3 16,0-5-11-16,1 6-2 0,-5-2 0 0,4 0-18 15,-6-1 13-15,3 3 9 0,-3-4-9 0,-1 4 7 16,0-2-15-16,-3 3 6 0,0-1-6 16,0-6 7-16,0 11-9 0,0-6 2 0,-3-2-13 15,3-3 5-15,-3 8 8 0,3-3-5 16,0-5-5-16,-4 5 12 0,4-5-2 16,0 7-15-16,0-7 18 0,0 0-6 0,0 7 8 15,0-7 0-15,0 0-2 0,0 0 2 0,-3 6 3 16,3-6-6-16,0 0 6 0,0 0 12 0,6 5-22 15,-6-5 7-15,4 0-10 0,-4 0 20 16,6 7-7-16,-2-7 5 0,-4 0-8 0,10 7 0 16,-6-4-5-16,2 2 5 0,1 2-20 0,-3-3 15 15,2 3 7-15,-1 0-12 0,1 1 10 16,0 0 11-16,-2-4-16 0,-1 4 0 0,-3-1 2 16,0 0 6-16,0 0-3 0,-3 1-7 0,-4 2-6 15,-3-3-10-15,-4 4-3 0,-2-4-12 16,-5 0-5-16,0-2-42 0,1 1-9 0,-1-3-44 15,-3 2-85-15,-4-3-127 0,5 2-428 16,3-4 84-16,-1 1 72 0</inkml:trace>
  <inkml:trace contextRef="#ctx0" brushRef="#br0" timeOffset="178020.5">18469 12422 698 0,'0'-6'220'0,"0"6"-22"15,3-8-40-15,0 6-7 0,-3-3-15 16,0 5-21-16,3-5-13 0,-3 5-4 15,4-5-21-15,-4 5 4 0,0 0-1 0,0 0-19 16,0 0-2-16,0 0 23 0,17 10-38 0,-13-3-4 16,-1 0-1-16,0 1 2 0,-3 2 0 15,4 0-23-15,-4 3 30 0,0-3-32 0,3 1 2 16,-3 3 7-16,0 0-12 0,0-3 2 0,0 3-22 16,-3-3 7-16,3-1-13 0,0-2-20 0,0-1 22 15,0 3 4-15,-1-3 17 0,1-1-5 16,0-4 0-16,0-2 13 0,-3 9-10 0,3-9 12 15,0 0 1-15,0 0 15 0,0 0-21 16,0 0 3-16,0 0 18 0,0 0-26 16,0 0-5-16,0 0 26 0,0 0-24 0,3-19 9 15,-2 14 2-15,-1 5-16 0,9-10 6 0,-8 9-11 16,9-5 9-16,-3 5 9 0,0-6-7 0,4 6-16 16,-1-2 26-16,0-1-8 0,4 2 3 15,-4 1-3-15,3-2-28 0,1 0 16 0,-1 3-14 16,2-1-2-16,-5 1 6 0,4 0-19 0,-1 0 3 15,-3 0-11-15,1 0 3 0,-1 0 1 16,-1 0 19-16,-9 0-30 0,15 0 33 0,-9 0-25 16,1-2 10-16,-1-2 28 0,-6 4-5 0,8-5 0 15,-4-1 17-15,-4 4 14 16,3-4-8-16,-3 6 10 0,0-10 3 0,-3 3 7 0,3 3 1 16,-4 0-16-16,1-3 5 0,-1 3 66 15,0-2 14-15,-2 5-31 0,2-5-44 0,4 6 51 16,-9-4-20-16,9 4-7 0,-8 0-9 15,8 0 19-15,-10 7-29 0,6 2 1 0,-2 1-3 16,3 6-13-16,3 3-16 0,-3 6-4 0,3 2-29 16,0 10-71-16,3-2-177 0,0 1-601 15,0 3 86-15,0-3 106 0,-3 0 81 0</inkml:trace>
  <inkml:trace contextRef="#ctx0" brushRef="#br0" timeOffset="178661.63">18725 13262 849 0,'0'0'287'0,"3"-4"-16"0,-3 4-38 16,0 0-18-16,0 0-18 0,3-6-23 0,-3 6-10 15,0 0-15-15,0 0-21 0,0 0-8 0,0 0-5 16,0 0-7-16,0 0-21 0,0 0-26 15,-10 19 24-15,10-15-21 0,-3 2-21 0,0 0-15 16,-1-2 8-16,0 3 3 0,1-3-9 0,3 2-4 16,-3 1 10-16,3-4-21 0,0-3 0 15,-1 9-15-15,1-3 11 0,0-6-11 0,0 7 2 16,0-7 8-16,1 6 1 0,2-2-1 0,-3-4 0 16,7 3-12-16,-3 0 7 0,-4-3 10 0,10 2-18 15,-10-2 14-15,10 6-9 0,-3-5 3 16,0 0 6-16,-1 1-11 0,-2 3 2 0,5-2 1 15,-1-1-19-15,-4 1 24 0,5-1-5 16,-5 4 2-16,3-4 0 0,0 3 5 0,-4 0 3 16,1 0-21-16,2 1 6 0,-2-2 9 15,-4 5-17-15,0-1-13 0,-1 0-3 0,-5 2-40 16,-1 3-13-16,1-2-29 0,-5-3-56 0,1 5-28 16,-4-4-184-16,4 0-254 0,-4-1-89 15,0-2 56-15,1-1 33 0</inkml:trace>
  <inkml:trace contextRef="#ctx0" brushRef="#br0" timeOffset="178862.69">18799 13176 803 0,'8'-8'241'15,"-1"4"7"-15,-1-2-41 0,1 3-20 16,1-1-23-16,1 0-21 0,1-2-9 0,4 5-12 15,0 0-24-15,0-4-9 0,3 5-48 0,3 5-89 16,-3-4-139-16,4 2-573 0,3 5 58 0,-4-1 116 16</inkml:trace>
  <inkml:trace contextRef="#ctx0" brushRef="#br0" timeOffset="179634.52">18639 13918 714 0,'0'0'245'0,"0"0"-24"15,0 0-24-15,0 0-21 0,-16 10-9 0,12-5-32 16,-3-1 1-16,0 0-23 0,3 4-14 0,-5 1-6 16,1-1-19-16,1 2 3 0,-2 1-8 15,2 1-16-15,-1 3 4 0,2-3-19 0,-1 3 24 16,1 2-14-16,2-4 3 0,-3 3-10 16,3-2-12-16,1 1 14 0,3 0-2 0,0-5-10 15,0 4 2-15,3-3 0 0,1 1-2 16,0-1-21-16,3-2 29 0,2-1-19 0,1 1-7 15,1-6 7-15,2 3-9 0,-2-4 1 0,3-2 4 16,-4 0 9-16,4 0-14 0,-1-2 6 16,-2-1-6-16,2-2 12 0,-3 1 0 0,1-2-10 15,-1-1-3-15,-3-1-5 0,-1 0 15 0,2 1 3 16,-2-3 8-16,-2 2-5 0,-1 1-8 16,-3-1-3-16,3-1-5 0,-3 5 3 0,-3-4-5 15,3 2 10-15,-7-2-21 0,1 3 8 16,-2 0-12-16,-2 0 12 0,0 3-10 0,-1 1-3 15,1 1 23-15,-3 0-17 0,2 0 2 16,1 1-18-16,-3 1-10 0,2 2-16 0,1 0-2 16,0 3-33-16,-1-3-67 0,5 0-44 0,2-2-104 15,-2 3-528-15,6 0 83 0,0-5 55 16</inkml:trace>
  <inkml:trace contextRef="#ctx0" brushRef="#br0" timeOffset="181333.4">18707 16056 545 0,'0'-5'243'0,"0"5"-110"16,0 0 3-16,0 0-37 0,0 0 9 15,-6-3-3-15,6 3 0 0,0 0-13 0,0 0-5 16,0 0-13-16,0 0-12 0,0 0 2 0,0 0 2 16,0 0-17-16,0 0 2 15,0 0-18-15,0 0-12 0,-7 8 15 0,7-8 0 16,0 11 4-16,-3-5-9 0,3 0-15 0,0 1 9 16,-1-1-9-16,-2 3 1 0,3 1-9 15,-3-1 7-15,3 1-7 0,0 0-10 0,0-2 12 16,0 4-23-16,0-2-30 0,3 1-34 0,-3-1-15 15,0 1-21-15,3-1-82 0,-2 1 9 16,2 1-431-16,-3-2-13 0</inkml:trace>
  <inkml:trace contextRef="#ctx0" brushRef="#br0" timeOffset="185037.45">18390 10613 296 0,'0'0'210'0,"0"0"13"0,0 0 0 0,3-12-24 15,-3 12 11-15,0 0-20 0,0-7 14 0,0 7-22 16,0 0-36-16,0 0-3 0,0 0-12 0,0 0-18 16,0 0-21-16,0 0-5 15,0 0-16-15,0 0-1 0,0 0-4 0,0 0-17 16,0 0-3-16,0 0-5 0,-7 17 0 0,7-10 2 16,0 1-4-16,0-1-6 0,0 3-13 15,4-3 9-15,-4 0-12 0,3-1-1 0,0 0 4 16,0 1-4-16,-2 0-24 0,3 1 23 0,2-2-10 15,-3-2 8-15,1 2 5 0,-1-2 3 16,1 3-6-16,2-7 3 0,2 4 8 0,-1-1-11 16,2-2 5-16,2-1 9 0,-1 0-9 0,0 0-7 15,4-1 7-15,0-5-2 0,0 3-10 0,2-5 7 16,-1 1-10-16,-2-1 6 16,0-2 1-16,1-5-4 0,-1 4 0 0,-2-3-1 15,-1-3-68-15,-3 2-8 0,0 1 7 0,-3-1 11 16,-4 1 10-16,0 3 3 0,-4-2 0 15,0 3-3-15,-3 1 10 0,-5 0 3 0,1 1 7 16,-3 1-7-16,-3 6 5 0,4-2 3 0,-2 0 2 16,2 6 0-16,-4-1-5 0,6 0-6 15,-5 4-11-15,2 0 9 0,1 0 3 0,2 1-26 16,4 5 3-16,0-3-24 0,-2 0-4 0,4 0-23 16,-1 1-57-16,6-2-38 0,-1-1-13 15,1 2-496-15,1-7 25 0</inkml:trace>
  <inkml:trace contextRef="#ctx0" brushRef="#br0" timeOffset="186148.84">20256 3650 447 0,'-14'0'205'0,"8"-4"-18"0,6 4 64 0,-7 0-28 0,7 0-8 16,0 0-13-16,0 0-26 0,-14 0-19 0,14 0-11 15,0 0-6-15,0 0-27 16,0 0-8-16,0 0-8 0,0 0-2 0,35-4-16 16,-16 0 6-16,2 2-16 0,-1 0-8 0,5-1-2 15,2 1-18-15,0 0-26 0,1 0-56 16,2-2-35-16,-5 4-121 0,2-1-326 0,4 1-291 16,0-2 118-16,0 4 43 0</inkml:trace>
  <inkml:trace contextRef="#ctx0" brushRef="#br0" timeOffset="186397.86">21059 3627 913 0,'0'0'290'16,"0"0"-122"-16,0 0-19 0,0 0-1 0,0 0-20 15,0 0 3-15,0 0-26 0,0 0 5 16,-3-7-26-16,3 7-2 0,0 0 13 0,0 0-31 16,7-3 0-16,-7 3-33 0,13 0 25 0,-2 0 5 15,2 0-17-15,8-3-13 0,3 2-52 16,3-1-89-16,11 2-729 0,6-1 132 16,18 0 57-16</inkml:trace>
  <inkml:trace contextRef="#ctx0" brushRef="#br0" timeOffset="188065.71">18424 10957 685 0,'0'0'208'0,"6"-6"-19"16,-6 6-17-16,0 0-3 0,4-7-23 15,-4 7-29-15,0 0 9 0,1-1-1 0,-1 1-28 16,0 0-2-16,0 0-18 0,0 0-3 0,0 0-23 16,0 0 6-16,0 0-78 0,0 0-2 0,0 0 3 15,-11 13 12-15,7-8-20 0,-2 2 5 16,2 6 5-16,-2-1 8 0,-2 2-3 0,5-2 18 15,-4 5-5-15,1-2 0 0,2 6-18 0,-4-2 21 16,-1 1-14-16,5 0 1 0,1 0 38 16,-3-2-28-16,5 2-7 0,-6-2 17 15,4 0-8-15,3 0-17 0,-1-3 15 0,-2 0 0 16,3-2-23-16,0 1 23 0,0-3-5 0,0 1 2 16,0-3 1-16,0 0 9 0,3 0 9 15,-3-2-8-15,0 1 12 0,0-5 6 0,0 4 32 16,1-1-9-16,-1-3 15 0,0-3-20 0,0 9 2 15,0-9 28-15,0 0-43 0,0 0 7 16,0 0 11-16,7-17-16 0,-4 9 3 0,-2-3 7 16,2-3-7-16,-3-3-3 0,3-1-10 0,0 1-5 15,-3-6 3-15,4-2 4 0,-1-2 9 16,0 1-24-16,0 0 3 0,-2 1-8 0,3 0 3 16,-1 1 12-16,0 2-5 0,-2 4 8 15,-1-1-12-15,3 3 1 0,0 0-12 0,-3 0 16 16,0 7-11-16,3-4 18 0,-3 3-15 15,0 3-16-15,1 2 5 0,-1-3 21 0,0 3-15 16,0-3-11-16,0 8-5 0,0-3-12 0,0 3-1 16,0 0-7-16,0 0 20 0,0 0 5 15,0 21-7-15,0-7 13 0,-1 4-11 0,-2 0-5 16,0 7 8-16,3 3-6 0,-3 1-12 16,2 3-8-16,1 1-61 0,-3 2-41 0,0-10-121 0,-1 13-514 15,4-10 54-15,0 3 92 16</inkml:trace>
  <inkml:trace contextRef="#ctx0" brushRef="#br0" timeOffset="190100.75">18472 11886 627 0,'0'0'215'0,"-3"-6"-13"0,3 2-18 16,0 4-10-16,-4-10-25 0,4 10-6 0,3-8-10 16,-3 8-5-16,1-7-8 0,2 4-12 0,0-4-6 15,4 6-33-15,-1-5 24 0,2 3-24 16,-1-2-28-16,6 2 10 0,-2-2 3 0,-1 3-24 15,3 2 16-15,-2 0-23 0,2 0 6 0,-3 0-6 16,4 5-13-16,-7-3 0 0,3 1-12 16,1 4 27-16,-5 1-17 0,-2 2-11 0,-1 0 19 15,0 4-9-15,-6 1-9 0,-1 3 9 16,-5 0 6-16,-5 4 13 0,3 2-31 0,-9 0 10 16,6-4-3-16,-6 5-4 0,0-2-8 15,2-4 22-15,-3 0-19 0,5-3 2 0,2-1 12 16,1-2-4-16,3-1 7 0,-1-5-10 0,4 0 3 15,3 1 2-15,-2-4 7 0,-1 2-6 16,6-5 9-16,1-1-7 0,0 0 2 0,0 0-2 16,0 0-1-16,31-8 6 0,-16 1 2 0,1-1-12 15,8-1-3-15,-3 1 13 0,6-2-6 0,-3 2-4 16,0-2 2-16,0 1 10 0,0 0-15 16,3 1 3-16,-7 1-8 0,5 0 2 0,-1 0 8 15,-3 3-17-15,-2-2 1 0,2 6-6 16,-3 0-19-16,-5 0-33 0,5 0-21 15,-2 5-7-15,-2-1-90 0,-4-4-107 0,3 8-482 16,-5 0 59-16,-1-1 105 0</inkml:trace>
  <inkml:trace contextRef="#ctx0" brushRef="#br0" timeOffset="190926.51">18543 12475 468 0,'4'-9'177'0,"2"7"-24"16,-1-3 26-16,1 4-53 0,1-5 2 15,3 4-13-15,1-1-23 0,2-1-10 16,1 2-15-16,2 2-1 0,-1-1 16 0,-2 1-8 16,4 1-33-16,-3-1 0 0,-1 5 15 0,1-3-17 15,-1 2-6-15,-1 2 0 0,-3 1-20 0,1-1 8 16,-2 3-6-16,-2 0-2 0,-2-2 10 16,-1 3-3-16,-3-1-2 0,-3-1-18 0,0 2 10 15,-4 3 3-15,-4-1-8 0,1-4 11 0,-4 2-9 16,1 3 4-16,-1-5-4 0,-3 1 4 15,3 0-17-15,-3-2 37 0,4 1-3 0,-1-4-20 16,4 3 12-16,-1-2-20 0,1-1 47 16,0-2-14-16,6 2 15 0,-3-2-12 0,7-2 5 15,-10 6-25-15,10-6 25 0,0 0-21 16,0 0-2-16,0 0 0 0,0 0 2 0,24 0-20 16,-14-2 11-16,4-1 4 0,-4 3-2 0,4-1 0 15,0 1-6-15,2 0-12 0,-1 0 10 16,-2 0 16-16,1 4-11 0,-1-1-7 0,2-2-1 15,-5 5 19-15,3-2-19 0,-2 3 3 0,-2 0 8 16,-2 1 0-16,-4 2-16 0,-3-2 8 16,0 6 1-16,-6-3-1 0,-4 6 10 15,-8-3-15-15,-2 5 8 0,-18 4-16 0,-2-4-28 16,-4 4-12-16,-1-4-32 0,0-3-27 0,0 2-55 16,1 0-480-16,7-4-98 0,3-4 95 15</inkml:trace>
  <inkml:trace contextRef="#ctx0" brushRef="#br0" timeOffset="191977.08">18738 13158 578 0,'0'0'202'0,"0"-3"-33"0,0 3-5 0,0 0-23 16,0 0-13-16,0 0-23 0,0 0 0 0,0 0-8 15,-4 16-28-15,1-7 0 0,3 2-13 16,-3 0 6-16,0 5-1 0,-1 3-10 0,1-1-4 15,0 0-1-15,-1 0 2 0,-3 6 1 16,3-6-11-16,-2 0-17 0,3-1-19 0,-4-2 24 16,4 2 2-16,-2-3-10 0,2-3-8 15,3-3-2-15,-3 5 5 0,0-6-6 0,2-1 24 16,1 1 0-16,-3-1 0 0,3-6-11 0,0 6-7 16,0-6-3-16,0 0-2 0,0 0 5 0,0 0-8 15,0 0 18-15,24-12 5 0,-17 5-3 16,0 3 1-16,3-3-8 0,-3 0 13 0,3 0-21 15,0 1-2-15,4-1-14 0,-1 0 19 0,1 1 21 16,-3-2-19-16,3 1-28 16,-1 4 21-16,0-4 2 0,1 4 11 0,0-1-24 15,0 3 8-15,-1-1-7 0,1 1 7 0,0 0-10 16,0-2-6-16,-1 3-12 0,0 3-5 16,1-3-8-16,0 1 18 0,-3 0-28 0,-1-1 10 15,-1 0-12-15,-1 2 12 0,2-1-5 0,-10-1 5 16,13 2 5-16,-13-2 19 0,8 0-24 0,-8 0 15 15,0 0 9-15,0 0-1 0,6-3 10 16,-6 3 16-16,0 0-13 0,0 0 23 0,-10-11 8 16,10 11-11-16,-7-8 19 0,3 3 4 0,-2 2 11 15,3-2-13-15,-4 3 23 0,7 2-8 16,-11-8-10-16,8 8-10 0,3 0-3 16,-7-6 13-16,7 6-17 0,-7-1-6 0,7 1-3 15,0 0-2-15,0 0-3 0,-13 7-20 0,13 0 23 16,-1 1-23-16,5 3 49 0,-4 8-47 15,7 4 0-15,-3 2 16 0,2 7-18 0,-2 1-13 16,5 2-46-16,2 11-18 0,-4 3-140 0,3 1-598 16,-3-3 76-16,0-6 91 0</inkml:trace>
  <inkml:trace contextRef="#ctx0" brushRef="#br0" timeOffset="192705.28">18776 13934 673 0,'0'-8'217'0,"0"8"-15"15,0 0-20-15,0-5-21 0,0 5-20 16,0 0-8-16,0 0-10 0,-21 12-15 16,11-5-14-16,-4 1-7 0,4 2-2 0,-10 5-29 15,6-1 13-15,-6 2-15 0,-1 2 2 16,1 1-15-16,-1-1-7 0,0 0 4 0,5-3-12 15,-2 2 15-15,2-4-13 0,1-1 13 0,2-2-31 16,3 2 16-16,-1-3-14 0,4-2 17 0,1-2-12 16,-1 2-4-16,0-3 10 0,3 0 16 15,1-2-34-15,3-2 5 0,-3 5 13 0,3-5 18 16,0 0-10-16,0 0-16 0,0 0 3 0,31-7 0 16,-21 6 8-16,4-2-6 0,2-1-15 15,-2 4-2-15,3-2 2 0,0 1 0 0,-3-1 3 16,3 4 10-16,-3-1-6 0,0 1-9 0,2-2 10 15,-1 7-16-15,1-4 8 16,-2 5-7-16,-4-1 9 0,0 1-7 0,-2 2 8 16,1 4-3-16,-5-3 3 0,-4 3-3 0,3-3 5 15,-6 4-2-15,-4 2-6 0,1-1 1 0,-8 1-3 16,3 0-3-16,-9-1-7 0,0 1-21 16,-1 0-7-16,0-2-21 0,-3 1-28 0,1-6-18 15,2 0-41-15,-3 1-79 0,-7-3-59 0,15-3-476 16,1-1 58-16,2-4 106 0</inkml:trace>
  <inkml:trace contextRef="#ctx0" brushRef="#br0" timeOffset="192927.12">18588 14033 639 0,'3'-7'341'15,"-2"3"-16"-15,5-3-28 0,1 0-28 16,0-2-16-16,7 0-25 0,-1-1-11 0,5-4-35 16,6 6-3-16,2-7-28 0,9 5-15 0,-1-2-26 15,14-1-13-15,7 1-35 0,3-1-16 0,3 8-46 16,4-2-77-16,-3 1-117 16,3 6-684-16,-1-1 128 0,-12 2 30 0,-8-4 103 15</inkml:trace>
  <inkml:trace contextRef="#ctx0" brushRef="#br0" timeOffset="193960.7">18568 15583 514 0,'0'0'187'16,"0"0"-18"-16,0-4-23 0,0 4-13 0,0 0-21 16,0 0-9-16,0 0-14 0,0 0 1 0,0 20 7 15,0-11-10-15,0 6-18 16,3 0-5-16,-3 3 3 0,0-1-29 0,0 1 16 0,-3 6-18 16,3-3 13-16,-4 1-3 0,1 3-3 0,0 0-4 15,-2 3-1-15,2-2-10 16,-1 0-5-16,-2-1-25 0,3 2-4 0,-1-4-32 15,4-3-59-15,-3 1-39 0,3-4-51 0,0-3-71 16,3-1-413-16,-2-3 70 0</inkml:trace>
  <inkml:trace contextRef="#ctx0" brushRef="#br0" timeOffset="195777.96">18830 15687 238 0,'0'-6'69'0,"0"6"-3"0,0 0 29 0,0 0-13 0,4-8 79 16,-4 8-25-16,0 0 35 0,1-7-12 15,-1 7-3-15,0 0-5 0,3-5-31 16,-3 5 31-16,0-6 6 0,0 6-86 0,0 0-20 16,3-7 11-16,-3 7-3 0,0 0 15 15,0 0-2-15,-3-7-8 0,3 7-5 0,0 0-3 16,-8-1-13-16,8 1-7 0,0 0 8 0,0 0-11 15,-17 5 0-15,8-2-2 0,-2 0-13 16,4 2-3-16,-3 1-2 0,-1-2 2 0,-2 6-4 16,3-3-16-16,-1 1 20 0,4 2-5 0,-2-3 0 15,1 1 6-15,2 0-16 0,2 1-18 16,4-1 25-16,0-1-12 0,4 1 8 16,2 1-1-16,-1-1-4 0,8 0-6 0,0 1 18 15,-2-1-15-15,5-1 23 0,-1-1-18 16,1-1 13-16,2 2-23 0,-2 0 0 0,-2-1 25 15,0 0 11-15,0 0-34 0,-1 1 13 0,-2-1-5 16,-1-1 3-16,0 2 12 0,-3 0-23 16,0-1 1-16,-4 0-11 0,1 3 7 0,-1 0 14 15,-3 2-3-15,-3-1-8 0,-1 0-2 0,-2 0 25 16,1 0-40-16,-4 0 12 0,-1 0 3 16,-4 0 0-16,4-2 4 0,-4-1-6 0,3 0-1 15,-2-3-5-15,2 2 5 0,1-3 13 0,0 0 5 16,-1-2 5-16,2-2-12 15,9 1-11-15,-10-6 16 0,6-1-3 0,1 1-3 16,6-3 3-16,-3-2-15 0,7-3 2 0,-1 0 28 16,1 0-17-16,4-3-16 0,2-1 2 15,1 0 29-15,0-4-5 0,7 0-6 0,-5 1-7 16,2-1-10-16,-2 5 18 0,-1 0-16 0,-2 1 10 16,1 3 1-16,-1-1 7 0,-6 6-18 15,4-4 13-15,-5 5 10 0,-2-1-5 0,-1 0-23 16,0 3 11-16,-3 1-16 0,0 4 2 0,-3-8 11 15,3 8-3-15,-13-5 6 0,5 5-6 0,-5 4 5 16,0-3 0-16,-5 1 13 16,-3 1-22-16,-2 4-4 0,-4 1-7 0,2-1-5 15,-5 3-54-15,-1 2-98 0,7-6-17 0,3 6-527 16,-2-1 45-16</inkml:trace>
  <inkml:trace contextRef="#ctx0" brushRef="#br0" timeOffset="196452.64">18623 16831 737 0,'3'-8'238'16,"-3"2"-8"-16,0 0-5 0,-3 1-17 15,3 5-19-15,-1-10-38 0,1 6 3 0,0 4-29 16,0 0 6-16,-3-6-1 0,3 6-38 0,0 0 1 16,0 0-17-16,-8 15 11 0,2-6-23 0,3 4-15 15,-4 1 12-15,4 4-17 0,-5 3-1 16,1 2-9-16,1 2-24 0,2 2-15 16,-2 3 10-16,2 1-31 0,0-5-17 0,1 2-13 15,3-3-70-15,3 0-63 0,2-3-65 16,-10-4-119-16,16 3-349 0,-1-5 31 0,4-3 115 15</inkml:trace>
  <inkml:trace contextRef="#ctx0" brushRef="#br0" timeOffset="196905.59">18974 16915 831 0,'-3'-9'302'0,"-4"2"-43"16,1 4-6-16,-2-1-48 0,1 4-10 0,-3-1-29 16,0 1-12-16,-1 1-1 0,-5-1-22 15,2 4-13-15,-3 1-19 0,-3 0-9 0,5 1-18 16,-2 2 12-16,0 1-12 0,1-1-16 0,1 3 0 16,5-3 6-16,0 3-8 0,-1-1-19 15,2 0 1-15,5-1-20 0,1 1-14 0,3-3 6 16,3 1-3-16,1 0-15 0,2-2-8 0,1-3-28 15,4 1 15-15,2-1 13 0,-2-3-10 0,2 0 10 16,1-3 3-16,0 3-3 16,2-4 7-16,-2-1-9 0,0 2 15 0,-3-3 13 0,-1 2-1 15,0-1 3-15,0 0 31 0,0-1 18 0,-3 0 0 16,0 0-2-16,-3 2 1 16,2-1-6-16,-2 2-19 0,-1-1 3 0,3 1 0 15,-6 3 4-15,4-6 9 0,-4 6-8 0,3-4 0 16,-3 4 3-16,0 0-19 0,0 0-12 0,0 0 13 15,4 17-3-15,-8-6-8 0,4 2 13 16,-3 4-33-16,3 4 15 0,-3 4-12 0,3 0 9 16,-1 6 4-16,1 4-32 0,0 3-7 0,-3 1 5 15,3-1-33-15,-3 2-19 0,3 1-81 16,0-2-141-16,0 16-542 0,3-12 32 16,-3-5 101-16,3-11 38 0</inkml:trace>
  <inkml:trace contextRef="#ctx0" brushRef="#br0" timeOffset="198799.83">17819 10408 386 0,'0'0'108'0,"0"0"7"0,0-5-8 15,0 5 8-15,0 0-20 0,0 0-23 16,-4-4-1-16,4 4-17 0,0 0 3 0,0 0-6 15,0 0-23-15,0-6 10 0,0 6-4 0,0 0-17 16,0 0 1-16,0 0-2 0,0 0 17 16,0 0-2-16,4 18-24 0,-4-11 19 0,3 3 7 15,-3 3-30-15,1-1 7 0,2 3 28 0,0 3-25 16,0 3-8-16,1 2 18 0,-1-2-12 16,3 4 9-16,-1 7-2 0,-2 3-5 15,4-2-3-15,-1 2-2 0,-2 3 17 0,3 7-40 16,3 8 28-16,-6-1-18 0,2-1 25 0,1 0-17 15,-4 3 10-15,5-2 2 0,-5-1-10 16,1 0 0-16,2 1 21 0,-3-8-13 0,1-6 2 16,-1 1-2-16,1 12 84 0,-4-4-28 0,3 4-10 15,-2-7 18-15,-1-5-26 0,0-2 3 16,3 5 2-16,-3-2-15 0,0-1 10 0,0 3-25 16,0-1 22-16,0 12-7 0,0-10 5 0,0-3-7 15,0-1-16-15,0-1 8 0,0 2-6 16,0-1 3-16,0-3-17 0,-3 4 1 15,3 1 11-15,0-3-10 0,0 1 0 0,-1 3 7 16,-2-4 6-16,-1 0-23 0,1 3 22 0,-1 9-2 16,1-10-23-16,0-4 16 0,0-4-1 15,2 1-10-15,-2 2 10 0,0-3-12 0,0-3 7 16,2 0 13-16,-6 3-15 0,4-4 2 0,3 1 0 16,-4-1 8-16,1-3-2 0,0 6-75 15,-1 1-5-15,1-1 8 0,3 0 9 0,-3 1-4 16,-2-6 18-16,2 9-3 0,0-6 3 0,3-1 18 15,-4 1-19-15,4 0 21 0,-3 5 1 16,0-1 22-16,3-2-28 0,0-4 8 16,0 4-21-16,0-2 16 0,0 0 15 0,0-1 5 15,0-3 5-15,0 4-10 0,3-1-8 0,0-2 6 16,-3 4-1-16,1-3-7 0,2 1 28 16,0-3-31-16,0 4 11 0,-3-3 2 0,1 1-6 15,3-2 6-15,-1 0 16 0,-3 1-14 0,3-1-12 16,-3 5 0-16,3-5-3 0,-2 1 21 15,-1-1-8-15,0 0 5 0,3 1-3 0,-3-1 6 16,0 0-10-16,0 0 4 0,0 2 8 0,0 3-7 16,0-2-3-16,0 1 2 0,0-1 1 0,0-3 2 15,0 1 3-15,3 4-13 16,-3-3 10-16,0 2 5 0,0-1-2 0,0-2-16 0,0 1 13 16,3 0-7-16,-2 0 7 0,-1-1-18 15,3-2 21-15,-3 1-8 0,3 0 7 16,1 0-2-16,-4 3-23 0,4-3 8 0,-1 0 20 15,0 0-7-15,-2 0 5 0,2 0-13 0,0 1 10 16,0 2 20-16,1 0-32 0,-1-2 14 16,4 6-22-16,-3-4 0 0,-1 0 22 0,0-2-7 15,1 2-7-15,-1-3 7 0,0 4 0 0,-3 0 0 16,4 0-11-16,0-1 19 0,-1-2-18 0,1 4 5 16,-1-5 7-16,0 1-20 0,1 0 23 15,-1-1-12-15,3 2 12 0,-5 6 3 0,6-8-14 16,-3 7 4-16,2-4 10 0,-3-3-11 15,4 5-5-15,-4-3 16 0,2 5-13 16,1-1 2-16,-2 2 11 0,2-7-11 0,-3 0 9 16,1 1 1-16,-1-2-12 0,4 3 0 0,-3-1 13 15,-1 2-16-15,0-1 3 0,-2 3 10 0,2-1-18 16,0-1 13-16,-3-2-15 0,3 6 15 16,1-5 5-16,-4-2-2 0,4 1 2 0,-1 1 10 15,1-2-12-15,-1-4-6 0,-3 2-2 0,3-2 5 16,0-4-3-16,-2-1-2 0,2 2-5 15,-3-4 13-15,3 3-3 0,0-5 5 0,-2 0 2 16,3-1-2-16,-4-2 3 0,3-1-8 16,-3 0-2-16,0 0 9 0,3-3 3 0,-3 1-12 15,0 0-6-15,0-2 13 0,1 1 0 16,-1 1-38-16,0-3-5 0,0 2-19 0,0 1-22 16,-1 1-80-16,-2 0 3 0,0-3-74 0,-2 4-482 15,-1-2 75-15</inkml:trace>
  <inkml:trace contextRef="#ctx0" brushRef="#br0" timeOffset="200849.3">19768 10691 627 0,'0'0'220'16,"0"-7"-23"-16,0 7-23 0,-1-4-18 0,1 4 8 15,0-6-11-15,0 6-25 0,1-6 0 0,-1 6 8 16,3-10-31-16,-3 10 13 0,0-7-16 15,0 7-10-15,0-7-5 0,0 7 18 16,-3-6-84-16,3 6-14 0,0-5 1 0,0 5 7 16,-1-7-9-16,1 7 14 0,0 0-15 0,0-8-2 15,0 8 4-15,-3-5 19 0,3 5-26 16,-3-6 5-16,3 6 5 0,-3-6 8 0,3 6-15 16,-1-8 2-16,1 8 0 0,-4-7-20 0,4 7 20 15,-3-5-8-15,3 5 16 0,-3-5-15 16,3 5 4-16,0 0-17 0,-1-8 17 0,1 8 1 15,0 0-11-15,0 0 1 0,0 0-11 0,0 0 5 16,0 0 8-16,0 0-11 0,0 0 11 16,0 0-10-16,0 25 5 0,0-17 10 15,1 9-23-15,-1-2 30 0,0 3-7 0,0 5-10 16,3 3-5-16,-3 5 17 0,0 6-12 0,0 3 2 16,0 13 3-16,0 2 5 0,0 1-10 15,0-2 7-15,0 3 1 0,0-4-6 0,0 4 0 16,0-2 3-16,3-2 10 0,-3 3 6 0,0-5-9 15,4 2-15-15,-4-6 24 0,1-7-24 16,-1 13-2-16,0 2 30 0,0-2-10 0,3-1-13 16,-3 3 1-16,3-5 2 0,0 5-1 0,-2-11 17 15,2-4-1-15,-3-4-13 0,0 19 11 16,3-3 2-16,0-9-7 0,-3 13-3 16,0-2-3-16,3 0 6 0,-2-1-8 0,2-2-3 15,-3 5 0-15,4-5 19 0,0-9-1 0,-4-2-5 16,3-1 5-16,0-1-10 0,0 1-13 15,-2-2 8-15,2-1 5 0,0 0 0 0,0-1 3 16,1 0-13-16,0 2 17 0,-1-3-9 0,1-2 2 16,-1-1 0-16,0-2 5 0,1 4 20 0,2-6-27 15,-2 4-1-15,3-2 6 0,-4 3-1 16,1 0 6-16,2-1 2 0,-2-4-22 16,-1 1 1-16,3-3 16 0,-1 2-5 0,-2-2 6 0,0 0-12 15,1-2 1-15,-1 2 16 0,-3-3-17 16,3 1 17-16,1-3-6 0,-1 4-8 15,1-2 8-15,-4-1-5 0,4-3-2 0,-1 3-1 16,-3-2-2-16,3-2 0 0,0 3 0 0,-2 0 7 16,2-2 6-16,0 3-16 0,1-2 34 15,-1-1-31-15,1-1 10 0,-1 1-5 0,-2 3-5 16,2-4 5-16,0 2 18 0,0-1-18 0,1 3-5 16,-1-3 10-16,0 0 0 0,0 3 0 15,-2-2-5-15,3-1-10 0,-1-1 5 0,0 6 2 16,-2-4 8-16,2-1-12 0,3 4-4 0,-5-4 4 15,2 3 17-15,0-3-8 0,0 1-7 0,2-2 5 16,-2 6 3-16,-3-4-3 16,3 6-5-16,1-3 18 0,-1-1-6 0,0 2-7 15,1-2 0-15,-1 0-10 0,0 2 7 0,0-4 1 16,-1 6-8-16,1 0 7 0,0-7-5 16,0 7 3-16,0-5 3 0,-2 0 7 0,2 1-8 15,0 1 1-15,-3 3-1 0,4-1 11 0,-1 1 0 16,-3 1-16-16,0-1 3 0,4 0 12 0,-4 0 11 15,4 0-13-15,-4 3-15 0,3-3 31 16,-3 1-14-16,3-1-2 0,0-1 3 0,-2-2-8 16,2 2-8-16,0 1 16 0,0-2 2 0,0 0-15 15,-2 2 5-15,3 0-10 0,-1 0 20 16,0-3-17-16,-2 3 9 0,2-2 3 16,-3 1-2-16,3 1-13 0,-3 0-1 0,3 0 1 15,-2 0 46-15,-1 0-36 0,3-7-10 0,-3 6 7 16,0-6 1-16,3 5-16 0,-3-3 25 15,0 2-2-15,0-4-10 0,3 2 5 0,-3-1-5 16,0 0 5-16,0-2-2 0,0 3 2 0,0-1-8 16,0-1 13-16,0 0-15 0,0 4 15 15,1-2 10-15,3-2-10 0,-4 4-7 0,0-4-6 16,3-1 6-16,-3 1-3 0,0 1-6 0,0-3 9 16,3 3 7-16,-3-3-15 0,0 1 5 0,0 1 12 15,0-1 14-15,0 2-24 0,3-1 8 16,-3-2-12-16,1 3-1 0,-1-1 3 15,0 0 2-15,0 0 3 0,0 0-2 0,0 0 4 16,0-2-9-16,0-1-4 0,0 0 1 0,0 0 10 16,0 0 10-16,3 1-5 0,-6-1-2 15,3 3 5-15,0-2-21 0,0 0 15 0,0 0 9 16,0 2-16-16,0-2 2 0,0 3 3 0,0-4 0 16,0 0-3-16,0 0 9 0,0 0-4 15,0 0-7-15,0-3 5 0,0 1 31 0,0 0-31 16,0 0-3-16,0-2-10 0,0 2 16 0,0-1-6 15,-1 0 11-15,1-1 0 0,-3-1-24 16,3 1 6-16,0 2 10 0,0-2 5 0,0 0-7 16,-3-2-1-16,3 1 6 0,0-1 4 15,0-1-2-15,0 2-12 0,0-3-1 0,0 0 3 16,0 1 5-16,0-2-3 0,0 1 11 16,0 0 2-16,0-1-17 0,0-1 17 0,0 0 5 15,0-5-22-15,0 9 4 0,0-7 13 0,0-2-17 16,0 7 17-16,0-7-18 0,0 6 31 0,0-6-48 15,3 5-24-15,-3-5-87 0,0 0-365 16,0 0-249-16,7-12 92 0,-7 4 46 0</inkml:trace>
  <inkml:trace contextRef="#ctx0" brushRef="#br0" timeOffset="210289.87">12694 9608 724 0,'0'0'189'0,"0"0"1"16,-3-5-24-16,3 5-15 0,0 0-8 15,0 0-4-15,-4-2-24 0,4 2-31 0,0 0 6 16,0 0 2-16,0 0-20 0,0 0-1 16,0 0-24-16,7-8 9 0,-7 8-10 15,11-3 0-15,-4 1-15 0,-1-1-8 0,1 1 7 16,0 2 1-16,4-1-18 0,2 0-8 0,-2 1-31 16,2 0-9-16,0 1-75 0,1 0-72 0,-1-1-61 15,-1 3-505-15,1 4 67 0</inkml:trace>
  <inkml:trace contextRef="#ctx0" brushRef="#br0" timeOffset="210492.8">12790 9724 714 0,'0'0'284'15,"0"0"-26"-15,0 0-53 0,0 0-10 0,0 0-32 16,0 0 1-16,0 0-46 0,0 0-5 0,0 0-57 16,0 0-46-16,30-5-71 0,-19 5-103 15,-1-1-256-15,1 1-314 0,6 0 119 0</inkml:trace>
  <inkml:trace contextRef="#ctx0" brushRef="#br0" timeOffset="-209384.48">9839 8868 680 0,'-34'-42'162'0,"-10"-9"-24"15,-10-2-36-15,6-4-25 16,-4-5-28-16,-2-1-54 0,-1-3-42 0,1-7-27 16,-16-25-41-16,13 30-522 0</inkml:trace>
  <inkml:trace contextRef="#ctx0" brushRef="#br0" timeOffset="-207421.95">5909 2001 314 0,'-4'-1'213'0,"4"1"-11"15,-13-4-10-15,9 3-44 0,4 1 1 16,-7-1-24-16,7 1 1 0,-9-3-8 0,9 3-16 16,0 0-20-16,-8-3 13 0,8 3-16 15,0 0-7-15,0 0-26 0,0 0 10 16,0 0-7-16,0 0-11 0,0 0 0 0,0 0 11 16,0 0-11-16,0 0 6 0,14 12 5 0,-7-9-26 15,7 2-72-15,-4 0 16 0,3-1 4 16,4 0-19-16,0 3 30 0,4-2 10 0,0 1-15 15,3 1 21-15,-1-1-21 0,2 0 20 0,2-1 6 16,0 2-16-16,0-2 21 0,1-2-1 0,0 4 1 16,2-4 0-16,-3 1-3 0,1 0-3 15,2 2 8-15,1-2 6 0,-1 0 4 16,1-1-4-16,8 3-11 0,-2-4 8 0,1 4-11 16,2-2 85-16,-1 1-13 0,2 0-2 15,-1 0-10-15,5 0-6 0,-5-1-5 0,1 1-10 16,1-1-3-16,-1 3-22 0,0-3 12 0,0 1 3 15,0 0-1-15,-1-2-4 0,-2 4 2 0,3-4 8 16,-6 2-26-16,2 0 18 0,-6-2 3 16,6 2-5-16,-6-1 7 0,-1 1-10 0,1-1-5 15,0 0-26-15,-3 1 16 0,9-1 0 0,-6 0-6 16,0 0 24-16,7-1-14 0,0 2-1 16,2-3-11-16,-3 1 15 0,2 0 6 0,1 0-16 15,-2-1 0-15,0 0 5 0,3 1 3 16,-3-1-3-16,-4-1-5 0,-1 1 11 0,1 0 1 15,0 0-17-15,-2-1 8 0,2 1-18 16,0-2 20-16,-2 1 0 0,1 1 1 0,-2 1-1 16,3-1-20-16,0-2 15 0,-3 0-13 0,0 2 5 15,0 0 1-15,3-1 7 0,-4 0 3 16,1 0-13-16,0 0-1 0,0 1 4 0,-1 0 4 16,-2 0-7-16,0-1 10 0,2 1-12 0,-2-1 4 15,-4 1 13-15,2-1-4 0,2 2-6 16,-1-2 5-16,-2 1-5 0,2 0 18 0,-3-1-23 15,-1 0 10-15,1 1-8 0,4 2 1 0,-1-4 7 16,-2 3 2-16,2-3-7 0,0 2 0 16,4-2 16-16,0 0-19 0,-5 0 3 15,5 0 0-15,4 0 0 0,-4 0 0 0,3-2 15 16,4-1-25-16,2 1 18 0,2-1-6 0,-2 1 14 16,-2-3 2-16,7 3-5 0,-5-3-8 15,1 2 10-15,4-2-35 0,-4 0 17 0,-1 0 8 16,2 0 8-16,-5 2-13 0,4-4 2 0,-3 3 6 15,0-2-5-15,-1 4-3 0,1-4 2 0,-1 3 3 16,-2-3-7-16,3 3-6 0,2-2 0 16,-5 0 11-16,2 0-8 0,4 0 0 15,-6 2 5-15,2-2 5 0,0 1 0 0,-3 1-8 0,0-2-4 16,2 0 12-16,-7 0-13 0,2 0 16 16,-4 3 7-16,1-3-15 0,-4 1 5 15,0 0 8-15,-4 1-18 0,-2 1 13 0,2-3 10 16,-6 5-16-16,0-2 19 0,-1-3-6 15,-3 4-7-15,1-1 10 0,-1 1-13 0,-3-1-3 16,-1 2 29-16,2-3-34 0,-8 3 3 0,13-3 3 16,-13 3 10-16,10-1 5 0,-10 1-5 0,11-1-3 15,-11 1 15-15,6-4-17 0,-6 4-3 16,0 0-2-16,10 0-1 0,-10 0-2 0,0 0-18 16,0 0-51-16,0 0-54 0,8 4-28 0,-8-4-158 15,-11 13-574-15,1-6 130 0,-4 1 82 16,-9 2 37-16</inkml:trace>
  <inkml:trace contextRef="#ctx0" brushRef="#br0" timeOffset="-198132.05">15570 9453 481 0,'0'0'166'16,"0"-6"-5"-16,0 6 70 0,0-10-6 0,0 6-20 16,0 4-13-16,-5-7-16 0,5 7-2 15,0-8 0-15,0 8-23 0,-3-6 3 0,0 2-21 16,3 4-13-16,-3-7-15 0,3 7 5 0,-4-2-12 15,4 2-11-15,-6-6 2 0,6 6-20 16,-11 0-7-16,11 0-1 0,-14 1-27 0,5 5 9 16,1 0 3-16,-5 4-7 0,0 0-6 15,-2 7-13-15,-1-2 1 0,1 9 4 0,-1-3-9 16,-1 4 7-16,3 0 0 0,0 3-5 0,1-2 5 16,2-5-5-16,4 2 0 0,0 2-8 0,-2-4-2 15,4-2-1-15,2-2-9 0,0 1-9 16,3-4-4-16,0-3 10 0,0 3-10 0,3-3 4 15,0-4 6-15,5 1-8 0,-1-2 11 16,-1-3-3-16,1-2 5 0,4-1 5 0,-11 0-10 16,19-7-8-16,-11 6 13 0,2-7-3 15,0-1 3-15,1 2-12 0,-1-1 1 0,-3-2-1 16,-1 2 1-16,2-2 22 0,-5 3-11 0,0-1-8 16,1-2 8-16,-4 3-26 0,0-1 21 15,-3 3 5-15,2-1 0 0,-5 0 5 0,1 4-15 16,-1-4 2-16,-1 4 21 0,0 1-18 0,-3-3 8 15,10 4-11-15,-17 0 0 0,17 0-17 16,-14 4-11-16,10-1-18 0,-2-2-23 0,3 5-51 16,-1-3-7-16,4-3-114 0,0 10-170 0,4-5-403 15,2-5 113-15,-6 0 46 0</inkml:trace>
  <inkml:trace contextRef="#ctx0" brushRef="#br0" timeOffset="-197404.67">15755 9553 767 0,'0'0'300'0,"-1"-4"-31"15,1 4-21-15,-4-6-36 16,4 6-2-16,0-5-25 0,0 5-27 0,-3-5-19 16,3 5 4-16,0 0-28 0,7-8-5 0,-3 5-2 15,-1-1-21-15,4 1-18 0,-1-2 0 0,1 3 20 16,4-3-37-16,-1 2 1 0,0 3-9 16,4-3-11-16,-1-1 3 0,4 4-3 0,-6 0 1 15,6 0-11-15,-4 0-5 0,1 4-11 0,-3-1-4 16,-1-2-21-16,4 4 8 0,-5-1-3 15,-2 2-5-15,-3 0-5 0,3-2 10 16,-7 3 0-16,0 3-12 0,0-2 9 0,-7 1-12 16,3 0-13-16,-6 4-15 0,3-2-11 0,-6-3 16 0,3 1 3 15,3-1 4-15,0 0 0 16,-1-1 19-16,-1 0 12 0,2-4 13 0,1 3 0 16,1-4 18-16,2 3 10 0,-1-3-2 0,4-2 10 15,-6 3-3-15,6-3 10 0,0 0-20 0,0 0 0 16,0 0-5-16,0 0-5 0,0 0 10 15,0 0-7-15,21-5 7 0,-14 0-8 0,2 5-5 16,-9 0 3-16,15 0 7 0,-6 0-22 0,1 0 20 16,1 0 0-16,-4 0 5 0,3 5-18 15,1-3 0-15,-4 3 5 0,2 0-10 16,-2 2 11-16,1-1 9 0,-5 3-15 0,3 0 5 16,-6 0 1-16,0 1-19 0,0 0 18 0,-3 3-12 15,0-3 17-15,0 0-20 0,-5 4 5 16,4-6 0-16,-5 2-13 0,-1 0 5 0,-1-2-4 15,4-1-6-15,-3 1-5 0,-1-3 12 0,1-3-4 16,0 1 5-16,-1 1 2 0,-1-3 11 16,5 1 2-16,-4-2-21 0,11 0 24 0,-14-2-8 15,5 2-2-15,9 0-1 0,-11-5 6 0,11 5 4 16,-10-3 9-16,6 2-14 0,4 1 6 0,-6-4 2 16,6 4-5-16,-5-3 3 0,5 3-6 15,0 0 4-15,0-7-22 0,0 7 1 16,0 0-24-16,0 0-45 0,5-5-54 0,-2 3-123 15,-3 2-587-15,0 0 73 0,0 0 102 0,0 0 63 16</inkml:trace>
  <inkml:trace contextRef="#ctx0" brushRef="#br0" timeOffset="-190692.06">17162 9568 570 0,'-3'-8'300'16,"3"8"-49"-16,-4-3-13 0,4 3-10 16,-3-6-13-16,3 6-29 0,-3-4-14 0,3 4-88 15,0 0-9-15,-3-4 1 0,3 4-27 0,0 0 15 16,0 0-13-16,0 0-18 0,-1-5 16 15,1 5-5-15,0 0 7 0,0 0-18 0,0 0-10 16,0 0-10-16,0 0 15 0,10-3-5 16,-10 3 3-16,11-2-11 0,2 2 6 0,-3 0-6 0,0 0-13 15,5-1-7-15,-2 0-10 16,1 1-23-16,3 0-21 0,0 0-23 0,-4 1-10 16,2-1-59-16,-2 1-85 0,1 1 8 0,-7 3-504 15,3-2 74-15,-7 1 29 0</inkml:trace>
  <inkml:trace contextRef="#ctx0" brushRef="#br1" timeOffset="-165975.47">16930 9768 711 0,'0'6'256'0,"-3"-4"-100"0,3-2-15 16,-3 9 7-16,3-9-14 15,0 6 4-15,0-6-28 0,0 6 20 0,0-6-9 16,0 0-14-16,6 4-20 0,-6-4 13 0,0 0-18 15,13 0 0-15,-6-7 15 0,4 4-20 16,-1-6-5-16,7 1-6 0,-3-8-4 0,6 1-6 16,0-4-13-16,4-4 9 0,4-9 1 0,-1 4 52 15,1-5-10-15,2 0-3 0,-10 2-10 0,-2 9-8 16,0-1-17-16,-2-1 1 0,1 6-4 16,-6 2-5-16,-2 1 10 0,-1 4-11 0,-1-3-4 15,-1 6 5-15,-2 1-11 0,-1 2-15 16,-3 0-5-16,0 5 7 0,0 0-9 15,-13-1 9-15,13 1-12 0,-24 8 3 0,6 2-6 16,2 3-8-16,1-1 4 0,-1 2-4 0,-2 1-12 16,5-1 7-16,6 0 3 0,-4-2-2 0,5 1 9 15,2-1 1-15,1 1 0 0,3-3-11 16,3-1 8-16,1 3-12 0,2-3 22 0,2 0-5 16,2-2 0-16,3 0-7 0,1-2-3 0,-1 2 5 15,2-1-5-15,2-4 5 0,0 5 6 16,0-4-14-16,0 3 3 0,-1-4-8 0,-4 0 8 15,1 3-5-15,1-2 8 0,-4 2-6 0,0-3 6 16,1 5 4-16,-5-4-14 0,-2 5 9 16,-1-1 6-16,-3 1-8 0,0-1 0 0,-4 4-5 15,-5 3 2-15,1 0 1 0,-2-1-3 16,0 1 10-16,-1-5 0 0,2 1-13 0,5-2 18 16,-3 1-7-16,1-1-8 0,3-2 23 15,-2-4-11-15,2 3 4 0,3-5-6 0,0 0 2 16,0 0-17-16,0 0 18 0,0 0-6 0,17-13 24 15,-7 6-26-15,4-1 3 0,0-1-3 0,-1 0 2 16,5 0 8-16,-1-2-10 0,3-1 16 16,-2 2-9-16,1 0-17 0,2 1 5 0,-7 1 0 15,3 0 10-15,-3 1 5 0,-1-1-10 0,-3 5-7 16,1-4-9-16,-4 2 29 0,3 2-8 16,-4-3-5-16,-1 5-5 0,-2-2 13 15,0-2-13-15,-3 5-6 0,1-7 17 0,-1 7-9 16,-4-6 0-16,4 6 1 0,-11-4 4 0,5 2-9 15,-4 1 9-15,-1-1-7 0,1 2 5 16,3-2 0-16,7 2 3 0,-17 0-6 0,10 2 1 16,7-2 4-16,-10 5-17 0,4-1-6 0,5 2-17 15,-3 2-21-15,8 0-38 0,-3 4-26 16,8 0-56-16,-2-6-116 0,7 8-557 0,3-1 28 16,3-4 145-16,0-1 14 0</inkml:trace>
  <inkml:trace contextRef="#ctx0" brushRef="#br1" timeOffset="-165719.83">17989 9558 924 0,'-3'-7'309'16,"-3"5"-22"-16,2-4-23 0,-3 3-37 0,-3-2-27 16,0 3-8-16,-1 1-18 0,1 0-20 15,10 1-21-15,-21 2-8 0,8 1-25 16,3 4 5-16,-1 1-13 0,-2 1-20 0,3 3 10 0,2-1-8 15,-1 5-7-15,5 0-19 0,-2-3-2 16,5 2-18-16,-2 0-12 0,6 1-1 0,-2-2 0 16,5-1-9-16,1-1-9 0,3 0-43 15,7-5-39-15,-4-3-48 0,5 1-77 0,3-13-86 16,-5 10-534-16,5-5 75 0,0-3 102 16,2-2 26-16</inkml:trace>
  <inkml:trace contextRef="#ctx0" brushRef="#br1" timeOffset="-165484.9">18226 9233 916 0,'0'-7'340'15,"0"5"-27"-15,0 2-37 0,-3-6-51 0,3 6-17 16,0 0-6-16,0 0-26 0,0 0-14 16,0 0-24-16,-11 13-5 0,11-1-8 0,-4 3-25 15,1 3 5-15,0 7-82 0,3 7-2 16,-4 3-14-16,1 4-1 0,-1 12-9 0,-3 7-10 15,4-2-2-15,-1-2-11 0,-2 3-17 0,3-7-60 16,2-8-45-16,-2-9-36 0,3-8-60 16,0-2-17-16,3-4-10 0,-3-6-174 0,1-1-252 15,5-5 65-15</inkml:trace>
  <inkml:trace contextRef="#ctx0" brushRef="#br1" timeOffset="-164375.53">18236 9701 622 0,'0'-13'273'0,"-4"1"-9"0,1 2-28 0,0 1-88 15,0 1 31-15,2 2-7 0,-2-2-37 16,-1 4 6-16,1-1-5 0,2-3-34 0,-2 6-5 16,3 2-4-16,0-8-22 0,0 8 16 0,3-7-28 15,-3 7-8-15,11-1-5 0,-4 0-10 0,3-4 13 16,4 4-13-16,0 1 7 0,6-3-15 16,4-1 1-16,-4 3-4 0,1-1-7 0,0 0-10 15,-1-1-8-15,0 1 7 0,-3 2-1 0,1-2 6 16,-5 2-14-16,1-2 2 0,-4-1-3 15,1 3-4-15,-4 0-1 0,-7 0 5 0,13 0 1 16,-13 0 15-16,3 7-8 0,-6-1 0 0,0 2 2 16,-4 1-7-16,0 0-2 0,-4 1 15 15,2-2 0-15,-1 7-1 0,-1-5-7 16,1 4-17-16,3-3 24 0,1 1-1 0,1-1 7 16,-1-2-18-16,5 1 17 0,-2-2-4 0,6-1-10 15,1 0-6-15,-1 0 14 0,8-3-19 0,-1-2 10 16,4-2-9-16,0 0-11 0,9-2 10 15,-6 1-2-15,4-6 30 0,3 2-27 0,-4-1 9 16,1-1-12-16,-4 0 5 0,-3-3 5 0,3 2 8 16,-7-1-16-16,3 0 8 0,-5 2 2 15,-1 0-4-15,-1-1 4 0,-3 1-9 16,-3 1 2-16,-3 2 5 0,0-4 7 0,-4 4-12 16,0-1 15-16,-7 1-10 0,4 0-2 0,-7 1 17 15,1-2-12-15,1 3 22 0,2 0-4 16,-1-3 2-16,1 5-13 0,3-2 11 0,-1-3-16 15,7 4 5-15,-5 1-7 0,9 0 25 0,-11-8-23 16,11 4-8-16,0 4-7 0,7-13 5 0,0 6 7 16,2-3-7-16,2 0 5 0,0 0 3 15,-1-3-3-15,4 1-3 0,-1-1 1 0,1 1-1 16,-4-1 1-16,0 2-3 0,1-3 10 0,-1 4-3 16,-4 2 1-16,-2-1-1 0,-1 0-9 15,-3 2 2-15,0 0 7 0,0 1 1 0,-6 2-1 16,2-3 1-16,-6 6 12 0,2-5-15 15,-5 5 8-15,0 1-16 0,-1 0 6 0,1 0 2 16,-2 1-8-16,2 4 16 0,-1-4-14 16,1 0-6-16,6 4 14 0,-1-3-2 0,2 1-2 15,2 4-6-15,1-6 11 0,3-1 7 0,4 7-8 16,6-2-9-16,0-4 7 0,4 0 5 0,3-1 0 16,0 0 0-16,4 0-5 0,3 0 10 15,-4-1-7-15,4 0-11 0,-3-4 6 0,3 5 4 16,-4-1-2-16,-3 1 10 0,0-1 1 0,0-1-9 15,-4 2-20-15,-2 0 5 0,-1-3-2 16,0 6 10-16,1-3 2 0,-4 2-4 16,-1-1 12-16,-2 2-15 0,3 2 2 0,-4 2 3 0,-2-4 5 15,-1 5-3-15,3-1 11 0,-3 3-16 16,0-3-2-16,0 1 15 0,0 2 8 16,0-2-10-16,0 2-6 0,0-2 6 0,0 1-11 15,3 0 21-15,1 1 2 0,-1-1-7 0,3-4-1 16,2 2 6-16,2-3-10 0,0-1-3 0,1-2 10 15,-1-1-7-15,3-1 14 0,4-6-17 16,-3 2 3-16,3-2-16 0,-3-5 18 0,0 1 3 16,2 3 2-16,-5-5-2 0,2 2-3 0,-3 1-15 15,-2 1 5-15,-1 1 12 0,-1-1-2 16,-2 1 21-16,2 1-21 0,-2 0 13 0,-3 4 0 16,2-2-21-16,-3 5 11 0,0 0-16 15,-4-7 6-15,4 7-3 0,0 0-3 0,0 0-2 16,0 0 10-16,-17 12 0 0,14-9-10 15,3 4 10-15,0 1-3 0,0 2 6 0,3-2-8 16,0 2 10-16,0 4-3 0,4-6-2 0,1 6 3 16,1-3-6-16,1 0 16 0,-2 3-13 0,2-4 0 15,0 0 8-15,1 3-8 0,-1-4-5 16,-4-2 15-16,1 1-8 0,1-1 1 0,-2-3-6 16,-2 3 11-16,-1 1-13 0,-3-2 10 0,0 0-18 15,-4 4 13-15,-2-4 3 16,-2 6-19-16,-2-3-9 0,-3 1-14 0,-1-2 1 0,1 2-3 15,-1-2-5-15,0-1-21 0,4 0-37 16,-4-3-1-16,4 3-39 0,4-7-48 0,6 0-48 16,-14-1-541-16,14 1 82 0,-1-7 31 15</inkml:trace>
  <inkml:trace contextRef="#ctx0" brushRef="#br1" timeOffset="-164202.68">19569 9431 706 0,'0'-5'284'0,"0"5"-23"16,7-2-23-16,-7 2-41 0,3-5-15 0,-3 5-10 15,0 0-32-15,10-1-24 0,-10 1-37 16,15 1-77-16,-9 4-142 0,4-3-477 16,0 5-90-16,-2 0 83 0</inkml:trace>
  <inkml:trace contextRef="#ctx0" brushRef="#br1" timeOffset="-164031.18">19627 9601 839 0,'0'0'282'0,"-13"0"-39"0,13 0 49 16,0 0-24-16,0 0-37 0,0 0-14 15,0 0-35-15,0 0-26 0,30 0-25 0,-17 0-34 16,2 5-64-16,1-3-102 0,5 5-179 0,6-4-543 15,-2 5 56-15,5-6 70 0</inkml:trace>
  <inkml:trace contextRef="#ctx0" brushRef="#br1" timeOffset="-160515.72">12383 7740 808 0,'-3'-5'277'0,"3"5"-31"16,-7-7-3-16,7 4-10 0,-3-3-23 16,3 6-11-16,-3-3 3 0,3 3-22 0,-5-8-27 15,5 8-20-15,-3-2-5 0,3 2-10 0,0 0-18 16,-3-6-26-16,3 6 16 0,0 0-11 16,6-6-5-16,-6 6-12 0,12-1 12 15,0-2-28-15,0-1-5 0,4 4-5 0,1-1-26 16,0-1-20-16,7 2-18 0,-3 0-57 0,-1 0-61 15,4 0-120-15,-3 3-223 0,-4 2-333 16,3-3 78-16,-2 5 111 0,-5-1 78 0</inkml:trace>
  <inkml:trace contextRef="#ctx0" brushRef="#br1" timeOffset="-160344.25">12448 7932 581 0,'3'-8'225'16,"1"2"-31"-16,3-2-4 0,3 1-37 16,0-3 3-16,4 2-12 0,3 1-32 0,0-2 9 15,4 1-42-15,2 3-41 0,1-2-45 0,-2 1-78 16,2 3-104-16,2-2-495 0,-5 3 32 16</inkml:trace>
  <inkml:trace contextRef="#ctx0" brushRef="#br1" timeOffset="-159811.53">13439 7683 793 0,'-9'-8'261'15,"5"2"-25"-15,-3 3-21 0,4-3-3 16,-4 3-5-16,6-3-38 0,-2 1 0 0,-3 2-10 16,5-4-16-16,1 7-20 0,-3-8-26 0,3 1-10 15,0 2 6-15,3-3-14 0,1 0-15 16,2 0 3-16,2-1-11 0,-1 1-5 0,3-2-5 16,4-1-5-16,-4 3-5 0,3 2-3 15,1-1-10-15,-4 2 3 0,4 2 10 16,-4-1-13-16,3 2-16 0,-1 2 14 0,1 2-24 15,-2 2-2-15,-2 0 13 0,1 3-3 0,-3 3-18 16,-2 2 5-16,1 5-12 0,-6 0 5 0,0 1-8 16,-8 5 7-16,-1 5 6 0,-2 4-18 15,-9 6 2-15,0-1-7 0,-1-2-8 0,0-5-3 16,5-7 11-16,1-4 0 0,5-1 18 0,-1-4 17 16,2-3 8-16,2-3 3 0,0-1-13 15,1 0 10-15,1-4-7 0,2-3-6 16,3 0 19-16,0 0-14 0,0 0 1 0,0 0-6 15,8-17 24-15,-2 9-1 0,1 5-9 0,0-5 1 16,-1 1-19-16,2 1 9 0,-1 2 14 16,2-3-11-16,-2 2 2 0,4 2 1 0,-4-1-11 15,3 1 1-15,0 0 2 0,0-1 5 0,-3 4-10 16,4 0 10-16,-11 0-5 0,17 7-5 16,-3-6-10-16,-5 5 7 0,1-3-23 0,0 5-28 15,1 0-64-15,-1 4-35 0,0-2-132 0,1-1-262 16,2-1-204-16,1 0 60 0,0-5 115 15</inkml:trace>
  <inkml:trace contextRef="#ctx0" brushRef="#br1" timeOffset="-159388.15">14076 7681 660 0,'-1'-6'281'0,"1"-1"-30"16,-3 4-33-16,0-2-18 0,3 5-8 0,-11-7-8 15,7 4-20-15,-2-1-16 0,-1 2-30 0,7 2-13 16,-17-1 13-16,17 1-34 0,-13 7 6 16,3-4-26-16,2 4-18 0,-2 1 15 0,0 2-7 15,3 2-8-15,-3-2-10 0,6 1 7 0,-2 4-9 16,3-5 4-16,2 4-2 16,2-3-8-16,2 3-10 0,0-6 10 0,1 2-5 15,5 0 3-15,2-5-8 0,-1 5-8 0,5-7 0 16,1 1-5-16,-3-3 16 0,5-1-16 15,2-1 18-15,-3 0-5 0,0-5-11 0,0-2 9 16,-2 1-3-16,1-3-11 0,-2 0 6 0,-4 1 10 16,-3-5-11-16,3 0-1 0,-6 0-9 0,-4 0 3 15,0-1 5-15,0-2 0 0,-7 5-2 16,0-4-1-16,0 1 3 0,-3 0 6 0,-7 3-6 16,4-3-10-16,1 6 5 0,-4 0-11 0,6 1 9 15,-1 0-19-15,1 2 6 16,0 3 7-16,2 3-35 0,-1 0-1 0,9 0-61 15,-7 9-38-15,4-2-98 0,3 1-94 0,3 1-474 16,4 0 80-16,3-1 114 0</inkml:trace>
  <inkml:trace contextRef="#ctx0" brushRef="#br1" timeOffset="-159091.08">14629 7600 847 0,'0'-7'343'0,"0"7"-28"0,-3-7-18 15,3 7-42-15,0-8-32 0,0 8-13 16,3-3-10-16,-3 3-42 0,0 0-4 0,0 0-21 16,0 0 0-16,21 8-20 0,-14-1-11 0,6 2-15 15,1 0-5-15,0 2-10 0,3 3-13 16,0-1-3-16,3 1 16 0,-2 0-26 0,2-2-13 15,-3 3-2-15,0-1 7 0,4-1-7 0,-4 2 5 16,0-5-21-16,0-2-12 0,-4 6-8 0,-2-6-21 16,3 2-23-16,-4-2-58 15,1 1-39-15,-1-1-28 0,-4 0-36 0,1-1-54 16,-7-4-102-16,3 4-450 0,1-4 50 0,-4-3 114 0</inkml:trace>
  <inkml:trace contextRef="#ctx0" brushRef="#br1" timeOffset="-158872.66">15005 7578 806 0,'0'-4'263'0,"0"-3"-1"0,-3 1-22 0,3 6-7 16,-4-7-8-16,4 4-33 0,0 3-10 0,-6-7-13 15,6 7-36-15,-7 0-2 0,7 0-16 16,-24 13-8-16,3-1-17 0,-16 12-21 15,-1 8-15-15,-6 1-11 0,-7 15-30 0,-4-1-100 16,0 3-225-16,0 7-502 0,8-9 48 16,8-7 119-16,2-12 50 0</inkml:trace>
  <inkml:trace contextRef="#ctx0" brushRef="#br1" timeOffset="-151813.89">15730 7511 552 0,'4'-7'174'16,"-4"3"-7"-16,3-3-11 0,-3 0-8 0,3 3 6 15,0-2 82-15,-3 1-16 0,1 1-34 16,-1 4-4-16,3-9 10 0,-3 4-10 0,0 5-31 16,3-4 8-16,-3 4-36 0,0-7-16 0,0 7-12 15,0 0 15-15,0 0-28 0,-3-6 0 16,3 6-21-16,0 0-5 0,-17 13 1 16,3-5-6-16,1 2-8 0,-5 6-2 0,-1 2-23 15,1 5 10-15,-3-3 6 0,1 4 9 0,0 0-12 16,-1 2-13-16,4-3 23 0,3 1-28 15,0-3-1-15,4 0 14 0,0-3-13 0,3 0-8 16,0-3 5-16,4 1 6 0,0-4-16 0,3 3 2 16,0-5 3-16,3 4 5 0,4-6-4 0,0 0 4 15,6 0-18-15,-2-4 3 0,6 1-3 16,-1-3 8-16,-1-2-7 0,1 0 4 0,2-2-5 16,-1 0 8-16,0-1 6 0,-1-1-12 0,-4-2 9 15,1-4 2-15,1 5-5 16,-7-4 0-16,2 1-10 0,-2 0 2 0,-4 1 18 15,-2 1-20-15,-1-2 5 0,-1 1 10 0,-2 0-7 16,-4-3-1-16,-2 5 0 0,2 2 6 0,-4-3 5 16,1 5-13-16,-4-1-13 0,4 1 2 15,3-3-32-15,-2 4-3 0,9 0-24 0,-12 5-4 16,12-5-44-16,0 5-18 0,0-5-104 0,0 0-75 16,11 7-512-16,2-4 66 0,-2-2 83 15,6-1 69-15</inkml:trace>
  <inkml:trace contextRef="#ctx0" brushRef="#br1" timeOffset="-151312.33">16069 7632 926 0,'-4'-7'305'0,"-3"0"-88"16,3 4-25-16,-2-4-20 0,3 2-6 0,-1 2-12 15,1-4-19-15,0 5-7 0,3 2 5 16,-4-8-17-16,0 4-37 0,4 4 11 0,-3-4-8 15,3 4-21-15,0 0 13 0,11-8-20 0,-2 6-8 16,-2-2-2-16,4 1-6 0,-1 2 3 16,3-2-10-16,1 3-3 0,0 0-3 0,0 0-9 15,-4 3-9-15,3-2-7 0,1 2 5 0,-1 2-2 16,-2-2-16-16,-4 4 0 0,0 0 3 16,-1 2-10-16,-2 0-3 0,-4 1-13 15,0 0 13-15,-1 2-10 0,-5-1 2 0,-1 3 8 16,1-1 7-16,-5-1-7 0,1 1-2 0,3-1 15 15,-3-1-1-15,3-2-12 0,0-1-5 16,1 2 3-16,-1-3-1 0,4-2 0 0,-2 2-4 16,2-4 27-16,3 4-2 0,-3-4 25 0,3-3-9 15,3 5 12-15,0-2-8 0,-3-3 21 16,11 5-13-16,-7-3 5 0,5-2-2 0,-2 1 10 16,-7-1-24-16,18 2 9 0,-9 2-11 15,-1-4 3-15,2 1 0 0,0 4 7 0,1-3-7 16,-4 1 2-16,-1 2-7 0,1-2-3 15,-1 3 8-15,-1 1 7 0,-5-3 11 0,0 4-16 16,0 4-2-16,-8-2-8 0,1 2 11 0,-3 3-16 16,-7 0-5-16,0 1 2 0,-3-4-2 15,-1 4 13-15,1 0-19 0,-1-8-1 0,0 6 4 16,1-8 0-16,3 1-5 0,0-2-15 0,0-2-38 16,4 4-70-16,2-10-43 0,1-1-123 15,6 3-494-15,1-2 64 0,3-4 107 0</inkml:trace>
  <inkml:trace contextRef="#ctx0" brushRef="#br1" timeOffset="-151077.15">16739 7668 639 0,'0'0'277'15,"3"-3"-26"-15,-3 3-18 0,4-5-26 0,-4 5-2 16,3-4-31-16,-3 4-18 0,0 0-8 16,3-5-12-16,-3 5-26 0,10-2-23 0,-10 2-2 15,11 0-39-15,-1 0-41 0,-10 0-51 0,18 1-54 16,-9 2-143-16,-2 1-305 0,3 0-194 16,-2 3 117-16</inkml:trace>
  <inkml:trace contextRef="#ctx0" brushRef="#br1" timeOffset="-150895.54">16739 7883 606 0,'0'0'256'0,"-8"-7"-15"0,8 7-31 0,0 0-29 15,0 0-22-15,11-8-10 0,-7 1 7 0,5 6-18 16,-2-2-20-16,4-1-19 0,-1 1-17 15,3-1 16-15,1 1-32 0,0 1-35 0,0 1-34 16,2-3-38-16,5 3-35 0,3-9-175 16,-1 11-486-16,-1-1 40 0,2-1 80 0</inkml:trace>
  <inkml:trace contextRef="#ctx0" brushRef="#br1" timeOffset="-150212.72">17912 7461 839 0,'0'0'236'15,"-1"-7"-34"-15,1 7-20 0,0 0-8 0,0 0-29 16,0 0-6-16,0 0-34 0,0 0 12 15,0 0-19-15,0 21-4 0,0-13-7 0,1 3-10 16,-2 5-15-16,1 0 2 0,0 2-6 0,0 4 1 16,0-2-2-16,0 2-21 15,0-2-21-15,0 2-20 0,1-1-44 0,2 1-58 16,0 0-144-16,4-4-520 0,-1-1 44 0,1 1 103 16</inkml:trace>
  <inkml:trace contextRef="#ctx0" brushRef="#br1" timeOffset="-149630.9">18270 7557 586 0,'0'-6'225'0,"-3"1"-18"15,2 0-7-15,1 5-29 0,-3-13 62 0,3 9-28 16,-3-3 2-16,3 0-7 0,3 0-13 15,-3 0-31-15,3 1-13 0,-2-2-12 0,5 1-16 16,2-2-5-16,-2 0-12 0,1 2-6 16,3-2 2-16,7 0-19 0,-4 2-14 0,2-1 6 15,1 2-9-15,2 3-9 0,-1-1-8 0,3 3 3 16,-5 1-11-16,1 0 0 0,2 1-10 16,-2 5-2-16,1 0-9 0,-6 2 9 0,-1 1-6 15,0 1 6-15,-3 4-21 0,-4-2 18 0,-6 5-31 16,-4 5 5-16,-3-1-7 0,-7 7-24 0,-1-3 9 15,-12 9 4-15,2-1-15 16,5-8-2-16,2-6 4 0,0-1 9 0,5-3 6 16,1-1-1-16,2-4 10 0,3 0 9 0,0-2 6 15,0-2 11-15,3-2 4 0,3 1 8 0,-3-3-2 16,7-2-9-16,0 0 6 0,0 0 0 16,0 0-2-16,0 0-9 0,0 0 14 0,27-10-14 15,-16 4-4-15,3 5 17 0,3-2-12 0,-3-2-8 16,6 2 3-16,0 2 4 0,-2-2 9 15,3 1-4-15,2 4 4 0,-2-2-16 0,-1 3-5 16,0-1-18-16,1 5-13 0,-3-3-31 0,-2 3-66 16,2 0-115-16,-5 3-520 0,4 0-5 15,-4-2 77-15,-2 0 53 0</inkml:trace>
  <inkml:trace contextRef="#ctx0" brushRef="#br1" timeOffset="-148893.02">19258 7311 862 0,'0'0'346'0,"0"-8"-49"0,0 8-18 15,0-4-31-15,0 4-13 0,0 0-35 0,-1-7-11 16,1 7-25-16,0 0-10 0,0 0-11 0,0 0-22 15,-19 9-17-15,8-2-4 0,-2 4-10 16,2 3-11-16,-6 3-25 0,0 2 10 0,0 4-13 16,-1 1-5-16,2 0 16 0,2-3-16 0,4 1-16 15,0-2 1-15,-1 1-3 0,4-4 0 0,4-1-15 16,-3-2 15-16,2 0-10 0,4 0-7 16,0-5 9-16,3 2-20 0,-2 1-5 15,5-3 2-15,1-3-2 0,3 1 0 0,-3-2-5 16,3 2 0-16,0-4 15 0,1-3-10 0,-1 0 15 15,0 0-18-15,1 0 3 0,-1-3 15 16,0-4-7-16,0 2-1 0,-3 1-7 0,0-2 21 16,-1-4-9-16,-1 5-7 0,-2-2 3 0,-3 1-6 15,0-2 6-15,-3 1 17 0,3-1-22 16,-8 2 7-16,2-1-2 0,-1 3-3 0,0-3-6 16,-4 4-6-16,1-2-6 0,1 2 7 0,1-1-14 15,1 4-3-15,7 0-18 0,-10 0-8 0,10 0-46 16,-6 4-64-16,6-4-89 15,0 0-177-15,13 4-412 0,-3-4 58 0,4 0 104 16,2 0 83-16</inkml:trace>
  <inkml:trace contextRef="#ctx0" brushRef="#br1" timeOffset="-148531">19665 7424 767 0,'-7'-5'313'0,"0"3"-24"0,-6 1-28 16,2-4-10-16,1 5-28 0,-3-1-37 16,-2 1-14-16,2 0-18 0,-1 5-21 0,1-2 0 15,-2 4-8-15,2 1-17 0,-1 2-3 0,4 4-3 16,0-2-25-16,-1 5 15 0,1 1-26 16,7 2-2-16,0-2-17 0,3-3-12 0,3 2-14 15,0-5-3-15,4 3 10 0,4-1-15 0,2-4-3 16,1 1 5-16,0-4 8 0,3 0-18 15,0-1 3-15,3-4-5 0,-3-2 2 0,4 0-5 16,-3-5 8-16,1 2-6 0,2-7-2 0,-8 1 0 16,5-4 10-16,-8 2 8 0,4-4 3 15,-7-1 4-15,-1 1-4 0,-2 0 4 16,-1-2-7-16,-3 5-5 0,0-2-10 0,-7-4 20 16,1 4-21-16,-1 1 8 0,-1-1 6 0,-5 3-16 15,3 3 5-15,-4-1 5 0,-2 1-5 16,1 7-15-16,2-2-16 0,-4 6-38 0,3-2-56 15,-3 7-164-15,4 1-648 0,-5 1 111 0,5 1 83 16,-1 1 106-16</inkml:trace>
  <inkml:trace contextRef="#ctx0" brushRef="#br1" timeOffset="-147184.78">20106 7711 998 0,'0'0'289'16,"3"-8"-20"-16,0 4-18 0,-2-4-44 15,5-1-7-15,5-4-24 0,-1 2-20 16,0-4-12-16,7 0-9 0,3-3-32 0,1-1 2 16,0-3-13-16,3 2 5 0,-1-3-15 0,1 1-15 15,0 1-9-15,7-9 12 0,-7 9-29 16,-7 0 0-16,1 3-1 0,-5 3 12 0,-2 4-11 15,-1-2-3-15,0 2-10 0,-4 3-10 0,-1 1 3 16,-2 3-14-16,-6-3 6 0,3 7 2 0,-8-7 3 16,1 5-10-16,-6 4-5 0,-4-1 9 15,0 4-9-15,-1 0-11 0,-2 2 26 16,0 0-15-16,-1 1-6 0,0 3 6 0,5 2-16 16,-2-2 15-16,5 1 1 0,3-2-16 15,2 0 3-15,5-1 10 0,0 4 5 0,3-4-7 16,3 1 2-16,4 0 10 0,3 4-18 0,4-4 13 15,3 1 11-15,0 1-16 0,3-2 5 0,-3 1 10 16,4 0 3-16,-4-2-18 0,-3-5 18 16,3 4-18-16,-3-1 5 0,0 1-5 0,-4-1-5 15,0 0-16-15,-4-4 19 0,2 4-6 0,-2 0 13 16,-3-3 0-16,-3 4-10 0,-3 1 10 16,-3-1-5-16,2 0-5 0,-7 1-5 15,1-1 10-15,1 0-5 0,1 1 2 0,1-4-4 0,-2 2 17 16,5-3-7-16,-2 2-1 0,1-3 29 15,5-3-24-15,-6 5-17 0,6-5 10 16,0 0-2-16,0 0 9 0,0 0-9 0,27-15-1 16,-14 8-10-16,1-1 1 0,3-2-14 0,1-1 21 15,2-3 0-15,-3 3 0 0,1-2-6 16,1 2-1-16,-1 3 7 0,-5-2-3 0,2-1 10 16,-3 3 4-16,0 3 4 0,-3-3-5 0,-2 3 10 15,0 1 1-15,-3-3-1 0,2 5 11 16,-5-3-14-16,2 2-1 0,-3 3-1 0,0-7-3 15,0 7 1-15,0 0-3 0,-7-8 6 16,7 8-11-16,-14 0 12 0,8 0-14 0,6 0 7 0,-14 1 0 16,6 0 3-16,-1 5-1 15,2-3-9-15,1 2-6 0,1-2-2 0,-1 7 5 16,2 1 2-16,1-1-17 0,3 1-31 0,0 2-16 16,6-3-71-16,-2 0-3 0,4 4-56 15,5-6-92-15,-4 2-39 0,6-3-458 0,2-4 29 16,3 2 104-16</inkml:trace>
  <inkml:trace contextRef="#ctx0" brushRef="#br1" timeOffset="-146966.66">20981 7558 783 0,'0'-5'245'0,"0"1"17"0,0 4-47 16,-1-9-8-16,-2 4 36 0,0-1-28 0,0 3-15 15,3 3-18-15,-7-7-24 0,1 6-12 0,6 1-20 16,-8-1-19-16,8 1 1 0,0 0-27 15,-14 8 1-15,8-1 3 0,2 1-29 0,3 2 3 16,-2 0-8-16,3 1-12 0,3 3-4 0,-2 0-22 16,3-2-13-16,2 3-28 0,-2-1-10 0,3-3-29 15,2-1-22-15,2 3 12 0,-1-6-56 16,4-2-72-16,-10 0-105 0,9-3-501 0,1-1 43 16,0-1 118-16</inkml:trace>
  <inkml:trace contextRef="#ctx0" brushRef="#br1" timeOffset="-146731.68">21247 7233 860 0,'0'-5'343'16,"0"2"-54"-16,0 3-20 0,0-8-47 16,0 8-12-16,0 0-23 0,0 0-28 0,0 0-8 15,0 0-21-15,0 0-12 0,0 0 0 0,0 25-24 16,1-10-9-16,-1 3 7 0,-1 1 10 15,-2 8-40-15,0 5-3 0,3 5 2 0,-8-2-45 16,2 15-24-16,-1-4 0 0,1-6-102 16,-1-2-13-16,-1-5-112 0,2-4-47 0,-1-4-53 15,4 0-451-15,0-3 74 0,2-5 57 16</inkml:trace>
  <inkml:trace contextRef="#ctx0" brushRef="#br1" timeOffset="-145601.95">21217 7724 639 0,'3'-14'267'0,"-6"0"-42"0,3 4-18 0,0 0-17 16,0 2-1-16,0 0-15 16,0 1-31-16,0 0 3 0,3 1-20 0,-3-1-32 0,0 2 1 15,3 1-5-15,4-2-26 0,1-1 0 16,1 4 2-16,5-4-12 0,0 2-8 0,3 1 0 16,3-2-7-16,-6 2 2 0,7 0-11 15,-1 1-7-15,-3-3-5 0,4 4 5 0,-8 1-7 16,4 0-6-16,-6-3 5 0,3 1-12 0,-1 2-6 15,-6-2 16-15,3 2-16 0,-3 1 27 16,0-2-24-16,-7 2-16 0,14 0 8 0,-14 0 16 16,0 0-10-16,10 2-1 0,-10-2 13 0,0 8-15 15,0-8 23-15,-10 13-8 0,7-8-12 16,-5 2 15-16,4 1-1 0,-2 1-14 0,-1-2 7 16,4 1 0-16,-4-1-10 0,6 1 15 0,-2 0 3 15,3 0-18-15,0-1 5 0,0-2 15 0,4 2-30 16,0-4 10-16,2 1-11 0,1-3 6 15,3 1-3-15,-10-2 1 0,18-3-6 16,-5 2-5-16,-2-5 7 0,-1-1 14 0,3 3-1 16,-3-3-10-16,1-2 0 0,-5 0 19 15,-2 1-6-15,3-1-8 0,-3-2-5 0,-1 3 21 16,-3 2-1-16,0-2-12 0,-3 1 3 0,2-1 7 16,-5 1-5-16,2 0-5 0,-3 4-3 15,0-4 6-15,-3 4 4 0,-4-4 3 0,4 3-7 16,-4 0 4-16,4 3 19 0,0-5 22 0,4 4 1 15,-2-3-16-15,1 5-5 0,1-3-8 16,6 3-10-16,-7-5 6 0,4 2-22 16,3 3 11-16,3-9-10 0,0 3 13 0,4-1 4 15,-1-2-22-15,-2 5 15 0,4-4-13 0,-2 0 0 16,1 1 6-16,-1-2 20 0,-2 4-19 16,-1-2 4-16,1 2-1 0,-1-1-7 0,-2 0 2 15,-1 2 1-15,0 4-3 0,-1-8 2 0,1 8-15 16,-10-6 18-16,6 6-16 0,4 0 19 15,-13-1-9-15,13 1 9 0,-18 1 4 0,5 3-7 16,2-2 8-16,1 0-3 0,0 3 0 0,0-4-21 16,3 2 21-16,1 1-5 0,2-1 0 0,1 2-3 15,3-5 14-15,-3 9-17 0,3-9 16 16,9 4-2-16,-2 1 7 0,4-3 3 16,-1-1-10-16,3-1-3 0,4 0 10 0,-3-1-18 15,4-1 26-15,-2 2-20 0,1-1 7 16,-3-2 10-16,3 2-10 0,-4-1 8 0,-1 1-5 15,1 0-3-15,-3 1-3 0,-3-3 1 0,-7 3 5 16,14-2-8-16,-8 2-3 0,-6 0 0 0,14 5 6 16,-10-3 2-16,-4-2-10 0,3 9 13 15,-3-2-1-15,0 1 6 0,-3 0-5 0,3 1-8 16,-1 2 7-16,-2 1-9 0,3-2-3 0,-3 0 15 16,3-1-13-16,0 0 1 0,0 3 4 15,3-3 14-15,1-4-1 0,2 2 3 0,1 0 8 16,1 0-24-16,-2-4 1 0,4-3 10 15,1 0 7-15,-1 0-7 0,3-3 10 16,1-4-15-16,-1 0 22 0,-1 0-14 0,0-1-11 16,-1-2 2-16,0-1-1 0,-1 1-9 0,-4-1 29 15,1 0-16-15,0 3 3 0,0-2-1 0,-4 2-9 16,1 1-3-16,-4 0 18 0,0 0-15 16,0 2 2-16,0-1 0 0,0 6-8 0,-7-7-2 15,4 4 3-15,3 3-9 0,0 0-2 0,-12 0 1 16,12 0-6-16,-9 8 13 0,6-5-3 15,-1 7-7-15,1-3 7 0,3 5 3 0,0-2 10 16,0 1-5-16,3 3 23 0,0-3-23 16,-2 4 10-16,5 0-12 0,1-2-9 0,3 1 17 15,-3 0-9-15,0-2 11 0,4 2 2 16,-1-4-8-16,0 3 9 0,1-3-6 0,-1-1 2 16,-1-1-4-16,-2 2-6 0,1-3-4 0,-2 0 12 15,-2-3 3-15,-1 3-14 0,0 0 4 16,0-1 7-16,-6-1 10 0,0 3-2 0,-7 4-18 15,-4-2 28-15,-3 2-31 0,-4 1 19 0,0-1-14 16,-5 1-5-16,-2-1-7 0,4-4-5 16,0 5 7-16,3-4-38 0,2 1-39 0,4-2-28 15,-1 2-156-15,2 0-158 0,4-3-364 16,3-2 51-16,4-2 105 0</inkml:trace>
  <inkml:trace contextRef="#ctx0" brushRef="#br1" timeOffset="-139656.33">17863 8100 673 0,'0'0'230'16,"-3"-4"-105"-16,3 4-12 0,0 0 15 0,0 0-36 16,0 0 0-16,0 0 11 0,7-10-32 15,-1 9-27-15,2-1 25 0,2 0-15 0,0-3-8 16,7 4 8-16,0 0-8 0,7-4 71 0,0 4-14 16,7 1 10-16,6-3-24 0,8-1 3 0,2 8-10 15,22-8-8-15,3 4-5 0,3 4-15 16,1-4 8-16,1 0-14 0,2 1-4 0,0-1 20 15,0 0-113-15,2 0 11 0,-2-1 7 0,0 1 13 16,-1-4 5-16,1 3-10 0,-4-1 13 16,-4 0-8-16,-4-4-2 0,0 2 7 15,-5 1 10-15,-3-4-12 0,-12 4 18 0,-6 1-19 16,-3-3 42-16,-7 3-8 0,-1-3-29 0,1 4 9 16,-7-6-1-16,-1 7 21 0,-2-3-28 15,-3 1 0-15,-2-1 0 0,-1 1-24 0,-5 1-9 16,3 1-21-16,-3 0-5 0,-3-1-39 0,-7 1-51 15,7-3-68-15,-7 3-490 0,0 0 26 0</inkml:trace>
  <inkml:trace contextRef="#ctx0" brushRef="#br1" timeOffset="-139129.68">18000 8086 460 0,'0'0'202'0,"0"0"1"0,0 0 48 16,34-3-29-16,-17 2-27 0,4 0-98 15,6-2 3-15,4 0 0 0,13-1-13 0,18 1 18 16,9-5-29-16,2 4 1 0,1-2 3 0,5-1-9 16,10-1-17-16,-10 4 2 0,16-3-7 0,1-1 12 15,0 0-25-15,0 3-2 0,3-2 6 16,-4 1-9-16,-16-1 2 0,-1 5 1 15,-2-4 7-15,-4-1-23 0,-1 5 2 0,-2-4 8 0,-4 4-10 16,-3-3 0-16,-12 4 0 16,-5 0-15-16,-7 0 9 0,-1 1-7 0,-3-1-20 0,-3 1 23 15,-4 0-11-15,-3-3 11 0,-2 3 5 16,-6 0-16-16,1 0 13 0,-3 0-10 0,0 0 5 16,-4 0 19-16,-3 0-12 0,3 0 9 15,-10 0-11-15,10 0-13 0,-10 0 6 0,0 0 2 16,0 0 3-16,0 0-18 0,0 0-24 0,0 0-2 15,0 0-48-15,0 0-21 0,0 0-41 0,0 0-82 16,0 0-263-16,-17 5-228 0,17-5 71 16</inkml:trace>
  <inkml:trace contextRef="#ctx0" brushRef="#br1" timeOffset="-135558.41">1389 10711 445 0,'0'0'133'0,"0"0"79"0,-3-4 6 15,3 4-23-15,0 0-6 0,0 0-23 16,0 0 1-16,-4-6-11 0,4 6-5 0,0 0-15 15,0 0 2-15,-3-2-23 0,3 2-8 0,0 0-7 16,0 0-18-16,-6-6 10 0,6 6-5 16,0 0-15-16,0 0-13 0,-8 0-3 0,8 0-5 15,0 0 3-15,0 0-23 0,0 0 5 0,-16 1-11 16,16-1 6-16,-7 5-13 0,7-5-5 16,-8 2 5-16,5 3-11 0,-3-3-4 15,2 3 17-15,1 0-9 0,-1 1-4 0,-3 0-2 16,3 0 13-16,1 1-7 0,0 0-6 0,3 0-21 15,-4 1 27-15,2-1-4 0,1 2 14 16,1-1 7-16,0-3-33 0,0 2 20 0,0 3-10 16,0-2-10-16,0 3 18 0,0-7-8 0,1 5 3 15,2-1-1-15,0 0-7 0,0 1 3 16,-2-1 0-16,1-2 4 0,2 2 3 0,0-5-12 16,-1 5 4-16,1-2-83 0,2-2 14 0,-2 3 11 15,2-3 22-15,2 0-9 16,-2 0 12-16,1-1 11 0,0-2-11 0,3 4 3 15,-3-5 12-15,3 2 16 0,-3-2-23 0,4 0 36 16,-11 0-15-16,16-2-21 0,-5-1 23 0,-1 1 12 16,-3 0-17-16,2 0 18 0,0-2 0 15,1 0-16-15,-1 0 3 0,2 0 3 0,-5-3 7 16,1 1-15-16,0-1 8 0,1 3 7 0,-2-3-13 16,-2 0 16-16,2-1-5 0,-2-1-6 15,2 1-7-15,-2 0 10 0,-3-2-5 0,2 2 0 16,0-1 5-16,-3-1 8 0,0 1-10 0,0-2-11 15,0 1 16-15,0 2-3 16,0-2 8-16,-3 2-6 0,0-2-12 0,3 2 18 16,-1 0-3-16,-3-1 11 0,0 2 2 0,1 0-5 15,-3-1-13-15,3 3-5 0,0 0 2 0,-1-2 11 16,-3 6-18-16,3-5 5 0,-2 5-15 16,6 1 7-16,-14 0 8 0,14 0-10 0,-18 0 5 15,8 4 2-15,-1-1 11 0,2 2-8 0,-1-2-3 16,-1 0 6-16,1 2-3 0,3-3 5 15,-3 4-8-15,0-4-4 0,3 4 4 0,-3-5 6 16,2 6-11-16,2-4 16 0,-1-2-11 0,1 4 3 16,2-3 0-16,-3 2 5 0,7-4 5 15,-7 3-15-15,7-3 0 0,-7 3-5 0,7-3-13 16,-6 4-28-16,6-4-46 0,-6 3 12 0,6-3-2 16,0 0 5-16,0 0-110 0,0 0-59 15,0 0-524-15,0 0 55 0,0 0 93 16</inkml:trace>
  <inkml:trace contextRef="#ctx0" brushRef="#br1" timeOffset="-134787.22">1519 10390 486 0,'0'0'207'0,"0"0"-7"16,0 4-1-16,0-4-22 0,0 0-3 0,0 0-33 16,0 0 5-16,0 0 10 0,0 0-10 0,0 0-28 15,0 0-6-15,0 0 55 0,0 0 4 16,0 0-20-16,0 0-2 0,0 0-14 16,0 0-22-16,14-11-8 0,-7 4-13 0,0-3 3 0,3-5-13 15,0 5 0-15,3-5-21 0,1-3-7 0,0 3 5 16,1-2-6-16,0-1-1 15,3-4-24-15,2 4 18 0,-3-3-8 0,-3 2-2 16,3 2 8-16,-4 0-14 0,2 4-12 0,-5 0 3 16,1 2-3-16,-2-2-1 0,-1 5-4 15,-2-2 3-15,1 6 2 0,0-3-6 0,-3 0 1 16,-1 0-10-16,0 5 2 0,0-4-15 0,0 3-3 16,-3 3-10-16,1-7-11 0,-1 7-27 0,0 0 7 15,0 0-33-15,0 0-54 0,0 0-48 16,-11-2-98-16,11 2-593 0,0 0 86 0,-13 3 85 15,13-3 80-15</inkml:trace>
  <inkml:trace contextRef="#ctx0" brushRef="#br1" timeOffset="-134398.83">1721 9959 806 0,'-3'-2'222'0,"3"2"-14"16,0 0-24-16,-4-6-10 0,4 6-36 0,0 0-7 16,0 0-11-16,0 0-10 0,0 0-18 15,0 0-4-15,14-1-9 0,-14 1-15 16,14 0-8-16,-14 0 8 0,16 1 16 0,-6-1-27 16,1 0-12-16,-1-1 13 0,0 1-13 15,1-1-13-15,2-1 3 0,-2-2-11 0,-1 4 8 16,0-2 6-16,1-1-22 0,-4 1-12 0,0-1 24 15,2 3-4-15,-9 0 3 0,14-1 0 16,-11-3 0-16,-3 4 21 0,8-2-16 0,-8 2 15 16,9 0-32-16,-9 0 4 0,0 0-5 0,0 0-5 15,8 5-2-15,-8-5 12 0,3 9 8 16,-3-5-20-16,0 3-6 0,1 1 8 0,1 2-12 16,-1 2 2-16,2 0 17 0,0-4-9 0,0 4-16 15,-2 1-5-15,5-3-15 0,-2 3-13 0,0-3-26 16,2 0-46-16,-2 2-81 15,2-2-37-15,-3 0-117 0,5-3-400 0,-4 1 57 16,2-5 87-16</inkml:trace>
  <inkml:trace contextRef="#ctx0" brushRef="#br1" timeOffset="-134115.72">2107 9449 801 0,'0'0'230'16,"0"0"-33"-16,5-5-13 0,-5 5-20 15,0 0-13-15,0 0-28 0,9 13-3 0,-6-8-9 16,-2 1-4-16,2 4 1 0,3 2-34 0,-5-2-5 15,6 2-8-15,-4 4-7 0,1 0-3 0,2 3-15 16,-3 1-36-16,1 0-74 0,2 3-41 16,-2 2-72-16,0-2-74 0,-1-4-443 15,4 1 13-15,-4-5 97 0</inkml:trace>
  <inkml:trace contextRef="#ctx0" brushRef="#br1" timeOffset="-133707.22">2306 9461 1018 0,'0'-4'325'0,"0"4"-30"0,0-8-37 16,0 8-43-16,0-8-10 0,3 3-26 15,-3 5-10-15,3-4-33 0,-3 4-3 0,10-4-23 16,-5 2-3-16,-5 2-14 0,13 0-24 15,-13 0 5-15,13 0-5 0,-5 5-20 16,-2-3-24-16,4 1-12 0,-3 4 8 0,0-1-11 16,0-2-18-16,-4 5 0 0,0 1 11 0,-3 1-29 15,0-1 9-15,0 3-1 0,-3-1 0 0,0-2-3 16,-1 3-4-16,-2-1 2 0,-1 3 12 16,0-7-9-16,0 6 7 0,0-4 8 0,0-3 23 15,3 1 2-15,1-1 21 0,-3-3 5 0,3 2 6 16,2-2-4-16,-2 1-2 15,3-5-20-15,-3 3 22 0,3-3-19 0,0 0-4 16,0 0-2-16,0 0 11 0,20-11-14 0,-10 9-2 0,-2-3-3 16,4 1-2-16,-1 0-5 0,-1-1-1 15,0 0 14-15,1 3-13 0,-1-3-26 16,0 4-13-16,1 0-15 0,-1-1-39 0,-3 2-27 16,4-3-55-16,-11 3-96 0,16 5-313 0,-6-4-228 15,-3 0 75-15,0-1 127 0</inkml:trace>
  <inkml:trace contextRef="#ctx0" brushRef="#br1" timeOffset="-133287.48">2706 9231 785 0,'-4'-6'254'16,"4"6"-11"-16,-11-3-31 0,11 3-32 0,-12 3-9 16,12-3-7-16,-14 7-28 0,3-3-16 15,4 3-25-15,-6 3 7 0,3 3-7 0,2-3-19 16,-1 7-6-16,-2-2 70 0,4 3-27 0,0 5-8 16,1-4-5-16,1-4-18 15,2 3-11-15,0-1-14 0,3-3-6 0,0-2 3 0,0 2 2 16,3-3-15-16,2 3-18 0,1-4-10 15,1-3-1-15,-1 0-4 0,5-2-8 0,-1 1 8 16,0-6-11-16,1 0 11 0,-1 0 2 16,3-2-18-16,-2-3 8 0,-4 0 3 0,3-1 5 15,-4-1-11-15,-1 0 3 0,-2-1-2 0,0 4 12 16,-2-4 10-16,-2 2-15 0,1-1-2 16,-3 4 2-16,-4-4-7 0,3 5 14 0,4 2-9 15,-13-5 5-15,7 4-16 0,6 1-15 0,-12 0-28 16,12 0-16-16,-10 2-17 0,4 4-85 15,6-6-36-15,0 0-41 0,-7 6-583 0,7-4 81 16,0-2 65-16,7 9 92 0</inkml:trace>
  <inkml:trace contextRef="#ctx0" brushRef="#br1" timeOffset="-132927.83">2979 9340 852 0,'-10'0'253'0,"10"0"-50"0,-17 3-14 16,7-3-2-16,-4 6-31 0,4-4 0 0,-1 5-13 15,1 3-20-15,-3 3-18 0,5-1-13 16,-2 3-10-16,1 1-2 0,5 0-4 16,-1 0 1-16,2 0-13 0,3-2-25 0,1 0 17 15,3-2-5-15,2 0-15 0,1-1 5 0,3-3 0 16,1 0-8-16,2-2-2 0,1-5-3 15,-1 2-5-15,0-4-5 0,-1-1 2 0,1 0-7 16,1-3 3-16,-4 1 17 0,0-7-15 0,-2 3-16 16,1-1 9-16,-5-2-6 0,-1 3 0 15,0-5 15-15,-3 2-4 0,0 3 2 0,-3-3-29 16,-1 1-12-16,-5-2 13 0,1 2 2 0,-5 3-7 16,-4-3-8-16,3 5 13 15,-6 3-39-15,-1 1-7 0,0 4-29 0,-2 4-114 0,-2 5-101 16,5-1-506-16,-4 6 58 0,0 1 109 15</inkml:trace>
  <inkml:trace contextRef="#ctx0" brushRef="#br1" timeOffset="-132095.45">2346 10800 675 0,'0'0'272'0,"0"-6"-88"16,0 6-20-16,0 0 5 0,0 0-34 0,-3-4 19 15,3 4-8-15,0 0-13 0,0-7 3 16,0 7-42-16,0 0-9 0,0 0 2 16,-3-7-18-16,3 7-3 0,0 0-9 0,0 0-1 15,0 0-10-15,0 0-2 0,0 0-11 0,0 0 5 16,6 17-10-16,-3-9 21 0,-2 0-28 16,2 1 2-16,1 5-8 0,-4-3 0 0,0 2 19 15,1-1-11-15,1 2-11 0,-2-2-1 0,1 2-6 16,-1 0 20-16,3-3-17 0,-3 0 5 15,0 2-3-15,3-2-7 0,-3-3 4 0,0 0 4 16,0 1 1-16,0-1-4 0,0-1 7 0,0-1-12 16,0-2 10-16,0 3-6 15,0-7 6-15,1 8 5 0,-1-5-5 0,0-3-31 0,2 7-2 16,-2-7-62-16,0 0-39 0,0 0-135 16,0 0-488-16,0 0-24 0,7-17 102 0</inkml:trace>
  <inkml:trace contextRef="#ctx0" brushRef="#br1" timeOffset="-131583.03">2518 10626 770 0,'0'0'184'0,"0"0"-7"16,0 0-6-16,0 0-9 0,-17-1-9 15,17 1-27-15,0 0 4 0,0 0-7 0,0 0-3 16,0 0-25-16,0 0-13 0,0 0 13 0,0 0-11 15,0 0-4-15,0 0 12 0,0 0-46 16,0 0 31-16,0 0-29 0,-1-7 11 0,1 7-3 16,7-9-20-16,0 5-3 0,0-7 8 15,3 3-7-15,4-2-4 0,3-3 6 16,1-1-13-16,5-4 0 0,1 0 13 0,14-7-13 16,-4 0 0-16,3 2-2 0,-3-2-11 0,-3 4-13 15,-7 5 21-15,1 1-10 0,-2 1-8 0,-5-1 5 16,2 6 8-16,-7-1-11 0,0 1 6 15,-1 0 5-15,-3 3-16 0,1-1 3 0,-2 1 3 16,-2 3-8-16,1-3 0 0,-4 5-13 16,1-2 10-16,-4 3-18 0,0 0-7 0,0 0-10 15,0 0-21-15,0 0-13 0,0 0-46 16,0 0-41-16,0 0-97 0,-16 4-366 0,12 1-90 16,-1-3 59-16</inkml:trace>
  <inkml:trace contextRef="#ctx0" brushRef="#br1" timeOffset="-131208.45">2897 10184 634 0,'0'-6'238'0,"0"6"-15"0,0 0-16 16,0 0-38-16,0 0-15 0,4-3-13 0,-4 3 7 15,10-1-28-15,-10 1-12 0,10-6 2 16,-4 4-33-16,2-1-3 0,2-1-2 16,0 3-13-16,0-4 2 0,4 3-10 0,-4-2-5 15,3 0-12-15,-1 1-6 0,1-4 33 0,1 5-25 16,-1-3-10-16,1 3-6 0,-4-4-12 0,0 4 10 16,1-1-3-16,-4-1 0 0,0 3-7 15,-1 0 0-15,-6 1-13 0,14-1-11 0,-10-2 16 16,-4 3 10-16,0 0 21 0,6 10-23 15,-6-5 7-15,0 2 3 0,-6 1-2 16,2 2-4-16,-2 3 1 0,-2-1-5 0,1 2-8 0,0-3 0 16,1 4 15-16,-2-1-2 0,-1-2-8 15,5 4-13-15,-3-3-12 0,1 0-34 16,1 2-5-16,3-5-92 0,4 4-87 0,-1-3-430 16,6-4-69-16,-3 3 84 0</inkml:trace>
  <inkml:trace contextRef="#ctx0" brushRef="#br1" timeOffset="-130878.7">3426 9597 1067 0,'-2'-6'253'0,"1"0"-20"15,1 6-28-15,0-9-3 0,0 9-25 0,1-8-8 16,-1 8-18-16,-1-7-16 0,1 7-19 0,0-4-14 16,0 4-5-16,0 0-17 0,0 0-6 0,0 0-5 15,0 0-13-15,0 0-4 16,0 0-6-16,7 18 0 0,-4-8-21 0,2 2 6 15,-2 2-8-15,3 1-23 0,-2 10-8 0,2-2-2 16,-3 2-21-16,1 0-25 0,1 0-46 0,-3 0-8 16,2-2-59-16,-1-1-113 0,0 2-112 15,4-8-364-15,-4 1 36 0,2-2 113 0</inkml:trace>
  <inkml:trace contextRef="#ctx0" brushRef="#br1" timeOffset="-130446.6">3592 9626 637 0,'2'-7'253'16,"-2"3"-7"-16,1-3-31 0,2 0 0 0,-3-1-31 16,3 3-15-16,1-2-33 0,2 1-3 0,-2-1-23 15,3-1-8-15,0 4-2 0,2-1-13 16,-1-2-7-16,2 6-9 0,0-2-14 0,0-1-1 15,1 1 0-15,-1 3 8 0,0 0-28 0,1 2 5 16,-1 1-20-16,0 0-14 0,0 0 1 16,-3 4 5-16,-1 0 2 0,1 3 13 0,-6-2-30 15,1 4 4-15,-4 0-7 0,1-1 10 0,-5 4-2 16,2-3-6-16,-6 1-4 0,3 1 17 16,-3-3-26-16,3 1 19 0,1-3 12 15,2-5 1-15,-3 5 4 0,3-1 8 0,1-4 13 16,0 0-5-16,-1-2 5 0,4-2-10 0,-2 5-11 15,2-5 24-15,0 0-26 0,0 0-13 16,0 0 3-16,19-7 2 0,-8 5 0 0,-1-4 0 16,0 6-2-16,4-7 0 0,-4 4 4 0,4-2-9 15,0 3-6-15,0 0-7 0,2-4-23 16,-1 6-31-16,1-3-15 0,-1 1-34 0,1-1-87 16,1-4-99-16,-3 7-513 0,3-2 52 0,-4 2 136 15</inkml:trace>
  <inkml:trace contextRef="#ctx0" brushRef="#br1" timeOffset="-130040.77">4207 9303 1011 0,'-1'-3'332'0,"1"3"-17"16,-4-7-33-16,4 7-37 0,-6-7-35 0,6 7-15 15,-4-1-26-15,4 1-13 16,0 0-13-16,-16 12-20 0,8-6-15 0,-1 9-6 0,2-1-15 16,0 4 0-16,-3 6-10 0,3-1-11 15,3-1-7-15,-3 3 3 0,4-1-16 16,-1 1-8-16,4-2-2 0,0-4-3 0,0-1 1 16,4 1-11-16,-1-3 0 0,1-1-8 0,0 0 16 15,2-7-26-15,0 4 5 0,2-6 16 16,2 1-26-16,-3-2 0 0,3-3-5 0,0-2 5 15,0-1-8-15,0 0 13 0,1-4-5 0,-4-2 3 16,0 3-8-16,3-3-1 0,-6 0-1 0,-1-3 4 16,1 1 11-16,-1 1-13 0,-3 0 0 15,0-2-3-15,-1 3 5 0,-2-1 1 16,-3-1-14-16,2 3 9 0,-6 4 9 0,0-4-14 16,-1 4-4-16,-2 1-4 0,0 1-21 15,1 1-21-15,-1 1-25 0,3 2-107 0,-4 0-126 16,4 3-566-16,-1 0 144 0,4-3 25 0,1 3 62 15</inkml:trace>
  <inkml:trace contextRef="#ctx0" brushRef="#br1" timeOffset="-129931.61">4227 9561 780 0,'0'0'243'15,"0"0"-53"-15,-11-1-108 0,2 7-287 16,-2-3-458-16</inkml:trace>
  <inkml:trace contextRef="#ctx0" brushRef="#br1" timeOffset="-129018.78">3611 10893 678 0,'3'-7'246'0,"-3"2"-8"16,4-1-46-16,0-1-16 0,-1 3 6 16,0-4-34-16,1 3-25 0,0-3 10 0,5 1-28 15,-4 1-13-15,4 0 6 0,1 0-11 0,0-1-13 16,1 3-7-16,2-2-14 0,-2 4-7 15,2-3 6-15,1 4-14 0,0 1-2 0,-4 0-3 16,4 1 3-16,-1 5-5 0,-3-5-8 0,1 6-3 16,-4 3-5-16,-1-2 14 15,-2 2-11-15,-1 5-16 0,-3 2 3 0,-6 8 0 16,-1-3-20-16,-6 4-18 0,-2 1 25 0,-1-1-48 16,-2 2 17-16,-2-6 11 0,3 2 10 15,3-9 0-15,0 0 31 0,2-4 5 0,1-1 10 16,1-3 16-16,3 0-19 0,-1-1 11 0,5-4-5 15,3-2 0-15,0 0-16 0,0 0 3 0,0 0 2 16,11-19-4-16,-1 12-1 16,0-3-17-16,4-1 17 0,2 3-10 0,-2-2 10 0,3 2-2 15,1-2-5-15,-2 3-6 0,-1-1 16 16,1 1-13-16,-1 3-2 0,-2-2 17 16,4 5-37-16,-4-2 4 0,-2 0-5 0,-1 3 2 15,0 0-1-15,1 5-6 0,-1-3-13 0,-3-2-31 16,2 5-15-16,2-3-51 0,-7 4-33 15,3-2-47-15,2-4-43 0,-4 4-491 0,1 0 33 16,1-4 115-16</inkml:trace>
  <inkml:trace contextRef="#ctx0" brushRef="#br1" timeOffset="-128236.83">4531 9347 778 0,'0'0'274'0,"-27"-7"-26"0,27 7-115 15,0 0 21-15,0 0-14 0,-7-4-7 0,7 4-5 16,0 0-20-16,0 0 2 0,-7-3-20 16,7 3-6-16,0 0-10 0,0 0-12 0,0 0-9 15,-11 7 1-15,8-4 0 0,-3 3-13 0,5 1 5 16,-2 2-18-16,-3 1 18 0,5 2-18 16,-5 2 70-16,2 3-22 0,3-2 1 0,-1 2-10 15,2-1-3-15,0 1-21 0,2-3 21 0,3 0-23 16,-2 1 21-16,4-1-14 15,-1-3-17-15,1-1 15 0,4 1-2 0,-1-5-11 16,3 1 8-16,4-2-8 0,-3-2-5 0,3-3 8 16,1-2-8-16,-2-1 0 0,2-3-7 0,-1 0-1 15,0-2-9-15,-4-2 1 0,1 1 1 16,0-7 0-16,-5 2 5 0,0 2-5 0,-3-2-18 16,-3-3 15-16,0 6 3 0,-6-3-6 0,0-1 11 15,-3 4-15-15,-2-3-3 0,-2 3 7 16,-4 2-14-16,0-1 20 0,-2 4-31 0,-2-1 2 15,2 5 1-15,1 1-11 0,2 2-25 0,-4 1-15 16,3 4-34-16,0 2-82 0,1 3-89 16,2 4-602-16,1 3 84 0,0 3 91 15,4 0 73-15</inkml:trace>
  <inkml:trace contextRef="#ctx0" brushRef="#br1" timeOffset="-127629.08">3967 10643 821 0,'-3'-9'231'16,"3"9"-9"-16,0 0-14 0,0-8-27 16,0 8-12-16,3-8-13 0,0 5-25 0,4-5-3 15,3-2-18-15,4-1 0 0,3 0-18 0,1-5-7 16,5 6-11-16,-2-8 5 0,6 3-25 15,0-1-8-15,0-2 3 0,1 1 2 0,-1 2-8 16,1-2-4-16,-3 2-16 0,0 0 8 0,3 2-6 16,-7 1 1-16,0 2-6 0,-4 0 3 15,0 2-15-15,-4 1 18 0,1-2-19 16,-4 3 16-16,-3 4-7 0,4-2-4 0,-5 0 4 16,-2 1-1-16,2-3-12 0,-3 5 9 0,-3 1 6 15,7-5-7-15,-7 5-22 0,1-2 6 16,-1 2-10-16,0 0-16 0,0 0-15 0,0 0-2 15,0 0-42-15,0 0-41 0,0 0-38 0,0 0-48 16,0 0-75-16,0 0-261 0,0 0-187 16,0 0 100-16</inkml:trace>
  <inkml:trace contextRef="#ctx0" brushRef="#br1" timeOffset="-127050.93">4370 10165 1023 0,'-6'-4'300'0,"6"4"-31"0,0 0-29 0,0 0-22 0,-7-3-24 16,7 3-22-16,0 0-19 0,0 0-4 16,0 0-19-16,0 0-4 0,0 0-3 15,0 0-29-15,20-5 1 0,-13 3-5 0,4 2-24 16,-1 0 14-16,3 0-19 0,1 0-5 16,-1-2-15-16,-2 2-2 0,2-5-6 0,1 4 8 15,-3 1-15-15,2 0 4 0,-3 0-9 0,-2 0-16 16,-8 0 20-16,16-2-12 0,-8 4 0 0,1-2 8 15,-6 4-14-15,4 0-12 0,-6 1 15 16,1-2-12-16,-2 6 17 0,-2-1-17 0,1 2 7 16,-2 3-5-16,-3-1 10 0,2 3-2 0,-2 0-8 15,-2 0 0-15,4-2 10 0,-2 2-28 16,0 2 8-16,2-2-29 0,1-5-4 16,-1 7-24-16,4-4-43 0,1-3-28 0,1 0-75 15,-2-3-114-15,7 3-526 0,0-6 73 0,0 0 109 16,3-4 34-16</inkml:trace>
  <inkml:trace contextRef="#ctx0" brushRef="#br1" timeOffset="-126799.63">4839 9909 778 0,'0'0'291'16,"0"-6"-17"-16,0 6-33 0,0 0-26 0,-1-6-26 16,1 6-15-16,0 0-28 0,0 0-5 0,0 0 0 15,0 0-28-15,0 0-6 0,0 0-17 16,18 11-8-16,-11-1-8 0,-1-2-13 0,-2 0-17 16,2 7-11-16,2-3-2 0,-2 3-47 0,-2 2-22 15,3 3-57-15,-1-7-58 0,-1 4-147 16,1-2-493-16,0 3 38 0,-2-4 99 0</inkml:trace>
  <inkml:trace contextRef="#ctx0" brushRef="#br1" timeOffset="-126378.14">5064 9750 824 0,'-3'-7'330'0,"3"7"-15"0,3-7-36 16,1 4-36-16,-1-4 0 0,-3 7-36 15,7-7-17-15,-3 6-14 0,2-4-25 0,0 0-15 16,2 4-18-16,2 0-8 0,-3-2-15 0,0 1-19 16,4 2-6-16,-11 0-14 0,19 2-7 15,-11 2-24-15,1-1-7 0,-1 3 3 16,-2-3-9-16,1 4-12 0,-3 0 0 0,-1 3 3 15,0-2 5-15,-3 4-1 0,-3 0-2 0,0-2-10 16,-3 6 0-16,1-4 23 0,-2 1-23 16,-2 1 0-16,5-4 15 0,-3-2-20 0,3 2 15 15,-2-2 5-15,3-2 16 0,2-2-1 0,-5 3 1 16,5-1 12-16,-1-4-15 0,2-2 11 16,0 0-4-16,0 0 4 0,0 0 1 15,12 0-19-15,-12 0 4 0,18-8 1 0,-8 3-3 16,4 0-13-16,-1-2 10 0,0-1 6 0,2 1-21 15,1 2 5-15,-1-2-15 0,1 1-24 16,-1-1-43-16,1 4-53 0,-2-4-49 0,-4 3-136 16,4 0-563-16,-4 2 51 0,0-3 121 0,1 1 56 15</inkml:trace>
  <inkml:trace contextRef="#ctx0" brushRef="#br1" timeOffset="-125951.68">5577 9385 693 0,'-4'-4'279'0,"4"4"-31"0,-6-3-33 0,6 3-23 15,-17 5-17-15,10 2-24 0,-6-3 5 0,2 5-26 16,-2 6 1-16,-1-2-29 0,0 3 8 15,0 2-20-15,0 3-13 0,2 1-11 0,1-2-12 16,1 3-3-16,3 0 0 0,0-4-15 0,3-1-8 16,1 2-2-16,2-4-8 0,1-3 23 0,1 2-13 15,2-5-10-15,4 2 0 16,0-3-16-16,0-2 9 0,0-2-6 0,4 1 13 0,-1-4 0 16,0-2-21-16,3 0 16 0,-3 0-11 15,-3-4 6-15,4 0 5 0,-1-4-3 16,-4-1-5-16,1 1 5 0,-3 0-2 0,3-1 13 15,-4 1-9-15,-3-3-7 0,1-2 3 0,-1 4-3 16,-1-1-7-16,-2 0 2 0,-1 1 2 16,0 0-7-16,-2 0 0 0,-1 2 10 0,0 2-18 15,1 1-25-15,-2 0 0 0,1 1-16 0,1 1-10 16,6 2-18-16,0 0-67 0,0 0-94 16,-14 0-36-16,14 5-504 0,0-5 69 15,0 0 92-15</inkml:trace>
  <inkml:trace contextRef="#ctx0" brushRef="#br1" timeOffset="-125606.24">5820 9461 947 0,'0'0'314'0,"-3"-8"-32"15,3 8-34-15,0 0-20 0,-7-2-13 16,7 2-46-16,0 0 3 0,-15 7-19 0,9 0-17 15,0 0-21-15,2 2 0 0,-4 1-15 0,2 2-18 16,0 3 7-16,2 0-9 16,0 2-14-16,1-2 1 0,0 1-13 0,3-3-13 15,0 1 7-15,0-4-14 0,3 0 1 0,0 0-9 16,1-1 2-16,2-5-18 0,1 3 42 16,1-7-17-16,-2 2-14 0,4-2 20 0,-10 0-26 15,21-7 13-15,-14 3-10 0,3-2 0 0,0-4-10 16,-2 2 0-16,1-2 7 0,-2-4-5 0,-3 6-2 15,0-4 17-15,-1-1-19 0,-3 2 6 16,0-3-14-16,0 3-8 0,-3 1-11 0,-1-2-5 16,0 3-61-16,-3 1-43 0,-2 5-154 0,2-2-587 15,-1 3 45-15,-5 0 101 0,3-3 73 16</inkml:trace>
  <inkml:trace contextRef="#ctx0" brushRef="#br1" timeOffset="-124120.18">5560 4311 458 0,'0'0'146'0,"0"0"25"0,0 0-43 0,0 0 0 16,0 0-5-16,-14-1-8 16,14 1 3-16,-6 1 20 0,6-1-64 0,0 0 16 15,0 0-21-15,0 0-8 0,0 0-2 0,-10 0-15 16,10 0-6-16,0 0-10 0,0 0 3 15,0 0 13-15,0 0 9 0,19 7 9 0,-7-4-19 16,1-3-15-16,5 4 11 0,4-8-8 0,-1 4-6 16,10 0 90-16,-3-3-25 0,6 2-3 15,3-5-28-15,1 4 7 0,3-3-7 0,0 1 0 16,0 0-10-16,3 0 20 0,-6-3-28 0,3 1 18 16,0 2-8-16,-4-3-18 0,-3 2 3 15,-3 2 8-15,-6-1-14 0,-2 1-9 16,-3 0 15-16,-2-1-6 0,-4 3 4 0,0-2 1 0,-1-1 9 15,-4 2-29-15,-1 2 3 0,-8 0 0 16,7-1-18-16,-7 1 0 0,0 0 3 16,0 0-8-16,-24 6-16 0,14-5 16 0,-8 3-21 15,-1 0-2-15,-2-1 0 0,0 0-31 0,-6 1 3 16,3 2-16-16,-7-5 11 0,1 3-3 0,2 0-3 16,-3-1 6-16,-3 0 2 0,3 0 13 15,1-2-5-15,-1 0 5 0,0 1-8 0,7 1 21 16,-3-3 12-16,3 0 1 0,3 0 20 0,-2 0-3 15,5-3 3-15,1 1 10 0,0 2 16 16,1-1 7-16,1 0 0 0,5 1-4 16,-1-3 9-16,1 1-5 0,0 1-5 0,10 1 1 15,-11 0-1-15,11 0-3 0,0 0 3 0,0 0 16 16,0 0-34-16,0 0 0 0,0 0 13 16,0 0-7-16,36 0-1 0,-20 1 6 0,5 1-1 15,3 1-2-15,-1-3-13 0,8 1-2 0,0-1 17 16,3 1-12-16,1-1 0 0,-1 0 12 15,0 0-12-15,-3 0-6 0,0 0 9 0,-1 2-4 16,-5-2-27-16,1 3-54 0,-5-2-101 0,-4-1-659 16,-3 1 74-16,-4 2 69 0,-3 1 89 15</inkml:trace>
  <inkml:trace contextRef="#ctx0" brushRef="#br1" timeOffset="-119505.08">4227 11090 744 0,'0'0'279'16,"0"0"-20"-16,0 0-29 0,3-7-28 0,-3 7-12 15,0 0-21-15,0 0-18 0,0 0-15 0,0 0-16 16,0 0-13-16,0 0-12 0,0 0-8 15,0 0-10-15,14 1-36 0,-14-1-51 0,10 7-77 16,-10-7-141-16,15 2-566 0,-9 5 72 0,1-2 52 16</inkml:trace>
  <inkml:trace contextRef="#ctx0" brushRef="#br1" timeOffset="-119330.93">4514 11101 739 0,'0'0'223'0,"0"0"20"0,7-7-28 15,-7 7-20-15,6-1-26 0,1-1-16 16,-7 2-45-16,11 0-16 0,-11 0-59 0,14-1-58 16,-4 2-124-16,3 1-522 0,-2-2 42 0,2 0-11 15</inkml:trace>
  <inkml:trace contextRef="#ctx0" brushRef="#br1" timeOffset="-119178.78">4869 11022 660 0,'0'0'217'0,"7"-4"62"0,-7 4-33 0,0 0-26 16,4-2-12-16,-4 2-37 0,0 0-12 15,10-1-34-15,-10 1-15 0,0 0-20 0,10-1-52 16,-3-2-71-16,-7 3-90 0,17 3-202 0,-7-2-445 15,1-1 79-15</inkml:trace>
  <inkml:trace contextRef="#ctx0" brushRef="#br1" timeOffset="-119019.14">5245 11019 540 0,'4'-1'199'0,"-4"1"-22"0,7-2-8 0,-7 2-26 15,7-2-25-15,-7 2 10 0,10-3-39 0,-4 1-48 16,-6 2-53-16,15 2-98 0,-15-2-41 16,16 3-523-16,-9-1 47 0</inkml:trace>
  <inkml:trace contextRef="#ctx0" brushRef="#br1" timeOffset="-118847.18">5492 11026 534 0,'7'-2'246'0,"-4"-3"-8"0,-3 5-43 0,1-3-8 16,-1 3-26-16,6-5-8 0,-6 5-12 15,3-3-23-15,-3 3-16 0,4-3-25 0,-4 3-44 16,10-4-33-16,0 3-20 0,-10 1-100 0,13-1-121 16,-2 1-453-16,-11 0 31 0</inkml:trace>
  <inkml:trace contextRef="#ctx0" brushRef="#br1" timeOffset="-118200">5731 10819 811 0,'-4'-1'212'15,"4"1"-12"-15,0 0-16 0,0 0-12 0,0-7-6 16,0 7-20-16,0 0 8 0,0 0-24 16,0 0-4-16,4-6-16 0,-4 6-13 15,7-4-13-15,0 2-12 0,-1-3 2 0,1 4-15 16,3 1-2-16,1-3 1 0,-1 2-12 0,0-2-5 15,7 3-10-15,-6 3 8 0,6-3-42 16,-4 1 26-16,2 2-10 0,1-3-11 0,-2 4-25 16,-4 0-7-16,3 0-19 0,-5 0 11 0,2 3-24 15,-4-1 3-15,-2-2 11 0,-4 4-6 16,0 1-38-16,-3-1 20 0,-1 0 13 0,1 1 11 16,-4-1-11-16,1 2 5 0,1-3 3 15,-1 1 35-15,-1-1 1 0,0 0 23 16,4-4 2-16,0 5 18 0,-4-3 8 0,6-3 0 15,-2 4 2-15,-1-2 16 0,4-4 7 0,-3 6-12 16,3-6-18-16,0 0 7 0,0 2-10 0,0-2-5 16,0 0 13-16,10 4 0 0,-10-4-8 15,14-4-5-15,-14 4-10 0,11 0-10 0,-2 4 4 16,-1-3 14-16,2 0-16 0,0 1-3 0,-2 4 1 16,1-3 12-16,-2 5-2 0,-3-3 5 15,2 3-21-15,1-3 19 0,-7 6-16 0,1-2 10 16,-2 1-2-16,-2-1-1 0,-1 2 4 0,-3 2 1 15,-2-2 4-15,2 1-14 16,-4-2-2-16,4-3 3 0,-3-3-6 0,-1 3 1 16,2-4 4-16,2 1-2 0,0-4-5 0,-4 0-13 15,4-6-23-15,1 4-10 0,3-4-10 16,-1-2-42-16,1-2 1 0,3 3-29 0,0-1-45 16,3-3-11-16,1 1-25 0,2 2-498 0,4-1 30 15</inkml:trace>
  <inkml:trace contextRef="#ctx0" brushRef="#br1" timeOffset="-117728.83">6268 10901 885 0,'3'-8'295'16,"1"5"-37"-16,-1-4-89 0,-3 0-8 15,3 5 6-15,-2-4-27 0,1-1-4 0,-2 7-5 16,-2-10-1-16,1 6-30 0,-2 0-5 0,3 4 5 15,-6-10-24-15,2 7-9 0,-4-1-13 16,-2 3-6-16,1 0-2 0,1-1-5 0,-2-1-15 16,0 6 12-16,-4-1-4 0,4-1-6 0,0 0 0 15,2 6-18-15,-1-1 18 0,2-2-28 16,1 4 10-16,2-1-22 0,0 3-1 0,1-3-2 16,2-1-16-16,1 2 3 0,1-4-6 15,2 3 11-15,4-2 3 0,-4-2-3 0,4 0 0 16,0 0 2-16,-1-2-2 0,-6-1 13 15,18-4-5-15,-11 1-11 0,4 2 13 0,-1-5 21 16,-1 5 10-16,2-5 15 0,-7 5-10 0,3-3 5 16,-1-2 13-16,0 5-13 0,-2-1 19 15,3-2-6-15,-7 4-6 0,7-7 17 0,-4 6-17 16,-3 1 9-16,3-3 10 0,-3 3-13 0,0 0-18 16,7-6 0-16,-7 6-11 0,0 0 4 15,0 0-11-15,0 0 0 0,0 0 8 0,0 0 0 16,0 17 2-16,-3-7-20 0,3 1 0 0,-3 0 2 15,3 0 3-15,0 3-7 16,0 2-22-16,0-1 6 0,3 1-36 0,-3-2-10 16,3 3-38-16,0-2-16 0,2 0-82 0,1-5-15 15,-2 4-33-15,-4-4-34 0,6-2-468 0,1-1 77 16,4-4 61-16</inkml:trace>
  <inkml:trace contextRef="#ctx0" brushRef="#br1" timeOffset="-117320.59">6552 10883 752 0,'-1'-7'207'0,"2"5"44"16,-1-4-26-16,0 6 47 0,-1-10-26 0,-1 8-16 15,2 2-46-15,-4-6 11 0,4 6-26 0,-8-7-21 16,2 7 1-16,2-3-27 0,4 3-24 16,-17-1 12-16,10 1-18 0,7 0-15 15,-16 2-3-15,8 0-5 0,1 2-13 0,-2 0-12 16,2 2 2-16,-1-2-10 0,2 3-3 0,2-3-5 15,1 0-7-15,3 3-6 0,0 1 13 16,0-8-20-16,3 10 7 0,1-6-12 0,2-3-8 16,2 1 15-16,2-2-13 0,-3 0 9 0,-7 0-6 15,20 0 0-15,-10-1 5 0,0-1-8 0,-2-2 3 16,2 2 5-16,-3-3 0 16,3 4 18-16,-6-2-5 0,2-1 10 0,-2 1-2 0,2 2 7 15,-6 1-10-15,8-6-10 0,-8 6 20 0,6-4-17 16,-6 4-9-16,0 0 9 15,0 0-16-15,0 0 15 0,0 0-10 0,0 0-7 16,0 0-3-16,0 0 20 0,-6 21-18 0,1-13 9 16,2 7-12-16,3 1 9 0,-3 3-6 0,0 2 11 15,2 4-26-15,-1 2 5 0,1 0-7 16,1 3-26-16,0-2-39 0,0 4-61 0,-3 3-179 16,3-5-581-16,-4-3 72 0,2-2 132 0,1-1 37 15</inkml:trace>
  <inkml:trace contextRef="#ctx0" brushRef="#br1" timeOffset="-116631.8">6203 10469 675 0,'0'0'231'16,"4"6"4"-16,-4-6-38 0,0 0 3 0,0 0-13 15,16-12-18-15,-6 7-26 0,-3 0-23 16,3-1-2-16,1-3-3 0,3-1 3 0,2 0-13 15,2-2-18-15,1-1-5 0,3-4-13 16,2-1-5-16,3 3 67 0,-3-2-11 16,-1-1-18-16,5 3-5 0,-4-2 3 0,3-1-33 15,-6 3 2-15,2-2-5 0,-2 6 8 0,-3-3-11 16,-1 3-23-16,3-3 6 0,-7 6-3 0,-1-2 8 16,0 3-21-16,-4 0 13 0,2 3-21 15,-3-3-2-15,0 0 8 0,-1 6-11 0,-2-5-23 16,0 5 3-16,-4 1-8 0,6-7-35 0,-6 7 7 15,3-3-41-15,-3 3-56 0,0 0-41 16,0 0-103-16,0 0-604 0,0 0 103 0,0 0 51 16,0 0 120-16</inkml:trace>
  <inkml:trace contextRef="#ctx0" brushRef="#br1" timeOffset="-116336.3">6759 9833 726 0,'0'0'251'0,"0"0"-31"0,0 0-17 15,0 0 7-15,0 0-42 0,8 10-19 0,-5-10-24 16,1 7 16-16,2-4-31 0,-3 2-18 15,4 5 3-15,1-2-21 0,-2 0-5 16,1 7 3-16,0-6-18 0,3 7 10 0,-6-2-13 16,3-1-25-16,-1 4-8 0,2-2-13 0,-2 2-33 15,1-2-47-15,-4-2-55 0,1 2-108 16,2-1-90-16,-3-3-419 0,2-3 43 0,1 2 107 16</inkml:trace>
  <inkml:trace contextRef="#ctx0" brushRef="#br1" timeOffset="-115943.65">6983 9757 1046 0,'0'0'295'0,"-1"-8"-9"0,1 8-27 0,0-6-13 16,0 6-34-16,0-8-17 0,0 8-29 0,0 0 3 15,4-9-33-15,2 9-1 0,-6 0-14 16,10-4-14-16,-2 0 1 0,-2 4-24 0,4 0 3 16,-10 0-23-16,18 0-5 0,-11 0-3 0,2 0-20 15,2 0 8-15,-4 6-31 0,0-4 12 16,2 3-22-16,-1 0-8 0,-4 2 2 0,2 1-5 16,-6 1 8-16,0 0-10 0,0 4 10 15,-3-2-10-15,-1 2 0 0,-6-1 10 16,3 2-16-16,0-3 16 0,-3 2 3 0,3-1-1 15,-3-4-9-15,3 0 2 0,4 1-1 0,-3-1 19 16,1-2-20-16,1-2 4 0,1 1 6 0,3-2 2 16,0-3-3-16,0 0 1 0,0 0 15 15,12 5-11-15,-12-5-1 0,22-6-4 0,-7-3 6 16,1 6-3-16,2-2 5 0,-2-3 13 0,5 3-25 16,-4 0-21-16,0-2-24 0,1 0-50 15,-1 4-69-15,0-2-146 0,-1 1-561 0,-2 0 64 16,0 0 138-16,-3-2 26 0</inkml:trace>
  <inkml:trace contextRef="#ctx0" brushRef="#br1" timeOffset="-115488.83">7436 9437 1044 0,'0'0'363'0,"0"-6"-68"0,0 6-16 16,0-6-23-16,0 6-13 0,0 0-41 0,-6-6-18 15,6 6-12-15,0 0-29 0,-14 7-7 16,4 0-24-16,0 3-9 0,0 0-6 16,-4 5-12-16,3 3-14 0,-2 3 9 0,2-2-16 15,-2 6-11-15,6 0-4 0,0-1-16 0,0 0 11 16,4-4-13-16,3 1-14 0,0-3-6 0,3 0-1 15,0-3 21-15,4-3-21 0,1 3 0 16,2-7 8-16,-1-1-13 0,3-2 3 0,1 0-6 16,-3-5-2-16,0 0 13 0,0-3 3 0,0-4-19 15,1 2 8-15,-4 2-5 0,0-4 5 16,-1-1-2-16,2-1-1 0,-5 1 3 0,0 3-7 16,-3-1 12-16,0-1-7 0,0 0-14 15,0 7 11-15,-3-10-2 0,-3 3 4 0,1 6-2 16,-2-5 6-16,1 5 6 0,-1-1-27 15,7 2-11-15,-11-1-15 0,11 1 8 0,-12 0-28 16,12 0-39-16,0 0-77 0,-7 3-94 0,10 1-625 16,-3-4 92-16,0 0 116 0,0 0 38 15</inkml:trace>
  <inkml:trace contextRef="#ctx0" brushRef="#br1" timeOffset="-115148.77">7638 9526 765 0,'0'0'279'0,"-3"-7"-21"0,3 7-27 16,-7-1-16-16,7 1-18 0,-11-3-21 0,11 3-19 15,0 0-22-15,-16 3-20 0,10-3-7 0,1 7-3 16,-2-4-10-16,4 5-11 0,-4 0 11 16,4 4-21-16,0-2-15 0,3 0-5 0,-3 5-11 15,3-5-7-15,3 4 2 0,0-3-7 0,0-2-16 16,1 0 9-16,2-2-12 0,1 0 29 15,4 0-25-15,-5-4-1 0,5-2-10 16,-1-1 21-16,0 0-16 0,0-1-13 0,2-1 11 16,0-3-3-16,-5 1 3 0,4-3 0 0,-4 0 4 15,-1-3 4-15,-2 2-11 0,2-1 5 16,-2-4 8-16,-4 3-10 0,0 0-1 0,-4 2 4 16,1-2-14-16,0-2 13 0,-1 2-17 0,-2 0-1 15,2 3 8-15,-2-1-21 0,1 0-37 0,-1 4-22 16,-1-1-38-16,4 4-30 0,3 1-131 15,-14 0-223-15,14 0-291 0,-7 1 71 0,7-1 77 16</inkml:trace>
  <inkml:trace contextRef="#ctx0" brushRef="#br1" timeOffset="-115066.2">7751 9469 419 0</inkml:trace>
  <inkml:trace contextRef="#ctx0" brushRef="#br1" timeOffset="-112357.64">7105 10868 714 0,'0'-10'253'0,"0"7"-99"0,0 3 2 15,-3-11 5-15,3 10-10 0,0 1-2 16,0-10-6-16,0 10 5 0,-4-7 24 0,4 7 20 16,0-7-31-16,0 7-10 0,-3-1-28 0,3 1-8 15,0 0-7-15,0 0-11 0,0 0-15 16,0 0 5-16,0 0-23 0,0 0 2 0,0 0-14 15,3 22 9-15,-3-12-15 0,4 1 5 16,-8 8-5-16,4 0-17 0,0 0 6 0,-4 3-9 16,4-3-6-16,-6 5-4 0,3 1 9 15,-1-2-12-15,1-3-23 0,0-3 7 0,0-1 9 16,2 0-14-16,-3-5-2 0,4 1 10 0,0-2 7 16,-3-2 9-16,3-5-1 0,0 3-20 15,0-6 2-15,0 0 14 0,0 0-9 0,0 0 3 16,0 0-5-16,0 0 16 0,8-18-19 0,-5 12 16 15,0-2-8-15,0 5 5 0,-2-4-10 0,2 4 10 16,0-2-7-16,3-2 2 0,-2 5-2 16,3-5-11-16,0 6 11 0,-1-2 2 0,4-1-8 15,1 3 3-15,-1-2 5 0,0 3-5 0,1 0-2 16,2-3-14-16,2 7 11 0,-2-2-23 16,-3-2-13-16,4 1-13 0,-1-1 16 15,-2 0-11-15,2 0 13 0,-3 0-5 0,1 0 18 16,-4-3-5-16,0-1 5 0,3 3 0 15,-3-1 10-15,0-3 8 0,-1 1 5 0,-3-2 8 16,1 3 12-16,0-2 4 0,-1-2 11 0,-2 4 11 16,2-4-2-16,-3 5 15 0,0 2-26 0,0-9 3 15,0 9 23-15,0-9-21 0,0 9 3 16,0-6-8-16,0 6-12 0,0 0-3 0,0 0 5 16,0 0-18-16,0 0 3 0,0 0-6 0,0 0 16 15,0 0-8-15,-7 18 16 0,7-10-21 16,0 5 0-16,0-1 0 0,0 1-2 15,0-1 5-15,1 2-8 0,1-3 12 0,-1 4-7 16,2-1-15-16,0-1-28 0,0 1-29 0,1-3-7 16,-1 2-64-16,0-1-41 0,1-4-11 15,3-1-683-15,0 0 57 0,-3-4 99 0,5-3 70 16</inkml:trace>
  <inkml:trace contextRef="#ctx0" brushRef="#br1" timeOffset="-111931.2">7625 10893 908 0,'-4'-3'338'0,"1"-3"-36"0,3 6-20 0,-4-3-31 16,4 3-29-16,-7-5-27 0,7 5-26 0,-9-2-13 15,9 2-8-15,-11 1-20 0,11-1-7 16,-10 1-19-16,6 4-18 0,1-3-2 0,-4 5-5 15,3 0-5-15,-2 2-3 0,3 0 5 0,2 1-30 16,-2-2 4-16,3 2-17 0,0-2-3 0,0-1-10 16,0 3 8-16,3-2-6 15,1 2-2-15,-1-3 0 0,0 1-10 0,5-2 10 0,-4-2 5 16,2 1-26-16,0-3 3 0,1-1 10 16,1-1-10-16,-8 0 18 0,16-1-15 15,-9 1 4-15,1-7-17 0,-2 2 5 0,1-1 3 16,-1-3-4-16,-2-1 27 0,3-2-8 0,-7 1-11 15,3 3-4-15,-2-3 2 0,-1-2-5 0,0 5 7 16,-1-3 19-16,-1 1-26 0,1 2 5 16,-2-1-6-16,-4-2-1 0,6 7 30 0,-5-3-23 15,3 4-5-15,-1-1-8 0,4 4 0 0,-10 0-7 16,10 0-14-16,0 0-4 0,-11 7-13 16,8 0-59-16,0 2-36 0,0 0-90 0,2-3-58 15,1 6-566-15,1-4 77 0,1 2 84 0,2 2 79 16</inkml:trace>
  <inkml:trace contextRef="#ctx0" brushRef="#br1" timeOffset="-111480.83">7820 10851 1018 0,'0'0'305'0,"-4"-8"-24"16,4 8-17-16,-6-7-46 0,1 4-21 0,5 3-23 15,-6-1-8-15,6 1-20 0,-10-1-5 0,10 1-11 16,-10 2-17-16,3 4-21 0,0-2 5 16,3 4-12-16,-2 0-13 0,2 2-16 15,1 4 16-15,-1-4-26 0,0 5 7 0,1 1-7 16,3-4-5-16,0 2 3 0,0 0-21 0,0-2 10 16,3 2-12-16,1-4 12 0,0-1-20 15,0 0 12-15,5-1-4 0,-2 0 2 0,4-1-5 16,-1-5-5-16,0 2 5 0,1-4 2 0,-1-3-5 15,3 2-12-15,-2-1 2 0,-1-5 8 16,0 5-5-16,1-4 2 0,-2-2-5 0,1-2 5 16,-2 3 6-16,-4-1-4 0,2-2-9 0,-3 2 7 15,0-3-2-15,-2-2 7 0,-1 5-5 16,3-3 8-16,-6 1-15 0,0-1 5 0,2 1 2 16,1 2-20-16,-3-2 22 0,0 3-7 15,-1-1-2-15,4 1-6 0,-7 2 1 0,7 0 7 16,-4-2-10-16,4 4 2 0,0 3-7 15,-6-7 13-15,6 7-24 0,-7-1 1 0,7 1-14 16,0 0-4-16,0 0-34 0,-9 8-12 0,9-8-49 16,-1 8-36-16,1-2-105 0,-4-2-38 0,4 5-561 15,0-3 102-15,4 0 90 0,-3-3 77 16</inkml:trace>
  <inkml:trace contextRef="#ctx0" brushRef="#br1" timeOffset="-111370.84">8059 10864 115 0</inkml:trace>
  <inkml:trace contextRef="#ctx0" brushRef="#br1" timeOffset="-105911.64">1130 11530 478 0,'0'0'97'0,"0"0"16"0,0 0 0 16,0 0-6-16,0 0 80 0,0 0-5 0,-4-4-13 15,4 4-21-15,0 0-10 0,0 0 13 16,0 0-30-16,0 0-11 0,0 0-21 0,0 0 9 16,0 0-14-16,0 0-5 0,0 0-9 15,0 0-6-15,0 0-18 0,0 0 15 0,0 0-17 16,0 0 7-16,0 0-23 0,0 0 21 0,0 0-8 15,0 0-3-15,0 0-12 0,0 0-1 16,0 0 6-16,0 0 7 0,23 0-10 0,-23 0-10 16,0 0 23-16,11 0-15 0,-11 0 10 0,10 4-18 15,-10-4 17-15,10 1-1 0,-10-1-16 0,14 0 20 16,-7 2-23-16,-7-2 6 16,14 0-1-16,-6 0-2 0,1 0-13 0,1 0 6 15,1 0 1-15,-1 0 9 0,0 1-3 0,-2-1-5 16,2 0 7-16,2 0-10 0,-1 2-7 15,0-2 15-15,2 0-21 0,1 0 6 0,-4 3-6 16,4-3-48-16,-1 0 2 0,-3 0-17 0,4 0 4 16,-3 1 21-16,3-1 6 0,-1-1 12 15,1 2-8-15,-1-1-7 0,-2 0 27 0,5-1-14 16,-2 1 17-16,1 0 5 0,0 0 1 0,3 0-8 16,-1-3 35-16,4 1-35 0,-1 1 2 15,0 1 21-15,4-2-13 0,0 1-2 0,4-3 22 16,0 1-20-16,2 1-5 0,1-1 13 15,-3 0-1-15,3-3 14 0,-1 5-14 0,1-6-4 16,0 6 17-16,-1-6 9 0,1 5-4 16,0-5-22-16,-1 4-3 0,-1-2 5 0,1 0-5 15,-4 0 8-15,5-2 12 0,-3 6-17 0,2-6 2 16,-2 6-3-16,-1-3-7 0,1 1 33 16,-1 0-28-16,-3-1 16 0,-3 1-24 0,5 3 3 15,-4-3 2-15,5-1 3 0,-3 4 8 0,2-1-8 16,-1-1 0-16,2-2 8 0,1 3-19 15,2 1 11-15,-2-2 8 0,0 1 10 0,-1 0-15 16,1-4 4-16,-2 4-14 0,1 1 1 16,0-3 6-16,1-1 0 0,-4 3 3 0,4-2 5 15,-4-1-11-15,-1 4 19 0,4-3-19 16,1-3 8-16,-4 5 0 0,-3-1-10 0,5-3 0 16,-2 5-8-16,4-3 16 0,-3-2-8 0,2 3 7 15,0-3 8-15,-1 2-15 0,2 1-5 16,-3-3 0-16,2 4 17 0,0-6 1 0,0 7-5 15,1-4-1-15,-1-1-12 0,-6 4 15 0,2-1 3 16,1 1-8-16,1-3-3 0,-2 3-7 16,1-2 15-16,-3 0-7 0,3 2 9 0,-4-2-2 15,4 2 8-15,-3-4-13 0,-1 4 16 16,4-1-22-16,-3-3 9 0,-1 5 12 0,1-1-15 16,0-1 3-16,2-2-6 0,-3 3 3 15,-2-1-2-15,1 0-3 0,2-3-3 0,0 4 3 16,-4 1 15-16,4-1-18 0,-3 0 6 0,1 0-6 15,-4-3 11-15,1 4-8 0,1 0 5 16,-3 0 2-16,4-1-2 0,-2 1 5 0,1-2-2 16,0 1-11-16,0-2 11 0,-3 2-8 0,6 1 5 15,-2 0 18-15,-4 0-18 0,6 0-8 16,-3 0 5-16,3 0-4 0,-2 0 7 0,2-2 0 16,0 2-8-16,-2 0 0 0,5 0 19 0,-2 0-9 15,0-1 21-15,2 1-20 0,-2 0-8 16,3-1 15-16,-4-2-13 0,1 1 19 15,3 2-27-15,-3-1 11 0,-1 1 3 0,4 0-3 16,-3-1-8-16,-1 1 11 0,1 0 2 16,-1-1-13-16,0 1 13 0,-2 0-12 0,2 0 14 15,0 0 4-15,-2 0-14 0,-2 0 0 0,2 0-2 16,-1 0 16-16,3 0-17 0,-2 0 12 0,2 0-12 16,0 0 9-16,2 1-3 0,-3-1 0 15,5 0 0-15,-3 0 0 0,-1-1 0 0,1 0-5 16,3 1 10-16,-3 0-13 0,-1 0 16 0,4 0-5 15,0-4 2-15,1 4-5 0,-2 0-3 16,1 0 8-16,3 0-10 0,-3 0-3 0,3 0 14 16,-3-1-17-16,3 1 19 0,-3 0-5 15,4 0 9-15,0-2-17 0,-1 2 8 16,1-4-11-16,-2 4 6 0,-2-1 2 0,6 1-3 16,-5 0 6-16,2 0-6 0,-2 0 3 0,5-3 3 15,-2 2 4-15,2-2-14 0,1 1 19 0,-3 1-6 16,2 0-6-16,1 1-3 0,-4-1-2 15,3 0 0-15,1 1 2 0,-3-4 19 0,-1 4-4 16,0 0-24-16,-3 0 17 0,1 0-8 0,2 0 1 16,-4 0 2-16,1 0-3 0,1 0 6 15,-1 0 9-15,-1 0-19 0,-2 0 7 16,3 0 0-16,-3 0-8 0,2 0 8 0,-2 4 8 0,0-4-1 16,2 1-27-16,-2-1 17 15,3 0 3-15,-3 0 11 0,2-1-17 0,1 1 9 16,0 0 5-16,0 0-3 0,-1-4-8 0,-1 4-15 15,2 0 29-15,-1 0 14 0,1 0-27 0,-3 0-4 16,3-3-1-16,-3 3 12 0,-1-1 3 16,1 1-8-16,-2-3-8 0,-4 3 5 0,1-1 1 15,-2 1 2-15,-1 0-10 0,-2 0 10 0,-1 0-6 16,-10 0 6-16,18 0 3 0,-12 0-3 16,-6 0-23-16,10 1 2 0,-10-1-7 0,1 7 21 15,-1-7-150-15,-7 13-99 0,-3-4-386 0,-1 1-139 16,-5 0 93-16,1-2 45 0</inkml:trace>
  <inkml:trace contextRef="#ctx0" brushRef="#br1" timeOffset="-104991.41">3058 11681 657 0,'0'0'228'0,"0"-6"-5"0,0 6 2 0,2-7-94 15,-2 7 17-15,0-3-5 0,0 3-12 16,0 0-3-16,1-7-5 0,-1 7-21 16,0 0-10-16,0 0-2 0,0 0-8 0,0 0-10 0,0 0-8 15,0 0-6-15,0 0-1 0,0 0-9 16,0 0-7-16,-1 25 8 0,1-12-21 15,0-1 18-15,-2 6-20 0,1-1-1 0,1 4 4 16,-3-2-14-16,0 6 5 0,0 0-4 0,3-3-11 16,-1 3-3-16,1 1-35 0,0-1-44 15,-3-5-71-15,3 2-103 0,3-6 10 0,-3 3-532 16,3-2 41-16,1-3 123 0</inkml:trace>
  <inkml:trace contextRef="#ctx0" brushRef="#br1" timeOffset="-104693.64">3325 11651 785 0,'0'0'307'0,"-1"-4"-17"16,1 4-42-16,0 0-12 0,0 0-19 15,0 0-38-15,0 0-33 0,0 0 5 0,4 21-13 16,-4-14-2-16,0 1-21 0,3 6-7 0,-3-2-6 16,3 5-28-16,-3 3 13 15,0 0-30-15,3 0 4 0,-3 2-5 0,0 3-27 0,0 0-27 16,1 3-30-16,-1 0-108 0,-3-3-86 16,3 1-510-16,-1-5-44 0,1-1 57 0,-6-1 130 15</inkml:trace>
  <inkml:trace contextRef="#ctx0" brushRef="#br1" timeOffset="-104114.04">3099 11901 711 0,'-3'-4'271'16,"3"4"-53"-16,0 0-16 0,3-7-20 15,0 1-28-15,0 5-6 0,4-2-12 0,3-2-8 16,4 1-11-16,-4-1-22 0,8 0 2 0,-1 2-20 16,4 1 13-16,-1-3-47 0,3 5-15 15,-2-3-35-15,3 2-37 0,0 0-35 0,-3-2-47 16,2 3-30-16,1 3-15 0,-4-2-13 0,1-1-14 16,0 1 32-16,-5-1 30 15,-1 0 19-15,1 0 45 0,-4 0 67 0,1 0 20 16,-2-1 39-16,1-3 33 0,-4 2-10 0,1 2 10 15,-1-1 38-15,-8 1 1 0,10-6 20 0,-4 5-8 16,-3-2-8-16,1-1-12 0,-4 4-28 16,5-4 89-16,-5 4-10 0,6-6-34 0,-6 6 9 15,3-2-37-15,-3 2 3 0,0 0-10 0,0 0-13 16,0 0-5-16,0 0-3 0,0 0-17 16,0 0 10-16,0 0-24 0,0 0 3 0,0 0-20 15,-21 9 13-15,18-2-16 0,-3 2 0 0,5-1 5 16,-2 3-17-16,3-3 4 0,0 2 6 15,0-3-24-15,3 1-9 0,-2 2-9 0,2-3 16 16,3 0 3-16,1-6-6 0,1 5-15 0,-1-3 21 16,5-2-3-16,-1-1-8 0,-1-1 0 15,0-2-2-15,1-3 18 0,2 1-11 16,-6 0 11-16,4-1-5 0,-4-3-3 0,-1 1 2 16,-2 0 16-16,2-1-18 0,-6 1 5 0,4 1 5 15,-4 2-15-15,-4-1 3 0,1-1-6 16,-1 4-2-16,-2-1-11 0,-1 4-25 0,7 0 8 15,-20 0-41-15,13 4-37 0,-3-1-4 0,-1 3-49 16,4-4-10-16,-3 8-77 0,3-10-41 0,3 10-494 16,4-5 59-16,-3 4 87 0</inkml:trace>
  <inkml:trace contextRef="#ctx0" brushRef="#br1" timeOffset="-103641.52">3858 11806 936 0,'6'-5'231'0,"-6"5"-37"15,4-3 3-15,-4 3-12 0,3-5-1 16,-3 5-43-16,4-2-11 0,-4 2-9 0,0 0-11 16,0 0-11-16,0 0-17 0,0 0-2 0,0 0-11 15,0 0-13-15,3 10 13 0,-3-3-25 16,0 1-14-16,0-1-19 0,3 1-22 0,1 2 14 16,-1-3-13-16,1 3-29 0,3-3 6 0,0 0-10 15,2-3 9-15,1 3-1 0,1-4 4 16,-1 1 13-16,0-3 13 0,1-1-8 15,-1 0 31-15,0 0-3 0,4-1-15 0,-4 0 3 16,-3-2 22-16,3 1 11 0,-3 1-10 0,0 1 12 16,-7 0-38-16,14 0 8 0,-7-2 12 15,-7 2-12-15,0 0 5 0,13 0-8 0,-13 0-2 16,8 2 4-16,-8-2-7 0,10 3 5 0,-4 2 0 16,-3-5 8-16,4 6-8 0,-2-2 8 15,1-4-10-15,1 5 12 0,0-3-5 0,3-2 1 16,0 0-4-16,0 0 1 0,4 0 0 0,-4-7 4 15,4 3-6-15,3-2 4 0,-7-2 10 16,4-3-7-16,-1 0 2 0,-2 1 24 0,-1-1-21 16,-3-3 23-16,0 3-8 0,3-3 3 0,-7 5-11 15,1-2 9-15,-4 1 9 16,0 0-22-16,0 0-9 0,-3 5 11 0,-1-2-7 16,-4 1-3-16,2-1-3 0,-4 6-15 0,-4 1 7 15,4 0 11-15,0 1-49 0,-4 3-7 0,4-1-24 16,0 4-10-16,2-1-63 0,-2 3-34 15,4 0-82-15,2-6-16 0,2 6-508 0,1-1 76 16,2 1 77-16</inkml:trace>
  <inkml:trace contextRef="#ctx0" brushRef="#br1" timeOffset="-102205.41">4507 11767 734 0,'7'-2'341'0,"-7"2"-45"0,4-4-24 15,-4 4-29-15,0 0-43 0,0 0-8 16,0 0-8-16,0 0-48 0,0 0 7 0,0 0-7 16,0 12-34-16,-3-4 0 0,2-3-12 0,1 2-11 15,-4 1-22-15,4 0 12 0,0-1-31 16,0 3-15-16,-3-3-10 0,6 1-16 0,-3 1 6 16,0-3 2-16,4-1-15 0,-1 0 5 0,1-3 12 15,2 1-4-15,-6-3-6 0,14-5 3 16,-3 4 18-16,-4-6-20 0,2 0 7 15,2 2 23-15,-1-1 16 0,-3-1-6 0,3 0-2 16,-3 2 0-16,0-1-8 0,-1 0-5 0,1 3-8 16,-2-2 6-16,1 4-9 0,-2-2 6 15,2-1-2-15,-6 4-14 0,10-1 9 0,-10 1-6 16,11 0-13-16,-11 0 13 0,13 8 3 0,-10-7-1 16,5 6 6-16,-4-6 3 0,2 6-11 15,-3-2-13-15,4 0-18 0,-1 2 14 0,-1-4 1 16,1 2-9-16,-2 0 2 0,2-1 0 0,-3-3 13 15,4 3 0-15,1-3-16 0,-8-1 14 16,13 0 19-16,-13 0-6 0,14-5 6 0,-7 5 6 16,-1-3-25-16,1 1 19 0,0-3 14 15,0 3-16-15,-3-3 3 0,2 4 8 0,1-1-11 16,-7 2-8-16,7-5 14 0,0 4-3 16,-7 1-6-16,7-3-9 0,-7 3 2 0,9 0 7 15,-9 0 6-15,0 0-5 0,15 4-13 0,-12-4 5 16,1 7-11-16,-1-6 6 0,3 4 26 15,-2-3-14-15,3 4-1 0,-3-2 12 0,2 0-21 16,-2-1 13-16,2-3-5 0,1 1 6 0,0 4-9 16,-7-5 13-16,17-3-12 0,-6 0-8 15,-4 1 2-15,2-3-2 0,-2-3 0 0,4 1-8 16,-7 1 6-16,5-2-9 0,-5 0 14 16,2-5 15-16,-2 4-31 0,-1 0 30 0,-3 2-22 15,0-2 13-15,0 1-1 0,-2 4-4 16,1-1-9-16,-3 1 17 0,4 4-22 0,-13-3-9 15,6 3 20-15,7 0-1 0,-18 5-9 0,9-2 12 16,-1 4-9-16,-4 1 12 0,4 1 10 16,-1-1-20-16,1 2 2 0,3 3 5 0,-2-3-4 15,4 5-6-15,-1-5 5 0,5 0 6 0,-2-2-6 16,3-1 5-16,0 0-4 0,3-4 12 0,1 1-5 16,3-1-15-16,-7-3 15 0,11-2 0 15,-11 2-8-15,16-6 3 0,-5 2 7 0,-4-1 3 16,2-2 1-16,-1 4 14 0,2-2-10 15,-3 1 6-15,2-2 4 0,-4 4-2 16,1-4 8-16,1 4-6 0,-7 2-7 0,7-5 0 16,-4 4-6-16,-3 1-14 0,7-4 7 0,-7 4 10 15,0 0 0-15,0 0 3 0,0 0-10 0,10 9-11 16,-9-6 21-16,1 4-16 0,2-1 8 16,-1-1-18-16,1 2 1 0,3 1-19 0,-4-1 10 15,1 0-17-15,2-4 10 0,-2 3 7 0,3-4 1 16,3-2-3-16,-3 2-3 15,3-2-2-15,0-2 3 0,1 1-16 0,-1-5 30 0,4 2-14 16,-4-3-1-16,0 0 16 0,4-1 0 0,-4 1-8 16,-1-1 18-16,0 1 23 15,0 1-23-15,-2 1 25 0,0-2 14 0,0 3 12 16,-3-2-13-16,2 3 3 0,-3-1-13 0,-3 4-7 16,7-8 7-16,-4 7-7 0,-3 1-6 0,4-6 0 15,-4 6-12-15,0 0 5 0,0 0 12 16,0 0-7-16,0 0 0 0,10 7-3 0,-10-7-13 15,4 8 19-15,-4-1-4 0,3-6-6 0,0 5-4 16,-3-6 6-16,7 6-1 0,-3-2 9 16,0-3 7-16,-4-1-18 0,13 4 13 0,-7-4 10 15,5-4-36-15,-1 4 16 0,0-3-5 0,1-2-6 16,-1 2-5-16,3-4 11 16,-2 0-8-16,2-2 10 0,-2 0 8 0,-4 2-13 15,3-3-16-15,-6 2 19 0,6-3-8 0,-7 3 0 16,1-1 12-16,2 0 24 0,-5-1-26 0,2 5 11 15,0-1-11-15,0-1 8 0,-3 3 4 16,3-2-4-16,-3-1-15 0,5 6 2 0,-5 1-11 16,0 0 14-16,0 0 0 0,0 0-14 0,0 0 9 15,0 0 2-15,6 18 0 0,-5-6-5 16,2 1 17-16,0 2-12 0,-3 3-7 0,4 7 9 16,-1 0 1-16,0 0-8 0,0 7 2 0,1 0 3 15,0 1 8-15,-4-5-8 16,3 4 5-16,-3-6-2 0,-3 5-3 0,3-5 5 15,0 1-5-15,-4 1 0 0,0-6-8 0,-2 1 21 16,-4 2-16-16,3-7 8 0,-4 3-12 0,-2-3 2 16,-1-2 10-16,0 0-16 0,-3-5 19 15,1 3-10-15,1-5-6 0,-4-5 10 0,4 1 11 16,-1-2-10-16,1-3 2 0,2 0 5 0,-1-3-10 16,1-4 13-16,0 0-3 0,5-1-10 15,1-3-2-15,4-3 7 0,0 2-13 0,6-5 6 16,1-3 7-16,5 1-8 0,5-3-5 0,-1 1 3 15,6-3 8-15,1 4-3 0,3 0 8 16,-2 2-6-16,-3 1 1 0,1 3-1 16,2 2-2-16,-4-2 0 0,0 4-5 0,-3 3-10 15,0 3-3-15,-1-1-31 0,-2 1-10 0,-1 1-25 16,-4 1-29-16,-6 2-104 0,12 2-108 16,-9 2-548-16,0-1 54 0,-3-3 120 0,3 8 46 15</inkml:trace>
  <inkml:trace contextRef="#ctx0" brushRef="#br1" timeOffset="-101778.84">5860 11701 1075 0,'0'-8'320'0,"-6"4"-39"15,3-2-22-15,-1-1-11 0,1-1-23 16,0 5 3-16,0-4-49 0,2 0-12 0,-6 3-19 16,7 0-7-16,-3-3-11 0,2 4 1 0,-2-4-31 15,3 7-6-15,0-8-17 0,0 8-13 0,4-10 13 16,-1 3-13-16,4 6 0 0,0-6-21 16,-1 5 1-16,4 0-11 0,1-3 3 0,-1 4-15 15,1 1-4-15,2 0 4 0,1 3 5 0,0 1-19 16,-4-1 1-16,3 1-16 15,-2 0-5-15,-1 6 16 0,-3 0-8 0,0-1-3 16,-4 2-5-16,-2-1 3 0,-2 4 10 0,-2-3-13 16,-5 6 24-16,2-2-11 0,-1-1-13 0,-7 0 15 15,4 0-4-15,0 0-1 0,-1-3 6 16,1-2-11-16,1 3 6 0,2-3 12 0,0 0-41 16,3-5 23-16,-2 4-4 0,5-1-6 0,-2 0 2 15,6-4-9-15,-2 4-21 0,8-2-16 16,-1-2-20-16,5 3-84 0,0-4-118 15,5 4-154-15,-1-2-407 0,0 3 49 0,-3 0 113 16,3 0 94-16</inkml:trace>
  <inkml:trace contextRef="#ctx0" brushRef="#br1" timeOffset="-101639.58">6056 12193 688 0,'0'0'292'0,"-11"-9"-39"0,11 9-17 0,-3-3-29 16,3 3-130-16,0 0-267 0,-3-4-513 0,3 4 96 16</inkml:trace>
  <inkml:trace contextRef="#ctx0" brushRef="#br1" timeOffset="-94184.73">1776 13041 660 0,'-8'-8'235'0,"5"1"-17"15,0-3 2-15,0 8-43 0,0-4 4 0,2 0 4 16,-2 4-1-16,3 2-30 0,-4-9-21 0,1 8-28 15,3 1-5-15,-3-7-11 0,3 7-15 16,0 0 3-16,0 0-18 0,0 0 10 0,0 0-10 16,-11 10-5-16,11 3 2 0,-3-3-7 0,2 11-16 15,-2 0-10-15,3 4 0 0,-6 1-10 0,2 8 7 16,1 0-12-16,-5 3-11 0,5-3 1 16,-4 1-13-16,1-2 2 0,0 1-13 15,-2-6-7-15,2-3-13 0,2-3 12 0,0-6 19 16,1 1 7-16,0-7 11 0,-1 3 7 15,0-4-15-15,4-6-15 0,-3 4 17 0,3-7 13 16,0 0-10-16,0 0 5 0,0 0 8 0,0 0-10 16,0-17-3-16,0 7 0 0,7 2-3 15,-3-1 6-15,0 0-1 0,5 2-12 0,-2-2 15 16,0 0-2-16,4 2-11 0,1 0 8 0,3 0-13 16,-2-3 6-16,2 8 2 0,1-4-3 15,2 3 0-15,1-1 3 0,-2 1 0 16,1-2 0-16,-1 3 0 0,-3 2-8 0,0 0-10 15,3-1 2-15,-7 0 14 0,0-1 2 0,1-1 25 16,-2 2-12-16,1-1-3 0,-3-3-8 16,-2 2-4-16,1-4 17 0,-3 3 26 0,0-2-8 15,1-2-3-15,-4 1 11 0,0-1-8 0,0 0 29 16,-4-2-21-16,2 0 10 0,1 1-16 16,-2 0 6-16,-1 3 0 0,1 0-5 0,-1-1 12 15,1 4-15-15,2-4-2 0,-2 4-18 0,3 3 10 16,-3-4-16-16,3 4 14 0,0 0 4 15,0 0-10-15,-7 15-5 0,5-4 8 16,2 3-13-16,2 0 5 0,-1 3 6 0,2 2 9 0,0 5-10 16,1-2-2-16,2 0-13 0,-1 2-5 15,1-1 10-15,0-3-23 0,1 1-6 16,-4-3-14-16,5-3-36 0,-4-2-52 0,2 2 13 16,-3-7-10-16,1 2 0 0,2-3-82 0,-5-7-79 15,6 6-448-15,-4-5 64 0,-3-1 20 16</inkml:trace>
  <inkml:trace contextRef="#ctx0" brushRef="#br1" timeOffset="-89566.49">2327 13226 524 0,'0'-8'192'0,"0"8"80"15,-1-3-27-15,1 3-2 0,-4-7-10 0,4 7-15 16,0 0-34-16,0-7 3 0,0 7-33 0,-3-8-14 16,3 8 6-16,0-4-5 0,0 4-13 0,-3-6-2 15,3 6 12-15,-3-3-10 0,3 3-34 16,0 0-4-16,-1-5 0 0,1 5 12 0,0 0-28 16,0 0-17-16,-6-7-1 0,6 7-7 0,0 0-9 15,0 0-9-15,0 0 2 0,-15 15 8 16,9-9-2-16,0 3-16 0,2 1-3 0,-2 3-7 15,2-1-3-15,-3 5 6 0,6-2 2 0,-2 0 0 16,3-4-18-16,-3 6 5 0,6-7-8 0,-3 5 11 16,3-7-6-16,0 6-7 15,2-4 8-15,-1-2-8 0,2 0-11 0,1 0 9 16,2-6 7-16,2 3-5 0,0-3 12 0,-1-2-12 16,3-1-3-16,-3-3-2 0,2 2 8 0,-2-5-1 15,3 1-7-15,-3-1 10 0,0-2-13 16,0-2 5-16,-2 1 16 0,-2-1-13 0,-2-3 2 15,-1 3-2-15,0-3 23 0,-3 0-23 0,0 3-10 16,-3-4 15-16,0 4-3 0,0-2-5 16,-1 2 8-16,-4 1-2 0,2 1 4 0,0-1-22 15,-1 3 23-15,3-1-21 0,-6 2-11 16,3 4-4-16,1-3-26 0,6 5 31 0,-11-1-31 16,11 1-23-16,0 0-41 0,-8 8 6 15,6-2-47-15,2-6-72 0,6 11-99 0,-1-7-507 16,4 0 79-16,4 1 93 0,-2-3 37 0</inkml:trace>
  <inkml:trace contextRef="#ctx0" brushRef="#br1" timeOffset="-89174.82">2665 13146 632 0,'0'0'261'0,"3"-7"-8"15,-3 7-33-15,-3-8 21 0,3 8-57 16,-5-5-10-16,5 5-7 0,-6-4-16 0,6 4-31 15,-10-1-2-15,10 1-18 0,-14 4-11 0,7-2 1 16,-3 8-19-16,4-4-9 0,-2 7 4 0,1-1-19 16,1 3 4-16,2 3-18 0,1-3 3 15,0 2 5-15,0 1-5 0,6-1-18 0,-3-1 15 16,3 1-8-16,0-2-7 0,4 2 0 0,-3-7 5 16,6 2-10-16,0-3 8 0,0-5-9 15,1 0 9-15,2-1-3 0,1-3-3 0,0-2-5 16,2 0 24-16,-4-3-16 0,0-3-6 0,3 1-9 15,-8-3 5-15,2 2 10 0,-2-2 2 16,-3 1-12-16,-1-4 10 0,-2 1-13 16,-1-1 5-16,-3 1-8 0,2-1 16 0,-7 1 11 15,2-1-24-15,-1 2-5 0,-6-2-3 0,5 2-2 16,-4 3 5-16,1 1-15 0,1 3 4 16,3-2 1-16,-3 4-18 0,-1-4-5 0,4 6-11 15,7 0-30-15,-12 0-5 0,12 0 20 0,-8 4-85 16,8-4-25-16,0 0-84 0,-1 9-92 15,12-4-436-15,0-1 90 0,6-1 56 0</inkml:trace>
  <inkml:trace contextRef="#ctx0" brushRef="#br1" timeOffset="-88940.31">3112 13115 893 0,'0'0'312'0,"0"0"-23"0,0 0-20 15,7-3-39-15,-7 3-9 0,0 0-19 16,0 0-31-16,11 4-30 0,-5 1 2 0,-3 0-17 16,4 2 2-16,0 0-31 0,4 1-10 0,2 2 3 15,1 0-24-15,-1 5-2 0,5-1 3 0,2 4 2 16,-3-3-20-16,3 2-24 0,-2 0-17 16,2-1-26-16,-6 1-23 0,4 0-69 0,-2-1-62 15,-2-12-132-15,-1 13-515 0,1-4 35 0,-4-2 96 16,-2-3 45-16</inkml:trace>
  <inkml:trace contextRef="#ctx0" brushRef="#br1" timeOffset="-88722.18">3437 13102 918 0,'0'0'326'0,"-4"-4"-22"0,4 4-25 0,-3-5-31 15,3 5-25-15,0 0-21 16,0 0-15-16,-17 9-18 0,10-3-5 0,-3 4-36 16,-3 5-13-16,-1-1-7 0,3 5-11 0,-9 4-33 15,3-3 5-15,0 5-20 0,3 0-52 0,-4 0-63 16,3 3-80-16,0-6-169 0,1 3-522 16,5-3 87-16,1-6 61 0,1-4 31 0</inkml:trace>
  <inkml:trace contextRef="#ctx0" brushRef="#br1" timeOffset="-88399.97">3714 12993 1034 0,'0'0'348'0,"0"0"-26"0,1-3-38 16,-1 3-35-16,0 0-34 0,0 0-21 0,0 0-12 15,0 0-23-15,0 0-16 0,-1 19-7 16,-3-6-19-16,1-1-4 0,3 5-8 16,-3 4-26-16,2-2-7 0,-2 6-5 0,3 0-9 0,0 0-11 15,-3 5-1-15,3-3-21 16,0 2-40-16,0 2-47 0,3-5-78 0,0-9-209 0,-2 12-539 15,5-4 131-15,-2-4 19 0,3-6 111 16</inkml:trace>
  <inkml:trace contextRef="#ctx0" brushRef="#br1" timeOffset="-87911.77">3998 13105 821 0,'-4'-7'292'0,"1"0"-5"0,-1 5-47 0,0-4-9 15,1 0-42-15,3 6-5 0,-6-6-22 16,6 1-11-16,0 5 0 0,-4-8-26 0,1 6-5 16,3 2-15-16,-3-6-23 0,3 6-15 15,0-9 7-15,0 9-7 0,3-7-14 0,0 6 4 16,4-2-27-16,-3-1 11 0,2 1-15 0,2 1 5 15,2-1-1-15,-1 1 1 0,-9 2-21 16,21 5 3-16,-10-1-8 0,2-2 11 0,0 4-22 16,-1 2-6-16,-2 2-1 0,-1 4-13 0,-2 1-12 15,0-2-11-15,-3 6-12 0,-4 0-16 16,-3 1-28-16,-1 5-5 0,-3 0-13 0,-6 1-2 16,2 3-1-16,-3-2 3 0,4-2 39 15,-4-7-3-15,4-3 25 0,0 2 19 0,0-7 38 16,6 0 10-16,-5-4 23 0,5 1 5 15,-3-2 1-15,3-4 4 0,4-1-7 0,0 0 23 16,0 0-1-16,0 0-7 0,4-16 6 0,-1 10-6 16,1-3 5-16,0 5-3 0,5-2-12 15,-2 0 10-15,0-3-2 0,3 7-11 0,0-4 6 16,1 0-9-16,-1 4 1 0,0-1-5 0,1-1-14 16,-1 2 1-16,3 2 5 0,1 0 0 15,-4 2-8-15,4 2 0 0,-3 0 8 0,1 0-28 16,0-1-13-16,-2 4-20 0,3-1-32 15,-3 4-37-15,1-2-142 0,-1 0-58 0,0-2-481 16,0-1 112-16,-3-1 48 0</inkml:trace>
  <inkml:trace contextRef="#ctx0" brushRef="#br1" timeOffset="-87476.59">4610 12952 849 0,'0'-4'274'0,"-3"-3"-8"16,3 7-10-16,-8-4-25 0,5 0-21 15,-4 2-26-15,0 1-10 0,-4 1-23 0,11 0-23 16,-22 3-5-16,10 1-21 0,-4 2-10 0,-1 3-5 16,3 5-5-16,-4 3-10 0,2 0 7 15,-1 5-15-15,4 3-10 0,1 0-10 0,2-1-11 16,1 1 3-16,5-3-16 0,0 1 6 0,1 0-21 15,2-4 5-15,2-1 3 0,2-3-5 16,2 2-6-16,1-4 21 0,0-1-23 0,4-2 13 16,-2-2-8-16,2-1 11 0,0-3-32 0,1-1 16 15,-1-2-2-15,-1-1-1 0,2-2 13 16,-3-4-15-16,1 0-3 0,-2 0 8 16,0-3 3-16,0-2-23 0,-4 1 30 0,-3 0-10 15,0-5 15-15,0 7-10 0,0-7-15 0,-6 5-5 16,2-1 40-16,-3 1-38 0,0 0 3 15,0 1 13-15,1 3-16 0,-5 0-2 0,4 1 7 16,1 2-33-16,-1 2-26 0,7 1-14 0,-14 1-22 16,8 2-53-16,6-3-41 0,0 0-95 15,0 7-499-15,6 1 57 0,1-2 76 0</inkml:trace>
  <inkml:trace contextRef="#ctx0" brushRef="#br1" timeOffset="-87084">4879 13080 680 0,'-3'-7'290'0,"0"0"-34"15,-1 5-29-15,-2-4-14 0,2 4-21 16,-2-3-28-16,-2 4 17 0,1-3-24 0,1 1-6 16,6 3-16-16,-14-2-9 0,14 2-32 0,-14 5 6 15,8 0 0-15,-1 2-21 0,-3 1-7 0,6 6 0 16,-3-3-19-16,4 7-1 0,0-1-1 15,-1 3-13-15,4-1 3 0,0-1-8 0,4-1-9 16,-1-1 4-16,0 1 2 0,1-3-9 16,2-2-6-16,1 2 1 0,0-4 1 15,3-2-1-15,-3-1-6 0,4-3 5 0,-1 2-2 16,0-6-8-16,1 0-10 0,-1 0 10 0,-1-3 0 16,3-2 1-16,-2-4-12 0,0 1 4 15,1-2 2-15,-2-4 8 0,-2 3-19 0,-1-3 22 16,-2 1-11-16,0 0-3 0,-1-2 6 0,-3 5-3 15,0-7-6-15,-3 7 17 0,-1-3-9 16,0 3-4-16,-2-2 9 0,-1 3-17 0,0-2 8 16,-3 1 7-16,0 6-10 0,0 0 5 0,-1-3-8 15,1 6 3-15,0-2 7 0,-1 2-14 16,1 1-9-16,-3 2-10 0,2 1-22 16,1 4-63-16,0-3-17 0,-1 0-100 0,-13 6-145 15,18-2-454-15,-1 4 77 0,1-6 102 0</inkml:trace>
  <inkml:trace contextRef="#ctx0" brushRef="#br1" timeOffset="-75750.75">2445 14447 842 0,'-7'-6'248'16,"7"6"-41"-16,-3-2-12 0,3 2-16 0,-6-6-36 16,6 6-4-16,-7-2 1 0,7 2-24 15,0 0-14-15,-3-5 0 0,3 5-12 0,0 0-21 16,-5-4 8-16,5 4-8 0,0 0-8 0,8-6-7 15,-8 6-13-15,13-8 13 0,-3 6-29 16,2-1-14-16,4-2-29 0,1 2-41 16,4-1 20-16,-4 2-91 0,4-3-49 0,1 1-64 15,0 5-505-15,1 1 49 0,-5-2 59 0</inkml:trace>
  <inkml:trace contextRef="#ctx0" brushRef="#br1" timeOffset="-75538.75">2500 14714 803 0,'0'0'241'0,"0"0"56"0,-3-6-16 0,3 6-43 16,-3-4-10-16,3 4-28 0,6-8-13 15,-2 3-29-15,6-3-30 0,-3 4-23 0,6-3-43 16,1 0-32-16,3 0-19 0,4 3-78 0,-3-2-22 15,4 3-80-15,-10-1-228 0,15 4-386 16,-1 0 99-16,-1-2 60 0</inkml:trace>
  <inkml:trace contextRef="#ctx0" brushRef="#br1" timeOffset="-75053">3310 14291 742 0,'0'0'266'15,"0"0"-20"-15,0 0-16 0,-3-8-30 0,3 8-13 16,0 0-16-16,0 0-28 0,0 0-22 16,0 0-3-16,0 0-16 0,0 0-20 0,0 0 2 15,-13 14-4-15,9-5-27 0,1 0-12 0,-3 0-5 16,1 0-13-16,-1-1 8 0,2 2-8 15,1-2 0-15,-1-1-5 0,2 1-13 16,1 1 16-16,-2-5-6 0,0 0-7 0,1 2 2 0,2-6-13 16,-3 8 1-16,3-5 7 0,0-3 28 15,-3 7-46-15,3-7 0 0,0 5 6 16,0-5 9-16,3 4 3 0,-3-4-17 0,8 2 14 16,-1-2-9-16,-7 0 9 0,16 0-4 0,-5 0-1 15,2 0 0-15,1 0 26 0,-1 0-25 16,2 0-1-16,-2 2 1 0,0 0 17 0,-1-1-2 15,0 1-10-15,0-2-6 0,-2 6 0 0,0-4-9 16,3 3 17-16,-6 0-3 0,3 2 3 16,-6 1 6-16,-1 0 4 0,0 1-20 0,-6 3 20 15,2 1-15-15,-5 1 8 0,-1-2-6 16,-7 5-4-16,1-2-16 0,-1 2-8 16,0-3-20-16,-2-2-18 0,1 0-35 0,0-3-32 15,3 0-30-15,-4-3-136 0,5-3-474 0,1-2 65 16,3-3 92-16</inkml:trace>
  <inkml:trace contextRef="#ctx0" brushRef="#br1" timeOffset="-74835.5">3238 14371 980 0,'-2'-7'294'0,"2"7"-15"0,2-8-36 0,-1 3-17 15,5 1-16-15,-3-2-36 0,5-1-3 0,2 4-30 16,3-5 7-16,5 1-30 0,-1-1-13 16,3-1-15-16,4 1-31 0,4 0-29 0,2-1-14 15,2 1-52-15,-2 1-31 0,1 4-71 16,-1-2-103-16,-2 1-414 0,0 0-54 0,-5 2 31 16,1 2 109-16</inkml:trace>
  <inkml:trace contextRef="#ctx0" brushRef="#br1" timeOffset="-74303.56">4005 14284 857 0,'0'0'333'0,"0"-8"-39"0,-1 4-51 16,1 4 0-16,-2-7-10 0,2 7-25 0,-4-7-19 16,4 4-22-16,0 3-1 0,-6-6-18 15,6 6-15-15,-5-3-22 0,5 3-12 0,-7-5-9 16,7 5-6-16,0 0-20 0,-13 8 3 16,7-1-18-16,-2-1-11 0,2 0 13 15,-1 6-18-15,3-2-2 0,-2 3-10 0,1 0 7 16,2 4-5-16,-3-2-3 0,3 1-2 0,3-4-2 15,-1 3-1-15,1-1 8 0,1-3-3 16,-1 4-14-16,3-5 17 0,0 2-21 0,3 0 14 16,2-4 7-16,-4 2-11 0,5-4-14 0,1 0 2 15,1-3 5-15,2 0-8 0,-1-3 29 16,4 0-26-16,-2-3 10 0,0-4 8 0,6 3-23 16,-6-2 8-16,3-3 4 0,-4 1-4 0,1-3-6 15,-1-1 13-15,-3 2-4 0,1-1 1 16,-4-1-4-16,-1-5-3 0,-2 7-3 0,-1-5 6 15,0 2-11-15,-3 1 11 0,0-3-19 16,-3 4-7-16,0-3 3 0,-4 2-8 0,-2-1-3 16,1 1 21-16,-2-1-24 0,-3 2 22 15,2 1 7-15,1-2-3 0,-3 3 8 0,2 1-15 16,4 3-9-16,-3 0 4 0,-1-2-6 0,2 6 8 16,2-2-7-16,0-1-11 0,7 4-13 15,-14 0-17-15,14 0-34 0,-13 5-20 0,5-3-100 16,1 2-144-16,4 0-488 0,-3 1 102 0,5-2 41 15,-5 3 123-15</inkml:trace>
  <inkml:trace contextRef="#ctx0" brushRef="#br1" timeOffset="-73526.86">4531 14039 911 0,'0'0'345'16,"-4"-6"-58"-16,4 6-23 0,-3-2-42 0,3 2-2 16,0 0-38-16,0 0-13 0,0 0-10 0,0 0-21 15,-7 10-10-15,7-2-10 0,-2 2-16 16,2 4-7-16,0 0-11 0,-1 5-7 0,1-1-13 16,0 4-18-16,0-2-10 0,-4 5-3 0,4-4-10 15,0 0 3-15,0-3-6 0,-3 2-20 16,3-4 3-16,0-2 12 0,-3 0-20 15,3-3 10-15,0-3 3 0,0 4-8 0,-1-7-3 16,1 2 14-16,0-3 4 0,0-4-5 16,0 0-5-16,0 0 1 0,0 0-6 0,0 0 7 15,0 0 14-15,0 0-14 0,7-14 6 0,-7 14-3 16,0-8 11-16,4 2-26 0,-4 6 12 0,4-6 24 16,2 2-36-16,-5 1 3 0,5-2 12 15,0 4-10-15,2-2 7 0,2-1-9 0,-3 4 10 16,7-2-11-16,-1 1 0 0,0-1 6 0,-1 2-8 15,4 0-5-15,-2 0 10 16,2 0-3-16,2 2 1 0,-5-2-1 0,5 1 11 0,-2-1-16 16,-2 0-13-16,0-1-4 0,3-1-6 15,-6 2 0-15,2-2 16 0,-3 2-11 16,0-2 14-16,-2-1 9 0,2-2-12 0,-4 1 2 16,1 0 3-16,1-3-6 0,-5 2 11 0,0-2-5 15,-2 1 13-15,2-1 14 0,0-3-9 16,-3 3 2-16,-3 3 24 0,3-4-11 0,-3 2 5 15,2-2 8-15,1 3-16 0,-3 0 6 0,3-2-3 16,0 7-5-16,-7-7 7 0,6 6-2 16,1 1-10-16,-3-7 3 0,3 7-16 0,0 0 7 15,0 0 6-15,0 0-3 0,-7 14 0 16,5-7 1-16,2 4-11 0,2-3 7 0,-2 7 19 16,1 0-21-16,2-2 5 0,0 6-10 15,0-2-12-15,2 2 4 0,1-2-33 0,-2 3-13 16,2 1-41-16,1-2-89 0,-3 5-33 0,-1-6-242 15,7 2-390-15,0-2 93 0,1-6 68 16,-1 2 48-16</inkml:trace>
  <inkml:trace contextRef="#ctx0" brushRef="#br1" timeOffset="-72991.02">5365 14096 788 0,'-4'-5'325'16,"1"-2"-18"-16,0 6-20 0,3 1-29 0,-7-10-22 15,0 5-8-15,3 3-36 0,-2-2-21 0,-1 0-22 16,-2 1-11-16,0-1-33 0,3 4 18 16,-4-2-34-16,10 2 1 0,-21 4-11 15,11 1-5-15,-4 1-12 0,1 1-6 0,-2 2-17 16,6 2 1-16,-4 3 4 0,1-1-3 0,6 8-15 16,0-5 14-16,2 1-9 0,1 2-23 15,0-2 5-15,6-1 5 0,0 1-11 0,0-2-4 16,4-3-13-16,3 3 4 0,7-7 1 0,-4 2 3 15,8-2-8-15,0-1 7 0,0-7-2 16,3 0 7-16,3-1-17 0,0-6 20 0,1 0-10 16,-1-4-3-16,-3 1 1 0,0-5 7 0,-3 1 15 15,-1 0-17-15,-6-2 9 16,3 0-7-16,-4-2 5 0,-3-3 3 0,-2 8-5 0,-2-1-6 16,-3-2 8-16,-2 1 3 0,-1 4 7 15,-1-3-5-15,-5 5-2 0,-1 1-8 0,-4 0 0 16,-1-1 0-16,0 6-5 0,-4-2 10 15,2 5-2-15,0 0-11 0,1 0 3 0,-1 2-3 16,1 3-5-16,2 0-7 0,1 1-16 0,3 1-20 16,1 3-31-16,2 1-13 0,3-1-38 15,5 1-106-15,-3-3-193 0,9 4-416 0,3-1 142 16,4-4 17-16,0-2 121 0</inkml:trace>
  <inkml:trace contextRef="#ctx0" brushRef="#br1" timeOffset="-72539.03">5906 14062 1067 0,'0'-11'310'0,"-1"7"-8"0,1 4-54 16,-3-7-10-16,0 1-18 0,-2 5-36 0,5 1 3 15,-12-7-31-15,8 5-12 0,-6 2-24 16,10 0-5-16,-17 2 3 0,10 0-36 0,-4 3-5 15,4 1-18-15,-3 3 7 0,0 1-12 0,0 4-3 16,3-2-7-16,1 5 4 16,2-2-20-16,1 2-2 0,3 1 2 0,0-3-23 15,3 0 8-15,0-3-5 0,1 3 2 0,2-5-20 16,1 2 12-16,1-5 3 0,5-1-2 0,-6-1 0 16,7 0 2-16,-1-3-5 0,1-2 0 15,2-4-3-15,2 0 1 0,-4-2-1 0,3-2-2 16,-1-1 7-16,-4 0-14 0,1-3 17 0,-3 0-3 15,1-1 1-15,-2 0-6 0,-2-1 6 16,-1-4 12-16,-1 6-7 0,-2-4-13 0,-3 0 20 16,0 0-15-16,0 1 13 0,-3-2 0 0,-4 2-13 15,3 3 7-15,-2-3-12 0,-1 5 8 0,0 2 5 16,-3 0 4-16,3 1-22 16,0 3-23-16,0 0 5 0,-3 4-16 0,10 0-4 15,-14 6-34-15,7-2-69 0,0 2-121 0,1 3-613 16,5 1 94-16,-2 2 66 0,6-2 96 15</inkml:trace>
  <inkml:trace contextRef="#ctx0" brushRef="#br1" timeOffset="-71961.05">6361 13953 685 0,'0'0'226'0,"-2"-7"-1"0,-1 2-13 0,3 5 1 15,-6-8-31-15,5 6 7 0,1 2-30 16,-6-7-21-16,2 5 0 0,4 2 0 16,-6-6-20-16,6 6-15 0,-8-1-14 0,8 1-17 15,0 0-11-15,-16 6-7 0,12-1 0 0,-2 2 0 16,-2 1-3-16,2 2-18 0,2 4-10 0,1-3 21 15,0 4-9-15,-1 2-6 0,4-2-4 16,0 1-15-16,1 0 21 0,5 0-13 0,-2-3-15 16,2 2 2-16,1 0 7 0,4-5-14 0,-1-1 4 15,4-1 6-15,2 0 5 0,-3-2-10 16,5-3-6-16,-1-3 6 0,0 0 7 16,0 0-8-16,3-5 6 0,-2-1-5 0,3-2-16 15,-2-1 5-15,-1-5 31 0,-4 4-15 16,3-5-3-16,-7 2-8 0,1-3 6 0,-4 1-11 15,-1-1 11-15,-3 1 15 0,-2 0-23 0,-2-3 7 16,-5 3-2-16,2 3-5 0,-7-3 0 0,-2 7 5 16,0-1 8-16,-8 1-11 0,0 4-5 15,0 0-10-15,-1 5-43 0,0 2-52 0,-5 1-86 16,3 8-643-16,4 0 86 0,-4-1 76 0,0 0 45 16</inkml:trace>
  <inkml:trace contextRef="#ctx0" brushRef="#br1" timeOffset="-64842.01">6657 10550 437 0,'0'-7'149'0,"3"4"-1"0,-3-4 54 0,0 7-10 16,1-8-7-16,-1 1-22 0,3 4 4 16,0-4-37-16,-3 4 3 0,4-2-10 0,-4-2-18 15,1 2-10-15,2 0-87 0,0 2 7 0,0-2-2 16,0-2-11-16,1 4 4 0,-1-4 14 16,0 2-15-16,2 2 8 0,-2-4 23 15,0 2-3-15,1 0-36 0,2-2 14 0,-2 3 19 16,-1 0-24-16,1-5 19 0,3 1-12 0,-3 4 13 15,2-3 63-15,0 0-10 0,1 0 3 16,-2 3-23-16,1 0 3 0,-2-1-11 0,2 0 0 16,-3 3-18-16,1-3 31 0,2 4-30 0,-6 1-19 15,8-7 31-15,-5 7-28 0,-3 0 5 0,7-5 8 16,-7 5-21-16,6-4-10 0,-6 4 5 16,0 0 3-16,11 0-29 0,-11 0 21 0,7 7-10 15,-7-4 5-15,3 4 10 0,1 0-8 0,-1 3-4 16,0 3-1-16,-3-1 11 0,0 3-14 15,3 3 11-15,-2 6 0 0,-1 1-12 16,4 0 7-16,-1 1-6 0,0 4 11 0,-3 4-2 16,3 1 9-16,1-1-14 0,-1 6 7 0,-3-1-8 15,3-1 11-15,-6 19 4 0,3-1-2 16,3-2-5-16,-3 0 21 0,0 0 7 0,0 2-7 16,0-4-9-16</inkml:trace>
  <inkml:trace contextRef="#ctx0" brushRef="#br1" timeOffset="-64527.24">6890 11609 143 0,'0'-26'100'15,"0"1"-159"-15,0-3 49 0,0-1-65 0,3 0 60 16</inkml:trace>
  <inkml:trace contextRef="#ctx0" brushRef="#br1" timeOffset="-62794.66">6962 10519 350 0,'-1'-3'154'0,"1"3"-98"0,0-9 3 15,-3 3-5-15,0 4-8 0,3 2 8 0,-3-8-16 16,2 3 0-16,1 5-22 0,-3-6 25 0,-1 2-3 15,4 4-12-15,-3-8 27 0,3 8-32 16,-3-3 58-16,3 3-46 0,-1-7-4 0,1 7 12 16,-3-7-49-16,3 7 67 0,-3-1-41 0,3 1-8 15,0 0 8-15,0 0-8 0,-4-7-23 16,4 7 8-16,0 0 0 0,0 0 3 0,0 0-11 16,-9 15 23-16,8-7 8 0,-3 2-5 0,1 2-24 15,-1 1 1-15,1 5 0 0,0 3 2 16,0 0 16-16,0 4-5 0,2 0-11 0,-2 5 21 15,3-3-6-15,-6 6-9 0,1 6 76 16,2-3-7-16,3 4-11 0,-4-1-5 0,1 13 0 16,0-8 13-16,0-4-31 0,-1 12 19 15,4-11-4-15,0-2 6 0,-3-3-8 0,0 5-2 16,3-2 4-16,0-2-20 0,-4 2 8 0,3-3-10 16,1 6 2-16,0-4 5 0,0 14-71 15,-3-9-11-15,3-3 13 0,-3-1-5 0,0-1 16 16,2-1 4-16,1 1 1 0,-3 0 10 0,3-2-24 15,0-2 17-15,0-2 6 0,0-1 32 16,0-4-19-16,0 3-9 0,0-4 2 0,0 0-6 16,0 1 11-16,0-6-7 0,0-1 1 15,0-2 17-15,0 3-1 0,3-3-7 0,-3 0-1 16,0-4 1-16,0-3 9 0,0 4 1 16,1-5-3-16,-1 4-7 0,3-5 51 0,-6-1-64 15,6 0 7-15,-3-4 21 0,0 3-10 0,3 0 12 16,-3 0 8-16,0-4-15 0,0-3 10 15,0 8 13-15,0-2 13 0,0-6-34 0,3 5 28 16,-3-5 21-16,0 6-12 0,0-6 14 0,0 0-20 16,0 0 16-16,0 0-34 0,0 0-3 0,0 0 11 15,0 0-2-15,-3-17-11 16,3 9 10-16,-3-7-8 0,3 3 16 0,0-8-15 16,0-1-8-16,-3-4-3 0,3-6-5 0,-1 3-10 15,1-10 11-15,0 3 9 0,0-7 21 16,0 2-38-16,0-15-1 0,-3 0-12 0,3 0 36 15,0 2-34-15,3-4-5 0,-3 3 13 0,0 0-18 16,1-3 8-16,-2 4 5 0,1-4-5 16,0 0 5-16,0 6-19 0,-3-2 1 0,3 6-23 15,0-5 8-15,0 4-16 0,3-2-7 0,-3 6-8 16,0 3-11-16,0-11 19 0,1 5 5 0,-1 10 4 16,0-2 1-16,0-1 20 0,-1 3-38 15,1-1 18-15,-3 1 23 0,3-1-36 16,-3 6 13-16,3 3 0 0,-4 2-11 0,1-2 39 15,-1 4-18-15,1 7-2 0,0-2 7 16,2 4-5-16,-2 0 13 0,0 3 10 0,3 2-5 16,-4-2 7-16,1 5 9 0,0 3-37 0,-1 0 24 15,0-3-11-15,1 6 13 0,-1-3 10 0,4 5-9 16,-6-4 4-16,6 4 15 0,-6-4-9 16,6 4-24-16,0 0 16 0,0 0-16 0,0 0 8 15,0 0 15-15,-12 8-20 0,12-8-21 0,0 7-43 16,-6 0-110-16,9-1-441 0</inkml:trace>
  <inkml:trace contextRef="#ctx0" brushRef="#br1" timeOffset="-58992.08">6691 4338 529 0,'0'0'128'0,"0"0"-2"0,-6-4-21 16,6 4 23-16,-3-5-26 0,3 5 6 0,0 0 7 15,0 0-38-15,-4-3 7 0,4 3-25 16,-3-5 7-16,3 5 9 0,0 0-11 0,0 0 0 16,-8-4 0-16,8 4-13 0,0 0-23 0,0 0 16 15,0 0-14-15,0 0-7 16,0 0 28-16,24 0 47 0,-13-1-14 0,2 1-20 0,5-3 16 15,-2 1-16-15,5 1 0 0,3-3-18 16,3 1 7-16,0 0 11 0,-3-1-15 0,-2 4-21 16,2-4 11-16,2 3 9 0,-2-4-12 15,0 4-13-15,-3 0 0 0,-1-4-5 0,1 4-3 16,-4-1 11-16,-4 1-11 0,-2-3 8 0,3 4-7 16,-5-1-3-16,-2-1-1 0,-7 2-1 15,15 0-1-15,-15 0-18 0,0 0 8 0,0 0 5 16,0 0-20-16,0 0 10 0,0 0-16 0,0 0-25 15,-28 16 15-15,18-14 1 0,-8 4-4 16,1-2-4-16,1 0-3 0,-2 0-5 16,1 1 28-16,-4-3-18 0,1 0 3 0,3 1 10 15,0-2 0-15,0 0 5 0,0 1 0 0,3-2-10 16,-3 1 10-16,4-1 16 0,-1 4-1 16,3-4-20-16,1 0 20 0,-1 0 6 0,2 0-16 15,-1 0 3-15,10 0 20 0,-15 0-15 0,6 0 15 16,9 0 13-16,-13 0 3 0,13 0 2 0,-12 0-2 15,12 0 7-15,-10-4-5 0,10 4 8 16,0 0-13-16,-9-1-3 0,9 1 9 0,0 0-12 16,0 0-1-16,0 0-1 0,-4-3 8 0,4 3-7 15,0 0 7-15,17-6-18 0,-7 5 8 16,1-3-3-16,2 2 5 0,0-1-10 0,1 2 3 16,7-3-8-16,-4 1 2 0,4 2 14 15,0-5-8-15,1 5-3 0,0-3-8 0,1 1 13 16,-3 0 1-16,1-1-17 0,0 3 14 15,-5-2-3-15,-1-1-5 0,1 2 8 0,-5 2-8 16,0-1 5-16,1 0 5 0,-4 1 8 0,-8 0-2 16,14-3 4-16,-8 1-23 0,-6 2-22 15,0 0-47-15,0 0-56 0,0 0-189 0,0 0-502 16,-20 14 74-16,9-11 97 0</inkml:trace>
  <inkml:trace contextRef="#ctx0" brushRef="#br1" timeOffset="-56260.32">7146 11361 56 0,'0'0'23'0,"0"0"-49"0,0 0 11 16</inkml:trace>
  <inkml:trace contextRef="#ctx0" brushRef="#br1" timeOffset="-54519.73">20058 9776 632 0,'3'-2'238'0,"-3"2"-18"0,0-6-113 0,0 6-12 16,0 0 23-16,4-8-31 0,-4 8-13 0,0 0-10 16,0-4-10-16,0 4-8 0,0 0 13 0,0 0-18 15,0 0 7-15,0 0-1 0,-11 19-12 16,8-11-7-16,-1 2 21 0,-2 5-13 0,-2-1 2 16,2 0-12-16,-1 1-8 0,0 6 2 15,-2-5 9-15,4-1-12 0,-4 1-1 0,2 1 2 16,3-2 5-16,-2 2-8 0,-2-7-7 0,5 2-11 15,0-2-10-15,-1-2 8 0,1 2-7 16,0-3 22-16,3-1-3 0,-3-3-4 0,2 3 7 16,1-6-17-16,0 0 19 0,0 4-9 15,0-4 2-15,0 0 10 0,0 0-30 0,0 0 18 16,0 0 17-16,17-12-12 0,-14 8-8 0,1 2 18 16,3-2-21-16,-3 0-5 0,2 1 14 15,-2-1-6-15,2 1-3 0,2-2 6 16,1 3-1-16,-2 2-2 0,3-1 10 0,1 1-2 0,-1-1 7 15,4 1-25-15,-4 1-5 0,0-1 15 16,4 1-18-16,-1-1 13 0,-2 0-13 0,3 2-33 16,-1 1 7-16,-2-1-7 0,-1-2-21 15,0 1 11-15,1 1 2 0,-2-2 0 0,-9 0 31 16,11 0-18-16,-1 0 15 0,-10 0 46 16,10-3-45-16,-6 1 9 0,-1-3 21 0,0 3-5 15,1-4 38-15,-4-1-12 0,0 2 2 0,0-1 3 16,0-1 9-16,0-2 14 0,0 3 18 15,0 2 4-15,-1-2-4 0,1-1-13 0,-3 3 17 16,3 4-22-16,-3-8-8 0,3 2-5 0,0 6 5 16,0 0-3-16,0 0-35 0,0 0 27 0,0 0-25 15,0 0 8-15,-14 15 3 16,11-5-6-16,0-2 5 0,-1 2-7 0,1 3 12 16,2-3-12-16,-2 6-3 0,0-3 16 0,0 0-21 0,3 2 2 15,-1-3 19-15,1 3-32 16,-3-1-19-16,3-2-19 0,3 2-18 0,-2 3-25 15,-1-6-74-15,3 4-41 0,0-1-126 0,4-4-369 16,3-2 27-16</inkml:trace>
  <inkml:trace contextRef="#ctx0" brushRef="#br1" timeOffset="-54065.04">20639 9913 647 0,'-4'-5'223'0,"1"0"-44"0,3 5-15 0,-10-2 0 16,10 2-18-16,-11 0-11 0,11 0-2 0,-13 7-38 15,6-2-8-15,-3 0-3 0,0 3-17 16,3 2-3-16,-4 3-3 0,4-4-17 0,-2 7 2 15,-1-6-2-15,5 5-6 0,-1-3-7 16,2 3 5-16,1-3-19 0,0 0-32 0,3-1 23 16,0 2-1-16,0-4 6 0,3 1 3 15,1-2-16-15,5-1 18 0,-1 3-3 0,-1-6-13 16,6 0-4-16,-2-4 7 0,2 0 5 0,0 0-5 16,1-2-2-16,0-4 5 0,0-3 2 15,2 1-8-15,-2 0 11 0,0-2 18 0,0-5-18 16,-1 4-11-16,-3-3 14 0,-2 2 12 0,-2-1-18 15,-2-4 3-15,-1 9 12 0,-3-7-7 0,0 5-15 16,-3 0 10-16,-1 1 15 0,-2-2-20 16,-2 1-14-16,2 6 12 0,-4-2-1 0,3-3-3 15,-4 7 3-15,5-2-12 0,-1 2 14 0,-3 2-30 16,10 0-13-16,-14 5-10 16,11-3-23-16,-1 1-46 0,1 4-13 0,3-3-23 15,0 0-61-15,3 3 17 0,1 1-532 0,2-2 82 16</inkml:trace>
  <inkml:trace contextRef="#ctx0" brushRef="#br1" timeOffset="-53611.57">20953 9943 883 0,'3'-9'209'15,"-3"6"-11"-15,0-2-17 0,0 5-12 0,-3-8-18 16,3 8 0-16,0-10-2 0,0 5-16 15,0 5 0-15,-6-6-36 0,5 2 3 0,1 4-21 16,-6 0-9-16,6 0-19 0,0 0-10 16,-14 8 2-16,7-1 6 0,1 1-11 0,2 1 3 15,1-1-5-15,-4 3-18 0,3 2-13 0,1-2 5 16,-1 2 6-16,4-1-9 0,0-2-2 16,0 3-17-16,0-3-1 0,4 0-10 0,-1-2 13 15,5 4 7-15,-2-5 0 0,1-1-9 0,3 1 7 16,4-5 7-16,-1 3 6 0,1-5-8 0,0 0 7 15,0-1-12-15,2-5 18 16,2 2-8-16,-2-2-20 0,2-3 15 0,-5-1-3 16,2-1 3-16,-2 1 0 0,-2-3 3 0,-1 0 2 15,-4-3 8-15,1 4-16 0,-4-2 3 16,-3 0 5-16,0 3-2 0,-3 0-8 0,-1-3 5 16,-5 5 5-16,-1-2-5 0,-1 1 0 0,-2 4-5 15,1-1 25-15,2 0-12 0,-3 5-21 0,3-3 11 16,0 4-4-16,3 1-4 0,0-1-28 15,7 1 20-15,-17 2-26 0,10 3 1 0,4-3-21 16,0 6-23-16,-2-5 0 0,2 4-39 0,3-1-78 16,3 0-42-16,1 0-484 15,-3 1 50-15,5 0 93 0</inkml:trace>
  <inkml:trace contextRef="#ctx0" brushRef="#br1" timeOffset="-53472.11">21244 9919 555 0,'0'0'69'0,"-6"-1"-681"0</inkml:trace>
  <inkml:trace contextRef="#ctx0" brushRef="#br1" timeOffset="-49212">6968 4443 614 0,'0'0'169'0,"0"0"-11"16,0 0-7-16,0 0-15 0,0 0-21 15,0 0 1-15,0 0-9 0,0 0 8 0,4 7-7 16,-4-4-6-16,3 5-17 0,-3 2-6 0,4 3-5 16,-4 0-2-16,0 7 12 0,0-1-22 15,0 4-1-15,-4 2 6 0,1 0-21 0,2 1 5 16,-2 0-7-16,-4 5-9 0,4-3-12 0,0-2 3 15,-4 4-72-15,3-3-13 0,-2-2 23 0,2 0 39 16,1-3-42-16,-1-4 16 16,1 0-7-16,3-1-6 0,-3-3 18 0,3-3 2 15,0 3-7-15,0-3-28 0,0-3-31 0,0 2 8 16,0-3-31-16,0 1-33 0,0-2-39 16,3-1-532-16,0-2 23 0</inkml:trace>
  <inkml:trace contextRef="#ctx0" brushRef="#br1" timeOffset="-48636.88">6856 4661 322 0,'0'5'84'0,"0"-5"96"16,-3 5-11-16,-2-1-26 0,5-4-5 0,-3 6 0 15,3-6-7-15,-3 5-8 16,3-5 0-16,-3 6-13 0,3-6-77 0,0 0 31 15,-1 4 33-15,1-4 54 0,0 0-15 0,0 0-13 16,0 0-18-16,0 0-11 0,10-12-6 16,-5 4-12-16,2-1-1 0,2-4 9 0,-2 1-33 15,7-2 18-15,-7-1-18 0,2 2 3 0,2-3-18 16,-1-1 2-16,0 0 11 0,-3-2-18 0,4 5 12 16,-5 0 6-16,1-3-23 0,0 6 7 15,0-3 0-15,0 3-5 0,-4 2 23 0,1-1-7 16,2 0 5-16,-3 6-24 0,-1-3 11 0,4 0-41 15,-3 4 18-15,-3-4-3 0,4 5 5 16,-4 2-12-16,6-6 5 0,-6 6-8 0,10-1 12 16,-10 1-7-16,0 0 6 0,18 4-22 15,-12 0-4-15,1 0 23 0,4 3 2 0,-4 0-7 16,2 0 2-16,2 1-5 0,-4-2 5 16,0 4 3-16,2-4-16 0,-1 3 8 0,2 1 8 15,-3-1-14-15,3 0-14 0,-3-1-8 0,3 1-8 16,0 0 13-16,-2-1-28 0,-2 2-13 15,1-3-39-15,0 1-20 0,0 0-53 0,0 0-31 16,-7 0-295-16,6 0-258 0,-2-2 74 0,-1-1 18 16</inkml:trace>
  <inkml:trace contextRef="#ctx0" brushRef="#br1" timeOffset="-42443.89">835 16315 547 0,'4'-4'233'0,"-1"1"-15"0,0 0-3 0,-3 3-31 0,0 0-7 16,0-7-103-16,0 7-2 0,0 0 7 16,0 0-36-16,0 0 21 0,0 0-12 0,-23 8-6 15,9-3-5-15,1 1-8 0,-1 4 10 16,1 0-27-16,-2 1-1 0,-1-3 31 0,1 3-33 16,5 1 2-16,-3-3-7 0,-1 1-28 15,4-2 17-15,3-1 16 0,-4 1-18 0,5 0 7 16,-1-2-17-16,4 0 5 0,0 1 7 0,2-3 29 15,2 0-3-15,2 2-28 0,0-2 15 16,4 0 3-16,0-1-13 0,3 0-3 0,3 0 6 16,2-1-6-16,-2 0 13 0,4 0-7 0,0-2-6 15,-2 1 11-15,4 1 7 16,-5 0-2-16,0 0-20 0,0 2 1 0,-1-2-22 16,-3 2 23-16,1 0 13 0,-1 2 2 0,-7 2-25 15,1-1 33-15,-4 3-13 0,-3 1 13 16,-5 3-18-16,-2 4 12 0,-4-2-1 0,-2 0-6 15,-2 1 8-15,-6-1-1 0,0 1 6 0,-2-2-2 16,2 0-4-16,0-3 6 0,0-4-12 16,3 0 14-16,-3-2-7 0,3-1 10 0,5-3-10 15,-2 1-11-15,5-3-22 0,-1 0-8 0,1-3-44 16,5 1-20-16,1-2-36 0,4 0-39 16,0-8-48-16,6 7-435 0,-3-2-10 0</inkml:trace>
  <inkml:trace contextRef="#ctx0" brushRef="#br1" timeOffset="-41408.06">1390 15916 258 0,'0'0'90'0,"2"-5"-39"0,-2 5-51 0,0 0-128 16</inkml:trace>
  <inkml:trace contextRef="#ctx0" brushRef="#br1" timeOffset="-40440">1057 16666 806 0,'-2'-5'294'0,"2"5"-28"0,-4-7-28 0,4 2-2 15,0 5-47-15,-6-7-9 0,6 7-9 0,-1-2-30 16,1 2-23-16,0 0 2 0,0 0-18 15,-14 1-10-15,14-1-2 0,-7 8-21 0,1-2-7 16,0 1-1-16,2 2-12 0,0 0-6 16,0 1-12-16,1 1 7 0,0 0-7 0,2 0 2 15,1-1-10-15,0 2-2 0,1-1-3 0,2-2 5 16,0-1-26-16,2 0 8 0,1 1 0 16,-2-4-2-16,5-1 2 0,-2 2-10 15,1-5 7-15,2-1 1 0,-1 0 0 0,2-1-3 16,-1-2 15-16,0-1 0 0,1-3 3 15,-1-1-20-15,-3-1 12 0,0 1 5 0,3-3-2 16,-7 1 8-16,1 0-34 0,-4-2 20 0,0 1 4 16,0 1-32-16,-3 0 1 0,-1 1-14 15,-2 0 24-15,-2 2-28 0,1 0 7 0,-2-1-20 16,2 4-18-16,-4-2-41 0,4 4-49 0,-2 0-71 16,0 1-118-16,4 1-464 0,5 0 116 15,0 0 38-15</inkml:trace>
  <inkml:trace contextRef="#ctx0" brushRef="#br1" timeOffset="-31224.65">1069 16166 726 0,'0'-8'144'0,"0"8"-3"0,0 0 2 15,0-7-2-15,0 7-11 0,0 0-17 16,-1-5 56-16,1 5 0 0,1-5 5 0,-1 5-28 16,3-8-23-16,0 5-3 0,0-3-20 0,1 3-13 15,2-5-5-15,2 1-13 0,-1 0 2 0,5-2-4 16,-1-2-11-16,3-1 1 0,-1-1-9 16,4-1-4-16,1 0 4 0,-4 0-9 0,3 0-8 15,-1 1 9-15,-1 1-17 0,1-1 6 0,-2 1 1 16,0-1-17-16,-1 2-5 0,-2 2 10 15,-1 0-3-15,-3 1-10 0,3 2 11 0,-3 0-9 16,-1 0 16-16,1 2-20 0,-4 1 5 0,5-3-1 16,-5 4-27-16,0-2 2 15,-3 4-36-15,4-5-20 0,-4 5-11 0,0 0-35 16,0 0-21-16,0 0-89 0,0 0-111 0,0 0-424 16,0 0 48-16,0 0 106 0</inkml:trace>
  <inkml:trace contextRef="#ctx0" brushRef="#br1" timeOffset="-30624.69">1561 15349 563 0,'0'0'250'16,"-3"-8"-19"-16,3 8-1 0,0 0-20 0,-1-4-18 15,1 4-26-15,0 0 9 0,0 0-27 16,0 0-17-16,-4-4-14 0,4 4-4 0,0 0-8 16,0 0-31-16,-13 15 5 0,7-5-7 15,2 2-8-15,-4 1-20 0,-2 2 12 0,4 2-20 16,-1 1 7-16,-1 4-9 0,5-4 4 0,-3 0-12 16,3 2-16-16,2-1 10 0,-2-3-7 15,0-1-5-15,3-2-3 0,0 1-23 0,3-1 10 16,-3-2 1-16,3 0-4 0,0-3-7 15,4-1 13-15,-3 0 0 0,6-4 0 0,-3 0 5 16,3-3 0-16,-10 0 3 0,24-5-6 0,-14 0 6 16,1 1-24-16,2-2 11 0,-2-1 12 0,-1-1-9 15,-4 0 9-15,2 1 6 16,-1 1-16-16,-1-1 1 0,-2 0 2 0,-1 0-16 16,-3 3-5-16,0-1-2 0,0 5 3 0,-6-7-1 15,6 7-15-15,-11-4 28 0,4 4-20 0,7 0 0 16,-16 1-3-16,8 2 13 0,1-3-26 15,-2 4-7-15,5-1-26 0,-3-2-36 0,0 6-69 16,4-1-12-16,-1-2-108 0,4 0-400 0,0-4 49 16</inkml:trace>
  <inkml:trace contextRef="#ctx0" brushRef="#br1" timeOffset="-30125.83">1772 15366 749 0,'-4'-1'351'0,"4"1"-64"15,-3-7-26-15,0 3-26 0,3 4-4 0,-4-6-26 16,4 6-19-16,-3-7-37 0,3 7-1 0,0-4-17 16,0 4-16-16,-3-4-15 15,3 4-28-15,0 0-21 0,0 0 5 0,4-7-5 16,-4 7-7-16,12-3 2 0,-4 1-8 0,-8 2-15 15,13-1-2-15,-3 1-6 0,-2-4-17 16,2 4-4-16,0 0-19 0,0 4 10 0,-2-4-32 16,1 1 24-16,-2 1-46 0,1-1-28 0,-2 1-3 15,-2 2 11-15,2-1 9 0,-3 4 16 0,-3-1-5 16,-3 2 13-16,0-1-8 0,-1-2 15 16,-2 5 8-16,2-3 21 0,-6 1-11 0,6 2 16 15,-5-3 17-15,5 0-15 0,-3-1 24 0,0-1 14 16,4 0-22-16,-1 0-8 0,1-3 23 15,3-2-23-15,-4 7 5 0,4-7 2 0,-3 6 13 16,3-6 1-16,0 0-3 0,3 7 30 0,-3-7-30 16,10 3 10-16,-6-2 5 15,6 2 5-15,0-2-22 0,0 3 9 0,2-1 1 16,-2-2-6-16,3 4-2 0,-2-1-8 0,1 0 5 16,-1 0-7-16,-3 4 9 0,1 1-6 15,-3-1-14-15,-2 0 23 0,0 4 3 0,-8 1-10 16,1 3 2-16,-7 2-15 0,-3 7-26 0,-5 0-10 15,-2 0-30-15,-9 8-19 0,3-1-33 16,-9-4-18-16,4 0-15 0,5-8-2 0,2-3-24 16,6-2-328-16,-2-1-165 0,3-3 40 0</inkml:trace>
  <inkml:trace contextRef="#ctx0" brushRef="#br1" timeOffset="-29334.7">2145 16273 693 0,'0'-7'197'16,"0"7"11"-16,0-6-24 0,0 6-2 0,-3-6-1 16,3 6-22-16,0-6-13 0,0 6-10 15,-5-6-3-15,5 6-16 0,-3-4-1 0,3 4-34 16,-9-2 5-16,9 2-23 0,-10 0-26 16,10 0 21-16,-15 1-5 0,5 2 5 0,0-1-36 15,-3 1 7-15,3 0 1 0,-1 1-8 16,1 0 0-16,3 0-8 0,0 1-17 0,-4 0-8 15,5-1 12-15,-1 1-15 0,3-1-2 0,1 0-3 16,-4 1 5-16,7 1-12 0,-3-2 2 16,3 2 15-16,3 1 11 0,1-1-21 0,-1-1 13 15,0 0 2-15,4 0-18 0,0 0 14 0,-1 0 7 16,2 0-5-16,2-1 5 0,-3 1-5 16,3-2-6-16,-2 1-4 0,1 2-6 15,-2-3 29-15,0 2-16 0,-3-1-4 0,2-1-6 16,-5 1 25-16,5 2-42 0,-6 0 68 15,3 1-31-15,-6 3-7 0,-1 0 5 0,-5 4 3 16,-2 1-8-16,-3-1 10 0,0 3 13 0,-2-3-16 16,-2-2 1-16,-1 1-21 0,1-1 18 15,4-2 3-15,-3-2-26 0,4-1 12 0,-2-1-7 16,2 0-38-16,2-4 18 0,1 3-52 0,1-4-53 16,2 0-24-16,7-1-25 0,0 0-30 15,-11-3-485-15,11 3 47 0</inkml:trace>
  <inkml:trace contextRef="#ctx0" brushRef="#br1" timeOffset="-29018.52">2223 16546 650 0,'0'0'271'16,"0"0"-20"-16,7-1-41 0,-7 1-16 0,0 0 6 16,0 0-34-16,0 0-7 0,0 0-21 15,0 0-17-15,0 0-37 0,11 3 13 16,-11-3-22-16,0 4-12 0,0-4-1 0,3 10 4 16,-3-2-9-16,0 1 4 0,0 0-2 15,0 5-26-15,0 4 6 0,0 0-9 0,0 2-12 16,0 2-18-16,0-1-48 0,-3 1-42 0,3 1-117 15,-3 4-559-15,3-8 42 0,-1 1 71 16,2-1 80-16</inkml:trace>
  <inkml:trace contextRef="#ctx0" brushRef="#br1" timeOffset="-28498.68">2192 16087 683 0,'0'0'310'16,"-3"-4"-16"-16,3 4-20 0,0 0-33 0,-3-7-11 15,3 7-18-15,0 0-27 0,-4-3-9 0,4 3-32 16,0 0-11-16,-2-6-3 0,2 6-27 16,9-7-11-16,-5 2 0 0,6-2-10 15,0 0-5-15,1-3-26 0,3 2 15 0,2-2-2 16,-1-2-10-16,4 1-13 0,2-3-3 16,-3 4 11-16,1-2-21 0,-1 0-7 0,-5 1 7 15,1 3-8-15,-1 1-20 0,-2-1-2 0,-1 4-19 16,0-2 9-16,-3 0-19 0,1 2 15 15,-2 2 9-15,1-3-37 0,-4 4-12 0,-3 1-11 16,7-6 6-16,-7 6-39 0,3-1-23 0,-3 1-28 16,0 0-51-16,0 0-28 0,0 0-134 15,0 0-409-15,0 0 72 0,0 0 46 0</inkml:trace>
  <inkml:trace contextRef="#ctx0" brushRef="#br1" timeOffset="-28098.71">2429 15745 552 0,'0'-7'200'0,"0"7"5"15,0 0-36-15,0 0-13 0,0 0-15 16,0 0-16-16,0 0-7 0,0 0-6 0,0 0-19 16,0 0-4-16,0 0-4 0,16 10-14 15,-12-7-9-15,-4-3-8 0,10 5 4 16,-3-5 1-16,0 2-15 0,3 2-3 0,-2-3 0 16,1 2-8-16,2-3 5 0,-4 4-9 0,0-1 9 15,2-3-18-15,2 1-2 0,-4 1 16 16,-1 1-4-16,1-2-19 0,-7-1-9 0,11 1-2 15,-7 1 26-15,2 2-8 0,-3 0 7 0,0 0 11 16,-2 2 2-16,-1-1-7 0,-1 5-15 16,-1-2 12-16,1 1 5 0,-2 3-18 0,-3-2 1 15,2 1-14-15,1-1-4 0,-2 2-29 0,-1 1-38 16,3-2-62-16,-1 0-79 16,1 1-591-16,0-2 95 0,0 0 30 0</inkml:trace>
  <inkml:trace contextRef="#ctx0" brushRef="#br1" timeOffset="-27599.37">2911 15423 885 0,'0'0'297'0,"-8"-7"-26"0,8 7-25 16,-6-1-23-16,6 1-6 0,-7-4-35 0,7 4-8 16,-7-3-13-16,7 3-35 0,-10 0-19 15,10 0-7-15,-13 7-5 0,6-6-11 0,-1 7-7 16,-2 1-13-16,1 6 5 0,-2-2-18 0,1 2-12 15,0 5 17-15,-1-1 8 0,4 3-41 16,-2-1 8-16,5 2-8 0,-2 0-5 0,5-6 18 16,-3 2-23-16,4-3-11 0,4 1-7 0,-4 0-5 15,4-2-6-15,2-4-4 16,1 3 2-16,0-4-8 0,6-2-20 0,-3 0 26 16,0-2-8-16,2-2-6 0,-2-4 6 0,0 0 5 15,3 0-8-15,-2-4 8 0,-2-2 23 16,2-1-15-16,-4-1-11 0,0 0 19 0,3-1-26 15,-6 0 27-15,-1-2-12 0,0 2-2 0,-2-3 0 16,-1 5 2-16,-1-3-16 0,-5 2-1 16,2 5-6-16,-3-3 5 0,-3 3 0 15,0-2-8-15,-1 5 6 0,1 0-13 0,0 0-11 0,-1 5-37 16,1-2-63-16,1 2-48 0,2-1-343 16,3 4-143-16,0-3 51 0</inkml:trace>
  <inkml:trace contextRef="#ctx0" brushRef="#br1" timeOffset="-27108.77">3013 15546 716 0,'0'0'295'0,"-3"-13"7"0,3 10-49 15,0-3-10-15,0 6-20 0,0-8-16 16,0 8-17-16,0-8-24 0,0 8-15 0,3-4-18 15,-3 4-28-15,4-6 21 0,2-1-52 16,1 7 5-16,1-3-12 0,1-2-8 0,-2 5-13 16,4 0-8-16,-4-2-20 0,-7 2-16 0,19 2 4 15,-8-2-19-15,-1 4-23 0,0 0-23 16,1 3-15-16,-5-4 2 0,1 4-15 0,-3 1 3 16,2 0-21-16,-4 1 23 0,-2-1 10 0,0 0 8 15,0 1 16-15,-2 3-16 0,-1-2 20 16,-3 0 6-16,2-1-1 0,-2 0 24 0,2-1 40 15,-4 0 14-15,5-1 15 0,-3-1-8 16,2-2 10-16,1 3 8 0,-1-4 3 0,1 2-6 16,0 0 8-16,3-5-7 0,0 5-1 15,0-5-20-15,-3 5 10 0,3-5 11 0,0 0-22 16,6 5-1-16,-6-5-6 0,10 4 6 0,-10-4-6 16,11 1-18-16,-4 1 26 0,0-2-23 15,2 3-8-15,-5-1 6 0,4 1-9 0,-2 1 4 16,-2 0-22-16,2 2 27 0,-6 1-16 0,3 4-3 15,-6-1-30-15,-3 8-34 0,-4-3-7 16,-1 7-13-16,-6 3-69 0,-11 4-49 0,-3 2-25 16,-3 0-507-16,-1-4 2 0,1-2 87 0,4-2 67 15</inkml:trace>
  <inkml:trace contextRef="#ctx0" brushRef="#br1" timeOffset="-26411.54">3232 16299 734 0,'0'0'282'0,"-3"-8"-3"15,3 8-46-15,-1-6-26 0,1 6-7 0,-3-5-21 16,3 5-23-16,-6-1-18 0,6 1 3 0,0 0-23 16,-18 8-16-16,11-3 8 0,-4 4-25 15,2 1 2-15,-1 2-11 0,-1-2-27 0,1 3-8 16,0 1-5-16,-1-1 2 0,1-3-7 0,1 3-8 16,5-1 5-16,-4-3-12 15,5 3-14-15,0-3 1 0,0 1-3 0,2-2 5 16,1 1 0-16,1-1 5 0,2-1-7 0,0 0 4 15,3-2 4-15,2 1-6 0,-1 1 0 0,0-2-10 16,2 0-6-16,2 0 11 0,-4-2 3 16,0 3 7-16,1-4-2 0,1 2-16 0,-5-1 11 15,2 1-6-15,0-1-7 0,-2 0 7 0,1 0-7 16,-2 2 0-16,0 0 7 0,-3 1 11 16,-3 3-10-16,-1 0-11 0,0 2 18 15,-3-1-15-15,-2 4-8 0,2-1-41 0,-1 0-20 16,-1-1-32-16,1 1-42 0,2-3-11 15,-2 1-77-15,2-2-114 0,0 1-390 0,5-4 51 16,-2 1 98-16</inkml:trace>
  <inkml:trace contextRef="#ctx0" brushRef="#br1" timeOffset="-25987.75">3314 16701 709 0,'0'0'294'16,"1"-5"-36"-16,-1 5-27 0,0 0-9 0,0 0-22 16,0 0-16-16,6-4-9 0,-6 4-32 15,0 0-15-15,0 0-21 0,0 0 9 16,0 0-14-16,6 0-7 0,-6 0-21 0,0 0 8 16,15 0-18-16,-15 0 0 0,7 4-13 15,-1-2-25-15,-6-2-3 0,10 4-13 0,-6 0-13 16,3 0 26-16,-4 1-41 0,-2 0 13 0,2 1-10 15,-3 1-8-15,0 1 13 0,-3 0 10 16,2 1-29-16,-5 0 1 0,1 4 13 0,-4-2-21 16,2-1 23-16,0 0-10 0,-4 2 18 0,4-5 0 15,1 0 18-15,-1 1 7 0,0-2 3 16,1-1 13-16,2 1-10 0,0-2-6 16,1 1 8-16,3-5-15 0,-6 6 0 0,6-6 0 15,-1 4-8-15,1-4 0 0,0 0-5 0,0 0 3 16,0 0-9-16,20-5 17 0,-9 0-14 15,2-3 3-15,2 0-2 0,1-1-1 0,2-2 8 16,2-1-15-16,1 1 2 0,0 1-28 0,-1-1-33 16,0 1-59-16,1-4-99 0,-5 7-544 15,2-1-10-15,-5 1 182 0,-1-1-28 0</inkml:trace>
  <inkml:trace contextRef="#ctx0" brushRef="#br1" timeOffset="-25551.71">3266 16167 340 0,'3'-4'138'16,"0"1"-20"-16,4-1 82 0,1-1-16 0,-1-1-23 15,6-1-30-15,-2 0 17 0,5-1-25 0,-1 0 8 16,4-3-11-16,2-1-18 0,0 1-7 0,-1 1-3 16,4 0-25-16,-3-2-1 0,3 3-12 15,-4-2 2-15,0 2 6 0,-1-1-19 16,-3 4 3-16,-3 0-2 0,1 0-24 0,-7 1-7 16,3 1-31-16,-2 1-43 0,-2-1 2 15,0 4-28-15,-6 0-3 0,0 0-43 0,7-2-82 16,-7 2-489-16,0 0 16 0</inkml:trace>
  <inkml:trace contextRef="#ctx0" brushRef="#br1" timeOffset="-25017.31">3860 15636 729 0,'-3'-5'205'15,"3"5"7"-15,-6-2-25 0,6 2-26 0,-7-3-2 16,7 3-31-16,0 0-8 0,-14 7-17 16,8-2-14-16,2 3 3 0,-3 1-15 15,0 2-5-15,0 3-18 0,1 1 12 0,2 1-20 16,-2 2-12-16,3-2-11 0,2 1 2 16,-2 2-2-16,-1-2-7 0,4 0-16 0,4-3-29 15,-4-1 4-15,3 1-3 0,-2-3 7 0,5 3-22 16,-3-4 17-16,4 0 1 0,-4-1-1 15,5-3 5-15,-2 1 4 0,1-1-4 0,-1-4-2 16,1 0 18-16,1 0-18 0,-8-2 13 0,13-2-3 16,-13 2 15-16,10-7-2 0,-6 4 8 15,-1-3-8-15,1 2 5 0,-4-3 3 0,0 2 0 16,0 0 17-16,0 5 6 0,0-10-21 0,-4 5-2 16,1 0 12-16,-4 2-20 15,0 0 16-15,1 0-1 0,6 3-10 0,-15-1-18 16,15 1-7-16,-13 1-1 0,6-1 3 0,0 4-58 15,0 1-57-15,1-1-88 0,-1 2-81 16,4-1-389-16,3 0 44 0</inkml:trace>
  <inkml:trace contextRef="#ctx0" brushRef="#br1" timeOffset="-24535.56">4005 15788 757 0,'0'-5'251'0,"0"5"-36"16,-1-9-28-16,-1 6 20 0,2 3-43 0,0-8 0 15,0 8-34-15,-1-7-20 0,1 7-5 16,0-5 16-16,0 5-24 0,0 0-36 0,0-5-2 16,0 5-2-16,4-5-1 0,-4 5-2 0,9-1 7 15,-9 1-33-15,11-3 6 0,-11 3-14 16,13 0-2-16,-13 0-5 0,18 3-18 0,-11-2-18 15,2 4 17-15,-2-3-22 0,1 1-10 16,-2 2 12-16,1 2 1 0,-3 0-1 16,-1-1-5-16,0-1 1 0,1 4 2 0,-4-1 4 15,0-2-9-15,-4 2-5 0,1 0 12 0,0 1 3 16,-1-1 0-16,-2 1 18 0,2-1-8 16,-2-1 11-16,1-1-1 0,2 0 3 0,-1 0 5 15,1-4-15-15,0 4 13 0,0-2-3 0,3-4-3 16,-4 7 6-16,4-7 4 0,0 7 9 15,0-7 14-15,1 5-19 0,-1-5 4 0,6 5 8 16,-3-3-13-16,-3-2-7 0,10 4-3 0,-5-2 10 16,1-1-13-16,-6-1 6 0,13 2-6 15,-9 2 6-15,-4-4-6 0,10 1 1 0,-10-1-1 16,7 5 1-16,-4-3-1 0,-3-2 8 16,0 10 6-16,-3-4-4 0,0 2-4 0,-8 3-60 15,4 2 22-15,-9 2-32 0,-2 1-25 16,-2 5-92-16,-1-1-57 0,-2 2-486 0,-1-1 49 15,3 1 130-15</inkml:trace>
  <inkml:trace contextRef="#ctx0" brushRef="#br1" timeOffset="-24035.92">4134 16540 726 0,'0'-5'241'0,"0"5"-44"16,-3-5-13-16,3 5 1 0,0 0-21 16,3-7-16-16,-3 7-33 0,4-6 6 0,-4 6-19 15,7-5-10-15,-4 3-10 0,-3 2-33 16,0 0-16-16,10-4-33 0,-10 4-36 0,10 2-13 15,-10-2-50-15,14 5-127 0,-4-1-201 0,-3 0-287 16,4 1 102-16</inkml:trace>
  <inkml:trace contextRef="#ctx0" brushRef="#br1" timeOffset="-23826.87">4459 16529 988 0,'0'0'281'0,"0"0"-22"16,-3-6-9-16,3 6-47 16,0 0-9-16,3-6-4 0,-3 6-29 0,0 0-23 15,7-2-25-15,-7 2-29 0,10-3-38 0,-3 2-20 16,-7 1-44-16,14 1-74 0,-4 0-82 16,0-3-95-16,1 3-504 0,2 2 102 0,-2-2 8 15</inkml:trace>
  <inkml:trace contextRef="#ctx0" brushRef="#br1" timeOffset="-23678.6">4767 16487 665 0,'4'-4'225'0,"-4"4"-12"16,6-3-32-16,-6 3-9 0,6-4-11 0,-6 4-38 15,8-2-31-15,-8 2-25 0,0 0-31 0,14 2-36 16,-8 1-82-16,-6-3-62 0,11 2-168 15,-4 3-369-15,-1-1 126 0</inkml:trace>
  <inkml:trace contextRef="#ctx0" brushRef="#br1" timeOffset="-23512.86">4961 16524 570 0,'7'-1'195'0,"-7"1"-26"0,4-6-23 15,-4 6-54-15,10-2-31 0,-10 2-89 0,11-2-28 16,-11 2-203-16,10-1-337 0</inkml:trace>
  <inkml:trace contextRef="#ctx0" brushRef="#br1" timeOffset="-23382.74">5217 16462 749 0,'5'-4'203'0,"-1"2"-22"0,2-2-24 16,0 1-35-16,1 2-78 0,-7 1-72 0,11-3-187 15,-1 3-466-15</inkml:trace>
  <inkml:trace contextRef="#ctx0" brushRef="#br1" timeOffset="-23216.04">5488 16427 844 0,'4'-4'225'0,"-4"4"-35"0,7-2-31 16,-7 2-60-16,0 0-93 0,0 0-183 0,13-1-522 16,-13 1 110-16</inkml:trace>
  <inkml:trace contextRef="#ctx0" brushRef="#br1" timeOffset="-22180.29">6808 16087 709 0,'3'-4'271'0,"-3"4"-36"0,0 0-17 0,0 0-24 16,0-7-12-16,0 7-21 0,0 0 3 0,0 0-36 15,-10-3-15-15,10 3-8 0,0 0-3 16,-18 3-7-16,8 0-26 0,1-1 8 0,-5 4-18 15,0-1 2-15,0 1-17 0,1 2 4 0,-4-2-9 16,6 2-9-16,-3-2 14 0,4-1-18 16,0 2-3-16,-1-3-13 0,2 2 8 0,2 0-3 15,0-2-7-15,1 3-3 0,1-2 0 0,2-2-5 16,0 3-10-16,3-2 17 0,0-4-1 16,3 9-19-16,1-3 23 0,3-2-15 0,0 0 10 15,2 2 3-15,1-1-8 0,1 1 2 0,-1 0-2 16,0-2 10-16,4 3-12 0,-1-1 15 15,2 0-3-15,-2 2-28 0,-2-2 10 16,2 1 11-16,-3 1-3 0,1 1 2 0,-1-1-4 16,-3 2 17-16,3-2-15 0,-3 3-2 0,-3-1 9 15,-1 1 6-15,0 1 3 0,-3-1-6 16,0 1-5-16,0 1 3 0,-7-1 7 0,1 3-13 16,2-2-2-16,-7 0 3 0,-2 4-11 0,-1-3 8 15,-2-2-12-15,1 2 4 0,-1 0-13 16,-2-3 19-16,-1 0-6 0,4-2-2 0,-1 0 7 15,1-2 11-15,2 0-8 0,-1-2-13 0,1-1 8 16,3 1 0-16,-1-2-5 0,4-2-3 16,-2 2-7-16,1-3-14 0,8 0-7 15,0 0-7-15,-10-4 7 0,10 4-11 0,0 0 9 16,3-11-18-16,1 5-3 0,3-1-29 0,-4 3 17 16,4-3-24-16,-1 2-3 0,1-1-37 15,1 1-47-15,-2-4-44 0,-2 7-465 0,2-1 13 16</inkml:trace>
  <inkml:trace contextRef="#ctx0" brushRef="#br1" timeOffset="-21378.82">6941 16515 470 0,'0'0'208'0,"0"-7"-14"16,0 7 6-16,0-6-26 0,0 6 28 15,0-6-20-15,0 6-8 0,0-6-18 0,0 6 21 16,0-7-11-16,0 7-30 0,0 0-26 0,0 0-10 16,0-7-11-16,0 7 4 0,0 0-32 15,0 0 3-15,0 0-21 0,0 0 6 0,0 0 2 16,0 0-12-16,-7 22-1 0,7-14 0 0,-3 3-2 16,3 3-5-16,-4-3 0 15,1 3-1-15,3-3-1 0,-3 3-17 0,3 0-1 16,-3-3-22-16,3 3-4 0,0-3-23 0,0 0 9 15,3 2-34-15,-3-2-17 0,3-3-43 16,0 3-43-16,-2-4-90 0,2 2-422 0,3-4-29 16,-2 2 44-16,3-3 113 0</inkml:trace>
  <inkml:trace contextRef="#ctx0" brushRef="#br1" timeOffset="-20707.75">7273 16426 680 0,'3'-6'259'0,"-3"6"-11"16,-3-5-15-16,3 5-28 0,0 0-5 0,0-7-16 16,0 7-8-16,0 0-42 0,0 0-6 0,-4-3-21 15,4 3 6-15,0 0-16 0,0 0-13 16,-18 12-14-16,12-3-9 0,-1 0-23 0,-3 2 14 16,0 1-1-16,3 3 3 0,-3-1-3 0,3 3-26 15,-4-1 9-15,2 2-6 0,2-2 8 16,-1 0-11-16,2-1-4 0,2-1-9 0,1 3-24 15,0-3 14-15,0-2-12 0,3 1 5 16,3-3-5-16,-3-1-6 0,3 0 9 16,1 0-19-16,2-3 5 0,2 2 9 0,-1-3-1 15,2-3 0-15,1 1-2 0,1-2 2 0,-1 2 5 16,0-3-2-16,1-3-21 0,-1 2 29 16,-3-2-19-16,3 1 6 0,-3-3 23 0,0 4-6 15,-1-3-15-15,-2 1-5 0,3-3 16 0,-4 4 4 16,-3 2-30-16,3-7 21 0,-3 7 12 15,1-7-10-15,-1 7 2 0,-3-9 11 0,3 9-3 16,-4-5-10-16,-3 3-8 0,7 2 8 0,-11-5 5 16,5 2-8-16,6 3 0 15,-10-4 24-15,3 2-16 0,7 2-10 0,-7-4-29 16,7 4-2-16,-7 0 13 0,7 0-49 0,0 0-43 16,0 0-44-16,0 0-38 0,-17 3-266 15,17-3-224-15,0 0 27 0,0 0 127 0</inkml:trace>
  <inkml:trace contextRef="#ctx0" brushRef="#br1" timeOffset="-17832.15">5851 16115 639 0,'0'-7'121'0,"0"7"12"0,0-7 8 16,0 7-11-16,0-5-10 0,0 5 75 15,-1-6 23-15,1 6-57 0,0 0 3 0,-2-9-3 16,2 9-15-16,0 0-31 0,-1-2-10 0,1 2-3 16,0 0-7-16,-7-3-8 0,7 3-10 15,0 0 2-15,-17 5-25 0,11-3-8 16,-1 3-2-16,-1-1 2 0,-2 2 10 0,1 0-30 16,2 0 9-16,-4 4-6 0,1-4 4 15,0 6-15-15,-1-1 7 0,1 0-9 0,0 0-1 16,-1-1-10-16,5 1-2 0,-1 1-8 0,1-3-1 15,1 1-1-15,2-2-14 0,-1 1 11 0,2-3 5 16,1 2-3-16,1-1-12 0,0-1 15 16,0 0-6-16,1 1 4 0,2-2 7 0,0 1-10 15,4-1 12-15,-3-2-15 0,-1 3 11 0,4-3-9 16,-1 1 4-16,1-1 2 0,0-1 2 16,0 2 1-16,0-1-1 0,-4 0-17 0,4 1 9 15,0 0-9-15,-4-1 10 0,1 1 7 16,0 2 3-16,-1-2 5 0,0 0-2 15,0 5 10-15,-3-1-3 0,-3 2-5 0,-1 2 10 16,-2 1-2-16,0 2-8 0,-5-2 8 0,1 5 0 16,0-5-6-16,-4 1 4 0,0 1-27 15,0-1 21-15,0-3-10 0,0-1 5 0,2-3-10 16,-2 3-13-16,3-4 3 0,1 0-16 0,0 0-31 16,2-1-20-16,2-2-87 0,-1-3-100 0,4 3-481 15,3-3 23-15,0 0 95 0</inkml:trace>
  <inkml:trace contextRef="#ctx0" brushRef="#br1" timeOffset="-17538.05">5871 16452 816 0,'4'-4'195'16,"-4"4"-3"-16,0 0-52 0,0 0-1 0,0 0-29 16,0 0-3-16,0 0-22 0,0 0 14 0,0 0-9 15,0 0-11-15,6 13-7 0,-6-8-5 16,3 2-16-16,-2 0 3 0,2 1-6 0,-3 2-7 16,3 0-5-16,-3-1 0 0,0 4-11 15,1-1-14-15,-1 1-27 0,2-1-55 0,-2 1-55 16,0-1-50-16,-3 2-103 0,3-3-438 15,0 2 51-15</inkml:trace>
  <inkml:trace contextRef="#ctx0" brushRef="#br1" timeOffset="-17054.65">6063 16435 854 0,'0'0'290'0,"0"0"-37"0,0-6-30 15,0 6-21-15,0 0-13 0,0 0-40 0,0 0-19 16,0 0 4-16,0 0-14 0,0 0-23 16,0 0-5-16,0 0-15 0,0 0-8 0,0 0-20 15,0 0 2-15,-10 11-13 0,10-11 11 0,-5 6-16 16,5-6 16-16,0 0-23 0,-3 6-6 15,3-6 8-15,0 4-7 0,0-4-3 0,-3 5-6 16,3-5 4-16,0 0-9 0,0 0 1 0,0 0 5 16,0 6-16-16,0-6 8 0,0 0 6 15,0 0-6-15,6 6 2 0,-6-6-4 16,8 1 10-16,-8-1 7 0,10 2-9 0,-6-1 6 16,-4-1-6-16,13 0-14 0,-6 2 1 15,-7-2 19-15,14 2-6 0,-4-2-1 0,-3 2-10 16,-1 1 8-16,1-1 4 0,0 2-4 0,0 0-5 15,3-1-11-15,-6 4 16 0,2-3 20 16,-2 3-20-16,3-1-11 0,-4 0 13 0,-3 1-7 16,1-1-3-16,-1 3 0 0,-1 0-3 0,-2-2-2 15,-5 5 5-15,2-4-13 0,-1 3-17 16,-3-3-17-16,-1 1 17 0,1-1-29 0,-2 0-26 16,0 1-7-16,2-4-20 0,-4-1-85 15,1 1-187-15,3-3-425 0,-4 0 161 16,1 0-12-16</inkml:trace>
  <inkml:trace contextRef="#ctx0" brushRef="#br1" timeOffset="-16834.63">5977 16471 670 0,'0'-6'195'0,"0"1"-3"0,3 0 2 15,-3-1-35-15,0 6-6 0,3-7-22 0,1 5-13 16,-4 2-3-16,7-9-15 0,-3 7-8 0,2-3-20 16,-2 4-3-16,2-5-3 0,5 4-7 15,-4-1-5-15,3-1-5 0,4 2-1 0,-4 0-17 16,3-1-6-16,1 0-27 0,-3 3-31 0,3 0-24 16,-1 0-94-16,1-2-66 0,-1 4-518 15,-3-1 54-15,-2 2 80 0</inkml:trace>
  <inkml:trace contextRef="#ctx0" brushRef="#br1" timeOffset="-15943.53">5888 15962 844 0,'0'0'274'16,"0"0"-28"-16,0 0-34 0,0 0-22 16,0 0-14-16,0 0-12 0,14-13-21 0,-7 6-22 15,0 1 7-15,10-4-26 0,-7 0-7 0,7-1-11 16,-3-2 1-16,3 0-19 0,0-1-12 15,3-2 0-15,-3 0-3 0,0 4-5 0,0-3-5 16,-2 0 0-16,1 5-13 0,-2 0-10 0,-1 0 8 16,-2 0 7-16,-1 4-33 0,-3-2 0 15,-1 2-5-15,2 1-5 0,-1-1-29 0,-4 2-25 16,0 1 10-16,-3 3-10 0,0 0-25 0,0 0 2 16,0 0-62-16,0 0-25 0,0 0-148 15,-10 16-408-15,7-12 32 0,0 1 91 0</inkml:trace>
  <inkml:trace contextRef="#ctx0" brushRef="#br1" timeOffset="-15568.01">6124 15683 657 0,'4'-3'228'0,"-1"-1"-28"0,-3 4-11 16,10-3-35-16,-3 1-11 0,-3-3 3 0,3 5-15 16,2-1-14-16,2-2-17 0,-4-1-26 0,2 4 13 15,1-2-7-15,1 2-6 0,-1-1-10 16,1 1-20-16,-1 0 14 0,0 0-9 0,-3 1-13 15,4-1-3-15,-5 2 0 0,1 1 3 0,0 1-10 16,0-3-1-16,0 6-2 0,-4-1 6 16,0-2-6-16,-3 4-5 0,0 2 0 0,0 0 5 15,-3 2 7-15,0-4 6 0,-1 2-26 0,1 3 6 16,-5-4 20-16,5 1-13 0,-3 0-26 16,2-2 11-16,1 5-29 0,-3-5-20 15,2 1-30-15,0-1-80 0,1-4-100 0,2 4-545 16,1-1 105-16,0-4 22 0</inkml:trace>
  <inkml:trace contextRef="#ctx0" brushRef="#br1" timeOffset="-15083.55">6442 15261 747 0,'0'0'292'16,"0"0"-8"-16,-3-6-41 0,3 6-10 15,-1-4-26-15,1 4-25 0,0 0-10 0,0 0-34 16,-13 0-10-16,13 0-18 0,-11 7 10 0,5-2-28 15,-1 3-7-15,1 1-14 0,2 1-7 16,-6 1-2-16,3 4-19 0,3 0-7 0,1 0 3 16,-3 1 7-16,1 1-5 0,5-1-8 15,-3-3-18-15,3 3 13 0,3-2-15 16,-3-1-3-16,3-1-4 0,2-1 11 0,-2-2-6 16,1 3-6-16,2-3 3 0,0-5-19 0,2 4 22 15,-1-3-11-15,0-2-8 0,-1-1 18 0,1-2-12 16,-7 0-1-16,14 0-7 0,-14 0 7 15,13-6 1-15,-10 2-6 0,2-1 8 0,-2 2 2 16,0-4 1-16,-3 2-8 0,0 0-5 0,0-3 2 16,0 8-33-16,-3-7 5 0,0 4 11 15,-5 1-9-15,8 2-4 0,-13-1-8 0,6 1 10 16,7 0-36-16,-21 3-25 0,11 0-41 16,0 1-54-16,3-1-36 0,-3 4-222 15,4-2-283-15,4-2 35 0,-1 3 114 0</inkml:trace>
  <inkml:trace contextRef="#ctx0" brushRef="#br1" timeOffset="-14559.8">6531 15295 995 0,'-3'-7'295'0,"2"2"-14"0,-2 1-45 0,3-2-16 15,-3-1 2-15,3 7-30 0,0-5-12 0,0 5-22 16,0-7-35-16,0 7-10 0,0-6-1 16,0 6-25-16,6-3 0 0,-6 3-15 0,7-4-16 15,0 1-4-15,-7 3-27 0,17-1 14 0,-10 1-14 16,0-3-14-16,-7 3 6 0,17 4-11 16,-10-4-9-16,0 3-7 0,3-3-6 0,-6 7-12 15,2-4 3-15,-3 2-1 0,1 0-12 0,-4 0-8 16,0 2 28-16,0 0-21 15,-3 0 11-15,-1 2 10 0,1 0-10 0,-1-1 8 0,-2 2 2 16,-2-2 10-16,1 1-7 0,1-1-3 16,0-1-3-16,2 0 6 0,1-3 10 15,-2 3-13-15,2-4-3 0,0 2 11 0,0 0 2 16,3-5 1-16,-1 5 2 0,1-5 5 0,1 8 18 16,-1-8-6-16,6 6-22 0,-2-3 31 0,3-3 2 15,0 4-21-15,-1-1 6 0,4-2-6 16,-2 4 4-16,2-2-14 0,0 2 0 0,0-1 8 15,-3 0-8-15,0 0 14 0,-1 6 12 0,1-3-16 16,-3 1-7-16,-3 2 15 0,-2 1-5 16,-3 0 3-16,-3 4 5 0,-5 5-13 15,0-2-28-15,-8 4 7 0,-1-4-12 0,-2 6-36 16,-1-6-8-16,0 0-15 0,-6-3-18 16,5-1-5-16,4-4-36 0,2-4-62 0,4-1-534 15,-1-2 84-15,5-2 5 0</inkml:trace>
  <inkml:trace contextRef="#ctx0" brushRef="#br1" timeOffset="-13678.7">6660 14840 532 0,'0'0'138'0,"0"0"11"0,0 0-11 16,-6 1-51-16,6-1 13 0,-3 8-3 0,2-3-15 15,-1-1-5-15,1 4-3 0,1-1-10 0,-3 3 8 16,3 3-16-16,-3-1-10 0,2 2 23 16,-1 4-23-16,0 0 5 0,2 0-15 0,0 4 10 15,-3 0 11-15,3 4-17 0,-3 1-1 16,3 4-3-16,-4 2-18 0,1 2-67 0,3 1 13 16,-3 4-10-16,-1 10 3 0,1-8 4 15,0-6 14-15,0 4-14 0,-2 10 19 0,2-8 15 16,0-2 17-16,0-2-17 0,2-1-15 15,-2-2 7-15,0 5 8 0,-1-5 7 0,1 5-9 16,0-5-16-16,-2 15 38 0,2-7-12 0,0-6 15 16,-3-1-11-16,2 2 1 0,-2 12 5 15,-2 0-21-15,1-1 3 0,0-2 0 0,1-6 10 16,2-4-8-16,-7 8 6 0,5-5-1 0,-1-6 6 16,-4-1 10-16,5 2-3 0,-4-4-15 15,3 1 6-15,-4-3 1 0,2 2-20 0,2 0 11 16,-3-2-3-16,2 3 30 0,2-3-30 15,-1 2-10-15,-3-3 17 0,3 1 4 16,0-3 6-16,1-1-19 0,2 2 7 0,-2-2 0 16,-2 5 10-16,4-3-5 0,-2 4 0 0,-1-1-18 15,4-4 16-15,-4-1-13 0,3 0 7 0,1-1-7 16,-1-1 20-16,-2 1 8 0,3-5-28 16,2 0 17-16,-2 0-4 0,0-1-16 0,-2-1 11 15,3-1 17-15,1 1-18 0,-2 0 6 0,0-1 15 16,2 1-28-16,-1-4 20 0,1 2-7 15,-2-1-9-15,3-3 14 0,-3 1-3 0,3 1-10 16,-3-3 0-16,2-1 2 0,1 1 11 0,-3-3 10 16,3 1 64-16,-4-2-57 0,4-1 27 15,0 1 17-15,0-6 2 0,0 9-4 16,0-4 0-16,0-5 7 0,-3 5-18 0,3-5-10 16,0 0-15-16,0 6-3 0,0-6-13 0,0 0-4 15,0 0-6-15,0 0-21 0,0 0-53 16,0 0-18-16,0 0-38 0,3-23-67 0,1 15-553 15,0 0 51-15,2 0 93 0</inkml:trace>
  <inkml:trace contextRef="#ctx0" brushRef="#br1" timeOffset="-6906.17">1700 17323 496 0,'0'-6'197'16,"0"6"-28"-16,0-11 79 0,1 9 3 15,-1 2-41-15,0-9-8 0,0 5-10 0,0 4-12 16,0-6-12-16,0 6-14 0,0 0-26 0,-1-8-10 15,1 8-29-15,0 0-7 0,0 0-8 16,0 0-4-16,0 0-4 0,0 0-15 0,-3 24 1 16,-1-14-9-16,2 3-10 0,1 4 8 0,1-2-7 15,0 5 4-15,-3 0-2 0,3 1-11 16,-3 2 4-16,3 0-1 0,0 0 2 0,3-3-30 16,-3 3-5-16,3-3-7 0,-3 2 6 15,0-4-40-15,1 1-36 0,2-1-17 16,0-2-35-16,0 0-60 0,0-1-26 0,-2-3-110 0,6-1-426 15,0-2 40-15,-1-3 112 16</inkml:trace>
  <inkml:trace contextRef="#ctx0" brushRef="#br1" timeOffset="-6479.67">2134 17299 696 0,'0'-6'230'0,"0"6"-7"16,0 0-26-16,-3-6-20 0,3 6-14 15,0 0-19-15,0 0-27 0,0 0-4 16,0 0-13-16,-20 11-11 0,13-3-4 0,-3 1-8 16,0 3-18-16,-1 1 30 0,-3 3-32 0,0 1 12 15,1 1-28-15,3 2 0 0,-4 0-16 16,1 1-7-16,2 0-10 0,4-2 7 0,0 1 3 15,4-2-8-15,0-2-12 0,0-2 2 16,3-1-5-16,3-1 15 0,0-1 10 0,4-1-30 16,-1-3 15-16,5 1-7 0,-1-3-4 15,3-2-9-15,2-1 25 0,-2-4-22 0,1-1 4 16,-1-2 5-16,2-2-9 0,-5 1 12 16,0-1 2-16,0-1 1 0,-3 1-1 0,-3-2-4 15,2 2 17-15,-6-1-25 0,0 1 2 16,0 0-7-16,-4 0 20 0,1-1-3 0,-6 2-4 15,5 0 4-15,-7 1-7 0,1 0 3 0,0 0-16 16,3 4 10-16,-3-2-33 0,3 2-18 16,7 1-46-16,-14 0-51 0,14 0-26 0,0 0-56 15,-7 5-483-15,7-5 40 0,0 0 97 0</inkml:trace>
  <inkml:trace contextRef="#ctx0" brushRef="#br1" timeOffset="-6226.8">2408 17411 1046 0,'0'0'282'16,"0"0"-26"-16,3-5-26 0,-3 5-15 16,0 0-43-16,0 0-3 0,11 0-16 0,-11 0-35 15,0 0-8-15,16 5-7 0,-8-3-19 0,3 2 21 16,1-1-21-16,-1 1-14 0,2 2-1 15,1 0-10-15,0 0-3 0,0 1-28 0,3 2-2 16,-4 1-8-16,2-1-39 0,1 1 3 16,1-1-38-16,-4 5-52 0,2-1-79 15,-2 1-45-15,-6-2-273 0,7 1-211 0,-4-2-9 16,1-3 121-16</inkml:trace>
  <inkml:trace contextRef="#ctx0" brushRef="#br1" timeOffset="-6003.28">2685 17376 1149 0,'0'0'302'0,"-4"-6"-23"16,1 3-41-16,3 3-8 0,-9-1-30 15,9 1-26-15,0 0-23 0,-21 7-13 0,14-1 0 16,-4 0-35-16,1 2-26 0,-3 4 2 15,-1 4-18-15,0 1-12 0,0 1-46 0,-2 6-19 16,1 0-27-16,2-4-8 0,-1 4-42 0,4-6-27 16,0 2-57-16,3-1-27 0,-3-6-73 15,6 2-470-15,1-2 48 0,3-4 87 0</inkml:trace>
  <inkml:trace contextRef="#ctx0" brushRef="#br1" timeOffset="-5536.03">3081 17256 1011 0,'0'-4'322'0,"0"4"-7"0,0-6-69 0,0 6-6 16,0-6-20-16,0 6-17 0,0 0-29 15,-3-5-16-15,3 5-12 0,0 0-10 0,0 0-18 16,-24 13-26-16,14-7 0 0,-4 3-20 0,4 1-3 16,-3 3-5-16,-2 0-13 0,2 3 3 15,2 0-13-15,1 1-5 0,-3 2-8 16,2 0-10-16,1 1 7 0,4 0-15 0,-1 2-7 16,3-5 5-16,-2-1-11 0,5-1-12 0,1-1-3 15,1-1-8-15,1-1 26 0,2-1-23 16,0-1 3-16,3-3 20 0,-1 0-5 0,4-3-1 15,-2-1-6-15,2-1 9 0,0-2 8 16,-1-3-23-16,0 0 21 0,1-2-8 0,-1-1 10 16,-2 0 3-16,0 1 12 0,-3-1-12 15,2-1-1-15,-5 2 1 0,1-2 10 0,-1 1-3 16,-2-1-7-16,-1 0-3 0,1 3-13 16,-2 0-2-16,-4-2-3 0,1 2-2 0,-2 2 5 15,-1-1-23-15,2 1-14 0,0 1-42 16,7 1-47-16,-14 0-40 0,14 0-68 0,-16 1-145 15,15 1-373-15,1-2 12 0,0 0 128 0,0 0 23 16</inkml:trace>
  <inkml:trace contextRef="#ctx0" brushRef="#br1" timeOffset="-5052.54">3208 17311 962 0,'0'0'299'0,"-4"-6"14"16,4 6-47-16,1-7-25 0,-1 7-14 16,0 0-30-16,0-8-12 0,0 8-32 0,3-4-9 15,1 1-6-15,3 1-13 0,-7 2-20 0,13-4-25 16,-7 1-9-16,2 2-7 0,2 1-38 16,0 0-3-16,0 0-13 0,-10 0-12 0,15 3-16 15,-6 0-5-15,-2-1 5 0,0 2 0 0,0 1-13 16,-3 1 8-16,-1 0-5 0,0 0 10 15,-3 2-10-15,0-1 10 0,-3 1 8 0,2-1-11 16,-2 3-2-16,0-3 13 0,-1 0-5 0,1-1 15 16,-1 0 7-16,4 0-25 15,-3-3 18-15,0 1 11 0,3-4-4 0,-3 8-7 16,2-5-13-16,1-3 21 0,0 7-8 0,0-7-10 16,0 0 33-16,4 6-5 0,2-4 7 15,-6-2 19-15,11 3-26 0,-4-2 0 0,0 2 0 16,3-3 0-16,-3 3-3 0,3-3 0 0,-3 1 8 15,3 1 0-15,-3-1-20 0,0 1 5 16,2-1-3-16,-4 0-5 0,-5-1-5 0,10 5 12 16,-4-1-4-16,-5-1 2 0,-1 2 3 15,0 2 12-15,-1 0 13 0,-5 4-10 16,-1-1-10-16,-1 3 5 0,-2 1-20 0,-2-1-6 0,-3 2-36 16,2 1-4-16,-5-3-49 0,2 1-72 15,-1-4-113-15,0 4-560 0,-1-2 100 16,0 0 53-16,2-5 108 0</inkml:trace>
  <inkml:trace contextRef="#ctx0" brushRef="#br1" timeOffset="1945.1">3899 17477 744 0,'-7'-3'226'0,"7"3"-14"16,0 0-15-16,0 0-25 0,-4-4-34 0,4 4-5 15,0 0-13-15,0 0-15 0,0 0-5 16,6-8-15-16,-6 8 2 0,11-6-13 16,-4 4-18-16,0-1 13 0,4 0-12 0,-2 0-42 15,-1 1-25-15,3 0-39 0,-2 1-20 16,1 2-23-16,-10-1-77 0,15 2-26 0,-9 3-237 15,-3 3-218-15,0 1-8 0</inkml:trace>
  <inkml:trace contextRef="#ctx0" brushRef="#br1" timeOffset="2161.57">3817 17755 611 0,'6'-9'259'0,"-2"4"-42"0,6-3-25 15,-6 2-20-15,5-1-3 0,1-2-13 16,2 0-15-16,1 0-29 0,1 2-104 16,-4 0 20-16,3 1 0 0,1-1-33 0,-3 2-15 15,3 0-29-15,-1 4-15 0,0 0-43 0,-2-1-73 16,-11 2-109-16,17 3-371 0,-4-2 33 16</inkml:trace>
  <inkml:trace contextRef="#ctx0" brushRef="#br1" timeOffset="2400.96">4418 17355 775 0,'0'0'238'0,"0"0"-18"15,-4-4-33-15,4 4-15 0,0 0-6 0,0 0-25 16,-3 16-21-16,3-9-10 0,0 6-10 16,0-1-21-16,3 4 3 0,-3 2-25 0,1 3-19 15,2 4-15-15,1-2-26 0,-4 4-22 0,3-2-37 16,1 1-60-16,2-2-70 16,-3-2-93-16,1 0-406 0,7-3 36 0</inkml:trace>
  <inkml:trace contextRef="#ctx0" brushRef="#br1" timeOffset="2854.18">4836 17426 808 0,'0'0'231'0,"-4"-3"-6"0,4 3-51 0,0 0-5 16,0 0-18-16,-18 4-15 0,15 0-13 16,-4 1-8-16,1 0-23 0,-1 2-8 0,0 3-15 15,3-1 8-15,-2 3-8 0,3-2-20 0,-1 3-8 16,4-2 0-16,-3 2-8 0,3-2-20 16,0 0-8-16,3-3 3 0,-3 0 7 0,7 1-10 15,-4-3-2-15,3-2-6 0,2-1 19 0,2-2-14 16,-3-1-10-16,-7 0 3 0,21-6 3 15,-8 1 22-15,-2-1-12 0,-1-3 7 0,-1-1-7 16,-2 0 0-16,1 0 4 0,-2 0 1 16,-2-1 3-16,-1 0-9 0,-3 0-14 15,-3 2 17-15,3 0-13 0,-4 0 16 0,-2 0-26 16,-1 3 8-16,0 0 10 0,-3 1 0 0,0 1-10 16,2 3-5-16,-2 0 15 0,0 1 23 15,10 0-46-15,-17 2 13 0,7 0-23 0,3 3-26 16,0-1-12-16,4 2-47 0,3 1-10 15,0-1-30-15,2 0-55 0,-4 0-88 0,12 1-406 16,0-1 37-16</inkml:trace>
  <inkml:trace contextRef="#ctx0" brushRef="#br1" timeOffset="3216.12">5116 17423 831 0,'-1'-7'333'15,"1"7"-49"-15,-6-6-25 0,6 6-8 16,-6-5-47-16,2 2-6 0,4 3-27 0,-8-3-17 16,8 3-24-16,0 0 1 0,-13 0-26 15,13 0-16-15,-7 6-22 0,0-1 20 0,1 2-21 16,2 2-14-16,0 1 1 0,2 2 4 0,1 0-11 16,-2 1-5-16,3 1-8 0,0 0-7 15,3-2-11-15,0 1-10 0,1-1 3 16,-1-2-16-16,4 0 21 0,0 0-3 0,3-2 5 15,-3-3 3-15,4 0-7 0,-1-3-14 0,0-2 21 16,0-1-10-16,0-1-3 0,0-2 10 16,-3-1-2-16,4-3-8 0,-7 1-5 0,2 0 8 15,-2-2-13-15,-1 0 2 0,-3 0 21 0,0 2-18 16,-3-3-5-16,2 4 5 0,-2-2-8 16,-4 0 13-16,1 3-12 0,-2-1-1 0,1 3-18 15,1 2-4-15,0-2-37 0,6 3-7 0,-12-2-39 16,12 2-10-16,0 0-33 0,-9 5-77 15,9-5-117-15,-1 6-477 0,1-6 120 0,0 0 34 16</inkml:trace>
  <inkml:trace contextRef="#ctx0" brushRef="#br1" timeOffset="3791.4">5430 17315 632 0,'0'0'258'0,"-4"-9"-17"0,1 5-1 0,3 4-65 16,-7-6 6-16,4 3-22 0,-3 1-5 16,6 2-52-16,-11-3-2 0,11 3-3 0,-7-1-30 15,7 1 2-15,0 0-26 0,-17 6 3 0,14-1 11 16,2 1-22-16,-2 0 14 16,3 1-21-16,-3 0 0 0,3 0 13 0,3 3-23 15,0-2 0-15,-2-1-5 0,6 4 7 0,-1-2-2 16,1-2-2-16,3 2-3 0,-2 1 7 15,5-1-10-15,-3 1-23 0,4 0 24 0,-1 1-19 16,1-2 21-16,0 0 2 0,0-1 13 0,-1 3-28 16,0-3 8-16,-1 1-3 0,-2 1-2 15,3 0-11-15,-6-2-2 0,0 3-3 0,0-1 36 16,-1 0-33-16,-2 2 17 0,-4 1-9 0,-4-1-3 16,0 1-16-16,-2 0 29 0,-1 2-18 15,-3-2-1-15,-4-1-4 0,1 0-3 16,-1-3 23-16,-2-2-2 0,1-1-6 0,2 0-2 15,-2-6 23-15,2 0 0 0,3-2-10 16,-4-2 15-16,4-3 13 0,3-1-24 0,0-5-9 16,1 1 7-16,5-2-15 0,2-1 5 0,2-2 18 15,3-1-8-15,5-3-2 0,-1 0-18 16,4-2-8-16,3-1 15 0,1 1-4 0,1 1 9 16,2-1 3-16,0 2-10 0,-5-1 18 0,-1 5-16 15,-2 1-2-15,-3 3 18 0,1 1-16 16,-4 0 3-16,-1 4 13 0,-2-1-10 0,-2 0-6 15,-2 3-4-15,-3 0 9 0,-3 0-10 16,-1 3 3-16,-3 0-15 0,-7 1 22 0,3 2-7 16,-7 0 23-16,1 1-2 0,-4 2-4 15,4 0 4-15,-1 0-50 0,4 2-9 0,-4-1-36 16,4 2-88-16,4 1-406 0,3-1-200 16,-1-4 138-16,5 0 85 0</inkml:trace>
  <inkml:trace contextRef="#ctx0" brushRef="#br1" timeOffset="6808.95">6636 17006 378 0,'-6'-7'126'16,"2"4"-3"-16,1-1-21 0,3 4 85 15,-6-11-13-15,5 7-23 0,-2 0 13 0,3 4-21 16,-3-10-10-16,-2 7-7 0,3-2-3 15,1-1-1-15,1 6-19 0,-3-7-11 0,0 3-13 16,3 4 8-16,-1-7-5 0,1 7 0 0,-3-5-13 16,3 5-10-16,0 0-15 0,0-5 4 15,0 5-27-15,0 0 12 0,7-5-5 0,-7 5-15 16,14-3 15-16,-4 2-20 0,3 0 20 0,8 0-5 16,3-3-18-16,7 2 21 0,6-3-16 15,8 4 10-15,17-6-9 0,0 2-1 0,2-2 3 16,4 1-1-16,-6 3-12 0,0-2 11 0,-1 2-1 15,-2-3-10-15,-9 5 0 0,-5-2 3 16,-7 3-9-16,-1 0-4 0,-3-3-23 0,-3 3 23 16,-4 0 2-16,-3 0-7 0,0 0 7 15,-7 0 10-15,0 0-22 0,-3 0 10 0,0 0 2 16,-4 2 6-16,1-1 2 0,-5 1-16 16,-6-2 6-16,7 1-5 0,-7-1-14 0,0 0-6 15,0 0-40-15,0 0-63 0,0 0-67 0,0 0-575 16,0 0 76-16,0 0 43 0</inkml:trace>
  <inkml:trace contextRef="#ctx0" brushRef="#br1" timeOffset="8812.19">7690 4478 127 0,'3'-3'57'0,"-3"3"7"0,0 0-23 16,0-8 30-16,0 8 24 0,1-6 61 16,-1 6-12-16,2-2-4 0,-2 2-4 0,0 0-11 15,1-6-7-15,-1 6-5 0,0 0-24 0,3-7 6 16,-3 7-8-16,0 0-13 15,3-4-10-15,-3 4-5 0,1-6-10 0,-1 6-3 16,6-5 8-16,-6 5-18 0,3-3-3 0,-3 3 5 16,5-7-68-16,-5 7 1 0,6-3 27 15,-6 3 4-15,0 0-2 0,3-2 0 0,-3 2 0 16,0 0-7-16,0 0-1 0,0 0-7 0,0 0-1 16,0 0 6-16,7 9 18 0,-7-3-3 0,-3 4 3 15,3 2-6-15,-4 3 8 0,1 5 26 16,-4 3-23-16,0 2-16 0,0 6 21 0,0-1-25 15,1-1 14-15,-2-1 9 0,2-1-4 0,2-2-14 16,-2-3 15-16,2 1-13 0,1-4 5 16,0-1 8-16,-1-2-8 0,1 1-13 15,2-4 0-15,1 0 21 0,-3-1-5 0,3-3-3 16,0 1 23-16,0-2-36 0,-3-2 21 16,3 2 0-16,0-4-8 0,-3 3 18 0,3-1-20 15,0-6-26-15,0 8-11 0,0-8-63 0,0 0 5 16,0 0-97-16,3 1-515 0,-3-1 46 0</inkml:trace>
  <inkml:trace contextRef="#ctx0" brushRef="#br1" timeOffset="9511.78">7549 4553 284 0,'0'0'94'0,"0"0"14"0,0 0-8 15,0 0-21-15,0 0 0 0,0 0-27 0,0 0 14 16,0 0 11-16,0 0-13 0,0 0 20 0,0 0-35 16,4 15 10-16,-4-15-5 0,0 0-6 15,3 7 75-15,-3-7 8 0,0 0 4 0,3 3-9 16,-3-3 20-16,0 0-39 0,0 0 6 15,0 0 12-15,0 0-20 0,0 0-13 0,18-10-84 16,-12 5-5-16,1 1 17 0,-2-4-10 16,4 0-15-16,-2 1 77 0,-1-1 7 0,5 0-33 15,-4-2 23-15,3 0-5 0,-3 1-12 0,3-1-1 16,0 4-10-16,-3-3-18 0,1 2 13 16,-1-2 2-16,2 2-2 0,-5 0-3 0,6 0-18 15,-6 4 8-15,2-2 3 0,-2 1-5 0,-1 3-9 16,1-4 11-16,2 3-15 0,-6 2 0 15,11 0-1-15,-11 0-7 0,10 0 8 0,-10 0-13 16,10 2 15-16,-3 4-10 0,-3-3-2 0,2 3 4 16,1 2-2-16,-4-1 3 0,5-1-3 15,-5 3 2-15,4 1 3 0,-4-1 1 0,1 0-4 16,2-1 3-16,-2 0 13 0,3 1-26 16,-1-1 14-16,-2 0-4 0,2 1 1 0,-2-2 2 15,-1-1 3-15,2 0-3 0,-2 1-10 16,0-1 17-16,1-2 1 0,-1 1-8 0,0-2 8 15,3 3-18-15,-5-4 2 0,-1-2-4 0,7 6-19 16,-4-3-5-16,-3-3-4 0,4 5-14 16,-4-5-46-16,6 3-48 0,-6-3-49 0,4 1-46 15,2 1-543-15,-3 1 49 0,-3-3 84 0</inkml:trace>
  <inkml:trace contextRef="#ctx0" brushRef="#br1" timeOffset="13925.37">21688 3613 547 0,'0'-7'190'0,"0"7"-1"0,0 0-15 0,3-5-15 15,-3 5-21-15,0 0 13 0,1-6-28 16,-1 6-18-16,0 0 13 0,0 0-1 0,3-6-19 16,-3 6 14-16,0 0-27 0,0 0-6 0,0 0-7 15,0 0-3-15,0-4-18 0,0 4-7 0,0 0 4 16,0 0 1-16,0 0-29 0,0 0 9 15,0 0-12-15,0 0 17 0,0 16 4 16,-3-8-12-16,3 0-19 0,0 2 22 0,0 1-14 16,-4 1 16-16,4 1-11 0,0 3 1 0,-3 1-4 15,0 4-14-15,2-2 10 0,-2-1 5 16,0 3-11-16,0-3-27 0,-1 2 46 0,0 1 2 16,4-2-3-16,-3-2-20 0,0 1 1 0,3-3 4 15,-1 2 5-15,-2-3-12 0,3-2 12 16,0 1-17-16,0-2 12 0,0-2 0 0,-3 0 0 15,3-1-20-15,0-1 20 0,0 0-2 0,0 0 5 16,-3-3 10-16,3 3-18 0,0-1 20 0,0-6-22 16,0 7 17-16,0-7-17 0,0 0 2 15,0 0-13-15,0 0-7 0,0 0-16 0,0 0-17 16,0 0-19-16,0 0-68 0,0 0-50 16,0 0-124-16,3-16-482 0,-6 9 74 0,6 2 67 15</inkml:trace>
  <inkml:trace contextRef="#ctx0" brushRef="#br1" timeOffset="14544.05">21593 3764 504 0,'0'0'210'0,"0"0"-13"16,0 0-23-16,0 0-13 0,0 0-25 15,0 0-11-15,0 0-10 0,0 0-35 0,0 0 20 16,0 0-3-16,0 0 3 0,0 0-8 15,0 0-74-15,0 0 43 0,0 0-33 0,0 0 26 16,3-5-5-16,-3 5-19 0,3-5 6 0,-3 5-10 16,4-8 12-16,0 4 16 0,-1 0-23 15,1 0 61-15,2-5 5 0,0 1-18 0,-2 0-12 16,3 0-16-16,-3-1 13 0,3 1-2 16,-1-1-14-16,-2-2-4 0,2 6-8 0,2-4 5 15,-2 1-3-15,-2 1-10 0,2 1 0 0,-2 2-5 16,-1-3 0-16,1 2-5 0,0 1 0 15,-4-1 3-15,6 2-6 0,-3-2-15 0,-3 5 10 16,7-4-2-16,-7 4 7 0,7 0 3 16,-7 0 0-16,11 0-5 0,-11 0-11 0,9 1 16 15,-9-1-7-15,10 7-11 0,-5-5-13 16,1 2 8-16,-2 1 0 0,2 1 10 0,1 2-13 16,0-2 16-16,-3 2-8 0,2 3-3 0,1-2-2 15,-1-1 15-15,-2 1 6 0,3-1-19 16,-3 0-2-16,-1 0 8 0,4-2 2 0,-4 1 2 15,0-2 4-15,1 2-9 0,-4-3-4 0,4 2-4 16,-1-3 17-16,1 1-9 0,-4-4 8 0,3 8 8 16,0-7-12-16,-3-1-14 0,4 5 16 15,-4-5-14-15,3 5-1 0,-3-5 25 0,3 3-31 16,-3-3-5-16,0 0-31 0,3 4-7 0,-3-4-46 16,0 0-154-16,8-1-569 15,-8 1 47-15,10-4 62 0,-10 4 106 0</inkml:trace>
  <inkml:trace contextRef="#ctx0" brushRef="#br1" timeOffset="19286.14">4672 14966 517 0,'9'0'217'0,"-2"-3"-22"0,-3-1-19 0,6 3-12 15,-3 1-31-15,0-2 0 0,2 1-10 0,2 0-18 16,-1-2-13-16,0 3 0 0,1-2 3 16,2 1-5-16,1-1-26 0,0 1-5 0,3-3 7 15,0 1-86-15,4-2 9 0,-5 5 4 0,5-7-16 16,3 3 76-16,-3-2-9 0,-1 3 23 15,4-4-14-15,-3 2-19 0,-1 0 14 16,-2 0-20-16,2-2 3 0,-3 6 5 0,0-3-26 0,-4-1 8 16,-2 2-10-16,0-2 5 0,-2 5-26 15,-2-1-33-15,-7 1-52 0,14-2-81 16,-14 2-49-16,4 0-509 0,-4 0 92 0,0 0 15 16</inkml:trace>
  <inkml:trace contextRef="#ctx0" brushRef="#br1" timeOffset="19595.73">4876 14739 880 0,'0'0'218'0,"-4"-5"-37"0,4 5-17 16,0 0-5-16,0 0-31 0,0 0-5 16,0 0-13-16,-3 13-10 0,3-5-18 0,3 1-1 15,-2 3-17-15,2 2 0 0,1 4-5 0,0-2-8 16,-1 5-12-16,3 0-3 0,-2 4 7 16,-1-1-4-16,1-1-1 0,2 1-28 0,-1-2-17 15,4 2-9-15,-5 1-25 0,5-4-33 16,-1-1-69-16,-1-7-103 0,2 6-507 0,1-5 49 15,5-3 95-15</inkml:trace>
  <inkml:trace contextRef="#ctx0" brushRef="#br1" timeOffset="20040.49">5509 14666 660 0,'0'0'276'0,"0"-4"-15"16,0 4-25-16,-3-6-77 0,3 6-26 0,0 0 20 16,0-9-2-16,0 9-33 15,-1-6-16-15,1 6 6 0,0 0-16 0,0 0-7 16,0 0-27-16,-2-4 9 0,2 4-13 0,0 0-13 15,0 0-3-15,0 0 3 0,0 0-13 0,0 0 6 16,0 0-11-16,0 21 5 0,3-9-3 16,0-1-7-16,-3 3 0 0,3-1 5 0,0 5-15 15,-2-3 10-15,2 3-28 0,0 3 7 0,0-3-30 16,2 0-19-16,1-1-4 0,-2 1-46 16,3-3 28-16,2 2-65 0,-1-2-81 15,-1-4-182-15,2 2-355 0,2-2 99 0</inkml:trace>
  <inkml:trace contextRef="#ctx0" brushRef="#br1" timeOffset="20504.59">5833 14658 916 0,'-3'-4'292'16,"-4"-1"-26"-16,7 5-28 0,-10-4-15 0,0 0-34 16,3 4-28-16,7 0-2 0,-13 0-23 15,6 6-34-15,-1-2 8 0,1 3-7 16,1 1-32-16,-1 2 6 0,4 1 5 0,-1 0-18 16,0 0-10-16,4 3-1 0,0 0-14 0,0-2-21 15,4 1 5-15,0-2-16 0,-1-1 11 0,4-2-10 16,0 2 7-16,2-3 3 0,-1 0-15 15,2-6 2-15,0 5 3 0,1-5-6 0,2-1 11 16,-3-1-10-16,4-5 4 0,-4 5 3 0,4-6-10 16,-3-2 8-16,-1 0 2 15,0-2-2-15,0-2 10 0,-3 5 5 0,-1-9 0 0,-2 9-10 16,-3-4 7-16,2-1 11 0,-6 3 7 16,-1 1-7-16,3 0-13 0,-5-1 0 0,-1 2-5 15,0 2 0-15,-3 1-19 0,3 0 17 16,-3 0-6-16,3 5-5 0,-4-1-13 0,2 0 5 15,9 1-22-15,-13 6-1 0,8-3-43 0,2 0-18 16,0 4-21-16,3-1-28 0,3 1-53 16,-3-7-103-16,8 8-512 0,1-4 49 0,1 3 99 15</inkml:trace>
  <inkml:trace contextRef="#ctx0" brushRef="#br1" timeOffset="20896.4">6195 14640 801 0,'-3'-7'204'0,"-3"5"-1"16,2-3-4-16,4 5-14 0,-11-4-22 15,5-2-9-15,0 6-34 0,6 0-4 0,-11-2-22 16,4-3-2-16,7 5-12 0,-14 0 2 0,14 0-16 16,-12 7 6-16,7-1-24 0,-2 2 9 0,4 1-21 15,-3-1-6-15,5 3 9 0,-2-3-14 16,0 7-4-16,3-5 2 0,0 5-5 15,0-5-21-15,0 5 3 0,6-5-10 0,-2 0 7 0,2 1-9 16,-2-2 12-16,3-1-3 0,0-4-2 16,3 3 0-16,0-6 5 0,-2 4 10 15,2-6-20-15,2-3 10 0,-1 2-5 0,0-4 10 16,1-1-3-16,0-3-2 0,-2 2 6 16,0-5-1-16,-3 1-8 0,0-5 11 0,-1 5-1 15,-2-2 6-15,-1 0-10 0,1 2 4 0,-4-1-7 16,0 2 13-16,0 0-5 0,-4 2-13 0,0-3 12 15,1 5-19-15,-6 1-11 0,2 1 18 16,-1 2-24-16,1 0-4 0,-3 2-36 0,1 1 20 16,9 0-94-16,-15 7-46 0,5-6-90 0,7 6-448 15,-4-4 18-15,6 2 105 0</inkml:trace>
  <inkml:trace contextRef="#ctx0" brushRef="#br1" timeOffset="21493.12">6503 14449 673 0,'0'-8'317'0,"0"8"-25"0,0 0-46 0,-3-4-19 15,3 4-14-15,-3-4-29 0,3 4-12 0,0 0-19 16,0 0-25-16,0 0-10 15,0 0-13-15,0 0-8 0,-18 8-7 0,15-2-31 16,0-2 7-16,-1 3 6 0,4-1-13 0,-3 1-13 16,0 0 13-16,3-1-34 0,-1 5 6 15,1-5 2-15,1 2-22 0,2-1 12 0,0 3-11 16,1-2 14-16,2 3-18 0,-1-3 10 0,4 1-21 16,-2-1 18-16,3-2 8 0,1 2-5 15,-4-1-13-15,3 3 6 0,1-3 9 0,-1 0-25 16,2 0 13-16,-4 0-6 0,2-2 6 0,-4 2 0 15,2 0-13-15,2 0 15 16,-6-4-15-16,2 5 12 0,-3-2-2 0,1 1-2 16,-4 1 0-16,-3 0-1 0,2 1-2 0,-5 1-10 15,-1-2 7-15,-4 1-17 0,1 1 17 0,-3-2-15 16,2-1-5-16,-2 1 11 0,3-6 12 16,-1 5-11-16,1-4 4 0,-1-3-4 0,4 0-12 15,-2 0-2-15,9 0-11 0,-7-5-5 0,4-1 10 16,0-1 6-16,3-3 7 0,3 2-5 15,0-6 0-15,4 2-3 0,-1-4 13 0,4 1-12 16,-2-2 9-16,2 0 6 0,4 1-3 0,-4-2 6 16,3 1 9-16,-2 0 6 0,2 0 10 15,-6 1 23-15,4 1-8 0,-5 3 13 16,1-1-2-16,0 2-1 0,-4 1-7 0,-3-1-5 16,3 1 2-16,-6 2 0 0,0 1 0 15,-1 1-2-15,-5 1-13 0,2-2 3 0,-4 5-19 16,1 1 1-16,-3-1 25 0,-4 2-33 0,6 0 12 15,-6 2 4-15,1 1-22 0,1-2-7 0,2 5-7 16,-1-5-29-16,4 6-35 0,0-2-55 16,2 0-66-16,-5 3-184 0,7 0-410 0,2-2 65 15,4-3 48-15</inkml:trace>
  <inkml:trace contextRef="#ctx0" brushRef="#br1" timeOffset="21823.1">6948 14531 803 0,'0'0'225'15,"0"0"3"-15,0 0-41 0,0 0-8 0,0 0-23 16,0 0-17-16,0 0-4 0,0 0-25 0,0 0-10 15,10-5-5-15,0 3-16 0,4 1-4 16,0-1 1-16,6-3-12 0,0 4-12 16,4-5-1-16,-3 5 2 0,4-6-9 0,2 4-8 15,-4-4 12-15,4 5-9 0,-6-4-24 0,-4 4-20 16,4-3-8-16,-4 2-33 0,-4 1-15 16,-2 1-29-16,2-3-28 0,-5 4-74 0,1 0-53 15,-4 0-252-15,-5 0-240 0,0 0 166 16</inkml:trace>
  <inkml:trace contextRef="#ctx0" brushRef="#br1" timeOffset="22057.98">7095 14303 765 0,'0'0'269'0,"0"0"-8"16,0 0-31-16,-10 11-20 0,10-5-28 15,-1 4-16-15,1 1-7 0,0 3-8 0,0 1-23 16,0 2-13-16,1 2-13 0,2 1-15 16,-3 2-2-16,3 0-37 0,0-1-7 0,-2 4-48 15,2-1-70-15,1-2-115 0,0-1-292 0,2 0-258 16,-2-5 35-16,2-3 126 0</inkml:trace>
  <inkml:trace contextRef="#ctx0" brushRef="#br1" timeOffset="22605.84">7618 14226 824 0,'-4'-4'235'0,"4"4"-4"0,-6-6-42 0,6 6 0 15,-4-4-22-15,4 4-26 0,-3-4 12 0,3 4-30 16,0 0 2-16,0 0-22 0,0-7-14 15,0 7 1-15,0 0-26 0,6-3-3 0,-6 3 1 16,8-1-8-16,-8 1-13 0,17 0 2 0,-11 0-5 16,4 1-14-16,1 2-7 0,2-1 4 15,-3 3-13-15,2 1-3 0,-2-2-5 16,3 4-23-16,-3 3-16 0,-3 0 34 0,-1-1-20 0,-2 4 7 16,0-2-23-16,-4 3-3 0,-4 1 16 15,-3 0-10-15,1 2 22 0,-4-1-27 16,-4 0 22-16,4-2-7 0,0-4 28 0,-1 3-5 15,1-4 15-15,0-2 8 0,2 2 8 0,-1-3 2 16,2 1 18-16,0-2-10 0,3-2-8 16,-2 1 15-16,2-3-7 0,0 4 8 0,1-4-19 15,3-2-2-15,-3 6 1 0,3-6 1 0,0 0-4 16,0 0-3-16,0 0-1 0,24-2 6 16,-24 2-10-16,17-4 0 0,-7 2 18 0,7-3-26 15,1 4-3-15,-1-6 11 0,6 4-15 16,2-4-19-16,2 7-30 0,-1-4-46 0,-2 0-26 15,1 2-107-15,-5 1-85 0,4-3-484 16,0 4 80-16,0-3 84 0</inkml:trace>
  <inkml:trace contextRef="#ctx0" brushRef="#br1" timeOffset="23028.96">8281 14080 844 0,'-9'-7'236'0,"1"0"7"16,-2 5-41-16,0-4-23 0,-1 6-17 0,-2-2-24 15,-2 1-5-15,2 2-10 0,-4-1-18 0,3 2-8 16,1 2-5-16,-1 0-18 0,-3 2-17 16,3 0-6-16,4 3-5 0,-1 0-5 0,1 0 10 15,4 0 5-15,2 0-43 0,-2 1-8 0,6-2 13 16,0-1-5-16,3 1-5 0,0 0-11 15,4-4 6-15,0 4 17 0,4-4-35 0,2-1-1 16,0-3-4-16,1 0-1 0,-1 0 11 0,2 0 3 16,-2-3 7-16,4-1-11 0,0-4 16 15,-3 2-17-15,0-1 19 0,0-2-4 0,-1 0-8 16,1-2 35-16,-1 1-22 0,-3 2 5 16,1-3 28-16,-4 3-3 0,3 0-7 0,-4-1-3 15,2 3 11-15,-5-1-6 0,1 4 8 16,-1-2-23-16,0 2 7 0,1-2 3 0,-4 5-12 15,0 0-3-15,0 0-1 0,0 0-1 0,7 12-9 16,-8-1 11-16,1 3-5 0,-3 4-11 16,0 6 6-16,3 3-3 0,-4 7-13 0,1 4-28 15,-3 13-36-15,2 3 0 0,-4 0-150 0,2 0-603 16,-1 3 65-16,-3-7 110 0,3 0 45 16</inkml:trace>
  <inkml:trace contextRef="#ctx0" brushRef="#br1" timeOffset="41284.01">7697 15291 760 0,'-4'-5'251'15,"4"5"-13"-15,-3-6-31 0,3 6-76 0,0-7-1 16,0 7-38-16,-3-7 23 16,3 7-12-16,-4-3-19 0,4 3 1 0,0 0-21 0,-1-5-5 15,1 5 5-15,0 0-11 0,0 0-14 0,0 0-1 16,0 0-12-16,18 8-19 15,-8-1 14-15,4 3-13 0,3 3-6 0,7 7 3 16,10 5 3-16,3 10-3 0,2 0 8 0,11 10-3 16,-1 0-7-16,2 3 9 0,3 2-4 15,4-1 2-15,-3-1 3 0,4-3 13 0,5 4-26 16,1-6 5-16,0 0-5 0,0 1 8 0,4-3-3 16,2-3-3-16,-3 1-7 0,4-1 10 0,-3 1 11 15,-1-3-1-15,-3-1 3 0,0 0 18 16,-4-2-21-16,-9-7 3 0,-1 0-13 0,-6-1 10 15,-1 0-7-15,-3-1-8 0,-10-6 10 16,-8-3-28-16,-2-1 11 0,-3-3 25 16,-5-1-39-16,1 0 14 0,-7-2-4 0,-1-1-17 15,-5 0-44-15,-2-4-43 0,1-3-87 0,-10 7-446 16,0-7-71-16,0-4 79 0</inkml:trace>
  <inkml:trace contextRef="#ctx0" brushRef="#br1" timeOffset="41761.18">8490 15341 460 0,'-3'-4'192'0,"-2"0"-15"15,5 4-1-15,-6-7-9 16,3 4-21-16,3 3-16 0,-4-7-9 0,4 7-24 0,-3-1-2 15,3 1-6-15,0 0-25 0,0 0-10 16,0 0-11-16,0 0 37 0,10 11 30 16,4 0-15-16,-1 3-6 0,8 6-17 0,10 10-16 15,3 5 18-15,0 3-20 0,14 9 18 0,-1-2-13 16,5 5 2-16,3 0-5 0,-1-4-15 16,1-2 5-16,3-1-12 0,0-2 4 0,-2-2-7 15,8-2 7-15,-5-2 1 0,8 2-29 0,2-2 5 16,2-2 8-16,-1 2-5 0,1-3-8 15,-6 0 6-15,-4 0 7 0,-9-6-18 0,-8 2 8 16,-2-2-3-16,-5-1-15 0,-7-4-13 0,-9-1 0 16,-1-4-8-16,-7 1 6 0,-1-2-24 15,-3 0-48-15,-5-1-95 0,-1-1-207 16,0-1-394-16,-3-2 58 0,-3 0 108 0</inkml:trace>
  <inkml:trace contextRef="#ctx0" brushRef="#br1" timeOffset="42692.39">10882 16770 747 0,'0'-4'264'0,"0"4"-26"16,3-6 2-16,-3 6-50 0,0 0-1 15,0-5-35-15,0 5-16 0,0 0 0 0,0 0-28 16,0 0-5-16,0 0-2 0,0 0-16 0,-13 21 0 16,7-10-21-16,-5 3 1 0,4 1-8 15,-3 2-1-15,-4 4-4 0,1-2 2 0,0 0-4 16,-2 1-1-16,2-1-18 0,-1-2-12 0,1 1 12 16,-1-3-8-16,3 2-1 15,1-5 4-15,0-1-18 0,3-1 5 0,0 0 8 16,1-2-18-16,-2-1-7 0,5 0-3 0,-1 0 2 15,1-1-2-15,3-2 3 0,0-4-11 16,0 8 13-16,4-5 7 0,-4-3-17 0,17 1-8 16,-7-1 26-16,4 0 7 0,3 0-2 0,4-1-10 15,-2 0 2-15,3 1 8 0,1-2-6 16,-1 4-2-16,1-1-5 0,-2 0 13 0,2 2-8 16,-3 1 0-16,-2 1 3 0,0 2 2 0,4-1 1 15,-4 6-1-15,-4-3-5 16,-1 1 0-16,-3 2 0 0,0-1 16 0,-5 3-19 15,-2-1-4-15,-3-1 9 0,0 1 6 0,-3-1 2 16,-5 1-4-16,1 1 1 0,-6 3 1 0,-1-3-2 16,-2-1-9-16,1 2 8 0,-1-3-12 15,-2 1 4-15,2-3-2 0,-5 2-15 0,6-4 20 16,-1-1-10-16,2-2-33 0,0-1-39 0,1-1-31 16,-1-2-25-16,7-2-97 0,-10-2-180 15,11-2-378-15,2-2 43 0,1-3 133 0</inkml:trace>
  <inkml:trace contextRef="#ctx0" brushRef="#br1" timeOffset="43022.09">10930 16741 709 0,'0'-4'286'0,"0"4"-35"0,4-6-13 0,-1 2-31 16,1 0-15-16,6-2-23 0,0 4-7 0,0-2-27 16,4-1-17-16,0 0-13 0,6 0-8 15,-3 1-12-15,10-2-1 0,-2 1-15 0,5 0-15 16,-2-1 13-16,3-1-21 0,3 0 0 16,-4 3-5-16,-2 0 2 0,-1-2-7 15,-2 2-5-15,-6 2 5 0,-1-3-21 0,-2 4 0 16,-4 0 13-16,1-2 1 0,-3 1-11 0,0 1-3 15,-3 1-20-15,-7 0-3 0,0 0-2 16,10 1-18-16,-10-1-3 0,0 7-10 0,0-7-38 16,-7 9-24-16,4-1-63 0,0-1-52 0,-4 0-250 15,0 2-305-15,6 1 107 0,-2 1 9 16</inkml:trace>
  <inkml:trace contextRef="#ctx0" brushRef="#br1" timeOffset="43476.36">11761 16961 788 0,'0'-5'279'0,"-3"-2"-8"16,3 7-30-16,-3-8-93 0,-1 3-20 0,0 0-20 15,-3 1-16-15,1 0 5 0,2 2-15 0,-6 1 13 16,3-2-13-16,7 3-16 0,-17 6-22 16,6-5-3-16,-2 6-8 0,3 3 8 0,-4 3-5 15,1 0 0-15,2 7-13 0,1-1 5 16,0 4 3-16,3-1-1 0,0 0-2 16,7 3-17-16,0-6 9 0,0 2-7 0,3-3-13 15,1 0 3-15,0-2 7 0,2-1-10 0,4-3 7 16,1 0-1-16,-1-5 11 0,4 0-32 0,0-4 33 15,2-1-18-15,2-4 8 0,2-3-3 16,0-5 0-16,1-3-8 0,3-6 8 16,-7 1 6-16,1-7-16 0,-2 0 23 0,-2 0-6 0,-1-1 11 15,-6-3-25-15,1 4-8 0,-5-2 4 16,0 2-9-16,-3 5 20 0,-3-3-2 16,-3 2-13-16,-2 1-6 0,1 3 19 0,-3 2-21 15,-1 3 8-15,-2 1-1 0,3 2 1 16,-1 4-3-16,1 0-23 0,0 2 13 0,-1 3-12 15,11 0-14-15,-16 4-38 0,9 2 33 0,0 2-48 16,3-1-44-16,4 3-69 0,-6 2-115 16,9 1-392-16,1-3 120 0</inkml:trace>
  <inkml:trace contextRef="#ctx0" brushRef="#br1" timeOffset="44008.25">12377 16802 765 0,'0'0'269'0,"6"-3"-13"0,-6 3-21 15,0 0-71-15,0 0-18 0,3-4-26 0,-3 4 3 16,0 0 2-16,0 0-32 0,0 0 6 15,0 0-9-15,0 0-18 0,0 0 7 0,-12 11-15 16,8-7-13-16,-3 3-10 0,0 0-8 16,0 2-7-16,-3 0-3 0,0 4 5 0,3-1-12 15,0 1 4-15,0-2 3 0,-4 0 5 0,5 0-20 16,-1-1-3-16,4-2 13 0,-4 2-10 16,3-3 2-16,1 1-15 0,-1-2-13 0,4-1 25 15,-3 1 6-15,3 0-13 0,0-6 13 16,3 8-13-16,1-4 5 0,3-3 8 0,0 3 0 15,0-2-16-15,2-1 3 0,3 2-5 0,1-3 8 16,4 2 2-16,-3-1 5 0,3 0 3 16,0-1-13-16,3 0-5 0,1 2 7 0,-4 0 1 15,4 0-16-15,-5 1 16 0,2-1-1 0,-2 2-7 16,-1-1 10-16,-2 2-23 16,1-1 16-16,-4 3-14 0,0 1 9 0,-3 0 9 15,0 1-12-15,-4 2 25 0,0 0-12 0,-6 3-1 16,0 1-2-16,-7 4-10 0,-1-2-15 0,-5 1-9 15,-2 2-14-15,-6-2-9 0,1 1-42 16,-1-4-14-16,-1-1-2 0,4 0 0 0,-2-3-36 16,0-2-44-16,5-6 13 0,1 2-545 0,0-2 131 15</inkml:trace>
  <inkml:trace contextRef="#ctx0" brushRef="#br1" timeOffset="44196.25">12390 16812 844 0,'8'-13'287'16,"1"2"-3"-16,1 2-43 0,1 1-14 0,-1-1-27 15,3 1-21-15,2 0-10 0,1-1-25 16,2 2-27-16,2 0-4 0,0 0-29 0,-2 3-27 16,2-2-21-16,1 6-42 0,-1 0-68 0,0 0-82 15,1 5-69-15,-3 0-428 0,5 3-48 16,-2 4 56-16</inkml:trace>
  <inkml:trace contextRef="#ctx0" brushRef="#br1" timeOffset="44574.33">13029 16924 862 0,'0'0'172'0,"1"-7"2"15,-1 7-34-15,0 0 9 0,0 0-21 0,-7-5-18 16,7 5-13-16,-10 0 8 0,10 0-8 15,-18 5-35-15,9 1-6 0,-3 2 11 0,2 2-19 16,-3 0-9-16,2 2 7 0,-2 4-13 0,2 3-5 16,1-1 0-16,0 2 11 0,0 0-14 15,3 1 27-15,3-3-32 0,1-1 1 16,0 0-6-16,3-4 3 0,3 0 0 0,1-3 0 0,2-2 10 16,2-1-15-16,2-2-6 15,0-3 4-15,7-3-1 0,0-2 13 0,3 0-8 16,5-4-7-16,2-4 12 0,-4 0-17 0,2-3 5 15,-1 0-1-15,0-3 6 0,-8 1 2 16,2 0-4-16,-8-2 1 0,1 4 9 0,-8-2-13 16,3 0 4-16,-6 1-24 0,-3-1 14 0,-3 0 6 15,-5 1-11-15,1 3 8 0,-5-1 3 16,-1 1-18-16,-1 3 15 0,0 3-2 0,0 0 14 16,3 2-24-16,0 3-29 0,1 1-23 15,-2 2-28-15,5 1-13 0,1-1-46 0,2 5-105 16,-1 0-150-16,5-1-334 0,3-1 131 0</inkml:trace>
  <inkml:trace contextRef="#ctx0" brushRef="#br1" timeOffset="45088.84">13519 16817 788 0,'-1'-6'315'16,"1"1"-113"-16,-3-2-10 0,0 3 5 15,3-1-56-15,0 5 20 0,-3-9-25 16,3 9-3-16,-1-7-46 0,1 7 13 0,0-7-6 0,0 7-12 16,1-5-10-16,-1 5 10 15,9-6-18-15,-5 5-18 0,2-2 10 0,2 2-10 16,-8 1-10-16,16-2 5 0,-9 2-18 0,7 2 3 16,-4 1-1-16,0-1-22 0,1 2-11 15,2 1-17-15,-3 1-9 0,-2 0 16 0,2 2 11 16,-4 2-16-16,-2-1-16 0,-1 2 9 0,1-2 19 15,-4 4-9-15,-4-1-1 0,1 0-2 0,-4 1 0 16,0 0 16-16,-2 1-14 0,1-2-4 16,-2-1 9-16,0 1 14 0,-1-2-6 0,1 0 5 15,3-3 21-15,-2 1-15 0,4-2 10 0,-1 0 7 16,-1-1-12-16,4-1-13 16,-1 2 15-16,1-5 8 0,0 4-3 0,3-5 1 15,0 6-9-15,0-6 11 0,6 5 13 0,-6-5-13 16,10 2 5-16,-10-2-13 0,10 3-5 15,-2-2-7-15,-2 1 7 0,1-1 5 0,0 4-2 16,1-3-11-16,1 0 13 0,-2 2-15 0,-1 1-2 16,1 1 9-16,1 0-7 0,-2 1-13 15,-5 2 23-15,2 1 3 0,-3 1-8 16,-3 2 2-16,-1 0 4 0,-2 1-4 0,-2 1 21 0,-5 0-2 16,-5 0-21-16,1-1 0 0,0 0-3 15,0-3 1-15,-6-2 17 0,5 0-20 16,-2-1 18-16,2-3-31 0,2 0-28 0,2-4-49 15,1 1-79-15,1-2-36 0,2-5-297 0,4 1-271 16,3-5 171-16,3-3-22 0</inkml:trace>
  <inkml:trace contextRef="#ctx0" brushRef="#br1" timeOffset="45528.04">13983 16729 729 0,'3'-6'299'16,"-3"6"-63"-16,0 0 10 0,7-6-31 16,-7 6-18-16,0 0-18 0,8-1-25 15,-8 1-21-15,0 0-5 0,13 1-8 0,-13-1-15 16,13 0-10-16,-2 3-21 0,2-3 3 16,1 1-6-16,3-1-19 0,1 0 4 0,1 0 0 15,6-1-17-15,-1-2-19 0,0 3 21 0,3-1-5 16,1-2-3-16,-2 1-7 0,-2-1-1 15,-3 1-7-15,3 1 8 0,-7 0-13 0,0-1 7 16,-3-1 1-16,0 2-16 0,-1 1 13 0,-3 0-29 16,-2 0 4-16,-8 0-9 15,16 0 19-15,-13 3 15 0,-2 2 23 0,2 0-36 0,-3 1 5 16,-3 7 8-16,-1 2-18 0,-2 1 18 16,-1 4-16-16,0 3 4 0,-4 4-6 15,-2 3 5-15,-4 11 8 0,0-1-11 0,3 4 19 16,-3-3-16-16,6-5 25 0,-5 7-32 0,5-8 4 15,1-5 1-15,4-5-31 0,2-1 2 0,-2-1-15 16,1-4-15-16,5 0-26 0,-3-2-15 16,3 1-34-16,0-3-58 0,0-4-65 0,3 2-578 15,2-3 116-15,-2-1 45 0,0-2 98 0</inkml:trace>
  <inkml:trace contextRef="#ctx0" brushRef="#br1" timeOffset="45712.92">14134 17151 770 0,'-3'-3'330'0,"3"3"-30"0,-1-6-26 0,1 6-34 16,-3-5-15-16,3 5-30 0,10-6-13 16,0 2-29-16,7 0-7 0,7-3-3 0,4 1-12 15,9-2-31-15,14-3 10 0,11 0-20 0,4-2-101 16,21 0 11-16,2 0-18 0,4 1-23 15,7 0-40-15,-1 1-96 0,-4 7-205 16,8-6-406-16,6 5 48 0,0-6 126 0</inkml:trace>
  <inkml:trace contextRef="#ctx0" brushRef="#br1" timeOffset="48226.73">5337 7094 366 0,'0'0'117'0,"0"0"93"0,0 0-26 16,0 0 1-16,0 0-14 0,0 0-9 0,0 0-9 16,0 0-10-16,0 0 8 0,0 0-20 15,0 0-11-15,0 0-10 0,0 0-10 16,0 0-5-16,0 0-13 0,0 0-8 0,0 0-7 16,0 0 4-16,-16-2-14 0,16 2-1 0,-11-2 3 15,4-2 7-15,7 4-14 0,-10-2-6 16,1 0 2-16,4-2-12 0,-5 2 2 0,1 0 9 15,-2-4-24-15,1 4 2 0,0-3 19 0,-2 1-14 16,0 0-78-16,-1 1 12 0,-2-5 0 16,-1 2 16-16,1 4-1 0,-1-4 1 0,-2 2-3 15,0-3 15-15,2 1 0 0,-5 4 3 0,-3-6-13 16,1 3 5-16,-5 1 1 0,1-2 4 16,-1 2-13-16,-2-2 14 0,-4-1-6 0,-3 3-2 15,2-2 15-15,-3 0 0 0,1 1 2 0,2-2 3 16,-2 0-10-16,3-1 8 0,-4 1 4 15,3-1-7-15,1 1 3 0,-3 3-8 16,3-4 10-16,0 0-2 0,-3 0-3 0,2 1 0 16,1 3-3-16,-1-2 8 0,-2-2-23 0,3 1 23 15,-3 4-5-15,2-4 0 0,-3 2-2 16,1 1 27-16,0-2-32 0,-1 4 7 0,-1-4-5 16,2 2-1-16,-1 0 9 0,1 1-6 0,-5-3-7 15,5 4 13-15,-3 0 2 0,2-3-8 16,-3 2-2-16,3-1 3 0,0 1-3 0,4 1 2 15,-3-3 26-15,-1 3-33 0,4 1 23 0,3-3 2 16,-3 2-7-16,3 0-11 0,-3-1 0 16,0 2 11-16,0-1-8 0,-3 1 10 0,-2 1-4 15,2-2 1-15,2 2-7 0,1 0-5 16,-2-2 23-16,2 2-8 0,2 0 6 0,-3 2-9 16,1-2-12-16,1 2 18 0,1-2-5 15,1 0-8-15,1 1 2 0,-4 1 6 0,3-1-8 16,1 4-10-16,2-4 10 0,-3 4-3 0,0-3 6 15,-2 0-3-15,5 4 5 0,-3-3-5 16,0 3-8-16,1 0 11 0,-4-2-6 0,6 3 6 16,-6 1 2-16,0 0-18 0,0 0 3 0,-1 1 7 15,1 0-2-15,1 1-3 0,-1 2 6 0,2-2 2 16,-2 0 10-16,3 1-5 0,0 2-18 16,0-3 16-16,-2 5-6 0,4-5 8 15,-1 3-2-15,3-2 0 0,0 5-11 0,-3-6 0 16,5 5-5-16,-2 0 11 0,2-3-6 0,6 2 3 15,-2-3 15-15,0 4-20 0,4 0-8 16,-3-3 13-16,2 2-3 0,2 3-2 0,1-5-5 16,2 3 17-16,0 0-12 0,-1-1-8 0,7-1 16 15,-3 1-6-15,2-2 0 0,-1 2 26 16,2 1-23-16,1-2 0 0,1 1-3 0,1 1-2 16,1-4-3-16,3 3-2 0,-3-3 7 0,3 3 11 15,0-3-3-15,0 2 10 0,0-2-13 0,3 0 3 16,0 1 13-16,1-1-13 15,0 2 5-15,0-3-7 0,2 1 12 0,1 1-18 16,-1-2 21-16,5 0 0 0,-1-1-8 0,0 1-10 16,1 1 2-16,-1-1 21 0,3-2-7 15,1 0-1-15,-1 1-10 0,2-1 13 0,-1 1-11 16,2-1 8-16,1-1-10 0,1-3 0 0,-2 4 8 16,5-1 0-16,0 0 15 0,-1 3-18 0,4-4-3 15,0-2 4-15,0 1-4 0,1 3 11 16,1-5 2-16,1 4-28 0,-2-2 8 15,2-1 13-15,1 1 0 0,-1-2-6 0,3 0-12 0,-2 1 13 16,0-1-11-16,3 0 16 0,-1-1 2 16,1-2-8-16,-4 3 11 0,4-3-5 15,3 0-16-15,-3 4 31 0,0-4-15 0,3 0-8 16,-3 0 5-16,2 0 3 0,2-4-16 0,-4 4 5 16,9 0 14-16,-5-1-6 0,1-1 0 15,0 2-5-15,4 0 0 0,-6-1 8 0,1 0-11 16,-1-2 3-16,0 3 0 0,1 0-2 0,-1-2-14 15,-3 1 8-15,0 1 11 0,2 0-8 16,-2 0 10-16,3-1 5 0,-3-2-12 0,3 1-6 16,-3 1 8-16,3 1-5 0,0 0-3 0,0 0 26 15,0-2-20-15,2 2 4 0,4-1 14 16,-2-3-6-16,2 3-8 0,-1-1 3 16,1 1 1-16,-5 0-12 0,5-2 17 0,1 1-27 15,-3 1 19-15,-1-3 20 0,1 2-33 0,3 1 17 16,0 1-2-16,0-2-7 0,-3 1-3 15,3-4 12-15,0 3-17 0,1 0 5 0,-2-3 0 16,4 3 0-16,-5-4-10 0,4 4 20 0,1-4-3 16,-2 3 1-16,2-3 4 0,-2 4-7 15,-1-5 3-15,2 1 7 0,-1 3-15 0,-1-4 10 16,-1 0 18-16,-1 3-7 0,-5-3-21 0,3 2 7 16,-3-2 8-16,-3 3-15 0,-4-2 18 15,1 2-16-15,0-2-7 0,2-2 26 0,1 1-11 16,-4 0 0-16,4-3 0 0,-4 2 0 15,0 1-13-15,-3 2 16 0,0-3 0 0,-2 0-6 16,0 0 14-16,-1 0-1 0,-7 2 11 16,6-2-29-16,-5-1 21 0,1 1-16 0,2-2 6 15,-5 1 74-15,1-1-20 0,-1-3-4 0,-2 4-17 16,2-2 8-16,-3-3-16 0,0-2 3 16,-2 1 13-16,-5-3-21 0,1 0-3 0,-5 0 22 15,-2-7-12-15,-11-1-9 0,-17-12-11 0,-6 2-4 16,-21-10-24-16,-17 7-74 0,-48-15-195 0,-14 18-629 15,-30 1 117-15,-25-2 65 0,-34 0 122 16</inkml:trace>
  <inkml:trace contextRef="#ctx0" brushRef="#br1" timeOffset="114367.93">28074 3859 542 0,'0'0'126'16,"7"-3"2"-16,-7 3-26 0,0 0-7 15,0 0 7-15,0 0-20 0,0 0-8 0,0 0 3 16,0 0-41-16,0 0 2 0,0 0 1 0,0 0 27 16,0 0-30-16,0 0-8 0,-3 12 8 15,0-5-10-15,2 2 2 0,-3-1 2 0,-2 3-1 16,4 6-11-16,-3-1 5 0,-1 7-11 0,2-1 1 16,-7 8 5-16,5 1 8 0,-1 2 68 15,-7 12-14-15,1 2-27 0,3-3 17 16,-2 6-17-16,-4 0 4 0,5 6-4 0,3 2-9 15,-7-2 5-15,1 1-16 0,1 1 0 16,2-1 0-16,-2 3-4 0,-1-1-1 0,-3 11-15 16,-1-1 2-16,2 4 0 0,-2 0 3 0,-2-2-2 15,3 2-1-15,0-3 5 0,-2-3-2 0,-3 4-13 16,8-17 0-16,-7 17 13 0,1-19-18 16,6 4 21-16,-6-1-19 0,3-2 6 0,1 0-5 15,-2-2-1-15,0-1 3 0,-1-1 0 16,4-2 3-16,-2-1 0 0,0-1 5 0,0-4-16 15,7-6 13-15,-8 7 1 0,5-9-6 0,0-2 10 16,2-3-28-16,-2 3 13 0,3-3 8 0,-2-2-13 16,0 4 25-16,-3-4-12 15,7-2-23-15,-2-4 7 0,-2 1 10 0,5-3 6 16,0 0-8-16,0-2-2 0,-3 0-1 0,6-5 11 16,-2-1-1-16,2 1-1 0,-2-2 9 0,3 0 10 15,1-5-14-15,-1 3 2 0,0-1 7 16,3-2 11-16,-3 1-24 0,2 1 11 0,1-6-5 15,-3 6 0-15,0-2 7 0,3-4-25 0,0 0 0 16,0 0-8-16,0 0-63 0,0 0-17 16,0 0-29-16,0 0-45 0,-4-14-63 0,4 11-541 15,0-4 85-15,0 7 57 0</inkml:trace>
  <inkml:trace contextRef="#ctx0" brushRef="#br1" timeOffset="114885.48">27048 6326 629 0,'0'0'223'16,"0"0"-26"-16,0 0-28 0,0 0-13 0,0 0 3 16,0 0-21-16,8 16-7 0,-2-7-3 0,-2 1-21 15,-1 0 6-15,1 4-24 0,2 1-12 16,-2 2-16-16,3 0 11 0,-2 0-18 0,-3 0 2 16,1 1 11-16,3 3-39 0,-5-3 23 0,2 0-20 15,3 0 10-15,-4 0-3 0,1-1-12 16,0-2 7-16,2 2-12 0,-3-3 17 0,-2-3-23 15,3-1 13-15,0 2 1 0,0-3-14 0,-2-2 3 16,-1-2-8-16,3 2 5 0,-3-1-2 16,3 1 21-16,1-5-40 0,-4 5 29 15,1-4 3-15,-1-3-11 0,0 8 1 0,3-4-9 16,-3-4 11-16,7 2 3 0,-7-2-77 0,13-2 27 16,-2-2-14-16,-1 0 22 0,7-3-14 15,-1-1 4-15,2 0 3 0,5-1 12 0,-2-5-12 16,3 4 13-16,-3 0-3 0,5-6 15 0,-1 0-2 15,2-1 3-15,1 1 2 0,-1-1-8 16,0 0-5-16,1 0 18 0,-1 1-10 0,-3-2-10 16,3 2-6-16,-6 1-30 0,0 1-18 0,-1 2-46 15,-3-1-110-15,-3 2-39 0,3-1-478 16,-7 0 40-16,0 2 137 0</inkml:trace>
  <inkml:trace contextRef="#ctx0" brushRef="#br1" timeOffset="115776.4">26813 3238 934 0,'0'0'292'0,"0"-7"-49"16,0 7-26-16,-3-6-4 0,3 6-29 0,0-5-18 15,0 5 1-15,-4-6-42 0,4 6 1 0,0 0-11 16,0 0-26-16,0-5-14 0,0 5-4 16,4-7-19-16,-4 7 1 0,7-6 6 0,-1 2-20 15,4-3 2-15,1 0-3 0,-1-2 5 0,3-2-27 16,5-2-1-16,-1-1 8 0,-1-1-7 0,-1-1 7 16,-2-1 7-16,3-2-17 0,-4 1-10 15,-2-2-6-15,-1 0 3 0,-1 0 8 0,-2-2 2 16,-2 4 3-16,-1 0-5 0,-3 1 9 15,0 0-11-15,0-1 1 0,-3 2 3 16,0 1 14-16,-1-1-7 0,-2 6-4 0,1-1 18 16,-1 1-8-16,-1 3-8 0,0 2-2 0,-2 0-23 15,1 3 30-15,-2 2-15 0,0 4 1 16,-1 1 12-16,3 7-26 0,-4 1 0 0,-2 7 11 16,1 5 7-16,2 5-15 0,-5 10 10 0,9-1 13 15,-4 10-8-15,6 2 3 0,0 2 2 16,-1-2-10-16,2 4 6 0,4 3-9 0,0-4-15 15,0 3 16-15,0-1 2 0,0-3-7 16,0 2-1-16,0-8 13 0,0 7-15 0,0-1 5 16,0-6 13-16,0-6-5 0,0 12-14 15,0-7-22-15,-3 7-13 0,-2-13-20 0,-1-4-65 16,2 2-145-16,-5-5-3 0,2-2-355 0,-4-1-119 16,-2 0 21-16,-1-10 138 0</inkml:trace>
  <inkml:trace contextRef="#ctx0" brushRef="#br1" timeOffset="116680.92">26352 3826 872 0,'0'0'254'0,"0"-8"-24"0,0 8-35 0,6-7-14 15,1 0 9-15,3 3-29 0,7-4-28 16,1 0-2-16,5-5-16 0,8 3-15 0,11-9-21 15,-5 3-2-15,10-1 5 0,2-4-85 0,-1 3-20 16,5-2 80-16,1-2 9 0,-1 5-12 16,-2-1-6-16,1 1-1 0,-1 2-9 0,-10 4-7 15,-7 0-1-15,0 1-22 0,-3 2 30 0,-4 0-17 16,0 4 7-16,-3-3-10 0,-7 5 5 16,1-3-20-16,-5 2 4 0,1-1-4 15,-4 4-3-15,-3-2 13 0,4 2-3 0,-11 0 10 16,10 6-4-16,-10-2 14 0,-1 9-4 0,-5-4-18 15,1 8 12-15,-7 1 11 0,1 4-31 16,-3 3 10-16,1-4-2 0,0 1-1 0,2-2 4 16,1 2-11-16,3-3 5 0,1 2-3 0,-2-4 9 15,5 0-6-15,0-1-3 0,3-3-25 0,3-1 26 16,0-1-8-16,1-1-3 0,3 0 8 16,3-3-3-16,0 0-4 0,4-6 2 0,2-1 10 15,-1 0 5-15,2-3-10 0,6-2 3 0,-2-2-6 16,1-4 3-16,-3 0-5 15,-1-2 7-15,-2 2-4 0,-1-3 4 0,-2-1 14 0,-3 2-19 16,0-1 11-16,-6-1 7 0,-1 3 1 16,1-1-4-16,-4 3-12 0,-1-1 0 0,-5 2 11 15,-1 0-16-15,-4-2 17 0,-2 6-14 16,-4-3-6-16,0 3 3 0,-1 1 2 0,-1 0-4 16,1 1 7-16,0-1 10 0,2 1-13 0,2 0 16 15,4 3-2-15,0-5-11 0,-1 3-3 16,6 1-20-16,-3-3 0 0,5 1 0 0,2-3 7 15,1 6 11-15,1-11-10 0,5 2 10 0,1-4-3 16,4 2-12-16,2-4 15 0,0-1 2 16,3 0-12-16,-4-1 15 0,5 0-8 0,-4 1 5 15,-2-2 9-15,2 0-4 0,-6 4 29 16,1-3-18-16,0 5 12 0,-6-1 9 0,1 3-11 16,-3-1 0-16,0 0 2 0,-3 3-12 15,-4-2 2-15,-1 6 13 0,-5 0-20 0,0 0 2 16,-2 4-22-16,-8 1 19 0,3 2-2 0,-8 3 3 15,1 0 2-15,1 3-12 0,0-1 4 0,2 0 19 16,4 2-29-16,1 0 6 0,4-2-6 16,1 2 0-16,4-2-10 0,5 0 16 0,3-1-19 15,2 1 8-15,4-2-2 0,5-3 0 0,1 3 17 16,5-6 1-16,9 0-6 0,5-3 1 16,0-2-8-16,8-1-6 0,-2-1-4 15,-1 0 17-15,3-3 11 0,-3 2-18 0,0-2 7 0,-6 3 3 16,-4 3 0-16,3-3 5 0,-9 3 8 15,1 0-13-15,-1 2-13 0,-5-2 18 16,1 3 0-16,-4 2-2 0,0 3 7 0,1-2-5 16,-4 5 0-16,-1 1-2 0,-2 1 0 0,-1 3-1 15,0 3 1-15,-2 2 22 0,3 1-9 16,-4 4-14-16,0 2 8 0,3 1-20 0,1 0-3 16,-1 2-22-16,0 0-29 0,2-2-31 0,0 7-87 15,3-7-138-15,2 0-514 0,0-6 58 0,4-4 126 16,-1-2 61-16</inkml:trace>
  <inkml:trace contextRef="#ctx0" brushRef="#br1" timeOffset="117213.08">28023 3385 941 0,'0'0'259'0,"0"0"-26"0,0 0-41 0,0 0-23 15,-10 9-8-15,6-3-5 0,1 0-15 16,2 1-23-16,-2 5-8 0,0 1-8 0,0 0-104 16,2 3 20-16,-2-2-11 0,3 1 1 0,-3 2-18 15,3-2-11-15,0-1-17 0,0 3-6 16,0-6-7-16,0 3-77 0,0-5 21 16,0 1 2-16,3-2-13 0,0-2 46 0,1-3-2 15,-4-3 15-15,10 0 11 0,0-6-9 16,-3 1-12-16,3-4 51 0,1-2 3 0,2-1 25 15,0-1 11-15,-5 1 22 0,6 2-20 0,-2-3 15 16,-1 4-20-16,0 0-2 0,0 2 14 0,-2-1-1 16,1 4 12-16,-2 0-36 0,2 4 25 15,0-3-4-15,0 4 10 0,-10-1-28 0,17 6 9 16,-10-2-1-16,2 4 2 0,-4 1 0 0,2 4-8 16,-1-1 15-16,-2 0-1 15,3 1-30-15,-4 2 9 0,1-1 17 0,2 0-22 16,-2-3 12-16,-1-1-12 0,4 1 25 0,0-3 0 15,0-2-11-15,0 1-6 0,-1-5 4 0,5 0-8 16,-11-2-4-16,17-9 4 0,-3 5 29 16,-1-4 0-16,3 0 7 0,-4-5 3 0,-1 3-5 15,2 0 31-15,-3 1-42 0,0 1 19 0,2-1-14 16,-7 1 1-16,5 2-8 0,-2 1-5 16,-2 0 3-16,1-1 12 0,-4 3-13 0,3-1 11 15,-2 2-34-15,-4 2 9 0,8-2-4 0,-8 2 3 16,0 0 3-16,10 5-36 0,-4 1-36 15,-2 1-5-15,3 2-59 0,0 1-72 0,-1 4-64 16,4-3-475-16,1 2 55 0</inkml:trace>
  <inkml:trace contextRef="#ctx0" brushRef="#br1" timeOffset="117843.8">28802 3604 706 0,'0'-4'282'15,"-3"-3"-62"-15,0 2 2 0,-1-2-37 0,-2 1 48 16,-5 1-24-16,4-1-11 0,-3 5-27 16,3 1-7-16,-4 0-21 0,0 1-20 0,-2 5-18 15,3-1-13-15,-1 4-18 0,0-1-12 0,2 4-19 16,0 1-30-16,2-1-3 0,0 1-15 16,6-1-18-16,0 1-18 0,1-3 3 0,2-1-13 15,1-2 12-15,5 1-2 0,1-3-2 16,1-1 2-16,3-1 20 0,-1-3 1 0,1 0-16 15,-2 0 16-15,2-2 9 0,1 0 1 16,-1-3 20-16,-2 3 31 0,-1 0 11 0,0-3-1 16,-3 2 15-16,3 0-17 0,-3 2 12 0,-3-2-17 15,-4 3 5-15,10-4-9 0,-3 2 4 0,-7 2 5 16,7-2-26-16,-7 2 0 0,9-1 0 16,-9 1-16-16,0 0 4 0,11 2 4 0,-11-2 0 15,7 7-7-15,-4-4 7 0,1 4-2 0,4-2-10 16,-3-1-3-16,6 3-5 15,-4-1 10-15,3-3-8 0,4 2 3 0,-1-4-18 16,5-1-5-16,1-1 10 0,-1-6-12 0,6 0 7 16,0-4 3-16,3-5-3 0,-3-5-3 0,7-11 1 15,-4 1 2-15,0-2 5 0,-9-7 3 16,-1 1-6-16,-7 2 9 0,0 3-9 0,-6-2 29 16,2 1 8-16,-4 0 9 0,-2 8 32 0,-2-1-8 15,-1 3 7-15,0 3-15 0,2 1 3 0,-2 4 4 16,-3 2-12-16,2 3-7 0,3 1 4 15,-2-1-23-15,0 8 11 0,0 0-3 0,3 4-8 16,0 0-7-16,0 0 2 0,-10 18 13 16,9-4-12-16,-2 4 7 0,3 5 2 15,3 5-10-15,-2 8 3 0,2 0 2 0,3 14-20 16,-2 0-5-16,2 2-8 0,2-2-7 0,-1-10-4 16,-1-5 4-16,1-2-14 0,1-1-12 0,1 0-3 15,-2-7-10-15,0-1-20 0,2-4-18 16,-4 1-34-16,5-7-64 0,-3 0-10 0,0-3-184 15,3 0-402-15,0-5 102 0,-3-2 39 0</inkml:trace>
  <inkml:trace contextRef="#ctx0" brushRef="#br1" timeOffset="118033.01">29401 3475 872 0,'0'-8'269'15,"0"8"-18"-15,-3-4-39 0,3 4-14 0,0 0-14 16,3-7-13-16,-3 7-25 0,0 0-5 0,16-2-8 16,-9 1-31-16,4 0-9 0,-1 0-32 15,4 0-38-15,3-3-51 0,0 3-105 0,0-2-133 16,4-1-528-16,2 0 108 0,-2-4 41 0</inkml:trace>
  <inkml:trace contextRef="#ctx0" brushRef="#br1" timeOffset="118206.15">29718 3095 829 0,'-3'-4'299'0,"0"1"-30"0,3 3-36 0,-4-3-28 15,4 3-8-15,0 0-33 0,-10 9-11 0,8-1-4 16,-3 3-16-16,2 5-21 0,-4 6-1 16,4 3-30-16,-1 8 14 0,-3 0-10 0,3 17-103 15,1 2-23-15,-3 4-21 0,4 0-37 16,2 1-88-16,-8 1-615 0,5 2 58 0,-2-3 109 15</inkml:trace>
  <inkml:trace contextRef="#ctx0" brushRef="#br1" timeOffset="118583.33">29751 3670 793 0,'1'-6'215'15,"-1"6"0"-15,4-5-38 0,2-2-11 16,-1 1-10-16,5 2-36 0,-1 0 6 0,3 0-21 16,1-2-10-16,6 3 15 0,-4-5-34 15,5 2-22-15,-1-1-21 0,3-1-17 0,1 0-26 16,-1-2-3-16,-2 0-23 0,-2 1 18 16,1-5-8-16,-4 3 14 0,-2-2-4 0,-2 1-2 15,-4-1-2-15,-1 1 40 0,-2 3 6 0,-1-3 12 16,-3 3 24-16,-3 1-16 0,1 0 5 15,-6 1 0-15,1 2 3 0,-4 0 7 0,1 4-22 16,-3 1 15-16,-2 1-16 0,2 3-2 0,-4-1-13 16,3 4 2-16,-3 3 1 0,4 1 0 15,-1 3 2-15,1 2-10 0,6-1-21 0,1 5 18 16,1-2 6-16,2 2-8 0,3-1 0 0,3 3-11 16,3-4 8-16,5 2-2 0,2-2-5 0,5-3-1 15,2-2-30-15,8-1-23 0,-1-6-69 16,4-2-101-16,0-1-577 0,6-10 89 15,1-2 48-15</inkml:trace>
  <inkml:trace contextRef="#ctx0" brushRef="#br1" timeOffset="118996.31">30577 2986 622 0,'0'10'220'0,"-2"8"-31"0,-3 3 3 0,5 4-26 16,-3 4-15-16,3 7-25 0,-2 2-19 16,1-1-4-16,-1 15-14 0,-1-8 3 15,3-2-15-15,-3-4 3 0,3-1-11 0,0 1-8 16,0-8-7-16,3-2 5 0,-3-1-5 0,3-4-16 16,-3-5-2-16,2 0-8 0,-2-3-5 0,1-4 28 15,-1 2 13-15,0-2-18 0,0-5-2 16,0-1-19-16,0-5-20 0,0 0 13 0,0 0 8 15,0 0-29-15,0-30 11 0,0 13-5 0,-1-4-16 16,-1 1 13-16,-1-2-8 0,-3 1 8 16,4-2 3-16,-3 6 20 0,-2-4-8 0,0 7-5 15,0-1-2-15,-3 5-8 0,-1-1 5 16,-2 6 3-16,0-1 0 0,-1 6-14 16,2 3 9-16,-7 2-6 0,2 4-20 0,-2 5 31 15,-3 3-11-15,2 3-2 0,-1 5 18 0,5-1-8 16,1 2 6-16,2 3-17 0,2-4 4 0,4-4 2 15,4 3-8-15,0-6-7 0,3 3-3 16,3-5 8-16,4-2 7 0,7 1-25 0,2-1 7 16,7-5-12-16,6 0-128 0,2-3-116 0,10-3-493 15,10-3 79-15,14-2 25 0</inkml:trace>
  <inkml:trace contextRef="#ctx0" brushRef="#br1" timeOffset="119461.28">29076 4359 606 0,'24'-5'220'0,"6"2"-41"0,22-7 6 0,6-6-19 16,24-3-30-16,10-3 12 0,7-3-20 0,7 0-23 15,0-6 8-15,0 3-11 0,-3-4-20 16,2 0-10-16,2-1 10 0,-1 0-21 16,24-8-5-16,-24 8-9 0,1 0-1 0,-4-1-8 15,-3 1 3-15,-4 0-5 0,-3 4-8 0,-4-4-2 16,-7 7-19-16,-7 2-7 0,-20 7-48 15,-8 1-57-15,-12 8-95 0,-15 0-36 0,-9 6-519 16,-8 4 90-16,-3-2 45 0</inkml:trace>
  <inkml:trace contextRef="#ctx0" brushRef="#br1" timeOffset="119743.98">28898 4668 586 0,'76'-26'225'0,"12"-5"-18"0,5 1-10 16,15-4-35-16,33-9-1 0,9 0-23 0,-3 3-10 15,0 3 3-15,-3-5-21 0,3 3 2 0,-4-1-14 16,-5 3-11-16,-27 7-26 0,-2 1 34 15,-7-1-31-15,-5 4-5 0,-5 1-18 0,-9 5-8 16,-8-3 0-16,-17 8-25 0,-7 0-18 0,-13 6-13 16,-10 1-54-16,-8-4-146 0,-7 4-560 15,-6 3 115-15,-2 1 46 0</inkml:trace>
  <inkml:trace contextRef="#ctx0" brushRef="#br1" timeOffset="120476.83">29811 2991 596 0,'0'0'205'0,"0"-5"-93"0,0 5-20 0,-3-5-12 15,3 5 15-15,0 0-31 0,0 0 0 0,-1-5-11 16,1 5 6-16,0 0 10 0,0 0-15 16,0 0 10-16,1 16-8 0,-1-7-7 15,0 4 25-15,-4 6-10 0,4 4-8 0,-3 4-2 16,0 6-10-16,0 4-3 0,-2 13-5 0,0 3-6 15,-3 1 73-15,6 0 2 0,-3 0-8 16,-2-1-15-16,6 1-18 0,-2-12 20 0,3-6-22 16,0-1-9-16,0-2-14 0,3-2 30 0,-2-4-31 15,3 3 8-15,2-5 13 0,-2-3-23 16,-1 0-3-16,2-4-7 0,-3-1-8 16,1-2-10-16,2 0-11 0,-2-4-5 0,0 2-2 15,3-4 18-15,-2-1-26 0,4-1 8 0,1-3-13 16,-2-3-21-16,3-2-28 0,0-2-40 15,7-1-83-15,-3-6-17 0,0 0-172 0,4 1-335 16,-2-8 25-16,1 1 120 0</inkml:trace>
  <inkml:trace contextRef="#ctx0" brushRef="#br1" timeOffset="120703.23">29654 3513 701 0,'0'0'212'0,"9"-11"-20"0,-2 5-10 16,7 2-36-16,0-3-3 0,6-3-15 15,3 2-13-15,-1 0-2 0,8-6-26 0,1 4-25 16,0 0-55-16,0-1-55 0,-1 1-57 15,-9 2-154-15,7 0-437 0,-4-1 43 0</inkml:trace>
  <inkml:trace contextRef="#ctx0" brushRef="#br1" timeOffset="121244.89">29387 3042 691 0,'0'0'204'0,"0"0"-45"16,0 0-18-16,0 0-8 0,0 0-8 15,0 0-20-15,-1 14-7 0,0-4-4 0,2 3-27 16,-2 4 10-16,1 6-16 0,0 3-10 15,-5 4 11-15,5 5-14 0,-4 1 1 16,-2 19-18-16,-2-3-3 0,-1 4-5 0,-1-2 10 16,3-3 0-16,-4-1-4 0,4 3-4 0,-2-7-4 15,7-6 17-15,-4-7-12 0,3-5-16 16,2 0-5-16,0-2 26 0,1-1-16 0,1-2-2 16,0-4-5-16,6-1-3 0,-3 0 15 0,2-3-12 15,1-1-6-15,3-1 6 0,1-6 0 16,2-1 5-16,1-3-6 0,3-1 6 0,0-2-39 15,0-3-27-15,4-4-29 0,3 2-39 0,-5-7-81 16,-1 1-502-16,3-1 18 0,-4-2 82 16</inkml:trace>
  <inkml:trace contextRef="#ctx0" brushRef="#br1" timeOffset="121463.96">29363 3461 537 0,'0'0'177'0,"-1"6"-8"0,1-6-21 0,0 0 1 16,11 1-1-16,-11-1-41 0,14-1 16 15,3-3-13-15,0-3 44 0,13 1-31 16,5-5-85-16,19-3-143 0,5 0-619 0,-1-1 79 15</inkml:trace>
</inkml:ink>
</file>

<file path=ppt/ink/ink3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8T10:57:18.839"/>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
  </inkml:definitions>
  <inkml:trace contextRef="#ctx0" brushRef="#br0">2142 2210 435 0,'-7'-8'120'0,"6"4"-5"16,-2 1-7-16,-3-1-1 0,6 4-66 0,-7-8 5 15,4 3 5-15,-1 2 39 16,0-1 25-16,-2 0 5 0,5 0-15 0,-5 1 0 0,3-1-5 16,3 4 13-16,-7-8-16 0,3 5-7 0,4 3-8 15,-7-6-1-15,4 5-9 16,3 1 2-16,-4-5-10 0,4 5-7 0,-3-3-16 16,3 3 15-16,0 0-20 0,-6-5 25 0,6 5-33 15,0 0 8-15,-1-4 0 0,1 4-8 16,0 0-10-16,0 0-5 0,-3-5 13 0,3 5-3 15,0 0-3-15,0 0-2 0,0 0-5 0,10-3 10 16,-3 1-3-16,-7 2 8 0,20 0-17 16,-10-1 7-16,2-1-6 0,3 2-12 0,0-2 8 15,2 1 7-15,3-2-7 0,0 1-92 16,-2-2 35-16,3 2 0 0,6-4 95 0,-4 3-10 16,2-1-10-16,2-1 5 0,-3 0-6 15,3 0-9-15,1 0 9 0,-5 0-2 0,4 1-10 16,1-2 10-16,-1 2-3 0,-2 0 4 0,5 1-14 15,-6-1 28-15,3 0-30 0,-3 0 0 16,0 2-6-16,-3-2 13 0,-1 1-4 0,4 2-1 16,-3 1-5-16,-1-2 5 0,1 1-2 0,-1-1-18 15,0 2 12-15,-2 0 14 0,0 0 2 16,1 0-24-16,-4 0 22 0,4 0-24 0,-4 0 21 16,4 2-5-16,-1-2-16 0,-2 0 10 0,2 0 9 15,0 0-6-15,2 0 8 0,1 0-8 0,2 0 5 16,-3 0-7-16,1 0-6 15,3 0 8-15,-4 0-2 0,4 0-8 0,0 0-1 16,-3 0 6-16,-1 0-2 0,1 0 4 0,3 0-9 16,-3-2 12-16,-2 2 3 0,2 0-6 15,-1 0 1-15,-5 0 4 0,5 0-7 0,-7 0 3 16,1 0 5-16,3 0-6 0,-7 0 6 0,1 0-18 16,0 0 7-16,-2 0 6 0,2 2-3 15,-4-2-21-15,-7 0 16 0,13 0 2 0,-13 0-12 16,14 0-21-16,-14 0-51 0,10 0-15 15,-10 0-42-15,7 3-83 0,-8-2-88 0,5 1-458 16,0 1 30-16,-4-3 139 0</inkml:trace>
  <inkml:trace contextRef="#ctx0" brushRef="#br0" timeOffset="1141.32">5827 2121 417 0,'0'0'169'0,"0"0"-11"0,0 0-14 0,0 0-14 16,0 0-4-16,0 0-9 0,0 0-7 0,0 0-25 16,0 0 12-16,0 0-17 0,0 0 1 15,0 0-81-15,17-5 6 0,-17 5 4 0,10-3-8 16,-4 3-2-16,2-2 0 0,2 1-5 15,0-1-2-15,4 2 7 0,-1 0 0 16,5-3 2-16,2 1-2 0,-2 2 21 0,6-1-14 16,-1 0 4-16,7 0 4 0,1-1 8 0,0 0-18 15,4 0 13-15,6-1 5 0,-1 0-15 16,5 0 5-16,-4 1 2 0,18-4 16 0,2 2-16 16,0 0 13-16,-2-2-38 0,5 1 18 0,1 0 17 15,-3 2 8-15,6-1 3 0,-3 2-13 0,0-3 5 16,-1 2-5-16,-2 0 8 0,0-2-15 15,-1 0 17-15,-13 3-23 0,-4 0 26 16,-2-3-8-16,2 2-23 0,-2-2 13 0,2 1 15 16,-3-2-33-16,3 4 0 0,-6-4 36 15,-1 4-28-15,-3-1 10 0,-6 0-8 0,0 0-5 16,-4 1 8-16,-3-2-13 0,-2 4 13 0,-2-1 17 16,-3 0-6-16,0-1 4 0,-1 1 13 15,-3-1-21-15,1 2-7 0,-4 0-5 0,-7 0 4 16,13-1 4-16,-13 1-6 0,8 0-7 0,-8 0-19 15,0 0-9-15,0 0-14 0,0 0-7 0,6 3-64 16,-6-3-64-16,0 0-33 16,0 0-543-16,0 0 61 0,0 0 134 0</inkml:trace>
  <inkml:trace contextRef="#ctx0" brushRef="#br0" timeOffset="2046.6">8718 2095 440 0,'-6'-1'153'0,"6"1"-25"16,0 0 0-16,0 0-10 0,0 0-8 16,0 0 8-16,0 0-8 0,0 0-15 15,0 0-6-15,28-8 3 0,-9 5-10 0,2-2-5 0,4 0 5 16,5 1-10-16,4-2 15 0,3-2-5 15,5-1-31-15,-1 2 20 0,17-1-14 16,4-2-3-16,2 2-1 0,-2-2-9 0,3 3-6 16,3 0 11-16,0 1 5 0,1-1-26 0,-1 1 5 15,-2-1 0-15,1 2 11 0,-5-1-6 16,-1 2-20-16,-2 0 0 0,-8-1 8 0,-7 2-6 16,1 2-12-16,-1-3-8 0,0 0-8 0,-2 2 13 15,2-2 23-15,-2 3-15 16,-2 0 5-16,-6-1-10 0,-3-1-3 0,0 3 8 0,-3-1 2 15,-4 1-2-15,-4 0-8 0,0 0 13 0,-2 0-16 16,-5 0-9-16,0 0-29 16,1 1-72-16,-4-2-68 0,-3 5-625 0,1 0 84 15,-5 1 80-15</inkml:trace>
  <inkml:trace contextRef="#ctx0" brushRef="#br0" timeOffset="13323.77">28050 6243 225 0,'-6'-2'94'0,"6"2"-19"16,0 0 4-16,0 0-2 0,0 0-16 16,0 0 13-16,-4-5 3 0,4 5-23 15,0 0 0-15,0 0-13 0,0 0 2 0,-7-4-22 16,7 4 32-16,0 0-29 0,-4-4 14 0,4 4-41 15,0 0 42-15,-6-3-16 0,6 3 5 16,0 0-18-16,-10 0 6 0,10 0-4 0,0 0 4 16,-7-2-9-16,7 2-25 0,0 0 13 0,0 0-30 15,-11 0 14-15,11 0-17 0,0 0-29 16,-11 2-15-16,11-2-15 0,-11 0-121 16,11 0-370-16</inkml:trace>
  <inkml:trace contextRef="#ctx0" brushRef="#br0" timeOffset="13513.53">27578 6184 325 0,'0'0'81'0,"-13"-2"-98"16,-1 4-201-16</inkml:trace>
  <inkml:trace contextRef="#ctx0" brushRef="#br0" timeOffset="13686.33">27278 6178 470 0,'-11'0'72'0,"11"0"-103"16,-20 0-301-16</inkml:trace>
  <inkml:trace contextRef="#ctx0" brushRef="#br0" timeOffset="13844.02">26933 6168 406 0,'-14'-1'164'0,"1"1"-38"16,2 0-39-16,1 0-36 0,0 1-59 0,-1-1-81 0,-2-1-75 15</inkml:trace>
  <inkml:trace contextRef="#ctx0" brushRef="#br0" timeOffset="14001.38">26611 6134 353 0,'-17'-2'117'16,"0"-1"9"-16,1 3-26 0,1 0 2 15,2 0-7-15,-1 3-36 0,4-1 53 0,-5-1-50 16,2 0-32-16,-1 4-104 0,-2-5-61 0,6 1-521 15</inkml:trace>
  <inkml:trace contextRef="#ctx0" brushRef="#br0" timeOffset="14162.14">26283 6153 624 0,'0'0'179'0,"-11"0"-17"15,2 1-27-15,9-1 1 0,-13 3-13 16,5-3-23-16,8 0-39 0,-14 3-10 0,7-2-38 16,0 4-23-16,0-4-29 0,1 3-35 15,-5 1-28-15,4-5-126 0,1 6-445 0</inkml:trace>
  <inkml:trace contextRef="#ctx0" brushRef="#br0" timeOffset="14314.91">25869 6350 248 0,'-13'4'115'0,"-1"2"-5"0,1 1-18 15,5-3-41-15,-2 1-38 0,4 1-54 16,-1-4-43-16</inkml:trace>
  <inkml:trace contextRef="#ctx0" brushRef="#br0" timeOffset="14474.06">25678 6542 476 0,'-11'8'151'0,"1"1"-5"0,0-2-57 16,3-2-10-16,-3 2-40 0,3-1-78 0,1 1-25 15,2-2-481-15</inkml:trace>
  <inkml:trace contextRef="#ctx0" brushRef="#br0" timeOffset="16930.12">31118 5846 675 0,'0'0'241'0,"0"-8"-18"15,0 8-24-15,0 0-81 0,0 0 2 0,-2-4-22 16,2 4 9-16,0 0-10 0,0-8-17 0,0 8 12 16,0 0-5-16,0 0-33 0,0 0-3 15,0 0 20-15,-6-3-27 0,6 3-1 0,0 0-7 16,0 0 3-16,-21 6-16 0,8 0-3 0,2 1 8 15,-6 2-12-15,-1 1 12 0,-5 4-13 16,-4-1-7-16,3 6 5 0,0-3 5 0,1 3-8 16,0-1-5-16,0 1 18 0,1 2 10 15,1 0-28-15,3 0 8 0,5-4-10 0,-1-1-6 0,3 1 21 16,2-2-26-16,1-3 21 16,5 3-18-16,2-5 8 0,0 3-6 0,3-3-15 15,1-1 3-15,5 0 5 0,2-1 10 0,3 0-18 16,6-2-3-16,-4-2 3 0,5 1 3 15,0-4 0-15,-2 0 17 0,0-1-4 0,3 0-6 16,-2-1 8-16,-4 0-3 0,-2-4 1 0,4 3 12 16,-5-3-5-16,-1 1-12 0,-3-2-6 0,-1 3 15 15,2-4 3-15,-8-2 11 0,2 2-14 16,-3 0-12-16,-3-1 18 0,-4-1-6 0,2 1-7 16,-6 4 28-16,-2-3-7 0,-6 0-11 15,5 0 0-15,-3 5 5 0,0-4 0 0,0 3 13 16,0-1-18-16,3 1-17 0,1 2 4 15,0-3-2-15,1 4-6 0,3 0-12 0,-2 3-5 16,11-3 0-16,-13 1-19 0,6 1-37 0,4 4-24 16,3-6-22-16,0 4-37 0,0-4-15 15,6 7-404-15,-2-5-72 0</inkml:trace>
  <inkml:trace contextRef="#ctx0" brushRef="#br0" timeOffset="17757.79">31247 5986 647 0,'0'0'190'16,"0"0"60"-16,-5-2-14 0,5 2-29 16,0 0-7-16,-3-6-11 0,3 6-27 0,0 0-1 15,0 0-18-15,-3-3-5 0,3 3-30 0,0 0-3 16,0 0-13-16,0 0-18 0,0 0 3 15,7-8-3-15,0 7-25 0,-3-4 10 0,6 5-23 16,-4-2 7-16,5 2-12 0,-1-2 17 0,0-1-25 16,1 2 3-16,-1 1 5 0,0 1-8 15,4-1-13-15,-1 3-2 0,-2-1-19 0,-1-1 11 16,0 0-12-16,1 1-29 0,-2 2 7 0,-5-3 22 16,3 6 1-16,-4-4-27 0,0 1 20 0,-3 0 10 15,0-4-4-15,-6 12-6 16,4-7-3-16,-6 1 11 0,1 1-13 0,-1-3 18 15,-1 1-23-15,2 2 7 0,-3-4 16 0,4 3 5 16,-2-4-5-16,-2 3 8 0,6-2 2 16,-3-1 10-16,3 2 0 0,-2-2 11 0,6-2-3 15,-7 2-8-15,7-2 19 0,-6 6-39 0,6-6 12 16,0 0-4-16,-3 1-1 0,3-1-2 0,0 0 26 16,0 0-21-16,0 0-8 0,0 0 9 15,16 5-6-15,-9-3 2 0,0-2 1 0,-7 0 4 16,13 4-7-16,-6 1 16 0,0-4-16 0,2 5-11 15,-4-3 6-15,5 3 8 0,-4 1-16 16,2-3 11-16,-2 4-6 0,-2-1 10 16,1 2 4-16,-3-1 4 0,1 0-8 0,-6 1 1 15,3-1-3-15,-2 2 2 0,-3-2 9 0,1 2 7 16,-5-2-13-16,1 1 8 0,0 1-8 16,-2-4 2-16,-1 1-2 0,-4 0 3 0,1 1 8 15,4-2-11-15,-3-3 5 0,2 3 3 0,-2-5-18 16,3 1 17-16,-1 4-9 0,-2-6 28 15,6 1-26-15,-4 1 2 0,4-2 14 0,7 0-11 16,-17 0 3-16,17 0 0 0,-10 0-8 0,10 0 3 16,-10 0 2-16,10 0-5 0,-5-3-3 15,5 3-4-15,-6-4 4 0,6 4-2 0,0 0-2 16,0-5-1-16,0 5 8 0,0 0-12 16,0-7-9-16,0 7-1 0,0 0 4 0,8-6-38 15,-8 6-6-15,3-2-50 0,-3 2-67 16,0 0-41-16,10 0-139 0,-10 0-442 0,10 0 59 15,-10 0 105-15</inkml:trace>
  <inkml:trace contextRef="#ctx0" brushRef="#br0" timeOffset="32110.06">18851 6428 286 0,'0'0'202'15,"0"0"-15"-15,0 0-5 16,0 0-5-16,0 0 4 0,0 0-19 0,0 0-16 0,0 0 2 16,0 0-15-16,0 0-15 0,0 0-8 15,0 0 0-15,0 0-13 0,0 0-81 16,0 0-9-16,0 0-12 0,0 0 8 0,0 0-8 15,-16-5 20-15,16 5-5 0,-11-4 0 0,11 4-12 16,-10-2-3-16,10 2 5 0,-14-4 36 16,7 2-42-16,-3 2 9 0,0-2 2 0,-1 2-5 15,-2-2 8-15,-2 2 2 0,-1-3-5 0,-2 2 13 16,-1-1-8-16,-2 1 1 0,-3 1-9 0,0-2 1 16,3 0 4-16,-3 2 1 0,-3-2-3 15,0 2-13-15,-1-2 44 0,0 2-48 0,1 0 14 16,1-1 3-16,-2 1-18 0,-2 0 6 0,-1-3 4 15,-3 6-2-15,-1-3 2 16,4 0 1-16,-10 1 4 0,0-1 4 0,7 0-12 16,-10 0 6-16,3 1 16 0,0 0-6 0,-4 1 8 15,4-2-13-15,-1 2-15 0,-2 0 10 0,1 1 5 16,-2-3-8-16,1 1 14 0,2 4-1 16,-2-5-18-16,3 1 8 0,-4 0 3 0,5 1 10 15,-2 1-24-15,-2-2 11 0,3 0 3 0,-4 0-3 16,1 1-8-16,-1 2 11 15,1-1 10-15,-1-2-21 0,4 4 23 0,-3-5-22 16,-1 2 17-16,5 0-15 0,-1 1 12 0,-4-2 4 16,5 0-19-16,5-1 5 0,-6 1 3 0,7 1 3 15,0 0 25-15,3 0-30 0,-3-2 4 16,0 0-10-16,0 1 11 0,0-1-6 0,3 2 3 16,-3-2 0-16,-2 0-10 0,2 1 13 0,-3-1-3 15,0 5-3-15,2-5 21 0,-5 2-15 16,5-2-19-16,-3 2 19 0,4 2-6 0,-3-2 3 15,-1 4 0-15,0-3-12 0,-2 1 14 0,5 0 3 16,-2 1 0-16,0-2 6 0,-2 3 68 0,5-3-7 16,-3 4-24-16,3 0-2 0,3-3 8 15,-3 3-5-15,0 0-8 0,3-1-8 0,0-1-2 16,-7 3 4-16,4-1-19 0,0 5 2 0,0-3 10 16,0 1-13-16,-1-2 6 15,-2 2-3-15,3-1 2 0,-4 4-7 0,-10-1-8 16,11 3 5-16,2-6 8 0,4 2-2 0,-3 2-16 15,3-2 7-15,-3 2-9 0,3-1 9 0,-2 0 4 16,2-1-9-16,0 3-4 0,3-3-1 16,-2 3 8-16,2-1-7 0,1 0 17 0,3-1-18 15,-6 2 9-15,3 1-9 0,2-3 6 0,4 3-6 16,-6-3 13-16,4 2-2 0,2 1-13 16,-6-4 7-16,6 4 3 0,1-1-2 0,-1-1 5 15,0 1-3-15,1 1 8 0,-1-3-19 0,0 3 14 16,2 0-10-16,-2-3-4 0,4 2 9 0,-3 2 10 15,2-4-11-15,1 2 1 0,-3 3-6 16,6-2 6-16,-6-3-6 0,6 5 3 16,0-3 8-16,-2-2-18 0,5 1 12 0,-2-1-9 15,2 1-9-15,0-2 24 0,2 3-5 0,-2-3 4 16,1 3-12-16,0-3-3 0,-1 3 14 16,4-2-12-16,-3 1 9 0,1-1-6 0,4 1-9 15,-5-1 27-15,4 1-15 0,2-2 3 0,-2 1-9 16,1-2 12-16,-1 1-12 0,2 3 6 15,-2-4 6-15,2 1-4 0,-2 1-17 16,2-1 15-16,0 2-3 0,1-3 1 0,-3 1 7 0,5 1-3 16,-5-2-4-16,2 0 2 0,1-2-5 15,-1 3 7-15,1 1 11 0,2-3-8 16,-2-1-2-16,0 2-6 0,0 0 3 0,2-2 5 16,-2-1-5-16,3 3 5 0,0-3-7 0,-3 1-6 15,6-1 11-15,-3 1-11 0,0 0 11 16,0 0-1-16,0-1 3 0,0-2-18 0,3 2 3 15,-2 1 15-15,2-1 0 0,-3 1-5 0,3 1 3 16,0-2-6-16,1 2 11 0,3-1 7 0,-3-1-20 16,2 2 3-16,1-3 2 0,0 1 7 15,0 1 4-15,3-1-11 0,-3 1 13 0,7 1-11 16,-4-1-12-16,3-1 12 0,1 0 4 0,3 1 6 16,-3-2-9-16,3 1 22 15,0 0-17-15,4-1-8 0,-4-1 21 0,3 2-19 16,1-3 6-16,-1 0-8 0,1 3 18 0,0-4-18 15,-1 1 7-15,4 3 4 0,0-6-1 0,-4 2-5 16,7 4-2-16,-2-6-8 0,2 5 15 16,1-3 0-16,-1 0-10 0,0-1-3 0,1 1 6 15,2-3 2-15,1 5-5 0,0-3 5 0,-4-2 0 16,7 3 0-16,-3 1-5 0,0-3-7 16,0-1 2-16,0 2 15 0,0 1-8 0,2-2-9 15,-2 0 14-15,3-1 1 0,-3 2-8 0,0-1 5 16,0-1-5-16,-1 5 0 0,1-5-5 0,-3 2 5 15,2-2 3-15,-2 0-3 0,2 0 7 16,1 0 1-16,-4 1 0 0,4-2-11 16,-1 2 16-16,-2-1-16 0,3 0-9 0,-1 0 22 15,1 0-13-15,3-1 1 0,-3 1-6 0,0 0 13 16,0 0 0-16,4-2-17 0,-5 1 14 16,4-3 3-16,0 4 0 0,-3-1 0 0,3-1-5 15,0 1-7-15,0 0 4 0,0-4 8 0,4 5-5 16,-3-1 5-16,2 1-5 0,-3-4 16 15,0 2-19-15,-3 2 1 0,3-1 7 0,0 1-5 16,1 0 0-16,-2-2 5 0,-1 1-20 0,3-3 15 16,-1 4-6-16,-1-1 4 0,-1-1-1 0,2 2 6 15,3-2 2-15,-3-1-2 16,0 2-3-16,0 1 2 0,4-1 1 0,-3 1-1 16,5-1-2-16,-6 1 5 0,1 0-2 0,6-4-1 15,0 1-7-15,-7 3 10 0,0 0 6 0,6-3-14 16,-5-1 13-16,-3 4 1 0,1-1-4 15,2-1-14-15,-1 1 4 0,0-3-2 0,-3 2-5 16,3 1 12-16,0-3-9 0,7 1-1 0,-6 3 3 16,5-7 10-16,-3 4 3 0,1-2-8 15,0 2 2-15,0-1 6 0,2 1-8 0,-2-4-5 16,0 4 18-16,3-2-6 0,-4 2-7 0,1-4 3 16,3 0 10-16,-3 4-21 0,-4-2 8 15,3 1 23-15,1-2-23 0,-3-1 5 16,2 4-2-16,0-4-9 0,-3 2 6 0,4 2-5 15,0-4 5-15,-4 3-10 0,4-2 13 0,2 4 7 16,-2-4-15-16,0-1 2 0,-1 4 16 16,4-2-18-16,-2 2 10 0,-2-3-10 0,3 3-3 15,-2-2 11-15,0 2 2 0,0-2-8 0,-1 2 3 16,-3 2 3-16,-3-5-8 0,6 4-5 0,-3-3 12 16,2 2-7-16,4-2-3 0,-3 2 6 15,-2-3-3-15,2 5 5 0,1-6 0 0,-3 4 7 16,5-2 1-16,-2-2-18 0,3 4 20 15,-3-4-10-15,2 2 5 0,2-1-5 0,9-3 0 16,-6 0 8-16,-5 2-11 0,1 0 6 0,10-3 2 16,-7 2-10-16,-5-1 12 0,12-4 1 15,0 2-16-15,-10 2 14 0,-3 0-4 0,0 0-10 16,-1-2 16-16,0 3-13 0,1-2 15 16,10-1-5-16,-7 1-2 0,-3-2-3 0,-1 2 0 15,-2 0 8-15,-1 1-11 0,0-4 6 0,0 5-3 16,-3-3 2-16,3 2 8 0,-3 0-12 0,-4 0-1 15,0-3 19-15,-2 1-14 16,-2 2 3-16,-2 0-2 0,-1-4 2 0,1 5 3 16,-1-3-3-16,-2 1-3 0,1-3-4 0,-4 2 7 15,1 3-3-15,-2-2 9 0,-1-2-16 0,-1 2 10 16,1 0-5-16,-3 1 0 0,1-4 10 16,-2 3 0-16,-2 0 0 0,1-2-7 0,-1 0 7 15,2 4-2-15,-5-2-3 0,2-3 5 0,-1 2-2 16,1 2 2-16,-2-4 0 0,-1 2-2 15,0 1 7-15,0-1-12 0,-2 0 2 0,2 1 5 16,-3-4-10-16,0 4 3 0,0-1-6 0,0-3 3 16,0 4-7-16,-3-3 12 0,3 2 8 0,-4-3-6 15,1 3 4-15,0-3-9 0,-1 1-2 16,-2-2-2-16,1 0 2 0,2 5-3 16,-4-5-5-16,1 3 11 0,-1-2 5 0,1 1 7 15,-2 1-7-15,-2-3-8 0,3 5 2 0,-4-5-2 16,2 5 5-16,-1-3-7 0,-2 1-6 15,0 1 8-15,-3-1 8 0,2 1 2 0,-3-3-2 16,1 4 4-16,-1-1-6 0,-5-1-1 0,3 1-13 16,-2-2 8-16,-1 3 8 0,-2 2-8 15,1-3-8-15,0 3 13 0,-3 0-5 0,1-3-2 16,0 4-4-16,1-5-6 0,-1 6 9 0,-1-4 8 16,1 4-2-16,-3-3-6 0,1 3-4 0,1-1-68 15,-2 0 11-15,-1 0 11 0,1 2 6 16,0-2-1-16,2-2-11 0,-5 3 26 15,6 0 10-15,-6 2 12 0,2-2-17 0,-2-1-2 16,2 2 14-16,0-2-7 0,-5 2 5 0,2 1-5 16,-3-3-5-16,0 0 13 0,0 6-6 15,3-2 16-15,-8-1 0 0,-1 1-8 0,2-3 8 16,-3 5-3-16,0 0-7 0,0 0 15 0,-4 1-15 16,1-3 10-16,-4 3-3 0,0 0 13 15,-24 3-26-15,0-2 4 0,-5 1-35 0,-23 4-9 16,4-2-29-16,-3 5-17 0,-3 3-157 0,-8-1-560 15,-10 6 87-15,-33 5 107 0</inkml:trace>
  <inkml:trace contextRef="#ctx0" brushRef="#br0" timeOffset="35349.75">14855 7084 844 0,'0'0'251'0,"0"0"-31"16,0 0-10-16,0 0-23 0,0 0-23 0,0 0-11 15,0 0-25-15,0 0-10 0,0 0-31 16,0 0 3-16,-7 12 7 0,7-5-15 0,0 0-23 15,-3 0-8-15,3 2 5 0,0 1-12 0,-1 0 10 16,1 1-8-16,0-1-3 0,0 1-2 0,1-3-15 16,-1 6 7-16,0-4-2 0,0-1-21 15,0 1-2-15,3 1-14 0,-3-2-11 0,3-1-35 16,-3 0-30-16,3 1-63 0,-2-5-58 0,-1 3-50 16,3 0-359-16,-3 0-92 0,0-3 51 15</inkml:trace>
  <inkml:trace contextRef="#ctx0" brushRef="#br0" timeOffset="35928.18">14817 6967 662 0,'-6'-2'277'0,"6"2"-39"16,-10-6-18-16,5 6-41 0,-1-5-10 0,-1 4-18 15,7 1-10-15,-17-2 0 0,7 4-34 0,0-2 11 16,-1 1-18-16,1 4-11 0,0-4-4 16,-4 5-13-16,4 2-16 0,-3 0-5 0,-1 2-5 15,7 1 16-15,-7 3-24 0,4 3 3 0,0-1 5 16,3 2-8-16,-1 4-7 0,2-2 10 15,6-1-13-15,-4 2-17 0,4 0 4 16,0 0-7-16,1-3 12 0,5 0 3 0,-2 4-10 0,6-3 7 16,0 2 1-16,0-3-11 15,4-1-5-15,3-2 5 0,0-2 1 0,0 0 9 16,1-4-2-16,3-2-5 0,-2-3 2 0,2 2-12 16,3-6 15-16,-4 1-11 0,4-1-71 15,-3-1 8-15,0-1 7 0,2-6 1 0,1 0 7 16,0-1 10-16,-3-5-7 0,2-1 12 0,-2-3-12 15,0 0 25-15,-5 1-8 0,-1-1 4 0,-5-5 6 16,0 6 11-16,1-5 8 0,-5-2-8 16,-2 4-8-16,-1-3-5 0,0 4-7 0,-3-2 2 15,-6 0 8-15,2 0 15 0,-2 2 5 0,-5 0-12 16,1 2-3-16,-4 0 12 0,0 2-17 16,-7 2 10-16,2 5-8 0,-5 2-5 15,2 1 3-15,-1 4 0 0,-4 1 13 0,0 0-19 16,-1 2 19-16,1 3 4 0,2 0-14 0,1 2 25 15,1 0-34-15,2 0-9 0,0 2 17 16,5 0-30-16,-1 0-8 0,6 1-8 0,-3 2-36 16,5-3-30-16,2 0-100 0,0 0-75 0,4 1-449 15,-1-2 137-15,4 2 5 0</inkml:trace>
  <inkml:trace contextRef="#ctx0" brushRef="#br0" timeOffset="36940.89">14879 8315 788 0,'0'0'253'0,"0"0"-30"0,0 0 0 0,-4-7-16 16,4 7-5-16,0 0-102 0,-3-5 13 15,3 5-16-15,0 0-2 0,-3-3-16 0,3 3 5 16,0-7-22-16,0 7-6 0,3-6-5 0,-3 6 3 15,3-6-21-15,-2 0-2 0,5 0-3 16,-3 3 11-16,5-3-9 0,-2 2-14 0,1-2 20 16,0 2-16-16,4 1-10 0,-1 0 3 0,0 0-5 15,4 2-3-15,-1 0 5 16,1-1-5-16,-4 4-10 0,3 0 15 0,1 2-4 16,-4-2-9-16,-3 5 0 0,4-1 6 0,-4 0-3 15,-4 1-3-15,0 5-9 0,-3 0-1 0,-3 1 13 16,-3 0-16-16,-1 5-14 0,-8 2 7 15,-1-1 2-15,-2 5 11 0,-2-3-10 0,3-1-6 16,-1-4 18-16,2-4-2 0,-2 2-10 0,8-4 12 16,-4 0-5-16,4-1 8 0,1-3 5 15,1 1 10-15,1-6-20 0,4 4 5 0,3-5-8 16,0 0 13-16,0 0-8 0,0 0 3 0,7-15-5 16,3 7 2-16,-3 1 6 15,3 0 9-15,1 3 4 0,2-4-11 0,0 1-8 16,2 0 11-16,-2 0-1 0,1 3 1 0,-1-2 2 15,-2 5-3-15,2-5-2 0,-2 5 11 0,2 1-9 16,-3 0-4-16,0 0-1 0,1 0-10 16,-1 1-12-16,-3 5-4 0,4-5-6 0,-5 6-34 15,1-3-13-15,0 2-52 0,0 1-14 0,-3 1-98 16,2 0-107-16,-3-3-371 0,1 2 132 16</inkml:trace>
  <inkml:trace contextRef="#ctx0" brushRef="#br0" timeOffset="37484.75">15091 8175 639 0,'-10'-6'272'15,"-1"3"-24"-15,1-2-30 0,0 2-90 0,-1 1-8 16,1-3 8-16,0 4-23 0,-4 0-3 0,1-4-30 16,-1 4 17-16,0 1-9 0,-3 0-16 15,0 0-5-15,-3 3-11 0,3 1-2 16,-4 2-10-16,0-1-2 0,-3 5-6 0,7 2-5 16,-6 1 13-16,2 6-13 0,4-1-5 0,-1 5-3 15,2-1 16-15,-1 3-6 0,6 4-17 16,2-1-6-16,4 3 1 0,2-4 30 0,0 1-23 15,3 1 6-15,6 3-8 0,2-3-8 0,2 1 12 16,3-3-7-16,5-2 3 0,2-2-16 16,3-3 16-16,2-3 0 0,5-2-11 0,1-5 13 15,3-3-2-15,1-1-3 0,0-6 23 0,5-4-12 16,-2-1-19-16,16-9 8 0,-6-1 16 16,0-1-11-16,-4-3-2 0,-5-6-1 15,1 0 4-15,-6 0 4 0,0-6 5 0,-10 5 1 16,-6-2 2-16,-5 2 0 0,0-5-20 0,-5 1 7 15,-4 3 8-15,-4 1 0 0,-1 1-6 16,-2-2-12-16,-5 2 3 0,-2-4 0 0,-6 3-6 16,-2 6 16-16,-6-2-13 0,-3 6-10 0,-4 6 15 15,-3-1-10-15,-3 4 5 0,-1 3 5 16,1 2-18-16,2 4 18 0,-3 2-18 0,1 2 21 16,0-1-18-16,9 2-16 0,1 1-2 0,2-1-41 15,6 3-31-15,1-2-64 0,8-3-161 16,-1 4-438-16,8-3 44 0,0-1 112 15</inkml:trace>
  <inkml:trace contextRef="#ctx0" brushRef="#br0" timeOffset="41782.11">20253 5859 289 0,'0'0'46'0,"0"0"-13"0,0 0-5 16,0 0 16-16,0-6 20 0,0 6 5 0,0 0-23 15,0 0 15-15,0-7 11 0,0 7-21 16,0 0-38-16,0-5 15 0,0 5 3 0,0 0 76 16,0-7 1-16,0 7 10 0,0 0-34 0,0-8 34 15,0 8-13-15,0 0 5 0,-3-6 0 0,3 6-20 16,0 0-6-16,0 0 6 0,0-7 2 15,0 7 2-15,0 0 1 0,0 0-23 0,0 0-6 16,-4-3-7-16,4 3 3 0,0 0-29 0,0 0 11 16,0 0 4-16,-4 16-27 0,-2-7 20 15,2 6 12-15,-3 2-12 0,-6 4 5 16,2 7-20-16,-3-2 10 0,-6 11 0 0,0-5-24 16,9-1 14-16,-9 5-8 0,3-4 2 15,3-6-4-15,1 1-80 0,-1 1 28 0,4-3-15 16,-3-5 5-16,2 1 5 0,4-3-10 0,-3-2 4 15,2-4-1-15,2 2-1 0,2-5 11 0,-2 1-3 16,3 0-28-16,2-3 20 0,-2 0-20 16,0-1-8-16,3-6-84 0,0 0-62 0,0 2-30 15,0-2-433-15,0 0 43 0</inkml:trace>
  <inkml:trace contextRef="#ctx0" brushRef="#br0" timeOffset="42202.86">19876 6146 675 0,'-3'15'190'0,"3"-9"-21"0,0 0 7 0,0 0-35 15,0 1-3-15,0 5-28 0,0-3 5 16,0 1-17-16,3-1-1 0,-3 1-18 0,0 0-2 16,3 1 0-16,-1-2-13 0,1 0 10 0,-3 0-15 15,3-2-8-15,0 0-17 0,-3-2 9 0,1 2 16 16,2-1 10-16,-3-3-77 0,3 3 13 15,0-3-7-15,1 3 10 0,3-5-3 0,-7-1 18 16,10 1-18-16,0-1-13 0,-10 0 31 0,15 0-10 16,-3-2 0-16,-1 0 0 0,0-2-6 15,2-1 1-15,4 0 0 0,-3 0-3 16,6 1-13-16,-3-2 16 0,0-1-21 0,4 3-31 16,-4-3-22-16,7 0-141 0,-3 4-351 15,-1-3-159-15,0 3 67 0</inkml:trace>
  <inkml:trace contextRef="#ctx0" brushRef="#br0" timeOffset="42733.55">19915 4829 716 0,'0'0'210'0,"0"0"-28"0,0 0-11 16,0 0-15-16,6 6-30 0,-6-6 17 0,0 7-35 16,0-2-11-16,0 5-7 0,0 0-21 0,0 2 15 15,0 2-20-15,0 4 10 0,0 3 44 16,0 0-10-16,0 2-1 0,0 4-22 16,0-1-6-16,0 5-15 0,0 0-10 0,0-2-29 15,0 1-25-15,3-1-20 0,-2 1-80 16,-1-3-43-16,3 0-36 0,0-5-60 0,-3-4-311 15,4 1-161-15,-4-5 78 0</inkml:trace>
  <inkml:trace contextRef="#ctx0" brushRef="#br0" timeOffset="43042.67">19915 4766 598 0,'0'0'172'0,"0"0"-36"0,3-7 7 0,-3 7-2 15,7-3-23-15,-7 3-14 0,10 0-24 16,0-2 20-16,0 4-24 0,0 1-4 0,4-1-3 16,-3 0-10-16,3 2-21 0,-1 0 14 0,-3 1-6 15,4 1-3-15,-4-2-9 0,4 2 1 16,-7-1-1-16,3 1-1 0,-4 2-10 15,2-2 10-15,-8 2-23 0,3 1 11 0,-3-1-6 16,-7 3-4-16,0 2-42 0,-3-3-74 16,-4 2-38-16,0 3-11 0,-3-1-35 0,-3-5 4 15,0 1-273-15,6 0-192 0</inkml:trace>
  <inkml:trace contextRef="#ctx0" brushRef="#br0" timeOffset="43322.17">20318 4442 527 0,'0'0'199'0,"0"0"-35"16,3 14 15-16,-6-4-25 0,3 2-8 0,-3 3-21 15,3 5-9-15,-1 3-14 0,1 7-12 0,-4-4 2 16,4 4-28-16,0 7 5 0,5-4 0 16,-5 3-20-16,6-1-32 0,-2 3-19 0,2-3 4 15,-2-4-89-15,6 2-56 0,-3-5-23 16,-1-5-83-16,4-3-421 0,1 0 48 16</inkml:trace>
  <inkml:trace contextRef="#ctx0" brushRef="#br0" timeOffset="43712.8">20694 4834 824 0,'-3'-9'289'0,"-1"6"-36"16,4 3-17-16,-11-2-34 0,11 2-2 15,-16 2-34-15,2 2-15 0,4-1-20 0,-4 3-11 16,-3 2-13-16,3 0-9 0,-3 1-9 0,4-1-12 15,-1 2-10-15,3 0 7 0,-3 3-33 0,5-3-8 16,5-1-2-16,-2-1-18 0,2 0 12 16,4-1-4-16,0 0-19 0,3-4 16 15,-3-3-10-15,10 1-3 0,-3-1-2 0,-7 0 4 16,21-7 6-16,-8 3-3 0,-2-3 6 0,2 3-1 16,-3-3-12-16,1 2 12 0,-1-2 8 15,0 1 8-15,-2-1 12 0,1-1-15 0,-5 2 13 16,2 4 23-16,-2-4-33 0,3 3 15 0,-3-1-20 15,2 1-3-15,-2 1 2 16,-4 2-9-16,6-6-14 0,-3 5 21 0,-3 1-12 0,5-6-1 16,-5 6 5-16,0 0-10 0,0 0-10 15,0 0 0-15,13 6-23 0,-7-4 10 0,-2 3-20 16,4-3-21-16,-2 2-26 0,4 2-50 16,0 0-86-16,1-4-42 0,2 3-206 0,1-4-299 15,0 2 44-15,0-3 64 0</inkml:trace>
  <inkml:trace contextRef="#ctx0" brushRef="#br0" timeOffset="43981.84">20926 4395 762 0,'-4'-7'264'15,"1"3"-41"-15,0-1 12 0,0 2-25 16,3 3-23-16,-7-5-3 0,4 2-33 0,3 3-15 15,0 0-11-15,0 0-15 0,0 0 0 0,-12 10-25 16,6-2-3-16,6 2-8 0,-3 5-13 16,3 5 1-16,0 2-8 0,0 6-3 0,0 2-5 15,0 1-18-15,3 2-2 0,0 3-11 0,1 3 0 16,-1-3-53-16,5 12 12 0,-2-7-25 16,-2-7-59-16,2-5-23 0,1 3-59 0,3-7-51 15,-3-10-36-15,0 7-492 0,4-7 134 0,-5-2-13 16</inkml:trace>
  <inkml:trace contextRef="#ctx0" brushRef="#br0" timeOffset="44173.7">20925 4800 604 0,'0'0'261'0,"-3"-5"-16"0,3 5-40 16,-3-4 0-16,3 4-23 0,0 0-18 0,3-7-19 15,5 1-27-15,-5 3-15 0,7-1 17 0,0 0-23 16,7-3-2-16,-3 0-13 0,7-3-21 16,3 2-17-16,0-1-8 0,-1 1-54 15,1 1-16-15,-3-1-63 0,3-2-92 0,-10 3-111 16,3-1-417-16,0 1 39 0,0-1 69 0</inkml:trace>
  <inkml:trace contextRef="#ctx0" brushRef="#br0" timeOffset="44381.97">21172 4350 888 0,'-3'-5'294'0,"3"5"-30"15,-4-4-29-15,4 4-27 0,0 0-22 16,0 0-19-16,0 0-9 0,0 0-6 16,-6 12-25-16,6-2-19 0,0 5-11 0,3 0-5 15,-3 8-12-15,3 2-3 0,1 5-3 16,-1 5-26-16,1 1-22 0,-1 0-36 0,-3 3-13 15,4 12-139-15,-4-3-42 0,3-11 17 0,-3-4-46 16,3 2-550-16,0-6 71 0,-2-4 64 0</inkml:trace>
  <inkml:trace contextRef="#ctx0" brushRef="#br0" timeOffset="45124.94">21251 4846 711 0,'-3'-11'292'0,"3"2"10"16,-1 1-54-16,-2 1-110 0,0 3 1 15,3-3 9-15,0 2-17 0,-3 1-21 16,3 4-21-16,0-7 3 0,0 7-15 0,-1-9-5 16,1 9-11-16,0-4-12 0,0 4 0 0,0 0-8 15,0 0 5-15,11-1-10 0,-11 1-3 16,13-2-13-16,-13 2 16 0,17-1-21 0,-7 1 16 16,1-6-13-16,2 5-15 0,-3-5 12 0,5 2 8 15,-2-4-38-15,1 0-3 0,-4-1 10 16,3 0-5-16,-2-4 11 0,-4 2-1 0,3 0 3 15,-3 0 0-15,0 0 3 0,-1 2 2 0,-5-3 8 16,2 3 7-16,0 1-38 0,0 0 36 16,-3 1-5-16,-3 2-11 0,3 0 14 15,-6 1-8-15,6 4-1 0,0 0-14 0,-14 1 4 16,3 6 8-16,5-1-5 0,-4 5 0 0,2 0 0 16,1 3-5-16,-2 3 5 0,5-1-8 0,1 1 8 15,0 0 5-15,-1-1-2 0,4 1 7 16,4 0-23-16,-1-4 11 0,0 1-1 0,7-3 6 15,-3 1-8-15,7-4 18 0,-1-3-26 16,2-1 13-16,-2-2 5 0,4-2-18 0,0-3 21 16,4-1-3-16,-1-4-13 0,-3 4 21 0,1-8-16 15,1 0-2-15,-1-1 10 0,-5 2 13 0,1 0 0 16,-4-3-13-16,-3 4 3 0,4 0-18 16,-8-2 15-16,1 3-3 0,-1 0-2 15,0 1-2-15,-6 1-3 0,3 2-8 0,-4-1 3 16,1 2 5-16,-3-1 0 0,1 4-6 15,-1-3 6-15,6 4-23 0,-10-4-10 0,10 4-11 16,-7 0-15-16,7 0 10 0,0 0-10 0,0 0-10 16,0 0 23-16,0 0 12 0,0 0-12 15,0 0 21-15,0 0 1 0,0 0 19 0,0 0-10 16,17-6 15-16,-6 4 17 0,-1-4-9 0,0 3 28 16,0-4 10-16,0 2 10 0,0 2 5 0,1-3-7 15,-4 2 10-15,3 0-13 0,-4 0 10 16,-2 3-20-16,3-4 10 0,-7 5 38 15,10-2-38-15,-6-3-5 0,-4 5-7 0,6-1 1 16,-6 1-9-16,7-3 2 0,-7 3-2 16,0 0-6-16,0 0 1 0,7 11-8 0,-4-2 4 15,-2 0 1-15,-1 4 0 0,3-1-7 0,0 4-11 16,0 0 2-16,-2 2 11 0,5 3-11 16,-2-4-19-16,0 7 9 0,2-4-33 0,1 3-20 15,0-3-9-15,3 2-65 0,-3-1-101 0,3-1-217 16,-3-1-328-16,3 2 55 0,-6-6 116 0</inkml:trace>
  <inkml:trace contextRef="#ctx0" brushRef="#br0" timeOffset="45391">20827 5357 931 0,'27'-15'295'0,"-6"7"-29"0,7-8-33 16,16-2-3-16,7-3-40 0,4 1-9 0,13-5-17 15,3-2-23-15,-2-2 2 0,3 5-17 0,-4-2-21 16,4-1 2-16,-4 1-28 0,5 1-2 0,-2 1 5 16,4 1-20-16,-17 6-1 15,4-1-2-15,-4 3-26 0,-7 0-15 0,-13 5-49 16,-4 3-40-16,-10 3-101 0,-3 0-94 0,-11 2-185 15,-4 4-357-15,-6 2 60 0,0-4 159 16</inkml:trace>
  <inkml:trace contextRef="#ctx0" brushRef="#br0" timeOffset="45607.99">20956 5484 724 0,'0'0'276'0,"0"0"-27"0,0 0-19 0,39-9-15 16,-8-5-5-16,13-2-41 0,11-4 10 16,-1-2-15-16,18-6-5 0,-1-1-75 15,2 0-46-15,-5 3 75 0,3-4-16 0,-3 4 1 16,-12 7 1-16,2-1-19 0,-4 0-6 0,-2 3 0 16,-1 0-15-16,-3 0-46 0,-7 5-44 15,-7 2-94-15,-3-1-239 0,0-2-478 0,-7 5 82 16,0-2 87-16</inkml:trace>
  <inkml:trace contextRef="#ctx0" brushRef="#br0" timeOffset="45705.96">22236 4975 440 0,'-14'3'-90'0</inkml:trace>
  <inkml:trace contextRef="#ctx0" brushRef="#br0" timeOffset="58637.35">11567 2075 291 0,'-11'-4'105'0,"11"4"10"0,-10 0-22 16,3-1-6-16,7 1-5 0,-11-1 12 15,11 1-25-15,-13-2-15 0,7 1-3 0,6 1 11 16,-11 0-1-16,11 0-5 0,-10-3-15 16,10 3 21-16,-10 0-31 0,10 0 7 0,-11 1-2 15,11-1 2-15,0 0 3 0,-13-1-2 0,13 1-11 16,0 0 0-16,0 0 13 0,-10 0-28 15,10 0 20-15,0 0 10 0,0 0-2 0,0 0-79 16,0 0 15-16,0 0 10 0,0 0-2 0,0 0-1 16,37 1 11-16,-20-1 8 0,7-1 2 15,6 1-13-15,4-2-2 0,4-1 2 16,4 0 83-16,-1-1-6 0,23-1-16 0,-2 1 11 16,3 0-10-16,4 1-3 0,5-1 6 15,-2 1-1-15,0 2-12 0,0 0-9 0,-4-2-1 16,0 1-4-16,-2 2-14 0,-1 0 12 0,-14 0-3 15,0 0-1-15,-3-1-24 0,-3 0 17 0,6 1 4 16,-4 0-3-16,2 0-8 0,-2-2-12 16,-2 2 19-16,-1-3-9 0,1 2 25 0,-5-1-35 15,-8 1 12-15,1-1 11 0,-5 0 2 0,-1 1-11 16,-3-1 14-16,-7 0-11 0,1 2 8 16,-2-3-2-16,-1 3 4 0,-3-2 9 0,3 2 7 15,-5 0-3-15,-3-1 3 0,2 0 5 16,2 1 5-16,-11 0 0 0,13-2 8 0,-13 2 8 15,11-1-11-15,-11 1-5 0,10 0-7 16,-10 0-1-16,10 0-7 0,-10 0-74 0,0 0 12 16,11 0 3-16,-11 0 8 0,0 0 0 15,0 0 12-15,7 1-20 0,-7-1 5 0,0 0 5 16,0 0 16-16,0 0-13 0,0 0 7 0,0 0 47 16,7-3-57-16,-7 3 5 0,0 0 13 0,0 0-5 15,0 0-5-15,0 0 5 0,0 0-33 16,0 0-13-16,0 0-62 0,0 0-84 0,-17-8-66 15,17 8-546-15,-11 7 118 0,11-7 56 0</inkml:trace>
  <inkml:trace contextRef="#ctx0" brushRef="#br0" timeOffset="62037.07">14281 2121 598 0,'0'0'218'15,"-4"-1"-16"-15,4 1-20 0,0 0-3 0,-10-3-28 16,10 3 10-16,0 0-27 0,0 0 4 16,-4-4-15-16,4 4-8 0,0 0-92 0,0 0-5 15,0 0 2-15,0 0-12 0,0 0 0 16,0 0 10-16,18-5-6 0,-8 5 14 15,3 0-16-15,5 0-18 0,6 0 26 0,0 0-25 16,7-2 17-16,3-1-7 0,6 2 76 0,4-1-5 16,1-2-10-16,-1 2-13 0,18-1-12 0,-10 0 4 15,-8 1 6-15,4 1-8 0,-4-1 2 16,1 0-7-16,-5 1-8 0,2-2 0 0,-8 2-10 16,0 0 0-16,-3 1-5 0,-3-2 18 0,-5 2-11 15,1 0-15-15,0 0 1 0,-3 0-6 16,-5 0-21-16,-1 0-15 0,-2 0-15 15,-3 0-13-15,1 2-43 0,-1-2-39 0,-4 2-31 16,-2-1-107-16,0 4-466 0,2-2 31 0,-6-3 145 16</inkml:trace>
  <inkml:trace contextRef="#ctx0" brushRef="#br0" timeOffset="62893.92">17146 2096 473 0,'16'2'182'0,"5"-2"-93"16,6-2-20-16,7 2 16 0,7-1-13 0,21-3-24 15,3 1 32-15,7-2-9 0,-1 2-12 16,4-1-3-16,-2-1-4 0,1 1-14 0,2 0 26 15,-1-1-23-15,4-1 13 0,13 0 12 0,4-1-17 16,0 3 10-16,-18 0-8 0,1-1-10 0,0 0 10 16,-4 3-15-16,-1-3 5 0,2 4-15 15,-5-4 12-15,-2-1-7 0,-3 4-24 0,-2-2 21 16,-2 0 6-16,-15 1-11 0,-5 3-10 16,-8-1 7-16,0 1-15 0,-6-2 28 15,-5 1-25-15,-2 1 8 0,2 0-27 0,-9-2 32 0,0 4-21 16,-4-4 20-16,0 2-10 0,-10 0 16 15,14 0-13-15,-14 0-5 0,0 0-6 0,4 2-12 16,-4-2-36-16,0 0-90 0,0 0-33 16,0 0-41-16,-10 10-494 0,10-10 54 0</inkml:trace>
  <inkml:trace contextRef="#ctx0" brushRef="#br0" timeOffset="63577.87">20660 2048 673 0,'0'0'199'0,"-4"-4"-9"0,4 4-32 0,-7-5-22 15,7 5 7-15,0 0-15 0,0 0-23 16,17-6 0-16,-4 6-7 0,8 0-22 15,4 0-4-15,9-2-5 0,10 2-6 0,22 2-20 16,2-2 13-16,6 2-13 0,2-1 0 0,2 1 0 16,1-1-11-16,2-1-7 0,-4 2-15 15,5-1 15-15,-1 1-13 0,2-4-5 0,15 5 19 16,-19-3-14-16,-7 0 5 0,-1 1-17 0,-2 3-1 16,-7-3-35-16,-14 1-98 0,-3 3-330 15,-8 0-284-15,-6-2 115 0</inkml:trace>
  <inkml:trace contextRef="#ctx0" brushRef="#br0" timeOffset="67976.43">12100 6523 813 0,'-4'-6'274'16,"4"6"-33"-16,-3-4-31 0,3 4-13 16,-7-3-28-16,7 3-18 0,0 0-26 0,0 0-25 15,0 0 15-15,0 0-43 0,-4 11 15 16,7-3-20-16,-3 5 7 0,0 2-15 0,1 3-11 15,3 7 6-15,-1 0 2 0,-3 9-7 0,3-1 2 16,-3 3-23-16,4 1 6 0,-4-1-6 16,3-1 5-16,0 0-7 0,-2 1-1 0,2-3-12 15,3-6-3-15,-2-2-12 0,-3 0-8 0,2-1-24 16,0-4-12-16,0-3-18 0,1-2-54 0,-1 1-63 16,-3-6 14-16,3 3-7 0,1-9-92 15,-4 2-486-15,7-2 114 0,-7 0 11 0</inkml:trace>
  <inkml:trace contextRef="#ctx0" brushRef="#br0" timeOffset="68260.57">12028 6569 517 0,'0'0'202'0,"0"-8"-28"16,0 8-8-16,3-7-17 0,1 4-14 0,2 0-22 15,1-2-16-15,4 0 0 0,-1 2-7 0,3 2-8 16,2-4-3-16,4 4-15 0,2-1 5 16,0 2-2-16,-1 2-26 0,1-1 5 0,-1 4-8 15,0-3 1-15,1 3 2 0,-3-2-11 0,-2 3-4 16,2-2 10-16,-5 3-13 0,-2 3 26 16,-4-3-39-16,-1 3 18 0,-3 2-31 15,-6-1 9-15,0 3-29 0,-4-1-31 0,-7 6-15 16,1-3-21-16,-2 2-25 0,-7 0-44 0,4-4 41 15,0-1-63-15,-2-3-45 0,6-2-444 16,-2-1 30-16</inkml:trace>
  <inkml:trace contextRef="#ctx0" brushRef="#br0" timeOffset="68496.77">12513 6253 883 0,'0'0'284'0,"0"0"-41"16,7-2-26-16,-7 2-25 0,0 0-15 0,0 0-28 15,0 0-16-15,0 17 2 0,1-7-27 0,-2 0-3 16,2 9-3-16,-1 0 1 0,3 1-16 16,-3 7-95-16,3 1 0 0,-3 5-43 0,3 0 0 15,1 3-23-15,2-3-52 0,1 2-63 0,4-3-80 16,-1-1-463-16,4-4 59 0,-4-6 35 15</inkml:trace>
  <inkml:trace contextRef="#ctx0" brushRef="#br0" timeOffset="69078.25">12859 6579 806 0,'-4'-4'284'15,"-3"2"-36"-15,7 2-12 0,-10-5-44 16,0 5-11-16,10 0-14 0,-17 3-19 0,7-1-4 16,-1 1-27-16,1 0-12 0,0 2-7 0,-1-1-22 15,4 2-27-15,-2 0-26 0,5 1 0 16,-3-3-33-16,6 2 7 0,1-6-33 16,0 6 3-16,0-6-3 0,5 5-20 0,-5-5 18 15,10 0-1-15,-10 0-2 0,16-2 3 0,-8 1 10 16,2-5 7-16,0 0 21 0,1 3 5 15,-4-3 24-15,2 2 14 0,-2 0-2 0,1 0 26 16,-2-2-6-16,-2 5-2 0,2 0 2 0,-3-5 6 16,-3 6-6-16,11-2 21 0,-11 2-15 0,4-3-8 15,-4 3-18-15,6-4 7 0,-6 4-12 16,3-2-10-16,-3 2 2 0,0 0 10 0,4-6-15 16,-4 6-18-16,0 0 11 0,0 0-9 0,0 0 9 15,0 0-21-15,0 0 15 16,21 6-26-16,-15-4 6 0,-6-2 3 0,14 0-4 15,-4-1 4-15,0 0-6 0,1-5 8 0,6-1-13 16,-3 1 25-16,6-6-9 0,-3 1-1 0,0-3 1 16,1-1-8-16,-2-2 15 0,1-1 0 15,-6-1 8-15,3-2-8 0,-4 0 0 0,-1-1 23 16,-1 1 10-16,-1 0-4 0,-1 1 12 0,-5 2 0 16,2-1 18-16,0 7 28 0,-3-2-74 15,0 3 15-15,-3-2-7 0,3 3 10 16,0 2-16-16,-3 0 6 0,2 3-1 0,1-1-20 0,0 6-5 15,-3-4 13-15,3 4 23 0,0 0-13 16,-7 16 5-16,4-3-20 0,3-1-16 16,-3 9-12-16,6-4-6 0,-3 8 3 0,3 0 5 15,-2 8-51-15,5 1-15 0,-2-1-32 0,2 1-68 16,-2 0-141-16,6-2-18 0,-3 1-486 16,-1-10 94-16,1-3 57 0,1-3 92 0</inkml:trace>
  <inkml:trace contextRef="#ctx0" brushRef="#br0" timeOffset="69360.85">13208 6561 770 0,'-1'-4'215'0,"-2"-2"-28"0,0 3 71 0,3 3-35 16,-3-6-28-16,3 6-6 0,-2-7-30 0,2 7-26 16,-3-6-21-16,3 6-7 0,0 0-10 0,0 0-8 15,0-6-2-15,0 6-11 0,8-2-8 16,-2-1 6-16,-6 3-34 0,17-2 3 0,-6-1-10 15,-1 1-5-15,4 0 4 0,-1 0 9 0,1-2-14 16,0 1 4-16,2-3-4 0,-2 4-9 16,-3-4-11-16,3 4 0 0,-1-4 0 0,-3 4-3 15,1-1 11-15,-5-1-31 0,4 2-2 0,-7 1-11 16,5-2-33-16,-8 3-13 0,7-2-7 0,-7 2-24 16,0 0 6-16,0 0-41 15,0 0-21-15,6 6-20 0,-6-6-90 0,-3 6-433 16,3-6 1-16,-6 3 109 0</inkml:trace>
  <inkml:trace contextRef="#ctx0" brushRef="#br0" timeOffset="69655.55">13355 6079 760 0,'0'0'253'0,"0"0"-38"15,0 0 3-15,-11 15-1 0,7-6-50 0,4 4-16 16,-3-1-16-16,3 2 16 0,0 3-20 16,0 2-13-16,0 3-24 0,0-1 6 0,3 4-20 15,-2 2-14-15,2 0-7 0,0 1-8 0,0 5 0 16,1-1-22-16,0 3-40 0,2-4-25 15,-2-5-12-15,-1 0-65 0,1-1-76 0,-1-4-136 16,5 0-402-16,-2-5 64 0,1-1 0 16</inkml:trace>
  <inkml:trace contextRef="#ctx0" brushRef="#br0" timeOffset="70298.31">13420 6553 762 0,'-1'-3'231'15,"1"3"-29"-15,-3-8-20 0,3 8-26 16,0-6-15-16,0 6-13 0,0 0-11 0,-3-4-17 16,3 4-10-16,0 0-14 0,6-7-4 0,-6 7-13 15,7-6 8-15,3 4-16 0,-2-4 0 16,2-1 3-16,3 3-34 0,-2-3 34 0,2 0-36 16,0 0 28-16,-2 3-13 0,-1-4-20 15,1 2 7-15,-4-1-14 0,2 3 9 16,1-4 0-16,-5 2 6 0,4 2-6 0,-5-2-17 15,-1 1 14-15,0 0-12 0,1 0 16 0,-4 1-14 16,3 0 1-16,-3 4 2 0,0-9 5 0,0 9-15 16,-7-3 10-16,7 3 3 0,-9 0-8 15,9 0-8-15,0 0 16 0,-15 3-16 0,6 1 3 16,5-1 8-16,-2 0 2 0,2 3-8 0,1 0 6 16,-2 3-13-16,2-2 10 0,3-1 5 15,0 2-16-15,0 0 11 0,0-1-10 0,4 0 8 16,3 0 4-16,-3-3-2 0,5 1 0 15,-2-4-5-15,4 0-3 0,2-2-2 0,0 0 23 16,-2-4-18-16,2 2 15 0,2 2-15 16,-2-6 2-16,-3 2-4 0,1 1-6 0,-1-2 10 15,1 3 21-15,-5-4-25 0,1 2-19 0,-4 2 3 16,0-3 0-16,1 5-26 0,-4 1 8 16,0-7-33-16,0 7 36 0,0 0 10 0,0 0-6 15,-13-4-4-15,13 4 5 0,-7 0-1 0,7 0 19 16,0 0-21-16,0 0 13 0,-14 2 0 15,14-2 18-15,0 0-39 0,-4 6 19 0,4-6 9 16,0 0 4-16,0 0 19 0,0 0-17 0,0 0 13 16,24-8-3-16,-17 4 23 0,3 1 0 15,1-3 13-15,2 2 2 0,-3-4 26 16,4 2-33-16,-3-1 10 0,2 3 2 0,-3-3 6 16,0 2-6-16,-2 2 1 0,2-3-16 0,-3 5-15 15,-1-2 12-15,-1 1 9 0,1 0-6 16,-6 2 3-16,0 0-11 0,17 4-5 0,-14-1-10 15,0 1 26-15,2 0-18 0,-5 3 10 0,3 1-13 16,0 1 18-16,-3 2-10 0,3 2 0 16,-3-4-23-16,4 5 64 0,-4-4-10 0,3 2-52 15,1 1-56-15,-1-2-128 0,4 3-194 0,0-3-410 16,0-3 74-16,3-2 100 0</inkml:trace>
  <inkml:trace contextRef="#ctx0" brushRef="#br0" timeOffset="70516.7">14226 6141 854 0,'-3'-7'287'16,"3"7"-31"-16,0 0-26 0,0 0-15 0,0 0-15 16,0 0-18-16,-4 16-31 0,1-5 0 0,-1 6-10 15,4 5-18-15,-4 6-16 16,1 7-15-16,3 5-128 0,-6 16-69 0,2 3-99 15,4 7-354-15,0 3-210 0,-3-1 135 0,0 2 11 16</inkml:trace>
  <inkml:trace contextRef="#ctx0" brushRef="#br0" timeOffset="73218.23">20530 9226 583 0,'0'0'236'15,"0"0"-32"-15,10 0-30 0,-10 0 6 16,0 0-14-16,0 0-15 0,0 0-8 0,0 0-30 16,0 0 5-16,0 0-34 0,0 0 11 0,0 0-16 15,0 0-7-15,0 0-6 0,-4-8-9 16,4 8-9-16,0 0 1 0,-6-7-13 0,6 7 13 16,-8-3-14-16,8 3-9 0,-9-5-11 0,5 3 16 15,-2 1 7-15,-2-2-15 0,1-1 8 16,-3 4-21-16,1-2 6 0,-3-2-9 15,-1 2 4-15,-1 0-4 0,-2 1 22 0,-2-3-35 16,2 2 17-16,-5 1 1 0,0 0-19 0,1-1 17 16,-4-2 5-16,-4 4-25 0,1-2 23 15,-4 1-8-15,3-2-8 0,-5 2 14 0,-1-2-6 16,3 3-21-16,-4 0 22 0,-8-2 9 0,1-1-20 16,1 1 5-16,-4 2 8 0,-2-1-8 15,-1 1 5-15,3 0-10 0,-6 0 10 0,-11 0-8 16,7 0-5-16,8 0 8 0,-18 0 0 0,10 0 3 15,7 0 2-15,-2 0-5 0,-12 1 5 0,7-1 0 16,-10 5 6-16,0-4-17 0,1 0 22 16,-5 1-29-16,0 0 13 0,-2 2 5 0,3-2-5 15,-1 4 13-15,1-5-3 0,3 0-5 16,3 5-5-16,-3-3-5 0,3-2 0 16,-5 4 8-16,2-3-1 0,0 4-7 0,-1-4 0 15,1-2 2-15,3 2-9 0,-2 2 14 0,2-3-4 16,12 1-1-16,1-1 6 0,1 0-1 15,1-1-17-15,-2 3 7 0,-15-2 16 0,13-1-11 16,3 0 6-16,-14 2-1 0,7-2 3 0,-6 0 1 16,7 1-14-16,6-2 3 0,-1 2 28 0,-13-2-26 15,9 1-7-15,5 0 7 0,3 1-7 16,0-1 8-16,-2 0-3 0,2 0 10 0,1-1 0 16,-1 1-8-16,1 0 13 0,-1 0-7 15,-2 0-13-15,-2 1 5 0,2-1 15 16,-1 0-10-16,-14 5-3 0,8-4-9 0,9-1-6 15,1 1 25-15,-4 4 4 0,4-4-14 0,-4 0 6 16,-14 2-16-16,11 1 5 0,-8-1 3 0,9-3-3 16,5 1 8-16,1 4 10 0,-1-4-27 15,1 2 24-15,-4 1 6 0,3-3-13 0,1 1 10 16,-21 3-2-16,14-2-23 0,6-3 9 0,1 4-6 16,-1-1 7-16,-2-2 15 0,2 5-8 15,1-5 3-15,-14 6-22 0,13-4 17 0,4 3 0 16,0-4 7-16,1 3 3 0,1-3-7 0,-1 6 0 15,5-5 4-15,-2 4 1 0,0 0-18 0,1 0 12 16,2-3 19-16,0 3-21 16,-3 2-10-16,3-1 4 0,-15 7 9 0,9-5-8 15,3 0 13-15,-9 5-21 0,9 0 13 0,3-4 2 16,-3 2-9-16,3-1 32 0,3 2-38 16,-3-3 13-16,-1 3-5 0,4 2 0 0,0-4 5 15,2 3-2-15,1 0-9 0,0-3 9 0,4 3-6 16,-3 0 11-16,3 2-8 0,1-1 12 0,2-4 1 15,0 7 0-15,0 0-8 16,4-4 2-16,0-2-4 0,4 4-1 0,-2-2-2 0,2 2 5 16,0 0 2-16,-1-1-7 0,4 2-5 15,-1 1 8-15,4-1-4 0,-2-2 12 16,5 2-4-16,-2-2-2 0,1 0 0 0,2 2 10 16,0-2-7-16,2 2-11 0,1-4 1 0,0 1 12 15,1 4-18-15,2-1 5 0,0-1 8 0,2 0 3 16,4-1-11-16,-5 1 6 0,5-2 2 15,2 4 0-15,-1-2 28 0,5 0-33 0,1-1-13 16,2-1 18-16,1-2-3 0,2 4 6 0,4-2-19 16,5 0 9-16,-2 0 12 0,2-3-8 15,1 1 13-15,3-3 1 0,1 0-24 0,2 0 10 16,0-2 14-16,1 1-17 0,0-1 24 0,-1-1 3 16,4 1-24-16,-3-2 1 0,3 0 4 15,0-1-7-15,-1-1 26 0,5 0-19 16,-4 1 11-16,4-2-16 0,-1 3-7 0,14-3 5 15,-13 4 13-15,-1-6-16 0,0 5 3 0,12 0 10 16,-5-1-8-16,-10-1 9 0,4 0-14 16,-1 1 18-16,14 0-12 0,-11 0-4 0,-2-3-1 15,-1 4 7-15,14-4 10 0,-9 4-10 0,12-4 13 16,-3 4-18-16,1-3 15 0,-9 3-2 0,-5-4 4 16,14 2-19-16,2-1 7 0,-10-2-5 15,10 6 20-15,-2-5-5 0,-5 2-10 0,-10 0-20 16,15 0 20-16,-11-1 7 0,-4-2-4 15,4 5-6-15,10-3 6 0,-7 1-13 16,-6 0 17-16,13 0-1 0,1-1 4 0,-9 2-5 16,8 0-5-16,4-4-5 0,-10 4 5 0,9-3 10 15,-13 4-18-15,0-5 8 0,-4 2 23 0,17 1-2 16,-9-1-19-16,-8-2 6 0,4 4-5 16,-4-4-14-16,18 0-4 0,-11 4 15 0,-7-3 5 15,4-1-2-15,-2 1-1 0,11 2-12 0,-2-1 15 16,-10-3-7-16,2 0 9 0,-2 0-7 15,2 1-2-15,1 2 7 0,-3-3 3 0,0 0-14 16,2 2 1-16,-2-2 16 0,-1 1-11 0,-3-2-8 16,4 1-2-16,-2-2 15 0,-1 2-10 15,2-3 12-15,0 2-4 0,1 1-3 16,-4 0 2-16,7 0 1 0,-4 0-3 0,1-3 5 16,-1 3-10-16,-3-4 13 0,1 2-6 0,1 1 8 15,-5 0-15-15,4 0 10 0,-8 0 1 16,0-3-6-16,6 4 0 0,-5-1-8 0,0 0 5 15,5-4 11-15,-2 4 0 0,-1 1-6 0,2-3 6 16,1 1-5-16,-2-2-14 0,2 2 14 0,2-4 2 16,2 5-5-16,-2-5 3 0,2 3 2 15,-1-4 2-15,-1 4-7 0,13-4 13 0,-8-1-10 16,-6 0 4-16,1 1-4 0,9-1 20 0,-6-2-20 16,-8 2-9-16,14-6 22 0,-10 3-16 15,-4 2 2-15,9-6 6 0,1-3-3 16,-5 9-10-16,2-7 10 0,1 1-18 0,-8 3 1 0,-6-1 6 15,3 2 6-15,-4-3 6 0,1 3-4 16,-3-3 6-16,-1 3-1 0,-3 1 9 16,-1-3-24-16,-1 4 21 0,-3-5-18 0,-1 3-5 15,2-3 22-15,-3 2-14 0,1-4 35 0,-5 1-28 16,4 0 11-16,-3 2-6 0,0-5 8 16,-1 2-11-16,2-4-4 0,-3 2-3 15,-1-1-18-15,0-4 26 0,-1 5-8 0,2-6-11 0,-1 5 4 16,-4-5 22-16,3 1-20 0,-2-2 18 0,-2 1-6 15,1 4-4-15,-1-4-11 16,-2 0 31-16,3-1-33 0,-3 2 26 0,-1 1-9 16,1-3-7-16,-4 0 80 0,3 0-14 0,0-3 3 15,-3 1-15-15,0 2-16 0,0 0 24 16,-3-1-44-16,0 1 18 0,3-1-3 0,-4 1-2 16,-2 0-8-16,-2 0 0 0,1 1 0 0,1-1 2 15,-7-1-4-15,-2-1-6 0,-1 2 3 0,-2-3 8 16,-6-4-1-16,-7 2 1 0,0-1-13 15,-3 5 7-15,-3 0-20 0,-1 1 13 16,-6 1-3-16,0 0-10 0,-5 5-2 0,-6-2-11 0,-2 3 5 16,-19 0 3-16,-9 1-10 0,-7 6 4 15,-7 1-9-15,-4 6-21 0,-7 4-15 16,-9 2-57-16,-11 6-23 0,-40 7-79 0,-15 9-174 16,20 2-481-16,-5 2 102 0,-5 2 90 0,-3 4 43 15</inkml:trace>
  <inkml:trace contextRef="#ctx0" brushRef="#br0" timeOffset="75667.89">19989 11471 670 0,'0'0'197'0,"0"-5"-25"0,0 5-6 15,0 0-12-15,0 0-11 0,0 0-28 16,0 0-2-16,0 0-3 0,0 0 0 0,0 0-15 16,-3-8-3-16,3 8-18 0,0 0 3 15,-10-2-21-15,10 2-12 0,-11-1 12 0,5-3 0 16,6 4-7-16,-17 0-21 0,6 0 3 16,1 0-3-16,-4-1-10 0,1 1 7 0,-2-2 11 15,-4 2-15-15,1-1-3 0,-2 0-5 0,-4 1-6 16,-3-3-9-16,-1 3 9 0,-2 0 24 15,-4-3-13-15,2 2 13 0,-8-4-34 0,1 4 8 16,-1-2-7-16,-4-1 22 0,2 1-38 16,-2-2 18-16,-1 3 10 0,-12-6-17 0,-1 1 17 15,0 4-2-15,-1-2-6 0,1-4 9 16,0 6-9-16,-4-3 3 0,1-1 3 0,-1 3-6 16,-3-3-2-16,7 1-2 0,-3-2 7 0,2 5 3 15,1-4-1-15,0 0-4 0,1 3 2 16,8 0-10-16,-12-5 0 0,3 6-3 0,10-2 11 15,-13-2-1-15,2 6-7 0,-2-6 15 0,-1 4-10 16,-2 0 0-16,12-1 5 0,-10 1-2 16,1-2 2-16,9 5-10 0,-9-3 8 0,10 2 7 15,3-2-13-15,0 1 6 0,0 2-16 16,-17 0 8-16,1-1 10 0,9 1 0 0,-10 0-13 16,10-1 6-16,8 1 7 0,-19 0-8 15,15 0 19-15,3 0 2 0,1 1-26 0,1-1 0 16,-1 0 13-16,-1 0-2 0,4 0-8 0,-4 0 10 15,1 0-18-15,-2 1 8 0,1 1 13 16,1 1-6-16,-15-2-9 0,10 0 14 0,5 1-9 16,-1-2-1-16,1 1 11 0,1 2-3 0,-15 1 0 15,-1-4-7-15,11 5-4 0,10-3 1 0,-6 1-2 16,2 1 2-16,1-1-1 0,-1-2 1 16,1 5 0-16,-15 0 18 0,11-4-10 0,4 4-6 15,-1-2 18-15,-12 1-12 0,6 2-8 0,10-4 12 16,-17 7-14-16,2-5 4 0,8 3-2 15,7-3 5-15,1 2 0 0,-12 1-2 16,4 0-4-16,10 1 9 0,-2-1 2 0,3-1 0 16,-2 3 5-16,2-2-15 0,2-1 5 0,-2 3 23 15,0-2-28-15,6 0 3 0,-3 4 17 16,3-3-25-16,0 1 7 0,4-3 21 0,0 2-23 16,2 0 10-16,-2-1-7 0,3 2-3 0,1 0-3 15,2-2-2-15,-3-1 12 0,3 3-7 16,4-2 15-16,0 0-10 0,0 1-10 0,3-1 13 15,-2 2-3-15,4 0-3 0,-1-1-2 0,3 1-5 16,-4 0-13-16,4-2 20 0,0 2 13 16,3 2-15-16,0-1 10 0,-3-1-7 15,4 3 17-15,1-1-10 0,-1 1 0 0,-1-1 0 16,1 3-12-16,2-1 9 0,1-1-12 0,-2 2 8 16,-1 2 4-16,3-2-12 0,2 1 2 15,-2 0 24-15,0 2-9 0,0 0-4 0,3-1-3 16,0-1 5-16,0 4 3 0,3 0-3 0,-3-1-8 15,3-3 1-15,0 4-9 0,1 2 11 16,2-4-15-16,2 3 33 0,2-2-26 0,0 1-5 16,1 0 11-16,5-1 7 0,-1-3-10 0,-2 1 7 15,8 5-7-15,-5-9 13 0,2 2-5 0,6 3-9 16,-4-5 6-16,4 0 8 16,0 1-3-16,3 3-7 0,-2-4 7 0,1 0-3 15,2 1-12-15,2 0 10 0,1 0 15 0,3-3-7 16,-3-1 0-16,4 1 2 0,2-1-2 15,-2 2-13-15,16-1 2 0,0-1 6 0,-6 1-8 16,-5-5-3-16,1 1 13 0,14 1 8 0,-7-1-13 16,-4-4 15-16,11 4-15 0,-7-2 8 0,-4-2-6 15,0 1-4-15,15 0-3 0,-8-2 7 16,-7 3 3-16,2-2-7 0,12 4 4 0,0-3-4 16,-1 0-1-16,-9 3 8 0,11 0-7 15,-12-4 22-15,-2 4-2 0,-1-6-13 0,14 9-5 16,-3-3 8-16,-7-1-18 0,-4-4 12 0,-6 5-4 15,7-3 12-15,13 6-18 0,-11-6 11 16,-6 3-8-16,14 1 5 0,-4-2 7 0,4 3-4 16,-1 0 0-16,1-5-9 0,-6 3 6 15,9 2 13-15,-4-1-5 0,-6-2-6 0,-7-4-2 16,4 5 0-16,13 0-2 0,-14-4-8 0,1 4 7 16,-1-6-5-16,0 4 11 0,14 0 7 15,3-1-23-15,-9-1 16 0,6 1-6 0,-3-1 1 16,3-2 15-16,3 4-1 0,-6-4-19 0,7 0 14 15,-11 1-12-15,-3-2 5 0,0 1-2 0,0-1 17 16,-1 0-7-16,2 0-18 0,-2 0 22 16,1 0-17-16,17 0 3 0,-13 0 9 15,13-1 11-15,-4-2-23 0,-7 3 13 0,-6-1-11 16,1-2-4-16,12 1 2 0,-3 1-1 0,3-5 17 16,-9 5-6-16,-7-2 5 0,-1-1-10 15,14 0 0-15,-11-2 5 0,-2 4-5 0,-4-4-2 16,4 3 7-16,-4-1 2 0,3-1-9 0,0-1-8 15,8-1 4-15,-4 0 22 0,-8-1-19 16,2 4 24-16,13-8-11 0,-1 3 3 0,-10 0-11 16,-6 2-2-16,0 1-2 0,3-3 4 15,-3-1 14-15,12-1-21 0,-2-3 69 0,-10 3 2 16,-1 3 3-16,-2-3-12 0,-1 1-11 16,-3-1-3-16,3 1-7 0,0-4 2 0,-3 3-2 15,3 0-13-15,-3-3 5 0,3 3-5 0,-3-3-2 0,0-1-6 16,-1 4 1-16,1-3 2 15,-3 3-6-15,-1-3 1 0,0 0 23 0,1 0-16 16,-8 0-4-16,4 2 7 0,-3-2-23 0,-5 2-5 16,2-1 10-16,1-2 10 0,-4 5 18 0,-2-7-27 15,1 3-1-15,-4 2 5 0,0-3 3 16,4-2 17-16,-4-1-22 0,-3 0 10 0,1 1-3 16,2-5-12-16,-1 5 10 0,-1-6 2 0,-2 5-23 15,-2-5 21-15,3 4 5 0,-4-5-2 16,3 5 14-16,-4-3-22 0,1 4-3 0,0-2 3 15,-3-2-8-15,3 3 2 0,-6-4 3 16,3 5-5-16,-3-4-7 0,-2 1 7 0,-1-1 2 16,-1-3-2-16,-3 3 18 0,-4-3-15 15,-2 3 2-15,-2-2 3 0,1 2-11 0,-14-10 11 16,-2 4 4-16,-2 0-12 0,-3-1-5 0,1 4 10 16,-4 0-12-16,-4 0 4 0,-2 0 8 0,-2 0 0 15,-9 0-10-15,-10-3 10 0,-4-1-5 16,-7 4-5-16,-9 0-2 0,2 0-16 0,-6 7 5 15,-4-2-3-15,0 3-35 0,-6 1-31 0,-5 4-15 16,-11 7-101-16,-19 4-186 0,13 1-489 16,-8 3 85-16,-36 7 117 0,-3-2 18 0</inkml:trace>
  <inkml:trace contextRef="#ctx0" brushRef="#br0" timeOffset="76672.87">17952 13525 639 0,'0'0'233'0,"0"0"-38"0,7 0-24 16,-7 0-45-16,0 0-37 0,7 12-60 16,-7-8-142-16,3 8-571 0,-6 0 57 0</inkml:trace>
  <inkml:trace contextRef="#ctx0" brushRef="#br0" timeOffset="76845.19">17962 13916 824 0,'0'6'230'0,"0"-6"-12"0,0 0-47 0,3 6-35 16,-3-1-49-16,0-5-5 0,0 13-90 0,-3-6-133 16,-7 4-58-16,7-1-498 0,-4 0 93 15</inkml:trace>
  <inkml:trace contextRef="#ctx0" brushRef="#br0" timeOffset="77205.43">17887 15129 209 0</inkml:trace>
  <inkml:trace contextRef="#ctx0" brushRef="#br0" timeOffset="77360.97">17802 15455 847 0,'0'0'238'0,"0"0"-31"0,0 0-35 16,-1 7-14-16,1-7-55 0,0 8-80 0,-3-5-97 15,3 5-418-15,-3-1-186 0</inkml:trace>
  <inkml:trace contextRef="#ctx0" brushRef="#br0" timeOffset="77504.37">17757 15611 757 0,'10'4'177'0,"-10"-4"-292"15,10 5-525-15</inkml:trace>
  <inkml:trace contextRef="#ctx0" brushRef="#br0" timeOffset="79004.03">13159 9301 709 0,'0'0'217'15,"-3"-7"3"-15,3 7-35 0,0-3-19 16,0 3-13-16,3-8-17 0,0 3-8 0,2 2-8 16,4-4-17-16,-2 5-1 0,3-4-20 0,1 4 3 15,2-3-16-15,2 3-5 0,1 2-8 0,-2 0-18 16,0 0-7-16,3 2 5 0,-1 3 2 16,-1-1 6-16,1 2-16 0,-2 2 5 15,0 3-10-15,-4 2 8 0,-2-2 7 0,-2 4-22 16,-3 2 4-16,-3 1-12 0,-3 3 5 15,0-2 0-15,-4 5-1 0,-4-5-7 0,-2 3-5 16,2-5 24-16,-2 0-19 0,3-1-8 0,2-6 1 16,1 0 9-16,1 1 1 0,-1-5 15 15,4 1-8-15,0-1-4 0,3-4 1 0,0-2-12 16,0 0 0-16,19 0 8 0,-9-5 0 0,8 0 10 16,6-2-13-16,0-3-3 0,4 0-38 0,1-3 19 15,2 3-45-15,0 1-17 0,1 0-129 16,2 1-32-16,0 1-549 0,0 0 68 15,-6 0 81-15</inkml:trace>
  <inkml:trace contextRef="#ctx0" brushRef="#br0" timeOffset="79469.34">11389 9633 532 0,'0'0'220'0,"0"0"-28"16,0 0 28-16,0 0-30 0,-7-5-21 15,7 5-18-15,0 0-29 0,0 0-1 0,0 0-6 16,0 0-5-16,0 19-3 0,3-9-30 0,-2 1-5 16,2 7-6-16,3 4-4 0,1 3 12 0,-1 3-43 15,5 4 20-15,-4 1-20 0,0-1-29 16,4 16 3-16,2-3-10 0,-3-3-46 0,1-2-46 16,-5-7-64-16,1-2-21 0,-1-4-64 0,2-4-417 15,-1-2 0-15,-1-6 62 16</inkml:trace>
  <inkml:trace contextRef="#ctx0" brushRef="#br0" timeOffset="79724.87">11378 9536 650 0,'0'-5'194'0,"7"0"1"15,-3 3-34-15,2-3-7 0,4 4 7 0,1-2-43 16,2 0-16-16,2 3 13 0,1 3-7 0,5-2-21 16,-4 1-18-16,3 2-3 15,1 0-7-15,-1 2-5 0,-2-2-3 0,2 3-2 0,-6 1 5 16,3-1-6-16,-3 1-27 0,-1 0 7 16,1-1-10-16,-4 2-5 0,-4 0-11 0,-1 0-40 15,-5 1-37-15,0 3-17 0,-8-1-102 16,-2 2-54-16,-3 3-485 0,-1-3 70 0</inkml:trace>
  <inkml:trace contextRef="#ctx0" brushRef="#br0" timeOffset="79989.75">11641 9151 657 0,'10'7'223'0,"-6"1"-18"0,3 1-16 0,0 1-2 15,-1 5-28-15,1 3-29 0,-3 7 70 0,6 1-29 16,-3 5 1-16,3 2-100 0,4 10-16 16,-4-4-28-16,0 4-30 0,4-8-34 0,-4-2-56 15,8 9-100-15,-5-13-59 0,1-2-484 0,-1-8 70 16</inkml:trace>
  <inkml:trace contextRef="#ctx0" brushRef="#br0" timeOffset="80582.32">12075 9516 993 0,'-3'-6'268'0,"-3"3"-12"0,2-3-15 16,-3 5-21-16,7 1-23 0,-13-1-12 0,6-1-34 15,7 2-13-15,-18 4-3 0,9 1-19 0,2-3-17 16,-4 6-4-16,4-2-36 0,1-2 20 16,-1 5-30-16,0-1-11 0,3 0-12 15,4 4-16-15,-3-6-15 0,3 1-8 0,3 2-20 16,0-1-18-16,-2-4 10 0,6 0 3 0,-3-4 17 16,5 2-12-16,-9-2 7 0,15-2 8 15,-6 1 0-15,1-6 11 0,1 4 12 0,-1-4 10 16,-3 0 18-16,0-1 1 0,3-2 12 0,-3 3-16 15,-1 0 29-15,-2 1 10 0,2-1-15 16,-1 1 5-16,-2-1-13 0,0 1 13 0,-2 2 8 16,2-1-16-16,0 2 3 0,-3 3-11 0,3-7 11 15,-3 4-8-15,0 3-5 0,4-5-13 16,-4 5-15-16,3-4 10 0,-3 4 0 0,0 0-8 16,0 0 3-16,0 0-8 0,0 0-12 15,17 10 17-15,-13-8-17 0,2-1 9 0,1 5-9 16,1-5-14-16,1 1 32 0,-2 1-19 15,-7-3 8-15,21-5-5 0,-11 4-7 0,1-5 4 16,2 3-7-16,-3-5 10 0,1 0 0 0,-1-5 15 16,-4 1-12-16,1-5 4 0,-2 2-9 0,-2-3 7 15,0 0-8-15,-3-4 6 0,-3-2 7 16,-1-1-12-16,0 0 7 0,-3 0 20 0,1 1-22 16,-1 2 15-16,1 0-16 0,-5 1 6 0,7 5-3 15,-2 3 8-15,-1-4 2 0,4 7-10 16,-2 0 3-16,2-2 5 0,0 5 0 15,0 3-11-15,0 2 3 0,3 2-15 0,0 0 13 16,0 0 7-16,3 19-7 0,0-7 2 0,3 7 10 16,-1 0-18-16,1 6-2 0,4 1-5 15,0 5 2-15,1 2-25 0,2 9-21 0,2-6-17 16,-5-5-19-16,0-4-66 0,4 4-97 0,-1-2-600 16,-2-3 57-16,-1-5 36 0,-3-4 107 15</inkml:trace>
  <inkml:trace contextRef="#ctx0" brushRef="#br0" timeOffset="80969.73">12343 9410 721 0,'-4'-4'228'16,"-3"-1"-5"-16,3 3-26 0,1-3-13 0,3 5-12 16,-7-3-34-16,7 3-10 0,-3-6-15 0,3 6-8 15,0 0-8-15,0 0-8 0,0 0 9 16,0 0-22-16,13-4-9 0,-5 1-11 0,2 1-10 15,0 1-20-15,4 1-18 0,-1-1-19 0,1-4-27 16,-4 5-26-16,3-1-5 0,-2 1-49 0,0-6-46 16,-1 2-28-16,3-1 41 0,-6 2-18 15,0-4 57-15,-1-1 20 0,-1-2-39 16,-2 1 47-16,0-4 35 0,-3 3 18 0,-3-7 34 0,0 2 48 16,-2-3 8-16,-1 1 13 15,-1-2 4-15,-3-1 22 0,3 5 32 0,0 0-2 16,0 1-5-16,-2 2-15 0,1-1 20 0,5 3-18 15,-4 2-13-15,1 1 8 0,2-3-31 0,1 5-2 16,0 2-11-16,3 3 13 0,0 0-17 16,0 0 2-16,-5 15-16 0,9-5-7 0,-4 5 15 15,4 1-25-15,-1 3-6 0,4 5-7 0,-4 2-36 16,4 7-33-16,0 2-39 0,3 9-84 16,-3-5-36-16,-1 0-57 0,-2-4-480 0,6 0 30 15,-6-2 115-15</inkml:trace>
  <inkml:trace contextRef="#ctx0" brushRef="#br0" timeOffset="81553.2">12537 9566 952 0,'-3'-15'204'0,"3"5"1"0,0 0-20 0,0 1-11 16,0 2-8-16,0-1-25 0,0 0-18 0,3 0-3 16,-3 0-20-16,0 1 0 0,3 0-8 15,-2 0-18-15,5 1 3 0,-2-1-13 0,3 1-5 16,0-2-3-16,2 1-25 0,-1 3-1 0,-1-2 9 15,3-1-32-15,-1 2-12 0,2-1 13 16,-4 0-5-16,3 3-1 0,-2-3-10 0,1 2-7 16,-2-2 5-16,-3-1 7 0,6-1 16 15,-6-1-10-15,-1 1-6 0,0 0-10 0,1-1 13 16,-4 2-2-16,3 0 17 0,-3 1 3 16,-3 0 0-16,3-1-8 0,-4 1-5 0,1 2-7 15,0-1 4-15,3 5 3 0,-11-3 11 0,4 3-14 16,7 0 1-16,-16 3 10 0,8 2-3 15,1-2-5-15,-2 4 0 0,2 1 3 0,2 1-11 16,2 0 6-16,0 3 12 0,0 0-17 0,3-4 4 16,0 7-2-16,3-5 0 0,-3 1 0 0,6-1-2 15,-1-1 12-15,-2-3-10 0,4 0-3 16,-1 0 6-16,1-5-6 0,4-1 6 16,-11 0-1-16,20-1 9 0,-9-5-9 0,-1 4 3 15,-1-6 8-15,2 1-3 0,-4 0-10 16,3 0-2-16,-3 1 2 0,0-3 10 0,0-1-2 15,-1 4-8-15,-2-1 7 0,2 1 4 0,-1-2-11 16,-2 1 10-16,0 4-2 0,0-4-3 0,-2 4 13 16,-1 3-3-16,3-8 0 0,0 2 3 15,-3 6-10-15,3-4 2 0,-3 4 11 0,1-4 7 16,-1 4-21-16,3-6-9 0,-3 6-1 0,0 0 11 16,0 0 2-16,0 0-7 0,0 0-6 15,0 0 11-15,11 10 0 0,-11-6-6 0,3 6-4 16,0-2 2-16,1 5-11 0,2 2 19 0,-2 0-8 15,3 4 0-15,0 1-5 16,0 5 2-16,2 5 29 0,2 0-36 0,3 15-11 16,3 0-38-16,0 7-35 0,0-2-126 0,3 5-553 15,4 11-6-15,-3-14 104 0,0-2 63 0</inkml:trace>
  <inkml:trace contextRef="#ctx0" brushRef="#br0" timeOffset="84097.72">19918 15654 391 0,'6'-3'105'0,"-6"3"8"0,7-5-24 16,-3 0 3-16,3 5 3 0,-7 0-15 15,7-4 12-15,-4 0 66 0,-3 4-17 0,10-2-13 16,-10 2 3-16,7-1 2 0,-7 1 2 16,0 0 14-16,0 0-16 0,7-4 10 0,-7 4-7 15,0 0 18-15,0 0-32 0,7 0-93 0,-7 0 9 16,0 0 18-16,0 0-12 0,0 0 2 16,0 0-3-16,0 0 6 0,0 0 0 0,0 0-13 15,0 0-3-15,0 0 10 0,-3-10-20 0,3 10 3 16,0 0-18-16,-18-1 7 0,11-1-2 15,-6 0-6-15,2-1-1 0,-5 3 1 16,1 0-4-16,-6-2 2 0,-2 2 3 0,2-1-8 16,-6 0 0-16,-1-2 15 0,-2 1-30 0,-1 1 17 15,-3-1 3-15,3 1 8 0,-3-3-8 16,0 4-5-16,-3 0-5 0,-5 0 8 0,4 0 4 16,1-1-9-16,3 1 2 0,-11-2 2 0,11 1-12 15,-7 0 13-15,7-2-6 0,-3 3 3 0,-1 0-13 16,4-1 18-16,-1 2-7 0,1-1 10 15,0 0-14-15,0 0 12 0,0 3-6 0,0-1 5 16,-7 1-18-16,3-3 3 0,1 7 12 16,-1-4-4-16,-4 1-4 0,2-1 9 15,2 2-8-15,4-2 0 0,-4 2 10 0,4-2-3 16,3 2 1-16,-6-3 0 0,3 0-6 0,3 2-5 16,0 0-4-16,-6 0 22 0,3-1 5 15,-5 0-20-15,2 2 13 0,-1-3-1 0,-2 2-19 16,-2 0 12-16,2-4 7 0,-1 7-14 0,2-4 7 15,-1 0 12-15,2-1-14 0,-2 0-3 0,5 1 5 16,-3-1-8-16,4 0 5 0,0-2 21 16,0 0-18-16,0 1-10 0,0-1 15 0,0 0-12 15,-1 0 9-15,4 0-2 0,0-1 5 0,-3-1-10 16,0 0 13-16,3-1-13 16,-3 3 12-16,3-2 6 0,-3 1-10 0,3-3-1 15,-3 2-2-15,0 1-7 0,3-1 4 0,-3 1 3 16,0-3 0-16,1 4-8 0,0-1 14 15,-1-1-14-15,0 2 8 0,0 0 2 0,1 0 1 16,2 2-8-16,-3-1 5 0,0-1-5 0,0 4 23 16,-1-1-13-16,-3 3 0 0,1-2-5 0,-1 1-3 15,4 2-7-15,-3-1 2 0,3 1 16 16,-2 0-5-16,-1 1-11 0,0 0 5 0,3-1 3 16,-4 3-7-16,0-2 12 0,4 1-8 0,-3 0 6 15,2 0-6-15,1 3 3 0,0-2 8 16,-3 1-13-16,2-1-3 0,1 2 31 0,0-2-30 15,-10 7 1-15,6-6 6 0,3 3 18 16,4-3 0-16,-3 0-20 0,3 1 12 0,-2-1-23 16,2 0 8-16,3 1 0 0,-3-3 7 15,1 4-12-15,7-3-3 0,-1-1 8 0,2 0 5 16,-2 0 0-16,5 0-7 0,-5 1 9 0,6-1 3 16,1-3 0-16,0 3 1 0,3-2-12 15,-3 2-6-15,1 1 12 0,1-1-6 0,2 1 4 16,-1 0-8-16,1-1 10 0,-2 2-5 0,2 0 2 15,3-1 23-15,-4 1-22 0,4 2 4 16,0-2 9-16,-1 2-24 0,1-1 13 16,1 2 0-16,1 1-10 0,1 0 10 0,-3 1-13 0,4 0 10 15,-2 4 3-15,1-1 13 16,1-1-13-16,-1 3 5 0,4-3 11 0,-5 0-24 16,5 0-2-16,0 0 2 0,2 1 8 0,-2 0-13 15,0-1-2-15,0 0 12 0,3 2 11 0,0-1-13 16,0-1 7-16,3 0 4 0,-3 1-19 15,3 1 0-15,1-1 13 0,5 3-3 0,-4-1 1 16,5 0-6-16,-4-3 16 0,4 3-6 0,1 0-7 16,2-3 16-16,-2 1-9 0,3 0-7 15,-1 0-5-15,4-2 10 0,1 1 23 0,2 3-16 16,1-4-1-16,3-1-17 0,3 2 19 0,-4-2-23 16,5-1 15-16,-1 0 0 0,4 0 0 0,0-2-5 15,0-1 5-15,3-1 7 16,0 0-20-16,4-1 16 0,-1 0-6 0,8 5 11 15,-1-7 0-15,-6-1-3 0,13 6-3 0,-10-6-9 16,-3 2 7-16,2-2-13 0,-1 0 26 16,1-2-13-16,1 1 5 0,1 0 0 0,-2 0-5 15,1 0 0-15,1 0-5 0,16 1 15 0,-11 0-12 16,8 0-1-16,3-1 13 0,-2 0-15 0,-6 1 13 16,8-3-18-16,4-1 15 0,-1 1 0 15,-2-1 10-15,-5 0-12 0,5-2-3 0,2 2 25 16,-7-1-35-16,-6-1 10 0,14 0 5 0,-7-1-5 15,-5 0 3-15,12 2-3 0,0 0-11 16,2-1 14-16,-9-1-13 0,-6 0 20 16,15 1-7-16,1 0-3 0,-10-1 5 0,-8 0 5 15,2 0-15-15,13 0 15 0,-5 2-15 0,-9-2 10 16,17 0-5-16,1 0-5 0,-1 1 15 16,3-1-17-16,0 2 4 0,0 1 6 0,1-1-1 15,-4-1-2-15,0 2-8 0,-1-1 1 0,-2-1 9 16,3 0-4-16,-13-1 4 0,12 2 1 0,-9 0 2 15,-7-2 0-15,16-2-7 0,1 2-4 16,-3 0-1-16,2-2 7 0,-9 1 5 0,4-2 10 16,2-1-20-16,-2 1 8 0,-8-1 2 15,-7 0-10-15,1-2 12 0,-1 4-14 0,14-4 9 16,-13 0-12-16,-1 1 10 0,-3-1 5 16,14-2-10-16,-11 0 10 0,-7 3-5 0,5-3-8 15,-4 1 3-15,-1-2 5 0,0 2 3 0,2-4-6 16,-5 3 14-16,3-4-14 0,-3 2 3 15,0-2 10-15,0 1-2 0,-3-3-13 0,14-6 7 16,-8 6 1-16,-6 1 2 0,0-3-8 0,-3 2-4 16,12-8 14-16,-9 5-14 0,-4 2 9 0,-2 0-4 15,2-2-1-15,-3 2 3 0,-4 2 0 16,1-5-2-16,-1 3 2 0,0-2 10 0,-2-2 0 16,-1 2-15-16,-3 1 20 0,-1-1-10 15,1-1 21-15,-1 1-13 0,-3-2 7 0,1-1-17 16,-4 1 5-16,0-2-6 0,3-1-4 15,-6-2 14-15,2 1-1 0,-2-2-11 0,-1 2 5 16,0-4 18-16,0 0-10 0,-3 1-3 0,-3 0-15 16,3-1-3-16,-3-1 18 0,0 2-10 15,0-1 5-15,-1 2-2 0,-7-5 0 0,5 1 4 16,-4 3 1-16,3 1-11 0,-1 2 8 0,-2-3 11 16,0 4-16-16,-4-6 15 0,-2 3-23 15,2 0 6-15,-3 0 12 0,0 0-10 0,3 1 10 16,-6-1 3-16,3 2-13 0,-1-2 5 0,-12-7-5 15,6 5 5-15,-4-3-10 0,-3 2 23 16,0 3-15-16,-6 0 10 0,0-2-19 16,-7 4 9-16,-8 1-8 0,0 2 5 0,-6 4 5 15,-7-1 0-15,-20 0-13 0,0 2 16 0,-12 7-16 16,-8 4 3-16,-8 1 13 0,-6 3-13 16,-4 6-18-16,-5 0-26 0,-39 5-17 0,-7 6-37 15,3-2-66-15,0-9-92 0,-3 20-568 0,-1-2 74 16,-3-3 110-16,-2 0 15 0</inkml:trace>
  <inkml:trace contextRef="#ctx0" brushRef="#br0" timeOffset="84972.75">11936 15458 808 0,'0'-7'284'0,"0"2"-25"16,-4 0-11-16,4 5-99 0,0-8-14 16,0 8-27-16,-3-7-3 0,3 7-3 15,0 0-22-15,0 0-22 0,0 0 14 0,0 0-8 16,0 0-8-16,7 28 3 0,-1-12-2 0,-2 5-9 15,3 4-12-15,2 7 10 0,3 11-25 16,0 3 12-16,3 0 10 0,1 2-22 0,-1 0 12 16,1-3-12-16,-1 2-6 0,1-1-2 0,1-1-11 15,-3-1-12-15,-3 1-28 0,2-9-21 16,-6-6-20-16,3 1-21 0,-6-6-15 0,2-2-70 16,-3-4 14-16,1-3-8 0,-1 1-13 0,-6-7-177 15,6-1-325-15,-3-3 98 0</inkml:trace>
  <inkml:trace contextRef="#ctx0" brushRef="#br0" timeOffset="85289.08">11952 15516 870 0,'0'-8'289'0,"0"1"-20"0,-3 1-21 16,6-1-30-16,-2 2-31 0,5-2-6 15,-2-3-27-15,6 6-8 0,3-2-16 0,2-2-102 16,1 1-2-16,2 4 7 0,2-2 11 0,4 5-21 16,3 0 15-16,-3 0 16 0,7 0-49 15,-3 5 28-15,2-2-20 0,-5 4 5 16,1 1 3-16,-2-1 9 0,0 3-12 0,-6 0 5 16,-1 2-5-16,-3 1-8 0,-7 2-10 0,-1 0 6 15,-6 5-29-15,-3 1 12 0,-4 1 16 16,-4 3-23-16,-6 3 1 0,-7 5-17 0,-6-4 4 15,2 3-9-15,1-7-4 0,2-7-26 0,3-3-8 16,-3 2 8-16,4-7-93 0,1-2-104 16,3-1-494-16,0-6 94 0,3-2 37 0</inkml:trace>
  <inkml:trace contextRef="#ctx0" brushRef="#br0" timeOffset="85502.06">12284 15226 616 0,'0'0'244'15,"13"4"-32"-15,-2-1 0 0,-4 4-17 0,3 1-34 16,1 5-5-16,-1 2 3 0,0 7-33 16,1 3 2-16,2 3-16 0,-3 4-17 0,4 11 10 15,-1 4-34-15,-2-4 11 0,2 7-20 0,-2-1-24 16,6-1-40-16,-4-3-14 0,1 3-32 0,-1-13-70 15,-2-3-107-15,-1-9-47 16,4 4-480-16,0-9 76 0,2-3 103 0</inkml:trace>
  <inkml:trace contextRef="#ctx0" brushRef="#br0" timeOffset="86130.03">12851 15623 862 0,'0'0'305'0,"0"-8"-16"0,-3 1-18 16,3 7-28-16,-6-7-17 0,5 4-14 16,1 3-33-16,-9-2-7 0,9 2-19 0,-11 2-2 0,11-2-30 15,-14 8-11-15,5-2-15 0,1 3-8 16,1 0-8-16,0-1-23 0,1 2-10 16,-2 0-20-16,5-2-3 0,0 5-10 0,0-4-13 15,3-1-13-15,0 0 8 0,3-4-16 0,0 1 16 16,1-2-5-16,3-3-16 0,-7 0 8 15,0 0 3-15,20-5 10 0,-9 0 2 0,-1-2 3 16,-1-1 3-16,2 4 0 0,-4-2 30 0,3-2-8 16,-3 1-2-16,4 2 18 0,-5 0-12 15,1 0 6-15,-4 2 22 0,5-4-14 16,-5 6-7-16,4-2 15 0,-7 3-23 0,6-6 8 0,-3 5 5 16,-3 1-15-16,4-4-6 0,-4 4 3 15,0 0-5-15,0 0-18 0,0 0 21 16,11 7-24-16,-8-3 1 0,-3-4 7 0,7 4-10 15,-4 3 12-15,4-4-4 0,0 0-6 0,0-2 1 16,-1 0 12-16,-6-1-5 0,21-7-13 16,-7 3 19-16,-4-3-6 0,4-1-13 0,-1-6 11 15,1 2-8-15,-1-6 5 0,-2-5-6 0,-4 1-1 16,0-3 7-16,-1-8 5 0,-2 1 10 16,-1 1-5-16,-3-1-10 0,-3-1 29 0,2 4-9 15,-2-6 16-15,-4 7-16 0,1 3-17 0,0 2 12 16,1-1 3-16,-2 4 8 15,4 3-6-15,-4 1-2 0,4 1-2 0,0 4-11 16,-2 0 7-16,2 1 6 0,0 3-18 0,0 4 6 16,3 3-9-16,0 0-10 0,0 0 13 0,-7 14 8 15,7-3-8-15,0 4-3 0,3 5 19 16,1 5-29-16,2 5 3 0,2 0 2 0,2 6-28 16,0 13 5-16,4-2-25 0,-1-1-8 0,1 1-41 15,-3-2-33-15,1-8-34 0,-1-7-109 16,-11-5-185-16,10 2-374 0,-3-9 85 0,1-3 97 15,1-1 19-15</inkml:trace>
  <inkml:trace contextRef="#ctx0" brushRef="#br0" timeOffset="86314.13">13101 15523 857 0,'-7'-7'282'15,"4"4"-6"-15,0 1-12 0,3 2-26 0,-1-5-36 16,1 5-5-16,0 0-36 0,-3-7-17 15,3 7-14-15,7-4-12 0,-7 4-13 0,10-5-8 16,-2 1-7-16,2 1-11 0,3-1-20 0,1-1 5 16,2 1-15-16,2-1-11 0,-2-2-12 15,2 4-3-15,-1-3-62 0,-3 3-50 16,3-2-21-16,-4 0-105 0,-2 0-98 0,3 0-516 16,-5-1 99-16,1-2 32 0</inkml:trace>
  <inkml:trace contextRef="#ctx0" brushRef="#br0" timeOffset="87174.27">13204 15141 729 0,'-6'-7'253'0,"1"6"-50"0,2-2 76 15,3 3-21-15,-7-4-38 0,7 4-23 16,0 0-7-16,0 0-26 0,-7 12-18 0,7-4 2 16,0 4-28-16,1 2-10 0,2 4 3 0,0 0-23 15,0 7-6-15,4 0-23 0,1 8-9 16,-1 2-27-16,5 10 3 0,0 0-51 15,-3-6-20-15,1-6-13 0,-2 2-42 0,2-7 1 16,-3 2-8-16,2-7-13 0,-4-4-10 16,1-4 39-16,1-2-3 0,-4-1 33 0,0-4 10 15,1-5 44-15,-1-1 38 0,-3-2-2 0,0 0 23 16,11-10-6-16,-8 2 16 0,-3 1 23 0,0-3 3 16,4 0-18-16,-4-1 10 0,0-1-8 15,0 2-20-15,3 0 2 0,-3 1-15 0,3 0 10 16,-3 1-15-16,4 0-3 0,-1-1-5 15,0 1-7-15,1 0 17 0,0 2-2 0,2-1-16 16,-2-1 14-16,3 1-19 0,3 4 3 16,-3-4-8-16,3-1-7 0,-3 5-1 0,7-1 6 15,-4-1-8-15,-1 0-15 0,2 0 17 16,-1 0-9-16,-3 0-1 0,4-1 0 0,-1-1 1 16,-4 2 1-16,1-4-4 0,-2 1 5 0,1 0 5 15,-3-2-5-15,1 0 13 0,-1 1 12 16,-3 1-17-16,0 0 17 0,0 1 3 0,-3-1-5 15,-1 0 0-15,1 1-3 0,0 3-4 0,-1-1-1 16,-3 4 5-16,7 1-5 0,-14-3-4 0,5 4 11 16,1 2-6-16,-2 3 2 0,0 1-19 15,2 2 1-15,-1 3 3 0,2 0 7 0,4 1-5 16,-1 2-8-16,1-2 13 0,3 2-15 0,0 0 18 16,3 2-6-16,1-1 1 15,2-2-16-15,-2-1 3 0,5-1-3 0,-1-2 10 16,2-3-9-16,-3-4 12 0,4 1-11 0,-2-3 1 15,1-1 8-15,1-2-4 0,-1-1 6 16,0-1 3-16,1-4 2 0,-4 0-2 0,3 1-3 16,-4-1 10-16,2-2-23 0,-5 3 23 0,4-1 6 15,-4-2-14-15,-3 3-2 0,3 0 11 16,-2-1-22-16,-2 4 16 0,1-2-5 0,0 1 13 16,0 5-18-16,-3-10 3 0,3 10 2 15,-3-4-3-15,3 4 6 0,-3-4-19 0,3 4 1 0,0 0 7 16,-1-7-5-16,1 7-7 0,0 0 10 15,0 0 2-15,0 0-10 0,10-3 5 16,-10 3 18-16,10-3-10 0,-5-1-5 0,4 1 7 16,-2-2 3-16,0 2 16 0,4-3-9 15,-1 3 17-15,-4-2-14 0,5 1 3 0,-4 0 7 16,-1 2-12-16,-2 0 7 0,2-1 13 0,-6 3-10 16,11-3 3-16,-7 0 4 0,-4 3-22 15,0 0 20-15,0 0 10 0,13 6-5 0,-10 1-7 16,-3 0 12-16,3 1-25 0,-1 2 4 0,1 5 12 15,-3-2-14-15,3 0-5 0,-3 4 18 16,3 0-5-16,-3 1-16 0,4 2-12 16,-1-3-13-16,0 3-15 0,1 2-31 0,2-1-39 15,-1 1-69-15,1-5-247 0,4 1-462 0,-3-3 141 16,4-5 36-16,-2-2 95 0</inkml:trace>
  <inkml:trace contextRef="#ctx0" brushRef="#br0" timeOffset="87399.22">13987 15320 934 0,'-1'-7'307'0,"1"7"-25"16,0-5-37-16,0 5-12 0,0 0-18 16,0 0-28-16,0 0-15 0,0 0-19 15,-3 15-20-15,3-5-15 0,0 2 5 0,3 1-36 16,-2 2-5-16,2 3-21 0,0 4-7 0,2 3-34 15,1-1-35-15,0 2-41 0,-2 6-303 16,2-4 16-16,1 3-471 0,4-9 105 0,-4 0 54 16</inkml:trace>
  <inkml:trace contextRef="#ctx0" brushRef="#br0" timeOffset="87769.99">14250 15316 1044 0,'0'0'320'16,"-3"-5"-46"-16,3 5-26 0,0 0-13 0,-11-3-30 15,11 3-8-15,-10 13-12 0,4-1-32 0,-2 0-12 16,1 1-21-16,0 9-7 0,1-1-6 16,2 2-22-16,-3 1-1 0,7 4-12 0,0 0-5 15,0-1-19-15,4 0 3 0,-1 1 1 0,1-2-19 16,2-5 5-16,4 1 1 0,-2-4-24 15,2-4 3-15,0-3 0 0,1-3 5 16,2-6 0-16,0-2-8 0,1-2 3 0,3-6-8 0,0-7 6 16,1 3-3-16,-1-10-3 15,0-1 8-15,-4 1-26 0,-2-6 26 0,-1 3-8 16,-6 3-5-16,2-3 3 0,-6 0 2 0,-3 0 3 16,0 0 20-16,-4 0-17 0,-4 2 2 0,-2-2 7 15,-5 2-12-15,2 2-5 0,-2 5-1 16,-2 3-4-16,-1 0-8 0,-2 1-5 0,1 5 2 15,0 1-38-15,4 2-5 0,-3 1-49 0,8 2-51 16,-1 1-128-16,0 1-287 0,1 1-273 16,2-1 101-16,1-1 60 0,10 0 69 0</inkml:trace>
  <inkml:trace contextRef="#ctx0" brushRef="#br0" timeOffset="89089.05">14691 9136 693 0,'0'0'279'0,"0"0"-7"0,-10-1-27 16,10 1-17-16,0 0-28 0,0 0-19 0,0 0-27 15,0 0-6-15,0 0-35 0,0 0-8 16,0 0 8-16,0 0-19 0,0 0-7 0,0 0-5 16,0 0-18-16,23-3 8 0,-23 3-11 0,17-1-7 15,-10 1-3-15,-7 0-15 0,18 0 15 16,-12 1-25-16,4-1-13 0,-10 0-21 0,14 1-7 16,-7 1-6-16,-3 0 1 0,2 2 4 15,-3-2-1-15,1 4-22 0,-3-2 11 16,-1 3-21-16,-5 1 3 0,2-2-10 0,0 1-8 15,-1 2-3-15,-5 0 3 0,5-2 13 0,-3 2-20 16,0-2 30-16,0-3-3 0,1 5 8 0,3-3-5 16,2-3-5-16,-2 4 8 0,-1-1 22 15,1-3 4-15,3-3 24 0,0 8 1 0,3-2 21 16,-3-6-6-16,4 4 13 0,0 1-8 0,2-2-2 16,0 1-8-16,-2-1 13 0,3-2-13 15,0 4-6-15,0-3 1 0,3 4 11 0,-4-3-9 16,2 2 8-16,-1-2-10 0,-1 4 0 15,1-1 18-15,-4-1-36 0,2 3 33 16,-2-1-7-16,-3 4-16 0,0 1 8 0,0-3 2 16,-4 1-9-16,0 3 7 0,-3-1-8 0,-2-2-3 15,-1 5-32-15,-1-5 4 0,-3 3-30 16,0-3-21-16,1-1-15 0,-4-1-48 0,3-1 4 16,0-6-17-16,1-1-111 0,0-1-99 0,2-2-328 15,-2-3 31-15</inkml:trace>
  <inkml:trace contextRef="#ctx0" brushRef="#br0" timeOffset="89571.02">14667 9126 688 0,'0'0'248'0,"-3"-8"-17"0,2 5-21 15,1 3-31-15,-6-8 0 0,2 2-28 0,1 5-33 16,3 1 2-16,-14-3-15 0,7 0-3 0,7 3-17 16,-13-1-6-16,13 1-7 0,-18 7-11 0,9-6 6 15,1 8-19-15,-2-1 14 0,3 6-19 16,-2 1-4-16,1 4-3 0,4 2 5 0,1 4-11 16,0 0-2-16,0 4 3 0,6-2-5 15,-3-1-6-15,7 2 3 0,-1-3-18 16,-1 0 18-16,8 0-23 0,-3-4 8 0,4-2 2 15,2-3 3-15,2-1-8 0,-1-1 16 0,7-3-21 16,-3-4 5-16,3-6 10 0,-4 1 6 0,4-4-8 16,0 2-1-16,3-7-12 0,-3-1 3 15,0-2 17-15,0-5-20 0,0-2 3 0,-3-1 2 16,-5-1 10-16,-1-5-4 0,-2 6 4 0,-4-6-5 16,-5-1-2-16,0-1 0 0,-4-3-19 15,0 1 32-15,-7-4-21 0,3-1 2 0,-6 2 4 16,0 2-9-16,-7-1-5 0,4 3 16 0,-5 4-8 15,1 3-5-15,-3 2 0 16,2 3 5-16,-1 5-13 0,1 2 8 0,0 2-18 16,-2 5 25-16,0 2-4 0,3 6-32 0,-7 3-14 15,3 0-19-15,0 11-20 0,1-2-46 0,0 4-115 16,3 2-264-16,0 2-253 0,6-1 84 16,-3 5 64-16</inkml:trace>
  <inkml:trace contextRef="#ctx0" brushRef="#br0" timeOffset="90493.05">14663 10601 801 0,'0'-4'258'16,"-6"0"-25"-16,3-1-41 0,3 5 26 0,-1-5-34 15,1 5-20-15,0 0-16 0,-6-7-25 0,6 7-20 16,0 0 4-16,0 0-12 0,0 0 5 0,-8 15-24 15,5-7-4-15,0 0-11 0,2 3-14 16,-2 1-7-16,0-1 1 0,0-1-7 16,3 5-19-16,-4-1 0 0,1-1-9 0,3 0-29 0,-4-1 7 15,4 0-22-15,-4-2-21 16,4-3 38-16,0 2-22 0,-3-4 20 0,3 2 10 16,0-3 0-16,0-4 3 0,-3 4 2 0,3-4 16 15,0 0-21-15,0 0 0 0,0 0 13 0,0 0 6 16,0 0 4-16,0 0 3 0,3-18-3 15,-3 18 3-15,0-7-8 0,3 0 15 0,1 6-15 16,0-4 16-16,-4 5-14 0,7-7-9 0,-4 2 12 16,4 4 6-16,-1-5-19 0,5 5 3 15,-1-2 3-15,0-3-6 0,1 5 3 0,-1-1 3 16,3-3-9-16,1 5-6 0,-4-1-17 0,4-2-4 16,-1 0 2-16,-2 2 6 15,-1 1-1-15,0-2 8 0,-3 1 0 0,-7 1 24 16,14-4 19-16,-7 4 1 0,-1-3 2 0,-6 3 26 15,7-1-13-15,-7 1-13 0,4-6 10 0,-4 6-2 16,0 0-5-16,0 0-6 0,0 0 9 16,0 0 7-16,0 0-18 0,0 0 2 0,0 0 3 15,0 0-23-15,-27 7 1 0,24 0 11 0,-2-4-9 16,-1 5 8-16,2 0-1 0,1 1-7 16,0 3-19-16,0-2 9 0,3 1-29 0,3 3-18 15,-3-3-22-15,0 4-57 0,3-5 23 0,0 7-151 16,1-4-95-16,-1 0-414 0,4 1 61 15,-3-3 97-15</inkml:trace>
  <inkml:trace contextRef="#ctx0" brushRef="#br0" timeOffset="90930.2">14711 10391 581 0,'-10'0'243'0,"-4"2"-10"0,0 2-39 0,1 0-10 0,-4 3-27 15,0 4-9-15,-1 3-10 0,-2 4-17 16,-3 3 14-16,5 0-35 0,1 4-5 16,-3 4-6-16,3 8-12 0,-1 5 3 0,8 0 17 15,0-3-38-15,3-5-3 0,7 1-10 0,0 4-5 16,3-3-3-16,4-3-12 0,1 1 23 15,8 6-19-15,2-8 4 0,-5-6-11 0,8-8-5 16,-1 3 2-16,0-8 6 0,4-5-16 0,4-2 8 16,-1-5 10-16,1-3-23 0,6-4 8 0,3-5 2 15,7-10-12-15,-2-3-1 0,-4-1 9 16,-1-1 22-16,-6-3-20 0,-1-3 7 16,-6-6-20-16,-10 8 8 0,-3-3 0 0,-5-1-1 0,-3-4-7 15,-3 1-2-15,-6-11-11 0,-4 0 8 16,-4 3 2-16,-3-2-10 0,-7 10 3 15,-3 1 13-15,-4 7-21 0,3 6 10 0,-2 8-15 16,-1 4 10-16,0 4 0 0,0 6 3 16,1 2-5-16,-4 1 15 0,3 10-21 0,0 1-45 15,-6 12-62-15,3 8-218 0,9 3-457 0,4 0 78 16,1 3 85-16</inkml:trace>
  <inkml:trace contextRef="#ctx0" brushRef="#br0" timeOffset="91618.82">15087 11376 911 0,'0'0'325'0,"4"-8"-33"0,-4 8-26 0,0 0-26 15,0 0-19-15,0 0-22 0,0 0-35 16,0 0 8-16,-21 12-37 0,14-8 1 0,-2 5-13 15,2-1-21-15,-4 0-15 0,1 1 10 16,3 3-12-16,-4-3-42 0,5-1 9 0,-1 0-14 16,0 1-15-16,0-5 0 0,4 4-2 0,-4-1-14 15,4-1 11-15,0-2 0 0,2 1-10 16,1-2 2-16,0-3-5 0,0 8 13 0,0-8-13 16,4 7 3-16,2-5-8 0,-6-2 2 0,11 0 19 15,-11 0-13-15,13 0-11 0,-13 0 16 0,14-2 7 16,-3 0-17-16,-2 2 12 15,-2-3-15-15,4 0-2 0,-1 3 9 0,-3 0 16 16,4 0-18-16,-1 0-10 0,0 0 18 0,0 1-10 16,0 4 7-16,0-3-5 0,1 0-5 15,-4 5 5-15,-1-1 0 0,1-1 18 0,-1 5-20 16,-5 0-8-16,-1 2-16 0,-1 0-2 0,-2 1-41 16,-3 2-7-16,-1 2-34 0,-3 1-23 15,-1-3-62-15,-2 2-71 0,-1-3-33 0,1-3-54 16,2-3-448-16,0 0 117 0,-1-3 16 0</inkml:trace>
  <inkml:trace contextRef="#ctx0" brushRef="#br0" timeOffset="91790.34">14985 11439 619 0,'0'-9'235'0,"3"2"-22"0,1 2-24 0,-1-4-2 15,0 5-26-15,1-1-12 0,-1-2-11 16,4-2-12-16,4 5-22 0,-2-4 14 0,6 2-28 15,-2-2-3-15,0 1-39 0,2 3-7 0,1 0-35 16,1-3-22-16,-3 4-55 0,0 1-86 16,2-3-93-16,-1 5-444 0,1-3 23 0,-2-1 77 15</inkml:trace>
  <inkml:trace contextRef="#ctx0" brushRef="#br0" timeOffset="92197.85">15063 11123 501 0,'-24'9'208'16,"1"2"-16"-16,2-3 69 0,-3 5-23 15,0 3-16-15,1 1-9 0,-1 4-19 0,-7 5-22 16,3 6-3-16,7 6-49 0,2-9 13 0,5 1-10 16,7 3-8-16,3 1-30 0,-2 2-70 15,6 2 0-15,6-1 1 0,4 10 2 0,8-2 2 16,-1-5-12-16,10-1 10 0,0-5 0 15,7-6-13-15,0-1 15 0,1-5-4 0,-1-4-6 16,-4-10 0-16,-2-1 3 0,-1-2-5 16,4-5 12-16,3-5-5 0,0 3-2 0,5-7-5 15,5-6 2-15,-3-7-7 0,3 4 63 0,-13-6 3 16,-7 6 8-16,4-14-13 0,-5-1 3 16,-2-4-6-16,-8 2-12 0,-5 0-16 0,-8-1 18 15,3-3-2-15,-7 1-6 0,-6-10-7 0,-3-1 5 16,-2 3-10-16,-5 6 5 0,-4 1-16 0,-3 6 6 15,-7 8-16-15,0 0 0 0,0 8 13 16,0 9-15-16,3 6-16 0,0 4 8 16,-8-1 0-16,-11 13-7 0,-2 4-16 0,5 7-21 15,-1 4-33-15,7 5-53 0,3 0-142 16,3 7-629-16,2 0 80 0,8-2 101 0,2 3 78 16</inkml:trace>
  <inkml:trace contextRef="#ctx0" brushRef="#br0" timeOffset="92850.87">15122 12512 847 0,'-18'-7'333'0,"18"7"-49"0,0 0-26 16,-16 3-20-16,9-3-30 0,-4 6-22 0,1-2-9 15,-3 5-16-15,2 1-22 0,-6 3-12 16,3 1-16-16,1 2-12 0,-1 1-1 0,0 2-24 16,-3 4 3-16,7-3-13 0,0 2 7 15,-1-1-22-15,5 3-6 0,2-2-7 16,1 1-2-16,3-4-11 0,0-1-5 0,0-1-8 16,3-1-10-16,4-1-3 0,-1-5-2 0,2 4-8 15,2-7 16-15,0-3-13 0,4 2 12 16,-1-3-4-16,1-3-3 0,-3-2 5 0,2-3 0 15,1 3 12-15,-4-2 1 0,1 0-3 0,-1-3-5 16,-4-1-10-16,1 2 21 0,0-1-1 0,-6-2-2 16,2 2-8-16,-6 1 10 0,2-1-17 15,-3-1-24-15,-2 5 8 0,-1-4-7 16,0 5 7-16,-4-2-3 0,1 4-12 0,1 0-28 16,-5 3-3-16,3-2 12 0,1 1-40 15,-1 2-38-15,2-1-65 0,2-2-17 0,0 4-290 16,3-3-263-16,4-2 58 0,-6 4 93 0</inkml:trace>
  <inkml:trace contextRef="#ctx0" brushRef="#br0" timeOffset="93298.48">14992 12364 798 0,'-11'-3'289'0,"1"1"-7"0,-3 7-26 16,-5-3-31-16,-2 4-15 16,0 5-97-16,-1-1-11 0,-4 6-12 0,-2 6-11 15,-4 9-10-15,1 5-5 0,6 0 8 0,0 10-13 16,4 0 5-16,6 0 12 0,0 3-35 16,4 3-5-16,3 1-10 0,4 1 12 0,3-8-12 15,4 8-3-15,5-3-3 0,5-6-7 0,3 1-26 16,4-4 6-16,3-5-6 0,-1-5 5 0,1-7 3 15,1-8-5-15,2-5 20 0,4-2-15 16,0-6 10-16,2-3 13 0,5-3-10 0,-1-7 7 16,15-5-28-16,-4-5 11 0,0 0-3 15,-4-5 12-15,-3-7 3 0,-6 3 6 16,-1-6-9-16,-4-1 4 0,-5-5 7 0,-5 1-3 16,-7-5-12-16,-3 5 9 0,-9 4 4 0,2 0-14 15,-7-4-7-15,-6-6-10 0,-3 1 10 16,-8 1-16-16,-3 6 26 0,-3 4-10 0,-7 2-13 15,-4 3 8-15,1 4 18 0,-8 2-8 0,7 9-11 16,4 4 27-16,0 3-26 0,0 2 4 0,3 3 22 16,1 5-26-16,-1-1-8 0,0 5-39 15,4 7-35-15,2-3-87 0,1 9-87 0,8-1-525 16,-2 4 59-16,8-2 107 0</inkml:trace>
  <inkml:trace contextRef="#ctx0" brushRef="#br0" timeOffset="94722.19">15747 15963 837 0,'0'0'327'0,"0"0"-32"0,-4-7-24 0,4 7-25 16,-6-2-11-16,6 2-30 0,0 0-26 0,0 0-10 16,0 0-21-16,0 0-14 0,-7 11-12 15,7-5-6-15,-3 4-19 0,3 1-5 0,0 1-18 16,-3 0-92-16,3 2 18 0,0 1-36 16,0 2-4-16,3 1-12 0,-3 0-4 0,3 0-26 15,-3 2-43-15,3-2-67 0,-2-5-123 16,5 6-474-16,-3-3 45 0,4-2 86 0</inkml:trace>
  <inkml:trace contextRef="#ctx0" brushRef="#br0" timeOffset="95165.4">16062 15985 645 0,'-4'-4'230'0,"0"-1"-10"16,-2 3-20-16,-1 1-21 0,7 1-20 0,-17-2-14 16,7 4-11-16,0-1-22 0,-4 1-2 15,1 3-18-15,1 0-22 0,-1-1 9 0,0 2-10 16,-4 2 8-16,7-2-13 0,2 1-18 0,-2-1-3 16,3 2-22-16,-2-2-8 0,4-1-18 15,2 1-19-15,3 2-11 0,0-3 9 0,0 0-7 16,0-5 40-16,8 4-27 0,-8-4 10 15,13-3-11-15,-13 3 3 0,21-2 8 16,-8-2-15-16,-3-1 25 0,4 0 7 0,-1 0 1 16,-2 0 15-16,2-1 0 0,-3 1 23 0,-2-1 15 15,2-1 6-15,-3 5-8 0,3-3 59 16,-6 1 15-16,2-1-3 0,-2 2-38 0,-4 3 13 16,6-6-5-16,-3 5-3 0,-3 1 1 0,0 0-32 15,8-3 9-15,-8 3-9 0,0 0 6 16,-8 18-29-16,5-9-2 0,0 6-8 0,-1 1-68 15,1 3-17-15,0 6-12 0,-1 1 0 0,4 4-23 16,0 5-58-16,1 4-63 0,-1 14-235 16,3-9-409-16,0-5 115 0,-3-3 58 15,-3 1 83-15</inkml:trace>
  <inkml:trace contextRef="#ctx0" brushRef="#br0" timeOffset="95861.8">15601 17523 893 0,'-1'-7'304'0,"-3"1"-12"0,-2 1-49 15,3-2-17-15,2 2-34 0,-2-1 0 0,3 0-34 16,-3-1-14-16,3 0-4 0,0 1-37 0,3 1-1 15,-3-2 1-15,3 4-27 0,1-2 17 0,2 1-17 16,-1 2-37-16,1-2 22 0,4 4-7 16,-10 0-8-16,14 0-8 0,-7 4-17 0,0-1-3 15,-1 5 0-15,1 0-8 0,-3 3-13 0,0 1-9 16,-1 4-17-16,-3 2-27 16,0 1-41-16,-4-1-6 0,-3 4-12 0,0-1-10 15,-3-1 2-15,0 0-28 0,-4-2 31 0,1 1 12 16,-1-1 26-16,1-3 11 0,-2 0 24 15,5-4 40-15,0 0 25 0,-1-1 41 0,2-3 12 16,2-1 24-16,0 0-11 0,0-2-9 0,3-1 14 16,-2 2-20-16,6-5-7 0,0 0-3 0,0 0 2 15,0 0 1-15,0 0-14 16,0 0-12-16,3-16-3 0,1 11-2 0,6 2 0 0,-3-4-11 16,3 2 8-16,0 1 1 0,1 1-12 15,2-2-9-15,1 3-16 0,-1-1-30 16,2 1-39-16,-2 1-40 0,4 1-81 0,-3-3-114 15,3 4-479-15,-4-1 44 0,5 2 115 0</inkml:trace>
  <inkml:trace contextRef="#ctx0" brushRef="#br0" timeOffset="96297.33">15996 17538 885 0,'-3'-7'236'0,"0"2"-14"16,-1 0-7-16,1 0 3 0,-3 1-36 0,2-2-1 16,-3 4-27-16,3-3-26 0,-2 4 3 15,6 1-32-15,-14-2-4 0,14 2-10 0,-20 5-6 16,13 0 0-16,0 1-12 0,-4 2-19 0,2 3 4 16,5 0-1-16,-3 3-5 0,0 0-31 15,4 1-10-15,-1 1 8 0,4-3-21 0,0 2-17 16,0-2-16-16,4 1 8 0,2 0-26 0,2-3 2 15,2-1 27-15,-1-3-14 0,3-3 11 16,1 0-31-16,1-4 28 0,2 0 3 0,-1-2 12 16,4-4 9-16,-1-1-1 0,2-3 18 0,-2-3 0 15,2 0 3-15,-3-4-3 16,0 2-5-16,-6-3-8 0,3 0 29 0,-5 1 7 16,-2 2 15-16,-4-1 3 0,-3 3 6 0,0 0-6 15,-3 2-21-15,-7-2 8 0,3 5-4 16,-7 0-17-16,-2 2 9 0,-2 4 7 0,-3 0-10 15,2 2-10-15,-5 4 2 0,3 0-10 0,4 1-36 16,-7 2-13-16,6 5-17 0,5-5-85 16,-4 2-164-16,7 3-473 0,6-5 48 15,-2 1 108-15</inkml:trace>
  <inkml:trace contextRef="#ctx0" brushRef="#br0" timeOffset="103654.65">23538 2035 335 0,'-4'-7'146'16,"4"7"-29"-16,0 0 11 0,0 0-15 0,-6-2-28 15,6 2-1-15,0 0 8 0,0 0-25 0,0 0 2 16,-13 0 26-16,13 0-11 0,0 0-76 16,0 0 20-16,-11-1 3 0,11 1-14 0,0 0 12 15,-10-2-11-15,10 2 7 0,0 0-15 0,0 0 11 16,0 0-1-16,-10 2-9 0,10-2 1 0,-8 1 4 15,8-1 2-15,-10 5-8 0,4-3-5 16,2 0-2-16,-3 1 7 0,0 1-3 16,3-1-19-16,-2 0 30 0,0 0-24 0,-2 1 24 15,1-1-12-15,1 0-1 0,-1-1-3 16,3 2 14-16,-3-1 42 0,1-2-14 0,2 3-6 16,4-4 57-16,-10 3-51 0,4-1 107 0,1 1-29 15,5-3 12-15,0 0-35 0,-10 2 1 0,10-2 3 16,-6 3-11-16,6-3-23 0,0 0-13 15,0 0-15-15,0 0-8 0,0 0 6 0,-3 3 4 16,3-3-9-16,0 0 12 0,0 0-8 0,19 0-5 16,-8 0-81-16,-1 0 12 0,7-2-5 15,-3 1 13-15,7 1 2 0,-1-2-2 16,4-1-21-16,6 0 31 0,-2 1-7 0,0-1 12 16,5-1 8-16,-2 3-5 0,0-2-18 0,7-1 15 15,3 1 5-15,0 1 16 0,-1-1-18 16,2-1 22-16,2 1-24 0,11-1 22 0,7-2-28 15,-1 1 20-15,1 0-9 0,2-2 2 0,-2 3 5 16,3-2-6-16,0 0 6 0,-1-1-5 0,1 4 0 16,-3-4-2-16,0 2 12 0,-4 0-5 15,0-2 10-15,0 3-8 0,-6 0 6 16,9-1-8-16,-3-1 0 0,-7 4 10 0,-6-2-4 16,16 2 6-16,-10-1-22 0,8 0 20 0,-4 1 11 15,6-1-16-15,-9 1 5 0,-8-1-23 16,4 2-5-16,-4-1 21 0,4-2 2 0,-4 3 5 15,1-2-15-15,2 0 10 0,-2 0-10 0,-4 0 10 16,3 0 3-16,-2 0-3 0,-1 1 13 16,-1-2-8-16,-1 3 1 0,-2-2-11 0,2-1 5 15,-6 2-3-15,0-1-7 0,0 0 8 0,-4 1-6 16,5 0 6-16,-3-3 9 0,3 5-4 0,-3-4 0 16,4 3 7-16,-4-2-12 0,1 1-6 15,-3-1 8-15,2 2 8 0,0-1-21 0,-5-1-2 16,1 2 8-16,1-2 4 0,-1 1 3 15,-2 2-2-15,2-2 7 0,1 0-7 0,-1 1 4 16,-1-1-12-16,-1 1 0 0,-1 1 10 16,7 0-7-16,-7 0 7 0,3-2 2 0,-1 2-4 15,-1-1 2-15,-1 1-15 0,3-2 0 0,-3 2 20 16,-3 0-15-16,3-1 0 0,0 1 10 0,-3-1 10 16,-5 1-23-16,1 0 14 0,-3 0 1 15,0-1-27-15,-4 1 33 0,-3 1-11 0,4-2 42 16,-2 2-14-16,-9-1-9 0,12-1-6 0,-12 1-20 15,5-3-44-15,-5 3-2 16,0 0-69-16,0 0-190 0,-23 4-509 0,8-2 92 0,-12 0 59 16</inkml:trace>
  <inkml:trace contextRef="#ctx0" brushRef="#br0" timeOffset="115330.06">18276 6946 430 0,'0'0'125'0,"0"0"13"0,0 0-20 15,0 0-64-15,5-6-13 0,-5 6 5 0,0 0-5 16,0 0 2-16,0 0 11 0,0 0-11 16,0 0 93-16,0 0-3 0,0 0-15 0,0 0-21 15,0 0 11-15,0 0-3 0,0 0-16 0,0 0-22 16,0 0 12-16,0 0-12 0,0 0-6 16,0 0 6-16,0 0-11 0,-8-11-20 0,8 11 10 15,0 0-8-15,-7-3-17 0,7 3 17 16,0 0-2-16,0 0-3 0,-6-3 11 0,6 3-16 15,-3-4-13-15,3 4 3 0,0 0 0 16,-7-2-5-16,7 2-16 0,-5-2-2 0,5 2 13 16,-6-4-11-16,6 4 9 0,0 0-1 0,-10-2 2 15,10 2 6-15,-7 0-3 0,7 0-2 16,-10-5-23-16,10 5 25 0,-7-1-18 0,7 1 6 16,-10 0 12-16,10 0-13 0,-11 0-2 0,11 0 18 15,-13-2-21-15,13 2 8 0,-14 0 3 16,4 0-3-16,10 0-18 0,-14 0 26 15,4 0-16-15,10 0 16 0,-14 0-1 0,4 0-4 0,0 2-6 16,10-2 8-16,-17-2 8 0,10 2-15 16,7 0 12-16,-20-1-15 0,13 1-3 15,-4 0 8-15,11 0 8 0,-17 0-11 0,6 0 14 16,2 0-32-16,9 0 39 0,-17 0-15 0,6 0-3 16,11 0 10-16,-17 0 8 0,7 0-31 15,0 0 8-15,0 0 15 0,-1 0-7 0,1 0 9 16,10 0-1-16,-18 1-22 0,8-1 19 0,0 0-5 15,0 0 2-15,0 0 13 0,0 0-13 16,10 0 10-16,-21 0-5 0,14 2 3 0,-3-2-3 16,-1 0-15-16,11 0 10 0,-19 0-5 15,11 0 8-15,-2 0 7 0,10 0 6 0,-17-2-19 16,7 2 9-16,10 0 4 0,-17 0 3 16,6 0-13-16,4 0 5 0,7 0 8 0,-20 0-5 15,13 0-10-15,-3-1 2 0,-1 1 5 0,11 0-13 16,-16 1 19-16,6-1-11 0,-1 0-5 15,11 0 5-15,-17-1 10 0,6 1-2 0,2 0 0 16,-1 0-5-16,-1 1-1 0,1-1 9 0,-3-1-16 16,2 1 10-16,1 0 8 0,0 0-16 15,-1 0 4-15,1 0-14 0,-4 0 5 0,4 0 6 16,-3 0 7-16,2 0-7 0,1 0-3 16,-3 0 2-16,1 1 6 0,2-1-11 15,-4 2 3-15,4-2-5 0,-3 0 13 0,-1 0-6 16,1 1 1-16,2 2 5 0,-2-3-6 0,-1 2-2 15,0-1 3-15,1-1 2 0,-1 1-5 0,0-1 10 16,0 5-20-16,-2-4 12 0,1-1 1 16,-1 1 5-16,1 2-11 0,-1-1 6 0,-1 0-3 15,-3 1-8-15,5-3 29 0,-4 4-21 0,1-2 5 16,0 0 7-16,-1 2-14 0,1-2 7 16,2-2 0-16,-2 2-5 0,-3 2 8 0,8-2-13 15,-4-1 5-15,3 1-8 0,-3 2 18 16,4-2-15-16,-2-1 0 0,2 0 8 15,0 3-3-15,-1-2 7 0,4-2 1 0,0 1-13 16,-4 2 12-16,7 0-12 0,-3-2-5 0,-1-1 13 16,4 1 2-16,1 1 2 0,-5-1 9 15,4 4-6-15,1-4-15 0,-1 0 0 0,-1 3 2 16,-1-3 1-16,2 0 7 0,0 1-8 0,1 3 3 16,-5-4-2-16,4 0 2 0,1 2-5 0,-1 0-3 15,-1-1 8-15,2 0-18 0,-1 3 10 16,0-4 13-16,0 1 1 0,0 3-6 0,0-4 10 15,-2 2-13-15,1 1-7 0,2-2 18 0,-1 0 4 16,3 3-9-16,-2-4 0 0,-2 1-3 16,2 3 0-16,2-3 5 0,-2 1-13 15,2 2 3-15,-2-4-3 0,2 4 3 0,4-5-5 0,-10 3 10 16,6 3 5-16,-2-4-2 16,2 0 7-16,1 4 3 0,-1-4-13 0,0 3 0 15,1-3 2-15,3-2-2 0,-6 8 8 0,2-2-1 16,1-4-1-16,3-2-14 0,-4 7 13 15,1-5-10-15,-1 4-3 0,4-6 16 0,-6 4-18 16,6-4 7-16,-4 6 3 0,4-4-10 0,0-2 10 16,-3 7-15-16,3-7 20 0,-4 7 10 15,1-3-7-15,3 1-16 0,0-5 5 0,-3 8 6 16,3-8 0-16,-3 8-3 0,3-5-13 16,0-3 8-16,0 8 2 0,0-8-7 0,0 7 12 15,0-1-4-15,0-6-16 0,0 0 18 16,0 10-8-16,0-10 3 0,3 2 0 0,-3 4 2 15,0-6-9-15,3 7 7 0,0-5-1 0,1 1 9 16,-1 1-16-16,1-1 23 0,2 3-20 16,1-4 10-16,-3 4 5 0,3-3-10 0,-1 2 5 15,1-2 3-15,1 3-3 0,1-4 0 0,1 4 5 16,-2-3-10-16,-1 2 7 0,2-2 6 16,1 3 0-16,-2-2 4 0,2 0-22 0,0 0 10 15,-2 0 0-15,4-1 5 0,-5 2-12 0,4-3 9 16,-1 4-7-16,0-4 18 0,1 1-16 15,-4 1 6-15,2-1-1 0,1 1 19 16,1-2-18-16,-4 0 7 0,3 3-3 0,1-4 6 16,-4 2-31-16,5-3 31 0,-1 5-10 0,-4-5 2 15,6 3 10-15,-2-3-33 0,-1 5 36 16,0-4-10-16,4-1-16 0,-4 0 26 0,5 1-31 16,-5 0 18-16,3 1-10 0,1 1 5 0,-1-3 8 15,2 0 0-15,-2 1-3 0,1-1 0 16,-1 0-5-16,0 0 5 0,1 0 3 0,-3 0-13 15,3 0-1-15,-1 0 9 0,0 0 0 0,1 0 7 16,0 0-18-16,0 0 13 16,-1 0-2-16,1 0-13 0,-1 0-1 0,-1 0 11 0,1 0-5 15,0 0 23-15,1 0-20 0,-1 0-1 16,2-1 21-16,-2 1-16 0,1 1 4 0,-1-1-1 16,0 0 7-16,-1-1-17 0,4 1 8 15,-2-3-18-15,-1 3 15 0,2 0-8 0,-2 0 10 16,1-2-7-16,-1 2 10 0,2-1 3 0,-2 1-5 15,0 0 7-15,4-1-10 0,-3 1-8 16,3 0-2-16,-3-1 13 0,3 1-1 0,0-1 8 16,0-3-10-16,4 4 5 0,-1-1 1 0,-3-1 1 15,0 2-14-15,0-1 1 0,4-2-4 16,-4 2 0-16,0-1 13 0,-3 1-6 16,3 0 13-16,0-2-5 0,0 0 6 0,-4 2-24 15,2 1 5-15,1-2 23 0,-1-2-25 16,1 4 15-16,-2-1 0 0,-1-1-2 0,2 1 5 15,-2-2-6-15,4 2 14 0,-3-1-21 0,0 1 5 16,-1 0 2-16,0-4-2 0,1 4 0 0,-3-1 5 16,6 1-5-16,-7-3-2 0,4 1 9 15,-1-1-19-15,-3 3 4 0,5-2 23 0,-5 2-17 16,4-5-6-16,-4 4 5 0,3-3 16 0,-2 4-10 16,2-1 10-16,-3-3-8 0,1 3 0 15,-1 1-3-15,4-3-14 0,-7 0 12 0,3 4 5 16,4-2-5-16,-4-3-5 0,0 3 2 15,1-2 0-15,2 3 1 0,-3-2 15 16,1 3-18-16,-1-4 2 0,0 0 8 0,0 4-7 16,0-1-1-16,-3-4 0 0,4 4 1 0,-4-1-3 15,2 1 7-15,-5-3-4 0,6 4-11 0,-6-3 23 16,3-1 0-16,-7 4-4 0,10-4-6 16,-4 3 7-16,-1-4 1 0,1 3 10 0,0 0-8 15,-2-2-5-15,-4 4 8 0,7-7 2 0,-4 3-7 16,1 2 7-16,0-4 8 0,-1 1-10 15,0 2 15-15,1-2-15 0,-1 1-5 0,0-2 20 16,-3 6-13-16,3-8-7 0,0 4 0 0,-3-3-3 16,1 0 3-16,-1 1-1 15,0 2-4-15,0-4 12 0,0 1-10 0,-1 0 5 0,-2 0-7 16,3-3-8-16,-6 2 18 0,3 1 0 16,-1 1-11-16,1-2 6 0,-4 1-29 0,0-1 24 15,0 0 5-15,-3 2-8 0,3-1 7 16,-3 1-12-16,0 0 10 0,0-2-12 0,2 3 17 15,-2 0-10-15,0-2-3 0,-1 1-2 0,1 3 0 16,0-3 2-16,0 4-12 0,0 0-11 16,-1-2-12-16,-3 3 2 0,1 0-25 0,-1 2-16 15,-2 0-10-15,-2 4-36 0,-2-2-130 16,-4 6-490-16,-3-1-17 0,2 0 36 16,-6 1 120-16</inkml:trace>
  <inkml:trace contextRef="#ctx0" brushRef="#br0" timeOffset="116797.83">18335 9638 624 0,'0'0'200'0,"-1"-6"-19"0,1 6-14 16,0 0-11-16,0 0 3 0,1-6-6 15,-1 6-20-15,0 0-12 0,0 0-6 0,0 0-5 16,0 0-5-16,0 0-13 0,0 0-15 0,0 0-6 16,-1-7 17-16,1 7 9 0,0 0-5 15,0 0-90-15,0 0-2 0,0 0-7 0,0 0 4 16,-3-3 16-16,3 3 2 0,0 0-20 0,-6-5 41 16,6 5-41-16,-4-4 5 0,4 4 15 15,-6-6-4-15,6 6-9 0,-4-1-4 16,4 1 9-16,-10-7-20 0,6 7 16 0,4 0 7 15,-10-7-12-15,7 4 4 0,-1 1 1 0,4 2 2 16,-13-5-5-16,9 4-5 0,-2-2 7 16,-1-1 6-16,7 4-10 0,-11-2 2 0,4-1-3 15,-2 0-5-15,1 1 8 0,1 1 0 0,7 1-10 16,-13-6 15-16,2 6-13 16,4 0 14-16,-2-1-6 0,2 0 7 0,-4-4-9 0,4 4 27 15,-3 1-27-15,0 0 12 0,10 0-15 0,-14-3 7 16,7 3 6-16,-3-4-10 0,3 3 4 15,7 1-10-15,-16-2-7 0,5 2 25 16,1-1-7-16,0-3-21 0,2 2 13 0,-2 2-5 16,0 0-8-16,-4-1 28 0,1 0-13 0,-1-1 3 15,0-1 0-15,1 2 3 0,-4 1 10 16,3 0-11-16,-3-3-2 0,-1 0 0 0,2 3 13 16,-5-2-10-16,5 0-1 0,-5 2-4 0,3 0 2 15,2-1-3-15,-2 1 6 0,1 0 30 0,0 0-36 16,-3-1 6-16,3 1-16 0,-1 0 13 15,-2 0-5-15,-1 1-5 0,5 0 15 0,-2-1-8 16,-3 2 1-16,2-1 12 0,1 0-25 0,1 3 10 16,3-2 10-16,-2-2-13 15,1 1 8-15,-1 2-13 0,2 0 5 0,0-2 8 16,-3-1 6-16,4 0-4 0,-1 2 3 0,4 1 8 16,-1-2-13-16,-2 0 0 0,3-1-2 15,3 0-9-15,-4 2 19 0,11-2-3 0,-16 1-2 16,8 1 4-16,8-2-4 0,-13 2 12 0,13-2-17 15,-10 1 9-15,10-1 4 0,-11 2 4 0,11-2-15 16,-7 0 13-16,7 0 2 0,0 0-12 16,-10 0-3-16,10 0-54 0,0 0-25 0,0 0-37 15,0 0-35-15,0 0-46 0,-6 0-591 16,6 0 81-16,0 0 101 0</inkml:trace>
  <inkml:trace contextRef="#ctx0" brushRef="#br1" timeOffset="122001.9">18239 6986 307 0,'3'-7'199'0,"-3"7"21"0,0-4-33 0,0 4 3 16,4-7 2-16,-4 7-8 0,0-7 5 15,4 5-15-15,-4 2-28 0,0 0 13 0,0-8-5 16,0 8-19-16,0-5-9 0,0 5-24 16,0 0 21-16,0-6-28 0,0 6-6 0,-4-6-7 15,4 6 3-15,0-6 2 0,0 6-23 16,-4-5 0-16,4 5-8 0,-6-6-7 0,6 6 4 15,-4-6-22-15,4 6 10 0,-10-2 0 0,7 0-18 16,-4-2 0-16,7 4 10 0,-11-3-17 16,5 3 2-16,6 0-3 0,-14-4-5 0,4 2 3 15,10 2 0-15,-18-1 2 0,8 0 1 0,0 1-4 16,-1 0 1-16,-2-1-3 0,0 1 1 16,-1 0-9-16,1 0 6 0,-1 0-8 0,3 0-5 15,-6-1 10-15,4-3 3 0,-2 4-6 16,-1 4 19-16,2-4-27 0,0 0 6 0,-3 0-12 15,4 1 9-15,-1-1-2 0,-3 0 13 16,4 0-16-16,-5 0 8 0,5 1-8 0,-4-1 19 16,3 0-9-16,-3 0 3 0,3 1-5 0,0-1 3 15,-2 1-3-15,1-1-3 0,-1 2 6 16,1 0 10-16,-1-2-21 0,-1 2 5 0,3-2-4 16,-3 0 7-16,4 1 2 0,-2-1 6 0,-1 2-21 15,1-2 5-15,-1 1 16 0,-1 2-10 16,3-1 7-16,-3-2 5 0,3 2-18 0,-3-2 1 15,4 4 17-15,-2-3-20 0,2 0 7 16,-1-1 3-16,4 1 0 0,-4 0-3 0,1 1 11 16,3 0 7-16,-1 0-12 0,-2-2-6 15,3 1 3-15,-1-1 3 0,-2 0 0 0,3 2-6 16,-2-2 8-16,-1 0 0 0,-1 0 3 0,4 0 10 16,-4 0-16-16,1 1-2 0,3-1 0 15,-4 0 3-15,4-1-18 0,-3 1 20 0,2 0-5 16,0 0 7-16,-3 0-17 0,4 0 13 0,0 0-6 15,-1 0 11-15,-2 0-8 0,3 0 5 16,0 0-8-16,0 0-4 0,0 0 2 16,10 0 12-16,-18 0-9 0,8 0-1 0,2 0-4 15,-1 1 7-15,-1 2-8 0,0-3 8 16,-1 2 0-16,1-2 0 0,3 0 5 0,-7 1-8 16,4 0-2-16,-1-1 16 0,1 0-9 0,1 5 8 15,-1-5-7-15,-4 1-6 0,4-1 11 16,-1 1-13-16,1 0-8 0,0-1 13 0,-4 2-10 15,4 0 2-15,0 0 6 0,-1-2 2 0,-2 1-3 16,3 1 6-16,-1-1-6 0,-2 2 0 0,2-1 14 16,1-2-9-16,0 2-2 0,-1-2 3 15,1 4-1-15,0-3-2 0,-4 0-5 0,4 0 10 16,0 2-15-16,-1 0 15 0,1-2-5 16,0 0 3-16,-1 1-19 0,4 2 11 15,-3-2 0-15,0-1 8 0,3 0-6 0,-3 3 24 16,3-3-16-16,7-1-3 0,-14 1 1 0,7 0 0 15,7-1-1-15,-13 3 6 0,9 1-21 16,4-4 18-16,-10 0-5 0,10 0-2 0,-7 3-4 16,7-3 1-16,-9 1 3 0,9-1-3 0,-8 5 2 15,8-5 13-15,-6 1-23 0,6-1 13 16,-4 1 0-16,4-1-2 0,-7 5-3 0,7-5 5 16,-3 2-10-16,3-2 4 0,-7 6 1 0,7-6-5 15,-7 1 10-15,7-1 0 0,-7 3 0 16,4 1-13-16,3-4 8 0,-7 4-3 0,4 1 8 15,-4-4 0-15,7-1 16 0,-4 8-19 16,-2-5-4-16,5 1 27 0,-5-1-30 0,3 2 10 16,3-5 2-16,-4 6-7 0,0-2 3 15,1-1-3-15,-1 3 5 0,4-6-6 0,-3 7 1 16,0-5-2-16,3-2-4 0,-3 8 4 0,2-2 4 16,1-6-2-16,0 8 3 0,0-8-4 15,0 9 1-15,0-7-8 0,0-2 13 0,4 9-7 16,-4-4 17-16,3-3-13 0,-3 5-7 0,0-7 0 15,3 5 15-15,1 1-13 0,-4-1 3 16,3-2 10-16,1 3-15 0,-4-6 8 16,7 8 4-16,-4-4 1 0,1 1-1 0,-1-3-12 15,3 5 8-15,-5-4-1 0,6 3 0 0,-3-4 9 16,2 4-6-16,-3-4-3 0,4 5 13 16,-1-1-7-16,-1-2-8 0,1 1 7 0,1-3-7 15,0 4 10-15,-1-4-2 0,2 4-8 0,2-3 7 16,-3 2-4-16,3-2 7 0,-3 0 5 15,0 2-5-15,3-2 0 0,0 1-12 0,-3-1 4 16,3 2 11-16,1-4-3 0,-4 1 0 0,3 3 3 16,4-4-1-16,-4 2-4 0,3-2 2 15,1 2 3-15,-1-2 2 0,2-1-2 0,-2 2 9 16,7-2-11-16,-3 1-1 0,7-1-3 16,-3 0 14-16,-1 0-6 0,4-1-10 15,-3-1 5-15,3 1-5 0,-4-2 5 0,1 2 0 16,3 1-5-16,-4-3 5 0,4 2 0 0,-3-2 3 15,0-1 5-15,2 4-10 0,-2-2 4 0,-1-2-78 16,0 3 7-16,1-1-6 0,0 2 24 16,-1-4-7-16,-2 3 7 0,1-1 20 0,-1 1-7 15,2 1-21-15,-3-4 23 0,-3 2 6 0,3 1 14 16,0 0-12-16,-3 0 5 0,3 1-10 16,-4-1 21-16,2-3 7 0,1 4-8 0,-2 0 5 15,0-1-12-15,0 1 5 0,-1-2 2 0,0 2 5 16,1 0-9-16,-3-1 7 15,6 1-8-15,-4 0 23 0,1 0-20 0,-3-3 2 16,2 6 13-16,4-7-15 0,-4 4-3 0,-1 1 0 16,1-2 16-16,1 1-11 0,-1 0 18 0,1 0-17 15,0 0 12-15,-1 0-5 0,-2 0 10 16,2 0-15-16,1 0-5 0,-1 0 7 0,1 0 3 16,-3 0-10-16,-1 0 10 0,4 0-10 0,-1-2 5 15,1 4 23-15,-4-4-13 0,3 2-8 16,2 0-2-16,-5-1 2 0,4 1 9 0,-1 1-9 15,0-2 3-15,1 1 3 0,-4 0-1 0,5-1-7 16,-2 1 13-16,-3-3-8 0,4 3-3 16,-1-2 8-16,-2 1 13 0,2 0-23 15,-3 0 10-15,1 0-7 0,-1-3-1 0,0 4 0 16,-2-1-2-16,2-1 0 0,-1 1 10 0,-1-2-10 16,2 2 3-16,-3-1-1 0,3 1 13 15,0-3-5-15,-3 1 13 0,3 2-7 0,1-1-14 16,-4-2 6-16,2 2-1 0,-2-3-4 0,1 4-3 15,-2-2-6-15,4-3 11 0,-3 4-2 16,1 0 2-16,1-4 18 0,-2 4-16 0,0-2-15 16,3 1 16-16,-6-1 10 0,2 1 0 0,1 1-19 15,0-3-1-15,-3 3 12 0,2-3-3 16,-2 2-2-16,2 2 8 0,-2-6-16 0,-1 5-2 16,2-3 18-16,-5 5 10 0,9-7-18 15,-6 3 18-15,1-2-18 0,-1 3 10 0,1-3 3 16,-1 0-8-16,1 2 8 0,0-2-16 15,-1 2 6-15,0-2-19 0,0 0 11 0,1 2 10 16,-1-3 6-16,0 1-14 0,1-1-2 0,-4 3 5 16,4-3 8-16,-1 4-19 0,-3-3 32 15,3 0-19-15,-2-1 3 0,-1 2-5 0,0-1 6 16,0-1 11-16,-4 0-19 0,1 2 10 0,-1-2-1 16,-3-2 1-16,1 2-13 0,-1 0 7 15,-7-1-14-15,0 3-14 0,-3 0-12 0,-3 2 12 16,-1-1-10-16,-10 4-10 0,-3 4-33 15,-7-1-26-15,-20 5-36 0,3 2-123 0,-1 7-383 16,1-2-101-16,0 2 96 0</inkml:trace>
  <inkml:trace contextRef="#ctx0" brushRef="#br1" timeOffset="124185.18">18281 9618 189 0,'0'0'59'15,"0"0"2"-15,6-2-43 0,-6 2 21 16,0 0-1-16,7-3 0 0,-7 3-10 0,0 0 6 15,3-3 30-15,-3 3-5 0,0 0 107 0,0 0 3 16,0 0 8-16,7-2-3 0,-7 2 2 16,0 0 3-16,0 0 3 0,0 0-92 0,0 0-13 15,0 0-1-15,0 0-1 0,0 0-14 0,0 0-17 16,0 0 7-16,-13-7 13 0,13 7-23 16,-7-2-3-16,7 2 8 0,-11-5 5 0,5 4-17 15,6 1 9-15,-11 0-12 0,1-2-8 0,10 2 0 16,-14-3-3-16,4 0-7 0,0 1 13 15,0 1-1-15,0-3-4 0,-4 4-3 16,4-2-8-16,-5 2 0 0,2 0-5 0,0 0-2 16,-1-1 10-16,0 0 0 0,0 1-8 0,1 0 0 15,-5-2-3-15,2 2 14 0,1-3-1 16,-1 3-15-16,-1 0-3 0,0-1 16 0,-1 1-15 16,1 0 4-16,1 0 16 0,-2 0-20 0,1 0 12 15,0 0-2-15,-3 0-16 0,2 0 0 16,-3 0 21-16,5 1-23 0,-5-1 15 15,5 3 0-15,-5-1-2 0,0-2-1 0,5 1 6 16,-2 0-8-16,-3-1-10 0,5 0 20 0,1 2-8 16,-1-2 6-16,1 3-8 0,2-2 3 15,-4-1-1-15,3 1-10 0,1-1 3 0,2 0 8 16,-2 2 5-16,-1-1-6 0,4-1-2 0,-3 0 3 16,2 0 2-16,1 2-5 0,3-2 5 0,-4 2-3 15,1-2-7-15,10 0 13 0,-20 0-13 16,10 0 10-16,0 1-5 0,-1 1 0 0,-2-2-10 15,3 0 17-15,-1 0-22 0,-3 0 18 0,3 4 7 16,-2-2-13-16,0-1 8 16,2 0-2-16,-2-1-3 0,-1 2 0 0,0 1 8 15,0-1-8-15,-2-2 2 0,3 2-4 0,-2 1 9 16,-1-1-7-16,1 1-7 0,-2-3 2 0,4 0 15 16,-1 1-18-16,-3 4 8 0,4-5 13 15,-2 1-21-15,2 0 16 0,-1-1-11 0,1 0 3 16,-1 2 3-16,4 1-6 0,0-2-7 0,-1-1 8 15,1 1 17-15,3-1-12 0,-4 3-14 16,2-1-4-16,2 0 2 0,0-1 31 0,7-1-23 16,-17 2 2-16,10-2 3 0,0 1 0 0,-3 4-2 15,3-4-1-15,0 0 1 0,-2 1-3 16,1 2-1-16,-2-1 6 0,3 0 0 0,1 2-2 16,-5-4-6-16,4 4 13 0,0-3-7 15,-2 3-1-15,1-3 8 0,1 5 3 0,-2-4-13 16,2 3 7-16,-1-4-12 0,2 5 0 15,-1-2 25-15,0 0-25 0,0 2 20 0,3-4-12 16,-2 4-1-16,-1 1-2 0,4-4-10 0,0 0 12 16,-1 3-2-16,0 0 5 0,1 0-5 15,-1-3-3-15,1 3-10 0,0 1 8 0,3-2 0 16,-3 0 5-16,2 1 0 0,1 1 7 0,-3 0 1 16,3-2-1-16,0 2-7 0,0-1 5 0,0-3 28 15,3 4-33-15,-3 1 0 0,1-2-3 16,2 0 3-16,0 1-2 0,3-1-1 15,-5-1 3-15,6 2 5 0,-3 0 8 0,2-1-29 16,1 0 16-16,-1 1 10 0,2 0-2 16,-1-4 2-16,2 2-18 0,1 3 15 0,1-5-4 15,-4 0 2-15,9 3-8 0,-5-2 13 0,3 0-12 16,0 1 14-16,2-4-17 0,-1 5 0 0,1-4 20 16,2 4 0-16,-5-7-7 0,4 6 5 15,-3-4-11-15,0 0-2 0,-1 2 5 0,2-3 10 16,1 2-20-16,-2 1 12 0,0-1-4 0,3-3-3 15,-4 1 12-15,0 4-4 16,2-3-3-16,-2-2 21 0,1 2-27 0,-1 1 6 16,2-2 8-16,1 0 2 0,1-1 11 0,-3 1-21 0,4-1 13 15,-2 0-8-15,5 2 15 0,-1-2-12 16,-3 0-21-16,4 0 26 0,-3-2-13 16,5 2 10-16,-2 0-18 0,0 0 19 0,1-1-1 15,-1 1-2-15,4 0 4 0,-1 0-19 0,-1-1 9 16,1 0 11-16,3 1-10 0,1-5-6 15,0 5 0-15,2-1-12 0,1-2 13 0,-3 0 7 16,5 2-8-16,-5 1 1 0,3-3 9 0,-1-1-14 16,1 1 14-16,-3 3-7 0,2-2 0 15,-6-3 5-15,0 5-7 0,6-1-8 0,-9 0 25 16,4-4-18-16,-2 4-7 0,1 1 13 0,-3-3-6 16,3-1 16-16,-1 2-8 0,-2 1-2 15,3-1 7-15,0-3-20 0,-4 5 28 16,4-1-16-16,0-2-7 0,0-1 10 0,3 2 5 15,0-3-7-15,-2 2-1 0,2-2-7 0,0 2 8 16,-2-3-1-16,-2 3 1 0,1-4 0 16,-3 5-1-16,0-4-2 0,2 4 8 0,-3-4-3 15,1-1 8-15,-4 3-16 0,1-2 3 0,1 2-8 16,-1-2 26-16,-1-2-5 0,0 1-8 0,-3 5 0 16,-1-4-2-16,0-1 0 0,-1-1-16 15,1 5 15-15,-2-4 6 0,-1 0 2 0,-1-1-7 16,-2 4 12-16,4-2 3 0,-4-4-23 0,-1 3 5 15,1 3 5-15,0-5 13 16,-3 3-13-16,2-2 8 0,-5 0 7 0,5-1-9 16,-3 1 1-16,-3-3 9 0,1-1-6 0,2 4 3 15,-3-2 0-15,-3-1-15 0,2 0-6 0,-2 0 18 16,0-1-9-16,0 0 6 0,-4 1-14 16,0-3 12-16,-7 3-7 0,1-3-6 0,-5-1 0 15,-9 4 1-15,-4-1 7 0,-6 0-8 0,-12 2 6 16,2 2 10-16,6 1-8 0,-20 3 3 15,12 0-16-15,-12 4 8 0,6 0-3 0,-10 0-4 16,3 4 12-16,-2 0-23 0,-1 2-23 0,3-2-8 16,4 4-40-16,3 5 15 0,0-2-52 15,1 3-74-15,10-3-132 0,0 9-439 16,10-7 60-16,3 4 78 0</inkml:trace>
  <inkml:trace contextRef="#ctx0" brushRef="#br1" timeOffset="126204.38">18636 11786 683 0,'0'0'238'0,"-4"-3"-20"0,4 3-16 0,-6-7-31 16,-1 7-9-16,7 0-9 0,-11-5-7 15,5 1-33-15,-1 4-11 0,0-2 6 16,7 2-19-16,-17-6-2 0,10 5 3 0,-4 1-16 0,1-3 3 16,-3-1-6-16,-1 3 9 0,4-1-21 15,-4 0-8-15,1-1-95 0,-1 3 6 16,-3-3 25-16,4-1 3 0,-5 1-8 0,0 3-8 16,-1-2 14-16,1 1-4 0,-2-3-9 0,-1 4 7 15,1-1 5-15,0 1 0 0,-4-2 11 16,-1 2 2-16,1-1-31 0,0 2 21 0,-2-2 10 15,1 2 0-15,1-1-3 0,0 0 26 0,0-1-23 16,1 2 5-16,-1-1 5 16,0 0-7-16,0 3 7 0,4-3-5 0,-1 0 11 15,0 0-9-15,1 0-7 0,-1 0 3 0,0 0 5 0,5 0 4 16,-5 0 1-16,0 0 0 0,5 0-8 16,-2 0 8-16,-2 4 2 0,2-4-10 15,-2 0-5-15,3 1 3 0,-4-1-6 0,5 0-4 16,-5 2 9-16,3-2-2 0,2 0 5 0,-5 0 3 15,4 0 10-15,0 0-33 0,0 0 7 16,-4 1 11-16,-2 1 4 0,6 1-4 0,-4-2-3 16,0 2-8-16,1-3 11 0,0 3 9 0,-1-2-6 15,1 0-6-15,-1 2 5 0,0-3 13 16,4 5-21-16,-3-3 3 0,-1-1 5 0,4 4 3 16,0-2-8-16,0-2-5 0,0 4 10 15,4-2-5-15,-2 1 0 0,2-1 5 0,-4-3-28 16,6 6 20-16,-3-4-2 0,1 0-10 15,0 3 20-15,-1-2 8 0,4-3 7 0,0 5-17 16,-1-3 17-16,4 4-27 0,-3-4-4 0,-1 0 9 16,2 3-1-16,2-2 6 0,-4 4-18 15,4-4-1-15,-2 2 6 0,-1 2 20 0,-1 0-15 16,4-3 0-16,0 3-8 0,-3 2 5 0,3-1-4 16,-3-1-6-16,3-1 20 0,-3 3 21 15,3-3-23-15,0 4-2 0,0-5-8 16,-3 5 20-16,6 0-18 0,-5-1 6 0,5 0-6 0,-2-1 8 15,1 1-16-15,-1 0 11 0,2-2 3 16,1 2 4-16,-3-1 1 0,5-1 2 16,-2-2-28-16,3 2 28 0,-3 1-20 0,3-2 7 15,0 2 0-15,0-4-4 0,0 3 12 0,3-1-13 16,-3-1 5-16,3 1 3 0,1 2 13 0,-1-2-8 16,4 2-11-16,-1-4 9 0,2 3-3 15,-1 2 18-15,3-3-13 0,3-1 5 0,-2 0 13 16,2 4-24-16,4-3 24 0,-3-1-5 0,6 0-13 15,-2 2 13-15,2-3-3 0,4 2-7 16,0 1 2-16,3-6-13 0,-2 5 13 0,-2-3-10 16,1-1 15-16,0 2-12 0,0-2 2 0,-1-2-5 15,2 0 5-15,5 1 0 0,-2 4 20 16,-1-5-17-16,-2 0 5 0,5 0-1 16,1 0-4-16,0 0 12 0,-1 0-15 0,-2 0 3 15,3 0-14-15,-5-3 14 0,2 3 2 0,2-2 3 16,-5 2-1-16,5-1-1 0,-2 1-17 15,-4 0 22-15,0-2-17 0,3-2 9 0,-3 3 0 16,0 1-3-16,0-3-3 0,0 2-5 0,-4 0 21 16,1-2-8-16,3 1-7 0,-4 2 4 0,1 0 6 15,-1-1-21-15,-3 0 13 0,4-2 18 16,-4 0-31-16,0 3 18 0,1 0-7 0,1-2 12 16,-4 1-12-16,4-2-1 0,-1 2 0 15,-1 0 6-15,3-1-6 0,-2 0 1 16,-1-3 10-16,0 5-3 0,3-1-5 0,-3-3 7 15,4 1-17-15,-4 3 0 0,3-3 7 0,-3-1 8 16,4 1 3-16,-3 1 33 0,1-3-49 0,2 4 13 16,0-3-15-16,-1 1-5 0,1 1 15 15,0-3-5-15,-2 2 12 0,2 1-4 0,-3-3-6 16,2 3 3-16,-3-4 6 0,0 4-6 0,0-3 10 16,0 1-8-16,-3-2 6 0,3 5-5 15,-3-6-9-15,2 4 12 0,-1-1 4 0,-5-1-5 16,4 0 15-16,-4 0 1 0,0 2-3 0,1-4 10 15,-1 3-23-15,-1-2 28 0,2-1-12 16,-4 3-21-16,0-3 15 0,-1 0 6 16,2-1-9-16,1 1-12 0,-5-3 26 0,3 2 2 15,-1 1-18-15,-1-3 3 0,1 2 5 0,-3-3-5 16,1 0-8-16,-1 1 18 0,0 0-20 16,-3-5 9-16,0 5 1 0,0 2 0 0,0-4-10 15,0-1-3-15,-3 3 10 0,0-2-5 0,-1 2 0 16,-2-1-10-16,-2-3 15 0,1 5-5 15,-2 0 0-15,-6-2-10 0,-1 0 16 0,-5 1-4 16,-3 2-20-16,-3 4 16 0,-3-2-8 0,-1-1 2 16,0 7-9-16,-7-1-14 0,4 1-10 0,-4 1 67 15,-2 4-34-15,5 0-30 16,-6 5-41-16,3 0-67 0,-10 7-135 0,4 1-531 16,7-3 57-16,6-5 98 0</inkml:trace>
  <inkml:trace contextRef="#ctx0" brushRef="#br1" timeOffset="128643.22">18971 16111 445 0,'0'0'182'0,"0"0"-8"0,0 0-23 16,-3-7 7-16,3 7-19 0,0 0 1 0,0 0-12 16,-1-6-25-16,1 6-9 0,0 0 1 15,0 0-18-15,-6-6 10 0,6 6-15 0,-3-2 4 16,3 2-22-16,-8-4 13 0,8 4-11 0,-10-5-5 15,10 5-15-15,-10-1 3 0,3-3-6 16,0 4-8-16,7 0 6 0,-13-3-10 0,2 3-3 16,4-2-11-16,-3 1 9 0,0-2 9 0,-4 2-27 15,4 0 7-15,-4-1 8 0,1 1-16 0,-1 0 29 16,4 0 14-16,-4-1-34 16,0 0 6-16,4 2-9 0,-7-1 2 0,6 1 0 15,-2-1-5-15,-4-2 13 0,4 3-8 0,-1 0 8 16,0-2-13-16,0 2 0 0,-2-1 5 15,1 1-5-15,2-2 8 0,-5 1-3 0,2 1-10 16,2-3 5-16,0 3-5 0,-3-1 7 0,3 1-4 16,-3 0 17-16,4-1-10 0,-2 1-13 15,-1 0 3-15,-1 0 0 0,6 0 10 0,-6 0-12 16,4 0 7-16,-1 0 0 0,0 0 5 0,1 0-5 16,-1 1 0-16,1-1 7 0,2-1-9 15,-2 2 2-15,-2-1-3 0,5 0 16 0,-3 1-8 16,-1-1-2-16,1 0-3 0,-1 0-13 15,0 0 16-15,0 3 2 0,-2-3 0 0,1 1 10 16,-1-1-17-16,1 2 4 0,-1-1 19 16,-1 1-32-16,3-2 6 0,-3 3 18 0,-3-2-28 15,2 0 12-15,-3 1 1 0,2 1 2 0,1-2-6 16,-2 2 24-16,-1-1-20 0,1 1-3 16,0-2-3-16,2 1 13 0,-3 1-7 0,2 1 2 15,1-1-16-15,-3 1 19 0,4 0-6 0,-3-3-4 16,3 5 12-16,-1-3-8 0,-2 2-5 15,3 1 8-15,0-2-2 0,0 0 4 0,0 0 11 16,0 1-13-16,0-1-5 0,3 1 10 0,-3-1-2 16,4 2-3-16,-2 0 5 15,2-2-13-15,-4 1 1 0,3 2 14 0,0-3-25 16,-2 3 26-16,5 0-8 0,-3 1 10 0,-3-2-5 16,4 2-20-16,0-1 18 0,1 2 2 15,-1-2-8-15,-1 2 26 0,1-2-23 0,0 4 0 16,1-4-13-16,-1 3 11 0,-1-1-1 0,4 0 11 15,0-2 0-15,-4 2-21 0,4 0 8 0,-1-2 5 16,1 2-16-16,0 1 29 0,-1-2-13 16,1 0 0-16,0 3 8 0,-3-3-8 0,6 2 7 15,-3 0 6-15,-1-1-20 0,1-2-6 0,3 3 5 16,1-1 11-16,-2-3-6 0,1 3 1 16,-2 0 2-16,5-2 5 0,-2-1-8 15,-2 2-5-15,2-1 8 0,2 1-2 0,-2-2-3 16,2 2-6-16,1-2-4 0,0 1 2 15,3-3 16-15,-5 2-6 0,5 1 8 0,-3-1-17 16,3-1-6-16,0 0 7 0,0 1-12 0,0-1 6 16,0 2 19-16,3-1-2 0,-3 0 3 15,5 0-3-15,-2 0-13 0,-3 0 13 0,6 1-5 16,-5-2-5-16,5 2 2 0,-2-3 10 0,2 0-12 16,-1 3 5-16,4-3 8 0,-2 3-9 15,0-1 9-15,3 0-6 0,0-1 9 0,0-1-4 16,1 0 3-16,-1 2-15 0,3-3 13 15,2 1-11-15,-2-1 8 0,4-1 5 0,-3 2 0 16,0-2 3-16,3-1 25 0,3 2-20 16,1-1-13-16,-1-1-5 0,1-1-3 0,3 1 16 15,-1-1-16-15,1 0 11 0,1 2-3 0,5-4 25 16,1 2-22-16,0-1-24 0,0 1 24 16,2-1-6-16,-2-1 6 0,3-1-1 0,0 3 6 15,-3-1-8-15,3-1 23 0,-3 2-36 0,0-1 18 16,0-2-12-16,-1 2 2 0,-2-2 15 15,-4 3 0-15,0-1-12 0,0-1-21 16,-4 0 20-16,4 0 0 0,-3 2 6 0,-1-1 5 0,1 0-16 16,0-1-5-16,-1 1-2 0,-3-1 30 15,1 1-5-15,1-1-2 0,-1 1-5 16,-2-2-29-16,-1 2 21 0,1-2 28 0,5 1-28 16,-3-1 10-16,2 0 5 0,0 0-7 0,1-1 2 15,-1 1 8-15,1-1-13 0,3 0 10 16,-4-2-7-16,1 4 4 0,0-3 6 0,-1 2-13 15,3-2 0-15,-2 1 10 0,-1-2 3 0,-2 4 5 16,3-4-13-16,-5 3 5 0,2-2 8 16,1 0-28-16,-4 1 15 0,1 0 5 0,2 0-2 15,-1-2-18-15,-3 2 10 0,3-1 5 0,-4 2 13 16,1-1-16-16,-3 1 9 0,2-3-4 16,1 2-2-16,-1 1 6 0,2-2-1 15,-2-1 0-15,0 2-12 0,1-1 22 0,0 0-2 16,3-1-5-16,-4 0-11 0,1-1 3 0,0 2-5 15,-3-1 16-15,2 2-6 0,-3-2 5 16,1 1-7-16,2 0 0 0,-3-1-6 0,1 0 6 16,-1 0-11-16,0 1 3 0,1-2 8 0,-2 1-3 15,1-1-2-15,1 2 10 0,-1-1-11 16,-3 1-7-16,4-1 13 0,-5-1 15 0,4 0-28 16,-3 0 20-16,0 0-10 0,0 0 23 0,-3-1-5 15,2 1-25-15,1-3 38 0,-3 1-42 16,3 0 17-16,-4-2 2 0,3 3-8 15,-5-3 15-15,5 3 1 0,-3-4 63 0,-3 3-7 0,4-1-18 16,-4 0 5-16,0-1 15 16,-4 1-30-16,1-1-8 0,0 0-6 0,-1 1 17 15,-2-1-32-15,-1 0 6 0,-4 2-1 0,-2-3 1 16,-1 5 2-16,0-2-13 0,-3 0 16 16,1 2-18-16,-2-2 0 0,-2 6-13 0,3-3-13 15,-4 2-5-15,-2 2-31 0,2-1-20 0,0 3-25 16,-2 2-37-16,2-1-81 0,-10 0-177 0,10 2-410 15,-3-1 23-15,1-2 113 0,-1 0 85 16</inkml:trace>
  <inkml:trace contextRef="#ctx0" brushRef="#br1" timeOffset="130069.13">16462 7232 166 0,'-8'-15'56'16,"8"15"116"-16,0 0-6 0,0 0 8 16,-3-6-10-16,3 6-8 0,0 0-5 0,0 0-2 15,-3-2-21-15,3 2-3 0,0 0-89 0,0 0 20 16,0 0-23-16,0 0 3 0,0 0 3 16,0 0-16-16,-3-6 13 0,3 6-21 0,0 0 8 15,0 0 18-15,0 0-36 0,0 0-5 16,0 0 10-16,0 0-17 0,0 0 17 0,0 0-5 0,0 0-5 15,0 18 0-15,0-13 18 0,0 2-5 16,0 0-13-16,0-1-6 0,0 1 9 16,-1 5 2-16,-2-2 36 0,3 1-90 0,0 3-61 15,-3-3-23-15,0 3-46 0,3 1-264 16,0-4-215-16</inkml:trace>
  <inkml:trace contextRef="#ctx0" brushRef="#br1" timeOffset="130238.87">16458 7599 181 0,'0'0'121'0,"0"0"-34"0,0 0-21 0,-3 5-20 16,3-5-2-16,0 7-37 0,0 0-7 15,0-7-38-15,-1 8-36 0,-2-2-31 0</inkml:trace>
  <inkml:trace contextRef="#ctx0" brushRef="#br1" timeOffset="130705.86">16478 7769 693 0,'0'0'231'0,"0"0"-34"0,0 0 7 0,1 6-30 0,-1-6-23 15,0 0-7-15,0 0-16 16,0 0-5-16,3 3-21 0,-3-3-17 0,0 0-1 16,3 5-15-16,-3-5-20 0,0 8-31 0,0-5 5 15,0-3-23-15,0 13 10 0,0-5-28 16,0 1-15-16,0 0-21 0,0 1-18 0,0 3-17 16,0-1-6-16,3-2 23 0,-2 2-15 0,-1-2 11 15,4 0-1-15,-4-2 0 0,3 2 8 0,-3-2 0 16,3-1 35-16,-3 0-1 15,1 0 27-15,-1-3 39 0,0 3 30 0,3-1 18 16,-3-4 19-16,0-2-4 0,0 10 9 0,0-10-14 16,0 7 4-16,3-6-19 0,-3-1-79 15,0 6-3-15,0-6 3 0,3 6-10 0,-3-6-24 16,0 0 14-16,0 4-4 0,0-4-19 0,1 8-39 16,2-7-11-16,-3-1 9 0,0 7-49 15,3 0 25-15,-3 1-20 0,0 0 13 0,0-4 22 16,0 4-12-16,0 0 46 0,0 4-10 0,0-3-3 15,0 0 11-15,0 0 17 0,0 1-58 0,3-3 71 16,-3 1 25-16,0 2-42 0,0-3 40 16,0-1 26-16,3-1-18 0,-1 2 30 15,-2 0 16-15,0-4-25 0,3 2 1 0,-3 2 12 16,0-7-40-16,0 9 34 0,3-7-10 16,-3 3-13-16,3-1 10 0,-2 2 1 0,2-3-27 15,-3 3 3-15,3 0-17 0,0-1-78 0</inkml:trace>
  <inkml:trace contextRef="#ctx0" brushRef="#br1" timeOffset="130889.38">16595 8450 291 0,'0'0'126'0,"0"0"-34"0,0 6 33 0,0-6-66 16,3 2-15-16,-3-2-19 0,0 7-27 0,0-7-42 15,4 4-7-15,-4 2-62 0,0-6-97 16</inkml:trace>
  <inkml:trace contextRef="#ctx0" brushRef="#br1" timeOffset="131893">16616 8701 368 0,'0'7'128'0,"0"-7"-82"15,0 8-10-15,0-8 5 0,0 8-33 16,0-6 4-16,0 5-35 0,-4-3 23 16,4-4-15-16,0 13-26 0,0-6 3 0,0 1 4 15,0 1 9-15,0-2-3 0,-1 5-113 0,1-4 90 16,-3 6 5-16,3-4-49 0,0 1 56 16,0 0 47-16,0-2 31 0,0 0 7 0,0-2 13 15,0-3-13-15,3 5 2 0,-3-1 14 0,1-4 14 16,-1 0-4-16,0 3 10 0,0-7-3 15,0 8-7-15,0-8-11 0,4 8 19 0,-4-6-24 16,0-2 8-16,3 7-15 0,-3-3-6 0,3 2-7 16,-2-2-28-16,2 0 2 0,-3 2-66 15,3-2 5-15,0 3 4 0,-2 0-9 16,2-4 31-16,0 5 2 0,-3-1-1 0,3 0 12 16,-2 1-6-16,3 2-18 0,-1-3 23 0,0 3 28 15,0-2-50-15,-2 0 19 0,-1-1 44 16,3 1-17-16,-3-2 37 0,3-2 11 0,-3 2 13 15,3-2-11-15,-3 3-2 0,0-7-3 0,1 7 3 16,-1-4-23-16,0-3-3 0,0 7 16 16,3-2-3-16,-3-5-2 0,0 9-19 0,0-7-14 15,0-2-32-15,3 9-12 0,-3-3-62 0,3-3 16 16,-3 3 35-16,2 2-33 16,1-1 6-16,-3 0 14 0,3-1-7 0,0 2 8 15,-3-1 25-15,4 3-15 0,-1-1 10 0,0 3 21 16,-3-4-5-16,3-3-3 0,-2 2 46 0,-1 0 7 15,3 0 27-15,1 0 4 0,-4-4 11 16,0 3 30-16,0-6-10 0,3 7 3 0,-2-3-23 16,-1-4 20-16,0 8-31 0,0-8 11 0,0 6-21 15,3-4-5-15,-3-2 0 0,0 9-10 16,0-3 8-16,0-6-34 0,0 9-20 0,0-2-26 16,0-2 15-16,0 5-17 0,3-4 10 0,-3 3-34 15,3 3-2-15,-3-3 8 0,1 2 15 16,2 3-18-16,-3-3-15 0,3 3 13 0,0-3 2 15,-2 2 15-15,2-2 16 0,1 2 2 16,-1-1-7-16,1-4 43 0,-1 2 6 16,0-2 27-16,0 4-40 0,-2-3-1 0,2-2 29 15,0-1 2-15,0 2-12 0,2-1-8 0,-5 0 15 16,3 0-5-16,0-3 46 0,-2 3-43 0,2-1 12 16,0-2-5-16,-3 1-20 0,3 3 7 15,-3 0 4-15,3-1-19 0,-2 0-36 0,-1 2 13 16,0 0-33-16,0 1-13 0,3 0-10 0,-3 2-8 15,0 1 2-15,3-3 27 0,-3 4-22 16,0-3 40-16,0 2-37 0,3-2 13 0,-3 1 36 16,0-1-18-16,2 0 33 0,-2 1 34 0,0-2 2 15,0-1 28-15,0-2-10 16,0 1 21-16,0-5 28 0,0 5-1 0,0-2-14 16,0-2-3-16,0 3 7 0,0-3-17 0,0-4 2 15,3 4 5-15,-3-4-20 0,0 7-21 16,0-7-2-16,0 10-13 0,0-10-6 0,0 6-30 15,0-6-2-15,0 8-36 0,0-4-1 0,0 3 6 16,0-1 33-16,-3 1-33 0,3-2-10 16,-2 2 4-16,-1 1 14 0,3-1-11 0,-3 0 13 15,3 0 31-15,-3-3-18 0,3 3 43 16,-1 1-18-16,-2-5 21 0,3 4 13 0,-3-2 46 0,3-5-13 16,0 9 15-16,-3-6-15 15,3-3 3-15,0 7-1 0,0-7-2 0,0 3-7 16,0-3-6-16,0 6-5 0,0-6-5 0,0 7-16 15,0-7-32-15,3 6-70 0,0-2-61 16,-3 1-538-16,4 0 10 0</inkml:trace>
  <inkml:trace contextRef="#ctx0" brushRef="#br1" timeOffset="132488.37">16694 10468 737 0,'-3'-7'197'0,"3"7"-8"0,-3-4-20 0,3 4-5 15,-1-6-28-15,1 6-19 0,0 0-4 16,0 0-3-16,0 0-31 0,0 0 1 0,0 0-6 16,0 0-18-16,7 15-12 0,-4-5-47 0,-3 0 1 15,4 5-14-15,-1 2-30 0,1 6-10 16,-4-5-72-16,3 7-8 0,-2 2-12 0,-1-2-44 15,3 7-499-15,0-6 61 0</inkml:trace>
  <inkml:trace contextRef="#ctx0" brushRef="#br1" timeOffset="132665.51">16799 11048 552 0,'0'0'231'0,"0"0"-3"16,0 0-39-16,2 3-18 0,-2-3-27 0,0 0 2 15,3 5-13-15,-3-5-23 0,0 0-18 16,0 9-28-16,0-6-64 0,0 4-79 0,0-1-49 16,0 2-85-16,0 1-480 0,0 1 88 15</inkml:trace>
  <inkml:trace contextRef="#ctx0" brushRef="#br1" timeOffset="132799.04">16845 11383 693 0,'0'0'284'16,"0"0"-20"-16,0 6-36 0,0-6-41 16,0 0-18-16,-1 4-29 0,1-4-42 0,-3 8-47 15,3-1-84-15,0 1-57 0,-3-1-87 0,3 3-509 16,-3 0 49-16</inkml:trace>
  <inkml:trace contextRef="#ctx0" brushRef="#br1" timeOffset="132944.54">16811 11733 642 0,'0'0'243'0,"-1"7"-15"0,1-7-41 15,0 3-31-15,0-3-49 0,0 8-55 0,0-1-70 16,0-1-90-16,0 2-486 0,0 0-20 0</inkml:trace>
  <inkml:trace contextRef="#ctx0" brushRef="#br1" timeOffset="133066.25">16835 11998 675 0,'0'0'195'0,"0"0"-49"0,0 7-52 0,0-7-65 16,0 4-73-16,-1 3-130 0,1-1-484 0</inkml:trace>
  <inkml:trace contextRef="#ctx0" brushRef="#br1" timeOffset="133224">16810 12193 793 0,'4'4'248'0,"-4"-4"-30"0,0 0-44 15,0 0-69-15,6 4-59 0,-6-4-77 0,0 0-89 16,4 5-543-16,-4-5 49 0</inkml:trace>
  <inkml:trace contextRef="#ctx0" brushRef="#br1" timeOffset="134046.34">16827 12427 581 0,'0'0'184'16,"0"0"-28"-16,3 19-10 0,1-10-26 16,-3 2-30-16,2 6-19 0,3 1-9 0,-2 7-95 15,2 7-39-15,-2 1-5 0,3 2-64 16,-3-2 16-16,-1 6-328 0</inkml:trace>
  <inkml:trace contextRef="#ctx0" brushRef="#br1" timeOffset="134216.76">16940 13321 427 0,'0'6'164'0,"3"0"-11"0,-3-6-12 0,4 8-8 15,-4-6-28-15,3 5 0 0,0-4-23 0,2 2 10 16,-2 2-30-16,3-1-3 16,-5-1-54-16,5 3-18 0,-3 4-43 0,1-2-113 15,3 5-492-15,-3-3 75 0</inkml:trace>
  <inkml:trace contextRef="#ctx0" brushRef="#br1" timeOffset="134356.99">17076 13796 455 0,'0'0'172'0,"0"10"-3"0,2-7-103 16,-2 4-35-16,0 1-29 0,3 1-32 15,-3-1-45-15,0 2-17 0,0 4-502 16</inkml:trace>
  <inkml:trace contextRef="#ctx0" brushRef="#br1" timeOffset="134502.59">17056 14231 473 0,'0'0'182'0,"0"6"-47"0,-3-2 11 15,3-4-41-15,0 10-54 0,0-3-25 16,0 0-64-16,0-1-47 0,0 3 21 0,0 2-41 15,3-1 18-15,-2 3 31 0,-1-1-13 16,3 1-39-16</inkml:trace>
  <inkml:trace contextRef="#ctx0" brushRef="#br1" timeOffset="134650.06">17091 14665 660 0,'0'0'210'15,"0"5"-28"-15,0-5-11 0,0 0-20 0,0 6-23 16,0-6-10-16,0 0-31 0,0 7-21 15,3-3-4-15,-3-4-42 0,3 8-50 0,-3-2-42 16,3-1-120-16,-2 5-502 0,-1 0 59 0</inkml:trace>
  <inkml:trace contextRef="#ctx0" brushRef="#br1" timeOffset="134782.93">17032 15195 670 0,'0'0'187'0,"0"6"-36"0,0-6-31 16,4 4 11-16,-4-4-42 0,6 3-86 0,-1 1-70 15,1-1-71-15,-2 2-520 0</inkml:trace>
  <inkml:trace contextRef="#ctx0" brushRef="#br1" timeOffset="134933.04">17087 15670 238 0,'4'6'-72'16</inkml:trace>
  <inkml:trace contextRef="#ctx0" brushRef="#br1" timeOffset="135222.71">17179 16516 563 0,'0'4'166'0,"0"-4"11"0,0 10-26 0,0-4-26 15,0 0-38-15,1 3-33 0,-1-2-95 16,0 2-67-16,0 1-212 0,0 0-304 0</inkml:trace>
  <inkml:trace contextRef="#ctx0" brushRef="#br1" timeOffset="136281.2">18368 7311 458 0,'0'0'202'0,"0"0"-31"0,0 0-14 0,0 0-19 15,0 0-8-15,0 0-15 0,0 0-15 16,0 0-15-16,0 0 7 0,0 0-26 0,0 0-7 15,-6 15-2-15,3-6-14 0,0 2-35 0,2 1-82 16,-2 5-31-16,0 0-90 0,3 8-478 0,-3-6 59 16</inkml:trace>
  <inkml:trace contextRef="#ctx0" brushRef="#br1" timeOffset="136452.41">18376 7743 558 0,'0'0'168'0,"0"3"-6"16,0-3-24-16,0 0-20 0,3 7-8 0,-3-7-49 15,1 7-5-15,-1-1-32 0,3-1-81 16,-3 5-22-16,0-1-52 0,0 2-273 0,0 4-198 16</inkml:trace>
  <inkml:trace contextRef="#ctx0" brushRef="#br1" timeOffset="136608.57">18393 8169 263 0,'6'6'105'0,"-6"-6"3"0,5 7 9 0,-5-4-17 16,6 2-5-16,-3-2-46 0,1 4-42 0,-1 0-43 15,0 2 3-15,1 1-13 0,-1 1-82 16,-3-2-51-16</inkml:trace>
  <inkml:trace contextRef="#ctx0" brushRef="#br1" timeOffset="136921.75">18469 8568 614 0,'0'0'228'0,"0"6"-21"15,0-6-18-15,3 2-22 0,-3-2-9 0,3 5-19 16,1-3-9-16,-4-2-20 0,6 10-20 15,-3-6-24-15,1 0-37 0,3 5-37 0,-3-1-36 16,5 5-27-16,-5-1-21 0,3 2 12 0,0 3-12 16,-3-1 18-16,2 2 0 0,1 2-3 0,-1 2 31 15,2 0-13-15,-5-1 0 16,1-4 0-16,2-1 57 0,-3 2 4 0,-2-1 21 16,5-2 16-16,-6 2-6 0,4-3 36 0,0-3 3 15,-4-1 10-15,3 2 2 0,-3-2 3 16,3-2-2-16,0 2 7 0,-2-3-18 0,2 1-10 15,0 2 5-15,-3-3-13 0,4 1 6 0,-1 2-3 16,1-2-13-16,-1 6-8 0,1-4 13 16,-1 1-15-16,4 3-33 0,-4 4-55 0,3-3-127 15,-5 10 39-15,3-7-12 0,-1 7-539 0,1 0 41 16,-1 0 18-16</inkml:trace>
  <inkml:trace contextRef="#ctx0" brushRef="#br1" timeOffset="137362.44">18666 9611 563 0,'0'5'235'0,"0"-5"-15"0,0 0-15 16,7 2-26-16,-7-2-41 15,0 0-53-15,11 0-95 0,-11 0-34 0,10 0-25 16,-10 0-13-16,10 1 26 0,-3 2-85 0,-3 1 13 16,-4-4 3-16,9 6-24 0,-8-3 49 15,2 2 11-15,0-2-34 0,1 3 46 0,-1-4 39 16,1 4 17-16,-4-6 42 0,4 9 25 0,-1-7-13 15,0 4 44-15,-3-4 0 0,3 4-8 16,-3-6 13-16,7 6 33 0,-4-1 20 0,-3-5 14 16,4 6-21-16,0-4-8 0,-4-2-10 15,3 5-18-15,1-3 3 0,-4-2-18 0,6 8 0 16,-3-6 5-16,-2 4-3 0,5-4-28 16,-3 4 3-16,-2 0-13 0,6-1 20 0,-4 3-15 15,0-1-7-15,1 1 9 0,-1 1-25 0,0-1 6 16,-2 2 9-16,2-2-10 0,0 4-10 15,-3-1 3-15,4-2-11 0,-3 1 18 0,-1-2-28 16,3 4 18-16,-3-3-5 0,3-3 0 0,-3 4 7 16,0-4 3-16,3 1-15 0,-3 0-8 15,0 0-5-15,1-3-8 0,2 3 18 0,-3-2 0 16,0-2-8-16,3 4 6 0,-3-7 5 0,0 9-3 16,3-6 2-16,0 2 11 15,-2 0-28-15,2 0-59 0,4 2-90 0,-3-4-603 16,-1 5 70-16,1-1 40 0</inkml:trace>
  <inkml:trace contextRef="#ctx0" brushRef="#br1" timeOffset="137816.97">18875 9993 593 0,'0'0'228'16,"4"18"-21"-16,-4-11-20 0,0 1-10 0,3 2-54 15,-3 4-87-15,0 4-52 0,0-3-132 0,3 10-523 16,-3 1 62-16</inkml:trace>
  <inkml:trace contextRef="#ctx0" brushRef="#br1" timeOffset="137986.26">18916 10834 514 0,'0'6'223'16,"0"-6"-24"-16,0 0-25 0,0 0-23 0,3 4-5 16,-3-4-30-16,3 6-14 0,-3-6 0 0,5 6-40 15,-5-4-32-15,3 6-45 0,0 0-21 16,-3-1-53-16,1 5-34 0,-1 1-36 0,0-1-38 15,0 9-323-15,0-2-112 0</inkml:trace>
  <inkml:trace contextRef="#ctx0" brushRef="#br1" timeOffset="138454.24">18946 11344 796 0,'0'0'261'15,"-3"7"-3"-15,3-7-48 0,0 5-8 0,0-5-25 16,0 0-13-16,0 5-8 0,0-5-23 15,0 8-26-15,0-1 11 0,0-1-15 0,0 3-21 16,0 1-11-16,0 3-12 0,-3-1-23 16,3 3-16-16,0 2-71 0,-3 1-3 0,3-1 6 15,-4 5-24-15,1 2-25 0,0-5-8 16,-1-1 28-16,3 3-12 0,-2-2 22 0,0-2 0 16,3 1 6-16,-3 2-3 0,2-5 23 0,-2 0-18 15,3-1 31-15,0-3 5 0,-3 4-10 16,6-5 53-16,-3 3 19 0,0-4-9 0,0 1 16 15,3-2 0-15,-2 1-5 0,2-1-2 0,-3-1-3 16,3-1 2-16,0-1-7 0,-2 3 5 16,6-1-13-16,-4 2-13 0,1-3-15 0,-1 3-46 15,3-1-88-15,-2 2 6 0,-1-2-2 0,2 6-52 16,-2-3 33-16,0-1-81 16,0 4 14-16,1-3 42 0,-1-3 62 0,-3 5 86 15,0-2 64-15,3-3 31 0,-3 1-8 0,0-1 34 16,0-2 25-16,0-2 41 0,1 4-2 0,2-3-6 15,-3-2-17-15,0-3-3 0,0 7 0 16,0-1-15-16,0-6-3 0,0 8-26 0,0-8 3 16,3 3-8-16,-3-3 3 0,0 7-33 0,0-7 7 15,4 3-15-15,-4-3 3 0,3 8-6 16,-3-4-20-16,0-4-33 0,1 10-36 0,2-4-60 16,-3-1-57-16,0 2-63 0,0 1-550 0,-3 7 103 15,2-3 33-15</inkml:trace>
  <inkml:trace contextRef="#ctx0" brushRef="#br1" timeOffset="138997.4">18872 12516 701 0,'0'-4'200'15,"0"4"-11"-15,0 0-38 0,0 0-21 0,0-6 11 16,0 6-38-16,0 0-9 0,0 0 9 16,6 15-19-16,-5-6-25 0,2 2 13 0,0 6-39 15,0 1-28-15,1 7-23 0,3 0-66 0,-3 4-103 16,-5-1-100-16,5 5-391 15,2 2 38-15</inkml:trace>
  <inkml:trace contextRef="#ctx0" brushRef="#br1" timeOffset="139152.6">18988 13298 765 0,'0'4'289'0,"0"-4"-30"0,0 0-37 16,3 6-12-16,-2 0-15 0,-1-6-26 0,3 7-44 15,-3-2-40-15,3 2-39 0,1 3-59 0,-1 3-90 16,0-3-150-16,1 7-387 0,-1 0-36 16,1 1 72-16</inkml:trace>
  <inkml:trace contextRef="#ctx0" brushRef="#br1" timeOffset="139297.54">19002 13868 542 0,'-1'6'223'15,"1"-6"-18"-15,0 6-24 0,0-6-17 16,0 7-23-16,0-3-10 0,0 3-32 0,1 1-35 16,-1 0-36-16,3 1-12 0,0 1-47 0,-3 4-30 15,3 1-67-15,-3 1 56 0,4 3-102 16,-7 0-74-16,6 6-402 0</inkml:trace>
  <inkml:trace contextRef="#ctx0" brushRef="#br1" timeOffset="139533.29">19011 14448 803 0,'0'8'223'0,"-3"-6"-26"0,6 5-10 16,-3-2-28-16,0-1-24 0,4 3-12 0,0 1-38 15,-1-1-27-15,4 2-55 0,-4 1-41 0,4 1 2 16,0 2-61-16,0 3-93 0,0 0-51 0,-1 4 39 16,1-2-2-16,0 4 40 0,0-2 2 15,-3 0-1-15,2-1 111 0,-3-1-4 0,-2 3 84 16,5-3 26-16,-2 1-8 0,-3-2 18 0,2 5-10 15,0-4 2-15,0 0-5 0,0 6-20 16,-2-6 2-16,2 7-30 0,3-2 25 16,-2 0-28-16,0-1 15 0,0 1-9 0,-1 1-42 15,3 0-39-15,-2 0-209 0</inkml:trace>
  <inkml:trace contextRef="#ctx0" brushRef="#br1" timeOffset="140062.01">19217 16180 570 0,'3'5'197'0,"-3"-5"-28"0,3 7-23 15,-3-3-18-15,1 2-13 0,-1-2-45 0,0 5-53 16,0-1-22-16,3 0-38 0,-3 3-1 16,0 2-17-16,0-1-82 0,3 1 15 0,-6-1 12 15,6 1 27-15,-6-1 9 0,3 2-27 0,0-3 45 16,0 2-2-16,0-1 29 0,0 0 40 16,0-1-36-16,-3-3 69 0,3 0-4 0,0 1 43 15,0-1-1-15,0-2 24 0,-1 1-28 0,1-2 23 16,0 2-8-16,-3-3 0 0,3-4-16 15,0 10 1-15,0-5-6 0,3-1-17 0,-3-4-3 16,0 8 13-16,0-8-21 0,1 8-4 16,-1-4 9-16,0 1-12 0,0-5 0 0,0 8-8 15,3-4 10-15,-3 0 0 0,3 1-17 16,-3 1-4-16,0-2-19 0,0-4-75 0,4 10-87 16,-3-5-515-16,2 1 70 0</inkml:trace>
  <inkml:trace contextRef="#ctx0" brushRef="#br1" timeOffset="153470.12">18568 6766 463 0,'0'0'148'0,"0"0"8"15,0 0-15-15,0 0-18 0,0 0-92 16,0 0 20-16,0 0 5 0,0 0 8 15,0-6 0-15,0 6-10 0,0 0 79 0,0 0 0 16,0 0-12-16,0 0-4 0,0 0-27 16,0 0 22-16,0 0-27 0,0 0-1 0,0 0-7 15,0 0 10-15,0 0-18 0,0 0 0 0,-10-6-17 16,10 6-9-16,0 0 13 0,0 0 6 16,-5-1-24-16,5 1-4 0,-6-3-6 0,6 3 0 15,-7-4-5-15,7 4 3 0,-6-3-1 0,6 3-4 16,-7-1-1-16,7 1-2 0,-8-2-8 15,8 2 6-15,-7-5-11 0,7 5 2 0,-9-1 4 16,9 1-1-16,-7-6-8 0,0 4 1 0,7 2 7 16,-10-1-7-16,6-3 7 0,4 4-2 15,-10-4-1-15,3 3 6 0,7 1 5 0,-14-5-10 16,8 3-8-16,-2 0-5 0,2-2-3 16,-1 2 23-16,7 2-7 0,-17-3 0 0,10 1-95 15,0-1 33-15,1 2-5 0,-1 0 0 16,-4-4 13-16,4 4 21 0,-2 0 1 0,1-1-6 15,1-2 12-15,-3 4-21 0,0-2 19 0,0 1 2 16,0 1 8-16,0-2 2 0,2 0-5 16,-2 0-2-16,0 1-16 0,2 0 26 0,-1 1 15 15,9 0-15-15,-17-1 21 0,9-2-21 0,-1 1 5 16,2 2-18-16,7 0 23 0,-18-2-8 0,12 2 3 16,-4 0 0-16,10 0 13 15,-15-2-10-15,6 2-14 0,9 0-4 0,-15-3 41 16,6 3-37-16,9 0-2 0,-14-1 16 0,4 1 5 15,10 0-8-15,-17-2 2 0,10 1 1 16,0 1-19-16,7 0 9 0,-17-2-6 0,10 0 16 16,-3-1 2-16,0 3 2 0,3-1-9 0,-4 1 2 15,11 0-5-15,-20-1 5 0,9-4-11 16,1 5 27-16,1 0-6 0,-3-1 5 0,-1 0-17 16,-1-1 20-16,1 2-18 0,0-3-10 0,-1 2 7 15,3-1 11-15,-3 1 10 0,1 1-16 16,-4 0 1-16,7-2 2 0,-4 0 2 0,0 0-4 15,4 1 7-15,-4 0 8 0,1 1-23 0,-1-1 33 16,4-2-20-16,-4 1-11 0,0 2 16 16,1-1-8-16,-1 1-12 0,1-1 45 15,2 1-48-15,-3-2-6 0,1-1 21 0,-1 2-7 16,1 1 7-16,-1-2 0 0,3 2-10 0,-2-1 10 16,-1 1 0-16,1-2 6 0,-1 2-9 0,3-2 29 15,-3 2-44-15,1 0 85 0,0-2-6 16,2 1-20-16,-2 1 3 0,2 0-6 0,-2-1 1 15,0 1-11-15,1 0 3 0,2-1 0 0,1 1-26 16,-2 0 6-16,1-3 9 0,0 3 3 16,2 3-2-16,8-3-6 0,-20-3-4 15,9 3-6-15,2 0 10 0,-1 0-9 0,-1 0 1 16,1 0-4-16,0 0 2 0,-1 0-5 0,1 0-7 16,10 0 15-16,-18 0-16 0,8 0 3 15,1 0 3-15,-5 0-1 0,4 3 26 0,0-3-30 16,-1 1 7-16,-2-1 0 0,3 0-5 0,-1 0 0 15,1 1-8-15,-3 0 21 0,1 1-5 16,2-2-8-16,-4 0 8 0,1 0-6 0,3 2-4 16,-4-2 14-16,4 2-30 0,-4-2 34 0,1 0-11 15,2 0-2-15,-3 1-3 0,1-1 0 16,2 2 0-16,-2-2-6 0,0 0 14 16,2 1-3-16,-2 2-15 0,2-1 7 0,-2-2 11 15,3 1 2-15,-1 0-15 0,4-1 8 0,-3 0-1 16,-1 2 1-16,4 1-8 0,-2-2-11 15,-1 0 16-15,-1-1 8 0,4 3-3 0,7-3-2 16,-17 2 2-16,10 0-8 0,-3-1 6 0,3 1 7 16,-3-2-7-16,0 4-3 0,3-2 0 15,-4-2-13-15,5 2 8 0,-4-2 5 0,3 5-3 16,-4-4 1-16,4 0 7 0,-2 2 0 0,2 1-10 16,-4-3 10-16,4 1-13 0,-3 2 18 0,-1-1-10 15,2-2 0-15,-1 4-2 16,-1-4 7-16,1 3-8 0,3 0 3 0,-4-1-5 15,1 1 8-15,1-2-3 0,-2 0 2 0,4 3 4 16,-3-3 4-16,3 3-5 0,-4-2-3 16,2 0-4-16,2 2-3 0,0-3 0 0,-4 4 7 15,2-4 3-15,2 4-5 0,-4-3-5 0,4 3 13 16,-3-4-13-16,-1 4 5 0,2-2-10 0,-1 1 12 16,3-2 1-16,-4 2 2 0,4 1-10 15,-2-4 12-15,1 2-19 0,1 1 4 0,1-2 10 16,-1 2-14-16,0-3 22 0,0 3-13 0,3-3 6 15,-2 1 5-15,2 1-6 16,4-4-4-16,-13 7 4 0,12-4-7 0,-5-2-10 0,2 5 15 16,1-2-11-16,0 0 17 0,-1-1-6 15,1 3-13-15,0-4 10 0,-2 4 8 0,2-2-10 16,0 0 21-16,0 0-19 0,-1 2-7 16,1 1 15-16,0-3-10 0,-1 1 7 0,1 3-2 15,-4-6-2-15,3 6 2 0,1 1 2 0,-1-3-15 16,-2 1 19-16,0 0 4 0,5-2-13 15,-6 2 11-15,3 0-16 0,1-1 24 0,-3 0-9 16,2 1-12-16,1-1-5 0,0 2 5 0,-2-4 7 16,2 2-9-16,0 1 17 0,-1-3-2 0,4 3-3 15,-3-1 5-15,0-4-18 0,-1 4 6 16,4-6 9-16,-3 9-4 0,0-6-3 0,-1 2-20 16,4-5 12-16,-1 8 8 0,-2-6-8 15,3-2 6-15,0 9-14 0,0-9 21 16,0 7-17-16,0-7 6 0,0 7 14 0,0-7-10 15,0 8 7-15,0-5-10 0,3 3-21 0,-3-6 18 16,1 8 6-16,-1-1 4 0,4-3-4 0,-4 2-1 16,3 0-5-16,0-2-2 0,-3 2 10 15,4 1 0-15,-1-3-2 0,0 2 7 0,-2 1-5 16,2-3-3-16,0 3 3 0,0 0-10 0,2-3 7 16,-5 1-4-16,6 1 20 0,-3-2-19 15,-2 2 9-15,5 1 2 0,-3-3 0 0,1 0-5 16,-1 0-2-16,2 2-1 0,-2 1-2 15,3-3 23-15,-2 1-23 0,2-2 0 0,1 3 7 16,0 1 1-16,-3-3-3 0,2 0 2 16,1 0-9-16,0 2 12 0,0-2-8 0,0 1-2 15,-1 1 13-15,1-2-11 0,1 1-2 0,-2-3 3 16,-2 5 9-16,2-4-12 0,4 2-3 16,-5-2 8-16,1 3 11 0,1-4-9 0,-1 4-9 15,1-5 9-15,0 2-12 0,-3 1 10 0,2-1 8 16,1 3-16-16,0-5 8 0,0 2 8 15,-3 1 12-15,5-1-20 0,-5 2 15 0,2-3-20 16,2 3 3-16,-4-3-1 0,5 0 8 0,-5 4-7 16,2-3 15-16,2-2-8 0,-2 3-10 0,1-1 10 15,0 2 2-15,0-4-9 16,-3 3-3-16,2 0 10 0,1-1-18 0,-1-2 13 16,2 3 8-16,-4-1-1 0,2 1-14 0,1-2 4 15,-1 0-2-15,-2 4-3 0,6-5 8 16,-6 1 0-16,2 2 0 0,1-3 5 0,1 2 3 15,-2 2-5-15,1-4-3 0,3 1-8 0,-3 3 8 16,3-3-5-16,-3 0 7 0,3 2 9 0,1-1-1 16,-4-2 3-16,5 4-13 0,-1-4-5 15,-1 1 12-15,0 3-7 0,1-3 10 0,2 0-17 16,-3 2 4-16,2-3 16 0,0 2-13 16,0 1-3-16,-2-3-2 0,3 0 18 0,-2 1-21 15,2 3 16-15,-2-4-8 0,-1 0-2 16,3 1 7-16,-2 2-5 0,2-3-5 0,-3-1 10 15,4 3 0-15,-4-3-3 0,1 4 9 0,2-2-1 16,-3-2-13-16,1 1-7 0,2 2 8 16,-3-3 7-16,4 4-5 0,-4-4 5 0,-3 0-3 15,7 1-2-15,-4 1-10 0,-3-2 15 0,4 1-7 16,-1 2-3-16,0-2-1 0,0-1-9 16,0 2 18-16,0-1-6 0,1-1-7 0,-1 0 12 15,0 0-2-15,4 4 16 0,-4-3-19 16,0 0 3-16,1-1 5 0,-1 0 8 0,4 1-15 0,-4-1 4 15,0 0-12-15,4 0 12 16,-1 0 11-16,-3 0-15 0,1 0 4 0,3 0-2 16,0 0 3-16,-1-1-3 0,1 1 0 0,-1-1-10 15,-3 1 10-15,5-1-3 0,-2-3 8 16,1 4-5-16,0-1-5 0,0-1 5 0,2 2-3 16,-2-1-9-16,-1-2 27 0,1 2-20 0,0 1 15 15,-1-3 0-15,2 3-10 0,1-1 3 0,-2-2 5 16,0 0 9-16,3 3-14 0,-4-1 0 15,2 0-1-15,1 0-7 0,1-3 5 0,-3 3 0 16,0-1 8-16,2 1-11 0,-1-2-5 0,-2 2 11 16,4 1-6-16,-3-3 11 15,0 3 2-15,-1-1-15 0,1-2 8 0,0 0 2 16,-1 2-13-16,1 1 19 0,-1-2-9 0,2-2 1 16,-5 3-6-16,3-1 3 0,1 2 0 0,-1-4 8 15,-2 3-18-15,-1-1 7 0,3 1 8 16,-2 0-10-16,2-2 2 0,-2-1 14 0,-1 4-14 15,0-1 3-15,1-4-2 0,-1 4-1 0,0-1 3 16,-3 2-15-16,4-1 9 0,-2-3 4 16,-2 4-1-16,4-3 11 0,-1 2-18 0,-3-2 20 15,4 0-2-15,-2 2-1 0,-2 0-1 0,0-4-9 16,4 5 3-16,-1-3-3 0,-1 2 6 16,-1-2-11-16,2 2 8 0,-3-2-13 15,3 2 19-15,-3-4-12 0,3 3 6 0,-3 2-5 16,3-2 3-16,-3-2 4 0,0 3 1 0,-7 1-11 15,13-3 13-15,-5 0-7 0,-2 2 4 16,1-1-2-16,0 0 16 0,3-1-14 0,-6 0-2 16,5 2 5-16,-9 1-5 0,11-2 6 0,-1-2-6 15,-3 1-3-15,0 2 3 0,4-3 18 16,-5 2-18-16,4 0-5 0,0-4-3 0,1 5 6 16,-4-5 17-16,3 3-23 0,1-1 1 0,-2 3 9 15,1-2 1-15,1-1-1 0,-1 1 8 0,-3 1-2 16,4 1 2-16,-2-4-17 0,-2 3 7 15,0-3-3-15,4 3 3 0,-5 0 3 16,4-4-1-16,-3 4 8 0,4-3-12 0,-4 2 12 16,-1-1-10-16,5 0 10 0,-4 0-15 15,3 0 5-15,-4-2 13 0,5 3-13 0,-4-2 23 16,2 2-33-16,-2-4 7 0,4 5 21 0,-4-4-15 16,-1 4-3-16,1-5 2 0,4 5 3 0,-5-4 8 15,-2 4 0-15,3-3 8 0,0 1-21 16,0-2 5-16,-1 4 10 0,-2-5-15 0,2 1 13 15,2 2-6-15,-5 0-1 0,4 0-17 0,-1-3 16 16,-2 1-7-16,-1 2-8 0,4-2 20 16,-3-1 3-16,2 4-13 0,-2-4 5 15,-1 1 0-15,1-1 3 0,-1 3 22 0,0-3-14 16,1 1-1-16,0 2-15 0,-1-2 8 0,0 2-1 16,1-2 1-16,-4-2-5 0,3 3 2 15,0 0 13-15,-3-2-8 0,3-1 8 0,-2 1-3 16,-1-1 18-16,0 4-9 0,3-3-22 0,-3-1 16 15,0 1-5-15,0 0-8 0,0-2 15 16,-3 1-22-16,3 1 15 0,0 2-3 0,0-2-5 16,-1-1 0-16,-2 0-10 0,3 0 10 0,-3 1 0 15,0-1-5-15,2 3 5 0,-2-3-2 0,-3-3 2 16,3 5 5-16,-2-1-2 0,-1 0 5 16,2-2-11-16,-2 1 14 0,2 1-9 15,-3 0-4-15,-3-2-11 0,3 5 26 0,0-4-10 16,-3 1-3-16,3-1-5 0,-3 1 18 15,0-2-10-15,-4 1-1 0,4 1 1 0,-1 0-6 16,-2 1-4-16,0-1 7 0,1 0-10 0,-1-2 0 16,-1 1 18-16,-2 2-8 0,1-1-5 0,2 3 7 15,-4-4-7-15,0 2-5 0,-4 4 8 16,0-4-13-16,-2 3-6 0,-1 1-2 0,-7 2-10 16,0 2-33-16,-13 2-42 0,-11 8-45 0,-9 1-239 15,-15 8-496-15,0 0 118 0,4-1 48 16,10-4 95-16</inkml:trace>
  <inkml:trace contextRef="#ctx0" brushRef="#br1" timeOffset="156509.76">18977 9510 481 0,'0'0'125'0,"0"0"95"0,0 0-12 0,0 0-9 16,0 0-14-16,0 0-37 0,0 0-5 16,0 0-12-16,-3-7-13 0,3 7 2 0,0 0-23 15,0 0-10-15,0 0-2 0,0 0-1 0,0 0-10 16,0 0-7-16,-10-2-16 0,10 2 0 16,0 0-7-16,0 0 12 0,-7-1-10 0,7 1-7 15,0 0 9-15,-10 0-14 0,10 0-4 0,-10-1 11 16,10 1 13-16,-7-5-23 0,7 5 10 15,-14-1-18-15,14 1 5 0,-13 0 0 0,13 0 13 16,-11-2-18-16,4 1 5 0,1-2 3 16,-1 1-21-16,7 2 18 0,-15-2-12 0,6 1 19 15,2 0-22-15,7 1-2 0,-14-5 1 16,7 4 6-16,0 0-13 0,7 1 11 0,-17-5 9 16,10 4-4-16,-2 1-14 0,2-2-1 0,-4 1 14 15,4-2-10-15,-2 1 8 0,-2 0 5 16,4 1-18-16,-3 0 13 0,-1-4-5 0,-2 4-5 15,6 1-1-15,-4-1 6 0,1-4-5 0,0 4-6 16,0 1-12-16,0-2 23 0,0-2-18 16,-1 3 13-16,1-2 22 0,0 3-32 0,-1 0 9 15,1-1 9-15,0 0-14 0,-1 1 1 16,-2-5 15-16,3 5-5 0,-4-1 5 0,4 1-18 16,-4-1-8-16,4-1-2 0,-3 2 12 15,2-3-17-15,1 3 20 0,-3-1-15 0,2 1 15 16,1 0-5-16,0 0 8 0,-1-3 2 0,1 3-10 15,0-3 2-15,-1 2 9 0,4 0-19 0,7 1 5 16,-20-2 16-16,10 2-23 0,0 0 15 16,-4-1-10-16,4 0 18 0,0-2-11 0,2 3 6 15,-2-2 5-15,0 1-8 0,-1 1-5 16,1-1 2-16,1-1 1 0,-2-1-6 0,1 2 11 16,0 1 0-16,-1 0-3 0,1-2-3 15,-3-2 6-15,2 3 13 0,1 0-11 0,0-1-10 16,-1 2 5-16,1-1 10 0,0-3-2 0,-1 2-13 15,1 2 0-15,-4-1 28 0,4 1-25 16,-3-1-8-16,2-1 5 0,-2-1-13 0,3 2 21 16,-4 1-6-16,4 0-12 0,-1 0 18 0,-2-3-16 15,3 0 0-15,-1 3 8 0,-2-1-2 0,3 0 22 16,-1-1-5-16,0 2-15 0,-2 0 3 16,2-2-3-16,1 2 3 0,-4-3 2 0,1 1 2 15,3 2-7-15,-4 0-2 0,1-1-3 0,-2 1 2 16,2 0 6-16,-1-1-3 15,-2-1 0-15,1 2-5 0,2-3 15 0,-4 3-15 16,3 0 2-16,-3 0 8 0,3-1-2 0,-3 1-6 16,1 0-2-16,1 0 5 0,-1 0-5 0,1 0 10 15,-1 0 0-15,-2 0 0 0,5 0 1 16,-4 0-4-16,3 0-7 0,-3 0 0 0,4 0 7 16,-2 0 6-16,-1 0-8 0,2 0 8 0,0 0-11 15,0 0 6-15,1 0-3 0,0 0 2 16,2 0-2-16,-3 1 3 0,3-1-6 0,-2 3-9 15,0-3 9-15,-1 2 3 0,0-1-8 0,-3 0 19 16,1-1-4-16,1 2-4 0,2 1 2 0,-1-2-5 16,0 0-3-16,0-1-4 0,-2 2 2 15,2-1 17-15,4 0-19 0,-4 3 9 16,3-2 3-16,-2-2-2 0,2 0-8 0,-2 1 2 16,3 4 1-16,-1-4-1 0,1-1 8 15,0 1-7-15,-4 4 9 0,4-4-14 0,0 0 9 16,-1 1 3-16,2 0-5 0,-2 1 0 0,-2 0 0 15,3-3 3-15,0 4 7 0,-4-1-5 0,3-2-5 16,0 4 13-16,-2-3-23 0,3 0 12 16,-4 3-4-16,4-2 4 0,-4-3-4 0,4 4-3 15,-3-1 5-15,2-2 2 0,-2 5 1 0,-1-3 4 16,4 2-4-16,-1-2-6 0,-6 4 14 16,7-1-16-16,-4-2-1 0,1 1 9 15,3-2-3-15,-4 4-5 0,3-4 2 0,-3 2 6 16,4 2-8-16,-3-4 7 0,2 3-4 0,-2-4-1 15,3 5 6-15,-1 0 10 0,-2-4-19 16,2 4-6-16,1-4 17 0,0 4-5 0,-1-1-8 16,1-4-5-16,4 5 3 0,-4-1 0 0,2-2 15 15,2 2-8-15,-1-3-7 0,-3 4-3 0,3-2 13 16,0-1-7-16,3 2-1 0,-2-3 5 16,2 4-14-16,-3-1 4 0,0 2 13 0,1-4-21 15,2 3 14-15,-2 0 1 0,3 3 1 0,-2-2 18 16,2-1-18-16,0 3 2 0,-1-3-17 15,1 1 25-15,0 0-5 0,-1 2-15 16,1-3 12-16,0 3 8 0,-1 0-12 0,3 3 2 16,1-3 2-16,-3 0-7 0,3 3-3 0,-3-2 13 15,3-2 0-15,0 4-8 0,0-2-2 16,0-1 7-16,0 2 1 0,0-1-8 0,3-1 15 16,-3 3-13-16,0-4 8 0,3 1-2 0,-3 0-6 15,1 3 0-15,3-4 3 0,-1-1-8 16,0 2 6-16,1-2-1 0,-1 0-5 0,0 1 3 15,1-1 7-15,2 4-2 0,-1-3 10 0,1-3-10 16,1 4 8-16,0-4-14 0,3 3 11 16,-3-1 0-16,3 0-10 0,0-1 10 15,-2 0-2-15,4 1-1 0,-2 0 6 0,1-4-1 16,3 4-12-16,-3-1 7 0,5 1 11 0,-6-3 2 16,7 0-10-16,-3 2-2 0,0 0 22 15,2-4-25-15,-1 2 3 0,1 3 7 0,2-5-3 16,-2 3 1-16,-1 0 10 0,5-3-6 0,-3 3-7 15,1-3-5-15,-2 3 13 0,2-4-6 0,1 4-2 16,-1-4 13-16,-1 4-20 0,0-3 12 16,1 3 7-16,-2-4-19 0,-1 3 4 0,1-3 3 15,2 3-2-15,-5-2-3 0,1-1 5 0,2 2 2 16,-1-2 6-16,-2 0-6 0,4-2 11 16,-3 6-13-16,0-5 3 0,-1 0-1 15,2 3-2-15,1-2 8 0,-3-1 5 0,5 1-8 16,-5-2-3-16,4 1 6 0,1 2-8 0,-2-1 10 15,2 0-5-15,-1-2 6 0,3 2-11 16,1 2 0-16,-7-4 7 0,6 1-4 0,0 0-3 16,-2 1-3-16,2 0 6 0,-3 0 0 0,4-1-3 15,-4 1 7-15,3-2-7 0,1 0 8 0,-1 1 0 16,1 2-11-16,3-3 13 0,-4 0-5 16,4 2-5-16,-3-2 5 0,3 0 3 0,-1 1-16 15,1-1 8-15,-3 0 13 0,3 0-13 0,0-1 0 16,0 1-7-16,0 0 9 15,0 0 1-15,0 0-8 0,-1-2 5 0,1 2-8 16,0 0 8-16,-3 0 5 0,2-3 5 0,-2 3-12 16,0 0 2-16,2-1 0 0,-5 1-5 0,3 0 7 15,-1 0 1-15,1-2 10 0,2 1-1 16,-6-1-17-16,4 2-2 0,-4-2 9 0,0 0 6 16,4 2-21-16,-1-1 10 0,1 1 14 0,0-2-22 15,-2-1 11-15,2 1 6 0,3 2-4 16,0-2-2-16,-1 0 0 0,2-2-2 0,2 2 12 15,1-3-10-15,-4 2 13 0,3-2-13 0,-4 3 2 16,-2-2 8-16,3 0-15 0,-3 1-2 0,3-4 7 16,0 0 0-16,-3 6 12 15,-2-6-14-15,-1 4 2 0,0-4-3 0,1 2 8 16,-1 2 3-16,-2-4-8 0,2 2-5 0,-2-1 13 16,2 0-6-16,-5-1-2 0,5 4 13 15,-5-5-18-15,4 1 5 0,-3 3-3 0,0-2 6 16,-1-2 10-16,1 1-6 0,0 0-14 0,0 3 1 15,-4-3 14-15,0 0-8 0,4 5-2 0,-4-4 7 16,0-1 2-16,-2 3-14 0,1-2-1 16,1 2 23-16,-2 0-12 0,2-3-3 15,-3 3 3-15,2-2-6 0,-1 4 6 0,-1-4-3 0,-1 1 0 16,1-1-3-16,0 0 0 0,0 2 21 16,0-2-20-16,-1-2 4 0,1 1-2 0,0-1 13 15,-3-1 0-15,3 1-16 0,-1 0 8 16,0-2 19-16,-1 1-1 0,-2-4-6 0,1 3-4 15,-1-1-13-15,0-3 28 0,0 1-28 16,-2-1 13-16,-1-2-3 0,-1 1 1 0,1-2-4 16,-6-1 1-16,3 3 0 0,-8-6-1 0,4 0 14 15,-6 1-21-15,-1 0 2 0,0 0 9 0,-7-2-6 16,2 3-8-16,-6 0 3 0,-2 1 3 16,-10-5-3-16,-5 1 5 0,-6 5-5 0,-3 6-5 15,-4-3-11-15,-6 7 6 0,2 6-8 0,5 1-51 16,-10 4-23-16,-2 5-56 0,-3-3-167 15,-16 15-622-15,0-1 115 0,0 3 77 16,-1-2 111-16</inkml:trace>
  <inkml:trace contextRef="#ctx0" brushRef="#br1" timeOffset="158945.22">19015 11801 552 0,'0'0'208'0,"0"0"-19"0,0 0-10 0,0 0-12 15,0 0-24-15,0-5 8 0,0 5-13 0,0 0-104 16,-4-5 19-16,4 5-4 0,0 0 7 15,-3-8-12-15,3 8 10 0,-6-3 4 0,6-1-17 16,0 4 0-16,-4-5-2 0,4 5-3 0,-6-5 10 16,2 3-26-16,4 2 16 0,-10-6 5 0,6 3-13 15,4 3-25-15,-7-5 9 0,1 3 14 16,-2 0-3-16,2-1-13 0,2-1 1 0,-5-2 19 16,5 6-20-16,-7-7-2 0,1 6 2 0,0-2 1 15,-1-1 9-15,1 2 1 0,-3-3-1 16,-1 2-7-16,1 0 0 0,-1-1-11 0,3 1 1 15,-6 1-6-15,4-1 16 0,-5 0 0 16,5 2-8-16,-4-5 5 0,0 6-12 0,0-3 14 16,0-1-6-16,-1 3-1 0,2-3 10 15,-2 1-10-15,-2 1 3 0,3 0-1 0,-4-3 9 16,5 4-8-16,-5-1 7 0,3-3-23 0,-2 5 13 16,3 0-5-16,0-3 21 0,-4 2 7 15,1-3-36-15,6 4 90 0,-6-2-18 0,3 0 0 16,-4-3-5-16,7 4-3 0,-3 1-4 0,0 0-11 15,3-2 5-15,-3-3-11 0,1 5 1 16,-2-1-5-16,1-1-13 0,0 0 13 0,0-1 15 16,0 3-23-16,-1-3 5 0,5 2 15 15,-4-2-22-15,3 1-13 0,-3 1 20 0,4 1-10 0,-1-2 15 16,-3 1-28-16,3-3 13 16,-3 4-8-16,-1-1 8 0,5-2-8 0,-4 2 3 15,3-2-3-15,-3 3 6 0,1 0-16 0,1-2 5 16,-1 1-5-16,-2 1 2 0,2 0 6 0,-2 0 2 15,1 0-7-15,-3 0 5 0,-1 0-16 16,4 0 10-16,-4 0 4 0,0 1-1 0,-1-1 7 16,1 2-6-16,0-2-12 0,1 0 9 0,-1 0-3 15,0 0-8-15,1 3 21 0,-1-2-10 16,1-1-8-16,0 1 7 0,2-1-10 0,-3 0 8 16,2 2 0-16,1-2 3 0,2 1-8 15,1-1 20-15,-1 0-20 0,-2 0 3 0,5 0 2 16,-4 4 10-16,3-3-5 0,0 1 5 15,1-2-2-15,-1 0-18 0,3 0 7 0,-2 1 6 16,2-1-11-16,-2 2 13 0,2 1-10 0,1-3 8 16,-3 1-1-16,2 0 3 0,1 1-12 15,-3-2-1-15,-1 3 5 0,1-2 6 0,-2 2 5 16,-1-2-14-16,1 4 17 0,-4-3-16 0,1 1 7 16,0 2-2-16,-1-3 5 0,-2 3 0 0,0-2-10 15,1 4 3-15,0-1 2 0,3-2 12 16,-1 1-12-16,-2-2-5 0,3 4 10 0,0-4 8 15,6 2-18-15,-6-3 0 0,7 3 13 16,-3-2-21-16,-1 2 13 0,4-3-5 16,-4 4 2-16,4-2-4 0,0-1 4 0,-1 1-7 15,1-3 5-15,0 6 12 0,3-4-17 0,-4 4 0 16,1-3 10-16,1 0-3 0,1 3 1 0,1-4-1 16,0 3 6-16,-2 0-1 0,-2 1-9 15,4-4 12-15,1 5-18 0,-1-1 13 0,-1 0-13 16,2-1 8-16,-1 1 2 0,4 1 14 0,-4-1-19 15,0 1 0-15,3 1 8 0,-2-1-2 16,2 0-6-16,1 1 21 0,0-1-26 0,-1 0 3 16,0 2 0-16,1-2 10 0,0 4-13 0,2-2 13 15,1 0-10-15,-3 0-6 0,0 3 11 16,3-4-5-16,0 1-6 0,0 3 11 16,0-1 3-16,0-4-6 0,3 2-2 0,-3 3 10 15,0-4-28-15,3 1 28 0,-2-2 2 0,2 3-9 16,0 1-6-16,1-4 0 0,-3 3 5 15,2-3-4-15,3 1 4 0,-2-1 5 0,2 0-12 16,1-1 15-16,0 3-3 0,3-2 8 0,0-1-2 16,1 3-11-16,2-3 3 0,2 0 5 0,-2-2 0 15,0 1 8-15,2 2-3 0,1-2 5 16,1-2 1-16,4 3-1 0,-4-6 0 0,4 6 13 16,0-5-18-16,-1 3 8 0,4-2 0 15,-3 2-6-15,2-3-4 0,1-2 17 16,0 3-14-16,0 0 6 0,-1-1-12 0,-2-2 8 15,3 0-8-15,0 2-5 0,-1 1 2 0,1-2 11 16,-3-1-5-16,3 1-1 0,-4-1-17 0,4 2 22 16,-2-2 9-16,1 1-16 0,-3-1 8 15,4 0 12-15,-3 0-23 0,-1 1 1 0,1-1 15 16,0 3-13-16,-1-3-3 0,1 1 11 0,-1-1-13 16,0 2 2-16,1-2 3 0,0 0 5 15,2 0-5-15,-2 0-2 0,3 0 4 16,-3 1-12-16,2 1 0 0,4-2 20 0,-5 3-20 15,5-2 20-15,-3-2-10 0,3 2 0 0,-3-1 0 16,3 0 15-16,4-1-4 0,0 1 4 16,-7-3-23-16,7 3 3 0,-4-2 10 0,4 1-7 15,-1 1 15-15,-2-3-13 0,0-1 0 0,2 3 2 16,-3-2-2-16,3-1 3 0,-2 2-1 16,3-3-2-16,0 2 3 0,-1 1 2 0,4-3-3 15,-6 1 9-15,6-2-4 0,-3 4-2 0,7-4 6 16,-10 3-19-16,2-1 16 0,1-1-3 0,-4 0-8 15,0-2 8-15,1 6-12 0,-1-6 9 16,0 2 1-16,-2-1-6 0,2-1 3 0,-4 0 0 16,1 2 0-16,0 0 5 0,1-3-7 15,-6 5 7-15,2-2-10 0,0-4-3 0,-1 4 11 16,-2 2 12-16,-1-4-20 0,3 2 8 16,-3 0-11-16,-3-3 3 0,3 5 12 0,-3-2-12 15,3-4 3-15,-4 7 2 0,1-4 5 0,0-1 13 16,-4 2-13-16,4-1-10 0,-4-1-3 15,4 0 8-15,-1-3 3 0,-3 5-14 0,1 0 11 16,-1-4 8-16,4 2-8 0,-1 0 5 0,-3-1-7 16,1-1-1-16,-1 1 18 0,0 1-12 15,-2-1 12-15,1 1-4 0,-2 1-4 0,0-2 9 16,0 1-14-16,-3 0 11 0,2-1 15 0,-6-1-10 16,4 1 0-16,-4 1 2 0,0-3-9 15,-1 2 4-15,-5-3 0 0,-1 0-4 16,-3 1-6-16,-1-1 13 0,-3-3-13 0,-5 4 0 15,1-1-13-15,-2-2 11 0,-4 4-3 0,-7 1 13 16,0-1 2-16,-6 1-25 0,-1 5-1 0,-3-1-4 16,-3 4-13-16,-4 0-21 0,-17 7-35 15,6 1-54-15,-8 2-123 0,8 6-297 0,-2 0-282 16,2 2 49-16,-2-3 138 0,0 2 72 0</inkml:trace>
  <inkml:trace contextRef="#ctx0" brushRef="#br1" timeOffset="162265.49">19333 16017 427 0,'0'0'146'0,"-6"-2"-3"15,6 2 1-15,0 0-19 0,-5-5 0 16,5 5 11-16,-6-5-26 0,6 5-5 0,-4-4-5 16,4 4-3-16,-6-5-23 0,6 5-4 0,-4-5 11 15,-2 1-11-15,6 4 4 0,-4-6-15 16,0 1 17-16,4 5 75 0,-9-5-40 0,5 1-4 16,1 2 6-16,-1-2-14 0,-3 1-1 0,3 0-29 15,-2-1 10-15,2 1-20 0,-5 0 15 16,5-1-10-16,-3 1-15 0,0 1 10 0,0-3-23 15,-2 4 5-15,-2-3 0 0,4 1-3 0,-3 1-10 16,-1-2 13-16,1 2-23 0,0-2-3 16,0-1 8-16,0 4-5 0,3-3-2 0,-4 1 9 15,1 0-12-15,3 0-3 0,-2-1-10 16,-2 1 0-16,4-1 18 0,-3 3-5 16,2-3 7-16,-2 1 6 0,1 1-28 0,-2-2 9 15,1 2 6-15,0-1 5 0,-1-1-21 0,1 2 19 16,0-3-14-16,-1 3 11 0,1-1-3 15,0-1-15-15,-1 2 3 0,-2-2 9 0,3 1-9 16,-1 0-1-16,-2-1 6 0,3 1 4 0,-4 1-9 16,1-3 4-16,-1 4 9 0,4-2 1 15,-5 2-17-15,2-2 10 0,0 1-5 0,-1 2-5 16,1-1 13-16,-2 0-11 0,-1-2-4 0,2 3 14 16,-3 0 1-16,0-2 2 0,0 2-17 15,-1 0 7-15,-2-1-8 0,0 1 13 16,2 1-5-16,-3-1 0 0,5 0 3 0,-2 2 7 15,-2-2 0-15,3 0-20 0,4 0 2 0,-5 0 13 16,2 3 11-16,1-3-21 0,-1 1 10 16,2 0 2-16,0-1-14 0,0 2 7 0,1-2 2 15,-2 3 1-15,2-3-13 0,-1 2 15 0,1-2-8 16,0 2 8-16,-1-1-5 0,3-1-10 16,-3 0 23-16,1 4-13 0,3-3-13 0,-4 1 18 15,0 1-18-15,0 0 13 0,1-1-2 0,-1 0 17 16,1 1-10-16,-1-1 3 15,0 1-8-15,4 1 5 0,-4-1 3 0,1-2-6 0,-1 4-2 16,1-3-2-16,2 0-19 0,-6 2 19 16,4-1 7-16,-1-1-10 0,0 4 5 0,0-3-3 15,-2 1 8-15,1-1-10 0,-1 1 5 16,-2 0 5-16,5 1-5 0,-5-2 5 0,2 2-7 16,2-3 17-16,0 3-2 0,-3-1-18 0,4-2 13 15,-2 4-16-15,2-3 8 0,-4 1 0 16,4-3 2-16,1 4-2 0,-1-1-2 0,-4-2-8 15,4 2 10-15,2-1-3 0,-6 2-7 0,4-1 5 16,-1 0 2-16,0 0 6 0,0-3 2 16,1 5 0-16,-1-3 8 0,0 1-8 0,1-1-3 15,-4 1-7-15,4 0 16 0,-2 0-14 16,-1-1-5-16,-2 0 3 0,1 2 8 16,0-1-8-16,0 1 2 0,0-3-5 0,0 4 16 15,0-3-16-15,0 2-2 0,0 1 10 0,-1-2 3 16,1 1-3-16,3 0 13 0,-6-1-8 15,6-1-5-15,-3 2 2 0,1-1-2 0,1 2 8 16,5-3-13-16,-3 1 2 0,-1 1 3 0,4-3 0 16,-1 2-5-16,1-3 3 0,0 5 19 15,-1-3-22-15,1 1-5 0,0-1 10 0,1 2 5 16,1-1-10-16,-2 2 18 0,0-3-16 0,-1 2 6 16,1 0-18-16,3 1 20 0,-4 0-3 0,1 0 3 15,-3 1-2-15,-1-1-21 16,4 1 21-16,-4 2 2 0,1 0 5 0,-2 1-13 15,2-1 8-15,-3 0 6 0,2 0-16 0,0-1 12 16,0 1 1-16,-2 1-16 0,1-1 8 16,-1-1 5-16,1 0-12 0,-1 2 2 0,-1-2-1 15,6 1 12-15,-3-1-12 0,1-1 6 0,-1 1-5 16,4-2-5-16,3 2 18 0,-4-4-6 16,2 3-4-16,2-2-8 0,0 1 7 0,1 0 18 15,-2-2-20-15,2 0-2 0,2 1 14 0,1 0-7 16,-1 0-10-16,-2 0 10 15,2 0-8-15,0 2-2 0,4 0-16 0,-6 0 29 0,3 1-3 16,2-1-8-16,1 0 8 0,-3 0-7 16,3 2 14-16,0-1-12 0,0-1 8 15,0 1-8-15,0 0 0 0,0 0 2 0,0-1 11 16,0-1-11-16,0 3 3 0,0-4-8 0,3 4 14 16,-3-3-17-16,1 0 1 0,2 0 10 15,0 2-5-15,-3-1-3 0,3-1 8 0,0-2-10 16,2 3 7-16,-5-1 9 0,3 0-12 0,1-2-4 15,-1 2 13-15,3-1-1 0,-2 1-2 0,2 1 5 16,-1-1-12-16,4 0 17 0,-2 0-5 16,0 0-7-16,1 0-4 0,1-1 9 0,1 1-3 15,1 0 8-15,2 2-8 0,1-3 5 16,0 1 3-16,-1 2-19 0,1-2 11 16,3 0 11-16,0 1-9 0,0-3-7 0,1 0 8 15,2 3-3-15,-3 0 5 0,1-1-5 0,1-2-5 16,-1 2-11-16,3 0 21 0,-5-2-10 15,2 1 5-15,1-1-5 0,-4 1 2 0,4-2 16 16,-4 1-13-16,-2 0 0 0,5-1 11 0,-5 0-9 16,4 0 3-16,-4-2-15 0,2 3 18 15,1 1-24-15,-1-3 27 0,1 2-14 0,-2-2 0 16,0 1-2-16,3 0 8 0,0-1 5 0,-3 0-11 16,2 1 8-16,-1-1-15 15,1 2 25-15,-2 0-38 0,3-2 28 0,-3-1-7 0,-1 2-3 16,5 0-3-16,-5-2 10 0,2 1 6 15,4 2-5-15,-1 0 4 0,-2-3 9 0,-1 2-21 16,1 0 17-16,2-3-14 0,3 3 2 16,-5-2-3-16,1 2 3 0,-3-2 0 0,3-1 8 15,0 2-11-15,0 0 16 0,-3-1-10 0,6-1 2 16,-6 1-8-16,6-1 21 0,-2 0-23 16,-1 1 13-16,0-1-3 0,0 0 5 0,0 0-20 15,0 2 13-15,0-2-11 0,1 0 13 0,-2 0-8 16,-1 0 9-16,4 0-1 0,-4 0-13 15,4-2 5-15,-4 2 1 0,2 0 7 16,0 0-5-16,-1-1-10 0,-1 0 15 0,1 0 13 16,2-1-16-16,-1 0 6 0,-3 2 2 0,6-2-15 15,-3-3 13-15,0 4 5 0,0-2-19 16,4 0 9-16,-1 1-3 0,-3-3 0 0,1 1-3 16,2 2 3-16,0-3 8 0,-2 2-3 0,-1-1-2 15,3 0 17-15,-3 1-22 0,1-1 4 16,2 2 3-16,-3-3 8 0,3 4-13 0,-3-5 10 15,1 4-10-15,-1-1 0 0,0-1-2 0,3 1 4 16,-3-1 1-16,1 1 2 0,-2 1 0 16,-1-2-2-16,1 2-6 0,-2-1 6 0,0 1-8 15,3-2 12-15,-4 3-7 0,2 0-12 16,-2-4 19-16,1 2-2 0,-1-1-7 0,1 2 2 16,0-1 5-16,-1-1 3 0,4 1-19 15,-3-3 11-15,3 2 3 0,-4 0 7 0,1 0-7 16,0-2 7-16,-3 2-18 0,5 0 6 0,-5-2-1 15,3 4 6-15,-1-3 2 0,-2 1-10 16,-1 0 15-16,0 0-15 0,1-2 7 0,1 2 16 16,-1 1-25-16,-4-1 14 0,3 0 6 0,0 0-8 15,-2 1-5-15,1-1 0 16,1-1 5-16,-2 2 13 0,-1-1-18 0,3-2 3 0,-4 3-13 16,5-2 7-16,-4 0-2 0,3 0 0 0,4-2-3 15,-4 1 18-15,0 0-17 16,-2 1 9-16,4-2 8 0,-5 0 19 0,4 3-29 15,-4-3 10-15,3 0 5 0,0 3-17 0,0-4 2 16,-3 1 12-16,0 0-12 0,4 0 0 0,-5-1 24 16,4-1-19-16,-3 1 0 0,4-2 8 15,-2 2-16-15,-2 1 0 0,0-3 1 0,1 2-6 16,1 0 21-16,-2-1-13 0,0 1 5 0,4-2-7 16,-5 1 7-16,1 1-8 0,-1-1 18 15,2 2-30-15,-2-2 20 0,-2 1-10 16,3 0 5-16,-4 1-2 0,0-3 35 0,2 2-23 0,-2-1 5 15,0-1 19-15,0 0-24 16,1 1 0-16,-4 0 18 0,6-1-25 0,-6-1 12 16,0 1 8-16,4 0-12 0,-4 1 1 0,3-1 11 15,-3-1-2-15,4 1-13 0,-4-1 2 16,3 1-3-16,-3 2-9 0,1-3 4 0,-1 0-7 16,3 2 5-16,-3 3-10 0,0-4 2 0,0 1 8 15,0 3-5-15,0-4-8 0,3 4 24 0,-6-2-9 16,3 0 9-16,0 0 1 0,-3-1-7 15,3 2 1-15,0 0-6 0,-4-3-8 0,0 3 13 16,1-1 0-16,3-2-18 0,-4 2 29 0,-2-1-6 16,3-1-15-16,-1 0 2 0,-2 1-2 15,1 0 0-15,-2-1 13 0,-2-2-6 16,2 0 1-16,-4 1 10 0,-2 2-6 0,3-3 1 16,-11 1-3-16,4 3 5 0,-7-3-35 15,0 5 4-15,-3 1-7 0,-4 2-28 0,-3 1-49 16,-8 4-36-16,-19 4-64 0,-4-5-176 0,-3 9-525 15,0 1 143-15,-1-4 13 0,0 1 125 16</inkml:trace>
  <inkml:trace contextRef="#ctx0" brushRef="#br1" timeOffset="163453.37">16113 7174 399 0,'0'0'164'16,"0"0"-13"-16,0 0-8 0,0 0-12 0,0 0-34 16,-4 4-8-16,4-4-4 0,0 0 12 15,0 0-18-15,0 6-9 0,0-6-4 0,0 0 8 16,0 8-22-16,-3 0 1 0,3-5 9 0,0 4-96 15,0 0-6-15,-3 1-1 0,3 2 5 16,0-1-3-16,-3 5 44 0,2-3-17 16,1 3-1-16,-3 2 0 0,3 1 5 0,-3-1-4 15,-1 2 6-15,3 1-4 0,-2 4-28 0,0 1-13 16,0-4-39-16,2 4-30 0,1-6-34 16,-3 4-465-16</inkml:trace>
  <inkml:trace contextRef="#ctx0" brushRef="#br1" timeOffset="163781.37">16099 7810 476 0,'-3'5'161'0,"3"-5"-18"16,-7 6-5-16,6-1-30 0,-2 1 17 0,0-2-40 15,0 4-11-15,2 1 8 16,-2-1-28-16,-3 6 2 0,3 1-20 0,-1 1-39 0,-3-1-17 16,3 5-1-16,-2-3 6 0,5 1 0 15,-5 2-8-15,3 0 17 0,-1-3-11 16,0 3 9-16,1 1 3 0,-1-4-5 0,4 0-11 16,-3 0 39-16,0 1-13 0,0-4 13 0,2-2-5 15,1 2 10-15,0-1 28 0,-3-1-2 16,3-2-29-16,0 3 26 0,0-1 0 0,0-4-7 15,0 2-11-15,0 0 0 0,3 0-8 0,-3 0 11 16,1-1-8-16,2 1 5 0,0-1-10 16,0 3-10-16,-2 0-44 0,2-4-28 0,0 3-87 15,1 2-299-15,0-1-206 0</inkml:trace>
  <inkml:trace contextRef="#ctx0" brushRef="#br1" timeOffset="166579.79">16069 8743 642 0,'0'7'207'0,"0"-7"-12"0,0 6-29 0,0-6-10 16,0 9-15-16,3-6-10 0,-3 3-3 0,0 1-23 16,3-2 2-16,-3 2-17 0,4 1 2 15,-1 2-41-15,0-2 13 0,0 5-56 0,-2-2-21 16,3 2 13-16,-4-1-8 0,3 3-5 0,-3-1-20 15,3 1 36-15,-2-1-11 16,-1 3 0-16,0-3-7 0,3 1 2 0,-3-2-2 16,0 2 17-16,0-3 6 0,0 2-5 0,0 1 7 15,0-5 10-15,0 5 6 0,0-5 5 0,0 1-1 16,0 1 9-16,0-3-1 0,0 1-5 16,0-3 11-16,3 1-18 0,-3 0 2 0,0 0 0 15,0-1 5-15,3-1-2 0,-3 1-18 0,0 2 5 16,1-1-6-16,2 3-4 0,0-1 5 15,-3 1-11-15,3-3-4 0,1 6 4 0,-3-3-27 16,-1 3 12-16,3 3-43 0,-3-2 7 16,-3 4 11-16,3-2-16 0,0 0 8 15,-1 1 10-15,-3-1-2 0,4-2-1 0,-3-3 21 16,3 2 13-16,-3 0-8 0,3-4 1 0,0 0-1 16,-3-2 13-16,2 0 5 0,1-1 8 15,0 3 5-15,0-3 7 0,0-1-12 0,0-1-10 16,0 2 15-16,0-1-11 0,0-2 6 0,0 3 15 15,1-1-20-15,2 0 12 0,-3-2 1 0,3 3-6 16,0-2-15-16,1 0 18 0,-3 2-26 16,5-4-4-16,-3 4 14 0,1-1-27 0,-1 0-9 15,0 0-48-15,1 2-23 0,3 3-53 0,-6-2 12 16,5 1 28-16,-3-1 5 16,0-1 21-16,-2 2 18 0,5-2 23 0,-3 2-26 0,-2-2 26 15,2-1 41-15,1 2 12 0,-1-1 6 16,-3-1 35-16,1-1-9 0,2-2 32 15,-3 2-2-15,0-3 3 0,3 4 25 0,0-5-2 16,-3-2-3-16,0 8-11 0,1-3 11 0,-1-5-12 16,3 8-14-16,-3-8-2 0,0 4-5 15,3 1-8-15,-3-5-16 0,0 10 22 0,3-9-9 16,-3 6 1-16,3-1-8 0,-2 0 10 0,-1 0-5 16,4 1-11-16,-4 5-9 0,3-3-34 0,0 1-15 15,-2 1-11-15,-1 2-63 16,3-1-13-16,0 3-26 0,-3-1 16 0,0-2-11 0,3 4-10 15,-2-5 8-15,2 3 10 0,-3-5-3 16,3 4-27-16,0-3 112 0,-3-1-6 16,1 0 37-16,3-3 48 0,-4 1 52 0,0-2 35 15,3 1 23-15,-3-4 8 0,0 5-18 0,0-7 3 16,0 10-13-16,3-9-3 0,-3-1-2 16,0 7-10-16,0-7-6 0,0 7-23 0,0-7 1 15,0 8-14-15,0-8 1 0,0 6-3 0,0-6-16 16,3 9 1-16,-2-6 2 0,-1 4-10 15,3-1 3-15,-3 0-6 0,3 2-12 0,1 0 2 16,-4 4-95-16,6 0-30 0,-2-2 15 0,0 5 18 16,-1 0-2-16,1 1 14 0,2-2-14 0,-3 1 17 15,1 0 6-15,-1 1 4 16,1 1-12-16,0 0 18 0,2-3-3 0,-3 1 3 16,1-1-1-16,-1 1 16 0,1 0-15 0,-1-5 15 15,1 4 3-15,-1-3 0 0,1-1 4 16,-4 1-4-16,3-1-5 0,0 1 4 0,-3-3 39 15,4-1-36-15,-4 3 11 0,3-2 10 0,0 0-3 16,0 2-16-16,-2 2 14 0,3 0 0 16,-1-4-6-16,0 2 3 0,-2 3-3 0,2-4 6 15,0 2-6-15,0 2 3 0,1-2 3 16,-1 3-6-16,0-3 1 0,0 4-16 0,-1-1 0 16,1 2 15-16,0 1-20 0,-3-4-5 15,3 3 26-15,-3 1-19 0,0 0 1 0,1-2 15 16,-1 1-26-16,-1 0 8 0,1-1 10 0,0-2 0 15,0 2 13-15,0 1 0 0,0-4 5 16,0 2-2-16,0 0-13 0,0-2 2 0,-3 1-5 16,3-1 3-16,0 1 15 0,0-1-13 0,0 1-7 15,0-1 13-15,0 2 35 0,0-3-38 16,0 3-16-16,0-3 21 0,0 3 8 0,0-3-31 16,3 3 23-16,-3-3-3 0,1 3 1 0,-1-3-3 15,3 4-1-15,-3-5-6 0,3 7 19 0,-3-4-9 16,3-1-42-16,-2 3 24 0,-1-1-24 15,3-2 14-15,0 4-19 0,-3-2 5 0,4-2 16 16,-4 1-5-16,0-1 25 0,3 1 3 16,-3-2-2-16,1-2-11 0,-1 5 18 15,0-4 5-15,0 0-16 0,0 2-1 0,0-2 22 16,0-2-20-16,0 2 12 0,-1 0 6 0,1-2-21 16,0-1 13-16,0 3 39 0,0-2-27 15,-3 0-4-15,3 1 10 0,0 3-13 0,0-1-10 16,0-1 5-16,0 3 18 0,3-4-21 0,-6 1 3 15,6 0 0-15,-2 2 5 0,-1-1 6 0,0-1-6 16,3 0-5-16,-3 4-13 0,0-6 5 16,3 5 13-16,0-1 11 0,-2-2-14 15,2 3 29-15,-3-1-31 0,3-4 20 0,-3 6 6 0,3-3-8 16,-3-3-5-16,0 4 5 16,1 0 0-16,-1-2-6 0,3 3-1 0,-3-2 4 15,0 2 6-15,4-1 9 0,-4 4-48 0,0-3-10 16,0 0-33-16,0 4 2 0,0-2 0 15,0 2-25-15,0 1 25 0,0-3-39 0,0 3 37 16,0-1-18-16,-4 0 20 0,4-2 31 0,0-2 22 16,-3-1-11-16,3-2 37 0,3 3 24 0,-3-3 9 15,0-1 19-15,-3-1 5 0,6-2-11 16,-3 1-9-16,0-2-16 0,0 2 15 0,0-1 3 16,0-4-11-16,0 7-7 0,0-3-7 15,0-1 7-15,4 0-18 0,-4 5 0 16,3-3-5-16,-3 0-11 0,4 0 11 0,-4 4-26 15,3-3-2-15,0 3-49 0,-3 3 6 0,4-4 12 16,-4 4-13-16,3-3 26 0,-3 4-29 0,0-4 16 16,3 3 11-16,-3-3-21 0,0 3 25 15,3-4 39-15,-2 0-49 0,-1 1 26 0,4 0 2 16,-4-3 5-16,0-1 9 0,3 0-1 0,-3-1-3 16,0 1-2-16,3 1 16 0,-3-3-11 15,0-2 5-15,1 4 16 0,-1-1-21 16,3-2-10-16,-3 3 22 0,3-3-14 0,-3 0 7 15,3 2 8-15,-3-6 0 0,0 11-13 16,1-7 8-16,2 2-33 0,-3 2 12 0,3 3 16 0,0-1-6 16,-3 1-2-16,0-3-8 0,3 7-2 15,-1-5-23-15,-2 7 23 0,0-4-36 16,0 0 20-16,0 5 6 0,0 1-16 0,0-1-21 16,0-1 9-16,0 0 2 0,0-1 25 0,0-3 31 15,0 1 1-15,0 0 4 0,0-3 16 0,0 0-6 16,0 2 9-16,-2-2-1 0,2-4-8 15,0 3 11-15,0-1-10 0,0 3-6 0,2-4 3 16,-2 3 16-16,0-3-14 0,0 6-25 0,0-3 46 16,0 3-33-16,3-1 3 15,-3 2 9-15,0 3-7 0,3-3 5 0,-3 6-23 0,0 0 16 16,0-2-1-16,0 5-20 0,-3 1-34 16,3 1 24-16,0-1-8 0,-3 3-5 15,3-3 5-15,0-3 15 0,-5 3-15 0,5-4-5 16,0-1 13-16,0 2 4 0,-3-4 16 0,0 4 3 15,3-2 0-15,0-4-3 0,-3 1 3 0,3 1 17 16,0-4-4-16,0 1 2 0,0-4-3 16,0 3-4-16,0-3-1 0,3 4 5 0,-3-5-7 15,0 4 3-15,0-3-16 0,0 3 5 0,3-3 2 16,-3 6 9-16,0 0-11 16,0-1-13-16,0 7-5 0,0-4 18 0,0 4 21 15,0-3-26-15,0 4-23 0,-3 0-3 0,6 1-2 16,-6 2 18-16,3 2-92 0,-3-1 2 15,2-3 20-15,1 4-1 0,0-4 11 0,-3 0 27 16,0-3 33-16,3 0 25 0,0-4 21 0,-3-1 18 16,2 0-1-16,1-1-14 0,0 0 22 0,0-5 1 15,0 4-29-15,0-3 10 0,0 0-2 16,1-1-7-16,-1 2 17 0,0-1-15 0,3 1-11 16,-3-1 3-16,3 3 6 0,0 2-6 0,1-2-8 15,-1 3-2-15,0-1 5 0,2 1 3 16,-2 2-47-16,0 0 9 0,0 4 1 15,1-2-4-15,-1-1 10 0,0-3-18 0,-3 2 2 16,4 0 24-16,-1-2-3 0,1 6-20 16,-3 1 2-16,2-7 18 0,-3 7-11 0,3 0-9 0,-3 0 22 15,3 3-9-15,0-6 2 0,-2 6 7 16,-1-3-40-16,3-3 35 0,-3 3 13 0,3 0-12 16,0-2 4-16,-3 2 9 0,1 0-16 15,2-4 40-15,-3 0-22 0,4-4-3 0,-1 4-10 16,-3-3 16-16,4 0-6 0,-1 0-5 0,1 0 26 15,-1-3-21-15,0 3-5 0,4 2 11 16,-3-3-4-16,2-1-1 0,-2 2-11 0,-1-1-13 16,4 1-5-16,-1 1 0 0,2 3 0 0,-2-2 3 15,-2 0 2-15,3-1 8 0,-4-1 0 16,3 4-3-16,2-1 3 0,-5 4-59 16,1-2 61-16,2 1-20 0,-2 1-13 0,-1-3 16 15,1-1-3-15,-4-4 5 0,3 5 21 0,-2-4-26 16,2 0 15-16,-3 3 0 0,0-2 8 15,0-1 0-15,3 3-15 0,-3-3 12 0,0 1 3 16,0-2-5-16,0 0 10 0,0 3-5 0,0-1 8 16,0-1 10-16,0 0 7 0,0 3-7 15,0-2-25-15,0 1 9 0,0 2 16 0,0 0-43 16,0-1 27-16,0 0 11 0,0-2-10 0,0 1 9 16,0 2-4-16,-3-3 36 0,3 0-42 15,-3 1 16-15,3-2-23 0,0 0 15 16,-4 2 3-16,4-1-3 0,-4-2-5 0,4 2-2 15,-3-1-1-15,2-2 16 0,-2 0-20 0,0 2 12 16,0-2-18-16,-1 3 8 0,1-2 3 16,0 1-8-16,-2-2 12 0,2 3-1 0,0-3-4 15,0 1 11-15,-1 2-11 0,-2-3-9 0,5 3 2 16,-5-1 28-16,3 0-21 0,-2 4-4 16,-1 1-49-16,3 0 30 0,-1-5 21 0,1 6 10 15,0-5-5-15,3 0-17 0,-4 1 19 0,1-3-2 16,3 2-7-16,-4 1 7 0,4 1 5 0,-1 1 0 15,1 4-7-15,0-1 0 16,0 0 2-16,-3 0-8 0,3 0 21 0,0 0 0 16,0-1-15-16,0 1 40 0,0-4-22 0,0 1-21 15,-3-3-11-15,3 1-22 0,-3-2-18 16,3 0-75-16,0-10-53 0,0 6-514 0,0-3 37 16</inkml:trace>
  <inkml:trace contextRef="#ctx0" brushRef="#br1" timeOffset="170636.91">18718 7104 445 0,'0'0'138'16,"-6"-4"-12"-16,6 4-29 0,-1-7-15 0,1 7 20 15,-4-3 0-15,4 3-35 0,0 0 5 0,-3-6 7 16,3 6-38-16,0 0 41 0,-3-6-23 15,3 6-8-15,0 0-2 0,0 0-16 0,0 0 18 16,0 0-20-16,-1-3 7 0,1 3-5 0,0 0-2 16,0 0-15-16,0 0 9 0,0 0-17 15,1 18 2-15,-1-11 13 0,0 2-10 16,0-1 76-16,0 0-9 0,0 2-6 0,0 1-20 16,0 2 5-16,0-3 10 0,-1 5-8 15,1 0-15-15,0-3-5 0,0 2-10 0,0 2-21 16,0-4 18-16,0 3 1 0,0 0 4 0,1 2-10 15,-1 0 0-15,3-1-8 0,0 1 1 16,-3 0 4-16,4-1-7 0,-3 2-3 0,2 0 0 16,0 3 13-16,-3-3 8 0,3 2-10 0,-3 1-29 15,3-3 16-15,-2 1 7 0,-1 3-2 16,3-2-11-16,-3 2 16 0,0-3-10 0,0 5 5 16,0-6-11-16,0 4 14 0,3-2-14 0,-6 1 24 15,6-2-16-15,-3-1 0 0,0 2 8 16,0-2-8-16,0-1 1 0,3 0-6 15,-2 0-15-15,-1-1 22 0,3 0 9 0,1 1-19 16,-4-5 6-16,3 5 2 0,-2-1-2 0,2 1 10 16,0 0-8-16,0 1-10 0,1-3 8 15,-1 6-1-15,0-4 1 0,0 0-3 0,-2-1-2 16,6 2-6-16,-4-3 8 0,-2 1 1 0,2-1-4 16,0 4 13-16,0-3-2 0,-2-1-8 15,2 0 8-15,0 0-13 0,0 2 5 0,-2-3-10 16,3-3 23-16,-1 4-10 0,0-2 5 0,-3-1-13 15,4 1 2-15,-1-1 8 0,-3 1-12 0,3-1 4 16,1 5 1-16,-4-5-3 16,3 2 0-16,0 1 8 0,-3 0 2 0,5 0-5 15,-2 0 0-15,0 0-7 0,0 2-1 0,1 0 3 16,-1-1 3-16,0 1-9 0,0 0 12 16,-2-1-1-16,6 1-8 0,-7-2 6 0,4 2 4 15,-1 1-12-15,0-3 10 0,1 2-2 0,-1-1 7 16,0 0-7-16,0 1-14 0,-2-1 11 15,2 0-5-15,1 2 5 0,-1-2-2 0,1 2 12 16,-1-1-10-16,0 1 13 0,1-1-18 0,-1-1 7 16,0 2-12-16,1 0 13 0,0 2 2 15,2-2-13-15,-2 0 16 0,2-3-3 16,-2 3-10-16,2-1-3 0,-1-2 5 0,1 1 14 16,-3-3 9-16,4 1-20 0,-3 0 3 0,2-3-6 15,-2 3 8-15,3-3-12 0,-4 0 4 16,1 2-5-16,2-5 16 0,-2 3-8 0,3 2 15 15,-4-2-12-15,1-3-1 0,2 6 1 0,-2-4-6 16,-1 0-86-16,3 2 25 0,-1-2 10 16,1 1 3-16,-5-3 2 0,5 2 6 0,-3 4 12 15,1-6-10-15,-1 3 5 0,4 2 6 0,-3-2-4 16,-1-3 11-16,1 6 26 0,2-3-29 16,-3-1-2-16,1 3 5 0,3-4-3 0,-6 1 14 15,2-2 1-15,3 3-4 0,-2 1-3 16,-1-4 8-16,0 3 5 0,1-4-26 0,-1 0 34 15,-3 1-16-15,7 1 13 0,-6-2 10 16,2-1-30-16,0 1 9 0,-3 0 11 0,3 0 3 16,1 1-1-16,-4 0-12 0,3-1 18 0,-3-2 18 15,3 2-47-15,0 1 21 0,-2 1 8 16,3-1-16-16,-4 0 16 0,3-1-6 0,1 3-7 16,-4-3 8-16,3 1 4 0,0 2-7 0,-3-2 6 15,3-1-9-15,1 3-12 0,-4-2 30 0,3 1-10 16,0-1-5-16,-3 2-2 15,5-2 2-15,-5-1 5 0,3 1-18 0,-3 2 26 16,3-3-11-16,-3 1 6 0,3 2 7 0,-2-2-17 0,-1-1 9 16,0 2 1-16,0-1 10 15,0 0-15-15,0 2-3 0,0-2-8 0,0 4 5 16,-1-3 1-16,1 0-6 0,-3 0 11 0,3 1-9 16,-3-2-9-16,0 0 23 0,3 2 2 15,0-3-5-15,-1 3-2 0,-3 1-1 0,1-5-27 16,3 4 27-16,-3 1 6 0,0-2-13 0,2 1 15 15,-2 0 5-15,3 2-27 0,-3-2 9 0,0-2 16 16,2 2-3-16,-2 0-12 16,0 2 12-16,-1-1-13 0,3-1-10 0,-5 1 26 15,3 0-3-15,3-1-7 0,-4 0 7 0,1 3-28 16,0-3 98-16,-1 4-14 0,4-3-17 16,-7 1 17-16,4 0-12 0,3-3-8 0,0 6-7 15,-4-5 2-15,4 3 0 0,0-2-8 0,0 3-8 16,-3-3 1-16,6 3-11 0,-6-3 11 0,6 0 10 15,-3 2-23-15,-3-2 15 0,6 2-26 16,-3-1 14-16,0-2 2 0,0 3-11 0,3-3-2 16,-3-2-15-16,0 5 20 0,1-3 1 0,-1 1-17 15,0-3 19-15,3 2 0 0,-3 1-8 16,0-1-2-16,0 1-3 0,0-3 5 16,0-1 10-16,4 3-15 0,-4-2 0 0,0-1 8 0,0 3 0 15,0-3 7-15,0 0-10 0,3 2 16 16,-3-1-24-16,0-1 8 0,0 0-15 15,0 2 18-15,1-1-29 0,-1-4 19 0,3 5 2 16,-3-1 12-16,0-1-12 0,3 3 11 0,-3-3-6 16,0 0-5-16,0 2 2 0,0 0 6 15,0-1 0-15,3 2-1 0,-3-2 1 0,0 0-3 16,0 5-10-16,0-4 8 0,1 1-9 0,-1 0 4 16,0 2 10-16,3 0-8 0,-3-3 7 0,0 4 1 15,0-2-6-15,0 0-7 0,3 3 3 16,-3-3-8-16,3 3 10 0,-3 0-3 15,3-3-2-15,-2 5 2 0,-1-1 3 0,4 1 13 16,-1-2-18-16,-3 0 8 0,3 4-6 0,-2-1 18 16,2-2-30-16,-3 2 18 0,3 1-1 15,0-3-4-15,-2 2 2 0,2 1 7 0,-3-3 3 16,3 3 1-16,-3-1-9 0,3-2-4 0,1 3-3 16,-3-1 7-16,2-1 8 0,-3 5-2 15,3-7 0-15,-3 6 10 0,3-4-13 0,-2-2-8 16,2 3 19-16,0-2-14 0,0 2 3 0,-2-2-10 15,2 2 10-15,0-6 8 0,1 4 0 0,0-1-3 16,-1-3-13-16,0 6 16 0,1-9-15 16,-1 6 4-16,-3-3-2 0,3 2 3 0,1-1-8 15,-1-2 7-15,1 2 1 0,-1-1-16 16,-2 2 26-16,2-2-5 0,3-1-14 16,-5 3 12-16,2-1-1 0,0 1-13 0,0-1 13 15,1-4-13-15,0 7 8 0,-1-5-7 0,1 3 14 16,-1-1-4-16,0-4-8 0,1 6 5 0,-1-4-3 15,0 3-2-15,0-1-3 0,2-2 14 16,-2 3-6-16,0-1-16 0,1 0 19 0,-1 0 7 16,3 2-20-16,-2-3 7 0,-1 2 19 0,2 0-6 15,-2 2 0-15,0 0-5 0,1 2-5 16,2-2 3-16,-3-2-11 0,1 3 13 0,3 1-5 16,-3-2 3-16,-1 2-3 0,3 1 10 15,-2-3-13-15,-1 2 1 0,4 1 4 0,-3-3 4 16,2 2 4-16,-2 1-18 0,2 2 18 15,-2-2-20-15,2-2 2 0,-1 1 8 0,1 1 3 16,-2 0 2-16,2-1-13 0,-2-1 14 0,-1 2-4 16,4 3-2-16,-3-4-2 0,-1 1 12 15,4 1-10-15,-4 2-3 0,0-1 6 0,4 1-1 16,-3-1-12-16,0 4 13 0,2-5 4 0,-2 5-17 16,-1-5 20-16,0 5-12 0,1-2 7 0,-1 1 0 15,1-3-8-15,0 5 1 0,-1-7-3 16,0 4 5-16,0-2 5 0,0 0-10 15,-2 0-18-15,2-3 36 0,0 5-19 0,0-2 6 16,-2-4 0-16,3 7 11 0,-4-4-1 0,3 0-5 16,-3 1 10-16,3-1-12 0,-2-1 0 15,2 4 4-15,-3-3-14 0,0-1 7 0,3 4 17 16,-3-4-34-16,0 1 22 0,0 1-13 0,3-1-2 16,-3-2 5-16,0 5 17 0,0-2-6 15,0-4-1-15,0 7-3 0,-3-4 14 0,3-1-11 16,0-1-8-16,-3 4 11 0,3-2-8 0,-3-1 15 15,3 2-23-15,-1-1-2 0,-2-1 23 0,3 4-5 16,-3-4-11-16,-1 2 3 16,3 2-2-16,-2-4 4 0,0 2-7 0,0-1 0 15,3 0 10-15,-4-1-2 0,1 3-6 0,0-3-10 16,0 0 18-16,2 3 8 0,-6 0-10 0,4-3 17 16,-1 4-22-16,1-4-6 0,-1 6 11 15,1-6 2-15,-3 0 2 0,5 5-9 0,-6-1-1 16,4 0-2-16,-1 0 10 0,1-4-5 0,0 0 5 15,0 2-15-15,2-2 20 0,-5 1-12 16,3-1 2-16,2-1 0 0,-3 2-10 0,1 0 10 16,0-3 2-16,2 2-7 0,-2 0 0 0,0-2 7 15,-3 1 4-15,5 1-6 0,-2 3-8 0,0-3 18 16,-1 0-7-16,0 0-1 0,1 1-4 16,0 0-3-16,2-1-3 0,-2 0 16 15,-3 0-6-15,5 2-2 0,-2-1 0 0,0-1-2 16,-1 0-6-16,4-3 10 0,-4 2-7 15,4 1 3-15,-3-3-3 0,0 2 10 0,0 1-13 16,3-3 13-16,-1 2 0 0,-2-1-10 0,3 0 3 16,-3 2 9-16,0-2-2 0,3 1-10 0,-4 0 5 15,4 1 0-15,-4 1 0 0,4-5-5 16,-3 6 15-16,3-2-20 0,-4 0 13 0,4-4-3 16,-3 3 7-16,3 1-17 0,-3-1 28 0,3 0-18 15,-4 1-5-15,4-1 10 0,0 1-5 0,0 1 13 16,-3-5-13-16,3 7 2 15,0-5-2-15,0 1 0 0,-3 0-2 0,3-2 7 0,0-2-8 16,0 3 6-16,0 0-11 0,0-1 8 16,0-4 13-16,0 6-21 0,0-4 16 15,0-1-10-15,0 3-1 0,0-1 6 0,0 0-9 16,0-2 9-16,0 1 0 0,0 2-14 0,0-1 9 16,0-3-3-16,0 6 15 0,0-4-15 0,3-1 12 15,-6 4-1-15,3 0-9 0,0-2 3 16,0-2 8-16,0 5-16 0,0-2-5 0,0-2 18 15,0 0-5-15,0 1-5 0,0 2 3 0,0-4 7 16,0 5-10-16,0-4 7 0,0-1-4 16,0 3 4-16,0-2 11 0,0-1-16 0,0-2-2 15,0 3 13-15,0-1-3 0,0 0-2 0,0 1-3 16,0-1 2-16,3 1-7 0,-3-5 0 16,0 7 8-16,0-5 4 0,0 4-9 15,0-3 12-15,0 2 10 0,0-1-25 0,3-2 3 16,-3 5-9-16,0-2 11 0,0-1 0 0,1 2-2 15,-1-3 4-15,0 3 1 0,0-3-23 0,0 4 35 16,0-5-25-16,3 5 5 0,-3-1-1 16,0-3 6-16,0-1 3 0,0 4 12 0,0-3-7 15,0 2-13-15,0-1 0 0,0-2-3 0,3 4 3 16,-3-3 8-16,0 0 7 16,0 0-10-16,0 2 7 0,0-1 4 0,0-2-6 15,0 2-5-15,0-2 5 0,0 1-2 0,3-1-3 16,-3-1 2-16,0-2-12 0,0 2 2 0,0 0 0 15,3 1 14-15,-2 0 4 0,-1 0-15 16,0 1 5-16,3-2 2 0,1 1 6 0,-4 0-16 16,0 0 19-16,3-1-24 0,-2 3 8 0,-1 0 5 15,3-4-8-15,-3 3 10 0,3 1-2 0,0-1 6 16,-2 0-9-16,-1-1-2 0,3 2 10 16,0-2-13-16,-3 2 6 0,3-1 7 0,-2-1-8 15,2 3 1-15,-3-2-1 0,4 0 1 0,-1 1 2 16,-3 1-3-16,4 2 11 0,-1-1-8 15,-3-2-8-15,3 2 6 0,0 0-4 16,-2-3 4-16,2 3 10 0,-3-3-1 0,3 3-9 16,-3-3 2-16,3 0-5 0,-2-1 2 0,-1 0 3 15,0 1-8-15,4-4 16 0,-4 0-13 16,3 1 7-16,-3-2 4 0,3 1-9 0,-3 0 0 16,0-2 14-16,4-1-9 0,-4 2 14 0,0-6-22 15,3 8 1-15,-3-4-7 0,0-4 14 0,0 9-15 16,0-4-33-16,0 0-43 0,-3 1-195 15,3 0-607-15,-7 2 84 0,0-2 104 0,0-2 52 16</inkml:trace>
  <inkml:trace contextRef="#ctx0" brushRef="#br1" timeOffset="176438.41">23422 2231 488 0,'0'0'77'0,"0"0"49"16,-4-6 2-16,4 6-52 0,0 0 4 15,0-6 2-15,0 6-23 0,0 0 15 0,0-9-20 16,0 9-1-16,0-5 9 0,0 5-26 0,0 0 4 15,4-9 9-15,-4 9-16 0,0 0 80 0,0-5 0 16,0 5-14-16,0-5 17 16,0 5-1-16,0 0-36 0,0-6 16 0,0 6-34 15,0 0-2-15,0 0 15 0,3-7-2 0,-3 7 2 16,0 0-17-16,0-4 19 0,0 4-22 16,0 0-15-16,0 0 7 0,0-6-28 0,0 6 17 15,7-3-9-15,0 1 0 0,3 0-1 0,7 1 3 16,10-3-5-16,4-1-2 0,13 1-11 0,15-2 16 15,6-2 2-15,4 1-8 0,5-1 3 16,19 3-2-16,-1-2-1 0,3 1-9 0,-2-1 1 16,6 0-14-16,-4 3 4 0,-15 0-9 0,-2 2 7 15,0 0 13-15,0 2 2 0,-5 0-5 0,2-2-2 16,0 4 2-16,-6-1-7 16,2 0-9-16,-6 4 9 0,1-4-3 0,-1 2 18 15,-13 0-16-15,-6-1 1 0,-2 1 0 0,0-3-1 16,-5 1-12-16,-5 1 20 0,0-2-15 0,-6 1 2 15,2 2 21-15,-5-3-20 0,-4 1 2 16,1-1-8-16,-4 0 24 0,-3 2-27 0,-2-2-2 16,0 0-7-16,-2 2-3 0,-1-2-21 0,-1 1-35 15,-9-1-92-15,11 1-29 0,-11-1-33 0,-4 4-573 16,4-4 161-16,-16 5-26 0</inkml:trace>
  <inkml:trace contextRef="#ctx0" brushRef="#br1" timeOffset="176937.81">23790 2164 552 0,'0'0'190'0,"0"0"66"0,0 0-34 0,0 0-4 16,0 0-8-16,0 0-26 16,0 0-30-16,35-6-3 0,-18 3-28 0,12-1 0 15,0 1-1-15,12-1-9 0,22-5-28 0,5 2-6 16,6 0 0-16,19 0-10 0,6 1 0 0,0-6-10 15,4 4 0-15,-4 1-13 0,0 1-2 16,7 0-11-16,-7 0-5 0,6-1 0 0,-1 1 8 16,-2 1-8-16,-3-2-2 0,-3 2-6 0,-14 2-9 15,10-4-4-15,-13 3 6 0,-1-1 15 0,3 1-10 16,-5-3-23-16,-3 4 8 0,1-2 9 16,-8 1 4-16,0 1-8 0,-16 0-3 15,-6 1-5-15,-3-1 2 0,-8 1 1 0,-7 0-3 16,0 1 13-16,-5-1-3 0,-3 2 8 0,1-2-3 15,-4 2-5-15,-2 0-7 0,-2 0 15 16,-1 0-3-16,0-1 0 0,-2 0 1 0,-8 1-3 16,13-2-1-16,-7 1-17 0,-6 1 5 0,7-3-5 15,-7 3-5-15,0 0-18 0,0 0-36 16,0 0-67-16,0 0-104 0,0 0-638 0,0 0 110 16,-31 6 44-16,15-4 92 0</inkml:trace>
  <inkml:trace contextRef="#ctx0" brushRef="#br1" timeOffset="185504.83">2083 1161 578 0,'0'0'253'16,"0"0"3"-16,0 0-25 0,0 0-37 16,0 0-17-16,0 0-8 0,-10-5-18 0,10 5-18 15,-10-1-8-15,10 1-35 0,-18 1 7 0,2 0-12 16,-2 2 4-16,-5 0-4 0,-1 1-29 16,-4 2 0-16,1 1-25 0,-7 1-62 0,0 0 8 15,3 2-2-15,-3-2-3 0,7-1 5 0,-1 2 23 16,4-3-31-16,-3 2 18 0,3-1-15 15,4-1 18-15,2 0-1 0,1-2 9 0,0 2-6 16,1-1-7-16,4-1-3 0,0-1 15 0,0 1 1 16,3-1-1-16,1 0-2 0,2-2 8 15,-4 3-14-15,3-2 4 0,7-2 2 16,-11 3 0-16,5-1 5 0,1 1 2 0,5-3-12 16,-9 3 5-16,9-3-3 0,-6 3-12 0,5 1 20 15,-2 2-3-15,0 1-12 0,3 1 15 16,-1 4-11-16,1 2 4 0,1 5-4 0,-1 2 9 15,3 5 4-15,-3 10-7 0,0 0 16 0,3 3-17 16,-2 0 4-16,-1 16 2 0,3-4 10 16,3 2 8-16,-6-10-3 0,3-5-12 0,-3 2 7 15,1-3-5-15,2-1 0 0,1-2 3 0,-1-1-3 16,-3-3-5-16,3-2-2 0,1-3 4 16,-4 0 3-16,3-5 11 0,-2-1-11 15,2 0 0-15,0-3 0 0,-3-3-20 0,3 0 30 16,-3-3-7-16,1 2 20 0,-1-4 18 0,2 1-18 15,-1-1 18-15,-1-2 5 0,4 0-10 16,-4 0 59-16,0-1 23 0,3 0-26 0,-3 0-2 16,0-5 0-16,3 5-21 0,-3-5 8 0,0 7-10 15,0-7-6-15,0 7-2 0,0-7-23 16,3 4 13-16,-3-4 7 0,1 5-22 0,-1-5-24 16,0 0-12-16,6 4 15 0,1-2-1 0,-7-2-17 15,24-4-5-15,-3 3-2 0,9-3-34 16,22-4-31-16,13 1-128 0,14-13-120 15,-4 15-552-15,13-7 86 0,1 1 113 0,3-4 35 16</inkml:trace>
  <inkml:trace contextRef="#ctx0" brushRef="#br1" timeOffset="187189.66">26768 1119 622 0,'0'0'240'0,"-3"-8"-7"15,0 5-8-15,3 3-89 0,-4-6-8 0,4 6-21 16,-3-6-4-16,3 6-8 16,-4-2-16-16,4 2-5 0,0 0-12 0,0 0-19 15,-1-6-5-15,1 6 19 0,0 0-9 0,0 0-7 16,0 0-10-16,15-2-8 0,-5 1 16 15,4 1-14-15,3-2 1 0,6 1 74 0,5 0-13 16,3-2-23-16,6 0-8 0,5-1 13 0,-3 2-10 16,-3-4-5-16,1 3-1 0,-3-1-24 0,-3 0 24 15,-2 0-14-15,-3 1-6 0,-2 0-7 16,-3-1 2-16,-2 2-8 0,-4-1-4 0,-2 2-1 16,3 0 5-16,-6 1 3 0,-2-3-2 15,-1 3-16-15,1-1-5 0,-8 1 23 16,13 1-20-16,-5 2-11 0,-5-1-7 0,0 3 15 15,0 2 2-15,-3 1-2 0,3 3 3 0,-6 3-6 16,3 4 11-16,0 0-21 0,0 4 13 0,-3 5 3 16,0 5-1-16,1 3-10 0,-1 2 1 15,0 2 9-15,0 15 3 0,3 0-5 0,3 1-7 16,-3-1 14-16,5 1-9 0,-2-1 2 0,0-3 5 16,4-1 0-16,-4-8-5 0,3-4 3 15,-2-1-3-15,-1-2-21 0,4 0 21 0,-6-3 0 16,2-3 0-16,0-2 0 0,0 0 8 15,-3 1 0-15,1-3 4 0,-1-3-9 0,0-2-1 16,0 0-7-16,0-3 0 0,0-1 5 16,0-3-7-16,0 1 14 0,0-3-12 0,0 1 10 15,0-1 21-15,0-3-11 0,0 1 1 0,0-1 12 16,0-2 2-16,-1 0-4 0,1 1-5 16,0-1 12-16,0-6 0 0,0 8 21 0,1-4 2 15,-1-4-2-15,0 0-5 0,-2 8 2 0,0-5-13 16,2-3-2-16,0 0 13 0,-8 4-16 0,8-4-15 15,-12 0 2-15,12 0 1 0,0 0-8 16,-17-4-8-16,6 1 0 0,1 2 15 16,-7-1-17-16,0 1 22 0,-7 1-14 0,-4-2-1 15,-13 4 0-15,-20 2-38 0,-7 3-16 0,-27 11-35 16,-9 6-136-16,-43 13-709 0,-10 1 87 16,-10-5 64-16,-14-1 125 0,-17-2 62 0</inkml:trace>
  <inkml:trace contextRef="#ctx0" brushRef="#br1" timeOffset="190788.01">27718 2042 268 0,'-6'-4'105'0,"6"4"-5"0,0 0 2 0,-7-2-27 15,7 2-1-15,-7-3 3 0,7 3-52 16,0 0 24-16,0 0 30 0,0 0-22 0,0 0 14 16,-13 2-78-16,13-2-1 0,0 0 8 0,0 0 84 15,-4 4 1-15,4-4-13 0,0 0 4 16,-3 7 4-16,3-7-6 0,0 5-10 0,0-5-10 16,0 7 12-16,0-7-7 0,7 5-18 0,-4-1-61 15,4-1 32-15,3 2-12 0,4-2 85 16,10-1-8-16,6 1-1 0,11-3 4 15,21 2-29-15,9-4 23 0,5-3-25 0,23-2 10 16,-3 5-8-16,10-6-18 0,0 0 0 0,3 1 13 16,4-1-17-16,8 1 6 0,-6 1 6 15,-2-2-10-15,-1 2 13 0,4 0-9 0,1 2-22 16,3-1 13-16,3 4-16 0,-5-2-2 0,-5 0 25 16,-4 2-20-16,-8 1-3 0,1 0-2 0,-20-2 2 15,1 1 5-15,-5 4 6 0,1-3-11 16,-2 0-7-16,-4 0-1 0,-5 0-2 0,-6 1 3 15,-8-1 7-15,-11 2-13 0,-4-2 3 0,0 0 8 16,-6 0-10-16,-5 1 12 0,-2-1-10 16,-3 2 13-16,-4-1-3 0,-3-1 31 15,-1 0-10-15,-2 1 7 0,-2-1 8 0,-1 0 5 16,-3 0-5-16,-7 0 3 0,17-1-24 0,-17 1-4 16,10-1 12-16,-10 1-12 0,6-2-19 15,-6 2 24-15,0 0-1 0,0 0-12 0,0 0-2 16,0 0 1-16,0 0-14 0,0 0-3 0,0 0 2 15,-23-6-46-15,23 6-25 0,-10 0-79 0,10 0-75 16,-17 2-195-16,6 1-393 0,1 0 138 16,-4-2 27-16</inkml:trace>
  <inkml:trace contextRef="#ctx0" brushRef="#br1" timeOffset="192314.31">1656 2906 547 0,'0'0'192'0,"0"0"-28"16,0 0-5-16,0 0-1 0,0 0-27 0,0 0-8 15,24-4 0-15,-7 4-16 0,4-2-12 0,10 2-8 16,9-4-8-16,5 2-7 16,13-3 7-16,7 2-4 0,1-4-11 0,4 3-3 15,2-1-84-15,0-2-13 0,4 2 18 0,16-3 0 0,0 3 6 16,0-4-1-16,-16 2 28 16,-1 1-7-16,-4 0 15 0,5-1 8 0,-5-2-21 15,1 2 15-15,0-2-7 0,-6 0 5 0,-2 3-10 16,-2-3 25-16,-4 4-14 0,-14 0-14 15,-7 0 20-15,-2 4-17 0,-9-3-8 0,-1 2 8 16,-4 1 5-16,-1-1-15 0,-3 1 35 0,-3 1-30 16,-3-2-1-16,1 2-7 0,-1 2 6 0,-4-1 6 15,-7-1-19-15,6 2 2 0,-2 1-26 16,-4-3-38-16,0 7-44 0,0-7-66 16,0 0-34-16,-7 10-524 0,4-5 51 0</inkml:trace>
  <inkml:trace contextRef="#ctx0" brushRef="#br1" timeOffset="193389.92">6333 2988 373 0,'-8'-3'218'0,"8"3"-3"0,-10-4-18 0,4 2 3 16,6 2-1-16,-10-3-12 16,10 3-13-16,-8-1-13 0,2-3-30 0,6 4 5 0,-7-1-6 15,7 1-35-15,0 0 5 0,-7-4-13 0,7 4-21 16,0 0-7-16,0 0 0 16,0 0-8-16,20-2 0 0,-6 2-12 0,3-1-1 15,7 1-2-15,10-2 5 0,4-1 18 0,23-1-21 16,5 0-86-16,9-2 14 0,4 1-2 15,16 1-7-15,1 0 25 0,-4-2-15 0,-14 0 10 16,-2 1 7-16,-1 1 9 0,-4 0-1 0,2-1 62 16,-5 0-3-16,0 3-5 0,-6-4-5 0,-1 3 8 15,-9 1-21-15,-12-2 5 0,-2 2-2 16,-3 0-6-16,-4-2-14 0,-5 4 9 0,-2-1-5 16,-3 1 19-16,0-1-14 0,-4-1-2 0,0 1 10 15,-3 1-5-15,-1-2-18 16,-2 2 8-16,-2-1-20 0,2 1-16 0,-11 0-26 15,13 0-13-15,-13 0-35 0,14 0-33 0,-10 3-88 16,-4-3-84-16,7 5-481 0,-4-5 48 0,-3 0 154 16</inkml:trace>
  <inkml:trace contextRef="#ctx0" brushRef="#br1" timeOffset="194024.52">8931 2958 309 0,'0'0'126'0,"0"0"-19"16,20-6 8-16,-10 4 18 0,4-2-51 0,7 4-5 16,6-2 66-16,4-3 6 0,9 2-16 15,19-4-100-15,5 3-7 0,9-5 2 16,-1 6 23-16,6-6-35 0,-3 5 4 0,-3-1 8 15,4 1-15-15,-2 1 51 0,-1-2-31 0,-2 0 11 16,0 2 10-16,5-2-36 0,-4 1-6 16,3-1 37-16,1 0-21 0,-2 0 3 0,2 0 7 15,-8 0-20-15,-3 0 23 0,-3 0 0 0,-4 0 15 16,-11 0-53-16,-9 4 5 0,-7-2 30 16,-4 2-30-16,-3-2-3 0,-4 3 23 0,-2-3 5 15,-5 1 3-15,1 2 13 0,-3-2 12 16,-1 2-7-16,-1-2 0 0,-9 2-47 0,15-1-12 15,-15 1-18-15,9 1-25 0,-9-1-32 16,0 0-109-16,0 0-16 0,-3 4-522 0,3-4 54 16</inkml:trace>
  <inkml:trace contextRef="#ctx0" brushRef="#br1" timeOffset="206430.14">9536 2848 496 0,'0'0'195'0,"-7"-3"2"0,7 3-18 16,-7-4-5-16,7 4-92 0,-7-3 0 15,7 3 15-15,-3-2 5 0,3 2-43 16,0 0-23-16,-7-3 13 0,7 3 7 0,0 0-18 16,-7-2 16-16,7 2-33 0,0 0 4 15,0 0-2-15,0 0 11 0,0 0-29 0,0 0 10 16,0 0-2-16,0 0 12 0,0 0-4 0,24-3 2 15,-17 3-31-15,3 0 26 0,0-1 3 16,3 1-16-16,-1-1 8 0,4 0-11 0,-2-1 1 16,3 0 17-16,3 0-4 0,-2-1-14 0,-1 0 1 15,0 3 12-15,-3-3-2 0,3 1-3 0,-4 0 8 16,1-1-5-16,-4 2-5 16,0 0 4-16,1 0 1 0,-1-1 8 0,-3 0-6 0,-1 2 5 15,-6 0 9-15,12-2-12 0,-12 2 9 16,12-2 18-16,-12 2-19 0,10-1 16 15,-10 1-2-15,5-2-19 0,-5 2 3 0,0 0 8 16,10-1-16-16,-10 1-2 0,0 0-23 0,6-2-16 16,-6 2-43-16,0 0-59 0,0 0-61 0,0 0-37 15,10 2-521-15,-10-2 51 0,4 1 161 16</inkml:trace>
  <inkml:trace contextRef="#ctx0" brushRef="#br1" timeOffset="207883.8">10263 2828 327 0,'0'0'92'0,"0"0"-25"0,-9 0 30 16,9 0 59-16,0 0-2 0,0 0-13 15,0 0-16-15,0 0 8 0,0 0-7 16,0 0-4-16,0 0-19 0,-10-1-1 0,10 1-2 0,0 0-21 15,0 0 3-15,0 0 10 16,-8-2-10-16,8 2-13 0,0 0 8 0,0 0-23 16,0 0-21-16,0 0 1 0,0 0 9 0,0 0-7 15,0 0 7-15,0 0-20 0,0 0 3 16,0 0-3-16,0 0 5 0,-7-2-5 0,7 2 0 16,0 0 3-16,0 0 12 0,0 0-22 0,0 0 7 15,0 0-5-15,0 0-11 0,0 0 9 0,0 0 7 16,0 0-39-16,0 0 42 0,0 0-13 15,0 0-6-15,0 0 24 0,0 0-23 0,0 0 2 16,0 0-2-16,0 0 2 0,0 0 10 0,21-3-4 16,-21 3-80-16,13-3 8 0,-6 2 7 15,4-2 8-15,2 1 0 0,1-1-3 16,0 1-7-16,0-2 10 0,2 0 21 0,2 1-19 16,-1-1 27-16,0 1 22 0,0 0-41 15,0-1 13-15,4 1 5 0,-7 0-15 0,3-1 23 16,-1 0 26-16,-1 1-29 0,-2 2-7 0,0-2 7 15,-2 1 0-15,-1 0 3 0,0 0 3 16,-2 0 4-16,1 1-2 0,-2 0 3 0,-7 1-6 16,11-4 13-16,-11 4-2 0,10 0-11 0,-10 0 6 15,6-1-16-15,-6 1 29 0,0 0-11 16,10-1-5-16,-10 1-5 0,0 0-6 0,0 0 9 16,0 0-8-16,0 0 27 0,0 0-14 15,0 0-3-15,0 0 5 0,0 0-13 0,0 0 6 16,0 0-39-16,0 0-15 0,0 0-21 15,0 0-92-15,-13 9-125 0,10-4-464 0,3-5 118 16</inkml:trace>
  <inkml:trace contextRef="#ctx0" brushRef="#br1" timeOffset="214104.87">25359 5335 245 0,'0'0'123'0,"0"0"-18"0,-6-6-26 0,6 6 14 16,0 0-6-16,-4-3 5 0,4 3 2 15,0 0-81-15,-3-4 8 0,3 4-8 16,0 0 12-16,-6-4 70 0,6 4 15 0,0 0-13 16,0 0 13-16,-4-5-10 0,4 5 23 0,0 0-44 15,0 0 11-15,-3-3-21 0,3 3-5 16,0 0 15-16,0 0-15 0,0 0-10 0,0 0 2 15,0 0-10-15,0 0-12 0,0 0 12 0,0 0-16 16,0 0-14-16,0 0 7 0,0 0 8 16,0 0-19-16,0 0 11 0,0 0 0 0,10 18-12 15,-7-10 9-15,4 3 11 0,4 2-21 0,-1 2 0 16,0 2 8-16,4 0-15 0,-1 2 10 16,4 3-3-16,0-1-8 0,0 1 4 15,0 2-9-15,1 0 18 0,-2-2 3 0,2 3-13 16,2 0 6-16,-3-2 7 0,-2 2-13 0,4-2 5 15,-4 2 3-15,1-5-13 0,-2 1 10 16,-1-1-5-16,-1-2 5 0,1 1 6 0,-3-1-14 16,1-1 8-16,-1-5-17 0,-4 2 17 0,1-3-7 15,0 2 2-15,0-2-3 0,-4-3 11 0,4-1 5 16,-4 3-13-16,1-3 16 0,0 0-6 16,-1-3-20-16,2 3 10 0,-3-1 8 0,1-4 0 15,0 3-13-15,0-3 5 0,-3-2 5 0,4 8 5 16,-4-8-10-16,3 6 6 15,1-4 9-15,-4-2-28 0,1 4 24 0,-1-4 2 16,0 0-3-16,6 4 0 0,-6-4 1 0,0 0 7 16,3 4-3-16,-3-4 6 0,0 0 5 0,0 0-8 15,1 5-8-15,-1-5 0 0,0 0-10 16,0 0-30-16,0 0-16 0,0 6-13 0,0-6-61 16,0 0-67-16,0 0-56 0,0 0-100 0,-4 3-407 15,4-3 106-15,0 0-7 0</inkml:trace>
  <inkml:trace contextRef="#ctx0" brushRef="#br1" timeOffset="214517.89">25842 5791 509 0,'0'-7'171'0,"0"7"-30"0,0 0-21 15,3-5-7-15,-3 5-13 0,0 0-10 0,0 0-16 16,0 0 10-16,0 0-10 0,0 0-40 0,7 13 4 16,-3-5 3-16,1 1-5 0,-3-1 5 15,1 0-21-15,3 1 11 0,-5 0 5 16,5 2-16-16,-2 2 11 0,0-2 0 0,2-1-18 15,-2 2 7-15,-1-1-10 0,3 3-5 0,-2-3 16 16,-1 1-8-16,1-1 0 0,0-3-6 16,-1 0 26-16,0 1-33 0,-2-2 18 0,2-2-7 15,-3 0-1-15,3 1 26 0,0-2 10 0,-2 2 5 16,-1-6 0-16,3 8 77 0,-3-5 10 16,0-3-12-16,0 6-8 0,0-6-14 0,0 0-9 15,0 0-5-15,-4 2-11 0,4-2-7 16,-10 0-1-16,10 0-12 0,-20 2-5 0,7-2-8 15,-8 3-5-15,-3-2 5 0,-7 3-38 16,-7 3-31-16,-20 7-74 0,-20 5-295 0,17 2-489 16,-12 4 131-16,15-7 57 0,0-5 84 0</inkml:trace>
  <inkml:trace contextRef="#ctx0" brushRef="#br0" timeOffset="-204227.1">23931 6692 685 0,'0'0'241'0,"-3"-2"-21"0,3 2-71 16,0 0-29-16,-4-6-12 16,4 6 9-16,0 0-27 0,-3-5-11 0,3 5 3 15,0 0-10-15,0 0-6 0,0 0-14 0,0 0 1 16,0 0-2-16,0 0-22 0,23 6 19 16,-7-1-20-16,-1-1 6 0,9 3-11 0,10 1 7 15,5 1-4-15,14 1 71 0,5 4-35 0,1-3 22 16,3 1-10-16,-1-1-12 0,1 3-8 15,-4-4 12-15,3 1-27 0,-9 1 7 0,-8-3-16 16,-7-1 4-16,-3-4-4 0,-6 3 9 16,-1 1-16-16,-2-6 0 0,-5 4 2 0,-3 0-4 15,3-3-6-15,-9 0 13 0,3 2-2 16,-1-4-13-16,-3 4 12 0,1-3 9 0,-4-2-19 16,4 1 8-16,-5 0 21 0,0 3-14 0,-6-4 6 15,10 2 13-15,-10-2-13 0,7 1-13 0,-7-1 2 16,8 2 16-16,-8-2-41 0,0 0-5 15,0 0-13-15,9 0-15 0,-9 0-44 0,0 0-5 16,0 0-94-16,0 0-91 0,-1-7-585 0,1 7 102 16,-2-4 46-16,2 4 110 0</inkml:trace>
  <inkml:trace contextRef="#ctx0" brushRef="#br0" timeOffset="-203844.4">24888 6669 601 0,'0'0'215'16,"0"0"-28"-16,0-6-28 0,0 6-19 0,0 0-12 16,0 0 13-16,0 0-64 0,0 0 20 0,0 0-20 15,0 0 0-15,21 8 7 0,-15-3-27 16,1 3-14-16,0-6 16 0,3 6-10 0,-3 1-14 15,3-2 4-15,1 1-1 0,-1 2-17 16,0-2 15-16,4 4-21 0,-7-1 0 0,6-3 13 16,-2 3 3-16,-4-3-5 0,3 2-6 15,0-2-12-15,-6-1 0 0,5 1 15 0,-5-2-8 16,2 1-5-16,-1-3 6 0,1 2 30 0,-5-2-23 16,2 1 20-16,3-3 47 0,-6-2 17 0,0 8-17 15,0-8 2-15,-9 8-18 0,2 1-2 16,-8-1 12-16,-8 2-15 0,-18 11-12 0,-7 2-9 15,-3-2-7-15,-18 11-25 0,-6 7-47 0,0-4-117 16,-4 13-743-16,-6 2 105 0,-4 0 59 16,-20 6 82-16</inkml:trace>
  <inkml:trace contextRef="#ctx0" brushRef="#br0" timeOffset="-200473.8">26273 7066 570 0,'0'0'162'15,"0"0"-6"-15,0 0-5 0,0 0-23 16,0 0 13-16,0-7-21 0,0 7 15 0,0 0-30 16,0 0-7-16,0 0-19 0,0 0 0 0,-10-2 1 15,10 2-21-15,0 0 2 0,-13 0-15 0,13 0 10 16,-12 0-12-16,12 0-3 0,-17 2-8 15,12-1-10-15,5-1 3 0,-12 1-6 0,6 3-4 16,6-4 9-16,-11 2-4 0,7 0-8 0,4-2-13 16,-9 6 12-16,5-5-12 0,4-1 5 15,-6 3 1-15,6-3-14 0,-8 5 16 0,8-5-8 16,-3 6 2-16,3-6 16 0,0 3-21 16,0-3 3-16,0 0-2 0,0 8 4 0,0-8-4 15,0 0 2-15,3 8 2 0,-3-8-2 16,0 7-5-16,5-5 5 0,-5-2-10 0,6 7 10 15,-3-4 5-15,0 3-5 0,-2-4-5 0,2 4 3 16,0-2 4-16,1 0 6 0,-1 0-11 16,-3 2 11-16,3 0-23 0,1-1 27 0,-4 0-9 15,0 3 2-15,-4-2 5 0,1 3-2 0,-4-1 2 16,0 1-2-16,-2 0 5 0,-2 1-8 16,-2-1-13-16,1 1 21 0,-4-3-11 15,2 3 9-15,-1-3-11 0,-4 0 13 0,5 0-3 0,-3-3 8 16,4 0-6-16,3-1-1 0,-4-2-6 15,4 2-15-15,3-3-65 0,7 0-53 16,-11-3-64-16,11 3-82 0,-3-5-450 0,3 5 33 16,14-13 146-16</inkml:trace>
  <inkml:trace contextRef="#ctx0" brushRef="#br0" timeOffset="-199505.75">26881 6869 570 0,'2'-8'169'16,"-2"8"-2"-16,1-2-16 0,-1 2 18 0,0 0-13 15,0 0 49-15,0 0-19 0,0 0-24 16,0 0-22-16,0 0-1 0,0 0-37 16,-10-2 11-16,10 2-26 0,0 0-8 0,-14 8-2 15,5-6-6-15,2 2-12 0,2 0-2 0,-4 0-1 16,5 1 3-16,-2-3-18 0,-1 4-3 0,4-5-7 15,-2 4-3-15,-1-3-5 0,3 1 0 16,3-3-15-16,-7 6 5 0,4-4 5 0,3-2-3 16,-4 6-7-16,1-2 2 0,3-4-2 0,-4 5 2 15,4-5 3-15,0 8-13 16,0-8 2-16,0 0 6 0,4 8 5 0,1-6-8 0,-5-2-3 16,2 7 3-16,1-5 8 0,2 4-23 15,-3-4 20-15,1 2-18 0,3-2 1 0,-1 2 9 16,-2 0-4-16,-3-4 17 0,7 7-15 15,-4-4-2-15,2 2 20 0,-5-5-13 0,5 4 2 16,-2 1 6-16,-3-5-13 0,3 5 8 0,-4 1-1 16,1-6 4-16,-8 9 2 0,4 0-13 0,-5-3 10 15,2 2 0-15,-7 0 0 0,4 1-2 16,-1-3-3-16,1-2-15 0,0 2 10 0,-1-3-18 16,6 3-15-16,-6-4-44 0,7 2-92 0,4-4-102 15,-11 1-561-15,8-1 105 16,3 0 23-16</inkml:trace>
  <inkml:trace contextRef="#ctx0" brushRef="#br0" timeOffset="-198650.83">27408 6811 660 0,'0'0'202'0,"0"0"-20"15,0-4-18-15,0 4 17 0,0 0-24 0,0 0 9 16,0 0-23-16,0 0-17 0,0 0 9 0,0 0-19 16,-4-4-6-16,4 4-85 0,0 0 8 15,0 0-9-15,0 0 6 0,0 0-9 0,0 0-3 16,-24 6 0-16,18-5 7 0,-1 0-4 0,-1 3-9 15,0-2 6-15,-3-1-5 0,3 4 3 0,1-2 7 16,0 0-26-16,-2 2 18 16,5-3-4-16,-3 4-11 0,0-2 10 0,1 0-3 15,5 0-14-15,-5 1 9 0,3 2-14 0,2-5 9 16,0 5 11-16,1-3 10 0,1 3-26 16,0-1 5-16,2-2 1 0,0 1 7 0,4 3-5 15,-1-2 0-15,1-3 2 0,1 4 1 0,1-3 2 16,-2 2-10-16,4 1 8 0,-4-3-1 0,3 0 8 15,-1 0-22-15,-1 2 4 0,-1-1 10 16,-1-2 24-16,-2 4-39 0,2-6 13 0,-2 2-5 16,0 2 0-16,-4 1 10 0,0-6-7 0,-4 11 14 15,-3-3-19-15,-3 0-1 0,-3 1 3 16,-3-1 13-16,-3 1-24 0,2 1 19 0,0-3-29 16,0 0 6-16,0 1-19 0,0-1-27 0,3-3-75 15,1 2-5-15,-1 1-112 0,4-5 17 16,6 4-460-16,-2-4 27 0</inkml:trace>
  <inkml:trace contextRef="#ctx0" brushRef="#br0" timeOffset="-197978.97">28078 7043 632 0,'0'0'228'15,"0"0"-6"-15,0 0-4 0,0 0-103 16,0 0 10-16,0 0 6 0,0 0-31 0,-4-3 20 15,4 3-15-15,0 0 5 0,0 0-25 0,0 0 7 16,0 0-18-16,-11-4 8 0,11 4-21 16,0 0-2-16,-19 4-10 0,11-3 5 0,0 0-11 15,-1 0-12-15,-1 0-6 0,0 1-9 0,0 2 9 16,3-3-17-16,-1 2 82 0,-1 2-11 0,5-4-5 16,-5 4-15-16,4-3-3 15,-2 2-10-15,1 0-25 0,3-1 10 0,-1 3-11 16,1 0 6-16,0-4-11 0,3 5 8 0,-4-3-15 15,4-4-3-15,4 7 10 0,-4 0-2 0,3-5 5 16,2 4-23-16,-3 1 15 0,1-4-2 16,3 3-3-16,-5-3 8 0,5 3-13 0,-1-3 0 15,-2 3-3-15,4 0 11 0,-4-3-6 0,0 3 1 16,3-2-6-16,-2 2 6 16,0-4-3-16,0 4 0 0,-1-2 0 0,-3-4-5 0,3 7 2 15,-3 0 1-15,-3 0-1 0,0 0-2 0,2-3 5 16,-6 3-5-16,0 0 2 0,-2 1-4 15,-2 0 17-15,-3 1-31 0,-2-1-20 16,2 0-23-16,0 1-61 0,-3-1-69 0,0 0-91 16,3 0-559-16,1-3 96 0,2 0 65 0</inkml:trace>
  <inkml:trace contextRef="#ctx0" brushRef="#br0" timeOffset="-197201.68">28173 7392 268 0,'0'0'210'0,"7"-1"-8"0,-7 1 21 15,7-5-44-15,-7 5 0 0,0 0-7 0,9 0-6 16,-9 0-7-16,0 0-11 0,0 0-86 16,0 0 2-16,5-3 2 0,-5 3-4 0,0 0-6 15,0 0 11-15,0 0-26 0,0 0 5 16,-27 3-3-16,20 2-7 0,-4-4-15 0,1 1 9 16,3 3-4-16,-3-4-21 0,3 2 18 0,0-2 3 15,0 3-16-15,-3-2-5 0,6 3 13 16,-2-3-8-16,-1 2-7 0,7 0-3 0,0-4 5 15,-6 8 10-15,6-1-2 0,0-7-8 0,3 9 3 16,0-5 7-16,1 1 1 0,2-2-6 16,1 3-13-16,4-2 1 0,-2 1-1 15,1 1 3-15,-2-3 3 0,5 2 2 0,-3-2-8 16,1 3-2-16,-1-4 15 0,0 1-10 0,1 1-2 16,-4 3-3-16,2-5 0 0,-2 5 15 15,1-5-10-15,-5 1 10 0,3 3-7 0,-5 1-6 16,2 1 6-16,-6-1-3 0,-1 2 2 0,-2 0 3 15,-5 2-2-15,1 2-19 0,-3-2 6 0,-1 3-38 16,0-2-11-16,-4 2-49 0,2 1-127 16,-2-4-26-16,-2 4-494 0,3-3 58 0</inkml:trace>
  <inkml:trace contextRef="#ctx0" brushRef="#br0" timeOffset="-196419.36">28659 7910 645 0,'0'0'258'0,"0"0"-10"16,-4-3-28-16,4 3-38 0,-7-4 3 0,7 4-22 15,0 0-35-15,-16 0 11 0,16 0-27 16,-14 4-15-16,7-3 6 0,-3-1-21 0,2 3 7 15,0 1-12-15,0-1-15 0,1-2-29 16,0 5 10-16,0-3 3 0,0 2-2 0,1-2 2 16,4 4-28-16,-3-4 18 0,1 3 5 0,1 0-23 15,2 2 7-15,1-3 1 0,0 0-8 16,1 4-8-16,6-1-5 0,-1-1 0 0,-2 1 5 16,3 2 1-16,2-3 4 0,-1 0-10 0,2 1-2 15,-3-2 4-15,4-1 6 0,-1 4-3 0,-4-1-7 16,4-2 10-16,-2-2-21 15,2 3 13-15,-4-1-2 0,1-1-3 0,-3 0 7 16,0 2-1-16,-1 0-1 0,-3-1-3 0,-4 4 3 16,-3 0-2-16,-6 0-18 0,3 0-19 15,-5 4-22-15,-4 1-8 0,1-4-110 0,0 6-74 16,-1-3-313-16,-2-2-199 0,4 0 51 0,0-3 97 16</inkml:trace>
  <inkml:trace contextRef="#ctx0" brushRef="#br0" timeOffset="-195558.68">28598 8649 488 0,'0'-8'210'0,"0"8"-23"16,3-8-13-16,-3 8-36 0,0-7-4 0,0 7 19 16,0-7-48-16,0 7-5 0,0 0 2 0,0-7 1 15,0 7-11-15,0 0 51 16,0-4 3-16,0 4-26 0,-3-5-2 0,3 5-5 16,0 0-29-16,-11-3-2 0,11 3-10 0,-13 1-8 15,13-1-8-15,-12 0-5 0,12 0 8 16,-11 5-28-16,3-3 7 0,1-2-7 0,0 3-13 15,3 1 10-15,4-4-10 0,-8 3 2 0,3 3-2 16,2-4 0-16,3-2-10 0,-4 7-11 0,0-4 14 16,4-3-6-16,0 7-13 0,0-7 13 15,0 7-20-15,0-7 23 0,4 8-8 0,-1-4-3 16,-2 2 8-16,2-2-7 0,3 0 2 0,-5 1 10 16,5-3-13-16,-3 5 11 0,1-4-3 15,0 3 0-15,1-4-2 0,-3 3-1 16,1-3-9-16,-3-2 7 0,6 8 0 0,-5-6 0 15,-1-2 5-15,0 8-10 0,0-1 10 0,-7 0 2 16,2 2 9-16,-11 0-19 0,0 1 1 16,-2 5-24-16,-9-1-12 0,-1 0-49 0,1 0-90 15,-4 1-38-15,5-2-635 0,-2 2 95 0,1-2 59 16</inkml:trace>
  <inkml:trace contextRef="#ctx0" brushRef="#br0" timeOffset="-194849.3">28447 9144 796 0,'0'0'266'0,"0"0"-23"0,-8-4-31 0,8 4-17 16,-9-4-8-16,9 4-39 0,-11 0-4 15,11 0-27-15,-17 1-1 0,10 2-4 0,-2-2-22 16,1 1-6-16,1-2-10 0,0 4-4 0,-2-1-17 16,1-2-4-16,2 1-3 0,-1 3-2 0,3-2-11 15,-2 1 13-15,3-1-3 0,-2 1-9 16,2-1-14-16,3-3-10 0,-6 7 13 15,6-4-5-15,-4 2-2 0,4-5-4 0,0 7-14 16,0-7 15-16,0 6-11 0,0-1 3 16,0-5 3-16,4 8 2 0,-1-5-5 0,0 3 8 15,3-5 3-15,-4 6-19 0,1-4 16 0,2 2-13 16,-3-3 8-16,1 4 2 0,-3-6 10 16,6 4-20-16,-5 0 10 0,-1-4 1 0,0 8 2 15,0-8-1-15,-10 11 6 0,0-2-25 0,-5 0 7 16,-6 4-11-16,-5-1-19 0,-1 5-4 0,-1-2-37 15,-3 0-29-15,-2-3-113 0,-12 9-135 16,13-8-476-16,2 3 115 0,3-1 54 0</inkml:trace>
  <inkml:trace contextRef="#ctx0" brushRef="#br0" timeOffset="-194175.86">28047 9475 837 0,'0'0'255'16,"-3"-7"7"-16,3 7-47 0,-4-6-16 0,0 4-30 15,4 2-13-15,-6-3-20 0,6 3 0 0,0 0-19 16,-17 1-9-16,17-1-8 0,-14 4-36 15,7 2-69-15,0-5 7 0,-3 5-10 0,0-3 14 16,3 2-14-16,0 2 0 0,-3-4-2 0,6 4 23 16,-2-4 2-16,4 2-25 0,-3 2-5 15,2-4 9-15,-1 1-4 0,0 0 5 0,4-4 0 16,-3 9 0-16,3-4-5 0,0-5 2 16,0 10 5-16,3-9-7 0,-3 6 13 0,4-4 7 15,-4-3-5-15,4 7-10 0,-1 0-3 0,2-6 13 16,-5-1-12-16,2 9 17 0,1-4-13 15,-3-5-2-15,5 4 5 0,-5 2-20 0,0-6 20 16,-5 8-8-16,1 0 36 0,-5 1-33 0,-5-1-3 16,0 3-15-16,-6 3 18 0,-3 2-13 0,-6 0-23 15,-12 4-17-15,1 2-24 0,1-3-67 16,-2 2-61-16,0 0-245 0,-3-4-262 0,10-1 72 16</inkml:trace>
  <inkml:trace contextRef="#ctx0" brushRef="#br0" timeOffset="-193613.29">27450 9719 673 0,'0'0'210'0,"-8"-1"-39"0,8 1-2 15,-10-5-18-15,6 3-23 0,4 2-8 0,-17 0-4 0,10 0-19 16,-4 0-5-16,2 2-13 16,-2-2 1-16,-1 2-9 0,0-1-19 0,-1 1-1 15,2-2-5-15,1 4 5 0,2-2-2 0,-4-2-14 16,5 1-14-16,7-1 17 0,-13 1-17 0,8 1-21 15,-1 1 41-15,6-3-18 0,-7 4-26 16,4 1 13-16,3-5 1 0,0 4-9 0,0 3 16 16,0-7-2-16,8 7-4 0,-6 0-19 0,4-4 22 15,-1 3 5-15,1-4-27 16,1 5 7-16,0-2 10 0,-1 0-13 0,2 1 3 0,0-4 3 16,-3 4-11-16,1-2 6 0,-2 1 7 0,0-3-8 15,0 4 3-15,-4-6 23 0,-1 8-2 16,-9 1-24-16,0 1 21 0,-15 5-18 15,-15 7-41-15,-12-1-135 0,-16 14-597 0,-14-1 46 16,-17-1 100-16</inkml:trace>
  <inkml:trace contextRef="#ctx0" brushRef="#br0" timeOffset="-189719.36">18267 8328 647 0,'0'0'254'0,"-1"-4"-93"15,1 4-15-15,-3-6-3 0,3 6 80 16,-6-7-29-16,2 4-7 0,4 3-38 0,-11-5 4 15,8 3-15-15,-4 1-12 0,7 1-21 0,-13 0-5 16,13 0-1-16,-14 0-9 0,7 1-21 16,-3 4-2-16,0-1-11 0,3 2-2 0,0 2 15 15,0-1-31-15,-3 2 1 0,3 0-9 0,1 0 1 16,2 1 0-16,1-2-1 0,-2 3-9 16,2 1 2-16,3-3-8 0,0 1 6 15,0-2-1-15,0-1-20 0,3 3 0 0,2-2-23 16,1-1-2-16,1 1-11 0,3-5-31 0,1 3-30 15,-1-5-36-15,3 4-36 0,1-4-13 16,0-2-115-16,3 1-481 0,-4 0 79 0,2-5 57 16</inkml:trace>
  <inkml:trace contextRef="#ctx0" brushRef="#br0" timeOffset="-189498.86">18427 8316 614 0,'0'0'228'0,"-4"-8"-6"0,1 3-45 0,3 5-11 16,-3-3 1-16,3 3-21 0,-3-7-8 0,3 7-13 16,-4-2-12-16,4 2 2 0,0 0-23 15,0 0-20-15,0 0 0 0,0 0-19 0,-11 10 1 16,11-3 23-16,-3 3-36 0,0 3 13 0,3-1-16 16,-3 1-28-16,3 0-17 0,-1 4 19 15,1 3-40-15,0-2-8 0,0 1-51 0,1-2-107 16,-1 1-29-16,6 4-542 0,-2-1 61 15,6-2 92-15</inkml:trace>
  <inkml:trace contextRef="#ctx0" brushRef="#br0" timeOffset="-189123.18">19118 8250 819 0,'-3'-4'307'0,"3"4"-31"0,-8-3-38 16,8 3-5-16,-7-7-15 0,7 7-24 0,-9-3-32 15,9 3-17-15,-7 0-1 0,7 0-24 16,-14 0-7-16,14 0-16 0,-10 3 8 0,3 2-28 16,0-3 0-16,0 5-3 0,0-1-23 0,1 3 5 15,2 0-12-15,-3 0-11 0,3 1-2 0,-2 3-3 16,3-1-23-16,2-4-5 0,-2 6 15 16,0-4-27-16,3 1-24 0,0-1-10 15,3 2-16-15,0-2-25 0,-2-2-43 0,5 1-55 16,1-1-71-16,4-5-15 0,-1 2-330 15,0 1-147-15,1-5 75 0</inkml:trace>
  <inkml:trace contextRef="#ctx0" brushRef="#br0" timeOffset="-188746.05">19265 8326 645 0,'0'-7'343'15,"0"4"-44"-15,0 3-48 0,-4-13 13 16,4 9-44-16,-3-2 5 0,3 6-41 0,-1-8 11 0,1 4-19 15,0 4-2-15,-3-7-28 0,3 7-5 16,0-6-15-16,0 6-22 0,0-8-14 16,0 8 2-16,-3-4-15 0,3 4-16 0,0 0-9 15,3-6 4-15,-3 6-15 0,0 0 31 0,14 0-42 16,-14 0 6-16,10 0-5 0,-10 0-11 16,18 1-4-16,-11 1-27 0,-1 2 14 0,4-1-21 15,-2 2-5-15,-2-2 8 0,1 3-3 0,-4-4-8 16,1 7-7-16,-1-1 2 0,-3-1 16 0,-3 3-18 15,2 1 4-15,-5 0 4 0,-1 0 2 16,-3 2-16-16,3-4 24 0,0 0-5 0,1-2 27 16,-1-1-4-16,-1 0 15 0,2 1 10 15,2-1-13-15,-2-2 8 0,3 1 21 16,-1-2-14-16,4-3 6 0,-7 6-5 0,7-6-5 16,0 0-11-16,0 0 0 0,0 0 1 0,21-14 4 15,-8 7-25-15,7-2 36 0,1 1-29 0,4-2-12 16,5 2-21-16,1-2-63 0,3 2-6 15,0 1-77-15,3-3-127 0,-2 2-605 0,2 1 118 16,-3 1 51-16,-3 2 93 0</inkml:trace>
  <inkml:trace contextRef="#ctx0" brushRef="#br0" timeOffset="-188244.46">20349 8118 875 0,'0'0'289'0,"-8"-8"3"0,5 5-34 0,-1-3-27 0,-2 5-19 15,-1 0-40-15,0-4 2 16,-3 4-23-16,10 1-13 0,-14 0-20 0,5 0-3 16,9 0-23-16,-18 1 0 0,11 5-20 0,-3-3-3 15,3 2-5-15,0 5-5 0,1-3-13 0,2 1-8 16,-3 3 6-16,7 2-49 0,-3-2-5 0,3-1-19 16,3 3-17-16,4-3-18 0,0 4-30 15,3-4-60-15,4-2-17 0,-1 2-44 0,2-3-23 16,-2 1-162-16,7-1-365 0,-3-3 130 15,1 2-10-15</inkml:trace>
  <inkml:trace contextRef="#ctx0" brushRef="#br0" timeOffset="-187787.72">20574 8176 719 0,'-3'-7'243'15,"3"-1"26"-15,0 3 25 0,0-5-43 0,0 4-13 16,0-2-18-16,0 1-5 0,-1 0-51 0,-2 4 2 15,3-4-12-15,0 0-8 0,0 7-23 0,0-8-8 16,3 5-3-16,-3 3-9 0,1-9-24 16,2 4 11-16,0 3-29 0,1-4 3 0,2 6 3 15,2-3-11-15,-1-1-18 0,-1 3-9 0,4 1-1 16,-10 0-13-16,18 1-5 0,-12-1-30 16,5 5 7-16,-5-3 3 0,1 4 2 0,0-4-7 15,-1 4 2-15,-4-2-13 0,1 4 16 16,-3-1-15-16,-3 3 2 0,3 3-13 0,-5-4 2 0,-1 1 1 15,-1 3-5-15,3-3 17 0,-6-1 3 16,6-1-10-16,-2 2 8 0,2-3-1 16,-2 0 29-16,2-3-8 0,-3 3 20 0,4-4-2 15,3 2 5-15,-4 0 26 0,4-5-26 0,-3 5 5 16,3-5 13-16,0 0-20 0,0 0-9 16,0 0 4-16,0 0-1 0,14 1 8 0,-14-1-15 15,0 0 5-15,14-4-8 0,-14 4 0 0,13-2 10 16,-6 2-2-16,0-3-8 0,-7 3 3 15,13 3-3-15,-5-2-5 0,-1 0 5 0,-1 3-10 16,0 2 10-16,-2 0-13 0,-1-2 8 0,-3 3 13 16,0 1-13-16,-3 2 10 0,-1 3-2 15,-8-3-10-15,0 7-9 0,-4-2-24 16,-8 2-29-16,-4-1-39 0,-16 4-68 0,-7 2-311 16,-4-4-375-16,-7 2 58 0,-2-5 129 0,-2-1 43 15</inkml:trace>
  <inkml:trace contextRef="#ctx0" brushRef="#br0" timeOffset="-177997.72">4045 10744 412 0,'0'0'130'0,"0"0"6"0,0 0-16 0,0 0 13 15,0 0-66-15,3-3-26 0,-3 3 23 16,0 0-8-16,0 0-10 0,0 0 0 0,0 0 11 16,1-7-4-16,-1 7 24 0,0 0-16 15,0 0-9-15,0 0 12 0,0 0 71 16,0 0-17-16,0 0 13 0,0 0-29 0,-1-8-2 16,1 8 20-16,0 0-5 0,0 0-7 0,-3-2-6 15,3 2 8-15,-3-6-30 0,3 6-14 16,0 0-4-16,-10 0-4 0,10 0-9 0,-14 0 2 15,14 0-5-15,-17 4-5 0,3 0 0 0,1 3-5 16,-1 1-15-16,-3 1-11 0,4-1 8 16,-5 6 0-16,5-3-3 0,-5 6 3 0,5 1 5 15,-1-4-18-15,1 4 0 0,2 0-12 16,4-4 12-16,0 3 2 0,1-5-7 0,3 3-5 16,2 0 15-16,1-5 3 0,0 7-8 0,1-9-10 15,2 7 13-15,0-5-8 0,1 0 0 16,2-2 5-16,1 3-5 0,0-7-18 15,0 5 13-15,3-4 10 0,-3-2 3 0,4 3-6 16,-1-5 9-16,-1 2-14 0,2 0 6 0,-4-2-1 16,3-1 3-16,-10 0-7 0,18-1 7 0,-9-2 13 15,-2 3-21-15,-7 0 13 0,14-3 6 16,-7 3-6-16,-7 0 3 0,7 0-16 0,-7 0 11 16,10-1-8-16,-10 1-8 0,0 0-12 0,0 0-29 15,10 0-79-15,-10 0-18 0,0 0-25 16,7 2-98-16,-7 4-553 0,0-3 103 15,0-3 54-15</inkml:trace>
  <inkml:trace contextRef="#ctx0" brushRef="#br0" timeOffset="-176247.34">4387 10743 675 0,'0'0'241'0,"-4"-5"15"0,4 5-33 16,0 0-90-16,0 0-8 0,-3-5-25 0,3 5 18 15,0 0-6-15,0 0-25 0,0 0-15 16,0 0-3-16,0 0 10 0,0 0-38 0,0 0-15 15,0 0-3-15,0 0 10 0,0 0-7 0,0 0-6 16,0 0 9-16,0 0-19 0,0 16 8 16,0-16-8-16,0 10 8 0,0-1 10 15,-3 3-13-15,3 1 8 0,0-5-7 0,0 9-21 16,0-5 33-16,-3 1-23 0,3 2 8 16,-3 2 10-16,3-2-3 0,-1 0-27 0,1-2-4 15,0 0-19-15,-3-1-1 0,3 1-28 0,0-1-8 16,0-4-9-16,0 6 9 0,0-4-69 0,0-2-17 15,0 2-16-15,0-4-33 0,0 1-95 16,3-2-399-16,-3 2 89 0</inkml:trace>
  <inkml:trace contextRef="#ctx0" brushRef="#br0" timeOffset="-175609.82">4613 10759 616 0,'-3'-8'133'0,"3"8"1"0,0 0 9 16,0-4-10-16,0 4 10 0,0 0 6 0,-3-4-29 15,3 4 52-15,0 0 2 0,0 0-34 16,-5-7-1-16,5 7-11 0,0 0 2 16,-3-3-17-16,3 3-18 0,0 0 10 0,0 0-8 15,0 0-28-15,-3-7 5 0,3 7-5 0,0 0-18 16,0 0 1-16,-4-1 17 0,4 1-21 16,0 0-4-16,0 0-21 0,0 0 8 0,0 0-11 15,0 0-5-15,0 0 3 0,0 0-2 0,-10 8 4 16,7 0-2-16,0 1 8 0,-2-1-11 15,2 3 0-15,0 2-2 0,0 2-5 0,0-4-3 16,2 3 3-16,1-2-3 0,0 3-69 16,0-5 2-16,0 3 4 0,0-2-17 0,3-1 24 15,1 2 5-15,-1-2 10 0,5-1 3 16,-2-2 0-16,1-2 5 0,3 2 4 0,1-3 4 16,2-1 2-16,-3-3 0 0,4 0 5 0,-1-1 3 15,2-4 18-15,-2 4-21 0,2-3 8 16,-2-4 2-16,4 1 14 0,-7-1-9 0,3-1 13 15,-2 1-17-15,-4-5 4 0,2 3 6 0,-1-1-3 16,-5-3-2-16,1 4 7 0,-4-5 0 16,0 5-20-16,-4-1 8 0,-3-3-9 15,0-1 9-15,-3 7-6 0,-4-2 8 0,1 1 3 0,-5 1-9 16,2 0-4-16,-5 1 3 0,4 6 12 16,-4-2-8-16,4 0-12 0,0 3-3 15,0 3 8-15,4 0-1 0,-2-2-30 0,3 5 6 16,5 0-32-16,-4-1-15 0,7 3-56 0,1 0-72 15,0 1-123-15,6-1-430 0,4-2 95 16</inkml:trace>
  <inkml:trace contextRef="#ctx0" brushRef="#br0" timeOffset="-156889.75">3956 11886 389 0,'0'0'151'0,"0"0"-6"15,0 0-14-15,0-5 69 0,0 5-3 16,0 0-28-16,0 0-11 0,0-6-14 0,0 6 4 16,2-7-22-16,-2 7-11 0,0 0-5 0,0-4 0 15,0 4-10-15,0 0-13 16,0-6-21-16,0 6 11 0,0 0-8 0,0-7-5 15,0 7-13-15,0 0 8 0,0-8-5 0,0 8-5 16,0 0 2-16,0 0-8 0,-2-4 6 0,2 4 5 16,0 0-39-16,0 0 24 0,-3-6-9 15,3 6-4-15,0 0-6 0,0 0-9 0,-16 1-4 16,16-1 9-16,-12 7-16 0,3-2 7 0,2 0-2 16,-3 2 3-16,2 1-13 0,-2-1 0 15,-2 3-5-15,3-3 10 0,-1 3 5 0,4-2-15 16,-5 0 12-16,4 6-10 0,1-4 6 0,-1 0-1 15,4-2-2-15,-3 2-10 0,1 2-1 16,2-3 9-16,0-1-1 0,2 1-5 0,-2-1 8 16,3-4-8-16,0 4 8 0,0-1 10 15,0-1-10-15,0-4-2 0,3 5 4 16,-3-7-7-16,4 8 7 0,-1-6 1 0,2 1 4 16,1 2-7-16,-6-5 8 0,10 2-8 0,-4-2 5 15,1 4 7-15,-7-4 1 0,14 1 7 16,-7 1-12-16,3-1 15 0,-3-1-18 0,-7 0-3 15,14 4 11-15,-7-3-6 0,3 1-9 0,-3-2 7 16,-1 3 10-16,1 1-2 0,1-1-11 0,-2 1 8 16,1 0-7-16,-3 3 4 0,2-4-7 15,-3 2 10-15,1 4-7 0,0-3 7 0,-4 3 15 16,0 1-7-16,0-2-21 0,-4 2 11 0,0 3-6 16,1-3 11-16,-3 1 0 15,-1 3-1-15,0-4-4 0,-4 4-8 0,1-4 13 16,0-2-8-16,-1 5 0 0,-2-4 15 0,-1 0-13 15,4-2 6-15,-3-2 10 0,-1 2-10 16,4-6-1-16,0 5 9 0,-1-5-1 0,1 1-5 16,3 2 3-16,-4-3-3 0,2-1 1 0,9 0-4 15,-14-1-4-15,14 1 5 0,-11-4 2 16,4 2-8-16,7 2 9 0,-9-2-4 0,6-3 6 16,3 5-5-16,-8-3-11 0,8 3 8 0,-3-5-2 15,3 5-1-15,-1-8 6 0,1 8 0 16,1-4-6-16,-1 4-4 0,3-6-1 15,-3 6 1-15,3-6-1 0,-3 6 11 0,5-4-18 16,-5 4 2-16,6-5 13 0,-6 5-5 0,3-2 3 16,-3 2-9-16,4-2 4 0,-4 2-1 15,6-5-2-15,-6 5-2 0,0 0 12 0,0 0-18 16,0 0-15-16,7-1 0 0,-7 1-8 0,0 0-23 16,0 0-36-16,0 0-69 0,0 0-148 15,11 8-528-15,-8-3 103 0,0-3 46 0</inkml:trace>
  <inkml:trace contextRef="#ctx0" brushRef="#br0" timeOffset="-155966.8">4330 12005 291 0,'0'-7'169'0,"0"7"3"16,0 0-1-16,0 0-81 0,0 0 12 16,0 0 80-16,3-7-8 0,-3 7 18 15,0 0-38-15,0 0 12 0,0 0-15 0,0 0 3 16,3-2-101-16,-3 2 4 0,0 0 1 0,1-6 12 15,-1 6-40-15,0 0 11 0,0 0 3 0,0 0-1 16,2-7 1-16,-2 7-8 0,0 0 7 16,0 0-15-16,4-3-10 0,-4 3 23 0,0 0 5 15,3-5-23-15,-3 5-5 0,0 0-5 0,4-2 10 16,-4 2-2-16,6-7 4 16,-6 7-12-16,8-1-3 0,-2-1-10 0,-6 2 18 15,10-5-10-15,-7 4-8 0,-3 1 20 0,11-4-7 16,-7-1 0-16,-4 5-21 0,13-1 21 15,-10 0-5-15,-3 1-16 0,11-6 13 0,-7 6-18 16,-4 0 31-16,9-3-2 0,-5-1-9 0,-4 4 1 16,0 0-11-16,11-1-7 0,-11 1 31 0,3-3-16 15,-3 3-10-15,0 0 7 0,0 0 14 16,7-4-27-16,-7 4 9 0,0 0-6 0,0 0-10 16,0 0-15-16,6-2 7 0,-6 2 1 0,0 0-21 15,0 0 5-15,0 0 5 0,0 0-13 16,0 0 6-16,0 0-3 0,0 0 12 15,0 0-7-15,0 0-25 0,0 0-42 0,-9 14-53 16,9-14-39-16,-4 6-7 0,1-1-300 16,-1 0-125-16,1 0-8 0</inkml:trace>
  <inkml:trace contextRef="#ctx0" brushRef="#br0" timeOffset="-155382.55">4371 12193 839 0,'0'0'195'0,"-4"-2"-9"0,4 2-24 16,0 0-16-16,0 0-16 0,0 0-15 0,0 0-7 15,0 0-3-15,0 0-21 0,0 0 6 0,7-10-11 16,-1 6-25-16,-2 2 13 0,3-5-9 16,0 5-19-16,0-5-8 0,3 4 4 0,0-2-6 15,1 1-17-15,1-2-30 0,0 1-20 0,0 2-52 16,0 1-79-16,1 1 3 0,-6-2-108 15,4 2-473-15,-1 1 104 0</inkml:trace>
  <inkml:trace contextRef="#ctx0" brushRef="#br0" timeOffset="-155027.54">4695 11893 931 0,'4'-4'289'0,"-4"4"-17"15,0 0-21-15,0-6-39 0,0 6-10 16,0 0-23-16,-4-7-30 0,4 7-18 0,0 0-14 15,0 0-17-15,0 0 2 0,0 0-20 16,0 0 0-16,0 0-20 0,4 25 7 0,-4-17-13 16,3 6 8-16,-3-3-18 0,1 6-13 0,-1-2 1 15,2 2-11-15,-1 1-3 0,2-1-35 16,-3 1-16-16,3 1-7 0,-3-2-42 0,3 0-81 16,1-4-23-16,-1 1-93 0,0-3-542 15,-3 2 115-15,5-5 41 0</inkml:trace>
  <inkml:trace contextRef="#ctx0" brushRef="#br0" timeOffset="-154546.41">4918 11883 790 0,'0'0'249'0,"0"0"-27"0,-1-3-30 15,1 3-18-15,0 0-2 0,0 0-34 0,0 0-5 16,0 0-35-16,0 0 4 0,0 0-18 0,-7 11-2 16,4-5-10-16,3-2-5 0,-4 3-19 15,4 1-9-15,-3-1-1 0,3 0-15 16,-3-3 26-16,3 3-24 0,-3-1-15 0,3-6 3 16,-1 9 10-16,1-7-2 0,0-2 4 0,-3 8-17 15,3-8 15-15,0 6-15 0,0-6 5 16,0 0-1-16,0 4 6 0,0-4-7 0,0 0-9 15,0 0-2-15,3 7 5 0,-3-7 16 0,0 0-19 16,0 0 6-16,0 0 5 0,0 0-11 16,0 0 9-16,17-8 4 0,-17 8-18 0,11-3 1 15,-5 2 9-15,1-4-9 0,0 5 12 0,-7 0-7 16,17-1-3-16,-10 1-8 0,4-1 8 16,-11 1-10-16,17 2 12 0,-8-2-4 15,2 0 25-15,-4 5-49 0,0-1 26 0,3-3-7 16,-7 6-1-16,4 1 3 0,-7-1 7 0,0 3 1 15,0-2 2-15,-3 2-2 0,-4 5-9 16,0 0-14-16,-3-5-8 0,3 7-8 0,-4-7 8 16,-2 5-13-16,0-5-8 0,-2 2-17 0,3-3-16 15,1-5 2-15,0 4-42 0,1-4-37 16,0-3-66-16,0 1-62 0,3-5-430 0,0-1 80 16</inkml:trace>
  <inkml:trace contextRef="#ctx0" brushRef="#br0" timeOffset="-154342.39">4915 11866 703 0,'2'-8'267'16,"-1"5"-9"-16,-1 3-27 0,0 0-32 16,0-7 3-16,0 7-20 0,0 0-28 0,0-7-16 15,0 7-15-15,6-8-16 0,-3 5-2 0,7-5-18 16,2-3 0-16,8 0 34 0,10-6-6 15,15-2-77-15,2-2-53 0,1 0-295 0,24-3-509 16,-4-2 69-16,1-5 136 0,-4-2 33 16</inkml:trace>
  <inkml:trace contextRef="#ctx0" brushRef="#br0" timeOffset="-150077.93">3611 11459 929 0,'0'-4'261'0,"0"4"-39"16,0-8-1-16,-3 4-32 0,3 4-23 0,0-7-15 15,0 7-15-15,0 0-18 0,0 0-18 16,0-5-8-16,0 5-28 0,0 0 0 0,0 0 5 16,10 19-18-16,-3-10 11 0,-3 8-22 0,3 4 7 15,2 4-1-15,-1 4 7 0,-2 9-12 16,1-4 3-16,0 14-1 0,1-10 1 15,1 11-24-15,-5-9 6 0,2-5-6 0,-2-2 11 16,2 2-18-16,-2-3 13 0,0 0-3 16,2-6-6-16,-3-1-6 0,1 0 9 0,-1 0 6 15,-2-8-24-15,2 2 24 0,4-3-18 0,-7-1 7 16,3-1 8-16,1-3-18 0,-4 2 16 0,3-4-6 16,0 1-7-16,-2-4 2 0,1-1 21 15,-1 2-13-15,2-1 30 0,-3-4 16 0,0-2-33 16,0 0-6-16,0 0 1 0,0 0 0 0,17-15 4 15,-10 3 9-15,-4-2-24 16,4-3-2-16,0-5 5 0,0 2 2 0,0 0 6 16,3 0-16-16,-2 0-7 0,2-2 7 0,-1 4 3 15,2 2 7-15,-4-1-12 0,3 5-3 16,-3-1-2-16,3 2-1 0,-3 4-10 0,0-2 6 16,-1 4-1-16,2 0-4 0,-1 0-9 0,2 5 16 15,-9 0-12-15,14 9 12 0,-7-1 2 16,0 5 3-16,0 6-12 0,3 0-4 0,-6 5 11 15,2 1 0-15,-3-2-13 0,1 4 13 0,-1-2-5 16,0 0 5-16,-3 0 3 0,1 0-8 0,2 0-3 16,-3-7 13-16,0 3 5 15,0-2 6-15,4-2-16 0,-4-3 0 0,0-3 10 0,0 3-20 16,0-3 10-16,0-3 8 0,3 2-6 0,-3-3 11 16,0 1 0-16,0-2-80 15,0-1 6-15,1 1 30 0,-1-6-7 0,2 8-3 16,-2-6-5-16,0-2 15 0,0 0 3 0,0 0 12 15,4 5-12-15,-4-5-8 0,0 0 6 16,0 0-16-16,0 0-36 0,0 0-31 0,0 0-53 16,0 0-170-16,0 0-19 0,4-9-431 0,-4 9 33 15,0 0 134-15</inkml:trace>
  <inkml:trace contextRef="#ctx0" brushRef="#br0" timeOffset="-149139.68">3758 12071 478 0,'0'0'179'0,"0"0"-10"0,0 0-43 15,-3-5-9-15,3 5 1 0,0 0-8 0,0 0-12 16,0 17-9-16,-3-10-12 0,3 3 7 0,0 1-7 15,-3 4-8-15,3 0-7 0,-1 2-19 16,-2 0-7-16,3-1 8 0,-4 1-16 0,4-3-10 16,-3 3 23-16,0-4-8 0,3 1 72 0,-1 0-16 15,1-3 6-15,0 0-8 0,0 2-13 16,-3-2-20-16,3-4 2 0,0 1-2 0,3 1-3 16,-3-3 1-16,0 2-4 0,0-4-2 15,0 1-12-15,0 2 17 0,0-7 23 16,1 7-33-16,-1-7-59 0,2 4-8 0,-2-4 29 15,0 0-11-15,0 0 13 0,12-10-7 0,-6 1 10 16,-3-2 15-16,4 0-21 0,-3-5 3 0,3 0 13 16,-3 0-2-16,5-3-16 0,-5-5-8 15,2 4 16-15,-1-3-11 0,1 0 23 0,-2 2-20 16,2 0 6-16,-2-3 9 0,-1 5-18 0,3 2 11 16,-2-1 10-16,-3 1-13 0,2 2-7 15,3 0 9-15,-5 3-12 0,1-1 3 0,2 3 7 16,-4 0 2-16,3 2-2 0,-3 1-17 0,1-1 17 15,1 1-10-15,-1 2 10 16,2 0-28-16,-3 0 15 0,0 5 0 0,5-3-17 16,-5 3 7-16,0 0 15 0,0 0-9 0,16 7-1 15,-13-4 2-15,3 5-1 0,2 2 9 0,-4 2 1 16,3-1 2-16,-1 3 7 0,0 2 1 16,2-4-3-16,-2 3-18 0,1 0 16 0,0 0-8 15,-2-2 10-15,1 4-8 0,1-2 21 0,-1-1-23 16,-2-1 10-16,2 2-18 0,1-1 13 15,-3-3 0-15,0-3 5 0,-1 3-2 16,3 1-21-16,-3-5 10 0,1-1 16 0,0 1-16 0,-1 0 14 16,-3-1-4-16,3-2-7 0,-2 1 23 15,2-2-23-15,0 3 23 0,-3-6 2 16,1 7-15-16,-1-3-2 0,0-4-3 0,3 5 0 16,-3-5 8-16,3 3 2 0,-3-3 15 0,0 6-19 15,0-6 11-15,0 0-11 0,3 3-1 16,-3-3-3-16,0 0-4 0,0 0 14 0,1 7 1 15,-1-7-20-15,0 0 12 0,0 0 10 0,0 0 0 16,0 0-9-16,0 0 11 0,0 0-24 16,0 0 7-16,0 0-5 0,0 0 0 0,0 0 12 15,0 0-7-15,0 0-13 0,0 0 13 16,0 0-12-16,0 0-1 0,-10-14 3 0,10 14-24 16,-1-3-12-16,1 3-15 0,-3-6-54 15,3 6-98-15,-6-4-84 0,5 2-491 0,1 2 81 16,0 0 42-16</inkml:trace>
  <inkml:trace contextRef="#ctx0" brushRef="#br0" timeOffset="-145392.48">18824 11726 148 0,'0'0'67'0,"0"0"-24"0,6-1-30 0,-6 1 38 16,0 0-7-16,0 0-19 0,11-3 3 0,-11 3 26 15,0 0-54-15,7-1 10 0,-7 1 16 16,6-3-11-16,-6 3-7 0,0 0 20 0,0 0-7 16,11 0-16-16,-11 0-31 0,0 0 39 0,0 0-46 15,0 0-62-15,0 0-28 0,0 0-84 16</inkml:trace>
  <inkml:trace contextRef="#ctx0" brushRef="#br0" timeOffset="-141231.45">19388 14301 156 0,'0'0'74'0,"0"0"-15"16,0 0-34-16,7-2 32 0,-7 2 86 16,0 0 26-16,0 0-21 0,0 0 3 0,0 0 3 15,0 0 10-15,0 0-16 0,0 0-84 0,0 0 13 16,0 0-5-16,0 0-13 0,0 0 20 16,0 0 75-16,3-4-16 0,-3 4-18 15,0 0-7-15,0 0-19 0,0 0 9 0,0 0-14 16,0 0 11-16,0 0-8 0,0-5-15 15,0 5-10-15,0 0 7 0,0 0-5 0,0 0 5 16,0-7-17-16,0 7-1 0,0 0-7 0,-3-7 12 16,3 7-12-16,0 0-16 0,0 0 3 15,0-10-3-15,0 10 0 0,0-2-2 0,-3-4 0 16,3 6-11-16,-4-3-12 0,4 3 15 0,-4-8 2 16,1 4-4-16,3 4 12 0,-4-3-15 15,1-3 0-15,3 6 10 0,-7-4-10 0,4 0-5 16,3 4 2-16,-7-5 1 0,0 0-14 15,7 5 14-15,-10-2-6 0,6-3 0 0,-2 4 16 16,-2-1-21-16,8 2 5 0,-10-5 0 16,1 3 0-16,2 0-20 0,-1 1 20 0,-1-2 1 15,-1 1-6-15,-1 2 0 0,1 0 3 0,-4-1-16 16,3 0 16-16,-2 1 4 0,-4-2-4 16,4 2-8-16,-2 0 15 0,2-3-15 0,-1 3 6 15,0 0-4-15,-3 0-2 0,4 0 5 0,-5-1-2 16,5 1-8-16,-4 0 2 0,3 0 21 15,1 0-15-15,-1 0-3 0,1 0 0 16,2 0 5-16,-3 0 2 0,4 0-4 0,-4-2-11 16,1 2 11-16,2 0 7 0,1 0-7 0,-3-1 9 15,-1 1-12-15,4-2 0 0,-1 2 3 16,-2-2-16-16,0 2 6 0,1 0 7 0,-1 0 12 16,-1-2-9-16,-2 2-11 0,1-1 13 0,2 1-5 15,-4 0 0-15,3 0 5 0,-6 0-12 16,6 0 12-16,-3 0 0 0,0 0-2 0,-1 0-16 15,-2 0 8-15,3 1-8 0,0-2 18 0,0 2 3 16,0-1-11-16,0 0 6 0,0 0 2 16,3 0-10-16,-3 2 5 0,0-2-8 0,3 0 8 15,-2 0-5-15,4 0-5 0,-4 0 7 16,2 0 24-16,1 0-27 0,-2 0 6 0,2 0 3 16,-1 0-6-16,1 0 11 0,0-2-3 15,-2 2-18-15,2 0 11 0,-1-1-3 0,1 1 7 16,-2-1 1-16,2 0-8 0,-4 1 10 0,3 0-3 15,-3-3-4-15,4 1-3 0,-5 2 5 16,2 0-5-16,1 0 2 0,-2 0-5 0,0 0 21 16,0 0-10-16,0-1-3 0,0 1 5 0,0 0-3 15,-1-1 1-15,2 1-3 0,2-2 3 16,-3 2 4-16,0 0-9 0,3 0 4 0,0-3 3 16,1 2-7-16,0 1-8 0,-1 0 12 0,3 0-2 15,1 0 0-15,-3 0 3 0,3 0-11 16,10 0 0-16,-18 0 21 0,8 0-10 0,-1 0-19 15,11 0 24-15,-17 0-13 0,7 0-3 16,-4 0 26-16,4 0-13 0,-4 0-12 0,1 0 12 16,-4 1-5-16,6-1 0 0,-6 3 0 15,0-1 12-15,-3-1-4 0,3 0-10 0,-1-1 17 16,-2 5-20-16,0-3 5 0,-1-1-8 0,0 1 3 16,1 0 5-16,-1 3 10 0,0-5-2 15,-1 1-8-15,1 2-5 0,3 0-5 0,-2-2 12 16,0 1 8-16,3 2-15 0,-1 0 8 0,1-4 5 15,3 5-11-15,-6-3 6 0,6 2 9 16,-6 0-14-16,7-2-8 0,-2 3 20 16,-1-2-28-16,2 2 26 0,3-3-6 0,-2 4 3 0,-4-4-2 15,3 5-1-15,-3-2-14 0,1 0-1 16,1 2 31-16,2-1-23 0,-5-1-11 16,2 2 24-16,2-1-13 0,-4-4 10 0,5 5 8 15,0-2-16-15,-2 0 3 0,-1 3-2 0,2-3-14 16,1 0 34-16,1-1-15 0,2-1-8 15,-3 3 5-15,2-4-6 0,1 4 1 0,0-2 16 16,-3 0-9-16,3-1-10 0,3 3 8 0,-4-4-7 16,4 3 2-16,-3-2 7 0,-1 1-12 15,2 1 5-15,2-4 2 0,-3 6-4 0,-1-2-1 16,4-2 10-16,-2 3-4 0,-2-2 7 0,1 3-2 16,0-1-11-16,-1-2-2 0,1 3 12 0,0-1 8 15,-1 0-4-15,4 0-9 16,-3 1 11-16,-1-1-8 0,-1-4-3 0,2 6 6 15,-1-1-8-15,4-1-3 0,-3-2 0 0,-1 4 3 16,1 1 0-16,0-5 13 0,2 0-16 16,-4 4 11-16,2-2-3 0,3-3-3 0,-1 4-5 15,-2-1 1-15,4-1 7 0,-1 2 0 0,-1-1-8 16,2-4 21-16,2 4-13 0,-2-2-3 16,2 1-15-16,-3-2 13 0,1 3 3 0,5-5-6 15,-5 5 10-15,3-2-12 0,3-4 0 0,-7 7 13 16,4-3-16-16,3 0-8 0,-5 0 26 15,2 0 0-15,0 2-12 0,3-6-9 16,-1 9 11-16,-2-7 0 0,3-2 0 0,-3 10-10 16,3-6 15-16,0-4-16 0,-3 7 6 0,3-7 0 15,0 4 2-15,0-4 1 0,0 10 9 16,-3-6-7-16,3-4 2 0,0 4-12 0,0-4 5 16,-1 7 2-16,1-7-10 0,0 6 28 0,0-6-22 15,0 0 12-15,0 8-3 0,0-8-2 16,1 3 0-16,-1-3 5 0,0 0-15 0,0 7 2 15,0-7-13-15,0 0 8 0,3 6 5 0,-3-6 11 16,0 0-24-16,3 5 8 0,-3-5 11 16,3 4 7-16,-3-4-16 0,3 3 6 15,-3-3 2-15,4 6-7 0,2-4 7 0,-1-2-4 16,1 5 12-16,1-2-3 0,0-1 11 0,3 2-6 16,0-1 3-16,0-2-5 0,1 5 5 15,2-5-7-15,-2 4 10 0,3-2-8 0,-1-1 10 16,1 3-3-16,0-3 9 0,6 2-16 0,-3-1 18 15,0-2-18-15,1 4 2 0,-1-3-2 16,0 1 3-16,0 2-6 0,0-3 1 0,-1-1 9 16,-1 4-9-16,-2-3 7 0,1-2-5 15,0 5-8-15,0-4 3 0,-1 1 18 0,-3 0-10 16,4 2-1-16,-4-1 8 0,0-3-15 0,1 0 10 16,-4 4-2-16,2-3-6 0,-1 1 3 0,-1-1 3 15,2-1-8-15,-2 0 18 0,-3 5-3 16,6-4-10-16,-10-1 8 0,10 1 2 15,-10-1-13-15,10 3 1 0,-10-3 2 0,11 0-5 16,-7 4-1-16,-4-4-1 0,10 1-1 0,-10-1 5 16,13 2 21-16,-9-2-25 0,3 1 14 15,2 2-1-15,-9-3-27 0,12 1 21 0,-3 1 3 16,-2-2-14-16,4 1 19 0,-4-1-5 0,-7 0-21 16,19 4 30-16,-11-4-1 15,2 1-16-15,0 1 2 0,1-2 3 0,2 1-3 0,-3 1 9 16,1-2 6-16,2 3-9 0,-3-1 0 0,1 0 7 15,2-2-15-15,-2 0 7 0,2 0 11 16,-3 1-16-16,4 2 9 0,-7-2-9 16,6-1-7-16,-2 2 15 0,-1-1-10 0,0-1 7 15,4 0 6-15,-1 0-11 0,-2 0-9 0,3 0 14 16,-3 0-4-16,2 0-6 0,0 0 3 16,1 0 13-16,-1 4-19 0,-1-4 11 0,4 0 0 15,-2-4 11-15,-4 4 1 0,6 0-9 0,-4 0 10 16,1 0-8-16,1 0 5 0,-1 0-10 15,1-1 5-15,0-1-7 0,-4 2-4 16,4-1 19-16,-1-2-18 0,-2 3 0 0,2-1-3 16,-3 1 11-16,4 0-1 0,-1 0 4 15,-2-2-14-15,-1 2 8 0,4-1-5 0,-3 0 0 16,-1 1 2-16,3-3 13 0,1 3-17 0,-1-2 12 16,1 1-8-16,0 0 11 0,0 1 2 0,2-1 8 15,-1 0-20-15,1-3 4 0,-2 4 6 16,3 0-11-16,-3-3-7 0,3 3 18 0,0-4-11 15,-3 3 1-15,3 1 12 0,-4 0-15 0,2-2-6 16,-2 1 34-16,4 0-23 0,-7 1-12 16,3-3 19-16,-1 3-17 0,1-2 31 0,-2 1-6 15,2 0-25-15,-3 1 10 0,1-1 2 16,-1 1-15-16,0-1 8 0,4-3 28 16,-4 4-35-16,0 0 14 0,4 0 6 0,-4 0-18 15,4 0 7-15,-4-1 0 0,3 1 1 0,1-2 2 16,-4 1 0-16,1-2-13 0,2 2 11 0,-3 1 19 15,4 0-17-15,-4-2 0 0,4 1 8 16,-3 0-10-16,-1-2-11 0,4 3 18 0,-1-2-5 16,1 1-3-16,-4-1 1 0,3 1-8 0,1-3 17 15,-3 4 11-15,3-2-18 0,-4 0 5 16,3-2 0-16,1 4-2 0,-4-3-3 0,7 2 5 16,-6-2-5-16,2 0-3 0,1 1-2 15,-1 1 5-15,1-3-2 0,-1 3 15 0,-1-2-31 16,1-1 23-16,-3 4-8 0,4-3 1 15,-1-1 4-15,1 2-2 0,-4-1 0 0,4 2 0 16,0-3-2-16,-1 2-1 0,1-4 3 0,-1 4 0 16,-2 0-10-16,3-1 7 0,-1-1 6 15,-2-2-6-15,2 6 1 0,1-2 17 0,-4-3 0 16,3 4-9-16,1-3-9 0,-3 1 3 0,0 0-15 16,2 0 27-16,0-1-24 0,-2 3 24 15,-1-5-14-15,4 5-1 0,-4-2-7 0,3-3 10 16,-2 4 0-16,-1 0-2 0,3-2 2 0,-2 0 10 15,2 0-5-15,1 1-15 0,-4-1 10 16,0 0 7-16,2-2-9 0,0 6 9 0,-2-4-12 16,1 0 5-16,-4 2-7 0,6-3 7 15,-2 3 5-15,-4 0 0 0,3-4-5 0,1 6 5 16,-2-4-10-16,-2 0 0 0,0 4 7 16,1-2 1-16,1 0 2 0,-2-1 0 0,0 0-2 15,0 1-6-15,0 1 8 0,-1-3-5 0,-2 3 16 16,2-2-4-16,-6 3-14 0,14-4 12 15,-10 4-10-15,3-3 5 0,-7 3 8 0,10-4-8 16,-3 2 3-16,-7 2-3 0,10-2-13 0,-3 0 6 16,0-2 9-16,-3 3-7 0,-4 1 3 15,10-6-8-15,-4 5 18 0,-6 1-6 16,11-3 4-16,-5-1-4 0,-6 4 3 0,7-3-2 0,-7 3 13 16,7-3-9-16,-1-1 6 0,-1 3 0 15,-2-5-18-15,3 5 5 0,-6 1 11 16,7-7-11-16,-3 4-5 0,2 0 5 0,-1-1 0 15,-2 0-7-15,3 0 19 0,-2 1-1 0,2-3-9 16,-2 3 1-16,3-2-8 0,-3 1 5 16,2 0-7-16,-2-1-1 0,-1 0 13 0,3-2-2 15,-2 6-18-15,0-5 18 0,2 3 4 0,-2-2-14 16,-1 0 7-16,0 0 15 0,-2-2-7 16,2 4-5-16,0-2 2 0,0 0-2 0,-2 0 2 15,3-2-5-15,-4 4 0 0,3-2 18 0,-3-1-18 16,3 1 0-16,-3-2-2 0,1 2-3 15,2 0-5-15,-3 5 7 0,0-8 1 16,3 1-6-16,-3 4 3 0,3-3 3 0,-3 2 2 16,0 4 8-16,3-12-8 0,-3 9 3 0,1-3-11 15,-1 6 24-15,0-9-9 0,0 2-22 16,0 7 10-16,0-9 0 0,0 1-13 0,0 6 16 16,-1-4 7-16,1-1-17 0,-3 2 12 0,3 0-5 15,0 5-5-15,-3-10 10 0,3 3-8 16,0 1-5-16,-3 3 8 0,3-4-5 0,0 7 0 15,-3-7 10-15,2 2-2 0,-2 0-3 0,3-2 2 16,-3 4 4-16,3 3-9 0,-8-9 13 16,5 3-7-16,0-1-1 0,-1 4-2 15,-2-4 11-15,-1-1-11 0,-1 6 12 0,2-4-9 16,-4-1 0-16,-1 2-3 0,-2-1 2 0,-1-1-7 16,-3 0 20-16,-4 3-17 0,-2-2 2 15,-4 4-21-15,-4-3 6 0,-4 5-18 0,-9 0 7 16,-15 6-43-16,-9 2-36 0,-3 2-97 0,-32 10-236 15,18 0-425-15,-4-2 60 0,0 0 81 16,-3 1 64-16</inkml:trace>
  <inkml:trace contextRef="#ctx0" brushRef="#br0" timeOffset="-139058.87">16937 14215 788 0,'-3'-7'284'0,"3"7"-41"0,-1-5-7 16,1 5-39-16,0 0-3 0,-3-6-43 0,3 6-2 15,0 0-26-15,0 0-3 0,0 0-10 0,0 0-10 16,-11 12-23-16,11-5-3 0,-3 5 8 16,0 0-13-16,-1-3-15 0,4 4-3 15,-3-1-3-15,0 3-12 0,-1-3 13 0,4 1-13 16,-3-1-6-16,3 2 4 0,0-1-6 0,0 0 3 15,0-1-1-15,0 1-27 0,0-1-8 16,0 0-21-16,3-1-10 0,-2 0-17 0,2-1-47 16,0-1-56-16,-3-1-44 0,3-1-53 0,-2-2-213 15,2 2-292-15,3-6 44 16,-1 4 120-16</inkml:trace>
  <inkml:trace contextRef="#ctx0" brushRef="#br0" timeOffset="-138574.33">17097 14253 783 0,'0'0'297'16,"4"-4"-46"-16,-4 4-21 0,0 0-20 16,0 0-23-16,0 0-21 0,0 0-15 0,0 0-18 15,0 0-7-15,-11 13-16 0,8-9-23 0,-3 2 7 16,1 0-9-16,2-1-16 0,0 3 3 15,-1-2-11-15,-2 0-12 0,2-1-6 0,-2 3-2 16,3-3-10-16,-2 0 12 0,2 0-12 16,0-3-3-16,0 5-7 0,2-6-16 15,1-1 13-15,-6 8-11 0,6-8 6 0,-3 6 0 16,3-6-10-16,-1 3-3 0,1-3 7 0,0 0-12 16,0 0 5-16,7 8 13 0,-7-8-5 15,7 0 4-15,-7 0-1 0,14 0-6 0,-14 0-8 16,16-1 14-16,-9 0-6 0,4-1-5 0,-4-1-8 15,3 2 21-15,0 1-16 0,0 0 11 0,0 0-6 16,1 0-7-16,-1 1-2 0,0-1 9 16,1 3-12-16,-4-1 10 0,2-1 0 0,-2 0-5 15,1-1 0-15,-2 5 2 0,1-3 11 0,-1 1-26 16,-2 1 36-16,-4-1-18 16,0 4 10-16,0 0-12 0,-3-1 2 0,-1 3 2 0,-2 0 6 15,2 0-13-15,-7-2 2 0,5 2-25 16,-4 0 15-16,0 0-12 0,2-2-9 15,-5 0-2-15,6-2-15 0,-4 2-13 0,2-2 3 16,-1-2-6-16,2 0-43 0,1-3-23 0,-2 0-41 16,9 0 10-16,-15 0-74 0,12-4-28 15,-3-2-261-15,5 4-185 0,-2-4 136 0</inkml:trace>
  <inkml:trace contextRef="#ctx0" brushRef="#br0" timeOffset="-138302.89">17087 14253 609 0,'3'-7'207'0,"-2"1"77"16,2-1-20-16,-3 0-36 0,3 2-82 16,-3-1 2-16,3-1-20 0,-2 2 13 0,2 0-11 15,0-2-30-15,-3 7 13 0,0-8-19 16,4 6 19-16,-4 2-41 0,1-8 10 0,2 3-18 16,0 3-21-16,-3 2 47 0,7-8-42 0,-1 3 4 15,1 0-14-15,1-2 13 0,1 5-28 0,1-4 10 16,1 3-12-16,3-4 5 0,3 0-14 15,-1 0-24-15,-1 4 22 0,1-2-28 0,2 0-3 16,-2 0-9-16,-1 3-27 0,-5-4-30 16,4 6-20-16,-4 0-31 0,0-2-13 15,0 1-46-15,-10 1-19 0,10 1-57 0,-6 1-482 16,-1-2 63-16,-3 0 106 0</inkml:trace>
  <inkml:trace contextRef="#ctx0" brushRef="#br0" timeOffset="-134146.33">17617 14148 94 0,'0'0'62'0,"-7"0"-37"0,7 0 3 0,0 0 16 15,-17 0-29-15,17 0 11 0,-13 0-13 0,13 0-6 16,-14 0 29-16,7 1-18 0,7-1 0 16,-13 0-3-16,2 0 11 0,4 2-34 0,7-2 8 15,-17 0-15-15,7 2 7 0,3 0 1 16,-3-2 19-16,2 1-1 0,-2 1-22 0,1-2-22 15,-2 0 46-15,1 0-13 0,3 0 15 16,-3 1 16-16,10-1-54 0,-17 3 31 0,7-3 7 16,2 2-15-16,-2-2 0 0,3 1 18 0,7-1-28 15,-17 0-11-15,7 1-27 16,0-1 37-16,4 0 9 0,-5 0-39 0,11 0 8 0,-17 0-16 16,9 2 8-16,-1-2 5 0,-1 3 3 0,-1-2-47 15</inkml:trace>
  <inkml:trace contextRef="#ctx0" brushRef="#br0" timeOffset="-130735.86">19842 14218 414 0,'0'-3'97'16,"0"3"21"-16,-3-9-3 0,3 4 3 15,0 5-15-15,0-10 86 0,-3 8 5 0,3 2-14 16,0-9-6-16,0 3 5 0,0 6-92 0,-1-8 26 16,-2 1-39-16,3 7-8 0,0-8 21 15,0 8-15-15,0-8 12 0,0 8-7 0,0-4-8 16,0 4 3-16,0-6-18 0,0 6 2 0,0 0-28 15,0 0 18-15,0 0-25 0,0 0-6 16,0 0 1-16,0 0-4 0,0 0 4 0,0 0-9 16,0 20 16-16,-3-8 0 0,0-1-7 15,3 4-1-15,-1 3 3 0,-2 1-5 0,-4-1-8 16,4 1 8-16,2-1 2 0,-5 0 6 16,6 1-32-16,-3-5-1 0,2 3 1 0,-2-2-22 15,0 2 5-15,3-4-26 0,3-1-41 0,-3 1-7 16,0-3-44-16,3 0-48 0,-2 0-24 15,5-3-2-15,-3 1-497 0,1-2 70 0,3-2 66 16</inkml:trace>
  <inkml:trace contextRef="#ctx0" brushRef="#br0" timeOffset="-130279.79">20161 14201 982 0,'0'0'305'16,"0"-10"-31"-16,-3 6-21 0,3 4-20 0,-5-7-36 15,2 3-17-15,0 0-19 0,3 4-28 0,-7-6 13 16,7 6-39-16,-10 2 3 0,10-2-12 16,-14 8-9-16,7-1-4 0,0 1-9 0,-3 2-14 15,3 1-1-15,0 3-12 0,1 0 2 0,-1-1-7 16,3 0-11-16,0 4-5 0,-2-2-15 15,3-1 20-15,3-2-10 0,0 1-25 16,0-2 20-16,3-1-8 0,0 2-2 0,1-4-8 16,3 1 5-16,3-1 5 0,0-2 3 15,4-2-11-15,-1-1 3 0,2-3 6 0,1 0-4 16,5-2 4-16,-4-3-1 0,4 0-3 0,2-4 4 16,-6-2-11-16,1-1-3 0,1-3 18 0,-4 0 1 15,1 2-14-15,-5 0 9 0,-4 0-14 16,-1-1 3-16,-2 1-18 0,-4 3 13 0,0-1 0 15,-3 1-5-15,-4-1-6 0,0 3 4 0,-7-1-1 16,1 5-10-16,-2-3 23 0,-1 2 0 16,-1 3-16-16,0 1 6 0,-1 1-5 0,2 1 2 15,1-1-33-15,-4 2-5 0,1 3-31 0,5 0-13 16,-1 0-76-16,4 1-65 0,3-4-46 16,0 4-539-16,7-2 68 0,0-4 70 15,0 0 94-15</inkml:trace>
  <inkml:trace contextRef="#ctx0" brushRef="#br0" timeOffset="-130170.86">20461 14066 737 0,'-3'-8'263'0,"2"6"-43"0,-5-3-48 0,6 5-54 16,-18-2-39-16,9 4-69 0,-8-2-161 16,-4 8-535-16,-3 1 64 0</inkml:trace>
  <inkml:trace contextRef="#ctx0" brushRef="#br0" timeOffset="-127183.99">8240 13565 563 0,'0'-7'235'16,"4"4"-38"-16,-1-4 5 0,-3 2-63 0,3 2-11 16,-3 3 58-16,4-7-9 0,-4 2 7 15,0 5-40-15,3-5 12 0,-3 5 3 0,0 0-26 16,0-7-16-16,0 7-1 0,0 0-14 16,3-7 8-16,-3 7-10 0,0 0 5 0,0-4-39 15,0 4 11-15,0 0-15 0,0 0-19 16,0-7-2-16,0 7 8 0,-3-7-3 0,3 7 0 15,-3-2 8-15,3 2-24 0,-4-6 1 0,4 6-8 16,-6-7 18-16,2 4 0 0,-3 1-15 16,1-3 7-16,2 3-15 0,-6-3 5 0,2 2-3 15,-2-2-2-15,-3 2-8 0,2-2 16 0,-2 3-21 16,-5-2 23-16,2 0-12 0,-1-1-11 16,0 2-3-16,-1-1 11 0,-5-1-13 0,3 3-2 15,-2-4 25-15,-2 3-23 0,0-1 2 0,-2 1 6 16,-1-4 5-16,2 6-13 15,1-2-3-15,0-1 6 0,-4 4 2 0,5-3-13 16,-4-1 0-16,-1 4 6 0,4-1-8 0,-3 1-6 16,-1-2 19-16,1 2 2 0,0 0 8 0,-7 2 0 15,3-1-11-15,0-1-4 0,-3 2 17 16,3 0-23-16,-3 1 13 0,0-3 11 0,0 1-16 16,-4 4 0-16,7-3 13 0,-6-2-16 0,2 5-2 15,1-1 13-15,-4-3-24 0,1 4 19 16,3-3-1-16,0 4-2 0,0-4-2 0,-4 3 12 15,7 0-10-15,-3-1 5 0,3-1-5 0,0 3-10 16,0-4 10-16,1 4 10 16,-7 0-18-16,9-1 1 0,-3 1-6 0,-3 1 13 15,0-2-5-15,3 2 2 0,-3 0-2 0,0 0 3 0,0 1 12 16,0 1-23-16,-1-2 10 16,-2 0 3-16,3 2-7 0,-1-3 9 0,-2 4 11 15,3-1-13-15,-4 0 8 0,4 1 0 0,-1-1 2 16,1 1-3-16,0-2-17 0,0 2 18 0,0 3-11 15,3-3 1-15,-3 0 4 0,0 3-14 16,3-1 14-16,-4 1-15 0,1-3 13 0,-13 6-5 16,10-3 10-16,6 0-5 0,-5-3 0 0,-8 10-5 15,7-7 3-15,-7 8-11 0,9-8 23 16,4 2-10-16,-13 5-10 0,10-5 17 0,-8 8-7 16,2-5 3-16,6-1-13 0,6-2 5 0,-2 2 5 15,-1-2 15-15,3 2-23 16,-2 1 21-16,-8 4-8 0,7-3-7 0,4-2 17 15,-13 6-20-15,5-3 0 0,-3 4 13 0,7-2-3 16,4-4-5-16,0 0-3 0,0-1 13 16,-12 8-20-16,9-5 8 0,6-1 2 0,0-1 2 15,-3 0 3-15,3 0-7 0,0 1 14 0,4 0-22 16,-1 0 0-16,0-3 13 0,2 1 4 16,1-2-14-16,4 1 9 0,-3 1 1 15,1-1-16-15,1-1 13 0,2-1 8 0,-1 3-21 0,1-2 10 16,2 2 11-16,-2 1-13 0,3-3-6 15,-1 3 14-15,4-1 2 0,0-2-2 16,-3 0 2-16,3 0-10 0,3 1 5 0,-2-2-3 16,2 1-5-16,-2 2 1 0,2-3-3 0,1 3 22 15,-1-2-19-15,4 2-1 0,-3-1 11 16,2 1-1-16,1 0 1 0,0-4-3 0,0 7-13 16,1-3 23-16,2 0-10 0,-3 1 0 0,4-1 10 15,-4 1-20-15,3-1 10 0,1 1 3 16,-1-3-1-16,1 3 3 0,-1-1-5 0,3 2 13 15,-2-5-13-15,3 3-8 0,0 2-4 16,-3-5 7-16,5 7 2 0,-1-5-5 0,1 1 13 16,-1 3-2-16,2-4-11 0,3 1 3 15,-3 3-2-15,1-2-4 0,0 1 1 0,1-1 10 16,2-1 0-16,0-1-3 0,0 1 3 0,-1 0 6 16,2 1-12-16,1-3 9 0,-1 2 0 15,4-1-1-15,-4-2 3 0,1 2 8 0,2-4-23 16,1 3 7-16,-1-1 21 0,-1-1-28 0,0 2 0 15,1-5 10-15,1 5 2 0,2-5-7 16,-3 5 10-16,1-5-15 0,2 3 2 0,0-3 8 16,-1 0 0-16,4 3 23 0,-3-5-15 0,2 1-3 15,1 0-10-15,0-2 18 16,1 1-5-16,2-2-3 0,0 1-16 0,0 0 4 16,4-2 4-16,-1-2 6 0,1 3 2 0,0-4-3 0,4 0-14 15,-1 3 14-15,3-2 3 16,4-3-5-16,-7 4-7 0,-2-4 14 0,5 0-7 15,1-4 0-15,0 4 0 0,5 0 3 0,-4-1-3 16,1-2 8-16,4-1-1 0,-2 2-12 0,2 0 13 16,1-3-13-16,13 1 0 0,-3-3 15 15,-4 2-20-15,-7 2 15 0,1-1-18 0,13-2 15 16,-11 1-14-16,8-2 14 0,-7 0 3 0,-7 4 6 16,0-4-4-16,17 2-7 0,-12-1 0 15,-3-1 8-15,12 0-16 0,3-3 3 0,-2 3-3 16,0-1 6-16,0 0-1 0,2-1 6 15,-3 1-8-15,3-1 0 0,-4 1 12 16,0 0 4-16,1-2-9 0,-10 2-2 0,-4 1 0 16,-3-1 10-16,2-1 3 0,2 1-10 0,6-2 10 15,-1 2-11-15,-9 1-10 0,14-4 16 16,-5 2-13-16,5-1 8 0,2-2 2 0,-3 3-10 16,4-1 2-16,-3-4 8 0,2 6-13 0,-3-2-4 15,-3 2 12-15,0-3 2 0,0 2-2 0,4-3 5 16,-8 5 0-16,-4-3-5 0,12 2 3 15,-1-4-11-15,0 2 11 0,1-2-16 0,-11 4 13 16,0 0 0-16,-6-1 8 0,5 1-16 0,-3-2 16 16,12-1 7-16,-5-1-7 0,-10 5-16 15,4-3 3-15,-1 2 2 0,1-2 9 0,-4-1-9 16,3 0-5-16,-2 1 13 0,-1-1-7 16,0-3-3-16,-2 4 5 0,2-5-8 15,-1 4 13-15,11-7-2 0,-8 3-3 0,-5 1-11 16,2 1 22-16,-2-2-11 0,0 1 5 0,0-1 5 15,-1 1-12-15,1-2 4 0,0 1 16 16,-3-1-28-16,2 0 17 0,-3 0-1 0,0-1 1 16,1 0 1-16,2-1-3 0,-5 0 0 0,2 1-2 15,7-9 2-15,-6 4-5 0,-4 3 7 0,-1-2 11 16,-2 3-36-16,0-2 18 16,-1-1 3-16,0 2-3 0,-2-3 8 0,-1 3-1 15,3-4-9-15,-7 6-3 0,2-6 20 0,-2 5 0 16,1-1 6-16,-4-4-16 0,0 4-10 15,-4-2-10-15,5 3 15 0,-4-6 5 0,-3 5-5 16,2-5 18-16,-1 4-16 0,1-2 3 0,-3 4-7 16,0-4 4-16,-3 4-2 0,1-1 13 15,2-2-5-15,-3 3-72 0,0-1 7 0,0-4-1 16,-4 5 4-16,4-2 8 0,-3 0 2 0,-4-1 14 16,3 0 12-16,-2-2 0 0,2 6-13 0,-2-1 8 15,-4-1 10-15,2-2 3 16,-1 4 0-16,2-1 7 0,-3 1-12 0,-1-1 5 15,1 3-3-15,-4-2 2 0,4 2 14 0,-3-2-11 16,1 5 1-16,-1-2 2 0,-1-1 17 16,1 3-19-16,0-1 19 0,-2 1-19 0,-1-3 9 15,-1 4-7-15,3-3 3 0,-4 3-9 0,1-3 6 16,0 6 13-16,0-7-13 0,4 5 5 16,-5 0 2-16,-2-4 1 0,3 5 2 0,-4-2-5 15,4-2-2-15,-4 3 2 0,2 2 10 0,-2-3 8 16,0 1-18-16,1-1 5 0,-1 1-3 15,-3 2-12-15,0 0 18 0,1-1-11 0,-1 1-2 16,-3-2 8-16,5 3 4 0,-5-1-14 16,-1 1 2-16,2-3 7 0,-5 2 6 0,0 5-11 0,-4-6 16 15,1 3-28-15,-3-1 2 16,3 0 23-16,-4 2-12 0,1-1-11 0,-1-1 10 16,-3 2-4-16,0-1-4 0,-14-2 16 0,10 2 13 15,1 1-18-15,1 0 3 0,-2-2-3 16,-13 5-5-16,2-4 5 0,-5 1 13 0,-1 0-16 15,1 3 3-15,-1-3-15 0,-2 4 10 0,2 2 5 16,-3-1 0-16,0 5-11 0,0-1 4 16,0 4-11-16,0 0 2 0,-7 2-2 0,-16 10-2 15,-4 0-6-15,-4 5-25 0,-4 7-49 0,-5 3-40 16,-22 8-127-16,-3 6-582 0,0 1 52 16,-3-1 135-16,-11 0 16 0</inkml:trace>
  <inkml:trace contextRef="#ctx0" brushRef="#br0" timeOffset="-122584.95">8387 13812 445 0,'0'-6'197'0,"0"6"-15"0,0 0 51 16,0 0-13-16,-4-5-13 0,4 5-12 0,0 0-29 16,0 0-81-16,0 0-9 0,-3-5-1 0,3 5-9 15,0 0 13-15,0 0-20 0,-7-5-5 0,7 5 7 16,0 0-20-16,-6-1 6 16,6 1-4-16,-8-3 8 0,8 3-23 0,-6-3 18 0,6 3-23 15,-10-1-2-15,10 1 12 0,-14 0-25 16,14 0 5-16,-14 0 0 0,5 0 7 15,-2 0-15-15,1 0 10 0,3 0 3 0,-7 0 21 16,4 1-26-16,-4-1-11 0,0 0-2 0,-2 3-8 16,2-1 21-16,0-2 0 0,-6 1-3 15,6 0-5-15,-7-1-2 0,0 2 5 0,-2 1-11 16,3-1 8-16,-1-2 0 0,0 1-7 0,-2 1 7 16,-2-2 18-16,2 0-10 0,1 2 7 0,-1 0-7 15,0 1-5-15,1-3-8 16,2 0 15-16,0 4-7 0,-1-2-8 0,1 0 7 15,2-2-4-15,-3 0 0 0,2 2-3 0,1 1 20 16,-3-1-10-16,5 1 0 0,-5-3-7 16,4 2-3-16,-4 1 5 0,4-1-7 0,1-2-6 15,-2 1 21-15,1 2-8 0,0 0 18 0,0-2-28 16,3-1 12-16,-5 0 11 0,1 6-18 16,4-5-5-16,-3 0 3 0,-1 1 9 0,2-2-2 15,-2 2-7-15,2 0 12 0,-2-1-2 0,-1 1 0 16,4-2-8-16,-6 4-8 0,5-2 3 15,-5-1 12-15,1 0-12 0,-1-1 8 0,0 2 10 16,1 2-13-16,0-2 18 0,-1 0-16 0,1 0-2 16,-4 1 8-16,3-1-11 0,0-1 8 15,-2 5-2-15,2-5-3 0,-3 4-5 16,4-2 5-16,-4-1 13 0,3 2-16 0,0-1 11 16,1 1 5-16,0-1-13 0,-1 0 0 0,1 2-3 15,2-2 29-15,-1 1-21 0,-2-1-13 16,0 1 13-16,4 0-5 0,-6 1 0 0,5-2 21 15,-2 1-32-15,-1 1 11 0,1 1 11 0,0-4-22 16,-1 4 14-16,0-2-3 0,4 3-3 0,-4-3-15 16,0 0 16-16,1 2-1 0,0-2 3 15,0 3 5-15,-4 0 3 0,3-4-16 0,-3 5-7 16,4-1 13-16,-1-3 12 0,0 0-13 16,2 3 6-16,-2-2-3 0,3 0-5 0,1 1 2 15,-4-2 13-15,5 2-20 0,-4 0 23 16,2-2 2-16,4 3-7 0,-6-1-8 0,3 0-10 15,0-1-3-15,0 1 23 0,0-2-7 16,0 4-6-16,0-1 3 0,3 0-15 0,-4-1 12 16,5 1 21-16,-4-1-18 0,-1 1-5 0,5 3 15 15,-4-3 8-15,3 1-15 0,1-1-6 0,-4 3-5 16,3-2 21-16,-3 2-26 0,0-3 11 16,3 1-6-16,-4 6 13 0,2-4 11 0,-2 1-11 15,-1 0 2-15,1 0-7 0,1-1 11 16,-4 3-11-16,1-3-5 0,3 0-1 15,-4 4 6-15,1-4-10 0,3 1 8 0,-3-3 20 0,3 5-24 16,-1-2 9-16,0-3-16 0,2 2 18 16,2-3-10-16,0 1 5 0,1 2-10 15,-1-3 2-15,1 1 3 0,-1 2-2 0,4-3 1 16,-4 1-4-16,3-1 8 0,2 1-1 0,-2-2-2 16,4-2 8-16,-3 6-3 0,0-3 0 0,0 0-3 15,0 1 3-15,3-1-3 0,-4 3 11 16,1-2-18-16,0 0 15 0,-1 1-5 0,2-1 13 15,1 2-13-15,-3 2-5 0,2-3 17 16,-1 1-1-16,-1-1-4 0,4 1-12 0,-2-2-5 16,2-1-8-16,-1 3 16 0,-2-2 4 15,1 6-2-15,1-4 0 0,-2 1 8 0,0 0-8 16,3 0 5-16,-3-1-10 0,3 2 0 0,3-3 5 16,-5 1 18-16,5-1-21 0,-4 1-12 15,2-2 12-15,2 2 3 0,1-2-2 0,-3 3 7 16,3-2-10-16,-2-1-13 0,5 1 0 0,-3-1 0 15,0-3 13-15,3 2-3 0,-1 3 13 16,1-3-18-16,0 1 8 0,0-1 3 0,0 1-11 16,0-1 5-16,0 1-5 0,1 1 6 0,2-1-1 15,4 1-2-15,-6 2 7 0,5-3 1 16,-3 2-6-16,4-3 3 0,-1 6 0 16,2-3-3-16,-1-1 3 0,0 0 0 0,2 1-5 15,2 3 10-15,-1-2 2 0,-3-3 1 0,7 2-3 16,-4 1 0-16,0-1 2 0,4 1 6 15,-1-3-8-15,-1 2 2 0,1-2-4 0,0 3 4 16,4-2 4-16,-3-1-6 0,3 0 2 0,0-2 1 16,3 2 7-16,1-1-10 0,0 1 0 15,-1 1-5-15,1-5-5 0,-4 0 4 0,3 3 1 16,1-1 10-16,-1-2 1 0,-2 1-1 0,2-2-5 16,0 5 0-16,-3-3-3 0,4-1 3 15,-4 0 5-15,0 0 16 0,0 1-21 16,1 0 5-16,-2 0 23 0,2-3-36 0,2 5 1 15,-3-6 7-15,1 6-13 0,1-6 10 0,-1 4 16 16,3-3 8-16,-4 0-19 0,6 2 3 16,-2-1-10-16,-1-2 3 0,4-1-1 0,0 0-2 15,-3 4 2-15,6-3-2 0,-3-1-2 0,0 2 12 16,1-2 0-16,2 0 20 0,-4 0-17 16,4 0-3-16,1-2-5 0,-4 1-2 0,3-3 4 15,1 4 8-15,-5 0-10 0,4-3 6 0,-2 1-4 16,-1-1-2-16,3 3 15 0,-4 0-20 15,1-3 10-15,4-1 1 0,-1 2-9 0,4 1-5 16,-3-6-2-16,2 6 18 0,1-3-6 0,-3 1 3 16,3-1 11-16,-1-2-6 0,1-1-18 15,6 3 3-15,-3 0 15 0,1-3-17 16,-5 2 4-16,1 0 13 0,0 0-17 0,-1 0 4 16,1 0 19-16,-3 2-19 0,0-4 11 0,2 4-11 15,-3-2-2-15,-2 3 0 0,2-3 5 16,-3 2-5-16,3 0 23 0,-6-1-18 0,3 1-3 15,-4-2 8-15,4 5 0 0,-3-4-7 0,3-1-6 16,-5 2 6-16,3-2-1 0,-1 2 8 16,1-2 8-16,2 1-10 0,-2-3 2 15,2 1 2-15,-4 2-4 0,4 0-11 0,3-3 3 16,0 1 0-16,-3 1 18 0,0-2-11 0,3 0 3 0,1 1-17 16,-4-1 19-16,4 2-2 15,-1-4 11-15,1 1-19 0,2 1-2 0,-4 3 3 16,2-4 2-16,0 1 0 0,2 0 2 0,1-2 3 15,-4 1 3-15,1 1-8 0,-1 2 2 16,-2-2-2-16,2 0-7 0,-1 0 20 0,-1 0-16 16,2 1-5-16,-3-1 8 0,1 0 3 0,2 0 2 15,-4-1-5-15,1 1-3 0,3 2-4 16,-5-2 12-16,1 0 3 0,4 0-6 0,-3 0 1 16,1 1-3-16,-1-1-3 0,-1 0 11 0,1-1-6 15,0 1 6-15,-6 0-5 0,5 2 2 16,1-3 0-16,-6 3 3 0,4-3-19 15,-1-1 4-15,0 1 12 0,-4 0 2 0,3 4-9 16,-6-3 2-16,4 1-5 0,-1-2 7 0,-1 1 16 16,-2 2-18-16,3-1-13 0,-3-1 31 15,-1 0-7-15,1 1-4 0,0 1 1 0,-4-2 10 16,4-2-34-16,-4 1 27 0,0 6-1 0,1-4 0 16,-4-1-7-16,2-3 10 0,2 3-16 15,-4 2 16-15,0-3 2 0,2-5-12 0,-1 6-8 16,-1-3 7-16,-1 2 3 0,1-3 3 0,-1-3-11 15,2 4 14-15,-1-4-4 0,-4 2-7 0,4-2 18 16,-4 3-15-16,0-3 28 0,-2-3-8 16,3 4-11-16,-4-1-1 0,3-4-11 15,-3 2 20-15,0-2-15 0,-3-3 13 0,3 4-10 16,0 1 5-16,-5-3 7 0,2 0-2 16,0-4-10-16,-4 2 2 0,1 1 3 0,-1-2 7 15,-1 2-2-15,-1-3-18 0,2 5 5 0,-4 0 11 16,4-4-19-16,-3 4 3 0,0-4 8 15,-1 3-19-15,1 3 9 0,1-3 20 0,-5-2-13 16,3 4 3-16,-2-1 4 0,2 1-14 0,-2 2-6 16,-1-3 21-16,-3 1-18 0,0 2 2 0,-1 3 6 15,-5-5-19-15,-4 3 16 0,2-3 8 16,-2 7-10-16,-4-5 9 0,0 7-9 16,-3-4 15-16,-3-1-11 0,0 4-4 0,-1 1 12 15,-13-2-8-15,3 1 1 0,10 3 2 16,-3-2-5-16,-4 3-10 0,2 0-18 0,0 0-3 15,0 3-15-15,2 2-16 0,-4 0-20 0,4 2-35 16,-17 8-24-16,3 2-64 0,11-11-166 16,-8 23-440-16,1-6 66 0,3 7 128 0</inkml:trace>
  <inkml:trace contextRef="#ctx0" brushRef="#br0" timeOffset="-119947.11">8005 14234 524 0,'0'0'197'0,"2"-3"-99"0,-2 3 17 15,0 0-13-15,0-5 21 0,0 5 13 0,0 0-16 16,0 0-7-16,4-8 2 0,-4 8 72 0,0 0-18 16,0 0-6-16,0 0-22 15,-3-4 5-15,3 4-5 0,0 0-18 0,-3-6-16 16,3 6-9-16,0 0-6 0,-1-5 0 0,1 5-5 16,0 0-13-16,-6-5-5 0,6 5 8 15,-4-7 0-15,4 7-16 0,-7-2-7 0,4-3-5 16,3 5-1-16,-7-3-4 0,3 0-1 0,-2 1 8 15,-2-2 11-15,2 0-29 0,-4 2-5 0,0 0 11 16,-1-3-19-16,-2 4-4 0,-2-2 1 16,2-1 1-16,-4 2-18 0,0 0 21 0,-4 1-3 15,1-2 0-15,0 1-16 0,-1 2 9 0,0 0 1 16,1 0 6-16,-1 0-2 0,-3-1-1 16,4 1-10-16,-1 0-2 0,0-1 4 0,2 1 4 15,-2 1 4-15,0-1-15 0,1 0 2 16,-1 1 1-16,0-1 2 0,-1 0-5 15,7 0 5-15,-5 0-7 0,3 2 9 0,2 1 1 16,-1-2-8-16,-2 0-5 0,2 0 7 0,-1 1-2 16,3 0 3-16,-4 0 7 0,2 1-5 15,-2-3-15-15,2 4 26 0,-5-1-14 0,1-2-2 16,3 4 0-16,-4-2 3 0,3-1-11 0,-2 3 11 16,3-3-3-16,-3 5-6 15,0-6 6-15,2 6 0 0,-2-4 11 0,2 4-11 16,2-3-5-16,-5 0 15 0,3 1-15 0,-1 0-6 0,1 0 22 15,-3-2-22-15,5 4 9 0,-2-2 15 16,1 0-8-16,0 0-10 0,0-2 12 16,0 4-4-16,0-2 2 0,-3 0-10 0,5 2 5 15,-1-3 13-15,-2 0-16 0,5 3-2 0,-5-2 13 16,5 0-16-16,-4 3 5 0,1-2 3 16,1 2 11-16,-1-1-14 0,1-3 6 0,-1 6-8 15,-5 1 5-15,4-3 0 0,0 2-3 0,-4-1 0 16,1 0 14-16,0 1-14 0,3-2-12 15,-4 2 12-15,3 1-2 0,-2 0 5 0,0-1-10 16,2-2 12-16,-2 2-17 0,3-3 20 16,3 1 3-16,0 0-8 0,1 1-5 0,-1-2 5 15,4-1 0-15,0-1 10 0,-1 2-10 16,4-3 10-16,-3 0-15 0,4 3-8 0,-2 0 13 16,1-3-13-16,1 7 3 0,0-5 10 15,2 1-7-15,-3 0 7 0,3 1-13 0,1 0 13 16,-3 2-8-16,2-2 8 0,0 2-10 0,1 2 18 15,0-2-24-15,-1 0 24 0,0 0 5 16,1 1-16-16,0-1 8 0,3 1 0 0,-4-3-12 16,4 2 9-16,-3-2 14 0,0 3-19 0,3-5 8 15,0 1-10-15,-3 1 5 0,2 0-5 0,2 1-3 16,-2-2 3-16,1-1-13 0,0-1 11 16,1 2 1-16,-1 0 4 0,3-2-8 0,-3-1-8 15,0 2 23-15,3-2-10 0,-3 2-13 16,3-1 10-16,-2-1-5 0,2 1-5 15,-3-5 11-15,6 8 4 0,-2-4 3 0,0 1-2 16,2-2-4-16,2 3 12 0,4-3-4 0,-1 4-7 16,-1-2 23-16,5-1-23 0,1 2 12 15,1-3 1-15,3 4-13 0,1-2 10 0,-3-2-7 16,2 3 7-16,1-2 2 0,3-3-1 0,-4 3 14 16,4-1-35-16,0-3 20 15,0 6-18-15,-4-5 21 0,8 2-3 0,-4 0-5 0,0-2 10 16,3 0-2-16,-4-1-8 0,2 2-5 0,8-4 7 15,-5 2 1-15,0-1 12 16,2 0-28-16,-2-2 6 0,2 0 9 0,-2 1 3 16,2-3-2-16,1 4-6 0,0-6 11 0,3 3 2 15,0-3-5-15,0 0 6 0,0 0-4 16,1-2-7-16,-2 1 8 0,2-2 2 0,-3 1-12 16,-2 2 2-16,1-2-3 0,-4-1 16 0,0 2-13 15,0 1 10-15,-2-1-13 0,2 1-7 0,-3-1 0 16,3-1 10-16,-3 1 5 0,3 0-7 15,0 1 4-15,1 1-2 0,-3 0-8 0,2 0 3 16,0-4 5-16,-3 3-2 0,3 3 2 0,0-2 15 16,-3-2-30-16,0 1 15 15,-3 3 10-15,0 0-7 0,-1 0 4 0,0-2 9 16,-2-1-14-16,2 3-2 0,-3-2 5 0,0 1 8 16,0 0-18-16,0 0 0 0,0-3 5 15,0 5-10-15,0-5 15 0,-2 2 0 0,1-2-8 16,1 1 1-16,-3-3 7 0,3 3 10 0,-4 2-12 15,1-4-6-15,0-2 21 0,3 3-23 16,-6-2 8-16,2 0 22 0,1 0-15 0,-4-2-12 16,4 2 12-16,-1 1-25 0,-2-3 12 0,-1 0-2 15,0 4 5-15,1-4 8 0,-4-1-13 16,2 4 15-16,-2-1-23 0,0-1 18 16,-3-1-2-16,2 4 4 0,-2-3 4 0,-1-2-9 15,0 3 14-15,-2 0-9 0,-1-1 3 0,3-1 3 16,-3 2-20-16,-3-1 12 0,2-1 5 15,1 0-13-15,-6-1 3 0,3 4 8 0,-1-1-11 16,-2-1 1-16,2-1-1 0,-3 4 3 0,0-2 3 16,-3 1-1-16,-1 0-2 0,1-3 0 15,-3 3 0-15,-4 3 0 0,3-1-5 0,-6 0 8 16,-4 1 20-16,7-1-13 0,-8 2-10 0,1 0-7 16,-3-2 32-16,-1 6-33 15,1-2-4-15,-3-1 19 0,3 4-9 0,0 0-8 0,-1 0 7 16,-3 4-23-16,1-1 14 0,2 4-1 15,0-1-8-15,1 1-9 0,-4 4-11 16,4 1-39-16,-1 2 1 0,5 1-47 0,-1 2-35 16,3-5-164-16,1 9-568 0,6-5 110 0,-4 2 38 15,5-6 118-15</inkml:trace>
  <inkml:trace contextRef="#ctx0" brushRef="#br0" timeOffset="-119167.7">5946 14597 570 0,'0'0'228'16,"0"0"64"-16,0 0-26 0,0 0-23 16,0 0-7-16,0 0-54 0,0-6-49 0,0 6-39 15,0 0-22-15,0 0-46 0,0 0-101 16,0 0-109-16,0 0-568 0,-3 17 78 0,0-9 68 16</inkml:trace>
  <inkml:trace contextRef="#ctx0" brushRef="#br0" timeOffset="-118993.95">5891 14662 880 0,'-6'-4'253'0,"-1"4"-25"0,7 0-13 0,-14 0-38 15,14 0-52-15,-14 1-35 16,8 5-52-16,-5-5-79 0,4 6-20 0,-2-1-49 15,-1-2-69-15,2 3-177 0,-2 0-253 0,3 1-3 16</inkml:trace>
  <inkml:trace contextRef="#ctx0" brushRef="#br0" timeOffset="-118835.6">5663 14756 522 0,'0'0'156'0,"-4"-7"-3"0,4 4-9 16,0 3 2-16,-6-6-41 0,6 6 2 15,-5-7-30-15,5 7-103 0,-3-2-35 0,3 2-18 16,0 0-42-16,-13 2-9 0,13-2-439 16</inkml:trace>
  <inkml:trace contextRef="#ctx0" brushRef="#br0" timeOffset="-118694.93">5564 14773 491 0,'0'0'210'0,"-8"-7"-3"15,8 7-30-15,-6-2-26 0,6 2-8 0,-4-5-28 16,4 5-89-16,-6-1-29 0,6 1-53 0,0 0-26 16,0 0-77-16,-11 7-424 0,7-6-14 15</inkml:trace>
  <inkml:trace contextRef="#ctx0" brushRef="#br0" timeOffset="-118573.06">5420 14808 565 0,'-10'0'200'0,"10"0"15"16,-11 0-28-16,11 0 33 0,0 0-56 0,0 0-54 16,-10-2-13-16,10 2-69 0,0 0-100 0,0 0-84 15,0 0-484-15,0 0 21 0</inkml:trace>
  <inkml:trace contextRef="#ctx0" brushRef="#br0" timeOffset="-117686.29">6073 14583 340 0,'-1'-7'87'0,"2"-3"23"0,-1 6-15 0,0-2 10 16,3-2-21-16,-3 1 26 0,0 3 0 16,0-2-5-16,3 1 21 0,-3 5-6 0,0-10 77 15,0 6-15-15,0 4-13 0,4-7-11 16,-4 3-4-16,0 4-6 0,0 0-17 15,-4-10 2-15,4 10-20 0,0 0 5 0,-3-2-19 16,3 2-14-16,0 0-8 0,-6-5-6 0,6 5 6 16,0 0-10-16,0 0-19 0,0 0 9 15,-11 11-22-15,11-7 4 0,0-4-14 0,-3 9 1 16,3-5 0-16,0-4 12 0,0 10-15 0,0-4-5 16,3-1-13-16,-3-1 8 0,0-4-5 15,3 9-1-15,1-4-12 0,-1-1 20 0,0-1-7 16,1-2 10-16,4 4-10 0,-2-3-1 0,-6-2-4 15,16 0 0-15,-8 0 4 0,-8 0-7 16,20-2 18-16,-9-4-8 0,-1 6-7 0,0-7 2 16,1 4 0-16,-1-4-7 0,-3 3 20 0,2-2-13 15,-1-1 2-15,-2-1 16 0,-2 0-18 16,-1 1 6-16,1-3 12 0,-1 2-16 16,-3 1 4-16,-3-3 7 0,2 2-16 0,-2-1 3 15,-3 1-7-15,2 0-3 0,-7 1 7 0,2 2 11 16,-2 0-16-16,0 3 6 0,-2-3-1 15,0 4-4-15,-1 1 7 0,0 0-13 0,0 0 1 16,1 1 2-16,2 4-24 0,-2-3-9 0,3 3-3 16,2 0-31-16,-2 0-27 0,7-2-70 0,0 4-95 15,0-1-611-15,2-2 96 16,1-4 78-16,4 7 71 0</inkml:trace>
  <inkml:trace contextRef="#ctx0" brushRef="#br0" timeOffset="-116809.91">5546 14681 496 0,'-7'-2'271'0,"1"-1"-27"16,6 3-17-16,-14-3-12 0,7 1 3 0,-2-3-39 15,0 5-15-15,-1-1-8 0,-2 1-23 0,1-1-15 16,0 2-13-16,-1 0-5 0,0-1-13 0,-1 4 7 16,-1-1-17-16,1 0-13 0,3 2-2 15,-4-3-14-15,4 4 1 0,3-4-8 0,-4 5 0 16,4 0-3-16,1-4-17 0,0 5 9 0,5-2-4 16,-3 1-8-16,1-3 0 0,2 4 7 15,1-3-12-15,4 0-2 0,0 0-6 0,-3-2 18 16,5 3-16-16,0-5 4 0,1 4-11 15,0-3 10-15,1-1-5 0,1 1-13 16,1-2 3-16,-10 0 8 0,21-4 2 0,-11 2-5 16,1-3-3-16,2-2 8 0,-3 4-5 0,1-4 3 15,-1-1 15-15,0 1-18 0,1 0-10 16,-4-3 2-16,2 2 23 0,-1 1-15 0,-1-3 34 16,-1 3 14-16,-2 4-7 0,2-2-13 0,-3 2-63 15,1-4-1-15,0 6 0 0,-4 1 20 16,4-7-9-16,-4 7 2 0,3-3 7 0,-3 3 6 15,0 0-3-15,0 0 1 0,0 0-4 0,6 17 6 16,-5-6-10-16,2-3 7 0,3 9-3 0,-2 1-4 16,3 2-11-16,3 0-25 15,-3 5-34-15,4 4-66 0,-1-9-107 0,3 6-557 16,4 4 76-16,-4-5 109 0</inkml:trace>
  <inkml:trace contextRef="#ctx0" brushRef="#br0" timeOffset="-112135.61">10291 2801 212 0,'0'0'130'0,"0"0"-99"16,0 0 5-16,0 0 36 0,-3-5-21 0,3 5 62 15,0 0 27-15,0 0-17 0,0 0-13 0,0 0 28 16,0 0-25-16,0 0-8 0,0 0 3 0,0 0-3 16,0 0-8-16,0 0-8 0,0 0 9 15,0 0-91-15,0 0 4 0,0 0-9 0,0 0 6 16,0 0-13-16,0 0 5 0,0 0 12 16,0 0-9-16,0 0 15 0,0 0-8 15,0 0-2-15,-3 17-11 0,2-11 21 0,1 1-5 16,0 0 5-16,0 4-13 0,-3-1 3 0,3 0 7 15,0 2-5-15,-3 0 3 0,3 0-15 16,0-2 14-16,0 1-7 0,0 1 6 0,0-1-1 16,-3-2 5-16,3 1-12 0,0-2 5 0,3 4 2 15,-6-4 8-15,3 1-11 0,0-3 11 0,0 1-5 16,0 0-26-16,0-1 34 0,0 1-1 16,0-2-12-16,0-5 10 0,0 8-23 0,0-2-3 15,0-6 6-15,-1 8-9 0,1-8-45 16,0 6-36-16,0-6-77 0,0 5-21 15,-4-1-219-15,1-1-287 0,3-3 127 0</inkml:trace>
  <inkml:trace contextRef="#ctx0" brushRef="#br0" timeOffset="-111510.74">10171 2879 519 0,'0'0'184'0,"0"0"-2"15,0 0-13-15,0 0-36 0,-3-4-10 16,3 4-10-16,0 0-13 0,0 0 2 0,0 0-30 15,0 0-14-15,0 0 12 0,0 0-12 0,0 0-19 16,0 0 12-16,0 0 3 0,0 16-29 16,0-16 14-16,0 9-6 0,3-6-7 0,-3-3-6 15,0 8-2-15,0-8 5 0,3 5-2 16,-3-5-1-16,0 5-2 0,0-5 10 0,1 5 8 16,-1-5 10-16,0 0-5 0,3 5 15 15,-3-5 54-15,0 0-12 0,0 0-1 0,0 0-2 16,0 0-21-16,21-10 0 0,-15 3-28 0,-1 1 21 15,1 1-11-15,1-2 5 0,-1 0-4 16,-2 1-11-16,2-2-5 0,-1-1-16 0,1 1 21 16,1 1-2-16,-1 0-18 0,-2 1 12 0,-1 1-5 15,2-1-10-15,-2 2 16 0,3 1-9 16,-5-1-12-16,2 1-2 0,-3 3-9 0,6-7 9 16,-6 7-11-16,4-5 2 0,-4 5 6 15,7-3 0-15,-7 3 0 0,0 0-3 0,0 0 0 16,0 0-7-16,13 6 15 0,-9-2-16 15,-1 1-7-15,-3-5 10 0,8 6-10 0,-5-2 16 16,1 2-4-16,2 1 3 0,0-2 6 0,-2 0 7 16,-1 1-21-16,5 0-9 0,-5 0-4 0,1 0 24 15,2-1-13-15,-2-1 3 0,2 2-1 16,-3-3 4-16,2 1-22 0,1 0 8 0,-3 1-2 16,1-2-5-16,-1 1-18 0,1 1 10 0,-1-2-31 15,-3-3 5-15,7 4-23 0,-3-3-43 16,-4-1-69-16,3 6-69 0,-3-4-80 15,0-2-491-15,3 4 74 0,-3-4 107 0</inkml:trace>
  <inkml:trace contextRef="#ctx0" brushRef="#br0" timeOffset="-111320.02">10490 2875 716 0,'0'0'220'0,"0"-5"-43"0,0 5-29 0,0 0-76 16,0 0-72-16,0 0-28 0,0 0-74 15,-8-1-567-15</inkml:trace>
  <inkml:trace contextRef="#ctx0" brushRef="#br0" timeOffset="-107856.53">4884 14256 675 0,'0'0'156'0,"0"0"-17"16,0 0 4-16,0 0 11 0,0-5 66 0,0 5-16 15,0 0-17-15,0 0-5 0,0 0-16 16,0 0-15-16,-4-5-15 0,4 5 7 0,0 0-15 16,0 0-17-16,0 0-9 0,0 0-15 0,0 0-10 15,0 0-8-15,0 0-8 0,0 0 1 16,7-5-11-16,-7 5-8 0,0 0 1 0,0 0-11 16,23 7-7-16,-15-2 5 0,5 0 2 0,1 2-10 15,2 1 5-15,5 2-15 16,-4 3 7-16,4-1-20 0,-3 1 21 0,1-1-11 15,2 2 3-15,-4-2 0 0,3 3-1 0,-5 0-7 16,1-3 6-16,2 1-6 0,-5-3 10 16,-3-1-20-16,1-1 15 0,-1 2-7 0,-3-3 5 15,3 0-1-15,-3-1 3 0,-1-1-10 0,1 0-5 16,-3-2 21-16,3 3-14 0,-4-5-4 0,0 5 9 16,-3-6-14-16,7 6-1 0,-3-3-2 15,-4-3-21-15,6 3 5 0,-6-3-27 0,5 7-9 16,-2-7-25-16,-3 0-41 0,3 7-51 0,-3-7-108 15,10 0-547-15,-10 0 89 0,10-3 72 16,-3-2 84-16</inkml:trace>
  <inkml:trace contextRef="#ctx0" brushRef="#br0" timeOffset="-107335.08">5799 13765 386 0,'0'-7'161'0,"0"7"-7"0,0 0 12 0,0 0-20 15,3-5-23-15,-3 5-8 0,0 0 16 16,0-5-8-16,0 5 74 0,0 0-33 15,0 0-11-15,0 0-15 0,0 0-20 0,4-5 0 16,-4 5-3-16,0 0-15 0,0 0-11 0,10 13 4 16,-9-10-24-16,5 6 7 0,-3 1-27 15,1 2-62-15,3-1-2 0,-3 4 0 0,2 2 2 16,-2-2 5-16,2 2-17 0,1-2 4 0,-3-2 8 16,3 2 6-16,-1 1-4 0,-2-1 19 15,2-3-3-15,2 2 0 0,-2-3-20 0,1 2 30 16,-4-3-12-16,4-1-3 0,0 1-18 0,-3 0 20 15,2-1-4-15,1 0-11 0,-3-2-13 16,6-1-32-16,-3 1-1 0,-1 1-26 0,1-1-89 16,0-5-54-16,1 5-499 0,1-6 24 15,1 1 98-15</inkml:trace>
  <inkml:trace contextRef="#ctx0" brushRef="#br0" timeOffset="-106883.58">6866 13521 870 0,'3'-5'271'0,"-3"5"-38"0,0 0-10 0,0 0-100 16,3-2-3-16,-3 2-2 0,0 0-29 0,0 0 1 15,0 0-3-15,0 0-8 0,0 0-20 0,0 0 8 16,0 0-29-16,4 12 6 15,-4-5 2-15,-3 3-8 0,3 3-7 0,-1-1 2 16,-2 3-5-16,3 3-5 0,-3-1 5 0,0 4-7 16,0-2 7-16,2-1-5 0,-2-1-10 15,0-1 5-15,-1 3-3 0,3-1 3 0,-2-2-13 16,3-2 3-16,-3 1-18 0,3-5-13 0,-3 4 0 16,6-3-16-16,-3 2-17 0,0-4 2 15,0 1-12-15,3-2-16 0,1-1 15 0,3-2-71 16,-3 0-64-16,-1-4-59 0,6-1-459 0,-2 0 32 15</inkml:trace>
  <inkml:trace contextRef="#ctx0" brushRef="#br0" timeOffset="-106427.79">7823 13381 596 0,'0'0'258'0,"0"0"-45"0,0 0-29 15,0 0-2-15,0 0-21 0,0 0 11 0,0 0-39 16,0 0-8-16,0 0-15 0,-3 6-15 0,3-6-5 16,0 0-9-16,0 0-4 0,0 0-5 15,0 0-13-15,-3 4-11 0,3-4 9 0,-4 9-3 16,1-3-6-16,-1 0-15 0,3 4-4 0,-5 1-14 16,-1 2 11-16,1 0-9 0,-1 4 6 15,0-2-2-15,-3 6-8 0,3 0-6 16,-4-3-1-16,1-1 22 0,0 4-15 0,3-4-16 15,-3-1 21-15,3-1 0 0,0 1-28 0,4-3 4 16,-5 4-6-16,5-3-27 0,-3-3 9 16,5-3-9-16,-2 4-9 0,3-1-9 0,0-4-17 15,0 0 15-15,0-2-74 0,3 3-74 0,1-3-29 16,-1-2-243-16,5-1-235 0,1-2 120 16</inkml:trace>
  <inkml:trace contextRef="#ctx0" brushRef="#br0" timeOffset="-105994.79">8743 13389 780 0,'0'0'264'0,"0"0"-44"16,0-6-10-16,0 6-21 0,0 0 1 0,0 0-29 16,0 0-30-16,0 0 2 0,0 0-18 15,0 0-13-15,0 0 8 0,0 0-25 16,0 0-8-16,0 0-13 0,0 0-6 0,0 0-1 15,0 0 12-15,0 0-10 0,-7 18 2 0,0-11 3 16,3 3-28-16,-2 5 10 0,-1-1 5 16,-3 4-28-16,-4 0 5 0,4 2 3 0,-8 2-10 15,2 3-1-15,-2-3-5 0,2-1 16 0,-5 2-8 16,3 1 0-16,-2-5-2 0,6 2-19 16,-2-4 11-16,2 0-26 0,4-5-5 0,3 2 0 15,-4-1-2-15,1-1-24 0,4-3-7 0,2 0-5 16,-3-1 0-16,4-2-8 0,2-2-23 15,1 3-64-15,0-7-64 0,0 0-64 16,8 1-510-16,-2-2 83 0,-6 1 53 0</inkml:trace>
  <inkml:trace contextRef="#ctx0" brushRef="#br0" timeOffset="-105291.25">8958 14091 688 0,'-3'5'310'16,"3"-5"-31"-16,0 0-28 0,0 0-103 16,0 0-2-16,0 0-13 0,0 0-13 0,0 0-27 15,0 0 9-15,0 0-2 0,0 0-6 0,0 0-17 16,0 0 0-16,0 0-5 0,0 0 5 0,0 0-3 15,0 0-20-15,0 0-11 16,0 0-7-16,0 0-5 0,0 0-1 0,24-9 6 16,-11 5-3-16,5 2-10 0,-1-3 3 0,10 0 2 15,0-1-18-15,7-3 24 0,1 0-14 16,16-5-20-16,-1-1 18 0,2 0-15 0,0 2 2 16,-1-1 2-16,3 0-7 0,-2 0 13 0,-5-1 3 15,2 3-6-15,-9-1 8 0,-6 6-11 16,-3-3-9-16,-7 2 7 0,0 3-8 0,-3 0 11 15,-4-2-3-15,0 5 5 0,-4-4-10 16,-3 6 11-16,1-3-11 0,-1-1 7 0,-6 1-1 16,2 2-14-16,-6 1-10 0,0 0 0 15,0 0-13-15,0 0 1 0,0 0-47 0,0 0-41 16,0 0-125-16,-10 15-90 0,4-9-471 0,-1 2 75 16,-4-1 104-16</inkml:trace>
  <inkml:trace contextRef="#ctx0" brushRef="#br0" timeOffset="-104603.58">9033 14503 609 0,'-6'-4'240'16,"2"1"-84"-16,4 3 1 0,-7-5-27 0,1 3 6 16,6 2-3-16,-5-6-23 0,5 6-18 15,-6-5-5-15,6 5-5 0,0 0-28 0,0 0 10 16,0 0-10-16,0 0-1 0,0 0 19 0,18 12-16 15,-6-6-25-15,6 1 10 0,2 2 15 16,4 2-20-16,7-1 64 0,3 2 13 0,14 1-39 16,4 2-79-16,-1 2 7 0,3-2 8 15,-2-4-17-15,-1 6-6 0,0-4 21 0,-4-1-3 16,-8 1-3-16,-8-4 9 0,-4-2-14 16,-4 1 18-16,-2-2-12 0,0-1-6 0,-5 1 1 15,-1-2-8-15,-2 1-1 0,-2-2-12 0,-1-1 8 16,-3 5-11-16,-1-6-15 0,-3 6-48 15,-3-2-113-15,-6 0-83 0,3 2-467 0,-1-6 97 16,-3 6 35-16</inkml:trace>
  <inkml:trace contextRef="#ctx0" brushRef="#br0" timeOffset="-104101.96">8490 14946 685 0,'0'0'277'0,"0"0"-21"16,0 0-13-16,0 0-28 0,0 0-15 0,0 0-26 15,0 0-8-15,0 0-28 0,0 0-10 0,0 0-18 16,0 0-7-16,0 0-11 0,3 19 3 16,0-10-13-16,1 4-8 0,-1 4-8 0,1 0-12 15,2 2 2-15,-2 0-7 0,3 5-8 0,-3 1-15 16,2-2-52-16,0 2-10 0,2-2 13 16,-1-1-10-16,-1 0 7 0,1 0 11 15,0-4-23-15,1-1 15 0,-2-1-8 0,1-4-8 16,2 3-17-16,-1-2-8 0,-4-4-10 0,2-3-5 15,1 1-65-15,3 0-81 0,-3-2-525 16,0-2 18-16,-4-3 107 0</inkml:trace>
  <inkml:trace contextRef="#ctx0" brushRef="#br0" timeOffset="-103617.42">7621 15196 760 0,'0'0'281'0,"-3"-6"-32"0,3 6-29 0,0 0-10 15,-3-6-29-15,3 6-14 0,0 0-14 16,0 0-30-16,0 0 8 0,0 0-11 0,0 0-18 16,2 21-4-16,-1-17-11 0,-1 7-11 0,0 0-14 15,0-1 4-15,-1 5-2 0,1-1-25 16,-3-1 12-16,3 3-10 0,-6 0 0 0,5 0 10 16,-2 1-15-16,0-2-23 0,0 3-16 15,0-1-4-15,-2 1-57 0,2-1-54 16,-1 1-105-16,1-3-117 0,0 2-479 0,0 1 99 15,2-6 55-15</inkml:trace>
  <inkml:trace contextRef="#ctx0" brushRef="#br0" timeOffset="-103147.18">6992 15274 670 0,'-3'-3'269'15,"3"3"-26"-15,-4-6-10 0,4 6 0 0,-3-7-10 16,3 7-19-16,-3-7-24 0,3 7-96 15,-4-5 3-15,4 5 0 0,-3-5-5 0,3 5-8 16,-4-4-5-16,4 4 0 0,0 0-28 0,-7-3 6 16,7 3 1-16,-12 7-7 0,4 3 0 0,-2 1-23 15,-4 3 13-15,0 1-6 0,1 6-9 16,-4-3-1-16,3 3 3 0,-3 2-16 0,4-2-7 16,1-1 3-16,-1-2-19 0,3 3-50 15,-1-2-29-15,-2-1-56 0,4-1-44 16,1 1-69-16,1-3-488 0,0-1 63 0,1-4 51 15</inkml:trace>
  <inkml:trace contextRef="#ctx0" brushRef="#br0" timeOffset="-102618.52">5854 15416 622 0,'0'0'250'0,"-6"-4"-14"16,6 4-1-16,-4-4-35 0,4 4-18 0,-4-7-26 16,4 7-3-16,0 0-19 0,-7-2-12 15,7 2-6-15,0 0-17 0,-10 9 12 0,3-2-27 16,1 1-12-16,-5 2-11 0,1 3 8 16,0 3-5-16,-4 3-20 0,0-1-8 0,-3 6-3 0,1-1-15 15,1 1-18-15,-1-3-3 16,-2 4-28-16,2-3-2 0,1-2-31 0,3-2-23 15,0 1-82-15,3-6-51 0,2 0-49 0,0-1-504 16,-1 1 90-16,2-5 51 0</inkml:trace>
  <inkml:trace contextRef="#ctx0" brushRef="#br0" timeOffset="-102157.4">5164 15455 839 0,'-3'-4'215'0,"3"4"-13"15,-5-10-20-15,2 10 5 0,3 0-10 16,0 0-19-16,-4-8-22 0,4 8 0 0,-3-3-16 16,3 3-8-16,0 0-1 0,-9-1-17 15,9 1-7-15,-15 4-23 0,8 0 11 0,-6 4-6 16,-1 1-8-16,-6 3-12 0,-4 5-11 0,-3-1-5 15,2 1 13-15,-2 0-17 0,-1 1 9 0,1-3-10 16,-3 2-2-16,6 1-29 0,-4-3 19 16,4-1-32-16,0-3 16 0,5 2-23 15,4-5 0-15,-1 0-13 0,2-2-23 0,4-1-48 16,3-3-57-16,2-2-36 0,5 0-12 0,-2-7-59 16,2 7-472-16,10-11 47 0,-3 2 100 15</inkml:trace>
  <inkml:trace contextRef="#ctx0" brushRef="#br0" timeOffset="-101141.22">5214 13556 877 0,'-6'-5'231'0,"6"5"-29"0,-4-8-15 0,4 8-23 15,-6-2 0-15,6 2-16 0,-11 0-33 16,11 0 0-16,-13 5-5 0,9 0-10 0,-2 0-15 15,2 3-19-15,-3 0 14 0,1 1-11 0,5 1-13 16,-2 0-23-16,0 3 8 0,3-2 16 16,3-2-24-16,0 3-10 0,0-2-8 0,4 0 8 15,1-3-7-15,-1 1 4 0,5-5-2 16,3 3-5-16,1-5 15 0,2-1-18 16,-1 0-2-16,4-2 5 0,2-4-8 0,-1 1-5 15,0-2 8-15,-1-5-1 0,0 4-14 0,-8-3 12 16,2-3 2-16,-6 3-4 0,1-3-16 0,-6 2-2 15,-1-1 5-15,-3 1 10 0,-3-1-16 16,-4-1 3-16,-3 2-20 0,-1 1 23 0,-5 2-18 16,-5 0 43-16,1 3-30 0,-8 0-8 15,4 5 5-15,-3 1 13 0,-1 4-16 16,1 0 16-16,-1 2-18 0,5 0 8 0,0 3-37 16,8 0-12-16,2 0-20 0,3 2-98 0,2-5-48 15,5 5-546-15,6-4 67 0,0-1 97 16</inkml:trace>
  <inkml:trace contextRef="#ctx0" brushRef="#br0" timeOffset="-100812.38">6179 13096 901 0,'-3'-5'243'16,"3"5"-3"-16,0 0-35 0,0 0-26 0,0 0-7 15,0 0-34-15,0 0-2 0,0 0-14 0,0 0-19 16,3 17 12-16,0-3-28 0,1-2-13 16,-1 5-35-16,1-2-32 0,2 10-22 15,0-1-64-15,2-2-80 0,-4 3-128 0,9 4-506 0,-2-6 135 16,-1-4 5-16</inkml:trace>
  <inkml:trace contextRef="#ctx0" brushRef="#br0" timeOffset="-100187.46">7461 12908 1039 0,'0'0'309'15,"-4"-7"-32"-15,1 6-42 0,3 1-4 16,-4-7-21-16,4 7-31 0,1-9-13 0,2 6-7 16,3-3-26-16,-2-3-13 0,4 5-15 0,1 0-15 15,1-3-1-15,4 3-9 0,-4-2-6 16,1 5-10-16,3 0-18 0,-1-1-8 0,1 4-12 15,-4-1 15-15,0 0-23 0,1 6 0 0,-5 0 5 16,1 0-28-16,-3 3 12 16,-1 1-17-16,-3 2 5 0,0-1 5 0,-4 5-8 0,-2-1 1 15,-1 1 14-15,0 1-4 0,-3-3 0 16,3-1 7-16,0-3-8 0,-3 3 14 0,6-4 32 16,-3-2-32-16,4 0 4 0,-3 0 8 15,5-6-17-15,-2 4 7 0,3-6 12 0,0 0-35 16,0 0 18-16,0 0 25 0,0 0-20 0,34-14-2 15,-21 8-6-15,5 1-15 0,-2-2 10 16,5 0-8-16,3-1-27 0,1-1-17 0,-2 7-32 16,-2-4-31-16,0 6-82 0,-1-2-79 0,1 4-605 15,-1-2 116-15,0 0 33 16,1 4 138-16</inkml:trace>
  <inkml:trace contextRef="#ctx0" brushRef="#br0" timeOffset="-99665.83">8319 12856 957 0,'-3'-5'307'15,"3"5"-33"-15,-4-5-3 0,1 0-30 16,3 5 10-16,-4-1-77 0,4 1-13 0,-3-7 3 16,3 7-21-16,3-7-12 0,-3 7-21 15,7-10 2-15,-3 3-17 0,5 4-8 0,-1-2-15 16,2-3-18-16,0 6-11 0,4-5 16 0,-1 6-18 16,1-2-10-16,-1 0 4 0,1 2-27 15,0 1-10-15,-1 1-1 0,1 3-10 0,-4-2 3 16,0 4 0-16,-2-2-16 0,-2 4 11 0,-2 0-6 15,-1 5-12-15,-3-2 2 0,-3-1-5 16,3 3 16-16,-7-1 0 0,1 1-9 16,-2-3 14-16,1 4 0 0,1-5 2 0,2-1 13 15,-2 1 15-15,-1-3-7 0,3-2 30 0,1 3 1 16,-1-4-4-16,1 4 1 0,3-7 8 16,-3 7-8-16,3-7-3 0,0 1 8 0,0-1 0 15,0 0-21-15,0 0 19 0,17 0-24 0,-17 0-2 16,17-2 5-16,-7-3-13 0,-3 4 10 15,4 1 6-15,-2 0-14 0,1 0-1 0,-10 0 9 16,18 0-10-16,-9 1 16 0,-1 4-16 0,-1-3 0 16,-1 4-3-16,-5 2 21 0,-2-1-10 15,-2 4-5-15,-3 0-29 0,-2 6-7 0,-5-2-33 16,0 3-36-16,-8 4-37 0,3-2-58 0,-5-5-25 16,2-5-111-16,-3 5-524 15,0 2 97-15,4-7 53 0,-4-2 132 0</inkml:trace>
  <inkml:trace contextRef="#ctx0" brushRef="#br0" timeOffset="-98936.31">9337 12934 857 0,'-6'-7'338'0,"6"7"-46"16,-3-4-31-16,3 4-26 0,-1-7-7 15,1 7-23-15,0 0-34 0,0 0-17 16,0 0-16-16,0 0 0 0,-6 17-22 0,6-9-22 16,0 2-7-16,0 4-18 0,0 1-20 0,0 2-3 15,0 2-41-15,0 4-5 0,0-4 0 16,0 3-20-16,0-2-3 0,0-2-11 0,0-3-7 15,0 0-2-15,0-4 17 0,0 2 31 0,0-4-20 16,0-1 28-16,0-4-13 0,0 1 0 16,0-5-15-16,0 0 25 0,0 0-3 0,0 0 17 15,0 0 1-15,0 0-12 0,13-14 5 0,-10 11 13 16,4-3-21-16,0-3 10 0,0 2 3 16,0 3-18-16,0-3 18 0,3 0-17 15,3 0-1-15,-3 3 0 0,2-4 8 0,4 2-11 16,-2-1 3-16,2 4 11 0,2-2-16 0,-1 1 0 15,3-2 18-15,-5 4-16 0,1-3-12 16,2 4-3-16,-5-1 13 0,1 1 5 0,-1-3-15 16,-3 3-3-16,1-1 31 0,-1 1-3 0,-3-3 3 15,-1 2 5-15,2 1 6 0,-4-5 9 16,-1 3-7-16,3-2 15 0,-6 0 10 0,1 0-12 16,2-2-11-16,-3 7-2 0,0-9 20 0,0 2-10 15,0 7 0-15,-4-9 2 16,1 6-4-16,0-1-21 0,3 4 12 0,-7-5-4 0,7 5-1 15,-7-1 1-15,7 1-13 0,-7 9 10 16,1 0 5-16,5 2-20 0,-2 5-13 16,6 2-13-16,0 7-11 0,4 7-45 0,4 14-13 15,2 0-74-15,5-4-179 0,2 9-577 0,0-1 116 16,2-3 59-16,-2-4 117 0</inkml:trace>
  <inkml:trace contextRef="#ctx0" brushRef="#br0" timeOffset="-98357">10281 14058 680 0,'0'0'261'0,"3"-3"-28"0,-3 3-2 16,0 0-26-16,0 0-13 0,0 0-36 0,0 0-10 16,0 0-26-16,0 0 0 0,0 0-2 15,-20 10-21-15,16-7-7 0,-2 1-8 0,-1 0-11 16,1 1-14-16,1-3 2 0,-1 2-13 0,2 0 5 16,-2-4-5-16,2 5 13 0,4-5-34 0,-6 5 9 15,2-3-14-15,4-2 3 0,-4 5-5 16,4-5-10-16,0 0 2 0,0 0-10 15,0 0 20-15,0 0-2 0,0 0-5 0,14 6-18 0,-7-6 13 16,-7 0 5-16,16 0-11 16,-5 1 1-16,-4-1 15 0,6 1-8 0,-2-1 0 15,2 0-5-15,1 5-7 0,-4-3 4 0,5 3 24 16,-5 0-24-16,3 2 1 0,1 0 12 16,-7 2-17-16,0 1-3 0,2 4 5 0,-5-3-8 15,-4 6-13-15,0-1-37 0,-7 1-37 0,1 7 23 16,-1-2-40-16,-3-1-75 0,-1-1-108 15,1 1-375-15,0-4-80 0,-4 0 94 0</inkml:trace>
  <inkml:trace contextRef="#ctx0" brushRef="#br0" timeOffset="-98214.38">10284 13996 721 0,'10'-13'244'0,"-3"2"-37"15,4-2-15-15,-4 5-10 0,3 0-14 0,1 4-24 16,1-4-24-16,3 1 0 0,1 1-33 16,2 4-48-16,-2 0-54 0,2 3-73 0,-5 2-185 15,8 7-467-15,-3-1 100 0</inkml:trace>
  <inkml:trace contextRef="#ctx0" brushRef="#br0" timeOffset="-97840.04">9710 15099 839 0,'0'0'335'15,"-3"-4"-27"-15,3 4-50 0,0 0-25 16,-1-5-26-16,1 5-25 0,0 0-18 0,0 0-23 15,0 0-65-15,0 0-68 0,0 18-67 16,0-10-117-16,0 5-618 0,0-2 85 0,-3 3 54 16</inkml:trace>
  <inkml:trace contextRef="#ctx0" brushRef="#br0" timeOffset="-97682.95">9528 15529 593 0,'-9'-3'241'0,"9"3"-11"0,0 0-35 0,-7-2-34 16,7 2-41-16,0 0-71 0,0 0-57 15,-10 2-53-15,3 2-39 0,7-4-97 16,-11 3-466-16</inkml:trace>
  <inkml:trace contextRef="#ctx0" brushRef="#br0" timeOffset="-97557.35">9217 15686 593 0,'-6'0'220'16,"6"0"-15"-16,-14-3-26 0,14 3-15 0,-13 0-43 15,13 0-63-15,-10 0-68 0,10 0-23 16,-10 3-54-16,10-3-85 0,-12 4-460 0</inkml:trace>
  <inkml:trace contextRef="#ctx0" brushRef="#br0" timeOffset="-97449.77">8866 15798 742 0,'-15'0'189'0,"15"0"-12"15,-12 1-70-15,12-1-61 0,-11 0-53 16,4 2-137-16,3 1-452 0</inkml:trace>
  <inkml:trace contextRef="#ctx0" brushRef="#br0" timeOffset="-97255.58">7806 15967 757 0,'-11'0'310'16,"-1"-1"-41"-16,1 0-47 0,4-1-50 0,0 1-34 15,-2 0-61-15,1-2-105 0,8 3-52 0,-14-2-81 16,5 2-223-16,1 0-187 0,8 0-28 15</inkml:trace>
  <inkml:trace contextRef="#ctx0" brushRef="#br0" timeOffset="-97115.21">7266 16033 568 0,'-10'-2'233'0,"2"2"-18"15,8 0-31-15,-16 0-23 0,16 0-35 16,-15 0-16-16,9 0-80 0,6 0-55 0,-13 0-85 15,13 0-46-15,-14 2-500 0,7 1 34 16</inkml:trace>
  <inkml:trace contextRef="#ctx0" brushRef="#br0" timeOffset="-96959.53">6285 16191 898 0,'-10'-1'274'16,"3"1"-110"-16,-4 1-100 0,-2 0-203 16,6 2-541-16</inkml:trace>
  <inkml:trace contextRef="#ctx0" brushRef="#br0" timeOffset="-96814.42">5543 16229 967 0,'0'0'228'0,"0"0"-105"0,-7-3-85 0,7 3-163 16,-10 1-538-16</inkml:trace>
  <inkml:trace contextRef="#ctx0" brushRef="#br0" timeOffset="-96653.53">5217 16101 775 0,'0'0'197'0,"0"0"-69"0,0-9-176 16,0 9-124-16,-2-1-465 0</inkml:trace>
  <inkml:trace contextRef="#ctx0" brushRef="#br0" timeOffset="-96478.3">4952 15904 1011 0,'0'-6'327'0,"0"0"-48"0,0 6-43 0,3-11-55 16,-3 9-81-16,3-4-105 0,-3 6-218 16,3-6-524-16,1 2 94 0</inkml:trace>
  <inkml:trace contextRef="#ctx0" brushRef="#br0" timeOffset="-96332.29">4756 15741 639 0,'-3'-5'244'0,"3"5"-50"0,0-6-81 16,0 6-121-16,3-7-289 0,1 4-302 15</inkml:trace>
  <inkml:trace contextRef="#ctx0" brushRef="#br0" timeOffset="-95550.96">3943 14580 949 0,'-6'-6'282'0,"6"6"-1"16,-4-3 3-16,4 3-51 0,0 0-15 15,-8-5-13-15,8 5-21 0,-9 0-18 0,9 0-17 16,-11 8-6-16,5-1-30 0,-5 3-8 16,1 7-3-16,-4-1-17 0,4 5 2 0,0 4-16 15,-4 2-9-15,7 2 2 0,-2 1-13 0,5-2 23 16,-2 4-33-16,4-2-15 0,-1-4 7 15,3-3-23-15,0-2-5 0,3-3-5 0,1 2 8 16,0-4-18-16,0-3 5 0,2 0 0 0,1-4 12 16,3-5 11-16,0 0-15 0,-3-2-1 15,7-4-4-15,-4-3-3 0,3 1 17 0,-1-9-9 16,0 5 2-16,-1-3-10 0,0-3 13 16,-2 3-3-16,-2-2 0 0,-2 1 5 0,-2 2-18 15,0-1 42-15,-3 1-34 0,-3 2 0 16,-2 1-3-16,-1 1 1 0,-1 1 2 0,-3 2-11 15,-4 0 6-15,4 3 0 0,-5 3 8 0,2 0-3 16,-4 2 10-16,0-1-28 0,3 2-8 16,4-2-7-16,-3 3-26 0,5-1-12 0,-1-2-11 15,5 3-39-15,4-6-45 0,0-1-34 0,0 0-10 16,0 0-125-16,0 0-456 0,21-8 31 16,-8 3 140-16</inkml:trace>
  <inkml:trace contextRef="#ctx0" brushRef="#br0" timeOffset="-95128.52">4066 14645 637 0,'-3'-6'256'0,"-1"0"2"0,1 3-30 0,0-1-20 16,-1-1-24-16,1 0 8 0,3 5-23 0,-4-8-26 16,4 8 6-16,-3-3-29 0,2-1-28 15,1 4 0-15,0-6 0 0,0 6-15 0,4-5-3 16,-4 5-10-16,11-7-13 0,-5 7-12 0,1-3-6 15,3 2 6-15,-10 1-24 0,17-3-15 16,-7 6-3-16,1-3-9 0,-1 2-4 16,0 0-15-16,-3 2 11 0,1 0 0 0,-2 1-6 15,0 0-5-15,-2 2-12 0,-1 1 27 16,0 2-20-16,-3-3 13 0,-2 1-12 0,1 5 4 16,-2-2 13-16,-1-2-13 0,-2 1 16 0,3 2-6 15,-4-3 24-15,3-2-11 0,-2 1 3 0,2-2 26 16,1 1-1-16,0-1-2 0,2-4-3 15,-2 4 11-15,0-2 7 0,3-4-22 0,-3 7 14 16,3-7-2-16,0 0-7 0,3 7 4 0,-3-7-12 16,9 1-1-16,-9-1 19 15,11 0-23-15,-1 0-1 0,-3 4 3 0,3-3 5 0,1 0 1 16,-4 1-6-16,2 0 10 0,-2 3-15 16,1 1 8-16,-2 2 5 0,-5 1-1 15,-1 3-1-15,-4 5-9 0,-7 13-38 0,-17 13-28 16,-9 9-176-16,-10 6-249 0,-14 9-297 0,-12-3 128 15,-23 12 26-15</inkml:trace>
  <inkml:trace contextRef="#ctx0" brushRef="#br0" timeOffset="-89647.77">5519 4350 355 0,'0'0'51'0,"0"0"-2"0,-7 0 13 16,7 0 4-16,0 0-22 0,0 0 12 0,0 0-13 15,-9-4 11-15,9 4 20 0,0 0-33 16,0 0 82-16,0 0-20 0,0 0 12 0,-9 0-15 16,9 0-8-16,0 0 0 0,0 0 3 0,0 0-3 15,-12 0-15-15,12 0 10 16,0 0 5-16,0 0-41 0,-11 0 33 0,11 0-2 15,0 0-13-15,0 0 3 0,-11 0-5 0,11 0-6 16,0 0 1-16,0 0 2 0,0 0-6 16,0 0-9-16,0 0 7 0,0 0-12 0,0 0-3 15,0 0-18-15,0 0 2 0,0 0 22 0,25 5-12 16,-11-5-6-16,3 0 6 0,4 0 1 16,3-1-69-16,6-3 2 0,-3 0 3 0,11-2 74 15,-1-1 5-15,1-1-12 0,2 3 2 0,2-2 5 16,9-6-16-16,4 5 4 0,-4-2 12 15,-7 0-21-15,-9 3 1 0,3 0 12 0,-1 3-17 16,-9-3 2-16,2 2 10 0,-2 1-25 0,-8-1 10 16,4 2 2-16,-7 2-4 0,0-4-6 15,0 2 3-15,-6 3-3 0,1-4 8 16,-1 4-13-16,-1-2-5 0,-3 1 8 0,4 1-6 16,-4-1 11-16,-7 1-16 0,13-3 14 0,-6 3-24 15,-7 0 10-15,10-2 8 0,-10 2-2 16,7-1 2-16,-7 1-2 0,0 0 17 0,14 0-20 15,-14 0 8-15,0 0-3 0,7 0 3 0,-7 0 2 16,0 0 3-16,0 0-11 0,10-2-12 0,-10 2 33 16,0 0-23-16,0 0 10 0,0 0-2 15,0 0-8-15,0 0-15 0,0 0 2 0,0 0-33 16,0 0-23-16,0 0-80 0,0 0-30 0,0 0-105 16,-4 8-520-16,4-8 52 0,-13 8 81 15,2-4 64-15</inkml:trace>
  <inkml:trace contextRef="#ctx0" brushRef="#br0" timeOffset="-84999.81">6849 4425 435 0,'-4'-5'243'0,"4"5"-26"15,0 0 14-15,-10-3-47 0,10 3 26 0,0 0-54 16,-6-1-5-16,6 1-2 0,0 0 2 0,-8-3-26 16,8 3-12-16,0 0-3 0,0 0-18 15,0 0-8-15,0 0 3 0,-7-2-18 0,7 2 11 16,0 0-19-16,0 0-2 0,0 0 0 0,0 0-5 16,0 0-13-16,0 0-11 0,0 0 1 15,0 0-10-15,0 0 17 0,28 5-2 16,-17-8-13-16,2 3-8 0,3-2 13 0,5 2 8 15,3-2-8-15,1-3-12 0,5 2 2 0,-5-2 12 16,1 2-9-16,-2 2 12 0,0-5-17 16,-3 4 1-16,-1-3-1 0,1 4-3 0,-5-1-3 15,2 1 3-15,-5-3-6 0,1 1 9 0,-1 2 2 16,-2 0 5-16,-1-2-13 0,0 1 23 16,-2 1-23-16,-8 1 13 0,10 0-10 0,-10 0-49 15,13 0-30-15,-13 0-52 0,0 0-79 16,0 6-282-16,-3-1-327 0,-4 0 51 0,-6 0 92 15,-5 0 107-15</inkml:trace>
  <inkml:trace contextRef="#ctx0" brushRef="#br0" timeOffset="-81920.58">7567 4413 412 0,'0'0'194'0,"0"0"1"0,0 0-14 0,0 0-12 15,0 0-10-15,0 0-3 0,-7-2-76 0,7 2-19 16,0 0 8-16,0 0 8 0,0 0-3 16,-4-2 0-16,4 2-7 0,0 0 51 0,0 0 17 15,0 0-14-15,-6-6-19 0,6 6-10 16,0 0-15-16,0 0-3 0,0 0 8 0,0 0-18 15,0 0-10-15,-7-2 10 0,7 2-10 16,0 0-13-16,0 0-6 0,0 0-1 0,0 0-4 16,0 0 4-16,0 0-19 0,0 0 21 0,28 5 0 15,-16-5-18-15,3 0-24 0,1 0 40 16,5 0-11-16,0-2 2 0,-1 2 11 0,4-1-31 16,0-1 3-16,1 1 18 0,1-3-19 0,-2 3 9 15,3-1-19-15,-3 1 13 0,-3 0 6 16,2-4 7-16,-2 5-8 0,-3-1 0 15,-2 0-2-15,-2-2 8 0,0 1-8 0,-4 2-3 16,1 0-5-16,-4-1-8 0,-7 1 21 0,16 0 3 16,-9-2-14-16,-7 2-4 0,10 0-13 15,-10 0-36-15,0 0-70 0,7 2-93 0,-7-2-160 16,0 6-473-16,0-6 92 0,0 0 100 0,0 0 84 16</inkml:trace>
  <inkml:trace contextRef="#ctx0" brushRef="#br0" timeOffset="-75246.45">5057 12039 71 0,'0'0'103'0,"0"0"-6"0,0 0-13 15,0 0 14-15,0 0-47 0,11-6 33 0,-11 6-7 16,0 0 2-16,0 0-38 16,0 0-2-16,0 0 17 0,0 0-2 0,0-7-3 15,0 7-31-15,0 0 34 0,0 0-18 0,0 0-13 16,0 0 13-16,0 0-18 0,0 0 20 15,0 0-10-15,0 0-20 0,0 0 25 0,0 0-33 16,0 0 16-16,0 0-1 0,-7-8 23 0,7 8-4 16,0 0-4-16,0 0-9 0,0 0 25 15,0 0-10-15,0 0-16 0,0 0-68 0,0 0 25 16,0 0-18-16,-1-4 25 0,1 4-7 0,0 0 23 16,0 0 98-16,0 0-24 0,-3-6 0 15,3 6-7-15,0 0-9 0,0 0 6 0,0 0-7 16,0 0-32-16,0 0-4 0,-3-3 17 0,3 3-5 15,0 0 8-15,0 0-20 0,0 0-16 16,0 0 3-16,0 0 28 0,0 0-34 16,0 0 8-16,0 0 16 0,0 0-11 0,0 0-7 15,-6-4 15-15,6 4-13 0,0 0-12 0,0 0 12 16,0 0-5-16,0 0 8 0,0 0-11 16,0 0 4-16,0 0 4 0,0 0 0 0,0 0 0 15,0 0-7-15,0 0-1 0,0 0 4 0,0 0 1 16,0 0-7-16,0 0-10 0,0 0 13 15,0 0-29-15,0 0 21 0,0 0-3 0,0 0-2 16,0 0 5-16,0 0 2 0,0 0 1 0,0 0 4 16,0 0-15-16,0 0 3 15,0 0-13-15,0 0 8 0,0-8 2 0,0 8-28 0,0 0 18 16,0 0 10-16,0 0 0 0,0 0-15 16,0 0-5-16,0 0-11 0,0 0-4 15,0 0-11-15,0 0-15 0,0 0 17 0,0 0 1 16,0 0-16-16,0 0-15 0,0 0 18 0,0 0-64 15,0 0 49-15,0 0-65 0,0 0 6 16,0 0-75-16,0 0-150 0</inkml:trace>
  <inkml:trace contextRef="#ctx0" brushRef="#br0" timeOffset="-71995.09">9922 13514 540 0,'0'0'179'0,"0"0"-36"0,0 0 8 0,0 0-15 16,0 0 66-16,0 0-13 0,0 0-17 0,0 0-11 15,6-2-7-15,-6 2-39 0,0 0 3 0,0 0 5 16,0 0-1-16,0 0-17 0,0 0-2 16,0 0-19-16,-10-9-7 0,10 9 10 0,-6-2-13 15,6 2-5-15,0 0-2 0,-6-5 2 0,6 5-8 16,-8-5-12-16,8 5 2 0,-4-2 8 16,-2-3-20-16,6 5-9 0,-4-1 16 15,-2-4-17-15,6 5-1 0,-8-3-8 0,5-1 3 16,-4-1 10-16,1 4 8 0,6 1-23 15,-10-7-13-15,-1 0 24 0,4 4-19 0,-3-4 0 16,-1 5 21-16,1-4-13 0,0 1-5 0,-4-2 10 16,1 1-13-16,-1-1 0 0,-2 0 21 15,1 2-13-15,2-1 0 0,-2-1-3 0,-1 0-15 16,-1 2 10-16,3-1 6 0,-3-1-6 0,3 2-77 16,-3-2 16-16,0 1-8 0,0-1 18 15,1 4-10-15,1-2 18 0,-2-2 5 0,3 4 5 16,-2-3 12-16,1 3-9 0,3-2-1 15,-3 4 1-15,2-3-3 0,0-1 5 0,-1 4 5 16,3-5 5-16,-3 5-7 0,1-1 7 16,-4-2-2-16,4 3 8 0,2 0-9 0,-3-2 4 15,1 2-6-15,-4-2 3 0,6 3 2 0,-6 0 0 16,4-2-2-16,-1 2 13 0,0 0-1 16,0 0-2-16,1 0 3 0,0 0-6 0,-2 2 8 15,2-2-10-15,-1 3 10 0,-2-2-2 0,1-1-8 16,2 1 15-16,-2 1-13 0,2-1-2 15,-1-1-2-15,1 4 4 0,-4-3 8 0,6 1 0 16,-5-2 6-16,2 4-14 0,0 0-7 0,0-4 17 16,-2 5 4-16,2-1-9 0,0-2-9 15,0 4-6-15,4-5 13 0,-8 6-3 16,5-2-4-16,-4 0 9 0,3 0 3 0,1 1-15 16,-1 0 10-16,-2 2 15 0,2-1-20 0,0 1 3 15,0 1 7-15,1-1-18 0,2 0-2 16,-3 2 7-16,2 3-2 0,0-4 12 0,2 1-15 15,0 3 11-15,-3-1-1 0,3 1 1 0,-1-1-1 16,4 2 11-16,0-2 2 0,-3 2-15 16,3 0 5-16,0 0 0 0,0 0 5 0,4 1-5 15,-4-4 3-15,4 6-8 0,-5-4-1 0,5-1 12 16,0 3-6-16,0 1-6 0,-1-4 9 16,4 1-8-16,-3-1 5 0,3 3 5 0,0-3-5 15,0 1-13-15,3 1 16 0,1-3 2 16,-4 6-3-16,6-2 14 0,1 1-16 0,1-2-10 15,1 1 10-15,-2 0-6 0,4 3 6 16,-1-3-2-16,-3-1-1 0,2-3 11 0,2 4-11 16,-1-5-2-16,-3 5-2 0,4-5 17 0,-5 2-10 15,4-1 2-15,-3-1-7 0,0-1-7 16,0-1 6-16,0 2 4 0,-1-3 12 0,2 1-12 16,-5 2 7-16,4-3-8 0,-3 1 6 0,2-1-6 15,1 1 1-15,0 0 7 0,0-4 2 16,-1 4-4-16,-2-1-6 0,2 0-4 0,2-1-1 15,-2-1 5-15,1 2-7 0,0 0 13 16,1-1-3-16,1-1-3 0,1 2 6 0,1 0-11 16,-1-1 8-16,3-1 3 0,1 2-1 15,0-3 11-15,0 0-8 0,2 3-2 0,-1-4-8 16,1 4 17-16,-1-6-17 0,1 4 15 0,2-3-2 16,-2 0 7-16,2 3-22 0,2-4 20 15,-3 1-19-15,4 0 17 0,-1-2-14 0,0 0 13 16,5-2-7-16,-1 0 2 0,3 0 0 0,-3-4-15 15,6 4 23-15,-2-4-18 0,2 1 10 16,4-5-5-16,-2 4 0 0,2-3 2 16,0 2-7-16,0-5 21 0,-2 4-14 0,1-3-4 15,-2-1 17-15,0 0 5 0,0 2-14 0,-1-3 1 16,-2 3-2-16,-5-1-10 0,1-2 0 16,-3 2 5-16,0 0 8 0,-1-2-11 0,-3 1 6 15,0 1-13-15,0 0 12 0,-6-1 8 0,2 0-2 16,-2 2 5-16,-1-3 5 0,0 3-16 15,0-2-9-15,-3-1 14 0,-1 2 9 0,2-2-14 16,-4 2-15-16,2 0 13 0,-3 0 0 0,1 1-10 16,-1-3 23-16,0 1-8 0,0 2 8 15,-3-5-3-15,0 5 13 0,2-5-18 0,-4 5 3 16,2-5 5-16,-3 0-6 0,0 1 22 16,-1-1-6-16,1 1 12 0,-3-3-32 0,2 2 10 15,-6 1-23-15,3-2 38 0,0 1-10 16,-2 0 2-16,1 0-7 0,1 1 10 0,-3 0-20 15,-1-1 4-15,1-2 9 0,-3 7-9 0,2-5-4 16,-2 4 20-16,-4-3-21 0,3 1-7 16,-4 1 28-16,2-1-23 0,-2 1 0 0,2 2 0 15,-2-3-5-15,-3 3-5 0,2 0 10 0,-6 1 0 16,2 0 0-16,-1 0 13 0,0 0-26 16,-7-2 3-16,0 6-1 0,-3-2 6 15,-4 1 5-15,-3-1 0 0,-3 6 3 0,-25-1 7 0,-5 5-18 16,-22 11 6-16,-11 2-21 0,-35 15-46 15,-12 15-116-15,-21 5-270 0,0 6-377 0,-5 2 74 16,-12-11 88-16,-23-9 81 0</inkml:trace>
  <inkml:trace contextRef="#ctx0" brushRef="#br0" timeOffset="-57026.7">9375 13241 453 0,'0'0'171'16,"-7"-4"-12"-16,4 0-16 0,3 4-7 16,-7-3-13-16,1 0-16 0,6 3-10 0,-11-2-10 15,11 2-10-15,-13-3 5 0,6 3-18 0,7 0 8 16,-15-1-1-16,5 2-19 0,0-1 4 16,0-1-7-16,-4 2 2 0,3-1 3 0,-2 1-6 15,0-1 1-15,-4 0-6 0,4 2-2 0,-2-2 13 16,-1 0-3-16,1 1-23 0,-1-1 3 15,1 0 0-15,-1 1 5 0,-1 3-21 16,3-2 8-16,0-2-5 0,1 4-15 0,-1-1 14 16,1-2-6-16,1 4 2 0,2-3 2 0,-3 1 5 15,2 2-12-15,-2-3 0 0,3 4 4 16,-1-4-1-16,1 5 7 0,0-3-8 0,-4 2-20 16,4 1 10-16,-1 0 7 0,-2-2 6 0,3 5-21 15,-4-4 24-15,1 6-34 0,2-3 31 16,1 0 2-16,0 1-18 0,-1 0 11 0,1 5-5 15,0-7-3-15,-1 7 7 0,2-5-14 16,2 4-1-16,0-3 23 0,-1 4-2 16,-1-5-5-16,2 5-6 0,1-3 6 0,-2 3-3 15,4-2-10-15,-2-1 10 0,-1 3 8 0,1-1 2 16,2-1-4-16,-3 1-14 0,3-2 8 0,1 1 3 16,-4-1 10-16,4-1-5 0,0-1-3 15,0 1 3-15,2-3-3 0,-3 6 8 0,1-4-3 16,3-1 0-16,0 0 3 0,-3-1-74 0,2 2-5 15,1 1-6-15,1-2 8 0,-1 1 21 16,0 0 12-16,3 0-2 0,-3-2-13 0,3 4 13 16,-3 0 28-16,4-4-23 0,-3 6-3 0,2-3 11 15,0 1 10-15,0 0-18 0,1-1 18 16,-1 2 0-16,0-4-3 0,-2 1 16 16,5 4-11-16,-2-3 3 0,-1-3-10 0,1 6 17 15,2-4-9-15,-2 1-3 0,2 0-5 0,-2-1 17 16,0 1 3-16,3-3-7 0,-1 2 0 15,-3-3-1-15,4 3-10 0,-3 0 6 0,3-1 7 16,0 0 13-16,-1 0-13 0,1 0-7 0,1-1 2 16,1 1 7-16,1 0 9 0,-3-1 7 15,4 2-26-15,-1-3 6 0,0 1 2 0,1 2-5 16,2-2 2-16,1-1 1 0,-4-2 2 0,3 0 3 16,1 3-11-16,0 0-5 0,0-1 24 15,0-4-3-15,3 4-19 0,-4-1 9 0,4-2 10 16,-3 3-11-16,3-6-9 0,0 4 27 0,0-3-12 15,0 0-8-15,0 1 5 0,-3-1 0 16,6-2 8-16,-2 1-5 0,-2 1-1 16,5-2-2-16,0-2 16 0,-4 1-16 0,7 0 3 15,-3 0 10-15,-1-2-8 0,4 1 0 0,-3 1-20 16,2 0 12-16,-2-5 3 0,-1 6-2 16,0-5 2-16,1 1 13 0,0 1-10 0,-1-2 5 15,1 3-3-15,6-6 8 0,-6 1 0 0,2-1-6 16,2 4-6-16,-1-3-14 0,0-2 21 15,0 2 10-15,-1-4-8 0,1-1-2 0,0 4-18 16,-3-2-8-16,2 1 23 0,-2-4 31 0,0 3-26 16,-1 2-4-16,-3-3 12 0,3 3-10 15,-6-1-24-15,0-3 29 0,0 2-2 16,-1 3 1-16,-2-3 7 0,-1 0-12 0,-3 0 73 16,2-3 4-16,-1 6-14 0,-5-3-4 0,4-1-4 15,-4-3-13-15,1 6 2 0,-4-7 13 16,3 5-23-16,0-5-8 0,-3 3 9 0,0-3-17 15,0 2 1-15,0 0-3 0,0-1 0 0,-3-3-7 16,3 5-3-16,-3-4 10 0,0 1-13 0,2 0 8 16,-2 1-7-16,0 1-9 0,-1-3 6 15,1 4 2-15,-3-3 3 0,1 0 3 16,-1 2-6-16,2 0-5 0,-2-1 1 0,-1 0 7 16,-1 0-13-16,-2-1-16 0,0 3 22 15,-4-3-1-15,1 0-7 0,-1 0-3 0,-3 1-11 16,0 0 16-16,0-1 3 0,-3 4 20 0,3-3-25 15,-4 3-6-15,0-3 13 0,0 2-4 0,1-1 1 16,-4 1 4-16,3-1-9 0,-2 3-12 16,2-4 15-16,-2 3-5 0,1 2-3 0,-4-5-2 15,2 4 16-15,0-3-17 0,0 2-4 0,0 4 15 16,-6 0-15-16,-5 1 2 0,0 1 1 16,-2 4-39-16,-7 1-18 0,-18 1-26 15,-2 9-51-15,-19 4-76 0,-23 4-147 0,18 5-509 0,-12 1 88 16,-2-3 114-16,-8 1 18 0</inkml:trace>
  <inkml:trace contextRef="#ctx0" brushRef="#br0" timeOffset="-52004.83">9891 13666 737 0,'0'0'253'0,"-10"-4"1"0,7 0-27 16,-1 2-4-16,4 2-49 0,-10-5 8 15,10 5-23-15,-7-4-11 0,7 4-17 16,-3-6-16-16,3 6-3 0,-7 0-14 0,7 0-9 16,-6-2-4-16,6 2-9 0,0 0-9 0,-12-5 2 15,12 5 5-15,-9-1-22 0,9 1-6 16,-14 0-5-16,14 0-8 0,-14 0 0 0,7 0-18 15,7 0 11-15,-20 1 0 0,13 2-14 0,0-3 12 16,-4 2-1-16,11-2 2 0,-13 1-20 16,7 0 0-16,6-1 11 0,-11 0-3 0,11 0 12 15,0 0-10-15,-10 0-22 0,10 0 4 0,0 0 11 16,0 0-11-16,0 0 11 0,0 0 0 16,27-8-13-16,-10 6 2 0,10-6 8 15,1 1 11-15,9-1-19 0,11-9 16 0,4 6-8 16,-1-4-3-16,0 0 1 0,1-2-3 0,2 0 23 15,1 2-2-15,-3-2-24 0,2 1 0 16,-6 3 21-16,3-1-10 0,-13 4-11 0,-4 1 11 16,-7 1-3-16,0 2-7 0,-2-1 9 0,-2-3 1 15,-6 9 0-15,1-6-6 0,-5 7-4 16,0-3 4-16,-1-1-17 0,-3 3-18 0,-2-2-19 16,1 2-53-16,-8 1 16 0,9 0-49 0,-9 0-49 15,0 0-36-15,0 0-35 16,0 0-29-16,0 0-496 0,-17 10 102 0,10-8 28 15</inkml:trace>
  <inkml:trace contextRef="#ctx0" brushRef="#br0" timeOffset="-51687.86">10445 13252 645 0,'-4'-2'225'0,"1"-5"64"15,0 5-28-15,3 2-25 0,-3-8-9 0,-1 6-27 16,4 2-23-16,-4-5-6 0,4 5-15 15,0 0-25-15,-3-4-26 0,3 4 7 0,0 0-19 16,0 0-11-16,0 0 2 0,0 0-30 0,21 1 5 16,-11 2 5-16,4-2-21 0,5 5 8 15,-1-2 1-15,3 0-12 0,2 1-9 16,4 0 8-16,-5 0-14 0,2-2 1 0,0 4-1 16,-5-1-4-16,2-2-6 0,-7 1 6 0,3-2-1 15,-4 3-4-15,-2-3-9 0,-1 4 14 16,-3-1-21-16,-4 2 2 0,-6 1 11 0,-1 2-8 15,-9 6 3-15,-8 3-8 0,-3 0-3 0,-13 7 3 16,0-2 8-16,-1 3-31 0,0-2-15 16,0-2-39-16,8-4-33 0,5 1-113 15,-15 0-146-15,19 1-478 0,1-9 72 0,6 2 109 0,4-7 49 16</inkml:trace>
  <inkml:trace contextRef="#ctx0" brushRef="#br0" timeOffset="-51074.52">11546 13190 655 0,'-7'-14'284'0,"-4"4"-51"0,2 0-5 0,2 2-24 16,-4 1-19-16,1 3-27 0,-3 0-9 16,-5-2-19-16,2 5-7 0,-5 1-20 0,0 1-14 15,1 3 3-15,-4-2-10 0,0 6-10 16,3-1-3-16,1 3-15 0,-1-2-13 0,4 2 5 16,4-3-15-16,0 3 27 0,2 2-32 15,4-5-8-15,0 2 0 0,1 0 28 0,5-2-43 16,1-1 2-16,0 2 7 0,4-4-14 0,2-1 7 15,4-3 21-15,2 1-19 0,4-1-4 16,1-1 22-16,3-5-22 0,-2 1 0 0,3-2 2 16,-2 0-8-16,-1 0 3 0,-1-1 10 15,0 5 3-15,-7-4 8 0,4 1-1 16,-4 4-15-16,0-2 16 0,-2-1 7 0,1 3-18 16,-5-3 11-16,3 4-16 0,-1-1 8 0,-1-2-8 15,-5 4 7-15,13 0-4 0,-13 0 5 0,13 6-16 16,-2-2 14-16,-1 0-22 0,0 6 4 15,4-3-9-15,-1 1-2 0,1 3 3 0,3 3-34 16,0-4-30-16,0 1-26 0,0-1-105 0,1-2-110 16,-1 2-483-16,3-7 86 0,-3 1 72 15</inkml:trace>
  <inkml:trace contextRef="#ctx0" brushRef="#br0" timeOffset="-49462.73">11894 12641 798 0,'-3'-8'264'0,"0"6"-44"16,3 2-26-16,0 0-12 0,0 0-26 0,0 0-10 15,-7 20-10-15,7-6-6 0,0 4-22 16,0 4-16-16,3 4 26 0,1 7-31 0,-1 1-13 16,0 1-2-16,4 3-18 0,-3-1 15 0,0-4-26 15,2 2-15-15,-2-9-10 0,2-2 10 16,-3-3-7-16,-2-2-11 0,2-2 13 0,1-7-8 15,-4 2-7-15,0-9 13 0,0 3-16 0,0-6 5 16,0 0 16-16,0 0-21 0,-14-13-5 16,7 3 18-16,1 3 2 0,-2-2-7 15,1 0 2-15,-6 1 6 0,2-3-8 0,1 5-13 0,-3-1 2 16,-1 6-4-16,0-2 4 0,0 0 3 16,-2 6 0-16,-2 0 0 0,2 4-20 15,1 1 15-15,-1 2-5 0,5 3 8 0,-2 3-9 16,6 3 1-16,-1 1 13 0,8 0-8 0,0 0 0 15,0-2-13-15,5 6 18 0,2-6-30 16,3 2-6-16,3-2-7 0,4-6-21 0,1-1-39 16,-2-2-32-16,2-4 25 0,1-5-87 0,2-3-51 15,3-4 15-15,4-4-25 0,-4-5-39 16,10-11 26-16,-6-5 92 0,2-2 15 16,-6-4 62-16,-3-4 53 0,0 2 13 0,-2-5 31 15,-1-3 62-15,-5-2 61 0,1 7 15 0,-7 4 31 16,-1 6 5-16,1 5-15 0,-3 3 33 15,0 6-44-15,-1-1-12 0,-3 6-3 0,3 2-16 16,-3-1-22-16,0 3 2 0,0 6-25 0,0 4 0 16,0 0 12-16,0 0-38 0,0 0 23 15,-6 27-5-15,2-11-33 0,4 5 10 0,-4 6-2 16,8 0-16-16,-4 0 15 0,0 10-12 0,1-1-3 16,5-1 10-16,-3-3-23 0,0 1-12 0,-3-6-4 15,1-2-9-15,2-3 2 16,0-4-23-16,0-1 11 0,1-1-1 0,0-6 6 15,-1 1-11-15,-3-5 3 0,1-2 15 0,-1-4-2 16,0 0-8-16,0 0 2 0,0 0 11 16,0 0 10-16,-4-21 18 0,0 11-8 0,0 3 8 15,-2 0 8-15,2 1-14 0,-2 0-12 0,-1-1 23 16,0 5-12-16,-3 1-29 0,3-2 18 16,-4 3 5-16,11 0-8 0,-19 6 8 0,8 0-5 15,4 1 0-15,-3 3 8 0,0-1 0 0,2 2-11 16,2 3 1-16,2-2-3 0,-2 2 2 0,6 1 11 15,0-3-6-15,3 3-12 16,1-7 20-16,5 3-5 0,2 1 6 0,2-8-1 16,2 3-2-16,2-2-1 0,3-4-4 0,0-1-3 15,1-4 7-15,3 2 4 0,-3-5-11 16,-1 3-11-16,1-5 22 0,0-3-11 0,-2 2 13 16,-5 2 10-16,0-2 7 0,-4 1-2 0,0 1-10 15,-3 0-5-15,0 1 8 0,-4-1-9 0,0-1 17 16,2 5-6-16,-5 0-13 0,0-3-2 15,0 7 4-15,-4-10 4 0,4 10-11 0,-4-2 0 16,4 2-5-16,-7-5 13 0,7 5-16 0,0 0-10 16,0 0 1-16,-10 0-1 0,10 0-23 15,0 0 13-15,0 0 15 0,0 0-20 16,0 0 13-16,0 0 7 0,0 0-12 0,0 0-1 16,17 7 1-16,-17-7 2 0,15 0 15 15,-6-4 13-15,1 0-2 0,1 4 5 0,-4-7-3 16,2 4 0-16,-1-2 6 0,-1 3 17 0,-1 0-13 15,1-4 1-15,-3 4 12 0,3-2-12 0,-7 4-1 16,7-2 11-16,-4-1-11 0,-3 3 6 16,6-6-16-16,-6 6-5 0,0 0 18 0,7 0-20 15,-7 0 10-15,0 0-6 0,0 0-7 0,4 7-5 16,-4-7 13-16,4 7 0 0,-1-4-14 16,-3-3 1-16,3 7-2 0,1-6-1 15,-1 5-2-15,3-3 2 0,-2-2 3 0,-4-1-5 0,17 1 10 16,-10-1-5-16,-7 0-6 0,21-2 4 15,-11-2 12-15,0-1-10 0,-2 1-3 16,4 0 3-16,-5-2 7 0,1 2-7 0,-1-1 5 16,-1 3 11-16,1 0-4 0,-1-3-9 0,-6 5 4 15,8-3-2-15,-2-1-7 0,-6 4 4 16,7-1 0-16,-7 1 1 0,0 0-13 0,0 0 30 16,10 4-18-16,-10-4-2 0,4 7-8 0,-4-3 16 15,4 2-13-15,-4-1 5 0,3 1-1 16,0 2 1-16,1-2 0 0,-1-2 0 0,3 3-5 15,-2-3 2-15,0 0 6 0,0 1-3 0,2-4-3 16,-6-1-2-16,13 3-8 0,-13-3 23 16,14-4-10-16,-10-1 5 0,2 4 10 15,1-6-2-15,-3 4-1 0,3-2 1 0,-1-2 2 16,-2 4 3-16,-1-3 18 0,1 5-11 0,-4 1 13 16,6-7-2-16,-2 6-26 0,-4 1-10 15,4-7 0-15,-4 7 0 0,0 0 8 0,7-2-14 16,-7 2 6-16,0 0 0 0,0 0 18 0,6 10-21 15,-3-5 13-15,-3-5 0 0,4 8-15 16,-4-6-3-16,3 4 11 0,-3-6 4 0,4 4 1 16,-1 0-1-16,-3-4-2 0,10 1 6 0,-10-1 6 15,10-5-17-15,-2 1 13 0,2-3 2 16,0-2 8-16,1-4-23 0,-1 3 2 16,0-5 1-16,0 3 4 0,-3-3 11 0,3 4-8 15,-6-3-2-15,6 3-3 0,-7-1 5 0,1 2 8 16,-1 3-11-16,1-3 4 0,-1 3 1 15,0 4 3-15,0-3-10 0,1 2-2 0,-4-1 7 16,0 5-5-16,0 0 0 0,0 0-3 0,0 0 11 16,17 10 7-16,-14-3-17 0,1 1 7 15,2 3-2-15,2 3-1 0,-1 3-4 0,-1 1 4 16,4 2 1-16,-2-1 2 0,-2-1-10 0,-2 1 2 16,2 2-5-16,-2 2 11 0,-1-3 7 0,-3 1-12 15,-3 0-9-15,-4 4 11 0,-3 0-2 16,-7 0 4-16,0 0-32 0,-14 1-19 15,0 4-12-15,-10-10-14 0,4-1-86 0,-15-4-95 0,-5 0-565 16,-9-8 65-16,-6-4 96 16,-6-5 35-16</inkml:trace>
  <inkml:trace contextRef="#ctx0" brushRef="#br0" timeOffset="-49010.83">10315 12206 808 0,'13'-8'336'0,"-13"8"-52"0,0 0-21 16,0 0-22-16,0 0-28 0,5 7-22 0,-5-7-9 16,6 11-23-16,-5 3-13 0,5-1-18 0,0 10-5 15,1 4-18-15,4 7-23 0,2 16-8 16,-3 4 0-16,4 2-2 0,-4-2-1 0,2 5-17 16,0-3 0-16,-2-4-18 0,1 5 2 0,-1-6-38 15,-3-1-56-15,4-2 2 0,-5-11-28 0,-2-8-59 16,2-7-92-16,-9-2-143 15,10-5-420-15,-4-4 33 0,-3-7 93 0</inkml:trace>
  <inkml:trace contextRef="#ctx0" brushRef="#br0" timeOffset="-48683.48">10239 12193 760 0,'8'-10'268'16,"2"3"-35"-16,3-3-28 0,5 0-13 0,3 1-20 16,6 2-21-16,-1 0-3 0,13 1-30 15,-5 5-8-15,0 1 8 0,7 1-24 16,1 5-4-16,-2 2-29 0,-2 2-12 0,-4 0-21 16,0 5-2-16,-7-1-18 0,-3 2 7 0,-6 0-13 15,-5 1-4-15,-3-1 10 0,-7 1-26 16,-6 1-11-16,-4 1-4 0,-6 5 5 0,-8-1-8 15,-13 4-12-15,-6-2-11 0,-2 0-5 0,-2-7 38 16,6-3-15-16,3-6 16 0,-2-1 7 0,9-4 2 16,-5-1 3-16,5-2-12 0,5-2-52 15,-1-6-51-15,-7-3-130 0,17-4-467 0,4 2 52 16</inkml:trace>
  <inkml:trace contextRef="#ctx0" brushRef="#br0" timeOffset="-47439.57">10882 11815 1069 0,'8'1'305'0,"-8"-1"-31"15,6 6-31-15,-2 2-25 0,-1 2-16 16,-3 1-31-16,3 10-12 0,-3 5 2 0,0 2-38 16,0 7-2-16,-3 4-9 0,3-3-4 0,-3 4-34 15,3 0 13-15,-3 12-8 0,3-6-28 16,-1-9-4-16,1 1-12 0,4-5-17 0,-1-7-18 15,0-2 8-15,1-5-5 0,2-2-1 16,2-4 16-16,2-4-18 0,0-6 5 0,1-2-7 16,2-2 7-16,-3-1-23 0,4-6 13 15,-1 1 30-15,1-3-7 0,0-3 18 0,-3 3-18 16,2 2 25-16,-3-2-20 0,-2 3 11 0,1-1-14 16,-2-1 8-16,-1 4-12 0,2 2 4 15,-5-3-4-15,4 5 12 0,-3-2-13 0,5 2-5 16,-9 1 8-16,12 1 0 0,-6 2-10 0,4 2 5 15,-4-2-3-15,2 4-10 0,2-1-10 16,-3 2 5-16,3-4-19 0,0 3 4 0,0 2 12 16,1-4-22-16,-1-2 4 0,0 1 6 15,1-2-9-15,2-1 9 0,-3-1-1 16,4-3 6-16,-4 0 15 0,0 2 15 0,4-5-15 16,-4 5 18-16,1-3 8 0,-4 0-6 0,0 2-4 15,2 1 9-15,-1-3-9 0,-4 1-11 0,5 3 10 16,-9 0-10-16,10-3 3 0,-2 0-3 15,-2 2-23-15,-6 1 28 0,11 0-10 0,-11 0-20 16,9-1 17-16,-9 1-15 0,11 0-2 0,-11 0 7 16,7-2 11-16,-7 2-19 0,10-1 6 15,-3-3-8-15,0 2-31 0,0 0 16 0,2-4-6 16,2-1-2-16,-4 2 5 0,6-7 0 16,-2 4 10-16,-1-2 11 0,0-1 15 15,1-3 5-15,-1 6 18 0,-3 1 10 0,3-3-10 16,-6 5 7-16,2 0-14 0,1-1 4 0,-3 2-10 15,2 1 3-15,-6 3 2 0,0 0 8 16,14 5-28-16,-11-1 20 0,-3 5 10 0,1 3 3 16,-2 4 6-16,1 3 1 0,-6 6-9 0,2 3-3 15,-3 2 2-15,0 6-4 0,-3 12-4 0,1-2 24 16,1-5-36-16,1-6 18 0,1 1 0 16,-1-3-21-16,0 2 29 0,6-6-31 15,-5-3 8-15,2-5-1 0,1-1 8 0,0-2-10 16,-1-2 5-16,1-6 13 0,0 4-2 15,-1-4 2-15,0-7-11 0,1 4 14 0,-3-6-16 16,6-1 10-16,0 0 3 0,-11-10 0 0,8 2-10 16,-1-3-3-16,4-5-3 0,0-1-2 15,4-7 8-15,3-7 5 0,3-1-16 0,7-12-9 16,3 2-1-16,7 1-28 0,-2-3 0 0,6 2-8 16,9-8 19-16,-6 8 6 0,1 0-4 15,-4 2 21-15,0 0 7 0,-4 4 12 0,3-2 9 16,-9 12-11-16,-4 2 31 0,-3 6-15 0,-4 1-8 15,0 2 28-15,-3 4-18 0,0-2 0 0,-4 4 3 16,-3 2-24-16,0 2 9 0,-3 0-6 16,3 5-2-16,-13 0-6 0,13 0 16 0,-25 7-18 15,12 1 3-15,-4 1 4 0,-1 0-4 16,1 5-11-16,-3-4 26 0,6 5-25 16,0-4-9-16,1 2 11 0,6-2-8 0,-4-1-2 15,5 2 7-15,2-3-2 0,1 0 0 0,3 1 7 16,3-2 1-16,-2 1-6 0,8-1 8 15,-1 0-3-15,2-2-4 0,3-2 7 0,1 3 0 16,0-1 0-16,0-4-13 0,-1 3 10 0,1 0 3 16,-4-4 0-16,0 5-2 0,1-5-1 0,-4 4 16 15,0-3-13-15,2 0 3 0,-5 2-19 16,3-1 6-16,-4 2 10 0,1-2 3 16,-4 5-1-16,-3-2 3 0,2 2-15 0,-2 2 15 15,0-2 0-15,-5 2-10 0,5-2 0 16,-3-1-8-16,2 1 6 0,1-5-9 0,0 4-2 15,2-2 18-15,-2 0-5 0,3-5-3 0,-4 4-12 16,4-4 2-16,0 0 8 0,0 0-8 16,8-14 15-16,-2 6 3 0,-2 1-7 0,2-3 7 15,1 2 0-15,0 0 5 0,0-1 0 0,-1-2 10 16,1-1-10-16,1 3 13 0,-2 2-2 16,1 1 4-16,-4-1 8 0,1 1-20 15,2 0 23-15,-2 2-21 0,-3-3-8 0,5 6 9 0,-3-5-4 16,-3 6-1-16,7-1-4 0,-7 1-4 15,0 0 14-15,0 0-17 0,14 7-5 0,-11-6-8 16,1 6-8-16,-4 0-12 0,0-3-13 16,3 5-41-16,-3 0-11 0,-3 0-81 0,0 2-187 15,2 0-482-15,1-3 80 0,-3-1 39 16,3-4 79-16</inkml:trace>
  <inkml:trace contextRef="#ctx0" brushRef="#br0" timeOffset="-47284.46">12096 11934 798 0,'0'0'230'0,"0"-4"-32"0,0 4-37 16,0 0-56-16,0 0-28 16,4 21-54-16,-1-7-126 0,-9 4-99 0,12 0-476 15</inkml:trace>
  <inkml:trace contextRef="#ctx0" brushRef="#br0" timeOffset="-46602.56">12305 12068 944 0,'-4'-7'330'0,"0"2"-41"16,1-1-102-16,-6-1-10 15,5 5-36-15,-3 0-8 0,-4 2-10 0,11 0-21 16,-23 4-2-16,12 4 10 0,1 2-23 0,-4 4-10 15,1 2-13-15,3 1-18 0,2 2-5 0,5 4 10 16,0-5-25-16,3 4 9 0,3-1-22 16,4 1 5-16,4 1-8 0,5-2-2 0,5-1-8 15,3-2 5-15,7-7 13 0,0-4-18 0,-1 0 0 16,2-6-5-16,1-1-5 0,1-1 5 16,0-6-6-16,0-1 1 0,-6-2 0 0,-4-3-3 15,0 2 16-15,-7-4 4 0,0 3-12 16,-7-4-2-16,-3 2 14 0,1 3 9 15,-5-1-16-15,-3 2 7 0,-3 0-12 0,-2 2-8 16,-4 1 13-16,-1 3 0 0,-2-2 11 0,-4 6-11 16,-1 0-8-16,0 2 16 0,-4 5-16 0,4-2 0 15,0-2 6-15,-1 5 4 0,5 2-15 16,3-3 1-16,-1 1 1 0,5 3 11 0,6-4-15 16,0 0 2-16,6 3-2 0,5-3-6 0,-1-1-12 15,3-4-5-15,5-2 15 0,3 0-16 16,-1-2 1-16,1-4-18 0,3 0 17 0,-5 1-2 15,-1-2 5-15,3-2 26 0,-8 1 18 0,1 0 7 16,-1 1 18-16,-6-1 11 0,4-1 12 16,-7 2-12-16,2 4-11 0,-3-2 3 15,-2 1-16-15,-1 4 6 0,3-6-18 0,-3 6 10 16,0 0-8-16,0 0 3 0,0 0 5 0,-14 11-18 16,11-5 20-16,-1 1-17 0,1 0 9 15,2 2 14-15,1-4-26 0,1 5-5 0,-1-4 15 16,3 0-7-16,4 2 2 0,-3-2 8 0,3-3-16 15,2-2 3-15,5-5 23 0,0-2-15 16,3-4 2-16,3-7-10 0,1-6 0 0,6-13 18 16,-6-3-16-16,-4-1-9 0,-3-5 9 0,-1-3 29 15,-6-1-26-15,0 8 18 0,-7 6-2 16,0-1-8-16,-4 0 25 0,1 8 72 0,-1 3-23 16,-2 1 3-16,-1 6-19 0,1 2-9 15,1 2-9-15,-5 9 11 0,1 0-10 0,-2 5-8 16,1 7-5-16,-4 8-5 0,3 12-15 15,-5 16 9-15,9 7-20 0,3 8 1 0,4 9-50 16,8 16-37-16,-2 0-337 0,19 5-521 0,12-12 130 16,10-1 67-16,15-15 77 0</inkml:trace>
  <inkml:trace contextRef="#ctx0" brushRef="#br0" timeOffset="-30610.9">5103 4484 476 0,'-9'0'243'0,"9"0"13"0,-9-3-5 15,9 3-26-15,-7-2-23 0,7 2-10 16,-6-1-31-16,6 1 3 0,0 0-21 0,0 0-12 16,0 0-21-16,0 0-10 0,0 0 2 15,0 0 6-15,0 0-6 0,30-2 3 16,-7 4-28-16,16-4 13 0,23 2-6 0,9 0-33 16,3 0 3-16,6-1 7 0,22-2-15 0,4 1-5 15,3-1-12-15,1-1 1 0,-1 2 1 0,4 0-11 16,0-3 14-16,-1 1-9 0,1 0 1 15,4 0-13-15,-1-2 15 0,-4 4 0 0,-2-6-10 16,-7 3-8-16,-5 1 8 0,-5-2-3 0,-18 1-7 16,1 2-69-16,2-4-3 0,-3 3 13 15,-2-2 2-15,-2 1-5 0,-3 0 13 0,-6-1 10 16,-11 3-2-16,-13 2 13 0,-7-2-6 0,-1 1-7 16,-6 2 23-16,-4-1-13 0,-5 0-6 15,1 1 11-15,-5 0-5 0,-4 0 0 16,-7 0-33-16,0 4-10 0,0-4-42 0,-21 12-30 15,-2-3-62-15,-8-1-71 0,-4 3-507 0,-2 2 53 16,-14-1 80-16</inkml:trace>
  <inkml:trace contextRef="#ctx0" brushRef="#br0" timeOffset="-30246.84">5081 4572 622 0,'0'0'209'0,"-10"-1"86"0,10 1-55 0,-11 0-17 15,11 0-28-15,0 0-29 0,0 0 5 16,0 0-27-16,0 0-9 0,0 0-7 0,31 7-7 15,-3-1-21-15,17-4 7 0,23 0-15 0,10 2 8 16,25-4-5-16,9 0-11 0,8-6-15 16,11 5-5-16,-1-5 0 0,9-1-7 0,29 1-4 15,0-6-14-15,0 3-3 0,-32 0 7 16,0 1-2-16,-6 0-13 0,-3-1 3 0,0 2 2 16,-1 0-7-16,-6 2-11 0,0-2 11 15,-8 1-18-15,-6 2 2 0,-7-1 3 0,-4 2-1 16,-19-1-1-16,-8 2-17 0,-3 2-50 0,-16 0-28 15,-9 2-119-15,-6 1-680 0,-10-2 64 16,-10 0 87-16,-3-1 82 0</inkml:trace>
  <inkml:trace contextRef="#ctx0" brushRef="#br0" timeOffset="-16823.45">6722 4803 291 0,'0'-6'80'0,"0"6"7"16,0 0 7-16,0-6 80 0,0 6-2 16,3-5-13-16,-3 5-13 0,0 0-11 0,0-7-9 15,0 7-3-15,0 0-19 0,0 0-4 16,0 0-10-16,0-7-11 0,0 7 1 0,0 0-24 15,0 0 5-15,0 0 1 0,0 0-6 16,0 0-15-16,0 0-5 0,0 0-21 0,0 0 11 16,0 0 2-16,0 0-10 0,5 21 13 0,-2-11-3 15,0 3 0-15,-2 0-15 0,2 4 12 16,3 3-7-16,-3 2-8 0,1 3-68 0,-1 4 1 16,5 4 6-16,-2 1 2 0,-2-1 11 15,2 3 7-15,-2 3-12 0,6 10 4 0,-3-4 19 0,0-3 10 16,-1-7-8-16,-2-1 10 15,3 1-7-15,0-4 7 0,-4 2 0 0,4-3 11 16,-1-3-8-16,-1 2 5 0,1-4 2 0,-3 0-4 16,1-4 4-16,2 1 4 0,-5-5-6 15,5 2 7-15,-3-2-4 0,-1-2 2 0,1 2 3 16,-3-5 17-16,3 0 1 0,0-1-21 0,-3-3 5 16,1 0-7-16,2 1 15 0,-3-1 23 15,3-2-34-15,-3 1 11 0,0-3 77 0,3 1-8 16,-3 2 0-16,1-4-5 0,-1-3-18 15,2 7-13-15,-2-7-5 0,0 0-25 0,0 0-4 16,0 0-24-16,0 0-32 0,0 0-25 16,0 0-56-16,0 0-82 0,0 0-21 0,0 0-504 15,-9-10 26-15,9 10 61 0</inkml:trace>
  <inkml:trace contextRef="#ctx0" brushRef="#br0" timeOffset="-16166.03">6627 5642 749 0,'-4'-6'246'0,"4"6"-10"15,-3-2-108-15,3 2 33 0,0 0-46 16,-3-6-18-16,3 6-4 0,0 0-4 0,-1-3 11 16,1 3-33-16,0 0 4 0,0 0-22 0,0 0-6 15,0 0 9-15,0 0-17 0,0 0-4 16,0 0-3-16,0 0-5 0,0 0-2 0,0 0-3 16,20 10-3-16,-12-4 0 0,-2 0 16 0,4 0-8 15,1 2-18-15,-4-1 16 0,3 3 61 0,1-2-3 16,-1 1-5-16,-3-1-7 0,3 0-29 15,0 1-5-15,0 0 16 0,0-2-11 16,1 2 6-16,-1-1-8 0,-4-2 2 0,5 2-33 16,-4-4 16-16,0 3 7 0,-1-1-10 15,1-2-3-15,0 0-2 0,-3-1 2 0,2 2-2 16,-2-2 5-16,2 1-13 0,2-1 21 0,-8-3 2 16,6 3-5-16,1 1 3 0,-7-4 12 15,7 1 8-15,-7-1 0 0,8 0-2 0,-8 0-8 16,13-7-3-16,-7 3 3 0,4-3-16 0,1-2 6 15,-1-3 7-15,4 3-20 0,-4-2 2 16,3 0 16-16,-2-2-3 0,2-1-18 16,2 0 21-16,-5 0-11 0,0 3 1 0,4-1-13 15,-4 1 4-15,0-2 1 0,-2 2 3 0,1 1-6 16,1 2 8-16,-6 0 12 0,6 0-9 16,-6 0-6-16,2 1 11 0,-3 3-6 0,1-2 1 15,-1 1-1-15,0 1-7 0,2-2-5 0,-2 4-1 16,-3 2 6-16,3-6-2 0,-3 6-19 0,4-6 16 15,-4 6 2-15,3-5-15 0,-3 5-8 16,0-4 10-16,0 4-25 0,0 0-5 0,0 0 5 16,3-4-21-16,-3 4 13 0,0 0-20 0,0 0-21 15,0 0-33-15,0 0-28 0,0 0-85 16,4 13-69-16,-7-9-120 0,6-2-394 16,-3-2 58-16,3 7 103 0</inkml:trace>
  <inkml:trace contextRef="#ctx0" brushRef="#br0" timeOffset="-16038.85">7235 5591 645 0,'0'0'261'0,"0"0"-49"16,0 0-48-16,-7 1-18 0,7-1-82 16,-7 5-161-16,4 1-579 0,-1 0 82 0</inkml:trace>
  <inkml:trace contextRef="#ctx0" brushRef="#br0" timeOffset="-7246.61">6736 6028 202 0,'-6'-7'105'0,"6"7"23"0,-5-3-57 15,5 3 32-15,0 0 9 16,-3-2-9-16,3 2-88 0,0 0-5 0,-6-6 39 16,6 6-6-16,0 0 75 0,-4-3 20 0,4 3-35 15,0 0-3-15,0 0-3 0,-6-4 10 16,6 4-27-16,0 0-9 0,0 0 14 0,0 0-36 16,0 0-6-16,0 0 13 0,0 0-4 0,13-5-19 15,-13 5 8-15,24 0 7 0,-6-2-7 16,11-1 5-16,6 2-22 0,6-5-14 15,17-1 18-15,4 1 3 0,2-1-1 0,-5 0-2 0,2-4-7 16,-6 1-16-16,-1 1 16 0,-9 3 7 16,-4 0-82-16,-1-1 10 0,-1 0-7 15,-1 0 15-15,-1 2 11 0,0-2 2 0,-6 2 0 16,-3 1 13-16,-1 2-26 0,-3-3 15 0,-3 4 29 16,-4 0-16-16,0-2 8 0,-4 1 16 15,-3 1-37-15,1 0 16 0,-1 1-33 0,-10 0 22 16,0 0-12-16,7 1-15 0,-7-1-47 0,0 0-10 15,0 0-20-15,-14 10-41 0,5-10-16 16,0 5-491-16,0-1 41 0</inkml:trace>
  <inkml:trace contextRef="#ctx0" brushRef="#br0" timeOffset="-6172.11">6657 6026 675 0,'0'0'202'16,"0"0"-17"-16,0 0-29 0,0 0-20 0,0 0 2 16,0 0-26-16,0 0-9 0,0 0-19 15,0 0-7-15,0 15-10 0,0-8 2 0,3 4-8 16,-3 3 8-16,1 1-2 0,-1 6-11 0,3-2 3 15,-3 6-5-15,0 1-13 0,0 4-8 16,-3-1 11-16,2 9-16 0,1-3-64 16,0 7-8-16,0-4 14 0,0-1-11 0,1 2 18 15,-1-2-3-15,3 1 36 0,0-1-43 0,1 1 13 16,-4-2 7-16,4-3-3 0,-1 2 6 16,0-6 0-16,-2-1 20 0,1-2-7 0,2 2-21 15,-1-6 13-15,1 2 17 0,3-4-12 0,-4-1 8 16,-2-2-8-16,2-1 8 0,0-5 2 15,0 2-13-15,-2-3 19 0,2-2 2 0,0 3 0 16,0-4 2-16,0 0 19 0,2 1-6 0,-2-4-18 16,0 3 13-16,4-2 57 0,0-2-8 15,4 2-21-15,2-4 8 0,0 0-5 0,5 1-16 16,3-2-2-16,3 0 5 0,5-2 0 16,6 1-5-16,-1 0 8 0,8-2-11 0,3-1-9 15,2 4-6-15,14-6 7 0,0 4-12 16,1-3-5-16,-3 1 7 0,5 0-9 0,-5 1-1 15,2 1-2-15,1-3 10 0,-1 3-11 0,1-3 6 16,2 4-8-16,-5-2 10 0,2-4-7 16,-13 5 8-16,-4-3-1 0,0 4 8 0,-2-2-13 15,-1-1-5-15,-4 1 8 0,-2-4 5 0,-5 6-15 16,-2-5 17-16,-1 4-7 0,-6 0 10 0,-4-2-3 16,3 2 9-16,-7 1 6 0,2-1 9 15,-5 2 10-15,1-4 10 0,-2 3-26 0,1-1-7 16,-3-3 2-16,1 3 8 0,-2-4-8 0,-2 1 1 15,2-1-17-15,-3-2 6 16,-3 0 6-16,0 0-1 0,1-1 0 0,-2-4-2 16,1 1-6-16,-3-5-2 0,0 0-3 0,-1 1 1 15,1-3-6-15,-3-5 21 0,2-2-31 0,-3-5 7 16,0-3 6-16,0 0-18 0,1-4 18 16,-2-12-6-16,2 4 9 0,-1 2-9 0,0-3 9 15,4 6-3-15,0 2-13 0,-2 4 15 0,2 1-15 16,0 1 3-16,3 2-9 0,-3 3-1 15,2-1 14-15,1 4-9 0,-2-2-3 0,2 8 10 16,-1-2-13-16,1 3 21 0,-3-1-10 16,3 3 7-16,-3 3-3 0,3 1-12 0,0 2 8 15,-3-2 7-15,2 3-10 0,1 0-2 16,0 1 4-16,-3 1 21 0,3 2-20 0,-4-2-6 16,4 1 1-16,-3 1 4 0,3 5-2 0,-1-7 10 15,1 2-2-15,0 5-8 0,-3-8 5 16,3 8-5-16,-3-3-2 0,3 3 2 0,-4-7 12 15,4 7-14-15,-3-7 4 0,-3 6-12 0,2 0 0 16,-6-5 13-16,-1 3-6 0,-6-1 0 0,-6 3 1 16,-12-1-1-16,-12 1-15 0,-22 9-30 15,-20 2-26-15,-10 5-111 0,-17 10-191 16,-34 9-558-16,-11 2 117 0,-4-2 77 0,1-3 80 0</inkml:trace>
  <inkml:trace contextRef="#ctx0" brushRef="#br0" timeOffset="-4121.37">7385 5104 481 0,'4'-7'181'0,"-4"7"-22"15,0-4 2-15,0 4-27 0,0 0-19 0,0 0 15 16,0 0-32-16,10 10 14 0,-7-2-4 0,0 6-9 16,2 2 6-16,-2 2-15 0,0 7-21 15,-2 7 18-15,2 2-13 0,0 0-7 0,1 2 2 16,-1 1-20-16,3-2 7 0,-5 1-5 15,6-3 0-15,-4-1-5 0,1-4 1 0,2-3-19 16,-2 0 5-16,-1 0-2 0,4-4 2 0,-6-2-7 16,5-1-11-16,-3-1 11 0,0-2-16 15,1 0 5-15,-1-5 3 0,0 4-8 0,-2-5 16 16,2-1 7-16,1 0 13 0,-4-1-82 16,0-3 90-16,0-4-13 0,3 6-10 0,-3-6 2 15,0 0-5-15,0 0 6 0,0 0-4 0,-7-17 6 16,4 8-10-16,-1-3-1 0,1 1-2 15,-3 2-10-15,2-5-10 0,-3 3 15 0,-4-3-6 16,1 3 4-16,1-3-9 0,-3 4-1 0,-1 0 9 16,-1 2-18-16,1 0 8 0,-4-1-7 15,3 2 10-15,0 2-6 0,1 2-4 16,3 2 12-16,-1-4-13 0,1 4-2 0,0 1 15 16,-1 0-25-16,11 0 7 0,-16 4 13 0,12-1-15 15,-4 3 23-15,5-1-10 0,0 2-9 16,3 0-17-16,0 1 18 0,3 2 10 0,0-2-12 15,5 3-9-15,2 1 6 0,-3-3 8 0,7 1 4 16,-1-2-7-16,1 2 18 0,0-3-3 0,3-1 13 16,0-2-18-16,0 0 0 0,3-1 13 15,1-3-10-15,-4 0-3 0,3-2 10 0,1 0-7 16,0-3 13-16,-1-2-27 0,4 3 6 16,-3-4 11-16,-1 0 12 0,0-1-21 15,-6-3 21-15,3 3-10 0,-6-2 2 0,0 2 1 16,-2-4-1-16,1 1-5 0,-7-1-4 0,2 2 17 15,-2 1-21-15,0-2 3 0,-3 2-5 0,0 2 16 16,0-1-11-16,0 2-8 0,-3 0 13 16,0 2-12-16,-1-1-3 0,4 6 5 0,-4-8-16 15,1 6 24-15,3 2-8 0,0 0 3 0,0 0-3 16,0 0 5-16,-14 8-3 0,11-1-7 16,3-1-8-16,0 1 6 0,0 5 7 0,1-3-13 15,2 2 8-15,3-1-5 0,-3 4 7 16,1-4-7-16,3 2-3 0,3-3-8 0,-3 0 19 15,3 0-6-15,-2-2-2 0,5-1-16 16,-3-2 29-16,1 2-6 0,2-4 6 0,1-1-8 16,-1 0 7-16,0-2 6 0,-1 0 10 0,1-4-10 15,1 2-6-15,-1-1 19 0,1-1-6 16,-3-3-10-16,1 2 11 0,-1-2-14 0,-4-1 11 16,3 2-3-16,-4-1 5 0,-1 0 1 0,1-1 2 15,-2 2 2-15,-1 2 1 0,0-2 2 0,1 1 2 16,-1 2-4-16,0-1-1 0,-2 2 11 15,3-3-21-15,-4 6-7 0,3-7 10 0,-3 7-21 16,6-3 5-16,-6 3 11 0,0 0-8 0,0 0-5 16,0 0 18-16,14 8-13 15,-11-4-8-15,5 3 11 0,-5-1-1 0,4 2-4 16,-1-4-1-16,1 3-2 0,0 1-3 0,0-2 1 16,0-2 14-16,-1 1-7 0,2 2 21 0,-2-4-11 15,1 3-13-15,-3-4-4 0,2 0 2 16,2 2-6-16,-1-3 6 0,2-1 16 0,-9 0-22 15,14-2 11-15,-4-3 16 0,-3 1-11 0,0-2 10 16,3 0-25-16,-3-3 33 0,0-1-15 16,0 1-8-16,3-5 12 0,-6 3-14 0,2-2 4 15,-2 1 4-15,2-1 4 0,-2 4 3 0,0 0 4 16,2-1-1-16,-5 2-9 0,2 1 17 0,0 0-1 16,0 3-29-16,-3-3-14 15,3 5-26-15,-3 2-5 0,4-7-18 0,-4 7 12 16,0 0-27-16,0 0 2 0,0 0-36 0,7 12-43 15,-7-5-62-15,0 1-84 0,1 2-510 16,2 1 52-16,-3-2 120 0</inkml:trace>
  <inkml:trace contextRef="#ctx0" brushRef="#br0" timeOffset="-3870.77">8374 5484 790 0,'3'-5'215'0,"-3"5"-7"16,0-4-16-16,0 4-10 0,0-7-26 16,0 7-13-16,0 0-12 0,0 0-19 0,0 0-12 15,0 0-8-15,0 0-25 0,0 0 17 0,0 0-10 16,3 17-20-16,-6-10 0 0,3 2-16 16,0 0 6-16,0 2-8 0,0 0-26 0,0-1-28 15,-3 1 3-15,6-3-52 0,-3 6-56 0,0-4-61 16,3-3-59-16,0 4-497 0,-2-5 39 0,2 1 125 15</inkml:trace>
  <inkml:trace contextRef="#ctx0" brushRef="#br0" timeOffset="-3730.24">8439 5350 724 0,'-1'-8'177'0,"1"8"-11"15,0 0-33-15,0 0-31 0,0 0-25 0,-3 18-41 16,0-7-77-16,3 3-20 0,-3 2-39 16,2 1-44-16,1 1-501 0</inkml:trace>
  <inkml:trace contextRef="#ctx0" brushRef="#br0" timeOffset="-3231.49">8633 5534 604 0,'0'0'330'16,"3"-6"-44"-16,-3 6-7 0,-3-8-51 0,3 8-23 16,-3-4-21-16,3 4-30 0,-3-6 2 15,3 6-13-15,0 0-25 0,-11 1-21 0,11-1-7 16,-11 9-6-16,5-4-37 0,2 4-4 0,-2-2-7 16,2 2-18-16,1-2 2 0,0-1-9 15,-1 1-24-15,4-1 15 0,4 0 3 0,-1-2 6 16,-2 1 1-16,5-1 6 0,-3-2 16 0,4 1 7 15,-7-3-8-15,14 3 0 0,-10-3 0 16,-4 0-2-16,13 1 10 0,-13-1-15 16,14 0 7-16,-7 0-13 0,-7 0-4 0,13-1 2 15,-13 1 2-15,11 0 1 0,-11 0-8 0,13-2 12 16,-7 2-12-16,-6 0-31 0,11-1 21 16,-11 1-29-16,11 0-15 0,-11 0 0 0,12 0-2 15,-12 0-4-15,8-3-4 0,-8 3-8 0,7-2 8 16,-7 2-8-16,6-3 6 0,-6 3 1 0,4-4 11 15,-4 4 0-15,3-6 11 16,-3 6 7-16,3-6 25 0,-3 6 24 0,0-5 5 16,0 5 7-16,0 0-5 0,0 0 18 0,-3-10-7 15,3 10-24-15,0 0 9 0,-7-1-6 16,7 1-3-16,0 0-5 0,0 0 1 0,0 0 4 16,-16 7-7-16,11-3 5 0,2 1 5 0,0 3-10 15,3-1-5-15,0-1-6 0,-3 4-4 0,6-4-9 16,0 6 1-16,0-2-31 0,5 0 5 15,-4-1-23-15,5 4-7 0,1-5-8 0,4 1-77 16,0-7-80-16,0 3-43 0,2-1-501 0,-1-3 50 16,1-2 93-16</inkml:trace>
  <inkml:trace contextRef="#ctx0" brushRef="#br0" timeOffset="-2305.83">9197 5101 842 0,'0'-5'289'0,"0"5"-25"0,-3-5-34 0,3 5-13 16,-4-5-25-16,4 5-28 0,0 0-31 0,0 0 0 15,-6 21-10-15,5-11-2 0,1 7-19 16,-3 0-7-16,3 7-16 0,-3 4-5 0,3 3-5 16,0 2 1-16,-3-3-12 0,3 1-12 0,0-2-7 15,-1-2-11-15,2-2-5 0,-2-6-10 16,1 3 10-16,0-5-5 0,0-2-10 15,0-2-11-15,0-1 13 0,0-2 3 0,0-1-10 16,-3-1 17-16,3-6-12 0,-3 4-11 0,3-6-2 16,-8 1 2-16,8-1 1 0,0 0 2 15,0 0 2-15,-20-7 4 0,17 5-1 0,-5-3 13 16,2 2-6-16,2 2-1 0,-2-3-1 0,6 4-13 16,-14-4 14-16,7 4 1 0,7 0-4 0,-13 3-8 15,13-3 13-15,-15 5-21 0,9 2 6 16,-1 2 7-16,1 0 13 0,2 0-21 0,-3 4 11 15,7 0-16-15,-4 2-2 0,5-4 2 16,2 6-2-16,4-3 5 0,-3 3-5 16,6-6-8-16,-1 3 2 0,3-5 14 0,4 1-6 0,-2-2-5 15,3-2 3-15,1-2 13 0,1 0-14 16,-1-4 4-16,2-4 7 0,0 1-11 0,1-2 9 16,-3 1 12-16,-1-4-2 0,0 0 2 15,-4 0-2-15,2-1 2 0,-3 0-2 0,-2 1 2 16,-2-4-8-16,-1 3 6 0,-4 0 10 0,0 2-10 15,-2 2-3-15,-1-3 10 0,0 2-15 16,-1-1 13-16,1 3 5 0,-3-2-18 0,3 6 15 16,-6-8-17-16,6 8-1 0,-1-3-2 0,1 3 13 15,0 0-1-15,-7-3-17 0,7 3-15 0,0 0-6 16,0 0-20-16,0 0 10 0,0 0 2 16,14 13-7-16,-7-12-8 0,7 1 16 15,-4 1-13-15,3-3 30 0,1 0 1 0,0-3-6 16,3 1 14-16,-4 2-12 0,1-2 19 15,-3 0 3-15,2-2 20 0,-2 4 20 0,-1-2 1 16,-1 1 4-16,-1-2-2 0,-1 2 10 0,-7 1 3 16,9-3-5-16,-9 3-16 0,7-1 3 0,-7 1 12 15,0 0-22-15,0 0-3 0,0 0-3 16,0 0 3-16,0 0 0 0,0 0-5 0,-6 17 0 16,2-13 0-16,-2 4-13 0,3 3-2 0,2-2 5 15,-2 0-11-15,0 0 0 0,3 0-2 16,0 1-7-16,3-2-6 0,0-1 13 15,4 1 5-15,-1 0 0 0,4-6 2 0,1 4-10 16,3-3 6-16,0-2-1 0,-1-2-20 0,2-1 23 16,4 0 0-16,-5-3 3 0,0 1 12 15,3-3-10-15,-4 0 11 0,2 0 12 0,-5 3-3 16,0-2-2-16,0 1-2 0,0 0 15 0,-6-1-16 16,2 3 3-16,2-1 8 0,-5 1 7 15,1-1-9-15,-4 4-1 0,9-4-8 0,-9 4 1 16,4-6-14-16,-4 6 11 0,0 0-13 0,0 0 16 15,0 0-19-15,6 9 1 0,-6-4 15 16,0-5 5-16,0 11-31 0,0-4-22 0,0 1-9 16,0 1 3-16,0-1-17 0,0 2-42 15,0-2-46-15,0 2-61 0,0-6-146 0,5 5-502 16,-5-5 56-16,3 1 111 0,0-2 76 16</inkml:trace>
  <inkml:trace contextRef="#ctx0" brushRef="#br0" timeOffset="-2164.48">9861 5482 534 0,'-1'-7'180'0,"1"7"-22"0,0 0-22 16,0 0-21-16,0 0-15 0,0 0-31 0,0 0-43 16,0 0-65-16,7 20-4 0,-4-11-39 15,-3 4-59-15,4-2-169 0,0-1-255 0</inkml:trace>
  <inkml:trace contextRef="#ctx0" brushRef="#br0" timeOffset="-1902.09">9993 5651 622 0,'0'0'291'0,"8"2"-42"0,-8-2-9 15,0 0-27-15,0 0-19 0,0 0-22 16,0 0-75-16,10 1-15 0,-10-1-26 0,0 0 11 16,0 0-11-16,3 5-10 0,-3-5 5 15,0 0-15-15,0 4 0 0,3 0-10 16,-3-4 15-16,0 8-18 0,0-8 2 0,4 7 3 15,-1-5-15-15,-3-2 20 0,5 8-15 0,-2-7-2 16,-3-1-1-16,6 4 11 0,-6-4-14 16,0 0 1-16,13 0 3 0,-13 0 4 0,11-5 1 15,-4-1-14-15,0 2 9 0,-1 0 2 0,2-2-18 16,-2 2-16-16,-2 2-50 0,2-3-78 16,-2 3-43-16,2 0 3 0,2-2-31 0,-8 4-348 15,10 1-123-15,-10-1 72 0</inkml:trace>
  <inkml:trace contextRef="#ctx0" brushRef="#br0" timeOffset="-1181.78">10223 5759 929 0,'0'0'261'16,"0"0"-18"-16,0 0-15 0,7-13-21 0,-4 10-18 16,-3 3-17-16,3-7-21 0,-3 7-8 0,3-8-17 15,-3 5-3-15,2-2-24 0,1 1 4 16,0-2-31-16,0-1-6 0,1 4-2 0,-1-5-5 15,0 2-13-15,0-1 0 0,1 0-10 0,-1 1 2 16,1-1-2-16,-3-1 0 0,2 0-8 16,-3 1-2-16,3-1 2 0,-3 1-5 0,0-1 3 15,0 2 12-15,0-1-12 0,-3-1 2 0,3 1-8 16,-3 0 11-16,2 1 0 0,-3 1-8 16,4-1-8-16,0 6-5 0,-7-7 8 15,4 4 5-15,3 3-5 0,-6-4-20 0,6 4 9 0,0 0-2 16,0 0-5-16,-15 6 3 0,12 0-1 15,0 1 9-15,3-1-6 0,-3 6 3 16,3-3-6-16,0 1 19 0,3 3-21 0,0-3 10 16,2 2-20-16,1 3 2 0,1-5 16 0,2 2-11 15,-2-3 0-15,7-1 3 0,-4 1 3 16,-3-1-3-16,4-6-3 0,2 4 1 0,-2-5 12 16,-1 2-5-16,0-3-5 0,1 0 8 0,-11 0-3 15,16-4 5-15,-9 0 3 0,1 1-10 0,-2-4 20 16,-2 4-8-16,-1-5 13 0,3 0-12 15,-6 2-14-15,1-2 3 0,-1 1 11 16,0 3-9-16,0 4 9 0,-1-13-19 0,1 9 0 16,-3-2 16-16,3 6-13 0,0-8-7 15,0 5 7-15,0 3-3 0,-3-7-25 0,3 7 20 16,0 0 1-16,0 0-11 0,0 0 18 0,7-2-8 16,-7 2 0-16,0 0-15 0,17 2 8 15,-17-2-3-15,17 2 5 0,-3-1 16 0,2-2-6 16,-2 1-7-16,3-3-8 0,1 2 0 0,2-4 10 15,-6 3-7-15,6-4 12 0,-3 3-2 0,0-2 3 16,0 1 2-16,-3-1-10 0,-1 3 15 16,-2-4 2-16,-1 3 1 0,0-2 18 0,-3 2-8 15,0 2-3-15,0-4-7 0,-3 4 12 16,2 0-7-16,-6 1-5 0,7-5 9 16,-7 5-22-16,0 0 8 0,0 0 10 0,11 5-13 15,-11-5-5-15,3 9 15 0,-3-1-18 0,0 0 13 16,0 3-5-16,0-2 10 0,0 4-7 0,3 2 2 15,-3-4-15-15,0 7-11 0,3-1 4 16,-3 2-1-16,4 1-34 0,-4-3-22 0,3 2-3 16,0-4-58-16,2 1-101 0,-2 0-97 0,1-5-509 15,5 1 54-15,-5-3 128 0,6-5 50 16</inkml:trace>
  <inkml:trace contextRef="#ctx0" brushRef="#br0" timeOffset="-1073.65">10971 5678 901 0,'0'0'245'16,"0"-7"-20"-16,0 7-40 0,3-4-106 0,-3 4-43 15,-6-6-184-15,6 6-554 0,-21 10 55 0</inkml:trace>
  <inkml:trace contextRef="#ctx0" brushRef="#br0" timeOffset="10865.21">7444 7074 460 0,'0'0'192'16,"0"-7"-5"-16,0 7-69 0,0 0-13 0,0-7 18 16,0 7-36-16,0 0 5 0,0 0-18 0,0 0-7 15,0-7-14-15,0 7-12 0,0 0 3 16,0 0-19-16,0 0 14 0,0 0-24 0,0 0 18 15,0 0-17-15,0 0-3 0,6 22 17 16,-2-12-19-16,-1 5 12 0,0 2-23 0,1 7 69 16,-1 2 10-16,1 7-15 0,-1 0 21 15,1 5-34-15,0 15 15 0,2-2-17 0,0-1 15 16,-2-8-28-16,3 8 15 0,-3-7-15 16,3 5 10-16,-1-10-5 0,1-6 0 0,3 5-8 15,-6-3-2-15,2-1-21 0,1 0-74 0,1-4 20 16,-2 3 1-16,1-2 2 0,0-5-3 15,-1-4 9-15,2 2 4 0,-5-5 5 0,1-1 11 16,2-2-13-16,-3 0 2 0,0-4 19 0,1-1-4 16,0 0 4-16,-1 1 32 0,-2-2 3 15,2-4-25-15,-3 0 97 0,3 2 0 0,0 1-16 16,-3-6-5-16,0-2-4 0,0 7-24 16,0-7-20-16,0 0-44 0,0 0-38 0,0 0-67 15,0 0-107-15,0 0-584 0,0 0 112 16,0 0 42-16</inkml:trace>
  <inkml:trace contextRef="#ctx0" brushRef="#br0" timeOffset="11396.12">7450 7919 790 0,'0'0'241'0,"0"0"-21"0,-3-3-18 15,3 3-33-15,0 0 0 0,0 0-46 0,0 0 3 16,0 0-16-16,0 0-11 0,0 0 1 0,0 0-8 16,0 0-15-16,7 19-18 0,-4-11 0 15,0 0-3-15,1 2-10 0,3 0-10 0,0 1-8 16,-3 0 6-16,5 4-1 0,-5-5-10 0,6 4 3 15,-3-3 2-15,-1 2 0 0,1-1-5 16,1-4 8-16,-2 1-21 0,1-1 5 0,-3 0 6 16,5-1-29-16,-5 3 21 0,3-4 2 0,-4-2 6 15,1 1 9-15,-1 2 16 16,1-4 29-16,-1 0-114 0,-3-3 21 0,8 4 13 16,-2-3-28-16,-6-1 15 0,10-5 5 0,-4 0 82 15,2-3-25-15,-1-1 15 0,3-4-6 0,-1-2-9 16,0 1 0-16,3 0-6 0,-2-4-2 15,1 1-8-15,-1 2 8 0,0-3-18 0,-2 3-3 16,2-1 11-16,-4 3-1 0,1 0 1 0,1-2-8 16,-2 5 2-16,1-1 1 0,-1 3-3 15,-2-1-6-15,0 0 19 0,-1 3-8 0,0-1-2 16,1 0-6-16,-4 3-5 0,3 0 13 0,-2 0-15 16,-1 4-11-16,6-8-12 15,-6 3 18-15,0 5-19 0,0 0-9 0,0 0-9 16,0 0 6-16,0 0-20 0,0 0-34 0,0 0-34 15,0 0-24-15,0 17-91 0,0-17-53 0,0 8-527 16,-3 2 63-16,3-3 62 0,0 0 72 16</inkml:trace>
  <inkml:trace contextRef="#ctx0" brushRef="#br0" timeOffset="11519.57">7850 7931 662 0,'0'0'190'0,"1"-6"-14"0,-1 6-65 0,0 0-45 16,0 0-17-16,0 0-36 0,0 0-131 16,3 15-540-16</inkml:trace>
  <inkml:trace contextRef="#ctx0" brushRef="#br0" timeOffset="12148.65">7228 8525 652 0,'0'-7'300'16,"-3"4"-24"-16,3 3-20 0,-4-8-28 15,0 4-44-15,4 4-25 0,-9-2-11 0,9 2 1 16,-14 5-29-16,0 0-7 0,-7 8-11 16,1-1-2-16,-7 5-90 0,-7 12-5 15,0-1 80-15,3 5-26 0,0-2 7 0,4-4-7 16,3 4-10-16,10-6 7 0,-3 1-20 0,4-1 7 16,2-2-7-16,4-1-23 0,1 0 13 0,3-3-19 15,3 2-17-15,3-3 5 0,6 0-8 16,1-1-35-16,2 0-34 0,7-2-18 15,-1-5-69-15,6-2 5 0,3 0-71 0,-2-1-52 16,4-5-397-16,-1-2 27 0,2-2 29 16</inkml:trace>
  <inkml:trace contextRef="#ctx0" brushRef="#br0" timeOffset="12492.15">7502 8794 668 0,'-4'-8'202'0,"1"5"-8"0,2-2-14 15,1 5-17-15,-10-3-32 0,4 3 61 0,6 0-10 16,-17 0-13-16,6 1-16 0,-2 6-22 0,-1 0-6 16,1 2-17-16,-1 0-14 0,3 1-2 15,-3 0-5-15,4 5-15 0,-3 0-8 0,5 1-15 16,2-3 2-16,-1 1-15 0,4 1 0 0,3-5-16 16,0 5-5-16,3-6-2 0,4-1-8 15,0 2 3-15,4-6 5 0,2-1-5 16,1-3-1-16,0 0 1 0,3-3-3 0,0-1-13 15,3-4 13-15,-6-1-5 0,3 1 0 0,-4-2 3 16,1-1 0-16,-3-1 2 0,1 1-8 16,-4-3 3-16,-1 1 3 0,-1 1-8 0,-5 1-3 15,-1-2-2-15,-1 2-6 0,-2 4 11 0,-4-3-5 16,1 2 0-16,-5 2 12 0,1 3-15 0,0-1 13 16,-1 3-7-16,1 1-19 0,10 0-30 15,-20 4-26-15,10-1-51 0,3 1-62 0,0 0-81 16,3 2-492-16,4-1 59 0,0 1 79 15</inkml:trace>
  <inkml:trace contextRef="#ctx0" brushRef="#br0" timeOffset="12852.31">7682 8799 808 0,'0'0'220'0,"0"0"-22"16,0 0-22-16,0 0-12 0,0 0-23 0,11 7-8 15,-11-7-5-15,-3 9-18 0,3-6-20 0,0 5 2 16,0-1 0-16,-3 0-20 0,3 0-11 0,0-3 8 16,0 3-25-16,3 0-16 15,-3-7 5-15,0 10-20 0,3-9 2 0,0 4 13 16,-3-5-7-16,10 0 15 0,-10 0-13 0,15-7-16 16,-5 1 14-16,0-5-6 0,4 1 34 15,-1-2-6-15,-2 2 19 0,2 0-14 0,-3-2 6 16,-2 6-23-16,-1-1 10 0,2 0-10 0,-2 0 2 15,0 0-8-15,-3 6-4 0,2-6-6 0,1 4 6 16,-4 2-24-16,-3 1 8 0,12-4 0 16,-6 2 3-16,-6 2 0 0,10 7 2 0,-4-4 3 15,-2 4-8-15,3 1 0 0,-3 2-13 16,-1 1-12-16,0 0-21 0,4 3-31 0,-4 1-17 16,0 1-147-16,-2 3 19 0,3-4-582 15,-1-2 57-15,0-1 84 0</inkml:trace>
  <inkml:trace contextRef="#ctx0" brushRef="#br0" timeOffset="13097.07">8118 8382 793 0,'0'0'246'15,"0"-7"-21"-15,0 7-30 0,-1-6-24 16,1 6-7-16,0 0-34 0,0 0-20 0,0 0-23 0,0 0 1 15,4 24-7-15,-1-14 1 16,0 8-10-16,1 5 10 0,-1 4-36 0,0 9 5 0,4 13-5 16,0-4 11-16,0 7-6 0,0-4-10 15,0 2-11-15,3-10-22 0,-3-6 2 0,0-2-15 16,2-2-2-16,-1-1-32 0,-1-8-58 16,2 0-49-16,-2-4-23 0,1-2-5 0,-1-4 41 15,2 0 5-15,-2-5-21 0,-3 1-78 0,3-6-475 16,-1-1 101-16</inkml:trace>
  <inkml:trace contextRef="#ctx0" brushRef="#br0" timeOffset="13256.18">8206 8668 450 0,'0'0'177'16,"0"0"2"-16,0 0-72 0,14 14 8 0,-8-9-84 15,-2 1-41-15,2 2-59 0,5 2-28 16,-4-2-83-16,-1-1-206 0</inkml:trace>
  <inkml:trace contextRef="#ctx0" brushRef="#br0" timeOffset="13588.67">8373 8781 706 0,'4'-6'184'0,"-4"6"-17"0,3-3 12 16,-3 3 44-16,3-6-3 0,-3 6-26 0,0-5-7 15,0 5-13-15,0 0-20 16,4-5-24-16,-4 5-12 0,0 0-11 0,0 0-32 15,3-5 4-15,-3 5-12 0,0 0 4 0,0 0-17 16,17 7-8-16,-13-3-7 0,3 2-9 0,0 1-4 16,0 0-18-16,0-2 4 0,2 5-17 15,-5-4-8-15,3 3-2 0,-3-2 10 0,2 0-8 16,-2 0-5-16,2 0 8 0,-3-3 2 0,2 2-2 16,-5 0 10-16,3-4 8 0,-3-2-8 15,0 0 5-15,0 7 5 0,0-7 0 0,0 0 3 16,0 0 13-16,0 0-3 0,0 0-3 15,-11-16 3-15,11 10 5 0,0-1-10 0,0 2 3 16,0-2 4-16,0-1-25 0,3 2 16 16,2-1 4-16,-2 3-15 0,1-4-2 0,5 2-3 15,-2 2-38-15,4-2-11 0,-4 5-15 0,5-4-46 16,-1 5-39-16,-1 0-61 0,-10 0-115 16,21 6-486-16,-8-5 102 0,2 5 64 0</inkml:trace>
  <inkml:trace contextRef="#ctx0" brushRef="#br0" timeOffset="13909.46">8770 8749 709 0,'-3'-6'322'0,"0"-1"-30"0,-1 3-59 0,3-2 0 16,-5 4-31-16,2-4-15 0,-2 6-23 0,6 0-13 15,-10-3-16-15,10 3-22 0,-11 3-11 16,4 4-84-16,-2 0-2 0,5 4-11 0,-3-3-3 15,3 3-7-15,1 2-5 0,3 2-21 0,0-4-17 16,0 3 9-16,3-4 14 0,0 0-9 16,5-1 9-16,-4-2 12 0,5 0-5 0,1 0 0 15,-2-4 13-15,2-3 0 0,3-2-5 0,-2-3 22 16,-1 1-12-16,0-3 16 0,-2-3-3 0,1-2 2 16,-2 2 26-16,-1-1-21 0,-2-2 16 15,0 2 0-15,-1-3-5 0,-3 3 2 16,0 0-7-16,0-1 7 0,-3 2-10 0,-1 1-3 15,0 0 3-15,-5 1-17 0,5 2-4 0,-5-1 3 16,1 4-30-16,1-2-4 0,0 3-24 16,7 2-68-16,-14 5-27 0,14-5-103 0,-10 4-484 15,7-2 47-15,0 2 61 0</inkml:trace>
  <inkml:trace contextRef="#ctx0" brushRef="#br0" timeOffset="14180.87">8996 8291 941 0,'0'0'251'0,"0"0"-20"16,0 0-34-16,0 0-28 0,0 0 0 0,0 0-8 16,0 27-33-16,0-14-8 0,0 5 1 15,-1 1-22-15,1 6-7 0,1 6-4 0,-1-4 4 16,3 12-21-16,-3-4-7 0,3 2-5 0,-3 1-18 15,3-3-18-15,2-2-15 0,-2-2-8 16,0-6-46-16,1-2-28 0,3-2-16 0,-1-6-58 16,2-1-83-16,-5-4-204 0,4-2-330 15,2-5 102-15,-2-3 43 0</inkml:trace>
  <inkml:trace contextRef="#ctx0" brushRef="#br0" timeOffset="14384.77">9197 8351 711 0,'-2'-7'271'16,"2"7"-22"-16,0 0-39 0,0 0-36 0,0 0-16 15,0 0-12-15,0 0 0 0,-1 24-26 0,1-9-4 16,1 2-11-16,-2 4 2 0,2 8-28 16,-2-1 14-16,1 12-22 0,0-1-99 15,-4 14-28-15,4-1-3 0,0-6-31 0,-3 7-61 16,3-8-46-16,0-10-25 0,3-8-498 0,1-1 47 15</inkml:trace>
  <inkml:trace contextRef="#ctx0" brushRef="#br0" timeOffset="15091.57">9368 8726 908 0,'-3'-2'300'0,"3"2"-49"16,0-8-8-16,0 8-39 0,-3-8-9 0,3 8-26 15,0 0 2-15,-1-5-32 0,1 5-22 0,0 0-4 0,0 0-5 16,0 0-11-16,0 0-23 16,0 0-15-16,0 0-31 0,0 0-10 0,0 0-13 15,0 0-7-15,0 0-11 0,7 15-3 0,-7-15-25 16,0 0 11-16,7 1 2 0,-7-1-24 0,0 0-7 16,14-7-4-16,-8 3 1 0,-2-3 21 15,2 0-13-15,-1-2 13 0,-2 0 26 0,0 1-3 16,-2-2 36-16,-1 2 13 0,0 1 20 0,-1-3 5 15,1 2 8-15,-3 1 8 0,0-1 0 16,3 1-24-16,-5 4-4 0,2-4 2 16,-3 7-18-16,6 0 3 0,-11-3 10 0,11 3-16 0,-13 3-7 15,9 1-5-15,-2 0 5 0,2 6-5 16,1 3 2-16,-1-2 6 0,1 4-4 16,-1 3-1-16,4-3-11 0,0 3 8 0,4 3-29 15,-4-3 14-15,4-2-14 0,2 0 6 0,1-2-13 16,0 0 10-16,3-2 3 0,0 0 5 15,0-8-3-15,1 3 3 0,2-5 10 0,1 2-12 16,-4-4 2-16,3-4-1 0,2 0 9 0,-2 2 0 16,1-5 17-16,-4-2-12 0,0 0 7 15,-2-4 8-15,2 3 3 0,-4 1 2 0,-2-4 3 16,-1 3-8-16,0 2-3 0,-3-2 6 16,0 2 4-16,0 1-14 0,-3-3-9 0,-1 3 4 15,1-1 7-15,0 5-3 0,0-4-10 16,-1 2-2-16,1 2 7 0,0-4-13 0,3 7-2 15,-5-3 0-15,5 3 0 0,0 0-13 0,-3-5-13 16,3 5-10-16,0 0 16 0,0 0-6 0,0 0 3 16,18 0-5-16,-9-2-3 0,1 2 10 15,1-2-12-15,3-3 20 0,0 3-10 0,-1-4-3 16,2 4 18-16,-2-3 0 0,1 1 8 0,-1-2 8 16,-3 5 10-16,1-2 22 0,-1-1 24 15,-4 2-15-15,1-2-11 0,1 2 21 16,-2 0-5-16,-6 2-19 0,7-2 1 0,-7 2-18 15,0 0 10-15,10 0-21 0,-10 0 11 0,0 0 0 0,7 9-5 16,-7-6 4-16,1 4-14 16,-1 1 7-16,0 2 8 0,3-2-11 0,-3 9 11 15,3-7-5-15,0 6-21 0,1 0-15 0,-1-1-18 16,3 1-21-16,2 0-33 0,-1-4-115 16,-1 1-99-16,4-2-508 0,4-4 64 0,0-1 80 15,0-4 56-15</inkml:trace>
  <inkml:trace contextRef="#ctx0" brushRef="#br0" timeOffset="15232.6">10110 8626 494 0,'0'0'199'0,"3"-2"-30"0,-3 2-38 16,0 0-16-16,0 0-41 0,0 0-53 0,0 0-111 15,-7 9-550-15</inkml:trace>
  <inkml:trace contextRef="#ctx0" brushRef="#br0" timeOffset="21420.77">6944 5813 215 0,'0'0'87'0,"0"0"-23"16,0 0 15-16,0 0-23 0,0 0 3 0,0 0-13 15,0 0 8-15,0 0-8 0,0 0-18 16,0 0 13-16,0 0 0 0,5 4-3 0,-5-4 11 16,0 0-11-16,0 0-14 0,0 0 29 0,0 0-17 15,0 0-74-15,0 0-13 0,-1 6 38 16,1-6 2-16,0 0 14 0,0 0-3 0,0 0 95 15,0 0 7-15,0 5-2 0,0-5 0 0,0 0-3 16,0 0 11-16,0 0-96 0,-10 6 11 16,10-6 0-16,0 0 3 0,0 0-8 15,-7 1 0-15,7-1 25 0,0 0-22 0,-10 1 22 16,10-1-25-16,-8 0 28 0,8 0-20 16,-10 0 2-16,10 0 11 0,0 0 1 0,-16-1-14 15,16 1-13-15,-14-1 23 0,14 1 12 0,-13 0-22 16,9-5 10-16,-4 4 15 0,8 1 59 0,-16-2-10 15,12 1 2-15,-3-3-15 0,0 1 3 16,1 2-18-16,-1-3 15 0,1 2-3 0,1 0-10 16,-2-4 3-16,1 3-13 0,-4-4 8 0,4 2 2 15,1 1-38-15,-2-1 18 0,1 1-8 16,-1-1 0-16,-1-2 7 0,2 3-17 16,-1-2-8-16,1 1-2 0,2-1 0 0,-6-2 17 15,6 2-15-15,-3-2-7 0,1-1 4 0,3 5-4 16,-5-6 7-16,1 1 0 0,1 0-15 15,-1 1 2-15,0-2 3 0,0 2-5 0,0-2 0 16,1 2 7-16,-1-2-4 0,-3 1-9 0,6-3 4 16,-3 3 6-16,1-2 1 0,-1-3-12 15,-1 3 6-15,2-2 6 0,0 2-13 0,2-2 11 16,-3 2-24-16,0-3 26 0,3 3-15 0,-2 0 2 16,2-1 2-16,-2 2-2 0,3-1-2 15,-2-3 17-15,2 3-12 0,-3-2-8 16,2 2 3-16,1 2-6 0,-1-5 16 0,1 3-16 15,-3-1 11-15,4 0-16 0,-1 2 16 0,-3-4 0 16,3 3-8-16,2 2-10 0,-2-4 12 16,-1 2-2-16,1 3 3 0,3-6 7 0,-3 4 0 15,0 0-5-15,3-2-2 0,0 2-1 0,-4-1 11 16,4 3-8-16,-1-1-7 0,1-3 4 0,0 6 14 16,0-4-14-16,0 1 6 0,1 0 0 15,-1 2-1-15,0 1-9 0,4-3 7 0,-4 2 10 16,3-1-20-16,0 1-3 0,-3 0 16 0,3-1-16 15,-2-1 3-15,5 2 0 16,-5 0 0-16,2 1 5 0,3-1-10 0,-3-1 10 0,5 0-5 16,-5 1 10-16,4 0 2 0,-3 3-4 15,2-4-11-15,2 2 29 0,1-1-19 0,-2 3-2 16,0-3 13-16,1 2-21 0,1 1 6 16,-2-2 10-16,-1 3-11 0,-1-1-7 0,1 0 15 15,1 0-8-15,-4 1-4 0,-3 3 9 0,10-6-4 16,-7 5 7-16,-3 1 2 0,8-6-12 15,-4 5 5-15,-4 1-2 0,6-4 7 0,-6 4-5 16,3-4 2-16,-3 4-4 0,0 0 2 16,4-2-8-16,-4 2 18 0,0 0-2 0,0 0 5 0,6-2-11 15,-6 2 9-15,0 0-14 16,0 0 3-16,0 0-10 0,0 0 12 0,4-6-2 16,-4 6 8-16,0 0-16 0,0 0 11 0,0 0 0 15,0 0-24-15,0 0 6 0,0 0 7 16,0 0-25-16,0 0-21 0,0 0-23 0,0 0-20 15,0 0-31-15,0 0 26 0,0 0-31 0,0 0-26 16,0 0-31-16,0 0-50 0,0 0-49 0,0 0 2 16,-4 15-463-16,1-12 61 0,-3 1 55 15</inkml:trace>
  <inkml:trace contextRef="#ctx0" brushRef="#br0" timeOffset="22139.1">6336 4872 506 0,'-6'-4'256'0,"6"4"5"0,-8-5-10 15,5 3-36-15,3 2-20 0,-7-4-90 0,7 4-18 16,-3-4 5-16,3 4-13 0,-4-6-10 0,4 6-5 15,0 0 3-15,-6-5-6 0,6 5-4 0,0 0-1 16,-4-4-10-16,4 4 3 0,0 0-11 16,0 0-17-16,0 0-11 0,0 0 18 15,0 0-10-15,0 0 2 0,17-2-4 0,-17 2-9 16,16 2 6-16,-4 1-3 0,1-3 6 16,1 1-14-16,-1-1 14 0,2 0-1 0,4 1-5 15,-4-1 3-15,4 0 10 0,-1 0-15 0,0 0-8 16,1 0 5-16,-1 0-3 0,-1 0 1 15,0-1 12-15,-1 1-17 0,-1 0-3 0,1 1 10 16,-2-1 0-16,-3-1 3 0,0 1 4 0,-2 1 6 16,-9-1-2-16,14-1 7 0,-4 1-16 15,-10 0 34-15,10 0 3 0,-10 0 56 16,10 0-6-16,-10 0-9 0,0 0 4 0,11 0-27 16,-11 0 33-16,0 0-31 0,7-1-13 0,-7 1 3 0,0 0-6 15,0 0-7-15,6-5-5 16,-6 5 0-16,0 0 7 0,0 0-17 0,0 0-11 15,0 0-7-15,0 0 10 0,0 0-5 0,0 0-3 16,0 0-23-16,0 0 21 0,0 11 15 16,-3-4-13-16,0 0-5 0,-4 3 0 0,0 1 8 15,0-1-10-15,0 2-6 0,1 1 6 0,-2-2-1 16,1 3 8-16,1-5-10 0,-1 1-2 0,0 1 30 16,0 1-28-16,0-3-5 0,1 1 13 15,2-2-19-15,-2 2 11 0,-2-3-10 16,5 1 18-16,-3-1 0 0,2 0 2 0,1 0-13 15,-1-3-4-15,1 2 17 0,0-2-18 16,-1 3 16-16,3-3-18 0,1-4-8 0,-3 6 15 16,0-2 3-16,3-4-5 0,-3 5-5 0,3-5 12 15,-1 6 6-15,1-6-21 0,-3 4 16 16,3-4-14-16,0 0 11 0,0 0 6 0,0 4-19 16,0-4 3-16,0 0-1 0,0 0-19 0,-3 7-1 15,3-7-10-15,0 0-23 0,0 0-62 0,0 0-68 16,0 0-72-16,0 0-126 0,10-1-409 15,-10 1 87-15,11-8 41 0,-4 0 86 0</inkml:trace>
  <inkml:trace contextRef="#ctx0" brushRef="#br0" timeOffset="22228.53">6726 4997 447 0,'-10'6'-84'0</inkml:trace>
  <inkml:trace contextRef="#ctx0" brushRef="#br0" timeOffset="34340.45">8229 9399 383 0,'-3'-6'121'0,"3"6"-3"0,-3-3-3 0,3 3 64 16,-3-5 3-16,3 5-21 0,0 0 0 0,-4-3-38 15,4 3 5-15,0 0-15 0,0 0-8 16,0 0-18-16,0 0-18 0,0 0 7 0,10-6-12 15,-10 6-2-15,21-1-3 0,-1 1-13 0,1-3 10 16,16-1-20-16,8-2-16 0,14 2 24 0,8-4-11 16,2-1 3-16,17-4-3 15,-12 4-2-15,15 0 0 0,0-1-8 0,0-3 0 16,0 2-8-16,3 3 11 0,-2-7-8 0,2 5-13 16,0 0 3-16,-20 3 15 0,3 0-3 15,-7 3-12-15,-2-5-6 0,-2 3 6 0,-6-1-3 16,-13 1-10-16,-1 2 20 0,-9 2-2 0,-2-3-10 15,-2 4 7-15,-6 0-7 0,-5-4-6 16,3 4 13-16,-5 1 6 0,-2-2-4 0,-4 1 1 16,1-2 2-16,-4 2-32 0,-1 1-24 0,-8 0-16 15,13-1-12-15,-13 1-38 0,0 0-44 16,0 0-8-16,0 0-48 0,0 0-528 0,0 0 75 16,0 0 15-16</inkml:trace>
  <inkml:trace contextRef="#ctx0" brushRef="#br0" timeOffset="35871.5">8272 9403 389 0,'0'-3'102'0,"0"3"-2"0,0 0 0 15,0 0-11-15,0 0-20 0,0 0-28 16,0 0 26-16,0 0-24 0,0 0-9 15,0 0-4-15,0 0 14 0,0 0 20 0,0 0-46 16,0 0 12-16,6 16-4 0,-3-8 0 0,0 0-3 16,-3 3-8-16,4 4 8 0,-1 1 8 15,-3 0-13-15,3 1-5 0,-3 2 7 0,4-2-10 16,-4 6 13-16,4-4 5 0,-4 4-22 0,3 2 4 16,1-2 3-16,-4-3 5 0,3 3 35 0,-3-4-35 15,3 4-31-15,-3-4 26 0,1 2-3 16,1-2 21-16,-1-1-26 0,2-3-5 15,-3 2-7-15,0-4 9 0,3 0 6 0,-3 1-1 16,3-4 14-16,-3-1 7 0,0 1-18 16,1-3 6-16,3 1 2 0,-4 1 2 0,0-2 8 15,3-4-5-15,-3 2 8 0,0 2-21 0,3-4 18 16,-3-3 90-16,0 8-33 0,0-8 17 16,1 7-2-16,-1-7-21 0,3 5-2 0,-3-5-13 15,0 0 15-15,3 5-22 0,-3-5-9 0,0 0-2 16,7 0 21-16,-7 0-16 15,0 0-15-15,0 0 2 0,20-3-7 0,-13 1-10 0,0-2 12 16,1 3-10-16,2-1-5 0,2-3 10 16,0 5-2-16,1-2-24 0,1-4 6 15,3 6 5-15,3-5-19 0,-3 0 6 0,4 3 3 16,-1-3 0-16,4 3 7 0,3-4-8 0,-2 4 6 16,5-5 0-16,1 5 10 0,3-4-13 15,3-1-5-15,2 4 5 0,1-5 5 0,1 1-12 16,-2 3-1-16,17-5 13 0,-1-1-2 0,-6 6-3 15,9-5 5-15,0 0-12 0,-4 2 2 0,4-2 10 16,1 2-15-16,-4 0 0 0,3-1 5 16,0 1-3-16,-10 3 3 0,9-3 3 0,-8 0-3 15,-8 4 2-15,2-2 3 0,-1 1 1 16,-1-1-6-16,0 4 5 0,0-6 0 16,-6 5-5-16,5-3 10 0,-3 1-18 0,-1-2 3 15,1 4 5-15,-6-3-2 0,3 4 4 0,0-7-17 16,0 6 17-16,-3-3-9 0,0 3 17 15,2 0-13-15,-2-4 3 0,-3 4-7 0,2-1-1 16,-2 0 5-16,-1 1 14 0,-2 0-9 0,-5-3 9 16,4 5-17-16,-3-1 14 0,-1-2-8 0,0-1 5 15,1 4 3-15,-5-2-6 0,2-1-2 16,-5 0 6-16,2 1-4 0,1 2 1 0,-2-2-8 16,-1-1 5-16,-2 1 5 0,3 2-8 0,-4-1 8 15,1 1-5-15,-2-1-2 0,-9 1 7 16,17-2-8-16,-12-1 11 0,4 3 2 0,-9 0 8 15,10-1 8-15,-10 1-57 0,7 0 8 16,-7 0-5-16,0 0 102 0,8-5-15 16,-8 5 2-16,3-5-4 0,-3 5-4 0,3-7-7 15,-3 7 3-15,3-7-11 0,-3 6 3 0,0 1-18 16,0-10 0-16,0 3 3 0,0 0 2 0,0 1 0 16,0-4-5-16,-3 0-15 0,3-2 13 15,0-3-6-15,-3-1-2 0,0-2 7 0,2-2-10 16,1 1-2-16,-3-2 0 0,-1-2 2 0,1-1 5 15,2-1 8-15,1 0-10 16,-3 0 3-16,3 1-22 0,0 4 6 0,-3-3-2 0,3 2 15 16,0 2-11-16,0 1-2 0,-3 0-5 15,2 4 5-15,1-3 5 0,0 7-10 0,0-5 15 16,0 7 1-16,0-2-6 0,-3 2 0 16,3 1-3-16,0-1 4 0,0-1-1 0,0 7-3 15,-3-4-12-15,3-1 13 0,0 7-1 0,0-10-2 16,0 10 3-16,0-4-19 0,-3 0 24 15,3 4-21-15,0-7 0 0,0 7 6 0,0 0-1 16,0-5 5-16,0 5-2 0,-4-5 0 0,4 5-13 16,0 0 16-16,0 0-8 0,-4-7 15 15,4 7-5-15,0 0 0 0,-3-1 2 16,3 1 6-16,-13-2-3 0,3 1-8 0,-5 2 14 0,-12 1-4 16,-4-2-7-16,-13 6-10 0,-18 1-3 15,-6 3-23-15,-21 5-45 0,-11 4-70 16,-11-1-128-16,-6 4-612 0,-34 3 74 0,28-7 93 15,3-1 81-15</inkml:trace>
  <inkml:trace contextRef="#ctx0" brushRef="#br0" timeOffset="36629.42">8770 9397 442 0,'3'-4'149'0,"-3"4"-83"15,4-8 1-15,-4 5 2 0,3-3 26 0,-3 6 71 16,3-4-2-16,-3 4-11 0,1-6 1 0,-1 6-3 16,3-6 5-16,-3 6-18 0,0-4-27 15,0 4-4-15,3-5-40 0,-3 5 7 16,0 0-10-16,0 0-10 0,0 0-8 0,0 0-3 0,8 17 3 15,-8-10 0-15,0 4-10 0,0 3 0 16,0 4-26-16,3-3 6 0,-3 5 17 16,0 2 3-16,0 0-16 0,3-1 1 0,-3 4-6 15,0-3-10-15,3 3 8 0,1-4 0 0,-4 3 0 16,3-3 4-16,0-1-1 0,1-3-3 16,0 1 12-16,-1-1-2 0,1-2-13 0,-4 0-2 15,3-5 7-15,1 3 3 0,-1-1-20 0,0-4-8 16,1 1 4-16,-2-1-29 0,3-1-1 15,-2-4-31-15,0 2-43 0,1-3-89 16,-1-2-567-16,-3 0 62 0,0 0 34 0</inkml:trace>
  <inkml:trace contextRef="#ctx0" brushRef="#br0" timeOffset="37097.42">9195 9335 442 0,'0'0'156'16,"0"0"-5"-16,0 0-33 0,0 0-15 0,0 0 17 15,0 0-10-15,0 0-87 0,6 15-2 0,-6-12 27 16,0 4-30-16,3 1 107 0,-3 0-9 16,0 2-17-16,3 3-24 0,-3-2 4 15,1 4-30-15,2-4 12 0,0 4 3 0,-3 2 8 16,3 0-24-16,-2-1 11 0,-1 1-10 0,3-2-3 15,1 2-8-15,-4-2-15 0,3-4 21 16,-2 6-18-16,2-4 7 0,-3-1-2 0,3 2-3 16,0-3-3-16,-3-1-2 0,1 3-5 0,2-3 8 15,0-3-3-15,-3 3-5 0,3-2-3 16,0-1 8-16,-3 0-18 0,0-4-15 0,1 5 10 16,-1-3-20-16,0-5-19 0,4 9 6 0,-1-6-26 15,-3-3-66-15,3 1-70 0,-3-1-540 16,0 0 70-16,0 0 17 0</inkml:trace>
  <inkml:trace contextRef="#ctx0" brushRef="#br0" timeOffset="37520.01">9607 9265 289 0,'0'0'110'0,"0"0"-3"16,0 0-7-16,0 0-5 0,0 0 0 15,7 10-29-15,-4-7 42 0,-2 4-39 0,2 1-3 16,1-1 52-16,-4 1-59 0,3 2 69 0,1 3-15 15,-4-1-3-15,3-4-11 0,0 7-9 16,-3-5-18-16,3 7-11 0,1-4 21 0,-4-1-31 16,3 3-2-16,-3-1-6 0,3-3-14 0,-2 5 19 15,3-5 3-15,-1 4-12 0,-3-4 4 16,3 2-30-16,-2-4 31 0,2 2-11 0,0 2-5 16,0-2 3-16,-3-3-1 0,4 2-7 0,-4 1 3 15,3-5-16-15,0 4 13 0,0-4-2 16,2 1-11-16,-2 0-20 0,-3 0-11 0,4-3-7 15,-1 3-28-15,0-2-29 0,0-1 14 16,1 1-19-16,2-2-46 0,-6-3-2 16,11 0-128-16,-8 0-451 0,-3 0 116 0</inkml:trace>
  <inkml:trace contextRef="#ctx0" brushRef="#br0" timeOffset="37928.34">9939 9275 396 0,'0'0'126'16,"0"0"4"-16,0 0-2 0,0 0-18 15,0 0-7-15,0 0-19 0,4 11-7 0,-1-4-5 16,-3 0-14-16,0 1-6 0,3 2 9 0,-3 0-20 15,1 5 13-15,-1-2 76 0,2 0-30 16,-1 4-5-16,2-2-3 0,-3 3 5 0,0 0-38 16,0 1 13-16,3-1-11 0,-3-2-7 0,0 1 15 15,3-5-23-15,-3 4 0 0,0 0-15 16,0-2 5-16,2-3-3 0,-2 4 0 0,3-5-7 16,-3 7 0-16,3-9 4 0,-3 6-12 15,0-4 5-15,0-2 0 0,3 2-7 16,-3-3-1-16,1 0 5 0,-1-1 11 0,0-1-10 15,3 3-6-15,-3-3 3 0,0-5-5 0,0 7-6 16,3-2-14-16,-3-5-21 0,0 4-54 16,0-4-64-16,0 0-100 0,0 0-276 0,0 0-197 15,13-11 48-15</inkml:trace>
  <inkml:trace contextRef="#ctx0" brushRef="#br0" timeOffset="38347.32">10247 9175 524 0,'10'10'95'0,"-10"-4"0"16,0 0-8-16,3-2 64 0,-3 5-3 0,0-1-12 16,3 5-6-16,-3-1-2 0,0-2-12 15,1 5-9-15,2 0-30 0,-3 3 10 0,0 0 13 16,3 0-95-16,-3 2-28 0,4-2 33 16,-4 0-2-16,0 1-6 0,4 0 21 0,-4-1-7 15,0-1 2-15,3-2 2 0,-3-3 18 0,0 3-40 16,3-1 7-16,-3-3 5 0,1 3-5 15,2-3-10-15,-3-1 3 0,3-2 4 0,-3-1 8 16,0 1 14-16,0-2 6 0,3-2-25 0,-3 3 21 16,0-2 15-16,0 0-10 0,0-5 7 15,0 8-5-15,0-3-12 0,0-5-1 0,1 5 8 16,-1-5 1-16,0 7 22 0,0-7-26 0,3 4-4 16,-3-4-3-16,0 0-3 0,0 0-15 15,0 0-25-15,0 0-103 0,0 0-87 16,-4 3-541-16,4-3 60 0,0 0 90 0</inkml:trace>
  <inkml:trace contextRef="#ctx0" brushRef="#br0" timeOffset="40248.5">7933 6393 419 0,'-5'-7'121'0,"5"7"68"16,0 0-23-16,0 0-15 0,0-4 11 0,0 4-22 16,0 0-27-16,-3-4 18 0,3 4-34 15,0 0-8-15,0 0-4 0,-3-5-13 0,3 5-24 16,0 0-14-16,0 0-17 0,0 0 27 16,0 0-18-16,0 0-1 0,7-5 3 0,-7 5-2 15,10-1-6-15,-10 1 1 0,10 0-13 0,-10 0 9 16,15 0-1-16,-6-1-6 0,1 1-2 15,1-3 2-15,0 1-5 0,2 2 13 0,1 0-15 16,-1-1 9-16,4 0-7 0,-3-1 8 0,0-1-13 16,2 2 11-16,-1 1-11 0,1-2 5 15,-1 1-21-15,1-1 21 0,1 2 6 0,3-4 9 16,-2 3 3-16,3 0-38 0,-1 1 17 0,1-4 6 16,3 2-11-16,0 2 21 0,-1 0-20 15,4-1 4-15,-5 1-2 0,2 0-2 0,3 0-1 16,-4 0-2-16,1 1 15 0,-3-1-15 15,3 2 21-15,-4 1-6 0,4-2 5 16,0-1-5-16,-4 2-12 0,4 4 10 0,-3-5 10 16,3 1 2-16,-1 4-20 0,-1-2 8 0,2 1-1 15,3 2 9-15,-3-3-1 0,-4 3-23 16,4-1 21-16,0 2 5 0,0 1-23 0,-3-1 13 16,2 1 10-16,1 0-11 0,-3 2 11 0,0 2-15 15,6-1 4-15,-7 1 6 0,1-1 8 16,6 2-16-16,-3 2 5 0,-3-1 3 0,-1 1 5 15,4 2-8-15,-6-5-5 0,4 3-10 0,-1 3 15 16,3-1 3-16,-3 0-13 0,-1-2 13 0,4 1 7 16,-3 2-12-16,2 4 5 15,1-4 10-15,1 1-13 0,-1-1 5 0,0 0 1 0,2 2 7 16,-4 0-10-16,2-1-1 0,3-1-4 16,-3 0 0-16,-1 2-11 0,1-2 6 15,0 4 27-15,1-5-40 0,-2 1 13 0,7 11 2 16,-5-10 3-16,-1 3-14 0,-3-4 14 0,2 2 8 15,-2-2-16-15,3 4-21 0,-3-3 36 16,-2 3-12-16,2-3 15 0,-1 4-10 0,1-2-6 16,-3-1 1-16,1 0 17 0,-1 4-15 0,-2-1 6 15,2-4-1-15,-3 5-10 0,1 0 18 16,1 0-6-16,-3 4-4 0,-1-3 5 16,1 0-10-16,-1 0-1 0,-2 0-4 0,2 1-4 15,-3 2-60-15,2-3 2 0,0 1 8 0,-1 2 2 16,-1-1 0-16,-3-2 46 0,3 6-40 15,-2-6 7-15,2 4 13 0,-1-1-3 0,-1 0 0 16,-1-4 13-16,-1 0 0 0,1 3-2 0,-1-3 33 16,2 1-44-16,-5-1 23 0,4 4 16 15,0-3-11-15,-1 1 6 0,-2-2 0 0,0 0-14 16,2 0 16-16,-2 0-12 0,-1 0-1 0,1-2 5 16,-1 1 3-16,0-3-15 0,1 3 23 0,-3-3-6 15,2-1 11-15,0 0-13 0,0 2-15 16,0-5 15-16,-3 1 2 0,1 3 11 0,2-4-15 15,-3 0 9-15,3 1-9 0,0 0 4 16,-3 0 6-16,0-2 5 0,1 0-13 16,-1 0 0-16,3-2 2 0,-3-2-4 0,0 2 9 15,-3-2 1-15,3 1 15 0,-1-3-20 0,1 2-16 16,-3-3 21-16,0 1 27 0,3-2-32 16,-3-1 15-16,2-2 0 0,-2 2 2 0,3 0-40 15,-3-1 30-15,0-2-2 0,0 2 5 0,2-3 7 16,1 3-7-16,0-6-8 0,-7 7 3 0,7-4 7 15,0-3 0-15,-4 8 16 0,4-8 0 16,0 4-1-16,0-4-12 0,0 0-7 0,0 4 9 16,0-4 13-16,0 0 57 0,0 0 15 15,-3 7-23-15,3-7-21 0,0 0 6 16,0 0-13-16,0 0 4 0,0 0-11 0,-3 3-1 16,3-3-5-16,0 0-24 0,0 0-9 0,0 0-46 15,0 0-16-15,0 0-64 0,0 0-81 0,0 0-162 16,-4 4-469-16,4-4 68 0,0 0 73 15</inkml:trace>
  <inkml:trace contextRef="#ctx0" brushRef="#br0" timeOffset="40817.84">10285 8743 632 0,'-1'-3'164'0,"1"3"-19"16,0 0-17-16,0 0-5 0,0 0-2 0,-3-7-19 15,3 7 3-15,0 0-23 16,0 0-26-16,0 0 3 0,0 0-15 0,3 17 7 0,-3-10-8 15,0 1 8-15,4 1-25 0,-4 0 25 16,3 1-23-16,0 0-10 0,-2 5 18 0,2-7 5 16,4 7-23-16,-4-3-5 0,1 1-5 15,2-3 12-15,-2 1-7 0,-1 2 0 0,1-3 17 16,3-1-14-16,-3 3-1 0,2-3 8 0,-3 0-20 16,1-1 15-16,2 1-3 0,-1-1 0 15,1-4-7-15,-2 3 10 0,2-1 13 0,-3-3-16 16,1 3 16-16,-1-3-21 0,0 2-2 0,2-3 38 15,-2 3-16-15,3-2-12 0,-6-3-7 16,10 0 6-16,-10 0-1 0,12-2 4 0,-3-3-4 16,-2 1 2-16,3-3-1 0,1 0-11 15,-1-1 1-15,4-1-2 0,-1 1 0 0,0-3 19 16,1-2-17-16,-3 4 11 0,3-1 13 16,2 0-21-16,-5-4-5 0,2 4 0 0,1 0 3 15,0-2 5-15,-4 3-21 0,1 0-5 0,2 1 34 16,-7 0-19-16,1 1 3 0,4 3 6 15,-7-2-9-15,2 0-2 0,-2 2 16 0,2 2-14 16,-2-3 3-16,-1 3-20 0,-3 2-8 0,4-6-31 16,-4 6-20-16,3-3 0 0,-3 3-21 0,0 0-74 15,0 0-38-15,0 0-24 0,-6 10-490 16,6-10 58-16</inkml:trace>
  <inkml:trace contextRef="#ctx0" brushRef="#br0" timeOffset="40955.39">10770 8819 657 0,'0'0'67'16,"0"0"-52"-16,-11 5-647 0</inkml:trace>
  <inkml:trace contextRef="#ctx0" brushRef="#br0" timeOffset="47525.53">6842 4851 143 0,'0'0'36'16,"0"0"35"-16,-4-4-12 0,4 4 3 0,-6-4-6 16,6 4 8-16,0 0-13 0,-7-2 16 0,7 2-14 15,-7-5-1-15,7 5 1 0,-7-1-9 16,7 1-8-16,0 0 2 0,-10-1-12 0,10 1-3 16,0 0 10-16,-11 0 3 0,11 0-16 0,0 0 11 15,-10-2-8-15,10 2 13 0,0 0-28 16,0 0 12-16,-13 2 16 0,13-2-13 0,0 0 13 15,0 0 10-15,-11 0 15 0,11 0-20 0,0 0 10 16,0 0-79-16,0 0 31 0,0 0-1 16,0 0-2-16,0 0 11 0,0 0-22 15,0 0 27-15,0 0-19 0,0 0 98 0,0 0-21 16,0 0-7-16,0 0-3 0,0 0-11 16,0 0 1-16,0 0 10 0,0 0-18 0,0 0 13 15,0 0 3-15,21 8-1 0,-11-5-10 0,4-2 8 16,2 0 0-16,5 2-23 0,3-3 0 15,7 0-6-15,0 0-1 0,3 0 4 0,10-3-10 16,1 2 2-16,2 0 4 0,-2-1-9 0,-1 1 6 16,1 1-11-16,-1 0 16 0,1-4-8 15,-1 2 13-15,18 2-13 0,-11-2 5 16,11-3 5-16,0 2 8 0,-1 2-5 0,1-4-11 16,-4 2 14-16,-7 2-11 0,-3-4 3 0,10 3-11 15,-10-4 21-15,-4 4-18 0,-3 1-13 16,0-4 6-16,-7 2 2 0,-3 3-8 0,-1-1 5 15,-2-4 3-15,-4 5 21 0,-3 0-27 0,-1-2 14 16,-3 2-16-16,-4 0 3 0,2 0 5 16,-5-2-15-16,0 2 7 0,0 0 3 0,-3-3-1 15,-7 3-12-15,15 0 13 0,-6-1 8 0,-9 1-14 16,10 0 6-16,-10 0 10 0,11 0-13 16,-11 0-2-16,0 0 10 0,13 0-23 0,-13 0 10 15,0 0 0-15,10-2-30 0,-10 2-9 0,0 0-25 16,0 0-20-16,0 0-69 0,8-1-39 15,-8 1-16-15,0 0-600 0,0 0 81 16,0 0 36-16</inkml:trace>
  <inkml:trace contextRef="#ctx0" brushRef="#br0" timeOffset="48039.8">8261 4603 545 0,'0'0'271'0,"-4"-3"-10"16,4 3-20-16,0 0-26 0,-6-5-26 0,6 5-10 15,0 0-23-15,-1-3-10 0,1 3-25 16,0 0-6-16,0 0-18 0,0 0-2 0,0 0-6 15,0 0-14-15,0 0-6 0,0 0 2 0,21 0-22 16,-21 0-5-16,13 3-3 0,-3-1 2 16,1 2 1-16,-1-1-9 0,3 2-12 0,2-1 6 15,-2 0-19-15,1 4 13 0,0-5-5 16,3 4 15-16,-4 0-15 0,5-2 5 16,-2 1-5-16,-2 1-8 0,0-1 18 0,0-1-30 15,-1 0 15-15,-3 0-8 0,1-1-3 0,2-1 9 16,-2 1-9-16,-4 0-10 0,3 0 14 0,-4-1-1 15,-2-2-23-15,4 4 10 0,-2-4 5 16,-6-1 9-16,10 3-1 0,-7 0-8 0,-3-3 8 16,8 1-5-16,-8-1 3 0,6 4-1 0,-6-4 9 15,4 4 4-15,-4-4-7 16,0 0-3-16,6 3-10 0,-6-3-3 0,0 0-56 0,-3 6-3 16,3-6 19-16,-7 8-14 0,1-4 19 0,-5 3 2 15,1 0 23-15,0 0-20 0,-7 1 20 16,6 1 2-16,-6-1-9 0,0 3 2 15,-3-1 0-15,2 2-13 0,-2-1-8 0,3 0-22 16,0 2-44-16,0-2-62 0,7 2-56 16,-11-2-43-16,8 1-489 0,2-1 92 0,1-1 61 15</inkml:trace>
  <inkml:trace contextRef="#ctx0" brushRef="#br0" timeOffset="49166.65">9340 4610 419 0,'0'0'226'15,"0"0"-11"-15,0 0-34 0,-3-6-14 0,3 6-19 16,0 0-12-16,0 0-34 0,0 0 13 0,0 0-12 16,0 0-11-16,0 0-10 0,0 0-13 15,0 0-10-15,0 0 5 0,0 0-8 0,0 0-10 16,0 0 5-16,18 12-15 0,-12-10 5 0,1 1-2 16,-1-2 12-16,2 2-18 15,-1-3 0-15,3 0 8 0,4 0-30 0,-1-4 17 16,1 1 2-16,-3 1-1 0,5-4-12 0,-2 0 1 15,-1-1-5-15,2 2-8 0,1-3-2 16,-5 0 10-16,-1-1 2 0,0 1-10 0,-2-1 16 16,1 1-16-16,-5 0-13 0,2-1 13 0,-5 0 3 15,2 2-6-15,-3-2 4 0,0 1 6 16,0 1-9-16,-4 0 12 0,1 0-7 0,-3 2-6 16,2-1 6-16,-4-1 15 0,2 4-7 0,-1-4 9 15,-2 5-7-15,5-3-5 0,-4 3 5 16,2 2 7-16,6 0-14 0,-16 0-6 15,16 0 13-15,-12 2 5 0,3 4-18 0,2 3 8 16,3 1 10-16,-3 4-11 0,0 2 4 0,1-1 2 16,2 7 2-16,-2 1 13 0,2 1-12 15,0 1-8-15,1 0 7 0,0 0 8 0,2 1-12 16,-2 1-80-16,3-2-5 0,0 0 17 0,-3-2 11 16,6 2 6-16,-3-4 76 0,0-1 2 15,-3 1-17-15,6 0-11 0,-3-2 8 0,0-1-13 16,3 2 1-16,-6-7 14 0,6 3-22 0,-6-2-11 15,3-1 6-15,0 1-37 0,0 0-4 0,0-3-29 16,0 3-82-16,0-4-58 0,-3 1-57 16,0 0-524-16,0-7 76 0,2 3 59 15</inkml:trace>
  <inkml:trace contextRef="#ctx0" brushRef="#br0" timeOffset="49587.33">9263 4934 716 0,'-1'-6'218'15,"1"6"-21"-15,0 0-15 0,1-7-8 0,-1 7-28 16,9-4-6-16,-2 0-24 0,4 2 6 0,2 0-1 16,2-4-24-16,4 3-15 15,2-4-16-15,3 2 6 0,4 1-8 0,-2-2 3 16,1-1-11-16,1 2-18 0,0-1 1 0,2-1-14 15,-5 4 1-15,2-4 7 0,-3 0 6 16,-4 5-11-16,-2-4 8 0,1 3-13 0,-5-1 12 16,-3 1 19-16,3 2 8 0,-4 0-11 0,0-4 3 15,0 4 10-15,-3 0 0 0,-3-4-87 0,5 4-8 16,-9 1 28-16,8-2-4 0,-8 2-9 16,10-1-2-16,-10 1-5 0,6-3 0 15,-6 3 13-15,4-2-10 0,-4 2 17 0,0 0-12 0,0 0 10 16,0 0-6-16,0 0 9 0,14 5-19 15,-14-2 19-15,0-3 14 0,4 8-14 16,-2-2-8-16,-1-2 2 0,2 1-5 0,0 1-2 16,-3-2 7-16,3 3-10 0,-2 0-12 0,2-3-1 15,0 3-13-15,-3 0-30 0,3 0-3 16,2 0-30-16,-5-1-80 0,3 1-59 0,0-1-483 16,-2 2 61-16,2-6 76 0</inkml:trace>
  <inkml:trace contextRef="#ctx0" brushRef="#br0" timeOffset="49792.12">9874 4528 647 0,'-4'-3'233'0,"4"3"-8"0,0 0-40 16,0-8-14-16,0 8-15 0,0 0-18 15,0-7-33-15,0 7-35 0,0 0 4 0,0 0-31 16,0 0-17-16,0 0-13 0,0 0-57 0,8 16-79 16,-8-11-79-16,3 6-504 15,0-2 48-15</inkml:trace>
  <inkml:trace contextRef="#ctx0" brushRef="#br0" timeOffset="50060.13">10056 4450 755 0,'0'0'235'0,"0"-5"-30"0,0 5-26 16,0 0-30-16,0 0-11 0,0 0-15 0,0 0-1 16,0 0-19-16,0 0-8 0,0 0-19 0,3 21 4 15,-3-8-19-15,0 5-17 16,0 3 12-16,-3 6-15 0,3-1 0 0,-4 4 5 15,3 3-13-15,-2 0-23 0,3-3-20 0,-3 4-15 16,3-4-29-16,0 0-36 0,-3-3-38 0,6 0 8 16,-3-1-46-16,0-5 30 0,3-3-94 15,0 0-423-15,2-3 26 0</inkml:trace>
  <inkml:trace contextRef="#ctx0" brushRef="#br0" timeOffset="50452.55">10202 4917 542 0,'0'0'187'0,"0"-6"-21"15,0 6-12-15,0 0-16 0,0 0-2 16,0 0-6-16,3-7-22 0,-3 7-3 0,0 0-21 16,8-1-2-16,-2-1-10 0,1 1-8 0,-3-3-8 15,5 3 11-15,-1-2-19 0,2-3-2 16,-3 4-7-16,4-4-11 0,-1 3-2 0,0-4 4 15,0 0 9-15,-3 3-3 0,0-3 2 0,-1-1-5 16,2 0-7-16,-5-1 5 16,1 1 20-16,-1 0 3 0,0 0 2 0,-3 0-10 0,0 1 20 15,0 3-4-15,-3-3-6 0,-1 2-89 0,1 2-8 16,0-3 15-16,-5 5 3 0,8 1 0 16,-10-1 5-16,10 1-2 0,-17 0 5 0,10 2-1 15,1 0-2-15,-1 5 13 0,-1-1-8 16,2 3 1-16,2-2 6 0,-2 4 1 0,2-1 5 15,1 2-15-15,3-2 12 0,-3 1-12 16,6 2 10-16,-3-4 15 0,4 1-7 0,2 0-1 16,0 2-17-16,5-3 5 0,0-1 2 0,2 0-41 15,4-4-2-15,4 1-51 0,-1-3-72 16,4-2-44-16,4 0-432 0,2 0-36 0,1-1 100 16</inkml:trace>
  <inkml:trace contextRef="#ctx0" brushRef="#br0" timeOffset="50921.25">10986 4513 719 0,'0'-9'212'15,"0"9"-10"-15,-1-8 83 0,1 4-50 0,-3-2-25 16,3 6 5-16,-7-8-33 0,6 5-29 15,-2-1-9-15,3 4-27 0,-9-4 1 16,5 3 0-16,4 1-23 0,-14-5-24 0,7 5-7 0,7 0 5 16,-20 5-17-16,10-3 4 15,0 1-5-15,-1 2-10 0,4 0-13 0,-3 0-7 16,3 2-3-16,-4 1-16 0,5 0 11 0,2-1-5 16,-2-1-16-16,3 1 5 0,-1 0 8 0,0 0-12 15,4 1 22-15,0 0-25 0,4 0 12 16,-4 1 1-16,4 0-3 0,-1-2 8 0,3 2-3 15,1 0-18-15,-3-1 13 0,6 2 10 0,-6-2-17 16,3 1 4-16,2-1 11 0,-1 0-13 16,-2-1 7-16,-2 0 3 0,3 2-10 0,-1-5 8 15,-2 3 2-15,3-1-13 0,-4 2 13 0,0-4-10 16,1 1 8-16,-1 2-3 0,-3 2 0 16,3-5 10-16,-3 4 13 0,-3 0-13 15,-3 1-5-15,-1 3 6 0,-1-2-9 0,-2 1 8 16,-3 2-4-16,-1-4 4 0,1 1-5 0,-1 0 0 15,3-1-15-15,-1 3-26 0,1-5 0 16,4-2-15-16,0 2-5 0,0-1-60 0,0-4-109 16,0 3-131-16,4-4-442 0,3-1 50 0,0 0 113 15</inkml:trace>
  <inkml:trace contextRef="#ctx0" brushRef="#br0" timeOffset="51811.81">10999 4768 796 0,'3'-5'307'0,"-3"5"-118"16,3-3-5-16,-3 3-27 0,3-4-6 0,-3 4-21 15,0 0-17-15,0 0-16 0,0 0-5 0,0 0-15 16,0 0-3-16,0 0-25 0,0 0 12 16,11 11 1-16,-11-6-14 0,4 1-2 0,-4 0-17 15,3-2 4-15,0 3-8 0,1-1 1 0,2 0-26 16,-1-2 10-16,1 2-5 0,-2-1-2 15,5 1-16-15,-2-5-7 0,1 4 7 0,-1-4-10 16,2-1-3-16,2 0 6 0,-11 0-21 16,17-1 10-16,-7-5 3 0,0 3 15 0,-3-5-25 0,3 2 4 15,-2-1-1-15,-2 0 19 16,-2-2 19-16,2 0-29 0,-2 2 34 0,-1-2 5 16,0 5 12-16,1-4 9 0,-3 2-6 0,2 2-10 15,-3-1 7-15,3 0-17 0,-3 5-11 16,0 0 16-16,0 0 3 0,0 0-19 0,0 0 0 15,0 0 3-15,0 0 11 0,0 22-6 0,-3-12 10 16,3 5-10-16,0-1 6 0,0 3 4 16,0 2-30-16,0 3 22 0,0-2 1 0,0 6-11 15,0 0 19-15,0 3-11 0,-3-2-15 16,2 4 25-16,1-6 0 0,0 2-15 0,-4-2-5 16,1 0 8-16,-1 0 12 0,1-2-20 15,0-4 15-15,-3-1-25 0,2-3 10 0,1-1-16 16,-5-1 3-16,1 0-7 0,1-4 14 0,-1-2 4 15,0 1 4-15,3-7 16 0,-2 1-28 16,6-2 10-16,0 0-13 0,-13-10-21 0,12 3 34 16,1-1 20-16,0-3-35 0,0-3 12 0,4-3-20 15,2-2 8-15,1-2 20 0,4 0-3 16,-1-7-15-16,3 2 16 0,1 0-14 0,10-10 3 16,-7 6 11-16,4 5-8 0,3-9 15 0,2 0-3 15,-5 7 11-15,0 4 3 0,-4-2 9 0,0 5 3 16,0-4 3-16,-3 7 5 15,-1-4-5-15,2 3-11 0,-5 3 21 0,0 3 0 16,0-1-8-16,-3 1 13 0,-1 3-25 0,-2 1 15 16,-1 0-3-16,1 0-8 0,-3 2-1 15,2 2-19-15,-3 4 28 0,-4-7-20 0,4 7-16 16,-11-3 13-16,11 3-10 0,0 0 0 0,-23 5 8 16,16 1-11-16,-3-3-4 0,3 3 14 0,-1 2-17 15,2-1-8-15,0-1 0 0,2 1 1 16,-2 0-7-16,5-1-1 0,-2 2 17 0,3-4-7 15,0 3 2-15,0-1-5 0,3-1 13 0,4 1 0 16,-3 1-5-16,5-1-3 16,2-2 3-16,-1 1 4 0,4-2 12 0,0 3-14 0,2-4-10 15,-1 4 18-15,-2-3 8 0,1-1-13 16,2 2 17-16,-5-2-4 0,2 4-8 16,-3-5-8-16,1 2 19 0,-4 1-1 0,0-3 10 15,-1 2-22-15,2 1-1 0,-5-1 8 0,0 3-5 16,-3-4-2-16,0-2-6 0,-9 14 26 0,-2-5-5 15,1-2-21-15,-5 2 23 0,-1 1-15 16,-1 0 13-16,0-1-46 0,-1-2 13 0,5 3-27 16,-5-3-17-16,2 0-12 0,2 0-6 0,4-4-59 15,-4-1-82-15,7 1-524 0,0-6 61 16,1 2 77-16</inkml:trace>
  <inkml:trace contextRef="#ctx0" brushRef="#br0" timeOffset="52034.2">11679 4400 619 0,'3'-5'197'0,"-3"5"-20"16,0 0-11-16,0 0-20 0,0 0-18 0,4 14-15 15,0-6 15-15,-4 1-31 0,3 3-15 0,0 6 5 16,-2 5-18-16,2 4-8 15,0 1 6-15,-3 5-8 0,3 3-11 0,-3-1-25 16,1 2-25-16,-1-1-49 0,3 0-85 0,-6-1-123 16,3 0-460-16,0-6 41 0</inkml:trace>
  <inkml:trace contextRef="#ctx0" brushRef="#br0" timeOffset="53020.68">11710 4878 890 0,'0'-8'264'0,"0"8"-23"15,0-4-42-15,0 4-15 0,6-6-12 0,2 5-21 16,-2-1-13-16,1-1-15 0,0 2-10 16,4 1-8-16,2-3-18 0,1 3-13 0,-1-4 3 15,0 1-6-15,2 2-4 0,-2-3-24 0,4 0 19 16,-3-2-21-16,3 3-3 0,-4-5-4 15,2 1 6-15,-5 0-14 0,0 0 5 0,0-1-21 16,0 2 5-16,-3-1 26 0,-3-2-15 0,3 2 5 16,-4-2-8-16,-2 1 7 0,2 2-4 15,-3-2 2-15,-3 5-15 0,2-4-3 0,-2 2 3 16,-4 3 7-16,7 2-4 0,-11-2-1 16,2 2 3-16,9 0-5 0,-15 7-11 15,5-2 6-15,4 2-3 0,-1 1-12 0,-1 1 9 16,2 0-2-16,-1 4-5 0,4-4-8 0,0 3-7 15,3 0 7-15,0-1-5 0,0 0 18 16,3 1-20-16,1-4 4 0,2 1 3 0,4-1-2 16,-2-6 12-16,5 4-2 0,1-5-15 0,-1-1-3 15,0-1 10-15,5 0 18 0,-1-4 5 0,0 1 8 16,0-3-7-16,0-1 12 0,-2 2 12 16,1-1-114-16,-5 3 36 0,-1-1 22 0,3-2 3 15,-5 4 72-15,1 0 5 0,-2-1-13 16,0 1-8-16,0-1-2 0,-3 1 5 15,-4 3-18-15,9-5-2 0,-9 5-4 0,7-2-9 16,-7 2 0-16,0 0 5 0,0 0-8 0,7 10 15 16,-7-6-10-16,0 3-10 0,0-3 3 0,0 3 5 15,0 0-16-15,0 0-10 0,4-3-5 16,-4 3-5-16,0 0 20 0,0-7-5 0,3 9-2 16,-3-5 13-16,4 0-14 0,2-1-2 0,-6-3-2 15,10 2 25-15,-2-2-15 0,2 0 2 16,-10 0 5-16,16-2-9 0,-8 0 12 0,-1 1 0 15,2 1 0-15,-9 0-3 0,15-4 6 0,-8 2-11 16,2 2 5-16,-9 0 16 0,11-2-20 16,-11 2 4-16,10-2-2 0,-7-1-5 15,-3 3-3-15,0 0 3 0,10 0 10 0,-10 0 15 16,0 0-13-16,11-1-7 0,-11 1 3 0,0 0-3 16,10 0 15-16,-10 0-28 0,0 0 26 15,13-2-8-15,-8 1-3 0,1-2 11 0,4-1-8 16,0 2 7-16,1-3-14 0,-1-2 20 0,4 3-24 15,-1-4 16-15,-2 1 19 0,3 0 6 16,-4 1-22-16,0 1 15 0,1-2 0 0,-2 1 15 16,-2 3-12-16,4-2-13 0,-5 1 15 0,-2 3-13 15,2-4 1-15,1 4 2 0,-7 1-11 16,8-4-2-16,-8 4-2 0,0 0 2 0,13 5 3 16,-10 0 5-16,0 0-8 0,1 0-5 0,3 4 12 15,-3-2-6-15,-1 2-1 0,3 0-10 16,-2-1 5-16,2 2 0 0,-1-2 0 15,1 1-11-15,1-1 1 0,3-2-13 0,-2-2-3 16,2 1-17-16,3-1-26 0,-2-1-16 0,2-3-7 16,4 0-36-16,-3-4 23 0,0 0-15 15,2-2-23-15,-1-2 22 0,-2 1 14 0,4-3 48 16,-7 2 54-16,4 2 20 0,-4 1 47 0,-3-3 4 16,0 2 13-16,0-1 6 0,0 3 5 15,-1-2-14-15,-2 4 1 0,-1-4-8 0,0 3-5 16,-3 3-20-16,7-8-11 0,-7 8 0 15,3 0-33-15,-3 0-56 0,0 0-226 0,0 0-570 16,0 0 84-16,0 17 69 0,0-17 95 16</inkml:trace>
  <inkml:trace contextRef="#ctx0" brushRef="#br0" timeOffset="72339.13">13074 4651 568 0,'-4'-5'202'0,"-3"1"-23"16,4-2-10-16,-4 4 10 0,1-4 0 16,-5 0-25-16,5 1-82 0,-1-1-8 0,0 1 5 15,-4-1-18-15,4-1 21 0,-5 0-34 0,0 5 11 16,2-4-26-16,-3-2-13 0,-1 1-7 0,-2 3 53 15,1-2-41-15,-1-1 3 0,-2 2-18 16,1-2 18-16,-3 1 8 0,2-1-6 16,-6 2-7-16,1-2 10 0,-4-1-8 0,2 2-4 0,-5-1 4 15,2 0 26-15,-6 1-28 0,0-2-1 16,0 1-6-16,-3 0-4 0,1 1 8 16,-4 0-17-16,3-1 91 0,-1 1-20 0,0-1-5 15,-3 3 0-15,3-2-8 0,1-1-20 0,-5 4 12 16,5-2-12-16,-4 0 15 0,0-1-15 15,0 2-8-15,-14-6 5 0,5 6-5 0,8-2 3 16,-16-1 2-16,10 4-21 0,-7-3 4 0,4 3 4 16,10-1-10-16,-3 1 3 0,-1-1 2 15,4 1-2-15,-4 0-6 0,1-1 9 16,0 3-9-16,-4-2-2 0,4 2 8 0,-1-4 5 0,1 5-13 16,-4-1 2-16,4 0 14 0,-5 1-6 15,-12-6-15-15,9 6 5 0,5 0 2 16,-1-2 8-16,1 1-17 0,1 1 9 0,2 0 6 15,-4 0-3-15,4 0-13 0,3 0 16 0,-4 0 0 16,1 0-11-16,3 0 3 0,-3 0-10 16,3 0 18-16,-1 1-13 0,-2-1 5 0,0 2 5 15,3-2 2-15,-3 1-4 0,-1-1-6 0,1 2 9 16,-1 1-12-16,1-2 19 0,-1 0-26 16,1-1 6-16,0 2 12 0,-1 2-8 0,1-3-10 15,2 2 6-15,-2 1 4 0,3-1 16 16,0-2-16-16,3 4 3 0,-2-3 3 0,1 3-3 0,2-3 8 15,6 1-3-15,-6 4 0 16,6-4-13-16,0 1 8 0,0 2-2 0,0-2 7 16,1 1-3-16,2-2 9 0,1 3-11 0,-1-2 5 15,1 3-10-15,1-2 5 0,2 1 5 0,3-1 5 16,4 1-20-16,-1 2 10 0,1-4-3 16,0 3 1-16,0 0-3 0,3 1-1 0,1 1 4 15,2-1-11-15,-2 2 8 0,3-2 2 0,0 2-4 16,3 3 4-16,0-2-2 0,-1 0 2 15,5 0 1-15,-3 0 4 0,2 3-2 0,4-3-7 16,-3 3 9-16,0 0-4 0,6 0 4 16,-3 0-4-16,0 2 7 0,0 0-3 0,3-1 4 15,1 1-6-15,-1 0 10 0,3 0-8 16,2 1-2-16,-1-2-2 0,-1 2 7 0,1-3-3 16,4 4-2-16,-1-3-7 0,0 2 25 0,4 0-11 15,-1-4-4-15,1 6-3 0,0-6 8 16,3 3 4-16,-3-1-1 0,3 0-4 0,0-4-7 15,3 4 5-15,-3 0 6 0,4-3-6 0,3 1-3 16,-4-1 4-16,7-2 4 0,1 3 15 0,2-3-9 16,1 4-6-16,3-3 0 0,0-2-7 15,1 0-21-15,3 0 31 0,13 3-1 0,3-2-4 16,-9-2-8-16,6 3 18 0,4-2-8 0,-10-1-12 16,-4-3 7-16,2 1 2 15,12-2-7-15,-9 3 8 0,-3-3 13 0,-2 0-21 16,4 2 10-16,-1-3 5 0,-2 0-12 0,18 2 10 15,-11-1-19-15,-1-1 17 0,9 0 2 0,6 3-6 16,-3-5 14-16,-5 0-14 0,-7-1-7 16,-3 0 3-16,3 2 5 0,-1-2-24 0,2-2 29 15,-2 4-10-15,4-2 9 0,-5-2-4 0,18 2 7 16,-10 0-7-16,8-2-5 16,3 2-6-16,-14 0 8 0,-3-2 5 0,14-2 1 15,0 1-9-15,-8 3 9 0,-9-4 1 0,3 4-1 16,-4-3-11-16,0 2 2 0,4-3-4 0,-4 2 4 0,-2 1 8 15,-1-2-7-15,3-1-6 16,-3 4 3-16,0-3-2 0,1-1 4 0,-2 0-2 16,-2-2 11-16,2 5-14 0,-2-2 3 0,0-3 5 15,-1 2 0-15,-2-1 0 0,2-1 6 16,1 4-6-16,-7-4-5 0,-3 0 5 0,2 1-15 16,-3-1 28-16,0 2-21 0,0-3 3 0,1-1 8 15,-4 1 2-15,0 0-15 0,-1-3 7 0,-2 3 9 16,3-1-11-16,-3-3 12 0,-1 1-7 15,1-2 1-15,0 3-4 0,-4-2 1 16,6-1 4-16,-6 0 16 0,4 3-30 0,-4-4 12 0,0 2 3 16,0 0-11-16,-3-1 11 15,0 1-1-15,2 2 4 0,-5-5-4 0,3 6-7 16,-4-3 5-16,4-3-5 0,-4 3 11 0,0 1-11 16,1-4 5-16,-2 3 8 0,-2-4-11 0,-3 2 13 15,6 1 11-15,-6-4-18 0,-1 1-3 16,3 1-3-16,-5 1 4 0,2-1 9 0,-3 0-15 15,0 0 13-15,0 0-13 0,-3-3 2 0,-1 1 11 16,1-1-15-16,-4 0 14 0,1 3-7 16,-2 1 11-16,1-3-14 0,-6-1 11 0,2 2-3 15,-8 0-17-15,1 0-14 0,-10 1-15 0,-16-2-56 16,-10 1-49-16,-11 4-181 0,-11 3-564 16,-20 2 95-16,-13-2 110 0,-14-2 26 0</inkml:trace>
  <inkml:trace contextRef="#ctx0" brushRef="#br0" timeOffset="89197.58">14516 4795 404 0,'-3'-9'177'0,"3"9"-11"0,0-8 87 16,0 8-40-16,0-7-16 0,0 7-13 0,0-5-43 15,0 5-34-15,-3-6-22 0,3 6-11 0,0-6 6 16,0 6-9-16,0 0 19 16,0 0-16-16,0 0-18 0,-1-4 3 0,1 4-28 15,0 0 25-15,0 0-2 0,0 0-21 0,0 0 13 16,-3-7-15-16,3 7-16 0,0 0 1 0,0 0-11 16,0 0 23-16,-6 16-25 0,2-8 9 15,1 0-6-15,-4 3 9 0,3 3-10 0,-3 2 3 16,1 0-3-16,-5 2 15 0,4-1-7 0,-3 2-23 15,1 2 10-15,1-6-8 0,1 1 0 16,1-1-15-16,-1 0-23 0,-1 1 13 16,5 0-39-16,-4-5 3 0,4 0-48 0,-3 1-6 15,5-3-36-15,-2 1-25 0,3-2-31 0,-3-2 33 16,6-2-15-16,-3 1-456 0,3-3 57 16</inkml:trace>
  <inkml:trace contextRef="#ctx0" brushRef="#br0" timeOffset="89493.73">14543 4756 749 0,'0'0'254'0,"0"-6"-29"16,0 6-18-16,0 0-27 0,0 0-27 0,0-7 3 15,0 7-15-15,0 0-31 0,0 0-2 16,0 0-1-16,0 0-25 0,0 0 5 0,7 13-7 15,-2-8-19-15,1 2 3 0,-2 3-15 16,5-3 9-16,-2 4-19 0,4 2-80 0,2-5 10 16,-2 3-5-16,-1-1 6 0,3 3 1 0,1-3 1 15,-3 1 8-15,3 1-3 0,-1-3 15 16,0 1-17-16,1 0 9 0,-1-1 14 0,2 1-24 16,-2-1-5-16,-2 0-28 0,-1-5-17 0,0 3-32 15,1-1-20-15,-5 2-31 0,1-5-43 16,0 3-374-16,-1-4-51 0,-1 3 46 15</inkml:trace>
  <inkml:trace contextRef="#ctx0" brushRef="#br0" timeOffset="89772.08">14927 4706 693 0,'0'-5'205'0,"0"5"-36"16,0 0-16-16,0 0-9 0,0 0-3 15,0 0-13-15,0 0-23 0,0 0-13 0,-3 19 0 16,3-11-18-16,-4 0 8 0,3 3-13 0,-2 2-7 16,3-1-4-16,-3 1-19 0,0-1 7 0,2 2 10 15,-2 1-30-15,3 0 2 0,0-3-10 16,-3 2-23-16,3-2-6 0,-3 2-29 0,3 0-40 15,0-1-17-15,0 1-75 0,3-3-20 0,-3 1-74 16,3-3-445-16,7 0 58 0</inkml:trace>
  <inkml:trace contextRef="#ctx0" brushRef="#br0" timeOffset="90068.4">15303 4711 721 0,'0'0'251'0,"0"-7"-31"0,0 7-17 16,0 0-27-16,0 0-40 0,0 0-3 0,0 0-20 16,0 0-11-16,0 0 11 0,0 0-32 15,-4 18 1-15,4-9-13 0,-3 2 1 16,0 0-27-16,3 3 6 0,-4 3-11 0,3-1-2 15,-2 1 15-15,0 2-12 0,0-1 4 16,0 3-15-16,2-3-5 0,-2 2-28 0,3 1-5 16,-3-4-8-16,3 0-20 0,0-1-3 0,0 0-41 15,0-5-5-15,0 3-67 0,0-4-33 0,0-3-46 16,0 2-496-16,0-1 40 0</inkml:trace>
  <inkml:trace contextRef="#ctx0" brushRef="#br0" timeOffset="90412.24">15156 4709 685 0,'-4'-6'239'0,"4"6"-7"0,-3-3-27 16,3 3-18-16,0 0-13 0,0-5-15 0,0 5-26 16,0 0-23-16,0 0-5 0,0-7-3 15,0 7-22-15,0 0-9 0,6-3 1 16,-6 3-10-16,7-4-1 0,4 2-10 0,-4 1-2 0,6-2-11 16,-2-1-10-16,5 0-7 0,2 0 7 0,-2 0 21 15,5-1-42-15,0 1 6 16,-1-1-10-16,-2 2-3 0,2-3-41 0,0 5-11 15,1 0-17-15,0-4-59 0,-5 4-64 0,-1 1-33 16,1 0-28-16,-2 1-446 0,0 4-2 16,-4-4 102-16</inkml:trace>
  <inkml:trace contextRef="#ctx0" brushRef="#br0" timeOffset="90677.37">15672 4681 734 0,'7'-2'218'0,"-7"2"-16"0,0 0-18 16,0 0-28-16,0 0-5 0,0 0-20 0,0 0-18 16,0 0-14-16,6 7-4 0,-3-1-8 15,-2 2-18-15,-1-2-2 0,4 5-3 0,-4 0-5 16,0-1-8-16,0 5-10 0,-4-1-3 0,4 3-12 15,0-1 2-15,0-5 5 0,-1 7 6 16,-2 0-21-16,3-2 2 0,-3 0 8 0,3-3-33 16,0 4-15-16,0-6-29 0,0 3-7 15,-3-5-34-15,3 5-92 0,0-4 1 0,0-2-32 16,0 1-473-16,0-5 13 0</inkml:trace>
  <inkml:trace contextRef="#ctx0" brushRef="#br0" timeOffset="90956.61">15710 4609 701 0,'0'-8'240'0,"0"8"-14"16,3-6-32-16,-3 6-2 0,3-9-28 0,0 7-10 15,5-4-21-15,-2 3-21 0,1-4-12 16,3 2 0-16,-2 2-18 0,2-3 10 0,3 2-10 16,-2 0-36-16,2 0 3 0,4 0-26 0,-3 1-13 15,0 2-23-15,-1-2-30 0,1 1-75 16,-3 2-36-16,1 0-45 0,-1 0-103 0,-4 5-410 16,0-3 39-16</inkml:trace>
  <inkml:trace contextRef="#ctx0" brushRef="#br0" timeOffset="91177.06">15737 4810 888 0,'0'0'243'15,"0"0"-13"-15,24-10-30 0,-20 7-23 0,5 1-19 16,-2-1-2-16,1-1-23 0,2 1 11 0,3 0-26 15,1-1-19-15,-1 1-17 0,1 0-43 16,0 1-47-16,3-1-61 0,0 2-46 0,-3-2-77 16,3 1-394-16,3 2-103 0,-2-2 23 15</inkml:trace>
  <inkml:trace contextRef="#ctx0" brushRef="#br0" timeOffset="91601.18">16342 4506 634 0,'-3'-5'297'0,"3"5"-28"0,-8-5-10 0,5 2-21 16,3 3-36-16,-7-1-15 16,7 1-16-16,-13 0-17 0,13 0-13 0,-14 4-3 0,4 0-36 15,-1 0-5-15,4 2-4 0,-2 1-14 0,-1-2-13 16,2 1-4-16,1 2-3 15,1-1-6-15,2 1 1 0,-2 0-15 0,1 0-9 16,2 0 4-16,0-4-9 0,0 3-12 0,3-1-3 16,-3 2 6-16,6-2-1 0,-3 1-15 15,3 1 0-15,0 0 13 0,1-1 10 0,3 2-18 16,0-1 3-16,-1-1-3 0,4 0 2 0,1 1 6 16,-4-2-3-16,3 4-4 0,4-1 1 15,-1 0 1-15,-6-2 7 0,7-1-7 16,-4 3-3-16,1-4-5 0,-4 4-5 0,2-1 2 0,-2-2-2 15,1 2-5-15,-5-3 15 0,1 2 0 16,-1 0-7-16,-3 2 9 0,-4 0 11 16,1 3-5-16,-8-2-13 0,-5 5 8 0,-2-3-18 15,-6 2 2-15,-3 3 0 0,-3-5-15 0,-5 1-10 16,-9 4-34-16,6-7-9 0,4 1-68 0,0 1-99 16,-1-5-205-16,8-2-317 0,-3 2 12 15,2-3 136-15</inkml:trace>
  <inkml:trace contextRef="#ctx0" brushRef="#br0" timeOffset="91986.75">14783 5382 639 0,'0'0'215'0,"0"0"-12"0,-7 2-16 16,7-2-24-16,0 0-9 16,0 0-8-16,31-9-28 0,-11 4-1 0,15-4 1 0,19-2-10 15,4-4-27-15,1 1-1 0,9 2-11 16,17-11-8-16,-2 8-2 0,2-3 3 15,-6 1-11-15,-8 6 3 0,-5-3-11 0,5 3-4 16,-3-1-1-16,1-1 11 0,-4-1-14 0,0 4-1 16,-3 1-4-16,-5-5-9 0,-2 6 15 0,-10-2 53 15,-8 4-12-15,-6 2-21 0,-3-1-2 16,-1 1-21-16,-7-2-27 0,-3 5-55 0,-3-1-46 16,0 2 16-16,-7 2-47 0,-1-1-63 0,-6-1-70 15,-6 7-529-15,-4 1 59 0,-5-1 55 16</inkml:trace>
  <inkml:trace contextRef="#ctx0" brushRef="#br0" timeOffset="92333.15">15009 5546 834 0,'0'0'189'0,"0"0"-9"0,17-10-12 16,-10 8 19-16,7-4-33 0,2 0-31 0,8 0 5 15,1-3-13-15,6-3-8 0,6 1-9 16,14-5-19-16,6 1-23 0,2-2 14 0,3 1-6 16,2 0-24-16,5 0 19 0,-4 3-13 15,13-8-15-15,-9 8 5 0,-7-3-3 0,0 2 3 16,-1 3-3-16,-4-3 6 0,-5 4-6 0,-7 1-18 15,-11 1-2-15,0 0 5 0,-6 2-5 0,2 2-11 16,-7-2 24-16,-5 0-5 0,0 3-14 16,-2-1 78-16,1 2 4 0,-7-1-22 15,0 3 22-15,1-4-17 0,-4 1-10 0,-1 2-19 16,-2-4-25-16,-4 5-23 0,3-3-13 16,-3 3-41-16,0 0-92 0,0 0-95 0,-3-6-598 15,3 6 65-15,0 0 65 0,-10-7 120 0</inkml:trace>
  <inkml:trace contextRef="#ctx0" brushRef="#br0" timeOffset="108900.89">5345 4346 276 0,'0'0'87'0,"0"0"3"16,-11 0-21-16,11 0 7 0,0 0-27 0,-10-1 5 15,10 1 7-15,0 0-33 0,-10 1 34 16,10-1-8-16,-11-1-13 0,11 1 2 0,0 0-12 16,-13-2-24-16,13 2-19 0,-10 2-34 0,10-2 46 15,0 0 2-15,-11 1-45 0,11-1 40 16,0 0-2-16,-9 0 25 0,9 0-22 0,0 0 40 15,0 0 1-15,0 0 68 0,-7 4 6 16,7-4-29-16,0 0 29 0,0 0-18 0,0 0 2 16,0 0-28-16,0 0 13 0,0 0-5 15,0 0-18-15,0 0-6 0,0 0-1 0,0 0 9 16,0 0-5-16,0 0-17 0,0 0 9 0,0 0-4 16,0 0-8-16,0 0-11 0,0 0 3 15,0 0-7-15,0 0-11 0,17 3 8 0,-17-3 3 16,10 0-9-16,-10 0 1 0,13 0 2 0,-13 0 14 15,11 1-11-15,-1-1 10 0,-10 0-13 16,11 0 13-16,-2 2 0 0,-2 1-2 0,-7-3-16 16,17 0 21-16,-10 0-29 0,-7 0 11 0,14 1 13 15,-7-1-8-15,-7 0-3 0,16 1-10 16,-8-1 16-16,-1 0-29 0,2 2 13 0,2 1 5 16,-1-3 16-16,0 0-8 0,1-3-21 0,-1 6 21 15,0-6 0-15,1 6 5 16,-1-6-5-16,0 3-2 0,0 0 7 0,1 0 2 15,2-2-33-15,-2 2 24 0,-1 0-16 0,0 0 8 16,4 0 4-16,-4-1 9 0,4 0-3 16,-4 1 7-16,0 0-17 0,1 0-3 0,2-3 8 15,-3 3 5-15,1-2-8 0,-1 2-74 0,0-1 3 16,4 1 17-16,-1 0 3 0,1 0-5 0,-1 0-5 16,2 0 15-16,-2 0-7 0,1-2 2 15,3 2 87-15,0 0 5 0,-3-1-13 16,3 1-10-16,3 0-12 0,4 0 20 0,-3 0-6 15,-1 0-7-15,4-4 8 0,0 4 0 16,0 0-21-16,0 0-2 0,3-1 15 0,0-1 0 16,-2 2 2-16,5-1-22 0,-5 1 5 0,2-1 7 15,0-2-12-15,-3 1 14 0,3 2 1 16,1-1-2-16,2 0-6 0,-6 1-7 0,4-3 9 16,2 1-9-16,1 1-11 0,-3-1 11 0,3 1 7 15,-1-3-18-15,4 3 6 0,-3-1 9 0,-3 1-7 16,3 1-5-16,-1-4 10 0,1 4-2 15,0-2-6-15,-1 2 6 0,1-1 2 0,0 1 0 16,0 0 8-16,-1 0-3 0,2 0-20 0,1-1 25 16,-2 1-20-16,3 0 8 0,-3 0-1 15,0 0 4-15,0 0-9 0,0 0 3 0,2 1 5 16,-8-1-2-16,5-1 2 0,-2 1-3 16,-2 0 11-16,2-5-3 0,2 4 13 0,-8-1 3 15,8 1-21-15,-3-3 5 0,1 3 6 16,3-3-14-16,-4-1-2 0,1 3 11 0,2-4-1 15,-3 3 3-15,0-2-11 0,-2 2 6 0,2-3-3 16,-6 5 8-16,-2-3 0 0,2 1-13 16,-7 1 10-16,3 1-3 0,-4-3-9 0,2 1 22 15,-5 2 3-15,0 0-2 0,0 1-8 16,-3-5 10-16,0 5 10 0,-7 0-18 0,14 0 11 16,-14 0-16-16,10-2-12 0,-10 2 17 15,7 0 5-15,-7 0-2 0,10-3-20 0,-10 3-19 16,0 0-20-16,7-2-51 0,-7 2-10 0,0 0-52 15,0 0-112-15,-3 7-553 0,-4-1 105 16,7-6 10-16,-11 3 105 0</inkml:trace>
  <inkml:trace contextRef="#ctx0" brushRef="#br0" timeOffset="115458.14">11638 5128 440 0,'0'0'64'0,"-3"-6"0"16,3 6 13-16,0-5-19 16,0 5 88-16,0 0 3 0,-3-6-19 0,3 6-17 15,0 0-6-15,-1-4 1 0,1 4-29 0,0 0 6 16,0 0-31-16,0 0 2 0,0 0-10 16,0 0-5-16,0 0 0 0,0 0-8 0,0 0-15 15,0 0 5-15,0 0 3 0,0 0-3 0,4 19 0 16,-1-10-5-16,-3 1 12 0,3 4-9 0,-3-1 4 15,0 6 24-15,0 1-31 0,0 5 18 16,0 6-5-16,0-3 2 0,0 2-5 0,-3 4 13 16,0-1 5-16,3 3-8 0,-4-1 6 0,4 2-18 15,-3-2 2-15,3 0 0 16,-4-5 5-16,1 4-10 0,3-5 0 0,0 0 5 0,0-3-7 16,-4 2 7-16,5-3 5 0,-2-4 6 15,1 0-29-15,0 0 8 0,1-4-5 16,-1 0 7-16,0-1 18 0,0-5-22 0,-1 3 9 15,2-5 6-15,-1 1-10 0,0-2 9 0,-1 1 19 16,1-3 2-16,0 2-76 0,0-1 4 16,0-2-2-16,-3 0 20 0,3-5-7 0,0 9 8 15,-3-8 2-15,3-1-8 0,0 0 5 0,-4 6-32 16,4-6-9-16,0 0-53 0,0 0-13 0,0 0-75 16,-14-8-40-16,11 2-59 0,0 3-422 15,2-1 15-15,-2-1 99 0</inkml:trace>
  <inkml:trace contextRef="#ctx0" brushRef="#br0" timeOffset="116007.37">11399 5742 591 0,'0'0'199'0,"-3"-4"-27"15,3 4-31-15,0 0 5 0,0 0-21 16,0 0-10-16,0 0-2 0,0 0-3 0,0 0-20 16,0 16-6-16,3-9 0 0,0 2-22 15,0-1 20-15,0 2-16 0,5 2 3 0,-5-3 3 16,4 5-16-16,-3-2 16 0,5 3-5 16,-4-2-11-16,4 2 8 0,-2-1-21 0,0 1 19 15,1-2-19-15,1 1-2 0,-2 0 16 0,0-2-11 16,3 1 5-16,-3-2-13 0,0 1-9 15,3-1 4-15,-3-2 8 0,0-2-16 0,-1-1 11 16,-2 1 0-16,2-1-15 0,-1 0 4 0,1-1 34 16,-2 1-23-16,-1-4 30 0,0 0 14 15,-3-2-21-15,7 4-16 0,-7-4 13 16,0 0-7-16,17-7-13 0,-10 0 13 0,-3 0-24 16,6-1 6-16,-3-4 2 0,0 2-2 0,2-3-87 15,-1-2 32-15,2 2-16 0,-4-2 9 16,4 0-5-16,1 2 5 0,-4-2 1 0,0 1-1 15,3 2 15-15,-3-1 1 0,0 1-8 0,-1 0 3 16,1 4 12-16,-3-2-7 0,0 2 12 16,2 1-7-16,-3 2 10 0,1-1-8 0,-1 0-2 15,0 2 5-15,-2 0-13 0,-1 4 13 0,7-10-6 16,-7 9 6-16,0 1-13 0,3-7-30 16,-3 7 2-16,0 0 0 0,4-3-8 0,-4 3-13 15,0 0-22-15,0 0-32 0,0 0-17 0,0 0-72 16,-4 18-35-16,4-11-119 0,-3 0-386 15,3-3 51-15</inkml:trace>
  <inkml:trace contextRef="#ctx0" brushRef="#br0" timeOffset="116118.15">11878 5870 552 0,'0'0'85'0,"0"0"-54"0,0 0-152 15</inkml:trace>
  <inkml:trace contextRef="#ctx0" brushRef="#br0" timeOffset="128549.34">12790 4311 291 0,'0'0'92'0,"0"0"24"0,0 0-11 0,-10-2-21 16,10 2 6-16,0 0-1 0,-7-3-7 0,7 3-8 15,0 0-51-15,0 0-2 0,0 0 4 16,-11 0-1-16,11 0 47 0,0 0-48 0,0 0 57 16,0 0 32-16,0 0-15 0,0 0 6 0,-9-3 4 15,9 3-14-15,0 0 14 0,0 0-2 16,0 0-13-16,0 0-13 0,0 0-71 16,30 6-3-16,-15-6 72 0,8 0 0 0,7-3-5 15,12 0-6-15,23 0-20 0,6-1 13 0,22-4-8 16,-1-1 0-16,3 1-15 0,-2 3 13 15,6-7-3-15,1 4-18 0,-2 0 18 0,1 4-2 16,0-5-21-16,0 4 5 0,-2-2 5 0,-5 4-10 16,-14-1 16-16,2 2-27 0,18-1-6 15,-19 3 14-15,3-1-7 0,0 1-8 0,-4 0 18 16,1 1-3-16,-7-1-12 0,0-1 2 0,-7 1 3 16,-14 1-3-16,-6-1-2 0,-1 2 10 0,-10-2 0 15,0 0-13-15,1 1-10 16,-8-1 7-16,0 2 1 0,-6-2 10 0,-1 3 0 15,-3-3-3-15,-3 0 10 0,0 0-15 0,-4 0 16 0,1 1-11 16,-2-1-2-16,-9 0-16 16,10 0-20-16,-10 0-33 0,0 0-26 0,0 0-52 15,0 0-40-15,0 0-41 0,0 0-51 0,-20-4-505 16,9 7 95-16,-5-3 52 0</inkml:trace>
  <inkml:trace contextRef="#ctx0" brushRef="#br0" timeOffset="129093.18">13163 4326 409 0,'-7'-1'184'0,"7"1"-17"0,0 0-24 16,-4-4 3-16,4 4-33 16,0 0-1-16,0 0-27 0,24-3 12 0,-10 2 3 15,10 1-23-15,4-4-3 0,9 2 5 0,8 0-15 16,16-4 5-16,4-1-7 0,10 3-21 0,17-2 0 15,4-1 15-15,10 3-23 0,0-3 11 16,1-1 2-16,-2 1-18 0,1 0 0 0,3 2-13 16,-3-2 16-16,0-1-3 0,-6 2-7 0,1-1 10 15,-8 3-1-15,-14-2-2 0,-4 3-7 16,0-1-6-16,-3-1 6 0,-4 0-6 0,1-2-2 16,-7 4 0-16,-12 2 5 0,-8-4-24 15,-1 2 14-15,-10 2 28 0,-1-2-18 0,-5 2 5 16,-1 0 15-16,-5-1-25 0,-1 2 15 15,-5 0-5-15,1 0 0 0,0-3 6 0,-4 1 14 16,0 2-30-16,0 0 0 0,-10 0 45 0,10-1-29 16,-10 1-19-16,15 0 8 0,-15 0-21 15,9 0 13-15,-9 0-2 0,7-2-23 0,-7 2-16 16,0 0-30-16,0 0-34 0,0 0-66 0,0 0-62 16,4 5-565-16,-4-5 86 0,-11 7 111 15</inkml:trace>
  <inkml:trace contextRef="#ctx0" brushRef="#br0" timeOffset="135363.78">16657 3660 325 0,'0'0'192'16,"0"0"0"-16,-7-6-24 0,7 6 4 0,-3-3-1 16,3 3-14-16,0 0-29 0,0 0-8 15,-8-5-13-15,8 5-2 0,0 0 0 0,0 0-23 16,0 0-2-16,-3-3-4 0,3 3-14 0,0 0-1 16,0 0 3-16,0 0-23 0,0 0 23 15,0 0-31-15,0 0 1 0,0 0-1 16,0 0-5-16,14-1-5 0,-14 1 18 0,13 0-15 0,-13 0-6 15,13 0 21-15,-2 1-5 16,-1-2-33-16,5 2 7 0,1-2 23 0,5 1-10 16,0 0 3-16,2-3 12 0,8 2-15 0,0-2 3 15,3 2-1-15,1-2-89 0,5-1 8 0,1 2 20 16,1-3 3-16,15-2 61 0,-9 3-2 16,11-3-3-16,-1 0 0 0,3 0-5 0,1 0-6 15,-4 1 22-15,3-2-6 0,1 1-8 0,-5-2-7 16,2 3 8-16,-1-1 7 0,-10 3-5 15,-7-4-23-15,-1 3 10 0,2 1 3 0,-1-2 5 16,-1 4-8-16,2-5 16 0,-4 5-26 16,2 2 5-16,-1-5 0 0,1 2-3 0,-6 3 14 15,4-4-11-15,-4 4 3 0,-3-2 4 16,3 1-1-16,-3 0-19 0,4 1 3 0,-5 0 23 16,-3-3-11-16,0 3 6 0,-3-2-5 0,0 2 7 15,-3 0-2-15,-4 0 0 0,4-1 0 16,-8 2-3-16,4-1 15 0,-6-1-17 0,3 1 13 15,-4 0-14-15,0-1 11 0,0 1 3 0,-10 0 22 16,14-1-9-16,-14 1-4 0,10 1-20 0,-10-1 11 16,11-1-21-16,-11 1 31 0,0 0-13 15,9-1-6-15,-9 1-4 0,0 0 0 0,4-4-21 16,-4 4-25-16,0 0-29 0,0 0-23 16,0 0-43-16,0 0-77 0,0 0-30 15,-24 10-160-15,17-5-401 0,-3 1 74 0,-1-2 105 16</inkml:trace>
  <inkml:trace contextRef="#ctx0" brushRef="#br0" timeOffset="136464.91">20058 3725 248 0,'0'0'184'0,"0"0"-12"0,0 0-29 15,-7-4-2-15,7 4-3 0,0 0-10 16,0 0-18-16,0 0-20 0,0 0-9 0,-3-4 22 0,3 4-24 16,0 0-15-16,0 0-15 0,0 0 12 15,0 0 1-15,0 0-21 0,0 0 5 16,0 0 2-16,0 0-9 0,0 0-14 0,0 0 16 16,21 0-7-16,-12 0-19 0,1 0 21 0,5 0-13 15,-2 0-15-15,8-3 15 0,0 2 5 16,-2 1-10-16,6-2 10 0,-1 0-5 0,3 2 2 15,-4-5-2-15,5 3-10 0,-1 1 10 0,0-4-2 16,-5 5-1-16,2-3-2 0,-4 2 3 16,0-2-11-16,0 3-2 0,-3-1-6 15,-6 1 16-15,3-2-3 0,-1 1-4 0,1 0 24 16,-4 1-9-16,-3 0 35 0,-7 0 6 0,14-3-11 16,-7 3-61-16,-7 0 31 0,10-3 53 15,-4 2-20-15,-6 1 0 0,0 0 7 0,11-1-12 16,-11 1-5-16,0 0 2 0,4-1-20 0,-4 1-1 15,0 0 11-15,0 0 0 0,6-5-25 16,-6 5 7-16,0 0-3 0,0 0-7 0,0-6 5 16,0 6 8-16,0 0-8 0,0 0-3 0,0 0 5 15,0 0-15-15,0 0 8 0,0 0-20 16,0 0-32-16,0 0-84 0,0 0-46 0,0 0-48 16,0 0-615-16,0 0 79 0,0 0 42 0,0 0 104 15</inkml:trace>
  <inkml:trace contextRef="#ctx0" brushRef="#br0" timeOffset="137848.64">20995 3701 478 0,'0'0'200'0,"0"0"23"0,-4-5-42 0,4 5-78 16,0 0 2-16,-7-4-31 0,7 4-3 0,-3-4 55 15,3 4-47-15,0 0-22 0,0 0 9 0,0-4-12 16,0 4-21-16,0 0-5 0,0 0 11 16,14-5-3-16,-14 5 7 0,19 0-10 15,-4-1-12-15,-2 2-1 0,5-2 1 0,2 1-14 0,3 1 24 16,-2-1-13-16,0-1-3 16,2 1-2-16,-2 0 10 0,0-1-20 0,-1 0 7 15,1 0-2-15,-4 1-11 0,0 0 11 0,-3 0 12 16,0-4-12-16,-1 4 2 0,-2 0 3 0,-1-1 2 15,-1 1 21-15,-9 0-2 0,15 0 4 16,-9-2-5-16,-6 2-10 0,10 0-7 0,-10 0 17 16,8-1-15-16,-8 1 2 0,6-4-12 0,-6 4 0 15,0 0-11-15,0 0-15 16,0 0-30-16,4-3 1 0,-4 3-27 0,0 0-59 0,0 0-61 16,0 0-80-16,0 0-417 0,0 0 25 15</inkml:trace>
  <inkml:trace contextRef="#ctx0" brushRef="#br0" timeOffset="139162.01">21651 3728 668 0,'-4'-3'145'0,"4"3"1"0,-6-4-41 0,6 4 18 16,0 0-18-16,-3-3 0 0,3 3-20 15,0 0-9-15,0 0 11 0,0 0-20 0,0 0-13 16,0 0 10-16,0 0-21 0,10-5-27 0,-10 5 14 16,13 0 1-16,-2 0 0 0,-1 0-6 15,3 0-9-15,1 0 4 0,-1 0 1 0,5 0 2 16,-2 0-5-16,2 0 17 0,0-2-19 0,1 2 14 15,2 0-12-15,0-1-2 0,-1 0-9 16,1 1 27-16,-1-3-27 0,-6 3 4 16,-1 0-16-16,1-2 22 0,-1 1-4 0,-2 1 23 15,-4 0 5-15,-7 0-8 0,17-1-10 0,-7 1 87 16,-10 0 3-16,10-1-23 0,-10 1-1 16,10-1-7-16,-10 1-5 0,0 0 5 0,8-4-18 15,-8 4-21-15,0 0 11 0,7 0-5 0,-7 0-1 16,0 0-4-16,0 0-24 0,0 0 14 0,6-3 1 15,-6 3-12-15,0 0 3 16,0 0-16-16,0 0 1 0,0 0-14 0,0 0-53 0,4-4-118 16,-4 4-44-16,0 0-481 0,0 0-87 15,0 0 75-15,0 0 86 0</inkml:trace>
  <inkml:trace contextRef="#ctx0" brushRef="#br0" timeOffset="144608.85">18116 7029 440 0,'0'0'105'0,"0"0"18"16,0 0-21-16,0 0 59 0,-3-5-15 0,3 5-15 15,0 0 4-15,0 0-30 0,0 0-13 0,0 0 6 16,0 0-4-16,0 0-9 0,0 0-8 0,0 0 7 15,0 0-2-15,0 0-10 16,0 0-11-16,0 0 6 0,0 0-16 0,0 0 0 0,0 0-10 16,0 0 3-16,-7-3 2 0,7 3-11 15,0 0 1-15,0 0-23 0,-10 0 23 16,10 0-16-16,0 0 16 0,-17 0-20 0,17 0-9 16,-14-2 11-16,7 2 8 0,-3 2-1 0,10-2-2 15,-18-2 6-15,11 2 4 0,-5-1-13 16,1 1-15-16,1 0 13 0,-1-1-10 0,-3 1 0 15,1 0 2-15,-1 0 13 0,-2 0-15 0,5 0 10 16,-6 0-6-16,0 0 6 0,3 0-2 16,1 0-24-16,-5 0 16 0,5 0 4 0,-4 0-12 15,3 0-10-15,-3-1 13 0,4 1-6 0,-2 0 13 16,2-1-10-16,-4 1 6 0,3-4-4 16,-3 4-2-16,4 0 5 0,-5 0 0 15,2-1 8-15,1 0 0 0,-1 1 10 0,2-2-8 16,0 2-17-16,0-3 17 0,1 2 6 0,-1 1-6 15,0-2-5-15,0 1 11 0,4 1-16 16,-3-1 10-16,2-2-7 0,-2 1-3 0,6 2-10 16,-4-1 23-16,11 1 0 0,-16-1-21 0,9 1 3 15,-1-1-74-15,8 1 5 0,-16-1 20 16,9-3 8-16,7 4-5 0,-17 0 13 0,13-1 35 16,4 1-25-16,-17-1-7 0,11 1 9 0,6 0 3 15,-14-2-20-15,6-1 20 0,-1 2 10 0,9 1-22 16,-14-2 14-16,4 2 3 15,10 0 8-15,-14-1-5 0,7 0-5 0,-3-2 2 16,0 3 8-16,3-2 7 0,7 2-7 0,-17-2 10 16,10 2-7-16,0-1-11 0,7 1 23 15,-17-1-5-15,10-3-2 0,1 4-11 0,6 0 31 16,-15-1-30-16,9 0 12 0,6 1-21 0,-13 0 4 16,5-2 22-16,1-1-5 0,7 3-8 15,-13-1 3-15,6 1-2 0,-3-2 4 0,10 2 6 16,-14-1 0-16,3 1-3 0,2 0-3 0,9 0-14 15,-17 0 17-15,6-2 0 0,1 2-8 0,10 0 6 16,-18-2-3-16,8 2-18 16,1 0 15-16,-2 0 8 0,1 0 44 0,10 0-54 15,-18-2-3-15,8 2 6 0,1 0 2 0,-1-1 0 16,-1 1 5-16,11 0 8 0,-17-1-11 16,9 1-4-16,8 0-9 0,-16 0 9 0,9 0-11 15,7 0 18-15,-17 0-5 0,10 0 0 0,7 0 0 16,-14 0-13-16,14 0 19 0,-13 0-17 15,6 0 16-15,7 0-10 0,-17 1-2 0,10-1 1 16,7 0 12-16,-17 1-4 0,10 1-2 0,7-2 5 16,-14 2-7-16,4-2-1 0,10 0 3 0,-13 2 8 15,6-2-11-15,7 0 11 0,-14 0 0 16,7 1-3-16,7-1-3 0,-13 2 6 16,5-2-11-16,2 1-2 0,6-1 3 0,-11 3 7 15,5-1-3-15,-2-1-14 0,8-1 9 16,-13 1 1-16,7 3-4 0,2-2 6 0,4-2-5 15,-14 2-10-15,11 0 28 0,-4 2-31 0,7-4 20 16,-10 1 3-16,10-1-2 0,-8 3 0 16,2 0 2-16,6-3-13 0,-7 2 8 0,7-2-10 15,-6 2 5-15,2 3-11 0,4-5 1 0,-7 2 5 16,7-2 7-16,-4 6-4 0,4-6 1 0,-6 4-4 16,3-3 10-16,3-1-15 15,0 0 7-15,-4 7 3 0,4-7 0 0,-3 6-3 16,3-6-12-16,0 0-8 0,-3 7 5 0,3-7 5 15,0 0-8-15,0 4 0 0,0-4 11 16,0 6-3-16,0-6-2 0,0 6 2 0,0-6-10 16,0 0 30-16,0 6-27 0,0-6 25 0,0 7-6 15,3-3-6-15,-3-4 17 0,0 4-15 16,0-4-8-16,3 6 7 0,-3-6-1 0,0 7 17 16,0-7-13-16,4 4 0 0,-4-4 11 0,0 4-21 15,0-4-3-15,0 0 21 0,3 4-2 0,-3-4-6 16,3 6 8-16,-3-6-13 0,3 2 13 15,-3-2 11-15,4 6-4 0,-4-6-32 0,3 4 7 16,-3 1 18-16,4-3-16 0,-4-2 16 16,4 7 13-16,-1-1-10 0,-3-6 10 15,3 4 5-15,0 0-29 0,-3-4 9 0,4 4 4 16,-1 0-4-16,-3-4-1 0,4 4 3 0,-4-4 10 16,3 6-17-16,1-3 4 0,-1 3 11 0,-3-6-11 15,7 6 16-15,-3-4-21 0,2 2 14 16,-3 0 6-16,5-1-14 0,-2 3 7 0,-2-4-3 15,3 4 4-15,2-2-4 0,-1 0 1 0,2 3 4 16,-3-4 9-16,2 2 22 0,2-1-40 16,-1 2 9-16,4-3-7 0,-4 2 11 0,1-2-1 15,3 3 8-15,-4-4-11 0,4 4 11 0,-4-3 3 16,3 2-14-16,1-3-12 16,-1 3 3-16,-3-3 9 0,5 0 6 0,-2 4 0 0,1-3 2 15,-1-2-2-15,1 3-18 0,0-2 5 16,0-1 15-16,-4 3-20 0,3-2 18 0,1-1-10 15,-1 0 9-15,-2 1-1 0,2 2-4 16,-2-4-14-16,3 3-21 0,-1-3 43 0,-2 1-15 16,2 3 10-16,-3-4-10 0,4 2 13 0,-4-1-8 15,0-1 10-15,4 4-17 0,-4-2 15 16,1-2-16-16,-1 0-5 0,0 0 6 0,1 1 7 16,-1-1-5-16,0 1 10 0,-2 1-23 0,1 1-2 15,1-3 15-15,0 1 0 0,1-1 3 16,-4 1 2-16,3-1 2 0,1 2-9 15,-2-2 2-15,1 0 8 0,2 1 12 0,1 2-23 16,-2-3 14-16,2 1-4 0,0-1-12 0,-2 3-2 16,2-3 14-16,2 0-7 0,1 5 16 15,-2-4-6-15,0-1-2 0,3 1-3 0,-1-1-8 16,-1 3-2-16,-2 0 0 0,4-2-3 0,-3-1 8 16,3 1 0-16,-3 1 23 0,3-1-7 15,-1-1-19-15,-1 3-20 0,1-3 23 0,-1 1 5 16,1-1 8-16,2 0-16 0,-2 0 3 0,-1 0 5 15,7-1-7-15,-4 1-8 0,-1-3 22 16,0 2-1-16,4-1-14 0,-4 1-12 16,3 0 22-16,-6-4 6 0,3 3-3 0,1 1-4 0,-2-4 12 15,-1 2-24-15,1-1 6 0,1 1 21 16,-3-2-16-16,0 1-2 0,-1-2-6 16,0 3 0-16,-2-2 9 0,3-2-9 0,-3 3 8 15,-1-2 0-15,3-1 13 0,-2 3-18 0,-2-2-15 16,1 2 15-16,-2-3 7 0,2 2 1 0,-3-2-16 15,3 3 11-15,-3-2 0 0,0 2-14 16,2-3 19-16,-2 1 5 0,1 2-8 0,-1-2-5 16,-1 0 15-16,1 2-20 0,0-3 8 15,0 1-1-15,0 2 9 0,-1-2-4 0,1 1-9 16,0 1-3-16,0-3-6 0,-1 4 4 16,-2-1 17-16,3 0-8 0,0-3 16 0,-3 5-20 15,2-3-3-15,-2 4 7 0,2-5 8 0,-3 3-4 16,-3 3 9-16,11-7-23 0,-7 6 13 15,-1-1 6-15,-3 2 1 0,7-6-9 0,-4 4 5 16,-3 2 4-16,3-6 9 0,-3 6-8 0,5-5 7 16,-5 5-2-16,3-5 5 0,-3 5-7 15,3-6-9-15,-3 6-2 0,3-6 3 0,-3 6 5 16,0-4-3-16,0 4 5 0,0-7 3 0,0 7-15 16,0-7 2-16,0 7 5 0,-3-4 11 15,3 4-19-15,-3-7 1 0,-1 3-1 0,0 0 1 16,-2 2 5-16,-1-4-8 0,0 0 2 15,-4 3-20-15,1 2 28 0,1-5-15 0,-2 4 3 16,1-3 9-16,0 3-4 0,3 0-13 16,-4-2 12-16,4 4-20 0,-3-3 6 0,0 2-14 15,3-2-15-15,-3 1-10 0,-1 1 23 0,1 0-26 16,4 1 26-16,-4 0-54 0,-1-1-69 16,11 1 10-16,-17 0-15 0,6-1-54 0,2 1 5 15,-5 1-58-15,3-1-428 0,1 0 76 0</inkml:trace>
  <inkml:trace contextRef="#ctx0" brushRef="#br0" timeOffset="146507.63">18615 4725 581 0,'4'-8'250'16,"-1"0"-32"-16,-2 2-26 0,-1 3-8 16,0 3-5-16,-1-9-25 0,1 3-3 0,-3-1-28 15,-4 4 0-15,0-4-26 0,-3 2-13 0,-8 2 9 16,-1 2-17-16,-5-4-14 15,-4 4 2-15,-3 1 74 0,-3 3-30 0,-11 1-19 16,-16 2 3-16,-1 0-17 0,-3 3 9 0,-3 2-10 16,-3 0-20-16,1-1 2 0,-1 2 3 15,0-1-20-15,-9 4 12 0,-1 1-23 0,19-4 0 16,1 4-5-16,-1-1-5 0,4 1 5 0,0 1-5 16,3 0-8-16,3 1 13 0,5 1-7 0,5 1-6 15,2 1 8-15,9 0-18 0,4-5-3 16,7 2-2-16,-1 5 8 0,8-5 2 0,2 1-8 15,1 3-2-15,3-1 0 0,4 1 0 0,3 1 13 16,3-1-14-16,4 1 6 0,3 4 6 16,7-2-12-16,0 0-4 0,10 5 10 15,7-2-7-15,5-2 1 0,2-2 4 0,9-3-8 16,2-4 4-16,9-1 19 0,4-3-2 0,7-1-19 16,13-1 0-16,-9-5 18 0,-1-2-17 15,1 0 2-15,2-7 12 0,4 2-14 0,14-4 1 16,2-2 19-16,-2-2-13 0,-1-3-2 0,-5 2 4 15,-2-5-2-15,-5 2 3 0,-5-3 7 16,-9-1-7-16,-4 3 2 0,-3-3-5 0,2 2-3 16,-5-3 13-16,-4 1-2 0,-1 1-8 0,-3-1 5 15,-7-1-7-15,-2 0 7 0,-8 1 18 16,-7 1 0-16,-3 0-10 0,-4-1-8 16,1 0 20-16,-7 0-2 0,0 0-5 0,-1 1 0 15,-6-1-2-15,0 1 2 0,-4-1-3 0,-3 3 16 16,-3-5-19-16,-8 2 1 0,1-6 3 0,-10 4 9 15,0-2-25-15,-5 1 10 0,-12-5 1 16,-5 0-1-16,-2 2 3 0,-4 2-6 0,-3 0-14 16,-4 2 2-16,-9 3-3 0,-1 0 8 0,-17 1 2 15,13 4-4-15,-3 2 2 0,7 2 2 16,0 2-9-16,4 2-6 0,13 2 0 0,6 2-18 16,-1 2-25-16,5 1-18 0,-3 4 2 0,6-2-25 15,-2 5-36-15,3 0-67 0,3-3-176 16,1 7-443-16,2-3 71 0,7 1 85 15,5-5 29-15</inkml:trace>
  <inkml:trace contextRef="#ctx0" brushRef="#br0" timeOffset="148490.27">18420 4967 593 0,'7'-6'274'0,"-7"4"-41"16,0 2-69-16,0 0-8 0,3-6-28 15,-3 6-13-15,0-7-7 0,0 7-8 16,-6-8-3-16,2 5-25 0,-2 0 17 0,-1-3-25 16,-4 2-13-16,-2-1 13 0,-5 1-18 15,2 1 72-15,-5 2-8 0,-3-4-13 0,-7 4-17 16,0-2-1-16,-3 3-20 0,-3 0 15 0,-4 0-7 16,-4 0-19-16,1 3 4 0,2 1-4 0,-1-2-4 15,2 2-16-15,2 1 5 0,2 2-12 16,3 0-14-16,0-1 9 0,7 1 12 0,2 1-28 15,5 0 26-15,-1 3-6 0,4-1-5 16,0 0 1-16,3 1-3 0,4 2-16 16,1-3 18-16,5 2-12 0,1 1-8 0,3-1 12 0,0 3-1 15,6-1-9-15,4 3 3 0,5 0 0 16,1-1-3-16,5 2-12 0,6-2 33 0,4 0-3 16,0-1-15-16,13 0 8 0,4-1-3 15,-7-4-5-15,0-3 13 0,0 0-26 0,3-1 8 16,1-4 0-16,-1 1 15 0,0-2-18 0,1 2 21 15,2-3-8-15,-1 0 3 0,-2-3-16 16,1 3 21-16,-5-1-3 0,1-2-12 16,1 1 7-16,-8-3 0 0,0 3-13 0,-3-4 6 0,-1 3 7 15,-5-4 3-15,2 0 7 0,-4 3-2 16,-2-3-5-16,0-1 9 0,-2 0 6 16,-4-1-10-16,-2 0 3 0,1-4-11 0,-4 2-3 15,-3-3 6-15,1 2 7 0,-2-3 1 0,-3 0-16 16,-3 1 7-16,0 1-4 0,-6-4 7 15,-2 0-5-15,-5 1-2 0,-8-5-8 0,-6 4 7 16,-17-3 1-16,0 3 7 0,-5 0-7 0,-2 3-6 16,-3 4 16-16,-1 2-18 0,0-1 5 0,3 5-10 15,8 2 7-15,-17-1 0 0,6 3-7 16,8 3-3-16,-12 2-15 0,8 2-5 0,10-3-23 16,3 3-31-16,4 1-29 0,6 0-63 0,5 0-28 15,5-5-62-15,5 5-506 0,2-2 30 16,5 1 89-16</inkml:trace>
  <inkml:trace contextRef="#ctx0" brushRef="#br0" timeOffset="149132.53">17392 4942 729 0,'-3'-6'253'0,"3"6"1"0,0 0-16 0,0 0-28 16,0 0-16-16,0 0-27 0,0-4-6 0,0 4-15 16,0 0-13-16,0 0-20 0,0 0-16 15,0 0-13-15,0 0 6 0,9-4-21 0,-9 4-2 16,7 0-11-16,-7 0 3 0,14 4-13 15,-7-2-8-15,-1-1-2 0,4 0 8 16,-2 4-11-16,2-3-2 0,0 0-11 0,1 3 3 16,-1-2-2-16,3 3 9 0,1-4-22 0,-1 4 7 15,2-1-10-15,-2 1 8 0,1 0 5 0,-1-2 10 16,-3 1-23-16,4 2 1 0,-4-4 6 16,4 3 6-16,-4-2-15 0,0 0-3 0,-3 1-13 15,4-1-10-15,-1-1-31 0,0 2-5 0,-2-3-51 16,1 4-74-16,-2-3-41 0,-4-1-162 15,5 1-393-15,-2-3 42 0,-6 0 98 0</inkml:trace>
  <inkml:trace contextRef="#ctx0" brushRef="#br0" timeOffset="149585.06">17955 4775 709 0,'0'0'230'0,"0"0"-15"15,0 0-23-15,0 0-23 0,0 0-18 0,0 0-10 16,0 0-34-16,4 7 6 0,-4-7-19 15,0 4-1-15,0-4-19 0,0 9 0 0,3-4-2 16,-3-2-3-16,0 4-20 0,0 0-16 16,3-2 18-16,-3 1-5 0,0 1-10 0,1 0 0 15,2 1 10-15,-3-1-15 0,4-1-14 16,-1 2-11-16,0 0-32 0,-2 1-15 0,2 0-33 16,0 1-29-16,1-4-63 0,-1 3-16 0,-3-3-220 15,6 1-340-15,2-1 87 0</inkml:trace>
  <inkml:trace contextRef="#ctx0" brushRef="#br0" timeOffset="149896.43">18550 4667 752 0,'0'0'233'16,"0"0"-31"-16,0 0-25 0,0 0 10 15,0 0-41-15,0 0 2 0,0 0-15 0,0 0-20 16,-4 12-1-16,1-6-32 0,0 1 14 0,-4 1-9 16,4 1-21-16,-4-1 0 15,0 0 0-15,0 2-13 0,1 1 3 0,-1 2 5 0,-1-2-6 16,-1 1-12-16,2-1-23 0,0 0-15 15,0 1-21-15,3-3-2 0,-2 1-78 16,2 0-9-16,4-2-29 0,0 0-53 0,-3-1-101 16,7 0-465-16,2 0 87 0,1-3 51 0</inkml:trace>
  <inkml:trace contextRef="#ctx0" brushRef="#br0" timeOffset="150191.67">19011 4784 696 0,'11'0'207'15,"-11"0"-7"-15,0 0-24 0,0 0-14 0,0 0-14 16,0 0-30-16,0 0-8 0,0 0 8 15,0 0-24-15,-3 8-14 0,3-8 2 0,-11 8-8 16,4-1-8-16,-3 2 1 0,-4 0-16 0,1 0-7 16,-1-1 4-16,1 3-22 0,-1 2 23 15,0-3-47-15,4 0-25 0,-7 5-28 16,4 1-13-16,1-1-31 0,-1-2-105 0,4-5-43 16,-2 6-471-16,4-3 46 0</inkml:trace>
  <inkml:trace contextRef="#ctx0" brushRef="#br0" timeOffset="150492.87">19415 4878 639 0,'0'0'310'0,"0"0"-39"0,0 0-25 0,0 0-31 16,0 0-10-16,0 0-16 0,0 0-22 15,-31 8-21-15,14-2-8 0,0-1-15 0,-3 1 0 16,-1 2-24-16,0 2 4 0,-6 1-26 0,1-1-13 16,-2 5-29-16,1-1-24 0,-1 0-14 0,0 1-20 15,1 2-72-15,0 0-84 0,-1-1-77 16,8-3-553-16,0 2 70 0,2-2 88 0</inkml:trace>
  <inkml:trace contextRef="#ctx0" brushRef="#br0" timeOffset="150820.43">18820 5195 563 0,'0'0'227'16,"0"0"-24"-16,0 0-24 0,0 0-5 15,0 0 0-15,14 5-36 0,-10-2-15 0,-4-3 5 16,7 6-28-16,-1-2 2 0,1 3-15 0,-4 1-2 15,5-1-21-15,-2 1 5 0,-2 2-3 16,5-2-7-16,-5 6-13 0,3-3 8 16,-3 3-28-16,2-1-3 0,-2 2-23 0,2 0-16 0,-3-1-37 15,-2-1-50-15,3 1-27 16,-4-2-52-16,0 1-59 0,0-2-511 0,-4 1 97 0</inkml:trace>
  <inkml:trace contextRef="#ctx0" brushRef="#br0" timeOffset="151116.94">18365 5385 826 0,'0'0'195'0,"-6"-1"-19"0,6 1-22 0,0 0-13 16,0 0-23-16,0 0-14 0,0 0-14 16,0 0-8-16,0 0 8 0,-10 8-29 15,10-3 13-15,0 1-7 0,-3 2-21 0,3 1 8 16,-1 0-11-16,-2 3 1 0,-1-2-9 0,1 2-14 16,-1 0-6-16,1-1-10 0,-1 3-28 0,1-4-10 15,-3 2-33-15,2 0-60 0,0-1-86 16,1-2-65-16,-1 4-429 0,-2-5 68 0</inkml:trace>
  <inkml:trace contextRef="#ctx0" brushRef="#br0" timeOffset="151416.09">18082 5350 575 0,'-7'-3'251'0,"7"3"-33"16,-10-5-24-16,3 5-17 0,7 0-11 0,-14 1-25 16,4 3-15-16,-1 2-6 0,-2 1-5 15,-4 1-30-15,0 6 4 0,0-3-4 16,0 3-19-16,0 0-15 0,-1 1-2 0,2-1-21 15,-2 3-12-15,2 0-9 0,-2-1-48 0,1-3-28 16,0 6-26-16,1-5-86 0,1 0-42 16,-1 1-481-16,2-5 39 0</inkml:trace>
  <inkml:trace contextRef="#ctx0" brushRef="#br0" timeOffset="151652.14">17555 5301 591 0,'-27'3'217'15,"0"4"-17"-15,-1 0-18 0,5 3-21 0,-8 3-7 16,0-1-24-16,0 2-10 0,-10 5 6 0,7 2-39 15,6-7-5-15,-2 1-51 0,2 2-44 16,5-2-33-16,-1 2-98 0,3-2-496 0,8-4-35 16</inkml:trace>
  <inkml:trace contextRef="#ctx0" brushRef="#br0" timeOffset="152537.54">17565 4503 709 0,'1'-6'197'0,"-1"6"105"16,3-5-41-16,-3 5-31 0,0 0-15 16,0-6-23-16,0 6 5 0,0 0-33 0,-10-5-21 15,10 5-17-15,-7 0-3 0,7 0-21 0,0 0 3 16,-18 5-41-16,9 0 5 0,2-1 3 16,0 4-16-16,-3 0 0 0,3 3 3 15,0 2-2-15,1 2-11 0,1-2-18 0,-1 2-5 16,3-1-5-16,2-3 5 0,1 3-13 0,1-3 0 15,2 2-2-15,3-3-11 0,2-1 9 0,2 1 6 16,0-2 1-16,4-2-5 0,2-2-16 16,-1 1 16-16,1-3 5 0,-1-2-11 0,1-3 6 15,2-3-3-15,-2 1 8 0,2-1-3 0,-5-3-10 16,1-4 13-16,-1 2 2 0,-2-3-10 16,-4-3 11-16,0 6-6 0,-1-4-8 0,-3 1-4 15,-3 2-3-15,-3-1 5 0,0 1 5 16,-4 0-13-16,-3 1 6 0,-1 3-16 0,1-2 10 0,-3 3 3 15,-1 2-16-15,4 2-17 16,-4 0-11-16,4 0-22 0,0 3-14 0,-1 3-35 16,5 0-41-16,-1 0-52 0,-3 2-89 0,10 2-519 15,0 0 68-15,0-4 103 0</inkml:trace>
  <inkml:trace contextRef="#ctx0" brushRef="#br0" timeOffset="152802.32">18164 4351 775 0,'0'0'184'16,"0"0"-27"-16,3-5-9 0,-3 5-17 0,0 0-11 15,0 0-23-15,0 0-5 0,0 0 13 16,0 0-31-16,4 13-7 0,-4-6-31 0,3-2 10 16,-6 2-15-16,6 1-54 0,-3 2 0 15,0 3-41-15,0-1-49 0,-3 2-41 16,0 2-20-16,3 0-514 0,3-4 68 0</inkml:trace>
  <inkml:trace contextRef="#ctx0" brushRef="#br0" timeOffset="153284.68">18755 4376 839 0,'0'0'277'0,"4"-5"-19"0,-4 5-25 0,0 0-31 16,6-3-20-16,-6 3-8 0,0 0-23 0,8-2-15 15,-8 2-8-15,10-3-18 0,-3 1-13 16,-7 2-10-16,14 0 8 0,-14 0-29 0,13 2-7 16,-6 1-13-16,-1-2-7 0,2 2-11 0,-2-2-3 15,-2 4-22-15,2-2 17 0,-2 3-17 16,-1 0-6-16,1-1 1 0,-4 2-1 0,-4 1-2 15,1 2-10-15,-1 3 23 0,-5-1-16 0,-1 1 8 16,-1-2-10-16,4 0 4 0,-3 0 4 16,2-2-8-16,-1-1-6 0,5 0-7 15,-2 0 8-15,2-4 5 0,-3 2 20 0,6 0-8 16,-2-4 11-16,3-2-10 0,0 0-1 0,0 0 1 16,0 0 7-16,14 2-2 0,-14-2 0 0,20-7-6 15,-6 4-2-15,-3 2 8 0,6-5-13 16,-1 3 7-16,2-2-7 0,-1 2-3 0,0-1-50 15,1 2-37-15,-2 0-48 0,-1 2-98 0,1 0-309 16,-2 0-216-16,0 0 55 0,3 0 112 16</inkml:trace>
  <inkml:trace contextRef="#ctx0" brushRef="#br0" timeOffset="155049.46">16732 5186 573 0,'0'0'248'0,"-7"-2"-25"15,7 2-16-15,-4-2-15 0,4 2-23 0,-10 0-10 16,10 0-44-16,-14 4 8 16,4 2-11-16,1-1-12 0,-3 7-8 0,-1 1-12 15,-4 3-9-15,3 6-7 0,-6 3 0 0,3 0-2 16,3 1-11-16,1-1 8 0,2-2-46 15,1 0 2-15,3-2 18 0,1-3-17 0,1-1 17 16,2-2 0-16,0-1-15 0,3-2-5 0,0 0 13 16,3-2-16-16,0-1 8 0,5-2 5 15,-1 1-21-15,-1-5 11 0,4 1 8 0,1-2-39 16,-1-1 31-16,0-1-3 0,1-1 8 0,-1-4-6 16,0 2 9-16,1-3-13 0,-2-1-1 0,-2-2 4 15,-3 5 1-15,3-5-1 0,-4 0 4 16,1 2-25-16,-4-1-1 0,0 1-14 15,-4 0 2-15,-2 4-23 0,1-2-18 0,-4 2-23 16,2 3 13-16,-3 0-37 0,10 0-34 16,-18 1-32-16,8 2-100 0,0 1-470 0,3-1 76 15,3 4 29-15</inkml:trace>
  <inkml:trace contextRef="#ctx0" brushRef="#br0" timeOffset="155520.26">16739 5422 657 0,'0'-5'282'0,"3"-1"-8"16,-3-2-110-16,0 5-13 0,0 3-13 0,0-9-13 16,3 3-7-16,-2 3-16 0,2-1-12 15,4 1-6-15,-1-2-14 0,5 2-14 0,-1-1 18 16,0 2-28-16,4 1 0 0,-1 0-12 0,1 1-14 15,-3 1-12-15,2 0-6 0,1 4-9 16,-4-4-29-16,1 3 13 0,-1 1-13 0,-3 3-5 16,-1-4 8-16,2 3 22 0,-8 1-14 0,0-1-1 15,-2 3 16-15,-4-1-10 0,-1 4-1 0,-2-2 16 16,-2 2-26-16,1-3 16 16,0-1 2-16,-4 1-18 0,7-2 24 0,-3 0 2 15,2-1-6-15,2 0 6 0,-1-3-3 0,1 2 16 16,2-3-3-16,1 2 18 0,0-1-10 15,3-4-5-15,-5 6-11 0,5-6 16 0,0 6 15 16,0-6-5-16,5 4 0 0,-5-4 0 0,9 4 8 16,-2-4-21-16,0 3 8 0,3-2-2 15,-3 0 7-15,0 2-26 0,3-3 13 0,1 1 3 16,-5 1 0-16,4 4 0 0,-2-5-16 16,-2 0 8-16,-2 5-7 0,2-2 2 0,-5 3 5 0,-2-1 25 15,-2 2-14-15,-4 3 2 0,-7 3-11 16,1-2 6-16,-8 4-18 0,0 0 0 0,-5 2-10 15,2-1-60-15,-4 3-35 0,1-7-61 0,2-6-52 16,-12 17-483-16,7-6 27 16</inkml:trace>
  <inkml:trace contextRef="#ctx0" brushRef="#br0" timeOffset="156194.43">17860 4393 726 0,'3'-5'203'0,"-3"5"-9"16,0 0-12-16,0-4-11 0,0 4-25 0,0 0-15 15,0 0-24-15,0 0-7 0,0 0-13 0,0 0-5 16,0 0-13-16,-31 9-12 0,14 1 14 16,-10 5-14-16,-14 9 1 0,-3 2-9 15,-1 3-16-15,-2 2-2 0,1 2-36 0,2-2-31 16,-11 6-71-16,11-6-88 0,-4 1-66 0,7-3-445 16,0-4 94-16,14-5 13 0</inkml:trace>
  <inkml:trace contextRef="#ctx0" brushRef="#br0" timeOffset="156760.29">17460 4175 573 0,'0'-5'228'0,"0"5"-16"0,0 0-30 16,3-7-21-16,-3 7 13 0,0 0-20 0,0 0-36 16,0 0-11-16,0 0 8 0,0 0-33 0,0 0 0 15,0 0-18-15,0 0-3 0,0 0-4 16,3 21-24-16,-3-13-10 0,0 4 15 0,0 5-4 15,0 4-32-15,-3 3-43 0,3-6-181 0,-3 15-518 16,-1 1 41-16,1-7 82 0</inkml:trace>
  <inkml:trace contextRef="#ctx0" brushRef="#br0" timeOffset="163668.79">19056 8650 586 0,'0'0'202'0,"0"0"-28"0,0-6 56 0,0 6-10 16,0 0-20-16,0 0-18 0,0-4-21 15,0 4-15-15,0 0-23 0,0 0-5 0,7-5-6 16,-7 5-17-16,10-2-5 0,-2 2-19 0,2-1 1 15,3 0 5-15,4-2-21 0,7 1 0 0,0 2-12 16,6-2-44-16,5-3-18 0,6 4-41 16,3-1-87-16,17-4-48 0,-2 3-605 15,3-4 87-15,-1 0 37 0</inkml:trace>
  <inkml:trace contextRef="#ctx0" brushRef="#br0" timeOffset="164320.67">20236 8568 724 0,'0'0'241'15,"0"0"-44"-15,-7-2-11 0,7 2-17 16,0 0-23-16,0 0-7 0,0 0-22 0,0 0-2 16,37-6-2-16,-12 2-18 0,2-2-24 15,10-1 4-15,1 1-24 0,17-3-5 0,3 0-33 16,3 2-52-16,4 1-20 0,0 0-156 16,0-1-320-16,3 1-194 0,-7 2 104 0</inkml:trace>
  <inkml:trace contextRef="#ctx0" brushRef="#br0" timeOffset="165013.85">21306 8336 798 0,'0'0'256'0,"0"0"-13"0,0 0-28 0,0 0-92 16,0 0 8-16,0 0-16 0,0 0 5 16,0 0-2-16,0 0-44 0,0 0 8 15,24-10 0-15,-7 8-13 0,7-4-15 0,7-1-8 16,9-1-18-16,15-2 28 0,3 2-40 0,7-1-126 15,-7 1-169-15,14 6-497 0,4-7 100 16,8-5 80-16</inkml:trace>
  <inkml:trace contextRef="#ctx0" brushRef="#br0" timeOffset="165793.07">22325 8326 583 0,'-7'-2'236'0,"7"2"-9"0,0 0-35 0,-3-5-23 16,3 5-10-16,0 0-8 0,0 0 3 0,0 0-24 16,0 0 8-16,0 0-20 0,0 0-5 15,0 0-24-15,-5-3-2 0,5 3-15 0,0 0 7 16,0 0-22-16,0 0 2 0,24-1-11 0,-10-3-109 15,0 3 25-15,10-1-20 0,7 1-54 16,3 0-64-16,6-4-54 0,22 4-520 0,0-6 49 16,7-1 101-16</inkml:trace>
  <inkml:trace contextRef="#ctx0" brushRef="#br0" timeOffset="167183.57">23292 7936 665 0,'0'0'192'0,"0"0"-31"16,0 0-12-16,-1-4 17 0,1 4-69 0,0 0 11 15,0 0-29-15,0 0-2 0,0 0-3 16,0 0-25-16,0 0 12 0,0 0-15 0,0 18 3 15,1-10-11-15,-1 2-7 0,0 0-16 0,3 5-9 16,-3-1-6-16,0 4-41 0,0 0-5 16,0-1-113-16,4 4-13 0,-8-1-30 15,4 3-476-15,0-4 35 0</inkml:trace>
  <inkml:trace contextRef="#ctx0" brushRef="#br0" timeOffset="167607.77">23664 7975 808 0,'0'0'264'0,"-10"-1"-28"0,10 1-19 16,-10-3-22-16,10 3-26 0,-14 4-16 15,7-1-17-15,-3 1-21 0,0 4-13 0,3-2 1 16,0 5-19-16,0 0-2 0,1 2-13 0,1-1-15 16,-1-4-3-16,6 6-5 0,-3-3-20 15,3-1 5-15,0 3-6 0,3-4-7 0,0 1-3 16,1-2 1-16,6 1-1 0,-3-1-23 0,0-2 19 16,4-4-4-16,-1 3-4 0,3-3 7 0,-2-2-7 15,2-1 7-15,-3-3 3 16,1 1 2-16,-1-3 8 0,0 2-20 0,0-5 2 0,-3-1 8 15,0-1-3-15,-4 1 0 0,1-4 8 16,-4 4-8-16,4 0-5 0,-8-3 8 0,0 3 10 16,-2 0-25-16,-1-2 12 0,0 2-5 15,-3 0-18-15,-1 2 11 0,1 1 2 0,0 4-18 16,0 1 0-16,0-3-8 0,-1 7-22 0,11-2-55 16,-14 5-20-16,5-2-81 0,5 4-68 15,0 0-537-15,4-1 113 0,0-1 46 0</inkml:trace>
  <inkml:trace contextRef="#ctx0" brushRef="#br0" timeOffset="167957.43">23927 7976 778 0,'0'0'297'0,"-6"-8"-21"16,3 6-23-16,3 2-27 0,-2-8-29 15,2 8-21-15,-6-6-22 0,6 6-18 0,-3-2-19 16,3 2-4-16,0 0-16 0,0 0-15 0,0 0-15 16,-10 11-8-16,7-4-13 0,3 0 2 15,0 0-12-15,3 1-8 0,-3-2-12 0,3 5-11 16,1-3 8-16,2 1-3 0,2-5 0 16,-2 3-2-16,4 1 5 0,0-5-6 0,1 1-7 15,-1-3 0-15,0-1 13 0,1 0-5 16,-1-1 10-16,1-3-21 0,-1 1 8 0,-4-5-2 15,1 1 4-15,1 0-7 0,-2-3 18 0,-3 2-13 16,0-1-2-16,-2 1 5 0,-3-2 10 0,-3 2-11 16,2 1-4-16,-5-1-11 0,-2 4 16 15,0-2-11-15,-4-1 3 0,1 4-2 0,-1 3-37 16,3-1-4-16,-2 1-11 0,-1 1-30 0,4 2-42 16,4 4-50-16,-2-1-62 0,2 1-569 15,6-2 78-15,0 2 66 0</inkml:trace>
  <inkml:trace contextRef="#ctx0" brushRef="#br0" timeOffset="168377.18">24228 7926 675 0,'-7'-2'266'0,"7"2"-20"15,-3-6-15-15,3 6-22 0,0 0-40 0,-10-2-5 16,10 2-15-16,0 0-37 0,-7 9 11 16,1-6-10-16,1 5-18 0,2 5-21 0,0-4 15 15,2 1-25-15,0 0-10 0,-4 3 5 16,5-3-26-16,0 0-5 0,0 3 13 0,5-4-23 16,-3 1 5-16,1-2-10 0,4-1 2 0,-3 1-2 15,3-3 3-15,2 0 12 0,-2-3-23 16,1 2 5-16,1-4 3 0,-9 0-8 0,21-6 3 15,-9 4 7-15,-4-4 6 0,3-4-6 0,-1 3-15 16,0-1 13-16,-2-4 2 0,-2 2-10 0,-2-1 3 16,2 1 5-16,-2-4 2 0,-4 4 8 15,3 0-15-15,-3 1 5 0,-3-4 2 0,2 5-5 16,-2 0-15-16,0 4 0 0,-1-2 2 0,-2-1-12 16,2 4-8-16,4 3-36 0,-13-1 21 15,13 1-42-15,0 0-32 0,-11 8-103 16,11-8-69-16,-6 6-518 0,6 1 106 0,0 1 18 15</inkml:trace>
  <inkml:trace contextRef="#ctx0" brushRef="#br0" timeOffset="168753.48">24519 7968 765 0,'-3'-3'274'0,"3"3"-26"0,-4-8-20 15,4 3-31-15,0 5-8 0,-6-3-25 16,6 3-23-16,-4-6-21 0,4 6-7 0,0 0-18 16,-9 0 2-16,9 0-18 0,-8 6 1 0,8-6-9 15,-7 9-20-15,1-1-5 0,1 1-12 16,2-1 9-16,0 2-7 0,-1 0-10 0,4-2-6 16,-3 2-10-16,6 1-17 0,-6-2 12 0,6-1-10 15,0-1 7-15,-2-2 11 0,2 3-10 0,4-2-6 16,-3 0 11-16,-1-4-1 0,4 1 6 15,2 1-13-15,-1-4 8 0,-8 0 10 0,17-4-13 16,-10 1 8-16,5 1-8 0,-4-4 8 16,2-1-13-16,-2 0 18 0,-1-1 2 0,4 1-7 15,-6-3-11-15,2 2 14 0,-3-2-14 0,2 2 9 16,-2-1-9-16,-1 1 11 0,-3 0-10 16,0-1-9-16,0 2-1 0,0-1-1 0,-3 3-5 15,3-1 6-15,-3-1-4 0,-1 0-14 16,-2 4-3-16,1 2 5 0,5 1-39 0,-10-4-27 15,10 4-47-15,-13 4-87 0,2-3-414 0,4 6-113 16,-2-4 66-16,2 3 116 0</inkml:trace>
  <inkml:trace contextRef="#ctx0" brushRef="#br0" timeOffset="169792.24">24307 8076 138 0,'0'0'23'0,"0"0"7"0,0 0 14 16,0-7 0-16,0 7-29 0,0 0-41 15,0-3-15-15,0 3 26 0,-3-6 33 0,3 6-8 16,0 0-53-16,3-9 43 0,-3 9 10 0,0-2 10 15,0 2-9-15,0-6-6 0,0 6-23 16,3-7 10-16,-3 7 29 0,6-4-4 0,-6 4-19 16,2-6 2-16,4 5-120 0,-2-3 74 0</inkml:trace>
  <inkml:trace contextRef="#ctx0" brushRef="#br0" timeOffset="170709.15">24556 7944 496 0,'0'0'164'16,"0"0"-16"-16,0 0-12 0,3-1-18 0,-3 1-21 15,0 0-15-15,0 0 2 0,0 0-35 16,0 0 12-16,0 0-2 0,0 0-13 0,-3 22-10 16,0-16-15-16,0 5 4 0,2 0 11 0,-2 4-23 15,0-4 30-15,-1 5-14 0,1-1 4 0,-4-4-7 16,4 4 12-16,-1 2-25 0,1-3-3 15,-1-3 10-15,-2 3-2 0,3-3 5 16,-1-1-2-16,0-2-8 0,1 2 10 0,1-3 5 0,-3 1 33 16,5-1-25-16,-3-4-5 15,0 1 46-15,3-4-47 0,0 0 14 0,0 0-21 16,0 0 5-16,-1-17-23 0,2 9 8 0,5-6 87 16,-1-1-23-16,0 1-8 0,3-7 7 0,1 3-9 15,-2-4-6-15,0 2-17 0,4 2 7 16,-5-4 11-16,1 10-27 0,0-5 24 0,0 3-2 15,-3 2-1-15,-1-1 3 0,0 3-5 0,0 2-13 16,0 1-24-16,-2-1-1 0,2 1-9 16,-3 4 1-16,0 3-8 0,0 0-8 15,0 0-2-15,0 0 10 0,0 0 3 0,-16 18-3 16,9-5-3-16,-1-1 13 0,-2 6-25 0,2-1 25 0,-5 1-25 16,4 2 7-16,-1-4 11 15,2 1 7-15,1-5-10 0,1 3-2 0,-1 2-6 16,1-4 3-16,1-1-13 0,-1-2-3 0,5-2 1 15,-2 2-1-15,0 0 1 0,0-5 15 16,2 2 5-16,0-1-5 0,1-6 7 0,-2 2-22 16,2-2 12-16,0 0 11 0,0 0-16 0,0 0 13 15,13-20 23-15,-9 8-18 0,4 0 10 0,-2-2-2 16,1-1-8-16,1 3-2 0,-3-4 5 16,3-1 4-16,1 2-9 0,-5-2 17 0,3 6 9 15,0-4-14-15,-2 0 3 0,-3 5 20 0,4 0-5 16,-2 1 3-16,-1-1-2 0,0 5-14 15,0-3-28-15,-2 3 3 0,-1 1-8 16,4-2-2-16,-4 6 5 0,0 0 2 0,0 0 1 16,0 0 4-16,0 0-10 0,-8 15 3 0,5-7-8 15,0 1 18-15,-1 1-5 0,1 1 5 16,-1 0-8-16,1 0-2 0,0-3 5 0,-1 1-13 16,1-1 8-16,-1-1-13 0,4 0 7 0,-3-3 3 15,3 3 8-15,0-7-7 0,0 7 14 0,0-7 8 16,0 0-20-16,0 0 10 0,0 0 5 15,21-17 0-15,-12 9 11 0,-2-6-14 0,4 3 16 16,-1-3-8-16,0 2-7 0,1-4 0 0,2 1 7 16,-3 0-8-16,-2 2 11 15,2-1 0-15,-4 3-5 0,1 2 10 0,-3-3-8 16,0 4-31-16,-1 5-17 0,0-2-3 0,-3 5-5 16,0 0-67-16,0 0-92 0,-31 15-148 0,14-2-479 15,0 2 116-15,-4 7 48 0</inkml:trace>
  <inkml:trace contextRef="#ctx0" brushRef="#br0" timeOffset="174955.13">22492 7768 609 0,'0'-7'210'16,"0"7"-6"-16,3-4-22 0,-3 4 5 16,0-6-28-16,0 6-21 0,4-7 8 0,-4 7-8 15,0 0-15-15,0-4-3 0,0 4-79 0,0 0-10 16,-4-7 0-16,4 7 4 0,0 0-27 16,0 0-3-16,0 0 8 0,-4-5-3 15,4 5-2-15,0 0 10 0,0 0-16 0,0 0 21 16,0 0-23-16,-19 8 3 0,15-1-6 0,-3 0 1 0,0 0-6 15,0 2 16-15,-2 3 12 16,-2 0-20-16,4 1 0 0,0 2 3 0,-3 0 5 16,0 2-24-16,3 1-4 0,0 4 4 0,-3-4 22 15,3 2-9-15,3-4-2 0,-2 1 0 16,2 3 10-16,-3-2-8 0,4-2-2 0,-1 1 21 16,4 1-14-16,-3 0-7 0,3-4-13 0,-3 3 10 15,3-5 8-15,0 3 0 0,0 0 3 0,3-3-1 16,-3 3-7-16,3-1 0 0,0-3 8 15,-2 2-3-15,2-1 5 0,1-4-10 16,0 3 5-16,2 1 0 0,-2-4-5 0,5 1 7 16,-1 0-2-16,-2-2 28 0,1 1-28 15,3-2 11-15,-2-1-11 0,2 2-13 0,-1 0 10 16,2-4 14-16,-4 4-1 0,3-6 5 0,0 5-12 16,1-5-1-16,-1 1 6 0,0-1 7 0,-2-1-10 15,4 0 16-15,-12 0-24 0,21-3 21 16,-11 1-10-16,0-3-11 0,1-2 26 0,2 0-10 15,0-2-5-15,-2-1 0 0,0 0 17 0,0-4 8 16,1-2-12-16,-1 0-8 0,0-2 7 16,-1 0-22-16,-1-1 86 0,-1-2-12 0,2 3-8 15,-3-6 5-15,3 5-13 0,-3-5-12 0,-1 5 9 16,-2-3-22-16,-1 5 10 0,1-2 8 16,-1-2-26-16,1 4 15 0,-4-1-10 15,0 1-2-15,-4 1 0 0,1-1 4 0,-1 2 6 16,-2 2-10-16,-1-2-21 0,-4 1 20 0,-2 2-12 15,0-2 5-15,-2 4-5 0,-1 3-11 16,1-3 4-16,-1 3-4 0,-1 0 1 0,-1 4-14 16,1-3 4-16,-3 4 2 0,3 0 5 0,0-1-16 15,0 6-12-15,0-1-31 0,-1 1-30 0,2 5-88 16,-2 5-220-16,2-2-409 0,1 4 46 16,5-5 112-16</inkml:trace>
  <inkml:trace contextRef="#ctx0" brushRef="#br0" timeOffset="180005.23">18420 8678 253 0,'0'0'118'16,"0"0"81"-16,0 0 4 0,0 0-19 16,-3-3 3-16,3 3-23 0,0 0-6 0,0 0-14 15,0 0-4-15,0 0-30 0,0 0 16 0,0 0-8 16,0 0-29-16,0 0 1 0,0-7 12 16,0 7-30-16,0 0 15 0,0 0-10 0,0 0-19 15,0 0-1-15,0 0 9 0,0 0-12 0,0 0-3 16,0 0-7-16,0 0-8 0,0 0-3 0,0 0-5 15,6-3-5-15,-6 3 0 0,0 0 3 16,0 0-6-16,7-4-20 0,-7 4 16 0,8-3 2 16,-8 3-13-16,10-1 5 0,-10 1-8 15,13-1 11-15,-6-4 3 0,-7 5-9 16,14-1 6-16,-8 1-18 0,2-1 2 0,2-1 19 16,-3-2-14-16,3 4 6 0,0 0-13 0,0-2 0 15,0 1 15-15,1-2-13 0,-1 2 3 16,0 0-7-16,-2-1 9 0,2 2 1 0,0 0-6 15,0-1 6-15,-3 0-6 0,-7 1-7 0,17-3 13 16,-7 3-3-16,-3-2 2 0,0 2-4 0,-7 0 12 16,20 0-2-16,-13-1-1 0,0 1-22 15,-7 0 10-15,20 0 5 0,-13 0 10 16,4 0 0-16,-4-1-10 0,-7 1 5 0,20 0-12 16,-10-2 17-16,-3 2-5 0,3 0-8 0,-10 0-9 15,21-3 9-15,-14 3-15 0,4 0 21 16,-2-1-3-16,1 1 5 0,-10 0-3 0,21 0 1 15,-14 0 2-15,3 0-5 0,1 0 3 16,-2 0-14-16,1 0 11 0,-10 0 0 0,18 0-10 16,-11 0 10-16,4 0 0 0,-11 0-84 0,16 0 12 15,-6 0 13-15,-2 0 0 0,2-2 11 0,-1 2 12 16,2-1-15-16,-1 2 15 0,0-2 8 16,1 1 7-16,-1 0 1 0,0 0-11 0,4-3 21 15,-4 3-6-15,4-1 4 0,-1 0-4 16,-2-1 3-16,3 2 1 0,-1-1-11 15,4 0 12-15,-6-2-4 0,6 1 7 0,-4 2 11 16,5-1-8-16,-2 1 7 0,-1-3-17 0,1 0 7 16,2 2 11-16,-2 1 2 0,2-2-13 15,-2-2 26-15,2 2-28 0,-1 0 18 0,0 1-16 16,0 0 18-16,0-4-20 0,1 4 7 0,1-3 9 16,-1 2-6-16,-1 1 7 0,3-1 1 0,-2-2-8 15,1 2-23-15,-1 0 28 0,0 0-5 16,-2-3 5-16,5 4-7 0,-4 1-4 0,-3-4 1 15,6 1 8-15,-6 3-6 0,2-2 8 0,-1 1 21 16,1-3-36-16,-1 3 15 16,1-1-20-16,-2 1-6 0,0-3 26 0,0 2-5 15,2 1 3-15,-2 1 2 0,0-1-10 0,0-2-6 16,2 0 17-16,-2 3 9 0,-3 0-7 0,6-2 7 16,-4 1-18-16,1-2 3 0,0 2-7 15,-1 0 2-15,4 1 0 0,-6-2 7 0,6 2-17 16,-4-1 22-16,5 0-4 0,-2-2-3 0,-1 3-5 15,1-2-5-15,1 2 2 0,-3 0 8 16,3-1 5-16,-3 0-8 0,3-2 3 0,0 1 8 16,3 1-5-16,-5 1-1 0,1 0 1 0,2 0 2 15,-5-2-5-15,4 1 15 16,-3-2-15-16,-1 2 0 0,1 0 0 0,0-1-15 16,3 2 12-16,-4 0 3 0,2-1 0 0,-2-3 6 0,4 2-24 15,-4 2 25-15,2-1 16 0,-2 1-2 16,1-1-19-16,0-2-9 0,0 3-1 15,-1-2-5-15,3 1 13 0,-2 1 5 0,0 0-5 16,0 0-5-16,-1-2-5 0,2 1-3 0,1-2 5 16,-2 2 3-16,0 0 5 0,3-1 0 15,-4 2-2-15,2 0-3 0,1-2 5 0,-2 2 2 16,3-3 14-16,-3 1-9 0,2 2-12 0,-1 0 10 16,-2-1-5-16,4 1 3 0,-3 0 15 15,3-1-26-15,-3 1 11 0,-1-3-16 16,4 3 21-16,-3-2-16 0,3 2 16 0,-2-1-8 15,1 1 0-15,1 0 2 0,-3 0 16 0,3 0-26 16,-3 0 1-16,-1-2 9 0,4 2-12 16,-3-1 13-16,0 1-14 0,2-3 16 0,-1 3 1 15,-2-1-24-15,1 1 28 0,-1-1-8 0,-2 1-7 16,2-2 10-16,1 2-2 0,0 0 5 16,-1-1-1-16,1 1 6 0,-1 0-21 0,2-1 21 15,-5 1-20-15,7-3 4 0,-4 1 13 0,0 2-17 16,2 0-1-16,-2 0 5 0,-2 0-7 15,2-1 2-15,2 1 16 0,-2 0-16 0,-3 0 14 16,4 0 45-16,-1 0-49 0,-2-1-15 0,2-2 3 16,-3 3 0-16,1-2 28 0,-4 2-18 15,3 0 10-15,1-1-15 0,-2 1 2 16,-9 0-4-16,17 0 20 0,-9 0-11 0,1 0 3 16,-9 0-5-16,18 0-15 0,-11 0 2 0,2 0 31 15,-9 0-18-15,15 0-3 0,-5 0 3 16,-1 0-5-16,-9 0 3 0,18 0-3 0,-11-2 2 15,-7 2-5-15,17 0 6 0,-7 0 4 0,-10 0-9 16,14-1 2-16,-3 1 2 0,-2 0 13 0,-9 0-5 16,14 0-5-16,-3 0 8 0,-2 0-21 15,-2-3 11-15,-7 3 12 0,18 0-5 0,-9-1 18 16,-2 1-31-16,-7 0-4 0,21-1 9 0,-14 1 18 16,4 0 1-16,-1 0-16 15,-1 0-3-15,2-2-7 0,-1 2 13 0,0 0 4 16,1 0-14-16,2 0 7 0,-3 0 5 0,1 0-5 15,-1-1-8-15,0 1 5 0,4 0 1 0,-4 0 2 16,1 0-3-16,2-1-4 0,1 1 2 16,-3-3-3-16,2 1 8 0,-2 2 5 0,2 0 8 15,-3 0-13-15,1-1-3 0,-1 1 3 0,0 0 0 16,4-1 5-16,-4 1 3 0,0 0-11 16,0-3-4-16,0 3 2 0,-3-2-3 15,4 1 3-15,-11 1 2 0,17 0 26 0,-11 0-33 0,-6 0 0 16,18 0 15-16,-9 0 0 15,-1 0 23-15,-8 0-25 0,13-2-11 0,-13 2 21 16,10 0-26-16,-10 0 11 0,15-1 2 0,-12-2-8 16,-3 3 10-16,10-1-2 0,-10 1 24 0,11-1-30 15,-11 1 9-15,10-2 2 0,-10 2-2 16,9 0 2-16,-9 0-3 0,7-1-2 0,-7 1-15 16,8-4 15-16,-8 4 3 0,7-2-11 0,-7 2 13 15,0 0-13-15,9-1 1 0,-9 1 4 16,7 0 13-16,-7 0-17 0,0 0 14 0,0 0-9 15,11-1-6-15,-11 1 11 0,0 0-1 16,6-3 3-16,-6 3-7 0,0 0 4 0,0 0 14 16,0 0-1-16,0 0 11 0,0 0-1 15,7-2-9-15,-7 2-4 0,0 0 4 0,0 0 7 16,0 0 13-16,0 0-19 0,0 0-6 0,0 0 4 16,0 0-2-16,0 0-8 0,0 0 5 15,0 0 8-15,0 0-2 0,0 0 1 0,0 0-14 16,0 0-6-16,0 0 16 0,0 0 3 0,0 0-4 15,0 0 17-15,0 0-37 0,0 0 3 16,0 0 5-16,0 0 13 0,0 0-3 0,0 0 0 16,0 0-25-16,0 0 10 0,0 0 12 0,0 0 3 15,0 0-12-15,0 0-6 0,0 0 16 16,0 0 10-16,0 0-16 0,0 0-9 16,0 0 12-16,0 0 15 0,0 0-33 0,0 0 19 15,0 0-9-15,0 0 6 0,0 0 4 0,0 0-2 16,0 0-10-16,0 0-10 0,0 0 12 15,0 0 1-15,0 0 7 0,0 0-15 0,0 0 5 16,0 0 2-16,0 0 11 0,0 0-13 0,0 0-1 16,0 0 9-16,0 0 12 0,0 0-22 0,0 0 2 15,0 0 2-15,0 0 6 0,0 0 2 16,0 0-10-16,0 0-1 0,0 0 1 0,0 0-10 16,0 0-6-16,0 0-2 0,0 0-17 0,0 0-4 15,0 0 0-15,0 0-132 0,0 0-34 16,0 0-13-16,0 0-28 0,0 0-488 15,-16 7 58-15</inkml:trace>
  <inkml:trace contextRef="#ctx0" brushRef="#br0" timeOffset="194238.95">18414 8665 255 0,'0'0'123'0,"0"0"-33"15,0 0 5-15,0 0-8 0,0 0-21 0,-4-5 29 16,4 5-41-16,0 0 5 0,0 0-6 0,0 0 6 16,0 0-20-16,0 0 12 0,0 0 0 15,0 0-31-15,-10-2 11 0,10 2 0 0,0 0 2 16,0 0-7-16,0 0-8 0,0 0 12 0,0 0 4 16,0 0-14-16,0 0 3 0,0 0-10 15,-7-1 18-15,7 1-11 0,0 0-10 16,0 0 8-16,0 0 23 0,0 0-28 0,0 0 5 15,0 0 2-15,0 0-30 0,0 0 13 0,0 0-3 16,0 0 15-16,0 0 8 0,0 0-20 16,0 0-6-16,0 0 26 0,0 0-20 0,0 0-3 15,0 0-3-15,0 0 3 0,0 0-7 0,0 0 22 16,0 0-15-16,0 0 13 0,0 0 17 16,0 0-30-16,0 0 13 0,0 0-5 0,0 0-3 15,0 0 10-15,0 0-7 0,0 0 13 0,0 0-6 16,0 0-13-16,0 0-12 15,0 0 38-15,0 0-12 0,0 0-83 0,0 0 16 16,0 0 7-16,0 0 6 0,0 0-11 0,0 0 21 16,0 0 10-16,0 0 8 0,0 0 36 15,0 0-8-15,0 0-39 0,0 0 8 0,0 0 1 16,0 0-1-16,27 0 8 0,-27 0-6 0,0 0-4 16,10 0 12-16,-10 0 11 0,11 0-23 15,-11 0 20-15,10 1-10 0,-10-1 2 0,10 0 1 16,-2 2 17-16,-8-2-5 0,13 0 16 0,-6 1-13 15,3-1-8-15,-10 0 2 0,17 0 4 0,-10 0 81 16,3 0-13-16,0 0 6 16,0 0-9-16,-10 0-22 0,18 1 8 0,-8-1-37 15,0 0 26-15,-3 0-10 0,3 0 5 0,-10 0-10 16,15 0 3-16,-6 0-6 0,-9 0 5 16,13 3-2-16,-13-3-8 0,12-3-2 0,-12 3-11 15,13 0 16-15,-7-1-8 0,-6 1 10 0,11 1-22 16,-11-1 14-16,10-1 1 0,-10 1-8 15,10 0 2-15,-10 0-7 0,14-1-5 0,-14 1 4 16,10 0-1-16,-10 0-16 0,11-2 22 0,-11 2 4 16,13 0-21-16,-3 0 5 0,-2-1 5 15,-1 0-7-15,-7 1 7 0,16 0-2 16,-5-3 2-16,-1 1-15 0,-3 2 7 0,7-1 6 0,-4 0-5 16,0-4-6-16,1 4 16 0,-1 1-5 15,0 0-8-15,0-2-5 0,0 1 2 16,-3-3 0-16,4 3 11 0,-11 1-3 0,16-2-2 15,-9 2 2-15,4-1 13 0,-5 0-21 0,-6 1 13 16,14-3 3-16,-7 1-23 0,-7 2 13 16,13 0-6-16,-9-1 11 0,-4 1-11 0,14 0 11 15,-14 0-18-15,13-1 12 0,-6-1 6 0,0-1-6 16,-7 3-4-16,17-1 4 0,-10 1 1 16,4 0 0-16,-2 0 7 0,-2-2-13 0,3 1 6 15,-10 1 2-15,18-3-18 0,-9 2 18 16,-1 0-7-16,2 1 7 0,0 0-3 0,-3-2 6 15,-7 2-3-15,20 0 5 0,-13-1-12 16,-7 1-14-16,18-1 9 0,-9-2 2 0,-2 3 7 16,4 0 6-16,-1-2-16 0,-3 2 13 0,4 0 3 15,2-1-8-15,-3 1-5 0,4 0 10 16,-4 0-13-16,7-1 13 0,-4 1 6 0,2 0-14 16,-2-2 8-16,1-1-2 0,0 3-16 0,3-1 26 15,-4 1-16-15,1 0 1 0,0 0 17 16,-1 0-20-16,1 0-5 0,-1 0 15 0,2 0-5 15,-2-2-10-15,1 2 17 0,-1-1-9 0,0-2 14 16,-1 2-4-16,1 1 8 16,1-1-16-16,-1-1 5 0,1 1-13 0,0 0 5 15,-1-2-7-15,1 1 15 0,-1 1 0 0,1 0-7 16,-3-2-3-16,3 0 5 0,-1 3 7 0,0-3 4 16,1-1-27-16,-1 1 24 0,-1 2-5 15,1-3-9-15,1 2 4 0,-1 1 10 0,0-3-16 16,-2 2 3-16,3 1 7 0,-3 1-4 0,2-3 4 15,-3 0-15-15,4 1 11 0,-4 0 7 16,4 1-2-16,-4-3-3 0,3 2 10 0,1 1-8 16,-3 1-12-16,3-4 10 0,-4 4 10 0,3-3-28 15,-2 3 26-15,2 0-8 0,-3 0 3 16,4-2-3-16,-4 2 5 0,4-1-13 0,-4-2 0 16,0 2 11-16,4 0-26 0,-4 1 31 15,0-2-3-15,1 2-15 0,-1 0 10 0,0-1-3 16,1 1 11-16,-1-1-13 0,0 1 12 15,4-3-14-15,-4 3 9 0,1-2 3 0,2 2-5 16,-3 0 3-16,4 0 10 0,-1-1-11 0,1 1-2 16,-3 0-10-16,2-1 7 0,-2 1-2 15,2-3 10-15,1 1 8 0,-4 2-36 0,3-1 31 16,-2 1-13-16,3 0 15 0,0 0-13 0,-4 0 11 16,3 0-16-16,1-2 3 0,-4 2 13 15,4 0-6-15,-4 0 1 0,3 0 10 0,-2 0-29 16,2-1 11-16,-1 1-2 0,1-3 12 15,-3 3-8-15,1 0 13 0,2-1-25 0,-3 1 20 0,1 0 0 16,2-1-15-16,-3 1 15 16,4 0-2-16,-1-2-1 0,-2 2-7 0,2 0-10 15,-3 0 12-15,5 0 14 0,-2-1-14 0,1 0-15 16,-1-2 21-16,2 1 17 0,-2 2-10 16,4 0-12-16,-7-1 2 0,7 1 0 0,-6-1-3 15,2-2 1-15,1 1-1 0,-1 2 13 0,2-1 3 16,-2 1-8-16,1 0 3 0,-4 0-5 15,3-2-3-15,1 1-6 0,-1-3 14 0,-1 3-5 16,1-1 4-16,0 2-7 0,1-1 0 0,-1 0 3 16,2-4 5-16,-2 5-6 0,1-1-4 15,2 1 4-15,-4-1-2 0,4-2 0 16,-2 1 3-16,0 1-1 0,3 1 3 0,-4 0 0 16,1-2-22-16,3 1 19 0,-4-2 3 0,5 2-2 15,-5 0 7-15,4 1-2 0,-3-2-21 16,0 2 13-16,-1 0 0 0,2-1-5 0,-2 0 10 15,1-2-8-15,-1 1 6 0,2 2-8 0,-2 0 10 16,0 0-10-16,1 0 7 0,-1-1 3 16,2 1-12-16,-2-1 9 0,1 1-2 0,-1-3-12 15,1 3 17-15,-3-2-5 0,2 2-16 0,-2-1 11 16,-1 1 10-16,0 0-7 0,3 0 7 0,-2 0-10 16,-1 0 5-16,4-2 2 0,-4 2-2 15,1-1-2-15,-1 1 4 0,0-3 1 16,3 3-18-16,-3-1 17 0,0 1-10 0,1-1 6 15,-1 1 10-15,0-2-6 0,1 2-2 16,-1 0 0-16,0 0 3 0,4-1-11 0,-4 1 18 16,4-4-10-16,-4 4-7 0,0-2 9 0,1 2-7 15,2 0-8-15,-3-1 16 0,4 1 10 16,-4 0-6-16,1-1-9 0,3-2-1 16,-4 1-7-16,4 1 18 0,-1 1-8 0,-3 0-6 0,4-2 12 15,-4 1 1-15,1-3-4 0,-1 3 2 0,0-1-10 16,1 2 5-16,-1-1 0 15,-10 1 2-15,16-4-7 0,-8 4 13 0,2-2-8 16,-3 2 5-16,3-1-8 0,-10 1 19 0,14 0-21 16,-5-1 15-16,-1-2-10 0,-8 3-26 15,16-2 24-15,-9 1 15 0,4 1-24 0,-4 0 14 16,-7 0 7-16,16-2-25 0,-8 2 12 0,-1-1 13 16,-7 1 1-16,13 0-6 0,-6-3-8 0,-7 3-2 15,10-1 3-15,-10 1 2 0,10-1 10 16,-10 1 18-16,0 0 10 0,11-2-12 0,-11 2 2 15,0 0 21-15,7 0-1 0,-7 0 4 16,0 0-75-16,0 0 7 0,7-1 1 16,-7 1 25-16,0 0-28 0,0 0 10 0,0 0 1 15,0 0 4-15,0 0 24 0,9-1-29 0,-9 1 5 0,0 0 11 16,0 0-16-16,0 0 8 16,0 0-2-16,0 0-3 0,0 0-21 0,0 0-89 15,0 0-85-15,0 0-45 0,0 0-559 0,-16 12 85 16,-8-4 84-16</inkml:trace>
  <inkml:trace contextRef="#ctx0" brushRef="#br0" timeOffset="197050.11">18430 8074 632 0,'0'0'179'15,"0"-6"3"-15,0 6-13 0,4-7-8 0,-4 7-23 16,0 0 8-16,1-4-13 0,-1 4-102 0,0-7 10 16,0 7 0-16,0-6 7 0,0 6-12 15,0 0 0-15,-1-8 10 0,1 8-25 16,-4-5 12-16,1 0-15 0,3 5 2 0,-7-7 8 15,1 6-22-15,2-6 6 0,1 4 9 0,-5 2 2 16,2-5-15-16,-1 5 4 0,1-3-12 16,-1 2 5-16,-1 1 3 0,-2 1-16 0,1-2 8 15,9 2-2-15,-18 0-1 0,8 2 11 0,-1-2-18 16,1 3 0-16,0 1-1 0,-4-1 9 16,4 2-11-16,-3 5 5 0,-1-3-15 0,0 1 26 15,0 2 7-15,1 3-2 0,2-1-13 0,-5 2 2 16,1-2 3-16,5 4-3 0,-3 0-7 0,2 1 18 15,1 1-3-15,0-1-15 0,3 4 20 16,0-5-10-16,1 1-5 0,2 1 5 16,-2 0 8-16,6 0-1 0,-4 2-22 0,4-2 12 0,0 1 8 15,-4-4 1-15,8 3 1 16,-4 2 3-16,4-1-7 0,-1-2-11 0,0 1 3 16,1 0 13-16,2-3-3 0,1 2 5 0,0 1-12 15,0-1 17-15,3 1-12 0,-3 0 7 0,3-3-15 16,3 2 5-16,-2-2-5 0,-1-2 7 15,0-1-4-15,4 1-3 0,-3-3 20 0,6-1-5 16,-4-1-2-16,1 2 12 0,3-3-4 0,1-1 12 16,1-2-15-16,-1 1-1 0,2-4 6 15,4 1-15-15,-3-2 10 0,3 0-6 16,-1-2 1-16,4-2 15 0,-2 0-13 0,2-3-2 16,-2 3 10-16,2 0-18 0,-4-6 13 0,1 2 2 15,0-2 0-15,-3-4 31 0,-1 3-30 16,1-4-1-16,0-3 18 0,-1-2-17 0,-3 2 2 15,-1-2-13-15,-1-4 5 0,-2-1-2 0,-2 1 10 16,-1-2-16-16,-3 2 24 0,-1-1-21 16,-1 0-2-16,-2 0 12 0,-3 5-15 0,0-5 0 15,0 2 0-15,-3 1-3 0,-2-2 3 0,-2 3-10 16,-3-1 8-16,-3 3 7 0,2 1-5 0,-5 1-18 16,-8-2 13-16,3 4-11 0,-3 0 24 15,1 2-8-15,2 3-15 0,-4 0 2 16,-2 3 10-16,3 2 11 0,-2 2-13 0,5-4 2 15,0 6-12-15,1-1-13 0,3 2 5 0,3 0 5 16,-3 0-3-16,4 0-25 0,-2 0 23 16,2 3-54-16,2-3 16 0,1 5-24 0,3-3-25 15,-3-1-18-15,3 4-33 0,1-4-49 0,2 2-489 16,1 1 34-16</inkml:trace>
  <inkml:trace contextRef="#ctx0" brushRef="#br0" timeOffset="197765.23">18796 7976 284 0,'0'0'192'0,"0"0"5"0,0 0-13 0,0 0 3 15,0 0-13-15,0 0-23 16,0 0 3-16,0 0-24 0,0 0-15 0,0 0 6 16,0 0-22-16,0 0-12 0,0 0 6 0,0 0-1 15,21-8-23-15,-11 5 8 0,1-4-13 16,5 0-8-16,-1-1-5 0,4-2 13 0,5 2-2 16,-2-6-45-16,2 4 27 0,2-1-3 0,2-3-5 15,2 3-3-15,-2-3-2 0,3-1-1 16,-1 5 4-16,1-1-24 0,0-1 10 0,-7 2 1 15,0 3-1-15,0-1-17 0,-4-1 15 16,-2 6-8-16,-2-5 8 0,-2 6-5 0,-1-4-3 0,-2 2 18 16,-1 1-25-16,-3 1 17 15,0-3-7-15,0 4 0 0,-7 1 7 0,10-3-22 16,-6 2 7-16,-4 1 3 0,6-3-8 0,-6 3 12 16,0 0-12-16,0 0-10 0,0 0-13 15,4-3-10-15,-4 3-44 0,0 0-18 0,0 0-28 16,0 0-2-16,0 0-54 0,0 0-21 0,0 0-176 15,0 0-366-15,3 0 76 0</inkml:trace>
  <inkml:trace contextRef="#ctx0" brushRef="#br0" timeOffset="198333.59">19767 7383 729 0,'0'0'228'0,"0"0"-36"16,4-7 0-16,-4 7-41 0,0 0-13 0,0 0-7 15,0-5-16-15,0 5-21 0,0 0-12 16,0 0-7-16,0 0-19 0,0 0 0 0,0 0 11 15,0 21-42-15,-3-13 21 0,2 0-7 0,1 1-6 16,-3 3 3-16,3 2 2 0,-3 1 1 16,0 2-1-16,3 0-7 0,0 1-8 0,0 0 8 15,-1-2-11-15,1 1 8 0,0 0 0 0,1-1-5 16,-1 0-30-16,0 0-6 0,3 1-23 16,3-2-59-16,-5 2-22 0,2-6-98 15,3 3-566-15,-2-4 92 0,3-2 60 0</inkml:trace>
  <inkml:trace contextRef="#ctx0" brushRef="#br0" timeOffset="198798">20113 7419 767 0,'0'0'238'0,"-4"-8"-28"0,4 5-30 16,0 3-14-16,-3-5-28 0,3 5-15 16,-4-3-10-16,4 3-3 0,0 0-21 0,-10 0-12 15,10 0-8-15,0 0-13 0,-10 8-2 0,3-1-8 16,1-1-5-16,-2 2-2 0,5 3-1 0,-1-1-2 16,-2-2-5-16,2 1-19 0,1 2-17 15,3-4-7-15,-3 1 1 0,3 0-2 0,0-1 11 16,0 1 15-16,0-3-13 0,3 2 10 0,0-2-5 15,1-2 0-15,-1 3 3 0,4-4 2 16,3 0-10-16,-3 1 15 0,-7-3-12 0,21-5 25 16,-11 3-18-16,0-4 3 0,1 2 18 15,-1-3-16-15,0-1-12 0,1-1 5 0,-2 2 4 16,-2-2 11-16,0 0-10 0,-4 1 3 16,4-2-1-16,-6-2-2 0,-1 3-3 0,-5 1 3 15,2-2 10-15,0 2-31 0,-4 0 16 0,1 1-1 16,-1 0-7-16,-1 1 3 0,-2-1-3 0,4 2-13 15,-4 2 0-15,2 3-22 0,1-1 4 16,7 1-33-16,-13 1-18 0,6 2-26 0,3 1-22 16,1 0-60-16,3-4-94 0,0 8-471 0,6-2 90 15</inkml:trace>
  <inkml:trace contextRef="#ctx0" brushRef="#br0" timeOffset="199219.4">20492 7336 744 0,'-4'-10'236'0,"4"8"-44"16,0 2-5-16,-3-7-3 0,3 7-25 16,-3-6-29-16,3 6-7 0,0 0-18 15,-4-3-15-15,4 3-11 0,0 0 3 0,-10 9-13 16,3-2-8-16,3 1 3 0,-2 2-17 0,-1 1-4 15,4 3-7-15,-1 1-3 0,0-1-5 0,1-2 0 16,3 4-5-16,0-7-7 0,0 2-3 16,0 2-13-16,7-3 2 0,-6-1 1 0,5 0 15 15,1-2-8-15,0 0-8 0,4-3 9 0,1-3-9 16,-2 3 1-16,2-4 5 0,-2-1-1 16,4-3 14-16,-4 2-9 0,3-5 6 0,1 3 3 15,-4-4-6-15,3 0-2 0,-5-5 7 0,2 5-4 16,-4-3 17-16,-2 2-23 0,3-3-7 15,-3 1 5-15,-4 1-14 0,0-4 14 0,-4 3-8 16,0-3 21-16,-3 4-3 0,-2 0-8 16,-1-3-13-16,-1 3-7 0,1 2 15 0,0 1-10 15,-1 3 2-15,1-3-4 0,-3 5 4 16,2 2-10-16,-2 0-5 0,1 2-33 0,-1 0-38 16,-1 4-3-16,4 1-67 0,-3 2-153 0,2 0-492 15,4-1 115-15,-2 1 52 0</inkml:trace>
  <inkml:trace contextRef="#ctx0" brushRef="#br0" timeOffset="205065.94">20639 7943 652 0,'3'-3'205'0,"-3"3"-13"15,0 0-21-15,0 0-4 0,0-7-21 16,0 7 7-16,0 0-27 0,0 0 7 0,-3-8-31 16,3 8-15-16,0 0-5 0,0-7 23 15,0 7-26-15,0 0-15 0,-3-3 16 0,3 3-16 16,-4-5-8-16,4 5 3 0,-3-4-18 0,3 4-5 15,-7-5 18-15,0 4-13 0,7 1 2 16,-14-4-17-16,5 2-6 0,1 1-5 0,-5 1 16 16,3 0-10-16,-4 0-11 0,0-2-10 15,-3 2 23-15,3 0-15 0,-3 0-1 0,-4 2 4 16,4-2 4-16,-6 1-10 0,6 1-2 16,-4 2-3-16,3-3-8 0,-1 1 3 0,1 3 0 15,2-3 15-15,-2 3-10 0,2-2-13 16,1 4 18-16,2-4-10 0,-1 2 3 0,1 2-4 15,-1-1 12-15,0 1-9 0,3 1-82 0,-5 2 19 16,3 1-19-16,1 0 24 0,-4 2 23 0,5-1-19 16,-5 3 16-16,1 1 3 0,2-4 5 15,-4 3-13-15,6 2 33 0,-3-2-3 0,1 2-14 16,0-1 20-16,2 0-21 0,1-2 18 0,4 0 0 16,-5 2-10-16,4 1 5 0,0-2 11 15,1 2-11-15,2-2 13 0,-3 1-3 16,4-3-13-16,-1 3 19 0,1-1-19 0,3-4 14 15,0 3-6-15,-3 2 3 0,6-4-3 0,-3 3 13 16,6 0-31-16,-2 2 26 0,3-1 5 16,-3 0 8-16,6-2-13 0,0 5 7 0,1-2 1 15,2 1 2-15,1 0-5 0,-1-3 7 0,5 2 4 16,-2-1-9-16,2-1 9 0,1-2-1 16,-1 3 10-16,0-4-7 0,2-1 7 0,0 0 6 15,-3 1-31-15,4-3 20 0,-1 1-2 0,-3-4 18 16,1-1 2-16,3 0 8 0,-2-2-28 15,2 2 25-15,-1-5-7 0,4 0 2 0,0-2 1 16,0-2-19-16,1 2 0 0,-2-4 44 16,4-1-15-16,-2-2 58 0,-1 2-20 0,3-4-5 15,1 1 15-15,-2-6-43 0,2 2 4 16,-1 0 4-16,0-1-11 0,-3-1 7 0,-3 0 4 16,2-1-14-16,-5 2 19 0,-1 3-29 0,0-4 0 15,1 1-2-15,-2-2 5 0,-1 0-13 16,-2 1-8-16,-3-2 3 0,4 2 10 0,-4-1 0 15,0-1-12-15,-3 3-6 0,0-1 5 0,0-1-4 16,-1 2 1-16,-1-2 4 0,1 1-6 0,-3 0-5 16,0 3 3-16,-2 0 12 15,-1-4-17-15,0 6-8 0,0-3 20 0,-4 3-12 0,1-4 7 16,0 5-15-16,-2-4 0 0,-1 3 0 0,-1-3-70 16,-3 3 9-16,-1-3-1 0,2 6 24 15,-5-4-14-15,0-1 11 0,1 3-2 16,-2 2 17-16,-1 1-5 0,-2-4 10 0,2 4 9 15,-2 0-6-15,1-3 7 0,0 3 1 0,0 0 5 16,4 3-11-16,-5-3-7 0,5 2 2 0,0 2 14 16,2-4 14-16,-3 5-7 0,3-4 13 15,1 2-11-15,0-2-7 0,-1 2 10 0,-1 1 5 16,5-4 10-16,-1 4-4 0,1 2-1 0,-2-3-8 16,5 1-4-16,-2 2-6 0,-2-4 23 15,2 4-17-15,6 1 2 0,-11-7-10 16,5 6 7-16,1-1 13 0,5 2-7 0,-9-5-3 15,5 3 0-15,4 2 2 0,-9-2-12 0,9 2 18 16,-8-5-16-16,8 5 3 0,-4-1 15 16,4 1-20-16,0 0 15 0,-6-3-10 0,6 3-13 15,0 0-53-15,0 0-42 0,0 0 13 0,0 0-15 16,-13 3-85-16,9 4-186 0,-3-1-403 0,4-1 93 16,-4 2 79-16</inkml:trace>
  <inkml:trace contextRef="#ctx0" brushRef="#br0" timeOffset="211007.61">19869 7899 322 0,'1'-6'113'0,"2"3"-70"0,-3 3 16 0,3-9 13 15,2 4-13-15,-2 3 102 0,-3 2-8 16,3-6 6-16,-3-1-18 0,0 7 15 0,3-3 16 16,-3 3-34-16,1-5-5 0,-1 5-31 0,0 0-4 15,3-4 1-15,-3 4-12 16,0 0-5-16,0 0-18 0,0 0-13 0,0 0-10 0,0 0 6 16,0 0-19-16,0 0 2 0,0 0 4 15,0 0-4-15,-24 8-12 0,17-4 0 0,0 3 0 16,-4 3-13-16,-2-2 13 0,0 2 8 15,-1 1-3-15,-3 0-5 0,3 3-3 0,-2-3 3 16,1 3 2-16,-1-3 4 0,1 3-12 0,-1-3 1 16,5-3 2-16,-2 6 1 0,-1-4-21 15,4-2 17-15,3 0-17 0,-4 1-2 0,1-2-4 16,4 1 4-16,-1-2-19 0,-1 1 26 0,2-2-23 16,2 5 0-16,-2-7-13 15,3 2-17-15,-4 1-24 0,3-2-26 0,0 1-55 0,1-3 12 16,0 4-103-16,-1-4-216 0,-2 3-214 15,6-5 37-15</inkml:trace>
  <inkml:trace contextRef="#ctx0" brushRef="#br0" timeOffset="211475.98">19549 7978 683 0,'0'0'251'0,"0"-3"-18"0,0 3-39 16,0 0-7-16,0 0-26 0,0 0-17 16,0 0-29-16,0 0-13 0,0 0-2 0,0 0-21 15,0 0-4-15,-7 18-1 0,3-11-15 0,4 0-3 16,-3 1-15-16,2-2 8 0,-2 4 7 15,3-1-20-15,-3-3 12 0,0-1-7 0,2 5-20 16,-2-3 7-16,0 0-5 0,3 0-5 0,-3-3 5 16,3 3-13-16,0-7 18 0,0 8-7 0,0-2-6 15,0-6-10-15,-1 8 6 0,1-8 1 16,0 4 1-16,0-4 0 0,0 6-8 0,0-6-2 16,0 0 10-16,4 6 2 0,2-5-7 15,-6-1-16-15,11 0 26 0,-11 0-18 16,20-4 0-16,-10 2 10 0,5 1-15 0,-2 0 13 15,1-4-1-15,3 4-4 0,0-6-75 0,0 4-2 16,3 2 18-16,-2-5-6 0,-1 5 16 16,0-3-8-16,-4 1 6 0,2 1 4 0,-2-3 14 15,0 2 1-15,1 3-17 0,-4-1 5 0,1 0-25 16,-1-2-8-16,-3 3-11 0,2-2-5 0,-9 2-30 16,12 0-8-16,-12 0 26 15,12 0-67-15,-12 0-51 0,4 5-461 0,-4-5 54 0</inkml:trace>
  <inkml:trace contextRef="#ctx0" brushRef="#br0" timeOffset="214045.33">19525 7053 117 0,'0'0'36'0,"3"-3"26"16,-3 3 4-16,0 0-22 0,0-6 2 0,0 6 7 16,0 0-22-16,0 0 46 0,3-3-49 15,-3 3 16-15,0 0 2 0,3-5 71 0,-3 5-12 16,0 0 8-16,0 0-3 0,1-7 3 0,-1 7 2 15,0 0-8-15,0-4-2 16,0 4-23-16,0 0 10 0,3-7-23 0,-3 7 6 16,0 0-11-16,4-3-87 0,-4 3 23 0,0 0-26 15,0 0 11-15,0-6 22 0,0 6-4 16,0 0 7-16,0 0 13 0,3-6-30 0,-3 6 17 16,0 0-18-16,0 0 31 0,0 0-2 0,0 0 12 15,0-4 8-15,0 4-33 0,0 0 40 16,0 0-7-16,0 0-8 0,0 0 11 0,0 0 76 15,0-7-17-15,0 7-4 0,0 0 6 0,0 0-5 16,0 0 0-16,0 0 0 16,0 0-23-16,0 0 2 0,0 0-18 0,0 0-14 15,-10-1-4-15,10 1 3 0,0 0-10 0,0 0-10 16,-11 1 12-16,11-1-18 0,-13 2-4 0,6 3 7 16,0-4-5-16,-3 3-8 0,4 1-2 15,-2 1 7-15,1-2-25 0,-2 5 10 0,2-3-3 16,2 2-12-16,-1 0 7 0,2 1-10 0,1-1 18 15,0 0-5-15,0 1 0 0,2-1 0 16,2 0-8-16,-1 1 5 0,3-1 14 0,0 0-30 16,1 1 22-16,5-1-3 0,-1 0 0 0,-1-4-64 15,3 2-6-15,1 0 24 16,2-3-5-16,0 2 7 0,1-4 13 0,-1-1 1 16,-1 1-14-16,1 1 23 0,4-2 3 0,-4-2-10 15,2 1 15-15,-2-3-2 0,-3 0 12 0,7-2-5 16,-4 2 5-16,-1-2-4 0,-3-1 27 15,4-1-18-15,-5 1 9 0,-1-1-1 0,0 2 0 16,-1-5-21-16,-3 3 9 0,-2-2-1 0,3 2 3 16,-4-1 18-16,-4 1-13 0,3 0 0 15,-5-1-8-15,3 1 6 0,-4 0 12 0,0 4-15 16,0-4-11-16,-3 1 9 0,3-1-9 0,0 3 6 16,-4 1 5-16,2-2 13 0,2 4-19 15,-4-3 4-15,5 4 7 0,-1-2-18 0,3 2 15 16,4 1-10-16,-14-3 16 0,14 3-31 0,0 0-8 15,-13 3-20-15,13-3-3 0,-6 4-8 16,6-4-22-16,-4 6-24 0,4-4-25 16,0-2-36-16,0 7 15 0,0-7-76 0,0 7-451 15,3-4 74-15</inkml:trace>
  <inkml:trace contextRef="#ctx0" brushRef="#br0" timeOffset="214192.59">19746 6976 422 0,'0'0'64'0,"0"0"-23"0,0 0-67 16,0 0-10-16</inkml:trace>
  <inkml:trace contextRef="#ctx0" brushRef="#br0" timeOffset="214661.45">20007 6786 813 0,'3'-7'175'0,"-3"7"-9"0,3-4-12 0,-3 4 20 0,1-6-49 15,-1 6-18-15,0 0-17 0,0-4-11 16,0 4 3-16,0 0-2 0,3-5-21 15,-3 5-16-15,0 0-7 0,0 0-3 0,0 0 0 16,0 0-25-16,0 0 2 0,0 0 11 0,0 0-6 16,0 0-15-16,0 18 23 0,0-11-10 15,-3 0-5-15,3 2-3 0,-1 1-3 0,1 4-9 16,-3-3 20-16,0 6-3 0,0-3 0 0,1 3 23 16,-1-1-20-16,0-1-13 0,0 2 5 0,0-3 8 15,2 5-13-15,-2-5 23 0,0 1-13 16,0 0 26-16,2 1-28 0,-2-1-16 0,0-4 16 15,3 4-24-15,-4-3 78 0,4 1-1 0,-1-1-40 16,1 0-14-16,-3-2-17 16,3 0-41-16,-3-1-46 0,0 0-54 0,3-1-36 15,-4-1-72-15,4 1-437 0,-3-2 41 0</inkml:trace>
  <inkml:trace contextRef="#ctx0" brushRef="#br0" timeOffset="-214227.23">19958 7066 537 0,'0'0'246'15,"0"-7"-39"-15,0 7 39 0,0-9-3 16,0 9-28-16,0-7-23 0,0 7-23 0,-3-3-8 16,3 3-15-16,3-6-13 0,-3 6-10 15,0 0-28-15,1-6-3 0,-1 6-38 16,3-3 7-16,-3 3-2 0,7-1-3 0,-7 1-5 15,14-6 3-15,-8 5-10 0,4 0-1 0,1-4-4 16,-1 4-11-16,3 0 10 0,-2-1-12 0,2-2-1 16,-2 2 11-16,-1 1-15 0,0 0-3 15,1-4-13-15,-1 4 8 0,0 0-1 0,-2 0 1 16,-2 0-5-16,1-3 2 0,-7 4-2 0,10 0 5 16,-10 0-1-16,11-1-1 0,-11 1 4 15,6-1-7-15,-6 1-6 0,0 0 1 16,0 0-16-16,0 0 10 0,10 0-9 0,-10 0-4 15,0 0 3-15,0 0 6 0,0 0-11 0,4 6 10 16,-4-6 11-16,0 6 7 0,0-6-18 16,-1 8 8-16,1-2 8 0,0 1-21 0,0 0 16 15,1-3-1-15,2 2-9 0,-3 0-1 0,3-2-2 16,1 2-1-16,0-2 6 0,-1 2 10 0,1 0 1 16,2-4-9-16,1 5-2 0,3-4 15 15,-3 1-15-15,0-2 8 0,0 0 12 0,4 3-18 16,-2-4 16-16,1-1-3 0,-2 0-2 0,-8 0 5 15,17-1-5-15,-4-4 9 16,-6 3-4-16,3-4 3 0,-3-1 9 0,4 2-20 16,-2-4 3-16,-5 2 0 0,3-3-1 0,0-1-2 15,-3 1 13-15,-1 1-18 0,0-1 16 0,0 2-14 16,-3-2 9-16,-3 2-9 0,0-5-7 16,0 5 25-16,-4-1-22 0,2 1-1 0,-4 0 6 15,2 3 2-15,-4-1-5 0,1 0-10 0,0 5 2 16,-1 0 6-16,-2 1-19 0,0 0 1 15,2 1-16-15,1 0-18 0,-3 5-13 0,2-2-32 16,1 1-14-16,0 3-117 0,-1 0-108 0,4 0-471 16,1-1 74-16,6-3 75 0</inkml:trace>
  <inkml:trace contextRef="#ctx0" brushRef="#br0" timeOffset="-214059.99">20389 6936 537 0,'0'0'220'0,"3"-8"-123"0,-3 8-35 15,0 0-83-15,0 0-78 0,0 0-518 0</inkml:trace>
  <inkml:trace contextRef="#ctx0" brushRef="#br0" timeOffset="-213095.78">20981 7175 588 0,'3'-8'233'15,"-3"2"-28"-15,3 4-18 0,-3 2-11 0,0-6-19 16,0 6-17-16,4-7-14 0,-4 7-21 0,1-4-23 16,-1 4-18-16,0 0-11 0,0 0-4 15,0 0-26-15,0 0 0 0,0 0-2 0,0 0-16 16,0 0 7-16,9 17 17 0,-8-9-9 0,2 3 6 16,0 2-11-16,0-1 0 15,-3 2 6-15,4 1-11 0,-4 2-10 0,3-5 10 16,1 5-20-16,0-2-10 0,-1 0-11 0,3 2-38 15,-5-6-67-15,2 3-51 0,0-4-10 0,4 4-484 16,0-5 31-16</inkml:trace>
  <inkml:trace contextRef="#ctx0" brushRef="#br0" timeOffset="-212710.75">21299 7169 837 0,'-4'-2'284'0,"4"2"-23"0,-10-6-33 15,7 4-24-15,3 2-14 0,-10-5-29 0,10 5-23 16,-11 0-17-16,11 0-1 0,-10 6-23 0,6-1-12 16,-2-1-16-16,2 5 15 0,-3-1-15 0,4 0-10 15,0 2-28-15,2 3 0 0,1-2 4 16,0 1-14-16,0-2-1 0,1 0 3 0,2-1-10 15,3 0 5-15,-1-1-5 0,-2 2-11 16,4-3 16-16,2-2-7 0,-2-2-4 16,4 3 14-16,-4-4-8 0,3-2-8 0,1 0-10 0,-11 0 30 15,16-3-9-15,-5-2-14 0,-4-2 1 16,3 3 20-16,-4-5-18 0,2 0 15 0,-2 1-7 16,-2-5 0-16,-1 5 0 0,0-3 2 15,-3 1 3-15,0 2-13 0,0-5 8 0,-3 5 2 16,0-2 1-16,-1 3 2 0,1-1-6 0,-4 1-14 15,3 2-6-15,1 0-7 0,-1 3-29 16,-2-4-2-16,6 6-15 0,-7-2-34 0,7 2-41 16,0 0-48-16,0 0-72 0,-14 8-84 0,14-8-441 15,6 2 105-15,-6-2 57 0</inkml:trace>
  <inkml:trace contextRef="#ctx0" brushRef="#br0" timeOffset="-212455.65">21623 7054 837 0,'0'0'289'0,"0"0"-33"0,0-4-18 16,0 4-31-16,4-7-10 0,-4 7-33 0,0 0-18 16,0 0-23-16,0 0 5 0,0 0-34 15,0 0 1-15,0 0-15 0,0 0-16 16,10 17 5-16,-9-11-10 0,-1 3-6 0,3 0-14 15,-3 1-3-15,3 5 2 0,-3-5-18 0,0 7-7 16,3 0-3-16,-3-2-27 0,1 3-17 16,-1 0-30-16,3-1-33 0,-3 2-62 0,3-6-76 15,-6 0-241-15,10-1-277 0,-1 0 54 0,1-6 118 16</inkml:trace>
  <inkml:trace contextRef="#ctx0" brushRef="#br0" timeOffset="-212168.77">22041 6811 611 0,'0'0'215'0,"0"0"-20"15,3-2-8-15,-3 2-36 0,0 0-11 16,0 0-35-16,0 0 11 0,0 0-29 0,3 16-16 15,-2-7 21-15,-1 0-20 0,-1 7-10 0,1 0-16 16,-3 3 33-16,3 5-25 0,-6 2-13 16,-2 8 5-16,1-1-21 0,-2 15 1 0,-2-11-34 15,4-5-28-15,0 1-20 0,1 0-120 16,-1-1 17-16,0-9-97 0,3 2-420 0,1-7 28 16</inkml:trace>
  <inkml:trace contextRef="#ctx0" brushRef="#br0" timeOffset="-211650.82">21999 7117 854 0,'0'-7'282'0,"0"7"-36"15,3-6-36-15,-3 6-26 0,1-4-18 16,6 3-15-16,0-5-15 0,3 5-16 0,1 0 8 15,2-4-30-15,0 4-4 0,5-2-9 0,-1-1-3 16,0 2-21-16,-3 1 13 0,2 0-20 16,-1-2-5-16,-2 1-11 0,0 1 6 0,-2 0-14 15,-1 1 4-15,-3 0-1 0,4-1-18 0,-11 1 6 16,13-1-1-16,-13 1 3 0,10-4 3 0,-10 4-19 16,10 0 9-16,-10 0-16 0,0 0-3 15,0 0 3-15,0 0 8 0,0 0-3 0,0 0-5 16,-6 13 3-16,-2-9 4 0,2 2-7 0,-4 0 11 15,3-2-9-15,0 3 1 0,0 1-6 16,3-2-2-16,-2-2-10 0,3 3-11 0,0-1 23 16,2-2-25-16,1 2 16 0,1 2 12 0,2-5-3 15,3 3 6-15,1 0-3 0,3-4 10 16,1 2-15-16,-1-1 10 0,4-2 10 16,-1-1-12-16,1-1 7 0,0-4 8 0,-1 3-16 15,1-4 14-15,-1-1 9 0,-2 3 9 0,2-4-11 16,-6 0-5-16,0 0 17 0,0-1-4 15,-3 1-5-15,-1-1-3 0,-3 0-23 0,0 2 23 16,-4-2-3-16,-2 0-9 0,-1 2-4 0,-3-2 11 16,3 2-10-16,-4 4-8 0,1-3 13 15,0 0-21-15,3 3-10 0,-3 3-13 0,0 0-15 16,10 0-23-16,-15 1-15 0,9 1-67 16,2 2-82-16,4-4-64 0,-3 8-520 0,6-6 62 15,-3-2 92-15</inkml:trace>
  <inkml:trace contextRef="#ctx0" brushRef="#br0" timeOffset="-211244.43">22516 6950 811 0,'0'-7'299'0,"3"4"-32"0,-3-3-22 15,0 0-27-15,0 6-21 0,3-9-20 0,-3 7-19 16,3-4-27-16,-3 6-1 0,8-7-20 15,-4 6-7-15,2-2-14 0,1 3-17 16,-7 0-18-16,17-2 2 0,-7 2-7 0,-3 2-3 16,4 1-13-16,-2-2-7 0,-2 5-3 0,0 0-13 15,1-1 5-15,-2 2-4 0,-1 1-22 16,-3 0 9-16,-2 2-3 0,0 1 2 0,-1-1 1 16,-2 0 9-16,-6 4 1 0,5-3-26 0,-7 0 26 15,1 2-11-15,3-4 6 0,-3 1 12 0,3-2 0 16,0-1-9-16,1 1 19 0,-2 0 19 15,5-6-21-15,0 4 15 0,0 1 13 16,-1-6-5-16,4-1-5 0,-3 7-5 0,3-7-13 0,0 0 3 16,0 0-3-16,0 0-3 15,21-4-9-15,-21 4 1 0,19-3 1 0,-6 2-3 16,-2-4-7-16,0 4-3 0,3 0-15 0,-1 0-16 16,1 0-18-16,0-3 8 0,0 4-33 0,-1 0-5 15,0 4-47-15,1-3-32 0,-4 0-65 16,1-1-66-16,-1 2-518 0,0 3 50 0,-3-3 99 15</inkml:trace>
  <inkml:trace contextRef="#ctx0" brushRef="#br0" timeOffset="-210868.17">22970 6965 898 0,'-3'-6'212'0,"0"0"-7"0,0 1-33 15,-2-1-14-15,-1 0-19 0,-1 4-11 0,1-4-16 16,-1 4-20-16,-1 1-7 0,8 1-8 0,-16 1-11 16,9 5-12-16,-4-2 10 0,-2 3-10 0,2 3-6 15,1 2-4-15,3-2-36 0,-2 1-24 16,1 3 42-16,5-5-6 0,2 1-15 0,1-1 11 16,0-1-19-16,1 0 8 0,2 1 3 0,5-3 2 15,1 0 3-15,3-4 2 16,0-2 1-16,-1 0-4 0,6 0 6 0,-4-2 5 0,1-3-2 15,3-2-6-15,-4 3 8 0,2-5 3 16,-5-2 2-16,4 1-2 0,-5 2-8 0,-2-2 12 16,0 1-7-16,-3-1-15 0,-1 2 20 15,-3-5-20-15,0 5 0 0,-3-2-3 0,-4 1 2 16,0 0-9-16,0 1 9 0,-3 2-14 0,0 4-11 16,0-4-26-16,3 6-15 0,-1 0-20 15,8 0-31-15,-16 1 5 0,9 4-100 0,0-3-22 16,3 4-91-16,1 0-424 0,3-6 40 0</inkml:trace>
  <inkml:trace contextRef="#ctx0" brushRef="#br0" timeOffset="-210492.03">23299 6851 780 0,'-4'-3'318'16,"1"-2"-52"-16,3 5-20 0,-4-7-14 15,1 5-32-15,3 2-23 0,-7-6-11 0,7 6-30 16,0 0 2-16,-7 0-15 0,7 0-23 0,-10 8 2 16,9-2-23-16,-5 2-7 0,3 2-28 15,0-1-6-15,2 4 8 0,-2-3-23 0,3 1 3 16,0 1 15-16,3-2-26 0,-2-1 8 16,2-1-2-16,3 1-9 0,-2-1 19 0,3 0-8 15,3-4 3-15,0 1-1 0,1-2-4 16,-1 2-14-16,-3-5 22 0,3 0-9 0,1 0 18 15,-2-5-12-15,-2 4-8 0,4-3 0 0,-4-3 5 16,-1 1-3-16,1-2 6 0,-1-2-3 16,-1 1-10-16,-2-2 7 0,0-1-2 0,-3 1-7 15,0 1-11-15,-3-4 12 0,-1 5-9 0,-3-5-3 16,1 4 20-16,-1 1-22 0,0 0 7 0,1 0-8 16,-5 2-22-16,4 1-21 0,-3 3 2 15,2 3-40-15,-1 0-14 0,9 0-86 16,-24 4-118-16,14 3-558 0,0-1 61 0,6 0 139 0,-3-3 20 15</inkml:trace>
  <inkml:trace contextRef="#ctx0" brushRef="#br0" timeOffset="-210353.22">23404 6793 732 0,'0'0'291'0,"-3"-9"-35"16,0 3-38-16,-1 3-54 0,4 3-59 15,-13-4-41-15,6 4-108 0,-6 4-283 0,-2 3-375 16,-1 1 49-16</inkml:trace>
  <inkml:trace contextRef="#ctx0" brushRef="#br0" timeOffset="-209287.53">20495 8683 668 0,'0'0'215'0,"-3"-7"-18"15,2 5 5-15,1 2-10 0,-3-6-21 16,0 0-4-16,3 6-29 0,0 0-5 0,-3-6-20 15,3 6-3-15,0-6-18 0,0 6 0 0,0 0-15 16,0-6-3-16,0 6-20 0,0 0 7 16,0 0-30-16,0 0 2 0,21 5 1 15,-11-3-4-15,4 7-25 0,-1-1 24 0,8 2-81 16,5 5 11-16,2 0-15 0,13 8 10 0,3-3 0 16,1 5 13-16,2 0 5 0,-1 0 10 15,1 0-3-15,4 0 3 0,-3 2-10 0,0-4 15 16,-1 1 8-16,-2-2-20 0,-4-1 12 0,-4-7 0 15,-9-2 0-15,-4 0 5 0,0-2 8 16,-3-1 3-16,-1-1-16 0,-3 0 23 0,-3-2-15 16,0-2-2-16,-1 1 2 0,-3-1 2 15,1 1 6-15,-4-2-6 0,3 1 8 0,-3-1-2 0,0-2-3 16,-1-1 2-16,-2 5-20 16,-4-5-10-16,10 0-44 0,-10 0-73 0,0 0-65 15,7-6-28-15,-7-1-477 0,0 4 55 0</inkml:trace>
  <inkml:trace contextRef="#ctx0" brushRef="#br0" timeOffset="-208912.46">21381 8797 468 0,'0'0'179'16,"0"0"-13"-16,0 0 1 0,0 0-31 0,17 11 2 16,-14-3-18-16,1 0 3 0,2-1-18 0,1 3-8 15,0-1-33-15,0 1 13 0,0 2 10 0,0-1-3 16,3 3-7-16,-3-3-10 0,0 3-8 16,2-1-11-16,-1 2 9 0,-1-4-19 0,2 3 0 15,-2-2 3-15,1 1 0 0,-1-1-13 16,-1 1 11-16,0-5-8 0,-2 2 12 15,0-2-7-15,0 1 18 0,-4-1 15 0,3-2-23 16,-3-2 15-16,0 3-7 0,-4 1 2 0,-3-1-12 16,-3-1 2-16,-3 0-3 0,-1 4-14 0,-3-1-11 15,-4-3-13-15,-3 4-10 0,0-4-26 16,1 6-56-16,-2-3-172 0,-2-1-588 0,3 1 102 16,0 0 69-16</inkml:trace>
  <inkml:trace contextRef="#ctx0" brushRef="#br0" timeOffset="-208082.64">21716 9218 765 0,'-4'-10'266'0,"4"10"-41"16,-3-7-10-16,3 7-18 0,0-4-17 0,0 4-9 15,0-7-25-15,0 7-18 0,3-8-10 0,1 2-8 16,2 4-15-16,-2-4-3 0,6 3-8 15,-3-4-17-15,3 5-16 0,1-3 0 0,-1 4-7 16,0 1 2-16,4-1-3 0,-1 1-17 0,2 1 10 16,-2 0-11-16,1 1-4 0,-1 3-3 0,1-1-3 15,-1 2 3-15,-2 1 0 16,0 1-8-16,-1 0 5 0,-1 1-12 0,-5 1-1 16,-1 4 19-16,-3-3-3 0,0 3-5 0,-7-1-6 15,1 1-4-15,-4 7-11 0,-4-6 8 0,4 1 3 16,-5 0-19-16,-1 1 1 0,6-6 10 15,-4 0-10-15,1-1 7 0,2-2 3 0,1-1 2 16,3 1 1-16,0-5 9 0,-3 4 14 0,6-2-3 16,-2-3 0-16,2 2-70 0,-2 0 4 15,6-4 7-15,-5 2-8 0,5-2 8 16,0 0 11-16,0 0 7 0,0 0-6 0,0 0-9 16,24-6 18-16,-17 5-9 0,1-2-9 0,5 2 23 15,-3 0 2-15,4-2-5 0,-1 1-8 16,2 2 14-16,1-1-4 0,-2 1 6 0,0-1 5 15,0 2-5-15,2-1-13 0,-1 1-6 0,1 1-6 16,-2 2-19-16,0 0-43 0,0 3-24 0,-1 0-84 16,-3-6-33-16,4 6-512 0,-4 3 95 15</inkml:trace>
  <inkml:trace contextRef="#ctx0" brushRef="#br0" timeOffset="-183176.1">22414 9175 616 0,'0'0'226'0,"0"-7"-16"16,0 7-39-16,0 0 11 0,0 0-36 15,3-3-8-15,-3 3-28 0,0 0 13 0,3-5-13 16,-3 5-15-16,0 0-3 0,0 0-18 0,0 0-10 16,0 0-5-16,0 0-11 0,0 0-1 15,0-7 4-15,0 7-10 0,0 0-5 0,0 0-6 16,0 0-2-16,0 0-7 0,0 0-13 0,0 0 12 15,0 0-17-15,0 0-9 0,0 0 17 16,0 0-11-16,0 0 5 0,0 0-5 0,0 0-3 16,-3 22 11-16,0-15-5 0,3 1 2 0,-4-1-5 15,1 3 10-15,-1 1 0 16,0-3-23-16,1 6 26 0,-1-4-3 0,-2 1 3 16,3 3-3-16,-1-3-15 0,1 2 13 0,-4-4-5 15,6 1-1-15,-5-2-12 0,3 2 18 0,2-3-1 16,-2 1-4-16,0-1 4 0,3 0-1 15,-3-4-4-15,3 4 11 0,-1-4 10 0,1-3-3 16,-3 8-66-16,-1-3 5 0,4-5 11 0,0 6-6 16,0-6 20-16,-3 4 9 0,3-4 73 15,0 0-12-15,0 7 5 0,0-7-16 0,0 0 11 16,0 0 5-16,0 0-18 0,0 0-10 0,0 0 5 16,0 0-3-16,0 0-2 0,0 0-3 0,0 0 2 15,0 0 4-15,0 0-4 16,0 0-4-16,0 0 0 0,0 0-6 0,0 0-15 15,17-15 3-15,-13 15 5 0,5-3 5 0,-1-1-3 16,-1 1-7-16,3 3-3 0,0-2 10 16,4-1-10-16,-1 1 13 0,1 2-18 0,0-1-5 15,3 1-15-15,-4 0-6 0,2 0-15 0,1-1 10 16,-2 1-20-16,0 0 5 0,0 1-26 0,-1-1 44 16,0 0-20-16,-2 0-4 0,-4 0 6 15,3 1 5-15,-10-1 3 0,11 0 18 0,-11 0-1 16,12-1 6-16,-12 1 7 0,4-1 0 0,-4 1 6 15,3-6-3-15,-3 6 12 0,0 0 6 0,-6-12 15 16,4 7-23-16,-3 1 36 0,2 0-10 16,0-3 15-16,-1 4 0 0,0-4-12 15,0 6 9-15,1-5-2 0,3 6-5 0,-7-4 7 0,4 0-9 16,3 4 1-16,-6-5-9 16,6 5-13-16,-4-5-8 0,4 5 3 0,0 0-6 15,0 0 6-15,0 0 0 0,0 0 2 0,-11 14-10 16,8-10 5-16,3 3 0 0,-3 2 0 0,3 0-2 15,-3 4 4-15,3-2-1 0,0-3-14 16,0 6 0-16,0-3 8 0,0 3-18 0,0-3-7 16,3 0 4-16,-3 2-22 0,0-1 9 0,3 1-9 15,-3-3-16-15,4 2-33 0,-4-2 10 16,3 1-44-16,0-3-27 0,4 4-26 16,-6-6-95-16,5 1-509 0,1 0 58 0,0-2 70 15</inkml:trace>
  <inkml:trace contextRef="#ctx0" brushRef="#br0" timeOffset="-182878.12">22946 9212 844 0,'0'-5'184'16,"0"5"-7"-16,3-7-21 0,-3 1 23 0,0 6-38 16,0-7-5-16,0 7-11 0,1-4-17 0,-1 4-26 15,0 0 0-15,0 0-31 0,0 0 5 0,0 0-15 16,0 0-13-16,0 0 8 0,0 0-15 16,3 20-14-16,0-5 32 0,-3 7-16 0,0 6 10 15,4 10-20-15,-3 16-18 0,2 8-36 0,0 6-128 16,1 14-607-16,2-3 67 0,-2-12 151 15</inkml:trace>
  <inkml:trace contextRef="#ctx0" brushRef="#br0" timeOffset="-180228.18">21726 9649 432 0,'0'0'136'0,"0"0"10"0,-7-6 12 16,7 6 52-16,0 0-2 0,-4 0-14 0,4 0 6 16,0 0-39-16,0 0-79 0,0 0-5 15,0 0-13-15,0 0-18 0,0 0 0 0,0 0-3 16,0 0-9-16,7-10-9 0,-7 10 21 0,11 0-7 15,-1-2-16-15,3-1 5 0,2 1 3 0,-2 2-19 16,8-4-9-16,0 0 20 16,1 4-5-16,0-5-15 0,2 2 9 0,-3 1-1 0,2 0 4 15,-2-3-2-15,-1 5 10 0,-3-2-13 16,0 0 0-16,-4-1-2 0,-1 2-6 0,-2 1 19 16,-1 0-26-16,-2 0 10 0,1-2 3 15,-8 2 2-15,10-1-8 0,-10 1-9 0,9-2-6 16,-9 2-2-16,0 0-3 0,0 0-5 0,0 0-18 15,0 0-3-15,0 0-20 0,-19 13-25 16,15-11-42-16,-3 2-66 0,3 0-21 0,-5 3-61 16,5-3-404-16,1 0 40 0</inkml:trace>
  <inkml:trace contextRef="#ctx0" brushRef="#br0" timeOffset="-179328.83">22304 10093 545 0,'-4'-9'238'0,"4"9"-10"16,-3-2-21-16,3 2-13 0,-3-6-86 0,3 6-8 15,-1-4 0-15,-5 0-26 0,6 4-8 0,-11 0-7 16,1 0 10-16,0 0-35 0,-7 0-4 16,0 6 50-16,-4-4-34 0,1 5-13 15,-5 1-5-15,2 2-7 0,-1 0-3 0,-3 5 5 0,3 2 0 16,-1-2-3-16,5 3 1 0,-4 3-26 15,7 0 7-15,0-1 8 0,3 0 1 16,4-2-1-16,0-1 36 0,4 1-41 0,1-3 0 16,2 2-5-16,3-3 21 0,0-3-14 0,3 2 9 15,5-3-16-15,-1 0-3 0,6-3 13 16,4 1 8-16,0-6-5 0,3-1-23 0,2 2 23 16,1-6-8-16,-2 2-8 0,2-1 3 0,2-5 8 15,-5 5 5-15,1-4-16 0,-1 4 1 0,-3-4 17 16,0 3-15-16,-3-4-10 0,0 2 7 15,-1 3-17-15,-2-2 7 0,-1 0-13 0,-3 4-35 16,-1-5-54-16,2 3-34 0,-8 2 3 16,6-2 13-16,-6 2-87 0,0 0 8 15,3 9-487-15,-3-9 61 0</inkml:trace>
  <inkml:trace contextRef="#ctx0" brushRef="#br0" timeOffset="-178607.06">22444 10153 755 0,'0'-2'281'0,"0"2"-25"16,0-8-36-16,0 8-18 0,-3-3-12 15,3 3-19-15,0 0-12 0,0-8-26 0,0 8 13 16,0 0-49-16,0-6 3 0,0 6 13 0,6-7-31 16,-2 6-8-16,-4 1-2 0,10-7-11 15,-3 4 6-15,0 2-21 0,0 0-5 0,-1-4-8 16,1 5 3-16,4 0 10 0,-2-1-28 0,-2 0 5 16,-7 1-3-16,18 2-7 0,-8-2-8 15,0 2 8-15,0 2 0 0,-6-3-18 0,3 6 0 16,3-4 5-16,-6 4-18 0,-1-1 20 15,0-1-7-15,1 2-5 0,-4 1 7 0,-1-1 3 16,-2 3-7-16,0-2-75 0,0-1 23 0,-1 3 8 16,-3-2-13-16,0-1 12 0,4 1 6 15,-4 0-2-15,1-4 20 0,1 2 2 0,-1 1-5 16,3-5 3-16,-1 4 20 0,1-4-12 0,3-2 17 16,-4 6 3-16,1-4-2 0,3-2 7 15,-3 7 15-15,3-7-22 0,0 0 4 0,-4 3 4 16,4-3-1-16,0 0-5 0,0 0 0 0,0 0 2 15,0 0-2-15,21-1-2 0,-21 1-11 0,13 1 10 16,-13-1 6-16,11 3-11 0,-1 0 6 16,0-2-6-16,-3 1-5 0,3 3 3 0,-3 0 5 15,4 0-3-15,-5 2 3 0,1 0-5 16,-1 1 2-16,-2 1 11 0,0-1-6 0,-4 3-2 16,0-3 10-16,-4 2-2 0,0 3-8 15,-2-4-1-15,-1 2 12 0,0 2-9 0,-4-2-2 16,-2-3 5-16,-1 2-3 0,1-3 6 0,0 1-3 15,-2-1 0-15,2-4 5 0,-1 2 10 16,4-3 3-16,-4-1-8 0,4-1 8 0,3 0-5 16,7 0 13-16,-20-1-16 0,13-2-2 0,3-1-11 15,-2 1 11-15,2 1-13 0,-3-3 5 0,7 5-11 16,-3-8 9-16,3 3 2 0,0 5-18 16,3-10 13-16,0 8-16 0,2-5 14 0,1 6-16 15,-6 1-23-15,10-5 25 0,-6 3-45 16,-4 2-4-16,13-3 4 0,-6 3-67 0,-7 0-31 15,10 3-54-15,-10-3-2 0,15 2-514 16,-6 3 63-16</inkml:trace>
  <inkml:trace contextRef="#ctx0" brushRef="#br0" timeOffset="-178480.75">22595 10426 860 0,'0'0'217'0,"0"0"-30"15,0 0-108-15,-25 6-207 0,16 2-555 16</inkml:trace>
  <inkml:trace contextRef="#ctx0" brushRef="#br0" timeOffset="-170800.52">23565 9959 767 0,'0'0'167'15,"3"-6"-39"-15,-3 6-8 0,0-3-7 16,0 3-3-16,0 0 2 0,3-7-7 0,-3 7-7 15,0 0-4-15,0 0-30 0,-3-7-5 0,3 7-10 16,0 0 2-16,-10 0 18 0,10 0-23 0,-17 2-13 16,7 1 3-16,0-1-8 0,-4-1-7 15,1 5 5-15,1-5-6 0,-1 5 21 0,0-2-44 16,-1 1 9-16,4-3 17 0,0 5-13 0,-1-4-10 16,1 2 0-16,-1 2 2 0,5-4-7 15,-1 3 8-15,1-4-1 0,-1 3 1 16,2-3-3-16,2 5-18 0,-3-4 15 0,5 1 3 15,1-4-2-15,-6 4 2 0,6 3 0 0,0-7-18 16,0 7 26-16,0-7 7 0,3 4-2 16,1 2-8-16,-1-5-8 0,5 5 8 0,-2-4-5 15,1 4-10-15,3-3 0 0,1 1 15 0,-2-1-2 16,1-2-6-16,1 5 8 0,-1-4 5 16,0 4-27-16,-2-3 34 0,2 1-14 0,-3 0-3 15,2-4 10-15,-1 7-5 0,-2-4-23 0,-2 2 16 16,2-3 2-16,-5 4 5 0,2-4-18 0,0 5 11 15,-3-2 17-15,0-5 64 16,-6 13-4-16,2-6-14 0,-2 0-7 0,-1 0 2 16,-1-1 0-16,-2 0-12 0,1 3-13 0,-2-2 7 15,1-4 0-15,0 3-9 0,-1 1 12 0,1-4-16 16,0 3-9-16,-1-3 9 0,5 2 3 16,-1-2 8-16,0 1 3 0,1-3-19 0,6-1-5 15,-11 2 14-15,11-2 1 0,-10 0-9 0,10 0 4 16,0 0-2-16,-10-2-7 0,10 2 9 15,-5-8-12-15,2 6-13 0,3 2 0 16,0-6-5-16,0 6 2 0,0-7-17 0,0 7-8 0,0-9-13 16,0 9-23-16,3-8-28 0,-2 7-26 15,-1 1-20-15,7-6-49 0,-3 5-28 16,-4 1-126-16,3-2-442 0,0 1 110 0,-3 1 41 16</inkml:trace>
  <inkml:trace contextRef="#ctx0" brushRef="#br0" timeOffset="-169179.92">23706 9969 770 0,'0'0'169'15,"0"0"23"-15,3-3-5 0,-3 3 35 0,0 0-24 16,0 0 17-16,0-7-47 0,0 7-16 0,0 0-17 15,0 0-17-15,0 0-5 0,0 0-19 16,0 0-9-16,0 0-19 0,0 0 8 0,0 0-12 16,0 0-24-16,-7 15-2 0,3-11 0 15,1 6 0-15,0 1 0 0,2-2-11 0,-5 5-2 16,6-3 3-16,-4 7-6 0,1-1 6 16,-3-3-3-16,5 4-3 0,-3-2-2 0,1-1-7 15,3-3 1-15,-3 3 4 0,3-4-3 0,-1 3-11 16,-2-4 3-16,3 3 3 0,0-4-8 15,0 0 0-15,0-1 3 0,3 0-11 0,-3-1 13 16,0-3-10-16,1 3-8 0,-1 0-2 0,0-4-1 16,0 4 14-16,0-7-6 0,3 8-15 0,0-7 8 15,-3-1-47-15,8 6 3 16,-8-6-43-16,7 1-52 0,-7-1-25 0,10-7-118 16,0 9-519-16,-6-4 94 0,-4 2 56 0</inkml:trace>
  <inkml:trace contextRef="#ctx0" brushRef="#br0" timeOffset="-168700.38">23972 10109 637 0,'0'0'251'0,"0"0"-116"0,0 0-4 16,3-3-31-16,-3 3 20 0,0 0-10 0,0 0 13 16,0 0-41-16,0 0-23 0,0-6-3 0,0 6-7 15,0 0 2-15,0 0-15 0,0 0-3 16,0 0-7-16,8-1 9 0,-8 1 4 0,0 0-8 15,13 0-1-15,-13 0-2 0,11 0-12 16,-11 0 9-16,16 0 9 0,-9 0-14 0,4-2 3 16,-1-1-2-16,0 2-19 0,1 1 1 0,-1 0 15 15,2-2-16-15,0-1 21 0,-2 1-7 16,0 0-21-16,4 1 5 0,-5 0 17 0,-2 1-4 16,-7 0-5-16,15-4-8 0,-9 2 8 15,-6 2 2-15,10 0-5 0,-10 0-8 0,11 0 14 16,-11 0-9-16,0 0-9 0,10-1-9 0,-10 1 3 15,0 0 3-15,7-1-3 0,-7 1-2 0,0 0-16 16,0 0 1-16,0 0-9 0,-1 8-45 16,1-8-80-16,0 0-13 0,-9 9-547 0,8-6 63 15</inkml:trace>
  <inkml:trace contextRef="#ctx0" brushRef="#br0" timeOffset="-168180.95">24464 9956 573 0,'-3'-5'189'0,"3"5"-33"0,0 0-15 0,0 0-13 16,0 0 3-16,0 0-21 0,0 0-10 0,0 0-8 16,0 0-23-16,-4 14 0 0,4-10-33 15,0-4 23-15,0 13-6 0,0-4-4 0,3 0-8 16,-3-1-3-16,0 2-20 0,0 3 3 0,-3-1 25 15,3 2-18-15,0-3 0 0,0 4-12 16,0 1 66-16,0-4-11 0,0 3-25 0,3-1-30 16,-3-3-39-16,1 3-59 0,-1-3-23 0,3 3-74 15,-3-3-502-15,3-1-13 0,1-3 62 0</inkml:trace>
  <inkml:trace contextRef="#ctx0" brushRef="#br0" timeOffset="-167663.56">24761 9981 752 0,'0'0'312'0,"1"-7"-43"15,-1 7-39-15,-1-6-7 0,1 6-28 16,0 0-19-16,-6-9-17 0,6 9-34 16,0 0 1-16,0 0-16 0,-11 2-23 0,11-2 8 15,-10 7-19-15,4 0-9 0,2-1 5 0,-2 1-24 16,-2 2 11-16,2 1-15 0,-1 1-3 16,4-1 0-16,-1 3-23 0,-3-3 12 0,6 5 4 15,-2-5-22-15,0 4 16 0,3-3-7 0,3 3-16 16,-3-3 8-16,4-3 0 0,0 2 7 15,2 2-17-15,-2-5-3 0,3-1 18 0,2 1-23 16,-1-2 17-16,2-2-17 0,0 1 15 0,1-2-10 16,-1-2 18-16,0-2-2 0,4 0-16 15,-4-1 7-15,4-2 11 0,-4 2-10 0,3-4 0 16,-2-3 4-16,-1 2-6 0,3-1 4 16,-5-4-10-16,2 3 0 0,-1-2 7 0,-1-1 4 15,-4 1-4-15,2-1-7 0,-3 1 6 0,-2-1 1 16,-1 3-14-16,0-4 1 0,-4 4-9 15,-2 2 7-15,2-2 1 0,-5 0 9 0,-3-2-7 16,-2 6-5-16,1 0 2 0,-1 0 6 0,-3-1-6 16,0 6 0-16,4-2 8 0,-1-1-7 15,0 2-6-15,1 1 5 0,-2 1-17 16,2 1-4-16,-1 1-32 0,4 2-8 0,0-1-36 16,2 1-41-16,-1-1-105 0,7-2-596 0,-3 5 97 15,5-4 84-15,0-2 111 0</inkml:trace>
  <inkml:trace contextRef="#ctx0" brushRef="#br0" timeOffset="-167522.82">24786 9976 660 0,'-24'5'97'0,"14"-2"-89"0,-8 6-630 15</inkml:trace>
  <inkml:trace contextRef="#ctx0" brushRef="#br0" timeOffset="-166820.35">23473 10606 639 0,'3'-5'241'0,"0"-2"-93"15,0 6-2-15,-3 1-2 16,2-9-21-16,-2 9-11 0,0-3-30 0,0 3 5 15,0 0-5-15,0 0-13 0,-14-1-12 0,14 1-11 16,-14 4-3-16,3 3 26 0,1-4-28 16,-3 4 8-16,-4 3-18 0,6-2-8 0,-3 3-3 15,1-1 3-15,-4 1 15 0,7-3-17 0,-4 2 2 16,4 3 23-16,0-4-36 0,-1-1 16 0,4 0-6 16,1 0-9-16,2-1-9 0,-2-3-15 15,2 3 24-15,0 0-11 0,1-4 7 0,3 4-7 16,0-7 21-16,7 8-14 0,-4-5-1 15,1 2 19-15,3-3-22 0,-1-1-8 16,5 5 7-16,-1-5 3 0,0 3 11 0,4-2-14 16,-4-1-2-16,3 2 8 0,-2 0-6 0,-1-1 11 15,0 0-15-15,1-2-9 0,-4 6 6 0,2-4-2 16,-1 2-6-16,-4-1 21 0,-1 4-1 16,0-3-12-16,-3 3 77 0,-3 0-6 0,-4 3 14 15,0-2-11-15,-3 5-15 0,0-2-14 0,-1-3 4 16,-2 3-11-16,-2 1-7 0,2-2 2 15,0-1-25-15,-1-1-1 0,3 2-4 0,-2-3-32 16,2 0-7-16,1-3-28 0,0 3-97 16,3-6-93-16,4 2-542 0,-1-1 92 0,4-2 56 0</inkml:trace>
  <inkml:trace contextRef="#ctx0" brushRef="#br0" timeOffset="-166380.18">23599 10726 634 0,'0'0'200'0,"8"-8"-11"16,-8 6-2-16,0 2-33 0,3-7-29 16,-3 7 16-16,3-2-18 0,-3 2-34 0,4-6-7 15,-4 6 0-15,0 0-5 0,6-1-18 16,-6 1-13-16,7-1 5 0,-7 1-17 0,0 0 4 15,0 0 0-15,18 2-7 0,-12 2-16 16,-3-1 8-16,1-2-12 0,-1 8-6 0,0-5 8 16,2 4-21-16,-2 0 8 0,-6 1 8 0,3 2-14 15,-5-1 29-15,-1 5-30 0,-1 1 20 16,-3 0-21-16,-1 2 67 0,-2-4 5 0,0 3-5 16,-1-5-16-16,0 5 6 0,3-5-16 0,-2-2-5 15,2 0 8-15,1-3 5 0,4 1 8 0,-1-4-3 16,1 3 13-16,1-2-6 15,-1-3-78-15,6-2 7 0,-4 6-8 0,4-6 8 16,0 0-7-16,0 0 9 0,0 0-7 0,24-13 18 16,-17 9-10-16,3 0 2 0,1 0 11 0,-1-2-6 15,0-1 5-15,1 5 8 0,2-4-10 16,-2 4-2-16,-1-3 4 0,0 2-15 0,1 0-5 16,-1-1-10-16,-1 3-8 0,1 0 2 0,-2 1-14 15,-8 0-50-15,17 0 14 0,-11 2-65 0,5 2-22 16,-5-1-37-16,1 0-516 0,1 4 73 15</inkml:trace>
  <inkml:trace contextRef="#ctx0" brushRef="#br0" timeOffset="-166112.36">24075 10806 726 0,'0'0'187'0,"0"0"-23"0,6-5 0 15,-6 5-26-15,4-2-10 0,2-3 0 16,-6 5-36-16,14-3 8 0,-7 2-8 16,0-5-18-16,3 5-7 0,1-1-13 0,2-3 74 0,-2 5-26 15,2-1-30-15,0 0-57 0,2-1-69 16,1-1-61-16,-2 2-92 0,3 1-540 15,0 0 66-15,-3 4 59 0</inkml:trace>
  <inkml:trace contextRef="#ctx0" brushRef="#br0" timeOffset="-165579.45">24627 10697 685 0,'0'0'192'0,"-2"-7"-10"0,2 7-28 15,-4-7-29-15,4 7 3 0,6-7-20 0,-5 0 4 16,0 6-12-16,5-6-10 0,-3 4-11 15,1-4-15-15,3 5 3 0,0-4-8 0,0 3-13 16,2-4-5-16,-2 6-13 0,1-5 10 0,2 6-20 16,-3 0-5-16,-7 0 10 0,17 0 0 15,-10 0-5-15,-1 5-13 0,1-3-3 0,1 1 1 16,-2 4 0-16,-1-1 2 0,-3 0-10 16,-2 0-1-16,0 2-4 0,-1 3-10 0,-5 2 4 15,-5-1-17-15,1 1 0 0,-3 0-18 16,-4 0-1-16,3 1-6 0,-3 2 6 0,3-4-12 15,0-1-5-15,1-2 33 0,-1 0-30 0,4-2 38 16,3 1 23-16,0-4 12 0,0 3 14 16,2-5 7-16,0 2-20 0,5-4 35 0,-3 3-40 15,3-3 10-15,0 0 4 0,0 0 6 0,0 0 18 16,24-10-7-16,-14 4 27 0,0 4-20 0,1-4-3 16,-1 4-4-16,3-4 7 0,-2 3-16 15,2-4-12-15,1 5 13 0,-4-3-3 16,3 3-8-16,-2-4 0 0,-1 6-15 0,0-3 8 15,-2 2 7-15,2 1-40 0,-10 0-16 16,13 0-3-16,-5 1-35 0,-2 2-23 0,-2-3-1 16,2 6-48-16,-1-4-13 0,-3 4-43 0,-2-2-215 15,4 3-208-15</inkml:trace>
  <inkml:trace contextRef="#ctx0" brushRef="#br0" timeOffset="-165033.33">25039 10619 657 0,'0'0'208'0,"-4"-6"-29"0,1 1 67 15,3 5-34-15,-4-3-38 0,4 3 3 0,-7-5-19 16,7 5-32-16,0 0 4 0,-10 1-14 0,10-1-17 15,-7 5-14-15,1-3 7 0,2 5-25 16,-3-3 14-16,4 3-19 0,-4 3 2 0,4-2-10 16,-1 4-11-16,-2-2-2 0,2 0-2 0,0 2-4 15,1-1 11-15,3-2-12 0,-3 1-16 16,3 2 12-16,-1-4-9 0,1 1 4 16,0 0-17-16,0-1 18 0,1-3-6 0,-1 2-4 15,3 0-4-15,0-1-4 0,1-2 2 0,3 0-7 16,0-1-1-16,-1-2 16 0,4-1-2 15,1 0-21-15,-1 0 10 0,0 0 5 0,1-1-8 16,2-2-2-16,-2-1 6 0,2 0 22 0,-3-2-18 16,1-1 5-16,-1 0-17 0,0-1 20 0,1-2-13 15,-1 2 0-15,-3-3-3 16,-1 1-4-16,2-4 12 0,-2 5-12 0,-2-7 4 0,-1 7 8 16,0-4-4-16,0 2 1 0,-2-1 1 15,-1 0-3-15,0 2 3 0,0 0-1 0,-4 1-17 16,1-2 18-16,0 5-13 0,-1-2-3 15,-2 1 8-15,2 0-8 0,-3 4 6 0,3-2-6 16,-5 2-5-16,5-1-25 0,4 4 5 0,-17 0-13 16,10-2 5-16,7 2 0 0,-13 2-3 0,13-2-40 15,-14 0 4-15,7 4-45 0,0 0-57 16,0-4-12-16,0 4-70 0,1-1-501 0,-1 0 40 16,3 1 93-16</inkml:trace>
  <inkml:trace contextRef="#ctx0" brushRef="#br0" timeOffset="-163739.22">24170 9603 622 0,'-3'-3'122'0,"3"3"27"15,0-12-37-15,0 7 22 0,0-2 1 0,0 3 67 16,0-2-22-16,0-2-55 0,0 1-23 0,0 0-9 15,0 3-19-15,0-3 13 0,0 0-15 16,3 0 4-16,-3 3-9 0,0 4 7 0,0-9-2 16,0 4-21-16,0 5 3 0,0-7-18 15,0 7 4-15,0 0-11 0,0 0 6 0,0 0-11 16,0 0-4-16,0 0 16 0,0 0-26 16,7 18 3-16,-4-6-3 0,-1-3 0 0,0 5-12 15,-2 2 4-15,3-3 1 0,0 5-18 0,1-1 2 16,-3-2-26-16,2 3-9 0,0 3-27 0,0-4-6 15,-2 1 1-15,2-2-78 0,0 0-45 16,-9 1-140-16,6-5-379 0,3 2 31 0</inkml:trace>
  <inkml:trace contextRef="#ctx0" brushRef="#br0" timeOffset="-163454.29">24393 9493 778 0,'0'-6'233'0,"0"6"-47"16,0-4-6-16,0 4-29 0,0 0-21 0,0 0-4 16,0 0-14-16,0 0-15 0,0 0-15 15,9 18-5-15,-9-8-3 0,3 3-27 16,-3-1 11-16,0 5-9 0,-1 4-13 0,-1-2-3 0,-1 7-25 15,3 4-6-15,-6-3-14 0,5-2-42 0,-2 0-64 16,3 2-20-16,-3-4-31 16,3-5-69-16,0 4-484 0,0-5 72 0</inkml:trace>
  <inkml:trace contextRef="#ctx0" brushRef="#br0" timeOffset="-162975.05">24430 9722 921 0,'0'0'282'15,"0"-7"-42"-15,0 7-9 0,0-7-34 16,0 7-28-16,0-5-16 0,0 5-12 16,7-3-23-16,-7 3-1 0,13-6-19 0,-9 5-11 15,3 1-13-15,3-3-7 0,-3 1 9 16,0-1-30-16,2 1 6 0,-1 2-14 0,2-1 11 15,-3 0-19-15,0-2-4 0,-7 3 17 0,13-2-17 16,-13 2-8-16,7 0-3 0,-7 0-4 0,10-1-9 16,-10 1 3-16,0 0-15 0,0 0 2 15,11 1 3-15,-11-1 15 0,0 7-17 0,0-7 14 16,-7 10-7-16,7-3-2 0,-4-1-3 16,-2 1-3-16,2 2 3 0,-2 0 10 0,4 1 0 15,-3-1 13-15,1-1-23 0,1 2 5 16,-1-3 13-16,4 0-3 0,0 2-7 0,0-3 4 15,0-2-17-15,4 3 18 0,-1 0 2 0,1-4 3 16,3 1-13-16,2-1 13 0,-2-3-1 16,4 0-9-16,-1-6 12 0,3 5-10 0,1-6 8 15,-4 3 0-15,3-4 5 0,-5-1-8 0,2 0-5 16,-3-3-7-16,1 1 9 0,-2 2-9 0,-3-4 12 16,-1 3-2-16,-1-3 7 15,-2 1-12-15,-4 2 9 0,-1-5-6 0,2 7-17 0,-4-3 6 16,-1 1 3-16,-1 3-1 0,-1 0-7 0,1 2 0 15,0 3-6-15,-1 2-17 0,-2 0-18 16,3 6-72-16,-5 2-128 0,-5 3-624 16,7 6 107-16,-1-3 56 0,0 1 111 0</inkml:trace>
  <inkml:trace contextRef="#ctx0" brushRef="#br0" timeOffset="-161737.09">24316 10408 778 0,'0'0'276'0,"0"-7"-102"0,0 7-2 16,-3-8-11-16,3 8-43 0,-3-3 5 0,3 3-11 16,0 0-20-16,0 0-23 0,0 0 3 15,0 0 2-15,0 0-15 0,0 0-3 0,0 0-4 16,0 0-14-16,3 19-5 0,0-10-7 16,-3 1 0-16,0 5-11 0,-3-5-20 0,3 5-18 15,0-1-8-15,-3 3 13 0,3-3-15 0,0-1-21 16,0 4-33-16,0-3-72 0,0-2-22 15,0 0-57-15,0 0-484 0,0 1 89 0</inkml:trace>
  <inkml:trace contextRef="#ctx0" brushRef="#br0" timeOffset="-161508.28">24488 10413 806 0,'0'-5'281'0,"0"5"-32"0,0 0-24 0,0 0-25 15,3-5-19-15,-3 5-19 0,0 0-6 0,0 0-21 16,0 0-30-16,0 0-5 0,-3 23-5 16,3-16-16-16,-3 3-15 0,3 3-13 0,0-1-25 15,-3 3-16-15,2 1-40 0,-2-4-24 0,3 3-51 16,0-1-44-16,0-3-55 0,-3 3-127 15,6-3-431-15,0-1 47 0</inkml:trace>
  <inkml:trace contextRef="#ctx0" brushRef="#br0" timeOffset="-161274.63">24697 10331 703 0,'0'-5'295'0,"0"5"-24"0,0-8-23 15,0 8-38-15,0 0-15 0,0 0-19 0,0 0-30 16,0 0-13-16,0 0-7 0,0 0-37 0,3 20-2 16,-6-8-30-16,3 1-24 0,-3 2-46 15,-1 8-17-15,1 2-86 0,-2 0-42 0,-4 0-546 16,5 0-31-16,-2-2 113 0</inkml:trace>
  <inkml:trace contextRef="#ctx0" brushRef="#br0" timeOffset="-160755.9">24679 10516 734 0,'0'0'190'0,"4"-8"-24"16,0 5-7-16,-1-1-8 0,4 0-13 0,0 0-13 16,6 1-40-16,-6 1 12 0,3-2-12 15,4 3-24-15,-4-1 16 0,0 1-29 0,1-3-12 16,-1 4 31-16,0 0-34 0,1-1-15 0,-4 0 18 16,3 1-8-16,-10 0-10 0,14-5 5 15,-5 5-5-15,-9 0 10 0,10-1-18 0,-10 1-17 16,0 0-4-16,11 1 6 0,-11-1 10 15,0 0-5-15,0 0-5 0,0 7-5 0,0-7 10 16,-10 7-5-16,3 1 5 0,2 0 5 16,-3-2-10-16,-3 4 5 0,4-1 0 0,-3 0 7 15,2 1 6-15,2-2-13 0,-1 0 0 0,1 1 16 16,3 3-14-16,-1-4 14 0,4-2-1 16,0 1-13-16,4 0 1 0,-1 3 10 0,4-6 2 15,5 0-28-15,0-4 11 0,1 4 25 0,1-4-10 16,3-4-6-16,0 4 9 0,0-8-29 15,0 5 18-15,-1-6 3 0,-1 2-6 0,-2-4 3 16,-2-1 8-16,-1 2-20 0,0-1 14 0,-7-1-20 16,2 1 11-16,-2-3-14 0,-3 4 19 15,-3-1-11-15,-2 0-7 0,-1 1 20 16,-4 0-10-16,-4 2 28 0,-3 1-8 0,2-1-9 16,-4 5 4-16,1-3-3 0,-1 5-14 0,-2 1-1 15,3 0 18-15,1 1-20 0,-3 5-10 16,6-2-34-16,-3 3-10 0,4 5-92 0,-5 1-85 15,8-1-527-15,4-1 85 0,5-3 120 0</inkml:trace>
  <inkml:trace contextRef="#ctx0" brushRef="#br0" timeOffset="-159933.18">23401 11133 683 0,'-6'-2'194'15,"6"2"-25"-15,0 0-18 0,-21 2-20 16,14 1-6-16,-4 4-15 0,1-2-20 0,-3 3-8 16,-1 1 5-16,0 1-20 0,1-1 22 15,-1 7-20-15,0-1-10 0,4-4-8 16,-3 6-12-16,2-2 9 0,4 2-17 0,1-2 15 15,2-4-31-15,-2 6 29 0,2-9-18 0,4 6 7 16,0-3 0-16,0-3-5 0,4 2-10 0,2 1-2 16,1-2-6-16,0-4-10 0,-1 2 18 15,5 0 23-15,-4 0-31 0,3-4-10 0,1 4 15 16,-2-6-12-16,-2 6 17 0,0-4-12 0,3 2 5 16,-6-3 0-16,3 2-6 0,-1-1-2 15,-2-2-5-15,-4-1-7 0,7 7 20 0,-7-7-21 16,0 6 8-16,0-6 2 0,-8 12-12 15,-1-5 18-15,-1 1 2 0,-4 2 8 0,3-2-5 16,-9 5-16-16,6-2-15 0,-6-1-5 16,0 2-18-16,2-1-25 0,5-1-11 0,-4-3-31 15,3 3-81-15,3-6-85 0,1 0-409 0,4 3 2 16</inkml:trace>
  <inkml:trace contextRef="#ctx0" brushRef="#br0" timeOffset="-159427.85">23537 11239 796 0,'0'0'261'0,"1"-6"-10"0,-1 6-24 15,3-3-32-15,-3 3-26 0,0 0-13 0,8-4-23 16,-8 4-5-16,0 0-28 0,0 0 0 0,16 5-26 15,-10-3-10-15,-1 1-13 0,1 2-10 0,-2-2-26 16,3 4 8-16,-4-1-17 0,3 2-9 16,-1-1-5-16,-5 1-4 0,3-2-14 0,-3 2 5 15,-3-1-14-15,3 6 1 0,-5-5 4 0,-1 1 4 16,3-1-2-16,-4 0 13 0,0 0-14 16,0-4 6-16,0 5 18 0,1-4 21 15,-1-2 4-15,3 3 8 0,-3-4 26 0,3 4-5 16,1-3 9-16,-3-2 12 0,6-1-6 0,-4 7-13 15,4-7 10-15,-6 5-5 0,6-5 6 16,0 0-16-16,0 0-8 0,0 0 1 0,10 3-14 16,-10-3 6-16,10 2-10 0,-10-2-6 0,11 3 5 15,-5-2 1-15,1 0-26 0,2 1 25 0,-4-2-15 16,2 4-2-16,-1 0-3 0,1 0-8 16,-4-1 16-16,1 4-3 0,0-4-2 0,-4 5-9 15,3-1 12-15,-6 0-6 0,3 0 7 0,-4 1-4 16,-3-2 5-16,3 1-11 0,-5 1 16 15,2-1-31-15,-4 1 10 0,1-3-10 16,-4 0-2-16,4-1-6 0,-3-1-20 0,2-3-8 16,1 0-12-16,0 0-44 0,-4 0-64 0,7-2-34 15,-3-3-104-15,2 1-474 0,2 0 59 16,3-5 100-16</inkml:trace>
  <inkml:trace contextRef="#ctx0" brushRef="#br0" timeOffset="-159115.29">23856 11376 716 0,'0'0'282'0,"0"0"-26"0,0 0-23 16,0 0-29-16,20-8-9 0,-12 5-18 15,-2-1-26-15,4 1-26 0,0 0-2 0,4-2-18 16,-4-1-13-16,5 3-13 0,-2-4-2 0,4 5-3 16,0-4 3-16,4-1-90 0,-5 6-2 0,2-3-3 15,-2-2-7-15,-1 4-1 16,1-3-10-16,-5 5-5 0,2 0-20 0,-2-1-6 15,-1 2 1-15,-3-1-108 0,2 0-52 0,-1 6-524 16,-4-5 36-16,-4-1 120 0</inkml:trace>
  <inkml:trace contextRef="#ctx0" brushRef="#br0" timeOffset="-158290.6">24536 11168 606 0,'-7'-4'277'0,"4"-2"-19"0,-1-1-25 15,-2 4 0-15,5-2-26 0,-5 1-12 16,3-2-19-16,-1-1-14 0,0 6-109 0,1-6 4 16,3 7-9-16,-1-9-9 0,0 7 12 0,1 2-5 15,0-7 3-15,0 7-16 0,2-7-7 0,1 4-14 16,-3 3 14-16,8-6-8 0,-8 6-8 16,10-1-15-16,-10 1 18 0,10 6-29 0,-3-4 16 15,0 1-23-15,-4 4 8 0,3 0-26 0,-2 3 10 16,-1-2-10-16,-3 2 6 0,0 1-6 15,-3 0 5-15,-1 6 3 0,-5-3 10 16,2-2-8-16,-7 5 3 0,1-1-8 0,-2 1 13 16,-1-3-11-16,2-3-1 0,2 3 22 0,-1-4-20 15,3-2 20-15,1 2 13 0,-2-5 0 16,7 2 7-16,-5-4 9 0,5 3 15 0,1-2-14 16,3-4 22-16,-3 1-19 0,3-1-2 0,0 0 3 15,0 0-11-15,0 0 21 0,23-8-16 0,-12 5-2 16,-1 0-3-16,0-2-5 0,3-1-10 15,-2 5 0-15,0-3 18 0,2-2 0 16,-3 4 2-16,1-3 0 0,-1 5-40 0,-1-3 12 16,-9 3 0-16,14 0-20 0,-7 0-21 0,-7 0-18 15,10 3-40-15,-6 1-32 0,0-1-4 16,-4-3-11-16,3 10-63 0,-3-5-480 0,3-2 44 16</inkml:trace>
  <inkml:trace contextRef="#ctx0" brushRef="#br0" timeOffset="-158035.95">24760 11144 624 0,'0'-10'307'0,"0"10"-43"0,-2-3-16 15,2 3-23-15,0 0-20 0,0 0-36 0,0 0-18 16,0 0-18-16,0 0 0 0,0 0-7 15,-9 19-16-15,4-11-21 0,2 3-14 16,0 3 7-16,-1 3-16 0,1-1-10 0,-1 0-4 16,1 3-29-16,-3-2-16 0,4 1 1 0,-1 1-59 15,0-5-5-15,0 0-24 0,6 1-48 16,-3-4-61-16,3 2-392 0,1-4-182 0,0 0 92 16</inkml:trace>
  <inkml:trace contextRef="#ctx0" brushRef="#br0" timeOffset="-157831.08">24977 10976 939 0,'0'0'261'0,"0"0"-33"0,0 0-11 0,0 0-43 16,0 0-7-16,0 0-14 0,0 0-22 0,3 23-1 15,-3-13-25-15,0 7-25 0,0 1-29 16,0 6-10-16,0 1-15 0,-3 4-50 0,-2 4-39 16,0 2-48-16,-2-3-55 0,3-6-41 15,-2 6-546-15,2-7 59 0,1-7 98 0</inkml:trace>
  <inkml:trace contextRef="#ctx0" brushRef="#br0" timeOffset="-157332.03">24959 11343 683 0,'0'-11'274'16,"0"1"-41"-16,-3 2-75 0,3 0-12 15,0 2-7-15,0 0-19 0,0 6-13 0,0-5-14 16,3-1-14-16,-3 6 0 0,5-7-15 0,1 6-5 16,-2-2-13-16,5-1-13 15,-2 2 6-15,1 0-14 0,-1-1-19 0,4 1-4 16,-2 1 21-16,-2 1-10 0,3-1 5 0,-3 0-18 15,-7 1 0-15,14-5 13 0,-8 5-24 16,-6 0 11-16,10 0 0 0,-10 0 6 0,11 0-6 16,-11 0 12-16,0 0 1 0,0 0-15 0,0 0-1 15,7 0 8-15,-7 0-2 0,0 0 2 0,0 0 13 16,-7 15-11-16,0-13 1 0,3 6 2 16,-2-2 1-16,2 2 1 0,-2-1-12 0,2-3 11 15,-3 6-9-15,4-3 1 0,-1 1-8 0,4-2 17 16,-3 2 4-16,3-4-1 15,3 3-7-15,0 0 2 0,-2-1-2 0,9-2-6 16,-3-3 1-16,0 2-16 0,7-2 18 0,-4-1-7 16,0-1-1-16,4-2 21 0,-4 2-10 0,0-3-11 15,1-2 13-15,-2-1 1 0,-2-1 12 16,0 1-23-16,-3-3 2 0,0 2-4 0,-1-3 12 16,-3 1 5-16,-3-3-17 0,2 5-3 0,-6 0 12 15,0-3-17-15,1 4 0 0,-1 0 5 16,-4-2 5-16,1 6-18 0,0-2-16 0,-1 2 1 15,1 2 5-15,1 1-44 0,9 0-28 0,-21 4-45 16,11 0-58-16,-1 2-73 0,4 1-431 0,4 1 60 16</inkml:trace>
  <inkml:trace contextRef="#ctx0" brushRef="#br0" timeOffset="-156883.03">25349 11176 947 0,'1'-8'276'0,"2"5"-38"0,-3 3-25 16,3-7-24-16,-3 7-20 0,4-2-8 0,-4 2-20 16,13-5-16-16,-13 5-9 0,11 0-27 15,-11 0-2-15,14 5-33 0,-7-3-26 0,-1 1 18 16,1 2-23-16,0-2-13 0,-3 4-12 15,-1-1-3-15,0 1-16 0,0-2 6 0,-2 2 10 16,-2 3-5-16,-2 1 7 0,0-2 8 0,-1 1-10 16,-3-1-5-16,0-1 5 0,-2 2-3 15,2-2 0-15,-4-1 6 0,4 1 17 0,0-2-17 16,-2-2 22-16,1 3 0 0,2-1 4 0,-1-2 9 16,4 1 3-16,-1-2 5 0,1 1 0 0,-1-1-3 15,4-3-2-15,-4 6-3 0,4-6 0 16,-3 4-5-16,3-4 3 0,0 0-10 0,0 0-3 15,11 4-3-15,-4-3 16 0,-7-1-21 16,10 3 3-16,-1-3-1 0,-4 4 12 0,4-3-9 16,-5 1-7-16,2-1-11 0,-2 5 16 15,3-3-6-15,-6 1 4 0,2 0-9 0,-3 2-9 16,-3 1 12-16,-2-2 2 0,-1 2 1 0,-4 6-21 16,-4-4 16-16,-3 1-8 0,-1 3-29 15,-1-1-17-15,1-2-3 0,-3-2-22 0,5 2-4 16,-2-3-40-16,5 1-80 0,-1-8-53 0,4 7-538 15,0-4 56-15,6 1 75 0</inkml:trace>
  <inkml:trace contextRef="#ctx0" brushRef="#br0" timeOffset="-156519.71">25667 11226 719 0,'4'-4'230'0,"-4"4"-30"0,0 0-21 0,0 0-15 16,0 0 2-16,0 0-38 0,-27 4-8 0,16 1-27 16,-5 0 12-16,1 6 17 0,-1 0-42 15,-2 0-6-15,2 4-5 0,-2 2-2 0,2 0-24 16,3-1-4-16,-2 1-1 0,4 4-5 16,4-7-20-16,-2 1 5 0,8 0-8 0,1-5 8 15,1 3 5-15,5-5-20 0,1 1 7 16,7-4-10-16,1 2 3 0,1-4 12 0,4-2-5 15,0-1-5-15,2-4 8 0,-3 1-18 0,5-4 18 16,-3-4 0-16,-4-2-1 0,3 2 9 16,-6-4-21-16,3 0-5 0,-7-3 10 0,-2-1 5 15,-5 3-2-15,0-1-11 0,-6 0-10 0,0 1 6 16,-5 1 2-16,-8-1-8 0,-2 7-5 16,-6 0-8-16,-2 2-48 0,-9 6-33 0,-3 2-60 15,-6-1-99-15,-17 14-505 0,6-1 57 16,-7 2 100-16</inkml:trace>
  <inkml:trace contextRef="#ctx0" brushRef="#br0" timeOffset="-155768.93">23476 11647 522 0,'3'-6'289'0,"0"-1"-2"0,-1 6-31 16,-2 1-36-16,-2-10-13 0,2 10-25 0,-6-5-16 16,6 5-22-16,-10-2-22 0,10 2 4 0,-13 0-24 15,13 0-7-15,-15 5-6 16,6-1-14-16,-2 1-4 0,1-1-9 0,0 5-1 0,-4-2-15 15,4 1 6-15,0 2-1 0,-1-2-15 16,1 2-3-16,3-3-2 0,-3 1-8 0,6 0-8 16,-2 1 13-16,2-1-7 0,1-3-19 15,-1-2 11-15,1 6-8 0,0-5-8 0,3-4 6 16,0 8 7-16,0-8-23 0,3 6 16 0,0-2 0 16,-3-4 9-16,7 6 4 0,-3-4-3 0,2 1-16 15,-2 1 0-15,3-1 11 0,-3-3-5 16,2 6 12-16,0-4-18 0,-2 0 1 0,2 3 4 15,-4-2-4-15,4 2 2 0,-3-3 10 0,-2 5-20 16,-1-4 10-16,0 5 8 0,0-1 4 16,-4 1-22-16,-2 2 13 0,-2-2-14 0,-2 5-6 15,0-2-19-15,-1-1-3 0,1 2-17 16,-3-1-16-16,2-1-15 0,-2-2-46 0,2 4-43 16,-2-7-24-16,6 2-312 0,1-1-251 15,1-4 100-15,5-2 34 0</inkml:trace>
  <inkml:trace contextRef="#ctx0" brushRef="#br0" timeOffset="-155205.66">23620 11605 586 0,'0'0'202'0,"0"0"-31"0,0 0 3 16,0 0-30-16,0 0-14 0,0 0-14 15,-3 16-4-15,-1-11-15 0,1 8-20 0,0-2 3 16,-1 3-4-16,-3-2-9 0,4 5 2 0,-4 1-13 16,4 1-22-16,-4-2 7 0,2 1-18 15,2-2 2-15,-3-1 3 0,2-2-12 0,-2 0-6 16,3-2 10-16,2-3 9 0,-3 2 22 0,1-3-51 16,3 0 18-16,0-6 7 0,0-1 1 15,0 0-13-15,0 0 12 0,0 0 3 0,0 0-5 16,0 0 1-16,0 0-19 0,0 0 2 15,18-10 11-15,-12 5-18 0,0 1-10 0,-1-2 10 16,1 4 3-16,-2-4 14 0,3 4-19 16,-1-3 4-16,2 2 1 0,2-2-13 0,-4 3 2 15,4 1-17-15,-2 0-6 0,2-2-2 0,-1 3-6 16,2-2-12-16,-11 2 7 0,17 0-14 0,-10 0 6 16,4 0 6-16,-1 0-7 0,-1 2 12 15,-9-2-3-15,15-2 3 0,-5 1 28 0,-4-1-23 16,5 1 3-16,-4-4 20 0,1 1 11 0,-3-1 22 15,3-3 11-15,-2 1 10 0,1 3 13 16,-4-3 2-16,1 0 3 0,-1 0 2 16,0 2 3-16,1-1-2 0,-4-1-11 0,0 0 67 15,0 7-1-15,-4-10-14 0,1 5-3 0,3 2-16 16,0 3-5-16,-7-7-2 0,4 4-13 16,3 3-18-16,0 0 11 0,0 0-24 0,0 0 8 15,-18 10-10-15,15-3-3 0,0-1-5 0,2 3-16 16,0 1 1-16,1 1-13 0,0 2-23 15,1-1-18-15,-1 4-21 0,1 0-10 0,2 2-58 16,-3-1-103-16,3 4-192 0,1-4-377 0,-3-1 129 16,2-4 13-16</inkml:trace>
  <inkml:trace contextRef="#ctx0" brushRef="#br0" timeOffset="-154970.62">24085 11683 790 0,'0'0'290'16,"3"-7"-16"-16,2 6-21 0,-3-3-25 0,8 1-39 15,-3-1-2-15,0-2-33 0,3 4-21 0,4-3-26 16,-1 1-43-16,2 3-48 0,-2-2-42 15,4 3-143-15,-7 0-115 0,8 0-504 0,-2 0 117 16,2-2 41-16</inkml:trace>
  <inkml:trace contextRef="#ctx0" brushRef="#br0" timeOffset="-154460.78">24436 11550 778 0,'0'-7'289'0,"0"7"-25"0,0 0-26 16,1-9-29-16,-1 9-6 0,4-3-27 0,-4 3-17 15,6-5-5-15,-6 5-19 0,7 0-25 0,-7 0-12 16,10-1-16-16,-10 1-6 0,14 0-17 0,-14 0 0 15,13 1-26-15,-9-1 3 0,6 4-23 16,-6-1-5-16,3-3 4 0,-4 6-9 0,4-2-26 16,-4-1 8-16,1 2 4 0,-1 2-7 0,-1-4-7 15,-2 4 4-15,0 0 9 0,-5-1-6 16,1 2 10-16,0 0-13 0,-2-4 1 16,-1 4 0-16,1 1-4 0,-5-2 7 0,4-1-4 0,-3-3 8 15,3 6 1-15,-3-5 6 0,3 0 12 16,2 1-1-16,0-3 13 0,-2 4-8 15,3-4 5-15,4-2-5 0,-6 5 3 0,6-5-3 16,-4 4-4-16,4-4 9 0,-3 1-5 0,3-1 13 16,0 0 0-16,0 0-13 0,7 7 6 15,-7-7-6-15,6 3 5 0,-2 1-4 0,-4-4-11 16,12 3 15-16,-10 0-2 0,-2-3-11 0,10 4 3 16,-7-3 11-16,4 4-8 0,-7-5-3 0,7 8-10 15,-7-4 12-15,0-4-12 0,3 7 0 16,-3-6 8-16,0-1-3 0,-6 13 2 0,3-9-10 15,-5 3-4-15,1-1-19 0,1-3-31 16,-1 5 4-16,0-3-19 0,0-1-5 0,0 1-41 16,1-3-64-16,-1 4-61 0,3-5-517 15,2 0 61-15,2-1 97 0</inkml:trace>
  <inkml:trace contextRef="#ctx0" brushRef="#br0" timeOffset="-154228.29">24683 11548 685 0,'4'-5'272'15,"-4"5"-32"-15,0 0-22 16,0 0-29-16,0 0-25 0,0 0-5 0,0 0-16 16,10 8-20-16,-10-1-5 0,0 1-13 0,0-1-10 15,0 1-11-15,-3 4-10 0,3-4 13 16,0 7-28-16,-1-1-10 0,-2-1 2 0,3 0-15 15,-3 2-31-15,3-3-31 0,0 3-66 0,3-4-36 16,-3 5-54-16,0-8-25 0,4 2-584 0,-1 2 121 16,4-6 14-16</inkml:trace>
  <inkml:trace contextRef="#ctx0" brushRef="#br0" timeOffset="-153996.76">25001 11461 770 0,'0'0'223'0,"3"-3"-24"15,-3 3-12-15,0 0-26 0,0 0-10 16,0 0-25-16,0 0-8 0,0 0-13 0,-3 15-24 16,0-5-19-16,3 3-29 0,-4 0-2 15,0 4-26-15,-2 8 3 0,-1 0-62 0,3 0-25 16,-5 4-78-16,-2-1-37 0,4 0-507 0,-3 2 48 15</inkml:trace>
  <inkml:trace contextRef="#ctx0" brushRef="#br0" timeOffset="-153524.36">24909 11776 547 0,'3'-11'210'0,"-3"-3"-18"0,3 9-31 0,-2-5-4 16,-1 4-6-16,0-1-18 0,3 2-8 0,-3-4-12 15,3 5-16-15,2-1 26 0,1-2-46 16,0 3-13-16,1-2-3 0,0 3-12 0,0-1-8 16,5 0 5-16,-1 0-18 0,0 4 0 15,-1-2 0-15,0 2-23 0,1 0 6 0,-1 0-9 16,-3-1 1-16,3 1-3 0,-10 0-8 16,17-1 21-16,-10 1-11 0,-7 0 9 0,11-3-14 15,-11 3 29-15,10 0 4 0,-10 0-17 0,0 0 15 16,10 0-17-16,-10 0 14 0,0 0-2 15,3 5 8-15,-3-5-8 0,0 0-3 0,0 0-7 16,-13 10-3-16,6-5 6 0,0 0-1 0,0 2 1 16,3-2-14-16,-5 3 13 0,5 0-9 15,-3-1-6-15,0 2 12 0,1 0-7 16,5-2 6-16,-2 2-32 0,0-5 6 0,3 4 20 0,0-2-5 16,3 1-8-16,0-4-12 0,1-2 4 15,-4-1 4-15,17 5 22 0,-10-5-8 16,3-6 1-16,4 4-6 0,-4-3-2 0,0 0 10 15,1-2 8-15,-1-1 0 0,0-1 2 0,-1 2 1 16,-4-2-14-16,-2 0 21 0,1-2-25 0,-1 1 22 16,-3 2-12-16,0 1 0 0,-3-3-16 15,-1 6 0-15,-2-2 6 0,-5-2-29 0,4 5 21 16,-3-1 0-16,-1 3-19 0,3-2-22 0,-3 3 0 16,0 3-31-16,4-2-38 0,-3 3-85 15,3-4-54-15,-3 3-490 0,6 3 45 16</inkml:trace>
  <inkml:trace contextRef="#ctx0" brushRef="#br0" timeOffset="-152975.15">25343 11596 778 0,'3'-3'217'0,"-3"3"-15"16,0 0-40-16,0 0 2 0,0 0-19 15,0 0-19-15,0 0-11 0,0 0-23 0,0 0-2 16,-17 18-13-16,13-8-16 0,-2 0-7 16,-1 2-8-16,0 3-31 0,-3-5 1 15,0 5-11-15,3 0-10 0,1-2-11 0,-2 2 3 16,4-1-17-16,-2-4-6 0,2-2 10 0,-2 1 3 16,3 0 18-16,3-2 10 0,-2-4 13 0,2 2-13 15,0-5-7-15,2 5 7 0,-2-5 15 16,6 2 24-16,-6-2-3 0,0 0-11 0,0 0 1 15,14-7 28-15,-8 5-28 0,-1-3-8 0,1 4 8 16,1-2 22-16,-4-1-22 0,3 0-18 16,-6 4 25-16,11-5-20 0,-7 3-10 0,-1-2 7 15,-3 4-2-15,7-3-3 0,-1 1-15 0,-6 2-10 16,8-5-3-16,-8 5 5 0,10 0 3 16,-10 0-3-16,10 0-10 0,-10 0 2 15,14 0-7-15,-14 0 13 0,10 0 12 0,-3 0-12 16,-7 0 15-16,14-3-20 0,-7 2 14 0,2 0 29 15,-2-2 6-15,1 0 4 0,-2-3 0 16,1 5 0-16,0-6 8 0,0 6 0 0,-4-3 80 16,1 1-24-16,2-1-5 0,-3-2-61 0,-3 6-3 15,4-7-2-15,-1 6-14 0,-3 1 19 16,3-7-16-16,-3 7 1 0,1-3 7 0,-1 3-3 16,0 0-12-16,0 0 5 0,0 0-13 0,0 0 5 15,0 0-3-15,0 0 4 0,0 0-4 0,-14 18-12 16,8-8-31-16,4-2 13 0,-3 2-8 15,-2 5-26-15,3 1 4 0,1 0-12 16,-1 2-34-16,-2-3-24 0,3 5-93 0,-1-5-17 16,4 5-555-16,0-8 81 0,3 3 85 0</inkml:trace>
  <inkml:trace contextRef="#ctx0" brushRef="#br0" timeOffset="-152616.83">25784 11636 877 0,'3'-3'297'0,"-3"-4"-12"0,0 7-35 0,-3-5-19 15,3 5-34-15,-1-5-3 0,1 5-20 0,0 0-17 16,-13 2-14-16,13-2-15 0,-17 8-23 0,10-1 2 16,-3 3-2-16,-1 5-25 0,1-2-11 15,-3 6-3-15,5-1-20 0,-2 0-12 0,1 6-9 16,5-7 6-16,0-1-18 0,1-1 10 0,0-2-13 15,3-1-7-15,3-2 9 0,4-2-1 0,-3 2-6 16,5-3 20-16,-2-6-9 0,4 4-14 16,-1-8 9-16,0 0-1 0,1 1 5 15,2-6 3-15,0 0-8 0,-2-1-7 0,-1-6-1 0,-3 5 9 16,1-4 4-16,-2-2-12 16,-2 1-6-16,-4 2-7 0,0-2 2 0,-4 0-35 15,-2-3-21-15,-5 1-41 0,-3 0-21 0,-7-1-50 16,-16-8-114-16,3 12-565 0,3 3 113 0,-6 0 36 15,-15 0 109-15</inkml:trace>
  <inkml:trace contextRef="#ctx0" brushRef="#br0" timeOffset="-151805.01">21039 11159 936 0,'0'-8'284'0,"0"8"-17"0,0-4-32 16,0 4-20-16,-7-4-25 0,7 4-19 0,-10-2-20 16,10 2-20-16,-20 2-11 0,10-2-10 0,-5 8-18 15,2-2 3-15,-4 3-21 0,0 1-7 16,-1 3 2-16,-2-1-8 0,3 5-4 0,0-2 7 15,3 2-24-15,3-2 1 0,1 2-2 16,1-5-11-16,-2 3-8 0,7 1 9 0,1-2 1 16,0-2-19-16,3-2-1 0,3 2 10 15,0-2-15-15,1 0 6 0,3 2 1 0,3-2 1 16,0-2-10-16,1 2 2 0,2-2 0 0,1-1-5 16,-4 0 5-16,0-3 11 0,1 3-19 15,-1-2 3-15,-3 0 0 0,3-1 0 0,-3-1-5 16,-3 3-23-16,2-2 17 0,-3-1-1 0,-2 2 9 15,-2 2 3-15,-5-1 0 0,2 2 0 0,-6 0 3 16,0 1-16-16,-3-1 5 0,-2 1 3 16,2-1-8-16,-4 0-10 0,3 0 13 0,0-4-5 15,4 3-24-15,-3-2-9 0,2-1-39 16,1-3-8-16,3 3-105 0,-7-3-184 16,11-1-445-16,3 0 87 0,-3-8 63 0</inkml:trace>
  <inkml:trace contextRef="#ctx0" brushRef="#br0" timeOffset="-151306.75">21207 11251 780 0,'0'-3'297'0,"0"3"-36"15,3-5-36-15,-3 5-10 0,0 0-33 16,0-4-21-16,0 4-7 0,0 0-13 0,3-7-21 15,-3 7-7-15,0 0-24 0,0 0-17 0,0 0 18 16,0 0-21-16,0-6 0 0,0 6-15 16,0 0-16-16,0 0-2 0,0 0-13 0,0 0 10 15,-17 17-12-15,14-10 4 0,-1 0 14 0,-2 1-14 16,-1 0 3-16,3 1-10 0,-3 2 3 16,4-3-3-16,-4 5 5 0,4-4-8 0,-4 1-15 15,3 0 15-15,1 2 1 0,-1-3-14 0,1-1 1 16,0 0-1-16,3-4 4 0,-3 5-9 15,3-5 13-15,0 0-15 0,3 3 21 16,-3-7-6-16,6 3 0 0,1 1-2 0,-7-4 7 16,14 1 13-16,-7-1-23 0,-7 0 3 0,21-5 10 15,-8 2 18-15,-2 1-8 0,5-3-13 16,2 2 24-16,-1-2-14 0,0 1 11 0,0-2 0 16,-3 5-16-16,2-1-7 0,-5-2 3 0,2 4-1 15,-3 0 0-15,1 0-12 0,-4 0 10 16,3 5-11-16,-2-2 1 0,-5 4 15 15,3 0-21-15,-6 3 8 0,0 0 0 0,-6 3-12 0,-2 2 14 16,-2 0 4-16,-3 4-22 0,-5 2 19 16,-3 0-28-16,-2 0-24 0,-1 2-5 15,-6 4-25-15,5-5-10 0,1-6-67 0,8-4-57 16,-2 1-55-16,-6-1-111 0,14-5-455 0,0-6 99 16,4 3 49-16</inkml:trace>
  <inkml:trace contextRef="#ctx0" brushRef="#br0" timeOffset="-151113.88">21247 11258 775 0,'7'-7'287'16,"0"-1"-103"-16,0 1-12 0,3 3-11 15,0-2-20-15,1-1-13 0,3 4-23 16,3-4-8-16,-1 4-26 0,2-2-30 0,-1 2-25 15,4 2-37-15,2-3-79 0,-6 4-79 0,4 1-31 16,0 3-499-16,-2-1 57 0</inkml:trace>
  <inkml:trace contextRef="#ctx0" brushRef="#br0" timeOffset="-150820.12">21716 11490 947 0,'-1'-7'320'0,"1"7"-26"0,-3-3-33 16,3 3-15-16,-3-5-21 0,3 5-33 0,3-7-13 15,1 3-23-15,-1-2-7 0,4 4-16 0,4-3-26 16,-1 1-7-16,3 0-18 0,-2 1-46 16,5-1-31-16,2 1-59 0,3 1-204 15,2 2-597-15,1 0 79 0,6-5 95 0,-5 4 62 16</inkml:trace>
  <inkml:trace contextRef="#ctx0" brushRef="#br0" timeOffset="-149743.41">22352 11005 929 0,'0'-6'281'0,"-3"0"-20"16,3 6-15-16,0-9-31 0,0 9-23 0,0-8-18 16,0 8-25-16,0-4-16 15,0 4-10-15,0 0-19 0,0 0-14 0,0 0-11 16,0 0 3-16,-1 19-5 0,-2-9-13 0,3 3-5 15,0-1-13-15,-4 5-5 0,1-1-5 16,3 5-23-16,-4-1 2 0,1 2-7 0,0-1-3 16,0 1-18-16,-1-5-10 0,1 1 10 0,0-4-5 15,-2-2 13-15,5 1 0 0,-3-4 10 0,0 0-2 16,3 0 15-16,-1-3-21 0,-2-2 3 16,3 2 8-16,0-6-3 0,-3 7 0 0,3-7-5 15,0 0 0-15,0 0 0 0,0 0 3 16,0 0-1-16,0 0-4 0,0 0 4 0,0 0-7 15,18-13-3-15,-12 13 11 0,-2-4-8 0,5 0-8 16,-5 1 3-16,6-1-16 0,-3 1-2 16,-3 1 18-16,5-3-21 0,-1 5 16 0,-2-3-3 15,1 2-5-15,-3-3-8 0,2 4-2 16,-6 0-1-16,14-3 1 0,-14 3 0 0,7-4 5 16,-1 1 20-16,-6 3-10 0,7-2 0 0,-3-3-7 15,-4 5 19-15,4-4 1 0,-4 0 18 0,0 4 2 16,6-10 16-16,-6 8 5 0,0 2 8 15,1-8 4-15,-1 8-9 0,-4-7 14 0,4 0-1 16,0 7 12-16,-3-4-11 0,0 0-4 0,3 4 5 16,-1-8-16-16,1 8-5 0,-4-3 1 15,4 3-9-15,0 0-4 0,0 0-1 16,0 0 3-16,0 0 8 0,0 0-16 0,0 0-7 16,-3 17 7-16,3-9-10 0,0 3-28 0,0-1 26 15,3 5-21-15,1-1-10 0,-3 2-16 16,-1 1-4-16,3 1-21 0,-3-1-16 0,3 1-91 15,-3 0-63-15,-3 2-139 0,6-4-444 0,0-3 64 16,-2 0 103-16</inkml:trace>
  <inkml:trace contextRef="#ctx0" brushRef="#br0" timeOffset="-149506.5">22639 11106 957 0,'0'0'258'0,"0"0"-14"15,0 0-29-15,0 0-23 0,0 0-21 0,0 0-12 16,0 0-24-16,-1 20-2 0,0-10-20 0,2 2-16 16,-2 1-17-16,1 2-9 0,0 0-35 0,-2 2-8 15,2 1-28-15,-3-1-28 16,3-2-43-16,-3 3-45 0,3-4-40 0,0-3-38 15,0 2-515-15,0-4 25 0,3 1 49 0</inkml:trace>
  <inkml:trace contextRef="#ctx0" brushRef="#br0" timeOffset="-149252.63">22749 10909 598 0,'0'0'215'0,"0"-2"-35"16,0 2-19-16,0 0-5 0,0 0-41 15,0 0 21-15,6 19-18 0,-3-9-42 16,-3 5 22-16,1 2-32 0,-1 6 1 0,0 2-6 16,0 2 8-16,-4 6-20 0,1 2-13 0,0 4-18 15,-1-3-31-15,0 1-48 0,0-2-39 0,1 0-59 16,0-10-41-16,0 1-278 0,6-2-203 15</inkml:trace>
  <inkml:trace contextRef="#ctx0" brushRef="#br0" timeOffset="-148771.39">22770 11257 652 0,'-5'-6'287'0,"5"-2"-103"0,0 6-15 15,-3-5-13-15,3 7-12 0,3-8-24 16,-3 4-5-16,5 0-15 0,1-3 5 0,0 4-26 16,1 0 11-16,3-2-21 0,4-2-8 0,-1 5-2 15,2 0-15-15,-2-4-16 0,4 4 15 16,-3-3-2-16,0 4-2 0,2-2-16 0,-5-1-5 16,3 4-3-16,-1-3 13 0,-2-1-18 0,-1 2 14 15,-3 1-17-15,3 1 3 0,-3-1 1 0,-7 1 1 16,10-2-22-16,-4-2 8 15,-6 4 7-15,0 0-44 0,0 0 19 0,12 6 22 16,-12-2-2-16,0-4 6 0,-8 11-19 0,5-3 3 16,-4 1 33-16,3 0-36 0,-2 2 3 15,-1 3 27-15,-3-1-29 0,3 2 17 0,3-1 2 16,-2-3-14-16,2 6 2 0,0-9 12 0,1 5-7 16,6-4 0-16,-3 0 26 0,5 0-23 0,-2-2 7 15,4 0-5-15,2-4-3 0,-2 0 11 16,7 1-10-16,-4-3-6 0,4-2 3 0,-4-3 0 15,3 0 5-15,-1-2 0 0,1-2-7 0,-2-2 12 16,-1-1 11-16,-1-2-16 0,-5 4 18 16,-1-2-8-16,2-2-17 0,-2 3-1 0,-3-5-2 15,-3 7-3-15,-2-3 6 0,-2 2-9 16,-2 1-1-16,-1-1 4 0,-4 3-5 16,-3 0-15-16,-1 5 0 0,1-1-26 0,0 2-5 15,-3 2 8-15,3-1-56 0,-7 6-37 0,3 3-30 16,-3-2-97-16,7 7-466 0,-7 2 56 0</inkml:trace>
  <inkml:trace contextRef="#ctx0" brushRef="#br0" timeOffset="-148266.78">22509 11643 860 0,'0'0'302'0,"0"-10"-52"15,0 10-6-15,0-7-22 0,0 7-19 0,-3-5-27 16,3 5-17-16,0-5-23 0,0 5-1 0,-3-5-12 16,3 5-26-16,0 0-7 0,0 0-1 15,0 0-19-15,0 0-1 0,-12 15-5 0,9-8-18 16,-3 0 2-16,2 0-2 0,1 2-17 0,-1 0-4 15,-3 2 3-15,1-4 8 16,2 3-28-16,-2 3 12 0,2-3-7 0,-2-1-10 16,1-1-8-16,2 2 5 0,0-3-18 0,2-1 13 15,-2-1 10-15,3 1-10 0,0-1 2 0,0-5-2 16,4 8 23-16,2-5-8 0,-6-3 0 16,11 0 6-16,-4 0-4 0,-7 0 4 0,20 0-3 15,-9-2-13-15,-1 2 10 0,1-1 3 0,2 1-8 16,-3-4-5-16,1 4-3 0,-2 0 21 15,1 4-15-15,-2-3 4 0,-1 1-4 0,-1-1 7 16,1 6 0-16,-4-2-20 0,3 0 8 16,-5 2 2-16,-4 1-8 0,-1 2 8 0,-2 3-23 0,-1-1-5 15,-3 2 2-15,-4-3-22 16,1 6-34-16,-5-1-8 0,5 1-30 0,-5-2-39 16,2 0-69-16,1-5-20 0,2 0-26 0,-4 3-223 15,4-9-219-15,6 3 60 0</inkml:trace>
  <inkml:trace contextRef="#ctx0" brushRef="#br0" timeOffset="-148127.42">22509 11606 494 0,'13'-13'207'16,"-2"3"-31"-16,2 0 9 0,-3 2-16 16,1 1-29-16,-1-1-4 0,4 1-8 15,-4 4-25-15,3-1-27 0,-1 2-60 0,0 2-24 16,-1 5-23-16,3-1-66 0,-1 1-74 0,-2 5-523 15,2 0 46-15</inkml:trace>
  <inkml:trace contextRef="#ctx0" brushRef="#br0" timeOffset="-147767.25">22905 11658 883 0,'1'-7'240'0,"-1"3"-22"16,0 0 48-16,0 4-31 15,-4-10-20-15,-3 3-25 0,4 6-24 0,3 1 6 16,-14-3-37-16,8 3-12 0,6 0-8 0,-18 3-15 16,8 2-13-16,-1 1-10 0,1 4-10 15,3 2 4-15,-2-2-2 0,-2 5-20 0,4 3-5 16,4-1-3-16,-1-1-3 0,1 1-15 0,0 0-15 16,3 1-3-16,3-3-3 0,0-1 3 0,1-3 6 15,2 2 2-15,1-5-6 0,4-4-4 16,-1 3-6-16,3-4 1 0,-2 1 2 0,4-5 2 15,-2-4 6-15,3 2 10 0,0-3-8 0,-5-4 0 16,0 0 6-16,0-4-11 16,-2 3 10-16,-5-4-12 0,2-2 4 0,-2 2 1 15,-4-3-18-15,-4 0 15 0,-2-3 13 0,-4 1-13 16,0 0-23-16,-4 2 10 0,3 1-15 0,-6 0-7 16,1 5-27-16,-2-2-43 0,2 7-28 15,1-1-104-15,-6 6-160 0,2 0-443 0,6-1 68 16,-5 0 116-16</inkml:trace>
  <inkml:trace contextRef="#ctx0" brushRef="#br0" timeOffset="-146900.12">22413 10982 450 0,'0'0'218'0,"0"-8"-29"15,0 2-28-15,0 6 8 0,-3-9-15 0,0 6 66 16,-1-2-20-16,4-2-6 0,0 7-17 0,-7-5-13 15,4-1-19-15,-1 4-14 0,-2-3-21 0,6 5 8 16,-14-1-34-16,7 1-10 0,7 0 1 16,-24 1-14-16,11 5 1 0,2 1 4 0,-6 1-12 15,0 3-11-15,0 5-4 0,2 0-11 0,-4 3 0 16,1 8 3-16,5 2 10 0,-1-1-16 16,1 2-4-16,6 3 12 0,-1 0-23 15,5-4 8-15,6-4 0 0,1 4-2 0,0-1-6 16,6-2 0-16,3-1-5 0,5 0 13 0,-1-4 5 15,3-2 3-15,-2-4-19 0,2-3 11 16,4 0-5-16,0-3-3 0,6-5-7 0,-2 1 12 16,0-3-12-16,2-4-1 0,1-3 14 0,3-4-21 15,0-2 23-15,7-11-6 0,1-3-9 16,-8-3 2-16,0-4-2 0,-1-8 15 0,-8 0-3 16,-5-3-7-16,-3 1 2 0,-7-3-3 0,-6 7-7 15,-5 2 0-15,-5 3-2 0,-7-11-19 16,-8 3 39-16,-4 3-20 0,-9 5-1 0,-3 6-4 15,0 2-11-15,-8 6 25 0,-2 4-30 16,5 5 26-16,4 4-16 0,-2 4 10 0,5 2 9 16,-9 1-17-16,6 2 14 0,4 5-1 15,0 0-14-15,6 5 1 0,4 6-22 0,5-2-21 16,4 7-15-16,5-5-18 0,7 6-59 0,3 0-71 16,4 0-654-16,6 0 86 0,4-7 68 0,2-3 103 15</inkml:trace>
  <inkml:trace contextRef="#ctx0" brushRef="#br0" timeOffset="-125155.61">22977 16612 578 0,'0'-6'233'0,"0"6"-31"0,-6-5-5 16,6 5-18-16,-4-6 54 0,4 6-23 0,-7-4-10 16,0 3-26-16,7 1-23 0,-13 1-10 15,3 0-26-15,-1 5-2 0,-3 2-11 0,0 1-10 16,-2 0-2-16,1 7-14 0,-1 0-12 0,-1 1-2 15,3 5-8-15,0-2-16 0,4 0-81 16,0 1 17-16,2-1-18 0,2-4 16 0,3 3 8 16,3-1-6-16,0-2-7 0,6 0 23 0,2-3-11 15,2 0-15-15,3-2 6 0,5-5-16 16,6 0-24-16,3-1-22 0,-3-4-33 16,6-4-54-16,1 0-18 0,-3-3-16 0,-1 0-258 15,7-2-207-15,-3-3 33 0</inkml:trace>
  <inkml:trace contextRef="#ctx0" brushRef="#br0" timeOffset="-124642.98">23364 16592 591 0,'-3'-4'312'0,"1"1"-28"16,-1-2-41-16,0 1-20 0,3 4-3 0,-3-9-23 15,3 9-12-15,-1-5-14 0,1 5-25 16,-3-6-28-16,3 6 5 0,-3-4-26 0,3 4 8 0,0 0-8 15,0-6-18-15,0 6-4 16,0 0-9-16,6-4-15 0,-6 4 13 0,7-1-28 16,-7 1 8-16,14 0-14 0,-14 0 1 0,17 1-15 15,-9 2-9-15,2-2-7 0,0 2-18 16,0 2 0-16,-3-3 6 0,0 3-6 0,2 0 0 16,-4 2 0-16,-2-1 5 0,1 1 0 0,-4-1 6 15,-1 4-11-15,-2 0 18 0,-4 1-11 16,3-1 1-16,-3 2 8 0,-2-1-9 15,2-2 27-15,0 0-21 0,0 0-1 0,0 0 6 16,1-2-7-16,-2-1 22 0,5-1-5 0,-1 0 19 16,1-3-1-16,0 4 2 0,0-3-9 0,3-3 5 15,-4 5-1-15,4-5 3 0,-3 5-7 16,3-5 2-16,0 0-10 0,0 0-3 0,0 0-5 16,0 0 3-16,23-3-3 0,-23 3 0 15,14 0 0-15,-7 0-2 0,0 2-1 0,4 0 1 16,-2 2-8-16,-2 0-3 0,4 2 13 0,-4-1-8 15,-1 5 6-15,-2-3 7 0,-1 3-10 16,0 2-2-16,0-1 7 0,-6 3-5 0,3-3 5 16,-3 3-10-16,-4-1 0 0,0 0 2 0,-3-1 1 15,0 0-6-15,-3-2 8 0,2-2-13 0,-3 2 8 16,0-4-23-16,1-4-11 16,0 3 6-16,1-1-16 0,-1-2-27 0,-1 1-27 15,4 0-68-15,3-3-72 0,1 1-72 0,-5 1-133 16,8-1-320-16,3-1 97 0,0 0 34 15</inkml:trace>
  <inkml:trace contextRef="#ctx0" brushRef="#br0" timeOffset="-124420.21">23828 16946 865 0,'0'0'299'0,"4"-4"-12"15,-4 4-36-15,0 0-11 0,6-4-40 16,-6 4-13-16,0 0-23 0,0 0-16 16,-17 14-10-16,4 1-15 0,-18 14-13 0,-6 6-10 15,-11 13-44-15,-3 3-56 0,-7 2-171 0,3 5-681 16,-7 5 102-16,-6 1 56 0,-5-3 131 16</inkml:trace>
  <inkml:trace contextRef="#ctx0" brushRef="#br0" timeOffset="-121456.72">24410 16640 790 0,'3'-7'167'0,"-3"3"-3"0,0-2 5 15,0 6-21-15,0-7-30 0,0 7-24 0,-3-6-6 0,3 6 1 16,0 0-17-16,0 0-6 15,0 0-2-15,0 0-18 0,0 0 6 0,-5 23-17 16,4-11 1-16,-4 4-5 0,5 2 18 0,-3 1 68 16,0 0-27-16,3 2-8 0,-4 2-3 0,4-3-5 15,-3 0-20-15,0 0 3 0,3-3-17 16,-1 0-1-16,1-2 7 0,-3-4-15 0,3 0-6 16,0 2 1-16,0-5-16 0,0 0 5 0,0 1 11 15,0-3-3-15,0-1 3 0,0-5-6 16,0 7-4-16,0-7 1 0,0 0-14 0,0 0 15 15,0 0-5-15,0 0-8 0,0 0-3 0,0 0 1 16,4-17 12-16,-4 17-12 0,0-8 7 0,0 8-5 16,3-6 0-16,-3 6-12 15,0-5 4-15,0 5-15 0,3-4 5 0,-3 4 8 16,7-2-8-16,-7 2 13 0,10 0 6 0,1 0-9 16,-11 0 11-16,20 4-13 0,-6-3 5 15,-1-1-16-15,5 2 11 0,-2 0 0 0,2-1 8 16,4 0 2-16,-4-1 0 0,3 0-8 0,3 0 6 15,-4 0 7-15,1 0-7 0,0 0-3 0,-5 0-8 16,2-1 16-16,-5 0-8 0,4-2 5 16,-3 2-5-16,-3-2 0 0,2 1 7 0,-3-3 1 15,1 0-10-15,-4-1 7 0,-1-1-8 0,-1 0 8 16,-3-2 3-16,-2 0 5 16,0 2-16-16,-1-3 6 0,-5 0-1 0,0-1-7 15,-1-1 15-15,-4 2-7 0,1-1 5 0,0 1 17 16,-1 0-2-16,1 1-7 0,0 3 14 0,2-1-2 15,-4 0-15-15,5 2 5 0,-3 1-10 16,2-2-6-16,2 4 1 0,-1-2 5 0,7 4-8 16,-10 0 2-16,10 0 3 0,-11 4 3 0,8 1 0 15,0-1-19-15,2 2 14 0,-2 0 0 16,3 4-1-16,0-1-2 0,0 3 5 0,3-2-10 16,-3 5 8-16,1-2 2 0,-1 2 5 0,3 1-5 15,0 3 8-15,0-1-5 0,-2 1-11 16,2 4 6-16,1 1-29 0,0 1 0 0,-1 1-9 15,0 2-63-15,3-1-40 0,-6 2-164 16,4-4-497-16,-1 0 52 0,1-4 84 0,3-4 38 16</inkml:trace>
  <inkml:trace contextRef="#ctx0" brushRef="#br0" timeOffset="-118130.9">25306 17142 803 0,'0'0'310'0,"0"-4"-16"15,0 4-27-15,0 0-27 0,0 0-12 0,0 0-21 16,0 0-15-16,0 0-28 0,0 0-13 16,0 0-23-16,-21 10-2 0,3 4-27 0,-2 5-12 15,-14 11-46-15,-4 2-15 0,0 2-57 16,-2 1-33-16,-5-6-202 0,-2 16-543 0,6-8 28 15,4-4 118-15,-2-3 26 0</inkml:trace>
  <inkml:trace contextRef="#ctx0" brushRef="#br0" timeOffset="-117724.3">26143 16661 760 0,'3'-5'330'0,"-3"5"-31"0,0 0-12 0,0 0-41 15,0 0-23-15,0 0-37 0,0 0-12 0,0 0-17 16,4 17-12-16,-5-4-14 0,-2 7-16 15,3 5 0-15,-3 10-40 0,0 4-24 0,2 16-61 16,-2 2-26-16,3 2-51 0,0 0-256 0,3 2-469 16,-2-2 60-16,-1-6 96 0</inkml:trace>
  <inkml:trace contextRef="#ctx0" brushRef="#br0" timeOffset="-116344.08">23220 16730 785 0,'-3'-6'292'0,"2"-1"-102"0,-5 3-11 16,3-1-26-16,-2 1 6 0,-1 1-21 0,-1 0-20 15,7 3 0-15,-21 1-11 0,11 4-12 16,-10 1-8-16,3 5-3 0,-4 3 3 0,0 3-25 15,-2 4-8-15,2 2 12 0,-9 8-20 0,6-3-5 16,7-4 0-16,-1-1-10 0,5-2 2 16,2-4-17-16,-2-1-4 0,6-1 4 0,0-3-6 15,0 0-15-15,1-2-3 0,2-2 11 16,-2 2-14-16,5-4-4 0,-2-2 23 0,3 0-8 16,0-4 7-16,0 0 16 0,0 0-23 15,0 0 11-15,17-13 7 0,-11 4-11 0,2-4 1 16,-1-3-5-16,3-3-11 0,0 0 16 0,0 0-1 15,-3-2-2-15,0 5 0 0,-1 0 11 16,-1 1-11-16,-2 3 10 0,0 0-7 0,-3 4 15 16,-3-1-5-16,0 2-10 0,-5 4 12 0,1 1-12 15,-3 2-6-15,-4 4 1 0,-2 1 5 16,-2 8-8-16,-2-1 10 0,3 2 13 0,-4 7-38 16,4-2-11-16,0 0 23 0,4-1-7 15,1 0 5-15,0-2-5 0,5-2 0 0,0 1-8 16,3-5 15-16,1 1-25 0,2-2 25 15,1-2-2-15,1 0-13 0,2-5 5 0,5 2 8 16,-8-4 13-16,19-4-11 0,-4-2 6 0,-2-1 12 16,8-5-25-16,-5-3 15 0,2-1 8 15,3-4-8-15,-5 0-2 0,0 0-3 0,-4 0 23 16,-3 2-16-16,-1 3 1 0,-4-2-5 0,-1 2-3 16,0 3-11-16,-6-1 19 0,0 3-3 15,-4 2 6-15,-1 2-19 0,-2 1 8 0,0 1 0 16,-4 4-13-16,-2 2 16 0,3 0-9 15,-5 3 12-15,0 2-17 0,5 0 9 0,-4 2-14 16,6-1-1-16,0-1-17 0,2 0 9 16,2-2-6-16,4 1-2 0,0 1 10 0,3-4 12 15,0-3 4-15,0 0-16 0,13 3 5 0,-13-3 8 16,21-7 4-16,-8 1 9 0,1-4 7 16,-1 2 3-16,1-2 2 0,-3 0 8 0,0-2 11 15,-6 2-14-15,2 1-2 0,-6 0-3 0,-1 0-4 16,-4 0 4-16,-3 3-18 0,-3 0-27 15,-3 2-4-15,-2 1-14 0,-1 3-6 0,-8 2-38 16,0 1-167-16,-4 5-544 0,0 2 58 0,-2 1 146 16</inkml:trace>
  <inkml:trace contextRef="#ctx0" brushRef="#br0" timeOffset="-115748.7">22260 16591 931 0,'0'0'305'16,"0"0"-18"-16,0 0-26 0,0 0-44 0,0 0-4 15,0 0-42-15,0 0 1 0,0 0-29 16,0 0-10-16,-31 17-8 0,17-8-4 0,-6 5-21 16,-4 3-11-16,-4 0-2 0,-6 6-10 0,3-1-18 15,-6-1-5-15,3 6-82 0,6-6-1 16,1-2 9-16,3-4 7 0,3-1 0 0,1-3-10 16,3 0 8-16,0 1-6 0,6-6-2 0,1 1 5 15,3-1-5-15,-3 0-15 0,3-1 12 16,4 0 6-16,-1-2-21 0,1 2 15 0,3-5 3 15,0 0 13-15,7 7 13 0,-7-7-19 0,10 1 1 16,-3 0 0-16,3 1 9 16,-10-2 9-16,16 1-8 0,-8-1-3 0,2 0 8 15,0 0-2-15,4 0-9 0,-4 0 14 0,5 0-3 16,-2 1 15-16,4-1-20 0,0 3 3 0,4 0 7 16,3 0 13-16,-1 1-21 0,5-1 6 15,-1 4-3-15,7 1-16 0,0 0-27 0,0 3-113 16,4-4-118-16,10 11-527 0,7-2 66 0,3-1 103 15</inkml:trace>
  <inkml:trace contextRef="#ctx0" brushRef="#br0" timeOffset="-114916.14">27346 16686 775 0,'-10'0'207'0,"10"0"-2"0,-7 2-10 15,7-2-26-15,0 0 12 0,0 0-32 0,0 0-1 16,0 0-48-16,-7 3 13 0,7-3-16 16,0 0-30-16,0 0 7 0,0 0-8 0,0 0-14 15,18 7-1-15,-7-6 0 0,0 2-2 0,4 1 2 16,5 1 8-16,-3 0-16 0,4 0-15 16,6 0 8-16,-3 0 0 0,6 1-5 0,-2-1-13 15,3 2 2-15,3-1-17 0,1 1 4 0,-4-2 9 16,-5 1-16-16,5 1 5 15,-1-2 26-15,-5 0-39 0,2 0 26 0,-6-2 0 16,-4 1-11-16,0 0-12 0,-4-2 16 0,0 1 6 16,-5-1-11-16,-1 2 27 0,-7 2-18 15,-3 2 67-15,-7 9-5 0,-21 14 0 0,-21 11-13 16,-16 10 18-16,-31 16-39 0,-17 8-10 0,-8 5-92 16,-8 19-442-16,-12 6-352 0,-17 2 75 15,-58 22 156-15,41-31 44 0</inkml:trace>
  <inkml:trace contextRef="#ctx0" brushRef="#br0" timeOffset="-106249.29">24683 461 609 0,'0'0'171'0,"0"0"-7"0,0 0-5 16,0 0-18-16,0 0-26 0,0 0-18 0,0 0-13 15,-1 5 6-15,1-5 0 0,-3 10-1 16,3-5-7-16,-3 3 74 0,0 3-23 0,2 2-5 16,-5 2-23-16,-1 7-7 0,-3-1-6 0,0 8-10 15,-2-1 2-15,-7 11 1 0,-2 1-21 16,1-1-11-16,2 3 6 0,-5-3-20 0,6-2 2 15,-4 1-3-15,4-7 0 0,0-3-7 0,0-1-10 16,3-2-4-16,1 0 9 0,-1-5-13 16,4 0 7-16,-1-2-2 0,1 0-5 15,0 0 0-15,3-4-11 0,-3 0-14 0,6-3 12 16,-2 0-8-16,2-1-7 0,-2-1-9 0,4-2 4 16,-4 1-16-16,3-3 11 0,0 1-6 0,-1-1-18 15,4 1-40-15,-3-2-34 0,0 0 2 16,3-4-37-16,-4 5-116 0,4-5-532 0,0 0 84 15,0 0 77-15</inkml:trace>
  <inkml:trace contextRef="#ctx0" brushRef="#br0" timeOffset="-105844.75">24229 995 522 0,'0'0'179'0,"0"0"-13"16,0 0-15-16,0 0-15 0,-11 13 10 15,8-7-13-15,-1 3-31 0,1 1 3 0,0 2-15 16,2-1-11-16,-2 3-5 0,0-2 6 0,0 2-11 16,3 0-13-16,-1-1 3 0,-3 2-5 0,4-2 53 15,-3-1 1-15,3 0 2 0,-3-1-28 16,3-2-11-16,0-1-4 0,0 2 5 15,0-3 5-15,0-2 10 0,-1 2-16 0,2-1 3 0,-1-2-12 16,0-4-72-16,0 10 10 16,0-6 2-16,0-4 3 0,3 7-15 0,-3-7-5 15,8 0 25-15,-8 0-10 0,16-5 15 0,-2 2-15 16,3-4 5-16,1 3 3 0,9-5-10 0,-4-1 12 16,4 1-8-16,4-1 9 0,0 0-11 15,0 0 0-15,3-1-3 0,0 2-2 0,-3-1 18 16,4 0-3-16,-1 2-5 0,-7 0-10 0,0 1-8 15,0 0-20-15,-2 1-36 0,2 2-87 0,-3 1-175 16,-4 1-503-16,-2-1 94 0,-5 1 98 16</inkml:trace>
  <inkml:trace contextRef="#ctx0" brushRef="#br0" timeOffset="-104163.97">5567 4460 204 0,'-17'1'69'0,"13"-1"6"15,4 0-22-15,-13 0 14 16,13 0-70-16,-11 0 26 0,11 0-7 0,0 0 96 16,-10 0-12-16,10 0-18 0,0 0 5 0,-10 0 10 15,10 0-27-15,0 0-12 0,-11 0 17 16,11 0-11-16,0 0-3 0,0 0-28 0,0 0-17 16,0 0 30-16,0 0-10 0,0 0 5 0,0 0-21 15,-9 0 26-15,9 0 8 0,0 0 10 16,0 0 13-16,0 0-24 0,0 0-86 0,21 6 20 15,-21-6 6-15,16 3 19 0,-10-3 4 0,6 0-9 16,0 0 22-16,3-2-14 0,1 1 62 16,-1 1-72-16,5-1 13 0,3-4 77 0,5 3-1 15,-1-3-12-15,4 2-8 0,3-2-10 16,1 1-2-16,5-2-16 0,-1 4 18 16,-2-3-31-16,3 2 18 0,-9-2-12 0,3 4 7 15,-3-2-23-15,0 3 5 0,-4-4-5 0,1 2-10 16,-4 1 0-16,0 0-1 0,-4 1 1 15,1-3 8-15,-8 1-3 0,2 1-3 0,-2 1 0 16,1 0 11-16,-7 0 5 0,2 0 2 0,-9 0 0 16,15 0 0-16,-9-2 6 0,-6 2-6 15,0 0-2-15,10 2-8 0,-10-2-15 16,0 0-8-16,0 0-26 0,6 1-23 0,-6-1-58 0,0 0-34 16,2 6-53-16,-2-6-52 0,3 1-537 15,1 1 114-15,-4-2 19 0</inkml:trace>
  <inkml:trace contextRef="#ctx0" brushRef="#br0" timeOffset="-103511.63">6678 4346 573 0,'0'0'235'15,"-11"0"-12"-15,11 0-16 0,0 0-33 0,-13 4-17 16,13-4-1-16,0 0-8 0,0 0-22 16,-7 0-11-16,7 0-13 0,0 0 3 0,0 0-18 15,0 0-7-15,0 0-11 0,0 0-23 0,31 3-51 16,-18-3-16-16,2 0-12 0,5 1 38 16,3 1-23-16,-1-2 13 0,5 3 0 15,3-3-16-15,-2 0 3 0,-2 0 31 0,-1 0-8 16,2 0-7-16,0 0 4 0,-3 0 6 15,1 0-26-15,-5 0 23 0,1 0-7 0,-1 0 7 16,-6 0 0-16,3 0 8 0,-4 0-6 0,-2-3 24 16,2 3 10-16,-6 3 5 0,-7-3 3 0,13-3-31 15,-13 3 7-15,11 0-12 0,-11 0-18 16,0 0 18-16,0 0 5 0,0 0-3 0,7-2-38 16,-7 2-64-16,0 0-8 0,0 0-35 0,0 0-52 15,6 6-71-15,-2-5-357 0,3 1-86 16,0 1 107-16</inkml:trace>
  <inkml:trace contextRef="#ctx0" brushRef="#br0" timeOffset="-102991.1">7570 4342 609 0,'0'0'245'0,"0"0"-53"0,0 0 3 16,0 0-34-16,0 0 6 0,0 0-29 16,0 0-5-16,0 0-13 0,0 0-10 0,0 0-12 15,0 0-1-15,0 0-10 0,0 0-5 16,0 0-100-16,0 0 20 0,24-1-4 0,-14 1 2 15,3-3 13-15,5 1-29 0,-1 1 19 0,7 0-8 16,-3-4 20-16,9 4-2 0,-2-2 7 16,6-2-12-16,3-2 2 0,-6 4-12 0,6-1 4 15,-6 1 11-15,4-4 20 0,-1 3-22 0,-7 0 7 16,0 1-8-16,-2-1-13 0,-4 1 36 0,-2 0-30 16,-1-1-3-16,-1 3 26 0,-4 1-19 15,-3-3 24-15,1 2-11 0,-1-2 14 0,-3 1-11 16,-1 2-8-16,-6 0-23 0,11-1-48 15,-11 1-82-15,0 0-49 0,0 0-71 16,0 7-505-16,-10-3 67 0,-1 3 94 0</inkml:trace>
  <inkml:trace contextRef="#ctx0" brushRef="#br0" timeOffset="-98659.63">28853 16727 570 0,'0'0'213'0,"0"-6"-3"15,0 6-21-15,7-6-33 0,0-1-5 0,4 1-25 16,2-1 7-16,4-2-23 0,-3 2-10 16,7-2-1-16,-1 1-11 0,4 0-14 0,0 0-36 15,-3 0-22-15,2 3-34 0,-2 2-77 0,0 0-25 16,-8 0-116-16,1 6-499 0,-4 1 96 16</inkml:trace>
  <inkml:trace contextRef="#ctx0" brushRef="#br0" timeOffset="-98521.53">28864 16933 744 0,'0'0'215'0,"-4"3"-15"0,4-3-31 16,0 0-18-16,0 0-5 0,0 0-8 0,18-13-20 16,-5 10-16-16,4-2-4 0,0-2-11 15,10 0-13-15,-2-2-72 0,6 5-66 0,3-3-135 16,3 0-544-16,2 3 60 0</inkml:trace>
  <inkml:trace contextRef="#ctx0" brushRef="#br0" timeOffset="-97951.15">30204 16423 952 0,'-3'-7'276'0,"3"-1"-40"16,3-2-14-16,1 2-37 0,-1-2-16 15,5-3-11-15,-3 4-9 0,3-3-19 0,2-1-9 16,0 3-14-16,3-2-89 0,-2 2 8 0,-1 1 12 16,1 2-38-16,1-1-8 15,-2 4-2-15,2-2 0 0,-2 4 12 0,2 2-9 0,-1 1 2 16,-2 3-3-16,0 3 8 0,-2 3-28 16,-4 5 7-16,2 3 21 0,-5 4-30 15,-5 3 9-15,-1 7 3 0,-5 0-10 0,-3 11 33 16,-3 0-30-16,-3-4 27 0,-4 1-33 0,0-1 37 15,3-11-37-15,4-4-2 0,0-6 20 16,4 0 15-16,1-5 24 0,3-1 7 0,-1-4 16 16,3 1-26-16,0-4 10 0,0-2 0 0,4-2 3 15,3-1-3-15,0 0 1 0,0 0-14 16,0 0 21-16,0 0-20 0,14-13 7 0,-5 8-10 16,1 3 5-16,0-4 10 0,1 0-10 0,2 1-15 15,-1-1 5-15,1 1 2 0,4 0-5 16,-3 1 8-16,3-1-15 0,0 3-21 0,2-2-16 15,-7 4-9-15,8 0-21 0,-6-1-26 16,3 2-81-16,-1-1-103 0,-1 0-507 0,3 2 59 16,-2 0 136-16</inkml:trace>
  <inkml:trace contextRef="#ctx0" brushRef="#br0" timeOffset="-97418.6">30768 16276 808 0,'0'-6'244'16,"3"1"-24"-16,-3 0-8 0,0 5-22 16,-3-8-50-16,3 8 9 0,0-4-21 15,0 4 5-15,0 0-38 0,0 0-8 0,0 0 0 16,0 0-11-16,-5 22-19 0,0-7-4 0,2 4-12 16,-2 4-18-16,-2 4 13 0,1 2-23 15,-1 3-15-15,-2-2-14 0,1-1 6 0,4-4-5 16,-2-1 2-16,3-6-5 0,1-3 5 0,-3 2 36 15,5-5 5-15,-3-2 13 0,-1-1 5 16,3-3-7-16,0-3-21 0,1-3 12 0,-2 4-9 16,2-4 12-16,0 0-5 0,0 0-5 0,0 0 5 15,0 0-2-15,0 0-13 0,11-12 5 16,-8 8 12-16,1 1-17 0,6-4 0 0,-1 2 8 16,2-1-11-16,2-1 3 0,2 0 10 15,1 1-23-15,-1 0-5 0,3 0-3 0,-2 3-2 16,3-1-6-16,-1 1-2 0,0 0 8 15,0-1-28-15,-2 0 15 0,-3 1 7 0,5 0-17 16,-5-1 20-16,1-1 3 0,1-1 13 0,-2-1-11 16,-1-1 16-16,-2-2-1 0,0 0 19 15,-2 0-1-15,-1-2 4 0,-1 3 6 0,-2-1 4 16,-1 1-19-16,1 1-9 0,-2 1 6 0,0 0 29 16,1 0-25-16,-3 3 5 0,0-1-9 15,3 1 7-15,-3 4-9 0,2-6-10 0,-2 6 10 16,0 0-15-16,0 0 8 0,0 0 0 15,2 17-13-15,-2-6-1 0,3 3 1 16,-3 2 0-16,3 4 0 0,1 0-13 0,-1 1 11 16,6 4-4-16,-4-1-32 0,1 0-14 0,1-3-17 15,1 1-41-15,-1-1-33 0,4-4-80 16,-6-3-56-16,9-1-492 0,-4-6 90 0,4-4 41 16</inkml:trace>
  <inkml:trace contextRef="#ctx0" brushRef="#br0" timeOffset="-97243.33">31564 16098 752 0,'0'0'259'0,"0"0"-42"0,0 0-7 16,0 0-41-16,0 0-36 0,4 17 0 0,-4-6-20 15,0 4-6-15,0 10-2 0,3 8 8 0,-3 6-21 16,0 15 3-16,0 5-8 0,0 0-8 15,0 4-53-15,0 2-67 0,0 3-210 0,4 0-548 16,-4-2 113-16,6-1 34 0</inkml:trace>
  <inkml:trace contextRef="#ctx0" brushRef="#br0" timeOffset="-96887.57">30553 17481 831 0,'0'0'297'0,"0"0"-23"0,24-11-8 0,3 2-43 16,9-1-18-16,17-10-16 0,22 0-10 0,7-6-22 15,3-3-14-15,11 0-10 0,4-3-15 16,2-3-26-16,7-1 13 0,18-7-23 16,-21 8 5-16,-3 2-21 0,-1 1 4 0,0 0-99 15,1 0 17-15,-7 1-1 0,-1 1-5 0,-9 5 18 16,-11 4-26-16,-15 3-12 0,-10 3-13 16,-10 4-34-16,-12 3-43 0,-8 4-54 0,-3 1-58 15,-14 1-83-15,1 5-439 0,-4-3 47 0,-13 10 142 16</inkml:trace>
  <inkml:trace contextRef="#ctx0" brushRef="#br0" timeOffset="-96571.94">30700 17637 642 0,'43'-14'210'0,"6"-3"-23"16,12-3 12-16,14-6 70 0,11-3-21 0,6-3-38 16,7 0-13-16,8 0-10 0,0-2-20 15,18-11-16-15,-19 12 0 0,-2-3-26 16,0 1-7-16,3 0-5 0,-2 4 2 0,0-1-15 0,-11 1-29 16,0 4-4-16,-10 1 17 15,-9-2-22-15,-17 12-1 0,-3-2 6 0,-8 2-19 16,-9 5-9-16,-8 3 2 0,-9 1-13 0,0-3 0 15,-5 5-20-15,-2-4-6 0,-4 4-35 16,-6-1-36-16,1-1-36 0,-4 4-59 0,-1 3-118 16,-9-8-596-16,7 6 139 0,2 2 14 0,-15-5 124 15</inkml:trace>
  <inkml:trace contextRef="#ctx0" brushRef="#br0" timeOffset="-88867.57">21972 14779 765 0,'0'0'215'15,"-3"12"-46"-15,-1-5 13 0,1 3-29 0,0 2-20 16,2 1-2-16,-5 1-11 0,3 2-5 0,3 1-10 16,-1 1-10-16,-2 0 0 0,3 0-19 15,0 4-24-15,3-2-29 0,-3 1-31 0,1 2-69 16,2-2-56-16,0-4-46 0,1 6-558 0,6-3 66 15</inkml:trace>
  <inkml:trace contextRef="#ctx0" brushRef="#br0" timeOffset="-88460.86">22355 14862 929 0,'-6'-4'263'0,"6"4"-22"16,0 0-24-16,-18 5-27 0,8-2-16 0,-1 5-13 15,-2 1-15-15,0 3-15 0,-1 1-16 16,0 3-3-16,3 1-4 0,1 1-24 0,0 2-7 16,3-3-15-16,3-1-1 0,1 1-5 15,0-5 3-15,6 3-18 0,0-5 5 0,1 3-5 16,4-2 3-16,2-4-16 0,2-3 13 0,0 1 0 15,4-5-26-15,-2-1 16 0,3-3-3 16,1-2-10-16,2-6-3 0,0 0-4 0,-2-1 1 16,-2-5 4-16,-1 0-11 0,-2 0 10 0,-2-3-7 15,-2 3 5-15,-5-1-11 0,-1 3 3 16,0-2-5-16,-6 4 0 0,0 0-5 0,-1 2 3 16,-5-1-3-16,-2 8-3 0,1-4 10 0,0 4 1 15,-4-2-16-15,4 7 6 0,-4 0-24 16,7 0-2-16,7 0-6 0,-17 7-32 15,9-1-1-15,2-1-20 0,6 3-59 0,0-1-64 16,3 6-69-16,1-8-505 0,7 2 47 0,2 0 122 16</inkml:trace>
  <inkml:trace contextRef="#ctx0" brushRef="#br0" timeOffset="-88103.94">22765 14838 803 0,'-6'-5'279'0,"-1"5"-23"0,0-3-36 16,7 3 6-16,-17-1-32 0,10 2-35 16,0 2-8-16,-4 1-8 0,1 0-28 0,-2 4-7 15,1 2-3-15,1 4-23 0,3 0-16 16,-1 0 11-16,5 1-13 0,0 2-13 0,2 1-7 16,2-3-24-16,2 0 16 0,3-1 0 0,2-1-3 15,-1-5 6-15,3 5-4 0,4-8-14 16,2 2 7-16,-1-2-5 0,1-4 5 0,2-1 6 15,6-2-19-15,-4-2-5 0,4-4 6 0,-3 1-1 16,-1-3 8-16,-3-1-8 0,0-3 8 0,-6 4-5 16,-1-5-5-16,-4 5 10 0,-3-5-5 15,-2 5-13-15,-5-5 5 0,-2 5 3 0,-1-5-10 16,-3 7-14-16,-7-1 17 0,3 1-4 16,-6 0 3-16,-5 4-10 0,5-1 5 15,0 3-5-15,-1 0-21 0,4 2-22 0,0 0-1 16,4 2-63-16,1 0 30 0,3 4-57 0,2-3-63 15,3 2-87-15,5-2-528 0,2 3 103 0,7-5 49 16</inkml:trace>
  <inkml:trace contextRef="#ctx0" brushRef="#br0" timeOffset="-88026.1">23115 14799 552 0,'0'0'151'15,"0"0"-46"-15,-21 0-84 0,11 5-147 16,-5 3-483-16</inkml:trace>
  <inkml:trace contextRef="#ctx0" brushRef="#br0" timeOffset="-86367.5">24823 16116 952 0,'0'0'292'0,"-6"-3"-31"16,6 3-34-16,0 0-9 0,-18 4-36 15,8 2-11-15,0 0-27 0,-4 2-11 0,4 3-10 16,-7 2-11-16,3 2-27 0,-6 4-14 0,3 2-22 16,1 0-11-16,-3 3-22 0,2-2-34 15,3 3-36-15,-2-2-71 0,5 0-62 0,-1-4-77 16,-3 0-209-16,7 0-260 0,2-4 94 0</inkml:trace>
  <inkml:trace contextRef="#ctx0" brushRef="#br0" timeOffset="-86004.57">24464 16317 898 0,'0'-4'302'0,"0"4"-31"16,-4-7-25-16,1 5-28 0,3 2-26 0,-3-6-23 16,3 6-6-16,-4-3-30 0,4 3-7 0,0 0-19 15,0 0-4-15,0 0-16 0,0 0-13 16,-13 9-10-16,12-5-10 0,-2 3-16 16,3-1-2-16,-3 2-13 0,6-2 3 0,-6 0-11 15,6 1 0-15,-3 0-12 0,0-1-3 0,3 0 10 16,-2 0-15-16,3-2 2 0,-4 0 6 15,0-4-13-15,9 6 10 0,-5-3 7 0,-1-1-1 16,-3-2-4-16,10 0-4 0,-10 0-9 0,15 0 6 16,-15 0 15-16,13-1-7 0,-6-2-8 15,3 1 10-15,-3-1 8 0,3 0-3 0,1-1-5 16,2 1-18-16,1-3 16 0,2 1-21 0,-1 3-18 16,2-2-38-16,3 2-10 0,1-1-83 15,-4 1-35-15,7 1-635 0,-3 1 64 16,-1-3 153-16</inkml:trace>
  <inkml:trace contextRef="#ctx0" brushRef="#br0" timeOffset="-85769.64">25144 15912 934 0,'0'0'281'0,"0"0"-32"16,-3-6-22-16,3 6-14 0,0 0-42 15,-4-2-25-15,4 2-38 0,0 0 2 0,0 0-10 16,0 0-16-16,0 0-15 0,4 20-20 16,-4-8-3-16,3 0-43 0,1 6-39 0,-1-1-46 15,-2 4-62-15,2 1-19 0,0-6-124 0,1 7-481 16,5-7 118-16,-1 1 7 0</inkml:trace>
  <inkml:trace contextRef="#ctx0" brushRef="#br0" timeOffset="-85366.49">25473 15838 652 0,'0'-5'289'0,"0"5"-71"15,-4-7-3-15,4 7-26 0,0-6-22 16,0 6-26-16,0 0 2 0,-6-4-23 0,6 4-22 16,0 0-11-16,-4 15-3 0,1-5-12 0,-1-2-6 15,4 4-2-15,4 0-38 0,-4 0 20 16,3-1-23-16,1 1-15 0,-1 0 2 0,4-2 0 16,-1-2-7-16,5 0 17 0,2 0 6 15,-3-4-19-15,5-1 16 0,1-2-15 16,1 0 8-16,-3-2-4 0,5-1-7 0,-3-3-10 15,0-2 28-15,-1-1-2 0,-2-2-6 0,-3 0 6 16,1-4-9-16,-3 3-4 0,-6-3 7 0,-2 4 3 16,0-3-2-16,-7 0-9 0,1-1-4 15,-5 3 7-15,-3-1-2 0,-6 2 7 0,-1 0-7 16,1 2 0-16,-5 2-19 0,-2 2 4 0,3 0 7 16,4 4-26-16,-4 0-17 15,6 0-26-15,-1 7-31 0,4-4-51 0,2 4-41 0,6 0-87 16,0-1-448-16,10-1 30 0,-3-5 83 0</inkml:trace>
  <inkml:trace contextRef="#ctx0" brushRef="#br0" timeOffset="-83285.86">26823 16031 714 0,'0'0'307'0,"0"0"-33"0,0 0-21 0,-27 10-28 16,16-2-35-16,-9 6-11 16,-1 4-23-16,1 2-20 0,-14 10-3 0,3 0-33 15,0 4 7-15,-2 1-22 0,0-2-19 0,0 2-48 16,6 0 3-16,0-1-14 0,2-2-53 16,5-5-51-16,6-5-44 0,0-3-23 0,7-1-86 15,-3-5-73-15,7-1-422 0,-4-2 95 0</inkml:trace>
  <inkml:trace contextRef="#ctx0" brushRef="#br0" timeOffset="-82914.36">26389 16273 703 0,'-3'-7'249'15,"3"7"-34"-15,0 0-11 0,0 0-35 16,0 0-5-16,0 0-28 0,0 0-18 0,-7 14-8 16,3-6-18-16,1 3-8 0,3 2-7 0,-1 1-10 15,-2 2 4-15,3-2-17 0,-3 3 2 16,3-2 6-16,0-1-19 0,0 0 3 0,0-1-20 16,0-2 25-16,0-2-25 0,0 0 10 0,3-1 7 15,-3-1-12-15,0 1 2 16,0-2 0-16,3-1-10 0,-3 1 16 0,0-6-16 15,4 6 3-15,-4-6 2 0,10 0 8 0,-10 0-11 16,11-6 3-16,-1 0 0 0,0 2-10 16,2-3-5-16,1-1 5 0,0-2-5 0,4 2-8 15,0-5 8-15,4 2-6 0,-1 1-9 0,1 0-16 16,2 1 0-16,-1-1-56 0,-3 5-103 16,-1-1-56-16,1 4-619 0,-1-1 133 0,0 0 22 15,-2 1 147-15</inkml:trace>
  <inkml:trace contextRef="#ctx0" brushRef="#br0" timeOffset="-82491.19">27497 15536 627 0,'0'0'212'0,"0"0"-25"0,0 0-46 0,0 0 0 16,0 0-26-16,0 0-10 0,0 0 7 0,-7 22-27 15,7-7 7-15,-4 3 8 0,3 7-29 16,1 0-12-16,-3 7 8 0,3 3-24 15,0 3-32-15,2 3-47 0,0 10-136 0,5 3-557 16,-3 0 45-16,2-14 139 0</inkml:trace>
  <inkml:trace contextRef="#ctx0" brushRef="#br0" timeOffset="-77083.53">23361 16699 176 0,'0'0'72'0,"0"0"12"0,0 0-15 15,0 0-5-15,0 0-43 0,0 0 12 16,0 0 11-16,3-18 12 0,-3 18-18 0,0 0-2 15,0 0-23-15,0 0 2 0,0 0 8 0,7-4-28 16,-7 4 3-16,0 0-9 0,3-3 1 16,-3 3-38-16,0 0-39 0,6-3-64 0,-6 3-216 15</inkml:trace>
  <inkml:trace contextRef="#ctx0" brushRef="#br0" timeOffset="-76039.45">21313 15466 732 0,'-7'-5'299'0,"-4"0"-33"0,7 0-25 0,-2 2-16 16,3 0-20-16,-1-1-36 0,4 4-3 15,-6-8-25-15,6 8-16 0,-3-4 6 0,3 4-49 16,6-6 10-16,0 3-8 0,-2-1-30 0,6 0 18 15,1 3-8-15,-1-2-21 0,0 3 14 0,4 3-24 16,-4-2-25-16,4 3-13 0,-4 1 10 16,3 3-23-16,1 0 0 0,-4 3 3 0,-3-1-16 15,1 5 5-15,-5-2 1 0,-3 2-4 16,0 4-6-16,-3-1 4 0,-1 2-5 16,-7 3 3-16,2-3-3 0,-1 0 8 0,-2-3 15 15,-1 0 5-15,-1-2 13 0,1-2 18 0,3-1 13 16,-1-2-2-16,4-3 1 0,-2-3 14 15,1 4-13-15,4-3-5 0,-2-3 2 0,6-2-5 16,0 0-18-16,0 0 8 0,0 0 3 0,0 0-6 16,0 0 8-16,0 0-18 0,17-16 8 0,-10 12-3 15,3-1-5-15,-3 0-5 0,4 2-15 16,-1 0-3-16,4-1-2 0,-4 4-32 0,0 0-50 16,4 0-49-16,-4 0-131 0,3 4-547 0,-2-1 110 15,2-3 53-15</inkml:trace>
  <inkml:trace contextRef="#ctx0" brushRef="#br0" timeOffset="-75638.91">21688 15516 614 0,'-6'-3'284'0,"-4"1"-43"0,2-1-9 15,-2 3-14-15,0-2-21 0,-1 2-36 0,11 0 1 16,-16 2-32-16,6-2 3 0,-1 5-15 16,4 2-26-16,1-1 13 0,2 1-31 0,1 0-20 15,3 1 15-15,0-1-20 0,3 3 2 16,1-2-7-16,2-1-6 0,1-1-2 0,0-1-8 16,7 0 0-16,-4-3-2 0,7-2-3 15,-3 0 0-15,6-2-8 0,-3-3 1 0,0 0-4 16,4-1-7-16,-7-1-15 0,3-3-3 0,-7 2 13 15,3-1-7-15,-5-1 7 0,1 0-3 0,-5 0 3 16,-4 2-2-16,0-1 2 0,0 1 5 16,-3 0-18-16,-4-1 16 0,1 1-3 15,-5 3-11-15,1 0-2 0,3 0 13 0,-7 2-12 16,4 0 4-16,3-1-10 0,-4 4-28 16,11 0 20-16,-13 7-84 0,7-4-51 0,5 1-85 15,-6-1-189-15,11 2-325 0,-4-5 61 0,10 7 80 16</inkml:trace>
  <inkml:trace contextRef="#ctx0" brushRef="#br0" timeOffset="-75292.34">21938 15391 783 0,'-17'4'189'0,"-4"0"-20"16,5 2-13-16,2-3-20 0,4 2 2 15,-1 2-18-15,4-1-15 0,-3 1-10 16,4 1-5-16,2 2-29 0,4 1 8 0,0 0-10 16,3-1 3-16,1 2-9 0,6-1-7 0,0-1-25 15,4 0-1-15,7 0-2 0,-1-5-15 0,7 3-8 16,-3-3-8-16,3-3 8 0,-6-3 2 16,6 0-25-16,0-4-3 0,-6 2 21 0,4-3 0 15,-6-3 10-15,-1 1-3 0,-5 1 1 0,-2-3 2 16,-4 2 25-16,-1-2-27 0,-6 1-1 15,0 1 13-15,-6-1-20 0,-1 1 10 0,-4 0 10 16,-5 2-15-16,1 2 13 0,-4 1 7 0,1 0-12 16,-3-1-3-16,5 4-5 0,1 0-8 15,2 3 21-15,0-1-54 0,2 0-41 16,4 3-57-16,4-2-73 0,0 4-193 0,6 0-286 16,3-4 110-16</inkml:trace>
  <inkml:trace contextRef="#ctx0" brushRef="#br0" timeOffset="-75084.25">22386 15483 834 0,'0'0'276'0,"0"0"-22"0,0-7-29 16,0 7-25-16,0 0-24 0,0 0-14 15,7-3-16-15,-1 1-13 0,-6 2-18 0,21-5-15 16,-8 5 20-16,5 0-41 0,2 0-17 15,1-1-16-15,6-2-28 0,1 2-11 0,-4-2-19 16,6 3-52-16,-5 0-93 0,2-2 17 0,-4 2-80 16,-2 0-144-16,0 0-388 0,-1-1 132 15,-3 0 21-15</inkml:trace>
  <inkml:trace contextRef="#ctx0" brushRef="#br0" timeOffset="-74854.33">22530 15333 719 0,'-5'0'266'16,"5"0"-15"-16,0 0-41 0,-6 8-16 0,3 0-25 15,3 1-18-15,0 6-18 0,3 3 11 16,0 4-16-16,1 5-23 0,6 6-31 0,0 17-90 15,-3 3-291-15,10 2-481 0,-3 2 110 0,0-4 53 16</inkml:trace>
  <inkml:trace contextRef="#ctx0" brushRef="#br0" timeOffset="-69972.02">22820 15290 348 0,'3'-3'135'0,"-3"3"-20"0,4-4-15 15,-4 4-2-15,6-2-11 16,-6 2-5-16,5-5-21 0,-5 5 11 0,6-3 7 16,-6 3 16-16,0 0 15 0,4-7 20 0,-4 7-12 15,3-1-36-15,-3 1-41 0,0 0 10 16,0 0-7-16,0 0-21 0,6-4 10 0,-6 4-23 16,0 0 3-16,0 0 15 0,0 0-7 0,0 0-1 15,2 12-2-15,-1-5-8 0,-2 0-2 0,1 2 7 16,-2 3-15-16,2-4 21 0,0 7-8 15,-3-1-3-15,3-1 0 0,3 2 0 16,-3-1 11-16,0 0-8 0,0 1-11 0,2 0 8 0,-2-1-20 16,0-1-10-16,0 0 22 15,0-1-17-15,1-4 12 0,-1 2 13 0,1-3-10 16,-1-2 8-16,-1 2 0 0,1-7 2 0,-1 6 5 16,1-6-15-16,0 0 23 0,0 0-17 15,0 0-9-15,0 0 24 0,0 0 9 0,0 0 19 16,-2-18-24-16,4 11-9 0,-1 4-9 0,0-4 1 15,-1 7 8-15,3-10-1 0,1 5-5 16,0 0 3-16,2-3-3 0,1 3-5 0,0-2 8 16,3 4-3-16,-3-4-5 0,3 7-2 0,-3-5-8 15,4 2 0-15,2-1-5 0,-2-1-11 16,2 4 16-16,-3-6-36 0,4 7 3 0,-4-4 17 16,0 0-17-16,1 1-19 0,-1-1 27 15,-1 1-6-15,-1 0 3 0,-1-1 27 0,-4 1 17 16,4-2-9-16,-4 3 24 0,0-3 2 15,-3 5 39-15,3-6-26 0,-6 1 84 0,3 5-12 16,0-7-8-16,0 7-16 0,-6-4-4 0,3 1-80 16,3 3-5-16,-7-5-16 0,7 5 11 15,0 0 13-15,-10 0 7 0,10 0-2 0,0 0-18 16,-8 8 7-16,5-4-7 0,0 3-2 0,3 1 9 16,0-1-7-16,3 3-3 0,0-1 1 15,1 3 7-15,0 0-16 0,3 1-17 0,-1 0-18 16,1 1-8-16,-1 2-20 0,5-4-36 0,-1 1-49 15,0-1-79-15,1 1-344 0,-1-1-78 16,-3-2 66-16</inkml:trace>
  <inkml:trace contextRef="#ctx0" brushRef="#br0" timeOffset="-69485.19">23305 15291 921 0,'-6'-3'230'0,"6"3"11"16,-14-2-93-16,14 2-25 0,-13 1-8 0,13-1 1 15,-12 4-11-15,3-4-11 0,2 7-27 16,1 0-8-16,-2 0 2 0,5 2-2 0,-1 0-3 16,-2 2-7-16,5-1 2 0,-2 1-10 0,3 1-20 15,3 1 22-15,-2-2-35 0,2 2 35 16,0-3-25-16,4 2-20 0,-1-5 4 0,2 1-4 16,2-1 14-16,-3-1-9 0,4-1 7 15,-1-5-25-15,3 4 12 0,-2-8-2 0,2 4 3 16,-2-5 4-16,2 0-17 0,-3-3 43 15,1-3-28-15,-4-2-13 0,-1 1 0 0,-2-2 6 16,-1 2 7-16,0-1 7 0,-3 1-4 0,-3-1 5 16,0-2 10-16,-4 2-6 0,0 1 1 15,-1 2 3-15,-2-1 9 0,-2 4-27 0,0 0 27 16,-1 0-17-16,0 4 7 0,-1 1-7 0,1-1-6 16,1 3 9-16,0 3-11 0,0-1-3 15,3 1-5-15,-1 5 14 0,6 1-42 0,-2-1-21 16,2 2-96-16,4-3-118 0,4 5-505 0,-1 1 64 15,4-5 113-15</inkml:trace>
  <inkml:trace contextRef="#ctx0" brushRef="#br0" timeOffset="-67427.45">23469 15391 578 0,'0'0'174'0,"0"0"-33"0,0 0-11 0,0 0-9 15,0 0 7-15,0 0-8 0,15-8-20 16,-6 8-23-16,2 0 4 0,0-3-19 16,5 2 20-16,2-5-16 0,1 4-9 0,-1-3-14 15,3 2-7-15,-1-2-10 0,1 2-8 0,-2-1-8 16,2 1-46-16,-3 0-87 0,1-1-59 16,-8 4-122-16,-1 0-364 0,0 0 56 0</inkml:trace>
  <inkml:trace contextRef="#ctx0" brushRef="#br0" timeOffset="-67133.01">23572 15223 678 0,'0'0'215'0,"-7"-7"-18"16,7 7-33-16,0 0-18 0,0 0-3 16,0 0-33-16,0 0 5 0,-3 14-7 0,3-10-14 15,3 8-4-15,0-2-16 0,5 0-25 0,-5 7 0 16,4-1-14-16,0 1-14 0,3 4-8 16,0-2-34-16,0-2-12 0,-3 1-39 0,4 3-99 15,2-3-55-15,-3 0-508 0,4-4 84 16</inkml:trace>
  <inkml:trace contextRef="#ctx0" brushRef="#br0" timeOffset="-66895.16">24023 14995 931 0,'-3'-4'261'0,"3"4"-38"0,0 0-5 16,0 0-26-16,0 0-16 0,0 25-9 0,0-11-16 15,6 4-16-15,-2 7-30 0,4 3-5 0,3 18-5 16,1 5-47-16,2 0-2 0,2 4-63 16,-1-1-88-16,-2-4-136 0,1 23-568 0,-1-13 123 15,-9-5 26-15</inkml:trace>
  <inkml:trace contextRef="#ctx0" brushRef="#br0" timeOffset="-66210.69">21795 16288 655 0,'0'-8'146'0,"0"1"-16"15,3-4-15-15,-3 1-7 0,3-1 10 16,0 1-16-16,1-1-17 0,-1 1-9 16,4-2-12-16,1 2-2 0,2 1-3 0,-1 1-18 15,2-1-3-15,-1 3-18 0,3 1 29 0,1 3-13 16,-3 1-10-16,6 2-3 0,-4 1 2 0,2 5 11 16,1 1-13-16,-2 2 0 0,0 2 3 15,0 4-8-15,-4 1-16 0,-1 3 19 0,-5 0-11 16,-1 2-5-16,-3 1-15 0,-3 2 17 0,-1 2-12 15,-5 3-8-15,-1-2 1 0,-1-6 17 16,1 1 2-16,0-4-12 0,-1-1 5 0,4-5 13 16,-2-1 33-16,1-4-48 0,1-1 35 15,1 0-18-15,3-4-10 0,3-3 1 16,0 0 9-16,0 0 0 0,0 0-12 0,-1-17 2 16,5 9 5-16,2-3 11 0,1 0-16 0,4 0-3 15,-1 0 19-15,4-1-11 0,-1 1-7 16,0 3 20-16,-1-2-26 0,4 2 16 0,-2 1-13 15,0-1 10-15,0 3-10 0,-1 0-20 0,-3 1 12 16,4 1-20-16,-1 3 0 0,-2-2-36 16,3 2-41-16,-5 2-46 0,5-2-28 0,-4 0-6 15,1 4-511-15,-1-2 51 0</inkml:trace>
  <inkml:trace contextRef="#ctx0" brushRef="#br0" timeOffset="-65631.51">22315 16081 788 0,'0'-5'299'15,"0"5"-22"-15,-1-9-39 0,1 9-36 0,-4-4-18 16,4 4-4-16,0 0-40 0,0 0-9 0,0 0-18 16,0 0-11-16,5 17-10 0,-5-10-13 15,3 5-20-15,3 2-10 0,-5 2-11 0,5 1-4 16,-3 2-14-16,4 2-23 0,0-1-9 15,-6 0-16-15,5-4-26 0,-2 3 33 0,-1-4-9 16,0-3 24-16,0 1 22 0,-2-3 2 16,-1-4-13-16,0 1 23 0,0-1 10 0,0-6-7 15,0 5-18-15,0-5 15 0,0 0 13 0,0 0-10 16,0 0 10-16,0 0-11 0,0 0 4 16,-10-15-6-16,10 8 3 0,-1 2-1 0,2-2-22 15,-1 1 5-15,3-1 12 0,0 0-7 0,1 0-13 16,3 0-5-16,-1 0-12 0,1 1 4 15,0 0-15-15,0-1 2 0,4 1-7 0,-2 1-2 16,1 1-19-16,-2 1 8 0,2-3-5 0,-3 4-3 16,3-2-10-16,-3 1 21 0,0 1 2 15,-1 0 13-15,1 0-2 0,0-2 7 16,-6-2-3-16,5 5 21 0,-3-3 21 0,1 0 2 16,-1 0 0-16,0-2 30 0,-3 6 4 15,0-8-6-15,3 4-8 0,-3-1 16 0,0 5 8 16,1-8-1-16,-1 2-9 0,0 6-14 0,0-6-73 15,0 6 17-15,0-6-13 0,0 6 13 0,0 0 1 16,0-7-14-16,0 7 0 0,0 0-4 16,0 0 22-16,0 0-7 0,0 0 2 0,0 0 3 15,7 17-3-15,-4-6 5 0,-2 0-10 16,5 3-2-16,-2 2-16 0,2-2-3 16,2 7-4-16,1-2-34 0,-2 1-38 0,3 0 18 15,1 0-106-15,-4-5-91 0,3 2-474 0,1-4 85 16,0-4 40-16</inkml:trace>
  <inkml:trace contextRef="#ctx0" brushRef="#br0" timeOffset="-65443.89">22776 15867 870 0,'0'-5'286'0,"0"5"-42"16,0 0-19-16,0 0-28 0,0 0-28 0,0 0-8 15,0 0-25-15,0 0-6 16,6 25-12-16,-5-14-10 0,8 3-19 0,-5 4-4 16,3 3-93-16,0 2-18 0,0 7-15 0,2 1-25 15,-5 1-26-15,3 6-118 0,-6-3-41 16,2 1-494-16,-3 4 51 0,-3-2 111 0</inkml:trace>
  <inkml:trace contextRef="#ctx0" brushRef="#br0" timeOffset="-65160.04">21897 16779 877 0,'0'0'285'0,"-7"-3"-19"0,7 3-31 15,0 0-9-15,14-11-24 0,7 2-49 0,13-5 1 16,10-4-21-16,14-5 21 0,11-5-26 15,2-4-18-15,8-3-13 0,3 0-10 0,4-1-18 16,3-4 8-16,-1 1-18 0,-3 4 7 0,-2-3-12 16,-4 4-10-16,-2 2-3 0,-11 5-18 15,-11 4-11-15,-10 7-12 0,-8 3-20 16,-6 5-62-16,-7 1-23 0,-5 7-28 0,-9 0-141 16,1 4-571-16,-7 4 85 0,-4 2 64 0,-7 3 105 15</inkml:trace>
  <inkml:trace contextRef="#ctx0" brushRef="#br0" timeOffset="-64860.01">22269 16813 675 0,'1'-7'236'16,"2"-1"-34"-16,3-2 10 0,2-2-48 15,2 1 8-15,3 0-29 0,5-5-5 0,6 1-12 16,0-2 50-16,7 3-12 0,13-5-13 0,0 0-5 16,8 0-31-16,-1 1-12 0,7 0 2 15,1 2-11-15,2 0-2 0,-4-2-12 0,2 0-24 16,2 0 3-16,-3 3 15 0,1-2-23 0,-1 2-7 16,3-2-6-16,-2 4-27 0,-1 0-11 15,0 1-36-15,-4 3-49 0,-9-1-63 0,-11 6-144 16,-3 1-542-16,-1-1 40 0,-5 0 141 0,-5 0 19 15</inkml:trace>
  <inkml:trace contextRef="#ctx0" brushRef="#br0" timeOffset="-63976.17">31011 17508 447 0,'-24'5'116'16,"7"0"-6"-16,-4-2 20 0,4-1 113 16,0 1-20-16,0-2 0 0,3 2-29 0,-6-2-14 15,6-1-88-15,-3 2-8 0,3 0-12 0,0-2 25 16,1 0-12-16,2 0 2 16,3 1-6-16,8-1 14 0,-15 0-21 0,15 0-10 15,0-5-7-15,0 5-9 0,30-17-9 0,14-1-1 16,11-4 3-16,22-9 0 0,12-1-23 15,8-6 15-15,34-11-5 0,2 2 8 0,-3-1-18 16,4 0 10-16,-1 3 8 0,6-1 61 0,-1 1-4 16,-2 1-19-16,-5 3-8 0,-32 8 1 15,-4 5 2-15,-3 2-31 0,-9 2 3 0,-8 5 8 16,-18 4-26-16,-16 5-18 0,-7 3 0 0,-9 0-33 16,-4 2-23-16,-5 2 10 15,-8 1 3-15,-2 4-6 0,-6-2-7 0,0 0-18 0,-17 15-29 16,3-7-35-16,-13 7-53 0,-4-1-63 15,-17 9-534-15,0 4 30 0,-8-2 147 16,-11 5 9-16</inkml:trace>
  <inkml:trace contextRef="#ctx0" brushRef="#br0" timeOffset="-63580.04">30324 17906 785 0,'0'0'297'16,"0"0"-41"-16,0 0-5 0,23-19-41 0,-5 8-13 15,25-10-25-15,9-3-19 0,20-9 1 0,15-3-16 16,3-3-10-16,8-1-15 0,27-10-9 15,12-2-109-15,3 2 5 0,7 0 5 0,0 0 16 16,-3-1 5-16,8 2-19 0,2-1 27 0,-6 6-32 16,2 2 11-16,-9 3-8 0,-32 7 15 15,-1 6-7-15,-8 2-5 0,-4 4-11 0,-10-1 1 16,-21 8 15-16,-4 1-11 0,-20 3 11 0,-3 2-5 16,-11 3-1-16,-7 1 6 15,-2-1-8-15,-3 2 0 0,-10 0-7 0,3 2 2 16,-8 0 0-16,0 0-18 0,0 0 5 0,-23 10 3 15,4-5-26-15,2 2 0 0,-4 0-20 16,0 2-8-16,-2-1-10 0,1 2-90 0,-1-1-49 16,3 4-27-16,0-3-241 0,4-1-200 0,1-2 10 15</inkml:trace>
  <inkml:trace contextRef="#ctx0" brushRef="#br0" timeOffset="-60525.28">5789 4009 583 0,'0'-6'177'0,"0"6"-29"0,0 0 65 15,0 0-26-15,0 0-13 0,0 0-18 16,0 0-59-16,0 0-54 0,0-7-101 0,0 7 1 16,0 0-7-16,0 0-89 0,4-4-162 0,2 4-361 15</inkml:trace>
  <inkml:trace contextRef="#ctx0" brushRef="#br0" timeOffset="-59851.39">6934 4018 307 0,'-13'-12'128'0,"13"12"-36"0,0 0 0 15,0 0-26-15,-3-6-25 0,3 6-23 0,0 0-2 16,0-7-39-16,0 7 18 0,0 0-47 0,3-5-78 16,-3 5-410-16</inkml:trace>
  <inkml:trace contextRef="#ctx0" brushRef="#br0" timeOffset="-53291">1457 5661 450 0,'0'0'225'0,"0"0"-23"0,0 0-20 16,0 0-15-16,8-14-22 0,-2 8-6 0,-2-6-9 15,0 1-9-15,5-4-29 0,-1-3 2 16,-2-4-7-16,4 0-20 0,-3-2 5 0,0-7-3 16,0-1-8-16,0 3 1 0,-4-3 2 0,1 0-11 15,-2 5-88-15,-2 2 35 0,0-2 66 16,-2 5 19-16,1 0-1 0,-2 4-10 16,-3-1 8-16,2 3-10 0,1 2-16 0,-4 3-10 15,3 2 3-15,-6 4-13 0,3 2-13 0,-3 3 5 16,-1 7 0-16,-2 0-2 0,-4 4-11 15,1 7 13-15,-2 7-20 0,0 14 0 0,-2-1 4 16,9 8-7-16,1-9 3 0,4 12 0 0,2-6-3 16,5-3 3-16,2 16-11 0,7-4-7 15,1 4 10-15,2-2 13 0,4 0-6 16,3-1-4-16,4 10-1 0,0-13-4 0,7 9-1 16,-10-9 14-16,6 0 1 0,1 10-9 0,2-1 17 15,-6-7-7-15,0 13-21 0,0 2 11 16,-7 5-6-16,-2-1 16 0,-3 4-5 0,-8 4 10 15,-1-11-18-15,-7 17 2 0,-2 3-2 0,-8-3 8 16,-3 0-8-16,-4 4 5 0,-2-6-12 16,-1 1-1-16,0-9 3 0,-3-2 7 0,2-9-17 15,5-10 30-15,0-6-10 0,2-4-5 0,1-1-10 16,4-12 15-16,3-5-10 0,3-8 8 0,0 0-16 16,3-3-13-16,-3-1 6 15,4-4 5-15,0-2-14 0,2 2 14 0,2-4 2 0,2-4 16 16,0 3-6-16,4-3 21 0,-7-2-23 15,21-1 8-15,-7 0-16 0,-1-2 10 16,5 0 6-16,1 2-8 0,0-2 2 0,0 1 3 16,-1 2 10-16,3 2-15 0,-2 2 13 0,5 3-13 15,-2 4 25-15,2 3 1 0,-4 5 15 0,7 15-11 16,-6 6-4-16,-2 10 4 0,-8 1-12 16,-7 8 2-16,-1 2 11 0,-3 4 2 0,-6 18 0 15,-5 6-20-15,0 2 10 0,-5 0-5 0,-1-5-3 16,-4 6-7-16,1-3 12 0,-4-2-15 15,6 1 5-15,-2-4-15 0,2-7 25 16,8-13 0-16,4-5-20 0,2-3 10 0,8-4 13 0,6-7-15 16,11-1-16-16,6-10 18 0,18-13 0 15,16-6 24-15,13-15-14 0,30-14 3 16,39-15-26-16,31-18-179 0,11-11-340 0,17-9-315 16,64-39 87-16,-2-3 66 0,-12 0 116 0</inkml:trace>
</inkml:ink>
</file>

<file path=ppt/ink/ink3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5T08:02:42.557"/>
    </inkml:context>
    <inkml:brush xml:id="br0">
      <inkml:brushProperty name="width" value="0.05292" units="cm"/>
      <inkml:brushProperty name="height" value="0.05292" units="cm"/>
      <inkml:brushProperty name="color" value="#C00000"/>
    </inkml:brush>
  </inkml:definitions>
  <inkml:trace contextRef="#ctx0" brushRef="#br0">20407 6426 706 0,'0'-7'225'0,"-3"1"-12"0,-2 2-11 15,2-2-18-15,-1 3-12 0,-2-3-21 0,-1 4-28 16,-4-2 7-16,-2 2-27 0,-1 2-4 16,-2 2-14-16,-2 3-8 0,-5 3-6 15,2 1-4-15,-6 0-1 0,2 7-20 0,1 0-5 16,1 0-12-16,2 1-1 0,5-1 8 15,-2 1-19-15,8-2 19 0,-4 1 13 0,7-3-26 16,1 1-5-16,3-3 2 0,3 3-20 0,3-3 16 16,4-1 4-16,5 3-17 0,6-5-8 0,6 0 15 15,4-5-36-15,6-2 3 0,0-1-2 16,7-1-70-16,-1-2-13 0,2-4-71 0,-5 0-23 16,1 3-123-16,-4-3-410 0,0-1 29 0,-7 0 94 15</inkml:trace>
  <inkml:trace contextRef="#ctx0" brushRef="#br0" timeOffset="221.63">20718 6457 683 0,'0'0'220'0,"-3"-7"0"0,-2 1-18 0,5 6-4 16,-3-6-22-16,3 6-20 0,-3-4-10 16,3 4-31-16,0 0-17 0,-4-6-16 0,4 6-1 15,0 0-9-15,0 0-8 0,0 0 5 0,0 0-10 16,0 15-13-16,0-7-2 0,3 2 2 15,-2 4-21-15,-1 3 21 0,3 1-17 0,-3 1-6 16,0 5-3-16,3 1-12 0,-3 4 2 16,0-2 10-16,0 0-22 0,0 2-11 0,0-4-2 15,4-4-34-15,-3 2-23 0,-1-6-22 16,0-1 20-16,0 1-106 0,3-5-6 0,-3 1-42 16,-3-7 23-16,6 2-530 0,-3-3 52 0</inkml:trace>
  <inkml:trace contextRef="#ctx0" brushRef="#br0" timeOffset="534.49">20697 6398 670 0,'0'0'218'15,"0"-6"-29"-15,0 6-12 0,0-7-19 0,0 7-17 16,7-6-8-16,-1 5-25 0,-1-1 2 15,5 1-10-15,0 1-21 0,4-2-12 0,-4 2 15 16,7 0-21-16,-4 0-7 0,1 2 5 0,3-2-11 16,-4 1 14-16,1 1-21 0,-3-1 0 0,0 2 2 15,1-1-10-15,-5 0-10 0,4-2-2 16,-7 5-24-16,2-4 16 0,-3 3-5 0,-3-4 2 16,-6 14 3-16,-1-7-26 0,-7 4-7 0,-2 3-3 15,1-3-16-15,-2 3-35 0,0-3-8 16,4-3-8-16,-1 0-50 0,4 1-14 0,-1-5-76 15,4 0-267-15,1-4-194 0,6 0 82 16</inkml:trace>
  <inkml:trace contextRef="#ctx0" brushRef="#br0" timeOffset="910.05">21015 6344 581 0,'3'-2'258'0,"-3"2"-5"0,7-4-25 16,-7 4-20-16,4-2-19 0,-4 2-10 15,0 0-15-15,3-2-41 0,-3 2 7 0,0 0-25 16,0 0 0-16,0 0-20 0,0 0-8 16,4 9-19-16,-5-2-1 0,2-3 9 0,-1 3-37 15,3-1-12-15,0 2 6 0,0-4-12 16,1 2 7-16,3 1-13 0,0-3-5 0,3 0 23 16,1-3-16-16,2-1-17 0,0 0 3 0,2-1-1 15,1-5-13-15,1 0 11 0,1 2-5 16,-1-5-13-16,-3 1 7 0,2 0 6 0,-2-1-6 15,-3 1 32-15,-1 1 6 0,0 1 7 0,-3 2 1 16,0-3-20-16,-1 2 11 0,-2 2 1 16,-1 0-11-16,1-1 12 0,-4 4-13 15,0 0 0-15,0 0-8 0,0 0 13 0,0 0 3 0,0 0-8 16,0 0 3-16,-8 15-5 0,5-8 2 16,3 2 5-16,-3-1-10 0,3 3-5 15,3-3-5-15,-3 6-1 0,4 2-37 0,6-3-37 16,-3 2-58-16,6 1-110 0,2-1-193 0,4-4-294 15,2 1 62-15,0-6 100 0</inkml:trace>
  <inkml:trace contextRef="#ctx0" brushRef="#br0" timeOffset="1299.93">21822 6416 801 0,'0'0'248'16,"0"0"-28"-16,0 0-7 0,0 0-27 0,0 0-32 15,0 0 17-15,0 0-30 0,0 0 8 0,0 0-26 16,37 2-6-16,-16-1-22 0,9-1 10 16,1 0-33-16,11-1-8 0,2 0 5 0,1 0-10 15,-1-4-6-15,4 4-22 0,13-2 15 0,1-1-15 16,-1 1-11-16,-2-3 16 0,-8 4 8 15,10-4-19-15,-10 5-4 0,8-2 12 16,-9-1-15-16,-5 2 5 0,-7 2-15 0,3-1 5 16,-6-1 2-16,-5 0 10 0,-3 0-17 0,-3 1-3 15,0 0 18-15,-3 1-18 0,-5-1 8 16,-1-2-5-16,1 1 0 0,-2 2 4 0,-4 0 6 16,0 0-5-16,1 0-10 0,-4 0 9 0,-7 0-9 15,16-1 12-15,-8 1-25 0,-8 0-13 16,10-1-28-16,-10 1-41 0,10 0-64 0,-10 0-67 15,0 0-82-15,7 2-524 0,-7-2 97 0,0 0 46 16</inkml:trace>
  <inkml:trace contextRef="#ctx0" brushRef="#br0" timeOffset="1646.33">22888 6210 627 0,'0'0'230'0,"0"0"-43"15,0 0-41-15,0 0 7 0,0 0-17 0,0 0-13 16,0 0-13-16,21 7-23 0,-11-3 3 0,-3 0-11 16,7 0 8-16,-4 2-18 0,4 0-5 15,-1-1-23-15,4 2 18 0,-3-1-11 0,0-2-14 16,2 1-4-16,-1 2 11 0,-2-3-7 15,0 2-1-15,-2 0 5 0,2-3-17 16,-2 3 2-16,-1-3-5 0,-3 3-8 0,0-4 8 16,3 5-21-16,-6 0 6 0,-1-4 5 0,0 5 12 15,-6 2-12-15,0 3 5 0,-4-3-8 16,-7 7 92-16,-2 0-18 0,-9 5-4 0,-6 4-17 16,-6 2 19-16,2 3-28 0,1-5-21 0,3 5-31 15,-6-2-73-15,-7 0-239 0,20-4-522 16,6-4 97-16,2-6 54 0</inkml:trace>
  <inkml:trace contextRef="#ctx0" brushRef="#br0" timeOffset="2356.39">23620 6242 586 0,'0'0'248'0,"0"0"-33"16,0 0 10-16,0 0-43 0,0 0-26 0,0 0 5 15,0 0-22-15,0 0-27 0,0 0-17 0,0 0 10 16,0 0-23-16,0 4-11 0,0-4-14 15,0 8-3-15,0-1-3 0,0 0-13 0,0 3 6 16,0-2-9-16,0 6 1 0,0-3 8 0,0 3-26 16,0-1-23-16,0 2-13 0,0-1-49 15,-3 1 8-15,6-1-74 0,-3 0-36 16,0-1-59-16,0-4-12 0,0 1-477 0,3-2 29 16</inkml:trace>
  <inkml:trace contextRef="#ctx0" brushRef="#br0" timeOffset="3229.42">23712 6194 908 0,'0'-3'264'0,"0"3"-24"0,0 0-42 0,0 0 4 15,0 0-33-15,0 0-26 0,0 0-5 0,10 12 3 16,-6-6-26-16,3-2-17 0,-1 1-6 15,-2 2-8-15,3 0 1 0,4-4-16 0,-1 0-5 16,2 1-26-16,0-3 16 0,1-1-6 0,0 0-14 16,1-1 2-16,0 0-8 0,3-5 20 15,-4-1-30-15,2 4 3 0,-2-5-3 0,1 0 2 16,-1 2 6-16,1-3-6 0,-4 3 3 0,-3 2 5 16,0-2 3-16,0 1-5 0,-3 0 7 15,2 3-7-15,-2-3-3 0,-4 5-16 0,6-4 14 16,-6 4-11-16,0 0-10 0,0 0 10 15,0 0-2-15,0 0 5 0,0 0 0 0,0 0-8 16,-13 21-8-16,10-14 8 0,-1 2 18 0,4 4-23 16,-4-3-2-16,4 2 12 0,0 1-25 15,4-1 20-15,0 2 2 0,2 2 16 16,4-6-17-16,1-1-1 0,2 1-5 0,5-2-3 16,-2-1 13-16,2-1 6 0,2-4-16 0,1 3-69 15,3-4 10-15,-8-1 0 0,5-1 10 0,-3-4 3 16,1 4 13-16,-4 0-8 0,1-5 3 15,-1 1 4-15,-4 0 11 0,-3-2-13 0,3 3 18 16,-4-3-12-16,-4 0 4 0,1 2-5 0,-4 1 14 16,0 4-19-16,-4-9 18 15,-2 7 0-15,6 2-3 0,-12-6-4 0,3 6-6 16,2 0 13-16,7 0-2 0,-17 0 4 0,10 1-2 16,3 4 11-16,-2-2-9 0,1 3-2 0,-1-2 8 15,3 2-13-15,0 2 0 0,3-4-13 16,0 3 21-16,3-1-3 0,4-4-10 0,0 4 10 15,3-3 5-15,0-2-5 0,1-1 0 0,2 0 8 16,1 0 2-16,-1-1 13 0,1 1 26 16,-4-2 5-16,1 1 5 0,-1-1 3 0,-3-2 37 15,0 3-35-15,-7 1-12 0,13-1 9 0,-5 1-9 16,-8 0 1-16,9-4 11 0,-9 4-25 16,7-2-3-16,-7 2 10 0,0 0-10 15,11 0-5-15,-11 0-6 0,0 0-1 0,0 0 4 16,10 2-3-16,-10-2-4 0,6 4 7 0,-2-2-15 15,-4-2 8-15,7 6 2 0,0-5-10 16,-2 1 5-16,-5-2-5 0,12 4 5 0,-2-2-11 16,-3-2 1-16,3 0 2 0,4-2 6 0,-4-2 7 15,3 2-8-15,0-1 9 0,-2-2-1 16,-1 4-3-16,2-5 26 0,0 4-33 0,-5-3 13 16,4 2-6-16,-4 0 9 0,0-1 9 0,3 2-7 15,-6 1-13-15,2-4 13 0,-6 5-6 16,10-2 14-16,-10 2-3 0,7-2 18 0,-7 2-31 15,8-4-3-15,-8 4 9 0,0 0-16 0,6 0-13 16,-6 0 7-16,0 0-17 0,0 0-3 0,10 6 3 16,-10-6-31-16,3 8 8 15,-3 0-20-15,0-4-68 0,0 5-9 0,3-1-95 16,-6 5-110-16,3-5-428 0,3 1 51 0,-2-1 103 16</inkml:trace>
  <inkml:trace contextRef="#ctx0" brushRef="#br0" timeOffset="3574.59">24813 6350 680 0,'0'0'302'0,"7"-6"11"0,-7 6-37 15,3-2-45-15,-3 2-27 0,0 0-17 16,4-6-18-16,-4 6-31 0,0 0-5 0,3-2-17 16,-3 2-6-16,0 0-31 0,0 0-2 0,0 0-18 15,0 0-21-15,0 0-7 0,11 8 0 0,-11-8-24 16,0 0-14-16,3 6 4 0,-3-6-5 15,3 2 1-15,-3-2-4 0,0 0 16 0,7 3 1 16,-7-3-6-16,0 0 7 0,0 0-7 0,17-3 18 16,-17 3 0-16,13-7 10 0,-4 5 16 15,-4-3-3-15,6 3 5 0,-4-4-5 0,4 3 0 16,-5-1-3-16,1 1-12 0,2 2-3 0,-2-3 5 16,-3 2 0-16,6 1-2 0,-10 1 7 15,10-1-18-15,-3-1 1 0,-7 2 4 0,0 0-7 16,18 2 5-16,-15 0-5 0,3 0-18 15,-2 2-11-15,-1-2-9 0,4 4-11 16,-3-2-18-16,-1 3 0 0,4-1-69 0,-1 2-94 16,-2 1-3-16,-4-2-100 0,9 0-471 0,-4 2 64 15,-2-5 38-15</inkml:trace>
  <inkml:trace contextRef="#ctx0" brushRef="#br0" timeOffset="5255.91">25240 6350 744 0,'4'-7'236'15,"-1"6"-8"-15,1-5-34 0,-4 6-2 16,3-2 3-16,-3 2-26 0,6-6-34 0,-6 6 4 16,0 0-9-16,0 0-30 0,4-3-3 15,-4 3-10-15,0 0-7 0,0 0-16 0,7 9-3 16,-7-9-12-16,1 8-26 0,2 0-13 0,-3-4 28 16,0 3-38-16,3 3-13 0,-3-2-12 15,3-1-16-15,-1 1-18 0,-1-1 3 0,0 1 17 16,2-4-17-16,0 1 20 0,1 0 16 0,3-3-26 15,0-1 10-15,-7-1 18 0,13 0 20 16,-2-1-17-16,-4-1 7 0,3-2 24 0,0 2 2 16,3-2-3-16,-6 2-12 0,0 1 9 15,1 0 4-15,1 1-16 0,-9 0 13 0,14-2-1 16,-7-1-9-16,-7 3-8 0,10 3 5 16,-10-3-10-16,10 2 20 0,-3 0-2 0,-7-2 4 15,9 6-14-15,-7-5-21 0,1 2 15 0,-3-3-12 16,6 5-1-16,-5-2 19 0,-1-3-4 15,6 5 1-15,-6-5-8 0,4 2 16 0,-4-2 15 16,7 2 13-16,-7-2-29 0,7 3 37 0,-7-3-6 16,0 0 3-16,16-7 10 0,-5 7 2 15,-1-6-1-15,-3 3 9 0,4 1 3 0,-1-3-23 16,0 3-1-16,1-3 4 0,2 3-11 0,-3-3-5 16,1 4 5-16,-1-2-10 0,-4 3 3 0,5-2-1 15,-4 0 0-15,-7 2-7 0,16-2 0 16,-16 2-15-16,16 4-34 0,-11-2 20 15,2-1-27-15,3 2-3 0,-3 4-5 0,0-1-57 16,1 2-5-16,-2-1-48 0,1-3-46 16,-1 4-1-16,1-1-45 0,0 1 18 0,0-4-101 15,0 2 98-15,-1 0 120 0,1-3 44 0,1-3 49 16,-8 0 53-16,13 0 41 0,-13 0 31 16,10-3 35-16,-3-1 6 0,0 1-3 0,-1 1-2 15,-2-4 7-15,-1 5-15 0,1-5-28 0,3 3 41 16,-2-3-41-16,-3 4-8 0,-2 2 8 15,6-7 0-15,-6 7-21 0,3-3-18 0,-3 3 1 16,0 0-11-16,0-6 0 0,0 6 3 0,0 0-18 16,0 0-5-16,0 0 4 0,0 0-17 15,-16 16 8-15,12-12-1 0,0 4-22 16,-2 1-26-16,3 1-5 0,3-1-3 0,0-3 3 16,0 2 13-16,0-1-11 0,3 0-15 0,0-1 10 15,1-4 3-15,6 3 5 0,-3-3-13 16,0-2 11-16,3 0-1 0,-10 0 6 0,20 0-9 15,-13-4 17-15,4 0-14 0,-4 0 11 0,2 1-1 16,-5 0-4-16,5-1 15 0,-7 1 5 16,4-1 0-16,-6 4 0 0,4-4 15 15,-4 4-15-15,3-7-2 0,-3 7 9 0,0 0 1 16,-3-7-8-16,3 7 2 0,-10-3 6 0,10 3 2 0,-8-2-4 16,8 2 11-16,-6-4-11 15,6 4 24-15,0 0-17 0,-10-2 5 0,10 2-8 16,-4-4 13-16,4 4 0 0,0 0-30 0,0 0 9 15,0-9-35-15,0 9 5 0,7-10 0 16,0 4-3-16,-1 0-13 0,1-1 32 0,-3-5-6 16,3 3-18-16,-4-1 13 0,4 1-5 0,-4-1 33 15,1 1 8-15,1-3 4 0,-4 2 9 0,-1 1-13 16,-1 0-18-16,-4 0 35 0,5 3-4 16,-7-1-16-16,3 3 11 0,-3-3-6 0,-2 5-5 15,-2-3-2-15,1 5 2 0,-3-1 8 0,2 2-8 16,-2 1 6-16,1 2 12 15,-1 0-23-15,3 1 0 0,-1 3 8 0,1-4-5 16,1 4 2-16,1 0-5 0,5 1-5 0,1 1 18 16,0-4-15-16,4 1-1 0,3-1 6 15,2-2-6-15,3 0-7 0,1-1 0 0,3-3 10 16,2-2-5-16,2-1-13 0,2-2 1 0,-3 3-9 16,4-4 13-16,-4 0 1 0,0 2 9 0,-1 0 16 15,-4 0-23-15,1 0 26 0,-2 2 4 16,-2 0-7-16,-2 0-5 0,0-2 18 0,2 2-24 15,-9 2-9-15,10-1-3 0,-10 1 7 16,0 0 16-16,0 0-20 0,8 9 4 0,-8-5-17 16,0 1 7-16,0 2-2 0,-3 2 10 15,3-2 0-15,0 0-3 0,0 2-10 0,0 0 34 16,3-2-36-16,0 4 4 0,-2-7-7 16,2 2 6-16,5 1-14 0,-2-1 6 0,1-3-32 15,3 0 40-15,1-3-37 0,-1 3-7 0,4-6 15 16,-1 1 5-16,0 1 8 0,-2-2 5 0,2-1-11 15,-2 1 11-15,-1-1 3 0,0 0 22 16,1-2 27-16,-4 5-1 0,-1-2-3 0,1-1-14 16,-1 1 17-16,-1 1 10 0,-5 2-15 0,8-5-2 15,-8 5 2-15,5-1-23 16,-5 1 2-16,0 0 21 0,0 0-23 0,0 0 8 0,0 0 0 16,7 8-1-16,-7-8-4 0,0 7 15 15,0-7-26-15,3 6 16 0,-3-2-11 16,0-4 11-16,3 8-11 0,1-5 11 0,-4-3-3 15,4 4-10-15,-4-4-3 0,10 0 8 0,-10 0 3 16,19-6-13-16,-11-1-1 0,2-1 9 0,4 0-11 16,-4-3-10-16,0-2 3 0,4 0 7 15,-2-3 8-15,-2 0-3 0,-1 0 16 0,1 1-3 16,-3 3 13-16,2-1 20 0,-4 2-20 0,0 3 18 16,-3-1 7-16,4 1-30 15,-3 2 0-15,-2 2 7 0,2 0-12 0,-3 4-3 0,0 0 11 16,0 0-24-16,7 16-2 0,-6-1 28 0,-1 2-11 15,-1 3 1-15,1 9 5 16,-3 6-13-16,-1 5-18 0,1 10 28 0,-1 3 5 16,1 4-20-16,0-1 21 0,-1-1-16 0,-2-1 18 15,5-1-8-15,-2-12-18 0,-1-1 21 0,1-7-8 16,0 0 5-16,-1-8 3 0,1 0-8 16,0-6-7-16,2-2-1 0,-5 0 26 0,0-2-13 15,-3-4 1-15,-3 2-4 0,-3-5-7 0,-2-4 10 16,-3 1-10-16,-1-7-2 0,1-2 4 15,-4-3-9-15,0-4-3 0,-1-3 15 0,3-3 2 16,1-1-2-16,7 1 3 0,0-1-3 16,4 1-2-16,4 0 2 0,3 0-8 15,3 2 11-15,3-2 2 0,6 2 3 0,1-4-13 16,2 2 0-16,4 1-5 0,8 0-5 0,2-1-8 16,0 3-21-16,5 2-60 0,2 2-52 0,-9-1-228 15,11 1-420-15,-1 2 75 0,-5 1 71 16</inkml:trace>
  <inkml:trace contextRef="#ctx0" brushRef="#br0" timeOffset="6033.26">26919 6284 752 0,'0'0'202'0,"-4"-2"-2"15,4 2-34-15,-6-4-25 0,6 4-23 0,0 0 7 16,0 0-15-16,0 0-25 16,16-7 20-16,-1 4-49 0,6 2 11 0,16-6 20 15,21-2-18-15,10 0-16 0,21-5-4 0,5-1 5 16,6 0-16-16,6-4 1 0,7 1-9 15,7 0 11-15,0 0-20 0,0-3-1 0,3 2 6 16,0 1-18-16,-3-5 4 0,1 4 1 0,-7 1 0 16,2 2 0-16,-6 0-3 0,-11 2-2 0,-10 4-3 15,-21 2 0-15,-7 1 0 0,-16 5-13 16,-7-4 8-16,-11 3-25 0,-3 1-1 0,0-1 3 16,-4 0 18-16,-6 3 5 0,0-1 3 0,-4-2-21 15,0 1 7-15,-3 1-6 16,-7 1-1-16,12-1 0 0,-12 1-39 0,0 0-22 15,0 0-44-15,0 0-20 0,0 0-47 0,0 0-142 16,0 0-411-16,0 0 132 0</inkml:trace>
  <inkml:trace contextRef="#ctx0" brushRef="#br0" timeOffset="6399.44">29163 5810 821 0,'0'0'269'0,"0"0"-23"0,0 0-16 0,0 0-25 16,0 0-21-16,0 0-25 0,26-1-18 0,-16 2-8 16,4 0 0-16,-1-1-31 0,5 2-7 0,0 2 10 15,-2-1-28-15,3-2-6 0,-1 3-14 16,-1-3-1-16,2 1 0 0,-3 2-5 0,-3-2-4 15,0-1-12-15,1 0 4 0,-4-1-11 0,-3 5-5 16,4-4 0-16,-4 0-5 0,-1 2 5 16,-2 1-8-16,-1-1 3 0,-3 3-2 0,-4 2-1 15,-5 0 5-15,-1 3-2 0,-8 4-2 16,-6 2-4-16,-3 1 1 0,-7 7 15 16,-1 0-28-16,-2 0-5 0,3 5-18 0,7-10-48 15,6 3-98-15,-13 4-228 0,14-3-486 0,2-5 148 16,8-4 26-16,2-2 110 0</inkml:trace>
  <inkml:trace contextRef="#ctx0" brushRef="#br0" timeOffset="6865.99">29900 5620 780 0,'-10'0'310'0,"10"0"-36"15,0 0-21-15,0 0-15 0,0 0-33 0,0 0-13 16,0 0-20-16,0 0-19 0,-4 6-7 0,4-6-18 15,0 10-18-15,0-3-18 0,0 3 3 16,-1-2-21-16,0 7 3 0,-1 1-8 0,-1 1-13 16,0-1-20-16,3 2-10 0,-2 0-13 0,-6 6-39 15,7-6-12-15,-5 4-55 0,2-4-47 16,1-1-114-16,-1 1-314 0,1-4-215 16,3-3 61-16,-3-1 102 0</inkml:trace>
  <inkml:trace contextRef="#ctx0" brushRef="#br0" timeOffset="7149.7">29767 5553 1000 0,'0'-6'267'16,"0"6"-19"-16,6-4-20 0,-6 4-34 15,14-1-20-15,-3 1-7 0,5 0-19 0,5 3-15 0,-1 2 0 16,11-2-30-16,-4 4-9 15,7 3-12-15,-3-2 5 0,0 5-30 0,-1-3 7 16,-5 5-11-16,-1-5 4 0,-4 5-24 0,-3-3 3 16,0 3-3-16,-6 2-7 0,-1-1-8 15,2 0 7-15,-10 1-9 0,-2-3 4 0,-7 1 3 16,-4 6-28-16,-5-2 5 0,-5 3-10 0,-13 3-18 16,-2 0-24-16,4-7-1 0,1-2 12 0,5-2-5 15,-3-2-39-15,5-4-10 0,4 2-74 16,-4-2-138-16,10-2-507 0,4-5 77 0,6 1 66 15</inkml:trace>
  <inkml:trace contextRef="#ctx0" brushRef="#br0" timeOffset="7384.55">30426 5709 634 0,'0'0'228'0,"4"-5"-54"0,-4 5-18 16,0 0 0-16,0 0-33 0,0 0-5 0,0 0 2 16,0 0-27-16,-4 17-37 15,1-10 44-15,-1 1-41 0,-2 1 5 0,2 0 7 0,-3 4-17 16,3-2-5-16,-2 3-24 0,0-2-38 16,2 2-40-16,-3-4-98 0,3-2-41 0,1 1-556 15,0-1 60-15</inkml:trace>
  <inkml:trace contextRef="#ctx0" brushRef="#br0" timeOffset="8093.85">30512 5611 317 0,'-5'24'54'0,"-4"0"-31"0,2-5 18 15,2 3-44-15,-3-2 8 0,3-2-12 0,-1 1 24 16,3-3-9-16,1-1 13 0,0-2 37 0,-1-1 6 16,3-2 39-16,5-5 4 0,-3 1-9 15,1-4-22-15,5 0 17 0,-8-2-1 0,0 0-8 16,23-10-17-16,-9 2-3 0,-1-1-3 0,5-2-5 16,-2-4 42-16,2 0-47 0,0-1-15 15,4-2 7-15,-1-1 1 0,-1 2-8 0,-2 2 2 16,-1 1 13-16,0 2-33 0,-6 0-10 15,2 3 2-15,-4 3-20 0,-2-1-34 16,-2 0-4-16,-2 5 7 0,2-3-5 0,-5 5 0 16,0 0 10-16,0 0 8 0,0 0-3 0,-21 7-2 15,10 0-8-15,1 0 23 0,-1-1 2 16,4 1-4-16,-3 1 5 0,3-2-14 0,0 1 9 16,3-1 28-16,-2 0 12 0,3 0 21 0,3 1 5 15,-1-2 5-15,2 2 6 0,-1 0 7 16,6 0 2-16,-2-1-2 0,5-1 5 0,-1 2 8 15,2-1-28-15,3 3 4 0,1-5-22 0,0 3 13 16,0 0-32-16,1 0 24 0,0 0-8 16,-4-3 1-16,-1 2-4 0,1 0-7 15,1-3-5-15,-3 3-21 0,0-2 16 0,-5 2 2 16,2-2-10-16,-3 1 15 0,-2 1-7 0,-1-6 0 16,0 10-6-16,0-6-20 0,-1 1 3 15,0 1-23-15,-1-2-26 0,2-4 36 0,-3 6 2 16,3-6-5-16,0 0 24 0,0 0-11 0,0 0 7 15,10-14-6-15,0 3 11 0,-1-3-14 16,3-5 10-16,2-4 17 0,4 0 11 0,-2 2 36 16,-3-1 0-16,4 3-11 0,-6 2 26 0,3 0-12 15,-4 1 37-15,0 3-12 0,0 1 8 16,-3 3-21-16,0 1-5 0,-4-1-13 16,4 1-10-16,-4 2 0 0,3 2-10 0,-4 0 7 0,-2 4-12 15,0 0 10-15,0 0-16 0,0 0-12 16,10 14 10-16,-10-5-13 0,0 6 15 15,3-3 3-15,-6 10-10 0,3-2-10 0,0 6-1 16,0 3-4-16,0-1 12 0,-1 1-7 0,1-1-11 16,-1-2-23-16,1 1-7 0,0 1-34 15,2-8 0-15,-2-2 3 0,3 1-28 0,4-6-64 16,0 1-39-16,0-10-107 0,3 2-440 0,4-5 73 16,-1-3 57-16</inkml:trace>
  <inkml:trace contextRef="#ctx0" brushRef="#br0" timeOffset="8437.76">31489 5609 849 0,'4'-6'305'0,"-1"3"-26"0,-3 3-23 0,3-5-46 15,-3 5-23-15,0 0-8 0,0 0-28 16,0 0-13-16,0 0-5 0,-17 12-23 0,4-3-15 16,-1 0-8-16,-3 2-33 0,-2 6-18 0,-7-2-16 15,3 3-10-15,-1-1-17 0,0 5-22 16,-1-5-27-16,1 0-10 0,5-3-11 0,1-3 26 15,5-2 5-15,-1 1 22 0,4-4 27 0,0 1 2 16,6-5 16-16,-3 1-14 0,4 1 32 0,3-4 17 16,0 0-5-16,0 0 6 0,0 0 14 15,0 0-9-15,0 0-3 0,0 0 7 16,27-5-17-16,-27 5 7 0,14-2-2 0,-7 1 2 16,-7 1-18-16,13 1 11 0,-13-1-87 15,14-1 2-15,-7 4 8 0,-7-3 23 0,13 1-21 16,-5 3 13-16,0-1-2 0,0-2 20 0,-1 4-15 15,4-1-1-15,-2 3-12 0,0-1 11 0,0 2-6 16,-2-1-18-16,3-2-15 0,0 2-44 16,-1 1-43-16,-1 2-47 0,-1-3-50 0,0 3-569 15,6 0 59-15,-4-1 82 0</inkml:trace>
  <inkml:trace contextRef="#ctx0" brushRef="#br0" timeOffset="8573.81">31568 5961 1046 0,'7'-2'308'15,"-7"2"-47"-15,6-2-13 0,-6 2-25 0,6-4-11 16,-6 4-28-16,0 0-35 0,5-3-83 0,-5 3-114 16,0 0-183-16,0 0-588 0,0 0 156 0,0 0 29 15</inkml:trace>
  <inkml:trace contextRef="#ctx0" brushRef="#br0" timeOffset="14387.33">29838 6507 337 0,'0'0'67'0,"0"0"20"0,0 0-41 16,0 0 23-16,0 0-7 0,0 0-9 15,0 0-9-15,0 0 2 0,0 0-26 16,0 0 19-16,0 0-6 0,0 0 0 0,0 0 1 15,0 0-6-15,0 0-15 0,0 0 17 0,0 0-17 16,0 0 23-16,0 0-36 0,0 0 13 16,0 0 17-16,0 0-7 0,0 0 1 0,0 0 1 15,0 0 26-15,0 0-20 0,0 0 97 0,0 0 0 16,0 0-13-16,0 0 5 0,0 0-12 16,0 0-3-16,0 0-10 0,0 0-11 0,0 0-10 15,0 0 8-15,0 0-5 0,0 0-10 0,0 0-6 16,0 0 11-16,0 0-13 0,0 0-6 15,0 0 4-15,0 0-22 0,0 0 17 16,0 0-14-16,0 0 8 0,0 0-15 0,0 0-16 16,0 0 3-16,0 0-13 0,0 0 3 0,0 0 2 15,0 0-10-15,0 0 5 0,0 0-2 16,0 0-1-16,0 0 4 0,0 0-12 0,-6 9-1 16,6-9 4-16,0 0 3 0,0 0-10 0,0 5 12 15,0-5 4-15,0 0-4 0,0 0 11 16,0 0-28-16,0 5 7 0,0-5 16 0,0 0-1 15,0 0-2-15,0 0 1 0,0 0-6 0,0 0-11 16,0 0 9-16,0 0 12 0,0 0-10 16,0 0 3-16,-1 8 4 0,1-8-9 0,0 0 14 15,0 0 1-15,0 0-15 0,0 0-3 0,0 0 2 16,0 0-30-16,0 0-3 0,0 0-54 0,0 0-22 16,0 0 7-16,0 0-21 15,0 0-9-15,0 4-73 0,0-4-53 0,0 4-496 16,0-4 91-16</inkml:trace>
  <inkml:trace contextRef="#ctx0" brushRef="#br0" timeOffset="15557.42">29814 6575 263 0,'0'0'92'0,"0"0"-7"0,0 0-39 16,0 0 28-16,0 0-38 0,7-8 18 0,-7 8-1 16,0 0-17-16,0 0 5 0,3-4-8 15,-3 4-9-15,0 0-19 0,0 0 5 16,0 0 13-16,8-2 8 0,-8 2-13 0,0 0 7 0,8-2 6 16,-8 2-18-16,0 0 10 15,0 0 10-15,0 0-28 0,8-2 41 0,-8 2 3 16,0 0 7-16,0 0 16 0,0 0-26 0,4-4-5 15,-4 4 38-15,0 0-87 0,0 0 3 16,0 0 10-16,0 0 13 0,0 0 23 0,0 0 11 16,0 0-32-16,0 0 1 0,0-5 55 0,0 5-50 15,0 0-6-15,0 0 9 0,0 0-19 0,0 0-5 16,0 0 10-16,0 0 3 0,0 0-8 16,0 0-12-16,0 0 17 0,0 0-5 0,0 0-7 15,0 0-21-15,0 0 28 0,0 0 8 16,0 0-10-16,0 0 30 0,0-6-45 15,0 6 7-15,0 0 12 0,0 0-19 0,0 0 4 16,0 0 13-16,0 0-7 0,0 0 10 0,0 0 0 16,0 0 2-16,0 0 11 0,0 0-26 15,0 0 2-15,0 0 11 0,0 0 5 0,0 0 7 16,0 0 14-16,0 0-37 0,0 0 19 0,0 0 10 16,0 0-6-16,0 0 8 0,0 0-10 15,3-6 1-15,-3 6 16 0,0 0 63 0,0 0-8 16,0 0 7-16,0 0-7 0,0 0-19 15,0 0 6-15,0 0-10 0,0 0-13 0,0 0 18 0,0 0-8 16,0 0-21-16,0 0 6 16,0 0 3-16,0 0-19 0,0 0 3 0,0 0-13 15,0 0-8-15,0 0-4 0,0 0 4 0,0 0 6 16,0 0-6-16,0 0 6 0,0 0-3 16,0 0-8-16,0 0-9 0,0 0 1 0,0 0 1 15,0 0-8-15,0 0-10 0,0 0 10 0,0 0-5 16,0 0-8-16,0 0 15 0,0 0 9 15,0 0-19-15,0 0-5 0,0 0 10 0,-4 21-7 16,1-15 0-16,3 2 23 0,-3 0-16 0,-1 5-2 16,3-1 13-16,-4 5-24 0,1 4 9 0,-3 4 14 15,0 2-4-15,-2 5 0 16,2 2-1-16,-4 13-15 0,1-1 13 0,0 1 3 16,2-1-11-16,-1 1-2 0,2-4 5 0,-3 5-3 15,4-3 3-15,-2-7 20 0,4-4-22 16,-2-2 9-16,3-4 1 0,1-3-13 0,-4 5 10 15,6-5 18-15,-3-5-11 0,3 2-17 0,0-4 23 16,-1-2-8-16,1 0-8 0,0-5 14 16,-1 3-9-16,1-4-7 0,-2 0 28 0,2-2-20 15,0 0 12-15,-3 1 3 0,3-2-5 0,0 0 10 16,0 0 10-16,0-3 8 0,0-4-10 0,0 8 22 16,0-8-35-16,0 7 16 15,0-7 7-15,0 0-16 0,-3 6-9 0,3-6 27 16,0 0-30-16,0 0-8 0,0 0-10 0,0 0-34 15,3-20-30-15,-3 16-84 0,0-5-111 16,5 0-604-16,-3-4 67 0,1-3 51 0,1-2 105 16</inkml:trace>
  <inkml:trace contextRef="#ctx0" brushRef="#br0" timeOffset="17361">29701 6618 317 0,'0'0'130'0,"0"0"-14"0,0 0-1 0,-5 3-5 16,5-3-28-16,0 0 2 0,0 0-15 15,0 0 0-15,0 0-7 0,-2 5-31 0,2-5 30 16,0 0-7-16,0 0 20 0,0 0 8 0,0 8 10 16,0-8 82-16,0 0 10 0,0 0-12 15,0 0-85-15,0 0 8 0,0 0-16 0,0 0-12 16,0 0-14-16,0 0 14 0,13-17-16 0,-11 10-12 16,4 0 12-16,1 0-10 0,2-3-16 15,-4 2 14-15,2-1-19 0,2 1 11 16,-2 1-3-16,-3 3-15 0,6-4 7 0,-6 1 3 0,4 0-5 15,-3 2-5-15,0-1 10 0,1 2-8 16,-3 0-7-16,1-1-5 0,-1 2 7 16,-3 3-13-16,8-8 19 0,-6 7-11 0,-2 1 2 15,7-6-14-15,-7 6 12 0,4-2-3 0,-4 2-9 16,0 0 4-16,10 0-4 0,-10 0-9 16,9 2 9-16,-5 0 1 0,5 2 14 0,-4 2-5 15,2-1-14-15,1 2-1 0,-2 0 1 16,4 1 14-16,-2-4-3 0,0 3 2 0,0-1-2 15,-1 2 0-15,-1-4 3 0,1 3 0 16,2-1-14-16,-4 0 9 0,0-1-3 0,0-1 7 16,-2 0-4-16,1 1 2 0,-1-4 5 0,1 3-13 15,0 0 8-15,-4-4 3 0,6 4-14 16,-1 1 11-16,-5-5 6 0,2 2-19 0,-2-2 18 16,8 6-8-16,-8-6 14 0,2 2-4 0,-2-2-14 15,4 6 12-15,-4-6-3 0,0 0-12 16,5 3 5-16,-5-3 2 0,0 0-15 0,0 0 6 15,0 6-6-15,0-6 5 0,0 0-18 0,-16 2 3 16,3 3 13-16,-2-3 2 0,-4 3 0 16,-2-2 11-16,-4 0 4 0,0 2-7 0,3-3-16 15,0 3 24-15,1-3-11 0,0-1 11 16,0 3-3-16,3-2 0 0,2-2-3 0,3 1 6 16,-2 1-3-16,5-2 2 0,-4 1 14 15,7-1 12-15,-2 3-2 0,9-3-8 0,-13 0 5 16,13 0-18-16,-10 2 2 0,10-2 1 0,-8 0-8 15,8 0-5-15,0 0 15 0,0 0-12 16,0 0 17-16,0 0-12 0,0 0 7 0,0 0-23 16,0 0 21-16,0 0-8 0,23-6 10 0,-23 6-10 15,11 0-3-15,-11 0 3 0,0 0-7 0,10-3 22 16,-10 3 0-16,6 0-4 0,-6 0 6 16,7-6-1-16,-1 4-8 0,-4-2 7 15,4 1-7-15,1-4-1 0,1 4 11 0,-2-5-15 16,1 0 12-16,2 0-10 0,-2 0-2 15,1 1-1-15,0-1 1 0,-3 1-6 0,2-1 6 16,1 4 7-16,-2-5-5 0,-3 3-7 0,1 3 4 16,2-2-17-16,-3 1 20 0,1 0 5 15,-4 4-15-15,3-7 5 0,-3 7-5 0,7-4-10 16,-7 4 4-16,4-6-17 0,-4 6-26 0,0 0 34 16,0 0-8-16,0 0 7 0,0 0 3 0,0 0 1 15,0 0-14-15,-7 23 8 0,0-16 15 16,3 0-10-16,-2 2 8 0,3 0 23 15,-4-2-11-15,4 2-12 0,-2-3 13 0,2 2-3 0,-1-1-3 16,1 0-7-16,0-1 0 16,0-3-3-16,2 3 0 0,1-6 23 0,-1 7-2 15,1-7-21-15,0 0 8 0,0 0 10 0,0 0-5 16,10 2 15-16,-10-2-7 0,12-8-8 16,-5 3-2-16,0 1 14 0,3-3-12 0,0 1 0 15,-1 2 13-15,-4-3-3 0,2 0 1 0,0 5-11 16,0-3 38-16,-1 4-15 0,-2-2-5 0,-1-3-15 15,-3 6-1-15,7-3-12 0,-3-2-5 16,-4 5-1-16,3-2 11 0,-3 2-3 0,0 0-2 16,0 0 0-16,0 0 2 0,0 0-5 0,-21 9 16 15,15-4-3-15,-1-2 20 0,-4 0-32 16,5 2 7-16,-1-3-1 0,3 3 12 16,-3-4-9-16,3 1 0 0,-2 2 14 0,6-4-1 15,-7 3-2-15,1-1 7 0,6-2 0 16,0 0-7-16,-4 4-8 0,4-4 10 0,0 0-7 15,0 0-6-15,0 0 6 0,0 0-6 0,0 0 1 16,11-15-1-16,-8 11-2 0,-3 4 28 0,6-4-2 16,-6 4 2-16,3-6 2 0,-3 6-15 15,1-3 26-15,-1 3-8 0,0 0-12 0,3-8 4 16,-3 8-15-16,0 0 18 0,0 0-18 0,0 0 1 16,-7-4 1-16,7 4 9 0,0 0-24 15,0 0-5-15,-13 3 16 0,13-3-14 0,0 0-12 16,-9 3-2-16,9-3-3 0,-2 6-16 15,2-6 3-15,2 7 21 0,-2-7-8 0,6 4-3 16,1 2-5-16,-1-6-7 0,4 4 35 16,1-2-18-16,2 0-2 0,-2-1 18 0,-1 1-13 15,0-2 2-15,1 1 1 0,-4-1 33 0,-7 0-24 16,16 0 22-16,-16 0-4 0,11 0 1 16,-11 0 2-16,0 0-15 0,7-1 5 0,-7 1-5 15,0 0 2-15,0 0 21 0,0 0-18 0,0 0 3 16,0 0-13-16,-21-5 5 0,21 5-13 15,-13 2 10-15,13-2 8 0,-11 0-13 0,11 0 6 16,-10 0-1-16,10 0-25 0,-10 1 2 16,10-1-5-16,-7 2-10 0,7-2 2 0,-7 1 9 15,7-1-24-15,0 0-10 0,-4 5 28 16,4-5 0-16,0 0 30 0,0 0-17 0,0 0 8 16,0 0 7-16,0 0 13 0,0 0-38 0,0 0 27 15,0 0-7-15,0 0 18 0,0 0-2 16,21-6-3-16,-21 6 0 0,5-3 17 0,-5 3-4 15,0 0 25-15,0 0-20 0,2-6-8 0,-2 6-7 16,0 0-19-16,0 0-15 0,0 0 8 16,0 0 5-16,10-1-18 0,-10 1 11 0,0 0-42 15,0 0-46-15,11 7 18 0,-11-7-20 0,3 3-46 16,0 1 17-16,-3-4-58 0,7 3-425 0</inkml:trace>
  <inkml:trace contextRef="#ctx0" brushRef="#br0" timeOffset="20937.74">29616 6617 268 0,'0'0'90'0,"0"0"-11"0,0 0 95 16,0 0-12-16,0 0-6 0,0 0-8 0,0 0-10 16,0 0-12-16,0 0-8 0,0 0-11 0,0 0-10 15,0 0 18-15,-3-6-2 0,3 6 0 16,0 0-8-16,0 0-13 0,0 0 5 16,0 0-30-16,0 0-1 0,0 0 6 0,0 0 0 15,5-7-11-15,-5 7 18 0,0 0-17 0,2-3-16 16,-2 3-49-16,0 0 21 0,0 0 5 15,3-5-5-15,-3 5 13 0,0 0-8 0,0 0-10 16,0 0-3-16,0 0-2 0,0-4 20 0,0 4-31 16,0 0 11-16,0 0-18 0,0 0 12 15,0 0 1-15,0 0-1 0,-10-4-7 0,10 4 13 16,0 0-8-16,-16 4 2 0,8-2-9 0,1 0 9 16,0 2 1-16,7-4-8 0,-12 3-3 15,4-3 6-15,8 0-4 0,-11 4 14 0,11-4 5 16,-10 2-21-16,10-2 1 0,-7 1 7 15,7-1-3-15,-6 1 11 0,6-1-11 0,-8 2-12 16,8-2 4-16,0 0 11 0,0 0-5 16,-5 3 8-16,5-3-21 0,0 0 21 0,0 0-16 15,0 0 8-15,-8 1-6 0,8-1 11 0,0 0 0 16,0 0-7-16,0 0 9 0,0 0-7 0,0 0 3 16,0 0 2-16,0 0 12 0,0 0 1 15,-7 1-13-15,7-1-7 0,0 0 9 0,-14 3-10 16,7 1 1-16,-6-1 7 0,-4 3 5 0,-5 1-8 15,-8-2-12-15,-7 2 18 16,-1 1-9-16,-13 2 4 0,-4 1 15 0,4-1-16 16,-4-1 3-16,0 1 3 0,0 0 12 0,-2 1-7 15,2-2-1-15,0 0-2 0,-3 0-20 0,14-2 18 16,4 0-3-16,1-1 5 0,1 1 0 16,-2-1-5-16,2 2 5 0,10-5-2 0,1 3-11 15,0-4 18-15,8 3 3 0,0-4-23 0,2 1-3 16,0 2 10-16,7-2-17 0,-3 1 15 15,2-3 2-15,1 1 6 0,3 2 2 0,-1-1-10 16,-1-2 0-16,2 1 7 0,7-1-4 0,-10 1-1 16,10-1 8-16,-11 0-5 0,11 0 0 15,-10 4 8-15,10-4-3 0,-6 1 10 0,6-1-7 16,0 0 5-16,-8 1 0 0,8-1 12 16,0 0-15-16,0 0 11 0,0 0-6 0,-10 0 1 15,10 0 14-15,0 0-14 0,0 0-9 16,0 0 9-16,0 0-11 0,0 0-3 0,0 0-12 15,0 0 3-15,0 0-24 0,0 0-13 0,0 0-17 16,0 0-11-16,0 0 11 0,0 0-37 16,0 0 1-16,0 0-67 0,6 9-30 0,-6-9-65 15,4 2-462-15,-4 2 32 0</inkml:trace>
  <inkml:trace contextRef="#ctx0" brushRef="#br0" timeOffset="21410.21">28149 6959 701 0,'0'0'253'15,"3"-6"-27"-15,-3 6-35 0,0 0-4 16,0 0-33-16,0 0-8 0,0 0-11 0,0 0-32 16,0 0-8-16,10 16-19 0,-9-1-4 0,-1 1 2 15,4 2-28-15,-4 8 23 0,0 6-99 16,0 8 17-16,-4 12-5 0,-3 5 5 0,3 0 6 15,-2 1 14-15,0-4 11 0,2 2-15 0,-3-3-6 16,6-7 1-16,-2-9 40 0,0 2-38 16,0-3-3-16,3-1 14 0,0-5-22 0,0-3 9 15,0-2 79-15,0-3-8 0,0-3-8 16,0-2 6-16,0 0 7 0,0-2-15 16,0-5 7-16,0 2 39 0,0-2-28 0,0-3-67 15,0 1 24-15,0-4-22 0,0 2-9 0,0-6 7 16,0 0-20-16,0 0-16 0,0 0 24 15,0 0-72-15,0 0 15 0,-1-22-92 0,0 12-110 16,-4 0-553-16,5-5 46 0,-3 4 110 0</inkml:trace>
  <inkml:trace contextRef="#ctx0" brushRef="#br0" timeOffset="23114.56">28187 7000 639 0,'0'0'200'0,"0"-8"-23"0,-3 2 25 16,3 6-54-16,0-4-7 0,0 4-26 15,-1-6 18-15,1 6-46 0,0 0 6 0,-3-7-14 16,3 7-20-16,0 0-13 0,0 0-18 0,0 0-2 16,0 0 12-16,0 0-5 15,0 0-4-15,-10 15-19 0,7-9 3 0,-3 0 10 16,1 2-3-16,-2-1-10 0,1 1 6 0,-1 1-4 16,3-1-4-16,-3-1 5 0,1 0-16 15,2 2 24-15,-2-3-6 0,2 0-10 0,-3 1 3 16,3-1 0-16,-2 0 4 0,3-3 1 0,-1 4 0 15,1-4-5-15,0 3 7 0,1-4-10 16,-4 3-10-16,6-5 23 0,-3 3 0 0,1 3-10 16,2-6-1-16,-5 3-4 0,5-3 22 15,-3 6-19-15,3-6 4 0,0 0-2 16,-3 6 27-16,3-6-14 0,0 0-6 0,-1 2 6 16,1-2-11-16,0 0 8 0,0 0-16 0,-3 7 6 15,3-7 7-15,0 0-2 0,0 0 10 16,0 0-10-16,0 0 15 0,0 0 5 0,0 0 1 15,0 0-9-15,0 0 3 0,0 0-12 0,0 0 2 16,0 0 5-16,15 0 10 0,-15 0-28 16,13-6 3-16,-3 5 12 0,0-1-2 0,4-2-5 15,-1 2 13-15,1-3-21 0,3 2 5 0,0 1-7 16,0-5-3-16,2 5 7 0,-4-3 1 16,2 4-3-16,-4-4 0 0,2 4 5 0,-2-2 1 15,-2 2 4-15,-1-4-15 0,3 4 10 16,-5 0-15-16,1-1 13 0,-2-2 15 0,-7 4-15 15,10-1-1-15,-2 0 34 0,-8 1 51 16,10-2-33-16,-10 2 21 0,8-4-6 0,-6 2-5 16,-2 2-13-16,9-8-5 0,-7 6-2 0,-2-3-11 15,3 1 1-15,-3-2-6 0,3 1 3 16,-3 5-16-16,0-10 19 0,0 3-16 0,0 3-3 16,0-3 8-16,0 0-17 0,0 0 7 0,-3 3 15 15,3-4-15-15,-3 2 0 0,3-1-31 16,-1 3 28-16,-2-3 1 0,-1 0 4 15,1 5-2-15,2-4-3 0,1 6 3 0,-6-9-5 0,6 9-5 16,-3-8-3-16,2 7 3 0,1 1 2 16,-3-7-8-16,3 7 6 0,-3-3-10 15,3 3 9-15,-3-6-2 0,3 6 0 0,0 0-10 16,-3-4-2-16,3 4 14 0,0 0-14 0,-5-5-24 16,5 5 10-16,0 0-7 0,0 0-2 15,0 0 9-15,0 0 1 0,0 0 2 0,-16 11 15 16,9-6-7-16,2 3-8 0,-4-1 3 0,-1-2 10 15,5 2-3-15,-4-1 10 0,-1 1-7 16,3-2 5-16,1 2-5 0,2-1 10 0,-3-4-10 16,3 4-10-16,-2-2 10 0,-1 0 7 0,4-1-9 15,-1 1 12-15,-3-1-13 0,7-3 3 16,-7 7 2-16,4-6-2 0,3-1 3 16,-4 6-1-16,4-6 1 0,-6 2-6 0,6-2 5 15,-3 3 3-15,3-3-5 0,0 0 8 0,0 0-3 16,-2 6-11-16,2-6 11 0,0 0-10 15,0 0 13-15,0 0-11 0,0 0 3 0,0 0 8 16,0 0-6-16,0 0 8 0,0 0-2 0,0 0-1 16,5 6-7-16,-5-6 8 0,0 0-3 15,0 0-8-15,0 0 11 0,20-12-3 0,-13 9 10 16,-3 1-5-16,4-4 0 0,-3 3 5 16,2-2 13-16,-4-1-2 0,5 3-11 15,-5 1-5-15,5-4 5 0,-6 4-4 0,-2 2 9 16,8-7-7-16,-6 5 4 0,-2 2-12 0,7-4 23 15,-7 4-12-15,4-3-9 0,-4 3-7 0,3-6-18 16,-3 6-5-16,0 0 7 0,0 0-7 16,0 0-2-16,0 0 6 0,0 0-1 0,-5 21 2 15,-4-12 7-15,7-4-1 0,-6 7 9 0,1-3-13 16,1 1-4-16,2-2 2 0,-3 2-8 16,3-2 16-16,-2-1 4 0,2 1-9 0,1 0 5 15,-1-6 4-15,1 5 9 0,-1 0 4 0,1-4-2 16,0 1 16-16,3-4-6 15,0 0-2-15,0 0 7 0,0 0-5 0,0 0-5 0,0 0 18 16,12-14-15-16,-7 7 0 0,1-1 2 16,1-2-13-16,-3 3 3 0,3-1 8 15,0-1-10-15,-1 1-1 0,-2 1 16 0,4 3-16 16,-6-4 6-16,2 2 15 0,2 4 2 0,-5-4-17 16,-1 3 7-16,3-3-15 0,-3 6 0 0,3-3-21 15,-3 3 3-15,0 0-2 0,0 0 4 16,0 0-5-16,0 0 11 0,0 0-5 0,-24 9 2 15,14-5 0-15,3 3 0 0,-7 0 13 0,4 3 2 16,-4-2-4-16,4-1-11 0,2 1 20 16,-2 0-7-16,1-2 2 0,2-2 3 0,1 2-2 15,-1-3 10-15,3 1 2 0,2-1 13 0,2-3 2 16,-8 1-14-16,8-1 7 16,0 0-21-16,0 0 1 0,0 0 9 0,10-11 3 15,-3 3 6-15,0 0-14 0,3-2-4 0,1-3 9 16,-1 2-1-16,3 1 6 0,-2-2 1 15,-1 1 5-15,-1 3-10 0,-1-1 15 0,-1 1-5 16,1 1-16-16,-3 1 14 0,0 2-16 0,-3-2 2 16,2 4-22-16,-4 2-11 0,6-6-7 0,-6 6-1 15,0 0 1-15,0 0 12 0,0 0 1 16,0 0 4-16,0 0 1 0,-10 18-3 0,10-12-3 16,-2 1-2-16,0 0-10 0,-1-3 14 0,0 2-6 15,3-6-9-15,0 9 21 0,0-3-12 16,0-6 14-16,3 5-12 0,0 0 8 15,-3-5 15-15,8 1-11 0,-8-1 19 0,0 0-8 16,13-1 20-16,-13 1 6 0,7-5-4 16,-7 5 19-16,9-4-23 0,-9 4 2 0,2-4-30 15,-2 4-26-15,0 0-69 0,0 0-59 0,0 0-138 16,0 0-556-16,0 0 126 0,-26 11 100 16</inkml:trace>
  <inkml:trace contextRef="#ctx0" brushRef="#br0" timeOffset="28017.83">29786 6629 307 0,'0'0'94'16,"1"-4"-4"-16,-1 4-3 0,0 0-13 0,0 0-10 15,0 0 8-15,0 0-18 0,0 0 12 0,-1-8-17 16,1 8-29-16,0 0 37 0,0 0 1 15,0 0 12-15,0 0-27 0,0 0-38 0,0-6 36 16,0 6 77-16,0 0-3 0,0 0 11 0,0 0-19 16,0 0-25-16,0 0 10 0,0 0 10 0,-1-4-12 15,1 4-21-15,0 0-2 16,0 0 7-16,0 0 3 0,0 0-18 0,0 0 0 16,0 0-3-16,0 0 3 0,0 0 10 0,0 0-23 15,0 0 8-15,0-7-3 0,0 7-8 16,0 0-7-16,0 0-5 0,0 0-3 0,0 0-2 15,0 0-3-15,0 0-21 0,0 0 21 0,0 0-15 16,0 0 18-16,0 0-16 0,0 0 3 16,0 0 7-16,0 0 3 0,0 0-15 0,0 0-3 15,0 0 0-15,0 0 8 0,0 0 12 0,0 0 4 16,0 0-4-16,0 0 14 0,0 0 12 16,0 0-15-16,0 0 7 0,0 0 3 0,0 0-89 15,0 0 22-15,0 0-10 0,0 0 1 16,0 0 2-16,-9 0 22 0,9 0 1 0,0 0-13 15,0 0 11-15,0 0 12 0,-13-2-28 16,13 2 25-16,0 0 1 0,-10 0-8 0,10 0-10 16,-17 2 17-16,6-2-2 0,-2 3 8 0,-2-2-3 15,-1 4-13-15,-3-4 3 0,-2 2 8 16,-4 3-3-16,-2 1-8 0,-8 1 5 0,-3 0 1 16,-13 4-11-16,-6 1 16 0,1-1 2 0,-2 3-8 15,0 0 8-15,4 1-7 0,1-1-3 0,-1-2 7 16,0 1-2-16,3 1 10 15,10-5 3-15,6-1-13 0,-2 0 13 0,3 0-8 16,3 0-13-16,4-1 26 0,1-2-5 0,0 2-26 16,-1-4 16-16,10 2-3 0,-1 0 2 15,-1-4 4-15,4 5-6 0,2-4-13 0,-1-2 28 16,4 4-10-16,0-4-7 0,1 0-1 0,0 4 3 16,0-4 8-16,2 0-11 0,0 2 11 15,0-1-6-15,7-2-7 0,-10 2 5 0,10-2 0 16,-11 3 5-16,11-3-15 0,-10 4 0 0,4-2 7 15,6-2 1-15,-7 1-3 0,7-1 7 0,-11 1-2 16,11-1 5-16,-10 4-5 0,10-4 3 16,-5 1 2-16,5-1 0 0,-12 1-7 0,12-1-9 15,-7 0 19-15,7 0-13 0,-7 2 13 16,7-2-8-16,-7 2-3 0,7-2-5 16,-10 2 8-16,10-2-2 0,0 0 4 0,0 0 1 15,-10 2-8-15,10-2 5 0,0 0 13 0,0 0-11 16,0 0-2-16,0 0 8 0,0 0-8 0,-10 0 5 15,10 0-5-15,0 0 5 0,0 0-2 16,0 0-3-16,0 0-3 0,0 0 1 0,0 0 7 16,0 0-8-16,0 0 29 0,0 0-26 0,0 0-3 15,0 0 8-15,0 0 0 16,0 0-7-16,0 0-3 0,0 0-5 0,0 0-8 0,0 0 2 16,0 0 6-16,0 0-23 0,0 0-11 15,0 0-20-15,0 0-20 0,0 0-34 0,0 0-46 16,0 0 3-16,0 0-34 0,0 0 9 15,0 0-70-15,3 3-512 0,-3-3 94 0</inkml:trace>
  <inkml:trace contextRef="#ctx0" brushRef="#br0" timeOffset="28641.94">29547 6701 460 0,'-6'-5'133'16,"6"5"-10"-16,0 0-23 0,-17 4-13 0,6-3-13 15,-5 5 11-15,-5-2-21 0,-4 3 0 0,-12 3 5 16,-21 5-13-16,3 2-23 0,-6 1-12 16,3 0 25-16,-3-3 10 0,-1 2-2 0,1 1 10 15,-1 1 10-15,1-5-23 0,-1 1-7 0,1 2-11 16,2-2-7-16,1 0 48 0,3-3-38 16,0 2 7-16,15-6-4 0,5-1 12 15,5-3 10-15,2 2 6 0,7-2-29 0,1 0 1 16,0-1 20-16,2 1-21 0,5-2 29 0,-1 0-34 15,4 2 3-15,0-3-18 0,3 0 25 16,-1-1-4-16,8 0-9 0,-11 2-17 0,3 0 2 16,8-2 6-16,-8 4 2 0,8-4-8 0,-10 0 1 15,10 0-11-15,0 0-5 0,-7 0 15 16,7 0-5-16,0 0-7 0,-9 1 17 0,9-1-35 16,0 0 2-16,0 0-15 0,0 0-21 0,0 0-9 15,-2 3 14-15,2-3-15 0,0 0-56 16,0 0-15-16,0 0-68 0,0 0 1 0,25-1-10 15,-14-1-499-15,2 1 43 0</inkml:trace>
  <inkml:trace contextRef="#ctx0" brushRef="#br0" timeOffset="29389.77">29691 6659 450 0,'0'0'189'0,"0"0"-119"0,3-6 27 16,-3 6-13-16,0 0-15 0,0 0 36 0,0 0-25 16,0 0-4-16,0 0-1 0,0 0-9 0,0 0-22 15,0 0 15-15,-7-7 5 16,7 7-23-16,0 0 0 0,0 0-1 0,-12-2-6 15,12 2-19-15,0 0 18 0,-12 0-10 0,12 0 8 16,-13 2-5-16,6 0 10 0,-3 0-29 16,-3 1 1-16,2 1-11 0,-6-1 16 0,-4 4 3 15,-6 1 1-15,-4 2 1 0,-16 5-10 0,-8 1-18 16,0 0 5-16,-3 2 10 0,0-1 0 16,-4 1-2-16,4 0 7 0,-7 0-10 0,7 1 0 15,-3-2 0-15,0-1 2 0,2 1 3 0,1-3-17 16,3 1 4-16,4 0 23 0,0-1-7 0,12-3-8 15,5-3 8-15,4-1-6 16,5-3 8-16,-4 3-2 0,8-1-5 0,5-4 17 16,-5 4-15-16,8-2 36 0,-2-3-18 0,4 4 8 15,3-5 2-15,-1 1 6 0,0 0-9 16,4 3 24-16,5-4-21 0,-13 2-12 0,7-2 15 16,6 0 15-16,-11 1-18 0,11-1-5 0,-7 1 24 15,7-1-22-15,0 0 1 0,-10 5-16 16,10-5 14-16,0 0 1 0,0 0-2 0,-7 0-2 15,7 0 0-15,0 0-24 0,0 0 6 0,-10 1 17 16,10-1-4-16,0 0-1 0,0 0 21 16,0 0-36-16,0 0 3 0,0 0 5 15,-7 1-16-15,7-1-2 0,0 0 8 0,0 0-1 16,0 0 6-16,0 0-11 0,0 0-9 0,0 0 7 0,0 0-36 16,0 0-18-16,0 0 5 15,0 0-82-15,0 0 6 0,0 0-21 0,0 0-11 16,0 0-1-16,0 0-1 0,0 0-118 0,0 0-406 15,0 0 45-15</inkml:trace>
  <inkml:trace contextRef="#ctx0" brushRef="#br0" timeOffset="37587.96">24987 8385 340 0,'-10'-16'138'0,"0"5"-5"0,2-3 0 0,-1 3 21 15,-1 2-29-15,3-3 72 0,-7 0-12 16,1 2-27-16,0-5 4 0,-5 2-19 0,-3 1-20 15,0 2-3-15,-6-4-35 0,-4 3 22 16,0-3-15-16,0 6-2 0,-6-2-29 16,0 2 3-16,-1 1-5 0,-3 0-87 0,0 3 31 15,0-2-31-15,0 6 20 0,-3 0 0 0,-1 2 8 16,-20 5 3-16,3 1-8 0,-3 0 2 0,0 7-12 16,-3-3 40-16,-14 10-30 0,4-3 3 15,2 5-11-15,1 2 10 0,1 4-4 0,1-3 7 16,-2 7 20-16,-1-1-17 0,-1 2-3 0,0 5-3 15,0 0-2-15,-2 3 7 0,1 6 6 16,2-2 2-16,1 0-7 0,7 8 0 0,-5-1 12 16,8 4-20-16,0 0 7 0,1 5 11 0,-1-1 5 15,4 2-8-15,-4 4 16 0,3 0-16 16,4 6 11-16,0-1-9 0,6 2-7 0,1 2-2 16,3-2 15-16,0 4-15 0,10-1 4 15,-2-2 6-15,6 5-21 0,3-2 6 0,3 3 17 16,4 0-10-16,3 0 13 0,2-3-8 15,4 3 6-15,2-3 12 0,6 0-18 0,-3 4-10 16,6 1 3-16,4 3 22 0,4-2-17 0,3 0 5 16,3-3-6-16,3 2 6 0,5-3-20 15,2-2 22-15,4 1-7 0,3-3 4 0,7-1 1 16,1-1 8-16,10 2 17 0,2-4-15 0,4 1-23 16,1-6 0-16,3-3 18 0,2-1-13 0,4-3 5 15,5 0 65-15,-1 1-24 16,7-8 3-16,3 4-6 0,7-4 16 0,4-1-20 15,-1-3-3-15,7-2 0 0,-2-3-6 0,2-5 9 16,4 2-13-16,6-7-6 0,-3-1-4 0,7-2 12 16,-3-1-20-16,2-5 2 0,-2-1 6 15,6-4-1-15,1-2-12 0,2-3-13 0,4-5 28 16,-2 2-10-16,-5-8-11 0,4 0 21 0,-3-3-15 16,1-2-6-16,-4 0 16 0,2-6-10 15,1 1 0-15,-5-3-13 0,-1-5 12 0,-2 2 1 16,-4-6-3-16,-5-1 10 0,3-7 16 0,3 0-21 15,-3-4-5-15,3-6-5 0,0 2 8 0,-3-3-10 16,-4-3 9-16,0-3 6 16,-3 1-5-16,-3-3-6 0,0-3-4 0,-5 3 12 15,3-5 0-15,-3-1-17 0,-3-2 7 0,-7-4 12 16,2 0 4-16,-5 0-24 0,-3-6 16 0,-4 3-8 16,-1-7 5-16,-7 3-8 0,-5-3 8 15,-3-3 8-15,-1 1-18 0,-7-4 8 0,3-3 9 16,-11-3-1-16,-1-1-6 0,-8-2 0 0,0 4-10 15,-6-3 5-15,0 5 5 0,-4-2 10 16,-4-6 1-16,-3 17-9 0,-4-8 9 0,-4-9-6 16,-2-1-5-16,-3 5 3 0,-4-1 2 0,-2-1-31 15,-5 5 16-15,-3-2 13 0,-1-4 2 16,-5 6 0-16,-5 0 1 0,-2 1-6 16,-3 0 5-16,-6 1-2 0,1 0-13 0,-5 7-6 15,1-2 11-15,-4-2 11 0,-2 6-1 0,3 1 0 16,1-1-15-16,-3 1 13 0,-1 4-8 0,1 3 5 15,-5-1-5-15,-5 6-5 0,-5-2 0 16,1 4 2-16,-4 6 0 0,-1-2 3 0,-4 7-2 16,-3 3-6-16,-1 4 11 0,-5 0-6 0,-6 6-2 15,-4 2-18-15,-7 3 20 0,-2 3 3 16,-5 5-5-16,4 0-15 0,-3 3 12 0,3 1-12 16,-4 3 17-16,1 0 8 0,0 4-15 15,0 0-3-15,2 2 11 0,2 0-24 0,6 2 21 16,16-2-3-16,1 2 3 0,7 2-18 15,-4-2 8-15,8 1 7 0,3 1-35 0,6 2-3 16,10-4-3-16,12 1-23 0,5 2-20 0,5 0 0 16,2 0-3-16,7 4-102 0,2-1-28 0,7 0-635 15,3 2 89-15,2-2 60 0,4 4 107 16</inkml:trace>
  <inkml:trace contextRef="#ctx0" brushRef="#br0" timeOffset="47673.55">24628 10068 893 0,'0'0'276'0,"0"0"-40"0,0 0-8 16,0 0-36-16,0 0-11 0,0 0-7 15,0 0-30-15,0 0-6 0,17-9-20 0,-3 8-16 16,0-1-2-16,10-3-18 0,3-2-3 0,11 4 6 15,2-6-14-15,15 1-4 0,4-3-3 0,9-1-8 16,0 4-12-16,18-4-6 0,3-1-2 16,3-2-11-16,-3 5 1 0,3-1 7 0,2 1-15 15,-3 1 8-15,1-1-75 0,7 1-5 0,-3 5 3 16,3-3 23-16,-3 0-18 0,0 0 23 16,-4 3 8-16,-14-3-8 0,-2 2 5 0,-1 2-5 15,2-4-8-15,-4 4 8 0,3-4 25 0,-1 2-22 16,2 2 10-16,-4-4 0 0,-2 0-1 15,-6 2 11-15,-3 0-20 0,-4-2 12 16,-10 4-10-16,-10-2 11 0,-7 1-6 0,-1 0 8 0,-6 2 17 16,-2 0-1-16,-3-3 7 0,-1 4-6 15,0-1 11-15,-5-1-7 0,0 1-6 16,-3-1 5-16,1 2-2 0,-1-3 0 0,-1 2 7 16,-1 2-4-16,-2-2-11 0,1 0-8 0,-7 2 24 15,10-4-19-15,-2 4 4 0,-8 0 6 16,7-2-12-16,-7 2 3 0,11-3-11 0,-11 3 18 15,5-2 19-15,-5 2-27 0,0 0 8 0,8-1-25 16,-8 1 5-16,0 0 5 0,9-2 15 16,-9 2-13-16,0 0-4 0,0 0 9 15,0 0 1-15,7-1 7 0,-7 1-10 0,0 0 3 16,0 0 7-16,0 0-3 0,0 0-7 0,0 0 6 16,0 0 14-16,0 0-20 0,0 0-5 15,0 0 8-15,0 0-14 0,0 0 1 0,0 0 10 16,0 0-8-16,-18-6 3 0,18 6 3 0,0 0-9 15,-19 2 19-15,12 1 2 0,-4-2-10 16,4 0-5-16,-4 1 8 0,-2-1-3 0,-3 3 7 16,1-1 6-16,-4-2-23 0,-2 5 5 0,0-5-3 15,-6 6 11-15,0 0-24 0,-3-4 16 16,2 4-8-16,-9-1 21 0,-2 1-3 0,-1-1-23 16,-12 3 0-16,-3 3 16 0,1-3-16 0,-1 0 5 15,-3 1 13-15,0-2-18 0,-4 2 21 16,-1-2-13-16,-4 1-11 0,-1 1 21 15,-4-1-10-15,4-3 5 0,-2 2-6 0,0-1-1 16,8 0 12-16,1-1 0 0,0-3 0 0,2 3-11 16,8-3-7-16,7 3 16 0,-14-4 4 15,9 5-7-15,-9-2 5 0,9 0 3 0,-11 1-11 16,5-4 16-16,4 4-13 0,10-4 2 0,0 4 6 16,0-3-3-16,3 1-18 0,-2 0 15 0,2-2 1 15,0 3 4-15,3 2-2 0,-2-3-5 16,3 3-8-16,-3-1 24 0,3 0-1 0,-2-1-18 15,-1 3 16-15,3-1-3 0,-3 1-18 0,3-2 26 16,0 0 2-16,-1 2-25 16,-3-1 0-16,10 0 15 0,-2-4-10 0,3 3-3 15,0 1 16-15,3-4-11 0,0 3-2 0,7-5 18 16,0 1-18-16,4 2 2 0,-2-3 3 16,5 2 16-16,-4 1-11 0,7-3 28 0,-2 1-20 15,2-2 12-15,-1 0-19 0,8 0 14 0,-13 1-5 16,7 2 8-16,6-3 1 0,-8 2-22 0,8-2 8 15,-7 2-2-15,7-2-3 0,0 0 5 16,-7 0-7-16,7 0 2 0,0 0 3 0,-9 0-11 16,9 0 13-16,0 0-2 0,0 0 5 0,-11 0-5 15,11 0 4-15,0 0 4 0,0 0 4 16,0 0-2-16,-4 5-18 0,4-5 10 16,0 0-15-16,0 0 13 0,0 0 5 0,0 0-8 15,0 0-3-15,0 0-7 0,0 0 13 0,0 0-8 16,0 0 2-16,35-5 1 0,-12 5-3 15,-1-2 3-15,5 0-9 0,4-2 22 0,6 4-6 16,4 0-7-16,7-3-6 0,17-3 8 0,8 5-2 16,4 1 10-16,1-5-11 0,18 3-7 15,4 0 8-15,-4 0 17 0,-15-1-15 0,2 2-2 16,19 1-16-16,1-2 8 0,-4 1 0 0,0-1-3 16,-1 0 5-16,-18-1-9 0,-1 2 1 15,-1-3 14-15,-3 2-8 0,-3 0 2 16,0-4-22-16,0 3 30 0,0-3-18 0,-1 3-13 15,-3-2 8-15,1-2 1 0,-4 4 4 0,-3-5 5 16,-1 6-10-16,-11-3 0 0,-11 4 16 16,-1-2 4-16,-4-1-9 0,-4 4-11 0,-5-2 23 15,-1-1-13-15,-4-1 3 0,2 3-5 0,-4 1 5 16,-1-1-11-16,-3 1 6 0,-3-1 5 16,2-2 5-16,-2 3-18 0,-1 0 3 0,-10 0-11 15,16 0 18-15,-16 0-7 0,14 0 0 0,-10-2-3 16,-4 2-8-16,0 0 11 0,13 2-8 0,-13-2-5 15,0 0 7-15,5 4 11 0,-5-4 0 16,0 0 25-16,0 0-30 0,0 0 9 16,0 0 1-16,0 0 8 0,0 0-1 0,0 0 4 15,0 0-19-15,-1 6 10 0,1-6 6 16,0 0-3-16,0 0 7 0,0 0 4 0,0 0-1 16,0 0-15-16,0 0 7 0,0 0 9 0,0 0 1 15,0 0-4-15,-12 3-3 0,12-3-10 0,0 0 8 16,-15 0 4-16,15 0-9 0,-18 2 15 15,5-2-13-15,-7 0-8 0,-1 4 36 0,-10-1-20 16,0-2-24-16,-8 5 9 0,-21 0 9 0,-1 0-12 16,-1 1-3-16,-3 5-5 0,-3-1 3 15,-21-1-3-15,-6 5 8 0,2-3-13 0,-9 3 5 16,-1 0 13-16,1-3-11 0,3 3 4 16,-2 0 1-16,3-1-7 0,-1-2 11 0,3 5-9 15,4-2 6-15,3-3 13 0,7 3-8 16,14-5 20-16,3 3-15 0,6-3-10 0,1 0 10 15,8 3 0-15,5-6 5 0,10 2-13 0,3-2 13 16,-1-1-7-16,6 0-1 0,0 3 1 16,6-1-4-16,-2-2 19 0,5-2-13 0,-3 3-10 15,5-3 10-15,1 0-8 0,-1 1 8 0,2-3 8 16,1 3-13-16,-1 0 2 0,3-1 14 16,-2 0-4-16,2-4 6 0,-2 6-10 0,6-5-6 15,-7 2 11-15,4 2 2 0,0-3 10 16,1-2 4-16,-2 4 4 0,4-1-5 0,-4-2-8 15,4-1 13-15,-1 4-25 0,8-4 4 16,-16 1 6-16,16-1-8 0,-10 2 6 0,7-1-9 16,3-1 11-16,-7 2-3 0,7-2-2 0,0 0-8 15,0 0 36-15,-11 2-52 0,11-2 34 16,0 0-13-16,0 0 13 0,0 0-15 0,25 2-6 16,-14-2 16-16,8-2-13 0,-1 0 3 0,6 0-3 15,7 1 18-15,10-2-18 0,17-2 10 0,7-1-10 16,3 2 2-16,7-2 11 15,3 3-3-15,15-2-22 0,3-3 24 0,7 5-9 16,-1-4-6-16,0 2 16 0,5 2-10 0,2-4-1 16,-6 5-4-16,-4-3 2 0,-1 2 5 15,-19-2 3-15,-2 3-6 0,0 0 1 0,-2-4-3 16,-3 4-13-16,3-3 18 0,-6 2 3 0,-1 1 2 16,0-3-2-16,-6 3-13 0,-11-3-6 0,-7 4 24 15,-2 1-3-15,-11-2-12 0,3 1 12 16,-4-3-10-16,-6 4-5 0,-2-2 18 0,-3 1-18 15,-1 1-3-15,-2 0-2 0,-1 0 10 0,-2-1-16 16,-3 1-9-16,1 0 2 0,-1 0 15 16,1 1 3-16,-2-1-13 0,-2 0-3 0,0 1 4 15,-7-1-4-15,14 4 6 0,-8-2-1 0,-6-2 1 16,12 0 5-16,-12 0-3 0,8 1 8 16,-8-1 0-16,8 2 15 0,-8-2-10 15,7 0-5-15,-7 0-13 0,0 0 10 0,6 1 1 16,-6-1 9-16,0 0 1 0,7 5-14 0,-7-5 22 15,0 0-11-15,0 0-16 0,0 0 9 16,0 0 1-16,10 1 6 0,-10-1-2 0,0 0 4 16,0 0-14-16,0 0 17 0,0 0 5 0,0 0-20 15,0 0 10-15,0 0-26 0,0 0 24 16,0 0-21-16,0 0 18 0,-24 7-11 16,7-5 8-16,-9 5 6 0,-2-1-13 0,-10-2-14 15,-17 8 11-15,-3-1-2 0,-3-2 10 0,-4 1-11 16,-4-2-12-16,-12 9 2 0,-9-3 18 15,-5 3-10-15,-4-1 16 0,-4 0-19 0,1-3 6 16,2 4-11-16,-2-3 26 0,6 1 7 0,4-4 9 16,-1 6 7-16,4-5-6 0,5 1-12 15,14-5 26-15,2 2 5 0,4 1-24 0,2-2 9 16,4 0-1-16,6 1-17 0,8-3 4 0,7-3 21 16,3 3-8-16,6-1-20 0,0-4 10 0,4 5-10 15,2-2 5-15,1 0 3 0,0 1 5 16,0-4-16-16,4 5-2 0,-3-4 12 0,3 4 19 15,-4-3-11-15,3 0 0 0,-1 2-5 16,-2-2-7-16,0 3 2 0,1-6-5 16,-4 6 5-16,-3-2 5 0,6-3-10 0,-3 5 10 15,-3-4 15-15,3-2-7 0,0 4 2 0,3-3-4 16,-2-2 1-16,5 5 14 0,1-4 2 16,0 0 28-16,4 0-27 0,-1 1-17 0,4 1 9 15,-1-3 2-15,4 1-18 0,7-1 23 0,-13 3-18 16,13-3 3-16,0 0 0 0,-3 0-8 0,3 0 0 15,0 0-5-15,0 0 8 0,31 0 10 16,-15 0-10-16,5-3 10 0,3 2-16 0,3-4 3 16,7 4 5-16,4-2-4 0,20-3-12 0,4 0 17 15,3-3-11-15,6 5 12 16,21-4-17-16,1 2 10 0,-1-2 11 0,4 1-21 16,-1 0 25-16,5 4-15 0,5-5-15 0,-2 5 18 15,5-2-21-15,-4-2 13 0,-1 7 13 0,-4-7-13 16,0 4 0-16,-3-4 7 0,2 6-14 15,-1-6 9-15,-19 5-4 0,1-3-1 0,-1 2 8 16,1 1-7-16,-7-3 4 0,-1 4-7 0,-6-5 3 16,1 5-1-16,-15 1 8 0,-7-3 8 15,-6-1 2-15,-1 2-20 0,-3 1 0 0,-6 1 10 16,-1 0-5-16,-6-1 3 0,-1 0-6 0,-2 0-4 16,-2 1 1-16,0 0 6 0,-4-4 0 0,-1 4-2 15,1 0 12-15,-2 0-25 16,-2 0 33-16,2 0-18 0,-10 0-11 0,13 0 14 15,-13 0-6-15,8 0-2 0,-8 0 21 0,10 0-21 16,-10 0 5-16,0 0-8 0,0 0 8 16,0 0 5-16,0 0-2 0,0 0-9 0,0 0 1 15,0 0 8-15,0 0 2 0,-31 5-8 0,21-5 9 16,-4 0-4-16,1 1 3 0,-1-1-5 16,3 1-2-16,-6-1-6 0,4 0 0 0,0 1 16 15,-5 1-5-15,5-2-6 0,-2 2 3 0,-1 0-10 16,-5 1 10-16,4-3 10 0,-3 4-18 15,-1 0 8-15,-6 0 11 0,-1 0-19 0,-6 5 3 16,0-1-5-16,-4-1-11 0,-17 9-7 16,1-6 13-16,0 6-3 0,-4-1 7 0,-4 3-7 15,-11 4 3-15,-5-2 13 0,-7-1-9 16,-4 5-4-16,-7 1 12 0,0 0-4 0,-4 0 7 16,-1 0-3-16,2 0-2 0,0 0 5 0,-1-4-15 15,-6-2-1-15,7 3 19 0,4-2-6 0,6-2 16 16,3-3-13-16,18-1-8 0,3-2 8 15,4-2-5-15,6 2 3 0,14-3 4 0,4-2 9 16,9-3-24-16,0 3 13 0,1-4 5 0,9 2 0 16,-1-2-2-16,5 1 17 0,0-1-10 15,3-3-12-15,1 4 12 0,1-3-8 16,2 1 4-16,7-2-6 0,-14 1 7 0,10 1-9 0,-2 2 22 16,6-4-15-16,0 0 0 0,-7 3 1 15,7-3-6-15,-4 4-3 0,4-4 3 16,0 0 3-16,0 0-9 0,0 0 12 0,0 0 6 15,0 0-4-15,0 4-3 0,0-4 3 0,0 0 2 16,0 0-12-16,0 0-1 0,0 0 3 16,0 0 13-16,10 7-11 0,-10-7-7 0,7 3-5 15,0 0 28-15,7-2-16 0,1 0-7 0,4 1 16 16,9-1-22-16,6 2 14 0,7 0 2 16,23-2-15-16,4-1 23 0,5 0-16 0,2 0 11 15,1 0-11-15,8 0 11 0,19-7-18 16,0 6 12-16,-1-2 1 0,7-3 9 0,-3 3-19 15,-1-2 17-15,-8 1-5 0,-1-2-5 16,0-1 0-16,-14 5 3 0,13-4-24 0,-17 2 14 16,16 0 24-16,-19 0-22 0,-4-2 8 0,1 3 2 15,-4-1-8-15,-13 4 1 0,-10-1 7 16,-2 1-10-16,-7-2 2 0,-2 4-2 0,0-2 3 16,-3-2 4-16,-4 2-2 0,-4 2-7 0,3-2 7 15,-4 1 0-15,-1-1 2 0,-4 0-2 0,0 0 0 16,-3 0-2-16,0 4-4 15,-1-4 12-15,1 1-9 0,-7-1 8 0,3 1-7 0,0-1 9 16,-10 0-2-16,14 0-5 0,-7 1 8 0,-7-1-3 16,10 0-2-16,-10 0 15 15,11 0-31-15,-11 0 0 0,0 0 16 0,10 0-6 16,-10 0 11-16,0 0-11 0,0 0 3 0,12 1-8 16,-12-1 19-16,0 0-6 0,0 0-8 0,5 2 6 15,-5-2-8-15,0 0-3 0,0 0 3 16,0 0 5-16,0 0 5 0,0 0 5 0,0 0-15 15,0 0 0-15,0 0 0 0,0 0 10 0,0 0-2 16,0 0 4-16,0 0-17 0,-31 5 5 16,17-3 7-16,1-2-7 0,-8 5 16 0,-3-2-11 15,-4 4 0-15,-12 3 2 0,-15-2-15 16,-4 9-2-16,-5-3 15 0,-15 5-23 0,-6 5 8 16,3-5-19-16,-3 5 9 0,-4-3 7 15,-3-2-3-15,-4 4 9 0,2-3 1 0,-6 5-2 16,0-4-2-16,4 0 23 0,4 1-26 0,6-4 13 15,5 0 0-15,5 3 5 0,14-7 5 16,4 1-8-16,3-1 6 0,5-3-1 0,-2 6-7 16,15-5 0-16,5-3 0 0,-1-2 2 0,5 2-2 15,4-6-8-15,7 5 19 0,-3-6-1 16,5 5 2-16,2-6-1 0,0 4-14 0,2-3 10 16,1 1-2-16,4 1 3 0,-2-3 7 15,1 0-5-15,1 3-7 0,6-4 15 0,-10 2-8 16,10-2-3-16,-11 2 14 0,8-1-22 15,3-1 12-15,-7 4-1 0,7-4 0 0,-7 3 0 16,7-3 10-16,0 0-17 0,-7 0 4 0,7 0 1 16,0 0-11-16,0 0 13 0,0 0 3 15,0 0-8-15,0 0-10 0,0 0 15 0,11 8-8 16,-11-8 3-16,13 1 11 0,-3-1-17 0,-3 4 14 16,7-4-5-16,0 1-3 0,2 0 5 0,5 1-8 15,3-1 11-15,7 3-3 0,0-1 0 16,9-3-10-16,1 1 13 0,21 5-16 0,-1-5 5 15,5-1 1-15,2 2 4 0,3-2 11 0,1 3-2 16,0-6-6-16,-3 1-3 16,2 2 1-16,1 0-19 0,-3 0 34 0,-1-1-15 15,3 0 2-15,-1-4 0 0,1 5-23 0,1 0 23 16,0 0 3-16,-1 0-16 0,-6 0 6 0,-3 5-6 16,-8-5 16-16,-11 2-18 0,-4-2 10 15,0 5-3-15,-9-3 6 0,1 1-9 0,-8-3 1 16,3 4-5-16,-7-3 0 0,2 1 12 0,-8-2-9 15,2 0 2-15,-2 1 10 0,-3 1 2 16,1 2-14-16,-2-4 7 0,-2 1-21 0,-7-1 11 16,5 5 30-16,-5-5-20 0,0 0 6 0,0 0-6 15,-11 5 10-15,4 0-13 0,7-5 8 16,-14 2-15-16,7 1 8 0,-3 1-4 16,-1-3-1-16,-2 1 2 0,-1 2 2 0,1-1 6 15,-1-2 2-15,-4 4-5 0,-2-3-13 0,3 1 0 16,-3 2 13-16,0-3 3 0,-4 3 7 15,1 2-15-15,-3-4 2 0,-2 5 34 0,-2-2-31 16,-4 3 8-16,-3-1-24 0,2 1 11 0,-16 4-5 16,-4 2-3-16,1 0 18 0,-7 3-10 15,-1-1-5-15,-14 4 2 0,1-2 1 0,-4-1 1 16,1 4 4-16,-4-2-21 0,7-3 5 0,9 1 10 16,-12 2-2-16,-1 0 10 0,1 0 0 0,-1 0 8 15,4-2 4-15,-1 4-6 16,12-5-6-16,2 1 0 0,4-1 0 0,4-2 10 15,-1 1-15-15,13-5 2 0,8-3 16 0,3 2 2 16,4 2-22-16,4-5 4 0,2-3 13 16,4 3-10-16,0-3 8 0,3 2-5 0,1-6 4 15,6 6 1-15,-4-4 7 0,4-2-28 0,1 5 21 16,-1-3 0-16,7-2-6 0,-6 4 11 0,6-4 0 16,0 6-3-16,0-6-17 0,0 0 12 15,6 6 15-15,-6-6-15 0,5 2-5 0,-5-2-2 16,5 2 15-16,-5-2-3 0,6 4-10 0,-6-4 5 15,0 0-3-15,8 3-2 16,-8-3-5-16,0 0 18 0,7 1 2 0,-7-1-22 0,7 1-1 16,-7-1-10-16,6 4 13 0,-6-4 5 15,7 2 0-15,-7-2-2 0,11 0 14 0,-11 0-9 16,9 1-6-16,-5 2 3 0,-4-3-5 16,11 2 13-16,-11-2 2 0,9 1-7 0,-9-1-6 15,10 0 1-15,-10 0 12 0,7 1-8 0,-7-1 14 16,0 0-11-16,8 0 15 0,-8 0 8 15,0 0-12-15,0 0-1 0,10-2 6 0,-10 2 2 16,0-8-23-16,3 3 18 0,-3 0 2 0,0 5 1 16,0-13-9-16,-3 6-7 0,0-1 3 0,-1-1 10 15,-2 1-18-15,1-2 13 16,-1-4-8-16,-4 3-2 0,6-4 2 0,-6 3-3 16,3-6 6-16,0-2-16 0,0 0 11 0,-3-3-11 15,3-1 8-15,-3 4 15 0,4-3-15 16,-5 3-15-16,4 0 13 0,3 2-14 0,-5 3 6 15,5 3 2-15,-3-3 1 0,4 7 12 0,-1-3-21 16,-2 0 21-16,5 2-12 0,-2 3 12 16,-3-1-3-16,5 1 1 0,-3-1-6 0,1 2 11 15,0-1-16-15,0-1 3 0,2 4 26 0,-2-2-24 16,3 5 6-16,-3-9 20 0,3 9-33 16,-3-7-3-16,3 7 21 0,-4-1-11 0,4 1-7 15,0 0 10-15,0 0-8 0,0 0-7 0,-8 17 10 16,5-9-1-16,0 6 4 0,0 3-11 15,3 0-2-15,-2 3 12 0,0 6-5 16,-4 2-2-16,3 3 8 0,-1-1-24 0,4 9 29 16,-4-3-1-16,-3 14-15 0,4-8 3 0,3-4 10 15,-4 13 5-15,-2-9-12 0,3-6 2 0,3-2 2 16,-2 0-5-16,-4-1 8 0,3-3-15 16,0-3 10-16,-1-2 2 0,1 0-10 0,0-7 16 15,-1-1-8-15,1-1 10 0,0-2 5 0,3-3-12 16,-1 2 17-16,-3-2-12 15,4-3-6-15,-3 2 8 0,3-3-10 0,0 1 5 16,-3-1 0-16,3-3 5 0,-1 2-20 0,0 1 5 16,1-7 20-16,0 8-5 0,-2-5 3 0,2-3-1 15,-3 7-17-15,3-7 15 0,0 8 5 16,0-8 1-16,0 0 9 0,0 6-7 0,0-6 7 16,0 0-4-16,-6 3 4 0,6-3-10 0,0 0-2 15,0 0 7-15,0 0 1 0,-15-9-6 16,15 9 0-16,-10-7-2 0,7 3 15 0,-2-4-26 15,-4 0 11-15,2-6-18 0,-3-3 25 0,0-2-10 16,-4-5-2-16,1-4 20 0,-8-9-20 16,0-5-3-16,-2 2 7 0,-1-2-2 0,-4-3 6 15,-2 1-17-15,-8-10-6 0,0 4 9 0,-3-6-2 16,-3 5 13-16,-1 0-8 0,4-1 5 16,-3 2-5-16,9 10 0 0,-2 0-3 15,3 5 8-15,3 0-7 0,-3 2-6 0,6 1 6 16,4 7 7-16,5 1 2 0,-2 6-2 0,3-2-7 15,2 4 2-15,2 0 8 0,4 3-11 16,0 2 0-16,-1-3 1 0,4 4 7 0,0 2 0 16,1-2-18-16,-2 2 13 0,2 1 3 0,4 0 10 15,-3 2-13-15,2 0 7 0,-1-2-12 0,1 4 5 16,0-2-13-16,0 1-2 0,3 4 41 16,-5-4-39-16,5 4 0 0,-6-9 0 0,6 9-2 15,0 0-3-15,-4-1-5 0,4 1 13 0,0 0-16 16,0 0 6-16,-3 13 9 15,3-4-9-15,-3 2 10 0,3 4 5 0,-2 2-8 16,-3 8-3-16,1 3 16 0,1 4-5 0,2 3 3 16,-2 5-6-16,-3 10-7 0,2 0 40 0,-2 0-30 15,2 3 0-15,0 2 3 0,1 1-14 16,-1-2 6-16,-2 4 5 0,3-1-13 0,-1 0 28 16,-2-4-10-16,1-2-13 0,-1-2 6 0,2-9 14 15,-2-4-2-15,2-4-2 0,-2 0-3 16,1-7 5-16,-1 0-5 0,3-7 0 0,-1-1 8 15,1 0-6-15,-1-2-2 0,1-2 11 0,0-3 9 16,0 0-7-16,0-3 7 0,-2 0-2 16,2-3 10-16,0 3-7 0,-1-7-1 15,1 6-22-15,3-6 38 0,-7 3-34 0,7-3 8 16,0 0 3-16,0 0-8 0,-17-9 1 0,15 8-9 16,-3-5 0-16,5 6 11 0,-7-8-10 15,0 3-1-15,3-4 0 0,-2 2-2 0,2-5 10 16,-2 0-7-16,2-3 7 0,-3 0-8 0,1-5 6 15,2-3-13-15,-2-2 10 0,-1-7 13 16,4-3-19-16,-5 2-4 0,1-17 0 0,1 0 12 16,-1-2 4-16,-1 1-17 0,2-4 4 0,2-4 7 15,-5 1-8-15,7-3-5 0,-7 0 21 0,6 1-11 16,-1 0 6-16,-2 2-6 16,2 1-2-16,-2 4-10 0,1 3 12 0,2 10-2 15,-1 5 5-15,1 3 5 0,-3 6 11 0,3 1-19 16,-1 1 1-16,1 4-6 0,0 0 10 15,-2 3-9-15,2 1 14 0,0 6-9 0,2-5-6 16,-5 5-5-16,6 2 24 0,-3-2-6 0,3 3-18 16,-1 0 0-16,0-1-10 0,-4 4 5 0,5-2 3 15,0 6-11-15,-7-7 6 0,7 7 12 16,0 0-5-16,0 0-10 0,-14 8 5 0,8-1 6 16,2-2 9-16,-3 4-5 0,3-3 8 0,-2 4-15 15,-1 2 7-15,0 1 1 0,-4-1 4 16,-1 6-10-16,-3-1 11 0,-1 5 7 15,-5-1-10-15,4 1 2 0,-13 11 13 0,-1-1-15 16,-3 1 23-16,-1 1-20 0,0-1 2 0,-5 2-3 16,-1-2-5-16,-14 7 3 0,3-3 3 15,-6 3-9-15,0-7 6 0,8-6 10 0,1 3-12 16,-1-3-9-16,1-2 14 0,-2-2 4 0,5 1-4 16,-1-5 15-16,3 4-16 0,4-4 3 15,5-1-8-15,11-3 11 0,-3-4-13 0,3 1 5 16,3-1 2-16,4-3 0 0,0 0-2 15,4 1 13-15,-2-3-11 0,5-3 14 0,1 4 4 16,-2-5-5-16,4 5 16 0,1-6-13 16,-1 4 2-16,4-3-2 0,3-2 7 0,-11 1 3 0,11-1-10 15,0 0 18-15,0 0-26 0,-10-4-5 16,10 4 15-16,-3-7-15 0,2 2 5 16,1 5 8-16,0-10-13 0,-3 3 3 0,3-1 4 15,3-1-12-15,-3 1 8 0,1-2 2 0,-1-5 0 16,3 4 3-16,0-7-3 0,0-2-15 15,1-2 2-15,2-3 26 0,2-4-13 0,2-6 3 16,7-6-8-16,-3-4-13 0,7-2 0 0,2 0 16 16,11-9 4-16,0-1-4 0,4 0-3 0,3-1 5 15,4 0 10-15,2 1 6 0,1-2-6 16,-2 6-20-16,0 2 13 0,-14 10 2 16,2 2-10-16,-4 5 0 0,-5 0-5 0,-2 9 2 15,-3 4 14-15,-5 3-1 0,1 1-5 16,-6-1-18-16,4 3 21 0,-4 4-18 0,-3-2 10 15,1 2-8-15,2 3 5 0,-4-2 11 0,-3 2-8 16,5-1 0-16,-5 4 5 0,0-5-10 0,-2 3 5 16,-1 3-2-16,0 0-9 0,0-3 29 15,0 7-20-15,-4-10 2 0,1 10-3 0,3 0 11 16,-11-4 2-16,4 1-15 0,-3 3-8 0,-4 0-2 16,1 4 33-16,-5-2-29 0,-1 3 1 15,-6-2-3-15,-2 5 8 0,-4 1-8 0,-3-1 11 16,-14 9-13-16,-3-2 4 0,0 2 9 15,-4 1-16-15,3 0 18 0,-5-3-31 16,2 3 16-16,0-1-11 0,-3-2 24 0,0-1-9 16,-1-3 19-16,1 0-31 0,1 1 18 0,2-3-5 15,7-2-6-15,10-3 1 0,-3 2 28 0,0-2-34 16,0 0 26-16,4-1-2 0,0 1-3 16,6-1 8-16,0-2-16 0,0 3 0 0,4-3 8 15,-1 1 8-15,4-1-23 0,3 1 12 0,2 1 0 16,1-2 11-16,4 0 7 0,-3 1-9 15,7-2 4-15,-4 0 10 0,7 0-2 0,-3 0-8 16,10 0 26-16,-17 0-28 0,17 0 5 0,-7-2-3 16,4-3-10-16,3 5 0 0,-3-5 18 15,3 5-8-15,6-13 0 0,-3 9-7 16,1-4 12-16,7-1-12 0,-1 1 10 0,3-5-21 16,1 5 0-16,3-9-2 0,4 7 5 0,0-5 18 15,2 0-13-15,4-2 7 0,1 4-12 16,5-2 5-16,6-8 3 0,-2 6-11 0,4-1 6 15,0 0 14-15,4-3-17 0,-8 7 5 0,4-7 18 16,4 5-2-16,-4-2-14 0,4-2-2 16,-2-2-8-16,-2 5 11 0,7-5-8 0,-3 4-5 15,3-2 7-15,0-3 3 0,0 4 0 0,3-4-5 16,-1 0 5-16,-1-1-3 0,2 6-2 16,-6-2 16-16,0-2-11 0,-11 6 0 15,-2 4-3-15,-6-1 8 0,-3 3 0 0,-2-1-5 16,3 2-5-16,-8 1 0 0,-1 2 15 0,-2-2-15 15,4 0 8-15,-6 1 22 0,-2 5-7 16,2-4-10-16,-4 3-6 0,0-3 11 0,-1 4 0 16,2 0 0-16,-5-2 5 0,3 3-5 0,-6 1-6 15,7-7-2-15,-7 7 3 0,0-7 0 0,0 7 20 16,-6-5-18-16,-1 0-7 0,0 3-6 16,-10-3 21-16,-1 4-15 0,-5-2-6 0,-7-1 8 15,-9 0-7-15,2-2 7 0,-4 2 2 0,-4 0-7 16,4-3 3-16,-17 1 5 15,11 1-8-15,-8-5 0 0,10 2-5 0,-9 0 12 16,-1-1-7-16,0-1 3 0,0-2-1 0,1 2-12 16,-4 2 10-16,3-2 0 0,0 1 3 15,3-3-16-15,5 8 3 0,7-3 7 0,1 0-7 16,-1-1 12-16,5 5-7 0,-2-4-2 0,6 5 1 16,1-3-1-16,2 1 2 0,1 0-8 0,3 2 10 15,2-1 3-15,3-1-2 0,-2 3 2 16,0-4-3-16,5 3 11 0,1 2-11 0,-1-2 11 15,2-3-5-15,3 4-14 0,-2 1 14 0,3-2-11 16,0 1 6-16,3-1 14 16,0-2-19-16,7 4-1 0,-11-1 13 0,11 1-7 15,-9-2-4-15,9 2-1 0,-7-5 7 0,7 5 10 16,0 0-23-16,0 0-2 0,19-8 10 0,-8 1 18 16,3 3-8-16,10-3-13 0,0 0-5 15,4 0 3-15,6-3 7 0,13-5-4 0,8 3 14 16,3-3-4-16,3 3-8 0,-2-2-3 0,3-1-2 15,-1 0 18-15,1 3-11 0,-1-3 11 16,0 7 2-16,-2-4-7 0,-1-1-1 0,-1 4-12 16,1 1 10-16,-2 0 8 0,1-3-6 15,-5 3 3-15,2 0-2 0,1-1-19 0,0-1 19 16,-11 3 10-16,-4 0-16 0,-4 0 8 0,1-1 16 16,1-1-29-16,0 1 11 0,-1 1-11 15,-3-1 5-15,1 0 1 0,-1-1 4 0,-7 5 9 16,1-4-24-16,-1 2 5 0,-3-1 13 15,-4 4 0-15,-2-4 3 0,-2 5-13 0,2-4 2 16,-5 5-4-16,-2-5 12 0,-1 5-5 0,0-2 2 16,1-1 4-16,-5 2-4 0,1 1 8 15,-7 1-7-15,10-5 10 0,-6 3 2 0,-4 2-7 16,0 0-8-16,0-8-5 0,0 8 0 0,-8-7 10 16,2 4 15-16,-1 1-17 0,-3-3-6 0,-4 1 1 15,0 0-6-15,-6 1 23 0,-1-1-12 16,1 1-3-16,-8-2-13 0,-2 3 16 15,-1-2-6-15,-6 0 6 0,-2 1 2 0,2-4-5 16,-1 2 10-16,-2 2-10 0,1-4-8 16,-1-2 6-16,-12 1 14 0,11-2-14 0,4 0 2 15,-11-5-5-15,11 0-5 0,4 7 10 0,0-4-3 16,0-1 8-16,2 1 0 0,3-1 16 16,-2 1-32-16,2-1 9 0,0 2 17 0,4-2-15 15,1 4 11-15,-1 0-14 0,0 1 0 0,0-3-9 16,4 4 12-16,2-2 5 0,-2 1 13 0,6 1-29 15,-3 0 11-15,3 3-5 0,-3-3 23 16,4 0-20-16,3 5-1 0,-1-4 13 0,1 3-10 16,3-2-15-16,-3 3 5 0,6 0 15 15,-2-3-3-15,-1 4-9 0,7 1 4 16,-6-3-12-16,6 3 12 0,-8-4-4 0,8 4-1 16,-3-3 3-16,3 3 23 0,0 0-23 0,11-7-3 15,-2 6 3-15,1-3 18 0,5 2-24 0,1-2 24 16,5 0-18-16,6-1-3 0,1 0 6 15,9-2-11-15,4 0 5 0,14 0 6 0,3-2-9 16,4 5 11-16,4-4-10 0,1 0-3 0,1 1 13 16,1 5 3-16,-1-4-6 0,0-1 14 15,-3 4-11-15,0-2 7 0,-4 2-19 0,1-3 9 16,-1 5-5-16,-15-2 8 0,-3-1 0 16,-5 1-10-16,-3 2 13 0,-4 0 4 0,0-2-9 15,-2 1 4-15,-5 1 3 0,0 1-15 16,-3 0 8-16,-1-1-9 0,-2 1 14 0,-5 0 10 15,4 0-18-15,-6-2 5 0,2 2-5 0,-3 0 7 16,-3 0 11-16,-7 0-26 0,18-3 16 16,-12 3 2-16,-6 0-18 0,13 0 28 0,-13 0-7 15,8-1-11-15,-8 1 9 0,7 0 6 0,-7 0-9 16,0 0-11-16,6-3 24 0,-6 3-19 16,2-7 13-16,-2 7-2 0,0 0-13 0,0 0 5 15,-8-8-5-15,5 1-3 0,-1 5 18 0,-2-4-5 16,-2 2-7-16,1-3-1 0,-1-1-12 15,-5-1 17-15,-3 1 4 0,-1-4 4 16,-3 0-15-16,-8-2 7 0,4 0-2 0,-3-1 18 16,-1-5-18-16,-10-5-7 0,1-2 14 0,0 0-7 15,-1 0 3-15,4-3 2 0,-1 1-13 16,-2 0 8-16,3-2 13 0,0 2-10 0,0 2-1 16,3-3 11-16,7 5-21 0,-1 7-2 0,2-3 20 15,1 2-12-15,0 1-1 0,4 3 29 16,2-1-37-16,-2 3 17 0,8 0-14 0,-4 3 3 15,4 2 0-15,-3-2 10 0,5 2 0 0,1 1 5 16,1 0-5-16,-1 0-5 0,0 3 5 0,3-2-10 16,1 4-2-16,-1-4 14 15,1 4-12-15,-3-3-5 0,6 5 0 0,-2-8-6 16,-3 6 1-16,5 2-3 0,0 0 10 0,0 0-15 16,-4-4 8-16,4 4-11 0,0 0 14 15,0 0-1-15,0 0 8 0,27 11-8 0,-13-1 13 16,3-2-16-16,4 6 4 0,6 2 4 0,10 4-7 15,1 5 22-15,4 2 11 0,-5 2-18 0,7-1-10 16,1 5 10-16,10 5-3 0,2-1 9 16,-2-2-1-16,3 5 7 0,-9-11-19 0,9 7 4 15,-11-8-7-15,2 4 10 0,-2-7-8 16,1 6 6-16,-7-6 4 0,0 0-17 0,0-2 30 16,-3-1-2-16,-8-4-26 0,-5-4 8 15,-1 3-15-15,-1-7 12 0,-2 5 11 0,-1-7-11 16,-3 3-2-16,-3-1 7 0,0-4-12 0,-4 1 2 15,3 1 23-15,-3-4 0 0,-3 0-2 16,1 1 10-16,-2-4-21 0,-2 0 14 0,-4-1-19 16,0 0 29-16,10-8-9 0,-7 5-4 0,0-4-3 15,-3-1 10-15,0 0-22 0,-3-5 9 16,3 2 6-16,-3-2 0 0,-1-2 5 0,-2-1-8 16,2-3-10-16,-2-2-1 0,-2-2 14 0,2-2-3 15,-1-3 11-15,0-4 7 0,0 0-31 16,0 3 10-16,1-6 9 0,2 4-14 15,-2-3 6-15,-2 2-1 0,5-2 11 0,-4 2-5 16,1-1-16-16,2 0 3 0,1 1 0 0,0 5 0 16,-2-4-3-16,2 6 11 0,0 0 9 15,-1-2-19-15,1 1 14 0,0 2 1 0,3-1-8 16,-1 3 13-16,0 3-13 0,1-3 0 0,-5 2-3 16,5 3 8-16,0-3 6 0,0 6-16 15,0 0 7-15,-3-3 11 0,3 6-8 0,0-3-2 16,0 3 7-16,0-3 8 0,-3 6-23 0,3-2 10 15,0 2-3-15,0-1-9 0,0 1 19 16,0 0-17-16,0 1 0 0,-2 4 23 0,2-4-18 16,0 7-5-16,0-9 5 0,0 3-10 15,0 6 0-15,0-7 17 0,0 7 1 0,0-5-16 16,0 5-5-16,0 0-12 0,0 0 4 16,8-5 6-16,-8 5-3 0,0 0-10 0,16 10 15 15,-9-3-5-15,4 1 10 0,2 9 11 0,2 0-16 16,-2 1 3-16,4 5 10 0,6 13-13 15,0 3 6-15,-1 0-14 0,2-1 8 0,0 2-2 16,0 2 12-16,3-1 6 0,-3 1-21 0,-2-4 13 16,1-1 0-16,1 1-8 0,0-3 0 15,-7-7 13-15,0-3-8 0,-4 0 19 0,2-1-9 16,1 1 14-16,-2-6-19 0,-4 1-2 16,4-2 0-16,-4 0 2 0,0-1 6 0,1-2-3 15,-4 0-8-15,3-4 3 0,-4 4 2 16,5-5 9-16,-7 1-6 0,2 1-6 0,1-4 1 15,0 0-2-15,-3-1-1 0,-1-3 13 0,0 3 8 16,1-3-11-16,-1 2 11 0,0-2 3 16,0-1-9-16,-3-3 14 0,4 7-3 0,-4-7-3 15,0 0 0-15,8 1 3 0,-8-1-15 0,0 0-6 16,0 0 19-16,11-14-14 0,-9 11 8 0,1-6-7 16,4 1-3-16,0-6 5 0,0 1-5 15,6-6 13-15,-2-1-10 0,6-5 4 0,6-9-14 16,-1-3 7-16,1 0 23 0,4-1-26 15,0 2 11-15,-2 0-19 0,2-4 17 16,-3 2-4-16,0 2-12 0,0 1 18 0,-3 5-6 16,-1 5 3-16,-3 1-20 0,2 3 25 0,-4-2-15 15,-1 5 15-15,1 0 3 0,-3 2-13 0,-1 0 5 16,-1 1-10-16,0 4 8 0,0-2 4 16,-3 2 1-16,-1 2-8 0,2 0 13 0,-1 1-16 15,-4-1 6-15,4 0 25 0,-1 2-28 0,-2-1 2 16,0 0 16-16,-1 1-10 0,1 5-5 15,-1-4 4-15,0 3-14 0,-3-4 12 0,0 7-3 16,4-7 1-16,-1 6 5 0,0-6-14 0,-3 7 1 16,3-2-10-16,-3 2-13 0,3-6 2 15,-3 6 1-15,0 0-24 0,0 0-5 16,0 0 23-16,0 0-2 0,0 0 0 0,2 16 2 16,-2-7 18-16,0 2-10 0,-2 3 3 0,-4 2-3 15,0 8 20-15,2 1-12 0,-6 6 2 16,-4 12-10-16,1 1 10 0,-5 3 8 0,2-2 18 15,1 2-39-15,-1-3 11 0,1 4 10 0,2-4 2 16,-4-4 1-16,7-5 15 0,0-4-21 16,2-4 13-16,-1 3-8 0,2-8 1 0,-4 1-1 15,6 2 11-15,-3-1-11 0,1-5 6 0,1 5 10 16,1-7-23-16,2-1 7 0,-4 2 6 16,4-1-19-16,0-2 21 0,1-1-7 15,-3-3-8-15,5 0 25 0,-3 1-18 0,3-3 6 16,3-1 2-16,-3 0 0 0,3-1-7 0,-1-3 4 15,0 2 6-15,1-4-8 0,4 2 8 16,-1-1-8-16,5-3 7 0,-11 0-2 0,17-3-12 16,-3-1 17-16,2 2-2 0,-1-6-6 0,4 1 3 15,5-1-5-15,-2-2 13 0,8-1-8 16,1-3 8-16,16-1-18 0,2-4 18 0,2-4-26 16,3 5 23-16,1-4-20 0,3 2 10 0,-3-3 2 15,10-8 9-15,-10 9-9 0,-4-3 11 0,3-3-5 16,-2 2-16-16,10-4 21 15,-9 2-13-15,-4 6 0 0,-1-2 0 0,-1-1 10 16,-5 3-2-16,-6 5-1 0,-7 2-4 0,-1 5-6 16,-5-2 16-16,-2 0-20 0,1 4 12 15,-7 0 10-15,-1 2-10 0,1 0 0 0,-4 0 3 16,-3 3 5-16,-1-3 0 0,0 5-1 0,0-2-12 16,0-1 13-16,-4 4-15 0,-3 0-4 0,10-6 6 15,-10 6-12-15,6-2-1 0,-6 2 10 16,5-3-10-16,-5 3-2 0,0 0 0 0,0 0 7 15,0 0 0-15,0 0 8 0,-11 11-12 0,4-3 4 16,-1 3 23-16,-5 2-25 0,-3 2 15 16,-5 3-7-16,0 5 7 0,-9 6-8 15,-1 4-5-15,-3 0 8 0,0 2-5 0,3 1 0 0,-3 0 3 16,3 0 4-16,-3 3-2 0,3 0-2 16,0-1-6-16,0 1 8 0,-2-5-5 15,5 1 0-15,-3-2-5 0,10-8 12 0,2-1-4 16,1-5-1-16,5 2 8 0,-1-5-2 0,2 0 20 15,0-3-16-15,2 1-14 0,3-3-6 16,0 1 28-16,0-2-30 0,3-1 23 0,1 0-11 16,3-1-15-16,0-1 13 0,0 0-3 0,5-3 16 15,-3 3-13-15,5-2 23 0,0 0-23 16,3-1 2-16,1-1 1 0,2-2 9 0,0-1-7 16,2 0 10-16,5 0-12 0,3 0 2 15,2-1 2-15,7-2 4 0,-3-1-4 0,12-4 1 16,14-1-6-16,3 1 3 0,0-4-8 15,4 3 19-15,-1-3-1 0,-2 3-2 0,2-2-3 16,0-3-13-16,-5 6 5 0,-3-4 14 0,2 0-22 16,-13 3 22-16,9-1-1 0,-7 3-15 15,-9-3 0-15,2 3 2 0,-3-1-5 0,-6 1 11 16,-1 2 2-16,1-1-10 0,-9 3 5 0,2-1-5 16,-3-3 2-16,-5 4 24 0,0 2-6 0,1-3 13 15,-4 2-5-15,-2 1-12 16,-1-2 12-16,-1 0-13 0,-6 3 3 0,4-3-3 0,-4 3-10 15,0 0 5-15,0-6 3 0,0 6-11 16,0 0 8-16,-14-3 0 0,14 3-2 16,-14-1 0-16,8-2-1 0,6 3 1 0,-11 0-6 15,11 0 8-15,-17 0-7 0,12 3-11 0,5-3 10 16,-19 2-2-16,12-2 0 0,1 3-5 0,-4-2-6 16,2 3-1-16,1-2 6 0,-2 4 6 15,2-5-5-15,-1 2 5 0,2 2-13 0,2-2-5 16,-2 2 2-16,-1-3-2 0,0 2 3 0,3-1-13 15,-2 3 12-15,5-4-2 0,-5 5-28 16,3-4-46-16,1 4-47 0,2-7-163 0,-6 8-494 16,6-4 94-16,0-4 55 0</inkml:trace>
  <inkml:trace contextRef="#ctx0" brushRef="#br0" timeOffset="88912.07">18724 14930 284 0,'21'-14'64'0,"-4"6"5"0,0 1-54 16,-3 2 13-16,0-1-38 0,-1-1-31 15,2-2 31-15,1 1-23 0,-2 0-3 0,0-1-97 16</inkml:trace>
  <inkml:trace contextRef="#ctx0" brushRef="#br0" timeOffset="89647.83">20195 14426 744 0,'0'0'292'0,"0"-5"-49"16,0 5-25-16,0 0-24 0,0 0-27 15,0 0-6-15,0 0-12 0,0 0-21 0,0 19-3 16,0-8-12-16,3 4-1 0,-3 10-7 15,0 0-87-15,3 6-13 0,-2 5 11 16,-1 4-6-16,0 1-3 0,0-4 6 0,3 3-2 16,-3-1 4-16,3-4 3 0,-3-4-21 0,0-3 19 15,0-1-6-15,3-2-5 0,-3-3 21 16,0-4-6-16,1 3 0 0,2-3-27 0,-3-2 7 16,4-4-23-16,-4 1-18 0,0-1 8 0,3-4-21 15,0 0 8-15,-2-2-57 0,5-3-71 0,-2-2-54 16,6-2-557-16,1 1 140 0,1-7 12 15</inkml:trace>
  <inkml:trace contextRef="#ctx0" brushRef="#br0" timeOffset="90110.05">20691 14640 885 0,'0'-7'274'0,"3"0"-110"0,-3 2 2 0,0-1-10 16,0-1-12-16,0 7 4 0,-3-10-35 0,3 3-1 16,-4 6-4-16,1-6-11 0,3 7-15 0,-8-2-8 15,8 2-17-15,0 0-11 16,-16 3 10-16,9 4-15 0,0 1-3 0,-3 1-17 16,3 5 2-16,0-2 8 0,-1 5-13 0,-1 3 17 15,2 0-19-15,1 4 22 0,1-2-15 16,2 0-7-16,0 2-6 0,3-2 20 0,0-1-14 15,0-2-8-15,3 1 7 0,0-2-5 0,2-3 3 16,4 0 7-16,-2-2-9 0,3-5-4 0,1 3 6 16,5-7-13-16,-1-2-2 0,1-2-1 15,2-4 6-15,3-2-1 0,-1-2 6 0,4-1-11 16,-3-3 3-16,-2-2 8 0,-1-1-6 0,-2-2-7 16,2-3 10-16,-5 0 19 15,-2 2-17-15,-1-1-7 0,-4-4 0 0,-5 6-2 16,-1 1 2-16,-1-2-5 0,-5 0 7 0,-4 1-10 15,-1-1 8-15,-2 2-2 0,-1 3-8 0,-6 0 15 16,5 1 0-16,-1 3-13 0,-2 1 6 16,2 1 2-16,-1 6-6 0,0-2-1 0,3 2 7 15,1 1-5-15,-2 1 0 0,2 2-16 0,3-2 19 16,2 6-47-16,-1-2-25 0,2 0-16 16,4 0-25-16,3-2-51 0,0-3-50 0,3 7-562 15,4-3 31-15,-7-4 145 0</inkml:trace>
  <inkml:trace contextRef="#ctx0" brushRef="#br0" timeOffset="90697.07">20885 14103 563 0,'0'0'250'0,"0"-10"-35"0,-3 8-5 15,3 2-18-15,0-8-33 0,3 3-16 0,0 0-2 16,1-2-23-16,3 3-3 0,0 0-20 16,3-1-8-16,0 0-10 0,1 0-16 0,2 3 3 15,1 1-18-15,2 0 3 0,-1 1-8 0,-2 0 5 16,1 2-10-16,0-2-1 0,-1 7-19 15,1-2 7-15,-4 0 0 0,1 3 0 0,-1-2-8 16,-4 3 1-16,1 0-6 0,-4-1 0 0,1 2-12 16,-3-2-1-16,-2 0-5 0,-3 1 26 0,-2-1-25 15,2 2 14-15,-2-3-30 0,-1 1 33 16,0 0-22-16,3-2 12 0,-2-2 0 0,-1 3-5 16,4-5 5-16,-1 3 5 0,1-2-3 0,-1 2 16 15,4-5-10-15,-4 3-8 0,4-3 18 16,0 0-5-16,0 0-11 0,0 0 16 15,11 7-10-15,-11-7-11 0,13 0 1 0,-6 2 4 16,7 1 8-16,-4-2-10 0,5 1 13 0,-5 0-21 16,6 5 8-16,-2-6 3 0,0 6-6 15,0 1-7-15,-4-1 5 0,0 1-13 0,1-1 21 16,-5 2-11-16,1 1 3 0,-7-1 25 0,3 1-7 16,-6 3-15-16,-4-2-6 0,-3 4 31 15,-4-1-13-15,-3 0 3 0,-3 1-5 0,-8-3-13 16,1 1 5-16,-1 4-3 0,-3-9 3 15,0 4 13-15,-2-1-5 0,8-5-26 0,2 0 15 16,-1 1-38-16,3-3-13 0,2 0-45 16,4 2-45-16,2-2-45 0,-1 1-72 0,4-2-126 15,3 4-355-15,0 0 122 0</inkml:trace>
  <inkml:trace contextRef="#ctx0" brushRef="#br0" timeOffset="91120.45">19973 15516 652 0,'13'-3'205'0,"0"-5"-13"0,11-1-18 16,4-4 0-16,17-4 51 0,2-1-28 0,2-1-7 0,4-2-24 15,2-1-2-15,14-3-23 0,0-3 5 16,5 0-29-16,1-1-12 0,1 1 0 15,6-4-20-15,0 4 2 0,0-2-8 0,1-2-30 16,-5 4 5-16,0 1-8 0,-9 3-8 0,-11 7 3 16,-3 0-31-16,-5 3-7 0,-12 5-6 15,-7 0-48-15,-7 2-5 0,-3 5-29 0,-8 1 14 16,1 1 2-16,-10 3-19 0,-1 2-32 0,-6 0-105 16,-4 2-8-16,-8 10-540 0,-12 1 33 15,-7 10 113-15</inkml:trace>
  <inkml:trace contextRef="#ctx0" brushRef="#br0" timeOffset="91513.52">20096 15808 773 0,'0'0'271'15,"0"0"-20"-15,0 0-13 0,0 0-26 16,20-7-7-16,-6 4-31 0,2-4-20 0,6-3-8 16,11-5-26-16,8-3 15 0,7-1-27 15,0-4 0-15,6 0-9 0,1-2-88 0,14-7-11 16,6 2 84-16,0-3-10 0,4 1-12 16,0 0 7-16,3 3-18 0,-4 0-15 0,4-1 12 15,-10 2-4-15,3 3-21 0,-16 8 13 0,-5-1-16 16,1 3 19-16,-7-2-16 0,-11 9-10 15,-3-2-8-15,-9 3 10 0,-5 2 3 0,-3 0 8 16,0 0 9-16,-4 2-6 0,-2 1-4 0,-1-3-4 16,-3 5 4-16,-4-3-9 0,-3 3 7 15,0 0-18-15,0 0 15 0,0 0-7 0,0 0-3 16,0 0 3-16,0 0-23 0,0 0-3 0,-27 8-13 16,20-6-40-16,0 1-42 0,-6 2-84 15,-4 0-202-15,6-1-491 0,1-3 145 16,-3 4 36-16,-1-3 74 0</inkml:trace>
  <inkml:trace contextRef="#ctx0" brushRef="#br0" timeOffset="97262.96">16759 14755 350 0,'0'-8'126'0,"0"2"-55"0,0 6-4 0,-3-8 92 16,3 8-3-16,0-7 15 0,3 3-17 16,-3 4-16-16,0-8 21 0,0 2-19 0,0 6 17 15,0-9-119-15,3 5 49 0,-3 4-13 0,0-6 11 16,0 6-16-16,0-8 84 15,0 8-32-15,0-7-16 0,0 7 10 0,0-8-20 16,0 8 7-16,0 0-20 0,0 0-16 0,0-4-20 16,0 4-10-16,0 0-8 0,0 0 1 0,0 0 14 15,0 21-7-15,0-6-10 0,0 3 12 16,0 7 11-16,-3 4-3 0,3 7-8 0,-3 3-10 16,-1 12 6-16,1 2-4 0,0 3 1 0,2-3-11 15,-2 5 1-15,0-3-3 0,-1 0 2 16,1-10-7-16,3-5 2 0,-1 0 1 0,1-3-9 15,0 1 14-15,0-2-13 0,0-7 2 0,0 1-2 16,0-3 20-16,0-9-26 16,-3 6 9-16,3-6 9 0,0 0-7 0,0-4 0 15,0 0-6-15,0-3 4 0,0-3-6 0,0 0-3 16,0-2-27-16,0-6-27 0,0 4-35 16,0-4-30-16,0 0-34 0,0 0-90 0,3-25-146 15,-3 13-386-15,0-6 52 0,0-3 58 0,-3-7 30 16</inkml:trace>
  <inkml:trace contextRef="#ctx0" brushRef="#br0" timeOffset="98128.95">16722 14590 760 0,'0'-7'276'0,"0"7"-43"0,0-7-5 0,0 7-36 16,3-5-18-16,0 0-15 0,-3 5-19 0,14-4 6 15,-7 0-18-15,6 4-43 0,1-2 7 16,0 1-15-16,6-1 2 0,5 0 0 0,2 2-17 16,4-3-8-16,3 0-1 0,3-1-14 15,1-3-3-15,5 3 2 0,9-6-10 16,-3 2 5-16,1-3-15 0,-5 1 8 0,-7 6-3 15,-4-3-3-15,3-1-17 0,-9 2 10 0,-1-1 0 16,0 3-19-16,-6 0 4 0,-1-2 10 16,-2 2-3-16,-2-3 5 0,-2 4-15 0,-4-2 20 15,1 2-12-15,-1 1 2 0,-3-3 20 0,-1 4-4 16,-2-2 12-16,-4 3 11 0,10-4-14 16,-9 1-12-16,-1 3 8 0,6-6-11 0,-6 6-4 15,0 0-1-15,7 0-18 0,-7 0 3 0,0 0 23 16,6 13-21-16,-6-5 1 0,0 5 12 15,1 0-12-15,3 5 7 0,-4 7 5 0,3 2-8 16,-3 8-9-16,4 4 7 0,2 16 15 16,-3 1 3-16,1 5-15 0,6-1 20 15,-3 1-18-15,-3 2 2 0,5-1 1 0,2 13 7 16,-1-17-25-16,-3 5 10 0,3-6-7 0,1-2 14 16,-1-5-9-16,0 0 14 0,0-1-1 15,-3-13-1-15,0-4 5 0,-1 1-15 0,-1-8 8 16,1 0 5-16,-2 0-13 0,-1 0 2 0,0-8 9 15,0 1 4-15,-2-3-2 0,2 0 7 16,0-5-2-16,-3 3 3 0,4-4 2 16,-3-1 5-16,-1 1-21 0,3-2 6 0,-3-3 3 15,3 4 2-15,-3-2-80 0,0 0 19 16,0-6-11-16,-3 5 5 0,3-5 18 0,0 8 3 0,0-8 10 16,-4 6 0-16,0-5 6 0,4-1 1 15,-10 2-9-15,4 1 10 0,6-3-11 16,-15 2 8-16,2 0-12 0,0-1 20 0,-8 0-3 15,0 3 8-15,-9-1-8 0,2 2 6 0,-9-3-3 16,-1 4 2-16,-7-1 3 0,4 1-13 16,-20-3 1-16,3 2 1 0,-4-1 14 0,1-1-1 15,10 0 4-15,3-2 11 0,4-1-9 0,-5 0-5 16,5 0-1-16,-1 3 1 0,11-6 5 16,3 3 2-16,-2-1-5 0,9 1-3 0,4-1-4 15,-1-1 15-15,3 1-16 0,5 1 8 16,-4-1 0-16,6 0 0 0,1-1 6 0,0 2-27 15,0-2 16-15,10 2 8 0,-15 0-13 16,15 0 13-16,-13-1-6 0,13 1-7 0,-10 0 2 16,10 0 9-16,-11-1-19 0,11 1 8 0,-6-3-3 15,6 3-5-15,0 0 3 0,0 0-23 16,-10-2-1-16,10 2-1 0,0 0-29 0,0 0 12 16,0 0-99-16,16-13-135 0,-11 8-109 0,1-3-393 15,1-2 87-15,-4 1 20 0</inkml:trace>
  <inkml:trace contextRef="#ctx0" brushRef="#br0" timeOffset="98641.03">15162 15097 760 0,'0'0'289'16,"0"0"-33"-16,0 0-23 0,-10 8-8 16,10-4-25-16,-3 3-18 0,3 6-42 0,0-1 6 15,-3 2-8-15,3 3-12 0,0 2-88 0,0 3-4 16,0 3-6-16,3 2-3 0,0-1-20 16,-3 4 29-16,4 4-1 0,-1-2-28 0,3 1 0 15,-1-2 0-15,1 1-46 0,-2-7-20 0,2 5-67 16,1-6-61-16,1-10-103 0,1 6-481 15,1-5 140-15,-3-5 6 0</inkml:trace>
  <inkml:trace contextRef="#ctx0" brushRef="#br0" timeOffset="99084.51">15433 15166 655 0,'-1'-3'320'0,"-2"-2"-13"0,3 5-33 16,-6-3-34-16,6 3-14 0,0 0-32 0,-11 7 6 15,4 1-47-15,4 1 1 0,-4 3-11 16,1 5-33-16,2 5 0 0,0-1-17 16,1 4-4-16,2 3-12 0,-2-1 5 0,6 0-21 15,-2-2 6-15,2 0-13 0,4 0-16 16,-3-3 3-16,2-4 3 0,1-1-6 0,4-3 0 15,-1-3-4-15,3-3-9 0,1-2 1 0,0-5-3 16,3-2-10-16,3-5 17 0,1-2-22 16,3-3-3-16,0-6 16 0,-4 0-21 0,1-4-3 15,-3 1 13-15,-2-3-10 0,-6 0 3 0,1 3-8 16,-8-2-6-16,0 4 9 0,-3 0 17 16,0 1-15-16,-6 2-2 0,-1-2-3 0,-7 2-8 15,1 5 0-15,-2 0 5 0,2 4-15 16,-7-1 16-16,6 3-1 0,-3 1-10 0,3 1 8 15,0 1 7-15,1 1-20 0,-1 1-2 16,4 1-32-16,0 1 4 0,2-1-55 0,2 0-15 16,6-2-23-16,-7 7-130 0,10-6-280 0,-3-1-222 15,0 0 44-15,0 0 104 0</inkml:trace>
  <inkml:trace contextRef="#ctx0" brushRef="#br0" timeOffset="99473.09">15931 14612 665 0,'-3'-6'253'0,"3"6"-12"0,-6-2-36 16,6 2-13-16,0 0-28 0,-14 12 58 0,3 1-19 15,1-1-19-15,-4 9-18 0,1 1-20 0,0 9-8 16,-5 8-12-16,1 2-14 0,4 1-7 15,-1 1-7-15,7-7-17 0,0-3-4 0,4 1-5 16,0-9-5-16,3-2-16 0,0 0 2 0,6-5-4 16,-3 0-11-16,4-3-12 0,1-4 12 15,2-3 1-15,3-2-8 0,1-3-8 0,2-5-3 16,2-3 8-16,-1-1-10 0,3-6-5 16,-2 2 7-16,2-5 1 0,-6-2-11 15,2 5 6-15,-5-8-16 0,-4 7 15 0,-1-2-5 16,-5 0-5-16,-1 5-10 0,-1-1 13 0,-5-1-21 15,-1 5 13-15,-4 3 5 0,-2-2-13 16,-4 6 3-16,-3 5 0 0,2-2-13 0,-6 6-18 16,4-1 13-16,-7 6-43 0,3 1-8 0,3-2-36 15,1 10-44-15,6-9-163 0,0 11-572 16,0 2 155-16,1 0 14 0,6-3 98 0</inkml:trace>
  <inkml:trace contextRef="#ctx0" brushRef="#br0" timeOffset="99781.6">15149 16211 606 0,'0'0'259'0,"-7"1"-29"0,7-1-23 15,0 0-7-15,0 0-34 0,0 0-2 16,23-21-23-16,-5 9-5 0,3-5-21 0,6-3-18 0,14-6-12 16,6-3 4-16,15-10-22 0,-1-3 7 15,8-2-15-15,0-2-5 0,2-3 7 16,2-2-7-16,1 1-6 0,-2 5-12 0,3-2 0 16,-6 3-8-16,-5 1 80 0,-5 7-8 15,-11 9-24-15,-7 2-17 0,0 2-15 0,-11 9-37 16,-9 3-37-16,-4 1-1 0,-3 7-23 0,-7 3-69 15,-7 0-125-15,3 11-556 0,-10 1 47 0,-6 6 68 16,-8 4 88-16</inkml:trace>
  <inkml:trace contextRef="#ctx0" brushRef="#br0" timeOffset="100108.64">15254 16406 780 0,'0'0'310'15,"15"-18"-39"-15,-9 10-33 0,7-5-7 16,2-3-32-16,2-4-22 0,17-9-90 0,7-2 69 16,11-9-15-16,-1 0-18 0,7 0-8 0,0-3 8 15,3 0-23-15,1 1-16 0,6-1-10 0,-3 0 1 16,0 2-4-16,-4 3-4 15,-2 3-21-15,-11 11 0 0,-4 1-3 0,-3 3-19 16,-10 5 9-16,-7 4-3 0,-4 1 4 0,-2 3-9 16,-5 0-9-16,-3 2-9 0,1 3 9 15,-5 1 7-15,-6 1-21 0,0 0 3 0,4 10 3 16,-7-2-49-16,-1 5-18 0,-6-2-20 0,2 4-64 16,-5 0-147-16,-4 3-554 0,0 5 48 15,-4-3 110-15,1 0 46 0</inkml:trace>
  <inkml:trace contextRef="#ctx0" brushRef="#br0" timeOffset="117300.68">4449 9222 486 0,'0'0'182'0,"-4"-4"4"0,4 4-9 16,-9-3 23-16,9 3-26 0,-7-5-100 15,7 5 51-15,-4-3-25 0,4 3-2 0,-10-6 76 16,10 6 10-16,-4-1-48 0,4 1-3 0,0 0-18 16,-7-3-18-16,7 3-5 0,0 0-10 15,0 0-28-15,0 0 5 0,0 0 2 0,0 0-17 16,0 0 2-16,-6 11 8 0,9-1-13 0,-2-2 5 15,2 2-11-15,3 3-1 0,-2-1-6 16,3 2 5-16,0 2-5 0,0-4 3 16,2 3-13-16,-1 0 0 0,-1-4-5 0,2 3-3 15,-2-4 0-15,4 3 0 0,-5-4 3 16,4-2-5-16,-3-1 23 0,7-1-90 0,-1-5 15 16,5-1 8-16,6-7 6 0,4-10 17 0,15-12 0 15,16-14 13-15,6-12-8 0,6-4 62 16,25-30-16-16,7-3 3 0,13-7 3 0,0-5-1 15,10-5-9-15,9-2-21 0,11-3-16 0,1 0-53 16,-4 7-65-16,2 8-147 0,-2 7-585 0,-3 11 52 16,-13 8 169-16,-11 13-8 0</inkml:trace>
  <inkml:trace contextRef="#ctx0" brushRef="#br0" timeOffset="118660.6">3922 10565 537 0,'-3'-7'187'0,"3"7"-8"15,0 0-18-15,0 0-2 0,0 0-11 16,0 0 21-16,0 0-23 0,0 0 8 0,0 0-29 16,0 0 11-16,17 10-26 0,-13-2 3 15,2-1-3-15,1 3-5 0,1-2-16 0,1 4-17 16,-2 1 10-16,3-1-105 0,1 1 7 15,-1-1 19-15,0 1-11 0,1 1 6 0,-1-3 15 16,4 3-11-16,-4-4 3 0,0-2-18 16,1 2 93-16,2-2-1 0,-3 0-7 0,1 1-6 15,2-5-4-15,1-1-6 0,2-3-2 0,3-3 2 16,8-8-28-16,16-9 11 0,16-20 12 16,9-6 8-16,4-16-21 0,28-20 3 0,8-5-92 15,9-11 10-15,13-10 3 0,13-4 7 0,4-4-20 16,48-36-3-16,-38 38-71 0,7 5-90 15,1 1-93-15,2 1-513 0,-4 7 104 0,-1 0 64 16</inkml:trace>
  <inkml:trace contextRef="#ctx0" brushRef="#br0" timeOffset="120036.9">4233 11773 445 0,'0'0'184'0,"-3"-6"18"0,3 6-17 16,-6-3-9-16,6 3-20 0,-1-6-30 15,1 6-1-15,0 0-10 0,0 0 8 0,0 0-13 16,0 0 8-16,0 0-8 0,3 17-18 0,1-9-2 15,-1 2 12-15,2 5-7 0,1 0-26 16,0 1 8-16,1 0-8 0,0 0-10 0,4 3 0 16,-4-8 7-16,2 4-22 0,-1-1 2 0,2-3-13 15,0-1 13-15,4-3 3 0,-1-4 12 16,2-3-15-16,11-5 16 0,15-15-8 0,18-15-3 16,2-15 8-16,8-4-93 0,29-28 11 15,5-15-18-15,17-12 41 0,13-7-28 0,0-1-10 16,8-2-8-16,51-37-34 0,-42 38-101 15,0 4-149-15,8 0-500 0,-2 6 108 0,-1 2 57 16</inkml:trace>
  <inkml:trace contextRef="#ctx0" brushRef="#br0" timeOffset="120908.89">4241 12997 394 0,'0'0'158'0,"0"8"4"15,0-4-14-15,0 3-10 0,0 2-7 0,0-1 79 16,3 2-34-16,0 5-7 0,1-2-7 0,2-1-24 16,-2 5 15-16,4-2-35 15,1-3 2-15,1 2-15 0,1-4 0 0,2 1-7 0,0-2-1 16,5-5-13-16,3-4 3 0,9-3-10 16,18-11 10-16,7-11-30 0,10-15 14 0,11-12-4 15,23-30-6-15,9-11-5 0,9-9-15 16,12-6-10-16,5-9-5 0,0-10-6 0,53-37-27 15,-2 7-134-15,-41 34-136 0,-1 5-117 0,7 1-422 16,1-1 114-16,-4 4 11 0</inkml:trace>
  <inkml:trace contextRef="#ctx0" brushRef="#br0" timeOffset="121786.93">4186 14339 716 0,'-6'-6'231'0,"5"4"4"0,1 2-89 0,-7-5-15 15,3 2-9-15,4 3-9 0,0 0-29 0,-3-7-7 16,3 7-2-16,0 0-9 0,0 0 13 15,0 0-2-15,3 17-10 0,5-3-16 0,-4-2 92 16,5 5-17-16,4-2-14 0,-2 8-7 16,3-7 3-16,6 2-19 0,-3-1-7 15,10-4-5-15,-2-4-10 0,6-5 4 0,13-5-9 16,13-13 2-16,16-15 2 0,8-17-4 0,22-22-11 16,10-14-82-16,10-11 8 0,11-14-8 15,6-7 14-15,6-9 1 0,54-45-40 0,-6 9-26 16,-3 5-105-16,-47 37-197 0,-1 2-412 0,1 3 84 15,-11 0 62-15</inkml:trace>
  <inkml:trace contextRef="#ctx0" brushRef="#br0" timeOffset="122568.4">4180 15676 701 0,'0'0'202'16,"-4"-3"-5"-16,4 3-20 0,0 0-29 15,-8-7-27-15,8 7-4 0,0 0-27 0,0 0-3 16,0 0 0-16,-3 13 0 0,3-6-3 0,3 5-17 16,-2-2 2-16,6 8-2 0,-4-3-14 15,4 6 6-15,0-2-2 0,2 1-22 0,2 2 19 16,-1-4-8-16,0-1-15 0,1 1 10 16,-1-4-8-16,4-3-5 0,-4 0 8 0,4-3-5 15,6-4 12-15,4-5-32 0,10-9 12 0,25-23 10 16,12-16-7-16,18-28 27 0,10-21 73 15,18-12-134-15,23-20 8 0,51-52 26 16,10-1-26-16,23-10-95 0,-6 1-228 0,28-8-491 16,7 6 88-16,0-7 98 0</inkml:trace>
  <inkml:trace contextRef="#ctx0" brushRef="#br0" timeOffset="54727.94">5303 9315 38 0,'-9'-24'31'0,"2"1"-44"0,-1 4 41 16,1-4-18-16</inkml:trace>
  <inkml:trace contextRef="#ctx0" brushRef="#br0" timeOffset="55674.85">4138 9172 550 0,'0'0'225'0,"0"0"-5"0,0 0-23 0,0 0 6 16,0 0-35-16,0 0-11 0,0 0-17 16,0 0-14-16,0 0-11 0,0 0 0 0,0 0-18 15,0 0-22-15,0 0-6 0,0 0-8 0,0 0-10 16,0 4-7-16,0-4 5 0,7 7-26 16,-4 0 7-16,1-3-2 0,2 5 3 0,1 3-3 15,0-2-7-15,1 5 4 0,1 1-101 16,1 2 22-16,4-1 5 0,-4 0 3 0,4 3 13 15,-3 1 2-15,1-2 11 0,3-4-21 0,-2 2 25 16,2-1-4-16,1 0 15 0,1-5 5 16,0 4 7-16,0-5-4 0,4-2 12 0,-4 1-12 15,7-1 7-15,3-7 13 0,1 2 8 16,6-7-3-16,3-3-7 0,12-7 12 0,8-7 5 16,18-8-15-16,4-10-2 0,6-3-3 0,28-17 7 15,7-7-20-15,3 0 3 0,4-3-5 16,2-5-19-16,5 3 14 0,3 3-96 0,-7-13-155 15,-1 26-553-15,-9-1 81 0,-25 17 57 0</inkml:trace>
  <inkml:trace contextRef="#ctx0" brushRef="#br0" timeOffset="56515.61">3949 10789 547 0,'-3'-7'218'0,"0"1"-26"0,0 2-13 15,0 0 3-15,3 4-21 0,-1-7-43 16,1 7-6-16,-3-4-12 0,3 4-5 0,0 0-31 16,0 0 18-16,0 0-13 0,3 19-15 0,1-12-6 15,2 7-4-15,1-2 79 0,0 5-29 16,3 0-1-16,0 4 1 0,1-4-17 0,0 2-23 16,1-3 7-16,2-1 3 0,0-3-10 15,-3 2-13-15,2-5 5 0,1-1 5 0,3-6 0 16,0-2 11-16,4-1-16 0,12-8 0 15,12-8-10-15,6-8-3 0,18-9 3 0,3-7 5 16,2-8-21-16,2-7 3 0,2 0 6 0,22-23 4 16,2 1-89-16,0 4 7 0,5 0-7 15,-1 4 9-15,0 1 1 0,-21 19 8 0,0-1 20 16,-2 5-23-16,-1 2-23 0,-3 7-15 0,-1 2-44 16,-3 5-43-16,-16 11-29 0,-4-5-48 15,-8 17-528-15,-6 3 32 0,-7 1 104 0</inkml:trace>
  <inkml:trace contextRef="#ctx0" brushRef="#br0" timeOffset="57359.59">4090 12076 174 0,'1'7'76'0,"2"1"-19"0,3 3 2 15,-3 1 2-15,-2 0-43 0,2 2 105 16,4 1 5-16,-4 1-26 0,1-1 6 0,-1 1-21 16,4 0-13-16,-3-1 3 0,2 2-1 0,1-2-81 15,-3-3 23-15,2 2 87 0,1-4 5 16,-1-2-5-16,2-1-13 0,2 2-2 16,-3-4 10-16,7-2-16 0,0-5-2 0,6-3-10 15,4 0 0-15,7-8-16 0,13-6 8 0,8-9-18 16,12-8 10-16,1-9-7 0,3-5-13 15,4-4 10-15,24-17-5 0,3-4 2 0,3 3-27 16,5 0 7-16,5 4-3 0,-2 1 1 0,-4 5 7 16,-20 9-13-16,3 3-2 0,0 4-3 15,-1 3-5-15,-6 4-43 0,-7 7-54 0,-7 7-80 16,-19 7-61-16,-9 8-560 0,-8 5 120 0,-5 2 20 16</inkml:trace>
  <inkml:trace contextRef="#ctx0" brushRef="#br0" timeOffset="58147.23">4302 13068 335 0,'-10'-2'128'0,"10"2"-10"15,-7-4-3-15,7 4-13 0,0 0-28 16,-7-3-15-16,7 3 3 0,0 0-3 0,-3 14-24 16,3-6 19-16,3 2-5 0,-3 0-13 0,3 5 12 15,1 0-25-15,-1 1 18 0,1-1-15 16,6 3 5-16,-6-2 22 0,5-3-14 0,1 4 14 15,-2-3-9-15,2-3 20 0,0 2-21 0,1-2 4 16,2-3-1-16,2-4-21 0,4-2 26 0,5-7-2 16,10-3 12-16,15-10-27 15,15-17 78-15,1-5-7 0,10-10-18 0,21-19 16 16,3-12-42-16,4-4 8 0,10-5-2 0,-4-2-8 16,1 3-6-16,-2 2-6 0,2-2-22 15,3 2-15-15,-1 6-17 0,-2 6-27 0,-11 8-35 16,-20 19-38-16,-11 10-75 0,-3 5-645 0,-20 11 116 15,-12 5 53-15</inkml:trace>
  <inkml:trace contextRef="#ctx0" brushRef="#br0" timeOffset="59067.84">4022 14498 250 0,'0'10'87'0,"3"2"80"0,-2 1-21 0,1-1-3 16,2 1 0-16,0 5-15 0,-1 1-30 0,3-2 1 15,-2 1-6-15,0-2-14 0,2 2-5 16,-2-3-2-16,2-3-16 0,1 3-2 0,-3-5-3 16,6 3-7-16,-6-5 32 0,5 0-4 0,2-4-69 15,-1-2 7-15,4-2-5 0,6-3 3 16,5-4-3-16,19-11 10 0,7-4-10 0,18-13 13 16,6-5 8-16,3-6-6 0,24-20-4 0,-1-7 14 15,10 2-7-15,0-8-2 16,11 4-11-16,-5-1 3 0,3 0 15 0,-5 3-20 15,1 5 10-15,-3 3 74 0,-24 16-36 0,-3 6-33 16,-4 7-92-16,-7 2-108 0,-18 11-624 0,-5 5 148 16,-6 2 19-16</inkml:trace>
  <inkml:trace contextRef="#ctx0" brushRef="#br0" timeOffset="60081.9">4022 15873 458 0,'-4'-6'189'0,"4"6"-12"0,0 0-21 15,0 0-18-15,0 0-18 0,0 0-25 0,-3-5-5 16,3 5-19-16,0 0 22 0,0 0-9 16,0 0-7-16,0 0 15 0,11 14-105 0,-5-9 13 15,-3 2-13-15,1 3 3 0,2-2-10 0,2 2 22 16,-2 0 1-16,1 4-14 0,0 2 86 16,3-2-1-16,0 3-10 0,-3-3-8 0,3 2 3 15,1 0-15-15,-1 2-11 0,0-2 3 16,1 0-6-16,-1-1-1 0,0-3 12 15,1 1-18-15,-1-3-8 0,-1 2 0 0,2-2 3 16,-4-2 16-16,0 0-22 0,3 1 4 0,-3-3 12 16,0-1-8-16,0 2-4 0,3-3-1 15,-3 0 0-15,0-2 1 0,2 0 22 0,2-1 1 16,0-1 12-16,2-1-10 0,4-3-3 0,0 0-5 16,3-3 24-16,2-3-21 0,8-4-3 15,4-1 0-15,10-8 5 0,5-5 14 0,12-10-24 16,1-3 0-16,3-6-84 0,10-8 10 15,3-2 10-15,24-19 2 0,5-2 11 16,-1-2 11-16,3 1 70 0,-3-2-27 0,4 3-33 16,-1-5-67-16,4-3-100 0,0 8-656 0,-7-4 114 15,-4 6 25-15</inkml:trace>
</inkml:ink>
</file>

<file path=ppt/ink/ink3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8T10:36:12.388"/>
    </inkml:context>
    <inkml:brush xml:id="br0">
      <inkml:brushProperty name="width" value="0.05292" units="cm"/>
      <inkml:brushProperty name="height" value="0.05292" units="cm"/>
      <inkml:brushProperty name="color" value="#FF0000"/>
    </inkml:brush>
  </inkml:definitions>
  <inkml:trace contextRef="#ctx0" brushRef="#br0">7713 5010 504 0,'0'0'120'15,"-9"-3"16"-15,9 3-29 0,-7-4-12 16,7 4 12-16,-4-2-32 0,4 2-4 0,0 0 1 15,-10-4-16-15,10 4 8 0,0 0-7 0,-4-2-9 16,4 2 1-16,0 0-6 0,0 0-9 16,-7-3-1-16,7 3-7 0,0 0 12 0,0 0-5 15,0 0-12-15,-6-1 9 0,6 1-24 0,0 0 14 16,0 0-12-16,0 0-3 0,0 0 15 16,0 0 21-16,0 0-54 0,0 0 6 0,0 0 22 15,3 12-12-15,4-8 22 0,-1-2-14 0,5 0-11 16,2 3 7-16,5-4 6 0,2 2-16 15,4-1 1-15,3 1 2 0,4-2 13 16,3 1-1-16,0-1-6 0,1-1-4 0,9 3-7 16,-3-1 15-16,1-2-17 0,-2 0 22 0,1 0-15 15,-6 0 8-15,3 1-13 0,-4-2 10 16,3 1 0-16,-6 0-15 0,3-2 15 0,-3 2-10 16,-1-3 7-16,-5 2-12 0,-1 1 12 0,-4 0-12 15,-2 0 31-15,-2-2-14 0,1 2 21 0,-3 2-25 16,0-2-11-16,-1 0 16 0,-6-2 13 15,4 2 12-15,-2 2-33 0,-9-2 0 0,15-2-5 16,-15 2-29-16,10 0-22 0,-10 0-26 0,0 0-64 16,7 2-76-16,-5 2-449 15,-2-4 59-15</inkml:trace>
  <inkml:trace contextRef="#ctx0" brushRef="#br0" timeOffset="3698.53">27329 4321 619 0,'0'-5'194'16,"0"5"-2"-16,3-6-17 0,-3 6-76 0,4-6-12 16,-4 6 3-16,0-4 0 0,0 4-24 0,0-7 13 15,0 7 75-15,3-5-13 0,-3 5 28 16,0 0-59-16,0-4 0 0,0 4-5 15,0 0-16-15,0-9 11 0,0 9-15 0,0 0-6 0,-3-7-2 16,3 7-5-16,-4-5-14 0,4 5-9 16,-7-3-8-16,4 2 8 0,-4-2 4 0,7 3-9 15,-20 0-19-15,9 0 6 0,-3 3-77 16,-2-1 3-16,-2 4 14 0,-5 5 1 0,2-3-15 16,-3 2-3-16,0 5 23 0,1 2 5 0,-1-2 18 15,3 3 2-15,4 2-38 0,-3 0 16 16,5-1-11-16,-1 3 8 0,3-3 21 0,5 4-24 15,-2-3 8-15,3 4-15 0,1-2 25 0,3-4-12 16,-2 0-6-16,5 2 6 0,0-1-14 16,3-3 14-16,-1-3 2 0,1 0 0 15,3-1-8-15,1 1-7 0,3-4 23 0,4-1-3 16,-4 0 16-16,3-4-11 0,1 0-10 0,0-3 5 16,0 1 16-16,-1-4-1 0,4 1 6 0,-3-6-8 15,3 2-2-15,-4-4 2 0,-1 1-6 16,1-3 17-16,-3 1 2 0,1-4-13 0,-2 3 7 15,-5 2 9-15,-1-4 1 0,1 2 1 0,0 0-15 16,-8 1 7-16,4 0 6 0,-4 0-6 0,-2 1 5 16,-1 1-15-16,2 0 0 0,-8 3 8 15,3 0-6-15,-4-1 3 0,1 2 1 16,0 1-14-16,-1 3-13 0,4-2 1 0,-4 4-18 16,4-2-8-16,0 1 2 0,-1 4-35 0,4-3-19 15,1 4-4-15,2-2-29 0,1 1 3 16,3-5-46-16,3 9 31 0,-3-6-82 0,4 1-436 15,7-1 39-15</inkml:trace>
  <inkml:trace contextRef="#ctx0" brushRef="#br0" timeOffset="4371.25">27619 4370 770 0,'0'0'241'0,"0"0"-32"16,0 0 4-16,0 0-57 0,0 0-7 0,0 0 2 16,0 0-26-16,0 0-10 0,-13 15 3 0,12-7 0 15,-5 2-29-15,2 0-12 0,-2 3-10 16,1 2-6-16,-4-3 6 0,-1 5-9 0,3-3-4 15,1 2-8-15,-2-3-2 0,4 2-6 0,-2-2-7 16,1-3 2-16,0 0-25 0,-1-1 12 16,1-1-12-16,2 0 18 0,0-1-1 15,2 0-7-15,-2-4 5 0,0 3-7 0,3-6 7 16,-3 2-6-16,3-2 1 0,0 0 0 0,0 0 0 16,0 0 0-16,0 0 8 0,0 0-19 15,0 0-1-15,0 0 11 0,0 0-22 0,0 0 8 16,3-18-1-16,-3 18 1 0,6-5-13 0,-6 5 10 15,7-3-5-15,-2 2 2 0,1-4 3 0,1 4-2 16,3 1 12-16,0-2-15 0,-10 2 7 16,17-1 1-16,-7 1-6 0,4 0 11 0,-4 0 0 15,1 0-21-15,-1 0 5 0,0 0 11 0,4-4-11 16,-4 4 8-16,0-1 5 0,-2 1-2 16,2-2-3-16,-1 1 7 0,-2 0 4 15,1-4 1-15,-2 3-12 0,1-3 11 0,-4 2 1 16,1-2-6-16,-1 1 11 0,4-2 1 0,-6-1-71 15,-1 3 19-15,3-1-7 0,-3-2 8 16,0 7 2-16,0-9 19 0,0 9 12 0,0-8-16 16,0 4 14-16,0 4-14 0,0-6-4 0,0 6 10 15,-3-7-11-15,3 7 8 0,0 0-2 0,0 0 20 16,0 0-15-16,0 0 12 0,-11 13 9 16,7-8-27-16,1 1 6 0,3 2-13 15,-3 1 23-15,3 0-3 0,-1 3 11 0,0-3-23 16,1 2-6-16,0 0 19 0,0 2 4 0,1-2-12 15,-1 2-18-15,1-4-3 0,2 2-28 16,0 2-17-16,0-2-9 0,-2-1-48 0,6 2-69 16,-3-9-95-16,2 7-458 0,0-3 74 0,-2-1 56 15</inkml:trace>
  <inkml:trace contextRef="#ctx0" brushRef="#br0" timeOffset="4792.64">28051 4479 949 0,'0'0'210'0,"0"-4"-8"0,0 4-25 0,0-7-21 16,0 7-20-16,0 0 2 0,0 0-41 0,-11-1-5 16,11 1 0-16,0 0 3 0,-12 8-21 15,4-4-4-15,1 3-9 0,0 0-10 0,3 3-2 16,-3-2 5-16,1 3-14 0,2 1 4 0,-3-3-16 15,4 2 13-15,2 2-18 0,0-4 13 0,-1 1-13 16,2 1-18-16,2 1 10 0,0-4 9 16,5 0-14-16,0-2 3 0,0-1 2 0,3 1 0 15,4-3 11-15,-4-1-18 0,7-2 4 0,-2 0-1 16,1-4 4-16,1 2 16 0,5-5-24 16,-7-2 4-16,6 0-9 0,-1-4 8 15,-3 1-10-15,0-1-5 0,-3 1 5 0,0-1 0 16,-4 2 21-16,-3-2-19 0,3 2 9 0,-6 2-22 15,-1-3 27-15,-3 1-19 0,-3 3 1 16,0-2-4-16,-5 3 4 0,3 0 10 0,-5 3-14 16,-6-1 9-16,3 2 7 0,-1 2-2 0,-3-2-11 15,0 6-12-15,3-2-3 0,-3 0-8 0,3 3-43 16,1 0 3-16,-4 4-39 0,7-4-49 16,-1 4-130-16,4-1-497 0,1 1 65 0,3-2 76 15</inkml:trace>
  <inkml:trace contextRef="#ctx0" brushRef="#br0" timeOffset="5970.67">29312 4413 747 0,'0'-4'284'0,"-3"-1"-20"0,3 5-6 16,-4-8-25-16,0 4-8 0,4 4-27 0,-7-6-17 16,1 4-37-16,2-3-16 0,-2 4-13 0,-2-2-10 15,8 3-3-15,-16 0-17 0,6 3-4 16,-4 3-14-16,2-2-11 0,-4 4 1 0,0 0-4 16,3 5-1-16,-2 4-9 0,-2-5-10 0,7 3-2 15,-1 3 0-15,-2 0-11 0,3 1 1 16,6-4-6-16,-3 0-10 0,5 0-2 0,0-1-3 15,2-1-3-15,3 0 13 0,2-3-7 16,2 1-11-16,3 1 1 0,4-4-6 0,2-3 13 16,2 1 0-16,1-3 0 0,-1 0-21 15,3-3 11-15,-1 0 13 0,1-5-21 0,0 1 13 16,1-4-6-16,0 0 4 0,0-1 7 0,-4-5 0 16,0 6-8-16,0-3 3 0,-5 0 10 0,0 2 3 15,-2 3 5-15,-2-1-8 0,-2-2 10 16,0 2 3-16,2 2-3 0,-4 1 11 0,2-2-16 15,-4 3 0-15,3-1 3 0,-5 0-18 0,-1 4 10 16,7-1 3-16,-7 1 7 16,0 0-20-16,0 0 13 0,0 0-3 0,7 12-8 15,-7-5 1-15,0 0-3 0,3 1 0 0,-3-2 7 16,0 4-7-16,3-4-21 0,0 3 26 0,-2 2-12 16,5-3-14-16,-1 1 6 0,1-5 12 15,1 4-10-15,0-4-8 0,5-1 14 0,-1-2-11 16,-1-2 7-16,2 1-9 0,1-3 4 0,1-5 19 15,2 0-6-15,-1-1 8 0,1-5 2 16,-1 3-20-16,1-3 6 0,-2 3-1 0,-4-3 8 16,3 3-3-16,-2-3 8 0,-4 3 21 0,3-1-4 15,-4 3 7-15,2 2 14 0,-2 1-15 0,-2-1-3 16,1 1-4-16,-3 0-6 16,4 1-10-16,-6 5-5 0,4-1 0 0,-4 1 2 15,0 0-10-15,0 0 24 0,-2 22-9 0,0-6-2 16,-4 5-7-16,4 5 4 0,-6 7 6 0,4 0-1 15,-2 1 13-15,-5 15-17 0,4-3 7 16,-1 3-2-16,-2-2-9 0,1-7 4 0,2-5-1 16,1 1 6-16,-5 11-3 0,4-9-8 0,0-5 16 15,-2-1-16-15,1-1 11 0,3-6 2 16,-3 0-5-16,1-5 10 0,-1 2-7 0,-1-3-3 16,-1-1-13-16,-2-2 13 0,3-3-8 0,-4-2 11 15,1-3-6-15,2-1-2 0,-1-4 3 16,-2-2-1-16,0-2 3 0,2-3-3 15,-2-2-2-15,3-2 3 0,-1-2 2 0,3-1 2 0,-1-4-2 16,-1 1 21-16,7-3-21 0,-1-1 5 0,1 0-5 16,3 0 0-16,3-3 8 0,1-2-6 15,3 2 14-15,0-1-14 0,2 2-2 16,2-2 5-16,0 3-12 0,2-4 14 0,1 7-7 16,2-1 0-16,-1-1 5 0,4 3-2 0,-1-2-18 15,-1 2-11-15,3 3-10 0,-2-1-18 16,-1 3-51-16,-3-1-41 0,-1 3-46 0,4 0-71 15,-10 2-134-15,6 2-376 0,-2-3 90 0,-1 2 43 16</inkml:trace>
  <inkml:trace contextRef="#ctx0" brushRef="#br0" timeOffset="6690.99">29953 4642 450 0,'-6'11'189'15,"0"-4"-20"-15,6 0-2 0,-1 1-19 16,-2-5-7-16,3 3-23 0,0-6 2 0,0 4 28 15,0-4-86-15,0 7 71 0,0-7-2 16,10 2 7-16,-10-2-23 0,16 0-5 0,-5-4-23 16,1 2 8-16,4-5-11 0,2-1-2 0,3-2 0 15,-2-3-8-15,5-4-5 0,-1-2-2 16,0-2-6-16,3-8-12 0,4-2-100 0,-5-2 25 16,2-3-12-16,-1-3 20 0,-5-3-5 0,2-1 10 15,-1 0-10-15,-5-4 13 0,1 3-3 16,-1 2 0-16,-4 6 3 0,-6 8 10 15,0 3 5-15,3 3 0 0,-6 0 0 0,-1 5 62 16,1 1-11-16,-4 3-7 0,3 1 5 0,-6 3-3 16,3 2-20-16,-4 0-3 0,-2 7 2 0,6 0 4 15,0 0-14-15,-22 13 1 0,10-3 2 16,0 7 5-16,-4 7-13 0,-1 2 6 0,5 2-16 16,-8 14 15-16,7-9-20 0,2-1 8 0,2-1 0 15,2 2-11-15,3 0 18 0,1-2-15 16,0-2 3-16,3-1-6 0,3 1 11 0,1-4-10 15,-1 0-4-15,4 0 4 0,2-6 4 0,-1 4 6 16,2-7-10-16,0-3 2 0,1 0 2 16,-1-3 13-16,3-3 3 0,1 0-15 15,-1-4 10-15,2-3 5 0,-2 0-18 0,1 0 2 16,-1-3 6-16,0-5 7 0,-1 2 3 0,1 1 0 16,-2 0-10-16,-1-1 7 0,-1-1-5 15,1 3-2-15,-5-2 2 0,4 0 3 0,-5 1-3 16,3-1 29-16,-3 5-19 0,2-3-4 0,-2 1-9 15,-4 3-2-15,7-6 6 0,-4 4-19 0,-3 2 8 16,0 0 2-16,0 0-7 0,0 0 10 16,0 0 3-16,0 0-13 0,11 8 20 0,-11-1-10 15,0-1 3-15,-2 0-8 0,2 1-2 16,-1 0 14-16,1 2-24 0,0-1-9 0,0-1-15 16,-2 0-48-16,2 2-24 0,0-1-86 15,0 0-93-15,0 0-522 0,0-4 39 0,2 1 114 0,-2-5 32 16</inkml:trace>
  <inkml:trace contextRef="#ctx0" brushRef="#br0" timeOffset="6845.22">30721 4378 872 0,'0'-3'254'0,"0"3"-34"0,0 0-51 15,-2-7-44-15,2 7-10 0,0 0-38 0,0 0-49 16,0 0-40-16,0 0-55 0,-6 16-71 16,6-9-52-16,0-2-480 0,-3 3 107 0</inkml:trace>
  <inkml:trace contextRef="#ctx0" brushRef="#br0" timeOffset="7207.56">30747 4520 483 0,'3'5'144'0,"-3"-5"-19"0,0 0 8 15,0 0-13-15,4 3-2 0,-4-3-15 0,0 0 4 16,0 0 67-16,0 0-5 0,0 0-20 0,1 6-27 16,-1-6-14-16,0 0-6 0,0 0-2 15,0 0-15-15,0 0-11 0,0 0-8 16,0 0-7-16,3 2 8 0,-3-2-1 0,0 0-20 16,0 0 8-16,0 0 5 0,0 0-21 0,0 0 6 15,10-11-1-15,-3 4-9 0,5 0-4 16,-4 0-9-16,2 0 22 0,-3 2 9 0,4-3-83 15,-1 2-13-15,-1-1 16 0,1 3-10 0,-5-2 20 16,2 4 5-16,-1-4-15 0,2 3 8 16,-2 0 7-16,-2-1-13 0,2 3 1 0,-6 1 12 15,10-6 5-15,-10 6 6 0,8 0 7 0,-8 0-5 16,0 0-21-16,13 5 8 0,-7-4 8 16,-6-1 0-16,10 8 0 0,-8-5-5 0,4 3-18 15,-2-2-26-15,2 4-25 0,1-1-49 16,0 0-64-16,-3 0-59 0,5-2-443 0,-2 1 54 15,4 0 23-15</inkml:trace>
  <inkml:trace contextRef="#ctx0" brushRef="#br0" timeOffset="8193.31">31301 4096 739 0,'0'0'231'0,"0"0"-14"0,0 0-20 0,0 0-23 16,-7 21-2-16,1-10-21 16,4 3-3-16,-3 3-12 0,1 0-85 0,-6 7-18 15,6 1 6-15,-2 0-16 0,1 0 2 0,-4 0 1 16,7 1-5-16,-6-2 4 0,6 1 3 16,-3-8-10-16,2 2 3 0,0-2-1 0,3-3 8 15,-4-2-17-15,4 1-11 0,-4-4 30 0,4 0-7 16,0-2-5-16,0-2-15 0,0-5-11 15,0 0 3-15,0 0-5 0,0 0 2 0,0 0-5 16,0 0 8-16,0 0-13 0,0-19 3 16,0 11 12-16,0-1 3 0,0 2 0 0,-3 0 18 15,3 1-5-15,-2-1-8 0,-3-2 13 16,2 1 0-16,2 2-10 0,-5-1 5 0,3 3 25 16,-1 0-41-16,-3 1 6 0,7 3-3 0,-10-1 8 15,10 1-14-15,-13 4-9 0,5 0 15 0,1 2-8 16,-2 1 3-16,5 1 10 0,-4 5-7 15,2 0-8-15,3-1 17 0,-1 4-22 0,1-6 18 16,0 5 12-16,3-4-10 0,0 3 5 0,3-3-10 16,2 0-7-16,-3 1 19 0,7-4-7 15,-1-3-2-15,5 1 7 0,0 0 0 0,-1-5-7 16,1 0-8-16,6-2 15 0,0 0-15 0,1-7 8 16,1 0-1-16,3 0 3 0,-4-2 6 15,1-2-22-15,0 0 14 0,-2-3 10 16,-1 4-11-16,-2-4 3 0,-1 0-2 0,-2 1-6 15,1 1 8-15,-4 4 1 0,-3-4-17 0,2 3 29 16,-4 3 3-16,1-1-24 0,-2 3-5 0,-1-1-4 16,0 2 22-16,-3 4-23 0,0-5 13 15,0 5-5-15,0 0 8 0,0 0-24 0,0 0 6 16,-13 16 12-16,7-7 6 0,4 1-1 0,-7 4-2 16,8 2 5-16,-5-1-12 0,3 1-1 15,0 0 11-15,-1 2-14 0,4-2 16 16,-3 3-7-16,3-7-1 0,0 2-7 0,3-3-3 15,1-1 13-15,-1 2 8 0,3-3-11 0,1-5 24 16,1 1-19-16,1-2 6 0,1-2-10 16,-2-1 2-16,5-1 0 0,-1-3-8 0,-3 3-5 15,4-6 16-15,-3-1-26 0,1 0 38 0,-4 1-20 16,3-1 7-16,-1 1 1 0,-4-1 5 0,2-1-8 16,-1 2-5-16,-2 2-1 0,-1-1 12 15,1-2-9-15,-4 5-2 0,5-4-3 0,-5 2 1 16,1 1-14-16,-1 4 8 0,0-8-2 15,0 8 10-15,0-5-3 0,0 5 0 0,0 0-2 16,-1-5 3-16,1 5-9 0,0 0 1 16,0 0-3-16,0 0 13 0,-2-7-5 0,2 7-11 15,0 0 3-15,0 0 5 0,7-3 11 0,-7 3-16 16,10-3 0-16,-3 0 5 0,4 0 3 16,0-2-13-16,0 1 10 0,1 0 3 0,1-5 5 15,1 2-11-15,-4 0 16 0,4 0 5 0,-4 3 26 16,-3-3 15-16,3 2 8 0,0 1 2 0,-6-2-15 15,2 3 3-15,1-1 15 0,-1 1-24 16,-4 1 9-16,-2 2-11 0,9-5-17 0,-9 5-1 16,0 0 0-16,0 0 1 0,0 0 7 0,4 10-18 15,-4-3 5-15,-3 1 5 0,2 2 3 0,-2 3 0 16,0 0-7-16,0 1-1 16,3 3-10-16,-1 1 2 0,0 2-4 0,1-2-44 0,-3 1-11 15,3 3-132-15,-6 3-87 0,3-3-467 16,3-2 70-16,0-1 41 0</inkml:trace>
  <inkml:trace contextRef="#ctx0" brushRef="#br0" timeOffset="10236.69">11897 8244 348 0,'0'0'125'0,"0"0"8"0,0 0-13 0,0 0 8 16,0-4-46-16,0 4 26 0,0 0-3 0,0 0-8 15,0 0-5-15,0 0-7 0,0 0-6 16,0 0-23-16,0 0 16 0,0 0 5 0,-3-7-11 15,3 7-96-15,0 0 4 0,0 0-5 0,0 0 36 16,0 0-2-16,0 0 0 0,0 0-3 16,0 0 12-16,0 0-9 0,0 0-11 0,0 0 18 15,0 0 11-15,0 0-18 0,0 0-3 0,0 0 12 16,0 0-4-16,0 0 25 0,0 0-15 16,0 0 13-16,0 0 20 0,0 20-15 15,-3-11 87-15,3 4-26 0,0 2-12 0,-3 3 4 16,-1 5-33-16,1 2 14 0,0 1-6 0,-1 8 2 15,-3 0-20-15,3 1 0 0,-2 13-84 16,2-5 2-16,1-4-7 0,0-3-14 0,0 4-14 16,-1-3-17-16,3 3-39 0,1-5-53 0,0 5-135 15,0-5-360-15,1-2 60 0</inkml:trace>
  <inkml:trace contextRef="#ctx0" brushRef="#br0" timeOffset="12475.37">15378 9168 488 0,'0'0'187'0,"0"0"-23"0,0-3-69 16,0 3-18-16,0 0 92 0,0-7-3 0,0 7-5 15,0 0-23-15,0-7 1 0,0 7-14 16,0 0-15-16,0 0-10 0,-1-7-8 0,1 7 10 16,0 0-17-16,0 0 7 0,0 0-13 0,1-4-15 15,-1 4-84-15,0 0-1 0,0 0 16 0,0 0-5 16,0 0-5-16,0 0 2 16,-4-7-10-16,4 7-3 0,0 0-2 0,0 0 3 15,0 0 14-15,0 0 11 0,0 17-5 0,0-9-10 16,0 2 23-16,0 4-24 0,-3 1 8 15,3 3 8-15,-3 0 3 0,3 2 2 0,0 8-7 16,-3-1-4-16,2 1-4 0,1 2 13 0,-3-2 7 16,3 3 0-16,0 0-30 0,-3 3-6 0,3-6 29 15,-4 5-3-15,4-3 2 0,0-3 3 16,-4 0-12-16,4-1 9 0,-3-1 1 0,3-3-6 16,-3-2 31-16,3 2-28 0,0-4 3 15,0-4 0-15,-1 1-19 0,1-4 19 16,0 3 10-16,0-3-24 0,0-1 16 0,0-2-30 0,0-1 27 15,0 1 16-15,0 0-15 0,0-4 10 16,0 2 2-16,0 1-5 0,0-4 1 0,0 4 1 16,0-7 4-16,0 7 40 0,0-7-53 15,0 7 12-15,0-7-10 0,0 3 18 0,0-3-15 16,0 0 10-16,0 8-18 0,0-8 7 0,0 6 4 16,0-6 7-16,0 0-6 0,0 0 6 15,0 0-23-15,0 6 15 0,0-6 3 0,0 0-5 16,0 0-3-16,0 0-10 0,0 0 2 0,0 0-30 15,0 5-8-15,0-5-15 0,0 0-21 0,0 0-10 16,0 0-90-16,0 0-155 16,11-10-390-16,-7 5 74 0</inkml:trace>
  <inkml:trace contextRef="#ctx0" brushRef="#br0" timeOffset="15310.5">25821 5836 153 0,'11'-1'69'0,"-11"1"51"0,0 0-50 0,10-1 83 16,-10 1-2-16,6-2 10 0,-6 2 8 15,0 0-82-15,8-4-7 0,-8 4 7 0,0 0 72 16,7-3-21-16,-7 3-15 0,6-4 5 0,-6 4 0 16,3-4 10-16,-3 4-18 0,4-6-7 0,-1 4-16 15,0-4-2-15,-3 6-11 0,1-8 11 16,3 4-13-16,-4-1 18 0,0 5-11 0,0-8 6 16,0 8-16-16,0-10-12 0,0 10-16 0,-4-7 10 15,4 5-32-15,-4-4-9 0,-2 3 13 0,6 3 6 16,-11-2-24-16,-2 2 3 15,3 2 18-15,-1-1-26 0,-3 1-5 0,-2 4 11 0,1-4-14 16,-1 7 6-16,2-3 23 0,0 3-24 0,0 1 6 16,-2-1-16-16,5 3 9 15,1-3-14-15,0 2 5 0,3 1-7 0,0-3 10 16,3 1 0-16,-2-2 3 0,6 1-8 0,0-5 5 16,0 3 2-16,3-1-4 0,1-3-6 0,2 3 16 15,2-5-1-15,2 4-7 0,-1-4-5 16,2-1 3-16,0 0 17 0,2-1-13 0,1-2-7 15,-1 0-2-15,3 0 4 0,-4-3 8 0,2 3 0 16,-4-3 3-16,3 0-8 0,-2 4 8 0,-1-4-3 16,-3 3 5-16,5-2-2 0,-7 1-65 15,2-1 6-15,-4 3 77 0,4-4 15 0,-3 3-3 16,-1-1-20-16,-3 4 23 0,7-4-23 0,-7 4 2 16,6-6-14-16,-6 6 11 0,0 0 4 15,4 0-11-15,-4 0 0 0,0 0-7 16,-1 14 10-16,1-14 0 0,-6 16-11 0,3-6 1 15,0 2-1-15,2 1 11 0,-5 3-5 0,2 1 5 16,0-1-6-16,1 1 1 0,0 0 2 0,2-1 3 16,-2 1-8-16,3 0-15 0,-3-1-3 15,3-5-7-15,0 3-11 0,0-1 8 0,3 0-10 16,-3-3-16-16,3 4-2 0,-2-3-3 0,-1-3-41 16,3 2-10-16,0-1-43 0,0-1-24 0,-2-1-145 15,-2-1-57-15,2-2-376 16,3 0 34-16,2-2 104 0</inkml:trace>
  <inkml:trace contextRef="#ctx0" brushRef="#br0" timeOffset="16013.8">26187 5854 739 0,'3'-4'241'0,"1"-3"-52"0,-4 2-12 0,0 5-29 16,1-9 6-16,-1 6-3 0,0 3-28 0,0-9-11 16,0 9 1-16,-1-6-16 0,1 6-17 15,-7-4-1-15,4 0-12 0,-4 2-1 16,7 2-12-16,-14-1-18 0,14 1 71 0,-20 3-9 16,10-2-9-16,2 4-15 0,-2-1-2 0,1 3-3 15,-2 1-7-15,4-1-14 0,-3 0-4 0,3 4-11 16,0-3 3-16,0 2-16 0,1 1-2 15,2-2 13-15,1 0-21 0,3 1-2 0,-3-3-8 16,3 2 13-16,3 0-1 0,0 1-4 0,0-2 2 16,1 0-5-16,2 1-5 0,-2-1 8 0,6-1-5 15,-3 0-1-15,0 1 1 0,0-1 5 16,4-3-8-16,0 2-3 0,-1 0 13 16,-1-1-7-16,-2 1-1 0,0-2-2 0,2 1 5 15,-1 2-7-15,-2-4 7 0,1 3-13 0,-3 1 16 16,-1-2-18-16,0 2 5 0,-6 0-6 15,3 1-12-15,-7 2-2 0,1 3-6 0,-1-4-10 16,-4 1 8-16,1-2 5 0,0 2 2 0,-4-2 18 16,4-1-12-16,0 0-3 0,-1-3 8 0,3 2 15 15,-1-5-16-15,-1 5 8 0,3-6 8 16,1 1-7-16,6-1 4 0,0 0-2 0,-10-7 10 16,10 7-12-16,-3-8 4 0,3-1-2 0,3 1-3 15,-3-3-2-15,6-1 10 0,1-1 0 16,0-2-10-16,5-3 10 0,0 1-3 15,1-1 3-15,1-3 3 0,1 3-11 0,1-2 3 16,2-2 10-16,-5 5 8 0,0 0 0 0,4 1-3 16,-4 0 0-16,-2 4 8 0,-1-1 8 0,0 3 4 15,-2 1 4-15,-1 0-4 0,-1 2 6 16,-2-2-20-16,-1 2 1 0,3 1-1 0,-5-1 2 16,3 3-11-16,-4-2 14 0,0 6 2 0,0-8-23 15,0 8 2-15,-4-5 6 0,4 5-5 16,-10-3-8-16,10 3 12 0,-10 0 1 15,10 0-8-15,-13 0-3 0,13 0-15 0,-15 3 3 0,9-1 0 16,2 1-31-16,-3 1-26 0,0-2-10 0,3 2-15 16,1 0-52-16,0 2-66 15,-3-1-94-15,6 1-495 0,3-2 92 0,-3 0 70 16</inkml:trace>
  <inkml:trace contextRef="#ctx0" brushRef="#br0" timeOffset="16248.53">26494 6017 734 0,'0'0'207'0,"0"0"-15"15,0 0-28-15,8-8-10 0,-4 3-21 16,-4 5-13-16,9-4 1 0,-5 0-22 15,4 1 27-15,1 1-34 0,-2-3-23 0,3 3 5 16,1-4-15-16,-1 4-18 0,0-1 0 0,1 0-33 16,1 0-6-16,-2-1-20 0,1 2-69 15,0 1-28-15,0 0-59 0,1 1-41 0,-2-2-509 16,1 2 63-16</inkml:trace>
  <inkml:trace contextRef="#ctx0" brushRef="#br0" timeOffset="16778.55">26977 5786 760 0,'3'-2'212'0,"-3"2"-2"0,3-5-49 16,-3 5-7-16,0 0-11 0,0 0-30 15,0 0 2-15,0 0-28 0,0 0 8 0,0 0-24 16,0 0-4-16,-13 16-3 0,7-10-18 0,1 2 18 16,-1-4 3-16,-1 4-32 0,1-1-14 15,-1 0 12-15,3 0-2 0,-3 1-5 16,3-4-6-16,-2 2-2 0,3 0-18 0,0-2-3 16,-1 1-7-16,0-2 10 0,1 3-18 0,3-6 21 15,-4 4-6-15,1 0-7 0,3-4 15 0,-3 4-7 16,3-4 2-16,0 5 2 0,0-5-17 15,0 0 7-15,0 0 3 0,3 6 10 0,-3-6 0 16,0 0 8-16,10 2-31 0,-10-2 28 0,11 0-7 16,-11 0 5-16,13 0 4 0,-13 0-1 0,14 0-11 15,-7 0 2-15,0 1 6 16,2 0-3-16,2 4 0 0,-4-4 5 0,3 3-7 16,1 0-11-16,-2-1 3 0,-2 3 0 0,3-2 10 15,-2 1 0-15,-1 2-10 0,2-3-3 0,-5 2 14 16,3 0-17-16,-3-2 16 0,-1 2 6 15,-3 2-4-15,0-4-7 0,-3 3 8 0,-1 1 10 16,-4 0-23-16,-4 2-3 0,1 1 0 0,-6-2 11 16,4 0-18-16,-2 0-14 0,-1-1-29 15,-2 0 4-15,-2-1-31 0,6-3 9 0,-3 2-27 16,3-5 3-16,0 2-48 0,1-3-1 0,3-2-526 16,-1 0 14-16</inkml:trace>
  <inkml:trace contextRef="#ctx0" brushRef="#br0" timeOffset="17012.43">26936 5816 634 0,'0'0'208'16,"3"-6"-22"-16,-3 6-14 0,0 0-11 15,4-7-10-15,2 4-28 0,-2 1-5 0,2-3-11 16,-1 3 1-16,1-3-26 0,1 3-18 0,0 0-26 16,2-2-2-16,2 2-33 0,-1 1-37 15,0-3-91-15,4 3-36 0,-2-1-83 16,1 1-457-16,3 1 66 0</inkml:trace>
  <inkml:trace contextRef="#ctx0" brushRef="#br0" timeOffset="17608.47">27295 5825 895 0,'0'0'264'0,"0"0"-26"16,0 0-18-16,0 0-30 0,0-7-11 0,0 7-20 15,0 0-11-15,12-5-10 0,-7 3-25 16,1 0 2-16,-6 2-15 0,14-2-26 0,-3-2 3 16,-1 4-5-16,1-3-24 0,2 3-2 0,0-2 11 15,-2 2-11-15,-1 2-8 0,3-2-20 0,-2 0 28 16,-1 3-28-16,0-2 10 0,1 4-25 16,-4-3-8-16,-1 4 12 0,1-2-12 0,-3 1 3 15,1 3 2-15,-4-4-13 0,-1 3-3 0,-3 1-2 16,-4 0 13-16,5-1-5 0,-6 3-15 15,1-3 4-15,1 0 16 0,-2 1-8 16,1 1 0-16,-1-5 6 0,0 4-1 0,0-1 3 16,2-1-8-16,2-4 3 0,-2 4 15 0,4-3-5 15,-3 2 13-15,5-5-11 0,-4 4 6 16,4-4 2-16,-7 5-2 0,7-5-3 0,0 0 21 16,0 0-29-16,0 0 8 0,0 0 5 0,0 0-10 15,16 7 8-15,-11-7 2 0,-5 0-10 16,13 1 16-16,-5-1-6 0,1 1-8 0,0 2 6 15,-4 1-3-15,3-3 0 0,2 2-2 0,-1 2-1 16,-1 2-4-16,-1-2 7 0,-1 2 3 16,-2 0-3-16,-1 1 8 0,0 2-13 15,-3-2 10-15,-3 2 3 0,0-2-16 0,-1 4 24 16,-3-3-14-16,-3 2-7 0,0-1 0 0,-3-2-5 16,1 4 10-16,-1-5-18 0,-4-1 13 0,4 1 11 15,1 0-16-15,-4 0-6 0,3-6 14 16,-1 1-18-16,1 2 7 0,-2-4-7 0,5 0-1 15,-4-3 1-15,4 2-11 0,0-2-12 0,-1 1-16 16,4-4 11-16,-2 0-29 0,5 4-25 16,-2-4-21-16,6 3-38 0,0-6-64 15,3 3-556-15,1 0 57 0,2 2 86 0</inkml:trace>
  <inkml:trace contextRef="#ctx0" brushRef="#br0" timeOffset="17903.71">27917 5961 749 0,'0'0'300'0,"0"0"-41"0,7-2-19 0,-7 2-25 16,0 0-36-16,0 0 6 0,7-2-29 0,-7 2-8 15,0 0-15-15,6-3-12 0,-6 3-19 16,7-1-10-16,-7 1-18 0,14-2-2 16,-7 1-28-16,3 1-24 0,0 0-15 0,0 0-43 15,-10 0-21-15,18 0-49 0,-11 3-43 0,2-2-35 16,-5 4-96-16,3-3-440 0,-3 4 28 0,-1 0 72 16</inkml:trace>
  <inkml:trace contextRef="#ctx0" brushRef="#br0" timeOffset="18092.43">28005 6092 486 0,'0'0'210'16,"0"0"-21"-16,-6 1 6 0,6-1-24 0,0 0 11 16,0 0-59-16,0 0-8 0,-3 5 16 0,3-5-16 15,0 0-13-15,0 0-7 0,0 0-16 16,0 0-5-16,0 0 1 0,0 0-17 0,0 0-4 15,13 2-8-15,-13-2-35 0,14 0-45 0,-14 0-40 16,21 0-51-16,-11 0-80 0,3-2-166 0,4 0-336 16,0 2 106-16</inkml:trace>
  <inkml:trace contextRef="#ctx0" brushRef="#br0" timeOffset="19060.05">28897 5850 675 0,'-1'-5'292'0,"1"5"-23"0,-2-9-13 0,-1 7-18 16,3 2-41-16,0-9 3 0,0 9-26 15,-3-5-31-15,3 5-41 0,0 0-4 0,0 0-1 16,0 0-10-16,0 0 10 0,-7 14-23 0,4-6-15 16,0 3 0-16,-2 2 3 0,-1 3-14 15,2 0 1-15,-2 3-13 0,-1 2 15 16,-1 1-23-16,2 2-15 0,-4-5-16 0,6 3-4 16,-2-3-4-16,0-2-7 0,1-2-2 0,-1-3-8 15,2 0 15-15,1-2-10 0,0-1 15 16,1 0 16-16,0-2-8 0,-2-4 3 0,4 1 2 15,0-4 0-15,0 0-5 0,0 0 2 0,0 0 14 16,0 0-6-16,0 0 13 0,0 0 21 16,14-13-37-16,-10 10 9 0,-1-2-6 0,3 1 0 15,-2-2 5-15,0 4-4 0,2-4-1 0,-2 1-2 16,2 0-6-16,-2 3 8 0,3-3-5 0,3 3 8 16,-3 0-8-16,3-2-2 0,4 2-3 15,-1 1-10-15,1 1-11 0,-3 0 3 0,6 0 11 16,-1 0-16-16,-1 0 2 0,1 0 11 15,-2 1-23-15,-3 1 4 0,2-2-1 16,1 0 7-16,-4 1-8 0,0-1 3 0,1 0 2 16,-11 0-10-16,16 0 11 0,-12 0 2 0,6-1 2 15,-10 1 1-15,7-3-1 0,-3-1 14 0,-4 4 4 16,6-8 6-16,-1 5-14 0,-5-3 22 16,2 2-6-16,-2 4 15 0,-4-9 1 0,1 3 27 15,0 0-4-15,0 3-3 0,3 3 5 0,-4-9-3 16,-2 5 1-16,2 1 2 0,4 3 0 15,-3-6-23-15,3 6-5 0,-6-1 15 0,6 1-12 16,0 0-8-16,-12 6-1 0,9-4 4 16,-3 5-6-16,5 3 3 0,-2-2-11 0,-1 2 6 15,1 3 10-15,2-4 0 0,-2 5-18 16,3-3 10-16,-3 3-5 0,3-2-12 0,0 3 9 16,3-1 8-16,-3-1-7 0,4 1-26 0,-4-3-8 15,3 3-15-15,4-1-13 0,-3-1-28 0,2-1-64 16,-2 1-102-16,5-1-554 0,-1-3 65 15,2 0 71-15,-3-1 57 0</inkml:trace>
  <inkml:trace contextRef="#ctx0" brushRef="#br0" timeOffset="19548.5">29575 5934 903 0,'0'-6'297'0,"0"6"-28"0,0 0-29 15,0 0-14-15,0-5-114 0,0 5-4 16,0 0-3-16,0 0-34 0,0 0-4 0,0 0 2 16,0 0-13-16,-17 13-4 0,14-6-1 0,-5 3 8 15,2-3-11-15,-1 1-14 0,2 2-27 0,-3-3 19 16,0 1-21-16,5 0 0 15,-4 0 0-15,4-6 8 0,0 5-21 0,-1-2-2 0,1 0 2 16,-1-1 13-16,2-1-12 0,2-3 2 16,-8 7 0-16,8-7-3 0,-1 4-2 15,1-4 28-15,-1 5-13 0,1-5-5 0,0 0-13 16,0 0 8-16,10 3-8 0,-10-3 13 0,12-1 5 16,-12 1-5-16,14 0 0 0,-4 0 8 0,-10 0-11 15,17 0 8-15,-7-2-10 0,6 4 5 16,-5-2-7-16,1 0 9 0,1 4 6 0,-3-2-1 15,4 0-7-15,-1 0 3 0,-2 2-3 0,2 2-18 16,-3-1 23-16,-2 1-15 0,2 2 15 16,-2 0-2-16,-6 1 4 0,1 0-2 15,-3 1-2-15,-3 4-16 0,-4-3 11 0,-3 3-19 16,-4 3-7-16,1-1-23 0,0-5 7 0,-5 6-45 16,3-3-34-16,-1-2-49 0,-1 1-7 0,3-5-15 15,0 1-490-15,1-1 24 0</inkml:trace>
  <inkml:trace contextRef="#ctx0" brushRef="#br0" timeOffset="19799.91">29582 5953 783 0,'0'-3'309'0,"0"3"-30"16,4-8-28-16,-4 4-36 0,0 4-15 0,6-6-11 16,1 0-25-16,3 1-20 0,1 0 4 15,5-1-33-15,2-1-7 0,9-1-19 0,7-1-20 16,3 1-28-16,1 3-46 0,17-7-61 0,0 4-93 16,-8 3-271-16,-5-1-320 0,11-4 26 0,-9-1 102 15</inkml:trace>
  <inkml:trace contextRef="#ctx0" brushRef="#br0" timeOffset="23477.43">22488 10183 289 0,'0'-5'166'16,"0"5"-23"-16,3-3 3 0,-3 3-10 15,0 0-18-15,1-7 0 0,-1 7-19 0,0 0-9 16,0 0 5-16,0-5-8 0,0 5-8 0,3-5-10 16,-3 5 3-16,0 0-26 0,0 0 15 0,-3-7-7 15,3 7-18-15,0 0 2 0,0 0 13 16,0-8-7-16,0 8 17 0,0 0-9 16,0 0-17-16,0-5-65 0,0 5 9 0,0 0 14 15,0 0 7-15,0 0-26 0,0-5 21 16,0 5 10-16,0 0-10 0,0 0-10 0,0 0-9 15,0 0 27-15,0 0-18 0,0 0 2 0,0 0 0 16,0 0-5-16,0 0-7 0,-1 18 37 0,1-11-17 16,-3 3 0-16,3 5 0 0,-3 1 10 15,0 0-7-15,3 2 25 0,-7 5-39 0,4 2 14 16,-1 0-1-16,-3 0-2 0,4 2 20 0,-4 3-22 16,3 0-9-16,-2 3 11 15,2-8-2-15,-3 6 17 0,4-5-33 0,-1-1 23 0,-2 0 2 16,3-1-2-16,-1-5 13 0,1 2 28 15,-1-2-51-15,4-2 20 0,-4-1 8 0,4-4-15 16,0 1 7-16,-3-3-3 0,3 0-4 16,-3 2 0-16,3-4-6 0,0-3 26 0,-1 2-20 15,1 0 12-15,0 1-5 0,-3-5 8 0,3-3 8 16,0 11 2-16,0-11-8 0,0 6 24 16,0-6 17-16,0 7-35 0,0-7 66 0,0 4-2 15,0-4 15-15,0 0-41 0,0 0-11 0,0 0 1 16,0 0-8-16,0 0-18 0,0 0-15 0,0 0-49 15,18-4-33-15,-18 4-51 0,6-4-116 16,-5-1-132-16,2 4-369 0,3-2 45 16,-3-1 104-16</inkml:trace>
  <inkml:trace contextRef="#ctx0" brushRef="#br0" timeOffset="24795.24">25746 6717 345 0,'0'-6'131'15,"0"6"40"-15,0 0 44 0,0 0-20 0,-3-4-24 16,3 4-2-16,0 0-15 0,0 0-6 16,0-6 3-16,0 6-82 0,0 0-7 0,0 0-3 15,0 0-1-15,-3-5-22 0,3 5 15 0,0 0-17 16,0 0-11-16,0 0 2 0,0 0-14 0,0 0 19 16,0 0-17-16,-4 19 10 15,1-13-2-15,3 5-16 0,-4 0 13 0,3 6-16 16,-2 1 6-16,0-2 12 0,0 5-25 0,0-2 21 15,-1 0-11-15,1 4 5 0,0-5 0 16,-1 3 11-16,0-4-24 0,1 1 6 0,3-2 15 16,-4 0-18-16,4-5 0 0,0 5 7 0,0-7-30 15,0 2-15-15,0 2-3 0,3-2-10 0,-2-3-31 16,2 2-41-16,1-3-46 0,0-1-56 16,2-4-131-16,1 4-320 0,-1-5 90 15</inkml:trace>
  <inkml:trace contextRef="#ctx0" brushRef="#br0" timeOffset="25471.72">25994 6746 834 0,'0'-4'256'15,"0"-3"-15"-15,0 7-26 16,-2-9-18-16,-1 4-10 0,3 5-16 0,-3-6-28 16,3 6-17-16,-7-5-24 0,3 4-5 0,4 1-10 15,-10 0-5-15,10 0-10 0,-13 1-8 0,5 0-13 16,1 5 11-16,-2-2-29 0,2 3-2 16,-1-1-3-16,2 2-8 0,-1 0 6 0,1 2-11 15,-1-2 3-15,2 3 0 0,-1 1-5 0,3-2 7 16,-1 0-15-16,4 2 1 0,-3-1-19 15,3-1 18-15,0 3 3 0,0-3-14 0,3 1 9 16,0-3 7-16,1 4-5 0,-1-3 3 0,5 1-3 16,-2-2-5-16,-2 1 5 0,4-1-5 0,-3 0-10 15,3 1 15-15,-2-3-7 0,1-2 4 16,-1 5-4-16,-2-3-3 0,5 1-1 0,-4 1 4 16,-2-4-8-16,1 2 10 0,-1 1 10 15,0-2-18-15,0 2 6 0,-2 0-9 0,-2 0 1 16,-2 1-15-16,0 1-11 0,0-1 23 15,-1 0 3-15,-2-1-3 0,2-3-13 0,-3 3 16 16,3 0-3-16,-2-4 3 0,2 1-3 0,-2-2 11 16,-2 0 2-16,8-2 10 0,-7 0 8 15,7 0-28-15,0 0 4 0,-12-7 4 0,11 3 4 16,1-3-12-16,1 0 13 0,-1-1-6 16,3-3 1-16,3 1 4 0,-2-5-2 0,7-1-13 15,-2-1 6-15,2-2 22 0,2-2-10 0,-2 2-7 16,2 1-9-16,1-3 11 0,-1 4-20 15,1 1 10-15,-1-1 7 0,-2 0 11 0,-4 7-13 16,3-3 25-16,-3 2 8 0,0 1-7 0,-3 2-1 16,-1 0-2-16,2-1-15 0,-4 1 4 15,0 2 1-15,-1-1-8 0,0 3 5 0,0 4 3 16,-1-14 2-16,0 12-12 0,-4-3-1 0,1 2 6 16,-3 0 4-16,7 3-2 0,-10-5 3 15,3 5-8-15,7 0-5 0,-10 0-21 0,10 0-2 16,0 0-23-16,-17 3-36 0,14 1-62 0,3-4-58 15,-7 3-136-15,7-3-404 0,7 6 38 16,-7-6 89-16</inkml:trace>
  <inkml:trace contextRef="#ctx0" brushRef="#br0" timeOffset="26051.78">26273 6719 683 0,'0'0'269'0,"0"0"-24"0,0 0-7 15,-1-4-25-15,1 4-31 0,0 0-16 0,0 0-2 16,0 0-31-16,0 0-13 0,0-6-17 0,0 6-6 16,0 0 5-16,0 0-27 0,7-5-1 15,-7 5 8-15,11-1-26 0,-11 1-15 16,16 0 8-16,-9 0-16 0,-7 0 8 0,18 0-3 15,-9 0-10-15,1 0-5 0,-2 1 6 0,-1 2-19 16,3-1-3-16,-1 0 4 0,-4 2-14 16,2-2-10-16,-4 2-10 0,3 1 8 0,-5 1-11 15,-1 2-2-15,-1-4-5 0,-2 5-3 0,0-1-15 16,-2 0 2-16,-3 1-2 0,1 3 25 0,-1-4-9 16,-1-2 7-16,2 5-3 15,0-5-2-15,-1 1 9 0,2-1-4 0,0 1 0 0,2-4 26 16,-2 3-16-16,1-3 5 0,2 3-2 15,0-4-3-15,3-2 15 0,-4 6 6 16,4-6 2-16,0 8-8 0,0-8 16 0,3 3 0 16,-3-3 12-16,7 6-7 0,-2-5-2 0,-5-1-4 15,13 5-4-15,-4-3 15 0,1-1 0 0,-5 0-7 16,5 5 7-16,0-5-13 0,0 2-10 16,-1 2 18-16,-4-3-31 0,6 4 23 0,-5 0-2 15,1-1-11-15,-4 1 16 0,1 2-8 0,-4-2 13 16,0 0 3-16,0 5-3 0,-1-2 7 15,-5 1-2-15,0-2-13 0,2 0-2 0,-4 1 5 16,-1-1 10-16,2 0-3 0,-3-1-12 16,-1-3 7-16,1 3-4 0,-4-1 7 0,4-2-11 15,-3 0 9-15,2-1 2 0,1-2-18 16,0 4-21-16,-1-4 16 0,1-1-21 0,3 1-12 16,-3 0-16-16,10-1-81 0,-10 0-24 0,10 0-64 15,0 0-38-15,-7-2-507 0,7 2 57 16,0 0 104-16</inkml:trace>
  <inkml:trace contextRef="#ctx0" brushRef="#br0" timeOffset="26321.52">26703 6950 591 0,'0'0'238'0,"0"0"-15"16,2-6-47-16,-2 6-4 0,0 0-16 0,0 0 5 16,2-2-36-16,-2 2-14 0,0 0-14 0,0 0 0 15,6-6-23-15,-6 6 6 0,8-1-11 16,-8 1-21-16,10-1 6 0,-2-1-3 0,-3-2-5 16,6 4 6-16,-1-3-32 0,0 1 1 0,1-2-11 15,2 3-18-15,-2 0-15 16,2 0-38-16,-3 0-60 0,1-3-76 0,-4 4-95 15,3 0-427-15,-4 0 49 0</inkml:trace>
  <inkml:trace contextRef="#ctx0" brushRef="#br0" timeOffset="27117.74">27374 6807 688 0,'3'-7'259'16,"-3"0"-103"-16,0 0-8 0,0 3-15 15,0-3-5-15,-3-1-2 0,3 2-34 0,-1-1 20 16,-5 3-9-16,1-4-8 0,-1 2-11 0,1-1-5 16,-6 3-15-16,3-2-10 0,-5 3-13 15,3-2 5-15,-4 3-7 0,3 0-1 0,-6-1-7 16,4 2 12-16,0 1-20 0,-2 0 11 0,2 4-11 16,-1-1-16-16,0 3 9 0,0-1 7 15,1 2 0-15,-1 5-5 0,4-2-3 16,0 0-13-16,2 1 6 0,-1 2-5 0,5-4-8 15,1 1-16-15,0 3 29 0,3-6-24 0,0 2 9 16,0 0 12-16,6-4-8 0,-2 2-2 16,2-1-10-16,5-4 10 0,-1 4-6 0,0-5 11 15,1 0-10-15,2 1 8 0,-3-2-16 0,4-2-3 16,-4 0 29-16,1 1-5 0,2-4-3 16,-3 3-16-16,1-4 11 0,-4 3 0 0,3-3 0 15,-1 3 20-15,-1-3-5 0,-4 0 8 0,2 3 10 16,-2 0 3-16,2-2-8 0,0 2-10 0,-4-2 41 15,-2 5-23-15,8-6-21 0,-6 5 20 16,-2 1-1-16,3-5-6 0,-3 5-8 16,6-4-10-16,-6 4-2 0,0 0-3 0,0 0-13 15,0 0 21-15,8 15-11 0,-8-9-10 0,0 2 21 16,0 3-11-16,0-2 14 0,0 2-1 16,0 2 8-16,0-2-26 0,0 3 5 0,0-2 6 15,-4 2 15-15,4 2-8 0,0-4-12 0,0 7-16 16,-3-6 7-16,3 1 4 0,0-2-11 15,0 1-13-15,0 2-20 0,0-4-18 0,0 3-8 16,0-3-38-16,3 0-28 0,-3 1-29 0,0-3 3 16,4 0-28-16,-1-7-5 0,1 5-477 15,-1-1 37-15</inkml:trace>
  <inkml:trace contextRef="#ctx0" brushRef="#br0" timeOffset="27813.04">27650 6823 634 0,'0'-6'223'0,"0"0"-11"15,0 6-27-15,0-8 17 0,0 5-33 16,0 3-16-16,-3-8-1 0,3 8-37 15,-3-8-8-15,-1 3 3 0,4 5-23 0,-7-3-2 16,7 3-11-16,-10-3-25 0,6 1 12 0,4 2-15 16,0 0 0-16,-23 5 0 0,16-2-20 15,-4 2-6-15,6 2 11 0,-6-2 13 0,4 3-42 16,-1-1-4-16,2 3-4 0,-1 1 9 0,3-2 0 16,-2 0-14-16,0 0 22 0,4 0-11 0,-1 1 2 15,0 2-10-15,0-2 6 0,3-1 2 16,3-1 33-16,0 3-28 0,0-3-10 0,-1 2-5 15,4-2 2-15,0 4 3 0,-2-3-5 16,3-2-3-16,-1 2 13 0,2 0-5 0,-1-2 13 16,2 1-16-16,-2-2 13 0,1 1-23 15,1 0 8-15,-2 0 0 0,0 0 15 0,0-2-8 16,-3 1-10-16,2 0 3 0,-2 2 0 0,-1-4 5 16,0 2 2-16,-3 2-20 0,0 0-7 15,-3 1-6-15,0-1-26 0,1 0 3 0,-6 1-12 16,1-1 12-16,-4 0-38 0,1 1-13 0,-4-1 7 15,4-4 24-15,0 1-26 0,-1 1 18 16,1-3 10-16,2-2 8 0,-3-1 20 0,11 0 11 16,-15-2 10-16,9-3-6 0,4 2 9 0,-3-2 15 15,5-1-13-15,0-5 23 0,0 0-3 16,6-3 39-16,-2 2-31 0,3-4 8 0,4-1 0 16,-2-1-1-16,3-4 6 0,0 4 3 15,-1 1 20-15,2-6-16 0,1 5 1 0,-1 0 2 16,5-4 0-16,-5 4 6 0,1 0 6 15,1 4 9-15,-3-3-5 0,-2 6-14 0,0-3 1 16,-3 4 13-16,1 1-27 0,-2 1 30 0,1-1 1 16,-4 1-7-16,4 0 0 0,-3-1-10 15,-1 2-21-15,-2 0 16 0,-1 0 4 0,0 3-19 16,0-4 1-16,-4 2 6 0,0 2-18 0,0-2 0 16,-5 1 8-16,2 1-5 0,0-2-1 15,-3 6-10-15,3-2 14 0,-3 2-12 16,10 0-24-16,-16 0-9 0,5 1-48 0,0 0-41 15,4 4-99-15,-3-3-495 0,5 3 48 0</inkml:trace>
  <inkml:trace contextRef="#ctx0" brushRef="#br0" timeOffset="28443.88">28255 6911 560 0,'0'0'166'0,"0"0"-4"15,0 0-22-15,0 0-22 16,0 0 84-16,0 0-15 0,0 0-28 0,0 0-23 16,0 0-8-16,0 0-11 0,0 0 1 0,0 0-15 15,0 0-22-15,27-4-1 0,-23 0-1 16,6 4-5-16,-10 0-7 0,14-2-11 0,-4 1-12 16,0 1-16-16,-1 0-36 0,-9 0-30 0,13 0-52 15,-4 0-58-15,-2 1-19 0,-7-1-96 16,10 6-497-16,-4-3 120 0,-4 2 12 0</inkml:trace>
  <inkml:trace contextRef="#ctx0" brushRef="#br0" timeOffset="28695.2">28240 7078 709 0,'-2'6'197'16,"2"-6"-11"-16,0 0-19 0,0 0-8 0,0 0-14 16,-6 1-22-16,6-1 3 0,0 0-16 15,0 0-5-15,0 0-44 0,0 0 29 16,0 0-13-16,0 0-8 0,0 0-8 0,0 0-10 0,23-1 1 16,-23 1-14-16,20-5 3 0,-10 4-16 15,2 1-22-15,1-3-31 0,4 3-28 16,-3-1-93-16,3-2-61 0,3 1-547 0,-2 1 35 15,4 0 138-15</inkml:trace>
  <inkml:trace contextRef="#ctx0" brushRef="#br0" timeOffset="30810.54">29052 6841 491 0,'7'-7'200'0,"-4"1"53"16,-2 3-15-16,5-1-2 0,-3 0-39 0,-3 4-18 16,4-8 0-16,-1 3 18 0,0 2-64 15,0-2 36-15,-2 1-120 0,-1 4-8 0,7-7 15 16,-7 4 0-16,0 3-7 0,0-7-11 16,0 7 8-16,-3-8-17 0,3 8-17 0,-6-6 24 15,-2 4-15-15,1 2 9 0,7 0-27 16,-17-2 20-16,7 4-20 0,0-2 7 0,-1 2-2 15,1 2 7-15,-3-2-10 0,2 2-10 0,1 0 5 16,0 0 5-16,-1 2-13 0,4 0-2 16,0-1 5-16,-3 2 5 0,6 1 5 0,1-1-31 15,-3 3 34-15,6-3-28 0,0 1 4 0,0 2 9 16,3 2-14-16,0-2 19 0,4-1-32 16,3 1 27-16,-1 3 2 0,-1-3-3 0,6 1 13 15,0 3-23-15,3-2 16 0,0 1 12 0,2-2-20 16,-7 3 2-16,8-3 16 0,-7-3-11 0,2 5 0 15,-5-3 3-15,4-2-10 0,-4 3 0 16,0-3 0-16,-2 5-3 0,-5-3 21 0,0-2-6 16,-3 3-7-16,-3 1 0 0,-1 1-8 15,-6 0-5-15,-1-1-2 0,-6 2-6 0,4-3-7 16,-2 2 20-16,-1-4-7 0,2 0-6 16,-1-1 13-16,-4-4 11 0,6 0 63 0,2-1 8 15,-3-2 0-15,1 2-18 0,-1-6 1 0,4 2 6 16,0-2-4-16,3-3-26 0,0-2 3 15,4 0-5-15,2-2-3 0,1 1-13 0,1-6 13 16,2 0-5-16,4 2-5 0,3-3-3 0,0-6 10 16,3 4-35-16,2-6 38 0,6 5-13 15,-2-6-2-15,2 7-5 0,-4-3 17 16,4 2-12-16,-4 1-6 0,-3 2 9 0,3 0 4 0,-4-1-7 16,1 7-3-16,-4-4 13 0,0 5-6 0,-3-2 4 15,1-1 2-15,-2 4-13 16,-2-1 18-16,2 1-10 0,-1 0-13 0,-3 3 5 15,-2-2 15-15,4 0-15 0,-8 1-2 0,4 1 0 16,-2-1 2-16,-3 4-8 0,-2-4 11 0,-2 1-11 16,-2 4-4-16,1-2 9 0,-3 1 6 15,2 2-18-15,0-2-11 0,-3 2-5 0,1 2-12 16,0 0-11-16,2-2-30 0,1 1-5 0,0 2-57 16,3 2-20-16,0-3-31 15,-3 3-128-15,10-3-464 0,3 3 106 0,-3-5 46 16</inkml:trace>
  <inkml:trace contextRef="#ctx0" brushRef="#br0" timeOffset="31310.69">29555 6817 532 0,'3'-2'215'0,"-3"2"-28"0,0 0-5 0,0 0-26 16,0 0-16-16,0 0-14 0,0 0-21 16,0 0-8-16,0 0-2 0,0 0-3 15,0 0-23-15,-11 14 3 0,5-7-31 0,2 0 18 16,-2 1-8-16,2 0-10 0,-2 0-5 0,-2 0 17 16,5 1-32-16,-4-3 7 0,4 0-2 15,-1-1-29-15,1 3 6 0,-4-6 9 0,6 4-17 16,-5-2 15-16,6 1-15 0,-3-2 16 0,3-3 24 15,-2 7-50-15,2-7 20 0,0 6-5 16,0-6-2-16,0 0 12 0,2 6-10 0,4-4 2 16,-6-2-7-16,11 0 3 0,-11 0-1 0,16-2 8 15,-5 2 0-15,0-2 8 0,-1 2-3 0,4 0-12 16,-1-2 15-16,1 2-1 0,-1 2-9 16,0 0 7-16,-1 0-10 0,1 1 0 15,-2-2-2-15,-1 5 12 0,0 0-2 0,0-1-8 16,-3 3 5-16,-2 4 2 0,-3-2 14 15,-2 0-24-15,0 4 11 0,-2-3 2 0,-6 6-5 16,4-1 3-16,-6 0 5 0,0 2-16 0,-1-3 78 16,-2 2-19-16,-1-2-13 0,0 1 3 0,1-6-30 15,-1 0-19-15,2 0 1 0,0-3-16 16,-2-1-10-16,6 0-24 0,-1-5-9 16,-1-1-59-16,0-1-26 0,3-4-15 0,0-1-52 0,3 2-45 15,-2-5-395-15,6 0 26 16</inkml:trace>
  <inkml:trace contextRef="#ctx0" brushRef="#br0" timeOffset="31576.7">29602 6803 783 0,'3'-3'302'0,"0"-5"-31"0,-3 2-7 0,0 6-31 16,1-8-23-16,-1 5-16 0,0 3-97 0,4-8-4 16,-4 8-17-16,3-6 6 0,-3 6-15 15,0-4 2-15,0 4-13 0,4-7 3 16,2 3-15-16,1 0-19 0,7-2 21 0,1 4-12 16,4-4 4-16,7-3-15 0,3 1-10 0,8 0-26 15,1-1-20-15,-1 5-6 0,1-4-45 0,0 1-75 16,1-1-53-16,-10 7-556 0,2-4 82 15,-4 3 36-15</inkml:trace>
  <inkml:trace contextRef="#ctx0" brushRef="#br0" timeOffset="35944.18">10294 11148 266 0,'0'-5'115'0,"0"5"97"0,0 0-15 16,0-10-2-16,0 10-18 0,-3-3-3 0,3 3-105 15,0 0 23-15,0-7-18 0,0 7-12 16,0-5 7-16,0 5 0 0,0 0-18 0,0 0 13 15,-3-7-5-15,3 7-31 0,0 0 31 16,0 0-18-16,0 0-33 0,0 0 4 0,0 0-1 16,0 0 22-16,0 0-13 0,0 0 19 0,0 0-19 15,0 22 1-15,0-11-26 0,0 4 12 0,0 2 14 16,0 1-3-16,3 4-13 0,-3-4 46 16,0 7-49-16,3-1 16 0,-3-1-7 0,4 2-6 15,-1-1 0-15,-3-3 3 0,4 0-14 0,-4 0 24 16,3-3-5-16,-2 2-8 0,2-1 8 15,0-1-15-15,0-2 2 0,-3 1-6 16,1 0 22-16,2-2-24 0,-3-5 26 0,0 5-13 16,3-5-2-16,0 2 17 0,-3-1-22 0,1-4 20 15,-1 3 7-15,4-2-25 0,-1-1-8 16,-3 0 8-16,0-3 18 0,3 5-28 0,-2-4 8 16,2-2-6-16,-3 4-5 0,3-1-7 0,-3-6 2 15,3 7-13-15,-3-3 8 0,0-4-44 16,3 6-27-16,-3-6-119 0,0 0 19 0,4 2-523 15,-4-2 67-15</inkml:trace>
  <inkml:trace contextRef="#ctx0" brushRef="#br0" timeOffset="37140.05">25753 7818 604 0,'0'0'225'0,"0"0"-33"15,0 0 10-15,-3-8-23 0,3 8-82 0,0 0 11 16,0 0-24-16,0-4-4 0,0 4 4 16,0 0-15-16,0 0-2 0,0 0-3 15,-4-5-33-15,4 5 7 0,0 0-10 0,0 0-23 16,0 0 18-16,0 0 8 0,0 0-3 0,0 0-7 16,4 20-8-16,-4-10 7 0,0 0-10 0,-1 2 18 15,1 3-20-15,-3-2 2 0,3 2-7 16,-3 5-13-16,0-3 15 0,2 2 10 0,-2 3 0 15,0-3 16-15,-1-1-26 0,2 2-10 0,0-1 13 16,-1-1 2-16,0-1 8 0,3-1-10 16,-3-1 4-16,3-5-27 0,0 5-3 0,0-5 5 15,0 4-5-15,3-4-38 0,-3 1-18 0,3-1-46 16,2 0-100-16,-4-5-185 0,4 3-304 16,-2-1 92-16</inkml:trace>
  <inkml:trace contextRef="#ctx0" brushRef="#br0" timeOffset="37875.11">26112 7890 870 0,'0'0'240'0,"3"-8"-4"0,-3 2-26 16,0 6-26-16,-3-8-20 0,3 8-8 0,0-7-20 15,0 7-19-15,-6-4-6 0,2 0-19 0,-3 2 0 16,7 2-15-16,-10-2-13 0,6-1 0 16,4 3-16-16,-14 0 1 0,14 0-3 0,-13 3-8 15,13-3 1-15,-13 1-14 0,8 0-9 0,5-1 4 16,-10 5 1-16,4-3-14 0,3 1 4 0,-1 2-4 15,1-2 3-15,-1 3-7 0,0-3 5 16,4 4-3-16,0-1 5 0,0-1-10 0,0 2 0 16,3 1 5-16,-2-1-12 0,3 3 14 0,2-2 3 15,-2 2-7-15,2 0 10 0,1 0-16 16,1 0 8-16,1 4-7 0,-2-4-16 16,3 1 13-16,1 2 5 0,-1-4-5 0,0 1 0 15,1 3 12-15,-2-4-4 0,-2 0-8 0,1-2 5 16,-2 2-16-16,1 0 24 0,-3-1-8 15,-1 0-10-15,0-2 17 0,-3 1 1 0,0 1-10 16,-3 0 2-16,-4-1-6 0,4 3-1 0,-4-3 7 16,-2 1-3-16,0-1 3 0,-3 0-2 0,4-4 2 15,-2 4-6-15,0-6 1 16,-1 5 13-16,5-5-5 0,-1-1 2 0,7 0-8 16,-13 0-2-16,13 0 5 0,-11-7-8 0,10 5-2 15,1-4 5-15,0-2-5 0,1-1 5 0,5 1-3 16,-1-3 16-16,1-2-19 0,4 2 11 15,-3-4-10-15,7 0-3 0,-1 2 6 0,1-2-1 16,-1-2 8-16,2 2 5 0,-2-2-5 0,2 2 5 16,-2 3 3-16,-3-4 12 0,1 4 6 0,-2 1 10 15,-2 0-21-15,0-2 6 0,0 3 15 16,-3 0-24-16,-1 0-4 0,0 0 5 0,-3 0-13 16,0 2 5-16,-3 1 3 0,0 1-3 0,-5-2 0 15,3 1-10-15,-3 0 17 0,-2 4-12 16,-4-4 8-16,3 6-5 0,-1-3-6 15,0 1-5-15,-1 2 6 0,2-2-8 0,3 1-21 16,-3 2-13-16,11 0-32 0,-15 5-16 0,9-4-44 16,6-1-102-16,-11 7-72 0,12-4-486 15,-1 2 110-15,0-5 36 0</inkml:trace>
  <inkml:trace contextRef="#ctx0" brushRef="#br0" timeOffset="38545.28">26395 7885 767 0,'0'0'180'0,"0"-4"9"16,0 4-51-16,0 0-5 0,0-7-5 15,0 7 23-15,0 0-51 0,0-6 15 0,0 6-30 16,0 0 12-16,1-7-25 0,-1 7-21 0,0 0-10 16,3-5 10-16,-3 5-10 0,7-5 10 15,0 4-15-15,-7 1-10 0,10-1 7 0,-10 1-2 16,18-3-3-16,-12 3-28 0,-6 0 10 0,17 4-15 16,-8-4 18-16,-4 3-8 15,5 0-10-15,-3-1 0 0,0 1 7 0,-3 4 1 16,-1-4-16-16,3 4 10 0,-4-2 1 0,-2 3-1 15,0-5 1-15,-5 6-1 0,2-1-28 0,-1 2 3 16,-3 0-28-16,0-1 23 0,-1-3-8 16,-1 4-13-16,-4-1 26 0,3-3-11 0,3-1-2 15,-1 2 6-15,1 0 17 0,1-4 0 0,-1 4-10 16,1-4 5-16,2 2 5 0,0-2 15 16,4-3-7-16,-6 7-11 0,4-6-9 0,2-1 53 15,-5 6-41-15,5-6 2 0,0 0-1 0,0 6 1 16,0-6 14-16,0 0-9 0,0 0-7 0,6 5 26 15,-6-5-16-15,4 5 39 16,2-3-46-16,-6-2 17 0,8 6-2 0,-4-4-10 16,2 3 10-16,-1-3 13 0,-3 1-3 0,4 4 8 15,-1-1-5-15,-2-2-11 0,3 3 1 16,-5 1 15-16,2-1-5 0,0 0 2 0,-3 1 0 16,0 1 1-16,-3-2 12 0,0 2 5 0,-4 0-17 15,3-1-1-15,-6 1 23 0,0 0-7 0,3-1-18 16,-7 2-11-16,4-2 9 0,-4-1 9 15,4 1-30-15,0-5 30 0,-4 3-14 0,4-5-6 16,0 4 10-16,-1-3-8 0,1-2-4 0,0 0 15 16,10 0-16-16,-17-1-2 0,10-3-5 15,2 2-13-15,-4 0-13 0,7-3-23 16,-3 2-28-16,5 3-10 0,-3-9-11 0,3 3-53 16,0 6 25-16,3-8-38 0,2 6-502 0,-3-3 106 15</inkml:trace>
  <inkml:trace contextRef="#ctx0" brushRef="#br0" timeOffset="38832.75">26706 8103 952 0,'1'-3'258'16,"-1"3"-25"-16,3-6-15 0,-3 6-42 15,3-1 1-15,-3 1-29 0,5-7-4 0,1 4-21 16,-6 3 5-16,7-5-26 0,1 2-10 0,-6 2-15 16,7-4-3-16,-4 4-10 0,1-1-5 0,-6 2 2 15,11-5-12-15,-1 2-5 0,-10 3-21 16,12-1-46-16,-10 0-6 0,-2 1-24 0,14-3-27 15,-7 3-14-15,-7 0-78 0,12 0-63 16,-8 3-561-16,4-2 104 0,-8-1 27 0</inkml:trace>
  <inkml:trace contextRef="#ctx0" brushRef="#br0" timeOffset="39562.28">27155 7933 634 0,'0'0'287'0,"-4"-5"-28"0,4 5-32 15,-7-3 9-15,4-1-19 0,3 4 4 16,-4-3-42-16,4 3-18 0,0 0-10 0,-6-7-31 15,6 7-5-15,0 0 1 0,0-8-29 0,0 8-13 16,3-4 3-16,2-2-18 0,-3 4-11 0,4-3-4 16,2 2-1-16,-2 1-2 0,1-4-2 15,0 2-1-15,4 1-23 0,-1 1 8 0,0-3 6 16,3 4-4-16,-3-1-7 0,-3 2 0 0,4-2 5 16,2 2-5-16,-3 0-3 0,1 0-2 15,3 1-8-15,-2 0-15 0,-1 1-3 16,-1 3 0-16,1-2-15 0,-4 0-2 0,0 1 6 15,1 2-9-15,-5-1 10 0,0 2-2 0,-3-1-6 16,0 1-5-16,-3-2-2 0,0 3-14 16,-2 1-14-16,-2-1 30 0,1-1-31 0,-1 2 21 15,-1-1-2-15,-1 0-3 0,5-1-1 0,-2-1 17 16,-2-2 6-16,5 2 14 0,-4-3-5 0,4 3-3 16,0-3 25-16,3-3-15 0,-7 5 13 15,7-5 3-15,-3 3 10 0,3-3-6 0,0 0 9 16,0 0 7-16,3 7-8 0,-3-7 0 15,0 0 6-15,10 3-11 0,-10-3 11 0,10 0-11 16,-10 0 0-16,14 3 11 0,-9-2-21 16,0-1 10-16,2 1-8 0,0 4 9 0,0-3 1 15,3 1-6-15,-4 1 1 0,-1-1 6 0,4 4-8 16,-5-1 3-16,2-2-8 0,-2 4 13 16,-1-1-24-16,-3 0 22 0,0 1-6 0,-3 1-8 15,0 0 8-15,-1 1 6 0,-6-2-11 0,1 2-13 16,-3 3 15-16,-1-5-9 0,-1 1-6 0,4 0 13 15,-4-2 0-15,1-3 0 16,2 3 0-16,-1-4-10 0,1 1-6 0,-1-3 14 0,3-1 2 16,2 0-5-16,7 0-8 0,-17-1 10 15,13 0 8-15,-2-4-18 0,6 5 11 0,-10-1-3 16,8-2-16-16,-4-2-12 0,6 5-3 16,-3-4-30-16,3 4-21 0,0 0-59 0,10-12-26 15,-6 11-43-15,2-6-525 0,1 4 70 0,4-2 63 16</inkml:trace>
  <inkml:trace contextRef="#ctx0" brushRef="#br0" timeOffset="40064.42">27589 7966 831 0,'3'-6'315'0,"-3"6"-43"0,4-4-27 0,-4 4-32 15,0 0-29-15,3-5-74 0,-3 5-20 0,0 0-6 16,0 0 13-16,3-2-38 0,-3 2 8 16,0 0-18-16,0 0-11 0,3-6-15 0,-3 6 18 15,0 0-18-15,0 0-8 0,0 0 1 0,0 0-6 16,0 0-2-16,0 0-14 0,21 6 12 0,-17-5 4 16,-4-1-15-16,17 0 10 15,-10-1-5-15,2-2-5 0,2 3-11 0,-4-3-9 0,3 3 14 16,0-2 4-16,1 1-14 0,-1-3 19 15,0 1-1-15,1 2 13 0,-2-3-7 0,-2 1 2 16,1 3-5-16,-2-4 18 0,1 1-8 16,-3 3-5-16,-4 0 11 0,12-7-6 0,-10 4 10 15,-2 3 6-15,9-2-18 0,-9 2 5 0,4-3-1 16,-4 3-14-16,0 0 12 0,0 0 5 16,0 0-2-16,0 0-10 0,0 0-3 0,0 0 7 15,0 0-4-15,-13 12-6 0,11-6 11 0,-4 1-23 16,0 1 15-16,2 5 0 0,-2-5-5 0,2 3 5 15,-3 2-5-15,3-1 12 16,-2 3-4-16,-1 1-16 0,1-4 23 0,2 3-10 0,-3 2-2 16,3-3-9-16,-2-2 9 0,2 2 10 15,-2-3-6-15,4 2 1 0,-4-2-11 0,3-3-18 16,0 2-15-16,-1-2-2 0,4 4-16 16,-3-7 0-16,0 2-20 0,3 1-18 0,-4-1-16 15,4 1-33-15,-3-3-56 0,3-1 15 0,-3 3-507 16,2-3 36-16</inkml:trace>
  <inkml:trace contextRef="#ctx0" brushRef="#br0" timeOffset="40327.97">27599 8118 634 0,'-3'-7'279'0,"3"7"0"0,-4-4-20 16,4 4-31-16,-3-6-24 0,3 6 11 0,-3-2-51 15,3 2-18-15,0 0-2 0,-2-6-27 0,2 6-9 16,0 0-8-16,0 0-21 0,0 0 8 16,5-7-8-16,-5 7-7 0,13-3-21 15,-6 3-2-15,4-2 7 0,-1-1-7 0,4 1-6 16,-1 1-15-16,4 1-10 0,0-4-25 0,4 1-55 0,-4 3-63 15,5-2-98-15,-6 1-235 16,4 2-325-16,1-6 71 0,0 4 75 0</inkml:trace>
  <inkml:trace contextRef="#ctx0" brushRef="#br0" timeOffset="41288.33">28371 8001 501 0,'0'0'190'0,"0"0"32"0,0 0-40 16,-3-5-23-16,3 5-31 0,0 0 10 0,0 0 49 16,0 0-18-16,0 0-13 0,0 0-8 15,0 0-17-15,3-6-13 0,-3 6-16 0,0 0-2 16,4-4-8-16,-4 4-20 0,11-3-11 15,-2 3 6-15,-2-1-8 0,-7 1-8 0,18-6 0 16,-5 6-15-16,-2-1 2 0,2 0-7 0,0-2-18 16,2 1-36-16,-2 1-8 0,1 1-28 15,-1 0-33-15,3 0-36 0,-6 0-33 0,0 0-26 16,-1 0-21-16,-9 0-27 0,15 0-510 0,-13 1 64 16,1 4 67-16</inkml:trace>
  <inkml:trace contextRef="#ctx0" brushRef="#br0" timeOffset="41566.94">28402 8118 524 0,'0'0'307'0,"0"0"-33"0,0 0-20 16,0 0-11-16,0 0-18 0,0 0-23 15,0 0-2-15,-6 1-8 0,6-1-41 16,0 0-20-16,0 0-1 0,0 0-5 0,0 0-20 0,0 0-7 16,0 0-21-16,0 0 7 0,0 0-12 15,0 0-13-15,27-1-8 0,-27 1-15 16,17-2-6-16,-4 1-17 0,-2-3-13 0,3 3-20 16,-1 1-44-16,3 0-8 0,-4-2-74 0,5 2-100 15,-2 2-363-15,1-1-179 0,0-1 99 16,-1 0 65-16</inkml:trace>
  <inkml:trace contextRef="#ctx0" brushRef="#br0" timeOffset="42960.65">28956 7931 655 0,'0'0'258'16,"0"0"-35"-16,0 0-16 0,0 0-25 0,0 0-8 16,0 0-20-16,0 0-24 0,0 0-2 0,0 0-23 15,0 0-8-15,0 0-15 0,0 0-7 16,0 0-4-16,0 0 1 0,14 12-23 15,-14-5 7-15,0 1-2 0,0 2-88 0,0 4 4 16,-3-2-9-16,3 5 24 0,0-2 0 0,-4 5-3 16,4-1 36-16,-1-1-29 0,-2 0 1 15,0 5-5-15,3-4 10 0,0-2-1 0,-3-1 4 16,3 2 7-16,0-2-5 0,0-1-3 0,0-3-4 16,0 1 9-16,0-1-14 0,0 1 14 0,0-3-40 15,0-2-3-15,0 0-5 0,0 2 5 16,3-3-16-16,-6 0-19 0,3 0-6 0,3-2-8 15,-6 1-69-15,3-6-35 0,0 8-495 0,-1-6 42 16</inkml:trace>
  <inkml:trace contextRef="#ctx0" brushRef="#br0" timeOffset="43795.92">29264 7943 757 0,'0'-7'210'0,"0"7"10"15,3-4-25-15,-3 4-34 0,0 0 8 16,0 0-36-16,0 0-13 0,0-7-17 0,0 7 9 16,0 0-17-16,0 0 0 0,0 0-21 0,0 0-2 15,-3 19-77-15,3-11-8 0,0 1 5 16,-1-1 8-16,0 5 3 0,-4-2-11 0,5 3-2 16,-3-3 23-16,1 4-6 0,-3 2 1 0,2-1 0 15,-1-1 9-15,0 0-19 0,-2 0 2 0,2-1-8 16,1-3 6-16,0 2-6 0,1-4-2 15,-3 1 0-15,1-2 2 0,2-1-18 16,0 1 34-16,-1-5-13 0,3 4 0 0,-3-1 12 16,3-6-9-16,0 4 2 0,0-4 13 15,0 0-8-15,0 0-13 0,0 0 29 0,0 0-24 16,0 0 6-16,0 0-1 0,0 0 6 0,0 0-11 16,14-11 11-16,-14 11-3 0,7-4 5 0,-4 1-17 15,-3 3 1-15,7-7 4 0,-1 6-11 16,-2-1 5-16,6 1-2 0,-3-3 0 0,3 2 28 15,1 2-13-15,2-1-13 0,1 1 11 0,0-1-3 16,-1 1 23-16,1-3-23 16,2 1-3-16,-1 1 6 0,-2 1-1 0,4 0-7 15,-3-2-10-15,0 1 0 0,-1-3 4 0,1 4 4 16,-2-1-24-16,-2-1 21 0,-1 2-13 0,-2 0-3 16,3-2-2-16,-2-3 10 0,-2 4-2 15,-6 1-14-15,7-7 19 0,-4 5-8 0,0-3 20 16,-3 5 1-16,0-10-6 0,0 8 0 0,0 2 1 15,-3-13 4-15,0 10 1 0,3-4 2 16,-4 5 10-16,1-4 0 0,-1-1 13 0,0 4 3 16,-2-2-13-16,5 2 89 0,-2-3-13 0,3 6 1 15,-6-4-11-15,3-1 1 0,3 5-16 0,-4-4 2 16,4 4-2-16,-7-5-18 0,7 5-12 16,-1-5 1-16,1 5-19 0,0 0 9 15,0 0-4-15,0 0-11 0,0 0 3 0,0 0 0 16,-9 12 12-16,9-5-14 0,0-3 9 0,0 3-10 15,0 2-7-15,0-1 7 0,0 0-2 16,0 2 7-16,3 0-7 0,-3 1-13 0,3 0 18 16,-1-3-8-16,-1 6 7 0,0-4-9 0,-1-2-3 15,4 3 10-15,-4-2 11 0,3 3-19 16,0-3 1-16,-2-1-6 0,2 0-17 0,0-2-13 16,-3 1 2-16,5 1-18 0,-4-1-15 0,0 0-46 15,2-1-95-15,-3-4-61 0,3 5-507 16,1-3 79-16,-3 2 62 0</inkml:trace>
  <inkml:trace contextRef="#ctx0" brushRef="#br0" timeOffset="44503.95">30109 7883 519 0,'0'0'166'0,"-2"-7"16"0,2 7-33 15,-2-5 9-15,2 5 65 0,-4-3-10 16,4 3-34-16,-7-3-8 0,7 3-15 15,-10-4-15-15,10 4-18 0,-20 4-8 0,10-1 0 16,-2-2-20-16,-4 6-5 0,-1 0-14 0,-3 3-4 16,4 3 13-16,-4-1-27 0,1 3-11 15,-2 3 4-15,1-1-8 0,-1 5-2 0,1-4 3 16,3 2-16-16,1 2 0 0,1-4 10 0,1 0-12 16,4 2 7-16,3-7-25 0,-3 3 7 15,6-1-4-15,-2-4 14 0,5 3-15 16,1-4-4-16,1-1 11 0,2 0-17 0,3-1 0 15,-1-1 11-15,5 0-9 0,0-1-2 0,4-4 16 16,-1 1-32-16,5-3 16 0,-5 1 16 16,6-2-14-16,-7-2 8 0,8 2-10 0,-3-5 11 15,-1 1-16-15,-4 2 12 0,2-7-4 0,-4 3 7 16,-2 0 3-16,-3-1-8 0,2 0-13 16,-6 1 6-16,2-3 4 0,-3 6-12 0,-3-3 7 15,-1-2-7-15,-3 1 8 0,0 1-9 0,-3 2-6 16,-1 2 9-16,1-4 3 0,0 4-23 15,-4 1 30-15,4-3-4 0,0 5-6 0,2-1-33 16,-1 1 3-16,9 0-11 0,-17 1-18 0,10 4-22 16,3-3-49-16,4-2-88 0,0 0-37 15,-7 7-539-15,8-4 93 0,-1-3 41 16</inkml:trace>
  <inkml:trace contextRef="#ctx0" brushRef="#br0" timeOffset="44647.62">30050 8086 115 0</inkml:trace>
  <inkml:trace contextRef="#ctx0" brushRef="#br0" timeOffset="48828.17">10281 11206 243 0,'0'0'151'0,"0"0"-28"0,0 0 10 0,0 0 0 15,0 0-26-15,3-6 24 0,-3 6-13 16,0 0-31-16,0 0 12 0,0 0-88 0,0 0-11 16,0 0-5-16,0-7 7 0,0 7 11 0,0 0-18 15,0 0 18-15,0 0 25 0,0 0-38 16,0 0 20-16,0 0 9 0,0-7 14 16,0 7-7-16,0 0 79 0,0 0 0 0,0 0-2 15,0 0 5-15,0-4-21 0,0 4-5 0,0 0-25 16,0 0 4-16,0 0-19 0,0 0-12 15,0 0-4-15,0 0-2 0,0 0 7 0,0 0-8 16,0 0-2-16,0 0-8 0,1 18-3 0,2-11 13 16,-3 2 1-16,0 1-24 0,0 4 5 15,3-3-5-15,-3 6 11 0,0 1-11 0,0 2 0 16,0-1 8-16,0-1-13 0,0 3 8 16,0-3-3-16,0 1 1 0,3-1 2 0,-3 3-11 15,1-3 6-15,2 0-1 0,-3-1-1 16,3 1-6-16,1 1 5 0,-4-3-5 0,3-3 7 15,-2 3-4-15,2-7-8 0,-3 5 15 0,3-4-15 16,-3 0 2-16,3-2 16 0,-3 0 3 16,1 1-9-16,-1-1 1 0,3-1 2 0,-3-4 5 15,0 4-79-15,3-2 21 0,-3-2 12 0,0-3 82 16,0 7 26-16,0-7-18 0,0 8-5 16,0-8-16-16,0 0 6 0,0 0-3 0,0 5-5 15,0-5-3-15,0 0-8 0,0 0-7 16,0 0-10-16,0 0-11 0,0 0-35 0,0 0-36 15,0 0-57-15,0 0-86 0,0 0-32 0,0 0-547 16,0 0 82-16,0 0 56 0</inkml:trace>
  <inkml:trace contextRef="#ctx0" brushRef="#br0" timeOffset="51460.15">17279 12214 427 0,'0'0'164'0,"0"0"-21"16,-1-6-2-16,1 6-87 0,0 0-1 0,-3-7 40 15,3 7-55-15,0 0 0 0,0-4 3 0,0 4-2 16,0 0-9-16,-3-6 9 0,3 6-16 15,0 0 2-15,0 0-12 0,0 0 18 0,0 0-13 16,0-7-10-16,0 7-6 0,0 0 1 0,0 0 12 16,0 0 3-16,0 0 0 0,0 0-31 15,0 0-13-15,0 0 37 0,0 0-29 0,0 0 13 16,0 0-8-16,0 0 8 0,0 0-3 16,0 0-5-16,0 0 24 0,0 18-1 0,0-12 5 15,3 2-28-15,-3 1 39 0,0-1-18 16,0 2 74-16,3 5-21 0,-3-5 18 0,0 5-2 15,0 2-8-15,0-2-15 0,-3 3-18 0,3-1 18 16,0-1-8-16,3 1-8 0,-3 2-12 16,0 1-11-16,1-1 18 0,-1-2 1 0,0 2-19 15,0 1 3-15,0-2 10 0,0 0-10 0,0-4 10 16,3 3-18-16,-3-4 1 0,0 1-1 16,0 0 5-16,0-3 0 0,3-1-15 0,-3 3 16 15,0-4 2-15,0-1-16 0,3 1 3 0,-3-3-2 16,0-1 7-16,0 2 3 0,1 0-5 0,-1-7 12 15,0 8 13-15,0-4 14 0,0-4-17 16,3 7 19-16,-3-1 15 0,0-6-5 16,0 6 0-16,0-6-6 0,0 5-22 0,0-5 25 15,0 0-86-15,0 0-9 0,0 7-7 16,0-7 13-16,0 0 15 0,0 4 8 0,0-4-26 16,0 0 23-16,0 0-5 0,0 0 8 0,0 0 2 15,0 0-25-15,0 0 23 0,0 0-36 16,0 0-18-16,0 0-36 0,0 0-43 0,0 0-44 15,-4-21-118-15,5 20-368 0,2-6 20 0</inkml:trace>
  <inkml:trace contextRef="#ctx0" brushRef="#br0" timeOffset="53179.75">25764 8883 281 0,'-4'-5'141'0,"4"5"-11"0,0 0 16 15,-1-3-71-15,1 3 76 0,-3-7-6 16,3 7-4-16,0 0 20 0,0-6-84 0,0 6-13 16,0-6 23-16,0 6-12 0,-3-6 111 15,3 6-45-15,3-7-13 0,-3 7 13 16,0 0-18-16,0-7-3 0,0 7-12 0,0 0-6 16,-3-4-23-16,3 4-15 0,0 0 11 0,0 0-22 15,0 0-1-15,0 0-6 0,0 0-11 0,0 0 4 16,3 19 4-16,-3-12-20 0,0 4 6 15,-3 2-4-15,3-1-7 0,0 2 3 0,0 3 4 16,-3 1-2-16,3-1-10 0,-4-1 5 0,4 5 5 16,-3-2-23-16,3-2 23 0,-3 0-5 15,3-2-18-15,-1-4-10 0,-2 6-11 0,3-7-22 16,0 5-16-16,0-7 10 0,0 6-33 16,0-4-53-16,0-2-29 0,3 2-38 0,-2-2-65 15,-2-1-42-15,2 3-388 0,-1-4 9 16,3-4 79-16</inkml:trace>
  <inkml:trace contextRef="#ctx0" brushRef="#br0" timeOffset="53729.53">25928 8991 821 0,'0'0'259'0,"3"-10"-44"0,-3 4-8 0,0 6 11 16,0-9-34-16,0 3-36 0,3 2-2 0,-3-2-2 15,0 6-9-15,0-9-7 0,3 4-28 16,-3 1 2-16,1-2-22 0,-1 6 4 0,3-8-2 16,0 2-33-16,1 2 15 0,0-1-10 0,2 2-8 15,-2-3-13-15,5 5 3 0,-1-5 0 16,-1 4-21-16,3 0 0 0,4 1-4 0,-4 1 1 15,0 1-9-15,1 1 25 0,-1 0-28 16,3 2 5-16,-2-1 5 0,-1 4-4 0,0 0-12 0,1 1 14 16,-2 1-5-16,-5-1-1 0,2 2-2 15,-2 0 8-15,-4 3-21 0,-1-3 0 16,-2 7-5-16,-3-3-23 0,-1-2 11 0,-3 4-6 16,-1-1-23-16,1 1 8 0,-4-6 10 0,4 5 18 15,3-5-18-15,-3 0 15 0,3-2 11 16,0-1-13-16,-2 0 12 0,5 1 4 0,-3-5-4 15,6 3 3-15,-5 0 21 0,3-4-16 0,3-2 8 16,-1 7 6-16,1-7 6 16,0 0-14-16,0 0 2 0,0 0 10 0,7 3 5 0,-7-3 1 15,11 0-19-15,-11 0 1 0,10 0 9 16,-10 0-12-16,10 0 15 0,-2 1-25 0,-8-1 23 16,13 3 2-16,-6-1 5 0,-1-1-4 15,2-1-1-15,1 1-10 0,-2 1 2 0,0 2 9 16,4-3-4-16,-3 1-9 0,2 3-8 0,-1-2-26 15,-2-3-54-15,3 6-81 0,0-4-52 16,-9 0-143-16,9 3-384 0,-1-2 54 0,2 1 92 16</inkml:trace>
  <inkml:trace contextRef="#ctx0" brushRef="#br0" timeOffset="54243.93">26334 9072 693 0,'-3'-7'190'0,"3"0"-19"15,0 0-17-15,0 7-1 0,-3-8-17 0,3 1 10 16,0 3-23-16,0-3-8 0,0 7-13 0,0-7-15 16,3 0-2-16,-3 2-11 0,6-1-15 15,-2 0-11-15,5 3-19 0,-4-3 22 0,2 2-15 16,3-2-3-16,0 5-2 0,-3-5-11 0,3 6-2 15,1-2 3-15,-1 1-11 0,0 2 8 16,1-1-3-16,2 2-17 0,-3-1 4 16,1 4 26-16,-1-3-23 0,-1 3-7 0,-1 0 7 15,-4 2-26-15,2 0 11 0,-1 0 13 0,-5 1-31 16,-2 2 10-16,-4-2-13 0,3 3-7 16,-8 2-1-16,4-2-7 0,-6-1 23 0,2 3-15 15,1-3 2-15,-3-1 5 0,2 0 26 0,4-2-15 16,0 0-4-16,-3 1-6 0,3-5 27 15,3 3 6-15,-2-3 7 0,2 2 10 0,1-2-7 16,3-3-10-16,-3 5 2 0,3-5 5 0,0 0 8 16,0 0 13-16,0 0-3 0,20-6 10 15,-13 4 6-15,3 0-3 0,-3-3-10 16,3 3-3-16,1-4-13 0,-1 4 6 0,-3-2 4 16,6 0-4-16,-4 2-9 0,-1-3 4 0,-1 4 12 15,1-2-18-15,1 0 18 0,-2 2-17 16,0 1 4-16,-7 0-5 0,14-2 8 0,-7 2-28 15,-7 0-21-15,17 2-12 0,-7-2-32 0,-3 0 9 16,3 1-44-16,-3 4-54 0,0-3-59 0,-7-2-63 16,13 5-413-16,-5-3 28 0</inkml:trace>
  <inkml:trace contextRef="#ctx0" brushRef="#br0" timeOffset="54542.96">26817 9093 711 0,'0'0'182'0,"0"0"-21"0,0-8 23 16,0 8-15-16,0 0-38 0,3-4-8 0,-3 4-8 15,0 0-5-15,8-6-18 0,-6 5 5 16,-2 1-27-16,11-6-6 0,-8 6 2 0,4-3-17 16,-1 0-11-16,1 1 18 0,3 0-10 15,1 0 3-15,-1-1-16 0,1 1-17 0,2 1-9 16,1 1-27-16,-1 0-29 0,2 0-91 0,-2 0-45 16,-4 0-91-16,6 1-449 0,-2-1 60 15</inkml:trace>
  <inkml:trace contextRef="#ctx0" brushRef="#br0" timeOffset="55391.42">27127 8918 778 0,'0'0'289'0,"-6"-6"-43"0,6 6-8 16,0-4-36-16,0 4-2 0,-3-5-49 16,3 5-6-16,0 0-14 0,-5-4-6 0,5 4-20 15,8-6-2-15,-8 6-16 0,10-3 0 0,-1-1-13 16,2 1-23-16,-1 2 3 0,2 0-5 16,0 1-16-16,-1-3 5 0,3 3 1 0,-1 3-9 15,0-3-17-15,1 1-20 0,-1 0-11 16,-1 3-3-16,-2 2 6 0,0-5-13 0,2 5-3 15,-7 0 8-15,2-2 0 0,-4 4 7 0,0-4-1 16,-3 0-14-16,0 3 13 0,0 1-3 0,-6-2-2 16,4-2 8-16,-6 3-3 0,4 1 5 15,-3-2 8-15,0-2-13 0,1 3 6 16,2-3-6-16,1 2 10 0,-1-5 3 0,-3 5 18 16,7-6-26-16,-5 6 23 0,5-6-2 15,-5 4 5-15,2-2-3 0,3-2-3 0,-3 6-1 16,3-6-14-16,0 0 18 0,0 0 8 0,0 0-10 15,9 6-3-15,-9-6 0 0,10 1 0 0,-2-1 8 16,-8 0-3-16,13 1 3 0,-6 4-28 16,4-3 25-16,-2 0 3 0,-2 3-16 0,4-2 6 15,-1 4 9-15,-3-1-9 0,4-2 2 0,-5 4 3 16,1-2-6-16,-1-2 16 0,-2 5 0 0,-1-3-5 16,-3 2-11-16,0-1 6 0,-6 3 0 15,2-3 2-15,-2 1-2 0,-4 2-1 0,-1-2 4 16,-2-1-11-16,-2 3 5 0,-1-3-8 0,2-1-12 15,-3-2 10-15,2 2 15 0,2-4-7 16,-1 2-6-16,-2-1-17 0,2-3 7 16,4 0-5-16,0 0 0 0,2-3-21 0,-2-1-37 15,4 2-34-15,2-3-39 0,1 1-40 0,3-3-52 16,3 0-325-16,1 0-148 0,2 2 74 16</inkml:trace>
  <inkml:trace contextRef="#ctx0" brushRef="#br0" timeOffset="55888.03">27547 8918 982 0,'4'-3'279'0,"-4"3"-33"0,0 0-36 0,0 0-15 15,1-7-19-15,-1 7-12 0,0 0-23 16,0 0-21-16,0 0-20 0,3-5-13 0,-3 5-10 16,0 0-6-16,0 0-14 0,0 0-1 0,13 4-18 15,-13-4 1-15,0 0-8 0,18 1-1 0,-12-1-17 16,-6 0-3-16,14-1 8 0,-2 1 0 16,-4-1-5-16,-1-4-5 0,4 5-3 15,-1-2 5-15,0-3-2 0,1 4-3 0,-2-2-5 16,1-2 7-16,-6 3-4 0,6-3 0 15,-3 3 7-15,-3 1 13 0,2-2 2 0,-6 3 6 16,11-4 5-16,-7 1 0 0,-1-1 2 0,-3 4-4 16,8-3-4-16,-8 3-2 0,5-2-7 0,-5 2-11 15,0 0 16-15,0 0-13 0,0 0 10 16,0 0-6-16,-4 16-9 0,1-6 10 0,-3-1-8 16,3 1-2-16,-1 7 10 0,-3-4-8 0,3 0-2 15,-2 4 2-15,4 0-5 0,-6 2 13 16,6-1-20-16,-7-2-6 0,6 3 8 15,-1-3-5-15,1 1 10 0,-1 0-13 0,1-1 0 16,-3-4-2-16,5 3 15 0,-3-5-33 0,1 3 0 16,0-4-3-16,2-1-25 0,0 2 0 15,-1-3-11-15,-1 0-51 0,3-2-17 0,-3 1-16 16,3 1-39-16,0-4-37 0,-3 2-29 0,3-1-377 16,0-4-50-16,0 0 45 0</inkml:trace>
  <inkml:trace contextRef="#ctx0" brushRef="#br0" timeOffset="56201.52">27582 9100 696 0,'-7'-6'240'0,"7"6"-35"16,0 0-59-16,-4-3 23 0,4 3-10 15,0 0-1-15,-3-6-1 0,3 6-35 0,0 0-9 16,0 0-8-16,-3-3-10 0,3 3-8 0,0 0-13 16,0 0-10-16,0 0 10 0,0 0-20 15,9-6-11-15,-9 6 9 0,12-2-22 0,-2 0-2 16,0-2-4-16,4 4-9 0,-1-3 3 16,1-1 2-16,1 1-2 0,-2 2 3 0,3 0-32 15,5-4-12-15,-8 4-15 0,2 1-11 16,1 0-61-16,-2-1-69 0,-1-1-51 0,1 2-308 15,-3 2-194-15,-2-2 125 0</inkml:trace>
  <inkml:trace contextRef="#ctx0" brushRef="#br0" timeOffset="57064.97">28454 9090 468 0,'0'0'220'0,"-2"-5"10"16,2 5-25-16,0 0-5 0,0 0-21 0,0 0 0 15,0 0-18-15,-5-4-15 0,5 4 3 0,0 0-16 16,0 0-95-16,-3-5 60 0,3 5-42 15,0 0-18-15,0 0 3 0,0 0-5 0,0 0 5 16,0 0-3-16,0 0-2 0,0 0-15 16,0 0-1-16,0 0-7 0,0 0 13 15,10-4-19-15,-10 4 14 0,13-3 2 0,-5 2-13 16,1 1 0-16,-2 0 6 0,7-2-16 0,-7 1-18 16,3-2 2-16,0 3-22 0,1-1-13 0,-1 1-46 15,-1-1-11-15,-9 1-20 0,18 0-69 16,-11 0-31-16,3-4 26 0,-6 5-510 0,-1 2 42 15</inkml:trace>
  <inkml:trace contextRef="#ctx0" brushRef="#br0" timeOffset="57363.81">28419 9236 670 0,'0'0'228'15,"0"0"-34"-15,0 0-30 0,0 0 0 0,0 0-15 16,0 0-9-16,0 0-7 0,0 0-22 0,0 0 17 16,0 0-13-16,0 0-26 0,0 0-4 15,0 0-19-15,0 0-7 0,33-3-8 0,-25 2 11 16,2 0-42-16,1-2 3 0,4 1-20 15,-2 1-36-15,-3 1-11 0,3-1-40 0,1-1-57 16,-4 2-46-16,-3 0-82 0,4 0-465 16,0 2 71-16</inkml:trace>
  <inkml:trace contextRef="#ctx0" brushRef="#br0" timeOffset="71410.61">29428 9040 511 0,'3'-5'100'15,"1"2"-10"-15,-4 3-6 0,6-7-7 0,-5 4-8 16,-1 3 16-16,6-4 7 0,-6 4 64 16,4-8 28-16,-4 8-22 0,3-3-11 15,-3 3 5-15,4-6-21 0,-4 6-32 0,0 0 25 16,0-7-23-16,0 7-23 0,0 0 12 0,-8-4-12 16,8 4-2-16,-11-3-6 0,2 3-36 15,-2 0 6-15,-1 3-3 0,2-2 5 0,-5 1-10 16,2-2 2-16,-1 1-2 0,1 5-5 0,-1-6-1 15,3 1-17-15,0 5 13 0,0-5-3 16,0 2-16-16,1 2 1 0,2-3-16 0,3 2 8 16,0 0 11-16,1 1-9 0,1-3 1 0,3 6 10 15,0-8-16-15,3 10-2 0,1-4 20 16,2-1 6-16,1 1-24 0,1 2 16 16,-1-1-11-16,5 0-4 0,-2-3-3 0,-2 3 2 15,6 0-10-15,-1 3 26 0,-2-3-18 0,-1-1 5 16,2-1 5-16,-2 2-7 0,-2 0-14 15,0-1 9-15,-1-2 9 0,-1 4-4 0,0-2 4 16,-5-4 19-16,2 5-16 0,-3 1 13 0,-3 0-6 16,2-1-4-16,-5 2-3 0,0-2 31 15,-4-1-31-15,-1 3 3 0,1-2-8 0,-4 0 2 16,2 2-2-16,-3-1-2 0,1-2-3 16,1-4 12-16,2 4 1 0,1-3-8 0,0-1 13 15,-4 2 5-15,7-2-16 0,0-2 1 16,7 0 12-16,-14-3-15 0,8-1 0 0,2 0 13 15,4 4-10-15,0-13 2 0,4 6 3 0,-1-2-21 16,4-1 20-16,3-1-1 0,0-3-1 16,0-3-3-16,5 1 3 0,-2-1-2 0,4 0 2 15,-3-1-10-15,3 3 0 0,-4-2-16 0,5 1 24 16,-5 0-16-16,-2 5 18 0,2 0-7 16,-3 0-4-16,-2 1 4 0,1 3-3 0,-5 0 18 15,3 1-29-15,-4 0 26 0,1-1-12 0,-1 1 2 16,-3 2-10-16,0 4 10 0,-3-7 0 15,3 7-8-15,-11-2 3 0,5-3 0 0,-1 4 5 16,7 1 2-16,-18 0-4 0,8 0 4 16,0 0 1-16,-2 0-11 0,0 0 8 0,2 0-18 15,0 0-18-15,3 1-25 0,-3 2 7 16,10-3-25-16,-11 3-44 0,8-2-46 0,3-1-59 16,0 6-499-16,0-6-5 0,0 0 67 0</inkml:trace>
  <inkml:trace contextRef="#ctx0" brushRef="#br0" timeOffset="71912.09">29707 8931 726 0,'2'-6'208'16,"-2"6"-29"-16,0 0 8 0,3-3-36 15,-3 3-3-15,0 0-22 0,0 0-21 0,0 0 2 16,3-4-10-16,-3 4-17 0,0 0-26 0,0 0 4 16,0 0-4-16,0 0 5 0,-14 10-13 0,10-5-2 15,-2-1-1-15,3 2-15 0,-4 0-2 16,1-4 2-16,1 5 3 0,2-4-11 16,0 4-2-16,-1-6-8 0,1 5-2 0,0-5-10 15,1 5-1-15,2-6 21 0,-8 5-18 16,8-5 0-16,-1 6-15 0,1-6 15 0,0 6-29 15,0-6 32-15,0 0 15 0,7 2-8 0,-7-2-5 16,10 5 3-16,-3-4-16 0,-7-1 18 0,19 0 1 16,-11 1-4-16,5-1 1 0,-1 0 5 15,1 2-23-15,1-1 4 0,-1 3 9 0,1-1-3 16,-2-3 3-16,1 6-14 0,-3-4 11 0,3 4 23 16,-2-2-20-16,-1 3 0 0,-1-1 4 15,-1 1 6-15,-1 2 18 0,-1 0-24 16,-3 0-7-16,-2 1-2 0,-1 0 2 0,-2 3 2 15,-3-3 24-15,0 1-18 0,-4 3 4 0,-1 0-9 16,0-4-6-16,-4 2-2 0,0 1 13 16,-6-1-11-16,8 1-12 0,-4-5-21 0,0 2-17 15,3-3-24-15,-5-1-26 0,3-2 4 0,2 1-14 16,3-5-100-16,0 0 27 0,3-5-9 16,0 3-488-16,0-5 35 0</inkml:trace>
  <inkml:trace contextRef="#ctx0" brushRef="#br0" timeOffset="72148.03">29701 8943 619 0,'0'-3'225'16,"0"3"67"-16,0-8-26 0,4 2-48 15,-4 6-6-15,2-4-7 0,-2 4-28 0,1-7-14 16,-1 7-19-16,1-7-6 0,-1 7-13 0,3-2-4 15,-3 2-14-15,7-6-12 0,4 0-11 0,0 3-20 16,1-2 8-16,10 1-13 0,1-3-3 16,3 1 3-16,9 2-20 0,2-3-14 0,1 0-22 15,3 5-37-15,-3-4-40 0,1 4-102 0,0-2-301 16,-5 3-349-16,4-2 78 0,0-4 139 16,-7 5 10-16</inkml:trace>
  <inkml:trace contextRef="#ctx0" brushRef="#br0" timeOffset="74472.56">8182 13091 220 0,'0'-7'76'0,"0"7"1"0,0 0-10 0,3-7-1 16,-3 7-14-16,0-4 4 0,0 4 0 16,0 0-2-16,1-7-5 0,-1 7-14 0,0 0 78 15,3-4-8-15,-3 4-10 0,0 0-21 16,3-4 5-16,-3 4-15 0,3-6 5 0,-3 6-17 15,0 0 6-15,4-2-14 0,-4 2-1 16,0 0-2-16,6-7 8 0,-6 7-3 0,0 0-20 16,5-2-14-16,-5 2 22 0,0 0-6 0,0 0-5 15,3-4-3-15,-3 4 3 0,0 0 13 16,0 0-2-16,0 0 7 0,0 0 12 0,10 13 4 16,-7-7-14-16,-3 4-2 0,0 1-69 0,1 5-10 15,1 3 17-15,2 2 21 0,-4 4-15 16,3 0-21-16,-3 1 23 0,4 6 28 15,-4 0-12-15,4 3-8 0,-1-2-5 0,0 1 33 16,-2-3-21-16,5-4 6 0,-3-2-11 16,-2 0 16-16,2 0-21 0,0-7 3 0,2-1 18 15,-2 2 0-15,0-3-31 0,0-3 8 0,0 1 28 16,-2-3-18-16,2 1 10 0,0-1-15 16,-3-4 10-16,3 0 3 0,-2-1 17 0,-1 1-12 15,3 1 2-15,1-2 24 0,-4-3-19 0,0 4 11 16,0-7 5-16,3 7-6 0,-3-7-12 15,0 4-5-15,0-4 15 0,0 0-33 0,0 0-23 16,0 0-38-16,0 0-78 0,0 0-50 0,0 0-32 16,0 0-462-16,0 0 50 0</inkml:trace>
  <inkml:trace contextRef="#ctx0" brushRef="#br0" timeOffset="77655.11">25794 9843 550 0,'1'-7'87'0,"2"4"5"16,-3 3 39-16,3-7-29 0,-3 7 80 16,0 0-24-16,0-4-14 0,0 4-3 0,0 0-19 15,3-4-12-15,-3 4-12 0,0 0-16 0,0 0 2 16,0 0 16-16,0 0-16 0,1 20-22 16,-1-14 9-16,3 7 6 0,-3-2-13 0,0 2-10 15,-3-1-8-15,3 3 10 0,0-1-15 16,-1 2-10-16,-2-3 7 0,3 4-9 0,0-2 4 15,0 1-5-15,-3-2-5 0,3-1 0 0,0 1-15 16,0-3-75-16,-3 3 16 0,3-3 2 16,0 1 37-16,3-1-52 0,-3-2-16 0,0 1 14 15,3-2-14-15,0 0-30 0,-2 1-23 0,2-2-87 16,-6 0-54-16,9-3-440 0,0 3 31 16</inkml:trace>
  <inkml:trace contextRef="#ctx0" brushRef="#br0" timeOffset="78251.19">26041 9933 619 0,'0'-7'235'0,"0"7"-114"0,0-10 14 0,0 3 6 15,0 7-21-15,-1-8-15 0,1 1 8 0,0 7 2 16,1-10-46-16,-2 4 16 0,2 3-19 16,-1-4 67-16,0 2-17 0,0 0-9 0,3-2-2 15,0 5-8-15,1-4-22 0,2 1 1 0,-2 0-17 16,2-2 8-16,2 7-19 0,0-2-1 0,0-3-14 15,-1 4-8-15,-7 1 4 0,21 4-4 16,-11-2-7-16,1 0-3 0,-1 3 11 16,1-1-18-16,-2 2 2 0,-2 2-10 0,0 0 15 15,-1 1 6-15,2 0-8 0,-5-1 12 16,-3 3-22-16,0 2 2 0,-3-2-3 0,0 4-14 16,-5-1 4-16,-2 0 3 0,-3 1-16 0,-1 2 1 15,0-2-8-15,0 2-3 0,1-2 5 0,-1-4 11 16,4-3-3-16,-1 2 3 0,1-1 2 15,3-3 8-15,1 3-3 0,-1-5 13 0,3 0-10 16,-3 1-10-16,4-3 5 0,3-2 2 0,0 0 3 16,0 0 10-16,0 0 15 0,0 0-2 0,0 0 8 15,0 0-18-15,24-11 15 0,-17 7-3 16,3 2 6-16,-3-3-6 0,0 2 3 0,2 1-7 16,-1-3 4-16,2 5-12 0,-3-2-1 15,2-3 9-15,-1 4-3 0,-4 1-6 16,5-2-2-16,-9 2 0 0,15 0 8 0,-15 0-23 15,13 0-10-15,-13 0-9 0,13 2-27 0,-5-2 10 16,-2 4-31-16,-2 0-48 0,4-4-26 0,-3 6-74 16,3-5-19-16,-2 4-506 0,1 0 54 15,1-4 107-15</inkml:trace>
  <inkml:trace contextRef="#ctx0" brushRef="#br0" timeOffset="78752.4">26430 9975 701 0,'-1'-7'269'0,"1"-2"-36"0,-1 3-24 16,-1 3 4-16,-1-4-24 0,3 0-89 0,0 7-13 16,-3-10-5-16,3 3-5 0,3 4-8 0,-3-5-13 15,3 3 3-15,0 2-26 0,1-4 11 16,3 0 2-16,0 3-18 0,0-2-5 0,0 2-15 15,6 0 7-15,-4 1 1 0,-1 1 7 16,3 2-21-16,-1 0 3 0,0 2-10 0,1 1 15 16,2-3 14-16,-3 7-22 0,1-4-10 15,-4 5 8-15,3-1-12 0,-4 1-4 0,-1 2 14 16,-2 1 2-16,0 0-31 0,-3 0 5 0,-3 3-4 16,-1 0-4-16,-3-2-12 0,-3 5-7 0,-3 0-6 15,-1-1 13-15,0 1-29 0,-3-2 19 16,4-5 7-16,1 4 11 0,1-4 18 0,1-2-4 15,-2 0 27-15,5 0 23 0,0-6-14 0,1 4 6 16,3-5-10-16,3-1-3 0,-8 3 18 16,8-3 0-16,0 0 8 0,0 0-16 0,0 0 19 15,0 0 1-15,0 0-6 0,21-11 12 0,-15 8-1 16,-2-1 1-16,2 2-12 0,1-3 6 16,-3 2-6-16,2 1 9 0,-2-3-15 15,2 5 3-15,-6 0-3 0,8-7-18 0,-1 6-26 16,-1 1 29-16,-6 0 15 0,10-2-15 0,-10 2 2 15,11-1-10-15,-11 1-26 0,10 3 3 16,-10-3-13-16,10 1-10 0,-2 4-20 0,0-3-37 16,-3 4-55-16,2-2-42 0,3-2-12 0,-3 3-503 15,0 2 53-15</inkml:trace>
  <inkml:trace contextRef="#ctx0" brushRef="#br0" timeOffset="79027.25">26885 10044 657 0,'-1'-4'190'15,"1"4"12"-15,0 0-23 0,0-7-15 0,0 7-28 16,0 0 4-16,4-7-24 0,-1 6-9 0,-3 1-17 15,7-7-1-15,1 7-9 0,-2-3-11 16,1-1-10-16,-1 1-3 0,5 2-13 0,-4-3 4 16,3 2-7-16,1 2-22 0,-2-1-41 15,1 0-5-15,0-1-46 0,1 2-28 0,-11 0-101 16,17 2-22-16,-9 0-402 0,-2-2-21 16</inkml:trace>
  <inkml:trace contextRef="#ctx0" brushRef="#br0" timeOffset="79401.1">27346 9818 883 0,'0'-7'233'16,"0"7"-36"-16,0-10-13 0,0 10-15 0,0-4-3 16,0 4-45-16,0-4-17 0,0 4-11 0,0-8-4 15,0 8-12-15,0 0 0 0,0 0-11 16,0 0-2-16,0 0-10 0,0 0-18 0,0 0 0 16,0 0 5-16,0 0-8 0,3 21 8 15,-3-14-10-15,-3-1-6 0,3 6-4 0,0 0 7 16,-3-4-8-16,3 7-4 0,-3-5 2 15,3 5-13-15,-1-5 2 0,-2 7-12 0,3-4-10 16,-4-1 18-16,1 2-14 0,3-3-32 0,-1 2-16 16,-2-1-5-16,3-4-15 0,0 0-6 15,0 1-22-15,0-1 17 0,0 0-43 0,0 1-36 16,3-3-41-16,-2-4-25 0,2 4-462 0,4-5 55 16</inkml:trace>
  <inkml:trace contextRef="#ctx0" brushRef="#br0" timeOffset="80074.33">27534 9843 842 0,'3'-5'268'0,"-3"5"-88"16,2-7-19-16,-2 7-23 0,1-7-5 0,-1 7 18 16,1-6-48-16,-1 6-9 0,0-3-14 0,0 3-16 15,0 0 0-15,0 0-13 0,0 0 3 0,0 0-13 16,0 0 2-16,0 0-12 0,0 16 2 15,0-11-5-15,-1 2-15 0,0 1 20 0,-1 0 3 16,-1 1-15-16,0 1 2 0,-1 2-5 16,1-3-18-16,0-1 10 0,-2 1-3 0,2 0-9 15,0-1-8-15,0-1 20 0,2-3-15 0,-2 3 2 16,0-1 11-16,3-2-16 0,-3 1 16 0,3-5 5 16,-2 9-13-16,2-9 10 0,-2 6-2 15,2-6-1-15,-3 3 19 0,3-3-18 16,0 7 7-16,0-7-7 0,0 0-1 0,0 6-4 15,0-6-6-15,0 0-7 0,0 0 15 0,5 4 0 16,-5-4-10-16,0 0 8 0,11 0 4 16,-11 0 1-16,12 0-5 0,-3 0-11 0,-9 0 5 15,17 0 11-15,-6 0-16 0,-1 0 8 0,0-1-23 16,4 1 31-16,-1-1-28 0,1-1 17 0,-2-1-23 16,0 2 14-16,-1 1-14 0,2-2-2 15,-2 1-8-15,-2 1-2 0,-2-4 9 0,-7 4 1 16,16-3-2-16,-11 3-24 0,-5 0 18 15,7-7-5-15,-4 7 15 0,-3 0 1 0,3-8 2 16,-3 8-3-16,0-9 8 0,0 9 16 16,-3-8-3-16,3 4 7 0,-3 0-17 0,-1-3 10 15,-2 3 0-15,4-2 23 0,-4-1 25 0,0 4-23 16,5-4 9-16,-5 4 9 0,3-2-12 16,3 5 2-16,-7-7-3 0,4 6-4 0,1-4 10 15,2 5-21-15,-6-5 0 0,6 5-10 0,-5-7 10 16,5 7-10-16,-5-1 5 0,5 1 3 0,0 0-3 15,0 0-5-15,0 0-2 0,-3 11 7 16,3-11 2-16,0 14 9 0,0-7-19 16,0 2 16-16,0 0 0 0,0-1-16 0,0 3 6 15,0 2 5-15,3-2-8 0,-3-1 5 16,3 5 15-16,-3-5-5 0,2 5-4 0,-1-5-11 16,0 5 20-16,-1-5-22 0,3 5-3 0,-3-5-8 15,0 3-10-15,3-3-18 0,0 4-23 0,-1-3-31 16,4-1-43-16,-3-3-70 0,1 6-552 15,3-4 77-15,3-2 79 0</inkml:trace>
  <inkml:trace contextRef="#ctx0" brushRef="#br0" timeOffset="80593.48">28428 9947 491 0,'0'0'159'0,"0"0"-13"0,0 0 10 16,0 0-56-16,0 0-8 0,0 0 13 15,0 0-21-15,16-13-5 0,-16 13-2 0,10-1-5 16,-4-1-3-16,-2-1-13 0,6 1-10 16,-3 2-5-16,0-2 0 0,2 0-10 0,3-2 10 15,-3 4-10-15,1-2-1 0,3 1-9 0,-2-3-6 16,0 2 3-16,3 1-41 0,-4 0-28 15,1 0-72-15,-1 1 10 0,0 0-71 0,3 0-82 16,-4 0-371-16</inkml:trace>
  <inkml:trace contextRef="#ctx0" brushRef="#br0" timeOffset="80859.73">28481 10043 842 0,'-6'4'266'0,"6"-4"-31"16,0 0-2-16,0 0-51 0,0 0 5 0,0 0-31 16,0 0 5-16,0 0-43 0,0 0 23 0,0 0-29 15,0 0-12-15,23-6 3 16,-12 5-29-16,-2-3-8 0,2 1-2 0,3 3 3 0,-4-2-13 15,4-3-26-15,4 5-92 0,-5-2 0 16,3-3-31-16,1 4-58 0,-3 1-98 0,0 0-31 16,1 0-465-16,-3 0 30 0,2-2 118 15</inkml:trace>
  <inkml:trace contextRef="#ctx0" brushRef="#br0" timeOffset="81769.05">29124 9847 447 0,'0'0'146'0,"0"0"-7"15,0-7-1-15,0 7-18 0,0 0 93 0,0-7-37 16,0 7 11-16,0 0-15 0,3-5-6 0,-3 5-38 15,0 0 2-15,0 0-14 0,0 0-6 16,0 0-18-16,2-4-5 0,-2 4-21 0,0 0 1 16,0 0-11-16,0 0-12 0,0 0-1 0,0 0 9 15,0 0-6-15,5 19 2 0,-2-11-12 16,-3 4-5-16,3 1-8 0,-2 2-8 0,-1 1 8 16,0 2 0-16,0 0-5 0,0 0-10 15,0 2 7-15,0 0-10 0,3-3 11 0,-3 3 2 16,0 0 2-16,0-2-10 0,0-1-15 15,0-1 10-15,0 1 8 0,3-2-10 0,-3-5 4 16,0 4 4-16,0-3-4 0,0-3-4 0,4 1 2 16,-4-1-10-16,1-2-11 0,-1 0-17 15,0-1-5-15,0 3-34 0,3-3-48 0,-3-5-82 16,3 3-584-16,2-1 59 0,-5-2 33 0,0 0 116 16</inkml:trace>
  <inkml:trace contextRef="#ctx0" brushRef="#br0" timeOffset="84351.97">29414 9835 289 0,'0'0'94'0,"0"0"-1"0,3-4-4 16,-3 4-99-16,0 0 25 0,3-5 31 16,-3 5-12-16,0 0 89 0,0 0-11 0,1-7-2 15,-1 7-36-15,0 0 11 0,0 0 12 0,0 0-28 16,0 0 3-16,3-4-5 0,-3 4 4 15,0 0-7-15,0 0-10 0,0 0 18 0,0 0-19 16,0 0 6-16,0 0-5 0,0-7 15 0,0 7-23 16,0 0 16-16,0 0-11 15,0 0-18-15,0 0 8 0,0 0-5 0,0 0 0 0,0 0-3 16,0 0-2-16,0 0-6 0,0 0-14 16,0 0 12-16,0 0-8 0,0 0 5 15,0 18-27-15,-3-8 14 0,3-2 1 0,-1 5-5 16,0-2 20-16,-4 3-13 0,5 3 5 0,-3-3-12 15,0 1 2-15,2 1-5 0,-2 3-3 16,0-4 11-16,3 0 15 0,-3 1-13 0,2 0-2 16,-1-3-13-16,0 0 7 0,-1 1 4 0,0-3-6 15,3-1 0-15,0 1-72 0,-1-1-2 0,0-2 20 16,1-1 0-16,-2-3 13 0,2 3-23 16,-3 1 31-16,3-5 5 0,0 4-3 0,0-7 18 15,0 7-5-15,-3-2 3 0,3-5 7 0,0 6-10 16,0-6 8-16,0 7 5 15,0-7-21-15,0 0-14 0,0 6-48 0,0-6-19 16,0 0-70-16,0 0-2 0,0 0-463 0,0 0 17 16</inkml:trace>
  <inkml:trace contextRef="#ctx0" brushRef="#br0" timeOffset="86888.75">29493 9853 581 0,'3'-3'117'0,"-3"3"4"0,0 0 78 16,1-7-14-16,-1 7 9 0,0 0 1 16,0-5-47-16,0 5 11 0,0 0-93 0,0 0-4 15,0 0-3-15,0-6-16 0,0 6-7 16,0 0 5-16,0 0 15 0,0 0-20 0,0 0 13 16,-11 12-1-16,7-5 1 0,1 0-23 15,-2 3 9-15,0 0-19 0,0 2 4 0,-4-1-4 16,2 3 7-16,4-3 2 0,-2 6-7 0,-3-4-8 15,4-1 8-15,-3 3 0 0,3-1-8 16,-2-2-15-16,3 3 18 0,-1-6-13 0,1 5-2 16,3-3 9-16,-3-1 6 0,3 4-21 0,0-3 16 15,0-3 0-15,3 6-3 0,-3-3 10 0,3-4-10 16,0 3-5-16,-2-2 16 16,5-1-21-16,0 1 17 0,2-2-4 0,-4-2 69 15,2-2-11-15,-2 2 4 0,2-3-9 0,1 0-5 16,-7-1-25-16,14 0 28 0,-14 0-21 15,13-2 3-15,-9-4 0 0,3 4 3 0,0-4-11 16,2-3-5-16,-5 1 11 0,3 1-9 0,-3-3-17 16,2 2 13-16,-2-3-16 0,-1-3 0 0,0-1 5 15,-2 1-17-15,2-2 15 0,-3 1-8 16,0-1-8-16,-3-2-2 0,2 2 3 0,-2 0-11 16,-3-1 10-16,5 2 1 0,-5 0-1 0,0 3 6 15,-2-3-11-15,-2 5-2 0,3 0 0 16,-4-2 4-16,3 6 6 0,-1-1 3 0,-1 1-6 15,0-1-9-15,3 2 12 0,-1 0 0 16,-1 0-6-16,2 3-4 0,0 1-18 0,7 1-3 16,-12-1-2-16,12 1 7 0,-12 1-7 15,12-1-26-15,-10 1-7 0,7 4-26 0,3-5-41 16,-3 5-24-16,-1 0-157 0,4-5 22 0,4 6-461 16,-4-6 57-16,3 4 84 0</inkml:trace>
  <inkml:trace contextRef="#ctx0" brushRef="#br0" timeOffset="88141.25">29777 9815 494 0,'0'0'163'0,"0"0"4"0,0-8-14 0,0 8 57 15,0-6-13-15,0 6 0 0,-4-2-40 0,4 2-22 16,-10-6 11-16,10 6-28 0,-11 0 0 0,11 0 2 16,-13 0-23-16,13 0-20 0,-17 4 2 15,10-1-12-15,1-2-8 0,-2 4 0 0,3-3-8 16,-4 5-5-16,3-3 2 0,0 3-14 0,-2 0 2 16,4 3-16-16,-2-3 3 0,3 0 3 15,2 2-11-15,1-1-2 0,-1-1 7 16,1 2-4-16,1-2-11 0,0 3 13 0,2-1-16 0,2-1 9 15,0 0 4-15,3 0-5 16,1-1-2-16,-2-1-3 0,3 0 3 0,1 3-1 16,-1-2-4-16,0 0 10 0,1-1-6 0,-1-1-2 15,0 3 8-15,3-2-18 0,-4 0-5 0,1-1 7 16,-1 1 11-16,-2-4-21 0,2 5 16 16,-1-4 2-16,-4 4-8 0,2-3 6 0,-2 0-3 15,-1 2-5-15,-3-2 2 0,3 3 6 0,-3-1-3 16,0-4 7-16,0 5 6 0,-3 0-8 15,0-4 6-15,1 4 7 0,-3-4-16 16,1 2 1-16,-3 2 2 0,2-3-18 0,0 2 8 16,-1-5 13-16,2 5-3 0,-2-4-16 0,1 2 24 15,-1-1-18-15,6-3-5 0,-10 2 18 16,10-2-16-16,-10 0 8 0,10 0-3 0,0 0 3 16,-14 0-15-16,14 0 28 0,-7-3-13 0,3-1 0 15,4 4 13-15,-10-3-21 0,10 3 16 16,-4-7 4-16,-2 6-22 0,6 1 15 0,-3-6-2 15,3 6 4-15,-4-4-7 0,1 0 18 0,3 4-18 16,0 0 5-16,-4-5 16 0,4 5-16 16,0 0 5-16,-7-5-5 0,7 5-10 0,0 0 0 15,-3-4 3-15,3 4-3 0,0 0 2 16,0 0 3-16,0 0-10 0,-2-4 25 0,2 4-5 16,0 0-12-16,0 0-1 0,0 0 8 15,0 0-7-15,0 0 7 0,-5-3 3 0,5 3-16 16,0 0 10-16,0 0-9 0,0 0 4 0,0 0 13 15,0 0 1-15,0 0-16 0,0 0-16 16,0 0 29-16,0 0-8 0,0 0-3 0,0 0 11 16,0 0-13-16,0 0 12 0,0 0 4 0,0 0-6 15,-3-7-3-15,3 7 11 0,0 0-21 16,0 0 3-16,0 0 16 0,0 0-17 0,0 0 17 16,0 0-19-16,0 0 3 0,0 0-3 0,0 0-7 15,0 0 7-15,0 0 8 0,0 0 0 16,0 0 0-16,0 0 5 0,0 0 3 15,0 0 2-15,0 0-5 0,0 0 3 0,0 0-5 16,0 0 2-16,0 0 0 0,0 0-15 0,0 0 22 16,0 0-4-16,0 0-5 0,0 0-6 15,0 0 6-15,0 0-8 0,0 0 15 0,0 0-23 16,0 0 8-16,0 0 10 0,0 0 3 0,0 0-3 16,0-7 0-16,0 7-3 0,0 0-14 15,0 0 12-15,3-4 2 0,-3 4-9 0,5-4 7 16,-5 4 0-16,2-9-3 0,1 7 6 0,3-4 9 15,-4 2-9-15,1 0 2 0,3-5-5 0,-2 1-5 16,2 1 0-16,-2 1 2 0,5-4-10 16,-4 1 11-16,2 1 7 0,-1-2-5 15,2 2 0-15,-2-1 10 0,1 1-2 0,-1 0-13 16,-2-1 2-16,4 1 8 0,-2 1-5 16,-2 1 5-16,-1 1 1 0,3-2-22 0,-2 3 16 15,-1 0 10-15,1-3 6 0,-2 4-24 0,0-4 23 16,-2 7-17-16,0-8-6 0,0 5 8 15,0 3 3-15,0-9-8 0,-1 4-6 0,1 5 1 16,-7-8 15-16,3 3-2 0,-2 0-8 16,0-2 7-16,-1 6-7 0,-1-6 5 0,-2 7-13 0,2-3 8 15,-4-1-18-15,2 3 5 0,0-1-23 16,-2 5-89-16,0-1-108 0,2 3-131 16,-2-1-445-16,2 0 105 0,-2-2 100 0</inkml:trace>
  <inkml:trace contextRef="#ctx0" brushRef="#br0" timeOffset="96763.9">17635 14124 381 0,'3'6'174'0,"0"-2"0"16,1 3-23-16,-1 3 3 0,3 1-16 0,-2 1-13 15,3 3-15-15,-3-1 6 0,2-1-27 16,-2 5 6-16,2 1-6 0,-3-1 1 15,1 1-11-15,0-1-15 0,0 0 5 0,2 3-38 16,0 2 33-16,-5-4-15 0,5 0-13 0,-3-1 7 16,-2-3-10-16,3 2 3 0,-1 1-18 15,0 1-2-15,-2-5-14 0,2 3-22 0,-3-2-39 16,3-1-51-16,0 1-72 0,-3-2-525 0,1 1 57 16,2-3 26-16</inkml:trace>
  <inkml:trace contextRef="#ctx0" brushRef="#br0" timeOffset="97644.31">25938 10726 253 0,'0'0'107'15,"0"0"1"-15,0 0-18 0,-1-7 12 0,1 7-18 16,0 0-30-16,0 0-8 0,0 0-28 16,0 0-46-16,0 0-26 0,0 0 31 0,0 0-8 15,0 0-17-15,-6-1-19 0,6 1-40 0,0 0-374 16</inkml:trace>
  <inkml:trace contextRef="#ctx0" brushRef="#br0" timeOffset="98075.9">25873 10707 322 0,'0'0'141'0,"0"0"51"0,0 0 28 16,0 0-46-16,3-6-23 0,-3 6 0 0,0 0-26 15,0 0 6-15,0 0 10 0,0 0-3 16,0 17-15-16,0-11-26 0,0 1-5 16,0 2-7-16,0 0-70 0,-3 1-7 0,3 5-1 15,0-3 6-15,0 3 18 0,0 2-41 0,-1-1-8 16,-2 1 31-16,3 0-1 0,0-2-14 16,-3 3-3-16,3-1 20 0,0-4-2 0,0-1-3 15,0 3-7-15,0-4-8 0,0 2-11 0,0-2-9 16,0-3-1-16,3 6-17 0,-3-5-27 0,0-1-9 15,4 3-41-15,-4-4-59 0,3-1-36 16,0-1-446-16,1 0 16 0</inkml:trace>
  <inkml:trace contextRef="#ctx0" brushRef="#br0" timeOffset="98608.45">26098 10815 560 0,'0'0'207'0,"0"-9"60"0,0 4-11 16,0 5-23-16,0-8-18 0,0 8-26 16,0-10-20-16,0 10-21 0,0-7-7 0,4 5-28 15,0-4-11-15,-1 3-7 0,3-3-18 16,-2 4 2-16,4 0-10 0,-2-2-7 0,1 2-9 15,2-3-19-15,-2 4 19 0,4 1-32 16,-4 0 10-16,-7 0 2 0,20 0 0 0,-13 0-7 16,0 4-1-16,3-1-9 0,0-2 12 0,-3 6-15 15,-3 0-6-15,2-3-9 0,-1 3 2 0,-3 6 15 16,-2-5-33-16,-2 2 3 0,-3 1-11 16,-1 2 11-16,-4-1-16 0,-2 3-10 0,2 1 0 15,-7-1 5-15,4-3-2 0,0 2-3 0,-1-3 5 16,4-1 5-16,-1-2 6 0,4-1 7 15,-3 0 5-15,4 1 18 0,-2-5-10 16,5 4 8-16,-1-7 7 0,-2 5-15 0,6-5 10 0,0 0-10 16,0 0 18-16,0 0-16 0,0 0 21 15,0 0 2-15,24-9-7 0,-16 5 21 16,-3 4-11-16,2-3-6 0,3-1 7 0,-3 1 1 16,3 1-4-16,-2-3 2 0,0 5-13 0,0-1 8 15,-1-2 0-15,1 0-3 0,-2 2 8 16,-6 1-10-16,15 0 5 0,-10 0-8 0,-5 0 5 15,14 0-25-15,-14 0 2 0,10 1-4 0,-4 4-29 16,-6-5-3-16,11 2-40 0,-7 3 4 0,-1-3-65 16,1 4-91-16,-4-2-97 0,3-3-437 15,0 4 53-15,-3-5 108 0</inkml:trace>
  <inkml:trace contextRef="#ctx0" brushRef="#br0" timeOffset="99271.54">26451 10784 645 0,'0'0'220'0,"0"-8"-18"0,0 8 49 15,3-4-29-15,-3 4-9 0,0 0-31 16,0-6-13-16,0 6-21 0,0 0-12 0,0 0-16 16,0 0-12-16,0 0-16 0,0 0 5 15,0 0-13-15,0 0-12 0,0 0-11 0,0 18-4 16,-3-9-9-16,-1-1-17 0,4 2-8 15,-6 3-18-15,5-4 3 0,-6 2-16 0,4 4-7 16,-1-2 0-16,1-2-29 0,0-1 8 0,0-2 18 16,-1 2 3-16,1-3 2 0,3 1 3 0,-4-2 10 15,3 1-8-15,1-3 13 0,-3 2 6 16,3-6 4-16,-3 7 5 0,3-5 1 0,0-2 2 16,-3 7-8-16,3-7 1 0,0 0 12 0,0 0-13 15,0 0 1-15,0 0 4 0,0 0-2 16,0 4-3-16,0-4-15 0,0 0 8 15,0 0-3-15,0 0 10 0,0 0-4 0,0 0-14 0,17-1 8 16,-17 1 5-16,0 0-7 0,15 0-6 16,-15 0 6-16,12 0-8 0,-8 0-5 15,-4 0-1-15,13 1 1 0,-6 2-5 0,-7-3 5 16,14-3 2-16,-4 6-10 0,-10-3-8 0,17-3-20 16,-10 3 3-16,-7 0-11 0,13 0 21 15,-5-1 7-15,-8 1-2 0,13 0 13 0,-9-4-6 16,2-2 3-16,2 4 0 0,-2-3 21 0,-2-2 7 15,-1 3 13-15,3-3-5 0,-5 4 18 16,2-3 5-16,0 0 10 0,2 2-7 0,-5-2 7 16,3-1 10-16,-3 7-25 0,0-8 26 15,0 8-11-15,0-4-18 0,0 4 5 0,0-6-15 0,0 6 0 16,0 0 3-16,0 0-3 0,-8-3-5 16,8 3-5-16,0 0 5 0,0 0-5 15,-10 11-11-15,7-8-15 0,0 4 31 0,3 1-13 16,-2 1 0-16,0-1 3 0,-1 0-3 0,0 2 11 15,3 2-11-15,-2 0 8 0,-1-4-8 16,0 7-10-16,3-1 15 0,-3-1-49 0,0-1-2 16,3 1 0-16,0 0-40 0,0-1 1 0,0 0-32 15,-1-1-101-15,2-1-61 0,-1 0-448 16,6 1-38-16,-1-2 138 0,1-1-10 0</inkml:trace>
  <inkml:trace contextRef="#ctx0" brushRef="#br0" timeOffset="99519.15">26875 11008 872 0,'0'-7'261'15,"3"3"-94"-15,-3 4-21 0,3-6-8 0,-3 6-23 16,4-8-7-16,-1 7-14 0,0-5-12 0,-3 6-10 15,11-2 5-15,-4-3 2 0,1 4-30 16,0-1-3-16,0 0-18 0,5-4-23 16,-3 5 3-16,7-1-44 0,-3-2-26 0,5 3-58 15,-1-2-23-15,0 0-57 0,-1 2-2 0,3 1-494 16,1-3 58-16</inkml:trace>
  <inkml:trace contextRef="#ctx0" brushRef="#br0" timeOffset="99786.79">27362 10826 678 0,'0'0'217'0,"0"0"-35"0,2-2-5 15,-2 2-34-15,0 0 0 0,0 0-9 16,0 0-12-16,0 0-27 0,0 0-21 0,0 0 1 15,0 0-9-15,6 10 8 0,-3-3-20 0,-3-4 13 16,0-3-26-16,1 13-6 0,-1-5 6 16,-1-1-18-16,1 2-20 0,0 1-29 0,-3 0 1 15,0 0-21-15,0 4-8 0,3-5-54 0,-3 6-89 16,-2-5-33-16,5 0-162 0,0 2-289 0,0-3 77 16</inkml:trace>
  <inkml:trace contextRef="#ctx0" brushRef="#br0" timeOffset="100360.66">27578 10794 586 0,'0'0'225'0,"4"-3"-13"0,-4 3-43 0,2-7-18 15,-2 7-18-15,0 0-10 0,2-2-8 16,-2 2-10-16,0 0-7 0,0 0-27 0,0 0-4 15,0 0-3-15,-4 18-13 0,0-13 16 16,4-1-16-16,-3 5-8 0,2-1-2 0,-2 0-2 16,0 1-3-16,-3 3-19 0,2-2 1 0,1 0 8 15,-1-2-16-15,0 2-10 0,1-3-5 16,0 0 3-16,1 0 17 0,-3-3-13 0,5 3 6 0,-3-1 13 16,1-4-14-16,2-2 9 15,-2 10 7-15,-1-6-8 0,3-4-7 0,-3 4 7 16,3-4 13-16,0 6-28 0,0-6 16 0,0 0 2 15,-3 4-24-15,3-4 37 0,0 0-26 0,0 0-2 16,6 5-16-16,-6-5 13 0,0 0 3 16,10 0-9-16,-10 0 1 0,10 2-7 0,-10-2 1 15,14 0 4-15,-14 0-6 0,15 0-8 0,-10 0 3 16,-5 0-33-16,17 0 26 0,-10 0-9 16,-7 0-17-16,16-2-5 0,-16 2-6 15,12-1 21-15,-3-3 16 0,-1 1-14 0,-4 1 39 16,2-3-38-16,1 1 7 0,-4 0 19 0,5-6 9 15,-5 3 6-15,3-1-11 0,-2 1 26 16,-1 1-5-16,0-2 10 0,-2 2 10 0,2-2 5 16,-3 1 16-16,0 0-21 0,0 3 21 0,3-3-8 15,-3 0-7-15,0 7 4 0,0-8 1 16,0 8-9-16,0-4-9 0,0 4 7 0,0 0-15 16,0 0 21-16,0 0-19 0,0 0-7 0,0 0 15 15,-10 19-18-15,7-12 8 0,3 4-10 16,-3-1 69-16,3 3-8 0,-1-3 2 15,1 6-9-15,0-1 2 0,0-4-5 0,1 6-39 16,-1 1-22-16,3 1-3 0,0-2-6 0,1 0-19 16,-1 0-80-16,7 3-105 0,-1-3-262 15,-4-1-291-15,9 1 52 0,1-7 89 0</inkml:trace>
  <inkml:trace contextRef="#ctx0" brushRef="#br0" timeOffset="100694.47">28539 10859 601 0,'3'-8'328'16,"-3"8"-29"-16,4-1-45 0,-4-5-6 0,0 6-43 15,5-3-3-15,-5 3-23 0,2-7-23 16,-2 7-7-16,8-3-19 0,-6-2-15 0,-2 5-23 16,10-2 3-16,-6-3-28 0,5 4-31 0,1 1-18 15,-10 0-29-15,15-2-30 0,-8 2-82 16,3 2-86-16,-3-2-283 0,3 0-281 0,-3 4 54 15,0 0 138-15</inkml:trace>
  <inkml:trace contextRef="#ctx0" brushRef="#br0" timeOffset="100881.27">28553 11006 783 0,'-4'2'225'0,"4"-2"-36"15,0 0-12-15,0 0-16 0,0 0 1 0,0 0-34 16,0 0-16-16,0 0 6 0,0 0-26 0,25-7-13 16,-14 7-20-16,1 0-28 0,-2-1-34 15,1 0-58-15,6-4-154 0,-2 8-525 0,-2-6 62 16,3 6 76-16</inkml:trace>
  <inkml:trace contextRef="#ctx0" brushRef="#br0" timeOffset="101350.73">29260 10801 824 0,'0'0'297'0,"-3"-8"-93"0,3 8-12 16,0 0-15-16,0-4-36 0,0 4 0 0,0 0-26 16,0 0-8-16,0 0-7 0,0 0-15 0,0 0-9 15,0 0 4-15,0 0-14 0,5 17-2 16,-5-8-10-16,-2 1-16 0,2-1 8 0,0 6-5 16,0-5-10-16,0 7-5 0,0-2-1 0,-3 2-4 15,3-1 10-15,0 0-11 0,0-1-10 16,0-1-15-16,3 3-33 0,-3-2-21 0,2 2 5 15,0-4-61-15,1-1 23 0,0 0-108 16,2-1-35-16,1-1-339 0,1-3-137 0,1 3 78 16</inkml:trace>
  <inkml:trace contextRef="#ctx0" brushRef="#br0" timeOffset="101625.04">29578 10794 734 0,'0'0'292'0,"0"0"-34"0,4-3-12 16,-4 3-28-16,0 0-19 0,0 0-17 0,0 0-28 16,0 0-11-16,0 0-10 0,3 15-15 0,-3-10-8 15,1 2-13-15,-2 1 6 0,1-1-32 16,0 3-2-16,0 2-79 0,0 1 0 0,1-5 0 15,-1 9 2-15,0-4 3 0,0 0 5 0,0 1 13 16,0 3-29-16,0-3-19 0,3-2-29 16,-3 5-6-16,3-2-50 0,2-1-44 0,-3 0-79 15,6 0-187-15,-6-5-325 0,9 1 95 16</inkml:trace>
  <inkml:trace contextRef="#ctx0" brushRef="#br0" timeOffset="102091.38">30047 10869 719 0,'0'0'333'0,"0"-5"-54"15,0 5-13-15,0-7-18 0,0 7-28 0,-5-6-51 16,5 6 15-16,-6-7-27 0,0 6-4 0,6 1-20 15,-12 1-23-15,1 4-15 0,1-3-3 16,-1 4 5-16,-2 3-15 0,1 1-13 16,-2 3-10-16,1-1 0 0,0 5-23 0,2 4 15 15,1-2-12-15,0-1-1 0,-1 5-7 0,7-4 10 16,-2-3-18-16,2 5-5 0,3-7 10 16,1 1-13-16,1 1-12 0,0-1 12 0,7-4-12 15,0 2 9-15,3-2-19 0,4-3 20 0,1 0-13 16,0-5 5-16,2 3 5 0,2-5-15 0,1-1 10 15,0-1-10-15,1-6 18 0,-1 0-11 16,2-3-10-16,-4 0 6 0,-2-5 2 16,2 4 2-16,-7-7 9 0,5 2-14 0,-7-1 1 15,0-3 2-15,1 2-11 0,-4 1 6 0,-4 2-5 16,-3 3 10-16,0-2-13 0,-4-3 0 16,-5 6 8-16,-2-3-2 0,-6 3-11 0,-2-3 0 15,-4 6 2-15,-4-2 6 0,1 3-8 0,-2-1 0 16,0 6 6-16,1 0-4 0,0-1 8 15,6 3-40-15,-2 0-11 0,2 3-20 0,5-3-39 16,-3 4-28-16,5-4-151 0,3 4-553 0,1 0 105 16,1 2 52-16,8-5 104 0</inkml:trace>
  <inkml:trace contextRef="#ctx0" brushRef="#br0" timeOffset="105053.39">25845 11651 665 0,'0'0'184'0,"0"0"-28"15,0 0-20-15,0 0-13 0,3-3-16 0,-3 3-12 16,0 0-3-16,0 0-2 0,0 0-18 0,0 0-6 15,1 16-7-15,-1-12 8 0,0 4-24 16,0 0-2-16,0 4 13 0,0 0-6 0,0-2-12 16,0 3-15-16,0-1 9 0,-1 3-1 15,1-2-4-15,0 0-2 0,0 3-2 0,1-1-3 16,-1-4-3-16,0 4-18 0,0 2-25 16,3-3-15-16,-3 3-11 0,4-1-33 0,-1 0-46 15,-1-4-26-15,0 3-5 0,-2-2-286 0,6-1-223 16</inkml:trace>
  <inkml:trace contextRef="#ctx0" brushRef="#br0" timeOffset="105588.87">26146 11775 732 0,'0'0'281'0,"0"-10"-27"0,0 4-27 0,0 6-14 15,0-8-29-15,0 8-10 0,0-8-23 0,4 6-2 16,-1-5-37-16,3 4-4 0,-1-2-6 16,3 1-17-16,-3 0-3 0,5 1-11 0,-2-4-9 15,4 5-9-15,-3-3-14 0,0 5 4 16,4 0-15-16,-3 0-7 0,3 0 15 15,-2 0-18-15,0 5 2 0,1-2 3 0,-2 4-5 16,2-1-8-16,-5 2-10 0,3 1 8 0,-4 0-11 16,-2 1-2-16,-4 3 0 0,4-1-18 0,-8 2 0 15,0 3 10-15,-2-1-15 0,-4 2-8 16,-1 0 1-16,3 0-1 0,-4-1 2 0,-2 3 4 16,4-5-1-16,2 0 13 0,-2-5-2 0,1 2 9 15,2-2-1-15,1-3-6 0,-2 0 28 0,4 1 0 16,1-5 8-16,-3 4-5 15,6-7-8-15,0 1 5 0,0-1-2 0,0 0 5 16,0 0 5-16,0 0 0 0,24-2 5 0,-17-3-11 0,-1 4 4 16,5-6 4-16,-1 6-7 15,-3-2-5-15,3-3-8 0,3 6 18 0,-4-2-6 16,-1-3 6-16,0 4-10 0,-1-1 15 0,4-3-20 16,-6 5 4-16,3 0 1 0,1-1 0 0,-9 1 2 15,11-2 0-15,-1 2-33 0,-10 0-20 16,13 3-9-16,-6-3-27 0,-3 5-67 0,3-3-48 15,-3-2-126-15,2 6-479 0,1-4 105 0,-4 4 47 16</inkml:trace>
  <inkml:trace contextRef="#ctx0" brushRef="#br0" timeOffset="106260.82">26690 11705 527 0,'0'0'217'16,"0"-5"-27"-16,0 5-3 0,0-7-29 0,0 7-17 15,0 0-23-15,0 0-3 0,0 0-10 16,0 0-13-16,0 0-2 0,-3 23-3 0,-1-14-21 16,0-1 1-16,1 5-18 0,0-1 7 0,-1 1-2 15,1 0-8-15,-1 4-8 0,-2-2-23 16,1 2 11-16,-1-2-34 0,0 1 19 15,2-4-29-15,1 2 18 0,-1-3-8 0,1-3 11 16,-1 1-6-16,1-1 6 0,3-1 7 0,-1 1 13 16,-2-2-18-16,0-2 13 0,3-4-16 15,0 7 16-15,0-7-7 0,0 0-6 0,0 0 10 16,6 1 6-16,-6-1-29 0,0 0 8 0,0 0 5 16,0 0 5-16,0 0 8 0,15-8-13 15,-15 8 0-15,10 0-2 0,-10 0-6 0,10-3-20 16,-3 2 31-16,-7 1-5 0,13-4 7 0,-6 2-8 15,1 2-17-15,2 0 15 0,-1-1 13 16,-9 1-16-16,18-1-7 0,-8-2 10 0,-3 3-20 16,3-2 2-16,-10 2 12 0,14-1-11 15,-7 1-14-15,-7 0 15 0,14 0-12 0,-14 0-5 16,10 0 38-16,-10 0-23 0,9-3 13 16,-9 3-8-16,8-4 16 0,-5 1-18 0,-3 3 15 15,4-7-18-15,-4 7 2 0,3-8 21 0,-3 6 24 16,0-3-9-16,3 0 11 0,-3-1 2 0,0 6 0 15,-3-10 18-15,3 5 3 0,0-2-13 16,-3 3-8-16,3-2-12 0,0 6 20 0,-3-7-5 16,2 3 0-16,1 4-3 0,-3-6 5 0,3 6-15 15,0 0-5-15,-3-7 0 0,3 7-3 16,0 0-2-16,0 0 0 0,0 0-5 16,-11 17-6-16,11-10-7 0,-3 0 5 0,2 3 18 0,0-2-5 15,-1 5 0-15,-1-1-16 0,3 1 8 16,-3-1 16-16,3 3-19 0,0 1-4 15,-1-4 7-15,1 3-8 0,0 0 11 0,0-3-36 16,0 3-8-16,1-1 0 0,-1-3-5 0,3 3-36 16,-3-3-2-16,3-1-11 0,0 3-84 0,-2-3-20 15,2-3-44-15,0 3-446 0,5-3 14 16,-5-1 61-16</inkml:trace>
  <inkml:trace contextRef="#ctx0" brushRef="#br0" timeOffset="106775.04">27226 11951 670 0,'0'-4'266'0,"0"4"-15"0,0 0-28 0,0 0 23 16,0 0-49-16,0 0-26 0,0 0-22 0,-6-6-73 15,6 6 9-15,0 0-21 0,0 0-10 16,0 0 7-16,0 0-17 0,0 0-6 0,0-7 16 16,0 7-6-16,0 0-17 0,0 0 15 0,0 0-13 15,0 0-12-15,0 0 10 16,3-3-8-16,-3 3 5 0,0 0 8 0,13-5-21 16,-8 5-18-16,4-1 19 0,-9 1-14 0,14-4 6 15,-3 1 13-15,-2 1-34 0,-2 2 15 0,7 0-4 16,-4-1 12-16,0-3-2 0,1 2-8 15,-4 1-31-15,2 1 28 0,-9 0-12 0,15 0 20 16,-9-2-25-16,-6 2-1 0,11-1-4 0,-11 1-6 16,9-4-10-16,-9 4 5 0,0 0-20 15,8 0-41-15,-8 0-24 0,0 0 3 0,0 0-53 16,0 0-34-16,0 0-138 0,0 0-373 0,0 0 101 16</inkml:trace>
  <inkml:trace contextRef="#ctx0" brushRef="#br0" timeOffset="107797.06">27681 11739 586 0,'4'-6'179'16,"-4"6"64"-16,3-7 3 0,0 4-26 0,0-2-26 15,-3 5-9-15,4-7-9 0,-1 4-12 0,-3 3-8 16,0 0-10-16,4-7-5 0,-4 7-23 0,0 0 2 16,0 0-25-16,0 0 5 0,0 0-24 15,0 0-7-15,0 0-2 0,0 0-23 16,-20 15 9-16,13-8-17 0,-1 3 0 0,0 3 7 16,-3-1-7-16,0 2-15 0,4 4-1 0,-3-2 6 15,0 3-11-15,-1-3-7 0,1 2-8 16,4-1 8-16,-2-2-6 0,5 2-17 0,-1 0-8 15,1-3 13-15,0-2-1 0,0-2-7 0,3 2 3 16,0-2 2-16,3-2 18 0,0 2-28 16,2-3 3-16,-3 1-1 0,7-3 6 0,-4-1 0 15,1-3-1-15,1-1 9 0,-7 0-4 0,16 0-1 16,-8-3-1-16,-1-2 2 0,0 2 6 0,4-4-7 16,-2 0 4-16,-2 2-7 15,0-2 2-15,0-1 20 0,-3 2-12 0,2-3 5 16,-2 2-13-16,-1 3 1 0,-3-3-11 0,0 0-3 15,-3 2 16-15,3 5-6 0,-7-10-4 0,3 7 15 16,-2-2-3-16,1 3 6 0,-5 2 2 16,1-1-5-16,-1 1-6 0,-1-1 6 0,11 1-13 15,-15 1 13-15,3-1-15 0,5 1-16 0,0-1 8 16,7 0-16-16,-8 5-35 0,2-3-54 16,6-2-44-16,0 0-87 0,-3 3-498 0,3-3 76 15,11 4 117-15</inkml:trace>
  <inkml:trace contextRef="#ctx0" brushRef="#br0" timeOffset="108326.11">27929 11783 701 0,'1'-7'287'0,"-1"7"-31"15,0 0-26-15,-1-8-10 0,1 8-15 0,0 0-18 16,0 0-21-16,0 0-28 16,0-4 3-16,0 4-23 0,0 0-3 0,0 0-20 15,0 0-6-15,0 0-12 0,-16 9-10 0,13-6-14 16,-1 2-4-16,-2-3 7 0,3 5 1 16,-1-4-14-16,-3 4-4 0,5-2-14 0,-3-2-4 15,2 4-14-15,-1-6 4 0,1 6-22 0,0-4 6 16,0 2-5-16,3-5 5 0,-4 5 2 0,0 0 1 15,4-5 14-15,0 0-9 0,0 7-3 16,0-7-15-16,0 0 7 0,8 3 8 0,-8-3 8 16,9 0-3-16,-9 0-3 0,7 4 3 15,-7-4-7-15,0 0-1 0,18-4 11 0,-18 4-16 16,10 0 3-16,-10 0 5 0,14 0-7 16,-8 4 4-16,-6-4 8 0,12 1-10 0,-7 1 8 15,3-2-3-15,-2 3 0 0,-2 2 0 0,2-5 5 16,1 7-3-16,0-4 6 0,-3 4-6 15,2-4-7-15,-2 2 0 0,-1 4-2 0,0-4-1 16,1-1 8-16,-1 3 2 0,1-1-7 0,-4-2-5 16,3 3 8-16,-3 0 2 0,-3-1 10 0,3-1 3 15,-4 2-3-15,1-1-10 0,-4 1 7 16,3-2-17-16,-2 2-18 0,-5 0 15 0,6-1-25 16,-6-1-34-16,1 0 3 0,2-3-44 0,-2 4 11 15,0-4-49-15,-1-2-84 0,1 0-29 16,3 2-471-16,-3-4 24 0,0 2 122 15</inkml:trace>
  <inkml:trace contextRef="#ctx0" brushRef="#br0" timeOffset="108575.08">27896 11814 752 0,'0'0'271'0,"1"-8"-25"0,-1 3 31 16,0 5-55-16,3-5-20 0,0 1-25 16,-3 4-23-16,4-8-14 0,-4 8-4 0,3-3-5 15,-3 3-16-15,6-5-13 0,-1 1-5 16,-2 0-25-16,4 2-3 0,3-3 3 0,0 2-16 16,0 1-5-16,2-3-17 0,0 2-9 0,-1-2-7 15,2 5-18-15,1-3-30 0,3-1-34 0,3 1-90 16,-2-5-151-16,2 8-534 0,-1-2 79 15,-4 1 89-15</inkml:trace>
  <inkml:trace contextRef="#ctx0" brushRef="#br0" timeOffset="109290.86">28741 11865 680 0,'0'0'203'15,"3"-7"-19"-15,-3 7-33 0,0 0 5 0,3-7-20 16,-3 7-8-16,8-1-28 0,-5-2 2 0,4-1-5 16,-1 2 3-16,-6 2-36 0,14-5 0 15,-7 2-8-15,0 3-10 0,1-2-25 0,-2 1-16 16,4-3-51-16,-3 4-28 0,3 0-90 0,-10 0-13 16,14 0-81-16,-6 4-421 0,-3-4 80 15</inkml:trace>
  <inkml:trace contextRef="#ctx0" brushRef="#br0" timeOffset="109543.18">28744 11991 744 0,'-3'2'279'0,"3"-2"-7"15,0 0-21-15,0 0-39 0,0 0-25 0,0 0 7 16,0 0-45-16,0 0-3 0,0 0-3 16,0 0-33-16,24-4-2 0,-24 4-8 0,17-3-37 15,-10 3-4-15,0-2-18 0,-7 2-33 16,20 0-21-16,-10 0-66 0,0 2-105 0,-6 2-116 16,9-3-499-16,-3-1 101 0,0 0 47 15</inkml:trace>
  <inkml:trace contextRef="#ctx0" brushRef="#br0" timeOffset="112809.59">29558 11792 601 0,'5'-6'195'0,"-5"6"-26"0,0 0-1 0,0 0-6 16,0 0-45-16,0 0 24 0,2-3-8 0,-2 3-30 15,0 0-1-15,0 0-20 0,0 0 15 0,0 0-46 16,0 0 3-16,0 0 5 16,0 0-5-16,0 0 0 0,-7 15-34 0,4-8 16 0,2-3-3 15,0 3 8-15,-5 2-20 0,3-1 4 16,0-2-9-16,-1 1 7 0,1-2 0 0,3 2-11 16,-3 0 17-16,1-1-19 0,0-1-8 15,-1-1 11-15,0-1 3 0,2 3-4 0,1-6 22 16,-2 7-32-16,0-3-7 0,2-4 13 0,-3 5-13 15,3-5 0-15,0 0 10 0,0 4-8 16,0-4 1-16,0 0-1 0,8 6 6 0,-2-5 9 16,-6-1-9-16,10 0 2 0,-10 0-10 0,14 0 0 15,-7 0 28-15,-7 0-8 0,17 0-15 16,-6 0 5-16,0 0 0 0,0 2-7 16,1 1-3-16,-2-2-8 0,4 2 23 0,-4-2-5 0,3 4-2 15,-2-3-21-15,-1 4 15 0,0-4 6 16,-1 5-1-16,-4 1-12 0,1 0 13 15,-2 0 12-15,-4 1-17 0,0 0 2 0,0-1 10 16,-3 2-2-16,-1 0-6 0,-3 2 11 0,-3-1-13 16,0-1 2-16,-3 3 11 0,2-4-8 15,-1 1 3-15,-1-2 7 0,0 2-27 0,0-3-17 16,-1 1 12-16,4-1-9 0,-1 0-20 0,1-4-26 16,0 3-2-16,-1-4-44 0,1 0-48 0,3 1-77 15,-2-3-420-15,1 0-36 0,3-5 113 16</inkml:trace>
  <inkml:trace contextRef="#ctx0" brushRef="#br0" timeOffset="113065.52">29597 11831 624 0,'2'-5'213'0,"1"1"-14"0,2-2-22 16,1 5-19-16,0-6-30 0,-2 5 3 16,3-4-21-16,4 2 3 0,-2-1-16 15,3 0-20-15,-4 2-11 0,6-4 16 0,0 3-15 16,0-2-3-16,2 4-16 0,-1-4-25 0,1 3-10 16,1-1-20-16,-3 3-34 0,0-2-41 15,1 3-28-15,-3 0-59 0,-1-4-46 0,-1 4-492 16,0 5 49-16</inkml:trace>
  <inkml:trace contextRef="#ctx0" brushRef="#br0" timeOffset="113656.1">30196 11841 844 0,'2'-2'277'0,"1"-4"-29"16,-3 6-25-16,0-10-3 0,-3 3-28 16,1 5-13-16,-4-4-102 0,2-1 7 0,-5 4-43 15,2-3 21-15,-4 3 32 0,1-3-43 0,-3 3 11 16,-1-1-3-16,1 0-18 0,1 0-3 15,-1 2 3-15,-4 1-18 0,4 0-5 16,3-2 3-16,-4 3 4 0,3 3-10 0,0-1 14 16,1-1-14-16,-2 4-7 0,4-1-3 0,-2 3-23 15,5-1 2-15,-3-2 19 0,7 4-8 16,-6-1-3-16,7 1-2 0,-3-2-13 0,6 2-8 16,-3-2 13-16,4-1 0 0,-1 4 3 0,1-3-13 15,2-1 23-15,-2 0-18 0,6 0 5 0,-2-1 15 16,1-3-12-16,1 3 2 0,1-4 5 15,-1 0 3-15,-3 0-2 0,4-4-9 0,-1 4 9 16,0-1 14-16,4-3-12 0,-4-1-3 0,0 4 8 16,1-6 8-16,-1 4 2 15,2-1 6-15,-2-1-9 0,0 0-1 0,-5-2 4 16,2 6 10-16,3-6 3 0,-6 7 8 0,2-3 0 16,-2-2-3-16,2 3 0 0,-6 2 16 0,8-5-19 15,-5 2 6-15,-3 3-3 0,7 0-25 16,-7 0 4-16,6-3 1 0,-6 3-3 0,0 0 3 15,0 0-11-15,0 11 8 0,-3-5 0 0,0 3-10 16,0 1 8-16,-1 5-6 0,-2 1 6 16,3 3-1-16,-5 4 9 0,4 2 1 0,-2 0 4 15,-1 2-8-15,0 0 4 0,3 2-4 0,-2 0-28 16,-1 3-4-16,4-6-19 0,1 4-31 16,-3-1-36-16,-1 4-77 0,-2-11-64 0,4 10-504 15,-2-3 43-15,2-5 77 0</inkml:trace>
  <inkml:trace contextRef="#ctx0" brushRef="#br0" timeOffset="116695.67">12859 15051 299 0,'0'0'184'16,"0"0"6"-16,3-6-9 0,-3 6-7 0,0-4-5 16,0 4-7-16,3-7 4 0,-3 7-7 15,0 0-13-15,0-4-13 0,0 4-90 0,0 0 26 16,0 0-12-16,0-7-4 0,0 7 22 0,0 0-14 15,0 0 1-15,0 0-9 0,0 0 1 16,-3-7-13-16,3 7 18 0,0 0-10 0,0 0-14 16,-14 17-4-16,7-9 7 0,-3 6-9 0,-4 2-14 15,-2 3 3-15,-2 3-3 0,-3 0 11 16,-9 10-8-16,3 3 0 0,0-3-31 16,-4-2 13-16,3-2-28 0,4 1 2 0,3-8-12 15,1 3-13-15,-4-2-34 0,3-1-40 0,-2 0-85 16,6-5-28-16,3-3-453 0,4 2 7 15,0-5 108-15</inkml:trace>
  <inkml:trace contextRef="#ctx0" brushRef="#br0" timeOffset="118780.14">12947 16110 138 0,'0'0'25'0,"-3"-6"9"16,3 6 7-16,-4-6 15 0,4 6-25 0,-3-7 45 16,3 7 11-16,0-5-30 0,-3 0 17 15,3 5 0-15,0 0 54 0,-3-7 13 16,3 7 5-16,-1-4 7 0,1 4-12 0,0 0-18 15,-3-5-59-15,3 5-3 0,0 0-12 0,0 0 5 16,-3-5 0-16,3 5-3 0,0 0-26 16,0 0 34-16,0 0-10 0,-18 13 0 0,9-5-14 15,-2 3-4-15,0 7-10 0,-2-2 4 0,-8 7 29 16,1 2-31-16,-8 9-8 0,-3 3-33 16,0 1-23-16,-3 2-38 0,0-1-115 0,-3-6-11 15,3 3-504-15,3-4 123 0</inkml:trace>
  <inkml:trace contextRef="#ctx0" brushRef="#br0" timeOffset="119962.45">26433 12473 721 0,'0'0'231'0,"-3"-7"-6"0,3 7-7 16,0 0-90-16,0 0-26 16,0 0 18-16,-1-2-15 0,1 2-13 0,0 0 3 15,0 0-18-15,0 0-3 0,-12 0-15 0,12 0 13 16,-15 7-11-16,-1-1-5 0,2 6-7 0,-3-1 0 15,-4 5-16-15,0 5-10 0,1 0 10 16,-10 10 3-16,2 1 2 0,7-5-17 0,2 0-1 16,1-1 1-16,5-1-1 0,-1 0-9 0,0 0 9 15,7-3 1-15,0-4-14 0,4 3-7 16,2-6-15-16,1-1 12 0,1 3 3 0,7-4-2 16,1-1-11-16,1-4 13 0,5 1-10 15,-2-3 10-15,7-3 5 0,-3 2-8 0,4-3-12 16,-3-2 17-16,1-2-7 0,2-4 5 15,-4 3 16-15,4-4-21 0,-5 0-3 0,1-1 0 16,-3-3-10-16,0-2-2 0,-4 4 7 0,-3-4 3 16,3 1-3-16,-6-1-23 0,-4 1 11 15,0-1-14-15,0 1 11 0,-4-1-8 0,-6 2 13 16,3-1 8-16,-6 3-8 0,-1 0 7 0,0 0-7 16,0 3 8-16,4 0 7 0,-3 2-17 15,2-1 7-15,1 3-8 0,3-3 8 0,1 4-28 16,6 1-25-16,0 0 14 0,0 0-81 0,-11 7-72 15,11-7-41-15,0 0-453 0,21 6 64 0</inkml:trace>
  <inkml:trace contextRef="#ctx0" brushRef="#br0" timeOffset="120354.8">26606 12612 627 0,'-2'-4'243'0,"2"4"-21"0,-3-7-53 0,3 7 3 0,-3-10-24 16,3 10-25-16,0 0-5 0,0 0-10 15,6-7-32-15,-2 6 4 0,-4 1-9 0,10 0 4 16,1 0-24-16,-1-2-18 0,1 1-10 16,2-2 3-16,0 3 4 0,1-1-17 15,1 1 0-15,-2-1 0 0,3-2-6 0,-2 3-7 16,-1-4 26-16,-2 2-23 0,1 2 9 0,-4 0 14 15,-1-1 5-15,-7 1 10 0,14-1 25 0,-7-1 52 16,-1-1-11-16,-6 3 1 0,0 0-29 16,7-1-2-16,-7 1-13 0,0 0 0 0,0 0-5 15,0 0-8-15,-7 14 0 0,1-10-10 0,2 3 5 16,-2 1-12-16,-2 3-1 0,1 2 3 16,1-1-3-16,-1 2-5 0,0 3-10 0,0-3-10 15,1 3-3-15,-1-1 0 0,4 1-10 16,-1 0-8-16,-3 0-5 0,7-1-30 0,-2 1 22 0,0-1-61 15,-1-3 26-15,3 2-55 16,0 0-71-16,0-4-71 0,-3 5-149 0,3-4-384 16,0-1 82-16,0-1 82 0</inkml:trace>
  <inkml:trace contextRef="#ctx0" brushRef="#br0" timeOffset="120604.13">26625 12822 906 0,'0'-6'258'0,"0"6"-45"0,0 0-14 16,0-7-20-16,0 7-25 16,0 0-6-16,3-3-17 0,-3 3-16 0,0 0-12 15,10-4-9-15,-6 3-12 0,5 1 0 0,-9 0 0 16,15-1-15-16,-5-1-24 0,1 2-17 15,-1-1-26-15,3 2-11 0,1-1-93 0,2 0-68 16,-1-1-43-16,1 2-387 0,-1-1-107 0,1 2 67 16</inkml:trace>
  <inkml:trace contextRef="#ctx0" brushRef="#br0" timeOffset="120791.47">27087 12764 591 0,'3'-6'271'16,"3"0"-35"-16,-2 4-34 0,2-5-10 0,-2 3-10 16,7-2-16-16,-2 0-20 0,0 4-16 0,3-5-12 15,-1 5-10-15,2-2-37 0,4 0 4 0,1 1-45 16,0-1-53-16,-2 4-33 0,4-1-103 16,-3-1-51-16,0 2-512 0,2-1 65 0,-4 2 32 15</inkml:trace>
  <inkml:trace contextRef="#ctx0" brushRef="#br0" timeOffset="121232.27">27675 12537 527 0,'0'-10'315'0,"3"8"-41"16,-3 2-24-16,0-9-4 0,0 9-26 0,0 0-35 16,-4-7 4-16,4 7-35 0,-10-1-3 15,10 1-18-15,-13 0-18 0,13 0-10 16,-15 6-23-16,7-4 10 0,-1 8-20 0,-4-2-8 16,3 5-8-16,0 2-2 0,-1 0-6 0,1 5-4 15,0-2 2-15,2 0-8 0,1 1-10 0,1 0 8 16,2-1-18-16,-2-2 3 0,3 0-14 15,3-4 6-15,-3 3-13 0,6-5 5 0,-3 3 3 16,3-3-11-16,2-1 8 0,0-2-7 0,1-2-11 16,-2 1 21-16,4 0-11 0,1-4-2 15,-2-2-5-15,0 0 0 0,-7 0 4 0,14 0 1 16,-14 0-2-16,13-7-1 0,-6 4-7 16,0-2 2-16,-3-5 15 0,-1 6 9 0,0-2-24 15,0-2 18-15,-3 1-10 0,0-1 0 16,-1 1-8-16,-4 2 8 0,2-1-13 0,-1-1 0 15,-3 0 5-15,3 2-5 0,-2 0 11 0,2 1-34 16,-2 0 5-16,3 2-33 0,3 2-11 0,0 0-66 16,-8-4-69-16,8 4-53 0,0 0-495 15,0 0 31-15,0 0 97 0</inkml:trace>
  <inkml:trace contextRef="#ctx0" brushRef="#br0" timeOffset="121673.32">27885 12575 962 0,'1'-9'287'0,"-1"9"-37"15,0-7-19-15,0 7-11 0,-2-4-23 16,2 4-31-16,-8-4-12 0,8 4-18 0,0 0-13 16,0 0-18-16,-17 7-8 0,10-3-5 0,5 0-15 15,-6 3-3-15,4 1-23 0,-2 0-2 0,2 1-8 16,-3 1-8-16,4-2-15 0,-1 1 5 15,1-1 10-15,3 0-28 0,-3-2-2 0,2 2-6 16,1-4 11-16,1 3 0 0,-1-1 5 0,0-6-1 16,3 9 1-16,0-7-5 0,0 2 7 15,-3-4-2-15,7 4-5 0,-2-2 4 16,4 1-4-16,-2-2 0 0,-7-1 5 0,17 1 15 16,-10 1-28-16,3-1-3 0,1-1 1 0,-4 1 12 15,3 2-5-15,0 0 8 0,2 1-18 16,-2 0 7-16,-2 1 3 0,0 0-28 0,2 2 18 15,-2-1-2-15,-3-2 14 0,2 4 1 0,-3-1-3 16,-1 1 3-16,0 2-6 0,-3-2 3 0,-3 4 3 16,0-3-3-16,0 1-15 0,-5 0-5 15,4-2-24-15,-5 5 8 0,-1-3-48 0,-1 0-26 16,-2 0-18-16,3-3-66 0,-4 1-18 16,3-2-129-16,0-1-404 0,-1 1 44 15,1-6 64-15</inkml:trace>
  <inkml:trace contextRef="#ctx0" brushRef="#br0" timeOffset="121895.95">27869 12576 744 0,'3'-3'300'0,"-3"3"-13"16,1-7-39-16,-1 7-36 0,3-8-4 15,-3 8-22-15,3-3-32 0,0-1-13 0,-3 4-8 16,8-4-18-16,-2-2-5 0,1 6-20 0,3-4 2 16,1 0-20-16,-1 2-1 0,3-3-27 15,2 4-44-15,7-2-21 0,-7-1-61 0,6 1-176 16,6 2-584-16,-4-1 99 0,2-2 106 0,-1 4 30 16</inkml:trace>
  <inkml:trace contextRef="#ctx0" brushRef="#br0" timeOffset="122618.5">28862 12846 755 0,'1'-5'256'0,"-1"5"-11"0,4-8-35 15,-4 8-5-15,7-6-5 0,-3 4-44 0,3-1-5 16,-1-3-10-16,1 6-19 0,3-2-19 0,-3 0-6 15,3-1-23-15,1 3-43 0,-4-1-26 16,3 1-53-16,0 6-55 0,1-4-73 0,-8 3-111 16,5 0-438-16,-3 0 22 0,0-2 98 0</inkml:trace>
  <inkml:trace contextRef="#ctx0" brushRef="#br0" timeOffset="122807.45">28946 12971 491 0,'0'0'276'15,"0"0"-25"-15,0 0-20 0,0 0-37 0,0 0-10 16,0 0-22-16,24-7-9 0,-17 5-30 16,2-1-46-16,3 3-8 0,4-1-28 15,5 1-74-15,3 0-88 0,1 0-99 0,4 0-486 0,2 0 61 16</inkml:trace>
  <inkml:trace contextRef="#ctx0" brushRef="#br0" timeOffset="123466.83">30122 12871 683 0,'-3'-5'230'0,"-1"1"-17"16,1 0-14-16,0-3 42 0,1 3-13 0,-4-2-31 15,3 2-3-15,2 0-7 0,0-3-13 0,1 7-23 16,-5-10-25-16,5 8-3 0,0-4-3 16,3 0-28-16,0 2-5 0,1-3 0 15,4 3-30-15,1 0 7 0,-2-2-8 0,4 4-10 16,-1-1 0-16,3-1-15 0,-2 4 15 15,-1 0-13-15,3 3-15 0,-2-1-8 0,-1 2-2 16,0 2 5-16,4 1-11 0,-7 3-2 0,3-2 8 16,-3 5-21-16,-3-1 3 0,-4 1 2 15,0-1-33-15,-7 6 28 0,0 2-4 0,-4 0 9 16,-6 1-2-16,0 0-11 0,-7 2 3 0,-3-3 0 16,-7 4-2-16,3-8 20 0,3 1-13 0,1 0-2 15,4-8 12-15,2 4 6 0,4-5 9 16,3-4-63-16,0 3 3 0,1-1 9 0,6-2 9 15,-2 1-1-15,1-3-13 0,6-1 6 16,2-1 12-16,0 0 11 0,0 0-8 16,22-4 5-16,-8 0 15 0,3 1-9 0,0-2-1 15,2 3 0-15,0-2 5 0,1 0 19 0,1 2-29 16,0-3 15-16,-1 4 6 0,1-3 4 0,1 1-19 16,-4 1 4-16,3 2 5 0,-3 0-20 15,-2 0-25-15,5 0-24 0,-4 5-20 0,0-3-16 16,0 1-63-16,-3 2-70 0,-1-2-22 15,1 4-470-15,0 0 40 0,0 0 166 0</inkml:trace>
  <inkml:trace contextRef="#ctx0" brushRef="#br0" timeOffset="124000.07">29220 13415 629 0,'0'0'169'0,"-11"0"5"0,11 0-30 16,-7 1 1-16,7-1-9 0,0 0-8 0,-10 0-18 16,10 0-5-16,0 0-3 0,-10 0-9 15,10 0-19-15,0 0 5 0,-11 0-15 0,11 0-7 16,-8 0-1-16,8 0 15 0,0 0-30 0,-12 0 13 15,12 0-15-15,0 0-4 0,-10 2 6 16,10-2-2-16,0 0-1 0,0 0-12 16,0 0-3-16,14 10 2 0,-1-5 4 0,5-4-12 15,9 6 12-15,4-5-11 0,13 3 87 16,24-2-26-16,11 1-5 0,23-4-7 0,8 1 4 16,-1-2-22-16,4-1 10 0,0-1-13 0,-1 0-10 15,-2-3 0-15,2 4-3 0,-5-4 3 0,-2 1 2 16,-9-2-15-16,-1 2-8 0,-22-3 6 15,-2 6-1-15,-9-3-2 0,0 1-2 0,-17-2-6 16,-8 6 3-16,-3-2-6 0,-6 0-19 0,-5-2-1 16,-2 4 5-16,-4 0-33 15,-1-2-38-15,-4-1-41 0,0 3-129 0,-5-2-186 16,1 2-371-16,-8 0 122 0,13-1 19 0</inkml:trace>
  <inkml:trace contextRef="#ctx0" brushRef="#br0" timeOffset="139015.54">29582 13083 478 0,'0'0'228'0,"0"0"-10"16,0 0-11-16,0 0-7 0,0 0-16 0,0 0-97 16,0 0 28-16,0 0-36 0,0 0-22 15,0 0-4-15,0 0-22 0,0 0 13 16,0 0-3-16,0 0-8 0,0 0 8 0,-7 14-8 16,6-6-5-16,0-1-5 0,-1 3 6 0,-1 1-9 15,0 2-10-15,2-1 8 0,-2 2-5 0,0-2-8 16,0 5 5-16,1-2 1 0,-4-4 6 15,3 3-14-15,3-4 12 0,-3 3-10 0,-1-4 1 16,4 1 9-16,-3-3 0 0,3 0 6 0,0-2 7 16,-3 1-8-16,3 2-4 0,-1-3-3 15,1 0 5-15,0-5-1 0,-1 7 4 16,1-7-8-16,0 0 5 0,0 0-16 0,0 0 14 0,0 0-1 16,0 0 31-16,0 0-36 0,0 0 11 0,0 0-6 15,0 0-15-15,0 0-8 16,1-19-4-16,-1 19 6 0,0 0 17 0,1-6-11 15,-1 6-3-15,0 0-2 0,0 0-8 0,0 0 13 16,0-7-2-16,0 7-6 0,0 0 0 16,0 0 1-16,0 0-11 0,0 0 23 0,16 4-8 15,-16-4-15-15,0 0 3 0,18 3 15 0,-9-3-13 16,-1 0-2-16,-8 0-18 0,17 0 22 0,-9 0-7 16,1 0 16-16,-9 0-21 15,14 0 15-15,-8 0-5 0,-6 0 6 0,14 0-6 0,-14 0 10 16,12-2-7-16,-10-2 18 0,-2 4-6 15,6-2-15-15,-6 2 16 0,5-7-8 16,-2 5 2-16,-3 2-7 0,0-8-3 0,0 8 1 16,0-7 4-16,-3 2 13 0,3 5-13 0,-1-9-7 15,-3 5 23-15,1 1-14 0,3 3 19 0,-3-8 10 16,3 2-5-16,0 6-13 0,-1-4-2 16,1 4 10-16,-3-6-18 0,3 6 2 0,0 0 11 15,-3-5-3-15,3 5-3 0,0 0-12 16,0 0 13-16,0 0 2 0,0 0-13 0,0 15 13 15,0-15-15-15,0 11 20 0,0-5-5 0,3 2-7 16,-3-1 7-16,0 1 5 0,2 0-12 16,-2-1-1-16,0-1 3 0,1 4-5 0,0 0-21 15,-1 1-15-15,3-3-5 0,-3 6-74 16,0-3 7-16,3 6-45 0,1-9-52 0,-3 9-502 16,2 3 83-16</inkml:trace>
  <inkml:trace contextRef="#ctx0" brushRef="#br0" timeOffset="139752.66">30464 13714 760 0,'0'-6'268'0,"-4"-1"-1"16,1 2-37-16,0 0 0 0,-1-3-15 0,-2 5-25 15,1-3 7-15,-4 0-38 16,2 4-13-16,3 0-24 0,-6-3-11 0,3 4 9 0,7 1-20 16,-20 1-16-16,6 4-20 0,4-3 5 15,-4 8 0-15,1 1-7 0,1 0-3 0,-1 6 0 16,0 1-21-16,-1 2 5 0,4 3-4 16,0 4-6-16,-1 3-7 0,5-7-1 0,4 2-4 15,0 0-6-15,2-5 3 0,2 2-13 0,0 1 13 16,4-3 5-16,-2 1-5 0,6 0-3 15,0-6-4-15,2 2-16 0,0-6 22 0,1 0-6 16,2-1-19-16,1-4 21 0,-1-1-16 0,1-4-7 16,-1-2 7-16,4 1 6 15,-1-7-11-15,1 2 6 0,-1-8 12 0,0-4-10 16,0 2-8-16,-5-5 6 0,3-3-3 0,-5-1-13 16,-1 4 7-16,-3-5 6 0,-4 1-18 0,0-2 16 15,-6 1-1-15,0 0 3 0,-7 1-5 16,-1-2 2-16,-1 1-7 0,-4 1 9 0,-2 0-4 15,-4 5 20-15,5 3-20 0,-1 1 3 0,-2 5 9 16,0 0-2-16,2 5-20 0,0-2-9 16,-1 7-22-16,4 0-54 0,-1 3-66 0,3 0-111 15,-1 0-591-15,7 5 121 0,0-3 48 0,0 1 97 16</inkml:trace>
  <inkml:trace contextRef="#ctx0" brushRef="#br0" timeOffset="157704.41">29257 13166 494 0,'0'0'158'0,"0"0"3"0,0 0-12 16,0 0-11-16,-3-7-15 0,3 7-31 0,0 0-46 15,0 0 5-15,-1-4-12 0,1 4 17 0,0 0 6 16,0 0 30-16,-1-5-46 16,1 5 8-16,0 0-6 0,0 0-22 0,-5-7 12 15,5 7 11-15,0 0-18 0,0 0 4 0,0 0-19 16,-3-2 7-16,3 2-10 0,0 0 4 15,0 0-1-15,8-7-6 0,-8 7 8 0,5-1-5 16,-5 1-11-16,10-3 9 0,-3 0 4 0,-7 3 5 16,11-1-12-16,-5 0 2 0,-6 1-5 15,14 0-7-15,-14 0-8 0,10 0 25 0,-10 0-23 16,13 1 11-16,-9 3-6 0,3-1-2 0,-7-3 10 16,7 4-12-16,-1-1 2 0,-5 0-8 15,2 4 8-15,0-2-6 0,-3-2-1 0,3 5 14 16,-3-2-2-16,-3-2 13 0,3 3-10 0,-3 0-11 15,3-1 8-15,-3-1 8 0,2 2-6 16,-2-3 1-16,0 0 4 0,0 3-7 16,1-3 11-16,-3 2-17 0,1-2 4 0,1 0 4 15,3-4-25-15,-4 7 11 0,4-7 1 0,-3 7 16 16,0-4-20-16,3-3-18 0,-1 4 20 16,1-4 0-16,-3 4 0 0,3-4 11 0,0 0-26 15,-3 6 5-15,3-6 18 0,0 0 10 0,0 0-16 16,0 5 6-16,0-5 5 0,0 0-12 15,0 0-4-15,0 0 11 0,6 4 13 0,-6-4-8 16,0 0-18-16,4 2 15 0,-4-2 3 16,7 6-5-16,-4-4 10 0,1 0-12 0,3 3 7 15,-4-1 2-15,3 2-22 0,-2-5 20 16,-1 6 2-16,1-2-4 0,3 0-14 0,-2-1 21 16,-3 0 11-16,1 3-32 0,0-2 24 0,0 0 0 15,-2 2-1-15,-1-3-4 0,0 0-16 16,0 3 16-16,-2 0 12 0,0-3-5 0,-4 3-2 15,2-1-16-15,-2 0 21 0,-2-1-8 0,2-1-5 16,-1 0 23-16,2 1-15 0,-4-1-3 16,2-3-7-16,0 1 2 0,-2 1 12 0,1-1-4 15,3-2-23-15,5 0 20 0,-15 1 10 0,9 2-10 16,6-3 3-16,-11 3-3 16,11-3-5-16,-7 1-15 0,7-1 7 0,-5 0-2 15,5 0 12-15,0 0-2 0,-12 5-15 0,12-5 20 16,0 0-2-16,0 0-37 0,0 0 40 0,0 0-58 15,0 0-40-15,0 0-20 0,0 0-47 16,0 0-38-16,0 0-464 0,13 5 50 0</inkml:trace>
  <inkml:trace contextRef="#ctx0" brushRef="#br0" timeOffset="158831.26">30013 13696 709 0,'-4'-5'238'0,"4"5"-21"0,-2-4-10 0,2 4-35 16,0 0-1-16,-5-6-14 0,5 6-11 0,0 0-11 16,-5-5-14-16,5 5-75 0,-5-2 0 15,5 2 7-15,0 0-17 0,-10-3-10 16,10 3-1-16,-14 1-4 0,14-1 2 0,-17 6-5 16,3-1-10-16,-3 3 7 0,-3 2-10 0,-1 3 85 15,4-1-8-15,-5 5-16 0,-1 4 6 16,3-2-8-16,-1 6-16 0,1 0-9 0,-4 8 2 15,4 4 0-15,-4 1-8 0,11-5 8 0,0-2-26 16,3-2-10-16,2 2 24 0,0-5-9 16,5-1-15-16,3-4 23 0,-3 0-28 0,6-3 21 15,0 2-6-15,2-4 0 0,1-2-2 0,1 1 3 16,3-3-1-16,1 0-12 0,2-5-1 16,0-1 3-16,4-1-7 0,1-4-1 15,-3 2 1-15,1-6 4 0,2 2 1 0,-2-4 9 16,4-2-14-16,-1-5 4 0,-4 2 4 0,4-2 4 15,-7-1-8-15,-1-2-2 0,0 3-5 16,-6-2-2-16,0-3 7 0,-3 2-18 0,-2 1 10 16,-7-1-5-16,2 1 0 0,-6-3 6 0,-2 6-11 15,-5-3 13-15,0 3 7 0,-2-1 1 0,-1 3-6 16,1 6-15-16,0-2 3 0,-1 0 12 16,0 0-4-16,4 5-4 0,0 0-9 15,1 2-18-15,1 1-34 0,2-2-20 0,2 1-67 16,1 2-48-16,-7 1-116 0,15-1-475 0,-3-1 101 15,5-3 63-15</inkml:trace>
  <inkml:trace contextRef="#ctx0" brushRef="#br0" timeOffset="183704.08">29814 13816 391 0,'0'0'197'0,"0"-7"-23"0,0 7-15 15,0 0-28-15,0-6-19 0,0 6 6 16,0-6 2-16,0 6-20 0,0-6-3 0,0 6 6 16,0-8-1-16,3 6-10 0,-3 2-10 15,2-5 0-15,-2 5 8 0,1-5-6 0,-1 5 6 16,0 0 4-16,1-7-17 0,-1 7 0 0,0-6-8 16,0 6-10-16,3-7 0 0,-3 7-80 15,0-8 3-15,4 6-10 0,-4 2-8 0,3-8 19 16,-3 8 4-16,1-7 5 0,-1 3 18 0,3-2-10 15,-3 6 16-15,0-4-24 0,0 4 28 16,3-6 14-16,-3 6-29 0,2-5 100 16,-2 5-16-16,0 0-2 0,1-10-12 0,-1 10 1 0,0-2-17 15,0 2 3-15,0 0-14 16,0 0 9-16,1-6-27 0,-1 6 1 0,0 0 0 16,0 0-6-16,0 0-4 0,0 0 5 0,0 16-14 15,0-7-1-15,-1 4 9 0,1 0 3 16,-3 6-13-16,0 2-7 0,3 6 5 0,-3 0-6 15,-1 4-4-15,-3 3 12 0,3 1-10 0,-5 2 7 16,5-3 6-16,-2 1-13 0,1 2 8 0,-1-2-3 16,-1-1-8-16,4-3 9 0,-1-6 9 15,-2 0-10-15,2-5-5 0,3 1-2 16,-2-5 2-16,0-3 20 0,0 4-20 0,2-9 5 16,0 4 10-16,-1-1 3 0,-1-3-33 15,3 1 30-15,-3-3-20 0,3-2 18 0,0 3-10 16,0-2 12-16,0-5-5 0,-1 5 6 0,1-5-9 15,0 0-2-15,0 0 1 0,0 0 1 0,0 0-2 16,0 0 0-16,0 0-2 0,0 0 5 16,0 0-6-16,0 0 3 0,0 0-2 0,0 0-16 15,0 0 23-15,0 0 6 0,0 0-21 0,1-17-3 16,-1 17 3-16,0 0 0 0,0 0 0 16,6-1 7-16,-6 1 1 0,0 0-6 15,14 0 1-15,-14 0-6 0,17 0-2 0,-7 1 12 16,1-1-2-16,2 0 3 0,3 0-13 0,-4 0-1 15,5 0 1-15,-1 0-3 0,-1 0 0 16,5-1-15-16,-1-2 23 0,-1-1-10 0,0 4 5 16,-1-7 4-16,0 4-11 0,2-4 4 0,-4 5 0 15,-1-4 0-15,1-1-7 0,-3 4-6 16,1-4 11-16,-4-1-6 0,2 5 14 0,-6-4-9 16,2 0-17-16,2 0 23 0,-5 3-6 0,0 0-9 15,2-1-1-15,-5 0-7 0,2-2 10 16,-3 4 10-16,0 3-7 0,3-8-4 0,-3 1 14 15,0 7-15-15,-3-7 14 0,3 7-9 16,0-4 10-16,-3 0 2 0,3 4 5 0,-2-5 3 16,2 5 6-16,-5-5 1 0,5 5-12 15,-4-4 13-15,4 4 0 0,0 0 2 0,-2-4-10 0,2 4 13 16,0 0-26-16,-5-7 8 0,5 7 0 16,0 0 25-16,0 0-17 0,0 0 2 15,0 0-13-15,0 0 5 0,0 0 19 0,0 17-16 16,0-9 2-16,-3 0 1 0,3 1 15 0,0 3-16 15,0-1 3-15,0 3 13 0,-3-3-10 16,3 6 5-16,0-1-13 0,0 1 13 0,0 4-1 16,-1-2 1-16,1-1-10 0,0-1 2 0,0 0 8 15,-3-1-16-15,3 0 13 0,0-3 6 16,0 0-14-16,0-1 9 0,0 1-11 16,0-3 10-16,0-3 3 0,0 1-8 0,3 2-13 15,-2-3 3-15,-1 0-3 0,0-1 1 0,0-1-16 16,0 0 2-16,0-5-15 0,0 8-41 15,0-8 6-15,3 2-67 0,-3-2-106 0,0 4-96 16,0-4-431-16,0 0 75 0,8-12 87 0</inkml:trace>
  <inkml:trace contextRef="#ctx0" brushRef="#br0" timeOffset="184872.51">29804 13672 273 0,'0'-6'105'15,"0"-1"80"-15,0 7-14 0,0-8 1 16,0 3-14-16,3 0 11 0,-3-2-2 0,0 7-14 16,0-8-9-16,0 8-4 0,0-5-24 0,0 5-12 15,0-6 4-15,0 6-3 0,0 0-36 16,0 0 21-16,0 0-21 0,0 0-8 0,0 0 6 15,0 0-16-15,-3 24-8 0,0-13 16 0,3 4-31 16,-3 1-58-16,3 4-9 0,-1 0 27 16,-1 6-9-16,0 0-2 0,-1 2 0 15,0 1 5-15,3-1 13 0,-4 4-3 0,1 1 11 0,0 0-24 16,1 0 24-16,-6-4-3 0,4 4 5 16,3-4 8-16,-2-1-8 0,-3-3-5 15,5-2 3-15,0-5 2 0,-1-1-8 0,-1 0 8 16,0-3-18-16,3-2 13 0,-1 2-7 0,0-4 45 15,1 0-43-15,-2 3 15 0,2-4-5 16,-3-2-5-16,3 2 0 0,-4-1-5 0,4-2-2 16,0 0 12-16,0 1 0 0,0-1-3 0,-1 0 9 15,1-2-22-15,-1 2 24 0,1-6-21 16,-2 7 26-16,2-7-5 0,0 8-20 0,0-8 17 16,0 6-5-16,0-6-5 0,0 0 5 15,-3 7 8-15,3-7-6 0,0 0 6 16,0 4 3-16,0-4-14 0,0 0 1 0,0 0-1 15,0 0-4-15,7 4 15 0,-7-4-3 0,10 0-13 16,-10 0 16-16,11 0-21 0,-11 0 11 16,14 0-6-16,-4 0 8 0,0 0-5 0,1 0-7 15,-1 4 2-15,6-3 0 0,-2-1 10 0,0 1-10 16,3 0 7-16,0-1-2 0,5 1-2 16,-1-1-16-16,-3 0-5 0,3 0 5 0,3-1 2 15,-3-1 4-15,-4 1 12 0,6-3-8 0,-9 4-13 16,3-1 21-16,-4 0-2 0,-1-1 4 0,-2-1-2 15,2 2-15-15,-2-1 10 0,-5-1 5 16,2 1-3-16,-1-2-4 0,-2-2 19 16,3 5-24-16,-4-6 7 0,-1 2 12 0,-2 0-9 15,0 5-1-15,0-14-5 0,-5 11 3 16,2-5 3-16,-1 1-1 0,0-1 8 0,-2 3-12 16,-1-2 2-16,3 1-21 0,-6-1 16 0,6 2 10 15,-5 0-13-15,2-2 0 0,3 5 8 16,-3-4-5-16,2 3-3 0,0-1 13 0,0 1 0 15,5 3 10-15,-8-7-2 0,4 7-8 0,4 0 0 16,-10-7-5-16,10 7 7 0,-4-3 6 16,4 3-16-16,-6-3 8 0,6 3 0 0,-2-4 26 15,2 4-26-15,0 0-8 0,0 0-7 0,-8-3 15 16,8 3-3-16,0 0 1 0,0 0 4 16,0 0-12-16,0 0 18 0,0 0-3 15,3 19 3-15,2-11-14 0,-3 2 24 0,1 3-20 16,2-1 38-16,-3 6-21 0,4 1 11 0,-1 2-6 15,1 3-17-15,0 1 9 0,-2 0 9 16,2 0-19-16,-2-1-7 0,4 2 13 0,-5 0 0 16,3-1-6-16,-2 0 14 0,-1 0-4 0,2-2-9 15,-3-4 2-15,-2-3-8 0,4 1 14 16,1-4-11-16,-4-1 18 0,0-2-18 0,-1 3 10 16,0-5-5-16,3 1 18 0,-3-3-5 0,3 2-18 15,-3-2 33-15,2 1-17 16,-2-7-4-16,1 7 9 0,-1-7-3 0,1 1-21 15,-1-1-10-15,0 0 16 0,0 0-26 0,0 0-8 16,0 0-15-16,0 0-33 0,0 0-62 0,6-15-64 16,-6 15-46-16,0-5-481 0,3 0 36 15,-3 5 107-15</inkml:trace>
  <inkml:trace contextRef="#ctx0" brushRef="#br0" timeOffset="186052.07">29435 13816 504 0,'0'0'197'0,"0"-8"54"16,0 8-16-16,0-3-25 0,0 3 5 0,0 0-23 16,0-6-13-16,0 6-25 0,0 0-13 0,0 0-8 15,0 0-16-15,-16 2 9 0,5 5-39 0,0 1 23 16,-9 9-26-16,-1 1-32 15,-3 4 24-15,-10 11-9 0,0 2-13 0,3 0 10 16,0 5-31-16,3 2 8 0,1-1 5 0,4 1-18 16,2 4 5-16,4-3 1 0,6-8-19 15,2-4 13-15,2-5-5 0,3-1-12 0,4 0-4 16,0-1 14-16,7-4-6 0,-3-2-2 0,6 4-26 16,4-6 31-16,3-4-15 0,0 2 4 15,3-4-7-15,4-3 0 0,-3-2-5 0,-2-3 13 16,2-2-3-16,-3-2 3 0,2-2-8 0,-2-4 5 15,-2 1-13-15,2-5 23 0,-5-3 1 0,1-1-14 16,-4-1-2-16,-3 2 5 0,0-3 6 16,-2 1-16-16,-4-2-1 0,-2 2-1 15,-4-4 2-15,-2 7-1 0,0-5 1 0,-3 5 16 16,0 0-14-16,-1 3-2 0,-2 2 5 16,-2-1-18-16,2 6 3 0,-1-1-6 0,4 4-35 15,0 1-34-15,-4 1-12 0,7 6-113 0,-4 0-159 16,2 3-435-16,8-2 52 0,1 0 122 0</inkml:trace>
  <inkml:trace contextRef="#ctx0" brushRef="#br0" timeOffset="186579.26">28983 14829 458 0,'0'0'189'0,"0"0"16"16,0 0-39-16,38 2-4 0,-8 0-11 15,12-2-13-15,2 4-8 0,27-4-15 0,5-3 70 16,7 3-21-16,22-1-8 0,5-2-26 15,2-4-9-15,-8 0-1 0,1 0-25 16,-3 3 10-16,-6-5-29 0,1 0 6 0,-9 1-18 16,-11 0 3-16,-7 1-3 0,-2-2-18 0,-2 0-3 15,-6 0 1-15,-13 5-16 0,-11 0 5 0,-3-1-17 16,-8 3 7-16,-1 0-8 0,-4-2-23 16,-6 2-30-16,-4-4-11 0,-2 6-15 0,-8-2-35 15,0 2-35-15,0 0-45 0,-21-1-25 0,-3 4-122 16,3-2-449-16,-10 2 104 0,-3 1 42 15</inkml:trace>
  <inkml:trace contextRef="#ctx0" brushRef="#br0" timeOffset="186924.58">29052 15033 616 0,'0'0'197'0,"0"-7"-22"16,0 7-7-16,7-10-24 0,6 9 2 15,1-6-18-15,10 0 20 0,6 2-33 0,4-3-2 16,5 3-16-16,18-6 52 0,9-2 2 0,5 5-21 16,18-2-20-16,4 0 3 0,5 1-11 15,1 0 3-15,-6 0-28 0,-1 0 8 0,-3-2-27 16,-13 7-9-16,-4-5 2 0,2 3-7 15,-2-1-3-15,-3 0 7 0,-4 2-19 0,0 0-12 16,-4-2-9-16,-11 6-5 0,-11 1-1 16,-5 0-17-16,-3-2-16 0,-7 2-7 0,2 0-11 15,-8-1 16-15,0 1-11 0,-5-1 11 0,-2 2-10 16,-1-1 20-16,-4 1-8 0,-6-1-26 16,7 2-1-16,-7-2-45 0,0 0-81 0,0 0-246 15,0 0-294-15,0 0-1 0,0 0 116 0</inkml:trace>
  <inkml:trace contextRef="#ctx0" brushRef="#br0" timeOffset="192091.81">6448 4650 647 0,'0'0'210'0,"0"0"-31"16,0 0-25-16,0 0 7 0,-9 0-25 0,9 0-6 16,0 0-20-16,0 0-15 0,0 0-3 0,0 0-5 15,0 0-41-15,0 0 16 0,-1 6-3 16,1-6 5-16,1 12-8 0,2-2-13 0,0 3 6 15,0 0-3-15,2 3-13 0,1 0 11 0,-2 2-8 16,2 0-6-16,1 2 75 0,-1-1-2 16,2 2-32-16,-1-6 14 0,-1-1-19 0,4 3-7 15,-2-3-13-15,-2-3 3 0,1 2-3 16,0-3 5-16,1-2 11 0,1 0-121 0,1-4 15 16,4-3 9-16,-1-3 104 0,8-2-8 15,10-11-2-15,13-8-18 0,15-12 13 0,5-5-19 16,1-6 1-16,4-8-2 0,3 4-6 0,3-3-3 15,0-4-17-15,0 2-11 0,8 1-40 16,19-13-80-16,4 3-302 0,0 3-402 16,-20 10 49-16,19-12 128 0,-22 11 18 0</inkml:trace>
</inkml:ink>
</file>

<file path=ppt/ink/ink3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5T08:09:40.814"/>
    </inkml:context>
    <inkml:brush xml:id="br0">
      <inkml:brushProperty name="width" value="0.05292" units="cm"/>
      <inkml:brushProperty name="height" value="0.05292" units="cm"/>
      <inkml:brushProperty name="color" value="#C00000"/>
    </inkml:brush>
  </inkml:definitions>
  <inkml:trace contextRef="#ctx0" brushRef="#br0">13665 6750 383 0,'0'0'164'0,"-7"-4"-2"0,7 4-11 0,-3-4-34 15,3 4 6-15,0 0 0 0,-7-2-13 0,7 2 0 16,0 0 10-16,-7-4-25 0,7 4 5 16,0 0-26-16,-6-2 6 0,6 2-19 0,0 0 13 15,0 0-5-15,0 0-20 0,0 0 10 0,-4-5 13 16,4 5-11-16,0 0-2 0,0 0-87 15,0 0-8-15,34 0 31 0,-20 0-8 16,7-1 72-16,3 1-8 0,6-2 0 0,1 1-7 16,0-1 9-16,3 0-14 0,3 2 7 15,-3-2-10-15,1 1 15 0,-1 1-20 0,0 0-8 16,-3 0-3-16,0 0-12 0,-1 1 7 0,-6-2-12 16,0 2 12-16,0-1 3 0,-7 0-3 15,-2 0-9-15,1 0 17 0,-2 2 7 0,-1 0-22 16,-3-2 12-16,1 0 3 0,-4 0-5 0,-7 0-10 15,17 2-8-15,-10-2 15 0,-7 0-9 16,10-2 17-16,-10 2-11 0,10 2-4 16,-10-2 10-16,11 0-10 0,-11 0 2 0,0 0 13 15,7 0-20-15,-7 0 2 0,0 0-13 0,0 0-13 16,0 0-19-16,9 0-40 0,-9 0-9 16,0 0-32-16,0 0-40 0,0 0-23 0,4 4-623 15,-4-4 91-15,0 0 68 0</inkml:trace>
  <inkml:trace contextRef="#ctx0" brushRef="#br0" timeOffset="1453.86">18701 6661 148 0,'0'0'59'0,"-7"-1"-13"16,7 1 15-16,0 0-25 0,0 0-3 15,-13 0-4-15,13 0 19 0,0 0-7 16,0 0-8-16,-11 0 1 0,11 0-6 0,0 0-10 16,0 0 28-16,0 0 0 0,0 0 92 0,0 0 3 15,0 0 7-15,0 0-14 0,0 0 1 16,21 7-12-16,-11-7-21 0,4 1-63 0,-1-1-19 15,5 0 8-15,-2 0-12 0,8-1 15 0,-3 1 76 16,2-1-30-16,5-4 10 0,2 4-18 16,1 0-8-16,0-4 16 0,-3 4-13 0,5-1-23 15,-5 1 8-15,-1-1-13 0,-2 0 7 16,-1 0-10-16,-4 1-2 0,0 0-3 0,-6 1 0 16,3-1-7-16,-4 1 5 0,-2 0-6 15,-1-3-10-15,0 3 11 0,-2-2-6 0,-8 2-7 16,13 0 7-16,-13 0 6 0,0 0 2 15,0 0-21-15,0 0-9 0,0 0 9 0,0 0 11 16,-24 8-5-16,11-4 7 0,-2-2-20 0,-5 1 2 16,-3-3 8-16,2 4 3 0,-10-1-5 0,3-2-6 15,-2 1 3-15,-1 1 3 0,-3-2-16 16,0 0 23-16,0 0 3 0,0 1-5 0,3 2-6 16,0-4-15-16,4 0 21 0,2 1 0 0,6-1 4 15,1 0-12-15,2 2-2 0,1-2 4 16,5 0-14-16,-1 0-4 0,2 1 11 15,9-1 0-15,0 0-8 0,0 0 11 0,0 0-1 16,0 0 6-16,27 6 2 0,-10-5-13 16,3-1 6-16,4 4-16 0,1-4 23 0,5 1-5 15,-2-1-5-15,2 1-3 0,1-1 8 0,-3 0-3 16,-2 0 1-16,-1 1 7 0,2-1 10 16,-6 0-27-16,-1 0 17 0,0 0 2 0,-5 0-12 15,1 1 13-15,-2-1 7 0,-4 0-10 0,0 0 13 16,1-1-10-16,-11 1 10 0,13 0-8 15,-6-1-18-15,-7 1 3 0,7 0 0 0,-7 0-5 16,0 0-3-16,0 0-2 0,0 0-21 0,0 0-18 16,-24 2-46-16,10 4-35 0,-2-10-75 15,-2 9-584-15,-3 3 103 0,1-6 49 16</inkml:trace>
  <inkml:trace contextRef="#ctx0" brushRef="#br0" timeOffset="4604.09">26796 6875 581 0,'0'0'197'0,"0"0"-21"16,0 0-2-16,0 0-33 0,0 0 0 15,3 11-13-15,-3-11-10 0,-3 12-11 16,1-7-84-16,-3 3 3 0,2-1-1 0,-4 1-2 16,3 0-5-16,0 0 0 0,-2-2 3 0,3-1 2 15,-4 1 23-15,4 1-28 0,1-4-11 16,-4 3-9-16,3-3 7 0,3-3 5 0,-4 8 0 16,1-4 19-16,3-4-11 0,-3 4-16 0,0 1 8 15,3-5-7-15,0 0 5 0,-4 4 7 16,4-4-13-16,0 6 11 0,0-6-31 0,0 0 29 15,4 6-14-15,-4-6 18 0,11 2-17 0,-6 2-8 16,3 0 17-16,2-1 4 0,0 3 22 16,4 0-26-16,-1-3 6 0,-2 3 72 15,2-2-16-15,2 3-10 0,-2 0 0 0,0 1-8 16,-2-5-5-16,-1 4-10 0,0 0 15 16,1 1-8-16,-2-5-9 0,-2 4 4 0,0-1-10 15,0-1 6-15,0 0 4 0,-4 3 8 0,-3-2-18 16,0-2-53-16,-6 5 99 0,-1-1-41 0,-4-1-2 15,-2 1-3-15,-2 1 3 0,-4-2-3 16,1 2 5-16,-6-1-2 0,4 0-16 0,-1-4 24 16,1 3-22-16,0-2 1 0,-1-2-2 0,3 2-14 15,2-3 3-15,2 1 1 0,0 1-14 16,4-4-43-16,-4 0-75 0,8-1-40 16,-1-5-123-16,4 4-520 0,3-4 49 0,3-3 94 15</inkml:trace>
  <inkml:trace contextRef="#ctx0" brushRef="#br0" timeOffset="4808.6">26794 6942 785 0,'2'-2'267'15,"1"-3"-40"-15,4 2-30 0,0-3-5 16,3 1-25-16,3 1-88 0,2-2-10 0,4 2-12 0,-1-2-6 15,3 5-61-15,-1-5-29 16,4 4-76-16,0 2-57 0,0-6-27 0,-1 6-515 16,3 5 107-16</inkml:trace>
  <inkml:trace contextRef="#ctx0" brushRef="#br0" timeOffset="5309.5">27298 6950 865 0,'3'-4'258'15,"-3"4"-12"-15,0-4-26 0,0 4-33 0,0 0-10 16,7-6-29-16,-7 6-2 0,0 0-28 0,11-1 10 16,-11 1-34-16,13 1-4 0,-5-1-18 15,3 5-19-15,-1-3-7 0,-1 1-7 0,1 1-16 16,0 0 0-16,1 2-13 0,-4 0-2 0,2-1 10 15,-5 2-11-15,4-1-19 0,-5 1 14 16,0-4-2-16,-3 4 8 0,-3 1-18 0,0-1 17 16,-5-2-14-16,-2 2-6 0,3 0 20 0,-7 0-14 15,1 1 9-15,0-4 6 16,0 1 5-16,1 1-16 0,-2-4 26 0,4 2-2 16,0 0 2-16,0-1 23 0,3-2-18 0,0 2-10 15,1-1 23-15,-2 0-23 0,8-2-3 0,-10 5 3 16,10-5-10-16,-6 2-11 0,6-2 3 15,3 7 8-15,-3-7-13 0,8 4 15 0,-3 1-12 16,6-3-1-16,-1 4 8 0,0 1-10 0,1-3 5 16,-1 3-13-16,0 0 8 0,4-3 5 15,-5 3-5-15,0 1-16 0,0 0 24 0,-5 1-21 16,2-1 13-16,-2 5 8 0,-1-5 2 0,-6 2-8 16,-1 1 26-16,-2 3 0 0,-4-3 3 15,-5 3-13-15,-2-3 7 0,0 2 6 16,-3-4-11-16,3 1-7 0,-1-2 7 0,2-1 0 15,0 0 1-15,1-4-88 0,1 2 26 0,4-3-28 16,-4-2-57-16,7 0-79 0,7 0-30 16,-10 0-3-16,10 0-67 0,0-6-440 0,0 6 59 15</inkml:trace>
  <inkml:trace contextRef="#ctx0" brushRef="#br0" timeOffset="5560.13">27835 7215 540 0,'7'-4'184'0,"6"2"5"0,-2 0-20 0,2-2-25 16,1 2-27-16,0 1-14 0,0 1 4 0,2-4-2 15,-1 4-10-15,4 0-54 0,-4-2-39 16,5 4-48-16,3-2-51 0,-2 0-41 0,2 3-553 16,-1-2 56-16</inkml:trace>
  <inkml:trace contextRef="#ctx0" brushRef="#br0" timeOffset="6106.04">28519 7024 808 0,'0'0'274'0,"0"0"-38"0,0-7-1 15,0 7-25-15,6-6-36 0,-6 6-15 0,11-2-18 16,-4 0-11-16,1-1-7 0,0 2-5 15,3 1-21-15,2 0-18 0,0-2-4 16,-2 4-14-16,0-1-28 0,3 4-2 0,-1-3-5 16,-3 4-8-16,4-2-16 0,-4 1-20 0,1 3 5 15,-4-2-17-15,2-2 19 0,-5 5-4 16,2-1-10-16,-6 0-1 0,-3 5-10 0,0-4-23 16,-4 0-12-16,0 2-11 0,-5-1 10 0,0-2-5 15,-5 3 36-15,7-2-2 0,-3-4 2 16,2 2 33-16,1-1 26 0,0-2 26 0,2 1 7 15,1 1 2-15,1-4 11 0,0 0-10 0,-1 2-31 16,7-4 16-16,-5 3-19 0,5-3 8 16,0 0-2-16,0 0-6 0,0 0 1 15,12 7-8-15,-3-4 20 0,-2-3-10 0,1 1 3 16,2 2-11-16,-1-1-2 0,-2-1-11 0,4 4-4 16,-1-3 2-16,-3 0 7 0,4 4 4 15,-5-2-1-15,4 2 3 0,-4 1-8 0,2 0 13 16,-4-3-8-16,-1 3 16 0,0 0-9 0,0 1 9 15,-6 0 5-15,0 1-13 0,-2-1 10 16,-4 0-3-16,-1 1-9 0,-3 0 9 0,0 0-4 16,-2-2-6-16,-2 1 6 0,3-4-6 0,-3 2-25 15,0-5 15-15,-1 5-10 0,2-5-31 16,2-1-20-16,0-1-49 0,0 1-105 16,1-6-82-16,2 3-512 0,3-2 75 0,0-2 61 0</inkml:trace>
  <inkml:trace contextRef="#ctx0" brushRef="#br0" timeOffset="6636">28987 7054 499 0,'0'0'189'0,"10"-1"-25"0,-10 1 0 15,0 0-34-15,0 0-12 0,4-3-11 0,-4 3-7 16,0 0 3-16,0 0-21 0,0 0-18 0,16 0-11 16,-9 0 16-16,1 0 11 0,5-1-26 15,1-2 15-15,-4 1-26 0,6 0 1 0,-1 2 2 16,5-1-13-16,-3-4-23 0,1 5 6 0,-5-1-1 15,5 0 13-15,-5-1-30 0,1-1 9 16,-1 2 4-16,0 1 1 0,-5 0 1 0,2-2-3 16,-10 2 3-16,13-1-3 0,-13 1-4 0,15 0 9 15,-15 0 3-15,9 0-3 0,-9 0 8 16,0 0-7-16,11 0-6 0,-11 0 3 16,0 0-1-16,-4 9 14 0,4-9-8 0,-10 9 0 15,4-1-10-15,-1 1-1 0,-1 2-14 0,-2 3 9 16,-3 1 16-16,-1 2-5 0,1 1 69 15,-2 6-18-15,-1-1 2 0,-2-1-2 0,2 2-15 16,-2 1-13-16,2-3 12 0,2 2-2 0,3-6-7 16,-1 0 2-16,2 0-8 15,-1-2 3-15,3 0-5 0,1-1-13 0,-1-4 7 16,0 2-22-16,6-4 4 0,-7 0-17 0,5-1-5 0,1 0-11 16,-3-1-33-16,2-3-7 15,1 3-116-15,0-5-110 0,-2 3-529 0,5-5 91 16,0 0 62-16</inkml:trace>
  <inkml:trace contextRef="#ctx0" brushRef="#br0" timeOffset="6961.85">28925 7316 719 0,'0'0'297'16,"0"-6"-23"-16,0 6-34 0,-3-6 1 0,3 6-44 16,0-4-5-16,0 4-33 0,0 0-1 15,6-7-17-15,2 6-13 0,2 0-15 0,6-4-14 16,7 2-19-16,3 3-6 0,4-5-10 0,3 5 8 16,-1-3-16-16,6 2 3 0,-4-4-23 15,-3 4-3-15,0 0-2 0,-1 1-11 0,-6 0-7 16,0 0-3-16,-3 0-35 0,-4 0-9 0,0 1-32 15,-3-1 15-15,0 0-21 0,-4 0 8 0,0 1 8 16,-1 1 4-16,-7 2-6 0,-2-4-4 16,8 1-33-16,-8-1-30 0,1 7-77 0,-1-7-62 15,-6 7-511-15,3-5 66 0,3-2 66 16</inkml:trace>
  <inkml:trace contextRef="#ctx0" brushRef="#br0" timeOffset="7310.22">30075 7286 785 0,'0'0'243'0,"0"0"-25"16,0 0-36-16,6-3 7 0,-6 3-45 0,5-4-1 15,-5 4-20-15,8-3-13 0,-4 2-13 16,6 1-18-16,-3-1 1 0,3-2-11 15,1 1-20-15,-1 2-29 0,0-1-10 0,4 2-20 16,-4-1-57-16,0 0-27 0,-2 0-73 0,2 2-4 16,-4 2-13-16,1-3-561 0,0 5 72 15</inkml:trace>
  <inkml:trace contextRef="#ctx0" brushRef="#br0" timeOffset="7497.02">30016 7466 693 0,'0'0'210'0,"0"0"-31"15,0 0 72-15,0 0-28 0,31-5-16 16,-18 4-38-16,2 1-3 0,1-2-12 0,2 2-26 16,5 0-28-16,-2 2-100 0,3-1-179 0,3 5-623 15,1-6 111-15,-1 2 62 0</inkml:trace>
  <inkml:trace contextRef="#ctx0" brushRef="#br0" timeOffset="12679.93">30959 7067 683 0,'0'0'159'0,"0"-8"15"15,0 2 0-15,0 6-10 0,0-4-6 0,0 4-14 16,0-7-24-16,0 7-28 0,0 0-7 0,-3-6-16 16,3 6-16-16,0 0-4 0,0 0-8 15,0 0 3-15,-7 17-6 0,4-9-2 16,-1 6 0-16,-3 1-8 0,0 2-5 0,-1 2 15 0,-3 4 65 16,0 3-11-16,1 0-10 15,0 1-6-15,-4-2-14 0,7 4 2 0,-3-7-10 16,4 2-1-16,-2 1-14 0,4-2-16 0,-2 1-33 15,3-3-14-15,3 0-29 0,0-2-55 16,0-1-53-16,6 2-54 0,-9-4-108 0,12-3-434 16,1-1 68-16,2-3 83 0</inkml:trace>
  <inkml:trace contextRef="#ctx0" brushRef="#br0" timeOffset="13120.17">31421 7109 785 0,'0'0'300'0,"0"0"-37"0,-4-6-19 16,4 6-29-16,0 0-23 0,-20 6-16 16,10 0-22-16,-2 3-24 0,-4-1-7 0,0 4-10 15,-2 4-11-15,1-1-12 0,-4 4-8 0,-2 4-11 16,2-4-4-16,4 3 0 0,-2-2-11 0,1 2-5 15,4-4 13-15,3 0-28 0,1-1 0 16,0-2 2-16,3 0-20 0,1 1-3 0,2-4-12 16,4 2 15-16,0-4 20 0,4 1-25 0,2 1 0 15,4-2 2-15,6 0-5 16,-4-3-4-16,8 0-4 0,-3-3-4 0,3 0 7 16,0-3 2-16,-2 1-19 0,-1-2 24 0,-3 0-4 15,3-2-11-15,-3 1 6 0,-3-5 2 0,-1 4 3 16,1-4-3-16,-5 2-8 0,1-3 16 15,-1 0-15-15,-4 0-11 0,-4 0 5 0,-4-1 3 16,2 2 2-16,-7-6 3 0,-2 3-5 0,5 1 3 16,-8 0 9-16,3 4-1 0,-1-3-12 15,3 1 17-15,0 3-11 0,-1-2-11 0,0 5-17 16,2 0-23-16,0 0-38 0,1 1-45 16,2 5-99-16,0 0-71 0,5-3-538 0,0 4 125 15,2-7 16-15</inkml:trace>
  <inkml:trace contextRef="#ctx0" brushRef="#br0" timeOffset="13246.66">31353 7442 749 0,'0'0'216'0,"3"-6"-17"16,-3 6-9-16,0-4-52 0,0 4-46 16,0 0-43-16,-4-6-70 0,4 6-166 0,-9-1-527 15,9 1 82-15</inkml:trace>
  <inkml:trace contextRef="#ctx0" brushRef="#br0" timeOffset="14749.25">26728 8068 724 0,'0'-7'194'0,"0"7"-17"15,0 0-11-15,0 0-35 16,-4-4-11-16,4 4-12 0,0 0-11 0,0 0-5 16,0 0-15-16,-14 18-21 0,11-11 3 0,-4 2-8 15,-3 1 3-15,3 4-3 0,-3-4 1 0,3 1-1 16,-3 3-8-16,2-4-7 0,-1 1 2 15,2-1-7-15,3-5-13 0,-3 5 5 0,3-3-15 16,1 0-6-16,-3-1 16 0,5-1-2 0,0 0 12 16,-1 1-15-16,2-6 2 0,2 11-12 15,0-10 17-15,1 5 3 0,4-5-20 16,0 5 7-16,0-5-2 0,3 1 4 0,0 0-7 16,4 2 8-16,-4-2-3 0,1-2-20 0,2 6 5 15,-3-5 3-15,1 2 4 0,-1 2 6 16,0-1-8-16,0 2-5 0,-3 1 12 0,3-1-7 15,-6 0-7-15,3 3 14 0,-1 1 6 0,-5-1 2 16,-1 1-15-16,0 0 8 0,-4 1-8 16,-6 1 8-16,0 4-8 0,-1-3-8 0,-9 1 0 15,2 3-9-15,1-3-14 0,-7 0 5 0,0 1-15 16,-3 0-33-16,7-4-33 0,-4 2-55 16,3-3-42-16,-2-1-24 0,2-2-502 0,4 0 54 15</inkml:trace>
  <inkml:trace contextRef="#ctx0" brushRef="#br0" timeOffset="14915.69">26816 8126 655 0,'7'-7'217'0,"3"4"-20"15,-2-5-28-15,2 3-7 0,3 2-32 0,-2-1-71 16,2 1-51-16,1 3-49 16,1 0-110-16,-3 0-246 0,2 3-251 0</inkml:trace>
  <inkml:trace contextRef="#ctx0" brushRef="#br0" timeOffset="15398.07">27353 8169 453 0,'8'-1'156'0,"-2"-1"-18"16,1-3 8-16,-7 5-28 15,16 0-8-15,-5 4-11 0,-4-1-17 0,3-3-28 16,1 7 15-16,0-1-53 0,-3-1 7 0,-1 2-13 15,1 3-5-15,-2 2 10 0,-2-2-4 0,-1 1-40 16,0 3 50-16,-3-2-44 0,-3 1-5 16,3-2-6-16,-4 2 22 0,-2-4-6 0,2 1-8 15,-3 0 16-15,2-2 25 0,-3-1 42 0,1 1 7 16,1-1-18-16,1 1 25 0,-1-5 14 16,2 3-3-16,1-5 18 0,0 5-11 0,1-3 8 15,2-3-17-15,-8 8 7 0,8-8-13 0,0 1 67 16,0-1 2-16,0 0-23 15,0 0-10-15,10 5 6 0,-10-5-34 0,10 1 2 16,-10-1-17-16,14 0-14 0,-5 1-4 0,-5-1-6 16,3 5-19-16,0-3 1 0,0 0 6 15,0 0-11-15,-4 4 8 0,3-3-10 0,-2 1 0 16,-4 3-10-16,0-2 12 0,-2 4-2 0,-6 1-2 16,-2 2-6-16,-8-2 13 0,-1 5-15 0,-2-5 5 15,0 5-29-15,-2-7 3 0,-1 2-12 16,3 0-1-16,3-3-12 0,2-2-47 0,1 3-30 15,-1-5-90-15,3-1-120 0,5 2-499 0,3-4 95 16,5 0 45-16</inkml:trace>
  <inkml:trace contextRef="#ctx0" brushRef="#br0" timeOffset="15652.21">28112 8462 586 0,'5'6'225'0,"-5"-6"-36"16,11 0 1-16,0 0-26 0,2-2-6 0,2 1-43 15,5 1-40-15,1-3-52 0,6 2-80 16,1-2-71-16,5 3-570 0,0-2 88 0</inkml:trace>
  <inkml:trace contextRef="#ctx0" brushRef="#br0" timeOffset="16126.18">29063 8237 742 0,'0'-4'322'16,"0"4"-15"-16,0-7-17 0,0 7-55 15,0 0-22-15,-11-2-14 0,11 2-17 0,-12 2-23 16,0 3-24-16,-2-1 16 0,-2 4-38 0,-2 2-16 15,-3 5 3-15,1 0-26 0,-4 5-10 16,0 2 3-16,-5 6-11 0,3-3-5 0,8-2 3 16,-4 1-28-16,8 0-3 0,0-5-5 15,1-1-8-15,2 2 5 0,1-2-7 16,6-5-11-16,-2 1 1 0,6 0-13 0,0-4-85 16,0 0 26-16,5-2 7 0,0-1 26 0,2-1-28 15,3-4 20-15,2-2-4 0,-2 0 22 0,3-1 3 16,-3-5 2-16,7 2-7 0,-2-3-3 15,-3-5 3-15,2 2 2 0,-4 2 13 0,1-2-5 16,-2 0 2-16,-5-2 1 0,4 3 10 0,-6 1-6 16,-2 0-1-16,0-1-4 15,-4 2 6-15,-2 2-8 0,-4-2 10 0,2 1 0 0,-5 3-2 16,3-1-11-16,-1 2 3 0,1 2-20 16,2-2-4-16,8 2-68 0,-19 3-41 0,15 2-26 15,-2-3-35-15,3 1-528 0,3 1 62 16</inkml:trace>
  <inkml:trace contextRef="#ctx0" brushRef="#br0" timeOffset="16723.48">29367 8362 808 0,'0'0'331'0,"3"-4"-14"16,-3 4-51-16,0 0-41 0,0 0 1 15,0 0-32-15,0 0-20 0,0 0-7 0,0 0-32 16,0 0-4-16,-17 16-26 0,7-9-21 0,3-1 14 16,-4 3-17-16,-2 2-19 0,2-2-16 15,-2 0-10-15,3-1 5 0,2 2-18 0,1-4 0 16,-2-2-21-16,2 3 9 0,4-1-14 0,-2-3-12 16,-1 3 25-16,3-5-2 0,3-1-1 15,0 9-2-15,0-9 3 0,3 5-5 0,4-2-6 16,-7-3 26-16,13 0-25 0,-6 0 19 0,0 0-14 15,1 1 5-15,2 1-11 0,-1 1-10 16,-2-2 18-16,4 0-2 0,-1 4-3 16,-3-1-3-16,3 1 3 0,0-2 8 0,-3 4-3 15,4-1-15-15,-3 0 7 0,0 1 3 0,-1 5 11 16,0-6-9-16,-3 6-15 0,2-3 16 16,-5 1-13-16,-1 0 7 0,0 2 1 0,-1-1 4 15,-8 3-17-15,-2-3 15 0,0 4-5 0,-9-5-54 16,0 1 18-16,-4 2 0 0,-4-5-20 15,4 2-9-15,-3-4-24 0,3-4 14 0,4 3-7 16,4-4-30-16,-2-2-6 0,3-2-67 0,2 0-4 16,-1-4 27-16,4 1 1 0,4 0-13 15,2-3 48-15,-3-1 31 0,7 1 16 0,0 0 20 16,4-2 28-16,3 2 23 0,-1-5 19 16,4 3 29-16,1-3 22 0,2 3 30 0,2-5-8 15,1 2-2-15,1 3 53 0,-3-4-9 16,5 4 25-16,-4-3-24 0,2 3-1 0,-3-3-14 15,3 3 8-15,0-3-20 0,0 3-8 0,0-2-5 16,2 2-5-16,0-1-13 0,-2 2-3 16,3-1-4-16,-6 4-14 0,5-3-12 0,-4 3-29 15,5 0-66-15,-2 6-69 0,-1-5-100 0,4 4-53 16,-5 0-556-16,2 2 158 0,-1-1 11 16</inkml:trace>
  <inkml:trace contextRef="#ctx0" brushRef="#br0" timeOffset="16962.79">30313 8597 844 0,'11'-4'248'0,"-4"4"-12"0,-1-2-26 15,1 1-21-15,3-2-33 0,-10 3-43 16,17 0-64-16,-10 3-72 0,4 0-57 16,-1-3-68-16,0 4-569 0,-1-1 57 0</inkml:trace>
  <inkml:trace contextRef="#ctx0" brushRef="#br0" timeOffset="17153">30195 8856 824 0,'0'0'279'0,"6"-7"-34"15,1 1-30-15,4 4 3 0,1-4-18 16,-1 2-26-16,6-1-108 0,0 3 3 0,4-4-43 15,6 4-69-15,2 1-45 0,0-2-96 16,-9 1-59-16,11 2-476 0,0-2 58 0</inkml:trace>
  <inkml:trace contextRef="#ctx0" brushRef="#br0" timeOffset="17431.9">31142 8487 573 0,'0'0'200'0,"0"0"-29"0,0 0-28 0,0 0-10 15,1 19 3-15,-2-9-28 0,-1 0-1 0,-4 7 11 16,3 0-39-16,-4 5 11 0,1 3-1 15,-3 1-14-15,-1 7-19 0,-3-2-7 0,3 0-1 16,-4 10-38-16,0-4 1 0,7-7-27 0,-2 2-58 16,4-7-51-16,-1-2-1 0,-4-3-109 15,13-3-444-15,3-2 34 0</inkml:trace>
  <inkml:trace contextRef="#ctx0" brushRef="#br0" timeOffset="17847.18">31540 8647 1016 0,'0'0'297'0,"2"-7"-11"0,-1 2-14 16,-1 5-37-16,0 0-25 0,1-9-28 15,-1 9-11-15,3-1-15 0,-3 1-25 0,14 0-16 16,-14 0 8-16,17 1-21 0,-3 1-12 15,2 3-11-15,-1-2-25 0,1 4 0 0,-1-3-11 16,1 0-17-16,0 3-34 0,-4 0 1 0,2 2-19 16,-4-1 16-16,-2 1 7 0,-6 0-30 15,1-1 23-15,-6 2-18 0,-1 3 12 0,-6-1 8 16,-7 2 8-16,3-2-7 0,-7 1-11 0,-4 2 23 16,3-4-10-16,-2-1 13 0,4 3-11 15,0-4 13-15,7-2-2 0,-2-1 12 16,1 2-12-16,4-1-5 0,3-1 2 0,0-2 0 0,0 3 38 15,7-1-20-15,0-6 3 0,11 10 2 16,4-5-7-16,8 0 2 0,9 0 2 16,7-3-17-16,6 2-5 0,19-1-1 0,-2-3-17 15,-8 0-24-15,-5 0-43 0,17-1-112 0,-3-8-118 16,-2 4-561-16,-12 2 110 0,6-5 62 16,-14 2 91-16</inkml:trace>
  <inkml:trace contextRef="#ctx0" brushRef="#br0" timeOffset="18751.12">29428 8319 417 0,'3'-4'179'0,"-3"4"3"16,1-5-13-16,-1 5-16 0,0 0 3 15,3-7 3-15,-3 7-31 0,0 0-8 0,0 0-25 16,0-3-18-16,0 3-29 0,0 0 4 15,0 0 6-15,0 0-1 0,-11 11-9 0,7-4 4 16,-5 1-19-16,-1 6-13 0,-4-1 14 16,-3 2 2-16,-4 3-6 0,-6 3-2 0,3-3 3 15,-10 7-16-15,6-7 16 0,5 1-10 0,-4-3-6 16,6 0 3-16,0-2-10 0,6-3 4 16,-1 1 6-16,3-3-10 0,-1 0-3 0,4-5 3 15,0 3 5-15,3 1 7 0,0-4-5 0,0 0 11 16,3 2 7-16,-2-3-7 0,3-1-6 15,3-2 16-15,-2 6-5 0,2-6 0 0,0 0-11 16,5 6 11-16,-5-6-3 0,13 0-5 0,-2 0-13 16,4-2 6-16,-3 2-1 0,5 0-2 15,1 0-6-15,2 0 24 0,3 0-36 16,-2 3 18-16,1-2-18 0,-3 4 0 0,2-3 7 16,-1 2-4-16,-2 3-6 0,-2 0 92 0,1 3-14 15,-6 1-17-15,3 0-2 0,-4-1 3 16,0 4-10-16,-3 1-14 0,-2-1 11 0,-3 1-18 15,-4 2 0-15,-6-2 8 0,0 3-5 0,-8 0 5 16,-2 3 4-16,-6-4-9 0,-2 1-11 16,-2-6 21-16,1 2-21 0,-4 0 14 0,0-4-1 15,3 0-10-15,-2-2-5 0,5-1-6 0,-5-4-12 16,6 2-10-16,1-3 2 0,2 0-31 16,6-3-37-16,-1 0-94 0,2-6-142 0,4 4-533 15,3-4 100-15,4-3 26 0,3 1 135 0</inkml:trace>
  <inkml:trace contextRef="#ctx0" brushRef="#br0" timeOffset="18984.04">29472 8375 875 0,'14'-9'305'16,"0"0"-32"-16,2 2-27 0,2 0-26 0,1 0-20 15,2 2-11-15,4-1-9 0,6-1-27 0,3 0-27 16,7 2-50-16,0-1-76 0,3 2-169 16,-10 2-161-16,11 1-474 0,-1 1 111 0,-2-7 48 15</inkml:trace>
  <inkml:trace contextRef="#ctx0" brushRef="#br0" timeOffset="24223.35">10995 9774 476 0,'0'0'156'0,"-3"-6"2"16,3 6 4-16,-3-3-24 0,3 3-2 15,-4-7-6-15,4 7 3 0,0 0-7 0,-3-5-67 16,3 5-19-16,0 0 7 0,0 0 11 0,-4-3 12 16,4 3-22-16,0 0-20 0,0 0 16 15,0-7 17-15,0 7-20 0,0 0 5 16,0 0 3-16,0 0-16 0,0 0 11 0,0 0-11 0,0 0-2 15,0 0-16-15,0 0 6 0,0 0-11 16,-4-3 10-16,4 3-4 0,0 0-14 16,0 0 3-16,0 0 6 0,0 0-17 0,0 0 22 15,0 0-6-15,0 0-13 0,15 11 19 0,-12-4-21 16,1-4 7-16,2 4 14 0,-2 0-11 16,3-1 0-16,-1 1-8 0,-2-1-15 0,2 3 13 15,-2-1 21-15,2 0 2 0,-1 1-26 0,1 3 3 16,1-3-5-16,-1 0 12 0,-2 1 1 15,3-2-16-15,-3 0 38 0,3 2-19 0,-1-1-9 16,0 3 0-16,2-3-2 0,-5-1 0 16,4 1 3-16,-3 1 7 0,2-3 69 15,-2 3-13-15,3-2-15 0,-1 0 1 0,1 1-9 16,-3-1-7-16,2 0-1 0,2 1 9 0,-5-1-1 16,4-1 1-16,-1 3-9 0,-2-4-7 15,2 1 5-15,2-2-7 0,-2 2-1 0,-2 1 3 16,2-2-10-16,-2 0-2 0,3-1 9 0,0 3-12 15,-1-1 2-15,-2 1-10 0,2-2 8 16,-2-2 4-16,3 4-9 0,-3 1 0 0,2-3 2 16,-2-2 2-16,2 2 1 0,-2 3 0 0,3-3 4 15,-3-2-4-15,2 4 8 0,1-1-9 16,-1 1-7-16,-2-2 5 0,3 0-5 16,-3 0 5-16,2 1 1 0,1 0-14 0,1 0 16 15,-2 0-11-15,1-3 16 0,-1 3-6 0,1 3 1 16,0-4-5-16,0-2 4 0,0 1-9 15,-1 3 9-15,2-5-4 0,-2 4 7 0,1-2-2 16,-4-2-3-16,4 3 10 0,-3-3-7 0,3 3 0 16,-1-4 15-16,1 4-39 0,-3-2 19 15,2 0 5-15,2-1-8 0,-2 1 7 0,-2 0-9 16,2 1-6-16,1-3 11 0,0 1-3 0,-3 1 0 16,-1-1-8-16,4-2 13 0,-4 4-10 15,4-3 8-15,-3 0-3 0,2 3 5 0,1-4-16 16,-3 3 17-16,2 1 4 0,-2-5-10 15,3 4 5-15,0 0-2 0,-1-4 12 16,-3 6-7-16,4-4-14 0,-3 4 14 0,3-3 0 16,-4-2-8-16,1 5 5 0,2-5-10 0,-2 4 20 15,-1-3-15-15,4 3-5 0,-3 0 0 0,-1-4 2 16,0 5-9-16,1-5 17 0,2 4 0 16,-6-5-8-16,8 5 1 0,-5-1-9 0,1-1 19 15,-1 1-16-15,-3-4 8 0,6 4 18 0,-2 1-10 16,-4-5-16-16,6 3 6 0,-5 3-1 15,-1-6-7-15,7 3 13 0,-4 1 4 16,-3-4-2-16,4 4-5 0,-4-4 0 0,3 5 5 16,-3-5-7-16,4 2 10 0,-4-2-11 15,6 5-7-15,-6-5 10 0,3 5-5 0,-3-5 5 16,5 1-3-16,-5-1 3 0,3 6-2 0,-3-6 17 16,6 1-7-16,-6-1-16 0,0 0 26 15,4 6-21-15,-4-6 8 0,0 0-17 0,3 2 17 16,-3-2 2-16,0 0 1 0,0 0 5 0,3 4-11 15,-3-4 9-15,0 0 17 0,0 0 13 16,0 0-10-16,0 0-14 0,0 0 27 0,0 0-16 16,0 0-2-16,4 5 17 0,-4-5-10 0,0 0-27 15,0 0 24-15,0 0-25 0,0 0 13 0,0 0-5 16,0 0-26-16,0 0 21 16,0 0 2-16,0 0 3 0,0 0 15 0,0 0-7 15,0 0-8-15,0 0 15 0,0 0-23 0,0 0 8 16,0 0-13-16,0 0 15 0,0 0-15 15,-7-13 13-15,7 13-11 0,0 0 3 0,0 0 6 16,-3-5-11-16,3 5 10 0,0 0-10 0,0 0-8 16,-3-6 1-16,3 6-22 0,0 0-19 15,0 0-50-15,0 0-152 0,0 0-132 0,0 0-519 16,0 0 161-16,-11-1 16 0,7-1 87 0</inkml:trace>
  <inkml:trace contextRef="#ctx0" brushRef="#br0" timeOffset="30715.43">19758 6811 545 0,'0'0'194'0,"-8"0"8"16,8 0-40-16,0 0-9 0,0 0-12 0,0 0-15 15,0 0 1-15,0 0-11 0,0 0-11 0,0 0-85 16,24-4 1-16,-10 1-24 0,3 2 21 15,4 1 77-15,6-3-6 0,4 1-9 0,0 0 4 16,0-2-12-16,9 2-6 0,-2-2-7 0,-1 0 15 16,4 0-10-16,-7 1-7 15,-3-1-6-15,0 1 10 0,-3 2 6 0,-1-1-24 16,-7-2-4-16,1 2 7 0,-5 2 18 0,-1 0-8 16,-2-5-10-16,1 5 21 0,-4-1-16 15,-3 1-2-15,4-2 22 0,-5 1-30 0,-6 1 3 16,13 0-6-16,-13 0-5 0,11-4 8 0,-11 4-15 15,7-2-3-15,-7 2-8 0,0 0-17 16,6-2-14-16,-6 2-17 0,0 0-38 0,0 0 4 16,0 0-10-16,0 0 16 0,0 0-37 0,0 0-27 15,0 0-23-15,4 8-55 0,-4-8 4 0,0 0-65 16,0 0-483-16,-10 7 50 0,10-7 60 16</inkml:trace>
  <inkml:trace contextRef="#ctx0" brushRef="#br0" timeOffset="33071.6">11962 11433 197 0,'0'0'74'0,"0"0"-3"15,0 0-9-15,0 0-6 0,0 0-7 0,0 0-8 16,0 0 13-16,0 0-11 0,0 0 6 16,0 0 2-16,0 0-18 0,0 0-2 0,0 10 20 15,0-10-2-15,0 0 2 0,-10 7-43 0,10-7 43 16,-10 5-20-16,4-2 20 16,-2 3-28-16,2-2-3 0,-1 0-25 0,-3 0-5 15,2 1 5-15,-4-3-29 0,5 5 47 0,-7-4-28 16,7 2 28-16,-3-2-8 0,-1 2 18 15,4-3-28-15,1 1 18 0,-1 1 2 0,0-1 100 16,3-3-18-16,-2 4-2 0,6-4 0 0,-7 4-47 16,7-4 22-16,-3 0-9 0,3 0-2 15,0 0-18-15,0 0 5 0,0 0-5 0,0 0-3 16,0 0-2-16,0 0-5 0,27-3-3 0,-20 1 13 16,-1-1-23-16,1 1-5 0,1 0 12 15,-2-3 6-15,-6 5 0 0,10-3 7 16,-7-2-12-16,1 5 9 0,-4 0 1 0,8-4 0 15,-8 4 10-15,6-4-10 0,-6 4 8 16,0 0-6-16,7 0-5 0,-7 0-2 0,0 0-26 16,0 0 3-16,0 0 5 0,0 0 2 0,0 0 0 15,0 0 1-15,0 0 2 0,-21 7-13 16,21-7 2-16,-7 1-14 0,1 3 7 0,6-4-11 16,-4 3-7-16,4-3-15 0,0 0 8 0,-10 1-19 15,10-1-5-15,0 0 16 0,0 0-13 16,0 0 13-16,0 0-8 0,0 0 5 0,0 0 5 15,0 0-4-15,0 0 1 0,0 0 1 0,24-1 18 16,-24 1-11-16,0 0 8 0,14-2-2 16,-14 2 12-16,6-5 8 0,-6 5 10 0,4 0 0 15,-4 0 6-15,0 0-21 0,0 0 2 16,0 0-5-16,0 0 16 0,0 0 2 16,0 0-7-16,0 0 20 0,0 0-36 0,0 0 11 15,0 0 2-15,0 0-8 0,0 0 0 0,0 0-5 16,-24 4 21-16,24-4-18 0,0 0 2 15,0 0-35-15,-7 3 17 0,7-3-5 0,0 0-12 16,0 0-13-16,0 0-11 0,0 0-28 0,0 0-56 16,0 0-54-16,0 0-478 0,0 0 76 15</inkml:trace>
  <inkml:trace contextRef="#ctx0" brushRef="#br0" timeOffset="35179.24">9467 12430 74 0,'0'-5'36'16,"0"5"-34"-16,0 0-15 0,0 0 31 0,0 0-15 15,0 0-3-15,0 0 38 0,0 0-30 16,0 0 7-16,0 0-2 0,0 0-31 0,0-9 21 16,0 9-11-16,0 0-2 0,0 0 23 15,0 0-44-15,0 0 41 0,0 0-2 16,0 0 2-16,0 0 8 0,0 0-26 0,0 0 106 15,0 0 1-15,0 0-12 0,0 0-23 0,0 0-5 16,0 0-15-16,0 0 12 0,0 0-25 16,0 0-13-16,0 0 5 0,0 0-34 0,0 0-19 15,-20 11-29-15,17-8-72 0</inkml:trace>
  <inkml:trace contextRef="#ctx0" brushRef="#br0" timeOffset="35684.01">9385 12491 389 0,'0'0'163'0,"1"-4"-17"15,-1 4-18-15,0 0-23 0,0-4-13 0,0 4 11 16,0 0-11-16,0 0-28 0,-1-7 13 15,1 7-21-15,0 0-10 0,0 0 3 0,0 0 12 16,0 0-25-16,0 0 0 0,0 0-11 0,0-8 6 16,0 8 8-16,0 0-22 0,0 0 22 15,0 0-14-15,0-4-9 0,0 4-14 16,0 0 6-16,1-6 0 0,-1 6-16 0,0 0 13 16,6-7 11-16,-3 3-27 0,-3 4 1 15,4-6 5-15,-1 4 7 0,-3 2-2 0,3-6 18 16,2 3-7-16,-5 3-34 0,3-5 43 0,-3 5-12 15,0 0-11-15,3-7 19 0,-3 7-16 16,1-3 5-16,-1 3 10 0,2-6 0 0,-2 6-12 16,0 0 2-16,4-3-7 0,-4 3-52 0,0 0-20 15,0 0 7-15,0 0 0 0,3-5 1 16,-3 5 30-16,0 0-7 0,0 0 22 0,0 0-17 16,0 0 22-16,0 0-14 0,0 0 1 15,0 0 1-15,0 0 18 0,0 0-23 0,0 0-11 16,0 0 39-16,0 0-15 0,0 0-16 15,0 0-3-15,0 0-4 0,0 0-6 0,0 0 1 16,0 0-1-16,0 0 11 0,0 0-39 0,0 0 41 16,0 0-72-16,0 0 9 0,0 0-63 15</inkml:trace>
  <inkml:trace contextRef="#ctx0" brushRef="#br0" timeOffset="38582.83">7553 13302 202 0,'-10'-1'59'16,"10"1"22"-16,0 0-4 0,0 0-31 16,0 0 13-16,0 0-20 0,0 0 2 0,0 0-6 15,0 0 9-15,0 0 7 0,0 0-38 0,0 0 2 16,0 0 39-16,0 0-36 0,0 0 18 15,0 0-8-15,0 0-5 0,0 0-18 0,0 0 16 16,0 0 12-16,0 0 33 0,0 0-17 16,0 0-67-16,0 0-5 0,0 0 23 0,0 0 77 15,0 0-11-15,0 0-9 0,0 0 4 0,0 0-10 16,0 0 11-16,0 0-19 0,0 0 9 16,0 0-14-16,0 0-2 0,0 0-8 15,0 0 8-15,-7 7 2 0,7-7-10 0,0 0 0 16,0 0 8-16,0 0-8 0,0 0 1 15,0 0-11-15,0 0 5 0,0 0-3 0,0 0-10 16,0 0 13-16,0 0-20 0,0 0 10 0,0 0-3 16,0 0-5-16,0 0-8 0,0 0 26 15,0-11 1-15,0 11-12 0,0 0 9 0,0 0-1 16,0 0 6-16,0 0-6 0,0 0-2 0,0 0 18 16,0-6 5-16,0 6-10 0,0 0-18 15,0 0 10-15,0 0-16 0,0 0 16 0,0-7 11 16,0 7-19-16,0 0 11 0,0 0-1 0,0 0-7 15,0 0 18-15,0 0-18 16,0 0-3-16,0 0-5 0,0 0-2 0,-3-3 2 16,3 3-2-16,0 0-3 0,0 0 0 0,0 0 13 15,0 0-18-15,0 0 0 0,0 0 8 16,0 0 0-16,0 0-6 0,0 0 3 0,0 0 0 16,0 0 3-16,0 0-16 0,0 0 3 0,0 0 10 15,0 0 13-15,0 0-5 0,-4-6-8 16,4 6-28-16,0 0 33 0,0 0-7 0,0 0-18 15,0 0 25-15,0 0 0 0,0 0-20 0,0 0 15 16,0 0 0-16,0 0 0 0,0 0-2 16,0 0-8-16,0 0 12 0,0 0-19 0,0 0 17 15,0 0-13-15,0 0 16 0,0 0-31 16,0 0 25-16,0 0 3 0,0 0-5 16,0 0-13-16,0 0 11 0,0 0-8 0,0 0 5 15,0 0 2-15,0 0-17 0,0 0-6 0,0 0 8 16,0 0-13-16,0 0-15 0,0 0 21 15,0 0-16-15,0 0-8 0,0 0-18 0,0 0 9 16,0 0-40-16,0 0 14 0,0 0-11 0,0 0 8 16,0 0 5-16,0 0-43 0,0 0 2 15,0 0-26-15,0 0-17 0,0 0-458 0</inkml:trace>
  <inkml:trace contextRef="#ctx0" brushRef="#br0" timeOffset="39334.61">7310 13543 506 0,'0'0'118'16,"21"-2"97"-16,-11 1-13 0,4-6-23 16,2 0-2-16,-1-1-3 0,9-2-13 15,-1-7-17-15,8 4-85 0,10-7-24 0,0-5 96 16,3 1-6-16,4 2-9 0,-4 1-27 0,1 1 11 15,-1 0-26-15,-9 8-2 0,-4-2 0 16,-4 5-21-16,-3-1-3 0,0 1-12 0,-3 3 3 16,-5-1-14-16,2 4-2 0,-8-2-7 0,3 1 7 15,-2-2 0-15,-1 5 2 0,-4-2-2 16,2-1 3-16,-1 4 0 0,-7 0-9 0,7-3-19 16,-7 3 15-16,6-4-6 0,-6 4-1 0,0 0-6 15,0 0-8-15,0 0 8 0,0 0-16 0,0 0 1 16,0 0-5-16,0 0-9 15,0 0 4-15,0 0-16 0,0 0-21 0,-24 5 6 16,24-5-26-16,-7 2 3 0,1 2-16 0,6-4-2 16,-4 4-44-16,4-4-5 0,-6 5 3 15,2-3-26-15,4-2-100 0,-4 3-422 0,4 1 77 16</inkml:trace>
  <inkml:trace contextRef="#ctx0" brushRef="#br0" timeOffset="41760.11">14236 14255 94 0,'-4'3'13'0,"-2"5"-46"0,-1-3 74 0,0 0-5 16,3 2 7-16,-2-3-28 0,2 0 39 15,-2 2 0-15,3-2-5 0,-1 1 20 0,-3-3 10 16,4 2-18-16,3-4 34 0,-7 4-10 16,7 1 22-16,0-5-4 0,-4 5 24 0,4-5 12 15,-3 4-16-15,3-4-82 0,0 0-6 0,0 0-14 16,14 0 7-16,-14 0 36 0,23-6-8 15,-12 3-5-15,9-2-7 0,1-3 5 0,2-1 71 16,12 0 16-16,-4-3-16 0,16-4-5 0,-1 0-13 16,4-2-86-16,2-1-16 15,2 1 8-15,-6 1 9 0,4-1 12 0,-1 1-17 16,-4-1 4-16,2 2-6 0,-12 2-2 0,-6 6 2 16,0-3-2-16,-7 3 27 0,-5 2-12 15,-1-1 3-15,-4 2 5 0,0 0-3 0,-1 1 5 16,-2 0-5-16,-1 2 3 0,-1-3-13 0,-2 3 8 15,-2 0 20-15,1-2-28 0,-6 4-13 16,13-2 13-16,-13 2-16 0,7 0 6 0,-7 0-26 16,7-2 13-16,-7 2-18 0,0 0-5 0,7-2 10 15,-7 2 5-15,0 0-2 0,0 0-3 16,0 0 5-16,0 0-8 0,0 0 11 0,0 0 0 16,0 0-21-16,0 0-12 0,-10 12 2 15,10-12-8-15,-7 4-15 0,7-4-49 0,-4 5-17 16,4-5-6-16,-6 6-38 0,2-4 0 0,1 0-26 15,-14 4-2-15,16-2-463 0</inkml:trace>
  <inkml:trace contextRef="#ctx0" brushRef="#br0" timeOffset="43192.87">16124 15079 409 0,'0'0'138'0,"6"-3"-33"0,-6 3-13 0,7-3 3 16,-1 1 23-16,-6 2-6 0,15-5-14 16,-5 4-9-16,3-5 19 0,4 5 12 0,4-6-71 15,-4 3 79-15,10-3-21 0,4-2 6 0,0 0 20 16,6-1-20-16,12-3-14 0,2-3 1 15,0 3-8-15,0-1-2 0,-3-1-6 0,3 4-9 16,-10 1-16-16,-3-1 5 0,-4 3-13 0,0-2-5 16,-6 3 0-16,-1 3-3 15,-4-2-12-15,-5-2 8 0,0 7-1 0,-2-6 0 0,-3 5 6 16,-2 0-1-16,-1-1 1 0,0 0-13 16,-5 1-6-16,1 1 8 0,1-3-10 15,-7 4-7-15,10 0 9 0,-10 0-12 0,7-1-15 16,-7 1 4-16,0 0-2 0,0 0-15 0,0 0-16 15,0 0 0-15,0 8-20 0,0-8-28 16,-3 8-39-16,3-8-41 0,-8 6-12 0,5-2-34 16,-4 1-130-16,1 0-454 0,3-1 111 0,-2-1 38 15</inkml:trace>
  <inkml:trace contextRef="#ctx0" brushRef="#br0" timeOffset="44149.81">15996 16051 437 0,'8'-2'197'0,"5"1"-51"0,1-5-54 0,3 1 29 16,7-1-9-16,3-2-12 16,4-3 0-16,16-6 43 0,2 1 16 0,6-3-26 0,3 0-7 15,10-6 9-15,4 1-7 0,-4-2-20 16,4 0-6-16,-15 6-2 0,-1-2-5 16,2 0-1-16,0 2-12 0,-3 0-2 0,-5 0-4 15,-1 2-9-15,-6 1-88 0,-7 2 4 0,-6 7-4 16,-6-1 11-16,0 1-21 0,-4 3 21 15,-3-1 10-15,-2-1-10 0,1 4-3 0,-5-2 23 16,-1 1-7-16,0-1 12 0,-3 4 0 0,0-3-15 16,-1 1 0-16,-2 1 0 0,-4 2 13 15,7-5-18-15,-7 5-3 0,7-3 1 0,-7 3 2 16,0 0-24-16,4-5-6 0,-4 5-1 16,6-2-26-16,-6 2 6 0,0 0-18 15,0 0-11-15,0 0-38 0,0 0-38 0,0 0-46 16,0 0 20-16,0 0 3 0,0 0-90 0,0 0-407 15</inkml:trace>
  <inkml:trace contextRef="#ctx0" brushRef="#br0" timeOffset="45085.12">21969 17088 69 0,'0'0'30'0,"-7"-5"22"0,7 5-22 0,-7-3-22 15,7 3-21-15,-6-1-28 0,6 1-10 16</inkml:trace>
  <inkml:trace contextRef="#ctx0" brushRef="#br0" timeOffset="45666.08">21179 16874 268 0,'0'0'118'0,"-11"-3"15"0,5 2-38 16,6 1 7-16,-13-3-7 0,9 1 2 16,4 2 0-16,-14-2 24 0,8 1-16 15,6 1 7-15,-10-2-94 0,10 2 18 0,-11-2-13 16,11 2 5-16,-7-2 16 0,7 2-16 16,-10-1 18-16,10 1-13 0,-7-1-7 0,7 1-11 15,0 0 1-15,-10-2-6 0,10 2 31 0,0 0-28 16,0 0-11-16,-7 4 16 0,7-4-8 15,0 0-15-15,-7 4 18 0,7-4 0 0,0 0-26 16,-7 3 26-16,7-3-13 0,0 0 15 0,0 0 3 16,-4 4 5-16,4-4-8 0,0 0 75 15,0 0 18-15,0 0-16 0,0 0-3 0,0 0 1 16,0 0 17-16,0 0-14 0,0 0 12 0,0 0-24 16,0 0 24-16,0 0-15 15,28-7-16-15,-7 2-10 0,6-4-2 0,7-1-9 16,21-5-17-16,3-1 13 0,7-1 2 0,17-4-15 15,7 2 5-15,10-3-23 0,7 2-5 16,3 2-8-16,-2 0-82 0,-2-3-154 0,2 7-585 16,-5-5 53-16,-10-2 75 0,-3-7 48 0</inkml:trace>
  <inkml:trace contextRef="#ctx0" brushRef="#br0" timeOffset="72947.38">11013 5491 243 0,'-11'-3'76'16,"11"3"70"-16,0 0-20 0,0 0-1 0,0 0-4 0,0 0-19 15,-10 0-10-15,10 0 10 0,0 0-17 16,0 0-19-16,0 0 4 0,0 0-4 0,0 0-2 16,0 0-2-16,0 0-6 0,0 0-13 15,0 0-12-15,0 0 18 0,0 0-19 0,0 0 6 16,0 0 5-16,0 0 5 0,0 0 21 16,0 0-21-16,0 0 3 0,0 0-6 0,0 7 19 15,0-7-6-15,0 0 3 0,0 0-64 16,13 6-8-16,-9-4 23 0,-4-2 3 0,14 1-16 15,-8 2 85-15,1-1 3 0,4-2-32 0,-4 0 6 16,3 1-10-16,4-1 12 0,-1 1-2 16,1-1-13-16,0 0 0 0,3 2-2 0,-1-2-13 15,2 3 2-15,-2-3-5 0,5 0 0 0,0 1-5 16,-1-1-2-16,1 0-6 0,0 0-2 16,2 0 18-16,-2 1-8 0,0 1-13 0,2-1 8 15,-2 0-5-15,3-1-1 0,0 3 1 16,-4-3-3-16,4 1 11 0,0 1-11 0,0-1-2 15,-4 2-8-15,4-1 7 0,-3-2 11 16,3 0-20-16,-4 1 15 0,1 0-8 0,0-1 2 16,-1 0-4-16,0 0-8 0,1 2 20 0,-4-2-5 15,0 0-2-15,3 0-3 0,-2 0 11 16,-2 0-16-16,2 0 5 0,-1 0-5 0,0 0 13 16,1 0-21-16,1 0 21 0,2 0-6 0,0 0 9 15,-5 0 2-15,6-2-3 16,-2 2-7-16,0 0 7 0,4 0 0 0,-3 0-12 0,-1-1 7 15,4 1-2-15,0-1-11 0,0 1 1 16,0-2 4-16,6-1 1 0,-2 2 7 0,2 1 5 16,-2-2-12-16,0 1-6 0,2 1-2 15,-2-4 10-15,2 3-7 0,-2-2-1 0,-4 3 8 16,3 0-7-16,-6-1 4 0,3-2 6 0,0 3-5 16,0-2-1-16,-1 2 1 0,1 0-1 15,0 0 3-15,0 0-5 0,-4-1-5 0,4 1 3 16,-3 0-8-16,3 0 4 0,-1 0-9 0,-2 0 15 15,4-1 8-15,-1 1-6 0,-1 1 1 16,1-2-18-16,0 2 15 0,0-1 5 16,-1 0 7-16,2 0-6 0,-1 0-17 0,3 0 11 0,-3 0 5 15,0 1-2-15,3-1-8 0,-3 0 2 16,1 0 3-16,-1 0 11 0,3 0 1 16,-4-1-7-16,4 1 8 0,-2 0-18 0,-1 0 0 15,0-1-10-15,-1 1 12 0,2 0 21 16,-1 0-10-16,0 0-11 0,-1-2 16 0,1 2-3 15,-3 0-15-15,3-3-3 0,-1 2 8 0,-2 1-2 16,3 0 7-16,-4 0 10 0,4 0-27 0,-3 0 19 16,3 0-14-16,-7 0 4 0,7 0 0 15,-3 0-17-15,-1 0 22 0,4 0-9 0,-3 0 17 16,2 0 5-16,-3 0-12 0,4 1 2 16,-3-2 0-16,-1 2-7 0,1-1-1 15,0 0 6-15,-1 3-6 0,1-3 11 0,0-3 7 16,2 3-23-16,-3 0 8 0,1 0 3 0,3 0 0 15,-4 0-9-15,1-1 9 0,0 1-6 16,-1 0-4-16,4-2-3 0,-3 1 15 0,-1 1-10 16,1-3 5-16,0 2-6 0,2 0 22 0,1-1-9 15,-3 1-14-15,0 0 9 0,2-2-12 16,-2 1 2-16,3 2 3 0,0 0 18 0,-1-1-23 16,1 0 20-16,0 1-23 0,0 0 16 0,-4 0 7 15,4 0-2-15,-3 0-3 0,-1 0-3 16,4-2-12-16,-3 2 10 0,3 0 3 15,-4 0-6-15,1 0 6 0,3-3-16 0,-4 3 13 16,1-1 8-16,0 1-6 0,3 0-4 0,-5 0 2 16,3-2-8-16,1 1 11 0,-3 1-11 15,1 0 8-15,0 0 0 0,2 0 13 0,-2-3-13 16,0 3 7-16,-5 0-12 0,5-1-13 0,-3 0 16 16,-2 1 17-16,2 0-20 0,-1 0 18 15,3-2-21-15,-3 2 13 0,0-1-12 0,1 1 1 16,-2 0 6-16,-1 0-5 0,1 0 10 0,2-1 3 15,-5 2 7-15,1-2-15 0,-1 1 0 16,1-3-10-16,3 1 18 0,-4 2-11 0,-1 0 6 16,4 0-16-16,-2-1 13 0,-4 1 8 15,4 0-6-15,0-1 1 0,-1 1 5 16,1 0-26-16,2 0 23 0,-4 0-15 0,4 0 7 16,-2 0-2-16,-1-2-8 0,2 2 18 0,1 0-10 15,-2-3 2-15,0 3 1 0,0 0 12 16,2 0-10-16,-1 0 3 0,-2 0-8 0,4-1-3 15,-3 1 26-15,3 0-16 0,-3-2-12 0,3 2 8 16,-1 0 17-16,2-1-25 0,-1 1 20 0,3 0-10 16,1 0-8-16,-1-3 24 0,1 2-11 15,0 0-3-15,-1-2-7 0,1 3 10 16,3-1-12-16,-5-4 7 0,2 4 0 0,0 0 5 0,-1 1-3 16,1-5 3-16,0 4-5 15,-2-1-5-15,-1 1-2 0,-1-2 4 0,0 2 3 16,1-2 3-16,1 2-1 0,-4 0-12 0,5-4 20 15,-3 4 0-15,4 0 1 0,-4-4-1 16,3 4-5-16,0-2 0 0,-2-1 8 0,3 0-5 16,-2 4-3-16,2-6-5 0,0 5 7 0,-1 0-7 15,1-5-2-15,0 6 2 0,-1-3 0 16,0 0 5-16,1 1-10 0,-4-1 13 0,4 3-11 16,-2-1 11-16,-1-4-11 0,0 4 3 0,-2 1 5 15,2-1-5-15,-2 1 0 0,2-2-5 16,1-1 10-16,-4 2 3 0,5 1-3 0,-6 0-5 15,3 0-5-15,-3 0 0 0,3-2 2 16,-3 2 1-16,3 0 2 0,-4 0 5 0,4 0-3 16,-6 0-7-16,2 0-2 0,-2-1-4 15,-1 1 22-15,0 0-19 0,0 0 13 0,0 0 8 16,-10 0-13-16,15 0-5 0,-15 0 17 0,13 0-12 16,-7 0 3-16,-6 0 7 0,0 0-5 15,12 0-10-15,-12 0 15 0,0 0-7 0,13 0-16 16,-13 0 29-16,0 0-6 0,9 0-2 0,-9 0 4 15,0 0-14-15,0 0-16 0,7-3-46 16,-7 3-36-16,0 0-31 0,8-5-135 16,-8 5-614-16,0 0 114 0,0 0 62 0,0 0 70 0</inkml:trace>
  <inkml:trace contextRef="#ctx0" brushRef="#br0" timeOffset="91575.02">20956 5486 258 0,'-9'-2'131'0,"5"-4"-16"0,-3 3 3 16,-3-2 9-16,3 1-86 0,0-3 26 0,-2 1 10 15,1 3 7-15,1-4 67 0,1 2 8 0,-1 1-11 16,1-1 1-16,1 2-103 0,2-1 18 15,3 4-26-15,-7-5 19 0,4 1 9 0,3 4-20 16,-7-4-2-16,7 4-21 0,-6-5 10 16,6 5 13-16,-1-3-10 0,1 3-18 0,0 0 0 15,0 0 31-15,0 0-21 0,0 0 0 16,17 9 18-16,-3-2 0 0,3-2 8 0,7 2-8 16,7 2-21-16,6 0 1 0,22 3 10 0,2-1 7 15,7 1 1-15,5-6-11 0,19 6 8 16,7-3 59-16,9-5-8 0,9 3-5 0,6-2-5 15,0-2-3-15,4-3-10 0,6 0-15 0,1 1 3 16,2-1-17-16,-2-1 17 0,-4 1-1 0,-7 0-12 16,-3-2-14-16,-8 2-7 0,-2 2 3 15,-5-1-11-15,-2 4 8 0,-7-3-2 16,-21 3-11-16,0-3 0 0,-6 5 11 0,-5-4-1 16,-5 3-15-16,-11-2 11 0,-11 0 2 15,-3-3-6-15,-6 2-6 0,-5 1 4 0,-2-4 0 16,0 1 0-16,-5 1 8 0,1-2 23 0,-6 1-31 15,0 2 8-15,-1-1-2 0,1-4-11 0,-6-1 5 16,-5 3-2-16,14-1-16 0,-10-2-10 16,-4 3-2-16,6-4-26 0,-6 4-34 0,0-4-58 15,0 4-74-15,-6-8-73 0,6 8-580 0,-11 0 92 16,1 0 80-16,-3-2 50 0</inkml:trace>
  <inkml:trace contextRef="#ctx0" brushRef="#br0" timeOffset="117524.15">32031 10426 547 0,'0'0'174'0,"5"-1"-2"16,-5 1-19-16,0 0-4 0,0 0-21 0,0 0 2 15,0 0 1-15,0 0-26 0,0 0-3 16,6-3-25-16,-6 3 18 0,0 0-8 0,0 0-5 16,0 0-93-16,0 0 19 0,0 0-5 0,0 0 7 15,0 0-5-15,0 0-13 0,0 0 19 16,0 0 9-16,0 0 24 0,0 0-44 0,0 0 7 16,0 0-2-16,0 0 11 0,0 0 12 15,0 0-28-15,0 0 3 0,-30 6-6 16,16 0 11-16,-8 3 4 0,-10 1 1 0,-2 5-3 15,-14 3 1-15,-5 2-1 0,-2 0 0 0,-3 4 6 16,-15 2-1-16,3-1 54 0,-7 4 3 0,5-2-6 16,-4-1-15-16,0-1-2 0,-2 0 7 15,0 0 1-15,-1-1-9 0,3 1-12 0,-1-1-13 16,18-6-2-16,1 1-70 0,4-4-12 0,2 3-1 16,1-1 26-16,4-2 8 0,12-1 3 15,2-3-6-15,2-1 41 0,3 2-30 0,-2-1-3 16,7-2-3-16,-3-2 11 0,7 1-6 15,1-1 3-15,0-3 0 0,2 3 8 0,2-1-13 16,4-2 13-16,0 1 17 0,-1-2-22 16,4 2 0-16,-3-3 10 0,4 1-6 0,1 1 1 15,-1-3 13-15,-1 1-3 0,7-2 2 0,-10 4-4 16,7-1 2-16,3-3 20 0,-8 1-20 16,8-1 5-16,-7 4 6 0,7-4-9 0,-6 3 3 15,6-3 0-15,-4 1 0 0,4-1-10 0,0 0-2 16,-10 5 12-16,6-3-3 0,-2 0-4 0,-1-1-3 15,-1 5 2-15,-2-1-5 0,0-2 3 16,-3 5 3-16,-4-2-3 0,4 2-8 0,-8 2 18 16,3 0 0-16,-5 1-5 0,-1 4 8 15,-4 0-3-15,-2 0-10 0,2 1 10 16,-12 5-15-16,-2 0 10 0,3-2-16 0,0 4 29 16,-3-3-18-16,11-3-3 0,1-1 16 0,-11 6 2 15,3-2-25-15,1-3 10 0,-4 1 5 0,6-3-3 16,4 2 6-16,-2-5-1 0,2 1-15 15,0 0 19-15,4-1 24 0,3-4-35 0,4 0 8 16,2 1-13-16,2-2 17 0,3-1 6 0,-2-3-5 16,4 4 15-16,1-5 2 0,3 3 1 15,-2-2-16-15,4 1 23 0,-1-1-4 16,-1-3-4-16,7 0 8 0,-7 6 14 0,4-4-7 16,3-2 7-16,-8 2 1 0,8-2-17 0,0 0-23 15,-9 3 17-15,9-3-7 0,0 0 10 16,-4 4 6-16,4-4-17 0,0 0-1 0,0 0-3 15,-6 1 5-15,6-1-8 0,0 0-3 0,0 0 9 16,0 0-16-16,-4 4 7 0,4-4 11 16,0 0-10-16,0 0 10 0,0 0-8 0,12 3-10 15,-12-3-2-15,12 6 7 0,-1-4 2 0,2 0-1 16,1 1 6-16,-1-1-12 0,5 1 0 0,1 2-7 16,-1-3 17-16,3 5-15 0,2 0 13 15,3-3-6-15,-3 3-2 0,4 1 3 0,3-1-6 16,4 3-2-16,-2-2 10 0,2 1-10 0,3-1 10 15,2 2-15-15,-2-2 15 0,13 2 5 16,-5 1-12-16,6 0 9 0,1-3 1 16,3 1-18-16,3-1-3 0,-3-1 10 0,2-1 9 15,-9-2 1-15,-4-3-7 0,18 6-5 0,2-4 13 16,4 2-3-16,-1 0 3 0,4-1-11 16,5 1 8-16,-1-2 0 0,2 5-7 0,-4-2 12 15,-1 5 10-15,0-3-25 0,-7 2-2 0,0 3 14 16,0-1-4-16,-4 3-19 0,-3 0 6 15,-3 1 8-15,-1 1-9 0,-2 0-1 0,-1 0 1 16,-3 1-9-16,-3-1 7 0,-1 0 13 16,-7-3-8-16,-6-2 3 0,0-2 10 0,-4 0 1 15,-3 2-9-15,2-4 6 0,-2 1-9 16,-3-1 1-16,-3-2 3 0,-1-2-16 0,2 4 13 16,-4-3-8-16,-4-3 8 0,-1 5 2 0,1-6-4 15,1 4-1-15,-3-1 21 0,-4-3-26 0,3 3 8 16,-2-3 15-16,-2 1-2 0,-4-2-21 15,11 3 10-15,-9 0 11 0,-2-3-11 0,0 0 9 16,0 0-9-16,0 0-5 0,0 0 11 0,14-5 10 16,-14 5-13-16,0 0 2 0,3-3-7 0,-3 3 3 15,0 0 12-15,0-6-5 0,0 6-23 16,0 0 10-16,-7-9 1 0,1 8 4 0,6 1-7 16,-14-7 5-16,4 5-8 0,-4-2-2 15,-6 3 12-15,-1 0 6 0,-3-1 9 0,-10 2-17 16,0 2-2-16,-10-1 1 0,-18 0-6 15,0 5-1-15,-6 0 21 0,-1 2-16 0,-20 3 3 16,-6-1 12-16,-1 5-14 0,1-1 45 0,-4-2-30 16,3 5-21-16,4-2 10 0,-5 2-9 0,4 0 7 15,-8-1-6-15,1 2 9 0,2-1 4 16,2 0 6-16,1 2-18 0,6-5 17 0,6 6-4 16,18-8-8-16,0 5 10 0,4-1-5 0,1-1 3 15,0 0 2-15,2 1-16 0,3 2 11 16,0-5-7-16,8 2 9 0,-1 2-20 0,10-5 16 15,7-1-1-15,1-1-4 0,5-2 12 16,2 2-26-16,2-3-15 0,1 1 18 0,6 1 8 16,-3-1-23-16,4-2 12 0,1-2 11 15,2 4-15-15,-2-4 9 0,4-1-7 0,1 1 13 16,1 0-16-16,-1-4-2 0,4 5 10 0,-5-3 8 16,8-2 8-16,-6 3-11 0,2 1 8 15,4-4-6-15,-7 3 14 0,7-3 10 0,-6 1-8 16,6-1-5-16,0 0 8 0,-3 6-16 0,3-6 26 15,0 0-16-15,3 6 14 0,-3-6-1 16,6 5-15-16,-6-5-8 0,7 5 13 0,-3-3-7 16,2 2 20-16,2 0-16 0,2 1-2 0,0-1 6 15,1 1-12-15,0-2 12 0,0 3-1 16,1-4 5-16,-2 5-2 0,4-4-3 16,-4 4 0-16,0-6-28 0,1 6 23 0,1-5-5 15,-3 3-3-15,0-2-7 0,-2 2-21 0,0-3 18 16,2 2-15-16,-5-1-6 0,5-2 3 0,-4 4-53 15,-2-3-32-15,4 1-68 0,-7-2-95 16,3 3-453-16,1-2 76 0</inkml:trace>
</inkml:ink>
</file>

<file path=ppt/ink/ink3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8T10:40:11.688"/>
    </inkml:context>
    <inkml:brush xml:id="br0">
      <inkml:brushProperty name="width" value="0.05292" units="cm"/>
      <inkml:brushProperty name="height" value="0.05292" units="cm"/>
      <inkml:brushProperty name="color" value="#FF0000"/>
    </inkml:brush>
  </inkml:definitions>
  <inkml:trace contextRef="#ctx0" brushRef="#br0">2825 2564 527 0,'0'0'187'0,"0"-8"61"0,0 8-20 16,0-10-26-16,-3 8 3 0,3-4-88 15,0 6-1-15,0-10-6 0,0 5-5 0,0 5-18 16,-3-7-10-16,3 7 86 0,0-8-27 0,0 8-13 16,-4-5 7-16,4 5-27 0,0 0-16 15,0 0-3-15,-1-5-20 0,1 5 0 0,0 0-23 16,0 0 8-16,0 0-1 0,-2 22-7 0,2-9-20 15,-1 0 2-15,1 5 15 0,-3 3-9 16,0-2-9-16,0 5 3 0,-1 0-8 16,0 0 6-16,1 0-6 0,-4-1-10 0,3 0 13 15,-2 1 3-15,0-2-11 0,2-1 0 0,0-1 3 16,1-3-3-16,-4 0-5 0,3-1 11 16,-2 1-6-16,3-4-7 0,-1-1 7 0,1-2-8 15,0 0 11-15,-1-2-10 0,3 2-3 0,-2-3 10 16,0 0-15-16,0-1 15 0,2-1-10 15,1 1 10-15,-3 0-7 0,3-6 15 0,0 8-18 16,0-5 15-16,0-3 6 0,-3 6-3 0,3-6-11 16,0 4 16-16,0-4-2 0,0 0-24 15,0 0 6-15,0 7 7 0,0-7 3 0,3 5-6 16,-3-5 1-16,0 0 0 0,10 0-8 16,-10 0 5-16,17 0-3 0,-7-2-2 0,1 2 6 15,3 0 1-15,-1-2-7 0,4 2 0 16,1-1 3-16,-2 0 5 0,2 0-8 0,-2 1 2 15,2-1-7-15,-2 1 2 0,2 0 6 0,-4 0 2 16,3-4-10-16,-4 4 0 0,2 0 7 16,-2 0-9-16,-2 0-1 0,-1 0-2 0,-1 0-11 15,-9 0-17-15,18 0 12 0,-11 0-30 0,-7 0 2 16,12 0 8-16,-12 0-28 0,11 0-28 0,-11 0-37 16,10 0-32-16,-10 0-90 0,7 0-525 15,-3-1 28-15,3 0 95 0,-7 1 41 0</inkml:trace>
  <inkml:trace contextRef="#ctx0" brushRef="#br0" timeOffset="576.65">3583 2766 683 0,'-2'-8'248'0,"2"8"-38"0,-1-6 15 0,1 6 29 15,-3-6-26-15,3 6-21 0,-7-7-23 0,4 6-20 16,-4-2-13-16,7 3-10 0,-13-4-18 15,6 2-6-15,0 1-27 0,7 1 2 0,-18 3-12 16,6-1-16-16,0 3 2 0,2-1 11 0,-3 4-108 16,-1 0 13-16,7 3 16 0,-3-1-19 15,0 5-2-15,6-1 8 0,1-1-6 0,-3 4 6 16,5-4 7-16,1 0-7 0,1 1-3 16,5 2 3-16,0-2-6 0,1-2 11 0,7-1-26 15,-4-1 39-15,4-1-16 0,3-3 0 16,-2-2-7-16,4-1 7 0,-2-3 3 0,4-3 4 15,-1-1 4-15,1-1 2 0,-4 0-5 0,3-3 2 16,1 1 3-16,-7-3 5 0,3-1 3 16,-3-3 0-16,0 3 2 0,-4-3-2 0,0 1-6 15,0 0 14-15,-6-3-19 0,-1 1-2 0,0 1 13 16,-3 0 7-16,0-1-5 0,-3 2-5 0,0 0 18 16,-4 1-30-16,-3 0 1 0,2 1-4 15,-2 2 5-15,-4 0-10 0,2 3 7 16,0 1-2-16,2 1 2 0,0 2-7 0,-3 2 15 15,3 0-21-15,10 0 3 0,-18 3-10 0,8 2-23 16,3 0-5-16,0 1-18 0,0 1 12 16,4 0-45-16,3-1-39 0,0 1-87 0,3-1-520 15,2 0 85-15,4 0 36 0</inkml:trace>
  <inkml:trace contextRef="#ctx0" brushRef="#br0" timeOffset="1124.09">4260 2675 652 0,'0'0'272'0,"-3"-6"-22"16,3 6 4-16,-3-5-32 0,3 5-19 0,-6-4-9 15,6 4-30-15,-4-6 10 0,4 6-23 16,-6-4-92-16,1 0-3 0,5 4 11 0,-9-2-1 16,9 2-30-16,-11-2 3 0,0 4-16 0,1-1 2 15,-2 0-2-15,0 4 3 0,2-2 5 16,-3 6-16-16,-1-2 0 0,1 1 3 16,2 2 3-16,1 3-16 0,3 0 5 0,-3 1 5 15,6 3-7-15,-2-4-3 0,5 2-5 0,-2 0-2 16,3-1-6-16,3-2 13 0,0 3-15 15,4-2 7-15,1-2 3 0,2 0-10 0,3 0 8 16,1-3-4-16,0-2-4 0,3 0 10 0,0-1 8 16,3-4-16-16,1-1 8 0,-1-1-2 0,1 1 9 15,0-5 1-15,-1-1-3 0,4 0-5 16,-6-1 8-16,2-2-6 0,0 2-2 0,-5-2 16 16,-2-1-14-16,0-2 6 0,-2 2 0 0,-2-3 7 15,-2-1 0-15,1 0-4 16,-5 0 9-16,-3 1-17 0,0-2 7 0,-3 0-15 15,-4 2 10-15,3-1-5 0,-6 1-10 0,-4 2-1 16,0 1-4-16,-3 1-3 0,0 3 26 0,0 0-3 16,-3 5-8-16,6-2 3 0,-3 3-15 15,3 0 2-15,-2 1-18 0,2 1-4 0,3 2-29 16,1 2-13-16,0-1-2 0,6 2-60 0,-3-1-14 16,4-1-60-16,0 2-173 0,6-2-316 15,1 0 68-15</inkml:trace>
  <inkml:trace contextRef="#ctx0" brushRef="#br0" timeOffset="1456.04">4838 2461 688 0,'0'-7'251'16,"0"7"-28"-16,0 0-8 0,0-6-26 16,0 6-30-16,0 0-31 0,0 0-3 0,0 0-20 15,0 0 8-15,0 0-13 0,0 0-19 0,1 23-4 16,2-9-13-16,0 1-2 16,-3 2-9-16,0 4 4 0,3-1-19 0,-3 5 6 15,0 2-9-15,0-2 1 0,0 3 3 0,0 0-14 16,0 1-22-16,0-1 7 0,0 0-2 0,0-1 10 15,0 1-16-15,0-3-15 0,0 0-10 16,1-4 3-16,3-2-52 0,-1-2 34 0,-3-3-54 16,3-2-3-16,-3 0-20 0,4-2-49 0,-1-8-51 15,0 2-515-15,4-1 55 0,-7-3 81 16</inkml:trace>
  <inkml:trace contextRef="#ctx0" brushRef="#br0" timeOffset="1904.43">5242 2471 893 0,'0'-5'251'0,"0"5"-31"0,0 0-10 0,0 0-34 15,0 0-9-15,0 0-21 0,-13 15-6 16,6-8-19-16,-4 5-16 0,-2 2-16 0,-4 1-15 15,0 2-20-15,-1 1-26 0,-6 1 3 0,4 0-21 16,-1 0-10-16,-2-1-28 0,3 1-10 16,-2-1-19-16,1-5 9 0,2 2 2 15,1 0-39-15,-3-1 42 0,5-2-49 0,-1-3 25 16,6 1 6-16,-3-1 15 0,1 1-6 0,6-5 9 16,-4 2 17-16,5-2 31 0,-1-1 0 15,4 0 49-15,-1 1-26 0,2-2 13 0,2-3-7 16,0 0 19-16,6 7-1 0,-6-7 12 0,10 3-13 15,1-1-10-15,-1-1-5 0,-1 3 10 16,6-1 25-16,-2-1-27 0,1 1-6 0,3 1 1 16,0 1 4-16,0-1-25 0,1 0 8 0,1 1-1 15,-1 1-12-15,2 0 38 0,-2-3-25 16,2 4-18-16,1-3 7 0,-5 2 10 0,2-1-17 16,-2-1 5-16,2 2-18 0,-5-3-13 15,-2 3-23-15,2-4-20 0,-3 3-62 16,1-2 2-16,-1-5-83 0,-3 8-569 0,0-3 56 15,3-1 95-15</inkml:trace>
  <inkml:trace contextRef="#ctx0" brushRef="#br0" timeOffset="4217.96">16940 1156 660 0,'0'0'253'0,"3"-5"-104"16,-3 5 7-16,1-5-15 0,-1 5 23 0,0-7-29 16,0 7 11-16,3-6-31 0,-3 6 21 15,0 0-41-15,-3-8-6 0,3 8 1 0,-1-6 7 16,1 6-10-16,-3-8-20 0,0 4 17 0,3 4-28 16,-7-5 1-16,-1 4 2 0,-1 0-29 15,-4 2 6-15,-2 1 5 0,-4 3-13 0,-3 3-2 16,-2 2 2-16,-6 2 5 0,2 1-7 15,-3 5-3-15,-3 4 59 0,4 0 0 0,-5 4-8 16,5 5-107-16,5 1 15 0,3-4 5 16,7-1-13-16,-1 1 6 0,5 1 10 0,1 1-3 15,6 1-18-15,1-5 8 0,3 0 15 0,3-2-4 16,4 0-11-16,0-3 2 0,7 0 11 16,2 0-3-16,2-7 5 0,2 0 6 0,10-3-13 15,-5-2-1-15,6-3 24 0,-1-2 2 0,1-4-2 16,0 0-8-16,0-1 5 0,-1 0 8 0,-5-2-1 15,2 0-9-15,-6 1-13 0,-5-1-3 16,2 2 23-16,-2-1 0 0,-2 2-15 0,-3-2-13 16,-2 1-63-16,-2 1-19 0,4-1-131 15,-8-2-91-15,4 3-438 0,-7 0 68 0,7 0 65 16</inkml:trace>
  <inkml:trace contextRef="#ctx0" brushRef="#br0" timeOffset="4468.22">17361 1546 844 0,'0'0'305'0,"0"0"-21"0,6-4-26 0,-6 4-37 16,0 0-14-16,4-3-18 0,-4 3-12 0,7-3-23 15,-1-1-9-15,5 0-14 0,-1 1-16 16,0-2-20-16,7-1-6 0,1 2-12 0,5-4-15 16,4 1-37-16,1 0-58 0,3-1-136 0,6 3-566 15,2-1-12-15,-2-2 23 0,0 2 112 16</inkml:trace>
  <inkml:trace contextRef="#ctx0" brushRef="#br0" timeOffset="5096.35">18523 1057 593 0,'0'-5'249'0,"4"-1"9"16,-4 6-33-16,0-8-4 0,0 3-37 16,0 5 44-16,-4-6-29 0,4 6-12 0,-1-7-20 15,-5 4-22-15,6 3-9 0,-13-3-23 0,2 5-24 16,-2 2-7-16,-1-1 8 0,-6 4-16 16,-1 1-2-16,1 2-98 0,-1-1 1 15,0 3 7-15,1-1-3 0,2 1-12 0,-2 2 5 16,3 1 7-16,0 0-15 0,0 0 11 0,3 3-24 15,4-2 18-15,0-1 14 0,3-2-22 0,0 1 14 16,7-2 19-16,-3 2-35 0,6-1 21 16,0-2-3-16,1 3 13 0,6-2-6 0,0 1-7 15,0-1 18-15,4 1 3 0,-4-3-1 0,8 2 6 16,-2 0-8-16,-1-2 5 0,-2 0 0 16,1 0 0-16,-1-2 2 0,0 0-7 15,-2 2 5-15,-1-2 8 0,-3-1-1 0,1 2 9 0,-2-1-4 16,-3 0-1-16,-3 2-9 0,-3 1 19 0,-3 0-11 15,-5 3-10-15,-2 1 3 16,-5-1-11-16,2 1 18 0,-5-3-23 0,-3 3 13 16,-1-2 0-16,5-3 0 0,-4-1 3 0,4-1-13 15,3-1-34-15,-1-3 1 0,5-1-57 0,2 0-74 16,1-3-49-16,0 0-174 0,4-3-227 16,6-1-44-16</inkml:trace>
  <inkml:trace contextRef="#ctx0" brushRef="#br0" timeOffset="5408.49">19022 1141 903 0,'-3'-3'282'0,"3"3"-11"0,-11-7-41 15,4 6-20-15,-2-1 10 0,-2 1-40 16,1 1-29-16,-4 1 2 0,-6 2-22 0,2 1-1 16,-2 0-17-16,0 3-8 0,-2 4-13 15,0 1-5-15,1 1-15 0,-3 1-13 0,3 6 12 16,7-3-17-16,-3 5-16 0,3 0 19 16,1-3-19-16,3 4 6 0,3-3-34 0,4-1-3 15,2-1-1-15,2 1-14 0,2-1-13 0,4 0 16 16,4-3-18-16,5 3-77 0,2-4-48 15,1-1-159-15,6-4-563 0,5-2 99 0,-2-1 59 16,3-3 121-16</inkml:trace>
  <inkml:trace contextRef="#ctx0" brushRef="#br0" timeOffset="5885.11">19398 1473 898 0,'0'0'261'16,"0"0"-33"-16,0 0-21 0,0 0-17 0,0 0-21 16,0 0-18-16,-6 15-16 0,6-15-20 0,-4 8-15 15,4-2 13-15,-4 0-34 0,4 0 6 0,0 1 2 16,0-1-28-16,0 0 5 0,0-6-3 16,0 11-5-16,0-7-17 0,0 1-3 0,0-5 12 15,0 8 6-15,0-8-8 0,4 2 26 0,-4-2-13 16,0 0 5-16,10-12-18 0,-3 3 0 15,-1-5-8-15,5-3 3 0,-1-5 5 0,3-4 0 16,-1-4-2-16,11-9-19 0,-6-2-4 16,4 1 20-16,-4-2-23 0,3 2 7 0,-2 9-9 15,-5 4 4-15,-3 0 6 0,1 7-11 16,-1 0 11-16,0 3-11 0,-3 4 5 0,0 0-25 16,-1 0 5-16,-2 2 5 0,2 3-5 0,-2 0 3 15,0 4 18-15,3 1-24 0,-1 1-7 16,-6 2 10-16,10 7-8 0,1 2 11 0,-4 0 2 15,3 5-5-15,1 2 5 0,-1 3-8 0,0 1 3 16,1 0 3-16,-1 8-6 0,2-7 11 16,0 8-77-16,-2-2-5 0,3 0 5 0,-2-2 17 15,-1-3 1-15,0 1 28 0,0-3-13 16,0-1-5-16,0 0-2 0,-2-4-1 0,-1-1 8 0,2 1-2 16,-2-1-5-16,0-2-39 15,-6 0-18-15,5-2-10 0,-2-2 5 0,-1 2-13 16,0-2-18-16,-3 0-33 0,0-1-92 0,0 0-501 15,0-2 58-15,0 0 79 0</inkml:trace>
  <inkml:trace contextRef="#ctx0" brushRef="#br0" timeOffset="6406.58">19504 1373 573 0,'0'0'269'0,"0"-4"-8"0,0 4-28 16,0 0-26-16,17-3-12 0,-7 0-14 16,1 1-19-16,2-1-22 0,1 1-14 0,6-1-6 15,-2 0-7-15,2-1-24 0,0 2-4 0,1-3-11 16,-4 4-2-16,4-2-88 0,0 0-17 15,-5 1-23-15,2 0-42 0,-2-1-30 0,2 1-71 16,-11 0-213-16,10 0-315 0,-4 0 48 0</inkml:trace>
  <inkml:trace contextRef="#ctx0" brushRef="#br0" timeOffset="6687.96">20300 1082 729 0,'0'0'220'16,"0"0"-25"-16,0 0-26 0,0 0-3 16,0 0-25-16,0 0-3 0,0 21-7 0,-3-11-16 15,-3 4-5-15,2 1-28 0,1 3-11 0,-5-1 6 16,2 6 3-16,-1 0-32 0,-3 6-2 15,-1 0-25-15,-2-2-42 0,3 4-25 0,-1 0-115 16,-2-1 5-16,-1-5-75 0,4 2-485 0,3-6 40 16</inkml:trace>
  <inkml:trace contextRef="#ctx0" brushRef="#br0" timeOffset="6952.06">20297 1119 808 0,'0'0'290'0,"3"-6"-34"15,-3 6-29-15,0 0-1 0,10 1-34 16,-10-1-8-16,15 9-13 0,-5-1-12 16,0 0-26-16,3 3-18 0,-2 0-5 0,3 3-97 15,-1 0 3-15,4 2 9 0,-3 0 1 16,0-2-6-16,-1 2 6 0,2-1-13 0,-2 1 23 15,4-2-24-15,-4 1-12 0,0-1-2 0,-1-3-3 16,-2-1-18-16,1 0-26 0,2 0-33 0,-3-5-128 16,-4 2-77-16,8-3-501 0,-4-1 79 15,-3-2 95-15</inkml:trace>
  <inkml:trace contextRef="#ctx0" brushRef="#br0" timeOffset="7137.92">20810 1006 765 0,'0'0'287'0,"0"0"-24"16,0 0-27-16,0 0-14 0,-14 17-12 0,10-7-28 16,-2 3-28-16,-1 2-3 0,-3 1-13 0,3 3-20 15,-3 4-6-15,-1 3-30 0,-2 2-36 0,0 2-51 16,-2 11-125-16,-9-2-234 0,11-5-417 15,3-5 31-15,-4-2 121 0</inkml:trace>
  <inkml:trace contextRef="#ctx0" brushRef="#br0" timeOffset="7948.49">17101 2220 941 0,'-10'-4'259'16,"3"1"-21"-16,-7-2-20 0,1 5-19 0,-2-2-20 16,-1 4-12-16,-5 0 7 0,-6 2-33 0,2 3-16 15,-9 5-10-15,3 1-2 16,-12 8-36-16,5 3 17 0,1 2-19 0,2 3-11 0,4 3-8 16,5 0-2-16,8-4-6 0,1-3-9 15,6 0 2-15,2 0 0 0,5-2-11 0,1 1 4 16,3-5-9-16,3 2-4 0,1-1-3 15,5 1-3-15,6-4 5 0,5 2-7 0,4-2-3 16,6-3 8-16,1-2-15 0,3-3-16 0,4 0-5 16,3-5-18-16,-3 0-2 0,2-2-18 15,-2 0-70-15,-3-4-122 0,2 2-574 0,0-3 49 16,-2-3 62-16,-5 2 96 0</inkml:trace>
  <inkml:trace contextRef="#ctx0" brushRef="#br0" timeOffset="8203.99">17583 2621 729 0,'6'-2'218'15,"-6"2"15"-15,4-5-52 0,-4 5-12 0,14-3-15 16,-7 0-19-16,6-2-7 0,1 2-15 15,0-2-21-15,9-1-7 0,-1 2-9 16,5-2-12-16,-1 2-38 0,5-2-44 0,-3 0-38 0,10-5-175 16,-1 5-503-16,-2 4 53 15,5-4 72-15</inkml:trace>
  <inkml:trace contextRef="#ctx0" brushRef="#br0" timeOffset="8636.52">18522 2238 926 0,'-3'-9'294'16,"3"1"-15"-16,0 4-23 0,0 0-107 0,0 4-24 15,0-8 6-15,0 8-24 0,0-7-2 0,0 7-10 16,0-6-16-16,0 6-9 0,0 0-4 16,0 0-7-16,-3-4-8 0,3 4-20 0,0 0 5 15,0 0 2-15,0 20-5 0,0-7 3 0,0 2-8 16,-3 3-7-16,2 5-11 0,-2 2 8 0,0 0 10 16,-1 2-20-16,-2 5 17 0,-1-1-12 15,3-4-10-15,1-1 15 0,-1-2-13 0,1-5-5 16,0 1 13-16,3-2-24 0,-3-2 11 15,2 0-2-15,-2-4 2 0,3 1 7 16,0-2-30-16,0-3 26 0,0 1-16 0,0 0 13 16,0-3-2-16,0 1 2 0,0-2-16 0,0 2 9 15,3-4 9-15,1 1 6 0,-1 0-18 0,1-2 7 16,5 1 24-16,-1-1-29 0,2-2 13 16,0 1-10-16,4-1 2 0,2 0 3 0,-1 0-5 15,1 0-10-15,5 0-8 0,-4 0-49 0,4 0-25 16,0 0-108-16,-5 2-87 0,8-1-496 15,0 1 87-15,-3-2 43 0</inkml:trace>
  <inkml:trace contextRef="#ctx0" brushRef="#br0" timeOffset="9076.56">19196 2435 867 0,'-3'-6'297'0,"3"0"21"16,0-1-60-16,-3 4-33 0,-1-4-17 15,1 3-24-15,0-2-18 0,-1 2 1 0,1 0-19 0,3 4-20 16,-11-2-15-16,11 2 2 16,-13 2-23-16,6 4-13 0,-1-2 6 0,-1 6-16 15,2-1-10-15,0 3-5 0,-3 3-11 0,6-1-2 16,-2-1-20-16,2 4 2 0,1-2-3 0,0-1-17 15,3 0 2-15,3-1-8 0,0-1-2 16,1-1 15-16,2-1-12 0,4 1 15 0,1-3 5 16,-1-2-6-16,0 0-7 0,4-3 6 0,-1-1-14 15,2-2 16-15,1 0 7 0,-2-2-14 16,0-1-9-16,3-2 16 0,-4-2-13 0,2-1 0 16,-5 1 10-16,3-4 13 0,-3-1-5 0,-3-1-8 15,0-3 0-15,-1 1 6 0,-5-1-19 16,3 1 21-16,-4-5 8 0,0 3-16 15,-5-1-13-15,-1 1 14 0,-1 1-14 0,1 0 11 16,-1 3 12-16,-1 0-35 0,-2 4-6 0,1 0-2 16,1 2-25-16,1 4-9 0,1-1-7 15,6 4-58-15,-7 0-60 0,7 0-107 0,-7 7-579 16,7 0 90-16,0-1 56 0,4-1 123 0</inkml:trace>
  <inkml:trace contextRef="#ctx0" brushRef="#br0" timeOffset="9544.95">19819 2291 939 0,'0'-6'253'0,"-4"0"14"0,4 6-42 15,-4-8-5-15,1 4-31 0,0 0-9 0,-4 1-17 16,1 1-4-16,6 2-13 0,-18 0-26 15,8 5-7-15,-1 1-11 0,1 1-22 0,-3 5-1 16,-1 1-7-16,4 3-6 0,-4 5 3 0,4-1-23 16,3 0 13-16,1 3-25 0,-2-1-1 15,5 0 0-15,2-3-7 0,-2 2-8 0,6-3-8 16,-2-1 10-16,2-2-12 0,5 0 0 16,-2-4-3-16,4-1 15 0,1 0-2 0,2-3-2 15,1-1-4-15,0-4-14 0,2-2 22 16,5-1-7-16,0-3-10 0,3-4 2 0,-1 1 0 15,-2-5-5-15,0 0 2 0,2-5 1 0,-5 2 2 16,-1-7 0-16,0 1 11 0,-7 2-14 0,4-1 1 16,-8-2 12-16,-2 2-2 0,2 2-8 15,-6-2-2-15,0 3-6 0,-6 1 0 0,-1 1-12 16,-3 0 0-16,-1 3 20 0,-5 4-8 0,1 0-2 16,-4 4-15-16,1-1 9 0,5 5 1 15,-5 0-23-15,2 2-6 0,1 1-32 16,-1 4-21-16,-1 0-36 0,7 2-92 0,-1 1-218 15,4-2-366-15,1 1 39 0,5-3 135 0,1-2 8 16</inkml:trace>
  <inkml:trace contextRef="#ctx0" brushRef="#br0" timeOffset="9761.86">20256 2080 834 0,'0'-5'271'0,"0"5"-22"0,0 0-19 0,0 0-33 16,0 0 5-16,0 0-35 15,0 0-27-15,4 19 11 0,-1-8-51 0,-3 1 13 16,0 4 10-16,3 3 12 0,0 0-22 0,-3 4-34 16,1 2-4-16,-1 2 7 0,3 2-24 0,-3 0-22 15,3 6-15-15,-3 1-39 0,0-3-26 16,5-3-94-16,-7-2-151 0,4-3-525 0,1-2 59 15,0-4 82-15,1-4 53 0</inkml:trace>
  <inkml:trace contextRef="#ctx0" brushRef="#br0" timeOffset="10143.08">20749 2163 624 0,'0'-5'277'16,"0"5"-45"-16,0 0-42 0,-1-7-24 0,1 7-25 16,0 0-13-16,-17 1-20 0,17-1-16 0,-21 8-16 15,11-2-42-15,-6 1-19 0,2 3-17 16,-3 1-27-16,0 3-4 0,-1-2 0 0,-5 4-6 16,-1 0 16-16,3-2 3 0,-2 3-16 0,5-4-2 15,1-1 4-15,6-1 32 0,-1-3 2 16,0 0 0-16,2-1 41 0,1-1 38 15,4-1 11-15,-1 0 12 0,3 0-15 0,3-2 5 16,0-3-15-16,0 9-3 0,3-6 3 0,0 2 13 16,5 0-14-16,-2-2-12 0,1 1-17 15,0 1-1-15,4-1 28 0,1 2-38 0,-1 0 7 16,3 1-15-16,-1 3 26 0,8-2-31 0,0 3 26 16,10 3-18-16,9 5-34 0,9 0-58 0,4 4-83 15,-8 2-235-15,23 6-435 0,-2-4 108 16,2-1 43-16</inkml:trace>
  <inkml:trace contextRef="#ctx0" brushRef="#br0" timeOffset="11748.2">20478 7361 163 0,'4'-4'100'0,"-4"4"-21"0,0-7-48 0,0 7 20 15,3-6-5-15,0 4 13 0,-3 2 92 0,0 0-10 16,0-9 18-16,3 5 0 0,-3 4-103 0,0-4-7 16,0 4 17-16,1-8 19 0,-1 8 2 15,0 0-29-15,0-6 1 0,0 6 13 0,0 0-13 16,0 0-5-16,0-8 10 0,0 8-11 0,0 0-7 16,0 0 0-16,3-3-15 0,-3 3 0 15,0 0-8-15,0 0 5 0,0 0-10 0,0 0-10 16,0 0 7-16,0 0 6 0,0 0-4 0,0 0-1 15,0 0-8-15,0 0 15 0,8 15-3 16,-8-9-7-16,0 1 12 0,3 1-17 16,-3 5 13-16,0-2-6 0,3 3-7 0,-3-2 10 15,0 5 5-15,0 4-6 0,0-3 7 0,0 5-17 16,0 2 9-16,0 1 7 0,0 0-13 16,-3 0 0-16,3 2 13 0,0 0-18 0,0-2 13 15,0-1-26-15,-3 0 1 0,3-1 20 0,0-5 25 16,3 3-30-16,-6-4-13 0,3 2 2 0,3-2 13 15,-3-4-12-15,0 1 81 0,0-4-12 16,3 3-16-16,-3-3-3 0,0-1 6 0,0 0-8 16,0-1 0-16,3-5 5 0,-3 5-15 15,1-4 0-15,-1 2-5 0,0-4 7 16,0-3-17-16,0 8 7 0,3-3-2 0,-3-5-24 16,0 0-2-16,0 0 3 0,0 0-29 0,0 0-23 15,0 0-48-15,11-13-120 0,-8 6-603 0,-3 2 81 16,3-2 76-16,-3-2 54 0</inkml:trace>
  <inkml:trace contextRef="#ctx0" brushRef="#br0" timeOffset="12808.44">18903 8196 575 0,'0'-6'213'0,"0"6"-6"16,0 0-30-16,0-7-1 0,0 7-73 0,0 0-11 15,0 0-5-15,0-7-8 0,0 7-2 16,0 0 79-16,0 0-20 0,0-7-8 0,0 7-10 16,0 0-1-16,0 0-14 0,0 0-6 15,0 0-5-15,0 0-2 0,-1-4-18 0,1 4-9 16,0 0-11-16,0 0-11 0,0 0-8 0,0 0-2 16,0 0 15-16,0 0-16 0,1 21-12 15,-1-7 8-15,0-3 5 0,0 6-19 0,0 4 9 16,0-2-6-16,0 0 3 0,0 9 0 0,0-2-5 15,0-1-8-15,0 2 5 0,0-2 6 16,-1 1-16-16,1 1 7 0,0 1 4 16,0-8-4-16,1 4-12 0,-1-5 15 0,0 2 1 0,0-3-6 15,0-1 2-15,0-2-1 0,0-1 1 16,0-3 1-16,0 0 10 0,0 2-26 16,0-4 16-16,0-1-8 0,3 0 0 0,-3-3-16 15,0 2-1-15,0-1 9 0,0 1 8 0,0-3 0 16,0 3 10-16,0-7-12 0,3 7 14 0,-3-6-7 15,0-1 3-15,0 7-16 0,0-7 1 16,0 7-16-16,0-7-34 0,0 0-32 0,0 0-88 16,0 0-117-16,4 3-523 0,-4-3 98 0,0 0 36 15,0 0 81-15</inkml:trace>
  <inkml:trace contextRef="#ctx0" brushRef="#br0" timeOffset="27840.43">20570 4351 417 0,'0'0'184'0,"0"0"-12"0,0 0-11 0,0 0 3 15,0 0-98-15,0 0 16 0,0 0-28 16,0 0 2-16,0 0-7 0,-9-1 5 15,9 1-29-15,0 0 1 0,0 0-8 0,0 0 17 0,0 0-11 16,0 0-1-16,0 0-11 0,0 0 29 16,0 0-23-16,0 0 5 0,31 0 11 15,-18 0-4-15,4-4 4 0,-3 3 86 0,6-2-20 16,0 2-16-16,8-5 11 0,-1 0-16 0,1 3-7 16,2-2-13-16,5 1-11 0,-1-3-4 15,3 0 17-15,-2 4-20 0,2-5-2 0,-9 4-9 16,3 0 6-16,-1-2-3 0,-2 3-4 0,-2-2-6 15,-1 2 7-15,-1-4-12 0,-3 6 8 0,-2-4-6 16,-1 4-12-16,-5-2 7 16,-2 3-15-16,2-4-2 0,-3 1-16 0,-2 3 0 0,1-1-51 15,-9 1-16-15,7 0-14 0,-7 0-29 16,0 0-80-16,0 0 34 0,0 0-159 16,0 0-376-16,0 0 59 0</inkml:trace>
  <inkml:trace contextRef="#ctx0" brushRef="#br0" timeOffset="28331.36">20622 4321 491 0,'-11'4'189'16,"11"-4"-86"-16,0 0-6 0,0 0 0 0,0 0-7 15,0 0-6-15,-9-4-12 0,9 4 0 0,0 0-1 16,0 0-12-16,0 0 26 0,0 0-29 16,0 0-12-16,0 0-6 0,0 0-7 0,0 0 2 15,0 0 8-15,0 0 8 0,0 0-32 0,0 0 24 16,0 0 13-16,0 0-8 15,0 0-2-15,0 0 68 0,0 0 11 0,30 0-31 16,-16 0-12-16,3-1 14 0,4-1-24 0,-1 1-12 16,4 0-4-16,0-2-13 0,7 1 3 0,-1 0-14 15,-2-4 6-15,3 3 0 0,3-1 0 16,3 1-3-16,-6 1-7 0,0-3-8 0,0 3 7 16,2-3-2-16,-5 2-2 0,0-2-3 0,-4 4 2 15,-4-2 1-15,3 2-1 0,-5-2-30 16,-1 1 25-16,-3 2 11 0,-1-1-6 0,1 0-9 15,-4 1-1-15,-3-3-3 0,0 1-12 0,-7 2-7 16,14-1-9-16,-14 1-15 0,0 0-7 0,0 0-16 16,0 0-13-16,0 0-28 0,0 0-17 15,0 0-37-15,-25 13-112 0,8-12-139 16,7 2-291-16,-3-2 18 0</inkml:trace>
  <inkml:trace contextRef="#ctx0" brushRef="#br0" timeOffset="28728.55">20687 4359 504 0,'0'0'141'0,"0"0"4"0,-6-3 1 16,6 3-18-16,0 0-5 0,0 0-20 0,0 0-6 15,0 0-2-15,0 0-11 0,0 0 16 0,0 0-34 16,0-6-2-16,0 6-7 0,0 0-16 0,0 0 10 16,16-4 92-16,-9 4-35 0,7-3-6 15,-1 2-12-15,5 0-8 0,1-4 0 0,2 4-3 16,4-3-31-16,2 1 19 0,1 0-26 0,2-1-5 16,-3 0 2-16,3 0-2 0,1 1 2 15,0-1 1-15,-4 1-16 0,1 0 5 0,-1-4-2 16,-3 6-11-16,-3-3 11 0,-1 2-21 0,-2 0 13 15,-2-1 2-15,-2 1 1 0,-4 1 4 0,4-1 3 16,-4 1-23-16,-3 1 3 16,0 0 5-16,1-4-5 0,-8 4-1 0,12-1 6 15,-12 1-10-15,7-2 2 0,-7 2-10 0,0 0-18 16,0 0 5-16,0 0-36 0,0 0 0 16,0 0-46-16,0 0-51 0,0 0-102 0,0 0-561 15,0 0 102-15,0 0 24 0</inkml:trace>
  <inkml:trace contextRef="#ctx0" brushRef="#br0" timeOffset="35167.11">21353 2996 558 0,'0'-4'215'0,"0"4"-13"0,0 0-8 15,0-7-9-15,0 7-27 0,0 0-22 0,0 0 5 16,-3-6-39-16,3 6-7 0,0 0-16 16,0 0-2-16,0 0-8 0,0 0 3 0,0 0 5 15,-10 15-37-15,7-7 17 0,-4 1-14 0,-1 5 1 16,2-1 2-16,-4 1-13 15,-1 5-2-15,1-1 2 0,-3 3-17 0,2-2 4 16,1 2 16-16,0-1-16 0,-1-1 11 0,1 2-13 16,0-3-8-16,-1 4 11 0,4-5-9 0,-2 1 4 15,2 0-6-15,-1-2 0 0,2-1-5 16,-1-3-76-16,1 3 7 0,2-5 20 0,0 3-4 16,-2-3 4-16,5-2 3 0,-5 1 28 0,3 0-5 15,2-3-12-15,-2 2 2 0,0-4-1 16,3 3 1-16,-3-2-8 0,3-5 21 0,-5 9-16 15,5-5 1-15,0-4-19 0,-3 5 5 0,3-5-20 16,-3 7-66-16,3-7-21 16,0 0-79-16,0 2-323 0,0-2-77 0</inkml:trace>
  <inkml:trace contextRef="#ctx0" brushRef="#br0" timeOffset="35763.22">21073 3289 537 0,'0'0'220'0,"-3"-5"-5"15,3 5-18-15,0-7-12 0,0 7-14 0,-1-6-17 16,1 6-29-16,-3-4-10 0,3 4-15 0,0 0-13 15,0 0-10-15,0 0 2 0,0 0-17 16,0 0 4-16,0 0-9 0,0 0-1 0,-6 18-2 16,6-11-8-16,0 1-5 0,-1 1-11 0,1 1 14 15,-3 0-6-15,3 3-7 0,0-5-3 16,0 3-5-16,0-1-2 0,0-2-11 0,-3 1 18 16,3-1-2-16,0-1-11 0,0 1 0 0,0-2-81 15,0 2 4-15,0-5 27 0,-4 3-6 16,4-6 12-16,0 8 12 0,0-4 9 0,0-4-5 15,4 7 82-15,-4-7-5 0,0 6 10 16,0-6-12-16,0 0-3 0,0 5 12 0,0-5-14 16,0 0 9-16,0 0 8 0,7 3-27 15,-7-3-9-15,0 0-7 0,16-7 10 0,-12 6-18 16,3-5 0-16,3 3 0 0,-3-2 0 0,4-1 0 16,-1 2-13-16,0 0 5 0,4-1 11 0,-4 0 5 15,3-3-16-15,1 5 3 0,-4-3-13 16,1 3-7-16,-1-2 12 0,-3 3-5 0,2-3-3 15,2 4 6-15,-7-2-16 0,5 2 8 0,-5-4 3 16,3 3 7-16,-7 2 3 0,7-2-18 16,-1-2-5-16,-6 4 2 0,7-2-20 15,-7 2 5-15,0 0-3 0,7-2-15 0,-7 2 0 16,0 0-20-16,8-4-11 0,-8 4-2 0,0 0-23 16,0 0-13-16,0 0-34 0,0 0-27 15,0 0-65-15,3 6-542 0,-3-6 46 0,0 6 125 16</inkml:trace>
  <inkml:trace contextRef="#ctx0" brushRef="#br0" timeOffset="38739.21">22649 4551 215 0,'0'0'74'0,"0"0"105"0,4-5 0 16,-4 5-18-16,0 0-10 0,0 0-10 15,3-4-8-15,-3 4-7 0,0 0 7 0,0 0-108 16,0-6 19-16,0 6 12 0,0 0-12 0,0 0-1 15,0 0 16-15,0-7 15 0,0 7-56 16,0 0 39-16,0 0-32 0,0-7 24 0,0 7-13 16,0 0 10-16,-3-5-39 0,3 5 86 0,0 0 6 15,-4-6 4-15,4 6-21 0,-1-5-11 0,1 5 11 16,-3-5-13-16,3 5 0 16,-3-5-12-16,3 5 2 0,-3-4-6 0,1-2-12 15,2 6 5-15,-5-5 11 0,5 5-11 0,-6-5-18 16,2 1 5-16,4 4 8 0,-8-5-23 15,2 1 8-15,6 4-11 0,-7-4 16 0,1-1-11 16,4 2-9-16,-7 2 9 0,9 1-5 0,-10-8-10 16,6 4 3-16,-2 2-5 0,-2 0 15 0,2-3-11 15,2 2-4-15,-2 2-11 0,-1-3 21 16,7 4-3-16,-14-4-5 0,7 3-5 0,1-4 0 16,-1 4-10-16,-1 0 13 0,-1-2-3 15,2 0 2-15,0 3 11 0,7 0-8 0,-14-3 13 16,4 3-3-16,4-4-17 0,6 4 15 15,-15-1-13-15,6-1 5 0,2 1-3 0,7 1-7 16,-18 0 13-16,11 0-11 0,-3-1 1 0,10 1 7 16,-13 0 0-16,13 0-5 0,-18 1-10 15,11-1 23-15,7 0 5 0,-13 0-21 0,6 1 0 16,7-1 24-16,-17 2-29 0,10-1 8 0,-3-1 5 16,3 4-12-16,0-4 17 0,-3 3 0 15,2-3-15-15,-1 3 5 0,-1 0-3 0,3-2 1 16,-4 0 4-16,1 1 9 0,4 2-14 0,-5-3 8 15,4 1-7-15,0-1-1 0,-2 4-7 0,1-3-3 16,-2 4 16-16,0-4-6 0,2 3-10 16,-2-1 29-16,1 1-27 0,-2 1 6 15,1-1 8-15,0 1-3 0,-1 2-8 0,1 1 8 16,0-1 5-16,-1 1-5 0,1 0 21 0,1-1-21 16,-2 2-5-16,1 0 2 0,3-1-10 15,-3 3 11-15,3-4 7 0,-3 3-5 0,6-3-5 16,-2 3 10-16,-2-2-15 0,1 2 15 0,1-2-3 15,3 1 3-15,-4 0-5 0,3 0-7 16,-3 1 9-16,3 0-4 0,-2-3-11 0,3 3 18 16,-1 1-5-16,-2-3 0 0,2 1 10 0,0 3-17 15,-2-4 12-15,2 2-10 0,1-1 7 16,0 3-17-16,-1-5 12 0,1 3 11 0,-1-3-13 16,3 3 5-16,-2 1 0 0,0-4 2 15,0 1-7-15,0 1 10 0,2 0 8 0,-2-2-23 16,0 1 28-16,3 3-16 0,-3-3 1 15,3-2-3-15,-1 2 0 0,1-2-10 0,-3-1-1 16,3 3 11-16,0-2 3 0,0 2-11 0,0 0 6 16,0-2 12-16,0 2-30 0,0-1 20 0,0 0-8 15,0-1-2-15,3 3 15 0,-3-2-3 16,1 1 1-16,-1-1-1 0,0-1 1 0,3 1 2 16,-3 1-15-16,3-1 18 0,0-1-1 15,-2 0-9-15,2 1 9 0,0-1-4 16,0 2-1-16,0-4 1 0,2 2 7 0,-2 1-17 15,1-1 12-15,-1 1 10 0,4 0-10 0,-1 0 5 16,-2-3-15-16,3 1 8 0,0 2 5 0,3-2 4 16,-4 2-1-16,5-4 1 0,-4 3-4 15,3-1-13-15,1 2 15 0,-1-4-10 0,0 2 3 16,3 1 2-16,-3-2-13 0,1 1 18 0,0 0 1 16,2-4-1-16,-2 4-8 0,2-2 11 15,0 0-8-15,1-1-12 0,0 3 4 0,3-4 3 16,-4 3-8-16,1-4 14 0,0 2 1 0,0-1-7 15,-1 1 0-15,1-3-5 0,-1 1 5 0,-2 1 0 16,3-2-5-16,-1 1 18 16,1 2-18-16,-1-1 2 0,-2-2 11 0,2 0-3 15,-2 0-3-15,3-2-7 0,-4 2 8 0,0 0-3 16,4-3 0-16,-1 2-8 0,-2 1 8 0,-1-2 3 16,0 1 7-16,1 1 5 0,-1-3-12 15,3 1 5-15,-2 0-16 0,-4 0 11 0,3-1 9 16,0 1-7-16,-3 0-12 0,3-3 17 0,-3 2-2 15,4-2-3-15,-2 1-8 0,-2-2 16 16,0 2-23-16,4-3 10 0,-2-1 0 0,-2 1 13 16,1 0-16-16,2-1-5 0,-1-2 16 0,-2 0-3 15,4-2 0-15,-4 2 8 0,3-1-8 0,-3 3 0 16,0-4 8-16,1 1-8 16,-3 1 0-16,2 1 0 0,0-5 11 0,-3 4-16 15,2 1-5-15,-2-3 12 0,2 1 1 0,-1 0 0 16,-2 2 7-16,3-4 8 0,-2 3 8 0,-1 1-8 15,0-3-3-15,0 1-22 0,-2 3 4 16,2-2 6-16,-3 1 5 0,0 0-8 0,3 0 3 16,-3 0-6-16,0-2 11 0,0 1 0 0,0 2 0 15,-3-3-11-15,3 1-4 0,0-2 12 16,-3 2-8-16,3 0-4 0,-1-2 10 0,-2 2-11 16,0-1 3-16,3 3 8 0,-3-5-8 0,-1 3 28 15,1 0-28-15,3 1 5 0,-3-2 3 0,-2 1-11 16,2 0 0-16,0 2 3 15,0-2-2-15,-1 3 2 0,1-3 13 0,0 1-13 16,-1 2 7-16,1-2 4 0,-2 0-19 0,-1 2-61 16,1 0 13-16,-3-3-16 0,4 3 10 0,-3-1 9 15,0 1 12-15,1-3-3 0,-1 3 16 16,0 0-13-16,0 1 13 0,0-1-3 0,0-1 8 16,1 2 3-16,-2-1 12 0,2 3 3 0,2-2-10 15,-2 3-8-15,-1-2 12 0,0 2 1 0,3-3 2 16,-2 4-10-16,-1-3 11 0,1 2-3 15,-2 2 7-15,1-3 8 0,0 1-23 16,-2 2 0-16,1 0 13 0,1-2-3 0,-2 1 14 0,9 2-17 16,-15-1 4-16,8 1 4 0,-2-1-12 15,9 1-16-15,-14 1 3 0,7 0-13 16,7-1-44-16,-14 2-43 0,4 3-89 0,0 2-600 16,0 2 75-16,-5-2 110 0</inkml:trace>
  <inkml:trace contextRef="#ctx0" brushRef="#br0" timeOffset="43044.9">23463 1376 609 0,'-7'5'179'0,"0"0"10"15,0 1-38-15,0 0-5 0,-2 2-8 0,1-3-12 16,1 1-19-16,1 0-12 0,-1 1-16 0,-1-2 14 15,-1 1-27-15,5-1 1 0,-3 1 12 16,1-1-23-16,3-1 1 0,-2-1 14 0,-1 2-17 16,6-5-23-16,-7 4 12 0,4 0 3 0,3-4 26 15,-4 4-18-15,4-4 5 0,0 0-3 16,0 0-18-16,0 0 6 0,0 0 7 16,0 0-12-16,0 0-6 0,17 1 8 0,-17-1 0 15,14-1-26-15,-7 2-2 0,3-1-5 0,4 0 2 16,-4 3 8-16,0 0-3 0,4-2 11 15,-4 4-6-15,4-3-5 0,-4 3-2 0,0 0-10 16,4-1 7-16,-4 2 11 0,0-1-1 0,-2 1-7 16,2-1 5-16,-1 1-16 0,-2 2 9 0,1-2 4 15,-2 0 0-15,-2 0 1 0,-1 1-19 16,0 2 11-16,-3-3 17 0,0 3-17 0,-6-1 12 16,3 2-4-16,-4-2-6 0,-7 4 3 0,4-1-5 15,-3-2-8-15,-5 1 2 16,3-2 8-16,-1 1-2 0,-1-1-3 0,3-4-18 15,-3 0 6-15,4 1-32 0,-2-3-12 0,6 1-36 16,-1-3-46-16,0-1-82 0,-1-3-74 0,4 3-500 16,1-4 60-16,2-1 107 0</inkml:trace>
  <inkml:trace contextRef="#ctx0" brushRef="#br0" timeOffset="43264.65">23432 1416 821 0,'0'0'167'0,"-3"-5"-22"0,3 5-1 16,0 0-16-16,0 0 15 0,0-8-48 0,0 8 7 16,6-3-22-16,-6 3-11 0,10-4-8 0,-2 4-7 15,2-2 0-15,0-1-11 0,7 0 1 0,0 0-32 16,3-1-55-16,2 1-75 0,-3-2-71 15,5 3-484-15,-3 2 7 0</inkml:trace>
  <inkml:trace contextRef="#ctx0" brushRef="#br0" timeOffset="43823.41">23904 1401 916 0,'0'-6'261'15,"0"6"-26"-15,0 0-14 0,-1-7-22 0,1 7-25 16,0 0-28-16,0 0-8 0,1-7-10 16,-1 7-7-16,9-4-37 0,-9 4 19 0,11-2-16 15,-7 0-3-15,-4 2-7 0,13 0-8 0,-13 0-13 16,17 0-7-16,-13 2 0 0,5 0-3 15,-1-1-16-15,-1 2-7 0,0-1-7 16,2 3-11-16,-4-4 5 0,1 5 0 0,-2-3 8 16,2 2-20-16,-3 0-9 0,-2 1 6 0,-1 0-7 15,-4 2-4-15,1 2-4 0,-4-2-14 16,1 2 4-16,-5-2 9 0,4 1-15 0,-3 0 16 16,-1 1 10-16,4-4-1 0,-2 2-22 0,1-1 20 15,1-1-10-15,1-2-10 0,-1 1 25 0,1-1-4 16,4 0-14-16,-4-1 0 15,3 2 3-15,3-5 0 0,-3 6 13 0,3-6 25 0,0 5-2 16,0-5-8-16,6 5 8 0,1-2 2 16,-3-2-4-16,3 1 19 0,-1 2-12 15,1-3-2-15,4 3-3 0,-2-1-3 0,-2 0 15 16,4 1-7-16,-4-1 5 0,0 3-7 0,2-4 2 16,-1 4 0-16,-2-2-3 0,-2 1 8 0,-1 1-8 15,0 0-2-15,-3 1 0 0,-3 2 15 16,-3 2-13-16,-4 2-2 0,-5 0 0 0,-5 2-5 15,-3 0-16-15,-2 2-20 0,-2-2-11 0,-1-1-17 16,-2 1-8-16,2-1-25 0,0 0-88 0,-5-4-100 16,5 1-496-16,4-1 41 15,1-3 80-15</inkml:trace>
  <inkml:trace contextRef="#ctx0" brushRef="#br0" timeOffset="44947.6">23404 1920 578 0,'0'0'197'0,"0"0"-36"0,-3-7 1 16,3 7-24-16,0 0-13 0,0 0 75 0,0 0-39 16,-3-5 6-16,3 5-14 0,0 0-17 15,0 0-6-15,0 0-27 0,0 0-11 16,-8-2-3-16,8 2-12 0,0 0-8 0,0 0-17 16,0 0 1-16,-16 5-4 0,16-5-11 0,-10 6 8 15,5-2-5-15,-1 0-15 0,-1 1 12 16,-2 3-9-16,2-2-4 0,-4 1-7 0,1 2-8 15,0 1 1-15,-4-2 9 0,1 2-10 0,1 2-2 16,-7 1 7-16,4 0-4 0,-4 0 9 16,1 3-17-16,-6 0-3 0,0 2 12 0,1 1-14 15,-1 0 9-15,0 0-1 0,-1-1 1 0,-9 9 1 16,4-5 5-16,5-4-6 0,2 1 1 16,-4 0-8-16,2 0 8 0,-2 1-11 15,3-1-2-15,1 0 5 0,-12 6 3 0,11-2 2 16,0-4-8-16,0 1-7 0,0 0 2 0,4 0 8 15,-4-1-7-15,0 2-4 0,0-3 16 16,1 2-20-16,2-1 5 0,-4 0-18 0,1 0 28 16,1 1-8-16,-1-2 6 0,0 0-1 0,0 1-10 15,0-1-2-15,1 0 12 0,-1-2-4 0,2 0-4 16,-1 0-12-16,3 0 16 0,-4-1-11 16,6 0 0-16,1-2 8 0,-3 2 4 0,3-2-6 15,-1 0-1-15,-2 1 0 0,6-1 8 0,-3-1-13 16,0 1 13-16,0 1 2 0,3-3 11 15,-3-1-8-15,4 3-3 0,-1-3 1 16,-3 2 7-16,3 0-13 0,1 0 1 0,-5 0-9 16,2-1 19-16,-2-1-1 0,1 2-4 0,0 1 2 15,-3-1-5-15,3 1-8 0,-1-1 10 16,5 0 1-16,-5-3-6 0,5 1 8 0,-1 2-5 16,0 0 2-16,1-4 3 0,-1 0 6 0,1 2-9 15,-1 1-5-15,4-2-5 0,0-1 26 16,-1 1-18-16,-2 0 8 0,3 0 4 0,-1-2 1 15,1 2-8-15,0-2 0 0,-1 2-2 0,4-1-19 16,-3 0 21-16,-1 0 0 0,2 1 13 0,-1-4-13 16,2 2-3-16,-2 1 11 0,4 1-3 15,-4-3-2-15,2 0-11 0,1 0 16 16,1 1-6-16,-1-1-4 0,-1 0 2 0,2 0-3 16,-1-1-2-16,1-2 2 0,-1 2 6 0,-1-3 20 15,2 4-18-15,2-2 0 0,-5 0 3 16,5-1 5-16,-3 1-13 0,3-3 13 0,-2 2-13 15,2 1 7-15,4-4-7 0,-9 3 3 0,4 0 22 16,5-3-27-16,-6 3 15 0,6-3 5 16,-7 4-1-16,7-4 1 0,-4 1 0 15,4-1 5-15,-6 3 16 0,6-3-21 0,0 0 10 0,-8 3 5 16,8-3-7-16,0 0 7 0,-6 1-10 16,6-1 3-16,0 0-1 0,0 0-2 15,0 0-2-15,-4 4-1 0,4-4-12 0,0 0 10 16,0 0-3-16,0 0-15 0,0 0 21 0,0 0-9 15,0 0-9-15,0 0 12 0,0 0 6 16,0 0-16-16,0 0 5 0,0 0-15 0,0 0-15 16,0 0 2-16,-13-5 2 0,13 5-43 0,0 0-46 15,0 0-179-15,0-6-581 0,0 6 84 0,0 0 103 16,4-12 71-16</inkml:trace>
  <inkml:trace contextRef="#ctx0" brushRef="#br0" timeOffset="46982.33">23364 1971 445 0,'0'0'146'0,"0"0"-26"0,0 0-10 15,0 0 3-15,0 0-6 0,0-7-32 16,0 7-11-16,0 0 10 0,0 0-31 0,0 0 16 16,0 0 3-16,0 0-39 0,0 0 25 0,0 0 26 15,-5 19 1-15,2-13-9 0,0 1-2 16,0 5 0-16,-1-3-15 0,-2 4 0 0,-1 1-9 16,0 0 9-16,0 3-8 0,0 2 3 0,-3 0-9 15,0 4 4-15,-1 2 2 0,-2 0-16 16,2 2 1-16,-2-2 17 0,-1 0-20 15,1 3 3-15,-1-3-13 0,3 1 15 0,-2-1 0 16,-1 0-7-16,1 0-6 0,-1 0 6 0,4-4 2 16,-3 4 0-16,2-3-8 0,-3 3 5 15,0 1-12-15,1-2 2 0,-1 2 16 0,0-2-6 16,1 1-4-16,-1-2 2 0,1 2-11 0,-1 0-73 16,0-2 2-16,0 0 5 0,1-2 3 15,-1-1 10-15,4-1-1 0,0 2 19 0,-4-2 3 16,4 2 2-16,0-5 0 0,-3 3-11 0,2-2 22 15,0 1 1-15,-3 0-4 16,1 0 0-16,-1 1-8 0,1-2 15 0,2 1 5 0,-2 0 11 16,-1 0-5-16,-3 6-19 0,4-3 55 15,-5 2-44-15,5 1-8 0,-5-2-3 0,1 2 1 16,0-5 23-16,3-1-6 0,1 3 14 16,-5 0-14-16,5 0 21 0,0-5-20 0,-2 1 4 15,-1 2-7-15,2-1-10 0,1-1 10 0,1 0 8 16,-1-1 0-16,-1 1-6 0,1-2 1 15,0 0 22-15,2 1-4 0,1-4-11 0,0 2-7 16,-1 2-1-16,1-7 1 0,3 4-14 0,-3 1 11 16,0-3 0-16,3 0 21 0,0 1-24 15,0-2 6-15,0 2 2 0,1-2-5 16,-1 0 5-16,3-2-5 0,-3 1 3 0,4-1 4 0,-4-1-4 16,4 1-3-16,-1-1 23 0,-2 1-15 15,2 0-19-15,0-4 11 0,-2 1-17 16,5 2 27-16,-2-3 3 0,0 1-16 0,0-1 21 15,-1 0-3-15,4-4-12 0,-7 8 2 0,6-7 10 16,1-1 13-16,-3 8-2 0,3-8 0 0,-6 4-6 16,6-4 8-16,-3 4 6 0,3-4-6 15,0 0-13-15,0 0-20 0,-4 1-10 0,4-1-47 16,0 0-20-16,0 0-15 0,0 0-103 0,0 0 1 16,0-12-505-16,4 7 31 0</inkml:trace>
  <inkml:trace contextRef="#ctx0" brushRef="#br0" timeOffset="48295.13">23442 1971 240 0,'3'-5'164'0,"-3"5"-18"16,3-5 10-16,-3 5-13 0,0 0-12 0,1-5-1 15,-1 5-17-15,0 0-3 0,0 0-5 16,4-5 8-16,-4 5-21 0,0 0-28 0,0 0 10 15,0-5 5-15,0 5-97 0,0 0 16 0,0 0 7 16,0 0-10-16,0 0 10 16,0 0 3-16,0 0-34 0,0 0 24 0,0 0-6 0,0 0 3 15,0 0 7-15,0 0-4 0,0 0-3 16,0 0 15-16,0 0-18 0,3 14 6 0,-3-8 2 16,0 1-5-16,0 3 5 0,0-1-11 15,-3 1 19-15,3 2-11 0,-4 1 67 0,4 1 8 16,-1 3-3-16,-2-2-20 0,0 3-13 0,0-1 17 15,3 0-14-15,-1 2-6 0,-2 0-5 16,0 1 11-16,3-1-19 0,-3 0 11 0,3 1 12 16,-3 0-12-16,-1 0 0 0,4 1-8 0,-4 0 10 15,4 2-18-15,-3-2 1 0,3 0 15 16,-4 2-8-16,4-3-11 0,-3 0-4 16,0 0 5-16,2 1 12 0,-2 0-17 0,3-1 2 15,-3 0 3-15,0 0 5 0,2-1-23 0,-3 2 5 16,1-3 2-16,0 2 9 0,0-1-16 15,3-1 5-15,-4-2-6 0,1 1 14 0,0 1-8 16,2 1 8-16,-2-4-8 0,0 3 15 0,0-1-7 16,3-2-8-16,-2 1-10 0,-1 3 17 0,0-2 4 15,0-3-14-15,3 5 6 0,-1-2-1 16,-2-4 1-16,0 3-1 0,3 1 14 0,-3 0-16 16,0 1 0-16,3 1-6 0,-1-3 1 0,-2 1 8 15,0 0 2-15,3 2 13 0,-4-2-18 16,4 1 5-16,-4-1 3 0,4 0-6 15,0 1 6-15,-3 1-3 0,3-6-10 0,0 1 2 16,-3 3 3-16,3 0-5 0,-1-1 13 0,-2-1-16 16,3-3 8-16,0 4-2 0,-3-2-3 15,3-2 5-15,0 3-3 0,-3 2 3 0,3-1-10 16,0 0 0-16,-1-1 7 0,-2-2 13 0,3 1 6 16,0 1-24-16,0-3 11 0,0 2 2 15,-3-1-3-15,3-1-12 0,0-1 10 0,0 2 0 16,0-2-5-16,0 0-3 0,0 2-5 0,0-2 18 15,0-3 1-15,0 2 9 0,0-2-7 0,0 3 4 16,0-5-14-16,0 1 2 16,0 0 10-16,0-1-15 0,0-1 2 0,0-5 1 15,0 11-3-15,3-7 7 0,-6 1 11 0,3-5-10 16,3 8 4-16,-3-8 1 0,0 8 2 16,0-8-7-16,0 4 7 0,0-4 5 0,0 0-7 15,-3 5 5-15,3-5-3 0,0 0 16 0,0 0-8 16,0 0-6-16,0 0-4 0,0 0-18 0,0 0-13 15,0 0-31-15,0 0-33 0,0 0-136 16,0 0-585-16,0 0 83 0,0 0 60 0</inkml:trace>
  <inkml:trace contextRef="#ctx0" brushRef="#br0" timeOffset="49757.56">23449 1945 248 0,'0'0'20'0,"0"0"72"0,0 0-71 0,0 0-3 15,0 0 41-15,0 0-41 0,0 0 94 0,7 1 16 16,-7-1-31-16,0 0 11 0,4 9 2 15,-1-6-13-15,-3-3 6 0,6 6-14 0,-5-1-2 16,2-1-25-16,0 1 9 0,5 2-7 16,-5-1-10-16,3 1 2 0,-2 3 1 15,2-2-14-15,-2 2 6 0,4 2-18 0,-2-4-62 16,1 4-2-16,-1 1-11 0,1-1 26 0,1 0 5 16,2 1 3-16,-1 0-15 0,-1-1 17 0,-1 1 3 15,3 1-5-15,-1-1-3 0,2 2 8 16,-4-2 15-16,3 0-8 0,1 1-4 0,-1 3 2 15,3-1 13-15,-2 0-1 0,-1 2-1 0,3-2-6 16,-2 1 5-16,-1 1 5 0,1 0 6 16,2 1-16-16,0 0-5 0,1 0 3 0,-2-1 4 15,1 1-12-15,0 1 8 0,0-2 17 0,1 2-25 16,0-1 26-16,0-1-14 0,-1 0-4 16,1-1 4-16,0 1 9 0,0-1-11 15,2-1-8-15,-2 3 19 0,-1-4-9 0,1 1-1 16,0-1-6-16,2 2-8 0,-1 0 16 0,-2-2 7 15,3 1-13-15,-4-2 4 0,2 1 1 16,2 0-9-16,-1 0-16 0,-2 1 25 0,4-2 1 16,-3 3-10-16,3-3 14 0,-2 1-19 0,1 0 4 15,-3-1-10-15,3 3 24 0,-4-4 35 16,1 2-46-16,1-1 12 0,-1 2-1 0,1-3-11 16,-3 2 12-16,3 1-4 0,-1 1-8 0,-3-3-5 15,4 3 2-15,-1-3 6 0,-2 3 10 0,2-2-23 16,-1 2 12-16,-3-3-4 15,4 3-6-15,-6-2 16 0,4-3-6 0,-1 2-12 16,0 1 25-16,1-4-35 0,-1 3 15 0,-1-4 15 16,-1 1-10-16,2 2 8 0,0-5-8 15,1 3-3-15,-1-1 11 0,0 2-13 0,1-3 10 16,-1-1 0-16,0 0 8 0,1 1-16 0,-1-1-2 16,0 0 5-16,2-2 18 0,-4 1-10 0,2 0-16 15,-3 0 16-15,4 0-6 0,-2-3-20 16,-2 3 28-16,1-1-15 0,2 2 8 0,-3-4 2 15,2 0-15-15,-1 4 7 0,-1-4 8 0,-1 2 8 16,1-2-13-16,1 0-2 0,-5 3 2 16,5-5 41-16,-6 2-21 0,4-1 3 15,-3 1 10-15,-3-4-20 0,4 4 92 0,0-1-15 16,-4-3 2-16,0 0-21 0,7 5-9 0,-7-5 10 16,0 0-14-16,6 0-22 0,-6 0-8 15,0 0-58-15,0 0-57 0,0 0-103 0,-3-12-606 16,3 12 92-16,-3-10 41 0</inkml:trace>
  <inkml:trace contextRef="#ctx0" brushRef="#br0" timeOffset="51311.35">23432 1869 171 0,'0'0'59'0,"0"0"7"15,0 0 9-15,0 0 1 0,0 0 65 0,0 0-8 16,0 0-10-16,0 0-2 0,0 0-14 0,0 0-2 16,0 0-15-16,17 11-1 0,-13-9-2 15,3 2 5-15,-4-2-5 0,4 2-7 0,-1-1 2 16,5 2-11-16,-4-2-4 0,2 2 2 0,1 0-8 15,1-2 6-15,-1 2-11 0,4 2 6 16,-3 0-11-16,6-1-8 0,-4 1 1 0,1 0 7 16,3 1-28-16,-1 0 13 0,-1-1 10 15,1 3-20-15,2-2 2 0,2 2-13 0,-3 1 21 16,4-1-16-16,-3 1 3 0,3 1-89 16,-5-2 5-16,4 1 14 0,-3-1 19 0,1 1 5 15,1 2-2-15,-4-1 12 0,2 1-15 0,0-2 2 16,0 3 16-16,0-2-6 0,0 1 4 15,0 1-16-15,1-3 28 0,-2 3-13 0,-1 0 5 16,4-1 11-16,2 1 4 0,-4-3-25 0,0 6 39 16,4-5-11-16,-4 2-18 0,4 3 14 0,2-3-6 15,-2 2 23-15,-1-2-23 0,4 0 2 16,-7 1 21-16,4-2-15 0,3 3 12 16,-7-3-9-16,10 4-6 0,-6-4 10 0,-1 0 3 15,1 0-13-15,3 2 10 0,0-3-20 0,-1 4-5 16,-5-3 20-16,5-1-22 0,-2 1 12 15,1 0 12-15,-3-1-12 0,1 1-2 0,1 1 9 16,0-3 4-16,-1 4-9 0,1-3-4 0,-1 1 2 16,-3 1 10-16,3-1-8 0,-2 0 4 15,2-1-12-15,-2 2 14 0,4-2-8 0,-7 2 69 16,3-3-10-16,-2 3 8 0,2-1-11 0,-2 0-7 16,1 2-8-16,-3-1-6 0,5-2 9 15,-7 1-24-15,5 0 11 0,-1 2-3 16,-1-1-10-16,1-1 8 0,-1 0 2 0,1 2-2 15,-1-2-3-15,-2 2 5 0,7-1-23 0,-6-1 5 16,3 2 18-16,0-1-15 0,0-1-15 16,-3 2 9-16,3-1 6 0,1 0-21 0,-2 0 16 15,-1-1 0-15,1 0 12 0,1 1-17 0,-3 1 10 16,3-2-11-16,-3 0 8 0,3 0 6 0,0 0-14 16,0 2 1-16,-1-3 10 0,-1-2-13 15,-2 3-6-15,5-2 6 0,-5 1 8 0,4-3-18 16,-4-1 10-16,-1 2 0 0,1-1 0 0,0-1 13 15,1 0-3-15,-1 1-8 16,-1 0 6-16,-1-1-10 0,0 0-6 0,-3 0 0 16,2-1 3-16,0 1 5 0,-2-4 13 0,-2 3-18 15,1-1 2-15,3-1-12 0,-2 0 20 0,-2-2 3 16,0 3-13-16,-2-1 10 0,3-2 0 16,-4 3 13-16,4-5-34 0,-3 2 9 0,2 1 17 15,-6-4-2-15,4 4 4 0,2 0-1 0,-6-4-11 16,4 2 7-16,-4-2-9 0,4 4 9 15,-4-4-12-15,6 3 0 0,-6-3-26 0,0 0-63 16,0 0-103-16,4 2-661 0,-4-2 80 0,0 0 107 16,0 0 70-16</inkml:trace>
  <inkml:trace contextRef="#ctx0" brushRef="#br0" timeOffset="52720.02">23565 1763 299 0,'-6'-5'92'0,"6"5"0"0,0 0 6 15,0 0-37-15,0 0 18 0,0 0-27 0,0 0 6 16,0 0-9-16,0 0 10 0,0 0-33 16,0 0 9-16,0 0 6 0,0 0 16 0,0 0 42 15,0 0 22-15,0 0-19 0,13 12 1 0,-6-9 7 16,-3 2-13-16,2-1-5 0,1 2-13 15,0 1-2-15,3-2-15 0,0 2 4 16,3 0-2-16,-1 0-15 0,1 2 12 0,4-1-12 16,0 0-1-16,4 3 6 0,1-1-15 15,-1-1 2-15,3 1-11 0,-2 0 9 0,8 2-3 16,-6-1-13-16,4 0 5 0,2 0-8 0,-3 1 11 16,1-2-23-16,2 4-70 0,-2-3 14 0,-1 2 1 15,1-1 76-15,-1 0 6 0,1 1 1 16,2-1-26-16,-2-1 11 0,1-1 2 0,0 4 13 15,-6-4-18-15,2 0-23 0,5 1 25 0,-3 0-2 16,1 1 0-16,0 0-8 16,-4-2 11-16,-1 0-3 0,1 2 2 0,0 0-7 0,2-1 0 15,-5-1-8-15,3 1 0 0,-2 0 5 16,1 1 8-16,-2-1-10 0,2-1-3 0,-2 2-5 16,-1 1-3-16,1-1 16 0,-3 0-13 15,2-1 5-15,0 0 3 0,-2 1-8 0,2 3 13 16,0-3-18-16,-3 1 5 0,1 1 0 0,2-1 0 15,-3-1-3-15,1 1 16 0,2 2-8 16,-3-1 3-16,4-1-3 0,-3 0 2 0,1 0-1 16,2 0-6-16,-1-1 5 0,1 1 0 0,0-1 2 15,-1 1-7-15,3-1 13 0,2 3-5 0,-1 1 2 16,2-1-5-16,-5-4-5 16,6 4-7-16,-5-3 7 0,0 0 7 0,-1-1 1 15,2 3-16-15,0-3 19 0,3 1-9 0,-2 1 8 16,0 1 3-16,4-1-21 0,-4 2 14 0,3-3-24 15,-4-1 13-15,2 4 2 0,-4-3 6 16,3 0 2-16,-1 1-13 0,-2 0 5 0,3-1 16 16,-4 1-8-16,1-1-5 0,6 3-15 0,-3-1 30 15,-4 0-10-15,1-1 26 0,3-1-31 16,-3 2 0-16,-2-1 3 0,2 0-6 0,4 4 11 16,-5-2-13-16,7 2 12 0,-3-2 6 0,0 1-5 15,0-1 0-15,0 0-6 0,0 0-12 0,0 2 18 16,0-2 2-16,3 1 0 15,-3 0-2-15,0-1-1 0,3-1-14 0,0 1 9 16,-2 2-4-16,2 0-3 0,-3-3 15 0,3 1-2 16,2 2 9-16,-6-5-24 0,4 2 17 0,-3 1 8 15,-1-2-21-15,-5-1 21 0,6 1-13 16,-4-1-5-16,1-2 11 0,0 1-22 0,0-1 16 16,-5 1-7-16,5-1 7 0,-8-1 3 0,5 0-11 15,-5-2 11-15,4 2-8 0,-4-2 8 16,1 1-3-16,-3 1 0 0,-1-2 2 0,4-3-12 15,-4 2 8-15,-1 1 20 0,1-3-21 0,-2 0 19 16,-1-1-13-16,-4 2-13 0,4-4 10 16,-4 1 0-16,-3-2-13 0,8 6-51 15,-5-2-71-15,-3-4-88 0,0 4-455 0,0-4-110 16,-5 4 86-16,5-4 91 0</inkml:trace>
  <inkml:trace contextRef="#ctx0" brushRef="#br0" timeOffset="54136.88">23527 1752 299 0,'0'0'105'0,"0"0"69"0,7-2 3 0,-7 2-11 15,0 0-10-15,0 0-18 0,10 0-28 16,-10 0 13-16,0 0-15 0,14 1-1 0,-7 0-7 15,-7-1-21-15,17 3-9 0,-7-1 11 0,0 1-11 16,4 0-14-16,-3-2-2 0,6 2-6 16,0 1 14-16,4-2-11 0,-1 1-8 0,0 1-7 15,4-1 3-15,-3 2-14 0,-1-4 11 0,8 4 0 16,-1-1 5-16,0 0 0 0,-2 2-26 16,5-1 42-16,-2-1-9 0,3 0-15 15,-1 1-86-15,6 1-1 0,-3 0 21 0,1 1-3 16,0 0 10-16,0-1-10 0,0 2 16 15,0 1-3-15,1-1 0 0,2 1 2 0,-3-1 16 16,1 0-5-16,-1 1 23 0,3 1-39 0,-3 1 13 16,1-3 8-16,2 4 5 0,-2-3-13 0,-1 1 3 15,0 1 20-15,0-1-25 0,-3 0 10 16,3 1-3-16,0-2 29 0,-1 2-37 0,-5 2 88 16,7-2-3-16,-4 2-5 0,3-3-30 0,-3 4 4 15,0-3 0-15,3-1-2 0,0 2-3 16,-3 1 3-16,3 1-5 0,0-3-8 0,-3 3-3 15,3-3 9-15,-1 3-9 0,1-1-10 16,10 6-5-16,-8-3 21 0,-5-3-21 0,2 1 13 0,0 1-8 16,-1-2 3-16,-1 1 2 0,0 0-7 15,0 1-8-15,0-1 3 0,-1 1 4 16,1 0-9-16,0-1 4 0,0 1-2 0,-4 0 8 16,7-1-3-16,-6 1-5 0,5 0 8 15,9 3-8-15,-5-3 0 0,-6 0 2 0,0-1-9 16,10 6 9-16,-7-5 3 0,0-4-5 0,8 7 6 15,-5-3-4-15,-6 0 1 0,3-1 4 0,0-2 6 16,7 6 3-16,-3-3-27 0,-4-2-2 16,-3 0 11-16,3 0-1 0,-3-1 3 0,0 1 5 15,3-1-5-15,-3 3-10 0,2-3 15 16,-5 2-5-16,6-1 0 0,-3 0-2 0,0 1 9 16,3 1-9-16,0-2 12 0,-3-1-20 15,14 7 20-15,-8-5-10 0,-6-1 8 0,3-1 0 16,0 1-6-16,11 4 1 0,-8-3-3 0,-6-2 0 15,3 2 10-15,0-3 3 0,-3 2-18 16,0-1 22-16,1 1-22 0,-3-1 0 0,2 0 8 16,-2 0 2-16,-3 0-3 0,4-1 19 0,-5-1-24 15,-2 2 3-15,1-3 16 0,-3 1-11 0,3 1 8 16,-1-3-13-16,-2 5 25 0,3-3-20 16,-4-2 1-16,1 3-9 0,0-3-2 0,-1 2 10 15,-3-3 3-15,1 1 7 0,-2-1-20 16,-1 1 7-16,1-2 6 0,-2 2-8 15,0-4-13-15,-1 3 16 0,1-1-11 0,-4-2 8 16,1 2 0-16,-2-2 5 0,0 1-15 0,-4-3 15 16,3 2 3-16,1-1 0 0,-5 2 7 0,5-4-7 15,-5 2 4-15,4 2-12 0,-8-5 0 16,10 2 3-16,-7 0 12 0,-3-2-4 0,10 4-14 16,-1-2 3-16,-9-2 5 0,8 2-7 0,-8-2-1 15,7 0-38-15,-7 0-23 0,6 4-74 16,-6-4-123-16,0 0-535 0,0 0 71 15,0 0 34-15,0 0 95 0</inkml:trace>
  <inkml:trace contextRef="#ctx0" brushRef="#br0" timeOffset="55667.93">23849 1741 417 0,'0'0'161'0,"0"0"-13"0,0 0-9 16,7 4-16-16,-7-4 2 0,7 1-23 0,-4 3-71 15,-3-4 0-15,13 2 7 0,-5-1-12 0,-1-1 17 16,3 0-15-16,4 2 83 0,2-2-7 15,-1 0-14-15,1 0-5 0,2 1-6 0,4-2-18 16,0 2-15-16,1 0 23 0,-1-1-12 0,1 1 4 16,4-1-79-16,1 3-20 0,5-1 25 15,-2 1 3-15,0 1-5 0,7-1-3 0,0 2 10 16,-1 0 0-16,1 1 3 0,-1 1 0 0,2 0 5 16,-2 0 18-16,4 0-16 0,-4 2 22 15,5-2-4-15,-2 1-5 0,9 4-25 0,-5-2 13 16,-7-2 7-16,4 2 3 0,7 3 10 15,3-1-3-15,-3 1-10 0,3-1 1 0,1-1-11 16,-11-1 18-16,11 1-8 0,-9-1 8 16,-5 0 0-16,14 1-23 0,2 0-3 0,-6 1 26 15,-4-2-16-15,-6-1 11 0,13 1 0 0,-13 2-8 16,0-3 18-16,10 7-10 0,-8-5-16 0,-6 0 6 16,1 0 76-16,-1 0-12 0,11 4-6 15,-5-1-2-15,-6-3-3 0,1 2-15 0,-1-2 5 16,1 1-15-16,9 5 5 0,-7-4-8 0,-3-1 8 15,0 1-23-15,1-1 28 16,9 6-31-16,-7-4 16 0,-4-2-1 0,-1 2-7 16,-1-1-3-16,0-1 1 0,0 4-14 0,0-4 21 15,-1 2 8-15,-2-1-26 0,3 0 0 0,-1 1 3 16,-2-1-10-16,2 2 12 0,-2-1-3 16,0 0-7-16,-1-1 11 0,4 3-6 0,-1-3-5 15,-2 0 5-15,3 2-8 0,0 0 8 0,2 0-10 16,-2-2 8-16,13 4-3 0,-2 3 10 15,-5-5-20-15,-6-2 18 0,3-1-1 0,3 1-4 16,7 3 2-16,1 0-5 0,-7-3 5 0,-4-1 0 16,0 0-12-16,0 0 1 0,-3 1 1 0,4-1 10 15,2-1-7-15,9 5-8 0,-10-1 30 16,-1-4-10-16,-4 2-22 0,13 4-1 16,-7-4 13-16,-3-1 0 0,-3 1 2 0,0-1 6 15,3 1 0-15,-3-1-13 0,4 1 22 0,-1-1-22 16,9 6 3-16,-8-3 12 0,-4-3 3 15,3 1-23-15,-2 0 2 0,-3 0 21 0,2-1-8 16,0 3-5-16,1-1 0 0,-3-2 7 0,2 1 1 16,-1 0-3-16,-2-1 3 0,3 1-11 15,-4 0 9-15,1-1 4 0,-1 1-13 0,0-1 6 16,-2 2 12-16,5-3-12 0,-9 2-3 0,3-3 7 16,0-2-7-16,0 3 0 0,-4-3 5 0,7 5 1 15,-6-5-6-15,5 2 0 0,-3-2 10 16,0 1 0-16,1-1-15 0,0 1 10 0,-1 0-2 15,1-1 4-15,2 0-12 0,-3 0 5 16,1-1 13-16,-1 1-5 0,-2-3-3 16,3 2 5-16,0 1-5 0,-7-2 5 0,3-2 6 15,-3 3-11-15,2-2-18 0,-4 0 5 0,3 0 3 16,-5 1 10-16,1-3-5 0,-1-2 11 0,-2 4-17 16,2-2 27-16,-3 2-21 0,-2-4 0 15,-1 2 10-15,-1-2-5 0,1 2 6 0,2 0 1 16,-9-3 6-16,8 1 13 0,-8-1-18 0,7 4-3 15,-1-4 0-15,-6 0-7 0,4 2-36 16,-4-2-60-16,0 0-122 0,0 7-670 0,0-7 101 16,-10 4 58-16,0-3 142 0</inkml:trace>
  <inkml:trace contextRef="#ctx0" brushRef="#br0" timeOffset="73161.73">23572 3058 406 0,'0'0'182'0,"0"0"-13"15,0 0-13-15,0 0 54 0,-1-6 3 0,1 6-11 16,0 0-20-16,0 0-6 16,0 0-20-16,0 0-12 0,0-6 2 0,0 6-29 15,0 0 4-15,0 0-32 0,0 0-9 0,0 0-4 16,0 0-6-16,0 0-7 0,0 0-19 0,0 0 7 15,0 0-2-15,0 0-3 0,-3 17-13 16,0-11 0-16,0 2 1 0,0 1-6 0,2 0-8 16,-2 0-2-16,0 0 3 0,0 3-3 0,-2-4 0 15,2 0-3-15,0 1 0 0,3-1 11 16,-1 0-8-16,-2 1-8 0,3-3-18 0,-3 2-4 16,3-1 14-16,-3 0-15 0,3 1-12 0,0 0-37 15,0-1 9-15,0 1-14 0,0-4-12 0,0 3-16 16,0-2-23-16,0-5-76 0,0 9-21 15,0-5-259-15,3 0-250 0,0-4 40 0,-3 0 75 16</inkml:trace>
  <inkml:trace contextRef="#ctx0" brushRef="#br0" timeOffset="73648.39">23722 3102 706 0,'0'0'166'0,"0"0"-20"16,4-6-2-16,-4 6-14 0,0 0-30 0,0 0-18 15,0 0 5-15,0 0-15 0,0 0 12 16,0 0-10-16,0 0 3 0,-20 8-28 0,16-4 10 16,4-4-18-16,-10 6 35 0,9-3-45 0,-5 1-10 15,3 0 14-15,-1-2-1 0,4-2-9 16,-6 6-4-16,1-4-16 0,5-2 8 15,-6 3 10-15,6-3 0 0,0 0-21 0,-4 6 14 16,4-6 4-16,0 0-15 0,-3 2 0 0,3-2 16 16,0 0-6-16,0 0-15 0,0 0 10 15,0 0-7-15,0 0 0 0,13 4-1 0,-13-4 8 16,11 1 1-16,-11-1 4 0,13 0-13 0,-13 0 42 16,15 1-29-16,-9-1 11 0,1 1-29 0,4-1 16 15,-11 0 3-15,13 3 4 0,-6-1-10 16,2 0-7-16,-1 1-11 0,-1 0 6 15,1 0-1-15,-3 3 13 0,3-4-2 0,-2 2 0 16,-2 1-8-16,-1 1 10 0,3-2-8 16,-5 1-9-16,2 0 12 0,-3 2 10 0,0-3 24 15,-3 4-24-15,2 1-23 0,-8-1 16 0,5 0-11 16,-3 1 3-16,-4-4 3 0,2 2-26 0,-1 0-5 16,2-1 5-16,-2-1-13 0,2 1-8 15,-4-1-35-15,5-4-16 0,0 1-53 0,0-1-34 16,7-1-76-16,-14-1-393 0,8 0-9 15</inkml:trace>
  <inkml:trace contextRef="#ctx0" brushRef="#br0" timeOffset="73872.98">23712 3111 593 0,'0'-7'231'0,"0"7"45"0,0 0-33 16,3-4-12-16,-3 4-27 0,0 0-17 16,1-5 8-16,-1 5-47 0,6-4-12 0,-2 1-5 15,3 1-27-15,0-1 4 0,2-1-24 0,1 2-4 16,2 0 2-16,0-2-23 0,0 0-6 16,1 0-19-16,0 2-24 0,1-1-38 15,0-1-18-15,0 2-64 0,-1 0-90 0,-7 2-210 16,6-4-352-16,-3 3 68 0,-2-2 49 0</inkml:trace>
  <inkml:trace contextRef="#ctx0" brushRef="#br0" timeOffset="74511.82">23790 2852 529 0,'-13'-6'151'0,"3"4"-20"16,-1-3-13-16,4 4 7 0,-2-1-30 16,-1 1 7-16,-1 1-17 0,1 0-9 0,-7 1 1 15,3 1-18-15,0-1 8 0,-2 2 53 0,-2 1-2 16,1 3-16-16,0 0 0 0,-3 3-20 15,-1-2-7-15,4 3-6 0,0 2-10 0,-1 1 7 16,2-1-4-16,-1 4-14 0,6 1-7 0,-3 1 0 16,1 1-8-16,6 2-10 0,-3-2 3 15,3 2 15-15,3 2-10 0,1-2 10 16,0 1-8-16,3-1-15 0,3 4-10 0,0-6 17 16,4 4 8-16,0-1-10 0,4-3-2 0,5 4 2 15,-1-2 3-15,4-4 12 0,2 0-10 16,3-1 8-16,4-3-5 0,-1-3 10 0,-3-2-11 15,3 0 16-15,4-4-2 0,-4-2 2 0,4 1-31 16,-1-4 11-16,-2 0-13 0,3-4 15 0,-4 3 8 16,1-6-13-16,-1 3 10 0,0-4 8 15,-6-1-10-15,3-2-6 0,-3-1 9 16,0-3-4-16,-5-1-4 0,2-1 5 0,-5-2-1 0,-3 1-4 16,1-3-13-16,-5-3 7 0,1 2-10 15,-7-3 1-15,3 4-11 0,-6-4-11 16,-4 0 11-16,1 0 6 0,-6-1-9 0,-1 0 3 15,-4 2-5-15,-3 0 2 0,-4 3 1 0,0 0-3 16,-14 0-6-16,4 4 9 0,4 3 2 16,-2 4-8-16,-2 1 8 0,-4 1-5 0,8 3 0 15,2 2 2-15,1 0 3 0,-3 2-18 0,6 1 1 16,3 1-4-16,-3 4-15 0,4-3 0 0,-1 4-15 16,5 0-15-16,-2 0-16 0,5 1-31 15,-1-1-12-15,4 2-26 0,3-2-54 16,-1-1-97-16,2 2-479 0,6-2 54 0,0 0 54 15</inkml:trace>
  <inkml:trace contextRef="#ctx0" brushRef="#br0" timeOffset="77318.92">22454 2945 463 0,'-3'-4'199'0,"3"4"-9"0,-3-5 63 0,3 5-20 16,-1-8-20-16,1 8-1 0,-3-3-2 15,3 3-38-15,0 0-19 0,-3-5-20 0,3 5-18 16,0 0-7-16,-3-4-3 0,3 4-31 16,0 0-2-16,0 0-3 0,0 0-13 0,0 0-2 15,0 0-11-15,-8 15 4 0,5-10-7 16,2 1-1-16,-5 3-14 0,3-2 4 0,0 4-4 16,-1-1-2-16,1 0-15 0,-1 2 5 0,0 0 2 15,1 0 18-15,0-1-4 0,-1 3-24 0,1-4 5 16,3 1-2-16,-3-1-29 0,3 1-2 15,-1-2-13-15,-2 0-10 0,3 0-15 0,0-2-31 16,0 0-21-16,3-2-30 0,-2 2-80 16,2-2-125-16,0-2-425 0,1 0 92 0,2-1 67 15</inkml:trace>
  <inkml:trace contextRef="#ctx0" brushRef="#br0" timeOffset="77956.5">22516 2945 683 0,'0'0'264'0,"-4"-6"-26"0,4 6-26 0,0 0-7 0,-3-6-67 15,3 6-28-15,0 0-5 0,0-5 3 16,0 5-16-16,0 0-8 0,-3-3 6 15,3 3-26-15,0 0-10 0,0 0 7 0,0 0-15 16,0 0 0-16,-3-6-10 0,3 6-3 0,0 0-5 16,0 0-22-16,0 0 19 0,0 0-7 0,13-2-8 15,-13 2 18-15,14 2-10 0,-14-2 3 16,16 1-24-16,-9 0 19 0,1-1-21 0,1 4 5 16,-2-3-3-16,0 0-15 0,3 0 13 0,-3 2-16 15,0-1 19-15,-1 0-16 0,-6-2 3 16,11 4-16-16,-7-1-8 0,-1 1-1 0,2 0 11 15,-3-2-6-15,-2-2 19 0,0 8-15 0,0-8 11 16,-4 9-3-16,1-3-26 0,-3-3 37 0,2 2-14 16,0 0 5-16,1-1-4 15,-1 0 9-15,-2 1-7 0,5-2 23 0,-5 1-17 16,3 1-1-16,3-5 0 0,-8 4-23 0,5 0 36 16,3-4-16-16,-4 5 16 0,4-5-13 0,-3 3-13 15,3-3 29-15,0 0-6 0,-3 7-7 16,3-7 10-16,0 0 12 0,6 6 4 0,-6-6 1 15,4 3-14-15,-4-3-1 0,10 5-7 0,-10-5 23 16,4 2 12-16,3 0-40 0,-4 2 33 16,3-2-3-16,-6-2 6 0,8 4-24 15,-4-1 16-15,2 1 13 0,-3 0-14 0,-3-4 4 16,7 6 7-16,-7-2-8 0,3-1-10 0,0 1 6 16,-3-4-4-16,-3 9 6 0,3-9 10 15,-3 10-2-15,-2-5-1 0,0 0 6 0,-1 0-8 16,-2 0-3-16,1-1 16 0,0 0-16 0,-2 1 21 15,-2 1-31-15,4-4-2 0,-3 2-21 0,-1-2 5 16,2 3 15-16,2-5-37 0,0 1 4 16,0 2-28-16,0-1-20 0,7-2-47 0,-13 1-63 15,13-1-6-15,0 0-27 0,-11-3-441 0,11 3 61 16</inkml:trace>
  <inkml:trace contextRef="#ctx0" brushRef="#br0" timeOffset="78580.03">22827 2964 504 0,'0'0'205'0,"0"-4"-42"15,0 4 4-15,0 0 2 0,0 0-36 16,-1-8 69-16,1 8-23 0,0 0-18 16,0 0-2-16,0 0-21 0,-6-6-15 0,6 6-18 0,0 0-13 15,0 0 3-15,0 0-18 0,-7 0-18 16,7 0 12-16,0 0-17 0,0 0-5 16,-14 8-1-16,8-4 6 0,2 1-28 0,-2-2 7 15,2 2-5-15,-3 2-2 0,3 0 2 0,-2 0-2 16,-1 2-6-16,1 0 6 0,2 0-11 0,0-1 3 15,0 3-8-15,-2-3 13 0,3 2-2 16,2-2-14-16,-2 3 1 0,3-3-5 0,-3-2-1 16,3 1 16-16,0 0-3 0,3 1 3 15,0-3 5-15,-2 0-5 0,5 1 5 16,1-2 3-16,1 0-13 0,2-1 5 0,2-2 0 16,0 1 5-16,-2-1 7 0,0-2-7 0,2 1 8 15,0-2-21-15,-1 1 13 0,2-2-2 0,-3-1-19 16,4 0-2-16,-4 2 11 0,0-3 6 15,0-2 22-15,-3 2-8 0,0-2-8 0,0 0 10 16,-3-1-2-16,2 0-21 0,-5 0 15 0,2-1-1 16,-3 1-19-16,0 0 7 0,0-1 6 15,-3 0-5-15,-1 1-10 0,1-1-14 0,-5 1 22 16,2 0-9-16,-1 2 6 0,-3-1-11 16,2 2 1-16,-2 0 17 0,-3 3-17 0,2-1 4 0,1 0 8 15,-4 3-15-15,4 0 0 16,0 0-5-16,0 0-16 0,0 1-2 0,0 1-5 15,3 1 0-15,-4-1 4 0,5 2-22 0,-1-3 0 16,3 1-5-16,-3 1-11 0,7-3-4 16,-7 7-37-16,4-6-17 0,3-1-75 0,-3 7-112 15,6-3-500-15,-3-4 52 0,0 0 105 0</inkml:trace>
  <inkml:trace contextRef="#ctx0" brushRef="#br0" timeOffset="78697.34">22919 3002 706 0,'0'0'184'16,"0"0"-184"-16,0 0-624 0</inkml:trace>
  <inkml:trace contextRef="#ctx0" brushRef="#br0" timeOffset="82643.77">21880 2429 729 0,'0'-6'187'0,"0"6"-8"0,0 0-18 16,0-7-17-16,0 7-16 0,0 0 5 0,-1-5-16 15,1 5-9-15,0 0-16 0,0 0-7 0,0 0-11 16,0 0-18-16,0 0-10 0,0 0 0 0,0 0-10 16,0 0 18-16,0 17-21 0,-3-9-10 15,3 0 3-15,0 2-8 0,-3 0 12 0,3 1-7 16,-3 0-2-16,2-1-13 0,-2 2-6 0,3-1 19 16,-3-1-3-16,3-1 5 0,-3 1 0 15,3 0-8-15,0-4 21 0,0 1-36 0,-1-1 18 16,-2 0-5-16,3-1-19 0,0-5 6 15,0 12 8-15,0-9-8 0,0-3 8 0,0 8 10 16,0-8-8-16,0 8-7 0,0-8 25 16,0 4-31-16,0-4-7 0,0 5 7 0,0-5 11 15,0 5 0-15,0-5-13 0,0 0 7 0,4 5 19 16,-4-5-27-16,0 0 1 0,0 0 21 16,6 3-14-16,-6-3-7 0,0 0-13 0,13-2 8 15,-13 2-5-15,11-3 17 0,-4 2-4 0,3-1-1 16,1-2 18-16,-1 2 1 0,3-2-39 15,1 2 23-15,0-2 30 0,3 0-32 0,0-1 7 16,0 1-5-16,1 1-5 0,-5-2 15 0,0 4-18 16,1-3 6-16,-4 1-13 0,1 1-1 15,-1-1 24-15,0 1-6 0,-3 0 9 16,0-1-14-16,-3 0 1 0,-4 3-4 0,6-4 14 16,-6 4 0-16,3-6 10 0,-3 6-31 0,-3-7 5 0,3 7 8 15,-10-8-2-15,3 6 12 16,0-2-18-16,0 0-7 0,-2 1-3 0,1 1 13 15,-2-2 0-15,6 2-16 0,-5 0 26 0,5-2-15 16,-3 3 13-16,0-2 15 0,7 3-18 16,-7-4 20-16,7 4-7 0,-9-2-16 0,9 2 11 15,-8-3-3-15,8 3-2 0,0 0-6 0,-7 0-12 16,7 0 7-16,0 0 8 0,0 0-13 0,0 0 6 16,-3 11-4-16,3-7 22 0,0-4-17 15,3 13 17-15,-3-5-6 0,4 0-3 0,-4 1 1 16,3 1-6-16,0 0-12 0,-3 1 20 15,4-1 3-15,-3 2 5 0,-1 0-3 16,3-2-5-16,-3 0-13 0,3 2 11 0,0-3 2 16,-2 0 0-16,-1 0 3 0,3-2-18 0,-3 1 7 15,3 0 8-15,-3-3 0 0,4 2-5 0,-4 0 23 16,3-1-15-16,-3-1-8 0,3 1-5 16,1-2-3-16,-1 0-5 0,-3-4-2 0,4 6-3 15,-1-1-33-15,-3-5-13 0,4 4-54 16,-4-4-58-16,6-1-198 0,-6 1-325 0,15-3 10 15</inkml:trace>
  <inkml:trace contextRef="#ctx0" brushRef="#br0" timeOffset="83301.81">22355 2350 542 0,'0'0'236'0,"0"0"-19"0,-3-5-12 15,3 5 0-15,0 0-16 0,0 0-81 0,0 0 4 16,0 0-14-16,0 0 9 0,0-6-20 16,0 6-10-16,0 0-11 0,0 0 73 0,0 0-24 15,0 0-13-15,0 0 1 0,0 0-27 0,0 0-1 16,0 0-24-16,0 0-3 0,0 0 4 16,0 0-11-16,0 0 10 0,0 0-10 15,-7 19-3-15,3-14 8 0,4 1-5 0,-3 0-18 0,-1-2 5 16,4 3 1-16,-3-1-19 0,0-2 10 15,3 2-12-15,-3 0 12 0,3-6-12 16,-1 6 7-16,1-6-12 0,-3 7 10 0,3-7-13 16,0 5 10-16,0-5-12 0,-3 5 4 0,3-5 8 15,0 0 8-15,0 5-5 0,0-5-10 16,0 0-6-16,0 0 8 0,3 5 3 0,-3-5 7 16,0 0-2-16,0 0-21 0,0 0 11 0,17-3 5 15,-17 3 2-15,0 0 0 0,14-5-10 16,-8 5-3-16,-6 0 9 0,10-4-4 0,-10 4-4 15,14-1 12-15,-14 1-18 0,11 1 8 0,-11-1-2 16,10 4 7-16,-3-4 0 0,-7 0-10 0,10 5 5 16,-4-4 10-16,-2 2-15 0,-1 1 7 15,2 0 11-15,-2 0-5 0,-3 3-8 16,0-2 15-16,0 0-10 0,0 3-2 0,-4 1 2 16,-3-1-10-16,3 2-5 0,-2 0 12 0,-1-1-9 15,-3 1-11-15,0 0 2 0,0 1-22 16,-4-1-3-16,3 1-26 0,1 0-27 0,-4-3-32 15,5 0-30-15,-1-2-59 0,-1 1-345 0,4-3-206 16,0 0 70-16,1-4 89 16</inkml:trace>
  <inkml:trace contextRef="#ctx0" brushRef="#br0" timeOffset="83533.23">22369 2331 575 0,'0'0'308'0,"0"-6"-27"0,3 1-30 16,-3 5-26-16,4-7-15 0,-4 4-20 0,0 3-6 16,3-6-28-16,-3 6-20 0,7-6-1 15,-4 2-7-15,1-1-33 0,5 1 0 0,-1 0-16 16,5-1-23-16,2-1-25 0,1-1-39 15,5 0-53-15,3-8-169 0,2 9-597 0,5-3 85 16,-6 2 68-16,5-2 86 0</inkml:trace>
  <inkml:trace contextRef="#ctx0" brushRef="#br0" timeOffset="86752.5">24495 2946 432 0,'0'0'184'0,"0"0"-7"0,0 0 64 0,0 0-29 16,-2-5-17-16,2 5-24 0,0 0-25 0,0 0-10 16,0 0-13-16,0 0-1 0,0 0-35 0,0 0-7 15,0 0-9-15,0 0-12 0,0 0-2 16,0 0 7-16,0 0-26 0,0 0 21 0,-5 15-16 16,5-8-4-16,-3 0-6 0,3 0 5 0,-3 2-22 15,-1 1 7-15,1 0 5 0,0 0 5 16,2 1-17-16,-3 0-1 0,1 1 18 0,0-4-22 15,2 3 1-15,-2-2 4 0,0 1 4 0,0-2-12 16,2 4 7-16,0-6-5 0,-1 1 11 16,-1 0-6-16,3 1-2 0,-3-3-8 15,3 0-5-15,-4 2 3 0,4-2-16 0,0-5 3 16,0 11-3-16,0-9-23 0,0-2 0 0,0 8-25 16,0-8-31-16,4 7-24 0,-4-7-73 0,3 2-323 15,2-1-215-15,-5-1 36 0,0 0 84 16</inkml:trace>
  <inkml:trace contextRef="#ctx0" brushRef="#br0" timeOffset="87411.27">24605 3021 545 0,'0'0'230'0,"0"0"-33"16,0 0-13-16,0 0-12 0,0 0-21 15,-4-5-26-15,4 5-15 0,0 0-15 0,0 0 10 16,0 0-15-16,0 0-6 0,0 0-30 0,0 0 2 16,0 0 3-16,0 0-20 0,0 0 7 15,0 0-5-15,0 0-3 0,0 0 3 16,0 0-10-16,0 0 4 0,0 0-9 0,0 0-11 15,0 0 19-15,0 0-14 0,0 0-2 16,0 0-8-16,0 0 6 0,0 0-1 0,0 0 0 16,0 0-9-16,0 0 9 0,0 0 0 0,0-5-15 15,0 5 16-15,0 0 7 0,0 0-31 0,0 0 26 16,0 0 0-16,7-5-18 0,-7 5 5 16,0 0 10-16,0 0 1 0,0 0 7 0,3-5-5 15,-3 5-3-15,0 0-5 0,0 0 8 0,0 0-10 16,0 0 17-16,4-5-12 15,-4 5 3-15,0 0-14 0,0 0 8 0,0 0-5 16,0 0-7-16,0 0 2 0,0 0 8 0,0 0-6 16,0 0 3-16,0 0-12 0,0 0 19 0,0 0-17 15,0 0 0-15,0 0-3 0,0 0 6 16,0 0-1-16,0 0 1 0,0 14-3 0,0-14 5 16,0 10 5-16,-1-4-10 0,1 1 12 0,-3-1-17 15,0 1 8-15,3 1 4 0,-3 1 3 16,-1-1-12-16,1 4 9 0,0-3-22 0,3 0 20 15,-5 0-6-15,5-2 9 0,-3 1-21 0,3 0 16 16,-3-2 2-16,3 1 2 0,0 0 6 16,-1 0-8-16,1-1 2 0,0-1 6 0,-1 1-16 15,1-6 13-15,0 9 3 0,0-9 0 0,0 8-3 16,1-6 3-16,-1-2-13 16,0 7 10-16,0-7 5 0,0 6-20 0,0-6-11 15,0 0 1-15,0 0-21 0,0 0-10 0,0 0-1 16,0 0-53-16,0 0-97 0,0 0-87 0,0 0-471 15,0 0 69-15,0 0 35 0</inkml:trace>
  <inkml:trace contextRef="#ctx0" brushRef="#br0" timeOffset="97196.46">24294 2963 422 0,'0'0'143'15,"0"0"-12"-15,3-5-11 0,-3 5 26 0,0 0-123 16,0 0 38-16,0 0-12 0,-3-7 10 15,3 7-8-15,0 0 3 0,0 0 82 0,0 0-3 16,0-6-16-16,0 6-9 0,0 0 7 0,0 0-7 16,0 0-6-16,0-6-7 0,0 6-21 15,0 0 10-15,0 0-15 0,0 0-15 16,0 0 0-16,0 0-13 0,0 0 2 0,0-6-12 16,0 6 0-16,0 0 12 0,0 0-9 0,6-2 4 15,-6 2-12-15,10-2-3 0,-10 2 0 0,14-2-10 16,-7 1-1-16,3 0 11 0,1-3-10 15,-1 4 5-15,3-2-15 0,1 0 9 0,1 1-9 16,-2-1 5-16,0 1 4 0,1-1-6 16,2 1 6-16,-4-1-6 0,4 2 14 0,-6-2-23 15,4 2 3-15,-4-2 6 0,-3 1 1 0,4 0 11 16,-11 1-15-16,16 0 22 0,-8 0-12 16,-8 0 15-16,10-1 3 0,-10 1-13 0,9-1 13 15,-9 1 2-15,0 0 0 0,11 0-2 16,-11 0 2-16,0 0-7 0,0 0-6 0,0 0-10 15,0 0 16-15,0 0-28 0,0 0 14 0,0 0-4 16,0 0 2-16,0 0 6 0,0 0-22 0,0 0 24 16,0 0-30-16,0 0 6 0,0 0 17 15,0 0-14-15,0 0 11 0,-12 13-18 0,10-9 12 16,-1 4-2-16,0-2 0 0,0 1 5 16,-1 1-10-16,-3 4 3 0,6-3 9 15,-5 2-2-15,2 2 1 0,-2-1-1 0,-1 2-3 16,0-2-2-16,0 3 3 0,1-1 2 0,-1-1-5 15,0 2-5-15,0-1 18 0,3-1-16 0,-5 0 6 16,5-1-3-16,-2 0 5 0,1-1-8 16,-1-1-5-16,2 3 14 0,1-3-1 0,0-1-10 15,-1 1 7-15,1-2-2 0,0 2-5 0,-1-3 2 16,4 0-4-16,-4 0 17 0,4 0-10 0,0-2 3 16,-3 2-1-16,3-2-7 0,0-5 8 15,0 8-14-15,0-4 6 0,0-4-8 0,-3 8 6 16,3-4-11-16,0-4 13 0,0 6-8 0,0-6-8 15,0 0 1-15,0 7-8 16,0-7-46-16,0 0-16 0,0 0-74 0,0 0-51 0,0 0-43 16,0 0-531-16,0 0 98 0,0 0 61 15</inkml:trace>
  <inkml:trace contextRef="#ctx0" brushRef="#br0" timeOffset="97506.35">24420 3116 465 0,'-7'-3'187'16,"7"3"-20"-16,-3-5 4 0,3 5-17 15,-5-2-37-15,5 2 83 0,0 0-21 0,-6-4-15 16,6 4-26-16,0 0 11 0,0 0-21 0,0 0-23 15,0 0-8-15,-3-6-13 0,3 6-12 16,0 0-3-16,0 0-2 0,0 0-21 0,0 0 2 16,0 0 4-16,17-1-14 0,-10 0 0 0,-7 1-2 15,16 0-10-15,-5 0-3 0,-1 0-3 0,0-2-4 16,4 2-9-16,-1 0-19 0,-1 0-17 16,1-1-29-16,-3 1-19 0,1 0-43 15,-1 0-83-15,-1-2-17 0,-1 4-246 0,2-2-271 16,-3 1 107-16</inkml:trace>
  <inkml:trace contextRef="#ctx0" brushRef="#br0" timeOffset="98305.95">24765 3010 537 0,'0'0'207'0,"0"0"1"0,0 0-93 0,0-7 13 15,0 7-3-15,0 0-17 0,0 0-1 0,0 0-9 16,0 0-4-16,0 0-22 16,0 0 10-16,0 0-10 0,0 0-19 0,-3-3-2 15,3 3-10-15,0 0-12 0,0 0 17 0,0 0-23 16,0 0 7-16,-14 8-9 0,7-6 2 15,0 1-8-15,1 3 3 0,-1 0-2 0,-1-2-14 16,-1 3 11-16,2-1 0 0,0 2 10 0,0-4-5 16,0 3-16-16,2-1 8 0,-3-2 6 15,4 3-8-15,-3-2-8 0,3 0 5 0,-2 1 2 16,3 0 6-16,-1-3 0 0,1 2-11 0,-1-2-25 16,1 2 29-16,-1-1-1 0,4-4-10 0,-6 6 7 15,6-6 8-15,-4 5-17 0,1-3 7 16,3-2 18-16,-3 5-8 0,3-5-15 0,-1 4 12 15,1-4-12-15,0 0 0 0,-3 4-3 16,3-4 14-16,0 0-4 0,0 0-2 16,0 7 10-16,0-7 3 0,0 0-13 0,7 5-2 15,-7-5 17-15,6 0-7 0,-6 0 2 0,7 3 0 16,-7-3-12-16,11 2 4 0,-4 1 11 0,-1-2-34 16,1 1 21-16,0 0-12 0,-3 2 7 15,5-4 7-15,-2 2 1 0,-3 2-14 0,3-1 14 16,0-1 0-16,0 0-6 0,-1 2 3 0,1-1-8 15,-3 2 8-15,3-3 11 16,-1 2-17-16,-2 0-1 0,-1-1 20 0,4 3-24 16,-6-4 9-16,2 3-1 0,0 0 11 0,0 0-8 15,-3 1 10-15,0-6-7 0,0 9-1 0,-3-4 3 16,0 2 8-16,-5 0-3 0,1 0-15 16,-2 0 10-16,-1 1-2 0,-1 0 7 0,-2-2-12 15,2 1-6-15,0 1-5 0,-2-2 8 0,-1 1-13 16,4-2-36-16,-4 0 21 0,4 1-31 15,0-4 10-15,-1 0-10 0,4 3-41 0,-2-5-71 16,9 0-44-16,-15 0-116 0,9-3-337 0,6-1 64 16</inkml:trace>
  <inkml:trace contextRef="#ctx0" brushRef="#br0" timeOffset="98571.79">24752 3077 719 0,'0'0'274'0,"0"0"-23"0,3-6-24 0,-3 6-12 16,0 0-2-16,0 0-37 0,0-4 4 0,0 4-6 15,0 0-34-15,0 0-9 0,0 0-8 16,5-4-16-16,-5 4-7 0,0 0-15 15,5-2-24-15,-5 2 11 0,14-3-6 0,-4-1-17 16,6 3-6-16,2-2-37 0,3 3-47 0,7-5-46 16,-9 2-228-16,18-1-545 0,2-1 105 15,15-7 58-15,-2 4 83 0</inkml:trace>
  <inkml:trace contextRef="#ctx0" brushRef="#br0" timeOffset="112023.04">24546 3196 622 0,'0'0'248'0,"0"0"-95"0,0 0 1 0,0 0 2 16,0 0 46-16,0 0-7 0,0 0-13 0,0 0-11 15,0 0-20-15,0 0-31 0,0 0 11 16,0 0-26-16,0 0-18 0,0 0 8 0,0 0-29 15,0 0 14-15,-6 13-37 0,4-8 21 0,-3 2-8 16,1 3-12-16,1 1-11 0,3-2 11 16,-4 1-1-16,4-2-4 0,0 1-24 15,0 1 11-15,0-2-1 0,0-1-2 0,0 1 0 16,3 0-5-16,-2-2 5 0,2-2 0 0,4 3-2 16,0-4-6-16,3 0 0 0,1 0-2 15,2-3 8-15,4-1-3 0,0-4 7 0,0 2-20 16,0-4 0-16,-2-1 1 0,1 0-1 0,1-1-3 15,-3-3 11-15,0-3-10 0,-1 1-6 0,-3 1 0 16,-2-1 14-16,1-1-14 16,-5 3 16-16,-1-3-5 0,0 2-14 0,-3 2 1 15,-3 1 3-15,-3 0-14 0,-1 2 11 0,-4-1-5 16,-2 3 10-16,0 4-5 0,-1-3 5 16,-3 4-10-16,-4 2 12 0,0 0-2 0,4 3-10 15,-3-1 10-15,-1 4-5 0,5 0 2 0,-2 1-4 16,5 0 12-16,-1 1-5 0,3 0-3 0,2 0 1 15,1 0 15-15,5-2-24 0,-1 2 11 16,4-2 8-16,0 1-21 0,3-2 13 0,1-2 0 16,4 0-18-16,2-1 16 0,3-1 4 0,1-1-2 15,3-2 5-15,3-1-5 0,1-1 5 16,-1 0-5-16,1 1 6 0,0-6-17 16,-1 3 19-16,0-2-13 0,-2 2 10 0,-2-4-2 15,-4 1-11-15,1 1 16 0,-3-2-14 0,1 2 9 16,-5-1 10-16,1-1-8 0,-4 2-18 15,-3 0 23-15,0-3-7 0,0 3-3 0,-6 0 0 16,-1 1-3-16,-4 0 14 0,1 4-6 0,-3-2-15 16,-2 2 15-16,-1-1-10 0,-1 3 12 15,0-2-12-15,2 4 0 0,-1-2 13 0,2 1-8 16,1 2-11-16,2-2-4 0,1 4-23 0,0 0-1 16,2-1-4-16,5 0-26 0,-1 1-18 0,3-3-13 15,1-2-62-15,2 10-35 16,-2-10-94-16,11 4-485 0,-5-1 44 0,4-3 69 15</inkml:trace>
  <inkml:trace contextRef="#ctx0" brushRef="#br0" timeOffset="112836.1">24321 2650 542 0,'-3'-4'254'0,"3"4"19"0,0 0-24 15,0-7-24-15,0 7-30 0,-1-4 4 16,1 4-15-16,0 0 3 0,-7-6-31 0,7 6-20 16,0 0-18-16,0 0-5 0,0 0-14 15,0 0-9-15,-20 7-21 0,13-2-8 0,0-1 16 16,0 2-23-16,-2 1 2 0,1-1-20 0,-2 5 0 16,3-1 5-16,-1 0-10 0,-4-1 10 15,5 3-23-15,0-1 7 0,0 0-9 0,0-1 9 16,3 0-17-16,-2-1 2 0,3 1 0 0,0-1-15 15,2 0 15-15,1-2-2 0,-3 1-11 0,6-1-4 16,-2-1 20-16,2 0-19 0,3 1 6 16,-2-2 8-16,2 0-5 0,2 0-8 15,-1-3-16-15,-1 1 13 0,1-1 1 0,4-2-9 16,-5 2 1-16,1-1 5 0,-7-1 12 0,17-1-4 16,-17 1 2-16,10-4 0 0,-6 2 13 15,-4 2-13-15,6-4 0 0,-2 0 2 0,-4 4 1 16,0-8-6-16,0 8 3 0,0 0-5 0,-7-10 0 15,3 8-5-15,-2-3-3 0,0 4 8 16,-5-2-18-16,4 2-3 0,0-2-2 16,1 3-8-16,6 0-46 0,-14-2-23 0,7 1-43 0,7 1-57 15,-4-2-74-15,4 2-540 0,0 0 95 16,0 0 58-16</inkml:trace>
  <inkml:trace contextRef="#ctx0" brushRef="#br0" timeOffset="113275.43">24536 2713 760 0,'0'-5'256'0,"0"5"-98"0,-7-8-24 0,4 4 63 16,3 4 0-16,-7-7 0 0,3 4-44 15,-2 0 4-15,-1-1-14 0,0 1-18 0,-3 2 6 16,3-3-19-16,1 4-19 0,6 0-6 15,-18-1-16-15,11 1 9 0,7 0-6 0,-17 3-23 16,10-1 8-16,1 0-23 0,2 2-6 16,-3 0-17-16,3-1-15 0,-2 3-3 0,3-2-11 15,3 0 16-15,-4 2 0 0,4-6-13 0,3 8-2 16,-3-8 2-16,1 7 3 0,5-3-5 16,-1-2-8-16,-5-2 20 0,13 4-5 0,-4-4-7 15,-2 0 5-15,4 0 18 0,-1 0-3 0,-10 0-10 16,21-2-3-16,-11-1 0 0,0 1 0 0,1-1 3 15,-5 1 16-15,1 1-6 0,0-2 15 16,0 0 6-16,0 2 2 0,-1-2 3 16,-2 1 10-16,-4 2-3 0,9-6 3 0,-9 6 0 15,8-4-3-15,-8 4 3 0,4-3 5 16,-4 3-23-16,0 0 11 0,0 0-11 0,0 0 7 16,0 0-14-16,0 0 4 0,0 0 11 0,-11 16-16 15,4-7-4-15,3-1 19 0,-5 3-27 0,2 4-1 16,0-2-17-16,-3 6-52 0,3 1-43 15,-4 0-64-15,-5 6-120 0,6 0-556 0,2-2 82 16,-2-1 59-16,0 3 82 0</inkml:trace>
  <inkml:trace contextRef="#ctx0" brushRef="#br0" timeOffset="116108.66">25171 2835 419 0,'0'0'128'0,"0"0"-5"0,0 0-3 0,0-21-22 16,0 21 96-16,0 0-12 0,0-6-8 16,0 6-23-16,1-5-8 0,-1 5 3 0,0 0-18 15,0 0-87-15,3-5 8 0,-3 5 12 0,0 0 1 16,0 0-11-16,0-6-2 0,0 6-8 0,0 0 15 16,0 0-8-16,0 0 11 0,0 0-25 15,0-6 25-15,0 6-13 0,0 0-8 0,0 0-5 16,0 0-2-16,0 0 7 0,0 0-12 0,0 0 2 15,0 0-5-15,0 0-10 0,0 0 2 16,0 0 1-16,0 0-4 0,0 0-12 0,0-5-2 16,0 5 2-16,0 0 13 0,0 0-1 15,0 0-22-15,0 0 10 0,0 0 13 0,0 0-16 16,24 7 3-16,-18-7 0 0,-6 0 0 16,12 3 11-16,-6-2-27 0,1 2 16 0,2-2-2 15,-4 1-14-15,2 0 14 0,2 1 7 0,-5 0-10 16,4-1 5-16,-2 3-15 0,1-2-3 0,-1 1 7 15,-2-1-7-15,-1 2 8 0,1 0 3 16,-4 0 7-16,0 1-21 0,-4 0-2 0,1 0-5 16,-4 1 7-16,2 0 1 0,-6-1 5 0,3 1-11 15,-2-1 11-15,3 1-1 0,-4-1 1 0,2 0-8 16,2-1 5-16,0-1 21 16,0 0-19-16,0 0-2 0,4-1-33 0,-1 0 23 15,-2-1 2-15,6-2-10 0,-3 6 13 0,3-6-15 16,-1 5-3-16,1-5 33 0,0 0-25 0,0 0 18 15,7 6 7-15,-7-6-7 0,10 0-11 16,-3 1 13-16,0 0 24 0,0 1-19 0,0 0 0 16,-1 0 3-16,2 0 0 0,-2 1-3 0,1 0 19 15,0 0-9-15,-1-1 11 0,-1 3-11 16,1-2 19-16,0 1-6 0,-2 1-4 0,-1-1 6 16,-3-4-1-16,3 10 7 0,-6-4-8 15,3-6 18-15,-3 11-10 0,0-5 3 0,-4 0-3 16,0 1 3-16,-3-1-3 0,0 0-13 15,0 0-7-15,-1 1 20 0,1-3-13 0,0 0-2 16,-4 2-11-16,4 0-2 0,-1-3-13 0,-2 0-3 16,3 2 4-16,-1-3-22 0,4 2-7 0,-3-4-10 15,4 2-31-15,6-2-36 0,-11 1-72 16,11-1-15-16,0 0-17 0,-7-1-444 0,7 1 41 16</inkml:trace>
  <inkml:trace contextRef="#ctx0" brushRef="#br0" timeOffset="116629.13">25589 2996 450 0,'0'-5'205'0,"0"5"-18"15,0-5-24-15,0 5 4 0,0 0-14 0,-6-7-30 16,6 7-13-16,-4-3 18 0,4 3-36 0,-14-5-4 16,7 5-27-16,7 0 13 0,-20 0-18 15,9 0 8-15,-3 4-23 0,1-4 67 16,0 1-1-16,2 0-2 0,-2 0-25 0,2 2 9 16,1-1-17-16,0 1-5 0,-1 0-3 0,1 0-18 15,4 1-5-15,-1 0-18 0,3 0-26 16,-3 0 0-16,4 1 19 0,3-1-3 0,0-4 2 15,3 8-5-15,4-6 3 0,-3 2-10 0,3-2 7 16,4 0-2-16,-2-2-11 0,4 1 11 0,-2-1 7 16,2-1-7-16,-3 1-3 0,1-2 13 15,0 2-16-15,0 0-2 0,1-2 5 0,-2 0-10 16,-3 1 16-16,0 0 19 0,3 0 1 0,-10 1-3 16,11-1 13-16,-5-3 3 15,-6 4-14-15,7-1 6 0,-7 1-3 0,8-3 11 16,-8 3-3-16,0 0-16 0,0 0 6 0,9-1-8 15,-9 1-2-15,0 0-19 0,0 0 3 0,0 0 13 16,0 0-5-16,-6 17-13 0,-1-11 3 16,3 5 12-16,-3 2-5 0,0 2-2 0,-2 7 12 15,-2-2-9-15,1 6-14 0,0 4-12 0,-1 0-6 16,1 2-25-16,-3 9-36 0,-1-3-41 16,7-5-86-16,0-4-163 0,0 1-475 0,3-5 97 15,4-8 82-15</inkml:trace>
  <inkml:trace contextRef="#ctx0" brushRef="#br0" timeOffset="121152.15">25777 2723 593 0,'0'0'185'0,"-3"-4"-4"15,3 4-19-15,0 0-22 0,0 0-6 0,0 0-9 16,0 0-10-16,0 0-18 0,-1-6-7 16,1 6-11-16,0 0-2 0,0 0-26 15,0 0 11-15,0 0-26 0,0 0 2 0,0 0 0 16,0 0 3-16,21 0-5 0,-21 0-18 0,14 1 18 15,-4-1-18-15,1 2 0 0,-2-2 2 16,2 0 8-16,2 0-15 0,-2 0 0 0,3 0 77 16,-1 0-3-16,0-2-21 0,1 2 1 0,-3 0-26 15,1 0 7-15,-4-1-7 0,2 1 21 16,-10 0-34-16,18 0 20 0,-9 0 1 0,-9 0-10 16,10 0-1-16,-10 0-5 0,12 0-2 15,-12 0 12-15,9 0-7 0,-9 0-10 0,0 0 2 0,7 3-8 16,-7-3 16-16,0 5-10 15,0 1-18-15,0-6 2 0,-4 11 5 0,-2-4-7 16,0 0 7-16,2 2-2 0,-3 0 2 0,3 0-12 16,-2 3 0-16,4-1-1 0,-6 1 13 0,4 0-4 15,-3 1-6-15,4-2-8 0,-1 0 1 16,1 3-3-16,0-4-26 0,-1 0 10 0,4 1-7 16,-3-1-18-16,3-1-5 0,0-1-26 15,0 0-25-15,0 1-39 0,0-3-71 0,-3 2-147 16,3-1-416-16,0 0 53 0,0-2 89 0</inkml:trace>
  <inkml:trace contextRef="#ctx0" brushRef="#br0" timeOffset="121386.89">25816 2902 445 0,'0'0'153'16,"0"0"11"-16,0 0-31 0,9-6-12 15,-9 6 2-15,10 0-18 0,-10 0-8 0,14 0-5 16,-4 4-15-16,-10-4 63 0,20 0-1 16,-9 1-22-16,5 0-9 0,-4-1-21 0,4 1-18 15,1 0-20-15,-3-1-24 0,5 2-22 16,-4 0-57-16,3-2-33 0,-2 0-31 0,1 0-179 15,-3 0-391-15,5 0 35 0</inkml:trace>
  <inkml:trace contextRef="#ctx0" brushRef="#br0" timeOffset="121711.81">26344 2776 598 0,'0'0'136'0,"0"0"0"0,0 0-8 15,0 0-8-15,0 0-15 0,-5-5 5 16,5 5-20-16,0 0-11 0,0 0 18 0,0 0-20 16,0 0-41-16,-5-2 20 0,5 2-17 0,0 0 17 15,0 0-15-15,0 0 0 0,0 0-3 16,0 0 1-16,0 0 2 0,-6 9-8 15,6-9-5-15,-1 10 8 0,-2-4-8 0,0 0-10 0,0 2 87 16,3 1 0-16,-5 2-13 0,2 5-20 0,-1-2 2 16,-2 3-15-16,2-1-11 15,-2 6-45-15,-1 1-93 0,-3 4-150 0,6-2-554 16,-2 0 88-16,-1-2 43 0</inkml:trace>
  <inkml:trace contextRef="#ctx0" brushRef="#br0" timeOffset="130819.63">18953 8116 289 0,'0'0'135'15,"0"0"-22"-15,0-8-23 0,0 8-83 16,0 0 47-16,0 0-10 0,0-7-37 0,0 7 19 16,0 0 20-16,0 0-3 0,0-7 65 0,0 7 17 15,0 0-20-15,0 0 5 0,-3-3-17 16,3 3-6-16,0 0 15 0,0 0-10 0,0 0-18 16,0-8 13-16,0 8-28 0,0 0 5 15,0 0-7-15,0 0-4 0,0 0-17 0,0 0 8 16,3-5-16-16,-3 5-15 0,0 0-6 15,0 0 9-15,0 0-6 0,0 0-5 0,0 0 10 16,0 16-12-16,0-10 12 0,0 2-2 0,0 0 5 16,0 1 0-16,0 1-5 0,0 1-1 15,-3 1-6-15,3 1 9 0,0 1-5 0,0 1 0 16,-3 3-7-16,3-4 0 0,0 4 17 0,0-2-17 16,0 1 15-16,-1 1 2 0,1-1-2 15,0 0-5-15,0-1 10 0,0 1-13 0,1-2 16 16,-1 2-1-16,0-2-7 0,0-2-3 0,0 2 9 15,3 0-9-15,-3 1-13 0,0-5 19 0,0 3-8 16,3-3-6-16,-3 3-14 0,0-5 30 16,0 1-18-16,0-2 8 0,0 2 2 15,0-2 3-15,0 1-5 0,4-1 7 0,-4-1-20 16,0 0 28-16,0-4 6 0,0 2-78 16,0 2 3-16,0-7 16 0,0 7 14 0,1-4 14 15,-1-3-1-15,0 7-4 0,0-7 86 0,0 5 19 16,0-5-19-16,0 0-7 0,0 6-13 0,0-6 8 15,0 0-13-15,0 0-1 0,0 0-4 16,0 0-5-16,0 0-21 0,0 0 5 0,0 0 6 16,0 0-11-16,-1-19 8 0,-3 11-16 0,4 0 3 15,0-1-2-15,0-5-1 16,0 4-7-16,0-5 2 0,-3-2 11 0,3-1-29 16,0 1 11-16,0-5 5 0,0 4-3 0,0-6 0 15,0 5-12-15,0-5 2 0,-3 1-3 0,3 3 16 16,0-2-11-16,0 2-9 0,0 0 14 15,-1 0-4-15,1 2-8 0,0 1-80 0,-3 0 27 16,3 1 9-16,0 1 11 0,0 0 2 0,0 5-15 16,0-5 48-16,0 5-30 0,0-2 5 15,0 2-19-15,0 0 14 0,0 5 10 0,0-1 10 16,0-1-22-16,0 0 24 0,0 7-19 0,0-10-4 16,0 10 4-16,0-8 4 0,0 1-15 15,0 7 13-15,0-4-5 0,0 4 15 16,0-7-21-16,0 7 1 0,-3-6-8 0,3 6 15 15,0 0 13-15,0 0-7 0,0 0-22 0,0 0 7 16,0 0 24-16,0 0-9 0,0 0 7 0,0 0-8 16,0 0 3-16,6 22 13 0,-5-14-11 15,-1 1 14-15,3 1-9 0,-3 5 3 0,3 1 16 16,-3 1-16-16,4 0 16 0,-3 6 2 0,2-3-15 16,-3 5 2-16,3 2 5 0,0-2-17 15,-3 3 17-15,1-1-9 0,2-2 14 0,-3 3 6 16,3 1 0-16,-3-1-8 0,0-3 0 0,3 0 5 15,-3 0-8-15,0-2 11 0,0-3-16 0,0 1-7 16,0-2 30-16,0-1-12 16,0 0 7-16,-3-2-31 0,3-1 29 0,0-2-13 15,0-1 10-15,0-2-2 0,0 3 2 0,0-4-8 16,0-1 26-16,0-1-13 0,0 0-4 0,0-3 9 16,0 3 5-16,0 0 9 0,0-7-6 15,0 10 10-15,0-9 0 0,0-1-5 0,0 7 8 16,0-7-20-16,0 8 9 0,0-8-2 0,0 0-7 15,3 2 1-15,-3-2-4 0,0 0-8 16,0 0-2-16,0 0-6 0,0 0-25 0,0 0-38 16,0 0-34-16,0 0-156 0,0 0-515 0,0 0 52 15,0 0 79-15</inkml:trace>
  <inkml:trace contextRef="#ctx0" brushRef="#br0" timeOffset="142528.7">9010 12296 417 0,'0'0'148'0,"0"0"-7"0,0-6-16 16,0 6-22-16,0 0 4 0,0 0 6 0,0 0-21 15,0-7-25-15,0 7 4 0,0 0 1 16,0 0-16-16,0 0-5 0,0 0 1 16,0 0-14-16,0 0-35 0,0 0-34 0,0 0-2 15,0 0 12-15,0-6-7 0,0 6-16 16,0 0 11-16,0 0-3 0,0 0-7 0,0 0 12 16,0 0 3-16,0 0-13 0,0 0-13 0,0 0 13 15,0 0 13-15,0 0 33 0,0 0 29 16,0 0 7-16,0 0 23 0,0 0-8 0,0 0 8 15,0 0 7-15,0 0 1 0,0 0 2 0,0 0-10 16,0 0-10-16,0 0-56 0,0 0-16 16,0 0 18-16,0 0 2 0,0 0 11 0,0 0-26 15,0 0 39-15,0 0-1 0,0 0 75 0,0 0-23 16,0 0 13-16,0 0-3 0,0 0-13 16,0 0-5-16,0 0 10 0,0 0-12 15,0 0 2-15,0 0 8 0,0 0-13 0,-5-2 13 16,5 2-16-16,0 0 6 0,0 0-6 0,0 0-7 15,0 0-21-15,0 0 8 0,0 0 2 16,0 0-2-16,0 0-15 0,0 0 5 0,0 0 2 16,0 0-12-16,-6-4 4 0,6 4 8 0,0 0-30 15,0 0 15-15,0 0 13 0,0 0-19 16,0 0-4-16,0 0 13 0,0 0-11 0,0 0 8 16,0 0 0-16,0 0 0 0,0 0-82 0,-4-5 5 15,4 5 5-15,0 0 13 0,0 0 8 16,0 0-3-16,0 0 15 0,0 0 24 0,0 0-31 15,0 0-8-15,0 0 23 0,0 0 16 16,0 0-16-16,0 0-2 0,0 0 22 0,0 0-27 16,0 0 7-16,-3-5 3 0,3 5 5 15,0 0-1-15,0 0 12 0,0 0-24 0,0 0 28 16,0 0-10-16,0 0-15 0,-3-3 15 0,3 3 30 16,0 0-40-16,0 0 10 0,0 0 5 15,0 0-7-15,0 0 7 0,0 0 7 0,0 0 1 16,0 0-8-16,-6-3 1 0,6 3-12 0,0 0 4 15,0 0-6-15,0 0 26 0,0 0-38 16,0 0 12-16,-12 10 8 0,9-9 0 0,0 6 0 16,-1-3-8-16,-2 2 13 0,2 1 0 0,-3-1-7 15,1-1-11-15,2 2 18 0,-2-4-5 16,2 2-7-16,1 4 9 0,-5-4 8 16,5-2-22-16,-1 3 12 0,-2-4 5 0,3 5-23 15,-1-4 10-15,1 4-2 0,0-6 12 0,-1 5-2 16,4-6 13-16,-4 6-13 0,1-4-2 15,3-2-14-15,-4 4 9 0,4-4 1 0,-3 6 14 16,3-6-18-16,0 0 0 0,-3 4-3 0,3-4 3 16,0 0 5-16,0 0-1 15,0 0-9-15,13 2 13 0,-13-2-6 0,14 0-2 16,-7 1 10-16,-7-1-13 0,18 0-10 0,-9 0 20 16,1 0 1-16,1 1 43 0,2-1-59 0,-3 0 18 15,2 5-18-15,0-3 8 0,-2 0-8 16,1 0-3-16,-1 4 16 0,-3-5-8 0,1 6 6 15,1-2 7-15,-2 0 2 0,-4 0 11 0,0 1-13 16,1-2 15-16,-4 6 6 0,-4-2-11 16,1 4 0-16,-6 0 0 0,2-2-10 0,-8 3 11 15,3-3-4-15,-3 4 4 0,-2-3 1 0,0 0-1 16,0 2-6-16,0-6 18 0,0 4-26 16,0-4 1-16,0-1 17 0,3-1-35 0,-3 0-16 15,7-3 13-15,-3-1-44 0,5 2-20 0,-2-3-28 16,10 0-75-16,-17-4-37 0,10 1-37 15,0-2 0-15,1 1-411 0,5-2 47 0</inkml:trace>
  <inkml:trace contextRef="#ctx0" brushRef="#br0" timeOffset="142746.63">8845 12339 854 0,'0'0'233'16,"-3"-6"-46"-16,3 6 15 0,0 0-63 16,0-7 9-16,0 7-20 0,0 0-5 0,3-8 2 15,1 6-27-15,-4 2-14 0,13-7-12 0,-6 6 10 16,3-2-21-16,4-1-10 0,-1 3-12 16,2-3-6-16,1-1-25 0,2 5-34 0,-1-2-61 15,3-3-31-15,1 4-104 0,-1 1-533 0,1 0 53 16,-1-2 90-16</inkml:trace>
  <inkml:trace contextRef="#ctx0" brushRef="#br0" timeOffset="143322.51">9327 12309 555 0,'0'0'220'0,"0"0"-13"16,0 0-17-16,0 0-8 0,0 0-29 0,-14-11-4 16,14 11-16-16,0 0-28 0,0 0-8 0,0 0 3 15,11-7-18-15,-11 7 2 0,10-1-22 16,-4 0-14-16,-6 1 11 0,15-3-8 0,-9 3-2 16,1-2-8-16,-7 2-10 0,17 5-19 0,-7-4 6 15,-3 0-13-15,1-1 6 0,1 2-1 16,-2 2-13-16,0 0-4 0,-4-3 4 0,5 5-7 15,-5-3 18-15,0 2-16 0,-3 1-5 16,0-6-2-16,0 11-3 0,-3-4 13 0,-3-4 2 16,1 5 1-16,-2-1-6 0,4-1 13 15,-4-4-10-15,4 4-3 0,-3-2 16 0,1 1-8 16,2-3-8-16,3-2 8 0,-7 8-13 0,7-8 11 16,-6 2 7-16,6-2 0 0,-4 7-5 15,4-7-8-15,0 0 19 0,0 6-16 0,0-6 15 16,0 0-10-16,10 2 0 0,-10-2 13 0,10 4-8 15,-2-2 5-15,-4 0 10 0,2-2-20 0,1 6 6 16,3-3-1-16,-3-1-10 0,0 4 12 16,-1-2-4-16,1 0 10 0,0 2-1 0,0-1-14 15,-3 1 4-15,2 2 14 0,-3 2-4 16,-2-3-17-16,-1 1 16 0,-1 3 4 16,-2 1-23-16,0-3 19 0,-4 1-9 0,0 4 8 15,0-3 3-15,-3 3 2 0,3-3-9 0,-3-3-1 16,-4 3-5-16,4-1 7 0,-1-4-4 0,1 2 2 15,0-3-5-15,-3-2 0 0,3 3 0 16,0-5-18-16,-1 4-7 0,4-4 25 0,-3 2-21 16,3-2-12-16,7-1-29 0,-11 0-55 0,11 0-27 15,0 0-60-15,-10-1 14 0,7-6-66 16,3 7-430-16,0 0 64 0</inkml:trace>
  <inkml:trace contextRef="#ctx0" brushRef="#br0" timeOffset="143560.07">9639 12483 901 0,'0'0'307'0,"6"-2"-33"16,-6 2-18-16,3-5-36 0,-3 5-95 0,0 0-7 15,0 0-6-15,0 0-7 0,0 0-12 0,4-3 1 16,-4 3-22-16,7-2-16 0,-7 2-5 15,10-5-10-15,-3 4 13 0,2-2-26 0,3-1-15 16,1 1-8-16,4-1-25 0,0 0-49 16,4-2-57-16,-1 4-53 0,-6-4-113 0,13 4-478 15,-3-3 74-15,0-5 56 0</inkml:trace>
  <inkml:trace contextRef="#ctx0" brushRef="#br0" timeOffset="144111.56">10103 12283 854 0,'-6'-6'203'0,"6"6"-11"0,-1-4-21 15,1 4 1-15,0 0-50 0,0-7 14 0,0 7-23 16,0 0-13-16,4-8-6 0,-1 5 1 15,1-1-13-15,-4 4 2 0,9-5-30 0,-4 2-10 16,1 1-1-16,1 1-7 0,-7 1-10 0,13-4-6 16,-13 4-5-16,14-2-12 0,-7 4 0 0,-7-2-6 15,14 4 6-15,-10-3-9 0,2 1-14 16,-2 3 2-16,2-2-8 0,-3 4 11 0,-2-1 18 16,3-4-24-16,-4 7-10 0,0-3-12 0,0-1 20 15,0 2-8-15,-5 1-2 16,2-1 20-16,0 0 11 0,-1 1-32 0,1-1 29 15,0-3-3-15,-1 3-12 0,1-1 15 0,-1-2 5 16,4 1-13-16,-4-2 16 0,4-3-6 16,-3 7-7-16,0-2 46 0,3-5-36 0,0 5 36 15,0-5-34-15,0 0 19 0,3 7-6 0,-3-7-10 16,3 4 3-16,-3-4 5 0,8 3-6 0,-8-3 19 16,10 1-13-16,-6 4 10 0,2-1-16 15,2-2 29-15,-2 2-36 0,1-2 13 0,-1 5 7 16,1-4 14-16,-2 5-19 0,1-1-12 0,-2 1 15 15,-1-1-3-15,0 3 5 16,0 0-7-16,-3 3 8 0,-3-3-9 0,0 4-6 16,-1-3 1-16,-2 6-20 0,-5-4-4 0,4-1 14 15,-3 1-30-15,-1-1-21 0,-2-4-5 16,3 2-51-16,-1-3-15 0,1-7-65 0,0 1-544 16,0-2 45-16,0-1 103 0</inkml:trace>
  <inkml:trace contextRef="#ctx0" brushRef="#br0" timeOffset="144536.41">10319 12284 785 0,'0'0'203'0,"6"-1"-1"15,-6 1-31-15,8-2-17 0,-8 2-8 0,13-4-11 16,-6 3-25-16,4 0-5 0,2-2-20 0,0-1 2 16,1 2-15-16,-1 1-3 0,5-6-21 0,-2 5-12 15,5-3-20-15,-3 1 19 0,2-2 1 16,-3 1-13-16,3 2 5 0,-5-3-10 0,1 1 0 16,1-1-2-16,-7 5 4 0,1-3 6 15,-1 1 25-15,-3 1-15 0,1-2 2 16,-2 3 24-16,1 0-16 0,-7 1-13 0,9-4 8 15,-9 4-23-15,0 0 12 0,0 0 4 0,7 5-11 16,-7 2 0-16,0-7-8 0,-6 14 3 16,5-3-5-16,-2 2 2 0,0 0 8 0,0 5-10 15,-1 1 10-15,1 1-10 0,0 4-5 0,-2 1-6 16,5 1 1-16,-3-1 7 0,0 0 0 0,0 2-2 16,2-4-26-16,1 2 8 0,-3-1-34 15,3-6-7-15,0 0 2 0,0-3-20 0,0-1-20 16,3-3-39-16,-3 0-36 0,-3-4-102 15,3 0-510-15,3 2 88 0,-6-7 66 16</inkml:trace>
  <inkml:trace contextRef="#ctx0" brushRef="#br0" timeOffset="144756.06">10448 12483 637 0,'0'0'205'0,"7"-7"7"16,0 4-25-16,-3-2-36 0,6 2-3 15,-1-4-9-15,2 1-19 0,-1 2-20 0,2-3-16 16,4 5 14-16,1-4-29 0,-3 3 2 16,6-1-30-16,-6 0-13 0,6 0-40 0,0 4-40 15,-2-2-117-15,3 2-547 0,-1 0 32 0,1 0 96 16</inkml:trace>
  <inkml:trace contextRef="#ctx0" brushRef="#br0" timeOffset="145020.51">11122 12346 593 0,'-3'-5'195'0,"3"5"-8"0,0 0-8 16,0 0-18-16,0 0-10 0,-1-7-7 16,1 7-14-16,0 0 8 0,0 0-30 0,0 0 61 15,7-3-13-15,-7 3-3 0,11-4-27 0,-4 3-6 16,2-2-7-16,2 1-16 0,3-3-10 16,2 3-10-16,2-3-8 0,-1 4-10 0,0-5-18 15,4 4-26-15,-2-2-22 0,2-1-57 16,0 5-95-16,-7-1-120 0,3 0-538 0,-1 2 98 15,-5 0 64-15</inkml:trace>
  <inkml:trace contextRef="#ctx0" brushRef="#br0" timeOffset="145241.46">11214 12548 673 0,'0'0'309'15,"0"0"-24"-15,0 0-45 0,0 0 3 0,0 0-38 16,10-15-23-16,-3 9-16 16,3 1-12-16,0-1-16 0,1-1-15 0,0 0-18 15,6 3-3-15,-1-3-28 0,2 3-15 0,2 0-20 16,1 1-37-16,6-2-71 0,0 1-95 16,1-1-112-16,0 5-482 0,2-1 44 0,1-5 64 15</inkml:trace>
  <inkml:trace contextRef="#ctx0" brushRef="#br0" timeOffset="145528.47">12097 12168 829 0,'-4'-3'228'0,"4"3"-39"0,-7-4-12 0,7 4-29 16,0 0-10-16,0 0 3 0,0 0-23 0,0 0 2 15,-1 14-23-15,1-14-2 0,0 11-21 0,1-4 26 16,-1 6-33-16,4-3-13 0,-4 1 7 16,3 3-23-16,0 1 83 0,-3 2-16 0,1 0-13 15,-1 1 0-15,3-1-33 0,0-1-16 0,-3 2-4 16,3 3-39-16,-3-3-18 15,1 0-56-15,2-1-52 0,0-7-155 0,0 9-531 16,2-5 47-16,1 0 130 0</inkml:trace>
  <inkml:trace contextRef="#ctx0" brushRef="#br0" timeOffset="145979.2">12589 12166 837 0,'0'0'271'0,"-11"0"-25"15,11 0-29-15,-13 2-4 16,13-2-44-16,-18 7-16 0,5-5-10 0,0 4-12 16,-2 2-8-16,2-1-13 0,-1 1-13 0,4-3-7 15,0 2-19-15,-1 1-4 0,4-1-21 16,-2-1-18-16,1-4-2 0,4 5 10 0,-2-3-8 15,3 2 3-15,3-3 2 0,0-3-10 0,3 5 8 16,3 0 7-16,-6-5-7 0,11 4-1 0,-4-4 9 16,3 1-11-16,1-1 0 0,2 0-7 15,0-1 7-15,2 1-5 0,-2 0 0 16,4-2 0-16,-3 4 8 0,0-2-16 0,-1 1-15 16,1-1 26-16,0 1-19 0,0 2 1 15,-4 0 15-15,0-2-18 0,1 5 8 0,-1-5-5 16,-1 6 2-16,-2 1-3 0,1 0-83 0,-5 0 14 15,0 3 21-15,0-3-18 0,-3 3 16 16,-3 3 17-16,-3-3-2 0,-2 3-5 0,-2 4-11 16,-3-1-12-16,-5 0-13 0,-3 4-16 0,-2-2 6 15,-1-1 7-15,0-3-97 0,3 2-58 16,-5-3-93-16,5-3-402 0,3-1 51 16,2-2 77-16</inkml:trace>
  <inkml:trace contextRef="#ctx0" brushRef="#br0" timeOffset="146183.34">12352 12233 834 0,'4'0'205'0,"7"-7"2"0,-4 4-18 0,5-4-17 16,3 2-29-16,4 0 3 0,2-3-8 15,4 1-30-15,2-1 2 0,7 0-8 0,-3-2-30 16,3 1-8-16,3 0-46 0,-3 1-21 16,4 0-117-16,-11 3-128 0,12-5-505 0,11 2 88 15,-8-3 66-15</inkml:trace>
  <inkml:trace contextRef="#ctx0" brushRef="#br0" timeOffset="153575.29">8876 13308 494 0,'0'0'140'0,"0"0"-1"0,-7-2 60 0,7 2-2 16,-3-5-18-16,3 5 6 0,0 0-6 0,-7-4-25 15,7 4-6-15,-3-4-10 0,3 4-79 16,0 0-18-16,-7-3 8 0,7 3-3 0,0 0-8 16,0 0-10-16,0 0 3 0,3-7 7 0,-3 7-17 15,10-7 2-15,-3 6-5 0,3-2 0 0,1-3-3 16,-1 5-7-16,3-2 25 0,-2-1-23 15,2 4-7-15,1-2 7 0,-4 1-2 0,1 1-11 16,0 1-10-16,1 1 6 0,-2-2-11 0,-2 4-3 16,2 0 3-16,-4 2-10 15,-2-1-5-15,-1 5 7 0,-3-1 6 0,0 1 33 0,-3 0-41 16,-4 4 12-16,-2-3-20 0,2 4 24 0,-4-5-22 16,1 5 14-16,0-5 7 15,2 0 8-15,-2 3-3 0,4-5 6 0,-1 0-9 16,-1-1-9-16,5-3 20 0,-3 6-10 0,2-5 7 15,1-2 11-15,0 3-3 0,3-3-2 0,0-3 9 16,3 8 14-16,0-4 2 0,-3-4-31 16,7 3 11-16,-3 3 8 0,6-4-9 0,-6 0 11 15,5 2 8-15,-2 0 2 0,4 0-23 0,-5-1 3 16,4 4 12-16,-3-4-10 0,1 5 13 16,-1-1 6-16,2 0-32 0,-6 0 8 15,4 2 13-15,-3 0 3 0,-3 1-4 0,2-2-4 0,-3 2 18 16,-4 5-8-16,0-7-13 15,-5 7 0-15,1-5 1 0,-1 5-4 0,-2-5-1 16,-2 2-9-16,-1-1 6 0,3-3 12 0,-2 0-15 16,-1-1 2-16,1-3-22 0,-2 3-6 0,3-4-43 15,0 1-31-15,3-3-97 0,9-1-69 16,-11-5-458-16,5 3 61 0,6 2 46 0</inkml:trace>
  <inkml:trace contextRef="#ctx0" brushRef="#br0" timeOffset="154016.96">9207 13366 760 0,'0'-8'233'0,"0"8"-41"0,1-3-16 15,-1 3-20-15,0 0 11 0,0 0-52 16,3-5-2-16,-3 5-16 0,0 0-10 0,6-3-8 15,-6 3 3-15,8-1-36 0,-8 1 11 0,13-3-11 16,-6 1-18-16,4 2-18 0,-4-2 16 0,2-3-6 16,1 4 8-16,1-1-23 0,-1-3-2 15,0 4-1-15,1-2 6 0,-4-1 2 16,2 2 3-16,-1 1-20 0,-1-2 12 0,-1-1 28 16,-6 4 0-16,10 0 77 0,-7-3-12 15,-3 3-4-15,8-4 1 0,-8 4-18 0,4-1-3 16,-4 1-13-16,0 0-15 0,0 0-5 0,0 0-2 15,0 0 7-15,6 8-13 0,-6-4-7 0,-3 2 2 16,3 2 3-16,-3 0-6 0,2 5 9 16,1-2-22-16,0 3-4 0,0 1 18 0,0-1-16 15,0 3-10-15,0 2 15 0,0 0-7 0,0 0-16 16,1-3 6-16,-1 2-16 16,0 3-41-16,0-4-15 0,0-2-13 0,3 1-39 0,-3-3-17 15,3 1-67-15,-3-5-64 0,0 2-514 0,3-2 71 16,-3 0 62-16</inkml:trace>
  <inkml:trace contextRef="#ctx0" brushRef="#br0" timeOffset="154236.31">9286 13575 883 0,'-7'-4'268'0,"4"-1"-35"15,3 5-30-15,-3-2-9 0,3 2-10 16,0 0-20-16,0 0-23 0,6-9-16 0,-3 5-4 16,5 3-4-16,-2-2-22 0,4-3-10 15,1 6-9-15,2-4-101 0,1 0 20 0,3 1-31 16,4-1-26-16,-1-1-9 0,1 0-124 16,-4 5-91-16,10-7-482 0,0 6 87 0,-3-6 38 15</inkml:trace>
  <inkml:trace contextRef="#ctx0" brushRef="#br0" timeOffset="154444.25">9928 13468 660 0,'0'0'223'0,"11"-2"-49"16,-4 0-26-16,-3-3-15 0,5 4 5 15,-1-4-17-15,2 2-34 0,3-4-3 0,-2 4 75 16,5-4-29-16,-1 2-50 0,-2 0-67 0,4-2-80 16,-3-1-86-16,6 6-569 0,-3-1 61 15</inkml:trace>
  <inkml:trace contextRef="#ctx0" brushRef="#br0" timeOffset="155280.69">10359 13208 929 0,'0'0'299'0,"-3"-7"-25"15,3 3-95-15,0 4-35 0,-4-6-11 16,4 6-21-16,0-8 3 0,0 8-4 0,0 0-30 15,-3-6-4-15,3 6 0 0,0 0-23 16,0 0 10-16,0 0-16 0,0 0-12 0,0 0-10 16,0 0 12-16,0 0-2 0,3 23 13 15,-3-15-39-15,1 0 16 0,-1 1-14 0,0-1-4 16,0 5 5-16,0-1-11 0,0-2 9 0,-1 5-22 16,1-7 1-16,-3 9 5 0,3-7-3 0,0 3 13 15,0-3-28-15,0 0 8 0,0-2-3 16,0 1-5-16,0-1-2 0,-3-1-9 0,3 1 14 15,0-1-1-15,0 0 1 0,0-4-19 0,0-3 19 16,0 10 2-16,0-3 5 0,0-7 11 16,0 6 14-16,0-6 11 0,0 3 1 0,0-3 14 15,-3 7-25-15,3-7 17 0,0 0-14 0,0 0-9 16,0 5 4-16,0-5-1 0,0 0 5 16,0 0-10-16,0 0 1 0,0 0-6 15,0 0 12-15,10 0-12 0,-10 0 5 0,0 0 24 16,17-3-22-16,-17 3-9 0,14-2-1 0,-1 2 8 15,-3 0-5-15,0 0 8 0,2-1-26 0,1 0 8 16,4-1-13-16,-7-1 13 0,6 2-1 16,-4 1-7-16,1 0-23 0,1-2 24 0,-4 1 4 15,0-1-15-15,1 2 22 0,-4-2-1 0,-7 2-9 16,16 0 52-16,-9-1-51 0,-7 1 0 16,10-4 9-16,-6 1-14 0,-4 3 12 0,6-2 3 15,-6 2-8-15,1-7 18 0,-1 7 3 0,3-4-8 16,-3 4-10-16,0-5-3 0,0 5 28 0,0-9-9 15,0 9 4-15,0 0-5 16,-4-7-3-16,4 7 4 0,0 0-4 0,0-4-2 16,0 4-2-16,0 0 4 0,-3-5 1 0,3 5 2 15,0 0 5-15,0-7-18 0,0 7 14 0,0 0-12 16,0 0 14-16,0 0 7 0,0 0-4 16,-3-3-24-16,3 3 18 0,0 0-10 0,0 0 18 15,0 0-1-15,0 0-1 0,0 0-9 0,0 0 19 16,0-7-6-16,0 7 21 0,0 0-5 15,0 0-29-15,0-7-4 0,0 7-3 16,0 0-1-16,0 0 24 0,0 0-5 0,0-5-3 0,0 5-7 16,0 0 12-16,0 0-22 0,0 0 9 15,0 0-15-15,0 0 11 0,0 0-8 16,0 0-1-16,0 0 22 0,0 0-19 0,0 20 16 16,0-11-1-16,3-1-9 0,-3 5 2 0,0-1-3 15,3 2 6-15,-2 3 2 0,2-3 8 0,-3 4-16 16,4-2-10-16,-4 2-2 0,3-2-18 15,0 2-13-15,-2-2-18 0,2 0-57 0,-3-4-109 16,0 3-175-16,0-4-332 0,3 2 74 16</inkml:trace>
  <inkml:trace contextRef="#ctx0" brushRef="#br0" timeOffset="155744.14">10161 13175 696 0,'0'0'286'0,"0"-7"-94"16,0 7-28-16,-3-3-33 0,3 3-1 15,0 0-20-15,0-7-23 0,0 7 11 16,0 0-19-16,0 0 8 0,0 0-13 0,0 0-17 16,7 13 9-16,-7-4-17 0,6 1 10 15,-3 1-16-15,1 3-30 0,3 1 23 0,-3-2-21 16,2 6 8-16,1 2 13 0,-4 2-10 0,5 1 2 16,-5-1-10-16,4 4-31 0,-4-1 10 0,1-1-50 15,-1 0-75-15,-3 2-151 0,6-2-482 16,-4 0 50-16,4-3 122 0</inkml:trace>
  <inkml:trace contextRef="#ctx0" brushRef="#br0" timeOffset="156233.79">11327 13255 711 0,'0'0'205'0,"0"0"-5"16,0 0-29-16,0 0-7 0,0 0-11 0,0 0-19 0,4-7-24 15,-4 7-18-15,9-2 0 16,-9 2 5-16,15-3-15 0,-6 1-28 0,-2 2-31 16,4 0-44-16,-1 0-66 0,3 0-130 0,1 0-492 15,-4 2 66-15,1 1 75 0</inkml:trace>
  <inkml:trace contextRef="#ctx0" brushRef="#br0" timeOffset="156446.88">11375 13446 957 0,'0'0'284'0,"0"0"-36"0,0 0-17 15,7-16-16-15,0 12-29 0,-1 0-22 0,1-2-10 16,4 5-24-16,-1-2-58 0,3-1-82 0,1 4-251 16,6-2-533-16,-2-1 111 0,2-2 48 15</inkml:trace>
  <inkml:trace contextRef="#ctx0" brushRef="#br0" timeOffset="157118.68">12195 13208 888 0,'-3'-6'292'15,"3"6"-29"-15,-7-5 6 0,4-1-49 0,-1 5-33 16,0-5-36-16,4 6 18 0,-3-7-18 15,0 5-5-15,3 2-16 0,-3-9-17 0,3 9-21 16,3-8 0-16,3 0-7 0,-2-1-3 0,3 1-13 16,0 1-21-16,0-3 16 0,3 2-10 0,4 1 5 15,-4-1-26-15,4 4 1 16,2-2 1-16,-1-1-12 0,-2 4-2 0,1 1 7 0,-1-1-7 16,1 1-6-16,0 2-10 0,-1 5 8 0,-2-1-8 15,-1 2-13-15,0 2-5 16,-2 0 1-16,1 3 4 0,-8 3-2 0,2-2-16 15,-6 6 8-15,-1 2 3 0,-3-1-11 0,-4 5-17 16,-2 2 25-16,-4-1-28 0,3-1 7 0,-3 0 9 16,1-5 9-16,4 1-15 0,-1-5 11 15,3 0 4-15,-1 0-2 0,2-5 10 0,2 0 6 16,0-2 12-16,3-1 5 0,-3 1 8 0,4-3-5 16,0-1-3-16,3-4 3 0,0 0 2 0,0 0-2 15,0 0-3-15,0 0 1 16,0 0 4-16,21-9-5 0,-21 9 0 0,10-4 3 0,-1 0 10 15,-2 4-28-15,1-3 8 0,-1-1 12 16,2 3 11-16,2-2-19 0,-4 3-2 16,3-1-12-16,-10 1 9 0,21 1 3 0,-8 0-7 15,1 2-3-15,-4 2-29 0,3-3-19 0,1 4-16 16,-1-4-21-16,2 5-30 0,-2 1-85 0,1-6-171 16,-1 4-426-16,2-4 104 0,-2 4-4 15</inkml:trace>
  <inkml:trace contextRef="#ctx0" brushRef="#br0" timeOffset="157621.1">12660 13173 885 0,'-3'-7'220'0,"-1"-1"8"0,1 5-51 15,0-2 4-15,0-2-17 0,3 7-15 16,-5-6-29-16,5 2 8 0,0 4-18 0,-3-7-5 15,3 7-10-15,0-8-18 0,0 8-11 0,8-3-2 16,-5 0 0-16,4-1-15 0,2 4-6 16,-2-2-7-16,4 1-5 0,-1-2-3 0,4 3-23 15,-4 0 3-15,3 3-3 0,1-2-18 16,-4 1-20-16,1-1 12 0,3 5-9 0,-5-5-16 16,2 6-1-16,-4 1 9 0,-3 0 2 0,2 0-20 15,-6 3-21-15,3-1 5 0,-6 3 1 16,0-3 27-16,0 4-2 0,-1-1 15 0,-2 2-15 15,-2-2 18-15,1-1-31 0,1-2 44 16,-1 2 12-16,0-3 1 0,3-1 27 0,-2-3 1 16,5 1 12-16,-2 2-4 0,0-2-1 0,-1-2 21 15,1 3-34-15,3-6 21 0,0-1-8 16,0 7-7-16,0-7 12 0,0 0 19 16,3 7-29-16,-3-7 5 0,7 2 0 0,-7-2-2 15,10 1 8-15,-6 1-6 0,-4-2-20 0,14 3 25 16,-5-1-15-16,-2-2-2 0,1 4 4 15,-1-1-15-15,2-2 13 0,-2 5-10 0,0-2-18 16,0 3 20-16,0-1 3 0,-4 1-10 0,1 3-5 16,-1-1 15-16,-3 2-3 0,0 0-10 15,-4 3 10-15,-2 1-15 0,-4 2-5 0,-4 1-5 16,-3-3-10-16,-4 2 7 0,-3 1-3 0,-3-3-22 16,0 0-18-16,-4-3-16 0,-7 3-23 15,-9-5-17-15,5 3-98 0,-12-3-118 16,13-3-424-16,6-2 140 0,4-3-26 0</inkml:trace>
  <inkml:trace contextRef="#ctx0" brushRef="#br0" timeOffset="162736.68">16869 9586 366 0,'0'0'97'0,"0"-5"18"15,0 5 59-15,0 0-15 0,0 0-1 16,0-5-14-16,0 5 7 0,0 0-23 0,0 0-3 16,0 0-4-16,3-7-11 0,-3 7 0 0,0 0-5 15,0 0-11-15,0 0-7 0,0 0-2 16,0 0-19-16,0 0 24 0,0 0-6 16,0 0-17-16,0 0-8 0,0 0 7 0,-7-1-22 15,7 1 5-15,0 0 2 0,0 0-10 16,-21 6-3-16,12-4 8 0,-2-2-7 0,1 6-4 15,-3-2-6-15,-5 1 4 0,0 1-18 0,-1 0-84 16,-5 2 3-16,3 0 22 0,-4 1 0 0,-1 1 9 16,2-1 12-16,-7 1 5 0,4 1-8 15,-4-1 6-15,3 3 7 0,-2-3-5 0,2 2 0 16,-2 1 8-16,8-4 0 0,-4 0-6 0,5 3 6 16,-3-2 12-16,0 0-17 0,4 0 10 15,2 1-5-15,-1-1 2 0,1-1 0 16,1 0-4-16,3-1 9 0,-3 2 6 0,4-3-6 15,-1 0-10-15,0-1 23 0,1 0-4 16,2 1-1-16,-5-1 13 0,5 0-21 0,1-1-5 16,-3 1 8-16,1-4 8 0,3 4-5 0,-1-4 12 15,-1 2 16-15,4-1-16 0,0-1-7 0,-2-1 7 16,1 4 11-16,4-3-8 0,4-2-11 16,-13 0 6-16,10 5 8 0,3-5-9 0,-11 2 9 15,11-2-8-15,-6 0-1 0,6 0-4 0,-7 3 10 16,7-3-3-16,0 0 6 0,0 0-8 15,-7 4-3-15,7-4 16 0,0 0-26 0,0 0 2 16,-7 1 1-16,7-1-3 0,0 0 7 16,0 0-32-16,0 0-1 0,0 0-20 0,0 0-23 15,0 0 13-15,0 0-1 0,0 0-32 16,0 0-42-16,0 0-35 0,0 0-82 0,17-8-477 16,-7 8 42-16,-2-1 68 0</inkml:trace>
  <inkml:trace contextRef="#ctx0" brushRef="#br0" timeOffset="163285.31">16085 9751 849 0,'0'-8'264'0,"0"8"-34"16,0 0 6-16,-3-5-31 0,3 5-16 0,0 0-20 16,0 0-15-16,-3-5-24 0,3 5 3 15,0 0-30-15,0 0-1 0,0 0-20 16,-14 8-3-16,4-5 6 0,3 4-24 0,0 0-5 0,-7 4 8 16,4 1-15-16,0 0-5 0,-7 2 4 15,7-3-12-15,-4 3-3 0,4-3 1 16,-1 2-9-16,-3-1 6 0,4-4-8 0,0 6-13 15,-1-5 11-15,2-1-6 0,2 0-5 16,0-4 6-16,0 3-6 0,3-1-8 0,-2-2 6 16,2 1-16-16,1-3 14 0,0 4-1 0,-4-4 7 15,7-2 1-15,-4 6 5 0,4-6-13 16,0 0 16-16,0 0-8 0,0 0-6 0,0 0-4 16,0 0-1-16,0 0 11 0,0 0 5 0,0 0-13 15,0 0 5-15,18 0-12 0,-18 0-3 16,10 0 12-16,0 1-14 0,-3 0-3 0,0 1 10 15,3 2 0-15,4-1-8 0,-4 1 5 16,0 0-4-16,4 1 9 0,-1-3-4 0,-2 6 2 16,-1-6-11-16,3 4 19 0,-2-4-3 15,-1 5-7-15,0-2-1 0,1 0 6 0,-1-1 4 16,-3 0-7-16,3-2-2 0,-3 2 12 0,0-2-7 16,-1 2 2-16,-2-1-13 0,3-1 11 15,-7-2-1-15,7 6-2 0,-7-6-10 0,10 1-11 16,-10-1-27-16,0 0-57 0,6 1-128 0,-6-1-635 15,0 0 98-15,0 0 43 0,0 0 125 16</inkml:trace>
  <inkml:trace contextRef="#ctx0" brushRef="#br0" timeOffset="165788.43">9047 14262 573 0,'0'-4'197'16,"0"4"0"-16,0 0-33 0,0-7 94 0,0 7-45 15,0 0-3-15,0 0-44 0,-3-5 3 0,3 5-28 16,0 0-18-16,0 0 2 0,0 0-15 15,0 0-5-15,0 0-15 0,-8 16-11 0,8-7 6 16,-3 1-9-16,3 0-19 0,-3 5 4 16,2 0-17-16,-2 1 2 0,3 0 5 15,-3 2-5-15,3 0 0 0,-3-1-18 0,2 1 5 16,1-1-4-16,-2 1-9 0,2 1-2 0,0-6-10 16,0 4-3-16,0-4-13 0,0-1 3 15,2 3-23-15,-2-4-31 0,1 2 5 0,2-2-38 16,-3-3-28-16,3 0-8 0,-2-1-28 0,2-1-49 15,-3-2-212-15,6 0-349 0,-2-1 83 16,-4-3 40-16</inkml:trace>
  <inkml:trace contextRef="#ctx0" brushRef="#br0" timeOffset="166416.26">9214 14308 578 0,'0'0'184'16,"3"-2"6"-16,-3 2-14 0,0 0-17 16,0 0-23-16,0 0-19 0,0 0 9 0,0 0-16 15,4 16-26-15,-4-10-12 0,0 0 5 0,0 6-3 16,0-2-12-16,-3 0-6 16,3 2-2-16,-1-1-21 0,1 1-2 0,-3-1 10 0,3 1-13 15,-3-2-5-15,0 4 0 0,2-4-21 16,1-2 29-16,0 2-8 0,-3-3 18 15,3 1-13-15,-3-2-12 0,3 2 9 0,0-4 1 16,0-4-8-16,-3 11-18 0,2-8 94 0,1 2-17 16,0-5 10-16,0 0-7 0,-3 5-16 15,3-5 2-15,0 0-7 0,0 0 5 0,-4 6-15 16,4-6-1-16,0 0-15 0,0 0 1 0,0 0-16 16,0 0 23-16,0 0-13 0,0 0-3 15,0 0-4-15,0 0-1 0,24-8-15 0,-17 5 6 16,0 1-11-16,3-1-21 0,0 1 19 0,1-3-9 15,2 4-9-15,-2-2-1 0,6-1 6 16,-4-1-5-16,1 0-6 0,-1 2-10 0,-2-1 0 16,3-3 13-16,0 4 5 0,-4-2-25 15,-3 1 20-15,2-2 5 0,2-1 0 0,-7 1 3 16,2 0 4-16,-2-1 11 0,-1 0 0 16,0 0 18-16,-3 1 13 0,0-2-3 0,-3 1 5 15,3-1 1-15,-4 0 7 0,1 0-13 0,-3 0 13 16,2 1 0-16,1-1-5 0,-4 5 12 15,6-1-14-15,-5-1-4 0,2 0 1 0,4 5-8 16,-9-2-3-16,9 2-2 0,0 0 8 16,0 0-6-16,-15 7-7 0,9-4-2 15,3 4-4-15,2-1 3 0,-2 2-7 0,0 0 2 16,3 3 8-16,0-2-13 0,0 1 8 0,0 4 2 16,0-3-72-16,3 2-9 0,0-1-9 0,-2 0 19 15,2 1-8-15,0-1-3 0,1 1 8 16,-1-5-18-16,4 4-18 0,-3 1-2 0,2-3-26 15,1 1-28-15,-1-2-57 0,2 1-99 0,2 0-463 16,0-4 96-16,1-2 62 0</inkml:trace>
  <inkml:trace contextRef="#ctx0" brushRef="#br0" timeOffset="166648.41">9802 14458 885 0,'3'-2'310'0,"-3"2"-39"0,0 0-17 0,0 0-37 16,5-5-20-16,1 2-23 0,-6 3-12 0,10-2-9 16,-3-3-22-16,4 5-21 0,2-2-21 15,0 0-20-15,1-2-35 0,0 4-62 0,6-2-75 16,-2-3-127-16,2 5-576 0,1 0 86 0,-1-3 47 15</inkml:trace>
  <inkml:trace contextRef="#ctx0" brushRef="#br0" timeOffset="167103.47">10414 14223 890 0,'-3'-2'274'16,"3"2"-15"-16,-7-5-3 0,1 3-98 0,6 2-42 15,-8-2-12-15,8 2-6 0,0 0-6 0,-17 4-8 16,11 2-7-16,-2 0-5 16,1 0-11-16,-2 7 11 0,2-1-26 0,0 3 10 15,3 0 3-15,1 1-31 0,0 1 6 0,2 0-9 16,1 0 6-16,0 0-11 0,4 0-17 15,-1-1 2-15,1-1 16 0,3-3-11 0,3 2-13 16,0-3 13-16,1-4-12 0,2 0-3 0,0-3 12 16,1-2-7-16,0 0 16 0,3-2-19 15,-4-4 11-15,5 1-8 0,0-4 3 0,-2-1-3 16,2 1-3-16,-2-4 3 0,2-3-15 0,-5 2-6 16,-3-4 1-16,1 2-14 0,-5 1-4 15,-2 0 23-15,-1 0-16 0,-3-1 8 16,0 3-3-16,-3-1-4 0,-1-1 14 0,-5 1 3 0,1 2-2 15,-5 2 2-15,-1 1 6 0,-3-2 19 16,-1 3-17-16,2 3 18 0,-2-4-3 16,2 7-2-16,-2-3-11 0,5 1 3 0,-4 2-2 15,6 2-39-15,-3-1-23 0,4 1-56 0,1 5-234 16,2-4-398-16,2 5 86 0,2-3 60 16</inkml:trace>
  <inkml:trace contextRef="#ctx0" brushRef="#br0" timeOffset="167581.04">11598 14230 821 0,'0'0'300'0,"0"0"-26"0,0 0-19 16,0 0-37-16,0 0-16 0,0 0-10 0,0 0-30 15,0 0-6-15,0 0 0 0,26-8-23 0,-15 4-8 16,-1 2-2-16,0 2-31 0,4-2-12 16,-1-3-19-16,1 4-46 0,0 1-22 0,-3 0-80 15,-1 0-105-15,0 0-64 0,0 6-566 0,-3-2 90 16,-1 4 69-16,-2 0 115 0</inkml:trace>
  <inkml:trace contextRef="#ctx0" brushRef="#br0" timeOffset="167776.27">11618 14489 706 0,'6'-6'228'0,"5"3"-39"0,-5-3-15 0,4-2-25 16,1 6 17-16,-1-4-48 0,0 1-23 15,4 1-14-15,-4 0-29 0,4 0-22 0,0 3-53 16,-1-2-59-16,1-1-125 0,3 2-464 0,0 4-2 15</inkml:trace>
  <inkml:trace contextRef="#ctx0" brushRef="#br0" timeOffset="168043.61">12407 14153 985 0,'0'0'269'15,"0"0"-26"-15,0 0-10 0,0 0-21 16,0 0-22-16,0 0-34 0,-9 13 8 0,9-3-21 16,0-2-2-16,0 5-29 0,-1-1 1 0,1 3-23 15,0 1-16-15,0 2 8 0,0 0-18 16,0 1-10-16,0 0-1 0,0-2-42 15,0 3-19-15,-4-5-36 0,8 3-38 0,-4 1-56 16,0-6-74-16,1 1-113 0,2-3-459 0,0-1 83 16,1-2 15-16</inkml:trace>
  <inkml:trace contextRef="#ctx0" brushRef="#br0" timeOffset="168652.65">12663 14123 980 0,'0'0'294'0,"0"-7"-22"0,0 7-32 15,0 0-20-15,0 0-10 0,0 0-18 16,0 0-33-16,0 0-18 0,-3 18-11 0,3-9-33 16,-3 4 8-16,3-3-10 0,-3 5 2 0,2 1-12 15,-2 1 7-15,0 0-25 0,0-1-14 16,2 1 16-16,-3-1-30 0,4 0-19 0,-3-4 1 15,3 2-3-15,-3-3-6 0,3-3 14 0,-4 4-23 16,4-3-6-16,0-1 13 0,0-2-5 16,0 1 13-16,-3-1 5 0,3-4-5 0,0-2 10 15,0 10 3-15,0-5-26 0,0-5 21 16,0 0-3-16,0 6-15 0,0-6-1 0,0 0 19 16,0 0-13-16,0 0-6 0,0 0-14 15,0 0 27-15,0 0-10 0,0 0 13 0,0 0-10 16,0 0-13-16,0 0 16 0,0 0-14 0,0 0 6 15,0 0 2-15,24-9-10 0,-20 7-2 16,5 0-4-16,-2 0-4 0,4 0-3 0,-1-2-2 16,4 4-18-16,-1-2 2 0,0-3-20 0,-1 4-3 15,1-1-7-15,4-1 9 0,-4 1-4 16,-1-1 0-16,1 0 15 0,0-2-8 0,1-1 16 16,-4 3-3-16,1-2 31 0,-4 0 8 15,2-1 17-15,-2-1 6 0,1 0 2 16,-5 2 5-16,1-4 3 0,-1 3 2 0,-3-2-4 0,0 0 1 15,0 1 17-15,0 0-1 0,-3-3-5 16,2 6-5-16,-2 0-3 0,3-3 1 0,-3 3 12 16,3 4-31-16,-8-6 6 0,8 6-1 15,0 0-14-15,0 0 7 0,-10 8-6 0,10 1-1 16,-3-1-9-16,3 7 11 0,0 0-8 0,0 3 3 16,0 1-11-16,0-1-10 15,0 5-22-15,3 1 1 0,1 2-32 0,-1 1-6 0,0-2-74 16,-3 2-71-16,-3 0-190 0,6-2-466 0,-3 0 102 15,0-6 60-15,0 2 122 16</inkml:trace>
  <inkml:trace contextRef="#ctx0" brushRef="#br0" timeOffset="172000.98">8938 13916 616 0,'0'0'197'15,"0"0"-22"-15,0 0-4 0,-1-2-30 0,1 2 5 16,0 0-18-16,0 0-18 0,0 0-18 16,11-6 8-16,-11 6-6 0,10 0-4 0,-10 0-13 15,13-2-3-15,-5 2 3 0,-8 0 2 0,20 0-12 16,-6 0 10-16,-1 2-19 16,1-2-22-16,0 0 21 0,6 0-4 0,-3 0 9 15,4 0-8-15,0 1-3 0,2 2 10 0,1-3-117 16,0 2 30-16,1-2 13 0,-2 0-12 15,7 0 7-15,1 1 13 0,0-2 5 0,-1-1-8 16,1 2 21-16,0-4-28 0,0 4 4 0,4 0 14 16,-4-2 2-16,3 2-2 0,-3-3 12 15,0 1-33-15,2 0 23 0,-2 0 3 0,0 1-1 16,0-4-1-16,-1 5-6 0,-2-1 7 0,3 0-7 16,-5-1 5-16,2-1 16 0,2 2-19 15,-2-1 11-15,-1 1-5 0,1-3 2 16,-1 2-15-16,-2 1 13 0,2-1-8 0,-1-3 13 15,-2 5-21-15,1 0 13 0,2-1-8 0,-3 1 9 16,1-1-12-16,-2-1-4 0,1 2 0 16,0 0 15-16,0-3-8 0,-1 3 42 0,5 0-42 15,-4 0 1-15,3 0-1 0,-2 0 3 0,5 0 0 16,1 0 5-16,-3 3-2 0,-2-3-1 16,1 0-4-16,1 0 10 0,2-3-8 0,-5 6-11 15,2-6 22-15,-3 3-14 0,4 0 13 0,-5 0 3 16,1-1-8-16,3 2-13 0,-2-2 3 0,2 2 10 15,-4-1 3-15,8 3 18 16,-7-3-29-16,4 2-12 0,-1-1 20 0,-2 0-3 0,5-1 19 16,-2 5-26-16,3-3 10 0,-1 1-20 15,1-1 7-15,-3 1 10 0,5-1 14 16,-5-1-19-16,2 2 1 0,1 0-11 0,0-2 21 16,-4-1-3-16,3 5 2 0,-2-4-1 0,-4-1-12 15,0 1 6-15,3 0-5 0,-6-1 0 16,3 2 8-16,0-2 4 0,0 2-4 0,0 0-6 15,-4-2-9-15,4 3 14 0,-3-3 14 0,-1 0-22 16,1 0-9-16,0 0 12 0,1 0 6 16,0 0 0-16,1 0-9 0,-2 0 30 0,2 0-32 15,-2 0 18-15,3 0-18 0,-4 0-2 16,4 0 2-16,-2 0 24 0,2 0-21 0,-4 0 2 16,4 1-7-16,0-1 18 0,0 0 15 15,-4 0-23-15,1 0-5 0,3 0-6 0,-5 3 6 16,2-3-5-16,0 0 15 0,-1 0-2 0,1 0 7 15,0 0 8-15,-1-3-28 0,4 3-1 16,-3-1 14-16,-1 1-6 0,3 0-7 0,-2-2 15 16,0 1-15-16,-1-3 7 0,1 2 21 0,0 1-23 15,-1-1-13-15,0-3 21 0,-2 5 4 16,2-1-14-16,-3-2-1 0,3-1 3 0,-5 4 2 16,1-2 1-16,1 1 4 0,-3-1 1 0,0 0-8 15,-1 0 5-15,2 1 0 0,-2 1 2 16,4-1 1-16,-4 0 2 0,-1 1 3 15,1-3-6-15,0 1-7 0,1 2 5 0,-1 0 10 16,1-1-4-16,-4 1 22 0,5-1-33 0,-5-4 15 16,3 4 3-16,1 1-21 0,-4 0 3 15,4-3 10-15,-4-1-8 0,0 4-7 0,1-2 13 16,-1 1-1-16,0 1-17 0,-4-1 12 0,-6 1 3 16,15-1-5-16,-9-2 3 0,-6 3-1 15,10-2 3-15,-10 2-2 0,0 0-14 0,14 0 14 16,-14 0-16-16,0 0 13 0,10 0 7 0,-10 0-12 15,4 6 18-15,-4-6 4 0,3 6-19 0,1-1 17 16,-3 2-20-16,2 0 7 16,-3-1 3-16,0 5-2 0,3-2-16 0,-3 2 10 15,3 4 6-15,-3 0 4 0,0 2 8 0,3-1-15 16,-2 3-10-16,2-2 30 0,-3 5-10 16,0-3 11-16,3 5-24 0,0 1 13 0,-2 0-15 15,2-1 10-15,1 1 5 0,-4-1-5 0,4-2-3 16,-1 1 9-16,0 2-12 0,0 0 22 15,1 0-19-15,-1-1 3 0,0 0 13 0,0-4-13 16,2 4-5-16,-2-4 2 0,0 1-2 0,1 0 5 16,-1-1 16-16,-3-2-27 0,3 0 1 15,-2 1 8-15,2-5-9 0,-3 3 14 16,3-2 5-16,-3 0-19 0,3-1 16 0,-3-1-12 0,0-5 17 16,0 6-15-16,0-5 15 0,0 0-10 15,0-1 0-15,0 0 15 0,0-1-4 16,1-2-19-16,-1 2 5 0,0 0-2 0,-1-2-7 15,1-5 45-15,0 9-36 0,0-9 8 0,0 5-7 16,0 1-1-16,0-6 13 0,0 0-22 16,0 8-9-16,0-8 26 0,0 6-20 0,0-6 10 15,0 4-10-15,0-4 15 0,-3 7-18 0,3-7 5 16,-3 5 15-16,3-5-4 0,-3 4 4 0,3-4-4 16,-4 6-11-16,4-6 8 0,-6 3 2 15,6-3 3-15,-7 4 5 0,7-4 16 16,-11 3-24-16,5-2-2 0,6-1 8 0,-11 0-1 15,11 0 3-15,-14 0 3 0,7 0 2 16,7 0-2-16,-20-1 0 0,7 0-3 0,1-1 18 16,-1-1-18-16,0 2-5 0,-4 1 13 0,3 0-6 15,-3-2 1-15,3 1-13 0,-3 0 10 16,1-2 3-16,-5 3-13 0,3-3 15 0,2 3-2 16,-2 0-8-16,1-1 2 0,0 1 1 0,0 0-1 15,0-1-2-15,-1 1 3 0,2-1 2 0,2 1-5 16,-3 0 5-16,3-4 0 0,0 4-23 15,-3 0 21-15,4 0 2 0,0 0 3 0,-2 0 7 16,2 0-5-16,-1-1-12 0,-2 0-9 16,1 1 9-16,2-2 12 0,-5 2-10 15,2 0 13-15,1 0-18 0,-1 0 2 0,-2 0-7 16,2 0 13-16,-2 2-1 0,-2-2 1 0,3 1 2 16,-4 0-8-16,0-1-4 0,1 0-4 15,0 5 14-15,-1-3-3 0,-2 1 15 0,2-3-10 16,-3 4-5-16,0-3 0 0,4 1 6 0,-5-1 1 15,1 2-9-15,4 0-3 0,-4-2 7 0,0-1-4 16,0 4 12-16,0-2-8 0,-2-1-2 16,5 2-2-16,-4 0 4 0,1-2-12 0,1 2 5 15,-1-3 0-15,0 1 2 0,0 4 31 16,-1-5-38-16,3 1-3 0,0 0 8 16,-1-1 0-16,2 0 8 0,1 0 12 0,-4 4-20 0,7-3-8 15,-4 0 23-15,0-1-10 0,1 1-2 16,-3 0 10-16,1-1-8 0,2 2 17 15,0-2-11-15,-4 0-6 0,0 0 12 0,0 0-14 16,3 0 7-16,-3 0 0 0,-3 0-2 0,3 0-1 16,0 0 11-16,-3 0-3 0,0 0-20 15,2 0-3-15,-5 3 11 0,5-3-1 0,-2 1 11 16,-3 0 10-16,2 1-16 0,-3-2-4 0,1 1 45 16,3 2-40-16,-1-2 2 0,-5 2-10 0,5-3 10 15,-3 4-21-15,0-2 1 0,-3-1 33 16,-1 2-21-16,4 0 19 0,-3-2-19 15,-6 2-10-15,6-3 11 0,-4 1 7 0,0 3 8 16,0-1-23-16,4 1 22 0,0-2-9 16,0 0 0-16,3 0-9 0,-2 3 22 0,2-3-21 15,3 2-3-15,-3 0-2 0,4 0 15 0,-1-1 0 16,4 0 5-16,1 2-12 0,2-3-9 16,-3-1 17-16,3 5-14 0,2-5 18 0,1-1 8 15,1 5-26-15,-3-3 3 0,6 1 3 0,-7-3-3 16,4 3 15-16,0-3 5 0,-3 1-23 0,3 0 19 15,-4 1-14-15,0-2-7 0,1 0 10 16,-3 0-10-16,1 0 15 0,-2 0 0 0,1 0-15 16,-1 0 7-16,0 0 1 0,-3 0-6 15,5 0 16-15,-1 0-11 0,-1 0-7 16,0 0 2-16,0 0 0 0,1 0-4 0,-1 1 19 16,-1-1-2-16,5 0-15 0,-4 3 5 0,4-2-10 15,-4 2 7-15,4-3 18 0,-4 0-5 16,6 5 26-16,-2-3-39 0,-1-1-7 0,0 1 5 15,2 2 12-15,1-3-2 0,0 1 3 0,-1-1-8 16,4 2 12-16,-1-2 19 0,2 2-21 0,0-3-2 16,-3 0 4-16,4 4-4 0,-2-4-6 15,-1 2-15-15,2-2 18 0,0 1 0 16,-3 0-7-16,4-1 4 0,-1 2 3 0,-3 1-10 16,0-2 2-16,3 2 11 0,-4-3-1 15,2 4-7-15,-4 0 0 0,3 0 10 0,-1-2 0 16,2 2-10-16,-2 1 3 0,0-3-8 0,2 3 4 15,-1-2 4-15,0 1 2 0,3-1-3 16,0 0 11-16,0 1-13 0,4-1 0 0,0-3 12 16,-1 1-19-16,-1 3 17 0,5-2 5 0,-4-1 5 15,11-1 1-15,-13 0-11 0,6 4 2 16,0-3 4-16,7-1-9 0,-11 0 47 0,11 0-39 16,0 0-2-16,-13-1-6 0,6-3 9 0,7 4-9 15,-10 0 19-15,10 0-16 0,-7-4 13 16,7 4-6-16,-7-4-14 0,4 1 12 15,3 3 6-15,-7-7-14 0,6 4-2 0,-2-1 10 16,3-3-5-16,-3 4 11 0,3-4-11 0,0-1-15 16,-3 1 28-16,2-1-16 0,1-2-10 15,0 2 6-15,0-4 2 0,1-1 8 0,2 1-11 16,-6-1 3-16,6-4 5 0,0 2-2 0,-3-3 4 16,0-2-7-16,3-2 6 0,-3-3 78 15,0 0-17-15,1 0-11 0,-2-1-5 0,1-5-7 16,0 5-6-16,-6-9-2 0,3 2 2 0,-1-1-7 15,1-1 15-15,-1 1-15 0,1 0-6 0,-4 3-12 16,4 4 10-16,-1-2-13 16,1 4-10-16,-1 0 11 0,1 6 1 0,0-2 17 15,-1 3-19-15,1 1 3 0,-1 4-6 0,1 1 11 16,0-1-10-16,2 1-6 0,1 4 4 16,-3-1-6-16,3 1 0 0,-3 0-3 0,3 1 0 15,-3 2 9-15,2-1-6 0,1-1 5 0,0 2-5 16,-3 0-8-16,3-2 18 0,0 7-15 0,-3-8 15 15,3 5-5-15,-3-3-10 0,2 0-2 16,1 6 17-16,0-9-10 0,-4 6-3 0,4 3 21 16,0-9-25-16,0 9 14 0,0-6-4 0,0 6-16 15,-3-8 13-15,3 8-10 16,0-3 10-16,0 3-5 0,0 0 5 0,0-7-5 16,0 7 7-16,0 0-12 0,-3-7 18 0,3 7-16 15,0 0 10-15,0 0-4 0,3-4-1 0,-3 4-2 16,3-4 18-16,-3 4-10 0,11-5-24 15,-7 3 29-15,2-1-13 0,4-2 10 0,1 3-8 16,2 0-4-16,1 0 1 0,0-2 14 0,6 1-13 16,4-1 2-16,3 0-7 0,4 3-3 15,10-4 16-15,0 4-11 0,0 0 3 0,7-1 0 16,-4 4-8-16,17 0-18 0,5 0-12 0,-1 4-31 16,0 1-18-16,-3 2-57 0,3-9-130 0,3 11-622 15,0 0 105-15,-3-2 74 0,-4-4 113 16</inkml:trace>
  <inkml:trace contextRef="#ctx0" brushRef="#br0" timeOffset="176214.72">15894 9893 565 0,'0'0'169'16,"0"0"8"-16,0 0-88 0,-10 0-4 0,10 0-16 15,0 0-3-15,0 0 24 0,0 0-34 0,0 0 24 16,0 0-3-16,0 0 20 0,0 0-31 15,0 0-12-15,0 0 20 0,0 0-20 0,0 0-3 16,0 0 3-16,0 0 82 0,0 0-21 0,0 0-5 16,0 0-15-16,0-7-1 0,0 7-14 15,0 0-4-15,0 0-6 0,0 0 9 0,0 0-20 16,0 0-13-16,0 0 3 0,0 0-3 0,0 0-8 16,0 0 3-16,0 0-10 0,0 0-6 15,0 0 6-15,0 0-16 0,0 0-12 16,0 0 23-16,3 20-14 0,-3-11 6 0,0 1-8 15,0-1-7-15,0 7 2 0,0-3 5 16,-3 0 1-16,3 4-4 0,-3-1-4 0,3 1 10 16,-4 0-6-16,4-1-9 0,-4 1 4 0,1 0-66 15,3-3-7-15,0-2 12 0,-3 2 18 0,2-3-5 16,1 2 10-16,-3-2-2 0,3-3 2 16,0-1-8-16,-3 3 26 0,3-4 0 0,0-2 8 15,0 2 10-15,-3 3-8 0,3-5 8 0,0-4 13 16,0 10 0-16,0-8-13 0,0-2 5 15,0 9 13-15,0-9 15 0,-1 4-20 0,1-4-8 16,0 0 11-16,0 0-19 0,0 0-17 16,0 0-9-16,0 0-22 0,0 0-38 0,0 0-44 15,0 0-70-15,0 0-71 0,0 0-481 16,0 0 31-16,0 0 117 0</inkml:trace>
  <inkml:trace contextRef="#ctx0" brushRef="#br0" timeOffset="178443.55">21015 11048 501 0,'0'-8'187'0,"3"2"-21"0,-3 6-4 0,0-8-98 16,0 8 7-16,0-7-2 0,0 7 8 16,4-5 0-16,-4-1-26 0,0 6 31 15,0-7-23-15,0 7-13 0,3-7 10 0,-2 4-4 16,-1 3-1-16,0-8-15 0,0 8 2 0,6-7-2 16,-6 6-13-16,0 1 5 0,4-7 0 15,-1 3 5-15,0-2-17 0,0 4 2 0,-3 2 0 16,8-7 7-16,-5 1-4 0,1 6-8 0,-4 0-1 15,6-10 19-15,-3 9-26 0,-3 1 8 16,4-6 15-16,-4 6-12 0,3-2-11 16,-3 2 10-16,4-6 5 0,-4 6-9 0,0 0 12 15,0 0-5-15,7-3-13 0,-7 3 2 0,0 0-1 16,0 0-9-16,0 0 6 0,0 0-3 16,0 0 5-16,7 11 7 0,-7-4-1 0,0 3-24 15,0 2 21-15,0 1 10 0,-3 2-16 0,2 7 13 16,1-2-4-16,-3 3 4 0,0 4-20 15,-1-1 0-15,0 4 20 0,1-3-30 0,0-2 10 16,-1 0 0-16,4 0-3 0,-3-7 39 0,0 3-21 16,2-2-15-16,-2-3 2 0,0 0 24 0,3-5-37 15,-4 2 14-15,4-3-14 0,0-1 19 16,-3 0 17-16,2-2-2 0,1 0 8 16,0-2-11-16,0 2 26 0,0 0-23 0,-3-4 13 0,3-3 10 15,0 8-10-15,0-2 12 0,0-6 1 16,0 6-27-16,0-6-1 0,0 0 79 15,0 5-11-15,0-5-7 0,0 0-18 0,0 0-23 16,0 0-16-16,0 0-30 0,0 0-39 0,0 0-89 16,0 0-584-16,0 0-20 0,0 0 22 15,0 0 101-15</inkml:trace>
  <inkml:trace contextRef="#ctx0" brushRef="#br0" timeOffset="183449.48">9327 15205 578 0,'0'-6'179'0,"0"6"69"16,0 0-25-16,0 0 2 0,1-8-10 16,-1 8-30-16,0 0-19 0,0 0-5 0,0 0-89 15,-1-4-3-15,1 4-2 0,0 0-21 0,0 0 8 16,0 0-11-16,0 0-2 0,0 0-5 15,-17 8 10-15,10-2-23 0,-3 1 3 0,-1 5-16 16,-2 1 5-16,0 2 6 0,-1 2-1 16,0 1-5-16,0 0 1 0,-3 4-6 0,0 0-5 15,7-2 18-15,-4-2-13 0,4 4-4 16,3-3-6-16,-4-2 20 0,5 3-20 0,2-5-5 16,1 0 13-16,0 2-8 0,3-2-3 0,0-2-10 15,0-1 3-15,3-2 7 0,0-2 14 16,1 2-16-16,2-3 10 0,2-2-13 0,2-2-12 15,-3 1 17-15,3-3 8 0,1-2-13 0,2-3 6 16,-2 4 10-16,2-3-16 0,-3-2 3 16,4 1-6-16,-4-2 11 0,1-1 3 15,-4-1-6-15,2 4-7 0,-5-2 13 0,2-1-21 0,-5-1 8 16,2 1 12-16,-3 2-9 0,-4 0-1 16,1-3 3-16,-3 1 2 0,-1 4-5 15,0-4 14-15,-1 3 22 0,-2 0-31 0,1 1 8 16,-2-1 0-16,4 2 1 0,0 1 4 0,-2-1-18 15,1 1 3-15,8 1-3 0,-10-4-22 16,10 4-16-16,0 0-3 0,-13 0 5 0,13 0-25 16,0 0-66-16,0 0-39 0,0 0-121 0,0 0-445 15,0 0 88-15</inkml:trace>
  <inkml:trace contextRef="#ctx0" brushRef="#br0" timeOffset="183931.66">9618 15270 793 0,'0'0'228'0,"0"0"-5"15,-21 9-24-15,18-5-20 0,-7 0-17 0,3 0-22 16,0 6-9-16,-1-3-26 0,-1 0-3 15,2 1-20-15,0 2 0 0,-4-3 5 0,5-1-20 16,-1-1-1-16,0 2-7 0,4 0-5 16,-7-2-3-16,6-1-20 0,1 1 15 15,-1-1-5-15,1 0 7 0,0 0 4 0,3-4-6 16,-4 4-5-16,4-4 5 0,0 0-13 0,0 0-43 16,0 0-24-16,0 0 22 0,10 3-1 0,-10-3-10 15,0 0 0-15,22-8 5 0,-10 5 8 16,-2 2-1-16,2-2 6 0,1 3 3 0,1 0-11 15,2-2 3-15,-4 4 15 0,4-2-8 0,-2 3-4 16,-1-1 12-16,1 1-23 0,0 4 18 16,-4-4 0-16,4 4 0 0,-7-2-8 0,2 3 18 15,-2 1-17-15,-4-1 14 0,-1 2-7 0,-4 0 0 16,-1 5 11-16,-4-2-4 16,-3 0-9-16,-4 4 12 0,-2-2-10 0,-2 2 5 15,2-3-8-15,-5 0 9 0,4 1-17 0,0-1 6 16,-4-3-13-16,5 2-5 0,1-4 0 0,2-1-18 15,-1-3-12-15,4 0-47 0,0-3-90 16,3-2-81-16,-1 0-466 0,2-2 28 0,3-5 112 16</inkml:trace>
  <inkml:trace contextRef="#ctx0" brushRef="#br0" timeOffset="184164.77">9464 15331 737 0,'0'0'325'0,"-3"-7"-49"0,3 7-10 0,0-8-17 15,0 8-19-15,-1-3-35 0,1 3-16 0,7-7-18 16,0 5-10-16,-3-3-10 0,6 1-18 16,0 0-13-16,4-1-15 0,2 2-11 0,2-4-5 15,0 4-15-15,2-4-7 0,4 2-14 0,3 0-20 16,0 0-38-16,-6 3-52 0,6-1-84 15,-6-2-166-15,3 5-505 0,0-1 41 0,-1-2 159 16,-2-1-23-16</inkml:trace>
  <inkml:trace contextRef="#ctx0" brushRef="#br0" timeOffset="184431.57">10096 15462 806 0,'0'0'225'0,"0"0"-25"16,7 1-24-16,-7-1-17 0,0 0 25 0,13-5-45 15,-5 1-24-15,-2 1 5 0,4-3-15 16,1-1-15-16,3 2-3 0,-1-2-21 0,4 1-25 15,-2-1-23-15,1 2-38 0,2 1-29 0,-2-1-38 16,-2 4-136-16,3-2-519 0,-3-1 56 0,0 3 92 16</inkml:trace>
  <inkml:trace contextRef="#ctx0" brushRef="#br0" timeOffset="184869.93">10616 15220 1046 0,'-3'-5'305'0,"-1"-2"-23"0,-3 5-19 0,4-3-104 16,-4 2-26-16,0 1-8 0,0-3-4 15,7 5-27-15,-13 4-4 0,13-4-5 0,-14 4 2 16,3 3-39-16,5 0 11 0,2 3-13 0,-2 1 3 15,0 4-8-15,4 1-16 0,-1 2-2 0,3-3 11 16,0 3-4-16,3-1-14 0,2 1 2 16,4-3-8-16,-5 2-2 0,6-2 2 15,1-2-8-15,-1-1 16 0,3-2 8 0,1-2-18 16,-1 2-8-16,1-3 7 0,3-4-9 16,-3-2 9-16,-1-1-7 0,2-1 8 0,-2-4-8 15,4-2 10-15,-6-1-15 0,2 0-5 0,1-2 20 16,-4-5-15-16,-3 3 20 0,3-3-7 0,-6-1-8 15,2 0-3-15,-5 0-9 0,-1-1 24 16,-1 0-22-16,-2 1-3 0,0 3 16 0,-4-2-11 16,-1 1 16-16,-1-1-11 0,-1 4 21 0,-4 1-36 15,3 0 31-15,-2-1-18 0,-1 6-8 16,1-2 1-16,-1 1-14 0,1 6-25 16,1 0-13-16,-1 0-85 0,0 4-122 0,2 0-471 15,4 2 7-15,-2-2 90 0</inkml:trace>
  <inkml:trace contextRef="#ctx0" brushRef="#br0" timeOffset="185414.72">11528 15313 890 0,'0'0'300'0,"0"0"-21"0,0 0-26 15,0 0-22-15,0 0-24 16,0 0-38-16,0 0-3 0,0 0 3 0,28-5-26 16,-28 5-27-16,14 0-6 0,-4-2 0 0,-3 1-15 15,7-3-21-15,-4 4 0 0,3-2-25 16,1 2-19-16,-1 0-60 0,-1-1-57 0,1 1-77 15,1 1-364-15,-1 1-227 0,-3 1-13 0,1 1 134 16</inkml:trace>
  <inkml:trace contextRef="#ctx0" brushRef="#br0" timeOffset="185592.08">11641 15448 980 0,'-6'3'276'0,"6"-3"-15"16,0 0-25-16,0 0-16 0,0 0-31 0,0 0-9 16,0 0-11-16,0 0-24 0,24-10-11 15,-11 6-29-15,1 0-26 0,3-3-10 0,4 2-31 16,-1-4-76-16,7 1-82 0,-2 2-331 0,8-5-363 16,1 0 103-16,0 1 78 0</inkml:trace>
  <inkml:trace contextRef="#ctx0" brushRef="#br0" timeOffset="186151.52">12770 15058 821 0,'0'0'241'0,"-14"0"-21"0,14 0-36 15,-14 0 8-15,4 1-38 0,0 6-16 0,0-1-2 16,-5 2-21-16,2 2 69 0,-4 1-20 15,3 4-23-15,0 2-16 0,1-1-15 0,-4 1-7 16,7 4-6-16,0-2 5 0,-1 1-33 0,1 0 6 16,3 0-14-16,4-3-7 0,0 1 20 15,-1-3-30-15,4 0-16 0,0-5 2 0,4 5-4 16,-1-5-8-16,3-2 10 0,1 1-2 0,0-4-8 16,4-2 2-16,-1 1-30 0,0-8 18 0,4 4 4 15,-4-3-17-15,4-2 23 0,-1-2-13 16,-3-3-5-16,1 2 3 0,-4-1-6 15,-1 0 6-15,1-1-3 0,-3 0 7 0,-1-2-9 16,-3 3 2-16,0 0 0 0,-3-1 0 16,-4 3 2-16,3-3-7 0,-3 5 10 0,-2-2-5 15,-2 2-2-15,-2 0-3 0,2 4 12 0,-3-2-14 16,1-1 4-16,2 4 3 0,1 0-18 16,0 0-12-16,-1 0-16 0,11 0-13 0,-13 4-10 15,10-1-39-15,3-3-15 0,-3 5-92 0,3-5-640 16,9 3 90-16,-2-3 48 0,-7 0 116 15</inkml:trace>
  <inkml:trace contextRef="#ctx0" brushRef="#br0" timeOffset="186605.97">12886 15116 857 0,'0'0'253'0,"0"0"-30"0,4-1-16 0,-4 1-20 15,0 0-20-15,0 0-16 0,0 0-26 16,0 0-10-16,0 0-7 0,0 0-11 0,-15 16-18 16,12-13-2-16,0 4-8 0,-4 3 0 15,4-3-10-15,-4 1-13 0,3 2-2 0,-2-3-1 16,2 1-12-16,1 2 0 0,-1-3-21 16,1 1 3-16,-1-1-16 0,4-1 8 0,-3-2 1 15,3-4 14-15,0 8-17 0,0-4 2 0,0-4 2 16,0 0 14-16,3 6-11 0,-3-6 0 15,0 0 6-15,11 0 4 0,-11 0-10 0,0 0 29 16,16-3-19-16,-16 3-4 0,14-7 14 0,-7 7-17 16,-3-3 3-16,5-2 7 0,-1 5-18 15,-1-3 2-15,2-1-7 0,-2 4-10 0,1-2 20 16,2 1-10-16,-3 1-5 0,3 0 3 0,-10 0 12 16,14 1-13-16,-5 1 8 0,-1 2-2 15,-1-1-3-15,-1 2 3 0,1-2-1 16,-4 5-12-16,1 1 7 0,3-1 6 0,-7 2-16 15,0 2 3-15,0-2 0 0,0 0-6 0,-3 2-2 16,-2-1 0-16,-1-1-7 0,-1 4-6 16,-3-3-17-16,-1-1 12 0,1 1-13 0,0 0-15 15,-3-1-23-15,2-2-33 0,1-1-52 0,-4-1-94 16,4-2-504-16,0-4 58 0,0 0 90 16</inkml:trace>
  <inkml:trace contextRef="#ctx0" brushRef="#br0" timeOffset="186827.44">12753 15166 877 0,'6'-7'318'0,"-3"6"-37"0,-3 1-30 16,8-9 5-16,-5 6-33 0,4-2-21 15,-1-2-12-15,5 4-27 0,0-2-19 0,2-1-3 16,4 1-29-16,0-2 6 0,3-2 2 0,2 1-23 15,5 0-2-15,-4 1-21 0,4 2-30 16,1-1-31-16,0-1-39 0,2 3-61 0,-3-5-130 16,-2 5-656-16,-1-3 89 0,-1 6 57 0,-5-3 141 15</inkml:trace>
  <inkml:trace contextRef="#ctx0" brushRef="#br0" timeOffset="189405.78">9201 16048 442 0,'3'-6'223'0,"0"4"69"0,1-3-3 16,-1 1-48-16,0-1-16 0,-3 0-5 0,4 1-7 15,-4 4-4-15,4-9-40 0,-1 7-18 0,-3 2 11 16,1-5-29-16,-1 5-16 0,0 0-6 0,3-6-14 16,-3 6-26-16,0 0 4 0,0 0 7 15,0 0-34-15,-21 17 9 0,14-5 1 0,-7 5-17 16,4 2-10-16,-6 4 2 0,1 2-7 15,2 3 10-15,-1-1-13 0,0 2 2 16,1 2 9-16,6 1-16 0,-3 0 2 0,3-2-2 16,3-2-18-16,0-2 3 0,2-5 9 0,4 0-17 0,2-1 10 15,0-2-5-15,0-3-10 16,2-1 8-16,4-2-6 0,1-2 21 0,-1-2-3 16,0-3-18-16,4-3-5 0,-4 1 26 0,3-3-36 15,1-3 28-15,-3-1-7 0,2-1-1 16,-2-2 6-16,-1-2-8 0,1-2 7 0,-5 3-7 15,0-3 10-15,-2-2-18 0,-1 2-10 0,-3 0 11 16,-3 0-11-16,3-1 10 0,-6 0 8 16,2 1-18-16,-3 3 10 0,0-2 13 0,-3 2-16 15,0 1 1-15,-1 1 0 0,1 2-11 16,-3 1 18-16,2-1 1 0,-2 4-6 0,3 0 3 16,2 0-16-16,8 0-2 0,-19 5-21 0,15-3 1 15,-3 2-19-15,6 0-22 0,-2 1-16 16,3-5-64-16,-3 7-241 0,6-3-391 0,4-1 46 15,-7-3 143-15</inkml:trace>
  <inkml:trace contextRef="#ctx0" brushRef="#br0" timeOffset="189792.45">9474 16174 936 0,'0'0'290'0,"4"-4"-24"0,-4 4-36 0,3-7-25 15,1 5-16-15,2-3-17 0,1 3-11 16,3-3-20-16,0 2-13 0,0-1-21 0,1 2-9 16,-1-1-32-16,3-1-4 0,-1 2-6 0,1-3-5 15,1 2-25-15,-1 1 15 0,1-2-5 16,-4 3-3-16,3-2-10 0,-2 0-8 0,-4 1 21 15,0 0 0-15,-1 1 0 0,2-3 12 0,-8 4-7 16,0 0 0-16,7-2-20 0,-7 2 25 0,0 0-13 16,0 0-12-16,-4 14 7 15,-2-10-5-15,-2 3 7 0,5 2 14 0,-4 0-18 16,0 4-14-16,1-1 1 0,-2 2 5 0,2 1-8 16,2 1 16-16,-2 1-3 0,2 2-3 15,1-1 3-15,3 1 1 0,-4 4-17 0,4-1-12 16,0-3-10-16,0 3 7 0,0-2-18 0,4 1-14 15,-1-2-30-15,-2-1-12 0,2 0-17 16,0-2-75-16,0-1-75 0,0 0-391 0,1-2-133 16,-4-2 31-16,3 0 133 0</inkml:trace>
  <inkml:trace contextRef="#ctx0" brushRef="#br0" timeOffset="190030.24">9454 16437 770 0,'3'-6'310'0,"0"2"-24"0,-2 0-14 0,5-3-39 16,1 1-8-16,3 0-36 0,1-2-22 16,3 0-14-16,2 0-7 0,5-1-10 0,0 0-29 15,2 2-4-15,4-6 7 0,1 7-26 0,6-3-12 16,-3 2-36-16,3-1-39 15,-6 2-43-15,2 1-61 0,1 2-26 0,-4 0-364 16,1-1-291-16,-1 3 53 0,1-2 105 0</inkml:trace>
  <inkml:trace contextRef="#ctx0" brushRef="#br0" timeOffset="190251.45">10239 16274 775 0,'5'-7'330'0,"-5"7"-46"0,3-5-33 16,-3 1-10-16,0 4-24 0,7-7-45 0,-1 2 10 15,1 0-29-15,1 0-17 0,1 0-18 16,1 1-26-16,1 0-38 0,-1 1-26 0,3-1-51 16,2 0-54-16,-2 2-74 0,1-2-118 0,-1 2-532 15,2 0 87-15,1-1 58 0</inkml:trace>
  <inkml:trace contextRef="#ctx0" brushRef="#br0" timeOffset="190661.11">10694 15973 573 0,'-3'-3'243'0,"3"3"-41"15,-7-3-10-15,7 3-5 0,0 0-26 0,-21 6 1 16,9 1-37-16,-3 1 6 0,-1 5-1 16,-2 1 60-16,2 1-32 0,-5 3-14 0,3 4-6 15,-2-1-15-15,3 1-13 0,3 2-16 0,0 1-7 16,1 0-2-16,6-1-19 0,-3-2 11 16,6 0-38-16,1-3 14 0,3-1-17 15,3 1 8-15,0-4-21 0,1-3 5 0,4 1 0 0,1-6 0 16,1 0-5-16,1-5 5 0,-1 2-2 15,3-2-18-15,1-4 2 0,-3-2 13 16,3 2-15-16,-4-3-3 0,-1-1 8 0,2 0 10 16,-4-2-23-16,0-1 15 0,-4 1-5 0,-3 1-7 15,3-1-1-15,-3 1 4 0,-3 1-6 16,0-1 0-16,-4 0-3 0,1 0-2 0,-2 3-5 16,1-3 7-16,-3 4 16 0,1-1-16 0,1 0-12 15,1 1-11-15,0 2-7 0,7 1-36 16,-9-2-26-16,9 2-23 0,0 0-35 0,0 0-72 15,-11 3-172-15,11-3-384 0,0 0 36 16,0 0 98-16</inkml:trace>
  <inkml:trace contextRef="#ctx0" brushRef="#br0" timeOffset="191116.13">10838 16113 926 0,'0'0'330'0,"3"-5"-89"15,-3 5 28-15,0 0-98 0,0-7-7 0,0 7-18 16,0 0-23-16,0-3-11 0,0 3 1 0,0 0-3 16,0 0-33-16,0 0-16 0,0 0 6 15,0 0-13-15,-3 19-16 0,3-13 6 0,-3 1-32 16,3 0 4-16,0 1 7 0,0-2-13 16,0 1 5-16,0 0-15 0,0 1-5 15,0-2-13-15,0-2 18 0,0-4-13 0,0 9 3 16,0-3 13-16,0-2-6 0,0-4-7 0,3 6 7 15,-3-6 19-15,0 7 2 0,0-7-3 16,3 2 13-16,-3-2-7 0,0 0 7 0,10 0-10 16,-10 0 20-16,0 0-2 0,0 0-16 0,0 0-17 15,18-2 7-15,-18 2-12 0,10-2 12 0,-10 2 3 16,7-2 0-16,-7 2-11 0,14 0 3 16,-14 0-5-16,13 0 3 0,-13 0 12 0,14 4-15 15,-10-2 0-15,5 1 0 0,-5 0-2 0,3 3-4 16,-3-4 4-16,2 4 2 15,-2-1 0-15,-1 1 10 0,0 1-10 0,0 0-8 16,-3 2-2-16,-3 0-3 0,0 2 3 0,-1 2-10 16,-2-1-6-16,-1-1-12 0,-4 2-1 15,1-1 1-15,-4-1 10 0,4-1-44 0,-3-2-7 16,2 3-11-16,-2-4-56 0,3-1-25 0,-4-3-124 16,4 0-483-16,3-3 87 0,-3-3 56 0</inkml:trace>
  <inkml:trace contextRef="#ctx0" brushRef="#br0" timeOffset="191306.96">10838 16030 862 0,'0'-6'323'0,"0"6"-9"16,0-7-9-16,0 7-44 0,0-7-25 0,0 7-37 15,3-6-12-15,-2 1-5 0,2 2-36 16,3-1-3-16,-6 4-25 0,12-5-26 0,-3 4-18 15,-2 0-5-15,7 1-51 0,0 0-43 0,9 0-90 16,2 1-763-16,5 0 84 0,4 0 77 16,4 2 103-16</inkml:trace>
  <inkml:trace contextRef="#ctx0" brushRef="#br0" timeOffset="191747.87">11823 16160 839 0,'0'0'328'0,"-7"-4"-19"15,7 4-24-15,-7-5-42 0,7 5-28 0,-1-6-5 16,1 6-36-16,1-7-5 16,3 2-16-16,2 2-22 0,1-3 4 0,0 2-19 15,0 0-24-15,3-1-26 0,0 0-7 0,0 3-43 16,4-1-24-16,-4 1-36 0,4 1-40 16,-4 1-144-16,1 1-281 0,2 1-318 0,-6 3 110 15,3 0 59-15</inkml:trace>
  <inkml:trace contextRef="#ctx0" brushRef="#br0" timeOffset="191905.01">11881 16316 698 0,'3'-11'236'15,"-3"11"-21"-15,4-10-10 0,2 5 33 0,-2-2-21 16,6 1-20-16,-3 0-25 0,3 1-21 0,4-1-51 15,0 1-59-15,3-2-87 0,-1 4-354 16,5-2-324-16,0 1 46 0,6-2 89 0</inkml:trace>
  <inkml:trace contextRef="#ctx0" brushRef="#br0" timeOffset="192516.55">12674 16031 1054 0,'-7'-2'315'0,"0"-3"-41"0,1 4-16 16,2-5-7-16,4 6-43 0,-7-4-22 15,3 1-12-15,4 3-20 0,-6-9-23 0,6 6-6 16,0-3-17-16,0 6-14 0,3-11-2 16,0 6-5-16,1 2-17 0,0-3-1 0,-1 2-8 15,1-1-7-15,2 2-3 0,1-1-18 16,1 1 13-16,1 1-17 0,-2 1 6 0,-7 1-1 16,17 1-11-16,-7 1-5 0,0 1 2 15,1 2-20-15,-4 1-5 0,3-1 2 0,-3 2-4 16,0 4-24-16,3-1 34 0,-4 1-24 0,-2 3-15 15,-1-3 29-15,1 4-29 0,-4 0-13 0,-4-3-2 16,1 3 7-16,0 2 9 0,-1-5-6 16,-3 4-6-16,-2-1 4 0,1-3 7 0,1 1 3 15,-3-5 10-15,-1 3 15 0,2-4 11 16,-1 0 2-16,3-1 10 0,-4-1 6 16,4 1 12-16,-2-3-5 0,1 1 10 0,2-3-4 15,2 3 2-15,4-4 12 0,-10 2-12 0,4 1 18 16,6-3-11-16,-5 2-7 0,5-2-3 15,-6 3-12-15,6-3 22 0,0 0-20 0,0 0 3 16,0 0 0-16,0 0-21 0,0 0 18 0,27-3 8 16,-27 3-19-16,18-1-7 0,-9 1 8 15,1-1-10-15,1 1 2 0,-1-2 5 0,0 2-7 16,5 0 10-16,-2 2-21 0,1-1 13 0,2-1-2 16,-4 1-1-16,4 2-4 0,-2-2-19 15,-1 1-28-15,1 1-27 0,0 0-22 16,-1-1-68-16,-2 2-103 0,2-1-366 0,-3 0-166 15,4 1 36-15,-7-1 138 0,3-2 28 0</inkml:trace>
  <inkml:trace contextRef="#ctx0" brushRef="#br0" timeOffset="202378.87">27141 4504 332 0,'-10'0'115'0,"10"0"-2"0,0 0-11 15,-10-1-9-15,10 1 9 0,0 0-89 0,0 0-3 16,0 0 21-16,-11 0-3 0,11 0-15 15,0 0 97-15,0 0-10 0,0 0 2 0,0 0-2 16,-10 0-3-16,10 0-10 0,0 0 8 16,0 0-24-16,0 0 4 0,0 0-1 15,0 0-5-15,0 0 13 0,0 0-21 0,0 0-2 16,0 0 3-16,0 0-19 0,0 0 21 0,-10 0-18 16,10 0-12-16,0 0 24 0,0 0-14 15,0 0-8-15,0 0 15 0,0 0-100 0,0 0 21 16,0 0-3-16,0 0 24 0,0 0-19 0,0 0 13 15,34 0-5-15,-34 0 26 0,13 0-13 0,-13 0 15 16,15 0-30-16,-6 0 12 0,-2 0 16 16,3 0-6-16,1 0 9 0,2 1 7 0,3-1-1 15,-4 2-27-15,5-2 33 0,0 3-10 0,0-3 5 16,3 0-26-16,1 0 31 0,0 1-25 16,0 0 12-16,-1-1-18 0,4 0 16 15,-3 0 0-15,1 5 7 0,0-5-5 0,1 1-20 16,-1-1 20-16,1 0 6 0,1 1-9 0,-3 1 9 15,2-1-16-15,4 0 12 0,-3 2-9 16,1-3 5-16,-1 0 17 0,-1 0-9 0,4 1-4 16,-2-1 9-16,-1 0 2 0,3 0-18 0,4-1 10 15,-1 1 6-15,1 0-16 0,0 0 10 16,3-3-12-16,2 3 23 0,-2-2-21 0,-1 2 5 16,1 0 10-16,0-2 1 0,1 1-24 0,-1 1 19 15,0 0-11-15,3 0-13 0,-1 0 23 16,-2 0 1-16,0-1-24 0,6 2 6 15,1-1 2-15,0 0 12 0,-7 0 11 0,1 3-20 16,-1-3-8-16,0 1 7 0,3 0 14 0,-3-1-11 16,2 0 3-16,-1 3-8 0,1-3 7 15,5 0-9-15,-1 0 4 0,-2 0-2 0,3 0 18 16,-4 0-10-16,4 0 5 0,-7-3-13 0,1 3-11 16,-4 0 22-16,3-1-9 0,-3 0 24 0,0-1-6 15,0 1-7-15,2 1-10 0,-2 0 15 16,-3-1-24-16,3-2 9 0,1 1-3 0,-6 2 5 15,2-1 0-15,-5 1-5 0,4-1 13 0,-3 1-16 16,2 0 3-16,-3-3 6 16,0 3-22-16,0 0 14 0,-1-2-6 0,0 1 8 15,0 1 0-15,1 0 3 0,-1 0-6 0,0-2 8 16,-1 1 8-16,-3 1-5 0,-1 0 7 0,3-3-15 16,-6 3-10-16,0-1 25 0,-1 0-15 15,1 1 0-15,-4-2 3 0,0 2 25 0,-10 0-26 16,18 0-7-16,-12-1 18 0,-6 1 10 0,13 0 15 15,-13 0-25-15,11 0 3 0,-11 0-11 16,10 0 23-16,-10 0 5 0,7-1-25 0,-7 1-21 16,0 0 44-16,0 0-13 0,11 1-8 0,-11-1-5 15,0 0-5-15,0 0-3 0,0 0 1 16,0 0-21-16,0 0-23 0,0 0-3 16,0 0-66-16,0 0-28 0,0 0-90 0,0 0-44 15,-27 1-76-15,20-1-423 0,-4 2 129 0,11-2 9 16</inkml:trace>
  <inkml:trace contextRef="#ctx0" brushRef="#br0" timeOffset="202877.18">29708 4431 619 0,'0'0'271'0,"-7"-3"11"0,7 3-34 16,-3-3-12-16,3 3-26 0,0 0-8 16,-1-7-15-16,1 7 5 0,0 0-41 0,-6-5 10 15,6 5-31-15,0 0 3 0,0 0-15 16,0 0-33-16,0 0-1 0,0 0-2 0,0 0-8 16,0-4-17-16,0 4 4 0,0 0-7 0,0 0-11 15,0 0-4-15,18 0-3 0,-18 0-6 0,16 2 1 16,-5-2 23-16,2 0-36 0,1 2 7 15,3 1-2-15,1-2-10 0,4-1 2 16,-2 3-2-16,-1-2 8 0,1 3-6 0,1-3 6 16,0 1-9-16,-1-1-1 0,2 1-4 0,-3 2 1 15,-2-3 12-15,0 1-7 0,-3 1 3 16,0-2-16-16,-1-1 7 0,0 1-4 0,-2 1 10 16,-4-1-8-16,2 0 8 0,1 2-3 0,-5-3-23 15,-5 0 31-15,13 1-16 0,-6-1-2 16,-7 0 3-16,11 2-13 0,-11-2 15 0,8 0-3 15,-8 0 4-15,5 1-1 0,-5-1-8 0,0 0 3 16,11 5-8-16,-11-5 14 0,0 0 1 0,6 0-7 16,-6 0 8-16,0 0-16 15,0 0 8-15,2 4 5 0,-2-4-12 0,-16 12 2 16,3-1 12-16,-8 6-4 0,-20 9-13 0,-14 13-11 0,-6 2-86 16,-21 3-218-16,10 3-589 0,-6-1 128 15,-14-6 33-15,-32 8 70 0,-6-6 130 16</inkml:trace>
  <inkml:trace contextRef="#ctx0" brushRef="#br0" timeOffset="212629.08">10171 16235 442 0,'0'0'203'0,"0"0"-35"16,-3-4 4-16,3 4-8 0,0 0-5 16,0 0-1-16,-6-4-107 0,6 4 21 15,0 0-13-15,0 0 7 0,-4-4-12 0,4 4 20 16,0 0-17-16,0 0 14 0,0 0-7 0,0 0-25 15,0 0-6-15,0 0 16 0,-3-3-36 16,3 3 7-16,0 0 6 0,0 0-8 0,0 0-8 16,0 0 5-16,0 0-2 0,0 0 7 0,0 0-17 15,0 0 10-15,0 0 7 0,0 0-12 16,0 0-3-16,0 0 3 0,0 0-11 0,19 0 88 16,-11-3-1-16,-8 3-20 0,13 0 5 0,-6 0-18 15,-7 0-2-15,18-1-5 0,-9 0 12 16,1-1-28-16,-10 2 5 0,15-2 6 0,-6 1-11 15,-2 1 3-15,-7 0-14 0,15-2-1 16,-9 0 12-16,-6 2 0 0,14 0-15 0,-14 0-8 16,10-1 8-16,-10 1 2 0,0 0 13 15,10-1-20-15,-10 1 5 0,0 0 5 0,0 0-5 16,8 1-13-16,-8-1-3 0,0 0-35 0,0 0-1 16,0 0-30-16,0 0-51 0,-4 7-77 15,4-7-338-15,-4 5-205 0,4-5 36 0,-7 7 128 16</inkml:trace>
  <inkml:trace contextRef="#ctx0" brushRef="#br0" timeOffset="-212288.58">21479 12101 460 0,'0'0'167'0,"0"0"-24"0,0 0-12 16,0 0-1-16,0 0 1 0,0 0-19 0,0 0-91 16,-3-4 27-16,3 4-17 0,0 0 7 15,0 0 85-15,0 0 3 0,0 0-3 0,0 0-13 16,0 0-11-16,0 0 17 0,0 0-19 16,0 0-15-16,0 0 0 0,0 0 0 0,0 0-3 15,0 0-5-15,0 0-20 0,0 0 0 0,0 0-3 16,0 0-5-16,0 0-8 0,0 0 3 0,0 0-12 15,0 0 11-15,-6 12-14 16,2-3-3-16,-2 4 18 0,-1 2-15 0,-1-2-3 16,-1 5-3-16,-1 5 1 0,-1-2 4 0,1-1-89 15,3 5 11-15,-7 0 6 0,7 0-4 0,-3-2 8 16,0-3 15-16,3 4-3 0,0-2 8 16,1-2 10-16,-1-4-5 0,-1 1-5 0,5 0 0 15,-4-2-10-15,4-3 25 0,-3 1 0 0,5-3 6 16,-2-2-6-16,-1 0 8 0,1 2-2 15,-1-3-9-15,4 1 14 0,-3-3-1 16,3 0 9-16,-3 0-11 0,3-5 2 0,-1 9-7 0,1-9 5 16,0 3-28-16,0-3-23 0,0 0-26 15,4 5-51-15,-4-5-36 0,0 0-130 16,0 0-425-16,0 0 45 0</inkml:trace>
  <inkml:trace contextRef="#ctx0" brushRef="#br0" timeOffset="-210469.75">24013 12962 307 0,'0'0'115'0,"-3"-6"13"0,3 6 59 15,0 0 0-15,-3-5-8 0,3 5-15 16,0 0-26-16,0 0 5 0,-2-8-20 16,2 8 5-16,0 0-5 0,-1-2-3 0,1 2-12 15,0 0 2-15,0 0-13 0,0 0 8 0,-2-7-8 16,2 7-30-16,0 0-11 0,0 0 5 16,0 0-89-16,0 0 8 0,0 0-11 0,0 0 13 15,-3-3 5-15,3 3 1 0,0 0-19 0,0 0 10 16,0 0 9-16,0 0-4 0,0 0-7 15,-6 16 8-15,2-8 15 0,1 3-5 0,-1 3-21 16,-3-1 13-16,0 10 1 0,1 0-6 0,-1-3 20 16,-4 4-4-16,4 5 7 0,-2-7-21 15,-1 8 39-15,-1-3-25 0,4 0-8 0,0-4 12 16,-2 2-4-16,4-4 12 0,-1 0-10 16,-1-4-8-16,4-1 6 0,-4-1-9 0,4 0 11 15,-1-5-5-15,0 0 5 0,4 0 3 16,-3-2-8-16,0-1 10 0,2 3 3 0,-2-5-3 15,3 1 5-15,-3-2 3 0,3 2-6 0,0-6 34 16,-3 9-25-16,3-7 17 0,0-2-18 16,0 0 3-16,-2 8-8 0,2-8 6 0,0 0-8 15,0 0-1-15,0 0 1 0,0 0-6 0,0 0 6 16,0 0 13-16,0 0-32 0,0 0 14 16,0 0 40-16,0 0-27 0,0 0-44 15,-9-15-21-15,9 15 13 0,0 0-74 0,0-5-61 16,0 5-44-16,3-5-518 0,1 3 17 0,-4 2 109 15</inkml:trace>
  <inkml:trace contextRef="#ctx0" brushRef="#br0" timeOffset="-205539.85">9259 17021 780 0,'0'0'215'0,"0"-8"-28"0,0 3 0 16,0 5 59-16,0-10-11 0,0 4-15 0,0 1-20 16,0-1-26-16,-3-1-5 0,3 3-26 0,-4-1-7 15,3-2-8-15,-2 1-72 0,3 2-43 0,-6-2 10 16,3 2 8-16,-1 1-3 15,-2-1-20-15,6 4 15 0,-12-2-5 0,2 2-6 16,10 0 6-16,-20 4-5 0,10 0 2 0,0 1-7 16,-1 1-8-16,-2 2 3 0,3 2-1 15,-1 1 8-15,1-1-25 0,3 1 0 0,0-1 5 16,3 2-6-16,1-1 29 0,0 0-31 0,3 2-8 16,0-2 1-16,3-1-3 0,1-1-6 0,3-2 6 15,-3 2 5-15,5-2 16 0,-2-2-11 16,4-1 2-16,-1-1 14 0,-3-3-6 0,6 0-5 15,-3 0-5-15,0-3 18 0,-3-1-15 0,4 1 15 16,-1-2-8-16,0-1 3 0,-2 2 8 16,1-3 2-16,-2 0 13 0,-1 3-5 15,2-2 15-15,-5 2 0 0,1 0-8 0,-1 1 3 16,-3 3 8-16,4-5-16 0,-4 5 14 0,6-4-14 16,-6 4-5-16,0 0 3 0,0 0-10 15,0 0 7-15,0 14-15 0,-3-6 30 0,3 4-27 16,-3 1 15-16,-1 2-13 0,4 3 2 0,-3-1 11 15,0 1-8-15,3-1-13 0,0 2 3 16,-1 0-15-16,5-2-8 0,-4 1-13 0,6-1 2 16,-2 0-40-16,-1-1-36 0,1 1 33 0,3-3-82 15,-1-5-105-15,1 1-506 0,0 1 76 16,1-4 49-16</inkml:trace>
  <inkml:trace contextRef="#ctx0" brushRef="#br0" timeOffset="-204868.94">9570 16992 931 0,'-3'-5'307'0,"3"-1"-43"0,-3 1 12 15,3 5-40-15,-5-9-34 0,2 5-35 0,-1 1 9 16,4 3-32-16,-12-4-19 0,8 3-2 15,4 1-13-15,-18 1-10 0,9-1-13 0,-2 4-13 16,1-1-2-16,0 1-11 0,3 2-7 16,-4 0 2-16,2 0-2 0,2 1-26 15,3 3 16-15,-3-1-9 0,3 1-4 0,1 0 2 16,0 0-2-16,3 0 5 0,0 1-28 0,3 0 17 16,0 1-7-16,4-2 0 0,-3 0-3 15,6 2-4-15,-3-2-9 0,3 0 3 0,1 1 16 16,2-3-19-16,-2 2 1 0,2-2 12 0,-3 1-12 15,4 0 2-15,-4-2 5 0,0 0-7 16,4 2-11-16,-7-3 6 0,3 2 2 16,-2-2-3-16,1 0 8 0,-2 1 13 0,0 0-18 0,-3 0-3 15,-1 1-4-15,1-1 7 0,-7 2 5 16,2 0 8-16,-2 1-18 0,-4-2 7 16,0 3-12-16,0-2 12 0,-3 0-2 0,0-2 6 15,3 0-14-15,-3-1 13 0,2-1-10 0,-2-1 5 16,0-1 10-16,0 0-10 0,3-3 0 15,7 0-10-15,-16-4-3 0,12-1 3 0,-3-1 0 16,6-2 20-16,1-1-23 0,-3-3 3 0,6-1 10 16,-2-3-18-16,2-1 13 0,4 1 5 15,0-4-18-15,3 0 13 0,-3 1 2 0,3 0 3 16,0-1 0-16,-3 2 13 0,4 0-16 0,-1 1 1 16,-3 2 15-16,3 0-11 0,-3 1 6 0,-1-1 10 15,-2 2-11-15,-1 1 1 16,1 2 5-16,-1-1-13 0,-3 1 13 0,0 0-3 15,-3 0-13-15,2-1 9 0,-5 3 1 0,2-2 6 16,-2 3-8-16,0 0 3 0,-2 0-18 16,1 2 4-16,0-2 4 0,-4 1-3 0,2 2 0 15,2 1-6-15,0-1-4 0,7 4-13 0,-11-1-44 16,11 1-25-16,-10 1-28 0,10-1-55 16,0 0-124-16,-3 4-567 0,6 2 116 15,-3-6 36-15,4 10 120 0</inkml:trace>
  <inkml:trace contextRef="#ctx0" brushRef="#br0" timeOffset="-204676.12">9740 17141 706 0,'4'1'292'0,"-4"-1"-62"16,0 0-20-16,7 4 10 0,-7-4-36 15,0 0-15-15,0 0-20 0,11-1-26 0,-11 1-8 16,10-3-10-16,0 1-8 0,-3 0-15 0,3 0-5 15,4-3 2-15,2 4-20 0,2-3-31 0,-1 1-5 16,4-3-56-16,2 4-34 0,5-5-104 16,-2 3-272-16,2-2-338 0,-1 0 136 0,4 1 5 15</inkml:trace>
  <inkml:trace contextRef="#ctx0" brushRef="#br0" timeOffset="-204111.34">10616 16766 668 0,'-3'-4'248'0,"-1"0"-18"0,4 4-25 0,-7-4-23 15,7 4-1-15,-7-3-40 0,7 3-3 16,0 0-17-16,-21 7-3 0,12 0-19 0,2 1-4 16,-4 5-21-16,1 3 75 0,0 3-21 0,-1 2-10 15,-2 4 4-15,6 3-29 16,-4 0-4-16,2 1 1 0,2-1-19 0,0-3-14 16,4-1-6-16,-1-5-2 0,0 0-3 0,4-1-11 15,-3-2 6-15,3-2-5 0,0-2 0 0,3-2-3 16,-2 1-5-16,6-3-7 0,-3-2 12 15,2-2-5-15,4-2-10 0,-2-2 18 0,-8 0-15 16,19-5-6-16,-12 2 11 0,4-3-16 0,-5 0-3 16,1-2 14-16,0-1-21 0,-4 1-5 15,1-2 5-15,0 1-3 0,-1 0 1 0,-3 0-14 16,-3 0-9-16,3 2 2 0,-4-1-3 0,0 2-12 16,-2 1 4-16,2 0 4 15,-3 1-37-15,1 3-7 0,-2-2-36 0,8 3-31 16,-13-1-18-16,13 1-63 0,-7 3-195 0,7-3-364 15,0 0 54-15,0 0 105 0</inkml:trace>
  <inkml:trace contextRef="#ctx0" brushRef="#br0" timeOffset="-203676.5">10808 16873 739 0,'-4'-6'243'0,"1"4"-5"0,3 2-38 0,-8-5-5 16,8 5-34-16,-3-4-13 0,3 4-20 16,-3-4-20-16,3 4 7 0,0 0-38 0,0 0-13 15,0 0-13-15,0 0 10 0,0 0-7 0,24 4-15 16,-17-2-11-16,3 0 8 0,0-1 2 16,-3-1-20-16,3-1 15 0,-10 1-20 0,21-2 5 15,-12 0-5-15,-1 2 7 0,-1-1 13 0,-7 1-27 16,16-4 19-16,-11 1 11 0,1 3-5 0,-2-6 17 15,2 5-7-15,-6 1-5 16,4-6 0-16,-4 6 10 0,3-4-13 0,-3 4 77 16,3-5-15-16,-3 5-10 0,0 0-14 0,0 0 1 15,0 0-3-15,0 0-10 0,0 0-8 16,-17 14-5-16,11-6-18 0,3 0 3 0,-2 3 10 16,-1 5-8-16,-1-1-5 0,4 2-10 0,-1-1 5 15,1 2-10-15,0 0 18 0,-2 3-34 16,2-1-7-16,3 1-3 0,0-1 3 0,-3 1-21 15,3-3-17-15,0 0-32 0,3 0-12 0,-3 0-8 16,3-4-53-16,-3 1-80 0,0-3-146 16,0 0-422-16,5-2 28 0,-5-3 138 15,0 1-2-15</inkml:trace>
  <inkml:trace contextRef="#ctx0" brushRef="#br0" timeOffset="-203471.7">10752 17131 906 0,'0'0'304'0,"-3"-5"-20"0,3 5-35 15,0 0-27-15,-3-3-14 0,3 3-37 0,0 0-2 16,10-6-20-16,-10 6-16 0,14-1 5 0,-7 0-28 16,3 1-10-16,1-3-13 0,2 3-23 15,4 0-36-15,-4-1-8 0,5 1-66 0,2-6-115 16,1 5-684-16,6 1 95 0,1-5 47 15,2 2 60-15</inkml:trace>
  <inkml:trace contextRef="#ctx0" brushRef="#br0" timeOffset="-203043.56">11967 16915 680 0,'-8'-3'313'16,"8"3"-29"-16,0 0-13 0,-3-4-48 15,3 4-13-15,0 0-16 0,0 0-25 0,14-7-18 16,-7 4-15-16,2 1-3 0,-2-2-18 0,4 0-15 15,-1 1-3-15,0-1-23 0,-2 4-15 16,2-2-48-16,0 0-34 0,-10 2-52 0,17 3-58 16,-11-3-102-16,-2 3-577 0,2 5 85 0,-5-3 62 15</inkml:trace>
  <inkml:trace contextRef="#ctx0" brushRef="#br0" timeOffset="-202875.26">11956 17123 703 0,'-7'-6'238'16,"7"6"-20"-16,0 0 0 0,0-6-39 0,0 6-3 15,4-7-12-15,2 1-23 0,-3 0-5 0,5 1-13 16,-1-1-34-16,2 2-7 0,3 0 8 16,-2-2-44-16,6 1-59 0,-5 1-89 0,2 2-252 15,1 1-383-15,-1-2 43 0,2 2 103 16</inkml:trace>
  <inkml:trace contextRef="#ctx0" brushRef="#br0" timeOffset="-202235.67">12582 16738 883 0,'-4'-7'261'15,"4"7"-34"-15,0 0-17 0,-4-4-25 16,4 4-21-16,0 0-11 0,0-4-25 0,0 4 8 15,4-6-13-15,-4 6-18 0,11-2-11 0,-2 0-12 16,-2 1 5-16,1 0-13 0,2 1-22 16,0 0-14-16,1 1-10 0,2 2 0 0,-3 2-28 15,1-2-15-15,2 3 15 0,-3-2-8 0,-2 3-17 16,1-1-1-16,-5 3 13 0,2-2-5 16,-2 4 8-16,0-3-21 0,-4 2 1 0,-4 0 30 15,3 0-39-15,-2 0 16 0,-3-1-2 16,-1 1 14-16,1-2-1 0,-2 0-1 0,1-1 3 15,1 1 43-15,2-2-20 0,-2-2 15 16,2 2-5-16,0-1-5 0,1-1 25 0,-1-1 3 16,1 2-5-16,3-5-2 0,-3 4-1 0,3-4-2 15,0 0 5-15,0 0-15 0,3 7 4 16,-3-7-12-16,7 1 0 0,-7-1 0 0,14 1-8 16,-8 2 6-16,1 0-6 0,0-3 5 0,4 4-15 15,-4 0 8-15,2 0 5 0,2 1-11 16,-4 0-7-16,3 1 10 0,-4-1-2 0,2 2 2 15,-1 0 13-15,-1 0 2 0,-3 1-15 16,-2-1 6-16,2 3-22 0,-7-1 6 0,1 1-2 16,0 0 9-16,-4 1-27 0,-4 1 30 15,-2-1-18-15,3-3 10 0,-7 0-7 0,3 1-3 16,-3-3 8-16,0-1 3 0,0-2-16 0,4-1 0 16,-2 0 0-16,2-2-28 0,-1-2 7 15,4 2-17-15,0-4-46 0,-1 0 2 0,5 1-36 16,5-4-48-16,-2 2-136 0,6-2-417 0,-2 1 41 15,5-3 135-15</inkml:trace>
  <inkml:trace contextRef="#ctx0" brushRef="#br0" timeOffset="-201952.82">13050 16695 657 0,'0'-7'272'0,"0"7"-50"0,0-7 1 0,0 7 7 15,0 0-43-15,0-7-5 0,0 7-28 16,0 0-14-16,0-4-17 0,0 4-2 0,0 0-24 16,0 0-2-16,0 0-16 0,0 0-5 0,0 0-10 15,3 22-2-15,-3-8-11 0,0 7-3 16,0 4 60-16,0 6-8 0,0 7-26 0,0 17-69 15,-3 2-135-15,0 8-756 0,3-5 131 16,0 3 87-16,3-3 56 0</inkml:trace>
  <inkml:trace contextRef="#ctx0" brushRef="#br0" timeOffset="-198564.7">25780 13616 312 0,'4'-7'128'16,"-4"4"5"-16,3-2 5 0,0-3-43 0,1 5 10 16,-3-4 5-16,2 2-79 0,0 0 4 0,0-2 9 15,-2 3-11-15,2-2 90 0,-3 1-13 16,3 0-5-16,0 0 8 0,0-2-19 15,-2 4 6-15,2-3-10 0,1 2 4 0,-4-1-17 16,3-2-8-16,-3 7 16 0,4-6 4 0,-4 3 6 16,0 3-13-16,3-9-13 0,0 8 0 15,-3 1-87-15,1-7 18 0,-1 7-10 0,3-5 15 16,-3 5 6-16,3-3 9 0,-3 3-25 0,0 0 7 16,3-7 9-16,-3 7-6 0,0 0 13 15,0 0-16-15,1-3 6 0,-1 3-16 0,0 0 11 16,0 0-19-16,0 0 11 0,0 0 3 0,0 0-8 15,3 18-1-15,-6-10 4 0,3 6 12 16,0-3-13-16,-4 6 8 0,1 1 10 16,0-1-15-16,-1 6 5 0,1 2-5 0,-4 0 3 15,0 6-1-15,0 0-2 0,0 0 66 0,-2 1 13 16,1 1-10-16,1-1-12 0,0-4-19 16,-2 4 0-16,1-7 6 0,2-1-11 0,2 0 8 15,-2-5-3-15,2 1-23 0,1-2 8 0,-2-2 3 16,2-4-11-16,0 1-5 0,0-1 15 0,0-3 6 15,2-1-13-15,-2 4 0 0,3-6 10 16,-3 1-3-16,3 0 6 0,-3 0 4 0,3-4 6 16,0 4 3-16,0-7-11 0,-1 6 0 15,1-6-2-15,-3 5 2 0,3-5 13 16,0 0-11-16,0 5-14 0,0-5-9 0,0 0-1 16,0 0 1-16,0 0 11 0,0 0-18 0,0 0 13 15,0 0-13-15,0 0 8 0,0 0-6 0,0 0-2 16,0 0 0-16,0 0 0 0,0 0-15 15,0 0-1-15,0 0 1 0,0 0-8 0,0 0-13 16,0 0 0-16,0 0-15 0,7-15-33 0,-7 15-67 16,3-2-85-16,-3 2-478 0,4-5-64 15,-4 5 48-15,0 0 106 0</inkml:trace>
  <inkml:trace contextRef="#ctx0" brushRef="#br0" timeOffset="-196285.26">9515 17866 166 0,'0'0'79'16,"0"0"-43"-16,7-11 33 0,-7 11 0 0,3-4-15 15,-3 4-8-15,0 0 36 0,0 0-23 16,-3-10 25-16,3 10-94 0,-3-5 25 0,3 5 11 15,0-7 53-15,0 7 37 0,0-6 14 16,0 6 8-16,0-7-17 0,0 7-85 0,3-6 15 16,-3 6 8-16,-3-8 89 0,3 8 1 0,0-7-6 15,-1 3 3-15,1 4 2 0,0-10-43 16,-3 6 21-16,0 0-4 0,0-2-98 0,-1 0 14 16,1-1-18-16,-5 1 3 0,-1-3 6 15,2 3-1-15,0 2 0 0,-4-2-10 16,1 3 2-16,0-1-2 0,-4 1-20 0,1 3-1 15,-1 0 18-15,0 1-15 0,-3 3 6 0,0 1-4 16,0 2 6-16,4 0 10 0,-2 2-11 16,2 0-4-16,2 3 0 0,-2 0 20 0,6 0-26 15,1 2 8-15,-2-2-2 0,5 1-19 0,-1-1 14 16,4-2 2-16,0 1 13 0,4-1-26 16,-1-2 3-16,0 0 12 0,5-1-20 0,-1-2 26 15,0-1-13-15,2-3 12 0,2 1-7 16,-1-2-12-16,0-2 17 0,1 1 15 0,2-3-15 15,-2 1-2-15,-1-3 2 0,0 1-2 16,-3-1-1-16,3 2 16 0,-3-2-3 0,-3 2 29 16,2 0-13-16,2 1-11 0,-5-1-5 0,0 0-4 15,-3 4 9-15,3-4-10 0,-3 4-4 16,0 0-1-16,0 0 5 0,0 0-8 0,0 0 1 16,0 0 0-16,-9 22-9 0,9-13 12 0,-4 1-1 15,3 5-3-15,-2-2-12 0,0 3 13 16,3 2 2-16,0 1-8 0,0 0 1 0,0 2 7 15,0 0-18-15,0-1-10 0,3 5-16 16,1-2 16-16,3-2-25 0,-4 0-42 16,1-2 8-16,2 1-12 0,1-2-52 0,1-4-36 15,1-5-51-15,1 3-486 0,1-2 22 0,-1-1 106 16</inkml:trace>
  <inkml:trace contextRef="#ctx0" brushRef="#br0" timeOffset="-195331.38">8706 17839 752 0,'0'0'302'0,"-1"-4"-33"16,1 4-21-16,-3-4-23 0,3 4-33 0,0 0-23 15,0 0-13-15,0 0-20 0,0 0-3 16,7 14-7-16,-1-4-27 0,-3 1-1 16,1 4 12-16,2 2-41 0,-1-1-3 0,1 7 1 15,-2 1 10-15,2 1-18 0,-2 1-11 0,-1 0-4 16,1 6-13-16,3-4 4 0,-4-2 1 16,0 2-5-16,-2-1-18 0,5 0 2 0,-3-3-28 15,-2 0-23-15,5-4-7 0,-1 1-31 0,1-4 10 16,1-3-77-16,3-2-130 15,4-2-577-15,-4-3 150 0,7-6 4 0,-4 3 113 16</inkml:trace>
  <inkml:trace contextRef="#ctx0" brushRef="#br0" timeOffset="-194732.26">9228 17985 683 0,'-7'-5'210'16,"4"1"84"-16,2-2-38 0,-5-1-13 0,2 0-28 16,1 3 3-16,0-3-24 0,-1-1-30 15,1 2-5-15,-1-2-34 0,1-1 9 0,3 3-19 16,-4-1-10-16,4-1-6 0,-3 1-1 15,3 1-19-15,0-1-2 0,0 0 5 0,3-1-16 16,-3 1-17-16,4 1 2 0,-1-1-12 0,2 0 7 16,4 3-18-16,-2 0-13 0,3-1 18 15,1 3-10-15,2-2 8 0,1 3-10 0,-1 1-3 16,5 0-13-16,-2 1 2 0,2 1-7 0,2 4 3 16,4 0-3-16,-6-1 0 0,6 6-8 15,-5-1 8-15,-1 2 13 0,-1 4-3 16,-3 0-7-16,-1 2 7 0,-6 4-10 0,-3 3 5 15,-1 1-18-15,-6 1-15 0,-4 7 18 16,0-2 2-16,-3 1-15 0,-8 9 3 0,-2-4-8 16,3-8 7-16,4-5-4 0,-2-2 14 0,2-5 9 15,-1-1-8-15,1 0-6 0,2-5 37 16,1-2-3-16,3 0-3 0,-2-3 5 0,4 0 1 16,-2-5 5-16,4 0-6 0,3-2 11 0,0 0-16 15,0 0 8-15,0 0-2 0,0 0 7 16,7-18-10-16,0 11-11 0,3 0-4 0,0-3 2 15,1 3 21-15,-1-3-3 0,3 2-11 16,-2 0 17-16,2 1-17 0,-3 1 4 0,4 0 9 16,-4 0-27-16,2 3 2 0,1-1 5 15,0 1-5-15,1 2-5 0,-1 0 10 0,-1 2-23 16,1 0-10-16,1 0-26 0,2 2-28 0,-3 1-15 16,2 1-39-16,-2-1-112 0,-2 2-215 15,5 0-362-15,-1 0 50 0,-2-3 114 0,1 0 4 16</inkml:trace>
  <inkml:trace contextRef="#ctx0" brushRef="#br0" timeOffset="-194249.08">9737 17845 944 0,'-3'-6'335'16,"-1"3"-27"-16,1-2-37 0,0 1-15 0,3 4-31 16,-6-7-30-16,6 3-19 0,0 4-20 15,0-10-5-15,3 5-15 0,0-1-8 0,1 0-13 16,2 0-18-16,0 2-7 0,5-2-18 0,-4 3-3 16,3-1-10-16,1 1-13 0,-1 2-8 15,0 1-7-15,1 1-13 0,2 2 5 16,-3 2-10-16,1 1-1 0,2 4 1 0,-6 1-3 15,3 4-15-15,-3 2 5 0,0 4-10 16,-4 1-15-16,0 4 2 0,-3 1 2 0,-3 2-7 16,0 1-13-16,-4 1 18 0,-4 1 5 0,1-3-15 15,-3-1 2-15,2-3 10 0,-2-6 6 16,3 0-13-16,-1-2 10 0,4-4 28 0,-2-1 11 16,2-4-6-16,-1 1 8 0,5-5 8 0,0 1-8 15,3-5 10-15,-4 2 3 16,4-2-13-16,0 0 23 0,0 0-13 0,0 0 6 0,10-15 4 15,-2 8-25-15,-2 2 10 0,1-1-12 16,0-1 9-16,0 1 16 0,3 1-23 16,0-1-5-16,-3 4 5 0,4-3-18 0,-4 2 3 15,2 0-16-15,1 2-13 0,1 1-20 0,2 1-21 16,-2-1-53-16,2 3-69 0,-2 0-65 16,6 3-475-16,-1-3-26 0,-1 2 5 0,1-2 125 15,2 1-2-15</inkml:trace>
  <inkml:trace contextRef="#ctx0" brushRef="#br0" timeOffset="-194063.88">10288 18041 1092 0,'3'-6'328'0,"-3"1"-34"15,3-1-17-15,-3 2-31 0,4 0-34 0,-1 0-28 16,4-2 3-16,-3 4-13 0,2-4-30 15,1 4-19-15,4-3-20 0,-4 2-20 0,6 2-37 16,1-1-32-16,0 0-34 0,3 2-54 0,0 0-102 16,0 2-156-16,7-1-492 0,-4 0 52 15,4 1 107-15,0-2 38 0</inkml:trace>
  <inkml:trace contextRef="#ctx0" brushRef="#br0" timeOffset="-193621.65">10817 17787 488 0,'-3'-11'228'0,"0"-1"-10"16,0 4-39-16,-1 0 21 0,1 2 58 15,-1 0-17-15,0 0-39 0,-5 0-13 0,2 2-25 16,0 0-10-16,-4 2-19 0,1 1-19 0,-3 2-17 16,-1 2-9-16,0 1 7 0,-6 4-12 15,2-2-8-15,-1 4-16 0,1 1 3 0,1 0-18 16,0 2-10-16,3-4-10 0,3 4-11 0,2 1-7 15,-1-1-16-15,2-1-20 16,5-1 2-16,3-2-2 0,-3 0 2 0,6-3 3 16,0-1-2-16,2 0 7 0,4-3 10 0,-2-1 0 15,3-1 1-15,1-1-3 0,2 0-1 16,1-3-4-16,-4 2 38 0,0-2 0 0,1 0 26 16,2-2-6-16,-6 2 21 0,4 1 0 0,-5-1-15 15,1 3 2-15,0-2-10 0,0 2 2 16,-7 1-12-16,10 0 2 0,-10 0 6 0,10 5-14 15,-7-1 1-15,1 2 12 0,-4 1-4 0,4 3-11 16,-1 2 20-16,1 1-22 16,-4 2-14-16,3 0 11 0,0 3-13 0,0-1 3 15,-3 3-3-15,4 0-12 0,-1 2-19 0,0-2-12 16,2-2-44-16,1-2-18 0,-2 1-54 16,2-2-86-16,1-1-229 0,1-1-347 0,1-6 50 15,1-4 108-15,-3 2 13 0</inkml:trace>
  <inkml:trace contextRef="#ctx0" brushRef="#br0" timeOffset="-193041.28">11060 17649 757 0,'0'0'289'0,"-13"2"-12"0,5 1-21 15,-2-1-28-15,1 3-26 0,2 0-33 0,-1 2-5 16,-1 0-11-16,2 0-17 0,0 1-6 0,0 2-25 16,3-2-5-16,1 3-8 0,-1 0-5 15,1 2-18-15,3-3-10 0,-3 2-2 0,6-1-1 16,-3 0-10-16,0 1 8 0,3-3-6 0,1 1 1 16,2-2-8-16,2 3-5 0,-1-4 5 15,0 2-8-15,2-1 16 0,-1-1-31 0,2 1 15 16,0-2 0-16,1 2-10 0,-1-2-5 0,0-1 3 15,0 3-3-15,0-1-1 0,-3-1 4 16,-1 2-3-16,5-2-5 0,-7 1-3 16,2 1-2-16,-2 0 7 0,2 1-2 0,-5 1-16 15,-1 0-7-15,3 1 10 0,-6-1 18 16,2 0-18-16,-2 1-10 0,0-3 7 0,-1 3 3 16,-2-3-13-16,2 0 11 0,-3-1 4 0,0-1 3 15,1-1-15-15,-1-2 2 0,0-1 16 16,7-2-13-16,-11-1-5 0,11 1 5 0,-13-9 5 15,7 2 5-15,2-3-15 0,3-1 12 0,1-1 19 16,0-1-29-16,0-3 5 0,0 0 3 16,5-1-5-16,-2-2 5 0,3-4 5 15,1 4-2-15,0-3 5 0,1 1-11 0,1-1-5 0,-2 0 19 16,0 2-11-16,3 0-3 0,-6 4 13 16,2 1 0-16,-2 1-7 0,-1 2 23 15,0 2-19-15,1-2 16 0,-4 4-35 0,-3 0 17 16,2 2 2-16,-5 1-4 0,-1 1 2 15,0 1-15-15,-6 2 10 0,2 1-3 0,-3 1-4 16,1 0-9-16,-5 1 1 0,2 4-18 0,-2 1-21 16,-1 1-92-16,4-1-102 0,-5 5-643 15,6 0 115-15,-2-2 24 0,2 0 132 0</inkml:trace>
  <inkml:trace contextRef="#ctx0" brushRef="#br0" timeOffset="-192505.56">12103 17856 767 0,'-3'-4'320'0,"3"4"-97"15,0-4-18-15,0 4-8 0,0 0-31 0,0-9-22 16,0 9-4-16,6-6-27 0,-5 2 0 16,5-1-13-16,1 2-3 0,-3-2-8 0,3 2-9 15,2-2-27-15,2 3-6 0,-1 0-24 0,0 0-21 16,1 2-74-16,-11 0-30 0,17 4-98 16,-8 0-63-16,-1 2-520 0,2 2 135 0,-3 1 8 15</inkml:trace>
  <inkml:trace contextRef="#ctx0" brushRef="#br0" timeOffset="-192340.25">12192 18045 788 0,'3'-8'248'15,"4"2"-35"-15,-1-2-14 0,2-1-20 0,5 1 3 16,-3 0-36-16,4-1-41 0,0 1-33 15,3 1-39-15,0 1-56 0,0 0-56 0,-7 2-241 16,14-2-343-16,1 2 2 0</inkml:trace>
  <inkml:trace contextRef="#ctx0" brushRef="#br0" timeOffset="-191835.47">12811 17854 593 0,'-3'-6'290'16,"-1"-1"-65"-16,-2-1 97 0,5 2-40 15,-3 0 2-15,-2-2-31 0,2 1-112 0,1-1-10 16,0-1-13-16,2 1-31 0,-2 1-8 0,3 0 69 16,-3-2-7-16,6 0-18 0,-3 1-5 15,3-2-29-15,-2 2-7 0,2-2-5 0,3 2 0 16,1-1-8-16,1 1-10 0,2 1-28 0,-1-1 4 15,2 3 9-15,-1 1-82 0,0 1-1 16,5 0-10-16,-6 3 19 0,1 2-14 0,2 0 8 16,0 3 1-16,-5 2-14 0,4 2 8 0,-4 3-5 15,-1-1 15-15,-2 3-12 0,-1 2-11 16,-3 3-13-16,-3-1 6 0,-1 1-21 0,-2 3 13 16,-1 0 7-16,1-2-12 0,-5 3 18 0,4-4 15 15,-3-1-3-15,-1-3-4 0,4 0 17 16,1-3-5-16,-1-2 23 0,0 1 26 15,0-4 5-15,4-1 5 0,-1 0 16 0,1-2-1 16,0-1 0-16,3-3 9 0,0 0-7 0,0 0 1 16,0 0-12-16,0 0-1 0,0 0-5 15,0 0 10-15,6-18-2 0,-2 12-3 0,2 2 3 16,-2 0-13-16,3-3-6 0,3 2 19 0,-3-1-8 16,0 0-15-16,3 2 15 0,0-2-21 15,0 4 3-15,1-2-5 0,-1 2-17 0,0 0-14 16,1 0-13-16,2 2-50 0,1 0 1 0,-4 3-42 15,3-3-37-15,-1 1-619 0,1 1 59 0,1 0 95 16</inkml:trace>
  <inkml:trace contextRef="#ctx0" brushRef="#br0" timeOffset="-191243.09">13132 17541 883 0,'0'-8'297'0,"-1"4"-52"0,-2-1-25 0,3 5-15 16,0-7-28-16,0 7-13 0,-3-5-16 16,3 5 11-16,0 0-44 0,0 0-23 15,0 0-2-15,0 0-8 0,3 18-13 0,-3-9 15 0,3 7-22 16,2 0-11-16,-2 1 3 16,0 6-11-16,1-1-10 0,-1 1-15 0,-3 2 18 15,3 0-15-15,-2-5-14 0,2 0-14 0,-3-2-11 16,3-1 7-16,-3 0 19 0,3-5 2 15,-3 1 3-15,1-5 8 0,-1 0-3 0,4-1-8 16,-4-2 8-16,0-5 2 0,0 0-7 0,-5 5-3 16,5-5 0-16,0 0 3 0,0 0 0 0,0 0 5 15,0 0 2-15,-3-15-17 0,3 15 5 16,0-8-6-16,0 8-4 0,0-9 12 0,3 6-8 16,2-1 6-16,-2 0-16 0,3-1 14 0,1 2 4 15,0-1 3-15,4-1-16 16,-1 2 21-16,0-1-28 0,4 1 7 0,-1 0 11 15,5 0-8-15,-2-1-10 0,5 1-3 0,-5 0 8 16,5 0 18-16,-3-1-29 0,-2 2 1 16,2-3 5-16,-5 3-3 0,1-3-8 0,0 4 8 15,-3-5 6-15,2 2-9 0,-3 1 6 0,-2-3-3 16,1 0-5-16,-5-3 13 0,2 3 5 16,-3 0 3-16,1-1 5 0,-4 0-6 0,0 0 1 15,0-1-8-15,-3 1 17 0,2 1-1 0,-2 0 1 16,0 0 1-16,-1-1 0 0,1 1 8 15,0 1-11-15,0-1 5 0,-2 3 6 0,2-1-3 16,3 4-16-16,-3-4-4 0,3 4 12 0,0 0-15 16,0 0 7-16,-10 11 6 15,7-2 2-15,3 4-15 0,3 1 13 0,-3 3-13 16,6 5 7-16,-2 3 6 0,2 7-31 0,2 3-21 16,5 13-58-16,-6-10-123 0,10 16-600 15,7 11 42-15,-4-13 115 0,1-5 26 0</inkml:trace>
  <inkml:trace contextRef="#ctx0" brushRef="#br0" timeOffset="-188324.02">16017 16761 399 0,'0'0'153'0,"-3"-5"75"15,3 5-13-15,0-7 0 0,0 7 13 0,0-7-16 16,0 7-9-16,-3-4-11 0,3 4-13 0,0 0-28 16,-1-5-3-16,1 5-20 0,0 0-25 15,0 0-1-15,0 0-17 0,0 0-11 0,0 0-5 16,-9 16-72-16,4-5-22 0,5 2 15 0,-6 2-3 16,5 3 5-16,-2 2 0 0,-3 3 3 15,3 1-10-15,2 1 2 0,-2 1 16 0,0 1-21 16,-1-1-8-16,4-1-22 0,-1 2-14 0,1-5-28 15,1-2-37-15,-1-1-55 0,0-1-69 16,7-3-504-16,0-1 105 0,-1-3 15 0</inkml:trace>
  <inkml:trace contextRef="#ctx0" brushRef="#br0" timeOffset="-187796.12">16308 16845 816 0,'0'-9'294'0,"-4"4"-17"0,4 5-16 0,-3-8-26 15,2 2-22-15,1 1-21 0,-3-1-26 0,3-1 11 16,0 0-1-16,0 1-19 0,0-1-24 15,0-1-10-15,3 0 2 0,-2 1-17 0,2-1-21 16,4 0 0-16,-6-1-23 0,5 2-6 0,-2 0 4 16,2 2-11-16,1-1-10 0,0 2-5 15,0 1 12-15,0 0-19 0,2 3-22 0,-9 0 11 16,15 0 3-16,-6 2-14 0,-2 2-1 0,1 2-1 16,-2 1-3-16,1 1-2 15,-4 0 3-15,1 3-13 0,-1 3-11 0,-3 1-17 16,-3 1 12-16,0 1-10 0,-1 2-7 0,-2 0 7 15,-1 4-5-15,-1-3 10 0,-2 1 6 0,0-3-1 16,-1 0 3-16,1 0 2 0,1-5-2 16,-2 0 13-16,7-3 5 0,-2-1 26 0,-1-2 9 15,4-2-12-15,0 1 13 0,-1-2 10 0,0 0-8 16,4-4 0-16,0 0 3 0,-4 2-13 16,4-2 8-16,0 0 2 0,0 0 1 0,0 0-4 15,0 0-2-15,0 0 6 0,15-13-29 0,-12 10 0 16,4 1 33-16,-7 2-20 0,10-4-5 0,-3 3 0 15,0-1-5-15,-7 2-6 16,16 0 6-16,-8 2-18 0,2-1-16 0,0 1-7 16,1 1-59-16,-1 2 15 0,0-2-13 0,1 3-35 0,-1-3-121 15,-7 2-128-15,14-1-453 16,-4 2 52-16,2-3 117 0,-2 0 8 0</inkml:trace>
  <inkml:trace contextRef="#ctx0" brushRef="#br0" timeOffset="-187188.96">16796 16735 826 0,'0'-5'315'15,"-3"-1"36"-15,3 2-62 0,0 4-41 16,-3-8-30-16,2 2-13 0,1 6-39 16,-3-2-5-16,3 2-30 0,0 0-19 0,0 0-4 15,-10 9 7-15,7 1-33 0,0-2-3 0,-1 3-7 16,0 5-16-16,1 0-4 0,0 2-22 15,-1 3-4-15,1-1-26 0,-1 3 0 0,1 2-10 16,-4-1 2-16,4 0-15 0,2-5 13 0,-2-2-3 16,0-3 28-16,3-2 21 0,-3 1-3 0,2-4 37 15,1 1-35-15,0-3-9 0,-3-2 33 16,3-2-16-16,0-3-4 0,0 0-11 0,0 0-10 16,0 0 7-16,0 0 9 0,0 0-24 0,0 0 23 15,13-15-10-15,-12 12 0 0,6-2-7 16,-4 1-4-16,4-2 6 0,-4 2-10 15,4-1 2-15,4 0-12 0,-5 0 15 0,4 0-21 16,-3 3 21-16,4-1-11 0,2 0-12 16,-3 1 0-16,1 1-8 0,2-2-13 0,-2 3-20 15,2 0 10-15,1 0-15 0,-3 0 2 0,2 3-2 16,-2-3 4-16,-1 1 1 0,0-1-3 0,3 0 6 16,-6 0 17-16,3 0-20 0,-10 0 23 15,15-4 20-15,-9 3 8 0,1-2 8 0,2 0 7 16,-4-1 13-16,-2 0 11 0,4 0 7 0,-4-2-13 15,0 2 18-15,-3 4-28 16,4-7 39-16,-4 7-6 0,3-5-18 0,0 2-22 16,-3 3 17-16,3-6-2 0,-3 6-19 0,0 0 12 15,0 0-1-15,0 0-6 0,0 0-9 0,0 0 8 16,-3 20-1-16,3-12-5 0,0 2-2 16,0 0 2-16,-3 1-10 0,3 1 5 0,0 2 3 15,0 1-13-15,0-1 5 0,0 3-5 0,3 2-24 16,-3-1-17-16,3 2-5 0,-1-2-41 15,1 1-21-15,0 1-12 0,1-3-64 0,-1-6-103 16,7 4-535-16,-2-3 46 0,5 0 98 16,-3-4 35-16</inkml:trace>
  <inkml:trace contextRef="#ctx0" brushRef="#br0" timeOffset="-187000.22">17432 17060 1031 0,'0'-5'351'0,"4"-1"-44"0,-4 6-38 0,3-8-31 16,-3 3-103-16,3 0 6 0,0 0-26 0,2 0-15 15,1 0-15-15,1 0-1 0,-3-1-17 0,7 0-11 16,2 3-5-16,0-2-12 0,1 0-37 16,6 0-17-16,-2 4-70 0,6-2-53 0,-4 0-123 15,7 3-535-15,4-1 69 0,-1 1 123 16</inkml:trace>
  <inkml:trace contextRef="#ctx0" brushRef="#br0" timeOffset="-186717.89">18140 16760 995 0,'0'0'338'0,"0"-6"-38"16,0 6-34-16,-3-6-20 0,3 6-39 0,0 0-15 16,0 0-26-16,0 0-2 0,0 0-26 0,0 0 3 15,0 0-33-15,3 18-6 0,-3-7 3 16,0 2-31-16,3 3-10 0,-3 2-2 0,0 3-9 16,0 0-22-16,3 4-21 0,-3-3-12 0,1 5-39 15,-1-1-8-15,0 0-71 0,0-1-52 0,0-5-148 16,0 1-522-16,3-3 61 0,0-2 124 15,2-4 19-15</inkml:trace>
  <inkml:trace contextRef="#ctx0" brushRef="#br0" timeOffset="-186276.69">18383 16835 865 0,'0'-8'330'16,"0"4"-23"-16,0 4 0 0,0-10-38 0,3 5-39 16,-3 5-17-16,0-9-16 0,0 6-41 0,4-1-2 15,-1-1-21-15,0 1-16 0,-3 4-9 16,8-6-11-16,-2 2-2 0,-2 2-13 0,2-2-21 16,-6 4-10-16,10 0-2 0,-10 0-16 0,14 4-12 15,-7-1-3-15,0 4 0 0,0 2-18 16,0-1 10-16,-4 4-7 0,0 1-11 15,-2 1-2-15,-1 4-8 0,-4 0-5 0,1-1 0 16,-4 4-16-16,0-1 8 0,0 1-4 16,-3 0-11-16,-1-2-3 0,4-1 11 0,-2-5 4 15,-1 1 1-15,2-3 10 0,-2-1 2 0,4-2 29 16,-1-1 0-16,-1-3 10 0,2-1 41 0,2-2-29 16,4-1 24-16,0 0 5 0,-9 0 0 15,9 0-18-15,0 0-3 0,0 0 11 0,3-10-21 16,-3 10-8-16,6-8 3 0,-5 5 8 15,5-2-5-15,-3 2-16 0,5-1 5 16,-1 1 8-16,-1 0-12 0,1 1 1 0,0-1-1 16,3 3-24-16,-10 0 0 0,17 0-5 0,-6 1-36 15,2 3-22-15,4 0-75 0,-3 1-192 0,3 0-525 16,0 1 77-16,4-1 92 0,0 2 41 16</inkml:trace>
  <inkml:trace contextRef="#ctx0" brushRef="#br0" timeOffset="-185773.86">18827 16881 985 0,'-3'-5'317'16,"-1"0"-30"-16,1-1-5 0,3 1-29 0,-3 0-38 15,2-2 8-15,1 1-47 0,0 0-14 16,1-1-6-16,-1 1-23 0,3-2 8 0,0 1-34 16,1 0-12-16,2-2-8 0,-1 5-15 0,1-3-11 15,-2 2 6-15,5 0-11 0,-2 0-7 16,1 2-1-16,-2 1-7 0,1 1-18 0,-7 1 3 16,17 2-8-16,-10 2-3 0,3 3-5 0,-3 0-10 15,3 5 16-15,-6 1-24 0,2 3-10 16,-2 1 3-16,-1 3-6 0,-3 2-4 15,0-1-11-15,-3 5-3 0,-1 1-2 0,-2 4-53 16,-1 0-11-16,0-6 7 0,0-1 32 0,-3-2 2 16,3-3-3-16,-3 1 21 0,6-5 5 15,-2-5 36-15,2 0 3 0,-2-3 35 0,5-2-10 16,-6-1 26-16,7-4 27 0,0 0-17 0,0 0 31 16,0 0-24-16,0 0-9 0,-3-15 17 15,3 9-23-15,3 1-2 0,1-4-8 0,0 3-5 16,-1-1 2-16,3 1-12 0,-2-1 4 0,2 1-4 15,-2 1-1-15,3 1-12 0,-3-1 8 16,2 1-16-16,4 0 15 0,-2 2-15 16,-2 2 1-16,4-1 1 0,-10 1-20 0,18 3-22 15,-5 1-34-15,1 0-13 0,-1 2-85 0,-2-4-125 16,9 7-621-16,-2-1 155 0,-1 0-5 16,6-1 139-16</inkml:trace>
  <inkml:trace contextRef="#ctx0" brushRef="#br0" timeOffset="-185553.07">19617 16886 967 0,'0'0'343'0,"3"-6"-49"15,0 3-12-15,-3 3-36 0,4-4-21 0,-4 4-38 16,7-7 2-16,-3 6-17 0,2-2-29 0,-6 3-20 15,14-1-13-15,-14 1-33 0,17 1-31 0,-10 0-15 16,3 3-52-16,4 0-63 0,-4-2-177 16,1 4-592-16,2 1 93 0,-3-1 61 0,1 0 100 15</inkml:trace>
  <inkml:trace contextRef="#ctx0" brushRef="#br0" timeOffset="-185376.52">19709 17038 824 0,'0'0'286'0,"-7"2"-17"0,7-2-21 16,0 0-50-16,0 0-6 0,0 0-13 0,0 0-126 16,0 0 9-16,0 0-1 0,28-4-43 15,-18 4-28-15,0-1-41 0,1-3-90 0,2 0-84 16,4 3-507-16,-3-2 61 0</inkml:trace>
  <inkml:trace contextRef="#ctx0" brushRef="#br0" timeOffset="-184883.57">20257 16906 609 0,'-1'-5'279'0,"2"-1"28"0,-1 1-20 15,3 0-21-15,-3-1-15 0,0 0-13 0,3 0-18 16,0 1-18-16,-3-1-25 0,3 1-6 16,-2-1-38-16,2 1-64 0,0-2-25 0,2 3-11 15,1-2 0-15,-2 0-7 0,5 0-11 16,-2 1 8-16,1 0 16 0,1 0-24 0,-2 1 8 16,3 0 5-16,1 2-15 0,-4 1-8 0,3 1 18 15,0 0-12-15,-10 0-17 0,17 5-6 16,-9 0 12-16,2-1 7 0,-4 3-14 0,1 4-1 15,-1 1-2-15,-1-1-8 0,-2 0 13 16,-3 1-16-16,0 2 21 0,-3 0-20 0,2 1-6 16,-6 2 1-16,0-2 1 0,-3 3-32 0,-4 0-5 15,4 0-1-15,-3-2 14 0,-1-1 4 0,1 0-4 16,2-2 12-16,1-2 13 0,-3-2-6 16,2 1-6-16,1-1 17 0,3-3 20 0,-4 2 9 15,5-4 4-15,2 1 5 0,-2-1 11 0,2 2-3 16,1-3 3-16,3-3 10 0,-7 5-5 0,7-5 7 15,0 0-17-15,0 0-3 16,0 0-3-16,24-1-14 0,-13-2 6 0,2 0-4 16,8 0 2-16,-2-1 8 0,6-1 0 0,2-1-13 15,7-2 8-15,4 1-8 0,16-3-7 0,8 0-14 16,0 0-2-16,9-2-59 0,5 5-40 16,13-5-116-16,9 5-597 0,-2-5 88 0,6 5 74 15,-1-5 56-15</inkml:trace>
  <inkml:trace contextRef="#ctx0" brushRef="#br0" timeOffset="-183549.63">26207 14666 504 0,'0'-8'194'0,"0"5"-76"0,0 3-8 16,0-9-20-16,1 4-3 0,-1-2 23 0,0 7-21 16,0-8 29-16,0 3 5 0,0 5-10 0,0-9-24 15,-1 5 32-15,1 4-22 0,-1-10 4 16,1 10-1-16,0-7-17 0,0 7-14 0,0-7 3 15,0 7-7-15,-2-3-6 0,2 3-12 0,0 0 7 16,-3-7-15-16,3 7-10 0,0 0 0 16,0 0 0-16,0 0-3 0,0 0 15 0,-17 17-35 15,7-4 79-15,-1 4-15 0,-6 7 4 0,-10 12-7 16,-1 4-7-16,-2 5-6 0,-2 9-2 16,-5 0-16-16,0 2 8 0,-1-3-7 15,4-7 2-15,3-4-23 0,0-4 2 0,5 2-2 16,-2-6 3-16,7-8-16 0,4-2 8 0,3-6-1 15,-3-3-19-15,7 2-11 0,3-2-16 16,-2-5 11-16,4 2-12 0,2-6 6 0,3 1-70 16,0-3-180-16,3 0-576 0,-3-4 105 0,0 0 56 15,0 0 98-15</inkml:trace>
  <inkml:trace contextRef="#ctx0" brushRef="#br0" timeOffset="-182326.88">30980 15466 488 0,'0'-4'226'16,"0"4"-86"-16,6-8 9 0,-5 3-34 0,-1 1 0 16,3-1-7-16,0-2 27 0,-3 7-55 0,5-7 25 15,-5 4-13-15,0-4 10 0,0 7-20 16,3-8 8-16,0 6 68 0,-3 2-12 16,3-7-20-16,-3 7-6 0,0-8 0 0,0 8-17 0,0 0 7 15,2-4-21-15,-2 4-9 0,0 0-3 0,1-4-16 16,-1 4-15-16,0 0-5 0,0 0-10 15,0 0-3-15,0 0-8 0,-12 18 3 16,7-6 8-16,-2 4-8 0,-3 3-2 0,-4 6-9 16,-2 3 12-16,-2 12-12 0,-2 0 4 15,-1 0 2-15,1 1 2 0,0 1-17 0,2-5 22 16,-2 3-4-16,0-1-21 0,6-8 7 0,4-3-12 16,-1-2-18-16,0 0 16 0,2-6-9 15,2 2-12-15,-2-3-10 0,1-3-8 0,1-1 5 16,4-1-29-16,-4-3-17 0,4-1-25 0,-1-1-44 15,2 0-77-15,-3 1-586 0,2-4 92 16,3 1 61-16</inkml:trace>
  <inkml:trace contextRef="#ctx0" brushRef="#br0" timeOffset="-176796.33">16099 17779 765 0,'-6'-5'253'0,"6"5"-102"0,0 0-28 15,0 0 23-15,-4-3 10 0,4 3-36 0,0 0-17 16,-1-7 2-16,1 7-23 0,0 0 107 15,-3-6-17-15,3 6-26 0,-6-3-1 16,6 3-19-16,0 0-16 0,0 0-3 0,-1-6-4 16,1 6 4-16,0 0-30 0,0 0-5 15,0 0-1-15,-6-3-1 0,6 3-27 0,0 0-22 16,0 0 17-16,0 0-5 0,0 0-7 0,-7 16 5 16,4-7 10-16,3 1-21 0,-4 7-5 15,0 2 3-15,1 2 10 0,0 3-2 0,-1 2-18 16,-2-1 12-16,3 1-12 0,2 1 5 0,-6-1-1 15,4 0 22-15,3-2-21 0,-3-3-13 16,2-3-26-16,1 2 23 0,0-3-17 16,1 0-13-16,2-4-6 0,0 0-27 0,1-1-67 0,0-4-44 15,2 3-125-15,-2-1-77 16,2-2-386-16,5-2 7 0,-4-1 118 0</inkml:trace>
  <inkml:trace contextRef="#ctx0" brushRef="#br0" timeOffset="-176095.41">16438 17873 813 0,'3'-9'320'0,"-3"1"-35"15,4 3-93-15,-4-1-24 0,0-1 14 16,-4 0-51-16,4 2 12 0,-3-1-23 0,0 0-2 16,2 2-8-16,-6-1 13 0,4 1-31 0,-1 1-18 15,-5 0-15-15,5 0-5 0,4 3 8 16,-17-3-22-16,10 5 7 0,7-2 1 0,-18 2-20 16,9 1 6-16,2-1-16 0,-3 4-1 0,2-4-14 15,-1 4 5-15,5 0-6 0,-3-1-4 0,0 1 7 16,3 0-5-16,1-2-3 15,0 2-12-15,0 0 2 0,0-1 11 0,3 0-19 16,3 1 29-16,-3 0-13 0,3 0 20 0,3 1 3 16,-2-1-5-16,4 0-6 0,-2 1 4 15,4 0-9-15,-3-1 6 0,4-1 7 0,-1 3 1 16,4-2 7-16,-1 0-8 0,0 2-10 0,-2-3 5 16,-1 3-2-16,0-1-5 0,1-2-6 15,-4 0-2-15,2 2-3 0,-1 0 6 0,-4-1-11 16,2-1-3-16,-3 2 4 0,0 1 4 0,-3 0-2 15,0-2-13-15,0 2 18 0,-3 0-1 16,0-1-9-16,-4 1 5 0,4-1 15 0,-5-1-10 16,2 0-5-16,2-3 10 0,-5 1 2 15,5-1 8-15,-6 0-12 0,3-3-1 0,7 0 3 16,-13 0-5-16,13 0 3 0,-15-6 2 16,9 1 7-16,2-2-7 0,-2 0 34 0,1-5-22 15,2 0 4-15,3-1 7 0,0-2-18 0,3-4 3 16,2 0-1-16,1-2 1 0,1 0 2 15,0 0-12-15,4-1 4 0,-2 1 1 0,-2 0 7 16,0 4-7-16,3 1-14 0,-6 1 29 0,3 2 3 16,-4-1-11-16,0 4 18 0,0 0-20 15,-2 3 12-15,-1-2-17 0,0 2 5 0,0 0-16 16,-1 0-8-16,-2 3 14 0,-4 0-8 16,1 0-3-16,-1 3 8 0,7 1 2 0,-20 1-4 15,13 0-11-15,-4 2-23 0,1 2-13 16,3 0-10-16,-3 0-21 0,6 1-7 0,-2 2-33 15,2-1-54-15,4-1-85 0,0 0-529 0,4 0 119 16,-1-3 9-16</inkml:trace>
  <inkml:trace contextRef="#ctx0" brushRef="#br0" timeOffset="-175530.29">16704 17731 803 0,'0'0'336'0,"-4"-7"-16"0,4 7-49 16,-6-3-8-16,6 3-24 0,-3-5-27 16,3 5 0-16,-4-4-107 0,4 4-30 0,0 0 1 15,-3-6-4-15,3 6 0 0,0 0-3 0,0 0 0 16,3-5-20-16,-3 5 7 0,10-3-18 16,-3 1-10-16,1 1 8 0,2-1-13 0,0 1 6 15,3 1-4-15,-2 1-20 0,3 1 3 0,-4 1-11 16,3 0 8-16,1 1-17 0,-4 1-6 15,3-1-3-15,1 5-12 0,-7-1-3 0,0-1-2 16,0 3 7-16,-6-2 11 0,2 2-19 16,-3 1 6-16,-3 0 0 0,2 0 10 15,-2 1-3-15,-5 0 3 0,-1 0 18 0,2-1 10 16,3-1-23-16,-6-2 0 0,3 1 8 0,1-1 0 16,-1-1 28-16,4 0 2 0,-2-3 1 15,-1 3-1-15,5-3 13 0,-2-1-7 0,0 1 5 16,3-4-1-16,-3 6-4 0,3-6-6 0,0 0 21 15,0 4-13-15,0-4 1 0,0 0-19 16,0 0 15-16,10 3 11 0,-10-3-20 0,0 0-4 16,14-1 12-16,-8 2-7 0,-6-1-14 0,11 1 5 15,-5 3-16-15,2-3 16 0,-2 2-11 16,1 1-7-16,-1 1 2 0,-2 1 11 0,3 0-13 16,-6 1 4-16,2 0 6 0,-3 2 0 15,0 1-10-15,-3 1 13 0,-1-1-6 16,-3 2 6-16,3-2-16 0,-6 0 18 0,-1 0-5 15,1 0-10-15,0-2 23 0,-4-1-19 0,1 1-4 16,0 1-3-16,-2-3-7 0,2-1-16 16,2-1-13-16,1-1-4 0,1 1-50 0,1-1-43 15,1-2-92-15,-3 2-105 0,7-1-450 0,3-2 107 16,0 0 25-16</inkml:trace>
  <inkml:trace contextRef="#ctx0" brushRef="#br0" timeOffset="-175264.42">17261 17988 749 0,'0'0'333'0,"8"-3"8"0,-8 3-39 15,6-4-54-15,-6 4-18 0,10-4-9 0,-7 1-32 16,5 2-12-16,-8 1-26 0,13-5-13 15,-3 3 0-15,4-1-23 0,-3 1-7 0,6-1-1 16,-4 1-25-16,8 0-10 0,-1-1-18 0,4 0-8 16,4 0 10-16,6 0-28 15,7 0-28-15,3 1-41 0,15-2-97 0,2 2-82 16,-6 1-251-16,7-2-333 0,2 0 13 0,1 2 128 16,-3-2 18-16</inkml:trace>
  <inkml:trace contextRef="#ctx0" brushRef="#br0" timeOffset="-174773.39">18158 17774 852 0,'0'0'279'0,"0"0"-28"16,-5-7-36-16,5 7-18 0,0 0-23 0,0-5-21 15,0 5 1-15,0 0-23 0,0 0-37 0,0 0 16 16,0 0-17-16,-3 19-6 0,3-11-18 15,3 4 2-15,-3 0-19 0,0 2-6 16,-3 0 5-16,6 1-26 0,-3 2 4 0,0 3-6 16,0-1-26-16,0 0-38 0,4 1-25 0,0-1-34 15,-1-1-62-15,0-4-109 0,1 2-497 16,2 1 39-16,-2-3 102 0</inkml:trace>
  <inkml:trace contextRef="#ctx0" brushRef="#br0" timeOffset="-174312.34">18338 17916 1062 0,'0'-10'338'0,"0"3"-54"16,0-1-13-16,0 2-23 0,0-2-2 15,4 2-41-15,-4-1-18 0,0 1-21 16,3 0-25-16,-3 2 0 0,1-2-26 0,2 1 3 15,0-1-16-15,0 4-18 0,1-3-14 0,2 1 9 16,5 0-28-16,-4 1-2 0,3 1 2 16,1 1-8-16,2 1-7 0,0 1-5 0,-2 0-8 15,2 3-8-15,1 0-2 0,-3 0-3 0,-2 3 6 16,2 0-14-16,-1 3-12 0,-3 0-5 16,0 2 10-16,-3-1-18 0,-4 3-8 15,0-3 21-15,-4 4-21 0,0 2-28 0,-6-1 23 16,3 3 3-16,-7-4 2 0,5 3-43 15,-2-6 48-15,0 1-15 0,-2-2 16 0,4-1 2 16,1-1-5-16,-2-3 12 0,3 0 24 0,1 0 10 16,-2-4 8-16,2 3 20 0,2-4 25 15,4-1-9-15,-10 2-21 0,10-2 12 0,0 0-17 16,0 0 5-16,0 0 10 0,4-13-20 0,-4 13 2 16,10-9-25-16,-4 5 13 0,2-1-6 15,2-1-7-15,0 2 7 0,1-1-2 0,2 0 5 16,-3 2 0-16,4-1-11 0,-1 2-7 0,1-1 10 15,0 1-30-15,0 4-18 0,2-1-29 16,-6 1-25-16,5 0-41 0,-2 0-49 16,-2 3-66-16,-1-1-200 0,7 2-387 0,-7 0 50 15,0-4 168-15,4 4-31 0</inkml:trace>
  <inkml:trace contextRef="#ctx0" brushRef="#br0" timeOffset="-173703.75">18779 17873 911 0,'1'-6'271'0,"-1"1"-38"0,0-1 79 0,0 6-15 15,-1-8-56-15,1 8-24 16,-3-7-20-16,3 7-20 0,0-5-28 0,0 5-19 16,0 0-12-16,0 0-8 0,0 0-15 0,0 0-6 15,-7 18-4-15,7-10-16 0,0 3-15 16,-1 1-3-16,-2 1-13 0,0 3-2 0,3 1-16 15,-3 1-12-15,0-1 2 0,2 2-45 0,-2 0 6 16,0-3 9-16,3-3-13 0,-3 2 12 16,3-3 3-16,-4-2 34 0,4 0-4 0,0-3 11 15,-4-1 0-15,4-1 3 0,0-5-16 16,-3 7 18-16,3-7-2 0,0 0-34 0,0 0 29 16,0 0 7-16,0 0 0 0,0 0 13 0,0 0-15 15,0 0 10-15,0 0-11 0,0 0-9 0,0 0-1 16,3-19 3-16,1 14-5 15,-4 5 10-15,7-5-3 0,-1 2-17 0,-2 1 15 0,5-1-21 16,-1 1 26-16,2-1-15 0,0 1-8 16,1-1 10-16,2 1-15 0,1 2-3 15,-3-1 21-15,2 0-5 0,4 1-31 0,-4-3 12 16,-2 3 1-16,3-2 2 0,-4 1-15 0,0 1-2 16,0 0 27-16,-3-2-32 0,1-1 22 15,-2 1 3-15,-2-2-8 0,2-2 13 0,-3 2 15 16,1 0-7-16,-4-3 0 0,3 1 2 0,-3-2-2 15,0 1 17-15,-3-1 9 0,3 1-27 16,-3 0 14-16,2-3-24 0,-5 2 26 0,3 1-18 16,2 1 11-16,-2 0-6 0,0 1 3 15,0 0-3-15,-2 2 13 0,5 3-26 16,-3-9 6-16,3 9-16 0,0 0 11 0,-7 0 2 16,7 0-3-16,0 0 13 0,-3 16-7 0,3-7-3 15,0 3 2-15,0 1-4 0,0 4 2 16,0 0-8-16,3 2-5 0,0 1 19 0,1 1-14 15,-4 1-36-15,3 2-30 0,5-1-108 0,-16 2-186 16,13-3-536-16,1 0 111 0,-3-5 38 16,1 0 148-16,-1-1 44 0</inkml:trace>
  <inkml:trace contextRef="#ctx0" brushRef="#br0" timeOffset="-173171.65">19651 17985 826 0,'-3'-6'310'0,"3"6"5"16,-4-6-46-16,4 6-13 0,0 0 2 0,0-7-45 15,0 7-27-15,0 0-22 0,-3-6-5 0,3 6-29 16,0 0-2-16,3-6-7 0,-3 6-39 15,7-5 0-15,0 4 5 0,0-1-5 0,3 1-1 16,-10 1-22-16,17-2-15 0,-6 2-19 0,2 0-7 16,1 2-38-16,-1 1-16 0,1-2-74 15,-3 4-136-15,-5 1-215 0,11 0-342 0,-6 1 25 16,-5 1 112-16,5 0 24 0</inkml:trace>
  <inkml:trace contextRef="#ctx0" brushRef="#br0" timeOffset="-172967.88">19669 18189 880 0,'-8'2'253'0,"8"-2"32"0,0 0 6 0,0 0-27 0,0 0-26 16,0 0-5-16,0 0-36 0,0 0-20 15,0 0-13-15,24-10-26 0,-13 8 3 16,6-3-34-16,0 2-2 0,3-1-31 0,4-1-46 15,0-1-125-15,0 5-412 0,0-3-303 0,3 1 34 16,-3 1 131-16,-3 1 58 0</inkml:trace>
  <inkml:trace contextRef="#ctx0" brushRef="#br0" timeOffset="-165455.58">20423 17892 752 0,'0'0'317'0,"0"0"-9"0,0 0-45 15,0 0-7-15,-3-7-31 0,3 7-33 0,0 0-17 16,0-6-1-16,0 6-18 0,0 0-28 16,0 0-5-16,0-6-16 0,0 6 8 15,0 0-23-15,0 0-15 0,0 0 18 0,-3-7-21 16,3 7-10-16,0 0-2 0,0 0-19 0,0 0 1 15,-3-4 7-15,3 4-5 0,0 0-15 16,0 0-3-16,0 0-8 0,0 0 34 0,0 0-44 16,0 0 16-16,0 0-8 0,0 0 2 0,0 0 6 15,0 0 28-15,0 0-49 0,-4-4-3 16,4 4 19-16,0 0-24 0,0 0-2 0,0 0 2 16,0 0 11-16,0 0-5 0,0 0-8 0,0 0 15 15,0 0 15-15,0 0-14 0,0 0-14 16,0 0 11-16,0 0-13 0,0 0 15 15,0 0-5-15,0 0 3 0,0 0-1 0,0 0-12 16,-11 10 3-16,8-5 7 0,0 2-8 16,-4 0-12-16,1 1 2 0,2 1 8 0,-4-1 5 15,-1 3-13-15,2-3 16 0,-4 4 20 0,5-1-23 16,-4-1-5-16,0 0 10 0,2 1-31 16,1-3 24-16,-2 1-4 0,2-1 4 0,-1-1-1 15,2-1 3-15,2 1-5 0,-2-2-2 0,2-1 9 16,1 2 1-16,-4-3-1 0,6 1 14 15,1-4-16-15,-6 4 5 0,6-4-5 16,-4 6-3-16,4-6 3 0,-3 4 0 0,3-4 10 16,0 0-7-16,-3 4-11 0,3-4 11 15,0 0-3-15,0 0 5 0,0 0-18 0,0 0 13 16,0 0-8-16,0 0 11 0,0 0-3 0,0 0 3 16,0 0-21-16,0 0 20 0,21-8-9 15,-14 6-6-15,5 0 10 0,-2 0 8 0,2 2-23 16,1-1 26-16,1 0 7 0,3 1-27 0,-3 0-6 15,2 0 20-15,-1 1-7 0,1 0 0 16,-2 1 3-16,0 1 2 0,0 0-3 0,-4 0-5 16,3 1 1-16,-2 1 4 0,-1-1-7 0,0 1 17 15,-3-1-4-15,0 2-8 0,0-2 7 0,-1 3 11 16,-3-2-8-16,2 4 1 16,-5-3-4-16,0 1-7 0,0 1 5 0,0-1 20 15,-2 0-14-15,-1-1 1 0,-3 1-9 0,3 1 2 16,-1-3-3-16,-2 2 3 0,-2 0-5 15,1-1 2-15,0-1 1 0,-2 0-6 0,1-3-2 16,1 3 5-16,-2 0 2 0,-1-2 6 0,2 0-8 16,2-1 15-16,-4 2-15 0,3-2 0 15,-1-1-8-15,2 2-2 0,-1-2 7 0,0 2-2 16,7-3-6-16,-14 3-4 0,8-3 10 0,-1 3-19 16,7-3-1-16,-11 1 12 0,5 1-18 15,6-2 10-15,-10 0 1 0,10 0-9 16,-7 1-1-16,7-1-32 0,-8 1-12 0,8-1-6 15,0 0-40-15,0 0-34 0,0 0-58 16,-10 0-14-16,10 0 3 0,0 0-130 0,0 0-359 16,0 0 24-16,0 0 101 0</inkml:trace>
  <inkml:trace contextRef="#ctx0" brushRef="#br0" timeOffset="-163984.95">20502 17889 488 0,'0'0'192'0,"0"0"-15"0,0 0 7 0,0-6-43 16,0 6 8-16,0 0-32 0,1-9 14 0,2 6-1 16,-3 3-96-16,3-8 12 0,-3 5-18 15,0 3 15-15,0-9 3 0,3 6 8 16,-3-3 13-16,0 6-1 0,1-6 14 0,-1 6-1 15,3-7-12-15,-3 1-34 0,0 6 23 0,3-7 11 16,-3 7-21-16,0-8 82 0,0 8-26 16,0-9 13-16,0 9 6 0,0-7-11 0,0 7-21 15,0-6-4-15,0 6-1 0,-3-5 14 0,3 5-11 16,0-5-39-16,0 5 24 0,0 0-13 16,-7-5-11-16,7 5 14 0,-6-3-16 15,6 3 5-15,0 0-13 0,-15 3-2 0,15-3-8 16,-16 8-12-16,8-4 2 0,-2 4 7 0,-3 0-9 15,2 4-9-15,-2 3-2 0,-2 1 8 16,2 2-13-16,-3 3 18 0,-2 4-2 0,4 0-16 16,-2 0 12-16,1 0 4 0,2 2-14 0,6-5 1 15,-4-1 10-15,2-1-1 0,-1 1-17 16,6-1 8-16,-2-2 10 0,1 0-11 0,-1 0-9 16,3-1 7-16,-1 1 10 0,4-5-28 0,-3 2 5 15,3-3 18-15,0 1-7 0,0-3-1 16,3 2 1-16,0-2 4 0,-2 0 6 0,5-2-3 15,2 0 3-15,-1-2 4 0,5-1 4 16,-2 1-16-16,2-4 15 0,-2 0 3 16,4-2-3-16,2 0-12 0,1-2-6 0,-6 2 6 15,6-4-8-15,-4 1 7 0,0 0-2 0,-1-1 5 16,1-1 1-16,-2 1 6 0,2-2-7 16,-6 2-2-16,4-3 18 0,-2 1-27 0,-2-2 19 15,-1 1-5-15,-2 0-3 0,3 0 5 0,-3-1-2 16,-4-1 7-16,3 1-12 0,0 1 5 15,-3 0-1-15,1 0 9 0,-1-1-11 0,-1 2 7 16,1-1 6-16,-3 1-28 0,0 2 10 0,3-2 28 16,-3 0-35-16,-1 1-4 0,0-1 19 15,1 2-10-15,-1 0-19 0,-2 1 21 0,2-1 3 16,1 0 9-16,-3 0-1 0,-2 2-9 0,5-2-9 16,3 4 9-16,-10-4-2 0,3 2 0 15,7 2-13-15,-11-1-5 0,11 1 8 16,-13 0-13-16,13 0 23 0,-18 3-2 0,11-2-19 15,-2 2 24-15,-1 0-16 0,2 0 5 0,-2 1 16 16,3-2-1-16,-3 4-22 0,0-3 13 16,3 1-9-16,1 0 1 0,-2-2-3 0,2 1 11 15,6-3 4-15,-7 5 11 0,0-4-15 0,4 2 14 16,3-3-24-16,-8 3 17 0,8-3-5 16,0 0-3-16,-7 1-12 0,7-1-31 0,0 0 15 15,-6 3-69-15,6-3-61 0,0 0-11 16,0 0-35-16,0 0-136 0,13-11-525 15,-5 9 121-15,2-2 20 0,0 0 141 0</inkml:trace>
  <inkml:trace contextRef="#ctx0" brushRef="#br0" timeOffset="-163500.58">20947 17760 762 0,'0'0'307'0,"-4"-6"1"15,4 6-37-15,-3-5-36 0,3 5-96 0,0 0-4 16,-3-4-7-16,3 4-2 0,0 0 4 0,0 0-27 15,0 0-14-15,0 0-9 0,-4-4-32 16,4 4 6-16,0 0-13 0,0 0 2 0,0 0-4 16,-7 15-6-16,6-7-2 0,-2 4-3 0,0 3 8 15,3 2-8-15,-3 4 0 0,3 2 0 16,0 4-12-16,-3 0-6 0,3 0 18 0,0 2-18 16,3 1-17-16,-3 1 1 0,3 2-52 0,3 0-52 15,-5 1-77-15,9-1-231 0,-3-1-393 16,0-2 117-16,4-3 39 0</inkml:trace>
  <inkml:trace contextRef="#ctx0" brushRef="#br0" timeOffset="-159532.4">20656 17992 171 0,'4'-5'44'0,"-1"1"-24"16,-3 4 11-16,3-6-77 0,-3 6 74 16,4-6-8-16,-4 1 21 0,3 0 23 15,-3-1 41-15,3-1-54 0,-3 2 100 0,0-2 11 16,3 1 27-16,-3-1-76 0,0-2 27 16,-3 1 81-16,3 3 14 0,0-3-12 0,-3 2-93 15,0 0 6-15,-1 2-13 0,1 0-16 0,-4-1-4 16,0 4-24-16,7 1 8 0,-20 3-15 15,2 3-18-15,-1 3 4 0,-6 5 1 0,-15 10-8 16,1 4 3-16,-1 1-10 0,2 1-16 0,1 1 3 16,-1-1-3-16,4 0-5 0,6-1 5 15,5-4-15-15,5-3-6 0,5-3 19 0,-1-2-21 16,7 1 3-16,1-3 33 0,1-3-34 16,5 0-1-16,5-2-1 0,1-3 13 15,1-1-8-15,10-1-10 0,3-2 2 0,4-5 24 16,4-2-23-16,6-4-9 0,3-3 19 0,8-9 10 15,2 1-15-15,-1-4 0 0,-2-2 2 16,0-2 0-16,-3-4 6 0,-3 1 1 0,-4 0 1 16,0-2-23-16,-10 7 10 0,-6 2 3 0,-2 0 0 15,-5 3 5-15,-1-1-13 0,-3 0 15 16,-1 6-7-16,-3-2-1 0,-3 3 73 0,-6 0-16 16,2-1-8-16,-5 4 0 0,-2 2-15 0,-3 2 0 15,1 2-3-15,-4 4-4 0,-4 1 17 16,1 4-23-16,-7 2 3 0,-4 3-11 15,0 3 6-15,0 1-8 0,0 1 5 0,1 1-8 16,2 1-7-16,4 1 0 0,0-1-8 0,10 0 0 16,-3-1 5-16,11 0-16 0,-1 0 11 15,4-3-2-15,6 1-1 0,3-1 6 0,1 0 12 16,7-3-10-16,0 0 3 0,6-3-11 0,1-4 16 16,7 0-2-16,1-4-9 0,10-3 3 15,-2-4 0-15,15-4 8 0,-1-6-13 0,3 0-8 16,-2-2 8-16,-5-1 11 0,1-3-14 0,-7 1 8 15,0-1-5-15,-6 2 10 0,-8 3 8 16,-7 2-10-16,-5 3 0 0,-5 2-3 0,-4 1-3 16,-3 0 11-16,-3 3-8 0,-3 0-2 15,-7 3-8-15,-4 5-3 0,-3 0 13 0,-10 5 5 16,-4 6-10-16,-20 7-7 0,3 4-1 16,0 3-12-16,0 3 20 0,-3 2 15 0,6 2-23 15,-2 2 8-15,6-2 5 0,3 2-10 0,7-2 5 16,0-1 18-16,14-3-23 0,3-5-8 15,5-3 16-15,5-1-13 0,1-2-8 0,6-1 25 16,1-1-12-16,5-2 5 0,2-1 16 0,3-3-19 16,6-3 6-16,0-2-1 0,4-3-2 15,7-3-7-15,3-3-1 0,4-5 13 0,-3 1-8 16,9-6-2-16,-7-1 3 0,-9 2-1 16,-1 2 19-16,-6 1-16 0,-2 2 7 0,-4-1 6 15,-5 1-16-15,-2-1 1 0,-2 3-6 16,-3-2 13-16,-3 3 0 0,0 0 3 0,-6 3-13 15,-2 0 0-15,2 0 10 0,-1 2-5 0,-3 2 5 16,-1 0-13-16,11 0-2 0,-20 2-15 16,13-1 4-16,0 2-7 0,3 1-26 0,-2-1-2 15,3 3-46-15,3-6-9 0,0 7-11 0,0-7-45 16,9 2-158-16,-2 2-512 0,7-1 31 16,-3 0 104-16,6-5 45 0</inkml:trace>
  <inkml:trace contextRef="#ctx0" brushRef="#br0" timeOffset="-158921.33">21682 17699 903 0,'0'0'328'0,"-7"-3"-11"0,7 3-30 0,0 0-39 16,0 0-23-16,-7-3-35 0,7 3-14 0,-7-1-22 16,7 1-8-16,0 0-10 0,0 0-19 15,-13 6-12-15,6-2-18 0,-1 0-7 0,-2 2-4 16,1 2-1-16,-2 1-14 0,1 0-12 0,0 2-1 15,-4 1-7-15,4 0 5 0,-1-2-12 0,-3 2-6 16,5-1 10-16,-2-1 1 0,0 0-16 16,2 0 0-16,2-3 0 0,-1 1-8 15,2-3-5-15,2 1 6 0,-2-1-11 0,3 1 10 0,-1-3-30 16,1 1 7-16,3-4 13 16,0 7-5-16,0-7-10 0,3 5 10 0,-3-5-3 0,7 3 9 15,0-2 4-15,-7-1-5 0,17 0-5 16,-7-1 18-16,0 1-16 0,4-2 6 0,-1 1-3 15,1 1 11-15,-3 0-14 0,2 0 11 16,1 1-21-16,2-1 3 0,-4 2 3 0,0 1-9 16,0-2 14-16,-2 2 2 0,0 0-15 0,0 0 7 15,0 1 16-15,-3 1 0 0,0 1-11 16,3-2 19-16,-6 4-19 0,-1-1 3 0,0 3 18 16,-3 0-17-16,-3 1-12 0,0 2 1 0,-1-1-5 15,-3 2 5-15,-3-2 10 16,0 5-25-16,-4-2-14 0,0 0 14 0,-3-3-31 15,-3 1 0-15,3 0-19 0,0-4 1 0,0-1-38 16,3-1-54-16,-6-3-57 0,-5 0-215 0,12-3-399 16,-1-2 67-16,4-2 107 0,0-4 26 15</inkml:trace>
  <inkml:trace contextRef="#ctx0" brushRef="#br0" timeOffset="-158719.49">21484 17745 762 0,'3'-8'277'0,"0"1"4"0,4 0-43 16,-1-3-18-16,1 3-25 0,4-1-11 15,-1-1-30-15,4 1-21 0,3 0-13 0,3-2 1 16,1 1-32-16,-1 0-9 0,5 1 1 0,-1 1-29 16,-1 0-6-16,4 4-13 0,1-1-23 15,-4 4-25-15,0-2-54 0,4 1-34 0,-1 4-48 16,0 1-99-16,0 3-250 0,0-1-255 0,1 6 123 15</inkml:trace>
  <inkml:trace contextRef="#ctx0" brushRef="#br0" timeOffset="-158248.83">22266 17793 913 0,'-3'-6'284'15,"3"6"-12"-15,0-6-27 0,0 6-27 16,-3-5-8-16,3 5-16 0,-7-5 11 0,3 1-31 16,0 0-25-16,-2 2 2 0,-1-3-21 0,0 4-12 15,-4-2-13-15,-2 2-13 0,-1-1-15 16,-2 1 5-16,-2 2-13 0,1 4-8 0,-3-3 1 16,-1 3-13-16,1 0 4 0,3 0-25 0,0 3 11 15,2-2-16-15,-1 2 2 0,2 0-14 16,4 1 9-16,0 1-20 0,3 0 10 15,0-3-25-15,4 2-13 0,3-1 10 0,0-2-3 16,3-2 9-16,3 2-1 0,2-3 15 0,-1-2-2 16,3 1-2-16,4-4-13 0,-1 1 7 15,5-5-5-15,-2 2 11 0,2-3-11 0,1 0 10 16,-1 1-10-16,3-4 8 0,-5 1 10 0,-1 1 11 16,1-2-1-16,-1 2 6 0,-2-2 7 15,0 1 0-15,-2 0 13 0,-1 2-13 0,-1 0-10 16,-1 3 13-16,-1 0-19 0,-1 1 19 0,-2-1 0 15,3 1-21-15,-7 3-2 0,0 0 20 16,0 0-15-16,7 8-3 0,-7 1 16 0,0 3-16 16,-3 6 5-16,-5 5-15 0,2 10 13 15,-1 0-5-15,0 17-8 0,-4 2-6 16,2-1-45-16,-1 5-79 0,2 3-208 0,1-2-622 16,0 2 143-16,-2-4 62 0,1-2 118 0,-2 0 48 15</inkml:trace>
  <inkml:trace contextRef="#ctx0" brushRef="#br0" timeOffset="-122701.2">4743 12772 565 0,'-3'-4'190'0,"3"4"-4"0,-7-3-27 15,7 3-13-15,-8-3 15 0,8 3-28 0,-6-4-81 16,6 4 4-16,-7-6 138 0,7 6-48 15,-3-1-7-15,3 1-4 0,-7-4 14 0,7 4-42 16,-7-6 31-16,7 6-7 0,-4-1 2 0,4 1-112 16,-6-7 2-16,6 7-8 0,-4-3 5 0,4 3-4 15,-3-5-9-15,3 5 17 0,-3-9-9 16,3 5-2-16,0-3 5 0,3-5 0 0,1 0-3 16,2-3-10-16,5-4 79 0,-1-2-14 0,3 3-19 15,2-7 10-15,4 4-25 16,-1 0 18-16,2 2-11 0,0 2-7 0,-2 3 0 15,3 0-13-15,-4 3-5 0,6 4-69 0,-6 4 5 16,4-1 5-16,-4 7 0 0,0 0 7 0,1 7-1 16,-2 6-11-16,-1 9 5 0,-3 7 12 15,-5 3-27-15,-2 15-5 0,-6 5-8 0,-6-2-16 16,0 4 16-16,-13 14-33 0,0-6-8 0,-4 1 10 16,-1-3 56-16,-2-13-4 0,0-5-16 15,3-5 18-15,-3-4 22 0,6-8 12 0,0-7 37 16,5-6-7-16,5-4 21 0,-3-1-6 0,4-6-15 15,-1-2 2-15,5-2-4 0,6 0-11 16,-7-10 13-16,7 2-3 0,3-5-5 0,1-2-5 16,7-2 3-16,-2-4 5 0,5 3-8 15,3-2 0-15,0-1 5 0,4 2-5 0,-3-3 6 16,4 4-11-16,-1 3-3 0,3 1 6 0,0 2-1 16,-3 1 6-16,2 2 20 0,2 0-33 15,-4 3 15-15,-1 0-2 0,0 5-11 0,1-2-9 16,-1 3-9-16,1 1 6 0,-4 1-11 0,3-2-43 15,1 7 20-15,-4-4-107 0,3 5-31 16,-7-3-58-16,6-2-472 0,1 3 33 0</inkml:trace>
  <inkml:trace contextRef="#ctx0" brushRef="#br0" timeOffset="-122120.84">5383 12397 560 0,'-4'-4'248'0,"4"4"-15"15,-7-2-28-15,7 2-21 0,-4-7-4 0,4 7-29 16,-3-4-16-16,3 4-12 0,4-8-13 15,3 2-15-15,-1-1-18 0,4 4 15 16,1-3-21-16,6-3-7 0,-4 4 3 0,4 0-8 16,1 0-13-16,-2 0-13 0,2 0-25 0,-1 5-13 15,0-1 0-15,-3 1-26 0,3 1-10 16,-3 4-26-16,3 0-14 0,-7 2 14 0,4 3-12 16,-7 5-26-16,0-2 7 0,-1 3 9 0,-3 2-47 15,-3 0 47-15,0 0-4 0,-3 5-6 0,-1-3 24 16,-2 2 19-16,2-5 51 0,-2-1 10 15,2-4 41-15,0 2 46 0,1-4 11 0,0-2-29 16,0 0-2-16,2 1-24 0,1-3 14 16,-3-3 2-16,3 4-13 0,0-7-5 15,3 5 8-15,-3-5-18 0,7 2 10 0,-7-2-21 16,11-1 1-16,-11 1-3 0,14-4 13 0,-14 4-36 16,17-2 20-16,-11 2 19 0,-6 0-11 15,17 2-5-15,-10 1-10 0,0-1 4 0,0 1-9 16,2 2 2-16,-1 1 1 0,-4 3 4 0,-1 3 8 15,0-2-18-15,-3 5 3 0,-3 3 5 0,0 2 7 16,-5 0-7-16,-2 4 0 0,-3 0 2 16,-4-4-20-16,0 4-3 0,-4-5 24 15,3 1-4-15,-4-2-9 0,0-2 5 0,5-4 7 0,0 3-10 16,0-7 3-16,4 2-21 16,1-3-2-16,2-1-47 0,4-4-53 0,-1-2-28 15,7 0-101-15,-7-8-37 0,11 0-449 0,3-3 67 16</inkml:trace>
  <inkml:trace contextRef="#ctx0" brushRef="#br0" timeOffset="-121720.38">5961 12240 952 0,'0'-7'315'0,"0"7"-31"0,0 0-23 15,3-6-16-15,-3 6-29 0,0 0 6 0,0 0-53 16,0 0-15-16,0 0-21 0,0 0-15 16,0 0-16-16,-11 14-7 0,7-4-3 0,1-3-23 15,0 3-5-15,-1 2-3 0,1-1-22 0,0-1 12 16,-1 3-23-16,0-2-2 0,1-3-6 16,3 2 1-16,0-2-11 0,-3 0 8 0,6-1-16 15,-3 0 6-15,0 0 0 0,3-3-3 0,1 2 0 16,0-5-2-16,2 5 2 0,1-5 5 15,0 1-5-15,-7-2-2 0,17-2 2 0,-7 1 0 16,1-5 10-16,2 6-10 0,0-4-7 16,5 0 4-16,-4 1-4 0,6-1 4 0,-2 1-2 15,-1 1 8-15,3-3-3 0,-3 5 8 16,0-1-5-16,1 2-8 0,-2-1 2 0,-3 0 13 16,2 6-7-16,2-2-8 0,-4 3 0 0,-2 3 8 15,0 5-8-15,-2 0-3 0,-6 2-4 16,-2 2-37-16,-2 5-7 0,-2 5-16 0,-7 0-99 15,-7 14-100-15,-11-1-136 0,12-10-410 0,-8 1 39 16,3-8 110-16,1-4 31 0</inkml:trace>
  <inkml:trace contextRef="#ctx0" brushRef="#br0" timeOffset="-121512.64">6028 12215 570 0,'14'-18'238'0,"0"2"-5"0,0 1-18 0,-1 0-28 16,1 3-18-16,4-4-13 0,1 1-5 0,5-2-7 15,0 3-42-15,1 2-41 0,-2-2-40 16,1 4-47-16,-3 2-86 0,3 1-272 0,-4 4-330 16,0 1 81-16</inkml:trace>
  <inkml:trace contextRef="#ctx0" brushRef="#br0" timeOffset="-120870">6038 11581 591 0,'-27'-6'253'0,"3"-1"-45"15,1 7-9-15,-2-2-9 0,-2 0-21 0,-7 3-26 16,-7 0-2-16,-17 1-24 0,-7 10-1 0,-4-1-1 16,-23 6-10-16,3 8-26 0,-4 1-97 15,1 8 5-15,-6 3 3 0,-25 14 0 0,2 1 5 16,-2 8 12-16,3 3 4 0,2 2-11 0,8-3-3 15,0 5 13-15,5-1-10 0,6 2-12 0,6 6 27 16,4 1-2-16,21-7-8 0,4-3 8 16,9 0-8-16,7 2-15 0,13 1 22 0,7 7 4 15,15 0-24-15,7-8 26 0,12 16 18 16,11-1-34-16,14 0 9 0,10-4 6 16,10-3 9-16,14-7-16 0,8-7-2 0,32 3 7 15,11-9-15-15,-16-20 8 0,12-8 13 0,8-8-9 16,7-7-4-16,16-6 5 0,31-10 12 15,-2-8-2-15,-2-11 13 0,2-3-33 0,2-13 7 16,-7-3 16-16,-3-2-3 0,-10-9-13 0,-1-4 10 16,-8-7-7-16,-9 0 5 0,-10 1-20 0,-13-8 17 15,-11 4 3-15,-26 7 0 0,-11-8 7 16,-7-5-12-16,-13-6 18 0,-4-1-18 0,-14-3 5 16,-16-2-6-16,-5-5 17 0,-13-6-27 0,-14 0 11 15,-6-2 7-15,-24-14-20 16,-10 6 29-16,-15 3-24 0,-2 12-13 0,-8 8 26 0,-13 11 0 15,-11 10-18-15,15 23 18 0,-14 7-13 16,-4 7 0-16,-10 13-8 0,-10 7 21 16,-8 12-20-16,-37 8 7 0,8 9 5 0,-5 5-28 15,-3 10 5-15,5 2 21 0,11 8-18 0,8 4-8 16,11 4-13-16,10 4-15 0,13 4-18 0,18 2-120 16,30-9-93-16,10-2-529 0,8-1 161 15,20-11-8-15</inkml:trace>
  <inkml:trace contextRef="#ctx0" brushRef="#br0" timeOffset="-113197.45">7761 14023 501 0,'0'0'208'0,"-3"-7"1"0,3 7-29 0,-6-4 4 15,3 0-20-15,3 4-75 0,-1-5 6 16,1 5-8-16,-4-6-2 0,4 6-19 16,-4-6 80-16,4 6-31 0,0 0 3 0,-2-7-16 15,2 7-7-15,0 0-8 0,0 0-2 0,0 0-22 16,0 0 4-16,0 0 2 0,10-1 3 16,-10 1-16-16,13 6-2 0,-3-4-5 0,5 4-3 15,1 2 0-15,5 2-5 0,3 1-13 0,3 2 5 16,1 1-2-16,10 7-8 0,2 2-3 0,-3-2 21 15,-5 0-18-15,-2-5 11 0,-3 1-19 16,1 0 5-16,-1-3-12 0,1-1 23 16,-1 4-21-16,1-4 8 0,-8-3 0 0,0 0-18 15,1-2 13-15,-1 1-13 0,-2-1 2 16,-2-1-7-16,-2 0 0 0,-3-4 15 0,0 3 3 16,-1-4 5-16,2 4-8 0,-4-4-5 0,-1 2 6 15,0-1 9-15,-1-1-12 0,0-1 30 0,-6-1-33 16,8 3-7-16,-8-3-27 0,0 0-40 15,0 0-53-15,7-7-68 0,-7-2-117 0,0 4-522 16,-4-2 58-16,1 3 93 0,-5-5 53 0</inkml:trace>
  <inkml:trace contextRef="#ctx0" brushRef="#br0" timeOffset="-112791.54">8254 13884 673 0,'0'0'194'0,"0"0"-15"0,0 0-10 15,0 0-13-15,0 0-38 0,0 0-13 0,0 0 0 16,0 0 3-16,0 0 66 0,-14 17-26 15,7-6-2-15,0 0-26 0,-3 5-12 0,-4 1 7 16,-2 3-15-16,-2 5-13 0,-9 7-5 16,-1 1-5-16,-3 4-6 0,0-1-4 0,-2-3-1 15,2 0-14-15,3-5-9 0,5-2 1 0,-1-2-6 16,3-2-2-16,1-4-3 0,3-1-12 16,3-1 4-16,0-2-9 0,4-1 7 0,-1-5-11 15,2 2-4-15,2-3 5 0,0 1 2 0,0-1 1 16,0 0-4-16,4-3 4 0,-1 2-3 15,-2-1-3-15,3-2-10 0,3-3 0 0,-4 7-21 16,0-4-12-16,4-3-16 0,0 0-20 16,-6 1-59-16,6-1-36 0,0 0-35 0,0 0-147 15,0 0-465-15,0 0 86 0,0 0 65 16</inkml:trace>
  <inkml:trace contextRef="#ctx0" brushRef="#br0" timeOffset="-112185.5">8110 14183 184 0,'0'0'84'16,"0"0"31"-16,0 0-76 0,0 0-31 0,0 0-70 15,-7 0-143-15</inkml:trace>
</inkml:ink>
</file>

<file path=ppt/ink/ink3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8T10:45:48.035"/>
    </inkml:context>
    <inkml:brush xml:id="br0">
      <inkml:brushProperty name="width" value="0.05292" units="cm"/>
      <inkml:brushProperty name="height" value="0.05292" units="cm"/>
      <inkml:brushProperty name="color" value="#FF0000"/>
    </inkml:brush>
  </inkml:definitions>
  <inkml:trace contextRef="#ctx0" brushRef="#br0">23466 1738 494 0,'0'-7'174'16,"0"1"7"-16,0 1 55 0,0-2-16 0,0 7-13 15,0-10-2-15,0 7-10 0,0 3-11 0,3-8-23 16,-3 4-30-16,0 4-11 0,0 0-15 16,-3-7 0-16,3 7-23 0,0 0-5 0,0 0-16 15,0 0 3-15,7 21-13 0,-4-9 6 0,-3 5-9 16,0 3 1-16,3 0-18 0,-3 5 9 0,0 4-14 15,0-1 2-15,0 1-76 16,-3 2 12-16,3-2-3 0,-3 0 4 0,3-4 4 16,0 5 23-16,0-5-17 0,0-3-4 0,0 0 6 15,0-4 0-15,0 0-25 0,0-3 7 0,0-1-8 16,0-3 31-16,0 1 5 0,3-3-15 16,-3-3 18-16,0-1 0 0,0-5-24 0,8 2 11 15,-8-2 0-15,13-10 5 0,-6 3-12 0,4-5 14 16,2-1 6-16,0-2-3 0,4 2 11 0,-3-1-1 15,0 1-2-15,-1 1 3 0,-2 4 17 16,-1-3-13-16,0 4-7 0,1 0 0 16,-4 0 10-16,2 2-12 0,1 0 9 0,-2 3-12 15,-1-1 2-15,2 1-2 0,-9 2 0 0,15 2 12 16,-5 1 11-16,-4 1-5 0,5 1-6 16,-4 0-2-16,2 0 0 0,-2 3 8 0,1-2-21 15,2 2 18-15,-1-1 8 0,-2 1-5 0,1-2-3 16,2 1-8-16,0 0 9 0,0-2-4 15,0 0 16-15,0-2-15 0,1 0-1 0,1-1 14 16,1-4-24-16,0-1 5 0,6-2 11 0,-4-2 0 16,3-1-1-16,1-4 1 0,-1-1 2 0,-2 0-15 15,-1-1 10-15,1-1-12 0,-2 0 9 16,-4 3-10-16,-3-1 37 0,1 1-19 0,1-1-10 16,-5 2 15-16,-1 1-10 0,-3 1 6 15,3 2-29-15,-3 1 41 0,0-1-31 0,-6 2 8 16,3 0-3-16,-4 4 11 0,7 1 0 15,-18 1-6-15,5 1-7 0,-1 5 8 0,1-1 4 16,0 3-4-16,1 2 7 0,-1 0-20 0,2 2 5 16,4 2-3-16,-2 0 26 0,5 1-20 0,-3 0-9 15,4 2 1-15,3-2 15 0,3 2-2 16,0-2-11-16,2-1 0 0,4-2 6 0,1 0-3 16,4-3 18-16,0-1-6 0,3-2-4 0,3-1-19 15,4-4 6-15,4-1 13 0,3-2-19 0,6-3 9 16,4-2 4-16,-3-2-12 0,1-1 7 15,-6-1 0-15,1 0 14 0,-4-1-14 16,-5 3 8-16,-1-3 0 0,-4-1-10 0,-3 4 17 16,-4-3 9-16,2 1-16 0,-6-1 5 0,-2 1-3 15,0 2 1-15,-6 0-8 0,-1-1 7 16,0 4-2-16,-4-1-5 0,-4-1-8 0,-4 4 1 16,2-1 1-16,-5 3 19 0,-1-2-23 0,2 3 7 15,0 0 11-15,-3 2-9 0,4 0-6 0,1 2 12 16,2-1-34-16,-2 2 19 0,1 0 10 15,4 1 2-15,3 0-27 0,-2-1-16 0,3 1 20 16,3 0-33-16,0 0 21 0,0 1 4 16,3-4-17-16,3 2 21 0,-2-1-6 0,2-1 15 15,1-2-7-15,1 1 10 0,-8-2 26 16,13 2 20-16,-13-2 23 0,14-2 0 0,-14 2 1 16,13 0 9-16,-13 0-12 0,7 0 7 0,-7 0-13 15,11-2 16-15,-11 2-10 0,0 0-6 0,0 0-9 16,10 2 2-16,-10-2 5 0,0 0-6 15,0 0-14-15,10 0 10 0,-10 0-24 0,0 0-9 16,7 2 4-16,-7-2-2 0,10 3 8 0,-3-1-6 16,0-1-7-16,7 1-5 0,4-2-31 0,1 2-59 15,5-2 21-15,0 0-126 0,11-9-35 16,-5 8-536-16,1-3 77 0,-4 0 59 0</inkml:trace>
  <inkml:trace contextRef="#ctx0" brushRef="#br0" timeOffset="548.04">25056 1614 688 0,'0'0'166'0,"0"0"14"0,0-4-37 0,0 4-20 16,0 0 10-16,0 0-33 0,0 0-11 16,0 0-4-16,0 0-21 0,0 0-8 0,0 18 6 15,0-8-19-15,-4 4 6 0,4 3 10 0,-3 2-11 16,2 0-15-16,-2 5-2 0,0 0 2 0,0-1-9 16,2 2 1-16,-2-1 14 0,0 1-14 15,3-6 1-15,0 2-6 0,-3 0 6 0,3-4 4 16,3-2-4-16,-3 0-11 0,0-2-2 0,0 0 23 15,0-3-31-15,0 0 5 16,3-2 3-16,-3-1 74 0,0 0-2 0,3-2-11 16,-3-5 0-16,0 0-7 0,1 3-8 0,-1-3 2 15,0 0-5-15,0 0 6 0,3-17 2 0,-3 11-16 16,-3-2-7-16,3-1-5 0,-4 1-8 16,-2 0-5-16,2-1 8 0,-3 1-3 0,0 1 6 15,-3 1-24-15,3 0 3 0,-4 1-3 0,0 2 13 16,-5 2-18-16,3 1 5 0,-1 1 6 0,1 1-19 15,-1 4 16-15,-3 0-3 0,3 2-10 16,0 1 0-16,1 4 0 0,2-2 5 0,1 0-15 16,3 3 5-16,1 0 2 0,1-3-2 0,2 1-3 15,0 1 11-15,6-2-8 0,-1 0 0 0,0-3 7 16,5 4-12-16,0-6-3 16,3 1-5-16,1-1 3 0,-1-2-13 0,3-2-23 15,1 1-21-15,-4-3-43 0,4-1-36 0,-4 1-44 16,0-2-58-16,1 2-474 0,-1-5-5 0,-3 2 79 15</inkml:trace>
  <inkml:trace contextRef="#ctx0" brushRef="#br0" timeOffset="1509.13">23890 2080 470 0,'-48'1'175'15,"4"1"-7"-15,7-2-1 0,2 0-29 0,1 3 64 16,6-1-10-16,2-1-15 0,4 2-39 15,2-1-12-15,0 0-22 0,6 2-9 0,4-2-18 16,2 4 7-16,2-1-2 0,9-1 3 0,5 0-21 16,8 2 2-16,11-3-7 0,7 0 3 0,12-3-9 15,22-2-1-15,7-4-17 16,23-3 12-16,-1-2-12 0,-1 1-1 0,-1-5-9 16,-2 1 6-16,-5-1 0 0,-9 2-6 0,-14 0-7 15,-4 1-5-15,-6 1 7 0,-14 0 16 0,-6 3 0 16,-9 2 10-16,-2 0 3 0,-6 1-3 15,0-1 8-15,-9-1-13 0,-5 2-21 0,-4 2-5 16,0 3 6-16,-21-6-8 0,-7 6 2 0,-13 3-2 16,-26 3-5-16,-22 4-3 0,-4 2-3 0,-13 1 9 15,0 5-11-15,-4 0 10 0,-2 2-3 16,5-1-4-16,2 3-75 0,12-1 8 0,2-2 5 16,26-4-2-16,9-4 23 0,16-1 2 0,9-2 3 15,7-1 2-15,10-1-8 16,7 0 4-16,7-3 19 0,0-3-2 0,24 3-7 15,11-4 17-15,26-6 5 0,28-4-7 0,7-4-8 16,6-4 21-16,11-3-29 0,6 0 16 0,-5-1-5 16,1 0 4-16,-8 0-7 0,-8 2 13 15,-10 2 0-15,-24 3 5 0,-4 5-2 0,-20 1 20 16,-7 2 0-16,-10 3-3 0,-3-2 13 0,-8 1-5 16,-5 0-8-16,-8 3-15 0,0 3-2 0,-21-5 2 15,-6 7 8-15,-14 0-8 0,-28 5 0 16,-3 2-8-16,-20 4 13 0,0 0-8 0,-1 2 1 15,4 1 12-15,21-4-18 0,3-1 16 16,7 0-16-16,17-1-4 0,7 1 1 0,10-3-17 16,3 1 28-16,8-1-18 0,2 0 0 15,5 2-5-15,6-3 23 0,9 0-35 0,5-1 24 16,7 1 1-16,6-7-8 0,14 3 10 0,4-6-9 16,20 0-1-16,4-1-5 0,-1-2-3 0,-3-3 18 15,-1 0 8-15,-5 2-5 0,-4-2-5 16,-12 1 2-16,-10 1 13 0,-10 2 1 0,0-1 9 15,-9-1 3-15,-4 0-5 0,-2 0 2 0,-5 1 0 16,-6 0-10-16,-8 0 6 0,-6 2-1 0,-11 1 16 16,-9 2-14-16,-8 1-19 0,1 3 27 15,-24 2-10-15,2 1-5 0,1 5-7 0,1-3 20 16,2 4-49-16,4 0-18 0,4-1-7 16,5 4-100-16,12 0-77 0,3-3-38 0,17 0-518 15,7-3 96-15,3-3 55 0</inkml:trace>
  <inkml:trace contextRef="#ctx0" brushRef="#br0" timeOffset="3037.26">23764 2579 785 0,'0'-9'254'0,"-3"3"-34"15,1 3-26-15,-4-2-7 0,2 0-23 16,-5 0-8-16,-1 0-15 0,-1 2-21 16,-2 1-12-16,-2 1 74 0,-5 2-29 0,-3 1-20 15,-2 4 3-15,-2 0-31 0,3 2-5 0,0 1-3 16,0 2-15-16,3 3-13 0,2 0-10 15,-2 1-5-15,7 2-3 0,3 1-10 0,-1 1-3 16,4-2 1-16,5 1-6 0,2-5-64 0,2 5-10 16,6-3 8-16,6 0-16 0,5-3 8 0,2 1 5 15,4-5-17-15,3-1 1 16,4-2 12-16,3-4 6 0,0-1-2 0,0-3 11 0,4 0-14 16,0-4 16-16,-4-1 3 0,0 1 5 15,-3-3 2-15,-4 1 5 0,-7-1 6 16,1-2-6-16,0 0 13 0,-4 1 10 0,-3-1 6 0,-1 3-3 15,-3 0-3-15,-2 0-2 0,-2 1-11 16,1 1 4-16,-1 0-6 0,-3 1 7 0,2 1 19 16,-2 0-16-16,0 1-7 0,-2-1 7 15,-1 5-13-15,3-4 1 0,-3 4 15 0,0 0-8 16,0 0-10-16,0 0-3 0,0 0 3 0,10 11-5 16,-4-6-14-16,-1 2-4 0,3-2 8 0,0 1-1 15,-1-2 1-15,7 1 5 0,-4 0-9 16,4-3 12-16,3 1-9 0,-3-3 3 0,2 0-10 15,-1-3 18-15,4 1-5 0,-4-3 15 16,2 0-8-16,0-2 5 0,-1 1 3 0,-4-2 13 16,1 0 10-16,1-1-10 0,-7 1-3 15,2 1 21-15,-2 0 2 0,0 0-5 0,-3 1-2 16,-1 1-11-16,1-1 19 0,-1 2-11 0,0 0-13 16,1 0 8-16,-4 4 2 0,0 0-2 15,0 0-3-15,0 0-4 0,10 17 2 0,-10-5-8 16,0 3 0-16,0 5-8 0,0 2 3 0,0 4 5 15,0 5-20-15,0-1 15 0,1 3-8 0,2 4 3 16,-3-3-5-16,3 0-8 0,0-5-2 16,-1-1 14-16,0-3-9 0,-2-4-21 15,3 1-2-15,-6-6-11 0,3 1-2 0,-1 0-3 16,-2-5 0-16,0-2-27 0,-3-1 29 0,-2-3-14 0,1-5 20 16,0-2 7-16,7 1-17 15,-20-9 18-15,13-1 2 0,-3-1 3 0,3-5 2 16,0 0 8-16,4-1-3 0,1-1 11 0,0 0 5 15,4-1 10-15,-2-1 20 0,2 3 1 16,1-1-21-16,4-2 5 0,0 4 0 0,0-6 0 16,6 2 8-16,-2 3-11 0,5-1 9 0,-1 1 1 15,1 0 16-15,8-1-12 0,-3-1-14 0,2 2 37 16,2-2-29-16,-1-1-2 0,0 3 15 16,3-2-8-16,-3-2 13 0,10-5-5 15,-10 2-2-15,0 4-14 0,-3-3 19 0,-2 2-41 16,-1-3 30-16,-1-1 6 0,-3 1-14 0,-4-2 16 15,1 4-7-15,-1-1 2 0,-4 0 15 0,1 1-28 16,0-1 5-16,-6 5 0 0,2 0 13 16,-3-1-17-16,0 5-4 0,0 1 11 0,0 1-3 15,-3 1 23-15,-1-1-27 0,-3 5 6 0,3 3-1 16,-3 2-4-16,-2 0-2 0,9 2-7 16,-21 7-1-16,11 1 1 0,-4 6-3 0,1 4 20 15,-2 6-10-15,5 3-20 0,0 4 4 0,0 3 9 16,3 1 12-16,3 2-15 0,1 1 2 0,3-3 1 15,3 2-19-15,-2-3 16 0,8-2 10 16,-1-3 3-16,2-2-8 0,-3-4-15 0,7-2 4 16,-1-2 19-16,0-4-5 0,2-2-6 0,-2-4 1 15,6-1 2-15,-4-3-16 16,3-3 6-16,-1-2 0 0,0 0 10 0,3-5 10 16,-6-3-10-16,6 0 0 0,-6-3 18 0,3-1-16 15,-2-1 16-15,-2-1 0 0,-3 0-5 0,0 3-15 16,2-2 30-16,-7 3 10 0,2 1-15 15,-1 0 3-15,-1 2-8 0,1-1 12 0,-2 0-1 16,-1 3-12-16,3 1-11 0,-3-2-6 0,-2 3 7 16,-1 3 4-16,7-2-9 0,-7 2-4 0,0 0 2 15,0 0-3-15,4 11 3 16,-1-5 3-16,-3 2 7 0,0-2-8 0,3 5-9 0,-3-1 12 16,0-1-15-16,3 0 2 0,-3 1-13 15,1 0-7-15,-1-2-36 0,0 2-5 0,3-3-44 16,0 1-9-16,-3-1-134 0,4 0-220 15,-1-2-300-15,4-2 82 0</inkml:trace>
  <inkml:trace contextRef="#ctx0" brushRef="#br0" timeOffset="3225.89">25131 2288 929 0,'0'0'258'15,"0"-5"-38"-15,0 5-23 0,0 0-10 0,0 0-15 16,0 0-42-16,0 0-50 0,-3 21-44 16,3-8-72-16,-1 6-87 0,-8 5-189 0,9 1-408 15,0-4 37-15</inkml:trace>
  <inkml:trace contextRef="#ctx0" brushRef="#br0" timeOffset="3551.78">25272 2669 685 0,'0'0'216'0,"0"0"-32"0,3 2-10 0,-3-2 5 16,0 0-33-16,0 0-18 0,0 0-31 15,0 0-10-15,0 0-25 0,0 0 4 0,0 0-2 16,0 0-33-16,3 4 5 0,-3-4-16 0,0 0 6 16,0 0 10-16,0 0-8 0,0 0-3 0,0 0 6 15,13-8-21-15,-10 4 26 0,1 1 0 16,0-3 2-16,0 2 21 0,2-2-28 0,1 0 7 15,-1-1 16-15,2-1 5 0,-2 2-10 0,1 0 20 16,-3-1-13-16,2 3-15 0,2-1-28 16,-2-1 15-16,-2 3 10 0,2 0-12 0,-2-1-6 15,-4 4 9-15,11-3-11 0,-5 2-6 16,-6 1 4-16,13-2-1 0,-13 2 6 0,11 3-16 16,-4 0-18-16,0 1 5 0,-1-1-12 0,5 2-19 15,-4 2-37-15,3-1-27 0,0 3-86 16,0-1-37-16,2 0-311 0,-4 1-182 0,3-3 63 15</inkml:trace>
  <inkml:trace contextRef="#ctx0" brushRef="#br0" timeOffset="4724.84">25825 2152 957 0,'3'-6'302'0,"-3"4"-5"0,0 2-36 0,0-6-41 15,0 6-13-15,0 0-30 0,0 0-8 0,0 0-21 16,0 0-12-16,1 20-13 0,2-7-8 16,0 5-20-16,-3 4-13 0,0 3-3 0,3 2-7 15,-2 1-11-15,-1 1-5 0,0-1-4 0,3-1-6 16,-3-2-10-16,3-2 5 0,0-2-26 0,-2-2-13 16,-1-4 11-16,3-1-31 0,-3 0 3 15,0-3 12-15,4-1-7 0,-4-2-15 0,0-2-24 16,-4-2 13-16,4-4-15 0,0 0-5 0,0 0 4 15,0 0 11-15,0 0 6 0,-20-14 29 16,16 8-6-16,-6 0 19 0,3-2 6 0,0 1-5 16,-2 1 10-16,-2 2 5 0,4-1-10 15,-3 2-6-15,2 2 9 0,-2 1-16 0,10 0 12 16,-20 6 9-16,10-1-13 0,0 2 2 16,3 3-5-16,-1-2 5 0,-1 7 3 0,2 0-10 15,4-2-1-15,-1 4-7 0,0-2 10 0,4 0-7 16,0-1 4-16,5-1-4 0,1-1 2 15,1 1 10-15,3-3-8 0,1 0 19 0,2-4-11 16,1 1-18-16,3-2 8 0,3-4 6 0,0-2 4 16,1-2-8-16,3-1 1 0,2-4-3 0,-4-1 5 15,8-4-10-15,-9 2 5 0,3-4 13 16,2-2-13-16,-8 2 10 0,0 1-2 0,-2-2 22 16,-2 1-19-16,-3 2 14 0,1 1-2 15,-7-1 8-15,2 4-11 0,-1-1 19 0,-2 2-26 16,-1 0-8-16,-3 1 7 0,0 1-17 15,0 1 21-15,0 5-11 0,-3-6-5 0,3 6 0 16,0 0 0-16,0 0 8 0,-17 7-8 0,12-1 10 16,-1 3-5-16,0 1-10 0,2 2 15 15,-2 0-7-15,2 1-3 0,-2 4-3 0,5-3 6 16,-1 1-14-16,0 2 6 0,2-3 15 16,2-1-17-16,0 2-3 0,2-1 4 0,-1-2-40 15,4-1 23-15,-1-1-5 0,1-3-3 16,7 1-2-16,-1-2 20 0,-1-2-5 0,4-3-5 15,-2-1 5-15,6-1-2 0,-2-3-6 0,-2-1 16 16,2-2 8-16,-1-1-6 0,-3-1 5 16,3-1 6-16,-4-1-13 0,-3 0 15 0,1 1-3 15,-1-2-9-15,-4 2 12 0,-2-1 5 0,-1 1 3 16,2 1-3-16,-5 2 21 0,3-2-6 16,-6 2-12-16,3 1-8 0,-1 0 3 0,1 6 0 15,-4-10-6-15,1 7-7 0,3 3 8 0,-3-7 2 16,3 7 2-16,-2-3-7 0,2 3-2 0,0 0-1 15,0 0-17-15,0 0 2 16,0 0 5-16,0 0-5 0,8-5-7 0,-8 5 17 16,14-4-10-16,-7 1 5 0,3 0-10 0,4-1 16 15,0-1-6-15,-1 0-3 0,-2 1 27 16,-1 0-17-16,1-1 22 0,1 1 12 0,-3 1 0 16,-3 2 26-16,1-3-18 0,-1 3-16 0,-6 1 3 15,10-3-7-15,-3 2 7 0,-7 1-18 0,0 0 13 16,4 9 2-16,-4-5-10 0,0 5-2 15,-3-1 5-15,2 2-3 0,-6 1-5 0,4 0 3 16,3 0-11-16,-3 0 11 0,2-3-8 0,-2 1-5 16,3 0 7-16,0-2 4 0,0-2-9 15,0 2 0-15,4-2 6 0,-1-3-8 16,-3-2 0-16,11 0 10 0,-11 0-18 0,19-8 16 16,-7-1-14-16,0-3 4 0,-1-3-3 0,3-2 10 15,-4-1 23-15,4-2-23 0,-7 0-6 16,3 0 6-16,0-2 6 0,-3 4 17 0,-1 1-3 15,-2 2-10-15,-1 2 6 0,-1-1 7 0,0 4 0 16,-2 1-16-16,3-1 6 0,-3 2-5 16,0 2 17-16,4 2-17 0,-4 4-13 0,0 0 13 15,0 0-24-15,0 0 21 0,0 0-7 0,-7 19 4 16,7-7-4-16,3 1 4 0,1 4 4 16,0 1 4-16,6 3-15 0,1 0 0 0,2 4 5 15,3 0-3-15,2 0 16 0,3-2-16 16,1 1 1-16,0-1 15 0,0-2-24 0,-4 1 6 15,0-2-3-15,-5 0-12 0,1-1 23 16,-10 0-24-16,-1 2-10 0,-6 0-38 0,-7 3-74 16,-26 9-272-16,2 2-463 0,-24 2 75 0,-10-4 78 15,-15-3 111-15</inkml:trace>
  <inkml:trace contextRef="#ctx0" brushRef="#br0" timeOffset="5339.22">20430 2725 1021 0,'0'0'297'0,"0"0"-23"0,0-6-47 0,0 6-12 16,0 0-20-16,0 0-24 0,-13 10-7 0,9-3-31 15,-5 2 21-15,1 2-44 0,-2 2-5 16,0 3-18-16,-4 1-8 0,4 2-30 0,-1-1-31 15,1 3-23-15,-3-2-21 0,2 3-63 16,1-3-57-16,4-3-69 0,-1-2-16 0,-4-1-301 16,11-1-203-16,-3-6 39 0,3 1 174 15</inkml:trace>
  <inkml:trace contextRef="#ctx0" brushRef="#br0" timeOffset="5560.61">20362 2745 842 0,'0'0'250'16,"0"-7"-27"-16,0 7-21 0,6-5-12 16,-6 5-8-16,5-2-29 0,-5 2 11 0,0 0 0 15,16 4-52-15,-12-1 1 0,7-2-3 16,-1 4-10-16,3-1-10 0,-2 2-85 0,2 0-3 0,4 1 6 16,-3 1 0-16,-1 0-14 0,4 0 9 15,-2 2-8-15,-2-1-3 0,0 0-38 16,1-1-23-16,-1 1-26 0,-1-3-51 0,-2 2-46 15,-1-4-69-15,-2 5-432 0,1-3-22 0,1 0 106 16</inkml:trace>
  <inkml:trace contextRef="#ctx0" brushRef="#br0" timeOffset="5964.8">20752 2664 724 0,'0'0'207'16,"0"0"21"-16,0 0-36 0,0 0-23 0,0 0 2 16,0 0-25-16,0 0-23 0,0 0 18 0,0 0-31 15,0 0-5-15,0 0-13 0,0 0-25 16,0 0-1-16,0 0-12 0,0 0-26 0,-4-8-25 15,4 8-26-15,0 0-11 0,0 0-50 0,0 0-31 16,0 0-116-16,0 0-521 0,0 0 74 16,0 0 61-16</inkml:trace>
  <inkml:trace contextRef="#ctx0" brushRef="#br0" timeOffset="6559.69">20780 2620 931 0,'0'0'305'0,"-4"-4"-31"0,4 4-46 16,0 0-8-16,0 0-18 0,0 0-10 0,0 0-23 15,-17 9-31-15,13-3-7 0,-2 2 2 16,2 3-34-16,-6 0-4 0,6 3 8 16,-3-1-37-16,1 1 1 0,2 3-19 0,-3-3-17 15,4 1-16-15,-1 0-17 0,1 0-26 0,0-2-16 16,0 0-35-16,3 0-126 0,-1-1-79 0,1 0-474 15,1-2 3-15,2-3 102 0,0-2 39 16</inkml:trace>
  <inkml:trace contextRef="#ctx0" brushRef="#br0" timeOffset="6977.86">21029 2653 563 0,'0'0'263'0,"0"0"-20"0,0 0-45 0,0 0 4 15,0 0-33-15,-21 10-18 0,14-3-5 0,-2-1-21 16,-2 4-10-16,1 0-12 0,3 0-16 16,-1 1-5-16,-1 1-8 0,2 3-18 0,3-3-7 15,-2 1-1-15,2-1 57 0,3-1-2 0,-2 0-6 16,3-1-10-16,3 0-5 0,2 0 13 15,-2-2-42-15,4-3 19 0,0 2-21 0,2-2-10 16,2-5 0-16,2 2-13 0,-1-4 6 16,1 0-6-16,0-2 0 0,1-2-3 0,-1-2 4 15,1-1 1-15,-4 0-4 0,0-3 0 16,-2-1-11-16,-4-3 8 0,2 3-13 0,-3 0 13 16,1-1-7-16,-4 2 9 0,0-1-9 0,-4 2 7 15,1 2-23-15,-3-2 10 0,2 4 10 16,-4 1-30-16,-2 2 20 0,0 1-5 0,0 3-15 15,0 0 10-15,0 3-15 0,-1 1-24 0,4 2-12 16,1 1-20-16,2 2-27 0,-2 0-96 0,3-2-129 16,6 2-539-16,-3 0 107 0,7 1 56 15,5-1 56-15</inkml:trace>
  <inkml:trace contextRef="#ctx0" brushRef="#br0" timeOffset="7120.17">21439 2721 691 0,'0'0'261'0,"3"-4"-13"0,-3 4-33 16,0 0-49-16,3-4-97 0,-3 4-40 0,0 0-45 15,8-2-104-15,-8 2-574 0,0 0 83 16</inkml:trace>
  <inkml:trace contextRef="#ctx0" brushRef="#br0" timeOffset="7948.3">21825 2610 711 0,'0'0'279'16,"-3"-7"-33"-16,3 7-13 0,-7-7-36 16,7 7-31-16,-7 0-12 0,7 0-11 0,-13 2-7 15,5 2-21-15,1 2-10 0,-2 0-13 0,2 3-15 16,3 1-5-16,-6 3-11 0,3-1-15 15,1 0-15-15,2 1-16 0,1-2-2 0,-1-1-8 16,4 0 0-16,0-1-23 0,0 1-2 0,7-4-13 16,-3 1-14-16,2-1 4 0,1-2-13 0,4-2 20 15,-1-2 0-15,-1 0-2 16,2-5 17-16,-1-2-7 0,0 2 0 0,4-3 15 16,-3-2 21-16,-2 0-13 0,-1-1 12 0,2-2 19 15,-4 3-1-15,-2 1 14 0,-1-1 2 16,1 0-8-16,0 2 11 0,-1-1-6 0,-3 2-7 15,0 1 7-15,0 0-5 0,0 6 6 0,-7-8-6 16,6 4-18-16,1 4-4 0,-6-6-4 0,3 5 34 16,3 1-43-16,0 0 2 0,0 0 12 15,-4-6-12-15,4 6-17 0,0 0 19 0,7-6 6 16,0 2 2-16,6-4-23 0,4-3-7 16,7-5-6-16,10-11 24 0,1-1-24 15,3-3 44-15,-4-2-31 0,0-3 3 0,-6-2 5 16,-1-2 23-16,-4 0 7 0,1 2-7 0,-6-1 10 15,-5 6 31-15,-2 5-33 0,-4 6 2 0,2-1 0 16,-2 4 11-16,-3 1 17 0,3 5-46 16,-4-2 100-16,0 5-18 0,-2-1-15 0,2 1 36 15,-3 3-57-15,3 2-7 0,-3 5-1 0,0 0 3 16,0 0-10-16,0 0-5 0,-13 28 18 16,6-5-28-16,0 10-14 0,-3 16 17 15,0 7-12-15,2 2-1 0,-1 4 9 0,2 1-2 16,0-2-2-16,3 2-18 0,1-4-11 0,2-2 0 15,1-3 8-15,1-11-2 0,2-6-9 16,1-3 14-16,3-3-8 0,-4-6-3 0,1-2-7 16,5-1 15-16,-1-4-26 0,-2-2 16 0,1-5-5 15,3-3 2-15,1-2 0 0,-1-5 5 0,3-2 8 16,1-5-5-16,0 0-18 0,0-7-2 16,-1-5 9-16,4-5 3 0,-6-3 13 0,3-4-33 15,-4-2 13-15,0-15-1 0,0-1-7 0,-6 8-5 16,-1 4 5-16,-3 1 7 0,-3 1 1 15,-1 2-3-15,-6 1 10 0,0 6 5 16,-5 3-5-16,-5 2-2 0,-4 5 0 0,-6 3 12 16,-1 4 6-16,0 5-16 0,-3 3 13 0,3 0 0 15,-6 8-16-15,6 3 6 0,0 1 8 16,4 3-3-16,3 2 5 0,6 0-6 0,5-3 9 16,3 3-13-16,3-3 20 0,6-2 0 0,2-1-10 15,9-1 8-15,4-3 12 0,7-1-9 16,6-2-11-16,4-4 0 0,10 0 2 0,13-7 6 15,8-3-13-15,6-3 0 0,15-2-21 0,2-2-33 16,-3 0-54-16,3 1-140 0,-17 5-433 0,-3 0-87 16,-4-3 38-16,-6 1 98 0</inkml:trace>
  <inkml:trace contextRef="#ctx0" brushRef="#br0" timeOffset="9691.12">27763 2346 622 0,'0'0'289'0,"0"0"-26"0,0-5-12 16,0 5-13-16,0 0-30 0,0 0 7 0,0-5-41 15,0 5-23-15,0 0-16 0,0 0 4 16,7-5-32-16,-7 5 19 0,7-5-29 0,0 2-8 16,5 1-12-16,-1-2-8 0,0 1-7 0,3 0-16 15,-1 0-26-15,1-1-22 0,0 3-37 16,-1-1-45-16,1 1-49 0,-1 1-116 15,1 2-570-15,-4 0 85 0,-3 2 40 0,1-1 87 16</inkml:trace>
  <inkml:trace contextRef="#ctx0" brushRef="#br0" timeOffset="9852">27787 2545 534 0,'0'0'215'0,"19"-9"64"0,-14 6-33 16,-5 3-33-16,10-4-9 0,-2 3-32 0,3 0-29 15,-3 0-28-15,3 0-27 0,-1 1-86 16,0-4-138-16,6 6-621 0,-4 0 63 0</inkml:trace>
  <inkml:trace contextRef="#ctx0" brushRef="#br0" timeOffset="10892.11">28820 2164 639 0,'-2'-9'287'0,"0"5"-26"0,-1-1-15 0,3 5-23 16,-4-8-37-16,4 8-9 0,4-8-16 15,-4 3-12-15,5 0-3 0,0-1-18 0,2 0-21 16,-1 1-12-16,5-2-3 0,-1 3-15 0,0 0-11 16,1 2 1-16,2-1-3 0,-3 1-26 0,4 2 16 15,-1 2-10-15,0-2-1 0,-1 5-2 16,-2-1-23-16,1 0 20 0,1 6-15 0,-5-2-7 15,-2 3-3-15,1 0-3 0,-6 3 3 16,0-1-16-16,-3 7-28 0,-8 3 11 0,1 4-16 16,-7 1-28-16,-5 6-26 0,-4-1-30 15,-1 0-10-15,3-6 7 0,0-7 13 0,4 0-3 16,2-3 3-16,2-4 36 0,-2 0 7 0,5-3 3 16,2 0 23-16,1-3 62 0,3 1 15 15,0-3-3-15,0 0 0 0,4-2-10 0,3-3-2 16,0 0 9-16,0 0 9 0,0 0 4 0,0 0 6 15,21-13 10-15,-11 8-18 0,1 0 12 0,1 1-9 16,-1 0 5-16,0-1-11 16,2 0-10-16,1 3 11 0,1-3-19 0,-3 5 3 15,2-2 0-15,-1 2 0 0,1 0 0 0,2 1-5 16,-1 0-18-16,-2 3-43 0,5-1-57 0,1 2-74 16,-4 1-164-16,6 1-456 0,5 0 73 15,1-2 81-15</inkml:trace>
  <inkml:trace contextRef="#ctx0" brushRef="#br0" timeOffset="11905.67">29445 2080 757 0,'-3'-5'274'0,"3"5"-87"16,0 0-5-16,0-6-34 0,0 6 8 16,0-6-18-16,0 6-17 0,0-5-6 0,0 5-18 15,6-8 3-15,1 4-23 0,0-1-3 0,0 0-7 16,0 2-6-16,3-2-15 0,1 3-2 15,1-1-6-15,-3 1-5 0,0 2 3 0,-9 0-20 16,17 0 1-16,-7 4-22 0,-6-2 10 0,3 4 6 16,-1 0-27-16,-4 1-2 0,-1 3-5 15,-1-2-23-15,-1 4-2 0,-4 0-21 0,1 2 10 16,-2 0 0-16,1 0 5 0,-7 0 5 0,5-2-4 16,0 1 7-16,-2-1 25 0,1-1-15 15,1-2 11-15,1-2-6 0,2 1 16 0,-3-1-3 16,5-1-26-16,-3-2 36 0,2 1 3 15,3-1-2-15,0-4-1 0,0 0 16 0,0 0 2 16,9 4 8-16,-9-4 0 0,12 0 2 16,-12 0 11-16,13-1 7 0,-3 1-30 0,-1 1-11 15,-1-1 1-15,-8 0 10 0,18 4 17 0,-8-2-4 16,0 4-11-16,1-1-5 0,-2-1 8 16,-2 4-13-16,0 0 23 0,2 0 5 0,-7 2-20 15,1 0 7-15,0 0-2 0,-3 4 0 0,-3-3-1 16,-1 4 1-16,-6-1-3 0,3-1-2 0,0 1-5 15,-2-2-11-15,-2 1 8 0,1-2-3 16,0 1 6-16,-1-2-21 0,-2-1 8 16,6-2 15-16,-4-2-10 0,1 0 13 0,0-2-8 15,3-1-26-15,-3-1 5 0,10-1 9 16,-11-3-24-16,1 2 0 0,6-2-10 0,1-1-13 16,3 4-13-16,-7-8-10 0,6 2-17 0,-1 2-27 15,2 4-35-15,2-11-5 0,-1 5-510 0,0 2 49 16</inkml:trace>
  <inkml:trace contextRef="#ctx0" brushRef="#br0" timeOffset="14683.93">29941 2027 821 0,'0'0'195'0,"0"0"17"0,0 0-35 0,0 0-8 16,3-6-16-16,-3 6-4 0,0 0-29 0,0 0-10 16,0 0-13-16,0 0-12 15,0 0-6-15,0 0-22 0,0 0-6 0,0 0 5 16,0 0 5-16,0 0-14 0,0 17-9 0,-3-10-12 16,3 1-3-16,-4 2 7 0,1 0 16 0,0 0-25 15,-1 1 2-15,-2 0-8 0,1-3 1 16,-1 2 12-16,2-2-18 0,-2-1 5 0,3 1-17 15,-1 1 2-15,1-4 10 0,-1-1-7 0,2 3-1 16,0-2 16-16,-1-1-18 0,3 1 0 16,0-5-3-16,-3 4 3 0,3-4-5 0,0 7 3 15,0-7 4-15,0 5-7 0,0-5 13 16,0 0-13-16,9 4 0 0,-4-3 7 16,-5-1 6-16,18 0-18 0,-10 0 12 0,5 2-9 15,-1-2 7-15,1 2-6 0,-2-1 17 0,2 1-16 16,4-1-1-16,-4 1 1 0,-1 1-2 0,4-1 7 15,-2 0-5-15,-2 2 5 0,0-2 7 16,0 2-14-16,-2 1 14 0,-1-1-2 0,-2 0-12 16,0 3 7-16,-4 0 0 0,0-1 0 0,-3 1-3 15,-3 5 6-15,-4-1-6 0,-1 3 3 16,-11 2 13-16,1-1-28 0,-2 2 22 0,-7 1-9 16,3-2-14-16,0 0-4 0,2-3 2 15,0 1-28-15,1-3-5 0,1-1-24 0,-1 0-60 16,4-5-44-16,0 2-11 0,3-8-43 15,1 3-507-15,3 0 54 0</inkml:trace>
  <inkml:trace contextRef="#ctx0" brushRef="#br0" timeOffset="14936.4">30041 2041 796 0,'0'0'268'15,"3"-3"-40"-15,-3 3 90 0,0 0-75 0,6-3-13 16,-6 3-10-16,0 0-12 0,0 0-47 0,4-4-8 16,-4 4-17-16,9-3 5 0,-2 0-34 0,9-1-12 15,6-3-3-15,9-1-7 0,5-3-98 16,21-3 3-16,8-1-31 0,20-1-36 0,6-8-95 15,12 12-708-15,0-4 86 0,-4-2 108 0,1-6 46 16</inkml:trace>
  <inkml:trace contextRef="#ctx0" brushRef="#br0" timeOffset="21892.81">19678 8432 696 0,'0'0'220'0,"0"0"8"0,0 0-39 15,0 0-12-15,0 0-6 0,0 0-7 0,1-6-18 16,-1 6-5-16,0 0-13 0,0 0-8 0,0 0-18 16,0 0 1-16,0 0-21 0,3-7 10 15,-3 7-20-15,0 0 15 0,0 0-26 0,0 0-7 16,0 0-77-16,0 0-11 0,0 0 11 0,0 0 28 15,-3-7 1-15,3 7 1 0,0 0 6 16,0 0-3-16,0 0-2 0,-1-5-8 16,1 5 5-16,-3-6 5 0,3 6 8 0,0-7-15 15,0 7-8-15,-3-3 28 0,3 3-18 0,0-8-3 16,0 8-2-16,-3-7 18 0,3 7-20 16,-1-5 9-16,1 5 4 0,-7-5-27 0,7 0 37 15,-3 1-24-15,3 4 11 0,-4-7-8 0,1 0 8 16,0 4-1-16,-1-4 6 0,1 2-8 15,0 2 13-15,-1-3-10 0,0 2-8 0,1-3 23 16,0 2-13-16,-1 1-5 0,-2-2 3 0,2 0 5 16,1 2-21-16,-1-3 26 0,-3 2-13 15,4 2-2-15,-4-4 2 0,4 3-5 0,-4-2-13 16,0 1 5-16,3 2 13 0,-2-3-5 16,-1 2 13-16,0-3-26 0,0 6 21 0,0-5-3 15,1 5 3-15,-4-6 2 0,6 4 0 16,-6 1 1-16,3-3-22 0,0 4 16 0,1-3-2 15,-2 1-13-15,1 1 15 0,1-3-10 0,-1 4 10 16,-1-1-3-16,-1-3 4 0,2 3 1 0,0 1 16 16,-4-3-23-16,2 1-5 0,2 1 28 15,0-3-20-15,-4 4-8 0,1-1 7 0,4 0-2 16,-5-3 8-16,4 4-11 0,-3 1-7 0,4-4-8 16,-2 2 31-16,-2 1-18 15,10 1 7-15,-17-2-4 0,10 2 2 0,0-1 0 0,7 1 8 16,-17-4-6-16,10 4-10 0,7 0 8 15,-16-1 0-15,8 1-7 0,1-2 7 16,7 2 0-16,-16 0-5 0,16 0-6 0,-17 0 9 16,10 0-6-16,7 0 6 0,-18 2 17 0,9-2-10 15,2 0-10-15,7 0 0 0,-18 1 0 0,8-1-3 16,1 0 0-16,9 0 26 0,-15 4-23 16,5-4 13-16,4 1-21 0,-5 1 10 15,11-2-7-15,-17 0 3 0,9 0 14 0,-1 1-17 0,-1 1 25 16,-1 1-12-16,1-2 2 15,-3 0-8-15,5-1 1 0,-5 2 4 0,3 1-12 16,-1-1 13-16,4-2 7 0,-3 3-20 0,0-3 12 0,0 4 6 16,3-1-18-16,0-3 25 15,-3 1-23-15,3 4 16 0,0-4-8 0,0-1 3 16,-3 1-8-16,3 4 17 0,0-3-12 0,-2 0 0 16,-2-1 8-16,4 4-5 0,0-3-3 0,-3-1 0 15,3 4-6-15,-3-3 4 0,0 3-3 16,2-3 0-16,-2 1 28 0,1 2-13 0,-2-3-18 15,1 4 1-15,0-4 7 0,2 3-6 0,-2-3-4 16,0 2 10-16,3 2-7 0,-3-5 19 16,3 4-22-16,0-4 8 0,1 0-6 0,-2 5 5 15,1-5 3-15,-2 3-2 0,5 2 4 0,-6-5-9 16,6 4-1-16,-3-3 5 16,1 3-2-16,-1-3 3 0,0 2 4 0,0 2 6 15,1-5-11-15,-1 5 3 0,4-5-5 0,-5 6 3 16,1-3 12-16,1 2-13 0,-1-3 1 0,0 1 2 15,3-1-10-15,-2 2-1 0,-1-2 22 16,4 2-24-16,-4-2 3 0,3 3-1 0,-3 0 9 16,1-2 2-16,2 2 2 0,-2-3-2 0,2 3-2 15,-3 0 9-15,3-2-4 0,1 2-6 16,-4-1 6-16,4 0-6 0,-3 2-7 0,5-3-3 16,-6 2 16-16,4 0-6 0,-1-2-7 0,1 1-3 15,0 3 26-15,-1-3-15 16,1 0 2-16,0 2 0 0,-1 1-8 0,3-3 26 15,-2 2-28-15,0 1 7 0,0-1 11 0,2 1-1 16,-2 1-7-16,0-1-5 0,0 0 8 0,2 1-21 16,-2-1 23-16,0 0-10 0,-1 3-5 15,4-4 5-15,-1 0-3 0,-2 4 5 0,3-4 6 16,-3 0-3-16,3 3 15 0,0-2-17 0,-3-1-9 16,3 3-4-16,0-2 13 0,-3-1-21 15,3 3 15-15,0-3 8 0,0 1-5 0,0 2 10 16,0-2-10-16,0-1 5 0,3 3-8 0,-3-3 23 15,0 0-20-15,0 1 3 0,0 0 9 16,3-2-30-16,-3 0 18 0,3 1 3 16,-3 1-1-16,3-1-2 0,-2-1-3 0,3-1-7 15,-4 2 15-15,3 0-5 0,0-1 10 0,-2-2 0 16,2 4-5-16,0-4-10 0,1 0-3 16,-1 2 10-16,0-2-4 0,0 3 7 0,2-3 10 15,1 0-7-15,-2 2 2 0,2-2-5 0,-2 3 2 16,6-1 1-16,-6-4 10 0,3 5-18 15,-1-3 10-15,1 2 0 0,0-5-13 0,0 5 6 16,-1-3-4-16,-2 2 9 0,2-2 2 0,2 1-7 16,-1-1 2-16,-1 1 0 0,-2-1 5 15,2-2-10-15,2 5 12 0,-2-5-4 0,-2 2 2 16,2 2-10-16,1-3 5 0,0-1 2 16,-3 5 1-16,3-5 2 0,-1 1-15 0,1 2 7 15,0-3-2-15,0 2 10 0,0 1-10 16,-1-1 8-16,1-3 2 0,0 4-5 0,0-1-5 15,0-3 7-15,2 1 1 0,-1 4-1 0,-4-3 11 16,5-2-23-16,-2 3 12 0,0-2 9 16,0 3-19-16,-7-4 23 0,13 2-12 0,-6-1 2 15,-2 2-13-15,4-1 6 0,-2-1 15 0,0-1-13 16,0 1 15-16,0 1-7 0,-7-2-8 0,16 3 5 16,-8-2-8-16,-2 0 1 15,-6-1-3-15,14 2-1 0,-7-1 17 0,-7-1-11 16,14 1 5-16,-5-1 5 0,-2 3-10 0,-7-3 5 15,14 0 3-15,-7 1-1 0,-7-1-4 16,14 0-8-16,-14 0 5 0,13 0 0 0,-6 0-3 16,-7 0 6-16,14 0-6 0,-14 0 16 0,14-1-10 15,-8-2 20-15,-6 3-26 0,14-1 6 16,-7 0-21-16,0-1 31 0,3 1-13 0,-3 0-3 16,0-2 11-16,-1 1-16 0,5 1-2 0,-4 0 20 15,0-4-5-15,2 4-7 0,-1-1 4 0,2 1-9 16,-3-3 1-16,3 1 17 0,0 2-22 15,-3-3 9-15,3 2 4 0,1 1-12 0,-1-2 10 16,-3-1 13-16,3 4-8 0,0-3-13 16,0-1 19-16,-3 1-11 0,4 2 2 15,-1-5 1-15,-1 5-3 0,-1 1 0 0,-1-3-3 16,-1-1 6-16,1 4-3 0,1-3 5 0,-2 0-8 16,-6 3 3-16,14-4-5 0,-8 4-5 0,-1-2 13 15,-5 2 4-15,12-5-7 0,-8 4 26 16,2 0-39-16,-6 1 5 0,12-6 11 0,-6 6-11 15,-2-3 18-15,2-1 1 0,1 1-11 0,3 1 15 16,-6-3-10-16,3 4 0 0,-1-2-7 16,2-1 4-16,-2 4 9 0,1-3-4 0,0-1 9 15,-1 1-22-15,-1 1 12 0,4-3 6 0,-9 5-19 16,10-2-6-16,-6-3 18 0,3 4-5 16,-3-2 10-16,2-1 0 0,-6 4 8 15,10-5-10-15,-7 0 5 0,5 3-11 0,-5-4-4 16,1 4 17-16,-1-4-20 0,3 3 3 0,-2-3 12 15,-1 2-10-15,1 0-5 0,3-3 10 16,-4 3 2-16,1-2-1 0,-1 2 1 0,0 0-2 16,1-3 0-16,-1 3-5 0,0-2 0 0,2 4 0 15,-2-4-7-15,0-1 12 16,1 2 21-16,2-1-26 0,-3 0 7 0,1 3-12 0,-1-5 10 16,4 3-7-16,-6 1 9 0,2-2 6 0,3-1-10 15,-5 3-3-15,2-3-5 0,3 1 20 16,-5-1-10-16,2 3-2 0,1-3-6 15,-1 0 11-15,1 3-3 0,-1-3-3 0,0 0 9 16,-3 0-4-16,4 3-2 0,-4-3-2 0,3 0 15 16,0 3-26-16,-3 0 8 0,4-3 0 15,-4 3 5-15,4-3 3 0,-4 1-8 0,3 3 5 16,0-3 0-16,-2-1-7 0,-1 4 9 0,3-4-4 16,-3 7-11-16,3-10 31 0,-3 3-33 15,0 5 8-15,3-4 14 0,-3-1-14 0,1 3-1 16,-1-2 6-16,0-1-11 0,3 4 21 0,-3-5-8 15,0 1 0-15,0 2-7 0,0 0-9 16,0-3 14-16,0 1 7 0,-3 2-5 16,3-1 8-16,-1-2 0 0,-2 1-11 0,0-2-9 0,0 0 14 15,-1 1-7-15,-3-1-10 0,-3 0 0 16,0-1-36-16,-1 1-44 0,-6 5-45 16,-7-4-260-16,-3 7-444 0,-4 1 89 0,-13-5 92 15,-18 2 56-15</inkml:trace>
  <inkml:trace contextRef="#ctx0" brushRef="#br0" timeOffset="27116.58">4845 2008 732 0,'0'0'266'0,"0"-7"-13"0,0 7-20 15,-3-5-26-15,3 5-17 0,0 0-14 0,0 0-32 16,-3-8-1-16,3 8 3 0,0 0-28 0,-1-5-13 15,1 5-3-15,0 0-28 0,0 0-7 16,0 0-11-16,0 0-7 0,0 0 12 0,0 0-20 16,0 0-2-16,4 23-1 0,-1-13-10 0,-3 2 5 15,0 4-4-15,0 0-11 16,0 4 2-16,-3 1 13 0,0 5-20 0,0 0 0 16,-1 2 10-16,0-1-8 0,-2 4 8 0,-1 1-10 15,0-1 5-15,3-5-8 0,-2-1-12 16,-1-1 7-16,0 1 0 0,3-4 3 0,-2 0-16 15,-1-4 16-15,4-2 4 0,-1 1 9 0,-3-2-6 16,3-4-20-16,1 1 8 0,0-2 12 16,3 0-12-16,-4-3 20 0,2 1-3 15,1-2-2-15,1 2 3 0,-3-2 4 0,3-5-17 0,0 8 17 16,0-8-14-16,0 5-1 0,0-5 10 16,6 3-7-16,-6-3 3 0,0 0 12 15,17-2-21-15,-9 2-4 0,-8 0 12 0,16-1-10 16,-5-2 1-16,2 1 9 0,-3 2-10 0,4-2-5 15,0 0 21-15,0 2-19 0,-1 0-10 16,2 0 8-16,-2 0 3 0,4 0 10 0,-4 2-21 16,5 0 3-16,-5-2-8 0,5 2-18 0,-2 1-12 15,-2-3-36-15,3 1-44 0,-3 1-62 16,-1-1-24-16,1-4-119 0,3 6-473 0,-6-3 69 16,2 0 69-16,-2-1 66 0</inkml:trace>
  <inkml:trace contextRef="#ctx0" brushRef="#br0" timeOffset="27648.17">5564 2286 657 0,'0'-5'200'16,"3"-1"-18"-16,-3 0-16 16,-3 0 26-16,3-1-26 0,0 7-4 0,-3-10-34 15,2 5 7-15,-3 2-2 0,-2-4-28 0,2 3-10 16,1 0-18-16,-4 1-3 0,-3 0 21 16,0 2-31-16,0-2-3 0,-1 3-12 0,0 0 0 15,-2 3 2-15,0-2-13 0,2 3-7 0,-3 2 0 16,4 0 7-16,-3 6-10 0,2-1-7 15,1 2-1-15,3 1-2 0,1 3-8 0,1 0-2 16,2 2 10-16,3 1-16 0,0-3-7 0,4 2 10 16,3-3-2-16,3 3-6 0,-3-5 11 0,7 1-8 15,-1-4 8-15,2-1-8 16,1-2 0-16,1-4 0 0,3 1 0 0,-5-4 5 0,4-1 0 16,-1-4-5-16,3-1 0 0,-4 0 3 15,3-5 2-15,-4 2 7 0,2-5-17 16,-5-2 21-16,2 0-21 0,-2-2 2 0,-2 0 13 15,-5 2-15-15,1-5 13 0,-1 4-11 0,-2-2-15 16,-4 1 16-16,0 2-11 0,0 1 21 16,-6 1-21-16,2-1-8 0,-3 1 21 0,-2 1-15 15,-2 1 2-15,0 3-5 0,2 3 8 0,-6-1-13 16,2 5 10-16,2-1-7 0,-2 2 2 0,-1 0-28 16,4 2-11-16,0 2-19 0,3 0 24 15,0-2-68-15,0 5-46 0,4-1-65 16,3-1-204-16,0 0-302 0,3 1 113 0</inkml:trace>
  <inkml:trace contextRef="#ctx0" brushRef="#br0" timeOffset="28131.88">6008 2188 698 0,'-10'-3'305'16,"3"1"-13"-16,-3 2-21 0,2-2-25 0,8 2-36 15,-13-1-11-15,3 1-7 0,10 0-28 0,-14 3-8 16,8 0-23-16,-2 2-7 0,2 0-26 16,-1 5-3-16,3 0-2 0,1 1-21 0,-4 1 3 15,6 1-13-15,-1-1-16 0,1 2-9 0,2 0 4 16,2 0 1-16,1 0-1 0,2 1-15 15,-2-2-15-15,3-1 5 0,2-1 5 0,-1-3-13 16,-1 1 3-16,2-1 10 0,2-3-2 0,-1-2-11 16,0 1-5-16,4-4 13 0,-4 0-18 0,1-2 5 15,2-3 16-15,1 0-16 16,-3-3 0-16,2-3-8 0,-3 0 8 0,1-2-7 16,-1-2 9-16,-3 3 6 0,3-3-13 0,-6 0 5 15,2 0-2-15,-3 0-3 0,1 2 2 0,-4-1 9 16,0 3-14-16,0-1 6 0,-3 1-1 15,2 1-12-15,-5 0 13 0,2 1-14 0,-3 2 24 16,0 1-26-16,1 1 6 0,-4-1-1 0,2 4-5 16,-1 0 0-16,9 2-22 0,-14 3-14 15,3-1-36-15,4 3-12 0,1-3-54 0,0 5-97 16,5-1-274-16,-2 1-295 0,-1-1 62 16,4-1 115-16</inkml:trace>
  <inkml:trace contextRef="#ctx0" brushRef="#br0" timeOffset="28400.39">6415 2021 893 0,'0'0'351'0,"2"-4"-57"15,-2 4-33-15,0 0-105 0,1-4-2 16,-1 4-26-16,0 0-8 0,0 0-38 0,0 0 13 15,0 0-6-15,0 0-20 0,7 17 6 16,-7-8-11-16,0 4-6 0,1 1-9 0,1 3-8 0,-1 5-3 16,-1-1-17-16,0 5-6 15,3 2-25-15,-3 0-21 0,0 0 1 0,0 0-14 16,0 0-23-16,3 0-27 0,-6-6-73 0,6-1-17 16,-3-1-62-16,0-1 1 0,3-4-493 15,1-4 81-15</inkml:trace>
  <inkml:trace contextRef="#ctx0" brushRef="#br0" timeOffset="28776.07">6681 2033 926 0,'0'-5'241'0,"0"5"7"0,0-7-36 16,0 7-22-16,0 0-29 0,0-7-15 15,0 7 15-15,0 0-38 0,-6-1-8 16,6 1-5-16,0 0-17 0,-21 8-27 0,11-3 19 15,-1 4-29-15,1 1-31 0,-3 1 1 0,2 0-39 16,-2 5 3-16,-2-3-10 0,2 2-9 16,3 0-1-16,-1-2-9 0,-2 0 3 0,2-2 21 15,2 2-8-15,2-3-3 0,0-2 9 0,1-1 1 16,1 0 19-16,-1-2 7 16,2 1 5-16,1-2 21 0,-1 0-3 0,4-4-9 0,-3 6-1 15,3-6 10-15,0 0 10 0,0 0-22 0,0 0-3 16,0 0 5-16,0 0 5 15,0 0-26-15,20-4 29 0,-20 4-15 0,11-2 7 16,-11 2-3-16,10 1 11 0,-10-1-13 0,13 5 7 16,-2-2-9-16,-4 2-9 0,3 2 6 0,1 1 3 15,2 2-11-15,1 1 2 0,0 3 11 16,3 1-15-16,3 4 10 0,0 0-19 0,14 8-22 16,-6-4-69-16,-3-7-205 0,18 12-520 0,-5-3 67 15,4-3 97-15,1-1 52 0</inkml:trace>
  <inkml:trace contextRef="#ctx0" brushRef="#br0" timeOffset="31596.72">8353 4832 383 0,'0'0'128'0,"0"0"-33"16,0 0 105-16,0 0-44 0,0 0 13 15,0 0-18-15,0 0-21 0,0 0-14 0,0 0 6 16,0 0-19-16,0 0 4 0,0 0-20 0,0 0-2 16,3 3 17-16,-3-3-20 15,0 0-20-15,0 0-1 0,0 0 16 0,0 0-23 16,0 0-11-16,0 0 13 0,0 0-4 0,0 0 4 16,0 0-18-16,0 0 6 0,0 0-11 0,0 0 21 15,0 0-26-15,-13 7-2 0,13-7 17 16,-7 3-4-16,7-3-22 0,-8 5 6 0,5-4 6 15,3-1-11-15,-10 6-3 0,7-3 3 0,-3-2-3 16,2 4-10-16,-3-3 11 0,3 1-4 16,-2 1-6-16,2-1 19 0,-2-2-2 0,2 4-20 15,4-5 25-15,-11 2-18 0,5 3 36 16,-1-4-23-16,1 2 18 0,1-1-20 16,-2 1-1-16,7-3 1 0,-12 3-11 0,5 1 5 15,2-2 3-15,-1 0 5 0,-1 0-5 0,0 2 8 16,1-3-13-16,6-1 12 0,-14 4-20 15,7-1 13-15,0 0-10 0,0-3-6 0,0 4 16 16,1-2 3-16,-1 0-14 0,0 0-9 0,-3 2 7 16,3-1-2-16,0-1 2 0,1 1 8 15,-5 0-24-15,4 3 16 0,-3-4-2 0,2 3 2 16,-1-1-5-16,2 1-84 0,-3-2 20 0,2-2 5 16,2 4 15-16,-1-3-10 0,-2 3 8 15,4-3 11-15,-5 2 9 0,3 0-7 16,1-2-6-16,-2 4 11 0,2-4 10 0,2 3-5 15,-2-4-2-15,-1 3 12 0,-1 0 10 0,2-1-12 16,-1-2 5-16,1 4-3 0,-1-3 8 16,0 3 10-16,3-1-18 0,-3 1-13 0,1-4 19 15,-1 5-6-15,0-3 8 0,3 3 10 0,-5-4-15 16,2 5-1-16,0-3 14 0,-1 2-11 16,2 0 1-16,-1-2 14 0,1 1-19 0,-2-2 19 15,1 4-14-15,1-1 7 0,-1-2 10 0,-3 1-15 16,3-1 0-16,3 2 5 0,-5 1 0 15,5-2-11-15,-6 2-1 0,3-1 12 0,0 1-3 16,0 1 6-16,-4-4 12 0,2 3-25 0,2 0 22 16,-4 1-4-16,1 0-5 0,0 0-6 15,-1 0 8-15,1 2-12 0,-3 0-4 16,2-2 19-16,-2 5-11 0,-1-3 6 0,4 0 0 16,-7 0-6-16,3 3 8 0,-3-1 5 0,3 2-10 15,-6-2-10-15,3 2 15 0,-4 0-10 16,-3 2 10-16,4-4 5 0,-1 2-4 0,-3-2 4 15,-3 2-10-15,3 2 23 0,-3-3-26 16,0 1 3-16,-1 0-2 0,0-1-1 0,1 2 3 16,-3-1 23-16,2 1-36 0,0-4 21 0,-2 3-16 15,-1-1 26-15,3-1-10 0,-2-1-28 16,4 0 17-16,1 1 8 0,-2 0-7 0,-1-2-4 0,4 2 17 16,-4-1-14-16,1 0-2 15,1 1-3-15,2-3-2 0,-1 2 8 0,1 1 17 16,0-3-28-16,1 1 18 0,-1 1-7 0,0 0 2 15,0-1 0-15,1-1 2 0,1 1-9 16,-5 4 12-16,0-5-8 0,3 2 6 0,1-3 4 16,-2 2-9-16,-2 3-8 0,2-3 17 0,-5 0-4 15,2 3-3-15,-2-2 18 0,2 1-16 16,-3-2 16-16,5 1-10 0,-5 2-16 0,3-1 16 16,-2-2-11-16,2 3 3 0,-3-3 8 0,1 4-8 15,2-1-8-15,-2 2 3 0,2-1 0 16,-3 3 5-16,-2-3-3 0,-8 5 3 15,6-2 11-15,4-3-9 0,-10 5-15 0,-3-1 16 16,6-2 0-16,-3 2 4 0,-3 1 9 0,6-4-19 16,4-1 3-16,-7 4 5 0,3-3-12 15,5-2 7-15,-10 6 5 0,6-5-8 0,4 0 13 16,2 1-17-16,0-4-4 0,0 4 9 0,-3 0 2 16,3-3 0-16,0 2 0 0,1-2 15 15,2 2-17-15,-3 0 7 0,4-4-3 0,-4 1 1 16,3 3-16-16,4-5 18 0,1 0-10 0,-1-1 5 15,0 2 18-15,0-2-26 0,4-1 16 0,-1 0-3 16,1 0-10-16,3-3 2 16,0 2 19-16,3-2-26 0,-3 1 17 0,4 1 16 15,1-3-10-15,2 0-8 0,0 1 11 0,-3-2-6 16,6 2 0-16,0-2-2 0,0 1 5 16,0-3-19-16,7 0 29 0,-10 6-35 0,3-6 81 15,7 0 8-15,-9 2-1 0,9-2-19 0,-8 2 2 16,8-2 2-16,-7 4-12 0,7-4 9 15,-7 0-14-15,7 0 2 0,0 0 5 0,-9 1-30 16,9-1 7-16,0 0 5 0,0 0 3 0,0 0-16 16,-8 3 14-16,8-3-24 0,0 0 0 15,0 0 16-15,0 0-11 0,0 0-10 0,0 0 16 16,0 0-11-16,0 0 0 0,0 0 11 16,0 0-21-16,0 0 2 0,0 0 1 0,0 0 10 15,0 0-6-15,0 0-9 0,0 0-11 16,0 0-5-16,0 0-10 0,0 0-39 0,0 0 1 15,0 0-6-15,0 0-20 0,0 0-13 0,0 0-28 16,0 0-21-16,0 0-33 0,0 0-48 0,0 0-59 16,0 0-487-16,0 0 72 0,0 0 51 15</inkml:trace>
  <inkml:trace contextRef="#ctx0" brushRef="#br0" timeOffset="32475.57">4514 6609 483 0,'0'0'208'0,"0"0"25"15,0 0-54-15,0 0 0 0,-7-5-15 16,7 5-11-16,0 0-2 0,0 0-5 0,0 0-18 16,0 0 5-16,0 0-23 0,0 0 3 0,0 0-16 15,0 0 1-15,0 0-6 16,0 0-39-16,0 0 4 0,0 0-6 0,0 0 8 16,0 0-13-16,0 0 0 0,0 0 3 0,0 0-8 15,0 0-11-15,0 0 9 0,-4 13-9 16,4-13-19-16,0 0 30 0,0 0-34 0,0 0 19 15,0 0-1-15,0 0 4 0,0 0-14 0,0 0 18 16,0 0-15-16,0 0 21 0,0 0-22 16,0 0-4-16,0 0-59 0,0 0-13 0,0 0 21 15,0 0 12-15,0 0-4 0,4-17 19 16,-4 17-7-16,-3-6 21 0,3 6 5 0,-1-6-3 16,1 6-5-16,-6-4-3 0,6 4-2 15,-6-2-5-15,6 2-3 0,-7-3 5 0,7 3-2 16,0 0 15-16,-15 5-2 0,15-5-16 0,-10 2-5 15,7 4 23-15,-4-4-5 0,4 4-5 16,-1-3-5-16,1 3 0 0,0-4-16 0,3-2 11 16,-4 7 2-16,4-2-2 0,0-5-6 0,-3 5 8 15,3-5-12-15,0 7 7 0,0-7 2 16,3 6 11-16,-3-6 3 0,6 1-9 0,-6-1 9 16,0 0-1-16,15 0-12 0,-15 0 10 15,10-7 0-15,-4 4 7 0,1-1 21 16,-4 1-20-16,2-3 10 0,-2 3-13 0,1-2 15 15,-2 1-2-15,2 0 25 0,-4 4-25 0,0-10-5 16,0 5 2-16,0 5 8 0,-3-6 2 0,3 6 1 16,-4-7-3-16,1 5-18 0,3 2 13 15,-8-5-16-15,8 5 8 0,-7-1-13 0,7 1 1 16,0 0 7-16,-16 4-13 0,9 0 0 0,4-1 18 16,-1 3-28-16,4-6 5 0,-6 8-23 15,5-4 18-15,1 1-5 0,-3 1 5 0,3-2-8 16,0-4 6-16,3 8-3 0,-2-2-8 0,-1-6 21 15,6 7-16-15,-3-5 8 16,-3-2 0-16,8 2 7 0,-8-2-9 0,6 0 15 0,-6 0-3 16,0 0-3-16,0 0 1 0,0 0 15 15,17-2-5-15,-17 2 13 0,3-5 9 16,-3 5-4-16,0 0-13 0,0 0-2 0,-3-8 12 16,3 8 0-16,0 0 0 0,-7-4 1 0,7 4-9 15,0 0-2-15,-10-1-7 0,10 1 17 0,0 0-18 16,-13 0 3-16,13 0-3 0,0 0-17 15,-8 2-16-15,8-2 5 0,0 0-15 0,-6 3 0 16,6-3-3-16,0 0-54 0,0 0-27 0,0 0-83 16,0 0-2-16,10 7-440 0,-6-7-1 15</inkml:trace>
  <inkml:trace contextRef="#ctx0" brushRef="#br0" timeOffset="33064.92">4525 6617 578 0,'-7'1'246'15,"7"-1"10"-15,0 0-21 0,-8 1-4 16,8-1-24-16,0 0-23 0,0 0-10 0,0 0-76 16,-10 0 17-16,10 0-21 0,0 0-9 0,0 0-13 15,0 0 61-15,-10-2-5 0,10 2 0 0,0 0-16 16,-3-4-12-16,3 4-5 0,0 0-3 16,-7-4-20-16,7 4-1 0,-1-6-9 0,1 6-9 15,-3-7 4-15,3 3-3 0,-3-2-16 0,3 6 3 16,-1-10 2-16,1 3-17 0,0 1 2 15,0 2-2-15,0-5 7 0,0 1-13 16,1-2 1-16,-1 1 2 0,3-3 5 0,-3 1-20 16,3-3-13-16,-3 3 20 0,1-3 26 15,3-1-28-15,-1 3 0 0,-3-6 5 0,3 2-3 16,-3 0 3-16,0-2-13 0,1-2-15 0,-1 2 7 16,2 0 11-16,-2 1 5 0,0 0-18 0,0 1 22 15,1-1-17-15,-1 2 11 0,-1 0-9 16,1 2-17-16,-2-1 10 0,2 1 18 0,-1-1-19 15,1 1 37-15,0 2-33 0,0 1 9 16,0-2 9-16,0 2-11 0,0 3-10 0,0-1 5 16,0 4-16-16,0-4 9 0,-3 1 1 15,3 4-1-15,0 3 2 0,0-12 5 0,0 12 2 16,0-6-15-16,0 6 8 0,0-6-7 16,0 6 6-16,0 0-1 0,3-6-4 0,-3 6-6 15,0 0-17-15,0 0 4 0,0 0-19 0,0 0-5 16,0 0-12-16,0 0-50 0,13 14 1 15,-12-11-123-15,-1 3-74 0,3-2-533 0,-3 1 65 16,0 2 106-16,0-7 50 0</inkml:trace>
  <inkml:trace contextRef="#ctx0" brushRef="#br0" timeOffset="33487.18">4490 5826 747 0,'0'0'220'15,"-3"-6"-18"-15,3 6 64 0,0-9-12 16,0 5-39-16,-3-2-28 0,2 1-8 0,1 0-18 15,-3-2-7-15,3-1-29 0,-1 2 6 0,1-1-24 16,0 3-7-16,0-5-21 0,-3 1-4 16,3 2-32-16,0-2-25 0,-3 1-49 0,3-3-109 15,0 2-162-15,3 0-500 0,-3-3 42 16,0 2 128-16,0-5 38 0</inkml:trace>
  <inkml:trace contextRef="#ctx0" brushRef="#br0" timeOffset="33672.87">4531 5442 924 0,'0'-7'309'0,"3"1"-35"0,-6 2-15 0,3-4-3 16,0 2-49-16,0 6-25 0,0-8 2 15,-3 2-41-15,3 1-25 0,0 5-36 16,-1-8-69-16,1 8-62 0,0-8-28 0,-2 3-56 15,2 5-128-15,0-10-343 0,0 8-110 0,0-4 59 16</inkml:trace>
  <inkml:trace contextRef="#ctx0" brushRef="#br0" timeOffset="33835.01">4521 5182 698 0,'0'-7'272'0,"-3"0"-11"0,2 0-23 15,1 0-31-15,-2 3-12 0,1-4-32 0,1 2-55 16,0 6-80-16,-4-11-202 0,8 4-540 16,-4 0 46-16</inkml:trace>
  <inkml:trace contextRef="#ctx0" brushRef="#br0" timeOffset="33992.68">4476 4946 714 0,'0'-8'307'0,"0"4"-33"16,-3-4-31-16,3 2-15 15,-1-1-44-15,1 7-51 0,0-10-87 0,0 4-89 0,1 1-106 16,-1-1-99-16,3-1-459 0,-3 3 106 16</inkml:trace>
  <inkml:trace contextRef="#ctx0" brushRef="#br0" timeOffset="34305.4">4586 4484 734 0,'-3'-6'318'16,"3"0"-129"-16,3 1-12 0,-6-1-8 0,3-1-24 15,0 7-1-15,0-8-32 0,0 8-4 16,0-8-44-16,0 8-67 0,0-4-217 0,3-2-517 15,-3 6 84-15</inkml:trace>
  <inkml:trace contextRef="#ctx0" brushRef="#br0" timeOffset="35896.33">2962 4109 586 0,'0'0'120'0,"0"0"0"0,0 0-10 16,-7-3 0-16,7 3-12 0,0 0-29 16,0 0 0-16,0 0-20 0,0 0 12 0,0 0 16 15,0 0-36-15,0 0 2 0,0 0 11 0,0 0-23 16,0 0 15-16,0 0-13 0,7 15 8 16,-4-11 5-16,-3-4-5 0,14 4 0 0,-7 1 8 15,0-3-11-15,4 3 3 0,1-4-3 0,2 3 67 16,4-4-15-16,2 5-6 0,0-3-2 15,1-1-10-15,3 4 0 0,3-5-8 16,4 1-11-16,0 0-14 0,0 0-9 0,3-1 17 16,0 1 1-16,6 2-15 0,1-3 3 0,1 1 3 15,2-1-14-15,-2 0 9 0,2 0 9 16,4 3-15-16,-4-2 0 0,4-1-5 0,-3 0 11 16,2 0-1-16,1-1-23 0,0 1 3 0,14-2 18 15,-8 2-21-15,-6-1 10 0,14 1-9 16,2-1 1-16,-2-4 12 0,-7 4-9 15,6 0 3-15,-9-4-8 0,6 2-13 0,-4 2 6 16,-12-3 7-16,2 1 11 0,4 2-3 0,10-4-18 16,3 2 12-16,-12-2 1 0,-2 4-8 15,15-2 1-15,-5-2-1 0,-5 2-3 0,9-1 6 16,1 1-8-16,-4-1 5 0,1-1 3 16,-8 0 7-16,-7 4-15 0,15-3 15 0,-8 1 3 15,-7-1-7-15,18 1-9 0,-1-2-7 0,-3 0 5 16,-6 2-13-16,5-2 8 0,4 3 10 15,-9 0-2-15,-4-1-3 0,14-2 0 0,-1 0 10 16,1 2-7-16,-1-2-21 0,4 2 30 16,-3-3-9-16,3 3-11 0,0-2 1 0,3 1 17 15,0 0-5-15,4 0-2 0,-4-2-3 16,7 3-8-16,-5-1 13 0,4 0 8 0,-2 3-6 16,-3-4-4-16,-1 4 2 0,3 0-20 0,5-2 15 15,-4 0 2-15,3 1 1 0,7 1-13 16,0 1 15-16,-3-4-10 0,6 3 15 0,11-1 3 15,-11 2-8-15,14-1-3 0,-16 1 4 0,2-1-19 16,14-2 20-16,-3 1-12 0,-11 2 8 16,-3 0-3-16,18-1-8 0,-19 0 8 0,5 1 3 15,16 1 7-15,1-1-20 0,-1 0-3 0,4 0 15 16,0 0 1-16,0 1-6 0,-3 1 6 16,-4-2-3-16,3 0 0 0,-2 0-5 15,6 0 13-15,3 0-6 0,1 0 1 0,0 0 10 0,-1-3-8 16,-4 3 2-16,2-1 14 15,5-2-21-15,-2 3-13 0,6-3-5 0,0 1 23 16,-3 2-2-16,0-1 4 0,0 1-22 0,-5 0 15 16,2-4-10-16,-1 4 10 0,4-1 2 15,1-2-20-15,-2 3 24 0,-3 0 19 0,-6-1-25 16,-4 1 8-16,1-3-8 0,-2 1 0 0,1 0 0 16,-3-1 10-16,0 0-2 0,-14 1-13 0,-3-3 7 15,-4 5-7-15,-3-4-3 0,3 0 8 16,-7 1-10-16,0 2 8 0,-3-5-3 0,-3 3-1 15,2-2 22-15,-5 2-16 0,-11-1 7 16,-10 1-1-16,2 2 4 0,-6-2-8 16,-6 0 1-16,2 3-11 0,-5-2 13 0,-1 1-2 15,-3-3 7-15,-5 4-5 0,-1 0 5 0,-2-1-7 16,-3 1-13-16,0-2-39 0,-10 2-79 16,0 0-97-16,4 3-190 0,-4-3-396 0,-18 7 69 15,-1-1 61-15</inkml:trace>
  <inkml:trace contextRef="#ctx0" brushRef="#br0" timeOffset="36802.54">4479 3725 767 0,'0'-5'261'0,"0"5"-40"15,0 0-27-15,0 0-25 0,1-6-5 16,-1 6-28-16,0 0-11 0,0 0-5 0,0 0-12 16,0 0 2-16,7 17-21 0,-7-10 4 0,0 0-24 15,3 1-10-15,-3 2 7 0,-3-2 8 16,6 5-22-16,-6-2-1 0,3 3-10 0,0-3-11 16,0 0-7-16,0 1-15 0,0 1-31 0,3-1-36 15,-3-1-51-15,0 2-10 0,0-2-75 16,1-1-22-16,2 2-474 0,0-3-6 0,3-2 45 15</inkml:trace>
  <inkml:trace contextRef="#ctx0" brushRef="#br0" timeOffset="37373.05">4685 3681 716 0,'0'-6'246'0,"0"1"-18"15,3-1 41-15,-3 6 12 0,0-8-40 0,0 4-31 16,0 4-29-16,3-6-4 0,-3 6-29 0,0 0-17 16,0 0-8-16,0 0-11 0,0 0-4 15,0 0-13-15,0 0-11 0,0 0-20 16,-3 18 0-16,3-7 0 0,-3-1-18 0,3 1-10 16,-3 2-8-16,2-1-10 0,-2 3-8 0,0 1-15 15,-1 0 0-15,1 1-23 0,-1-2-8 16,4-2 13-16,-3-1 0 0,0-2-13 0,3 0 8 15,-1-2 5-15,1 2 5 0,0-5 16 0,-3 2-4 16,3-3 19-16,-3 2 18 0,3-6-31 16,-1 7 10-16,1-7 21 0,0 0-18 0,0 0-1 15,0 0 1-15,0 0 8 0,0 0 2 0,0 0-8 16,0 0 3-16,4-17 0 0,-1 13-8 16,-3 4 8-16,4-8-10 0,3 4-3 15,-4-1 0-15,1 2 16 0,2-2-16 0,1 2 0 16,-1 2 8-16,2-3-8 0,-1 1 0 0,-1 2-5 15,1-2 2-15,4 0 11 0,-5 3-26 16,-6 0 6-16,14-3 17 0,-6 3-10 0,-8 0-5 16,13-4 2-16,-7 4 6 0,-6 0-11 0,11-1 8 15,-11 1-2-15,10-2 2 0,-10 2 10 16,7-1 8-16,-4-3-26 0,-3 4 11 0,7-4-6 16,-3-1 16-16,-4 5 15 0,3-8-13 0,-3 4 3 15,1-2 0-15,-1 1 5 0,0 5-2 16,0-10 2-16,0 10-8 0,2-7 13 0,-2 7-2 15,-2-5-1-15,2 5-9 0,0-6-3 0,0 6-6 16,0 0 6-16,0 0 2 0,0 0-17 16,0 0 2-16,-4 18 20 0,4-5-15 15,0 6-5-15,0 3 6 0,0 6-19 0,3 7-15 16,-3 5-36-16,7 13-54 0,0-13-184 0,2 18-622 16,6-3 125-16,-6-3 39 0,3-2 153 15</inkml:trace>
  <inkml:trace contextRef="#ctx0" brushRef="#br0" timeOffset="38468.54">4548 6704 831 0,'0'0'269'0,"0"0"-21"0,0 0-17 0,0 0-42 15,0 0-12-15,0 0-26 0,0 0-10 0,0 0-18 16,0 0-8-16,0 0-10 0,0 0-16 15,0 0-2-15,0 0-2 0,0 0-21 0,0 0-54 16,20 7-5-16,-12-2-64 0,-1-3-92 0,3 3-18 16,3-2-66-16,-2 5-520 0,5-2 84 15,-2 2 21-15</inkml:trace>
  <inkml:trace contextRef="#ctx0" brushRef="#br0" timeOffset="38656.39">4961 6954 614 0,'4'5'217'0,"-4"-5"-20"0,0 0-15 15,0 0-26-15,6 1-12 16,-6-1-11-16,0 0-8 0,8 5-40 0,-8-5-37 0,7 2-53 16,-1-1-25-16,1 2-29 0,0 1-92 0,0-3-108 15,3 2-394-15,0 3 83 16</inkml:trace>
  <inkml:trace contextRef="#ctx0" brushRef="#br0" timeOffset="38810.21">5303 7128 470 0,'11'0'149'0,"-11"0"-6"0,10 0-66 16,-10 0-26-16,13 1-61 0,-5-2-87 15,-1 1-495-15</inkml:trace>
  <inkml:trace contextRef="#ctx0" brushRef="#br0" timeOffset="38948.44">5580 7253 235 0,'0'0'67'0,"0"0"-24"0,7 0-38 16,-3 1-215-16</inkml:trace>
  <inkml:trace contextRef="#ctx0" brushRef="#br0" timeOffset="40211.25">2897 4096 168 0,'0'-4'90'15,"0"4"89"-15,0 0-28 0,0-7 5 16,0 7-17-16,0 0 14 0,0 0-27 0,0-6 4 16,0 6-4-16,0 0-98 0,0 0 2 0,0 0-1 15,0 0 6-15,0 0-12 0,-3-4 8 16,3 4 0-16,0 0 2 0,0 0-5 0,0 0-12 15,0 0-11-15,0 0 20 0,0 0-9 16,0 0-1-16,0 0-5 0,0 0-2 16,0 0-3-16,0 0 13 0,0 0-13 0,0 0 16 15,0 0-1-15,0 0-12 0,0 0 0 0,0 0 4 16,0 0 1-16,0 0-5 0,0 0-13 16,0 0 30-16,0 0-2 0,0 0 3 0,0 0 7 15,0 0-12-15,0 0 7 0,0 0-26 0,0 0 11 16,0 0 8-16,0 0-6 0,0 16 3 15,0-16-10-15,0 0 2 0,0 0 8 0,0 0 10 16,0 0-18-16,0 0 8 0,0 0 69 0,0 0-8 16,0 0-4-16,0 0-6 0,0 0 0 15,0 0-15-15,0 0-1 0,0 0-4 16,0 0-8-16,0 0-18 0,0 0 23 0,0 0-13 0,0 0-7 16,0 0 7-16,0 0 6 15,0 0-24-15,0 0 16 0,0 0-8 0,0 0-3 16,0 0 11-16,0 0-16 0,0 0-2 0,0 0 2 15,0 0 6-15,0 0-16 0,0 0 26 16,0 0-11-16,0 0-7 0,0 0-5 0,0 0-11 16,0 0 11-16,0 0 7 0,0 0-5 0,-1 5-4 15,1-5-6-15,4 10-8 0,-4-3 5 16,0-2 6-16,3 5 7 0,-3 0 5 16,0 2-17-16,0-1-1 0,0 3 8 0,0-3 1 15,0 6-4-15,0-3 8 0,-3-2-7 0,3 4 5 16,0-2-16-16,0-2 8 0,0 2-23 15,0 1-8-15,0-5-23 0,0 1-17 0,0 3-50 16,0-3-104-16,-7 3-215 0,7-3-320 0,0 2 43 16,0-4 133-16</inkml:trace>
  <inkml:trace contextRef="#ctx0" brushRef="#br0" timeOffset="40868.01">2845 3646 885 0,'-3'-4'174'15,"3"4"-10"-15,0-8 15 0,0 1-25 0,-3 1 89 16,3 6-46-16,-1-7 18 0,-1 4-33 0,2 3-16 16,-4-7-20-16,4 7-18 0,-7-2-18 15,7 2-13-15,0 0 8 0,-14 9-15 16,7-3-18-16,1 3-3 0,-1 3-5 0,0 1-16 15,3 0-2-15,-2 2-7 0,3-1-8 0,3 2-8 16,0-4-8-16,3 1-13 0,3-1 24 16,2 1-8-16,-1-5-3 0,6 0 1 0,4-4-9 15,-4 1 14-15,5-5-6 0,-1-5-5 0,3 2 6 16,2-5-11-16,0 0-2 0,-1-6 2 16,0 4 7-16,-4-5 1 0,1 0 0 0,-2 1 13 15,-2-3-16-15,-4-2 5 0,-4 2-7 0,2 3 7 16,-5-1 3-16,-2 1-10 0,-4 3 10 0,-1 1-11 15,-4-1-1-15,-5 6-4 0,-4-1-2 16,0 6-2-16,-10 6-14 0,-4 2-35 16,3 2-3-16,-3 5-38 0,4 3-59 0,3 0-120 15,7 5-594-15,3-4 104 0,4 0 29 16,4-5 100-16</inkml:trace>
  <inkml:trace contextRef="#ctx0" brushRef="#br0" timeOffset="42657.11">8131 3361 104 0,'0'0'57'0,"0"-7"-39"0,0 7 7 0,0 0 32 16,0 0 45-16,0-4 29 0,0 4-6 15,0 0-2-15,0-8 0 0,0 8-21 0,0 0 6 16,0 0 4-16,3-4 1 0,-3 4-21 15,0 0-18-15,0 0 0 0,0 0 1 0,0 0-19 16,0-7-10-16,0 7-2 0,0 0-9 0,0 0 11 16,0 0-10-16,3-4-2 0,-3 4 7 15,0 0-3-15,0 0-5 0,0 0-76 0,1-6 20 16,-1 6 58-16,0 0-35 0,0 0 18 0,0 0 5 16,0 0 36-16,0 0-5 15,0 0-39-15,0 0 32 0,2-4 4 0,-2 4-13 16,0 0-5-16,0 0 8 0,0 0-2 0,0 0-1 0,0 0-17 15,0 0 9-15,0 0-7 16,0 0-2-16,0 0-3 0,4-4-3 0,-4 4 6 16,0 0-9-16,0 0-1 0,0 0 17 0,0 0 13 15,0 0-11-15,0 0 17 0,0 0-14 16,0 0 82-16,0 0-13 0,0 0-20 0,0 0-7 16,0 0 9-16,0 0-20 0,0 0-5 0,0 0-3 15,0 0 3-15,0 0-18 0,0 0 0 16,0 0-8-16,0 0-5 0,0 0-10 0,0 0-2 15,0 0 7-15,0 0-8 0,-16 12-10 16,16-12 0-16,-4 3 13 0,1 3-13 16,0-2 3-16,3-4-5 0,-5 8-6 0,2-4 8 15,-1 0-2-15,1 2 12 0,0-3-15 0,-1 1 0 16,1 0 10-16,0 1-10 0,0-2 0 0,-1 2-2 16,4-5-3-16,-4 8 7 0,1-6 1 15,3-2-3-15,-4 7 0 0,4-7-3 0,-3 5 3 16,3-5 3-16,-3 4-3 0,3-4 0 0,0 4 15 15,0-4-35-15,0 0 17 0,0 0-2 16,0 0-5-16,-3 7 2 0,3-7-5 0,0 0 8 16,0 0 8-16,0 0-11 0,10 0 8 0,-10 0 13 15,0 0-18-15,17 0 5 16,-17 0-3-16,16-3-5 0,-9 2 1 0,4 1 7 16,-1 0 5-16,-10 0 3 0,18 0-6 0,-5 1-7 15,-3 1 0-15,1 3-5 0,-1-5 17 16,0 3-2-16,1 3-23 0,-1-2 13 0,-1 0 16 15,2 4-40-15,-4-4 19 0,0 3 13 0,-1 0-3 16,1 1-10-16,-3 1 10 0,-4-1 2 16,3 1-7-16,-6 2-3 0,-1 2 3 0,-3 0-5 15,0 1-3-15,-6 1-7 0,-1 1-1 0,-2-4 1 16,1 3-3-16,-4-5 0 16,4 3-39-16,2-5-4 0,-4-4-32 0,3 2-65 15,0-4-119-15,4 3-542 0,0-5 89 0,10 0 44 16,-14-7 113-16</inkml:trace>
  <inkml:trace contextRef="#ctx0" brushRef="#br0" timeOffset="42897.94">8106 3350 977 0,'-3'-5'274'15,"3"5"-13"-15,0 0-35 0,4-7-17 16,2 5-11-16,2 0-37 0,-2-4 0 0,4 3-33 16,4-1-31-16,-3 0-17 0,6 0-55 0,-1 0-61 15,2-2-125-15,-4 5-120 0,9-1-490 16,-6-2 90-16,4 3 23 0</inkml:trace>
  <inkml:trace contextRef="#ctx0" brushRef="#br0" timeOffset="43395.91">8521 3375 734 0,'-15'-6'315'0,"15"6"-49"0,0 0-25 0,-3-6-21 16,3 6-13-16,0 0-40 0,4-9-11 0,2 5 5 16,2-2-41-16,2 0-10 0,-3 2 3 15,6-2-18-15,-3 3-8 0,0-3-13 0,2 1-2 16,0 2-24-16,-2 1 9 0,2-1-9 0,0 0 6 16,-1 3-23-16,-1 0 2 0,0 1 0 15,1 1-28-15,-4 2 3 0,0-1 10 16,-1 3-23-16,-2 0-5 0,3 0-16 0,-7 1-7 0,3 1-8 15,-6-1-28-15,-1 4 5 16,0 2-23-16,-5-1-5 0,-1 3-16 0,2-2 8 16,-5 4-12-16,3-5 30 0,-1 1-5 0,1-4-11 15,3 0 39-15,1 2 16 0,1-6 38 16,-1 2 53-16,2-1 6 0,1-3-8 0,-3 1 13 16,5 0-13-16,1-4-15 0,0 0 15 0,0 0-13 15,0 0-2-15,0 0 5 0,0 0 10 16,0 0-18-16,25-7 13 0,-18 6 5 0,-7 1-13 15,13-3 13-15,-3 3-7 0,-10 0-14 0,14 0 9 16,-7 3 14-16,-1-2-22 0,2 2-6 0,-2 1 6 16,1 0-8-16,-4 4-8 15,0-1 11-15,-3 3-3 0,0 0 10 0,-6 2-10 16,2 4-21-16,-8-4-25 0,0 5-28 0,-4 1-52 16,1-3-71-16,-9 6-141 0,8-7-509 15,-5-2 117-15,4-1 31 0</inkml:trace>
  <inkml:trace contextRef="#ctx0" brushRef="#br0" timeOffset="44045.17">8408 3903 522 0,'6'10'148'0,"-3"-2"-15"0,-2 2 5 0,2 4 72 16,1 4-5-16,-1 5-23 0,-3 4-13 16,4 5-13-16,-4 2-18 0,3 7-15 0,-3-1-8 15,0 11-15-15,0 5-10 0,-3-2 2 0,3 1-23 16,0-3 0-16,0-5 0 0,0-11-7 15,3 4-9-15,-3-5-12 0,3 4-5 0,-3-4 5 16,4-3-3-16,-4-4 1 0,3-2-6 0,-3-1-7 16,3-4 7-16,-2-2 0 15,1-2-25-15,-1-2 7 0,3 1 31 0,-4-5-48 16,3 1 20-16,-3-2 23 0,0-2-23 0,0 1 5 0,0-2 2 16,0-2-15-16,0-5-12 0,0 7-3 15,0-1-34-15,0-6 1 0,0 0-34 16,0 0-35-16,0 0-13 0,0 0-90 0,0 0-98 15,0 0-493-15,0 0 95 0,0 0 35 0</inkml:trace>
  <inkml:trace contextRef="#ctx0" brushRef="#br0" timeOffset="47439.18">6193 3550 611 0,'-1'-5'287'16,"1"5"-34"-16,0 0-33 0,-3-7-86 0,3 7-17 15,0 0-1-15,0-4-14 0,0 4-15 0,4-7-10 16,-4 7 7-16,9-6-17 0,-4 2-13 16,4 0 10-16,-5 2-16 0,3 0-9 0,4-3-1 15,-2 4-7-15,-2-1-6 0,3 1 3 0,-10 1-7 16,17 0-1-16,-10 0 1 16,-7 0 4-16,14 0-30 0,-7 2 8 0,-7-2-24 0,10 7 11 15,-7-5 13-15,-3 4-3 0,3-2 0 0,-3 1-28 16,-3 3 15-16,3-3 18 15,-6 2 5-15,5 3-28 0,-5-3 8 0,2 1-8 16,1-1 28-16,-4 0-20 0,3 0 2 0,1-3-7 16,0 1 12-16,0-2 3 0,2 2 13 15,-2-1-20-15,3-4-1 0,-3 7 16 0,3-7-14 16,-4 6 6-16,4-6-2 0,1 5 20 0,-1-5-21 16,6 5 8-16,-3-3-12 0,1 2 7 0,2 0 10 15,-2 0 0-15,3-1-7 0,0 3 2 16,-1-4-13-16,1 1 0 0,-1 4 11 15,2-2 0-15,-1 3-1 0,-1-4-10 0,-2 3 24 16,-1-1-42-16,0 2 39 0,-1 0 5 16,-2 0-10-16,-2 2 4 0,-1 1 4 0,-3-1-6 15,-1 2-5-15,0 1 13 0,-4-1-23 0,-2 1 8 16,0-2 12-16,-1 0-10 0,1-1 3 16,1-3-16-16,-1 1 0 0,-1-2 1 0,4-4-16 15,0 0-13-15,0 2-28 0,2-5-54 0,8 1-53 16,-9-5 17-16,9 5-46 0,-7-8 52 15,7 1-6-15,3 3-312 0,-2-2-163 0</inkml:trace>
  <inkml:trace contextRef="#ctx0" brushRef="#br0" timeOffset="47865.01">6422 3563 883 0,'0'0'204'0,"3"-4"-35"0,-3 4 5 15,0 0-20-15,3-7-31 0,-3 7 0 16,4-2-21-16,-4 2-10 0,6-4-2 0,-6 4-8 16,7-4-18-16,1 1 0 0,-2 2-11 15,-6 1 11-15,11-3-33 0,-2 2 15 16,-1-2-5-16,-1 1-20 0,2 0 9 0,-2 0 1 15,1 2-8-15,1-4-5 0,-9 4-8 0,11-1 11 16,-1-1-11-16,-10 2 10 0,10-1 4 16,-6-3-7-16,-4 4-9 0,10 0 25 0,-10 0-7 15,7-2-26-15,-7 2 90 0,7-2 2 0,-7 2-18 16,0 0 3-16,0 0-16 0,0 0-5 0,0 0 1 16,6 5-24-16,-6-5 5 0,-3 13 3 15,0-4-10-15,-1 1 0 0,1 5-13 0,0 0 5 16,-2 1 0-16,2 2-8 0,0 1 3 0,-1 2-3 15,2-3 3-15,1 6-7 16,-2-3-1-16,0 0-18 0,2-2-12 0,-1-1-21 16,2 3 5-16,0-2-46 0,0-1-23 0,0-1-89 15,0-2-29-15,-1-5-128 0,2 5-450 16,-1-1 66-16,0-4 90 0</inkml:trace>
  <inkml:trace contextRef="#ctx0" brushRef="#br0" timeOffset="48099.03">6487 3743 880 0,'-5'-5'223'0,"5"5"-8"0,0 0-34 15,-3-4-12-15,3 4-10 0,0-6-28 0,0 6-14 16,0 0-9-16,8-7-13 0,-2 4-1 15,4-1-9-15,2 1-21 0,4 1-16 0,4-4-22 16,1 3-44-16,6-2-25 0,1-1-183 0,2 5-40 16,7-2-497-16,5-3 113 0,-1 2 56 15</inkml:trace>
  <inkml:trace contextRef="#ctx0" brushRef="#br0" timeOffset="49366.18">6469 5813 709 0,'10'-12'273'0,"-10"12"-22"0,0 0-5 16,0 0-54-16,0 0-10 0,0 0-18 15,0 0-11-15,0 0-17 0,0 0-18 0,0 0-14 16,0 0-1-16,0 0-11 0,0 0-18 0,0 0 8 15,0 0-26-15,0 0 6 16,0 0-1-16,0 0-15 0,0 0 0 0,0 0 3 0,0 0-16 16,0 0 3-16,0 0-3 0,0 0 1 15,0 0-9-15,0 0 11 0,0 0-23 16,0 0-5-16,0 0 7 0,0 0-2 0,0 0-5 16,0 0-11-16,0 0 21 0,0 0 2 0,0 0 3 15,0 0-12-15,0 0 9 0,0 0-17 16,0 0 17-16,0 0 1 0,0 0 17 0,0 0-18 15,0 0 19-15,0 0-1 0,0 0-30 0,0 0 12 16,0 0-2-16,0 0-18 16,0 0 5-16,0 0 8 0,0 0 0 0,0 0 2 15,0 0-2-15,-20 15 0 0,17-10-5 0,-4 0-16 0,3 3 18 16,1-1-20-16,0-2 13 0,2 2 9 16,-2 1-24-16,3-1-1 0,0 0-3 15,0 0-7-15,0-3-2 0,3 3 9 0,1 0 27 16,-1-4-14-16,0 1-10 0,5-2 8 0,-8-2 3 15,13 1-11-15,-13-1 0 0,13-1 13 16,-5-4-8-16,-1 4 6 0,0-2-1 0,-1-4-12 16,-1 2 15-16,1 1 0 0,-3-2-3 0,0 1-2 15,-2-1 5-15,2-1 5 0,-3 1-10 16,0 2 13-16,0 4 0 0,-4-9-1 0,4 3-9 16,0 6 7-16,-6-7 2 0,0 5-19 15,6 2 1-15,-11-1 24 0,11 1-26 0,0 0-2 16,-17 3-5-16,12 1 20 0,5-4-6 15,-12 3-1-15,11 0-3 0,-5 1-6 0,6-4-2 16,-4 8 3-16,4-5-6 0,0-3-4 16,0 8-1-16,0-8 11 0,7 6-26 0,-4-5-18 15,-3-1 13-15,10 2 5 0,-10-2 0 0,11-2 10 16,-11 2-2-16,10-1 5 0,-10 1 7 16,10-1 11-16,-5-4-8 0,-5 5 13 0,6-4 13 15,-3 0 0-15,-3 4 4 0,3-7 19 0,-3 7 10 16,-3-5-20-16,3 5 4 0,-6-6 16 15,6 6-31-15,-8-3 13 0,4-1-2 16,4 4-6-16,-9-3-7 0,9 3-3 0,-10 0-5 16,10 0 15-16,0 0-2 0,-17 0-13 0,17 0-5 15,-7 1-28-15,7-1-18 0,-3 3-13 16,3-3-21-16,0 0-76 0,0 0-105 0,0 0-548 16,12 7 92-16,-12-7 41 0</inkml:trace>
  <inkml:trace contextRef="#ctx0" brushRef="#br0" timeOffset="51270.15">9331 3228 593 0,'-1'-9'336'0,"-1"4"-34"0,2 5-31 16,-1-5-12-16,-2 0-32 0,3 5-14 15,-6-4-34-15,1 0-23 0,5 4 11 0,0 0-37 16,-17 5-20-16,7 3-2 0,-4 0-1 15,4 2-20-15,-7 5-10 0,4 2-10 0,-1 1 14 16,3 1-29-16,-2 2-14 0,2 1-2 0,1 3 12 16,0-1-19-16,3-1-9 0,0 1 1 0,1-3-3 15,3-1-21-15,2 0-2 0,1-3 5 16,0-3-18-16,0-2 18 0,4 0-10 0,-1-3 5 16,3-1-1-16,1-1 4 0,1-3-16 0,2 1 10 15,-3-5-5-15,6-3 6 16,-2 0-11-16,-1 0 3 0,1-5 9 0,-1 1-11 15,-1-2-4-15,2 1 11 0,-7 0-11 0,2-2 11 16,1 2 10-16,-4-3-13 0,-3 1 16 0,3 2-11 16,-3-1-5-16,0 1-15 0,-6 4 15 15,3-2-10-15,-1 4-18 0,-3-4 0 0,-4 4 8 16,5 1-3-16,6 1-63 0,-17 1-37 0,10 0-82 16,7-1-30-16,-14 2-517 0,11 3 30 15,0-4 95-15</inkml:trace>
  <inkml:trace contextRef="#ctx0" brushRef="#br0" timeOffset="51637.01">9436 3300 788 0,'0'0'307'15,"0"0"-38"-15,0-4-26 0,0 4-8 16,0 0-48-16,0 0-15 0,0 0-21 0,0 0-8 15,0 0-12-15,0 0-11 0,-10 13-2 0,7-9-31 16,0 3-3-16,0-1-30 0,2 2-13 0,-2-3 5 16,3 2-25-16,-3-1-11 0,3 1-5 15,0-7 0-15,3 11 3 0,-3-6-6 0,0-1 16 16,3 1-5-16,-2-1 2 0,5 0-15 0,-6-4 8 16,7 4-3-16,-1-4 3 15,-6 0 17-15,14 4-2 0,-7-4 3 0,-7 0-16 16,14 0 21-16,-4 0-3 0,-10 0-7 0,13 0 9 15,-2 0-12-15,-4 0 8 0,0 1-16 0,2 1 21 16,-1-1-16-16,2 4 1 0,-3-4 1 16,2 2 1-16,-4-2-10 0,2 3-5 0,-1 3 12 15,-2-5-18-15,2 5 21 0,-2-2-13 0,-4 2-20 16,-4 1-8-16,1 2-51 0,-4 3-62 16,0 2-115-16,-4 2-76 0,1-5-505 0,1 2 125 15,-1-4 3-15,-4-1 105 0</inkml:trace>
  <inkml:trace contextRef="#ctx0" brushRef="#br0" timeOffset="51821.92">9481 3295 885 0,'3'-3'231'15,"1"-3"-47"-15,-4 6-5 0,3-8-5 0,1 6-28 16,3-3-23-16,-1 3-16 0,1 0-12 0,3-2-3 15,1 4-18-15,-1-3-30 16,6 3-29-16,2 0-25 0,0 1-64 0,5 1-159 16,7 2-517-16,1-1 95 0,0-2 48 0</inkml:trace>
  <inkml:trace contextRef="#ctx0" brushRef="#br0" timeOffset="52452.32">10301 3192 650 0,'-3'-4'309'0,"-1"0"-37"16,1-1-16-16,-4 3-26 0,7 2 0 0,-10-2-43 15,10 2-8-15,-17 1-15 16,7 1-25-16,-4 4-12 0,4 2-32 0,-3 1 8 16,-1 7-9-16,0-2-4 0,3 5-16 0,1 0-5 15,0 4 3-15,-1-2-18 0,2 4-11 0,5 0-7 16,1 0 0-16,0-2-16 0,0-5-2 16,3 3 0-16,3-4-8 0,-3-3 11 0,6 1-6 15,-3-5-5-15,4-2 11 0,0-1-3 0,4-1-10 16,-1-4-3-16,0 0 7 0,4-4-12 15,-4 0-5-15,1 0 21 0,-1-5-19 16,-1 2 8-16,1-2-7 0,-2 1 9 0,-4-2-2 16,2 0 19-16,-3-1-19 0,0 2-10 0,-3 0 10 15,0 0-3-15,0 3-9 0,0-4 14 16,-3 4-12-16,3 4-3 0,-9-9 24 0,5 6-19 16,-4 2-4-16,2-3 7 0,6 4-13 0,-13-1 10 15,13 1-5-15,-10 1-15 0,10-1-5 16,-11 4-10-16,11-4-24 0,-7 3-22 0,4 3-36 15,3-6-62-15,0 0-7 0,0 0-121 0,6 4-92 16,-6-4-340-16,11-2 25 0,-11 2 126 16</inkml:trace>
  <inkml:trace contextRef="#ctx0" brushRef="#br0" timeOffset="52812.32">10373 3304 714 0,'0'-4'240'0,"0"4"-12"16,0-8-5-16,-3 4-44 0,3 4-8 15,0-4-14-15,0 4-12 0,-3-8-29 0,3 8 17 16,0 0-26-16,0-6-9 0,0 6-11 0,0 0-13 16,0-6-8-16,0 6-2 0,0 0-18 0,0 0 3 15,0 0-3-15,16 3-18 0,-16-3-2 16,14 0-6-16,-3 0-20 0,2 0 3 0,1-3-11 16,-1 2 6-16,1-1 4 0,0 0-17 0,3-3 2 15,-4 2 8-15,2-2-5 16,-2 3 15-16,-3-3 8 0,1 4 12 0,-1-2 14 15,-4 2-1-15,1-4 0 0,0 3 1 0,-7 2-1 16,7-2-15-16,-7 2 13 0,4-5-10 16,-4 5-1-16,0 0-9 0,0 0 9 0,0 0 9 15,0 0-24-15,0 0 18 0,-11 14-18 0,4-6 18 16,3 0-10-16,1 1-10 0,-3 2-13 0,2 3 0 16,1-2 2-16,-3 5-10 0,5-2-7 15,-6 3-13-15,4 3-21 0,2-2 8 0,1 4-39 16,-3-4-43-16,3 3-69 0,0-5-77 0,0 4-496 15,0-5 56-15,0-2 51 16</inkml:trace>
  <inkml:trace contextRef="#ctx0" brushRef="#br0" timeOffset="53047.89">10401 3356 857 0,'-4'-6'261'0,"4"6"-25"0,-4-4-34 16,4 4-13-16,-3-4 8 0,3 4-38 0,0 0-18 15,0 0-26-15,0 0 3 0,7-7-13 0,-7 7-16 16,11-1-12-16,-2-2-5 16,2 1-11-16,2 1-10 0,1 0-15 0,0 0-5 15,4 1-31-15,2-1-67 0,3 1-20 0,-2 0-74 16,-1 0-100-16,1 0-159 0,3 0-332 0,-1-4 132 15</inkml:trace>
  <inkml:trace contextRef="#ctx0" brushRef="#br0" timeOffset="54132.98">12055 3170 808 0,'-4'-4'267'15,"-2"1"-37"-15,-1 0-10 0,1 1-10 0,6 2-18 16,-15-5-26-16,6 4-20 0,-1 1-8 0,-1 0-17 16,1 1-16-16,-5 0-8 0,2 3 0 15,0-2-10-15,2 2-13 0,-2 1-7 0,2 1-13 16,1-2 10-16,0 5-16 0,3-2-1 0,-3 0-12 15,6 1-7-15,-2 1-7 0,5-1-3 0,-2 0 5 16,3-1-13-16,3-3 11 0,1 2-14 16,-1 1 1-16,1-5 2 0,6 0 3 0,-3-1-8 15,0 2 8-15,-7-3-5 0,17 0 10 0,-10-3-8 16,-7 3-5-16,16-3 8 16,-8 1 0-16,2-3 4 0,-4 3 19 0,1 0-92 15,-3-2 2-15,-4 4 100 0,11-2 16 0,-8 0-14 16,-3 2 6-16,9-4-21 0,-9 4 21 15,7-2-28-15,-7 2 20 0,0 0-15 0,0 0-16 16,0 0 3-16,0 0 2 0,5 8-4 0,-6-2-6 16,1 3 5-16,-4-1-10 0,4 2 6 0,0 2-4 15,-3 2-22-15,3 2-6 0,3 3 1 16,-3-1-39-16,0 2-5 0,4-1-49 0,0 0-58 16,-4 2-95-16,6 3-597 0,1-7 75 15,0-1 66-15,3-5 95 0</inkml:trace>
  <inkml:trace contextRef="#ctx0" brushRef="#br0" timeOffset="54773.82">12346 3171 760 0,'-3'-2'304'0,"-1"-3"-37"15,-3 4-45-15,7 1-2 0,-13-3-33 0,6 3 0 0,7 0-28 16,-21 3-26-16,11 0-8 0,3 2-15 16,-4 1-17-16,1 3 4 0,4 0-15 15,-5 2-8-15,4 2-8 0,1-3-19 0,-1 5 11 16,4 0-22-16,-2-4 3 0,2 3-11 0,3-4 5 16,0 2-12-16,3 1-6 0,-3-4 8 15,5 1-15-15,-2 2 12 0,4-3-12 0,-1 1 7 16,1-3-7-16,1 1 5 0,1 0-1 0,1-4 1 15,1 1-5-15,-1 0 2 0,0 0 11 16,1 1-3-16,-1-3-6 0,-3 2-1 0,3-3-17 16,-3 2 24-16,0-1-12 0,-1 1-9 15,1-3 21-15,-3 3-10 0,3-1-3 0,-4 2 2 16,-3-5-4-16,4 9-3 0,-7-2 13 16,2-3-16-16,-5 3 6 0,-2 1-8 0,-2-1-1 15,-3 1 9-15,-1 2-87 0,0-3-9 0,0 1 14 16,1 0 28-16,2-4 5 0,-2 1-3 15,6-2 6-15,-4-3-3 0,2 4 5 0,9-4 5 16,-11-4-5-16,11 4 8 0,-10-8-6 0,10-2 26 16,-1 2-10-16,6-3 0 0,-2-2 10 15,0 1 19-15,4-5-42 0,0-4 18 16,4 3 0-16,-1-1 13 0,3-2-13 0,-2 2 5 0,2-4 11 16,1 3 7-16,-4 0 5 0,3 0 3 15,1 1 2-15,-4-2-7 0,0 4-6 16,1 1 24-16,-1-1 5 0,0 5 2 0,-2-3 21 15,-2 0 17-15,1 6-37 0,-4-1 1 0,1 0 1 16,3-1-8-16,-4 3 3 0,-3 2-5 16,0-2-6-16,0 1 3 0,-3 0 10 0,-1 4-15 15,-3-2 3-15,1-1-8 0,-4 3-1 0,-1 0 9 16,-2 3-16-16,-1 0-25 0,3 2-16 16,-2 1-18-16,-4 1-15 0,3 4-23 0,-3 0-52 15,4 1-109-15,-5 3-182 0,8 0-346 0,-1 0 70 16,1-1 86-16</inkml:trace>
  <inkml:trace contextRef="#ctx0" brushRef="#br0" timeOffset="55429.64">13262 3164 655 0,'0'0'253'0,"-3"-4"-38"16,3 4-7-16,0 0-32 0,0 0-15 15,0 0-4-15,0 0-37 0,0 0-8 0,0 0-1 16,0 0-12-16,0 0-6 0,-4 21-9 16,4-13-20-16,0 4-5 0,0 0-5 0,0 1-1 15,0 0-1-15,0 2-19 0,0 1-13 0,0 2-15 16,0 0-5-16,0 1-38 0,4 0-49 0,-4-3-54 15,3 1-71-15,-3-6-70 0,4 4-460 16,2-1 94-16,1-6 37 0</inkml:trace>
  <inkml:trace contextRef="#ctx0" brushRef="#br0" timeOffset="55895.8">13453 3209 1080 0,'0'-6'284'0,"-3"3"-8"0,3 3-22 0,-3-8-14 15,3 4-38-15,0 4-7 0,-5-9-31 16,5 9-13-16,0-4-72 0,0 4 1 0,0 0-42 16,0-8 3-16,0 8 2 0,0 0-20 0,5-4 6 15,-5 4 6-15,0 0-9 0,0 0 0 16,20 7-6-16,-14-6-33 0,-1 5 11 0,1 1 12 15,1-3-28-15,-1 4 13 0,-2 2-36 16,-1 1-2-16,1 1 4 0,-4 1-17 0,0 1 2 16,-4 1 5-16,1 2-9 0,-1-2-12 15,-2 2 6-15,-1-1 0 0,-2 0 16 0,1-1-1 16,1-3-17-16,0 1 7 0,-2-2 36 0,4-1 30 16,-4-2 16-16,5-1 8 0,1-1 23 15,-1-2-18-15,1 0-8 0,3-4 5 0,0 0-7 16,0 0 4-16,0 0-1 0,0 0 14 0,0 0-7 15,0 0 0-15,14-11 0 0,-14 11 5 16,12-4-18-16,-7 2 12 0,2-2-9 16,-1 3-3-16,-6 1 5 0,13-2-17 0,-5 1 12 15,-8 1 7-15,13 0-40 0,-13 0-21 0,14 3-25 16,-10-2-36-16,2 4 28 0,1-2-143 16,-1 3-98-16,2-2-466 0,-1 2 50 0,-4-1 101 15</inkml:trace>
  <inkml:trace contextRef="#ctx0" brushRef="#br0" timeOffset="56350.98">13676 3311 657 0,'0'0'313'0,"-1"-8"-34"0,1 8-11 16,0-7-35-16,0 7-20 0,1-7-6 0,-1 7-17 15,-1-5-27-15,1 5-19 0,0-7-1 16,0 7-33-16,1-6 13 0,-1 6-8 0,6-4-12 16,-3 0-22-16,-3 4 9 0,8-7-13 0,-2 4-18 15,-2 1 2-15,-4 2-10 0,10-5-10 16,-4 5 5-16,-6 0-20 0,15 0 2 0,-15 0-7 16,10 4-32-16,-4-3 4 0,-1 1-6 15,-2 4 10-15,0-1-17 0,-3 2-16 16,0 0 10-16,-3 3-7 0,-1 2-13 0,-3-3 0 15,0 3-21-15,1 3 1 0,-4-1-1 0,2-1 1 16,-2 0-14-16,3-1 9 0,-2 0-3 16,4-3 2-16,-4-1 28 0,5 0 6 0,-2 1 30 15,2-5 42-15,0 1 6 0,1 2 9 0,3-7 7 16,0 3-4-16,0-3 1 0,0 0-1 16,0 0 4-16,0 0-13 0,0 0 1 0,24-8-1 15,-18 5-4-15,-1-1 2 0,5 2-21 0,-4 0 16 16,1-3-5-16,4 3-3 0,-1 0-2 0,-4-2 15 15,4 4-31-15,-10 0-15 0,14-1-24 16,-7 1-4-16,3 1-13 0,1-1-56 16,-1-4-185-16,0 8-576 0,4 0 90 0,-4-1 41 15,4 3 113-15</inkml:trace>
  <inkml:trace contextRef="#ctx0" brushRef="#br0" timeOffset="56585.21">14263 3227 675 0,'0'0'279'15,"0"0"-7"-15,0 0-39 0,0 0-13 0,0 0-18 16,0 15-33-16,1-7-13 0,-1 1-8 15,0 1-9-15,3 2-11 0,-3 2-29 0,0 1 1 16,3 2-23-16,-3 2-16 0,3-1-32 0,1 7-37 16,-3-4-43-16,2-2-167 0,0 2-601 15,0-4 82-15,1 0 64 0</inkml:trace>
  <inkml:trace contextRef="#ctx0" brushRef="#br0" timeOffset="57040.38">14503 3228 788 0,'0'-3'307'0,"0"3"-7"16,3-6-16-16,-3 6-23 0,0 0-33 0,0-8-11 15,0 8-27-15,0-5-16 0,0 5-26 16,3-4-7-16,-3 4-26 0,7-2-5 0,-3-2-5 15,-4 4 0-15,14 0-13 0,-14 0-28 16,13 0 0-16,-6 4-15 0,-7-4 2 16,10 2-18-16,-6 2-12 0,2 1-24 0,-2-2-10 15,-1 4 1-15,1 0-1 0,-4 3-5 0,-4-2-3 16,1 5-9-16,-1-2-11 0,-2 3-13 16,-4-2 0-16,2 2-5 0,-5 2-23 0,3-3 24 15,2 0-12-15,-2-2 12 0,1 1 4 0,5-3 3 16,-3-1 28-16,3 0 33 0,-2-4 3 15,2 2 15-15,1-2-3 0,3-4 6 0,0 6-13 16,0-6 13-16,0 0-1 0,0 0 14 0,7 1-3 16,-7-1-10-16,0 0 17 0,0 0-20 15,21-4-7-15,-15 1 10 0,-6 3-11 16,10-3 11-16,-7 2-13 0,-3 1-3 0,11-1-2 0,-11 1-21 16,10-5-15-16,-3 5-43 0,-7 0-111 15,14-2-140-15,-7 2-518 0,-7 0 67 16,17-2 64-16,-10 2 87 0</inkml:trace>
  <inkml:trace contextRef="#ctx0" brushRef="#br0" timeOffset="57569.27">14742 3185 862 0,'0'-8'259'0,"0"8"-39"0,0-6-5 16,0 6-23-16,0 0-28 0,0 0-13 15,0 0-21-15,0 0-7 0,0 0-15 0,0 0-9 16,0 0-24-16,-7 15-14 0,4-7-5 0,2 1-38 16,1 2-8-16,-3 2-22 0,0 2-9 15,-1 3-15-15,-2-2-28 0,3 4-46 0,-1-3-2 16,-3-2-37-16,3-1-9 0,1-3 12 0,0-1 56 16,0 2 11-16,2-3 40 0,-2-5 6 15,3 2 7-15,0-6 44 0,0 6 10 0,0-6-2 16,0 0 10-16,0 0 18 0,10 0 40 0,-10 0-19 15,0 0 19-15,14-12-19 16,-7 8-1-16,0 1-8 0,-1-2 11 0,1 0-3 16,1 1-15-16,1 0-15 0,-2-3 25 0,4 2-38 15,-4 0 4-15,2 1-4 0,1 0 2 0,1 0-7 16,-4-1 0-16,0 3-3 0,3 0-23 16,-6-2-21-16,2 3-7 0,1-2-31 0,-7 3 3 15,7-3-3-15,-7 3 0 0,7-1 10 0,-7 1 32 16,7-4-14-16,-7 4 3 0,0-7-11 15,0 7 24-15,0-6 5 0,0 6 7 0,0-8 18 16,-4 4 1-16,4-3 17 0,0 7 39 0,-3-8 2 16,3 2-30-16,-4 2 9 0,1-1 6 15,3 5 13-15,-1-8 12 0,1 8-33 0,-3-4-22 16,3 4-4-16,-3-7 6 0,3 7 12 16,0 0-17-16,0 0-3 0,0 0 5 15,0 0-15-15,0 24 8 0,0-13 19 0,0 3-27 16,0 3-8-16,0 2-12 0,0 6-21 0,0 1-70 15,0-1-188-15,0 13-531 0,0-5 57 0,0-4 97 16</inkml:trace>
  <inkml:trace contextRef="#ctx0" brushRef="#br0" timeOffset="58245.66">15911 3101 755 0,'0'0'245'0,"0"0"-22"15,0 0-18-15,0 0-26 16,0 0-18-16,0 0-5 0,0 0-28 0,0 0-7 15,1 16-21-15,-1-8-1 0,0 3-7 0,0 3 8 16,3-1-25-16,-3 0-19 0,0 6 0 16,0-1-2-16,0 3-52 0,3-1-32 0,-3 4-52 15,3-2-33-15,-3-1-139 0,4 2-509 0,-1-4 57 16,0-4 104-16</inkml:trace>
  <inkml:trace contextRef="#ctx0" brushRef="#br0" timeOffset="58804.85">16257 3063 785 0,'0'0'249'15,"-7"-2"-14"-15,7 2-17 0,0 0-26 0,-18 2-13 16,9 2-33-16,-2 0-3 0,4 1-15 0,-3 2-8 15,3 1-27-15,-3 2 4 0,3 2-8 0,-3 0-7 16,4 1-7-16,1-1-22 0,-1 1-9 16,5-1-3-16,-2-2-11 0,3 1-12 15,3 2 13-15,-3-2 7 0,4-2-4 0,-1 1-9 16,5 1 16-16,-2-2-18 0,-2-1 6 16,6 0 1-16,0-2-4 0,-3 1-3 0,3-1 23 15,-3 0-23-15,4-2-3 0,-5 3 3 0,4-1-7 16,-2-2 7-16,-2 0 0 0,-2-1-18 15,2 3 8-15,-2-4-8 0,-1 0 0 0,0 2 5 16,1 0-5-16,-4-4 1 0,-4 8-6 0,1-2 0 16,-1 1 0-16,-5-3-11 0,-1 3-19 15,2 0 9-15,-5 0 6 0,3-3-13 0,-1 1-6 16,1-2 19-16,0 3-11 0,-1-3 21 0,4-2-15 16,-2-1-8-16,9 0-1 0,-14-1 22 15,14 1-29-15,-4-7 15 0,4 1 4 0,0-2-9 16,3-5 31-16,1 3-18 0,3-6-2 15,0 1 12-15,0-2-4 0,3 0-4 0,1-2 22 16,2 1 7-16,-3 1 7 0,1-4 19 16,-2 5 4-16,-2 3 9 0,4-2-9 0,-4 1-2 15,-1 3-71-15,-2 1 4 0,-1-1 3 0,0 1 8 16,-3 2-3-16,0 1-15 0,-3 1-5 16,0 1 12-16,-1 2-2 0,-3-1-15 0,-2 4 10 15,1-1-18-15,8 1-26 0,-20 5 3 16,6-3-26-16,1 4-84 0,-1 0-44 0,0 1-33 15,0 1-481-15,1 2 77 0,6-3 10 0</inkml:trace>
  <inkml:trace contextRef="#ctx0" brushRef="#br0" timeOffset="59300.59">16386 3075 678 0,'0'0'248'0,"3"-5"57"16,-3 5-47-16,0 0-17 0,1-6-11 0,-1 6-30 16,0 0-8-16,3-3-46 0,-3 3-3 0,0 0-5 15,11-1-28-15,-4-1-5 0,-7 2 0 16,16 2-18-16,-8-1-25 0,1 1 12 0,1-1-20 16,1 2-1-16,-4-1-12 0,3 0-18 15,-3 3-7-15,3-2-8 0,-3 1-24 0,-3 1 1 16,2-1 5-16,-3 0-24 0,-3 2 14 15,0 0-13-15,0 2-14 0,-6 1 14 0,2-1-8 16,1 0-5-16,-4 1 26 0,-3-1-8 0,6-2-8 16,-3 1 15-16,1 0-12 0,-1 0 23 15,4 0-6-15,-4-4 19 0,3 2 17 0,1-2 6 16,0 3 7-16,3-6 16 0,-4 4-8 16,4-4-5-16,0 0 5 0,0 0 7 0,0 0-7 0,0 0 13 15,7 4-18-15,-7-4 5 16,0 0 0-16,17-3-18 0,-17 3 5 0,13 0-8 15,-13 0-7-15,11 0 10 0,-1 3-2 0,-3-1 15 16,0-1-16-16,-1 0 6 0,2 4-11 16,-1-2 0-16,-4 4 1 0,3-1-11 0,-6 2 18 15,4-4-5-15,-4 5 0 0,-3-1-13 0,2 2 8 16,-5 1 7-16,-4-1-15 0,2 1-20 0,-2 1 5 16,-3 1-60-16,-1-5-22 0,1 5-64 15,-5-3-105-15,2-2-509 0,1-1-3 0,2-3 30 16,-1 0 139-16</inkml:trace>
  <inkml:trace contextRef="#ctx0" brushRef="#br0" timeOffset="59760.32">17303 3064 959 0,'0'0'308'0,"0"-4"-47"0,0 4-34 0,0 0-1 16,0 0-50-16,0 0-2 15,0 0-23-15,-7 15-7 0,3-7-21 0,4 3-3 16,0-1-18-16,-3 5 1 0,3 1-19 0,-1 2-7 16,1 4-16-16,0-2-2 0,0 2-8 15,0 0-45-15,0 3-37 0,1 0-18 0,2 0-58 16,4-1-78-16,-3-12-106 0,5 7-546 0,-2-4 105 16,4-3 69-16</inkml:trace>
  <inkml:trace contextRef="#ctx0" brushRef="#br0" timeOffset="60151.9">17716 3139 934 0,'0'0'289'16,"-7"-8"-97"-16,4 4-31 0,-4 2-15 0,0-2-18 15,0 2-2-15,-3 0-6 0,0 1-20 0,-4 1-8 16,1 0-3-16,-1 3-35 0,-3-1 20 15,0 3-17-15,0 0 2 0,-1 2-8 0,1 1-15 16,4 0 10-16,-1 1-23 0,0 3-13 0,4-2-18 16,4-1 19-16,1-1-19 15,-1 0 3-15,3-1 0 0,3-3 0 0,3 2-3 0,3-2 3 16,-1 0-3-16,1-3 3 0,4 1 18 16,-10-2-16-16,18 0-5 0,-8-2 24 15,3 0-6-15,-2-1 13 0,2 0-5 0,-2 1 20 16,-1 1-22-16,0-3 15 0,-3 2-1 0,3 0 11 15,-3-1-10-15,-1 2-6 0,-6 1 11 0,11-3-8 16,-11 3 16-16,10-1 5 0,-6-2-3 16,-4 3-26-16,0 0-15 0,0 0 16 0,0 0-14 15,10 5 6-15,-7-2-3 0,-3 4-4 0,0 0-14 16,4 3-13-16,-4-2-17 16,0 6-8-16,3 1-64 0,-2-2-39 0,2 1-130 0,-3 4-286 15,6-4-206-15,-5-3 101 0,5-2 55 16</inkml:trace>
  <inkml:trace contextRef="#ctx0" brushRef="#br0" timeOffset="60541.07">17986 3167 673 0,'0'-6'263'0,"0"1"-22"0,0 5-34 15,-3-10-15-15,0 8-13 0,-1-3-25 0,-3 4-18 16,7 1-16-16,-17-3-33 0,7 3 15 0,-4 3-22 15,4-2-1-15,-4 4-10 16,4-3 5-16,0 5-12 0,-1 1-1 0,-2 0-17 16,6 1-13-16,-4 1-11 0,5 2-20 0,2-3 0 15,1-4 8-15,0 2-16 0,3 1 3 0,0-1 7 16,3-1-2-16,1-3-10 0,2 2 3 16,5-5-1-16,-4 0-5 0,-7 0 18 0,24-4-7 15,-14 0-6-15,0 0 13 0,1 0-18 0,2-4 24 16,-3 1 19-16,1 1 14 0,-2-3-6 15,1 5 16-15,-2-4-16 0,-1 2-2 16,-1-1-3-16,-2 3 16 0,2 0-3 0,-3 0 5 0,2 0-23 16,-2 1 11-16,-3 3 7 0,7-4-23 15,-7 4 13-15,0 0-13 0,0 0-18 16,0 0 15-16,-4 21-7 0,1-6 3 0,-4 4-4 16,3 5-12-16,-2 8 3 0,-1 3-3 0,-3 15-31 15,2 7 3-15,-2-2-56 0,1 2-129 16,1 6-626-16,-8 7 53 0,6-10 84 0,-1-3 60 15</inkml:trace>
  <inkml:trace contextRef="#ctx0" brushRef="#br0" timeOffset="61529.01">13781 3956 811 0,'-3'-3'225'0,"3"3"6"0,-7-7-22 16,4 4-9-16,3 3-16 0,-4-5-10 0,1 2-28 15,3 3 3-15,-3-7-6 16,0 0-20-16,3 7-18 0,-1-5 2 0,1 5-14 15,-4-7-9-15,4 1-10 0,0 6-15 0,0-7 10 16,0 7-23-16,4-8 0 0,-4 4 8 16,1-2-13-16,2 3 0 0,0-1-8 0,-3 4-7 15,7-8-3-15,-1 5 3 0,-2 2-11 0,6-4-5 16,0 2 11-16,1-2-8 0,6 4-8 0,4-2 10 16,5-1-15-16,9 1 15 0,6 2-20 15,3-5 26-15,17 3-29 0,1 3 28 0,7-4-12 16,-1 3 8-16,1-1-9 0,5 1-4 0,2 0 2 15,6 1-10-15,0-3 23 16,17 3-18-16,1-2 5 0,-1 2 0 0,0-1-3 0,0 2-4 16,0-1-11-16,-17 2 21 0,0-2-16 15,0 4-2-15,-7-3 15 0,4 6-8 16,-7-6 3-16,-1 2 6 0,-6 2-6 0,-3-3-13 16,-8 0 13-16,-13 2 5 0,1-3-5 0,-2 2 0 15,-5-3 0-15,-4 4 2 0,3-4-7 16,-1 1 5-16,-2-1-7 0,-3 0 7 0,3-1 10 15,-7 1-10-15,0-4-5 0,0 3 12 0,-1-1-4 16,1 0 2-16,-3-1-2 0,0-1 4 16,-1-1-2-16,-3 4 3 0,0-2 0 15,1-2-3-15,-5 2-5 0,1-1 13 0,-4 2-26 0,0 1 0 16,1-3-25-16,-4 1-42 0,-1 3-140 16,0-3-287-16,-6 3-322 0,5-4 143 15,-5 4-2-15,0 0 60 0</inkml:trace>
  <inkml:trace contextRef="#ctx0" brushRef="#br0" timeOffset="65444.45">4445 6561 266 0,'0'0'115'16,"0"0"5"-16,0 0 16 0,0 0-21 0,0 0-82 15,0 0 3-15,0 0 0 0,0 0-8 16,0 0-12-16,-6 15 1 0,6-15-1 0,0 0 2 15,0 0 7-15,-4 6-22 0,4-6 17 0,-3 3-20 16,3-3-18-16,0 0 49 0,-3 6 0 16,3-6-29-16,-3 2 14 0,3-2-32 0,0 0 6 15,0 0 18-15,-1 7-18 0,1-7 20 0,0 0-10 16,-3 3-3-16,3-3-15 0,-4 4 34 16,4-4-1-16,0 0-33 0,0 0-15 0,-3 4 15 15,3-4 13-15,0 0-23 0,-1 6 25 16,1-6-2-16,0 0-33 0,0 0 43 15,0 6-49-15,0-6 26 0,0 0 67 0,0 0-41 16,0 0 4-16,0 0 45 0,0 0 7 0,-3 5 79 16,3-5 0-16,0 0-2 0,0 0-8 15,0 0-20-15,0 0-16 0,0 0 31 0,0 0-15 16,0 0-18-16,0 0-11 0,-6 4 13 0,6-4-2 16,0 0-11-16,0 0-27 0,0 0 20 15,0 0-11-15,0 0-4 0,0 0-9 16,0 0-4-16,0 0 0 0,0 0-24 0,0 0 14 15,0 0 1-15,0 0 9 0,0 0-13 0,0 0-3 16,0 0-7-16,0 0-1 0,0 0 4 16,0 0-1-16,0 0-15 0,0 0 12 0,0 0 1 15,0 0 4-15,0 0 1 0,0 0-13 0,0 0 3 16,0 0 14-16,0 0-17 0,0 0 3 16,0 0 4-16,0 0-17 0,0 0 2 0,0 0 6 15,0 0-9-15,0 0 6 0,0 0-13 0,0 0 8 16,0 0-18-16,0 0 33 15,0 0-18-15,0 0 10 0,0 0-7 0,13 3-8 0,-13-3 13 16,7 1-16-16,-7-1 11 0,4 6-3 16,2-5-8-16,-6-1 13 0,7 5 6 15,-1-3-16-15,2 1 10 0,-1 1-10 0,-1-2 8 16,1 0 2-16,4 4 0 0,-4-4-12 0,2 2 7 16,2 1-8-16,-1-1 1 0,3-1 2 0,-2 2 20 15,-1-3-25-15,1 4 10 0,2-3 3 16,-3 3-6-16,1-3 4 0,2 3-17 0,-2-4 19 15,0 3-5-15,1 0-6 0,-2-1 3 0,2-1 8 16,-2 3-3-16,0-3 5 0,3 3 8 16,-3-2-10-16,0 2-11 0,2 0 0 0,-2-3 6 15,3 4 5-15,-2-1-1 0,1-2-22 16,-1 2 18-16,0 0 2 0,2-1-3 16,-2 1-4-16,2 0 2 0,1-2-3 0,-4 3 11 15,3 1-3-15,1-2-8 0,0-2 9 0,3 3-1 16,-4 1-5-16,2-2-67 0,1-3-7 15,-1 4 10-15,4-3 18 0,-4 2 2 0,1 0 24 16,2-3-11-16,2 3 3 0,-3 1 5 0,1-4-5 16,1 4 2-16,-1-3 13 0,0 1 6 15,1 3-9-15,-1-6 29 0,1 4-49 0,2 0 18 16,0-1 18-16,-4 1-5 0,4-4-8 0,-1 4 16 16,0-2-13-16,1 0 7 0,0 0 6 0,-1 2 7 15,1-1 3-15,-1-2-11 0,0 3-7 16,1-5 3-16,-3 3-9 0,2 1 19 15,0-3-3-15,1 4 5 0,-1-4-17 0,-2 4 4 16,1-3 6-16,0-2-6 0,1 4 1 16,0-3 2-16,-2 3-3 0,2-4-2 0,0 1 0 15,-2 3 13-15,1-3-1 0,2 0-2 0,-3-1 6 16,5 4-1-16,-5-3-20 0,3 2 12 16,-1-2-7-16,3-2 0 0,-2 2 20 0,3 3-20 15,-4-4 15-15,1 0-7 0,0 1-6 0,-1-1 11 16,1 2 0-16,0-1-24 0,-1-1 24 15,0 0 10-15,1-1-18 0,-1 4 13 0,-3-2-21 16,0-2 6-16,0 1-4 0,0 2 14 16,0 0-16-16,1-2 14 0,-2 2-12 0,2-3 6 15,-5 1 6-15,5 4-6 0,-5-5-6 16,5 1 14-16,-5 0-3 0,5 4-12 0,-2-4 9 16,-1-1 6-16,4 4-11 0,-2 0 3 0,0-3 10 15,4 1-7-15,-3 2-6 0,1-2 6 16,2 0 0-16,-3 2-6 0,1-2 6 0,2-1-11 15,-1 2-5-15,4 1 8 0,-3-1 18 0,0-2-16 16,2 4-2-16,1-3 5 0,4 3-2 0,-4-4-6 16,3 3 23-16,1 0-12 0,-2-1-16 15,2-2 21-15,-1 4-6 0,4-3 3 16,-3 3-5-16,2-3-2 0,1 1 4 0,-4 1 6 16,4-3-8-16,0 1 8 0,-4 2-24 15,4-2 19-15,-3 0 7 0,0-2-10 0,-1 5 8 16,3-4 15-16,-6 1-28 0,0 3 18 0,4-4-19 15,-4 0 9-15,0 1-8 0,-1-1 2 16,1 3-2-16,0-4 5 0,0 2-5 0,-1-1 0 16,1 3 0-16,1-3 7 0,-1 0 1 0,0-1-13 15,-1 1-3-15,-2 2 15 0,3 0-7 16,0-2 8-16,-1 0-3 0,-2 1 0 0,0-2 13 16,-1 0 2-16,1 1 3 0,0 2-15 15,-2-2-9-15,-1-1 4 0,-1 0 10 0,0 2-11 16,0-2 8-16,0 1-7 0,-2-1-4 15,1 4 9-15,1-3 5 0,-6-1-6 0,6 1-4 16,-4-1 4-16,0 1-7 0,1-1 10 0,0 3-5 16,-3 0 0-16,2-3 0 0,-3 1-10 15,1-1 7-15,-1 1-4 0,0-1-1 0,0 2 5 16,0-2-2-16,-3 0 5 0,-7 0 0 0,15 0 0 16,-6 1 5-16,-2 2-12 0,-7-3-3 15,14 0 4-15,-7 1 19 0,0-1-18 16,-7 0 10-16,17 0-7 0,-11 2-1 0,4-2-2 0,-10 0 8 15,15 0-6-15,-6 0 23 0,1 0-22 16,1 1 2-16,-1-2 5 0,1 1-2 0,2 0-1 16,-2-2 8-16,6 2-10 0,-4 0-10 15,1-1 15-15,0 1-10 0,0 0 5 0,-1 0-2 16,0-3 17-16,1 6-18 0,-3-2 3 16,3-2 0-16,-4 1-10 0,0-3 13 0,0 3 2 15,0-1-10-15,-10 1-3 0,14 0 13 0,-7 0-7 16,-7 0-1-16,14 0 11 0,-14 0-8 15,14 0-8-15,-7 0 21 0,-7 0-8 16,13 0-8-16,-7 0 11 0,-6 0 0 0,14 1-18 16,-7-1 10-16,-7 0 2 0,10 0 1 0,-3 3-3 15,-7-3-8-15,11 1 16 0,-11-1-3 16,13 0 18-16,-6 0-33 0,-7 0 10 0,10-1 0 16,-10 1-8-16,10 1 10 0,-10-1-4 0,11 0-6 15,-11 0 11-15,10 2-3 0,-10-2 5 16,13 1 8-16,-13-1-6 0,11 0 6 0,-4 4-8 15,-7-4-18-15,10 0-2 0,-3 1 18 0,-7-1-8 16,11 1 5-16,-11-1 5 0,12 0-3 16,-12 0-9-16,11 1 7 0,-11-1 7 0,10 1-14 15,-10-1 1-15,7 0 4 0,-7 0-6 0,0 0 1 16,11 0-1-16,-11 0 3 0,0 0 0 16,10 5 10-16,-10-5-5 0,0 0 2 0,7 0-2 15,-7 0 0-15,0 0 0 0,9 1 5 16,-9-1 18-16,0 0-20 0,0 0 0 0,0 0-3 15,0 0 0-15,0 0 5 0,0 0 7 16,11-4-6-16,-11 4 12 0,0 0-1 0,0 0-6 16,0-4-22-16,0 4 27 0,0 0-1 0,0 0-15 15,0 0 8-15,-10-10-6 0,10 10 14 16,-1-6-11-16,1 6-5 0,-6-2 10 0,6 2-5 16,0 0-5-16,-7-5 10 0,7 5 1 0,0 0 2 15,0 0-19-15,-7-2 14 16,7 2-18-16,0 0 7 0,0 0 3 0,0 0-5 0,0 0-3 15,0 0 8-15,0 0-7 0,-6 9-1 0,6-9 3 16,3 10-8-16,-3-4-7 0,3-2 27 16,-2 1-19-16,2 2 22 0,0-4-18 15,0 3-12-15,-3 1-3 0,4-5 23 0,-1 1-23 16,0 1 7-16,-3-4 11 0,8 7-8 0,-4-6 13 16,-4-1 3-16,12 2-16 0,-12-2 3 15,0 0 25-15,15-2-12 0,-9-3-6 0,-2 2 1 16,2-1-1-16,-3 0 6 0,1-4 7 0,3-1-23 15,-3 1 16-15,-1 0-1 0,0-2-9 16,-2-1 19-16,2 1-17 0,0 0-2 0,-3 1 4 16,0 0-5-16,3 1 6 0,-3 0 15 15,0 0-19-15,0 0 4 0,0 3-1 0,0 0 1 16,0 5 7-16,-3-9-5 0,3 9 5 0,-3-7-8 16,3 7-9-16,-7 0 6 0,7 0 14 15,0 0-21-15,0 0 13 0,-14 7-12 0,11-3 9 16,0 3 3-16,2 0-10 0,-2 2-3 15,3-1-2-15,-3 0 7 0,3 0-18 0,0 1 16 16,0 0-10-16,3 1-1 0,0-3 1 0,-2 3 2 16,5-2-3-16,-2-1 1 0,3 1 10 15,-1-1-21-15,1-4 18 0,4 3-2 0,-4-2-8 16,2-1 12-16,-2-2-1 0,1-1 4 0,-1 1 16 16,2-1-21-16,-9 0-3 15,14-2 6-15,-7-1 10 0,-3-1 3 0,2 2-24 16,-3-3 21-16,0 2-2 0,-2-3 15 0,2 1-6 15,-3 1-17-15,0-3-3 0,0 7 18 0,-4-10 13 16,1 4-43-16,0 3 17 0,0-2-2 16,-1 2 17-16,-2-2-17 0,6 5-3 0,-11-3 6 15,4 3 9-15,7 0-4 0,-13 0-11 0,13 0 0 16,-14 0 28-16,14 0-20 0,-10 3 5 16,4 1-18-16,2-3 39 0,-1 2-39 0,2 3-10 15,3-6 2-15,-3 8-12 0,3-8 20 0,0 3 0 16,0-3-8-16,0 7 16 0,0-7-21 15,6 6 21-15,-1-5-8 0,-5-1-5 0,0 0-5 16,10 1 18-16,-10-1 5 0,0 0 2 16,13-1-5-16,-13 1 8 0,4-6 6 0,-4 6 1 15,7-3 11-15,-7 3-2 0,0-5-1 16,0 5 0-16,0-4 19 0,0 4-14 0,-3-7-5 16,3 7 3-16,-5-7 3 0,2 4 2 0,3 3-5 15,-7-6-5-15,7 6 4 0,-6-2-17 16,6 2-7-16,-7-5 14 0,7 5-17 0,-8-1-28 15,8 1-24-15,0 0-2 0,0 0-56 0,-9 7-41 16,6-4-149-16,3 2-442 16,0-5 50-16,-1 9 142 0</inkml:trace>
  <inkml:trace contextRef="#ctx0" brushRef="#br0" timeOffset="67165.64">9050 7333 606 0,'0'0'269'0,"0"0"-21"0,0 0-28 16,0 0-15-16,0 0 8 0,0 0-37 0,0 0 1 16,0 0-21-16,0 0-10 0,0 0-13 0,0 0-18 15,0 0 3-15,0 0-23 0,0 0 2 16,0 0-18-16,0 0-12 0,0 0 7 0,-9-14-20 16,9 14 7-16,0 0-2 0,0 0-10 0,0 0-3 15,0 0-8-15,0 0 3 0,13-1-23 16,-13 1 23-16,0 0-15 0,17 1-9 15,-17-1 1-15,14 2 5 0,-4-2-15 0,3 3 7 16,1-3-2-16,3 0-2 0,3 1 4 0,4-1-77 16,4 0-2-16,6 1 13 0,7 1 10 15,0-2-2-15,3 1-6 0,2 3 1 0,0-4 9 16,16 3 6-16,-3 3 15 0,-8-5-8 0,-4 5 14 16,-5-4 9-16,2 0 3 0,1 2-23 15,-4-1 13-15,0-2-3 0,3 3-8 0,-3-3 14 16,0 0 2-16,1-1 5 0,-5 0-11 15,-3 1 6-15,0-1-13 0,0-1 8 0,-3 1 23 16,0 0-16-16,-1 0-2 0,-2-1 8 16,-4 0-16-16,0 1 0 0,-4-4 41 0,-3 4-25 15,0 0-11-15,-3 0 16 0,-1 0-13 0,-2 0 12 16,-1 0 9-16,-3 0-6 0,-7 0 8 16,14 0 10-16,-14 0-10 0,7-1 0 0,-7 1-15 15,0 0-1-15,0 0 13 0,0 0-7 0,0 0-8 16,0 0 0-16,-18-7 8 0,18 7-13 15,-13-3 10-15,6 3 5 0,-3-1-20 0,3-2 76 16,-3 0 6-16,-1 2-21 0,1 1 0 0,-3-2 1 16,-1-2-9-16,1 1-10 0,1 2 11 15,-1-2-26-15,3 2 2 0,-4-2 14 16,1-1-6-16,-1 2-13 0,1 1-7 0,2 0-1 16,0 0 11-16,-1-4-15 0,5 5 7 0,-4 0 3 15,11 0-8-15,-14 0-5 0,5 0 0 16,9 0 10-16,-11-1-5 0,11 1-2 0,-10-2-8 15,10 2 5-15,0 0-3 0,-11 2 14 0,11-2-19 16,-3 5 8-16,3-5-5 0,0 9 10 16,0-9-13-16,7 5 6 0,-4-1 7 0,1 3-10 15,-1-5 2-15,1 2 3 0,2 0 5 0,-2-1-10 16,6 1 5-16,-6-3 3 0,5 2-6 0,-2 1 6 16,1-3 7-16,-2 0-13 0,4-1 1 15,-10 0 4-15,15 0 16 0,-6-1-31 16,-2 0 11-16,3-4 4 0,-2 2 4 0,1-1 6 15,-2 0-1-15,1-3-6 0,-2-2-5 16,1 4 7-16,-4-4-14 0,0 1 17 0,1 0 0 16,-1-2-7-16,-3 3 2 0,0-1 0 0,0-1 3 15,0 1 10-15,-3 4-3 0,0-3-15 0,2 0 5 16,-5 4 0-16,0-2 5 0,2 2-15 16,-4 0 5-16,8 3 5 0,-13-1 8 0,13 1-3 15,-14 4-17-15,7-3 7 0,1 6-3 16,-1-3 3-16,1 3 16 0,1 0-24 15,2 2 0-15,-1 0-7 0,1 0 5 0,3-1-1 0,0 0 6 16,3-1 5-16,-3 2-13 0,4-1 1 16,3-4 1-16,0 2 17 0,0 0 6 15,3-4-22-15,0-1 10 0,0-1-8 0,1-1 3 16,3 1 8-16,2-1-11 0,-2-5 11 0,-3 3-6 16,2-2 3-16,-2 2 5 0,-1-5 13 0,0 1-13 15,0 0 13-15,-7-2-25 16,4 1 14-16,-4 1 11 0,-2 2-8 0,-1-2-4 0,0 0 19 15,-1 0-22-15,-2 3-1 0,-3-2 9 0,2 3-11 16,-5-2-3-16,1 3 13 16,1-2-15-16,7 4-5 0,-17 0 15 0,7 3-5 0,3-2-10 15,-3 1 2-15,-1 3 0 0,4-3 1 16,1 5-6-16,-1-3 5 0,4 3-15 0,0 0-5 16,-2 0-10-16,5-3-1 0,0 1 6 15,1 2 2-15,3-4-7 0,2 3 5 0,1-4-8 16,-1 0 15-16,1-1-12 0,1 2 4 0,2-2 9 15,-10-1 4-15,16 0 1 0,-5-1 7 16,-4-2 8-16,-7 3-8 0,13-1 8 0,-9-2 18 16,-4 3-6-16,7-7 14 0,-4 5-19 0,-3 2 22 15,0-8-12-15,0 8 11 0,0 0 0 16,-6-8-12-16,2 7 9 0,4 1 6 0,-11-6-24 16,11 6 19-16,-9-1-8 0,9 1-8 0,-7-1-10 15,7 1-24-15,0 0-19 0,-14 8-29 16,10-6-41-16,1 1-153 0,0 4-605 15,3-1 88-15,0-6 66 0,0 9 110 0</inkml:trace>
  <inkml:trace contextRef="#ctx0" brushRef="#br0" timeOffset="68935.03">10544 7336 662 0,'-7'0'223'0,"-3"4"10"16,10-4-38-16,-14 0-6 0,7 1 8 0,7-1-13 15,-10 1-25-15,10-1-23 0,-11 0-6 16,11 0-20-16,0 0-12 0,-13 0-16 0,13 0 7 16,0 0-12-16,-9 0-13 0,9 0 5 0,0 0-5 15,0 0-8-15,0 0-7 0,0 0-11 16,0 0 19-16,0 0-16 0,22 11-11 0,-4-10 9 15,6 2 2-15,4 0-21 0,3-2 19 0,6-2-16 16,7-1 5-16,17-2-8 0,4 0 1 16,1-3-6-16,2-1-89 0,4 1 15 15,-1-2 8-15,15-2 35 0,-11 3-19 0,-6 0-4 16,2-1 19-16,-6 1-14 0,0 0 29 0,-7-1-10 16,0 4 2-16,-13 1-10 0,-7-2 8 15,-8 4-6-15,1-3 19 0,-3 4-6 0,-4-1 0 16,-4 1-4-16,-3-2 4 0,0 2 13 0,-3 1-15 15,-1-3 17-15,-2 3-4 0,-1 0 2 16,0-1 3-16,-3-2-8 0,3 3-10 0,-10 0 15 16,14-2 5-16,-14 2-7 0,11-1-3 0,-5 0 0 15,-6 1 5-15,7 0 7 16,-7 0-17-16,0 0-5 0,13-1 10 0,-13 1-8 16,0 0-12-16,11 0 7 0,-11 0 3 0,7 1-3 15,-7-1 13-15,0 0 0 0,10 0 0 0,-10 0 8 16,10 1-16-16,-10-1-7 0,7 1 7 15,-7-1 5-15,0 0 14 0,10 5-19 0,-10-5-7 16,0 0 4-16,7 0 11 0,-7 0 8 0,0 0-8 16,0 0 3-16,0 0-3 0,0 0-3 15,11 1 11-15,-11-1 5 0,0 0-8 0,0 0 31 16,0 0-29-16,0 0 3 0,6-6-7 0,-6 6 2 16,0 0 23-16,0 0-12 15,3-8-4-15,-3 8-14 0,0-2 10 0,0 2 15 16,0-8-21-16,0 8 3 0,0-7 0 0,0 7-2 15,0-4-3-15,0 4 13 0,0-6-8 0,0 6 10 16,0-6-4-16,0 6 12 0,-3-4-8 16,3 4-2-16,0 0 12 0,-3-7 3 0,3 7-17 15,0 0-4-15,-3-6 1 0,3 6-3 0,0 0-5 16,-7-1 13-16,7 1-5 0,0 0-11 16,0 0 1-16,0 0-6 0,0 0 10 0,-11 7 1 15,11 0 12-15,-3-3-22 0,3 2 4 0,0 2-10 16,3 0 6-16,0-1-4 0,-2 2 1 15,6 0 5-15,-4-2 0 0,1 2-16 16,5-1 9-16,-2-4 14 0,1 4 3 0,2-2-10 16,0 1 3-16,1-5-6 0,2 0-5 0,0-1 18 15,-2 2-15-15,2-3 5 0,-2 0 5 16,2-4 2-16,-3 1 1 0,1-3-13 0,-1 2 7 16,-3-3 11-16,0-1-3 0,0-2 3 0,-4-2-6 15,0 2-4-15,1 1 4 0,-4-6-2 16,0 5-2-16,-3-3 4 0,2 2-17 0,-5 0 15 15,-1-2-13-15,0 5 5 0,0-2 1 0,-3 3-1 16,-1 0 3-16,1 4-16 16,-3 2 4-16,-1-3 17 0,4 2-11 0,-4 4 19 0,4 2-23 15,-3-1 4-15,2 3 4 0,4 0 9 16,-3-2-4-16,2 6 15 0,-1 2-16 16,5-3-10-16,-2 6-2 0,2-5-1 0,4 1 1 15,-3-1 5-15,3 1 2 0,0-1-17 0,3 1 9 16,1-4 6-16,-1 1-5 0,3 0 4 0,1-1-12 15,1 0 3-15,2-3 2 0,-3 1-3 16,2-3-7-16,2 0 0 0,-4-2-5 0,3 1-8 16,-2-1 23-16,-8 0-8 0,16-1-2 0,-9-1 31 15,3 1-24-15,-6-6 1 0,2 4 15 16,-2-2 5-16,-1-1-13 0,0 2 13 0,-3-4-8 16,3 1 16-16,-3 0-21 0,-3 3 11 15,3-3 14-15,-3 0 6 0,0 1-7 0,-1 2 14 16,1 0-22-16,-3 0 9 0,6 4-1 15,-11-2-1-15,4 2-2 0,7 0-1 0,0 0-4 16,-17 2-3-16,10 0 0 0,3 4 5 0,-2-2-2 16,2 3-1-16,1 1-7 0,0 1-3 15,-1-2 3-15,0 1 3 0,4 2-11 0,0-3-3 16,4 0 1-16,-4 1 15 0,1 0-28 0,2-1 20 16,0-4 6-16,1 3-6 0,2-4 6 15,1 1 7-15,0 0-18 0,-7-3 3 0,14 1 20 16,-5-1-10-16,-1-4-10 0,-8 4 12 0,13-4-12 15,-6-2 12-15,-1 4-2 16,-1-5 6-16,-2 0 6 0,1 0 6 0,-1 2 8 16,-3-3-1-16,0 1-4 0,-3-1 22 0,2 1 9 15,-5 4-19-15,1-4-15 0,-4 0 10 0,2 4-18 16,0-3 13-16,-3 5-12 0,3-4 1 16,0 4-7-16,-3 1 6 0,10 0-9 0,-17 0-9 15,10 1 17-15,0 4-23 0,0-3-25 0,0 4-16 16,1 1-36-16,2-2-84 0,-2 2-74 15,2 0-512-15,3 1 38 0,1-1 97 0</inkml:trace>
  <inkml:trace contextRef="#ctx0" brushRef="#br0" timeOffset="70487.09">12202 7279 440 0,'-3'-4'199'0,"0"0"-17"16,3 4 0-16,-4-6 15 0,4 1-13 0,0 5-20 15,-3-7 0-15,3 7-13 0,-4-3 3 16,4 3-14-16,-3-8-24 0,3 8-4 0,0 0-4 15,-4-6-16-15,4 6-3 0,0 0-22 0,0-4 5 16,0 4 4-16,0 0-22 16,0 0-3-16,0 0-2 0,30 4-26 0,-15 2 21 15,9 1-9-15,4-3-9 0,9 3 2 0,0 0 3 16,18 2-11-16,0 1-2 0,-1-3 5 16,1 3-10-16,0-3 0 0,-8 0 0 0,-5-3-16 15,16 3 8-15,-8-3-7 0,-5 0 12 0,-1 1 5 16,1-4-10-16,-1 6 6 0,-3-6-1 15,4 2 0-15,-7 2-2 0,-1-2-1 0,-3 1 4 16,-3-2-1-16,-3-1 3 0,-1 2-18 16,-3 0 15-16,0-2-13 0,-4 0 8 0,1 1 6 0,-3-2-4 15,1 0-14-15,-4 0 9 16,1 0 1-16,1 0-16 0,0-2 26 0,0 1-11 16,-3 1 1-16,0-4-3 0,-1 1-26 0,-2 2 37 15,2 0-17-15,0 0 12 0,-2-3-14 16,-4 3 23-16,0-1-2 0,-7 2 0 0,14 0 25 15,-8-1 6-15,-6 1 7 0,10-3-13 0,-10 3-10 16,4-3 6-16,-4 3 2 0,0 0-6 16,7-2-17-16,-7 2 15 0,0-7-10 0,0 7-2 15,0 0 4-15,-10-6 6 0,10 6-21 0,-7-3 5 16,3 2-2-16,-5-2 2 0,9 3 15 16,-15-1-14-16,2-2-6 0,2 3-8 15,1 0 3-15,-3-1 13 0,2 1-10 0,-2 0 4 16,2 0-7-16,11 0 8 0,-17-3-11 0,11 3 1 15,6 0-3-15,-17 3-3 0,13-2 21 16,-2 2-23-16,6-3 15 0,-7 7-3 0,7-1-17 16,0-1 7-16,0-5 3 0,3 12-13 0,0-4 8 15,1 0 20-15,3-4-17 0,2 3 4 16,-1 0 6-16,2-3-9 0,0 1 12 0,1 1-4 16,-1-3-2-16,0-2-5 0,4 4 8 0,-4-4-3 15,1-1-6-15,-1 0 4 0,0 0 7 16,1 0-15-16,-2-2 15 0,1-2-5 0,0 1 2 15,-2-2-4-15,-1 2 7 0,-1-3-2 0,0 2 7 16,-2-4-8-16,0 1-2 16,-1-2 5-16,1 1 6 0,-4 0 4 0,0 0 3 15,0-1-10-15,0 2 4 0,0 0-1 0,-3 3-11 16,-1-3 10-16,0 2-10 0,1 2 10 0,-4-3 6 16,1 4-9-16,6 2-9 0,-11 0 9 15,11 0-7-15,-17 2-15 0,13 3 20 0,-2-1-15 16,-2 1 2-16,2 3 11 0,2 1-16 0,1-2 0 15,0 2-2-15,0 0 5 0,3-2-11 16,-1 2 13-16,1-4 1 0,1 2 2 16,2 0-6-16,-3-1 4 0,3-3 4 0,1 3-12 15,2-3 7-15,-3-2 11 0,5 3-3 16,-8-4 5-16,7 0 0 0,-7 0-10 0,0 0-13 16,13-4 20-16,-13 4 4 0,8-4 1 0,-5 0 14 15,-3 0-39-15,0 4 36 0,3-10-6 16,-3 3-12-16,-3 1 18 0,3 2-2 0,-3-3-11 15,2 2-10-15,-3 1 15 0,1-3 0 0,-1 5-10 16,1-3-10-16,3 5-3 0,-10-7-33 0,7 7-8 16,3 0-30-16,0 0-62 0,0 0-77 15,-21 8-120-15,18-2-522 0,-1 1 107 0,1-3 90 16,0 1 16-16</inkml:trace>
  <inkml:trace contextRef="#ctx0" brushRef="#br0" timeOffset="71634.14">13620 7350 757 0,'-6'-4'223'0,"6"4"-13"0,0 0-34 16,0 0-2-16,0 0-25 0,0 0-8 16,0 0 2-16,0 0-18 0,0 0-4 15,24 7-19-15,-11-2 3 0,5-3-26 0,6-1 8 16,2 5-10-16,9-4-18 0,3 0-5 16,3 2-16-16,7-4 16 0,-1 0 5 0,15 1-26 15,-10 1 13-15,-5-4-5 0,-2 1-10 0,-4 1 12 16,0-1-17-16,-7 1 0 0,-3-5-8 15,-3 4 15-15,-2 1-5 0,-5-1 0 0,-1 1-2 16,-3 0-8-16,-3 0 17 0,-1 0-19 0,-1 0 4 16,-2 0 8-16,-1 0-4 0,2 0 14 0,-4-1-15 15,-7 1-8-15,16 1 13 0,-8-1-2 16,-8 0-8-16,10 0 0 0,-10 0 0 0,10 0-5 16,-10 0-1-16,0 0 6 0,6-6 3 0,-6 6-3 15,5-3-5-15,-5 3 15 16,0-5-8-16,0 5 13 0,-5-9-20 0,-1 7-3 15,2-4-10-15,-2 3 8 0,-1-2 10 0,0 5-8 16,-3-3-10-16,0-1 5 0,-4 1-7 16,1 2-1-16,2 1 11 0,-3 0-5 0,1 0-6 15,-1 1 0-15,1 2 6 0,1 1-8 0,-1-1 10 16,3 4-8-16,-1 0 14 0,2 1-11 16,5 0-3-16,-2 1-7 0,2 0 0 0,4 1 2 15,0 0-5-15,1 2 3 0,5-3 5 16,0 2 5-16,-2-3-8 0,6 5 3 0,1-5 2 0,-1 0 6 15,0-4 2-15,4 3 5 16,-4-1-12-16,4-3 4 0,-1-2-4 0,-3 4 2 16,4-4 13-16,-4-1-6 0,1 0-2 0,-1 0-2 15,0-2 0-15,-3-3 9 0,4-1 1 16,-5 2-8-16,1-4-7 0,-1 1 12 0,-1-2 0 16,-2 1 8-16,0 0-15 0,-3-1 2 0,0 0 13 15,0 2-23-15,0-2 30 0,-3 0-22 16,0 3-1-16,-2-2 1 0,2-1-16 0,-3 5 23 15,2-3 6-15,-2 6-29 0,2-3 13 0,-3 1 0 16,7 3 2-16,-13 0-9 0,13 0-1 16,-11 1 16-16,4 1-13 0,4 3 2 15,-1-2 6-15,1 3-1 0,0 2-7 0,3-4-13 0,0 3 0 16,0-1-5-16,0 1 5 0,0-3 18 16,3 1-7-16,3-2 9 0,-5 3-15 15,6-5 1-15,-7-1-4 0,10 6 14 0,-10-6-14 16,10 0 14-16,-10 0-3 0,11-5 7 0,-11 5 6 15,7-3 10-15,-4-2-18 0,0 2 7 16,0-2 22-16,-3 5-17 0,0-11 4 0,0 5-3 16,-3-1 4-16,0 3-1 0,3-4-6 0,-3 6-2 15,-1-5-3-15,1 2-10 0,3 5-21 16,-8-4-17-16,8 4-32 0,-6-3-48 0,6 3-61 16,0 0-169-16,-13 4-525 0,13-4 105 0,-4 7 59 15,0-4 74-15</inkml:trace>
  <inkml:trace contextRef="#ctx0" brushRef="#br0" timeOffset="72508.06">14633 7457 683 0,'0'0'292'0,"0"0"-59"16,-10-4 33-16,10 4-38 0,0 0-21 0,-7 0-12 16,7 0-16-16,0 0-8 0,0 0-25 0,-7-3-13 15,7 3-15-15,0 0-31 0,0 0 21 16,0 0-27-16,0 0-4 0,38 0-33 15,-21 0 17-15,7-4 13 0,9 2-22 0,5 1-4 16,7 0-9-16,2 0-1 0,15-4 0 16,3 4-9-16,-4-2-6 0,4-1 2 0,-4 1 3 15,1-1-87-15,0 0 11 0,-11-2 7 0,-10 5-5 16,1-1 2-16,-2-2 16 0,-6 3 3 16,-6 1 14-16,3-3-12 0,-7 3 0 0,-3 0 5 15,-1 0 6-15,0 0-14 0,-7 0-2 0,2-1 15 16,1 2-5-16,-2-1 3 0,-4 0 10 15,5 0-16-15,-5 0 24 0,0 1-11 0,0-1 3 16,1 2 0-16,1-2 7 0,-1 1-17 0,-1 2 2 16,3-2 13-16,-1-1-2 0,-2 0-4 0,4 0 4 15,-4 2-8-15,0-2 17 16,0 0-9-16,0 1 2 0,0-1 7 0,-10 0-4 16,15 0 5-16,-9 0-11 0,-6 0 1 0,10 4 17 15,-10-4 3-15,7 0 5 0,-7 0-21 16,0 0 24-16,0 0-13 0,0 0-16 0,0 0-2 15,0 0 10-15,0 0 11 0,0 0-4 0,0 0-9 16,0 0 2-16,0 0 0 0,0 0-7 16,0 0-1-16,0 0 3 0,0 0-23 0,0 0-2 15,0 0-32-15,-23-5-17 0,23 5-26 0,0 0-79 16,0 0 0-16,0 0 28 0,0 0-54 16,0 0 5-16,0 0 8 0,-8 6-25 0,8-6-218 15,0 0-221-15,0 0 73 0</inkml:trace>
  <inkml:trace contextRef="#ctx0" brushRef="#br0" timeOffset="73176.38">15945 7396 880 0,'-3'-10'279'0,"3"10"-18"16,0-7-7-16,-3 3-24 0,3 4-25 15,-4-6-49-15,4 6 10 0,-7-3-7 0,7 3-31 16,-10 0-3-16,10 0-27 0,-14 1-4 15,7 3-14-15,1 0 9 0,-1 0-27 0,0 3 7 16,0 1-10-16,3 2-13 0,1 3-3 16,0-2 3-16,0 1-15 0,2-1-5 0,1-1-6 15,0 4 6-15,1-4-1 0,2-1-4 0,0 0-8 16,1-1-3-16,2-1 3 0,2 1 2 16,2-2-7-16,0-5-3 0,1 2 2 0,-2-3-9 15,1 0-1-15,1-1 11 0,-1-2-5 0,0-1 7 16,1-3 10-16,-4 1-7 0,-1-2 5 15,1 0-13-15,-4-1 10 0,2-2-9 0,-5 3 1 16,0-2 6-16,0 2-15 0,-1 1 9 0,-6-3-12 16,4 3-10-16,-4 2 12 0,1-3 8 15,-1 0-5-15,-4 3-7 0,4 2 1 16,-3-1-9-16,-1 2 5 0,1 2 5 0,0 0-3 16,-4 2 11-16,4 2-11 0,0-1 16 0,0 2-16 15,0-2 0-15,3 5-5 0,0 1 6 16,3-2-3-16,-2 2-6 0,2 0-2 0,4 3-12 15,-3-6 24-15,3 2-6 0,3-1-6 0,0 0-8 16,1 0 29-16,2-3-14 0,2 2 4 16,-1-5 2-16,2 4-8 0,-2-5-2 0,4 0-3 15,-1-5 20-15,0 4-22 0,1-2 15 16,-4-1-11-16,3 0 14 0,0-3-3 0,-3 0-16 16,-1 1 26-16,-2 1-2 0,-1-2-6 0,0 1 11 15,-3-1-8-15,0 3-18 0,0 4 31 16,-3-9-16-16,0 4-5 0,-1 2 3 15,-2 2-18-15,6 1 18 0,-17-4 5 0,10 4-7 16,7 0 4-16,-13 0-2 0,2 1-18 0,11-1 18 16,-13 4 17-16,9-4-32 0,4 0-11 0,-7 3 18 15,0 1 6-15,7-4-16 0,0 0 5 16,-4 2 0-16,4-2-5 0,0 0 10 0,0 0-2 16,-3 7 5-16,3-7 15 0,0 0-10 0,0 0-16 15,0 0-12-15,0 0-126 0,-6 1-192 16,2 0-486-16,4-1 123 0,0 0 36 0</inkml:trace>
  <inkml:trace contextRef="#ctx0" brushRef="#br0" timeOffset="74860.31">4192 6723 893 0,'0'0'281'0,"-9"-5"-30"15,9 5-20-15,-7-1-27 0,7 1-27 0,-11-1-5 16,11 1-24-16,-10 0-15 0,10 0-28 16,-14 1-38-16,7 1-44 0,1 4-80 15,-1-3-94-15,-10 3-153 0,13-4-467 0,-6 4 70 16,4 2 127-16</inkml:trace>
  <inkml:trace contextRef="#ctx0" brushRef="#br0" timeOffset="75029.95">3984 6835 732 0,'0'0'279'0,"-4"-3"-41"0,4 3-16 16,-9-3-53-16,9 3-41 0,0 0-51 0,-18 5-128 16,12 1-39-16,-5-3-204 15,5 4-407-15,-5-4 91 0</inkml:trace>
  <inkml:trace contextRef="#ctx0" brushRef="#br0" timeOffset="75185.1">3625 6917 813 0,'-11'0'251'0,"-2"0"-23"0,3-1-33 15,0 1-21-15,-1 0-44 0,11 0-35 16,-20 0-69-16,13 0-21 0,-3 1-49 0,-1-1-48 15,11 0-100-15,-17 0-509 0,11 1 71 16</inkml:trace>
  <inkml:trace contextRef="#ctx0" brushRef="#br0" timeOffset="75304.82">3345 6904 583 0,'-10'-1'243'16,"10"1"-20"-16,-11-2-23 0,11 2-49 15,-14-1 0-15,14 1-59 0,-10 0-115 0,10 0-62 16,-10 1-342-16,10-1-193 0</inkml:trace>
  <inkml:trace contextRef="#ctx0" brushRef="#br0" timeOffset="75569.3">2983 7025 706 0,'0'0'284'0,"-7"-4"-66"0,7 4-67 0,-8-3-141 16,8 3-148-16,-6-1-535 0</inkml:trace>
  <inkml:trace contextRef="#ctx0" brushRef="#br0" timeOffset="76213.25">2914 4256 714 0,'0'0'217'16,"0"0"-35"-16,0 0 2 0,0 0-38 15,0 0 10-15,0 0-20 0,-10 11-21 0,10-7-7 16,-1 4-16-16,1 1-74 0,1 3-29 16,-1 1-60-16,3 5-47 0,-3 2-61 0,0 7-131 15,0 4-340-15,0 5 25 0</inkml:trace>
  <inkml:trace contextRef="#ctx0" brushRef="#br0" timeOffset="77103.92">2918 5161 371 0,'3'7'148'0,"-3"1"-12"16,4 2-29-16,-1 0 3 0,0 3-2 15,1-4-26-15,3 7 5 0,-3 1 5 0,2 0-18 16,0 7-12-16,-2-3 4 0,2 4-25 0,2 0 10 16,-1 5-5-16,0 2-2 0,2-3-19 15,-4 3 14-15,4 3 61 0,-2-2-13 0,-3 5-16 16,2-2-4-16,2 11-18 0,1-5-6 0,-6-6 8 15,5 11-15-15,2 3 0 0,-7-12-8 16,1-1-18-16,0-2 11 0,2 0 7 0,-3-1-13 16,0 0-12-16,0 3-1 0,-1-3 24 0,1-7-5 15,0 6-24-15,-3-4 11 0,1-1-3 16,-1-1-5-16,0 2 13 0,0-4-3 16,2 2 8-16,-2-2-5 0,0 0-26 0,0 0 26 15,1-5-3-15,-1 1-10 0,3-2 10 16,-3 0-10-16,3 2 5 0,-2-2 8 0,1-1-18 15,2 3 10-15,-1 4 8 0,-2-1 5 0,3 2-18 16,-1 1 2-16,0 7 14 0,0-1-14 16,-3 4-22-16,0-1-21 0,0-1-57 0,0 5-9 15,-3 1-47-15,0 12 34 0,-4-3-18 0,6-4 30 16,-5 5-7-16,2-1-21 0,1-8 47 16,-1-5 27-16,1 13 1 0,-3-8 25 0,2-6 21 15,0-1-13-15,1-1-8 0,0-2 41 16,-1 2 8-16,1-1-13 0,-1-1 25 0,1-6-7 15,0 1-5-15,-4-1 5 0,6 3-8 16,-2-3 49-16,-3 1-8 0,5-2 24 0,-2 0-19 16,0 1-8-16,3 4 16 0,-3-3-12 0,2 3 7 15,-1-3-3-15,2 5 5 0,0-3-17 16,2 8-6-16,2-2 3 0,-4-1-10 0,3 1 7 16,0 1-2-16,1 1-5 0,-1-2 0 0,0 4-31 15,1-3 10-15,0 4-8 0,-1-2 6 16,-3-1-13-16,1 1 13 0,1 1-3 0,-2 1-10 15,0-3 2-15,0 2 11 0,-2 1-21 16,2-3 3-16,-1 3 7 0,-2-1 1 16,3-2-29-16,-5 2 23 0,5 0-2 0,-2-3 5 15,2 3 5-15,-1-1 0 0,1 2-18 0,-3-4-18 16,6 3 10-16,-6 2 6 0,3-1-8 16,0-3 23-16,0 3 5 0,0-1-21 0,0 1-22 15,-3 14 30-15,3-10-15 0,-1-3 7 0,-1-1 6 16,2 12-6-16,-1 4 19 0,1-12-6 15,0-4 8-15,0 2 0 0,0-2 13 0,0 1-16 16,1 12-4-16,-1 6 17 0,2-3-10 0,-1-2 13 16,-1 2-8-16,3 3 10 0,-3-2-7 15,0-1 0-15,0-3 7 0,3 6-10 0,-2-5 21 16,-1 0-11-16,3 1-5 0,1-3 1 16,-1 5 1-16,0-3-1 0,1 3 4 0,0 0-10 15,5 3-15-15,-6-2 15 0,5 6 13 16,-5-3-3-16,1 2-30 0,-1-1 20 0,1 5 3 15,-1-4 2-15,0 2-23 0,-3 3 13 0,0-1 18 16,-3 0-5-16,0 11-8 0,-4 4 8 16,3-4-16-16,-7-3 21 0,2-11-28 0,-2 11-31 15,-2-2-56-15,3-15-57 0,0 2-581 0,-1 0 106 16</inkml:trace>
  <inkml:trace contextRef="#ctx0" brushRef="#br0" timeOffset="78637.78">16568 3868 404 0,'0'0'235'0,"0"0"-12"0,0-5 10 0,0 5-44 16,0 0-12-16,0 0-11 0,-1-7-4 0,1 7-24 16,0 0-15-16,0 0-18 0,1-6-3 15,-1 6-5-15,0 0-7 0,3-7-16 0,-3 7-12 16,6-1 2-16,-2-3-3 0,4 4 3 0,2-3-18 15,3 2-5-15,7-4 8 0,1 4-16 16,-1-1-7-16,8 1 2 0,3-3-18 0,-1 4 31 16,4-1-18-16,0-1 3 0,8 2-14 0,2 0 1 15,-2 0 3-15,1-1-4 16,1 1 1-16,2 0 3 0,1 0-6 0,-2-1 8 16,2-2-3-16,15 1-5 0,-10 2-10 0,-4 0-2 15,-4 0 15-15,1-1-21 0,-1 1 5 0,-3 0 14 16,-3 0-11-16,-4 0-26 0,-3 0 21 15,-1 1-18-15,-6 1 15 0,-3-2-15 0,2 0 13 16,-9 0-16-16,3 3-15 0,-3-3 3 0,0 0-26 16,-7 0-26-16,2 1-2 0,2-1-8 15,-11 0-48-15,10 3 15 0,-10-3-13 0,4 1-49 16,-4-1-27-16,-1 4-147 0,1-4-302 0,0 0 39 16</inkml:trace>
  <inkml:trace contextRef="#ctx0" brushRef="#br0" timeOffset="79119.66">17781 3821 652 0,'-4'-4'238'0,"4"4"-43"0,0 0 45 15,-6-4-12-15,6 4-15 0,0 0-29 16,-7-2-13-16,7 2-27 0,0 0-3 0,0 0-24 16,-14 2-9-16,14-2-16 0,-10 5-5 15,4-2-18-15,2 1 3 0,1 0-6 16,-2 1-14-16,2-1-19 0,0 0-8 0,3-4-2 16,-3 9 1-16,3-9-22 0,0 8 3 0,3-6 3 15,0 3 0-15,-3-5 2 0,8 2-8 16,-2 0 3-16,1-1 3 0,-7-1-8 0,17 0 5 15,-17 0-5-15,14-3 8 0,-8 2-13 0,-6 1 13 16,12-6-1-16,-6 4 14 0,-3-3-6 16,1 2-10-16,-1-2 3 0,-3 5 20 15,0-5-10-15,0 5-5 0,-3-7-16 0,-1 2 1 16,4 5 9-16,-9-3-7 0,9 3 3 0,-12-1-3 0,12 1 10 16,-13 1-2-16,6 1-16 15,-3 1 11-15,3 0-1 0,0 1-4 0,1 0 2 16,-2 0-18-16,5 1 18 0,0 0-31 0,2 0 13 15,-2 1 5-15,3-6 3 0,0 11-18 16,4-8-5-16,-1 2 4 0,3 0-17 0,-1-3-13 16,2 1-15-16,-1 1-10 0,1-3-11 0,-1 1-5 15,-6-2-25-15,14 1 5 0,-14-1-32 16,7 0-22-16,-7 0-10 0,0 0-44 0,4-4-89 16,-4 4-190-16,0 0-43 0</inkml:trace>
  <inkml:trace contextRef="#ctx0" brushRef="#br0" timeOffset="80336.95">17771 3788 901 0,'-3'-4'261'16,"3"4"-13"-16,0-6-28 0,0 6-36 0,0 0-7 15,0 0-26-15,-4-3-8 0,4 3-4 16,0 0-24-16,0 0-21 0,0 0 14 0,0 0-26 15,-14 13-3-15,8-8-2 0,5 5-18 0,-5-2 0 16,3 2-13-16,-1 7 2 0,-3-2-7 0,3 0 11 16,1 3-14-16,-4 5 5 15,4-1-14-15,-3 1 1 0,2 2-4 0,0 0 5 16,-3 6-11-16,1-5 8 0,5 1-17 0,-5 5 9 16,2 1 13-16,1-5-17 0,-4 4-4 15,4 1 24-15,2 2-23 0,-2 1 0 0,0 0-5 16,-1 15 12-16,1-5 3 0,0-10-2 0,0 4-9 15,-2 10 4-15,2-8-11 0,0-1 10 16,2-4-22-16,-2 2 9 0,0 1 8 0,3 1-81 16,-3-3-6-16,0 3 10 0,2-1 21 15,1 0-8-15,0-4 29 0,0 4-3 16,0 1-3-16,-3-4 0 0,3 2-15 0,0 2 28 0,-3-5 0 16,3 1 3-16,0-2 5 0,-4 1 0 15,4-1-6-15,0-1-4 0,-1 3 7 0,1-4 13 16,0 0-8-16,-3 1 1 0,3 0-1 15,0 1 8-15,0 3-10 0,-3-3 17 0,3 0-9 16,-3 4 9-16,3-5-9 0,-1 0 2 0,-2 1-13 16,0 3 18-16,3-3 0 0,-3 0-12 15,2 4 9-15,-2-5 1 0,0 0 17 0,3 1-12 16,-4-2-13-16,4 0 5 0,-4 2 13 0,1-5-13 16,3 3-6-16,-3 1 1 15,0 1-2-15,2-2 4 0,1-1 11 0,0 2-11 16,-3-1 3-16,3 2 8 0,-3-2-3 0,3 2-25 15,0 1 20-15,0-7-13 0,0 2 5 0,0 3 26 16,0-1-15-16,0 0 2 0,3-4 0 16,-3 3-13-16,0-1-2 0,3 1 0 0,-3-4 17 15,1 3-12-15,2 4 5 0,-3-2 26 0,3 3-8 16,0 1-16-16,-3-2 1 0,1-1-13 16,2 0 10-16,-3 0-3 0,4 4-7 0,-4-3 5 15,3 0 5-15,-3 4 0 0,0-3 7 0,0 3-9 16,0-3 4-16,0 3-2 0,0-3 8 15,-3 2-5-15,3-2-9 0,-4-2 19 0,0 4-5 16,4-2-11-16,-3 2 1 0,-3-1 4 0,5-4 6 16,-5 1-8-16,3 0-2 0,-1 0 9 15,0-1-17-15,1 2 13 0,-1-3 4 16,1-2-2-16,0 5 6 0,0-3-17 0,2-1-1 16,-2 3 14-16,0 0-4 0,3 0-13 0,-3 1 28 15,2-2-11-15,1 3-7 0,-4 1 0 16,1-3-12-16,3 1 17 0,-3-2-8 0,2 6 3 15,1-4-2-15,-3 0 2 0,0 2 0 0,3-1-6 16,-3 0 14-16,2 3-10 0,1 0 12 16,-3-1-26-16,3 1 16 0,0-5 11 15,-3 5-9-15,0-3-7 0,3 0 3 0,-3 3-9 16,3-3 14-16,0 3 2 0,0-3 0 0,0 3-2 0,3-4-6 16,-3 4 1-16,3-3-1 15,-3-3-2-15,3 3 15 0,0 1-5 0,-2-3-15 16,-1 5 18-16,3 0 15 0,3 11-21 0,-2-5-12 15,-1-8 2-15,2 13 8 0,1-10-5 16,-3-1-5-16,-2-3 15 0,5 17-15 0,0-3 2 16,-2-2 13-16,4-6-2 0,-5-3-3 0,3-3 0 15,1 14 0-15,-4-8 0 0,1-7 0 16,3 5 2-16,-3 8-14 0,2-6 7 0,-3-6-1 16,-2 3 19-16,2-4-15 0,0 3 2 15,0-1 2-15,2 0-2 0,-5 1 3 0,3 1-3 16,-3-3 0-16,3 4 5 0,-3-1-3 15,0-3-7-15,0 3 5 0,0-3 5 0,-3 3-5 16,3-3 6-16,-3 3-6 0,-1-3 7 0,3 0-2 16,-2 3-5-16,0-4 0 0,0 2-2 15,2-2 12-15,-5-3 0 0,3 1-7 0,2-5-6 16,-2 0 6-16,0 2-11 0,-1-3 13 0,0-2-12 16,1 0 17-16,0 0-18 0,0-2 8 0,2-5 13 15,-2 3-13-15,0-3-8 0,0-2 11 16,2-4 7-16,-2 3-18 0,3-5 11 0,-4 3 5 15,4-5-8-15,0 0 18 0,0-2 58 16,-3 1-7-16,3 0-15 0,0-2 0 0,0-5-21 16,0 6-40-16,0-6-132 0,0 0-769 15,0 0 89-15,0 0 102 0,0-30 54 0</inkml:trace>
  <inkml:trace contextRef="#ctx0" brushRef="#br0" timeOffset="81853.28">3581 6636 534 0,'0'0'208'16,"0"0"-24"-16,0 0-10 0,0 0 3 0,0 0-13 15,13 15-8-15,-6-7-15 0,0 0-3 0,3 1-13 16,0 1-2-16,4 5-49 15,3 1 31-15,0 3-31 0,1 4 11 0,2-4-16 0,0 3 3 16,4-1-3-16,-3 1-10 0,10 8-16 0,-8-7 3 16,-2 0-38-16,3 0-3 0,-3-4-25 15,-4 4-57-15,0-7-67 0,-1 0-78 16,-1 2-544-16,-2-3 70 0,1-4 41 0</inkml:trace>
  <inkml:trace contextRef="#ctx0" brushRef="#br0" timeOffset="82090.07">3925 6618 749 0,'-6'-1'328'0,"6"1"-46"0,-17 8-24 0,-3 3-15 15,-11 16-35-15,-6 13-16 0,-9 22-21 0,-7 8-22 16,-23 29-139-16,1 9-819 0,-7 3 92 16,-8 2 80-16</inkml:trace>
  <inkml:trace contextRef="#ctx0" brushRef="#br0" timeOffset="84197.42">3164 13551 499 0,'0'0'156'0,"0"0"8"15,-6 17-16-15,4-7-28 0,-1 2-12 0,3 1 15 16,-4 5-36-16,1 1 15 0,0-1-15 16,0 7-7-16,2 1-19 0,-2 2-10 0,0 1 3 15,3-4 2-15,-3 5-10 0,3-2 11 16,-5 1-24-16,3 1 8 0,1-5-23 0,1 1 5 15,0 2-33-15,-3-6-57 0,3 2-10 16,0-6-20-16,3 2-31 0,-3-4-15 0,0-2-157 16,0-1-317-16,3-4-10 0</inkml:trace>
  <inkml:trace contextRef="#ctx0" brushRef="#br0" timeOffset="84744.22">2768 13648 911 0,'0'0'266'16,"-1"-5"-13"-16,1 5-9 0,10-9-27 16,4 5-30-16,3-8-16 0,11 2-9 0,5-5-19 15,13-3-10-15,4-1-18 0,5-3-33 0,3 3-69 16,0-3-10-16,14 0 4 0,-11 2-2 15,1 2 8-15,-1 1-3 0,-5-1 11 16,-2 3-34-16,-6 3 18 0,-7 0-12 0,-10 8-1 16,-8 0-28-16,-2 1-25 0,-4 3-3 0,-3 2-8 15,-4 3-38-15,-2 2-28 0,-5-1-93 16,0 9-542-16,-6 0 100 0,-1 3 25 0</inkml:trace>
  <inkml:trace contextRef="#ctx0" brushRef="#br0" timeOffset="85165.29">3731 13858 783 0,'-3'-7'322'16,"0"3"-109"-16,-1-2 9 0,0-2-42 0,-3 5-1 15,4-3-28-15,-4 0-18 0,0 4-20 0,1 1 2 16,-5 0-15-16,1-1-19 0,10 2-9 0,-20 0-3 16,9 3-2-16,1-2-19 0,0 6 14 15,0-2 58-15,3 0-15 0,0 3-23 0,3-2-8 16,-3 3 3-16,7-3-31 0,-3 0-2 16,3 2-3-16,3-1 0 0,1 0-18 15,3-1-18-15,3-1 31 0,0-3-13 0,4 0-11 16,-3-2 6-16,6 0-20 0,-4-4 25 0,5 1-13 15,-2-4-5-15,-1 5-2 0,1-4 4 16,-6-3 1-16,4 1 2 0,-7 4 8 0,0-3 5 16,0-2-7-16,-3 2-6 0,-2-1 18 0,-2 0-25 15,-2 1 17-15,-2-1 1 0,-3 1-11 0,-1 2-8 16,-1-1 6-16,-2 0-8 0,-3 5 0 16,2-2-8-16,-3-1-12 0,5 4-6 0,-4 0-17 15,4 0-29-15,0 2-41 0,10-2-35 16,-14 2-64-16,11-2-75 0,3 0-550 15,0 0 61-15,0 0 93 0,20-9 89 0</inkml:trace>
  <inkml:trace contextRef="#ctx0" brushRef="#br0" timeOffset="85386.22">4035 13471 1008 0,'0'0'223'16,"0"0"-19"-16,-3-5-4 0,3 5-28 0,0 0-16 15,0 0-13-15,0 0-15 16,-14 14-18-16,10-4-7 0,1 1-11 0,0 4-8 16,3 6-20-16,-3 0-20 0,3 4-3 0,0 1-29 15,3 5-17-15,0 5-56 0,-3 3-11 0,4 11-122 16,3 0 9-16,-4-14-112 0,1 2-432 16,-1-4 53-16</inkml:trace>
  <inkml:trace contextRef="#ctx0" brushRef="#br0" timeOffset="86069.08">3953 13958 847 0,'-3'-11'281'0,"2"1"-40"0,1 1-21 16,0-1-20-16,4 0-16 0,1 3-30 16,4-4-8-16,1 1-13 0,4-4-8 0,0 4-15 15,6-3-25-15,1 3 2 0,3 0-29 0,0 1 6 16,3 0 8-16,0 0-8 0,-6 2-33 0,6-1 5 15,-3 1-13-15,0-1 10 0,-7 6-15 16,0-4 2-16,-3 4-14 0,0-1 17 0,-1 1 5 16,-2-2 15-16,-4 3 11 0,2-2-8 0,-9 3 18 15,7-2-36-15,-7 2 0 0,0 0 8 16,0 0-8-16,0 0-2 0,0 0-3 0,0 0-5 16,-23 12 2-16,12-7 1 0,1 3-6 0,-4-1-12 15,1 3 15-15,2-2-11 0,-3 2-9 16,4-2 15-16,0 1-13 0,-1 1-6 15,5-1 12-15,-1-3-14 0,1 4-5 0,5-5-10 16,-2 3 8-16,6-2-6 0,1-2-15 16,-1 1-2-16,4-3 10 0,-7-2-11 0,17-2 11 15,-17 2 0-15,17-5 0 0,-7 1 10 0,1-2 0 16,-1-2 18-16,0 3 21 0,0-1 4 16,-2 0 24-16,1-1 15 0,-5 3-8 0,3-2-23 15,-3 3-43-15,2-2-8 0,-3 3-7 0,-3 2 4 16,3-6 6-16,-3 6-8 0,4-7 13 15,-4 7-16-15,4-2 11 0,-4 2 2 0,0 0 5 16,0 0-10-16,0 0 11 0,0 0-4 0,13 9-4 16,-12-8 5-16,2 6 10 0,3-1-16 15,-2-2-9-15,3 3 20 0,0 0-13 16,0-4 20-16,2 3-22 0,2-2 2 0,0-2 23 16,-1-2 3-16,4-4-8 0,-1 1-13 0,1-4 3 15,2-1-3-15,-2-4 31 0,0-4-13 16,-4-5 3-16,4-4-16 0,-4-1 10 0,-4-8-12 15,-1 0 5-15,-2-3 13 0,0-2 2 0,-6-17-7 16,-5 6 12-16,2 0-5 0,-1 13-5 16,1 3 34-16,-1 5 2 0,-1 4-23 0,-1 1-8 15,2 6 3-15,0 2-11 0,-4 0-4 16,5 7 7-16,-4 0-10 0,2 9 12 0,-1 0-4 16,2 9-1-16,0 3-12 0,-3 9 0 15,6 4 5-15,1 8 0 0,3 9 5 0,6 14-3 16,5 2-12-16,6 11-13 0,7 6-18 0,0-8-6 15,10-1-22-15,0-6-13 0,4-3-36 16,3-7-66-16,-3-11-47 0,5-7-76 0,0-3-149 16,4-11-238-16,7-5 62 0</inkml:trace>
  <inkml:trace contextRef="#ctx0" brushRef="#br0" timeOffset="87249.87">5530 13271 778 0,'-4'-5'299'0,"4"5"-40"0,0 0-21 0,0 0-28 16,-4 14-26-16,4-5-7 15,3 3-21-15,-3 3-13 0,0 8-15 0,4 2-5 16,-3 2-13-16,5 7-15 0,-3-1-3 0,1 5-8 16,2 7-4-16,5 4-14 0,-7-9-17 15,3-4-19-15,-1-1-6 0,1-2-32 0,0-1 0 16,0-2-23-16,-1-8-15 0,1 1-23 0,-1-6-10 15,2-2 28-15,-1-5-6 0,-1-2 1 16,1-1 20-16,-3-4 3 0,6-3 2 0,-10 0 24 16,10-5 1-16,-3-1 32 0,0-1 10 0,-3-2 13 15,2 1-6-15,-2 0 6 0,2-2 12 16,-2 3-2-16,3-1-10 0,-4 1-8 0,1 3 2 16,-1-2-7-16,0 2-8 0,-3 0-2 0,4 1 4 15,-1-1-7-15,-3 4 0 0,7-4 3 16,-7 4-16-16,11 0 8 0,-11 0-5 15,13 4-10-15,-6 0 9 0,3-1 11 0,0 4-17 16,0-1-6-16,1-1 10 0,-1 0 0 0,4 1-18 16,3-2-2-16,-3 3-15 0,2-2 1 15,-1-2 1-15,1-1-2 0,-5-2 4 0,6-2-4 16,-7-1-1-16,4-2 8 0,-4-2-2 0,0 0-3 16,-2-1 25-16,1-2-7 0,-5 2 10 15,-1-3 6-15,0 1 6 0,-3-1-1 0,0 1 7 16,0 2 5-16,-3-1 3 0,0 1-6 0,-1 0-4 15,1 1-3-15,-3 3 10 0,-2-2-3 16,1 5-22-16,1 0 0 0,6 1 4 16,-14 0 9-16,14 0-21 0,-17 4 20 0,10 2 3 15,0 3-5-15,0-1-16 0,1 2 11 16,5 4-3-16,1-1 0 0,0 0 0 0,4 4 0 16,3-1-10-16,7 1-5 0,2 0 20 0,1-1-20 15,8 1-3-15,-1-3 21 0,7-3 4 16,-5-3-27-16,-1 1 10 0,5-8 5 0,-2 4-5 15,2-4-18-15,-5-2 13 0,5-4 2 0,-6 2-7 16,0-4 17-16,0-1-10 0,-4 0 1 0,-3 1 9 16,-3-3 6-16,-3 2-11 0,-1-4-7 15,0-1 13-15,-7 6-6 0,-2-3 3 0,2 2-13 16,-3-1 1-16,-4 1-6 0,1 0 7 16,-4 3-9-16,-3 0 5 0,3 0-1 15,-3 3-2-15,-1 2-12 0,1 0 12 0,-3 2-3 16,2 1-4-16,1-1 25 0,3 1-23 0,-6 2 12 15,9-2 4-15,-3 4-6 0,4-2-2 16,0 0-1-16,3 2-4 0,3-1-1 0,0-4-7 16,0 5 13-16,4-4-8 0,1 1-11 0,2-1 19 15,0-3-3-15,-1-2 21 0,2 2-19 16,-1-1 19-16,2-1 15 0,-3 0-3 0,1 0 24 16,-3 1-4-16,-7 1 17 0,14-1-6 15,-7 0-3-15,-7 1-2 0,0 0 3 16,14 0-19-16,-14 0-4 0,7-3 7 0,-7 3-3 15,9 0 1-15,-9 0 5 0,7 4-16 0,-7-4 8 16,8 2-10-16,-8-2-8 0,9 7 3 0,-2-5 5 16,0 2-6-16,4 0-40 0,2-4-16 15,0 5-33-15,1-4-135 0,-3 0-108 0,9-1-528 16,1-2 109-16,-4-3 52 0,3-2 106 0</inkml:trace>
  <inkml:trace contextRef="#ctx0" brushRef="#br0" timeOffset="87640.23">6770 13343 588 0,'-6'-2'254'0,"6"2"-29"0,0 0-28 16,-15 7-15-16,12 1-11 0,-4 1-22 0,4 2-16 16,0 4-10-16,-4 2-16 0,6 1-12 0,1 7 2 15,0 2-5-15,0 1-10 0,1-1-18 16,6 6-5-16,-1-1 2 0,-2 1-7 0,3-2-10 15,-1-2-11-15,2-4-10 0,-2-2-13 0,1-4-5 16,-1-1 1-16,-2-3-22 16,-1-5 19-16,5 3 2 0,-5-6 3 0,-3-2 17 0,0-3-17 15,0-2 0-15,0 0 17 0,0 0-15 16,0 0 8-16,-11-13 8 0,4 6-3 16,1-2-10-16,-1 1 15 0,-4 1 0 0,1 3-8 15,-2-4 6-15,1 2-11 0,1-1 8 0,-1 6 3 16,-3-2-3-16,4 1-15 0,-7 4 7 0,4 1-5 15,2-2 3-15,-3 6 0 0,1 1-13 16,2 1 18-16,1 5-10 0,4-3-3 0,-1 4-8 16,4 2 3-16,-2-1-13 0,5-1-12 0,1 3 15 15,6-4-21-15,0-1-46 0,0 5 31 16,10-1-51-16,-1-2-42 0,5-3-32 0,4-3-67 16,8 2-118-16,-1-1-422 0,8-4 112 15,-2-4 47-15</inkml:trace>
  <inkml:trace contextRef="#ctx0" brushRef="#br0" timeOffset="88315.05">7727 13708 826 0,'0'0'282'16,"-3"-2"-21"-16,3 2-28 0,0 0-18 15,0 0-31-15,0 0-25 0,-7 10-21 0,3-3 5 16,1 3-20-16,0-2 0 0,3 0-23 0,0 5 0 15,0 1-18-15,-1 0-23 0,1-1-6 16,0 5-27-16,0 0-21 0,0-4-2 16,1-1-11-16,-1 4-10 0,0-9-54 0,3 6-7 0,-3-5-3 15,3-5 13-15,1 2 2 0,0-4 9 16,-4-2 12-16,0 0 2 0,13-10 16 16,-7 3 10-16,2-1 23 0,-1-2 33 0,-1-1 1 15,4-3-8-15,-2 4 20 0,-2-3-5 16,2 3 0-16,-2 0-5 0,1 2 2 0,0-1-2 15,0 1-10-15,-1 1-3 0,1 5-18 0,0-4 16 16,0 6 10-16,0-2-5 0,-7 2-1 0,13 2 1 16,-13-2-11-16,14 8 6 0,-10-1-3 15,5 1 8-15,-5 1-16 0,4-1 16 0,-2 2-26 16,-2 4 3-16,2-3 10 0,0 2-11 16,-1-3 4-16,1-1 9 0,1-1-17 0,-4 0 20 15,4-2-11-15,0-2 6 0,0-2-7 16,0-2 1-16,-7 0-19 0,21-4 7 0,-11-4 15 0,3 0-5 15,1-1 31-15,-1-4-13 16,-2 3 1-16,-1 2 4 0,0-4-15 0,1 0-11 16,-1 4 24-16,0-2-10 0,-3 3-3 0,0 1 15 15,0 0-15-15,-1 0 7 0,-3 4-14 16,1-4 1-16,-4 6 4 0,11 0 7 0,-11 0-18 16,0 0 3-16,13 6-6 0,-9-4-2 0,-1 8 5 15,4-3-15-15,0 3-51 0,-1 3-1 0,4 2-58 16,1-3-62-16,-1 2-107 0,4 3-564 15,0-1 96-15,-1-6 50 0,1-1 96 0</inkml:trace>
  <inkml:trace contextRef="#ctx0" brushRef="#br0" timeOffset="88616.8">8517 13808 831 0,'-7'-7'300'0,"3"3"-16"0,-2-2-38 16,-1 5-1-16,1-5-47 0,-5 5-6 0,4 1-13 15,7 0-18-15,-21 4-28 0,11 0-2 16,0 2-34-16,-4 3-2 0,4 1-6 0,0 0-4 16,-1 4-14-16,1 1-12 0,4-2-5 0,-1 2 5 15,3 1-5-15,4 0-24 0,0-3 6 16,3 0-13-16,2-1-25 0,1 1-9 16,4-6 11-16,0 1-12 0,4-5-29 0,-1 2 2 15,-1-4 3-15,1-4 21 0,1-1-16 16,2 1 8-16,-1-5 10 0,-5-2-2 0,-1-1 28 15,-2 1 18-15,1-1-29 0,-5-1 21 0,0 2 0 16,-3-2-5-16,0 0 0 0,-3 2-3 16,0 1-7-16,-5-1-8 0,1 2-10 0,1 1-34 15,-1 0 14-15,-4 5-52 0,1-1-49 0,1 1-45 16,2 2-85-16,-4 4-231 0,1-1-271 16,3-2 62-16,0 5 107 0</inkml:trace>
  <inkml:trace contextRef="#ctx0" brushRef="#br0" timeOffset="88955">8633 13748 941 0,'0'0'282'16,"0"-7"-23"-16,0 7-32 0,0 0-6 15,0 0-32-15,0 0-10 0,0 0-13 0,0 0-35 16,14 15-11-16,-10-7 8 0,2 0-28 0,-3 3-8 15,4 2-12-15,-2-1 4 0,1 3-15 16,1-1-5-16,-1 2-15 0,1-3 2 16,0 1-5-16,0-3-7 0,-1 1-6 0,1-3-2 15,-4 0 7-15,2-2 5 0,1-2-17 0,-2 1-72 16,2-4 15-16,-6-2 1 0,0 0 88 16,11-10-22-16,-4 1 5 0,-4 1-15 0,1-5-1 15,2 1 6-15,-3-1 10 0,1 2-8 0,-1-1-5 16,1 0-17-16,-3 4 4 0,2-3-30 15,0 4-70-15,0 0-58 0,-2 2-39 0,2 0-110 16,0 3-115-16,0-3-425 0,4 5 100 0,-7 0 41 16</inkml:trace>
  <inkml:trace contextRef="#ctx0" brushRef="#br0" timeOffset="89332.18">9016 13883 931 0,'0'0'297'0,"3"-7"-18"15,-3 7-41-15,4-5-13 0,-1 0-7 0,-3 5-21 16,3-2-36-16,1-4-10 0,-4 6-12 16,3-3-9-16,1-1-20 0,3 1-15 0,-4-2-28 15,4 3 2-15,-1 0-46 0,2-4-34 0,-1 4-12 16,-1-3 3-16,1 2-1 0,0-4-2 16,1 5-18-16,-2-4 8 0,0-1-15 0,-2 2 4 15,-1-1 3-15,1-1 15 0,0-2 1 0,-4 1 4 16,3 0 21-16,-3-1-10 15,-3 1 20-15,-1 0 8 0,3-2-2 0,-5 3 9 16,2-1 26-16,-2 1-12 0,-1-1-11 0,0 5 18 16,-3 0-18-16,3-1 8 0,0 4-10 15,7 0 2-15,-20 4-8 0,13-1-2 0,-4-2 0 16,2 9 3-16,2-3-6 0,3 1 3 0,-2 2-8 16,6 3 0-16,-4-1 3 0,8 2 3 15,-1 4 1-15,0-3-1 0,4 2-1 0,3 1-28 16,1 0-25-16,2-3-3 0,1 3-79 0,-1-1-47 15,1-3-37-15,3-3-81 0,1 0-296 0,-5-7-87 16,4 3-20-16,-3-4 94 0</inkml:trace>
  <inkml:trace contextRef="#ctx0" brushRef="#br0" timeOffset="89852.18">9344 13816 944 0,'4'-4'294'15,"-4"-2"-89"-15,0 1-15 0,0 5-24 0,3-10-25 16,-3 9 33-16,0 1-46 0,0-7-21 15,0 7-4-15,0 0-11 0,4-5-8 0,-4 5-17 16,0 0 12-16,0 0-10 0,0 0-15 0,6 13-16 16,-6-7-9-16,1 2-4 0,2-1-17 15,0 3-34-15,-3 1 26 0,3-3-15 0,0 2-26 16,-2 1-5-16,3-5-21 0,-1 4 1 0,-3-4 7 16,4 1-36-16,-1-1 16 0,0-2 20 15,0-2-15-15,-3-2 17 0,7 2 6 16,-7-2 13-16,11-7 17 0,-7 0 32 0,2 3 9 15,1-3 1-15,-1-1-3 0,5 0 12 0,-4 0-20 16,0 0 37-16,3 1-4 0,-3-1-20 16,-1 1-8-16,1 2 8 0,0 0 6 0,1 1 1 15,1 0 11-15,-2 4-18 0,-1-3 6 0,-6 3-14 16,11 0 5-16,-11 0-4 0,13 3 2 16,-9-3-3-16,2 7 13 0,2-6-23 0,-5 7 11 15,1-1-4-15,-1-4-12 0,1 4-7 0,-1 0 2 16,0-2-3-16,1 0-5 0,-1 2 5 15,1-6 1-15,-1 5-3 0,0-2 25 16,-3-4-20-16,4 7 23 0,-4-7 10 0,6 0-5 16,-6 0-5-16,11 0 13 0,-11 0 2 0,13-5 3 15,-6 1 10-15,1 1-21 0,-2-2 21 16,-2 3-5-16,2-3-20 0,-2 4 12 0,2-2 3 16,-6 3-18-16,11-4 5 0,-8 1 2 0,-3 3-4 15,10-1 5-15,-10 1-21 0,0 0-10 16,12 4-13-16,-6 1-21 0,0-2-9 0,-2 4-9 15,2 1-27-15,2 1-36 0,-4-1-6 0,2 0-66 16,-2 1-41-16,5 4-15 0,-5-1 28 16,3-4 28-16,0 2-440 0,-1-3 22 15</inkml:trace>
  <inkml:trace contextRef="#ctx0" brushRef="#br0" timeOffset="90712.27">9844 14016 442 0,'0'0'192'0,"0"0"-25"0,0 0 40 15,10-13-10-15,-10 9 72 0,0 4-41 0,0-9-103 16,3 2-2-16,-3 4-10 0,3-4-19 0,-2 0 6 15,2 3-15-15,0-2-6 0,0 1-7 16,2-5-24-16,1 8-7 0,1-6 8 0,0 1-3 16,3-1-3-16,0 1-9 0,3-1 4 15,-2 3-48-15,2-4 0 0,2 0 22 0,-2-1-32 16,0 1-24-16,1 1-12 0,0-2 2 16,-3-1 11-16,-1-3 20 0,-1 6 5 0,2-4-13 15,-7-1 39-15,-1 4 12 0,0 0-25 16,1-1 28-16,-4 1-5 0,0 2-5 0,-4 1 10 15,4-1 5-15,-6 3 3 0,2-2-8 0,-2 6-3 16,6 0 1-16,-15 0-16 0,15 0 8 0,-17 6 2 16,10-2 1-16,-3 3-4 0,0 1 1 15,0 2-10-15,6-3 9 0,-5 7-6 0,2-2-1 16,2 3 5-16,2 1-2 0,0-5-3 0,3 4-3 16,0-3-17-16,3 1-6 15,-3-1-9-15,8-1-1 0,-2-3 0 0,1 1 11 16,0-6-31-16,3 4-11 0,1-7 29 0,-2 2-18 15,3-2 2-15,0-2 0 0,-1 1 29 16,3-5-31-16,-4 5 23 0,4-6 10 0,-4 3 8 16,0-2 7-16,1-1 11 0,-2 4 10 0,-2-2 25 15,0 1-5-15,1-2 6 0,-2 5-6 0,1-5 16 16,-4 5-39-16,0-2 19 0,-3 3-19 16,11-4-15-16,-11 4 8 0,7-2-3 0,-7 2 0 15,0 0 3-15,0 0-11 0,0 0 13 0,16 7-10 16,-11-5-15-16,-5-2-28 0,9 4 14 15,-5 0 4-15,2-4 4 0,-2 2-2 0,-4-2 3 16,14 4 2-16,-7-2-13 0,-7-2 11 16,9 2 12-16,-9-2 23 0,11 2 21 15,-11-2 23-15,7 0-18 0,-7 0 3 0,0 0 14 16,0 0 6-16,7 2-12 0,-7-2-4 0,0 0-2 16,0 0-25-16,0 0 15 0,10 1-13 0,-10-1 12 15,3 8-14-15,1-6-8 0,-4 5-11 16,3 1 24-16,-2 1-11 0,2-1-17 0,0 0 9 15,1 1-7-15,2-1-2 0,2 0-1 0,-2 0-15 16,1-4 16-16,-1 1-11 0,4 0 0 16,-2-3 13-16,2-2-5 0,0-4 10 0,1 0 5 15,2-3-4-15,-3-5-14 0,1-1 31 0,-1-6-15 16,-3-3 2-16,0-1 21 16,0-10-29-16,-4-2 19 0,0-1 7 0,-2-3-33 15,-1-3 17-15,-1-12 17 0,-2 8-12 0,3 10 14 16,-3-3-23-16,-1 6 2 0,-3 8 8 0,4 0 13 15,2 6-11-15,-2 1-12 0,0 2 12 16,3 2 1-16,-4 6-13 0,1 5 4 0,3-1-1 16,0 4-11-16,0 0 10 0,-3 20-10 0,3-2 15 15,0 1-5-15,0 7-20 0,3 8 0 16,-3 3 20-16,3-1-10 0,1 14 10 0,2 2 8 16,-5 1-23-16,6-9-5 0,-4-8 2 0,4 0 1 15,0 10 9-15,2-6-2 16,-1-7-18-16,2-2-5 0,-3-3 10 0,4-6-10 15,-1-1-28-15,0-3-20 0,4-3-24 0,-1 0-51 16,1-5-67-16,-1-3-25 0,-3-2-530 0,4-3 52 16,-7-2 76-16</inkml:trace>
  <inkml:trace contextRef="#ctx0" brushRef="#br0" timeOffset="90853.57">10574 13766 360 0,'15'0'87'15,"-15"0"-71"-15,20 0-73 0</inkml:trace>
  <inkml:trace contextRef="#ctx0" brushRef="#br0" timeOffset="91040.95">11378 13672 816 0,'7'-6'323'0,"0"4"-37"0,-3-4-32 0,2 1-3 15,-3 3-31-15,0-2-16 16,-3 4-27-16,8-6-23 0,-5 5-32 0,-3 1-17 0,4-6-18 16,-4 6-53-16,7-1-37 0,-7 1-28 15,0 0-117-15,0 0-131 0,14 8-489 16,-11-3 56-16,-3 0 42 0</inkml:trace>
  <inkml:trace contextRef="#ctx0" brushRef="#br0" timeOffset="91213.69">11306 13846 847 0,'0'0'307'0,"0"0"-26"0,0 0-25 15,0 0-17-15,0 0-19 0,0 0-28 0,0 0-21 0,14-13-5 16,-7 10-14-16,0-1-27 0,0 1-5 15,4 1-33-15,1-3-33 0,-1 5-23 16,6-4-54-16,-1-7-208 0,2 11-583 0,0-2 87 16,-2 1 41-16,2-1 52 0</inkml:trace>
  <inkml:trace contextRef="#ctx0" brushRef="#br0" timeOffset="91884.39">12510 13471 906 0,'-4'-13'317'0,"1"2"-30"0,0 1-29 0,0 1-20 16,6-3-20-16,-3 4-36 0,0 1-8 16,3-3-16-16,3 2-25 0,-2-2 1 0,7-1-19 15,-1 0-3-15,0 1-22 0,4 3-8 0,2 3-16 16,2 0-7-16,-2 3 8 0,-1 2-21 16,5 0 3-16,-3 5-6 0,4 2-28 0,-1 6 11 15,-3-1-18-15,1 10-6 0,-5 2-17 16,0 0-18-16,-5 7-8 0,-1 1-23 0,-7-5 2 15,0 9-17-15,-4-2-13 0,-7 10-18 16,-2-3 18-16,-4-1-21 0,0 1 18 0,-1-10 21 16,-1-7-3-16,1-2 23 0,-3-3-2 0,8-5-3 15,-5-1 44-15,5-4 30 0,0-3 21 16,-1-3 10-16,7-4 23 0,0 0 8 0,7 0-10 16,-13-8 20-16,12 6-13 0,1 2 5 0,0-13-10 15,1 7-15-15,5-1 0 0,1-2 7 16,0 1-4-16,0 0-27 0,3-1 27 0,-2 1-24 15,5 1 8-15,1-1-16 0,-1 1 16 0,-3 3-10 16,1-2 5-16,2 4 2 16,1-4-7-16,-4 6-3 0,0 0-10 0,4 0-18 15,-4 0-5-15,0 4-23 0,4 0-34 0,-4 2-37 16,0 0-58-16,-2-3-134 0,2 7-567 0,0 0 147 16,-3-3-24-16,0 1 62 0</inkml:trace>
  <inkml:trace contextRef="#ctx0" brushRef="#br0" timeOffset="92403.23">12931 13568 760 0,'0'-4'240'15,"-1"-2"-12"-15,1-1-23 0,-3 3-18 16,0-2-13-16,3 6 49 0,0-8-11 0,0 8-23 15,0-8-12-15,0 1-23 0,3 3-6 0,4-2-25 16,-1-1 2-16,1 2-27 0,7 0-11 16,-1-3 0-16,2 5-21 0,1-1-22 0,2 0-1 15,3 0-22-15,-2 2-11 0,-1 2-15 0,2 0-5 16,-3 2-31-16,1 3-21 0,-5-2-4 16,1 4-24-16,-1 1-7 0,-6-2-8 0,0 3-31 15,-4 0-17-15,-3-1-47 0,-3 2 5 16,-1 0 16-16,-2 5 10 0,-4-5 23 0,-1 5 1 15,1-5 19-15,0 5 34 0,-1-5 43 16,1 2-10-16,-3-2 3 0,5 0 48 0,-1-2 8 16,2-1 34-16,1-1 19 0,1-1-6 0,2 0-4 15,-1-2 36-15,1 3-17 0,3-6 25 16,3 6-3-16,-3-6-15 0,7 5-5 0,1-3 3 16,-2 0-6-16,4-1-2 0,1 1-10 0,-1-1 23 15,3 4-21-15,-2-3-18 0,2 0-5 0,2 3 0 16,-5-2-12-16,0 4 20 0,4-3 7 15,-4 0-25-15,-4 2 15 0,1 2-25 16,0-4 23-16,-6 3 7 0,-2 3-5 0,1-3-25 16,-7 1 33-16,0 6-21 0,1-3-4 15,-4-1 9-15,-4-2-12 0,3 1-15 0,-3 1-6 16,1-4 3-16,0 1 0 0,-1-1-5 0,4-2-29 16,-1-4-2-16,-3 2-43 0,5-4-85 0,-2 0-82 15,1 0-517-15,3-4 59 0,-1-1 102 16</inkml:trace>
  <inkml:trace contextRef="#ctx0" brushRef="#br0" timeOffset="92824.63">13518 13501 877 0,'0'0'320'16,"0"0"-41"-16,1-4-33 0,-1 4-10 0,0 0-19 15,0 0-20-15,0 0-17 0,0 0-27 0,0 0-17 16,0 0-13-16,0 0-6 0,0 0-14 0,-4 15-6 16,4-11-13-16,-3 5-9 0,3-1-1 15,-4-1-23-15,4 1-2 0,-4 2-1 0,1-3-9 16,3 0-29-16,-4 1 8 0,4-1-10 0,-3-3-11 16,3 3 8-16,0 0 5 0,0-3-4 15,0-4-4-15,0 12 3 0,0-8 3 16,3-1-6-16,-3-3-4 0,7 5 12 0,-3-4 0 15,0 4 8-15,3-4-2 0,-7-1-6 16,13 1 18-16,-3-1-2 0,0 2-1 0,-3 1-17 16,4-2-18-16,-1 2 17 0,0-2 6 0,1 3-8 15,-2-1 3-15,1 1 7 0,1 0-12 16,-4-2 2-16,0 6 0 0,2-1 10 0,-5-3 1 16,3 5-1-16,-7-2-12 0,0 2-1 0,-3 3-9 15,-1-2-4-15,-3 5-14 0,-6 2-26 16,2-2-39-16,-5 1-23 0,1-4-94 0,-4 5-57 15,-6-2-117-15,5 0-453 0,3-5 81 16,3-2 49-16,0-1 123 0</inkml:trace>
  <inkml:trace contextRef="#ctx0" brushRef="#br0" timeOffset="93000.58">13473 13408 872 0,'5'-5'310'0,"-5"5"-39"0,6-6-27 0,1 0-6 16,-1 5-34-16,1-5-30 0,4 5-5 15,2-1-30-15,2 1-14 0,4-1-35 0,-1 4-31 16,3-2-52-16,-1 3-135 0,0-2-161 16,8 6-528-16,-1 0 119 0,4 3 45 0</inkml:trace>
  <inkml:trace contextRef="#ctx0" brushRef="#br0" timeOffset="93243.98">14140 13771 770 0,'10'-5'220'0,"4"1"-25"16,0 0-29-16,3-1-20 0,0-1 15 15,0 0-25-15,1 5-18 0,2-6-42 0,0 5-63 16,1-1-21-16,-4-1-135 0,4 4-330 0,-1-1-198 16,0 0 44-16</inkml:trace>
  <inkml:trace contextRef="#ctx0" brushRef="#br0" timeOffset="93701.22">14869 13443 770 0,'-3'-3'256'0,"3"3"-33"0,0 0-24 0,0 0-17 16,0 0-18-16,0 0-11 0,0 0-27 16,0 15-8-16,3-4-8 0,0-1-13 0,0 5-13 15,-2 3-7-15,2 3 3 0,-3 2-24 0,3 2-15 16,0 0-3-16,-3 3-17 15,0-1-6-15,0 5-71 0,0-6-34 0,0 4-140 16,-3-3-29-16,6-3-504 0,-3-5 67 0,3-2 120 16</inkml:trace>
  <inkml:trace contextRef="#ctx0" brushRef="#br0" timeOffset="94228.46">15101 13518 898 0,'0'0'279'0,"0"0"-26"0,0 0-43 0,14 10-28 15,-11-4-5-15,-3 3-11 0,3 3-23 16,-2-1-27-16,2 1 6 0,-3 1-42 0,0 2 4 16,3 2-4-16,-6 0-6 0,3 1-33 0,0-2-16 15,0 1-7-15,0 0-20 0,-3-3-6 16,2-2-2-16,1 1-8 0,-3-2 8 0,3-3-1 15,-3 0 19-15,3-1 15 0,-3-4 10 0,3 4 21 16,0-7-3-16,-4 6 3 0,4-6 5 16,-4 4-10-16,4-4-1 0,0 0 3 0,0 5-7 15,0-5-13-15,0 0-1 0,0 0 6 0,0 0 3 16,8 3-14-16,-2 0 8 0,-6-3-7 16,13 2-11-16,-2-2 3 0,-1-2-7 15,3 2 4-15,-1 0 8 0,4-3-23 0,-2 3-13 16,3-1-10-16,4 1-23 0,-1 0-10 0,-3-5-1 15,1 3-27-15,1-2 10 0,-4-2-6 16,1 2 6-16,-1 0 23 0,-2-3 7 0,-3-1 21 16,0 2 29-16,-3-1-1 0,-4-2 13 0,-2 0 38 15,2 0-23-15,-6 2 11 0,2-5 15 16,1 4-3-16,-6-2-2 0,2 2 2 0,1 1 0 16,-4-1-10-16,0 4-2 0,0-2-8 0,1 1 7 15,-1 0-12-15,1 4-8 16,-2-3 20-16,8 4-17 0,0 0 5 0,-17 8-1 15,11-1-1-15,1 1-11 0,-1 4 5 0,2 1-5 16,1 10-11-16,0-3 21 0,3 8-15 16,0 1 2-16,0 1 1 0,3 7-39 0,1 11-36 15,-1-5-56-15,0-1-359 0,0 8-409 0,2 0 118 16,-5-7 56-16,-4-5 38 0</inkml:trace>
  <inkml:trace contextRef="#ctx0" brushRef="#br0" timeOffset="94769.93">12063 15074 908 0,'0'0'305'0,"0"0"-19"16,3-8-30-16,-3 8-28 0,9-8-26 16,-2 5-12-16,1-3-24 0,2-2-12 0,6 5-18 15,-1-2 2-15,5 1-41 0,-3-2-7 0,0 3-37 16,3-1-27-16,1 4-72 0,0 0-103 16,-15 5-168-16,11-2-502 0,-2 6 79 0,-3-2 118 15</inkml:trace>
  <inkml:trace contextRef="#ctx0" brushRef="#br0" timeOffset="94925.38">12152 15383 711 0,'3'-7'197'0,"3"4"0"15,-3 0-23-15,4-4-23 0,4 2-46 0,2-2-43 16,8-3-60-16,-1 2-119 0,7-2-572 0,4-2 57 15</inkml:trace>
  <inkml:trace contextRef="#ctx0" brushRef="#br0" timeOffset="97963.6">12859 14983 716 0,'-7'-10'310'0,"3"-1"-26"0,1 0-97 16,-1 1-16-16,1 2-17 0,3 1-13 0,-3-3-8 15,3 3-26-15,0 2-2 0,0-2 8 0,0 1-29 16,0-2-4-16,3 1-1 0,0 1-10 15,1-2-5-15,2 2-5 0,2-1 56 16,2-1-10-16,-3 7-23 0,7-5 8 0,-4 5-13 16,3 1-6-16,1 0-20 0,-1 0 6 0,1 5-16 15,0 2-18-15,-4 2 7 0,4 2-14 16,-7 0 2-16,-1 4-31 0,-3 6-5 0,-2-2-28 16,-2 5 0-16,-5 1 13 0,-4 3-14 0,0-2 9 15,-4 5-16-15,0-5-5 0,-3 3 6 0,1-8 14 16,1-3 3-16,2 3 1 0,-1-6 27 15,4-2 21-15,0-5 23 0,2 2 10 0,-1-3-8 16,5-3 23-16,-3-1-7 0,4-2-20 16,3-1 9-16,0 0 8 0,0 0-17 15,-4-12 6-15,4 12-1 0,7-13 2 0,-3 6-10 16,2 2-8-16,1-3 10 0,4 2-13 0,-4-1 3 16,2 0-2-16,1 1-6 0,1 1-2 0,-1-2 10 15,0 4-2-15,4-1-11 0,-4 2-8 16,4 1-4-16,0 1-32 0,0 1-19 0,2 1-34 15,-1 5-26-15,2-3-102 0,-8 4-169 0,9-2-481 16,-1 1 128-16,3 1 48 0,-5 2 95 16</inkml:trace>
  <inkml:trace contextRef="#ctx0" brushRef="#br0" timeOffset="98397.62">13358 15041 895 0,'-3'-8'320'0,"2"1"-20"16,-6-3-47-16,4 2-22 0,-1-1-14 0,-2 1-4 16,2 0-37-16,1 1-9 0,0 2-29 15,-2 0-8-15,2-3-7 0,0 5-15 0,-1-1-14 16,1-1-4-16,3 0 5 0,0-3-26 16,3 4 3-16,4-5 2 0,-2 1-18 0,4 1-12 15,1-3 7-15,4-1-23 0,0 7 0 16,0-4 16-16,2 2-19 0,-1-1-9 0,-2 6 4 15,0-2-15-15,2 3-10 0,-2 0-13 16,1 1-7-16,-1 1-4 0,-3 5-14 0,1 1-3 16,-1 2-23-16,-4 3 2 0,-1-1-12 0,-2 6 15 15,-3-3-26-15,0 2 11 0,-7 4 0 0,0-1-9 16,0 2 19-16,-3-2-2 0,-4 2 4 16,4-2 21-16,-4-2-5 0,4-3 36 0,3 0 40 15,-4-5 6-15,5 0 7 0,-1-3 13 0,4 1-4 16,-3-2 1-16,5-2 6 0,-2-1-16 15,3-3 3-15,0 0-5 0,0 0 8 0,0 0-1 16,0 0 6-16,20-9-1 0,-12 5-17 0,1-3 2 16,1 6-7-16,0-6 7 15,4 3-15-15,-4-2 3 0,2 2-9 0,1 0 14 16,1-3-16-16,-1 4 11 0,0 0-16 0,1-1-20 16,0 4-16-16,0-1-8 0,-1-1-55 15,2 2-75-15,-2 2-172 0,4-2-524 0,0 0 100 16,0 0 56-16,-3 0 161 0</inkml:trace>
  <inkml:trace contextRef="#ctx0" brushRef="#br0" timeOffset="98620.69">13949 14683 1044 0,'-3'-4'333'15,"3"-2"-24"-15,0 6-19 0,-3-7-37 0,3 7-25 16,3-4-26-16,-3 4-20 0,0 0-18 15,0 0-19-15,0 0-6 0,6 21-16 0,-2-6-26 16,2 3-13-16,-2 6-7 0,6 7-28 0,-3 4-26 16,0 17-41-16,-1-1-82 0,2 6-199 15,-2 1-551-15,1-1 46 0,-4-5 105 0,-3 3 49 16</inkml:trace>
  <inkml:trace contextRef="#ctx0" brushRef="#br0" timeOffset="99930.95">14876 14758 624 0,'-4'-4'261'0,"-2"-2"-23"16,2-1-28-16,-3 7 0 0,3-2-28 0,4 2-18 16,-13 0-21-16,2 2-15 0,4 3-15 15,-2 0-6-15,-1 6-5 0,-1 1-12 16,1 5-6-16,0 1-17 0,2 6-6 0,2 1-14 15,2 0 1-15,4 5 16 0,0-2-41 0,3 2-7 16,1 0-11-16,3 2 0 0,3-3-8 16,1-3 3-16,3-2-36 0,2-6 8 0,2-2 13 15,2-4-18-15,0 0-24 0,5-6-37 0,-1 1-1 16,2-3-10-16,-2-3-64 0,0-2 8 16,1-3 15-16,-1-3 8 0,-1 1 33 0,-2-6 41 15,-1 0 2-15,-6-1 42 0,3-4 33 16,-3 2 38-16,-4-3 8 0,0 6 25 0,-3-1 13 15,0 0 19-15,-1 1-45 0,-1 0 14 16,-2 3-11-16,3-2 8 0,-5 1 0 0,2 3 7 16,0 3-35-16,-3-2 5 0,3-2 0 0,-3 8-3 15,1-4-10-15,-1 4 3 0,3-4-18 16,-3 4-8-16,0 0 10 0,0 0 5 0,0 0-10 16,0 0 1-16,17 7-22 0,-17-7 11 0,4 5 8 15,2-3-13-15,-6-2-11 0,7 4 16 16,0-1-26-16,0-2 21 0,-7-1-18 0,16 0 10 15,-16 0 3-15,15-4-16 0,-9 2 8 16,4-1 0-16,-2-2 21 0,2-2-37 0,-3 3 3 16,3-3 19-16,-3 0-17 0,0-1 16 15,-1 1-15-15,1 2 15 0,0-1 11 0,-6-1-6 16,5 3 0-16,-3-1 0 0,-3 1 3 0,4-1-10 16,-4 5 20-16,0-7 2 0,3 3-22 15,-3 4 25-15,0 0-20 0,-3-9 10 0,3 9-21 16,0 0 8-16,0 0 3 0,0 0-11 0,0 0 3 15,0 0-2-15,0 0-6 0,0 0 13 16,-13 14-25-16,12-7 22 0,1 0 3 16,0 1-15-16,0-1 10 0,0 1 5 0,0 1 3 0,0-2-8 15,0 2 8-15,0-1-13 0,0 0 2 16,0 1 21-16,0 0 8 0,1 1-37 0,-1-2 14 16,0 2-8-16,3 2 2 0,-3-1 3 15,0-1-7-15,0 3 19 0,0-2-12 0,0 0 11 16,0 0-17-16,0 0 14 0,3-1-13 15,-3-2 8-15,0 2-14 0,3-3 9 0,-3 0 4 16,0 0 11-16,0-3-23 0,1 3 10 0,-1-3 2 16,0-4 14-16,3 8-1 0,-3-5 6 15,0-3-19-15,3 6 6 0,-3-6 0 0,0 0-8 16,7 1 2-16,-7-1 6 0,0 0-1 16,0 0-7-16,17-7 6 0,-10 4-12 0,-1-1 12 0,2 0 6 15,2 0 4-15,0-3-26 16,1 2 12-16,2-4-10 0,-3 2 11 0,4-1-11 15,0-2 26-15,0 2-31 0,2-5 13 0,-2 1 6 16,0-1-1-16,-3 2-16 0,2-3 6 16,-6-1 5-16,3 4-2 0,-3-3 4 0,0 1 9 15,-1 1 4-15,-3 1-25 0,-2 0 17 0,2-2-17 16,1 5 5-16,-4-1 8 0,0 1-6 0,-4 0 8 16,4 1-13-16,-3 1 3 0,2-1 0 15,1 2-3-15,-3-2 14 0,0 4 1 0,3 3-14 16,-3-7-6-16,-1 4 10 0,4 3 3 0,-6-5-5 15,6 5 3-15,0 0-4 16,-8-3-4-16,8 3 8 0,0 0 9 0,0 0-7 16,-10 1 3-16,10-1-13 0,0 0 2 0,0 0 13 15,-10 3 0-15,10-3 0 0,-3 6 0 16,3-6 3-16,0 0-3 0,-8 5-15 0,8-5 5 16,-3 3-26-16,3-3-23 0,-6 6-33 0,6-6-2 15,0 4-29-15,0-4-10 0,-1 7-138 0,1-7-29 16,0 6-488-16,-3-1 79 0,0 0 110 15</inkml:trace>
  <inkml:trace contextRef="#ctx0" brushRef="#br0" timeOffset="101211.56">15412 14933 417 0,'0'-7'187'0,"0"7"-21"16,0 0 5-16,-3-10 14 0,3 10-11 0,0-4-23 15,0 4-8-15,-1-4-7 0,1 4-3 16,0 0 5-16,0 0-25 0,-3-9-18 0,3 9-1 16,0 0 1-16,0-4-21 0,0 4-23 0,0 0 3 15,0 0-8-15,0 0-10 0,0 0-5 16,0 0-1-16,-3 17-7 0,3-8-2 0,0 1 2 15,0 0-3-15,3 7 6 0,-3-3 12 16,0 4-22-16,0 0 2 0,0-2-11 16,3 1-1-16,-3 0 1 0,1 4 21 0,2-3-2 15,-3 0-13-15,7-3-6 0,-4 1 9 0,-2-4-6 16,2 1-18-16,3-1 34 0,-2-4-31 16,2 2 79-16,2-3 0 0,-1-2-7 0,2-2-8 15,-2-3 15-15,4 0-36 0,-1-1 14 0,0-5-6 16,4 1-5-16,-1-4-16 0,-2-3 19 15,-1 0-21-15,3-4 13 0,-2-2-13 0,-1-3 2 16,-3 2-4-16,4-2-14 0,-5 1 16 0,1-2-7 16,-3 8 4-16,2-1-7 0,-6-2 18 15,4 5-8-15,-3 1-8 0,2 0-10 16,0-2-2-16,-3 5 5 0,3 1 12 0,-3 1-17 16,3 1-14-16,-3-1 24 0,0 6-13 0,0 0 3 15,0 0-14-15,0 0 11 0,4 24-5 16,-1-9 18-16,-3 3-10 0,3 7-1 0,-3 0-2 15,0 6 5-15,0 5 8 0,-3 7-15 0,0 11 2 16,-4-1 10-16,1 5-23 0,-2-1 8 16,1 0 7-16,-3-1 6 0,-4-1-13 0,4 0 0 15,-3-5-13-15,-1 0 0 0,-2-5-15 0,1 2-11 16,2-5-12-16,-1-9-23 0,0-5-3 16,4-2-3-16,-4-1-33 0,4-6-7 0,-1-1 20 15,2-5 3-15,2 1 25 0,-3-3 10 16,2-2 3-16,2-4 31 0,-4 2-3 0,6-3 29 15,-6-1 7-15,6-3-18 0,4 0 30 16,0 0 9-16,-16-7 2 0,12 0-8 0,0-1 24 16,1-4 2-16,3-1 7 0,0-4-17 0,7-8 2 15,-3-5 13-15,6-1-10 0,3-13 23 16,4-6-20-16,4 0 12 0,-4-3-3 0,10-9-7 16,4-1-13-16,-3-2 11 0,5 5-29 0,-2-5 21 15,3-2 5-15,0 0-13 0,1-2 0 16,3-3-8-16,-1 1-5 0,1-3-2 0,-4-1 12 15,3 2 1-15,-2-1-8 0,-4 5 0 0,-4 5 2 16,-3 12 8-16,-3 4-10 0,-1 4 5 16,-6 8-11-16,-5 9 11 0,-1 4 13 0,-1 3-11 15,-1 3 11-15,-2 2 5 0,-1 3-8 16,-3 1-7-16,3 4-11 0,-6 1 15 16,0-1-25-16,3 7 13 0,-10 0 3 0,10 0-16 15,-18 13 5-15,8-1-3 0,-4 3 19 0,1 3-16 16,0 11-10-16,-2-1-3 0,-1 14 11 0,-2 1-3 15,1 7-8-15,4 0 3 0,3 1 20 16,-1 2-25-16,4 1 25 0,0-4-10 0,4 4-5 16,0-15 6-16,6-2 1 0,-3-4-27 0,4-4 27 15,2-4 4-15,0-2 4 16,2 0-12-16,2-5-19 0,3-3 26 0,2-3-7 0,-2-3-8 16,4-2 7-16,0-6 9 0,0 3-14 15,0-8 1-15,1 0 2 0,2-3-3 16,0-3 3-16,-2-2-3 0,-2-5 3 0,2 6-10 15,-5-4 26-15,1 1-16 0,-7 0-11 0,3 3 14 16,-2 0 10-16,-2 2-3 0,1 0 13 16,-4 2-28-16,3 0 13 0,-1 0 7 0,-2 2-15 15,0 0 8-15,-2 1 7 0,-1 4-15 0,0 0 10 16,6-4-5-16,-6 4-5 0,0 0-7 0,3 14 22 16,-3-7-20-16,0-2 10 0,0 6-2 15,1-1-16-15,-1 1 5 0,0-1 26 16,0 5-28-16,3-2-8 0,-3-1 0 0,0 5-46 15,0-3-18-15,0 2-97 0,-3-3-146 16,2 2-571-16,-2 2 95 0,0-4 61 0,3-1 105 16</inkml:trace>
  <inkml:trace contextRef="#ctx0" brushRef="#br0" timeOffset="101381.59">16202 14676 788 0,'0'-6'256'0,"0"0"0"0,0 0-39 16,0 6-14-16,0-7-52 0,0 7-21 0,0 0-17 15,0 0-24-15,0 0-48 0,0 0-20 0,10 15-95 16,-6-2-54-16,2-2-57 0,-2 7-539 16,2 4 51-16</inkml:trace>
  <inkml:trace contextRef="#ctx0" brushRef="#br0" timeOffset="101710.22">16380 15045 601 0,'6'-4'182'16,"-6"4"-21"-16,0 0 3 0,7-1-31 0,-7 1-20 16,0 0-6-16,0 0-7 0,0 0-16 15,8-2-7-15,-8 2-18 0,0 0 5 0,0 0-23 16,0 0 8-16,0 0-24 0,0 0-17 0,9 3-6 15,-9-3 14-15,0 0-3 0,0 0-6 0,4-7 1 16,-4 7 23-16,3-5 5 0,-3-1-1 16,3-1 45-16,-3 3-16 0,1-2 0 0,2-2 64 15,0 1-8-15,4-1 5 0,-6 5-20 0,5-5 18 16,-3 2-15-16,1-1-8 16,-4 4 7-16,3-2-22 0,0 1-1 0,-3 4-12 0,4-6-19 15,0 3 11-15,-4 3-5 0,7-4-18 16,-7 4 16-16,0 0-16 0,0 0-11 15,16 7-7-15,-12-2 11 0,3-2-37 0,0 6-17 16,-4-2-9-16,4 0-45 0,-4 4-41 0,5-3-98 16,-2-1-76-16,-2 3-538 0,-1-2 93 15,3 2 12-15,-5-3 95 0</inkml:trace>
  <inkml:trace contextRef="#ctx0" brushRef="#br0" timeOffset="102913.58">16712 14373 913 0,'0'0'284'0,"0"0"-20"0,0 0-21 0,0 0-33 16,-1 18-28-16,2-8 2 0,-1 5-28 0,0 3-7 15,3 6-21-15,-3 1-3 0,3 4-28 16,0 6-12-16,1 1-3 0,-1-3-10 0,0 6-8 15,-2-3-13-15,2-1-28 0,1-2 25 0,-1-3-12 16,0-4-15-16,-2-8-14 0,2 4-4 16,-3-6-3-16,0-3 0 0,3 1-3 0,-3-4 1 15,0-2 4-15,0-2 3 0,0-6-15 0,-3 2 10 16,3-2 0-16,0 0 5 0,0 0 6 16,-14-16 14-16,10 9 8 0,-2-3 14 15,-1 3-12-15,1 2 6 0,-5-3 0 0,4 0-18 16,0 3-2-16,-2-2 12 0,1 2-30 0,-2 0 15 15,3 2 7-15,-4 2-22 0,2-2 12 16,9 3-2-16,-14 3-8 0,6 1-8 0,-1 0 19 16,2 2-16-16,0 1 5 0,4 1-5 0,-4 6-10 15,7-3 20-15,0 3-2 0,0-3-8 16,3 6-3-16,5-4 18 0,1-1-17 0,4 3 12 16,-1-1-23-16,4-3 0 0,2-1-4 0,-2-3 4 15,5 0-13-15,-3-3 8 0,1 0 0 16,2-1-7-16,0-3-1 0,-1 0-2 15,-2-2 2-15,1-3 11 0,-1 1-5 0,-1-2 7 16,0-2 3-16,-3-1-1 0,-1 1 22 0,0-2-1 16,-2 1 13-16,-4-1 5 0,0 2-5 15,-1-1-3-15,-1-2 3 0,-2 3-5 0,0 3-7 16,0-1-6-16,-2-1 5 0,-1 3 0 0,0 4-7 16,-4-7 2-16,4 7-5 0,0 0 0 15,-11 0 0-15,11 0 10 0,-10 11-18 0,7-6 16 16,-3 4-8-16,2 2 5 0,4 1 0 0,-3-1-23 15,3 3 13-15,0-1 5 16,3 0-18-16,1-1-17 0,-1 3 1 0,4-4-12 16,2 2-13-16,2-2-10 0,-1-4-15 0,4-1-8 15,-1-1-16-15,-2-2 16 0,3-2-5 16,-1-2 10-16,1-2 5 0,-4-1-3 0,5-2 19 16,-2-1 7-16,0 2 41 0,-2-2 5 0,-4 0 16 15,2 0 35-15,-2-2 1 0,1 1-4 0,-5 4-6 16,0-2-4-16,0 1-2 0,1 0 3 15,-4 0 4-15,0 5-4 0,3-8-5 0,-3 5-4 16,0 3 6-16,0 0-5 0,0-7-2 0,0 7-1 16,0 0 3-16,0 0 0 15,-6-7-5-15,6 7-6 0,0 0 6 0,0 0-8 16,0 0 8-16,3-4-13 0,-3 4-8 0,6-4 14 16,-6 4-6-16,8-4 12 0,-1 1-9 15,-4-1 5-15,4-2-11 0,-1 2 3 0,2 0-8 16,-2 1 24-16,1-1 12 0,0-1 21 0,-4 0 15 15,4 4-6-15,-7 1 4 0,4-7 4 16,-1 7-14-16,-3 0-6 0,0 0-13 0,4-4-5 16,-4 4 0-16,0 0 11 0,0 0-21 0,0 0 10 15,-4 19 0-15,1-9 3 0,0-2-16 0,2 2 8 16,-6 1-10-16,7 0-6 0,-3-1 4 16,2 3-6-16,-2-3 3 0,3-1-3 0,0-1-5 15,0 2 5-15,3-5 2 0,-2-2 6 0,5 3-5 16,-1-4-16-16,4 0 18 15,-9-2-10-15,14-5-2 0,-3 0 7 0,-1-3-15 16,0-3 5-16,1-2 5 0,1 1-5 0,-2-2 2 16,-2-3 8-16,-1 2 8 0,0 1-16 15,-1 0 14-15,1-1-14 0,-6 5 0 0,2-4 9 16,-3 4 1-16,3 2-14 0,-6 0 4 0,3 1 8 16,-3 1-7-16,3 1-11 0,-5-1 23 15,5 6-18-15,-6-1-4 0,6 1 4 0,0 0-2 16,0 0 7-16,-13 8-7 0,12-2 20 0,-2 2-12 15,3 0 4-15,0 3-2 0,0 2 15 16,0-1-2-16,3 2-18 0,1 2-3 16,2 0 6-16,-2 1 7 0,2 0 5 0,2-1-10 15,2 2 5-15,0 2 0 0,1-4-2 0,-5 1 10 16,1 0-13-16,0-2 5 0,0 2-10 16,-4-1 13-16,-3 2 2 0,-7 4 0 0,-3 5 0 15,-7-2-112-15,-10 10-18 0,-7 5-21 0,-18 3-82 16,-6 3-302-16,-10 0-312 0,-5-5 113 15,-5-2 35-15,-7 2 124 0</inkml:trace>
  <inkml:trace contextRef="#ctx0" brushRef="#br0" timeOffset="103279.3">14943 16341 965 0,'0'0'273'0,"0"0"4"15,0 0-39-15,12-11-21 0,-3 5-19 16,4-1-27-16,8-4-12 0,23-8-18 0,8-1-3 0,20-6-20 15,16-3-85-15,12 0-26 0,9 0 24 16,38-10-8-16,1 0 5 0,2 4 11 16,0 0-32-16,0 0 19 0,7 0-5 0,0-3 9 15,-9-2-27-15,-4 5 10 0,-5-2-19 0,-35 7-4 16,-2 0-20-16,-3 5-24 0,-14 0 5 16,-6 0-23-16,-23 10-9 0,-9 2-55 0,-13 2-92 15,-13 4-30-15,-18 3-203 0,0 1-233 0,-6 3 18 16</inkml:trace>
  <inkml:trace contextRef="#ctx0" brushRef="#br0" timeOffset="103592.48">15097 16477 494 0,'-6'10'199'0,"6"-2"-9"16,3-4-19-16,7-2-5 0,7-4-2 0,4-1 3 15,10-6 9-15,20-5-25 0,21-8-7 16,13-3-98-16,7-6-5 0,11-3-5 0,34-10 2 16,-3 4 52-16,-5-4-34 0,4 3 69 0,0-2 8 15,1 0 6-15,-1 2-24 16,-3-1-10-16,-27 9 5 0,-1-2-13 0,-3 1-25 16,-6-2 17-16,-1 2-38 0,-10 3 19 0,-4 2 14 15,-8 3-33-15,-16 7 0 0,-6-1 3 16,-11 7-26-16,-6 1 6 0,-4 2-11 0,-6 2-11 15,-4 4-22-15,0-2-10 0,-4 3-26 0,-6-1-36 16,-2 4-85-16,-5 0-78 0,0 0-628 0,6 4 143 16,-6-4 14-16,0 0 109 0</inkml:trace>
  <inkml:trace contextRef="#ctx0" brushRef="#br0" timeOffset="118397.66">19733 8141 296 0,'0'-8'128'0,"0"8"-51"0,0-5 8 0,0 5-21 16,0 0 66-16,0-7 19 0,0 7-11 16,3-3-33-16,-3 3 7 0,0 0 6 15,-3-8-23-15,3 8 0 0,0 0-11 0,0 0-35 16,3-4 30-16,-3 4-41 0,0 0 24 0,0 0-3 16,0 0-3-16,0 0 0 0,0 0-7 15,0 0 5-15,0 0-8 0,-3 20 3 0,0-13-6 16,3 1 26-16,-3 1-25 0,-1 2 17 0,3-1-15 15,-2 2-23-15,0 4 13 0,0-5-10 16,-1 5 2-16,1 1 2 0,0-2-1 0,-1 1-4 16,1 0 16-16,-1-3-25 0,0 3 4 0,1 1 1 15,-3-2-1-15,5 2-5 0,-2-4 14 16,0-1-12-16,0 2 1 0,2-3-2 16,-2-3 2-16,3 6-3 0,-4-5 5 0,1-1-12 15,3 0 15-15,-1-4 13 0,-2 3 13 0,3 0 10 16,0-3 10-16,-3 2-110 0,3 0 43 15,0-6 19-15,-3 8 55 0,3-8-12 0,-1 3 11 16,1-3-11-16,0 0-8 0,0 0-20 0,0 0 2 16,0 0 8-16,0 0-2 15,-3-20-6-15,3 11 8 0,0-3-15 0,0 0-16 0,4-2 14 16,-4-4-1-16,3 1-13 0,0-1 3 0,-3-1-10 16,4-1 15-16,-1 2-11 0,1 0-1 0,0-1 12 15,-1 1-23-15,0 2 13 16,0 0-6-16,-2 3 3 0,2-1-10 0,0 3 8 15,0-1 0-15,-3 2-11 0,0 0 11 0,3 2-5 16,-2 1-3-16,-1-1 0 0,0 4 12 16,4-2-17-16,-4-1 3 0,0 7 9 0,3-10-22 15,-3 9 12-15,0 1 14 0,0-7-22 0,0 7 4 16,0 0 14-16,0 0-19 0,0 0-6 0,0 0 15 16,0 0-7-16,-3 25 15 0,3-17-8 15,-4 6 3-15,3-3 3 0,-2 6 0 0,0-2 4 16,-3 3-9-16,5 0 2 0,-5 0 7 0,3 2-9 15,-1-2-3-15,0 0 10 0,0 0-10 16,1-1 2-16,-3 1 8 0,2-2-10 16,1 0 15-16,0 0-5 0,-1-2-7 0,0 2 10 15,1-7-19-15,0 2 11 0,2 1-5 0,-2-2 5 16,0-1 3-16,3 1-8 0,-3-2-21 16,3 0 6-16,0 1-26 0,0 0-59 0,0 0-23 15,3-4-157-15,-3 5-616 0,6-2 118 0,-5-1 46 16,-1 0 120-16</inkml:trace>
  <inkml:trace contextRef="#ctx0" brushRef="#br0" timeOffset="121963.35">19846 8244 261 0,'0'0'107'0,"0"0"-17"16,0 0-1-16,0 0-9 0,0 0-22 15,0 0 6-15,0 0-2 0,0 0-13 0,0 0-6 16,0 0 11-16,0 0-11 0,0 0-12 0,0 0-8 16,0 0 21-16,0 0-9 0,0 0-27 15,0 0 18-15,0 0-8 0,0 0-6 0,0-4 1 16,0 4 0-16,0 0-13 0,0 0 10 0,0 0-2 15,0 0-26-15,0 0 8 0,0 0-13 16,0 0 15-16,0 0-48 0,0 0 17 0,0 0-25 16,0 0-35-16,0 0 6 0,0 0-22 0,0 0-28 15,0 0-134-15</inkml:trace>
  <inkml:trace contextRef="#ctx0" brushRef="#br0" timeOffset="125688.19">19651 8525 422 0,'0'0'112'0,"0"0"4"15,0 0-11-15,0 0-11 0,0 0-12 0,0 0-8 16,0 0 6-16,-3-6-9 0,3 6-9 15,0 0-19-15,0 0 11 0,0 0 0 16,0 0-18-16,-1-3 10 0,1 3-5 0,0 0-74 16,0 0 4-16,-3-6 9 0,3 6 12 15,0 0 8-15,0 0-23 0,0-7 33 0,0 7-7 16,0 0 97-16,0 0 12 0,-3-4 6 0,3 4-26 16,0 0 0-16,-3-6-2 0,3 6 2 15,0 0 5-15,0 0 3 0,-3-6-8 0,3 6-2 16,0 0-23-16,-1-4 9 0,1 4 4 0,0 0-9 15,0 0-7-15,0 0 0 0,0 0-12 16,-4-7-1-16,4 7 8 0,0 0-18 0,0 0-8 16,0 0 5-16,0 0-2 0,0 0-3 0,0 0 1 15,0 0-1-15,0 0-2 0,0-5-6 0,0 5-94 16,0 0 23-16,0 0 10 16,0 0 8-16,0 0 15 0,0 0 26 0,0 0-39 0,0 0-2 15,0 0 26-15,0 0 9 0,0 0-17 16,0 0 10-16,0 0-2 0,0 0 4 15,0 0-4-15,0 0-14 0,0 0 29 0,0 0-13 16,0 0 5-16,0 0-10 0,0 0 10 0,0 0-12 16,0 0 14-16,0 0-2 0,0 0-5 15,8-3-7-15,-8 3-1 0,0 0 18 0,0 0-20 16,0 0 7-16,0 0 3 0,0 0 6 0,0 0-6 16,0 0 2-16,0 0-7 0,0 0-5 15,16 6 10-15,-16-6-8 0,7 1 3 16,-3 0 2-16,-4-1 8 0,7 5 1 0,-1-3-17 15,-6-2-1-15,10 3 6 0,-2 1 9 0,-1-3 5 16,-1 1-3-16,1-1-3 0,-1 1 1 16,2 2 2-16,-1-3 0 0,2 1-15 0,-2 2 18 15,4-3-11-15,-1 3 0 0,0 0 3 0,-2-2 72 16,5 1 2-16,-3 1-20 0,1-3-5 0,-1 5 5 16,4-5-6-16,-4 3-12 0,0 0 2 15,4-2-15-15,-1-1 11 0,-3 5-6 16,4-5-3-16,-4 4-9 0,4-3-3 0,-1 1 7 0,-2 1-10 15,3-1 13-15,-1-2-12 0,-2 5-4 16,2-5 11-16,0 4-2 0,2-3-6 16,-5 1-8-16,4 2 1 0,2-3 7 0,-1 4 0 15,1-4 1-15,2 5-6 0,-2-3-13 0,5 2 8 16,0 1 8-16,-1-4-11 0,4 5 6 16,0-1-6-16,3 0 1 0,-2 0-1 0,-2 2 6 15,4-3-6-15,0 3 8 0,-2-3-5 0,2 0 10 16,-2 2-7-16,1 1-6 0,1-1 3 15,1 0-76-15,-1-1 9 0,1 3 3 0,3-3 15 16,2 1 3-16,-2 2-2 0,0-2 12 0,0 1-5 16,0 3 23-16,3-3 13 0,-3 0-18 0,2 1 8 15,1-2-1-15,-1 2-15 16,4-2 14-16,-3 6 4 0,0-4-13 0,3-2 6 16,-3 2 4-16,0 0 9 0,0 2-1 0,1-2-5 15,-4-2-2-15,4 2 15 0,-1-2 15 0,0 2-15 16,-4-2 5-16,5 1-2 0,-2 3-8 15,-2-3 7-15,-6-2-7 0,2 2 3 0,0-2 12 16,-3-3-28-16,-1 5 18 0,-2-1-13 0,-4-2 13 16,1-4-5-16,-1 5 10 0,-1-4-2 15,-5 2-19-15,3-3 21 0,-4 4-5 0,1-5-5 16,-5 0 21-16,1 4-11 0,0-3-15 0,-1-2 17 16,-6 0-2-16,11 4 11 0,-8-1-1 15,-3-3 0-15,10 1-2 0,-10-1 8 0,0 0-67 16,0 0-16-16,0 0-33 0,0 0-84 15,0 0-69-15,0-8-561 0,0 8 95 0,-10-7 41 16</inkml:trace>
  <inkml:trace contextRef="#ctx0" brushRef="#br0" timeOffset="126572.26">19887 8476 212 0,'0'0'74'0,"0"0"0"15,-6-2-4-15,6 2-1 0,-5-6 0 0,5 6 2 16,0 0-4-16,-6-2 30 0,6 2-40 16,0 0 1-16,-4-5-9 0,4 5 61 0,0 0-10 15,0 0 13-15,-6-3-39 0,6 3 5 16,0 0 1-16,0 0-6 0,0 0 0 0,-4-5-10 16,4 5-21-16,0 0 1 0,0 0 5 15,0 0 4-15,0 0-32 0,0 0 22 0,0 0-7 16,0 0-8-16,0 0-10 0,0 0 0 0,0 0 13 15,17 12 0-15,-17-12-8 0,3 3-5 16,-3-3 2-16,8 0-7 0,-8 0 2 0,0 0-33 16,7 6 8-16,-7-6 2 0,3 1-25 0,-3-1-21 15,0 0 6-15,6 3-11 16,-6-3-3-16,0 5 9 0,0-5-9 0,0 0 8 16,4 3 1-16,-4-3-6 0,0 0 5 0,0 7 13 15,0-7-31-15,0 0 44 0,0 0-10 0,0 0 7 16,-4 7-5-16,4-7-7 0,0 0-3 15,0 0-39-15,0 6 32 0,0-6-1 0,0 0-15 16,-3 4-39-16,3-4 29 0,0 0-36 0,0 6-85 16,-3-4-238-16</inkml:trace>
  <inkml:trace contextRef="#ctx0" brushRef="#br0" timeOffset="127085.84">19784 8456 230 0,'0'0'69'15,"0"0"13"-15,0 0-8 0,0 0-12 0,0 0-42 16,0 0 34-16,0 0-8 0,0 0-8 16,0 0-15-16,0 0-25 0,0 0-16 0,0 0-18 15,0 0-33-15,0 0-269 0</inkml:trace>
  <inkml:trace contextRef="#ctx0" brushRef="#br0" timeOffset="135836.22">19780 8466 470 0,'0'0'111'0,"0"0"60"0,0 0-2 15,0 0-21-15,0 0 6 0,0 0-11 0,0-8-17 16,0 8-6-16,0 0 0 0,0 0 6 0,0 0-14 15,1-5 1-15,-1 5-23 0,0 0-8 16,0 0-3-16,0 0-7 0,0 0 7 0,0 0-28 16,0 0 3-16,0 0-3 0,0 0-5 0,0 0-7 15,0 0-29-15,0 0 23 0,7-2-5 16,-7 2-10-16,0 0 5 0,0 0-5 0,0 0 8 16,13 6-3-16,-13-6 0 0,7 1 0 0,-7-1-3 15,7 3 3-15,-7-3 8 0,11 4-98 16,-5-1 16-16,-2-3 18 0,5 0 2 15,-9 0 3-15,11 6-13 0,-4-5 21 0,-1 0-24 16,-2 1 29-16,4 1 20 0,-8-3-31 0,13 2 44 16,-7 0-31-16,1-1-10 0,-7-1 29 15,14 5-1-15,-10-3-10 0,5-2 12 0,-5 1-17 16,-4-1 2-16,14 6 26 0,-7-6-25 0,-1 1 1 16,-6-1 1-16,14 5 13 0,-10-4 2 0,3 0-7 15,-1 1 2-15,-6-2-3 0,17 5 11 16,-13-4-23-16,3 1 20 0,-1-2 8 0,2 3-18 15,-2 0 18-15,-2-2-20 0,-4-1 17 16,13 1-2-16,-6 4-13 0,-3-3 10 16,-4-2-2-16,10 2-6 0,-4 0 3 0,-2 1 6 15,3 0-4-15,-7-3-4 0,14 1-6 0,-8 4 3 16,5-4 3-16,-4 0 2 0,3 4-8 0,1-3 8 16,-2 1-2-16,1 2-3 0,4-3 8 15,-3 4-8-15,-1-4 0 0,4 0 20 0,-1 3-17 16,-2-2-6-16,2 4-2 0,0-6 28 0,1 5-33 15,-3-3 20-15,3 2-5 0,-1-1-10 16,0 2 8-16,1 0-14 0,-1-4 4 0,-1 3 4 16,1-1 13-16,-2 1 8 0,2-2-20 15,-3 3 4-15,4-4-9 0,-4 4 9 0,0-2 3 16,1 1 8-16,-1-3-21 0,0 5-2 16,1-4 10-16,-2 2-5 0,1-2-8 0,-2 2 21 15,-1-3-5-15,3 4-1 0,1-4-10 0,-5 4 11 16,4-3-13-16,-3-1 2 0,3 4 80 15,-3-2-1-15,0-1-9 0,2-2-16 0,-1 6 8 16,-1-4-1-16,0 1-14 0,3-1-3 0,-3 1 7 16,0-1-20-16,2 0 0 0,-2 2 8 15,4-1-8-15,-4 2-3 0,3-2 1 0,0-1-6 16,-3 3-4-16,3-2-4 0,0 1 6 0,1-2-3 16,-1 4-12-16,0-6 9 0,1 6-4 15,2-3 7-15,-2 2 6 0,2-5-11 0,-3 5 7 16,4 0 4-16,-1-4-14 0,-1 5-4 0,1-4 22 15,-3 3-7-15,7-2 2 0,-4 1-15 16,5 2 23-16,-5-4-17 0,4 4 6 0,-3-1 14 16,0-2-23-16,2 2-6 0,-1-3 13 15,1 3-15-15,-1 0 3 0,1-2 7 0,2 4-8 16,-5-4 16-16,5 0-16 0,-2 2 11 0,1-2-16 16,-3 3 13-16,3-3 13 0,1 0-23 15,-2 3 3-15,2-3 20 0,-2 2-16 16,-1 0-4-16,1-4 2 0,2 4 2 0,-5-2-4 0,5 3-9 15,-2-6-1-15,1 5 9 0,0-3 24 16,-3 2-16-16,3-1-5 0,0 2 0 16,-3-2 18-16,3 0-26 0,1 1 18 0,-2-1-7 15,2 1-1-15,-2-2-17 0,2 3 15 0,-1-4-8 16,3 4 11-16,-6-3-1 0,3 2 14 16,1-2-29-16,-2 1 15 0,1 0 4 0,-3 1-9 15,3-3-2-15,-4 1 13 0,2 2-11 0,1-3 6 16,-1 5-9-16,1-6-4 0,2 5 10 0,-2-3-13 15,2 2 34-15,-2-2-19 0,2 3 6 16,-1-4-3-16,0 3-12 0,4-3-1 0,-2 2 13 16,-1 2-5-16,-1-5 3 0,4 5-9 15,-1-3 1-15,-3 1 3 0,1 0-6 0,2 0 18 16,-3-1-17-16,1 1 17 0,-5-1-8 16,4-2 1-16,-3 5 10 0,3-3-3 0,-4-1-7 15,2 2 4-15,-2-2-9 0,0-1 7 0,1 4 0 16,-1-4-8-16,1 0 6 0,-3 4-3 15,3-3 10-15,-4 0-7 0,3 0-8 0,-2 4 10 16,2-6 8-16,1 4-16 0,-4-1 6 0,3-2-11 16,1 4 3-16,-3-3 7 0,3 0 1 0,-4 3-1 15,3-2-4-15,1-3-11 0,-4 1 18 16,4 5-12-16,-4-6-6 0,0 1 20 0,-3 4-1 16,4-4 1-16,-2 0-17 0,-2 1 5 15,1-1 13-15,-2 3-1 0,1-3 3 16,-7-1-30-16,10 2 7 0,-3-2 29 0,-7 0-29 15,7 0 15-15,-7 0 11 0,7 4-13 0,-7-4 5 16,7 2 5-16,-7-2-7 0,0 0-8 0,10 1 7 16,-10-1 6-16,0 0 2 0,0 0-17 15,7 1 43-15,-7-1-24 0,0 0-7 0,0 0-15 16,7 0 31-16,-7 0-6 0,0 0-115 0,0 0 49 16,0 0 25-16,0 0-25 0,0 0 38 15,0 0 8-15,0 0 31 0,0 0-52 0,0 0 24 16,0 0 27-16,0 0-25 0,0 0 8 0,0 0-3 15,0 0 13-15,0 0-3 0,0 0-2 0,0 0-18 16,0 0-8-16,0 0-17 16,0 0-34-16,-31-4-95 0,13 7-240 0,-8 0-467 15,-2 0 109-15,-17-2 68 0,-23-7 95 0</inkml:trace>
  <inkml:trace contextRef="#ctx0" brushRef="#br0" timeOffset="152476.03">21042 7149 560 0,'0'0'253'15,"0"0"-94"-15,0 0-31 0,0 0 3 16,0 0-39-16,0 0 18 0,0 0-8 0,0 0-20 16,-13-7-15-16,13 7-16 0,0 0 28 0,0 0-10 15,0 0-20-15,0 0 10 0,0 0-26 16,0 0 3-16,0 0-5 0,0 0-24 0,0 0 22 15,-7 4 4-15,7-4-18 0,0 8-5 0,0-2-10 16,0 1 18-16,0 0 0 0,0-2 77 16,0 2-16-16,0 3-10 0,0 1 3 15,0-1-13-15,0-1-8 0,0 1 0 0,0-3 11 16,0 3-11-16,0-2-10 0,0-1 13 0,0 0 2 16,3 0 11-16,-2-3 27 0,-1 2 1 0,3-2-39 15,-3-4-58-15,7 4 7 0,-7-4 10 16,24-10-15-16,0-6 5 0,17-8 21 0,3-5-29 15,14-10 16-15,7-7-8 0,4 2-7 0,5-7-21 16,-2 0-39-16,3-4-32 0,1 2-47 16,3 3-118-16,-2-3-25 0,-4 14-514 15,-8-1 71-15,-15 9 79 0</inkml:trace>
  <inkml:trace contextRef="#ctx0" brushRef="#br0" timeOffset="153737.6">22642 6436 258 0,'0'0'131'0,"-4"-4"-14"0,4 4-9 16,0 0-21-16,-3-6-8 0,3 6-10 16,0 0-46-16,-6-1 39 0,6 1-31 15,0 0-34-15,-4-4 13 0,4 4 18 0,0 0-10 16,0 0 13-16,0 0-18 0,0 0-3 0,-17 4 5 15,17-4 1-15,-4 3-11 0,4-3 28 0,-6 4-15 16,6-4 28-16,-7 4-5 0,0-2-33 16,4 2 30-16,-1 0 6 0,-2 1-14 0,2 1 11 15,1 0-15-15,-1-1-13 0,-3 3 28 0,4 0 10 16,-1-4-8-16,1 2 9 16,0 1-17-16,-1 1 6 0,1-4-59 0,0 1 16 15,-1 2-8-15,3-4 28 0,-2 3-1 0,3-6-4 16,-3 7 33-16,0-5 113 0,3-2-13 0,0 0-72 15,-1 7 3-15,1-7-3 0,0 0 11 16,0 0-1-16,0 0-10 0,25-15-10 0,-1 5-7 16,20-12 4-16,11-2-12 0,20-7-59 0,7-1-70 15,10-2-301-15,1-2-413 0,33-10 124 16,-3-8 30-16</inkml:trace>
  <inkml:trace contextRef="#ctx0" brushRef="#br0" timeOffset="156263.99">19722 8443 348 0,'0'0'107'0,"0"0"-4"0,0 0-37 15,0 0-12-15,0 0 20 0,0 0-20 16,0 0-3-16,0 0-33 0,5-3-3 0,-5 3 16 16,0 0 10-16,0 0-28 0,0 0 0 0,0 0-21 15,0 0-5-15,0 0-18 0,0 0-2 16,0 0 2-16,0 0-4 0,10 4-93 0,-10-4 64 16,0 5-208-16</inkml:trace>
  <inkml:trace contextRef="#ctx0" brushRef="#br0" timeOffset="159602.01">20977 8775 358 0,'-3'6'143'0,"0"-2"-2"15,2 4 2-15,-2-4-7 0,0 0-18 0,0 3 17 16,3-7-25-16,-3 8-2 0,1-6-16 16,2-2 13-16,-3 8 72 0,3-8-19 15,-3 6-4-15,3-6-11 0,0 0-12 0,0 4 15 16,0-4-18-16,0 0-28 0,3 7-70 0,-3-7 6 15,0 0 8-15,0 0-9 0,21-6 14 0,-11 2-26 16,8-3 0-16,6-1 5 0,9-4 6 16,15-8-24-16,4 0-13 0,16-9-17 0,8 0-60 15,2-3-117-15,7 5-123 0,8-4-481 0,-1-4 97 16,4 1 85-16</inkml:trace>
  <inkml:trace contextRef="#ctx0" brushRef="#br0" timeOffset="160272.81">22414 9125 729 0,'0'0'207'16,"0"0"-4"-16,0 0-14 0,0 0-23 0,-12 8-7 15,12-8-21-15,0 0-25 0,0 0 5 0,0 0-16 16,-6 4-7-16,3 2 12 0,3-6-35 15,-1 7 2-15,-2-1-2 0,0-1 0 16,0 2-1-16,3 0-4 0,-1 1 10 0,-2-1-3 16,3 0-92-16,0-3 2 0,0 3 11 0,0 1 36 15,0 0-21-15,0-6 54 0,4 4-41 16,2-3 0-16,4-2 116 0,5-1-42 0,12-3-100 16,24-11 16-16,7-2-8 0,24-6-20 0,7-8-31 15,3 4-69-15,0-8-129 0,8-4-564 0,26-14 73 16,4 1 52-16</inkml:trace>
  <inkml:trace contextRef="#ctx0" brushRef="#br0" timeOffset="165573.76">18752 8811 238 0,'0'0'120'16,"0"0"-25"-16,0 0-14 0,0 0-1 15,0 0 15-15,0 0-42 0,0 0 14 0,0 0-1 16,0 0-71-16,0 0-2 0,0 0 48 0,0 0-16 15,0 0 3-15,0 0 85 0,0 0-29 16,0 0 6-16,0 0-3 0,0 0 5 0,0 0-41 16,-27 7 29-16,20-7 4 0,0 0-10 0,7 0 11 15,-14 1-6-15,4-1 3 0,3 3 10 16,-3-3 3-16,0-3-21 0,0 2 3 0,-1 1 5 16,1 0-10-16,-4 0-65 0,1-6 19 15,2 2-13-15,-3 2 15 0,-2-5 72 16,2 1-36-16,0-4 12 0,-3 3 1 0,4-1 15 15,-2-2-17-15,-1-5-11 0,2 3-6 0,-3-1 9 16,3-5-16-16,0 3 11 0,-3-2-9 0,4-1-14 16,-1-1 32-16,-3-4-42 0,0 1 9 15,3 1-12-15,-6-4 7 0,9 1 3 0,-6-2-11 16,1-2-7-16,1 1 0 0,-8-9 13 0,6 5-6 16,-4-6-4-16,4 6-1 0,0 0 3 15,-3-6-23-15,-1-2 11 0,3 7-6 0,-5-4-3 16,3-4 11-16,2 1 23 0,-2 1-33 15,3-1-1-15,0 6 14 0,-1-7 4 0,1 0-5 16,0-5 6-16,0 5 4 0,4-3-12 16,-2 1-15-16,-1-1 7 0,6 0-15 0,-1 4 27 15,-2-5-19-15,2 9 4 0,4-1-2 0,-6-9 8 16,6 5 7-16,-4-4-2 0,2 5-10 0,5 3 5 16,-7-12-1-16,5 3-4 0,2 3 7 15,-2 2 0-15,2-10 3 0,-2 8-13 0,2 3 3 16,3 1 9-16,-2-17-17 0,3 12 10 0,-3 2 3 15,3-1-8-15,3-12 21 16,0 2-24-16,-2 0 8 0,6 0 3 0,0-2-8 0,3 1 15 16,0-4-15-16,1 5 8 0,-1-4 2 15,4 0 0-15,-1 3-2 0,1-2-5 0,0 1-9 16,3-2 14-16,-1 4-21 0,2-4 13 16,2 3 11-16,1-13-9 0,3-1 8 0,0 1 3 15,-1 1-18-15,4 4 8 0,-5-4-6 0,2 2-2 16,-1 0 2-16,4 1 1 0,-3 10 4 15,4-9 1-15,-1 2-8 0,4-5 7 0,0 3-4 16,0-5-8-16,3 2 17 0,0 3 1 0,3-2 2 16,5 3 5-16,-1 0-20 0,2 1-5 0,-1 2 18 15,2-3-3-15,-2 2-8 16,2 0 1-16,-3-1-6 0,4 0 16 0,-2 2-3 16,-1-1-3-16,5 0-14 0,-2 0 1 0,3-1 9 15,0 1-3-15,3 1-3 0,1-1 23 16,6 1-15-16,0 3-2 0,3-2 2 0,1 1-3 15,-1 1-2-15,4 2 3 0,-3 2 7 0,6 0-3 16,-3 0-2-16,0 1-5 0,4 2-2 0,-1 1-1 16,3 2 21-16,1 1-16 0,3 3 3 15,-3-2 5-15,1 4-7 0,-5-2 4 0,3 0 6 16,1 2-13-16,3-3 7 0,3 2-2 0,1 2-7 16,0-1 9-16,3 1-2 0,4 0 18 15,-1 0-23-15,4 1-3 0,-4 1 11 16,7 0 5-16,-3 5-95 0,4-1 20 0,2 1 8 0,5 1 8 15,-1 1-8-15,0 1 16 0,0 1-6 16,0 1 5-16,4 3 9 0,-1 0-1 16,1 1-3-16,6 2 11 0,1 1 3 0,-4 2 9 15,-4 1-7-15,5 1 10 0,1-1-10 0,2 5 11 16,-1-3-1-16,7 2 8 0,-2 0-13 0,-1 3 28 16,2 1-20-16,2 0 23 0,6 1-29 15,0 1 11-15,0-1-5 0,3 3 7 0,-3 3 13 16,2 0-10-16,-3-1-12 0,7 4-9 0,-3-3 6 15,2 4 20-15,1 0-15 0,-5 1 7 16,-1 2-2-16,3-1-5 0,-3 1 10 0,0 5-10 16,3-3 15-16,-4 1-18 0,-1-1 8 15,-7 3 5-15,1 3 2 0,2-3-14 0,-1 2 9 16,2 3-5-16,-4-2 13 0,5 2 1 0,-5 3-1 16,-6 0-8-16,2 2-5 0,0-1 6 15,-4 4-3-15,4-4 7 0,-1 4-2 0,2 0-2 16,-4 0 4-16,0 2-12 0,1-1 15 0,-4 4 3 15,-2-1-13-15,3 2 10 0,2-2 0 0,-1 3-2 16,5 1 4-16,-7-1-2 16,-5 1-5-16,1-1 3 0,-1 0-11 0,0-2 18 0,-4 2-20 15,4-1 15-15,-2 1-12 0,1-1 2 16,-5 1 2-16,-7 1 0 0,2 1 11 16,-3-2-18-16,-3 1 10 0,-3 2 5 0,0-2 3 15,-4 2 4-15,4 0-9 0,-2 1-6 0,0 3 6 16,-6-1 5-16,1 0-16 0,-3-1 0 0,-2 5 6 15,-3-2 9-15,-4 0 1 0,1 2-10 16,-2 3-9-16,-4-2 14 0,3 1-13 0,-4-1 10 16,0 2 0-16,-2-4 5 0,-1 5-5 0,2-3-5 15,-3 2 7-15,-3-2-4 0,-8-4-1 0,5 7 26 16,-7-8-8-16,3 0-12 0,-7 1-21 16,4 0 31-16,-6 2-11 0,2-2-12 0,-1-1 15 15,-2 2-10-15,-2-1 8 0,3 0-8 0,-1 5 15 16,-3-2-20-16,1 0 10 0,-2 0-5 0,-1-1 7 15,-1 1 3-15,3-1 3 16,-4 0-8-16,0-3-10 0,0 3 22 0,0 0-24 16,-2-2 30-16,-1 3-21 0,3 0-2 0,-1-1 7 15,-2 0 1-15,1 0-6 0,0 2 3 0,-4-1 0 16,6 2 11-16,-3-1-9 0,-2 3 3 16,0-4 6-16,3 2-9 0,-2-2-2 0,-4 0 0 15,4-1 5-15,-4 1-12 0,1-2 2 0,1 2 5 16,-6-7-13-16,-1-2 8 0,4 9-1 0,-1 1 6 15,1-6 3-15,-1 6 5 0,0-4 5 16,-2 4-19-16,2-1-1 0,-3-2 9 16,1 3-9-16,-1-5 4 0,-2-3 3 0,2 9 0 0,0-4 0 15,-2-5-3-15,1 9 6 0,-2-2 0 16,-1-9-9-16,-2 6 6 0,3-3 3 16,-3 14 0-16,2-7-16 0,-5-4-3 0,2 2 9 15,0 10 14-15,-1-7-4 0,-2-2 5 0,0-2-8 16,-2 14-3-16,-1-9 13 0,3-5-17 0,-4 13 4 15,1-3-2-15,-3 1 2 0,2-1 11 16,-3-5-8-16,0 2-8 0,4-3 3 0,-4 2 3 16,-2 4 4-16,0-3-14 0,0 2 12 0,-1-3 10 15,-1 0-8-15,1-2 3 0,-4 3 3 16,4-4-8-16,0-2 0 0,-4 3-8 0,4-1 14 16,-4 2-12-16,-3-1 1 0,4-1 3 15,-5-1-8-15,-1-1 4 0,-2 1 6 0,0-2 6 16,3 2-1-16,-5-1 7 0,4-6-14 0,-4 5 12 15,2-5-12-15,2-3 9 0,1-5-25 0,-2 7 26 16,1-3-26-16,1-5 26 0,-3 9-13 16,2-5 10-16,1-5 18 0,0 2-36 0,2-2 10 15,-5 0 6-15,-3 10 10 0,3-6-23 0,1-5 2 16,4-2 5-16,-2 1-7 0,0 1 5 0,-1 0-3 16,1-4 3-16,-3 4 10 15,5-2 0-15,-5-2-2 0,3 1-18 0,0-2 15 16,-1 0 12-16,-1 3-9 0,4-6 0 0,-3 1-9 15,4-4 1-15,-4 1-10 0,2 3 10 0,0-3 18 16,0-3-8-16,0 4-3 0,0-4-4 16,0 2 7-16,3-2-5 0,-3-3 2 0,4 1 1 15,-2-1-6-15,-1 0 9 0,2 1 4 0,3-1-15 16,-1-1 0-16,0-1-6 0,2-2 11 0,-1 1 0 16,2-2 0-16,2 3 3 0,-4-4 2 15,5 3-5-15,2-3-3 0,-2 1 9 0,2 1-4 16,4-4-4-16,-7 3 2 0,7-3 10 0,-10 6-3 15,10-6 4-15,-4 1-6 0,4-1 23 16,-6 1-18-16,6-1-10 0,0 0 10 16,-3 6 3-16,3-6-10 0,0 0 4 0,0 0-4 15,-4 3 2-15,4-3 5 0,0 0-10 0,0 0-2 16,0 0 10-16,0 0-6 0,-7 5 8 0,7-5-12 16,0 0 7-16,0 0 8 0,0 0-11 15,0 0-7-15,0 0 8 0,0 0-8 0,0 0-3 16,0 0 16-16,0 0-6 0,0 0-7 0,0 0 2 15,0 0 14-15,0 0-9 0,0 0-4 0,-4 3 9 16,4-3-14-16,0 0 14 0,0 0-7 16,0 0-2-16,0 0-3 0,0 0 0 15,0 0 5-15,0 0 5 0,0 0 0 0,0 0-15 0,0 0 20 16,0 0-3-16,0 0 1 0,0 0-16 16,0 0 16-16,0 0-16 0,0 0 11 15,0 0-13-15,0 0 12 0,0 0 3 0,0 0-2 16,0 0 2-16,0 0 8 0,0 0-23 0,0 0-29 15,0 0-91-15,0 0-78 0,-6 4-165 0,6-1-475 16,0-3 119-16,0 0 48 0,-17-7 123 16</inkml:trace>
  <inkml:trace contextRef="#ctx0" brushRef="#br0" timeOffset="190757.49">22475 6803 148 0,'0'0'54'0,"0"0"-8"0,0 0 2 0,-7 1-17 16,7-1 2-16,0 0-17 0,0 0-11 16,0 0 28-16,0 0 0 0,-7 3-15 15,7-3 11-15,0 0-9 0,-7 2-2 0,7-2 10 16,0 0-46-16,-6 2 44 0,2 3-1 0,4-5-43 16,-6 2 39-16,6-2-8 0,-8 5-13 15,5-2 18-15,3-3 5 0,-7 6-41 0,1-3 36 16,2-2-29-16,-3 5 6 0,3-4 5 0,-2 4-5 15,2-3 13-15,-2 1-3 0,2-1-2 16,-3 2-21-16,0-3 36 0,4 2-21 0,-4 0 13 16,4-1-12-16,-4 3-3 0,3-4-6 0,-3 3 1 15,1-3 48-15,-1 3-25 0,1-2-33 16,-2 0 35-16,1 2-28 0,0 1 16 0,-2-4 20 16,1 4-36-16,-2-4 18 0,3 2 18 15,-4 1-25-15,2 1-3 0,-1-4 17 16,3 4-9-16,-4-3 2 0,1 3-10 0,0-2 0 15,-1 1-18-15,-2 0 33 0,2-1-25 0,1 0 20 16,-3 2-5-16,-1 0 0 0,1-3-10 16,2 3-11-16,1-2 16 0,-3 1 10 0,2 2-10 15,1-4-41-15,-3 3 72 0,2-3-29 0,1 3 18 16,0-4-12-16,-1 4 15 0,1-4 15 16,0 4-48-16,-1-2 40 0,1 2-4 0,-4-1-24 15,7-2-12-15,-3 4-1 0,0-4 22 0,-4 3-9 16,4 0 13-16,-1-3-20 15,-2 4-3-15,3-4 13 0,-4 4-2 0,1-1-3 16,2-3-18-16,1 4 15 0,-3-1 33 0,2-2-58 16,1 2 36-16,0 1 4 0,-1-3-19 0,1 2 17 15,0 0 2-15,-4-3-1 0,4 3-27 16,0-2 29-16,-1 2 5 0,1-4-54 0,0 4 71 16,-4 1-19-16,4-3-24 0,-4 2 31 0,1-4-8 15,3 4-15-15,-4 1 20 0,4-5-2 16,-4 4-3-16,4-2-5 0,-1 2-30 0,-3-2 32 15,4 1-50-15,-4 1 20 0,4-2 25 0,0 1-30 16,-4-2 51-16,4 3 3 16,0-2-44-16,-1 2 15 0,1 0 19 0,-3-3-9 15,2 3 9-15,1-2-11 0,0 2-3 0,-4 0 9 16,4-3-47-16,-1 3 46 0,-2 1-18 0,0-3 11 16,-1 2-13-16,1 1 5 0,-2-3-3 15,-1 3 0-15,2 0 3 0,0 1-33 0,0-4 61 16,-2 3-8-16,-2 0-30 0,5 0 12 15,-5 0 29-15,2 1-39 0,-2-4 21 0,2 5 10 16,1-2-11-16,-1 0-7 0,1 1 3 0,-1-1-8 16,-1 2-11-16,3-1 27 0,-7 0-1 15,1 2-10-15,3-2-15 0,-1 0 9 0,-2 2 4 16,3-2-1-16,0 1 16 0,3-1-5 0,-3 2-26 16,4-2 2-16,-5 2 9 0,2 2-14 15,-2-2 24-15,2 1 15 0,-2 1-57 16,1-3 42-16,0 1-11 0,3-2 26 0,-3 2 10 15,1-2 8-15,-2 5-31 0,0-4 3 0,-1 1-3 16,-2 0-15-16,0-2 0 0,1 5 5 16,-1-4-1-16,0 1 6 0,1-2 0 0,-1 2 26 15,-2-2-31-15,3 1 18 0,-1-1 7 0,0 2-10 16,1 0 3-16,-1-5-8 0,1 3 0 16,0 1 6-16,5-1 12 0,-4-1-5 0,-2 1-21 15,3 1 11-15,-2-1 2 0,0 0-28 16,5-1 18-16,-4 3 26 0,4-3-39 15,-1-1-15-15,-2 3 40 0,2-5-24 0,1 5 4 0,-1-2 21 16,1 1 2-16,2-1-10 0,-4 1 18 0,4 0-28 16,-2 0 0-16,2-1-5 0,0-2 7 15,-2 5 31-15,-1-5-43 0,2 4 7 16,1-1-4-16,-2-1 32 0,2 1-20 0,-1-1 0 16,1-3 8-16,-1 3-26 0,0 0 31 0,4 3-16 15,-4-3 34-15,1 0-18 0,-1 1-3 16,0-2-31-16,0 4 26 0,1-5-5 0,0 5-7 15,-1-3 30-15,0 1-28 0,0 0 20 0,1-1 0 16,-1 3-27-16,0-2 9 0,-3 1 16 16,4-1-8-16,-2 2-10 0,-1 0-5 0,2-1 2 15,0 0-7-15,-3-1 22 0,4 1-9 16,-1 0 2-16,-3-1 5 0,4 2 0 16,-2-3-13-16,2 3 13 0,-4-2-25 0,3 2 17 15,0-1 1-15,1 0-16 0,-1 2 23 0,1-2-20 16,2 0 27-16,-3-2 6 0,1 2-7 0,-1-1-27 15,4-1 6-15,0-1 20 0,-1 0-2 16,4 1 15-16,-2 0-33 0,-2-3 5 0,4 3 23 16,0-1-39-16,-2-4 36 0,1 5-15 0,1-4-7 15,1 2-6-15,2-3 23 0,-2 4-23 16,6-6 11-16,-8 4 12 0,5 0-33 16,3-4 3-16,-7 4 7 0,4 0 18 0,3-4-5 0,-7 3 2 15,7-3-22-15,-3 3 25 16,3-3-10-16,-8 4-8 0,5-3 18 0,3-1 0 15,-7 5-2-15,7-5 33 0,-9 2-36 0,9-2 5 16,-8 3 20-16,5 1-25 0,3-4 6 16,-10 3 17-16,10-3-26 0,-7 1 8 0,7-1-2 15,-7 6-1-15,7-6-12 0,-10 1 18 0,10-1-3 16,-4 2-31-16,4-2 42 0,-6 4-39 16,6-4-36-16,0 0-18 0,-7 3 23 0,7-3-38 15,0 0-33-15,-3 1-113 0</inkml:trace>
  <inkml:trace contextRef="#ctx0" brushRef="#br0" timeOffset="192668.65">19798 8199 261 0,'-10'2'64'16,"6"3"-11"-16,-3-3 11 0,1 1-10 0,-1 4 8 16,-4-4-22-16,1 2-11 0,0 4 12 0,-4-1-34 15,-2 0 16-15,-2 6 8 0,-2-3-39 16,-7 6-28-16,2-3 13 0,-5 3-71 0,-11 3-75 15</inkml:trace>
  <inkml:trace contextRef="#ctx0" brushRef="#br0" timeOffset="195368.79">31681 9282 276 0,'0'0'159'0,"0"-7"-3"0,0 7-21 0,0 0 16 0,0 0-12 16,0 0-80-16,0 0-11 0,0 0 14 15,0 0-6-15,0 0 0 0,0 0 11 0,0 0-24 16,0 0-2-16,0 0 10 0,0 0 19 16,-3-6-76-16,3 6 30 0,0 0-24 0,0 0 17 15,0 0 4-15,0 0-16 0,0 0 10 0,0 0-12 16,0 0 5-16,0 0-3 0,0 0 5 15,0 0-13-15,0 0 16 0,0 0-20 0,0 0-17 16,0 0 48-16,0 0-27 0,0 0 8 0,0 0 16 16,0 0-11-16,0 0 10 15,0 0 14-15,0 0 76 0,0 0-26 0,0 0 13 16,0 0-4-16,0 0-6 0,13-1-21 0,-13 1-4 16,0-6 25-16,0 6-6 0,-3-9-14 15,3 9 7-15,-2-6 0 0,0 2-35 0,-1-2 7 16,-1 2 0-16,4 4-8 0,-10-7-12 0,8 6 5 15,2 1-3-15,-8-7-15 0,3 7-1 0,5 0 4 16,-11 0-21-16,11 0 20 0,0 0-15 16,-18 1 3-16,16 4-1 0,-7-4-4 0,6 2 4 15,1 2 6-15,-3-1-18 0,2 2 10 0,2 1 7 16,0-4-17-16,1 2 10 0,0-5 0 16,1 10 3-16,0-6-1 0,-1-4 6 0,3 4 10 15,3 1-13-15,-2-3 13 0,-4-2-5 16,11 0 7-16,-11 0 1 0,10 0-9 0,-1-2 9 15,-4-3-13-15,2 4 2 0,-1-2-5 16,-1-1 5-16,-3-2 8 0,1 2-3 0,3-1-17 16,-6 5 15-16,2-6-6 0,-2 2 14 0,0 4-16 15,0-8-3-15,0 8 6 0,0 0-16 16,-5-7 3-16,5 7-7 0,-7-2 17 0,7 2-10 16,0 0-24-16,-14 6 19 0,14-6-3 0,-10 4 1 15,4 1-1-15,2-3 8 0,-2 5-6 16,3-4-12-16,3 2-2 0,-2-1-1 0,-3 2-7 15,5-6-13-15,0 7 13 0,0-7-6 0,0 7 11 16,0-7 8-16,0 4 2 16,0-4-3-16,0 0-7 0,0 7 8 0,0-7-1 15,0 0 3-15,0 0-31 0,0 0-25 0,0 0-23 16,0 0-64-16,10 0-31 0,-10 0-156 0,0 0-336 16,0 0 26-16</inkml:trace>
  <inkml:trace contextRef="#ctx0" brushRef="#br0" timeOffset="195772.01">31676 9301 545 0,'0'0'166'0,"0"0"-10"0,0 0 8 15,0 0-31-15,0 0-7 0,0 0-4 16,0 0-19-16,1-11-11 0,-1 11-5 0,0 0-8 16,0 0-94-16,0 0 10 0,0 0-3 0,0 0-10 15,0 0 5-15,1-7 19 0,-1 7-17 16,0 0 6-16,0 0-15 0,0 0 10 0,0 0-8 16,0 0 23-16,0 0-5 0,0 0 2 0,0 0-7 15,0 0 5-15,0 0 3 0,0 0-21 0,13 10 5 16,-13-10-2-16,6 0-6 15,-6 0-40-15,4 4 17 0,-4-4-7 0,0 0 10 16,7 3 5-16,-7-3-23 0,4 3 13 0,-4-3-10 16,3 4-31-16,-3-4 38 0,0 0-4 15,5 3-17-15,-5-3 35 0,0 0-11 0,0 0-29 16,2 5 47-16,-2-5-36 0,0 0-18 0,0 0-18 16,0 0-2-16,3 3-72 0,-3-3-3 15</inkml:trace>
  <inkml:trace contextRef="#ctx0" brushRef="#br0" timeOffset="198681.39">31730 9347 437 0,'0'0'179'0,"0"0"-15"16,-10-11-8-16,10 11-15 0,0 0-8 16,0 0-2-16,0 0-19 0,0 0-9 15,0 0-72-15,0 0-29 0,0 0 21 0,0 0-10 16,0 0 20-16,0 0 6 0,0 0-39 15,0 0 17-15,0 0-4 0,0 0-20 0,0 0 7 16,0 0 10-16,0 0-2 0,0 0 7 0,0 0 0 16,-8-3-10-16,8 3-7 0,0 0 27 15,0 0-2-15,0 0-7 0,0 0 15 0,0 0-19 16,0 0 86-16,0 0-1 0,0 0-15 0,0 0-3 16,0 0 0-16,0 0-25 0,0 0 3 15,0 0-9-15,0 0 3 0,0 0-22 0,0 0 9 16,-11-1 11-16,11 1-6 0,0 0-5 0,0 0-12 15,0 0 0-15,0 0-8 0,0 0-1 16,0 0 19-16,-13 1-18 0,13-1-2 16,0 0-11-16,0 0 0 0,-10 2 10 0,10-2-10 15,0 0 0-15,-8 0 3 0,8 0 18 0,0 0-26 16,0 0 20-16,-13 0-7 0,13 0 10 16,0 0 0-16,-5 1-18 0,5-1 11 0,0 0-6 15,0 0 15-15,-11 1-14 0,11-1-1 0,0 0-8 16,-8 3 1-16,8-3 5 0,0 0-6 15,-7 3-4-15,7-3 12 0,0 0 0 0,-10 0-10 16,10 0 0-16,0 0 15 0,-7 1-9 16,7-1-1-16,0 0 8 0,-10 3-16 0,10-3 0 0,-4 3 16 15,4-3-20-15,0 0 14 16,-10 0-7-16,10 0 3 0,-7 1-6 0,7-1 13 16,0 0-17-16,-10 5 7 0,10-5 5 0,-5 1-5 15,5-1-3-15,-8 1 11 0,8-1-8 16,0 0 5-16,-11 3-20 0,11-3 12 0,-7 1-2 15,7-1 10-15,-6 4-5 0,6-4 5 0,-11 2-5 16,11-2 0-16,-7 1-7 0,3 4 25 16,-2-4-26-16,6-1 0 0,-7 1-10 0,7-1 23 15,-11 5-12-15,5-3 14 0,6-2-12 16,-7 3 8-16,1-2-6 0,6-1 16 0,-11 6-15 16,7-6 2-16,4 0-13 0,-10 4 10 15,4-2 6-15,6-2-19 0,-11 2 19 0,8 0-6 16,-4 2 1-16,3-3 4 0,4-1 16 0,-13 3-15 15,9 1-6-15,4-4 26 0,-10 3-18 16,4-3-5-16,-1 1 8 0,2 4-16 0,-4-4 3 16,9-1 18-16,-10 3-23 0,6 0 7 0,-3-1-7 15,2 0 13-15,-3 0-3 0,1 2-3 16,7-4 6-16,-11 2-6 0,5-1 8 16,-1 4-10-16,7-5 8 0,-10 2-14 0,6-2 19 15,4 0 10-15,-13 5-18 0,6-3 5 0,7-2-7 16,-10 3 4-16,4-2 3 0,-2 3-5 15,1-2 5-15,7-2 6 0,-14 4-9 0,10-1-10 16,-5-3-7-16,9 0 18 0,-12 3-3 0,3 1 2 16,2-3-7-16,0 1 5 0,-2 0 3 15,-2 1-1-15,4 0 8 0,0-3 1 0,-3 4-14 16,3-1-2-16,0-3 5 0,-1 1 8 0,-4 4-21 16,5-3 23-16,0-2 6 0,-3 4-9 0,2-1 1 15,-4 0 0-15,2-2-6 0,2 2 1 16,-2 1 4-16,-3-4-9 0,2 5 9 0,4-4-4 15,-6 2 2-15,2 0 3 0,1 0-8 16,0-1 5-16,-4 2 0 0,4-1 10 16,-1-2-20-16,1 1 8 0,-3 2-6 0,2-1 14 15,3 0-4-15,-2 0-12 0,-3-1 5 0,3-1 5 16,0 4-10-16,-2-3 5 0,3-2 13 16,-1 5-5-16,-3-3-14 0,3 0 9 0,-1 1-6 15,-1 2-4-15,1-5 9 0,-1 6-12 0,1-4 13 16,-4 0-8-16,4 2 12 0,-2-1-12 0,2 0 20 15,-2 2-22-15,3-4 7 0,-1 4 7 16,-2-3-7-16,0 3 3 0,2-3 0 0,0 1-3 16,-1 1 5-16,0-1 5 0,2-2-8 0,-1 4 1 15,1-3 10-15,1-2-13 16,-2 5 5-16,1-3 10 0,0-2-25 0,-1 5 15 16,4-2 5-16,-2-1-20 0,-1-1 15 0,-1 4 3 15,1-3-5-15,3-2-1 0,-1 2 8 16,-1 1-15-16,-1-1 8 0,3 0 2 0,-4 1-3 15,3 2-2-15,-2-5-5 0,-2 4 8 0,1-1 7 16,0-2-5-16,0 4 3 0,0-3-11 0,-2 1 21 16,3 1-23-16,-5-1-2 0,1-2 12 15,4 4-10-15,-4-3 5 0,1 0 10 0,0 2-15 16,-2-1 10-16,2 0-3 0,-1 2-4 0,0-5 7 16,0 6 13-16,1-4-26 0,-3 0-2 15,1 3 5-15,1-3-3 0,0 3 0 16,0-2 3-16,-2-2 5 0,1 5-5 0,-1-5 5 15,-1 6 0-15,0-2 16 0,0 0-14 16,0-1 1-16,2 0-3 0,-1 1 0 0,-1-3 2 16,0 5 1-16,-1-4-1 0,1 1-4 0,-3 0-1 15,3 2-4-15,0-3-1 0,-2 3 10 0,0-4 21 16,2 4-20-16,-1-4-3 0,-1 4 0 16,3-4 5-16,-2 4-2 0,0-3-14 0,-1 3 6 15,1-4 13-15,0 4 0 0,1-4-6 0,-3 5-7 16,-1-5 10-16,4 4 8 15,-4-4-13-15,-3 5 3 0,4-4-6 0,-4 4-2 0,-3-1 0 16,3-4 10-16,-3 5-8 0,-1-2 1 16,5 0 4-16,-2 1-12 0,-2-4 8 0,8 4 12 15,-3-4-10-15,-2 5 2 0,3-5-2 16,1 5 11-16,-3-4-24 0,2 2 15 0,0 0 1 16,4 0-8-16,-3-4 10 0,0 6-10 0,2-5-5 15,0 3 25-15,-1 0-15 0,1 0-5 16,1-1 15-16,-3 0-7 0,-1 1-11 0,4-3 10 15,-3 5-4-15,-1-4-3 0,4 1 0 0,-1 0 0 16,-1 2 5-16,1-2 7 0,0 1-17 16,-1-3 7-16,1 5 3 0,2-6-2 0,-5 5 2 15,6-4 10-15,-4 5-12 0,4-5 12 16,-4 2-3-16,3 0-22 0,-2 1 20 0,0-3 0 16,2 5-7-16,-2-4-6 0,2 3-5 15,-2-4 13-15,0 4 5 0,2-4 6 0,-5 5-19 16,5-5 13-16,-5 4 0 0,0-4-7 0,1 5-6 15,-1-2 18-15,0 0-15 0,-2 3 3 16,-1-2-9-16,0-2-63 0,0 3-5 0,0 1 17 16,1-3 9-16,0 0 6 0,-3 2 1 0,5 0 28 15,-5-4-22-15,5 2 4 0,0 3-5 16,-3-5 7-16,1 4 24 0,-1 0-18 0,0 1 18 16,3-5-11-16,-2 4-4 0,1 0-3 0,-2 1 10 15,3-2 7-15,-5-2-1 0,5 4 9 16,-3 1 1-16,-3-3 4 0,4-2 1 15,-1 2 12-15,-1 3-20 0,-2-2-3 0,3-1 11 16,-4-1-26-16,5 2 15 0,-4 1-7 0,2-1 7 16,-5 0 11-16,5 0-11 0,-2-3 5 15,1 3-7-15,-2 1 8 0,1 0 7 0,2-6-3 16,-2 6 3-16,3 1-12 0,-3-3 7 0,5-2 15 16,-4 1-18-16,2 3 6 0,0-5-6 0,4 4 16 15,-1-2-13-15,2-2 18 0,-2 3-18 16,3-3-5-16,0 4 5 0,-1-2-18 0,-2-2 8 15,4 2 7-15,-2 0 6 0,-3-1-6 16,5 0 6-16,-1 2 2 0,-1-2-15 16,-2 3 20-16,3-3-15 0,-2 0 13 0,-1 2-3 15,-3 0 2-15,3-1-7 0,-2 1-20 0,-1 0 7 16,0-3 31-16,0 5-23 0,-2-5 10 0,3 4-2 16,-3-1-3-16,2 0 5 0,-3-1-8 15,5 2-5-15,-4-1 8 0,2-3 6 0,-3 4-4 16,2-1-15-16,-2-2 13 0,1 3 8 0,3 0-11 15,-3-3 3-15,-1 3-20 0,3-2 17 16,1 0-7-16,-2 2 5 0,1 0-5 0,-3-2 20 16,3-2-10-16,3 5 3 0,-3-2-11 0,0-2 18 15,-3 2 6-15,3 0-6 0,4-1 0 16,-4 1-10-16,-1-4-3 0,-2 5 24 16,0 0-13-16,3-4-8 0,-3 5-6 0,0-2 9 15,-1-2-11-15,1 3 11 0,2-3-18 0,-2 0 25 16,1 3-3-16,-2 1-7 0,1-6-5 15,-1 6 0-15,1-3 13 0,1-2-26 0,-3 4 26 16,2-5-1-16,-1 5-7 0,2-1-23 0,1-1 26 16,-2 2 12-16,0-1-15 0,2 0-18 0,1-3 21 15,-2 4-3-15,2-3-3 0,1 3 14 16,0-1-22-16,-4-2 27 0,4 3-16 0,-1-1-8 16,0-4 0-16,-1 5 11 0,2-1-8 15,-4-2 5-15,3 4 7 0,-1-3-17 16,-2 0 5-16,0 2-3 0,-1 1 11 0,2-2 7 15,-9 2-12-15,4-4 12 0,-3 3-8 0,0 1 1 16,0 1 5-16,0-1-3 0,0-1 15 0,0 3-17 16,2-3 7-16,-2 0 3 0,1 1-26 15,5-1 28-15,1-3-17 0,-1 3 22 0,1 1-15 16,-1-2 3-16,1-2-5 0,2 3 12 0,-1 1-15 16,2-2 3-16,0-2-8 0,-1 3 5 15,-2 0 25-15,4-3-27 0,-1 3 9 0,0-1-7 16,0 1 8-16,4-3 5 0,-4 3-24 0,0-1 22 15,-1-1-1-15,1 2-7 0,4 0-9 16,-4-1 4-16,3-1 7 0,1 2-10 16,-4 0 5-16,4-2 13 0,0-1-13 0,-4 5 2 15,3-4 6-15,1 2-18 0,2-4 15 0,-3 5-10 16,-3-2 15-16,4-2-8 0,-4 4 1 0,3 1 0 16,-2-4-9-16,2 2 1 0,-3-1 3 15,3 1 9-15,-2 1-1 0,-1 0-6 0,0 1 0 16,-3-1 5-16,2-1-3 0,2 1-2 0,-4-1 3 15,2 1 12-15,-8 1-12 0,2-1-11 16,-3 2 3-16,3-2 20 0,-3 1-25 0,0-1 10 16,0 2-8-16,-1-2 8 0,4-1-5 0,-6 3 15 15,5-2 6-15,-2 0-9 0,-3 4 1 0,3-3-28 16,-3 0 25-16,2-1-10 16,-3 3 5-16,4-1-11 0,-3-2 14 0,3 5 12 15,-1-2-22-15,-3-2 14 0,4 0-4 0,-3 4 2 16,-10-1 8-16,8 3-18 0,2-5 12 15,0-2-14-15,2 5-6 0,1-4 28 0,-4 1-12 16,4 0-19-16,0 2 27 0,3-6-11 0,-3 4 20 16,7-5-7-16,2 3-3 0,2 1 8 0,2-4 8 15,-3-2 48-15,4 4 0 16,3-4-17-16,-1 3-9 0,2-2 6 0,6-2-13 0,-4 1-59 16,4 1 10-16,-1-1 1 0,4-3-4 0,1 1-7 15,6-1 6-15,-11 5 9 0,4-4-10 16,7-1-2-16,-10 2-11 0,10-2-15 15,-10 0-17-15,10 0-45 0,-6 4-45 0,1 0-162 16,5-4-496-16,0 1 71 0,0-1 77 0</inkml:trace>
</inkml:ink>
</file>

<file path=ppt/ink/ink3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8T10:49:45.544"/>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
  </inkml:definitions>
  <inkml:trace contextRef="#ctx0" brushRef="#br0">3543 5376 268 0,'0'0'136'0,"0"0"-3"0,0 0-46 15,0 0 10-15,0 0-20 0,0 0-15 16,0 0 4-16,0 0-10 0,0 0 3 0,0 0-31 15,0 0 6-15,0 0-9 0,0 0 1 16,0 0-29-16,0 0 32 0,0 0 1 16,0 0-2-16,0 0-25 0,0 0 0 0,0 0 4 15,0 0 11-15,0 0 3 0,0 0-29 0,0 0 26 16,0 0-16-16,0-5-9 0,0 5 17 16,0 0 0-16,0 0-12 0,0 0 7 0,0 0 13 15,0 0 23-15,0 0-18 0,0 0 0 0,0 0 7 16,0 0-14-16,0 0 7 0,0 0-21 15,0 0 9-15,0 0-6 0,0 0-36 0,0 0-10 16,0 0-20-16,0 0-1 0,0 0-17 0,0 0 15 16,0 0-21-16,0 0 26 15,0 0 8-15,0 0-10 0,0 0 17 0,0 0-12 16,0 0 38-16,0 0-36 0,0 0-25 0,0 0-36 16</inkml:trace>
  <inkml:trace contextRef="#ctx0" brushRef="#br0" timeOffset="922.43">3414 5467 665 0,'0'0'230'16,"0"0"-4"-16,-4-6-4 0,4 6 1 0,0 0-128 15,-4-7 12-15,4 7 26 0,-4-3-10 16,4 3-15-16,-3-5 94 0,3 5-33 0,-7-4-13 16,7 4-8-16,-6-4-17 0,6 4-16 15,-10-2 0-15,10 2-17 0,-14 0-6 0,7 5-21 16,-3-3-4-16,-1 2-8 0,1 2-3 15,0 2-2-15,-4 3-8 0,4 1 3 0,-1 0-19 16,-2 3 22-16,4 0-19 0,-2 2-13 0,4 0 21 16,3-2-13-16,-2 1-10 0,2-3-7 15,4 1-1-15,0 0 5 0,0-4-10 0,0 1-71 16,4-1 20-16,-1 2-29 0,3-3 27 0,1-2 2 16,4-2-8-16,-1 0 18 0,3-3-10 15,1-2 18-15,0 0 0 0,3-2 10 0,-3 1-5 16,3-4-3-16,-1 1 1 0,-1-3 4 0,-2-2 1 15,1 1 12-15,-4-2-7 0,0 0 4 16,1-2 9-16,-5-1-11 0,1 1 8 16,-4-1-5-16,1 0 7 0,0-3-2 0,-4 2-13 15,0 2 21-15,0-2 4 0,-4 2-9 0,4-1 7 16,-6 2-15-16,2 1 17 0,0-1-9 16,1 1-6-16,-3 2-5 0,2 2 16 0,0 1-13 15,-5 4 10-15,5-2-29 0,4 3 1 0,-13 4-28 16,8 1-34-16,-1 1-71 0,-1 2-115 0,4 1-479 15,-3-1 48-15,5-1 29 0</inkml:trace>
  <inkml:trace contextRef="#ctx0" brushRef="#br0" timeOffset="1640.57">4664 5366 744 0,'0'0'277'0,"0"0"-11"0,0-7-2 16,0 7-116-16,0 0 1 0,-6-2 4 0,6 2-9 15,0 0-6-15,0 0-15 0,0 0-24 0,-4-4 4 16,4 4-29-16,0 0 3 0,0 0-8 0,0 0-13 15,-7 15-2-15,4-5 5 0,-3-2-13 16,1 6-5-16,2-3 0 0,-1 6-13 0,-2-3 0 16,2 1-5-16,1-1 5 0,-4 0-7 0,3-2-3 15,1 0-3-15,0 0-7 0,0 1 12 16,2-5-35-16,-2 3 5 0,0-3-16 0,3-1-40 16,-3 3-27-16,3-4 9 0,0 1-62 15,3-3-38-15,-3-4-34 0,-3 8-40 16,6-4-497-16,3-2 69 0,-6-2 71 0</inkml:trace>
  <inkml:trace contextRef="#ctx0" brushRef="#br0" timeOffset="2238.61">4770 5371 970 0,'0'0'307'0,"0"0"-26"16,0 0-20-16,0 0-28 0,1-4-38 0,-1 4-16 15,0 0-18-15,0 0-5 0,0 0-22 0,0 0-14 16,0 0-13-16,-1 17 11 0,1-9-36 16,0 0 5-16,-3 3-5 0,0-1-13 15,3 3-5-15,-4-1-5 0,0 1-23 0,4-1 2 16,-3 1-12-16,-1-2-11 0,1 3 6 0,0-2-9 16,-1-1 1-16,1-1-5 0,3-1-6 15,-3 0-4-15,0-2 10 0,3 1-11 0,-4-4 16 16,3 3-13-16,1-1 15 0,-3-2-7 0,3 1-6 15,0-5 19-15,-3 8-13 0,3-8 10 0,0 7-1 16,0-7-4-16,0 4-3 16,0-4 1-16,0 0-19 0,0 6 13 0,0-6 13 0,3 3-21 15,-3-3-4-15,4 5 12 0,-4-5 0 16,10 0-2-16,-10 0-3 0,10 0 7 16,-10 0-2-16,14 0-2 0,-14 0-3 0,14 0-3 15,-7 0 6-15,3 0-18 0,-10 0 7 0,17-2-10 16,-11-1 0-16,5 3-13 0,-4-1 3 15,3 1 10-15,-10 0-2 0,14-3 4 0,-4 0-9 16,-6 1 4-16,5-1 1 0,-4-1 10 0,1 1-18 16,-2-3 20-16,2 3-2 0,-3-2 10 0,1 0 5 15,-1-1-5-15,-3-1 7 0,4 1 1 16,-4 1 10-16,0-1 2 0,0 6-2 0,0-8 11 16,0 2-9-16,-4 1 24 0,4 5-24 15,0-8 6-15,-3 3-3 0,3 5-18 16,0-4 5-16,0 4 21 0,0 0-29 0,0 0 11 15,0 0-10-15,0 0 9 0,0 0-4 0,-7 18 15 16,7-10-13-16,0 2 6 0,0 1-16 0,0 2 13 16,0-1-13-16,0 4-6 0,3 5-24 15,-3-2-65-15,4-1-71 0,-4 3-170 0,3 0-567 16,1 0 109-16,0-4 78 0,-1-1 117 0</inkml:trace>
  <inkml:trace contextRef="#ctx0" brushRef="#br0" timeOffset="3253.23">6039 5391 668 0,'-1'-5'299'0,"1"5"3"16,0 0-31-16,-3-7-45 0,3 7-4 15,0 0-37-15,0-4-16 0,0 4-8 16,0 0-28-16,4-7-23 0,-4 7 3 0,9-2-14 16,-4-3 1-16,-5 5-13 0,13 0-15 0,-3-1 2 15,1 1-10-15,-1 0-7 0,-1 1-14 16,2-1 8-16,0 2-10 0,-1 2 0 0,1-3-20 15,-1 3-3-15,-1 2-8 0,-1 0 10 0,-2 1-9 16,-2-1-14-16,-1 4-15 0,-3-1 3 16,-3 1-13-16,-1 0-39 0,-2 4-20 0,-2-3 13 15,1 3-8-15,-2-4-13 0,2 0-7 16,-1-2 27-16,-1 0 14 0,5-1 18 0,-3 1 25 16,4-2 30-16,-4-2 6 0,3 2 8 15,4-3 5-15,0-3 2 0,-6 5 0 0,6-5-12 16,0 0 20-16,0 0-16 0,0 0 9 0,0 0-24 15,0 0 28-15,20-3-5 0,-20 3 8 16,11 0-7-16,-11 0-4 0,13 0 4 0,-5 3 7 16,1-2-3-16,-2 1-7 0,-1 2 2 0,2-1-7 15,-1 3 27-15,0-2-22 0,-1 1-3 0,-2 2-10 16,3-3 21-16,-4 5-19 0,0-3 6 16,-3 2-6-16,0 0 3 0,-3 1-5 0,-3 0 20 15,1-2-43-15,-2 2 8 0,-2-1 17 16,2 0-9-16,-4 0-11 0,-2-4 12 15,3 2-14-15,-8 0 4 0,6-4-2 0,0 1-2 16,-1-2 12-16,-1 2 0 0,1-3-20 0,3 0 5 16,-1 0 2-16,1-3 1 0,10 3-11 0,-17 0-7 15,10 0-24-15,7 0-35 0,-13-2-34 16,13 2-33-16,-4-3-18 0,4 3-69 0,0 0-46 16,-4-4-545-16,4 4 79 0,14-6 80 0</inkml:trace>
  <inkml:trace contextRef="#ctx0" brushRef="#br0" timeOffset="3672.16">6482 5336 732 0,'0'0'276'0,"0"0"34"0,0 0-29 15,-3-4-35-15,3 4-28 0,0 0-24 0,0 0-17 16,0 0-24-16,0 0-4 0,0 0-26 0,0 0-3 16,0 0 3-16,0 0-34 0,0 0 1 15,0 0-16-15,24 6-12 0,-20-3 2 16,-4-3-13-16,14 1-5 0,-4-1-8 0,-10 0 8 0,18-4-12 16,-6 1-9-16,-2 2 6 15,1-5-18-15,0 3 18 0,-1-2-14 0,3 1 17 16,-6-2-19-16,3 0-2 0,-2 3 7 0,-1-2-15 15,2 1 3-15,-5 0 15 0,2 1-7 0,-1 2-68 16,-2-5 11-16,-3 6-5 0,6-3 26 16,-3-1 2-16,-3 4 8 0,7-4-13 0,-7 4 10 15,0 0-8-15,0 0 6 0,0 0-3 0,0 11 13 16,-3-1-8-16,3 3-2 0,-4-1 12 16,1 7-2-16,3-1-13 0,-3 2 23 0,0 2-17 15,0-3 1-15,2 6 4 0,-3-2-4 16,1-4-14-16,3 6-34 0,0-3-15 0,0-4-31 15,0 0-54-15,3 0-102 0,-3 0-243 16,0-4-277-16,0 0 92 0,4-4 37 0</inkml:trace>
  <inkml:trace contextRef="#ctx0" brushRef="#br0" timeOffset="3929.17">6541 5532 762 0,'0'0'274'0,"0"0"-23"0,-4-4-18 0,4 4-31 0,0 0-10 15,-3-3-18-15,3 3-23 0,0 0-15 16,0 0-29-16,0 0 6 0,0 0-3 16,17-7-25-16,-9 6-11 0,4 0 13 0,0-4-16 15,4 4-19-15,1-2 4 0,0-1 52 0,4 1-19 16,3-2-40-16,0 1-54 0,4-3-13 0,1 1-151 15,2 3-694-15,7-2 93 0,-3 1 73 16,2-2 81-16</inkml:trace>
  <inkml:trace contextRef="#ctx0" brushRef="#br0" timeOffset="4867.52">8082 5301 770 0,'0'0'251'0,"0"-5"-34"0,0 5-22 0,0 0-11 15,0 0-15-15,0 0-15 0,0-8-24 16,0 8-17-16,0 0 5 0,0 0-13 0,0 0-16 16,0 0-12-16,0 0-8 0,0 0-13 0,0 0-4 15,0 0 4-15,-10 19-7 0,7-13 2 16,-3 2-10-16,5-1-5 0,-5 1-8 0,1 1 10 16,-1-1-30-16,3-1 25 0,-1 0 3 0,1-2-26 15,0 1 3-15,-1 0-13 0,1-4 2 16,-1 4 4-16,4-2-4 0,0-4-17 15,-4 7 7-15,4-7-2 0,0 6 25 0,0-6-33 16,0 0 16-16,0 0-6 0,0 0 11 0,11 0-3 16,-11 0 7-16,0 0-12 0,17-2 0 15,-17 2 0-15,14-4 8 0,-7 4-3 0,0 0-13 16,3 0 2-16,0 0-6 0,0 1 14 0,-3 2 18 16,4-1-2-16,-1 0 3 0,-1 3-14 15,2-3 11-15,-4 5-8 0,0-4 21 0,-1 3-14 16,2-2-1-16,-5 3 12 0,-2 1-13 0,-1-1 5 15,-1 0-2-15,-2 2 8 0,-4 1-32 0,0 0 6 16,-3 1-8-16,-1-1-10 16,1-1-2-16,-3-1-21 0,2 0-31 0,-5 0-26 15,5-5-27-15,0 3-39 0,1-5-38 0,-10 0-70 16,10-1-437-16,3-1 31 0,-1-2 86 16</inkml:trace>
  <inkml:trace contextRef="#ctx0" brushRef="#br0" timeOffset="5087.08">8121 5292 706 0,'0'0'292'0,"0"-6"-44"16,0 6-25-16,0 0-11 0,0 0-22 15,3-2-27-15,-3 2-27 0,3-5 20 0,-3 5-41 16,10-1-17-16,-3-2-6 0,4 3-8 0,-1-3-22 15,4 1-3-15,-1-1-24 0,5 2-27 16,1-2-51-16,-1 3-50 0,2-2-65 0,1 4-52 16,-7 1-33-16,6-1-469 0,-3 5 18 0,0-3 93 15</inkml:trace>
  <inkml:trace contextRef="#ctx0" brushRef="#br0" timeOffset="5686.88">8449 5366 622 0,'-4'-5'271'0,"4"5"-10"15,-6-2-18-15,6 2-46 0,-4-6-2 0,4 6-26 16,-7-3-23-16,7 3 15 0,-3-4 38 16,3 4-14-16,-7-4-3 0,7 4-37 0,0 0-17 15,-1-6-20-15,1 6 7 0,0 0-13 0,8-4-20 16,-1 1 5-16,-7 3-15 0,13-1-5 15,-7-1 4-15,5 1-17 0,-4 1-8 16,3 0-7-16,1-3-1 0,-11 3 0 0,16 3-20 16,-5-3 3-16,-1 1-14 0,-3 1 1 15,0-1-8-15,3 4-13 0,-6-3-2 0,2 4 12 16,-6-1-15-16,0 1-15 0,0 2-15 0,-3 1-6 16,-3 0-23-16,2 0-7 0,-7 4-9 0,5-3-9 15,-1-1-11-15,0-1 14 0,-3 0 19 16,6 1 3-16,-3-1 8 0,1-1 0 0,-1-1 26 15,3-1 30-15,1-1 33 0,-1-1 26 0,1 3-2 16,0-4 10-16,3-2-6 0,-3 5-2 16,3-5 0-16,0 0-12 0,0 0-11 0,0 0-3 15,0 0 21-15,0 0-10 0,0 0-3 0,0 0 0 16,13 1-7-16,-13-1-3 0,0 0 17 16,14 0-9-16,-14 0-5 0,7 3-6 15,-1-2 13-15,-6-1-13 0,10 4-2 0,-2-1 0 16,-5 1 15-16,4-1-5 0,-4-2-2 0,0 5-9 15,0-1 4-15,1 1-3 0,-4 0-3 16,0-4 10-16,0 5-4 0,0-7-3 0,-4 11-19 16,1-4 12-16,-3 0-17 0,-1 1 6 0,0 0-18 15,0-1 3-15,-3-2-6 0,3 2 16 16,-4-1-18-16,2-4-3 0,2 4 18 0,-3-3-12 16,-1-1 12-16,4 1-3 0,-3-2-4 15,0 1 7-15,10-2-5 0,-14-2-15 0,14 2 2 16,-14 0-7-16,14 0-49 0,-10-4 7 15,7 2-50-15,3 2-42 0,-4-7-163 0,4 4-464 16,0 3 47-16,0-7 117 0</inkml:trace>
  <inkml:trace contextRef="#ctx0" brushRef="#br0" timeOffset="6719.41">9317 5242 721 0,'0'0'346'0,"0"-7"-42"0,0 7-14 0,1-6-16 15,-1 6-47-15,0 0-6 0,0-4-24 16,0 4-31-16,0 0-7 0,0 0-31 0,0 0 18 16,0 0-31-16,-18 10-26 0,11-3-4 0,-3 4-1 15,3 3-7-15,-6 3-5 0,1 0-18 16,2 2 4-16,1-1-6 0,-2 3-17 0,1-2 9 16,3-1-1-16,-2-3-19 0,4 2 4 15,-2-3 15-15,4 3-33 0,0-6 8 0,0 1 3 16,3-2-29-16,0 1-2 0,3-4 15 15,-3 0-15-15,3 1 0 0,1-5 7 0,6 1-5 16,-6-2-10-16,5-1 13 0,1-1-18 0,-10 0 8 16,15-6 15-16,-9 5 5 0,4-2-8 15,-2-4-7-15,-2 0-3 0,1 3 3 0,-4-3 10 16,1-1 3-16,-1 1 2 0,0 0-15 0,-3 0 12 16,0 2-4-16,0 5-1 0,-3-13 8 15,0 10-7-15,-1-2-11 0,-2 2 5 16,2-1 0-16,-2 2 8 0,6 2 3 0,-14-1-16 15,14 1 3-15,-10 1-10 0,10-1-14 0,-11 6-40 16,7-5-26-16,4-1-41 0,-6 7-69 16,2-4-184-16,4-3-450 0,7 4 86 0,-7-4 87 15,0 0 49-15</inkml:trace>
  <inkml:trace contextRef="#ctx0" brushRef="#br0" timeOffset="7107.85">9539 5303 949 0,'0'0'338'0,"1"-7"-54"15,-1 7-5-15,0 0-25 0,0 0-34 16,0 0-18-16,0 0-31 0,0 0-7 0,0 0-5 16,0 0-34-16,-18 14-9 0,15-8-29 15,2-1 7-15,-5 3-25 0,2-1-2 0,2 2-13 16,-2-1-26-16,0 0-3 0,4-1-19 0,-4 1-9 15,4 0-20-15,-3-1 2 0,3-3-9 0,0 1-6 16,0-5 21-16,0 9-3 0,0-7-10 16,0-2 10-16,0 0 7 0,7 6-4 15,-7-6 18-15,0 0-3 0,0 0 7 0,20-6 16 16,-16 4-18-16,3-3 26 0,0 4-10 16,0-2-3-16,0-1 5 0,2 1 10 0,-1 1-2 15,-1-3-14-15,2 5 4 0,-2-2-6 0,-7 2 6 16,17 0 9-16,-10-2-14 0,-7 2 4 0,18 2 1 15,-12-2 22-15,1 2-27 0,-1 0 9 16,2 3 14-16,-5-1-24 0,1 2 0 0,-1 1 24 16,-3 0-14-16,-3 2-7 0,0 0-28 0,-1 1-13 15,-4 2-41-15,-2-1-69 0,1 0-31 16,-5 2-89-16,3-2-111 0,-2-3-455 0,2 2 51 16,-2-3 69-16,2 0 72 0</inkml:trace>
  <inkml:trace contextRef="#ctx0" brushRef="#br0" timeOffset="7313.42">9525 5292 788 0,'3'-8'330'0,"-3"8"-36"15,0-6-32-15,0 6-12 0,8-6-35 0,-5 2-23 16,4 3-12-16,3-5-17 0,1 4-17 0,-1-3 0 15,7 1-54-15,0 1-35 16,4-1-22-16,3 2-70 0,2-3-65 0,2 3-745 16,3-4 110-16,-1 3 39 0,1 0 120 0</inkml:trace>
  <inkml:trace contextRef="#ctx0" brushRef="#br0" timeOffset="8074.57">10438 5210 849 0,'0'0'338'0,"3"-3"-5"15,-3 3-80-15,0 0 1 0,0 0-93 0,0 0-18 16,0 0-17-16,0 0-6 0,-9-7-20 15,9 7-8-15,0 0-5 0,0 0-13 0,-25 7 8 16,15-3-33-16,0 2 10 0,-3 2-3 16,1 2-12-16,2 2 4 0,-6 2-7 15,5 3-8-15,-2 2-4 0,2 1-9 0,1-1 1 16,0 2-4-16,3-3-6 0,0-1 14 0,3-2-20 16,-2-1-2-16,3-1 2 0,0-2-7 0,3 1-1 15,3-2-2-15,-3-2 0 0,3-1-13 16,3-1 5-16,-2-1 10 0,4 2-9 0,1-6-1 15,-2 1 5-15,3-2-5 0,-2 0 13 0,-8 0-12 16,19-3 6-16,-11 0 4 0,-1 1-6 0,2-1 3 16,-5-3-10-16,2 4 15 15,-1-4 0-15,-2-1-5 0,0 2 20 0,-2-2-18 16,-1 1 24-16,0-1-34 0,0 7 5 0,-4-11 14 0,1 5-9 16,-2 2 3-16,-1-1 3 15,-1 2-19-15,1-1 14 0,-1 2-3 0,-1 0 7 16,8 2-15-16,-13 0-2 0,13 0-13 0,-10 0-11 15,10 0-30-15,-11 7-54 0,8-6-17 0,3-1-50 16,-3 8-158-16,3-8-438 0,6 3 95 16,-6-3 28-16</inkml:trace>
  <inkml:trace contextRef="#ctx0" brushRef="#br0" timeOffset="8459.57">10530 5320 752 0,'-3'-9'279'0,"3"9"-36"16,0-7 49-16,0 7-21 0,-6-3-38 15,6 3-15-15,0-5-29 0,0 5-15 0,0 0-18 16,-5-4-17-16,5 4-29 0,0 0-13 0,0 0 0 16,11-6-10-16,-11 6-18 0,13 0-2 15,-2 0-18-15,-11 0-8 0,17 0 0 0,-3-1-6 16,-4 0-6-16,3-1-17 0,1-2-1 15,-4 4 6-15,0-3 1 0,2 0-7 0,-3 2 1 16,1-2-1-16,-2 2-1 0,-2-3-2 0,1 2 12 16,-7 2 1-16,10-2 7 0,-3 0-8 15,-7 2 11-15,4-4 2 0,-4 4 8 0,0 0-2 16,6-2-22-16,-6 2 14 0,0 0-3 16,0 0-15-16,0 0-13 0,-10 15 36 0,7-10-21 15,-4 3-4-15,3 4 4 0,-2-2-18 0,2 6 19 16,-2 1-3-16,2-1-11 0,-3 1 8 0,3 0-7 15,1 2-3-15,0 3-15 0,0-5-24 16,-4 4-7-16,4 0-59 0,0-2-61 0,1-2-60 16,-1 4-662-16,0-3 95 0,3-1 61 0,-3-5 61 15</inkml:trace>
  <inkml:trace contextRef="#ctx0" brushRef="#br0" timeOffset="8671.44">10496 5493 785 0,'0'0'261'0,"-3"-5"-38"16,3 5-23-16,0 0-6 0,0 0-12 16,3-6-23-16,-3 6-6 0,10-6-32 15,-3 5 4-15,7-4-5 0,-1 2-27 0,2 2-14 0,4-4-13 16,2 3 6-16,3-3-34 0,4 2-25 15,0-1-66-15,2 3-132 0,1-2-590 16,-4 2 43-16,3 1 76 0</inkml:trace>
  <inkml:trace contextRef="#ctx0" brushRef="#br0" timeOffset="9452.27">11901 5292 1062 0,'0'-6'327'0,"0"6"-127"16,4-7-5-16,-4 4-3 0,0 3-41 0,0-8-5 15,0 8 17-15,-4-7-40 0,4 7-10 0,-7-4-3 16,1 0-21-16,-1 2-9 0,7 2-9 16,-18-1 11-16,8 1-23 0,-3 1-10 0,2 1 7 15,1 2-2-15,-4-1-18 0,1 0 0 0,3 2-13 16,-1 2 7-16,-2 2-14 0,2-2 7 16,4-2-21-16,1 2 9 0,-1 0-17 0,4 0-14 15,0-2-11-15,2 1-7 0,2 0 20 0,-1-6-5 16,9 4 13-16,-5-1-11 0,-4-3 8 15,17 0-17-15,-10 0 12 0,3-5 0 16,-10 5-3-16,17-2 11 0,-7 0-15 0,-3-2 12 0,4 2 20 16,-5-2 6-16,1 2 13 0,-3-1-1 15,2 2-4-15,2-2 7 0,-8 3 23 16,9-3-17-16,-9 3-4 0,7-1 6 0,-7 1-5 16,0 0-13-16,7-2-5 0,-7 2 10 0,0 0-6 15,0 0 1-15,3 9 0 0,-3-4-7 16,-3 6 1-16,0-1 16 0,2 2-15 0,-2 1-8 15,0 4-2-15,3 0-3 0,-4 0-8 16,4 1-7-16,-3 5-26 0,0-6-26 0,3 2-35 0,0-3-64 16,3 5-129-16,-3-7-547 15,4 1 74-15,2-1 95 0,1-5 61 0</inkml:trace>
  <inkml:trace contextRef="#ctx0" brushRef="#br0" timeOffset="10060.35">12158 5316 1067 0,'0'-5'343'16,"0"5"-79"-16,0-10-67 0,-3 5-21 0,3 5-9 16,0-10-21-16,-4 8-24 0,0-3-4 15,4 5-15-15,-10-4-1 0,3 1 8 0,7 3-41 16,-14 0-2-16,14 0-3 0,-13 3-5 0,6 0-13 15,1 1-3-15,-2 0-20 0,2 3 8 16,2 3-13-16,-2-2 12 0,2 2-17 0,1 1-8 16,-1-1 8-16,4 1-5 0,0-1 7 15,0 2 6-15,0-3-3 0,4 0-11 0,-1 2 1 16,1 1-13-16,2-3 5 0,-3 0 13 0,4 0-11 16,-3 1-2-16,6-2 10 0,-3 1-15 15,0-1 13-15,-1 0-5 0,5-1-3 0,-4 1 2 16,-1 0 1-16,1-4 12 0,-2 3-5 15,4-2-17-15,-6 2-6 0,1-3 21 0,-1 2-1 16,0-2-12-16,-3 1-21 0,-3 3 6 16,0-4-18-16,3 3-16 0,-4-2-13 0,-2 2-2 15,-1-3 5-15,0 2 23 0,0-1 13 0,0-1-15 16,1-2 2-16,-2 2-8 0,8-4 13 16,-10 2 8-16,10-2-5 0,0 0 5 0,-9-9-3 15,8 4 21-15,2-2-3 0,2 1-3 0,-3-4 14 16,6-1 7-16,-2 1 10 0,2-5-7 0,2 4 5 15,2-4 0-15,0 0 17 0,1 2-12 16,2-3 10-16,-3 0-12 0,1 2 9 0,-1 0-2 16,0 2-5-16,1 2 21 0,-2-2 4 0,-2 3-27 15,1 1 17-15,-5 0 16 0,4 2-21 16,-1-1 2-16,-3 2 4 0,-2-2-4 16,2 3-9-16,-3-2 2 0,0 0 0 0,0 6-5 15,-7-9 5-15,1 6-10 0,-1 0 7 0,-1-1-20 16,-1 2 8-16,2 1-11 0,-3 1-4 15,-1-3-22-15,1 3-9 0,-4 0-26 0,4 3-74 16,-3-2-85-16,-8 7-102 0,11-4-476 0,2 1 128 16,-2 2-1-16</inkml:trace>
  <inkml:trace contextRef="#ctx0" brushRef="#br0" timeOffset="10647.07">12958 5225 780 0,'0'-7'320'0,"0"7"-23"0,3-2-3 16,-3 2-27-16,0 0-37 0,3-6-5 15,-3 6-46-15,0 0-20 0,0 0-8 0,0 0-18 16,0 0 13-16,0 0-31 0,0 0-2 0,4 15-26 16,-4-8-2-16,0-1-6 0,3 6-2 15,-3-1 2-15,0 3-33 0,0-1-8 0,0 3-17 16,0 5-1-16,0-4-35 0,0 0-46 0,0 2-44 16,3-1-98-16,-3-3-99 0,4 2-547 0,3-3 68 15,-3-3 67-15,-1-3 87 16</inkml:trace>
  <inkml:trace contextRef="#ctx0" brushRef="#br0" timeOffset="11091.99">13196 5292 970 0,'0'-6'245'0,"-3"2"65"15,3 4-13-15,-6-7-15 0,5 2-42 16,1 5-27-16,-3-7-14 0,3 7-9 0,-3-4-29 16,3 4-7-16,0 0-14 0,0-8-14 15,0 8-9-15,0 0-29 0,3-5-1 0,-3 5 0 16,0 0-23-16,10-4 0 0,-10 4-11 0,14 0 11 16,-7 0-20-16,-7 0-3 0,17 0-3 15,-10 1-10-15,-7-1-10 0,13 4 23 0,-5-1-41 16,-2 0 10-16,1 3-12 0,-4-4-6 0,1 4 3 15,-1 2-10-15,-6 1 17 0,0-1-12 0,2 1 7 16,-8 1-25-16,2 4 5 0,-4-3-13 16,1 3 1-16,-4-4 9 0,7 0 8 15,-3-2-5-15,-1 0 3 0,5-1 9 0,-1 0 6 16,1-3 13-16,2 2 15 0,-2-3-3 16,2 1-14-16,4-4 27 0,0 0-33 0,0 0-3 15,0 0 19-15,0 0-19 0,0 0 11 0,0 0 15 16,23-6-26-16,-16 4 21 0,1 0-5 15,-1-2-5-15,2 2-1 0,2 1 14 0,2-2-29 16,-3 1 13-16,1-1-2 0,-1 3-24 0,0 0-12 16,4 0-26-16,-4 0-46 0,0-1-46 0,1 1-33 15,-1 0-116-15,3 1-590 0,-2 2 76 16,-1-1 105-16,1 1 64 0</inkml:trace>
  <inkml:trace contextRef="#ctx0" brushRef="#br0" timeOffset="11527.44">13515 5304 860 0,'3'-4'222'0,"-3"-1"-12"0,4 1-36 0,-1-1 26 16,-3 5-13-16,3-7-36 0,-3 7 7 16,3-7-9-16,-3 7-11 0,1-5-15 0,-1 5-13 15,4-6-10-15,-4 6 10 0,3-2-26 0,-3 2-2 16,3-5-20-16,-3 5-8 15,7-1 2-15,-7 1-8 0,7-3-7 0,-7 3-2 16,11 0 7-16,-5-3-23 0,-6 3 5 0,13 0 3 16,-13 0-13-16,15 3-3 0,-15-3 11 15,13 0-14-15,-7 1-6 0,1 1-1 0,-2-1-16 16,-5-1-4-16,10 5-5 0,-4-3-1 0,-3 0-4 16,0 2 2-16,-3-4 5 0,1 11-11 0,-5-5-14 15,1 2-21-15,-4 0 38 0,1 1-22 16,-2-1-3-16,1 1 4 0,-2-1-6 0,2 0 12 15,-1 0 38-15,2-4-38 0,2 3 21 0,-2-1 2 16,2-3 5-16,1 2 13 0,3-5 28 16,-6 7-2-16,6-5 2 0,0-2 8 15,0 0 0-15,0 0-6 0,9 2 6 0,-9-2 10 0,14 0-20 16,-3-1 5-16,2 0-16 16,0-1 5-16,8-1 1 0,0 2-13 0,3 1-55 15,-1 1-70-15,1 4-288 0,4-3-419 0,2 3 72 16,1-4 104-16</inkml:trace>
  <inkml:trace contextRef="#ctx0" brushRef="#br0" timeOffset="12013.93">14506 5203 1000 0,'0'0'336'16,"0"0"-37"-16,0-6-33 0,0 6-22 0,0 0-19 15,0 0-28-15,0 0-21 0,0 0-4 0,0 0-16 16,0 0-23-16,-3 20-2 0,3-9-26 16,-3 3-21-16,2 3-7 0,-5-1-21 0,2 2-43 15,1 2 2-15,-1 1-22 0,1-2-96 0,-1-1-14 16,1 2-121-16,0-4-131 0,3-5-422 16,0 3 51-16,0-4 67 0,3-2 51 15</inkml:trace>
  <inkml:trace contextRef="#ctx0" brushRef="#br0" timeOffset="12422.95">14626 5246 816 0,'0'0'353'15,"0"-5"-25"-15,3 0-26 0,-3 5-44 16,0-8-19-16,0 8-19 0,0-3-10 0,0 3-31 15,0 0-13-15,0-8-17 0,0 8-19 0,4-6-10 16,2 5-12-16,-6 1 7 0,11-1-30 16,-11 1 2-16,10 0-11 0,-10 0-9 0,0 0-16 15,18 2-12-15,-15 0-19 0,3 2 8 0,-5 0-7 16,2 1-14-16,0 1-4 0,-3 0-1 16,0 2-4-16,0 3-19 0,-6-1 6 0,2-1 7 15,-2 3-30-15,-2 1 2 0,1-1-7 0,-3 3 20 16,4-5-11-16,-2 2-9 0,2-3 7 0,-1-2 10 15,1-1 8-15,5 0 3 0,-6 0 18 16,3 1 25-16,4-3-13 0,0-4-10 16,-6 6 23-16,6-6-12 0,0 6 7 0,0-6-3 15,0 0 3-15,0 0-5 0,0 0 16 0,14 0-4 16,-14 0-17-16,0 0 5 0,13-4-3 16,-13 4-2-16,10 0-3 0,-10 0 16 0,14-3-29 15,-10 3-7-15,-4 0-21 0,13 0-40 0,-5-3-29 16,-8 3-92-16,13 0-151 0,-6 0-540 15,3 3 79-15,-3-6 95 0,-7 3 67 0</inkml:trace>
  <inkml:trace contextRef="#ctx0" brushRef="#br0" timeOffset="12954.84">14875 5245 1133 0,'0'0'338'0,"4"-3"-48"0,-4 3-34 15,0 0-21-15,0-7-23 0,0 7-22 16,0 0-24-16,0 0-7 0,0 0-21 0,0 0-30 16,0 0 7-16,0 0-33 0,0 22-11 0,-3-16-27 15,2 6-34-15,-2-1-5 0,0 3-25 16,-1-3-19-16,-3 3-25 0,4-1-20 0,-1 0-18 16,1-3 15-16,0 0 7 0,2-2 11 0,-2-1 20 15,3 0 34-15,-3 0-3 0,3-7 8 16,0 7 23-16,0-7 7 0,0 0 29 15,0 4 5-15,0-4 7 0,0 0-5 0,0 0-4 16,0 0-14-16,16-8-2 0,-16 8-8 0,8-7-2 16,-4 6 4-16,2-2 1 0,-2-1-13 15,2 2 5-15,1 0 3 0,0-3-19 0,0 4 9 16,0-1-1-16,2 1 3 0,-1-3-13 0,2 3 23 16,0-2-48-16,-2 3-11 0,1-1-13 0,-9 1-7 15,14-3-13-15,-7 3 16 0,-7 0 2 16,10-2-1-16,-10 2 17 0,10-1 7 0,-10 1 0 15,7-3 7-15,0-1 16 0,-7 4 18 16,4-3 18-16,-1-2 13 0,-3 5 7 16,3-9-2-16,-3 7 10 0,3-4-5 0,-3 6 23 15,1-3-3-15,-1 3-7 0,3-7-1 0,-3 7 1 16,0-7-16-16,0 7-7 0,0 0 12 16,0 0-20-16,0 0-7 0,0 0 27 0,0 0-33 15,0 0-2-15,0 0 10 0,-7 23-19 0,4-15-4 16,0 7 10-16,2-1-7 0,-2 1-19 0,0 3-40 15,6 3-75-15,-6-4-174 0,3 1-637 16,0 0 87-16,0-1 87 0,0-1 89 0,3 1 72 16</inkml:trace>
  <inkml:trace contextRef="#ctx0" brushRef="#br0" timeOffset="13484.82">15785 5186 650 0,'0'0'235'15,"0"0"-28"-15,0 0-15 0,3-2 11 16,-3 2-45-16,0 0-4 0,0 0-21 0,4 13 0 15,-1-7-5-15,-3 2-23 0,0 1 5 0,0 0-25 16,3 4 4-16,-3-2-20 0,0 3-12 16,1-2-1-16,-1 6-23 0,0 1-23 0,0-3-53 15,0 2-75-15,0-1-89 0,3 0-134 16,-3-6-411-16,3 1 81 0,0-2 19 16</inkml:trace>
  <inkml:trace contextRef="#ctx0" brushRef="#br0" timeOffset="14076.19">16106 5167 1046 0,'-3'-8'305'0,"0"6"-41"0,3 2-26 0,-7-4-16 16,7 4-1-16,-14 1-50 0,4-1 3 0,10 0-23 15,-15 5-23-15,5-3-5 0,1 4-26 16,-2-2-7-16,1 3-11 0,3 1 1 0,0-1-14 16,-3 3-12-16,6-2 2 0,-2 2-10 0,2 1-7 15,1-1 2-15,0-2-11 0,3 1-4 0,0-1-3 16,3 1 0-16,-3-1 3 0,4 0-14 16,2 0 4-16,-3-1 2 0,4 2 5 0,0-4-8 15,0 2-15-15,0-1 15 0,0 1 6 0,3-3-11 16,-3 1 13-16,0-1-2 0,-1 2 4 15,1-3-27-15,0 1 7 0,-3 0 13 16,-1 0-13-16,3-3 2 0,-6-1-4 0,7 8-8 0,-4-7 18 16,-3-1-11-16,1 7-4 0,-1-7-3 15,-1 9-13-15,-5-3 18 0,3-3-16 16,-7 3-2-16,3-1-2 0,-1 0-6 0,-1-2 19 16,2 2-16-16,0-3 10 0,-3 3 3 0,3-4 4 15,7-1-4-15,-10 0 8 0,10 0-16 16,-8-4 10-16,5 0-5 0,3-2 6 0,0-4 25 15,3 1-18-15,2 0-8 0,1-7 8 0,1 2-5 16,0-2 5-16,6 0 5 0,-3 0 0 16,0 1 3-16,1 0 2 0,-1 1 10 0,0 3-17 15,1-3 15-15,-1 3 23 0,-3 3-34 0,-1-1 24 16,2 1 10-16,-5 1 26 0,4 0-42 16,-4 4 24-16,0-5 15 0,-3 2-36 15,0 6-2-15,-3-7-6 0,3 7-2 0,-10-3-3 16,4 3 14-16,6 0-1 0,-24 2-18 0,13-1-2 15,-3 4-16-15,1-3-5 0,-1 4 3 16,1-2-34-16,-2 3-20 0,2 1-28 0,2 2-46 16,-2 1-72-16,6-7-87 0,1 2-586 0,1 2 69 15,5-5 100-15,0-3 54 0</inkml:trace>
  <inkml:trace contextRef="#ctx0" brushRef="#br0" timeOffset="14595.45">16266 5186 726 0,'0'0'318'0,"1"-2"-34"0,-1 2-64 0,0 0 74 16,3-6-38-16,-3 6-15 0,0 0-18 0,3-7-16 16,-3 7-23-16,4-3-4 0,-4 3-27 15,0 0-17-15,7-2-18 0,-7 2-8 0,7-5 0 16,-1 4-23-16,-6 1-8 0,11-1-7 15,-4 1-8-15,-7 0-11 0,13 0 9 16,-13 0-19-16,14 2-14 0,-7-2-9 0,-1 5-17 16,-2-4-3-16,2 2 7 0,-1 2-25 0,-5-2-7 15,0-3 12-15,0 13-25 0,0-8-6 0,-5 3 1 16,-1 4-39-16,3-3 23 0,-4 0-21 16,3-1 6-16,-2 0 18 0,-2-1-3 0,2-1 0 15,2 2 13-15,-2-1 8 0,3-1 10 0,-1-2 28 16,0 0 10-16,1 1 20 0,2-1-4 15,1-4 10-15,-6 8-3 0,6-8-2 0,0 2 7 16,0-2-15-16,0 0 11 0,0 0-4 0,7 6 24 16,-7-6-31-16,0 0 0 0,11 1 21 15,-11-1-19-15,6 0 6 0,-6 0-5 0,10 0-3 16,-10 0-3-16,11 2 1 0,-11-2-6 16,10 5-7-16,-4-5 12 0,-2 3-17 0,-1 1 12 15,0-1-2-15,2 3 15 0,-5-2-25 16,3 2 9-16,-3 2 1 0,0 0-3 0,-3 0 3 15,-2 1-8-15,-1-1-7 0,-4 1-32 0,0 1-32 16,-4 1-11-16,1 1-61 0,-2-4-149 16,-4 1-386-16,-2 0-164 0,3-3 90 0,2-2 73 15,-2 1 45-15</inkml:trace>
  <inkml:trace contextRef="#ctx0" brushRef="#br0" timeOffset="15187.49">17173 5186 1046 0,'0'0'325'0,"0"0"-28"0,3-4-33 16,-3 4-41-16,0 0-21 0,0 0-18 0,0 0-10 15,0 0-30-15,0 0-4 0,0 0-14 0,0 0-19 16,0 19-14-16,-3-10 14 0,3 2-28 16,-3 2-7-16,3 0-3 0,-4 3-5 0,3 3-15 15,-2-1-3-15,0-1-18 0,0 2-18 16,2-1-51-16,-2-1-59 0,0 0-30 0,0-2-100 0,-5 2-108 15,12-3-484-15,-4-6 52 16,0 3 130-16,4-5 0 0</inkml:trace>
  <inkml:trace contextRef="#ctx0" brushRef="#br0" timeOffset="15671.34">17402 5267 852 0,'0'0'358'15,"0"-8"-25"-15,0 8-8 0,-1-8-69 0,1 8-31 16,-6-6-2-16,3 3-21 0,-5-3-28 16,2 5-20-16,-1 0-13 0,0-4-11 0,7 5-12 15,-17-1-28-15,10 1-16 0,-3 0-5 0,10 0-10 16,-14 4 7-16,4 0-4 0,3 2-16 15,-3-1-13-15,6 1-2 0,-2 2-29 0,2-1 11 16,-2 1-15-16,6 0-6 0,0-4-2 0,0 3 12 16,3-2-4-16,0-2-3 0,1 1 5 0,2-2-8 15,1 0 0-15,-7-2-2 16,14 0 0-16,-14 0-3 0,16-2 5 0,-8 0 13 16,-4-2-2-16,5 1-1 0,-5-1 11 0,2 0 10 15,-1 3 0-15,1-4 5 0,-2 3 26 16,2-3-26-16,-6 5 8 0,7-4-18 0,-4 0 15 15,-3 4-4-15,4-4-14 0,-4 4 18 0,4-6-10 16,-4 6 8-16,0 0-3 0,6-2 8 0,-6 2-8 16,0 0 0-16,0 0-20 0,0 0 15 15,0 0-8-15,0 0 3 0,7 8-15 0,-4-3 20 16,-3 1-15-16,0 2-8 0,3 3-29 0,-2 1 17 16,2 0-14-16,1 1-28 0,-1-1-48 15,1 3-39-15,-1 0-61 0,0 1-64 0,1-5-98 16,2 3-506-16,-2-2 87 0,3 0 71 15,0-6 59-15</inkml:trace>
  <inkml:trace contextRef="#ctx0" brushRef="#br0" timeOffset="16076.34">17730 5275 847 0,'0'0'269'15,"-3"-9"-26"-15,-1 4-10 0,4 5-6 16,-4-8-35-16,-2 5-15 0,2-1-29 0,-5 1-7 16,1 2-10-16,1 0-24 0,7 1-7 15,-17 0-10-15,4 1-26 0,3 2 5 0,0 2-21 16,2-2 6-16,-2 3 0 0,0 1-16 0,2-1 3 16,2 1-23-16,2 0-36 0,-2 2 18 15,3-1-10-15,2-2-5 0,-2 2-8 0,3-4-11 16,4 0 14-16,-4-4 2 0,6 9-2 0,-2-9 4 15,-4 0 14-15,14 1-3 0,-14-1-3 16,16-1 0-16,-9-1 13 0,1-2-7 0,-2 1 35 16,4-1-20-16,-3 0 5 0,0-2-8 0,0 2 18 15,0-2-5-15,-1 1 18 0,1 1 0 16,-3-2 8-16,3 5-8 0,-7 1-3 16,6-7-7-16,-3 4 20 0,-3 3-20 0,4-4-3 0,-4 4-13 15,3-4 8-15,-3 4-7 0,0 0 1 16,0 0-4-16,0 0 18 0,4 12-28 15,-5 0-6-15,-2 0 18 0,0 6 8 0,0 4-12 16,-1 3 1-16,-2 7-27 0,-1 2-23 0,-7 14-95 16,-10 4-226-16,11 2-460 0,-2 1 54 15,2-3 79-15,-5 1 64 0</inkml:trace>
  <inkml:trace contextRef="#ctx0" brushRef="#br0" timeOffset="18363.5">8152 6503 494 0,'0'0'222'16,"0"0"-37"-16,0 0-1 0,0 0-5 0,0 0-5 15,0 0-15-15,0 0-8 0,0 0-8 0,0 0 3 16,0 0-5-16,0 0-18 0,0 0-16 15,0-15-4-15,0 15-4 0,0 0-14 0,0 0 12 16,0 0-28-16,0 0-71 0,0 0-19 0,0 0 6 16,0 0-1-16,0 0 1 0,0 0 5 15,-15 12-18-15,12-9 10 0,3-3 23 16,-3 7 0-16,0-4-8 0,3-3-2 0,-4 10 8 16,4-5-11-16,0-5 3 0,-3 8-3 15,3-8-7-15,0 6 2 0,0-6 6 0,3 8-4 16,-3-8-9-16,3 3 12 0,-3-3-12 0,4 1 10 15,-4-1 17-15,9 0-12 0,-9 0 0 0,0 0 2 16,15-4-12-16,-9 2 0 0,1-2 15 16,-4 2 12-16,1-2-6 0,3 1-6 0,-7 3-11 15,7-7 27-15,-4 5-19 0,0-1 6 0,-3 3-11 16,1-7 26-16,2 2 25 0,-3 5-17 16,0 0 7-16,0-7 21 0,0 7-39 0,0 0 11 15,-4-4-13-15,4 4-11 0,0 0 21 0,-12-4-10 16,12 4-8-16,0 0 13 15,-15 4-10-15,15-4 10 0,-13 3-10 0,9-2-8 16,4-1 17-16,-10 5-27 0,6-3 13 0,4-2-6 16,-6 6 11-16,6-6-16 0,-7 2-17 0,7-2-1 15,0 6-30-15,0-6 10 0,0 0 5 16,0 0-5-16,0 0-13 0,0 0 36 0,13 3-36 16,-13-3 8-16,0 0-3 0,0 0 10 0,18-5 11 15,-18 5 7-15,6-5-9 0,-6 5 22 16,7-5 0-16,-7 5 8 0,3-2-5 0,-3 2 23 15,4-2-1-15,-4 2-22 0,0 0 28 0,0 0 0 16,0 0-3-16,0 0-7 0,0 0 23 16,0 0-42-16,-10-8 22 0,10 8-22 15,0 0 19-15,0 0-18 0,0 0 0 0,0 0-24 16,-14 8 6-16,14-8-69 0,-3 4-80 16,3-4-15-16,0 4-519 0,0-2 66 0</inkml:trace>
  <inkml:trace contextRef="#ctx0" brushRef="#br0" timeOffset="20116.87">8192 6488 268 0,'0'0'154'16,"3"-3"61"-16,-3 3-3 0,0 0 6 0,0 0-8 15,0 0-5-15,0 0 4 0,0 0-17 16,0 0-12-16,0 0-14 0,0 0-99 0,0 0-16 16,0 0 10-16,0 0 6 0,0 0-3 15,0 0-21-15,-13-3-9 0,13 3 9 16,0 0-12-16,-14 2-1 0,14-2 6 0,-16 0-8 16,8 1-5-16,-2 0 1 0,0 1-24 0,-1 2 12 15,-2-3 6-15,0 0 8 0,-1 3 79 16,0-1-18-16,-3 0-33 0,0 2 10 0,-1-1-16 15,1 1 1-15,-3 2-3 0,-1-4-21 0,1 4 14 16,0 0-3-16,-4 1-18 0,3-1 12 0,1-3-1 16,2 2-12-16,-2 2 6 0,3-5-7 15,-1 4-1-15,-2 0-5 0,3 1-7 0,0-4 7 16,0 3 8-16,-1 0-10 0,-2 1 2 0,3 0-15 16,-3 0 20-16,-1 0 21 15,0 1-28-15,-3-1 5 0,4 3-1 0,-4-3-4 16,0 2-13-16,4 1 8 0,-4-1-1 0,0-2 3 0,0 3 3 15,0-1-13-15,1 1 12 0,-2-1-4 16,1-1 0-16,0 1-11 0,1-2 10 16,-1 1 19-16,-1-1-19 0,1 2 4 0,0-3-4 15,1 1 1-15,-1-1-6 0,0 3 8 0,0-3-2 16,0 0-8-16,0 1 18 0,3 1-16 16,-2-2 11-16,6-2-3 0,-1 2 0 0,2-1-5 15,-2 1 5-15,2-4-5 0,1 4-8 0,2 1 6 16,-1-6 7-16,4 3 5 0,0-2 0 15,-1 3 6-15,1-5-3 0,0 2 10 0,0 2-3 16,6-3 11-16,-6-2 5 0,4 5 2 16,1-4-5-16,5-1 3 0,-13 4-18 0,7-1 8 15,6-3-1-15,-10 1-4 0,5 0 9 16,5-1-19-16,-10 2-4 0,10-2 24 0,-10 4-13 16,10-4-5-16,-6 2 10 0,6-2-16 0,-8 1 9 15,8-1 7-15,-9 1-21 0,9-1 11 0,0 0-15 16,-7 4 2-16,7-4 0 0,0 0 18 15,-11 0-13-15,11 0-18 0,0 0 13 0,-7 2 8 16,7-2-6-16,0 0 6 0,0 0-3 16,-9 0-3-16,9 0-4 0,0 0 4 15,0 0 4-15,0 0-9 0,0 0 0 0,0 0 3 0,0 0-7 16,-7 1-21-16,7-1-1 0,0 0-29 16,0 0-1-16,0 0-15 0,0 0-44 0,0 0-23 15,0 0-33-15,0 0-74 0,0 0 20 16,0 0-20-16,30-2-60 0,-30 2 68 0,10-1-11 15,-10 1 31-15,0 0 33 0,7-4 10 0,-7 4 70 16,6-1 22-16,-6 1 16 0,5-3 41 16,-5 3 49-16,3-4 4 0,-3 4 29 0,3-4 10 15,-3 4 0-15,0 0 20 0,1-7 21 0,-1 7 13 16,0 0-21-16,-1-8 3 0,1 8 3 0,0 0 7 16,-3-9-31-16,3 9 13 15,0-6 18-15,0 6-20 0,-3-2 2 0,3 2-5 16,-5-6-15-16,5 6-1 0,0 0 9 0,-3-2-11 15,3 2-13-15,0 0-7 0,-3-6 10 16,3 6-8-16,0 0-3 0,0 0-7 0,-10 0 5 16,10 0-7-16,0 0-11 0,-11 6-18 0,11-6 3 15,-10 6 13-15,7-4-14 0,-3 0 4 0,2 4 9 16,0-5-9-16,4-1-16 0,-7 8 7 16,1-7 4-16,6-1-14 0,-4 6 16 0,4-6-16 15,-3 3 3-15,3-3-15 0,-4 6 12 0,4-6-20 16,0 0 11-16,0 0 1 0,0 0-12 15,0 0 0-15,0 0-7 0,0 0 27 16,10 3 3-16,-10-3-15 0,0 0 2 0,0 0 0 0,0 0-2 16,15-10 4-16,-12 9 9 0,-3 1-3 15,3-6 5-15,-3 6-3 0,0 0 13 16,4-4 16-16,-4 4-11 0,0 0 8 0,3-6 0 16,-3 6-7-16,0 0 9 0,0 0-27 0,0 0 2 15,0 0 23-15,0 0-10 0,-10-5-16 16,10 5 3-16,0 0 10 0,0 0-12 0,0 0 2 15,-17 8 5-15,17-8 0 0,-4 5-5 0,4-5-3 16,-6 2-9-16,6-2-9 0,-1 6 8 0,1-6 1 16,0 0-9-16,0 7-4 15,0-7-6-15,0 0-5 0,0 0 21 0,11 1-11 16,-11-1 3-16,0 0 8 0,17-8-14 0,-11 6 9 16,1-2 5-16,-3 2 2 0,2-4 0 15,-1 3 5-15,-2-1 11 0,0 0-3 0,0-2-3 16,-3 6 6-16,1-7 17 0,-1 7-12 0,-1-4 7 15,1 4 8-15,-6-7-28 0,6 7 5 0,-8-2 5 16,8 2 8-16,-7-1-5 0,7 1 15 16,-12-4-36-16,12 4-5 0,0 0-12 0,-10 6-22 15,10-6-32-15,-2 8-54 0,2-8-93 0,-6 7-81 16,9-5-441-16,-3-2 60 0,11 2 55 16</inkml:trace>
  <inkml:trace contextRef="#ctx0" brushRef="#br0" timeOffset="21307">6872 6868 657 0,'0'0'200'15,"0"0"-8"-15,0 0-15 0,0 0-26 16,0-7 20-16,0 7-38 0,0 0 3 0,0 0-26 15,0 0 3-15,0 0-21 0,0 0-21 0,-16 0 9 16,16 0 2-16,0 0-36 0,-14 5 10 16,14-5-20-16,-10 2 2 0,3 1 1 0,-4 1-1 15,5-1-10-15,-4 1 5 0,2-1 21 0,-2 2-38 16,0-2-14-16,-4 4 29 0,4-3-3 16,-3 3-10-16,-4-1-3 0,3 2-10 0,-4 1 18 15,1-3-5-15,-3 2-10 0,-1 3 7 0,-2-4-9 16,3 2 1-16,-2 1 3 0,-2-3 8 15,0 4-5-15,1-3-8 0,-1 2 3 16,-4-3-18-16,1 6 12 0,-4-4 9 0,0 1 4 16,1-1-7-16,-1 1 2 0,0 2-8 0,0-3-4 15,-3 1 15-15,3-1-19 0,-2 4 6 16,2-3 6-16,0-1-14 0,0 1 13 0,0 4-13 16,-2-4 16-16,5-1-5 0,-3 4-3 0,0-3 7 15,4-2 6-15,0 0 8 0,3 1-19 16,0-1 1-16,0 0-1 0,0 0-4 0,0 0 9 15,4-3 6-15,-4 2 13 0,6-1-8 0,-2 1-13 16,0-3-5-16,2 1 10 0,1 2 8 16,-3-3-21-16,3 2 16 0,-1-3-26 15,-2 2 29-15,6 3-19 0,-3-6 1 0,1 5 7 16,5-4 0-16,-3-2 8 0,1 5-8 0,-2-1-5 16,3-3 10-16,-2 2-13 0,3 0 14 15,-2-1 4-15,-1 4-5 0,-2 0-2 0,1 0-11 16,2-3 9-16,-5 3-1 0,5-1-8 0,-4 2 3 15,3-4 5-15,-3 3-2 0,3 0-3 16,0 1 13-16,-2-4-3 0,5 2 5 0,1 1-10 16,0-5-15-16,-1 4 18 0,1-2-13 0,0 2 12 15,-1 0-7-15,2-4 8 0,2 5-5 16,0-4-11-16,-3 1 18 0,6-1-15 0,-2 2 0 16,2-3 10-16,-2-1-10 0,6-1 7 15,-8 7 11-15,8-7-26 0,-10 3 34 0,7-2-16 16,3-1 28-16,-7 4-17 0,7-4 17 15,-7 2-13-15,7-2 11 0,0 0-8 0,-4 1 13 16,4-1-26-16,0 0 21 0,-6 5-11 0,6-5-7 16,0 0 0-16,0 0 2 0,0 0-12 15,0 0 5-15,-7 1-3 0,7-1 8 0,0 0 4 16,0 0-6-16,0 0-11 0,0 0 7 0,0 0-12 16,-3 4-8-16,3-4-15 0,0 0-13 15,0 0-18-15,0 0-20 0,0 0 20 0,0 0-23 16,0 0-46-16,0 0-56 0,0 0-92 0,9 5-24 15,-9-5-486-15,7 2 59 0,-7-2 93 16</inkml:trace>
  <inkml:trace contextRef="#ctx0" brushRef="#br0" timeOffset="22028.87">5061 7525 622 0,'0'0'207'15,"-4"-4"8"-15,4 4-13 0,0 0-18 0,-7-3-7 16,7 3-34-16,0 0-7 0,0 0 20 0,0 0-41 16,0 0-20-16,-12 0 0 0,12 0-11 15,0 0-7-15,-8 6-10 0,8-6-11 0,-4 2-2 16,1 1-1-16,3-3-9 0,-6 7-8 16,3-2-3-16,3-5 0 0,-1 8-12 15,-2-6 7-15,3-2-15 0,-3 7 10 0,2-4 0 16,1-3-18-16,1 7 3 0,-1-7 7 0,3 7-23 15,-3-7 18-15,4 4-4 0,-4-4-17 16,3 4 9-16,-3-4 7 0,6 2-5 0,-6-2-15 16,0 0 12-16,0 0 13 0,0 0-7 0,18-6 12 15,-15 3-2-15,-3 3-21 0,3-8 16 0,-3 5 15 16,0 3-41-16,1-12 39 16,-2 9-4-16,1 3 1 0,-3-9-7 0,3 3 22 0,-4 3-20 15,1-3 0-15,-1 4 10 0,-2-3-11 16,2 3-1-16,4 2-1 0,-9-6-2 15,5 5-16-15,4 1-5 0,-11-2 21 0,11 2-6 16,-13 3 6-16,13-3-11 0,-10 5 3 0,3-4-7 16,3 3 14-16,4-4-14 0,-7 7-1 0,1-2 8 15,3-2-10-15,2 3 10 0,1-6-16 16,-3 8 19-16,3-5-3 0,0-3-3 0,0 7 11 16,0-7-23-16,3 5 10 0,-3-5-6 0,0 0 6 15,0 0-13-15,0 0 8 0,21-8 0 16,-14 2 12-16,0 1 6 0,2 1-18 0,-2-2 7 15,-3-1 1-15,3 3 2 0,-3-3 7 0,2 0-1 16,-3 4-6-16,0-2 7 16,-2 1 9-16,2-3 12 0,-3 7-8 0,0-9 16 15,0 5-21-15,0 4 8 0,-3-5-17 0,3 5 22 16,-4-6-18-16,4 6-13 0,0 0 14 0,0 0-11 16,0 0 0-16,0 0-3 0,-21 7 6 15,18-4-1-15,3-3-12 0,-6 5 13 0,5-2-16 16,-2 3 10-16,3-6 1 0,-3 8-6 0,3-8-5 15,3 4-20-15,-3-4 5 0,3 7-8 16,-3-7 10-16,4 4 16 0,-4-4-13 0,10 0-8 16,-10 0-2-16,11-5 7 0,-5 3 8 0,-6 2-2 15,10-7 12-15,-6 6 6 16,0-5-6-16,-4 6 21 0,3-8 5 0,-3 5 0 16,0 3-3-16,0-7 11 0,0 7-11 0,-3-5 13 15,3 5-12-15,-4-4-19 0,4 4-5 0,0 0-28 16,0 0-71-16,-24 11-241 0,18-4-446 15,1 1 62-15,-2-1 105 0</inkml:trace>
  <inkml:trace contextRef="#ctx0" brushRef="#br0" timeOffset="26099.45">3735 2585 916 0,'0'0'312'0,"-4"-6"-20"15,-3 4-39-15,1-2 8 0,2 2-33 0,4 2-33 16,-21-1-26-16,7 2-3 0,-5 1-2 16,-3 4-31-16,-2 3-18 0,-3 1-10 0,-4 5-84 15,-9 8-16-15,5-1 5 0,1 3 28 0,0 2-17 16,3 1 2-16,7-3-15 0,8 0-1 15,-2-3 14-15,4 1-6 0,4-3 6 0,4 2-16 16,3-6 2-16,2 1 6 0,1-4-13 0,4 4 28 16,5-5-28-16,3-1 8 15,1-2 2-15,5-2 16 0,1-1-41 0,2-3 32 16,3-3-14-16,3 0 2 0,0-1 0 0,0-3 16 16,1 0-19-16,-1 2-4 0,-6-3-6 15,-1 2 3-15,-2 0 5 0,2 0 2 0,-9 2-14 16,3-1 7-16,-4 0 20 0,0 0-2 0,-1 2-13 15,-1-1-13-15,-8 1-15 0,13 0-16 16,-13 0-17-16,10-1-24 0,-10 1-30 0,8 4-74 16,-5-2-67-16,-3-2-41 0,7 6-502 0,-1-4 77 15,-6-2 116-15</inkml:trace>
  <inkml:trace contextRef="#ctx0" brushRef="#br0" timeOffset="26351.55">4127 2848 901 0,'0'0'343'16,"0"0"-41"-16,-2-7-21 0,2 7-38 16,0 0 16-16,0 0-60 0,0 0-1 0,0 0-42 15,0-6-16-15,0 6 9 0,0 0-42 0,6-2 4 16,-6 2-22-16,10-2 3 0,-3 0-15 0,3 1 0 15,0-1-11-15,2 1-17 16,4-1-3-16,2-1-10 0,1-1-36 0,2 1-28 16,0 1-36-16,6-1-77 0,-4-1-197 0,5 2-540 15,3-2 87-15,-1 1 75 0,1-1 81 16</inkml:trace>
  <inkml:trace contextRef="#ctx0" brushRef="#br0" timeOffset="26900.93">5248 2451 711 0,'0'-5'292'16,"-3"0"-16"-16,3 5-38 0,-7-8-5 0,4 4-36 16,-3 1-7-16,-1 2-34 0,-4 1-5 15,-2 0-33-15,-2 2-18 0,-1 4-11 0,-1-1-4 16,0 2 4-16,0 1-15 0,0 2-17 15,-1 2-11-15,1-1 10 0,1-1-10 0,5 2-12 16,-3 0-11-16,4 1-8 0,0-1 0 16,2-1 6-16,5 0-3 0,-3-1-3 0,3 1 13 15,3-3-18-15,-1 0-2 0,2 1 0 0,2-1 7 16,3 0 11-16,-2 1-24 0,6-1 16 16,-2-2-5-16,4 2-13 0,-1-1 0 0,0 1-5 15,2 0 20-15,1-3-12 0,-1 3 2 16,1-2-13-16,-4 0 18 0,0-1-20 15,1 1 18-15,-1 0-11 0,-4-2-7 0,1 2 18 0,1 0-8 16,-2-1 13-16,-5 2-6 0,1 1 16 16,-4 0-15-16,-2 2 10 0,-3 0 15 0,-3 2-30 15,-1 0-13-15,-3 1 2 0,-2-1-13 16,-2 1 11-16,2-1-5 0,-5 0-21 0,7-4 3 16,0-2-1-16,-2 0-30 0,5-1-74 0,1-2-143 15,4-2-554-15,2 1 72 0,4-2 95 16,0 0 62-16</inkml:trace>
  <inkml:trace contextRef="#ctx0" brushRef="#br0" timeOffset="27215.37">5659 2483 726 0,'0'0'292'16,"-3"-8"-51"-16,0 4-8 0,3 4-16 16,-8-4-2-16,5 1-43 0,3 3 7 0,-13-3-41 15,6 3 1-15,7 0-19 0,-18 6-25 0,5-2 22 16,-1 3-27-16,-2 3-8 0,1 2-16 0,-1 1 14 16,1 2-24-16,2 3-2 0,2-1-6 15,1 3-9-15,1 0-6 0,5-2-7 0,0 0 4 16,1 1-9-16,6 0 10 0,4-1-31 15,0 1-23-15,0 0-21 0,10-6-7 16,-3 4-26-16,6-9-94 0,0 2-52 0,1-3-120 16,6-4-448-16,-2 1 43 0,2-4 170 0</inkml:trace>
  <inkml:trace contextRef="#ctx0" brushRef="#br0" timeOffset="27637.49">5953 2728 895 0,'-4'-3'302'0,"4"3"-15"16,0 0-28-16,-6-2-32 0,6 2-6 0,0 0-35 15,0 0-9-15,-7 10-28 0,4-7-11 0,3-3-26 16,-3 9-7-16,3-6-7 0,0-3-4 16,0 10-12-16,-1-5-5 0,2-1 0 0,-1-4-13 15,0 9-5-15,3-6 7 0,-3-3-20 0,0 6-10 16,0-6-8-16,3 3-2 0,-3-3 7 0,0 0 11 15,0 0-14-15,13-9 1 0,-9 3-10 16,4-6-1-16,1-1 1 0,-2-2-1 0,0-5 0 16,3 1-2-16,0-5 11 0,0-4-12 0,-2-1 27 15,2 7-21-15,-3-3 0 0,2 3-13 16,-4-1 31-16,1 3-13 0,1 5-7 16,-3 0-6-16,2 2 19 0,-3 1-11 0,1 2 20 15,0 2-12-15,-4 1-24 0,3 0-4 0,0 4 10 16,1 0-16-16,-4 3 6 0,0 0 15 15,0 0-16-15,24 11-20 0,-18-4 47 0,4 5-22 16,1 2-2-16,-1 3 6 0,0 2-6 0,4 1 2 16,-3-1 19-16,3 5-36 0,-1 0-3 15,0 1-5-15,2 1-13 0,-3-1-17 0,-1-5-42 16,-4 4-97-16,0-3-112 0,0 1-633 0,0-4 98 16,-4-1 109-16,0-4 78 15,1-3 14-15</inkml:trace>
  <inkml:trace contextRef="#ctx0" brushRef="#br0" timeOffset="27828.97">6090 2713 778 0,'0'0'279'0,"0"0"0"15,-6-5-46-15,6 5-26 0,0 0-28 16,0 0-13-16,-1-6-7 0,1 6-18 0,0 0-31 15,17-4 0-15,-3 2-18 0,-1 1-10 16,5-5-23-16,-4 6-54 0,9-3-56 0,-3 0-34 16,5-3-40-16,2 0-123 0,-3 1-21 15,0-1-299-15,0-2-108 0,3 1 90 0</inkml:trace>
  <inkml:trace contextRef="#ctx0" brushRef="#br0" timeOffset="28044.36">6571 2535 499 0,'11'-12'297'15,"-4"2"-31"-15,-1-2-72 0,1 2-7 0,-6 2-13 16,3 2 64-16,-1-1-74 0,0 0 2 0,-3 2 9 15,3 0-1-15,-2-2-29 0,2 3-14 16,-3 4-29-16,0-7-9 0,0 7-17 0,3-6-1 16,-3 6 7-16,0 0-31 0,0 0 2 15,0 0-1-15,0 0-6 0,7 15-10 16,-4-6 10-16,-3 4-13 0,3-1-20 0,-3 6 2 16,0-1-15-16,0 3-8 0,0-1-17 0,0 0-34 15,0 1-15-15,-3 5-105 0,0-2 2 16,-1-2-74-16,1-2-343 0,3-2-171 0,-3-3 79 15,3-3 77-15</inkml:trace>
  <inkml:trace contextRef="#ctx0" brushRef="#br0" timeOffset="28247.04">6640 2563 714 0,'4'-17'261'0,"-1"7"5"16,-3 1-51-16,1 2-10 0,-1 0-18 15,0 2-6-15,2 0-4 0,-2 5-29 0,1-7-25 16,-1 7-5-16,6-2 15 0,-6 2-5 15,7 0-41-15,-7 0-15 0,14 2-3 0,-8 3 0 16,2 2-8-16,2-2-7 0,3 2 3 0,0 0-4 16,2 2-14-16,-2 1-16 0,2 2 10 0,1-1-20 15,2-1-18-15,-2 3-39 0,1-3-79 16,-6 1-69-16,0-3-143 0,5-1-482 0,-2-4 62 16,-4 1 131-16</inkml:trace>
  <inkml:trace contextRef="#ctx0" brushRef="#br0" timeOffset="28435.99">6986 2369 826 0,'-1'-8'290'0,"-1"1"-42"15,1 3-2-15,1 4-16 0,-3-6-20 0,-1 1-11 16,4 5-30-16,0 0-12 0,-3-4-19 16,3 4-15-16,0 0 2 0,0 0-23 0,-7 16-7 15,3-4-26-15,1 6 3 0,0 5-6 0,-1 6-12 16,1 4-10-16,-4 3-37 0,-3 12-22 15,0 4-218-15,2 4-635 0,1-3 65 0,1-1 135 16,-4-2 53-16</inkml:trace>
  <inkml:trace contextRef="#ctx0" brushRef="#br0" timeOffset="30792.94">5013 7486 719 0,'0'0'256'0,"0"0"-57"0,0-4-86 0,0 4 43 0,0 0-33 16,0 0-5-16,0 0 17 0,0 0 1 15,0 0-23-15,0 0 10 0,0 0-29 16,0 0-4-16,0 0 5 0,0 0-44 0,0 0 18 16,0 0 13-16,-7-4-23 0,7 4-6 0,0 0 1 15,0 0-8-15,0 0 0 0,0 0-10 16,-10 0 8-16,10 0-14 0,0 0 14 0,0 0-16 15,0 0 0-15,-14 1 3 0,14-1 5 0,-14 4-13 16,7-4 2-16,1 3-19 0,-4 1 14 16,-1-2-10-16,1 2-7 0,0 0-11 0,-1-1 21 15,-2 1 0-15,-1-1 12 0,1 3-14 0,-1-4-6 16,0 5 20-16,-3-4-9 0,3 2-19 16,-3 2 8-16,0-4-10 0,-3 4 8 0,3-3-3 15,-4 3 5-15,0-1-5 0,-2 2 15 16,2-1-17-16,0-3 32 0,-2 4-32 0,3-2 4 15,-1 2-4-15,0 0-3 0,1-3 7 16,2 2-7-16,-1-2 2 0,1 2-2 0,0-3 10 16,2 3-5-16,-2 0 13 0,-1 0-23 0,1-3 20 15,1 3-7-15,-4 0-3 0,-2 3 5 16,2-3-5-16,1 1-13 0,-4 2 13 0,0-3 0 16,3 1 0-16,-2 2-5 0,-1-3 0 0,3 1-3 15,0 2 16-15,-3-3 0 0,1 1-11 16,1 0 11-16,0 1-8 0,4-3 2 15,-3-1-4-15,1 5 4 0,-1-3 16 0,0 1-23 0,5-1 3 16,-2 0 14-16,-1 1-1 0,1-1-9 16,2-3-7-16,1 2 2 0,-1 1-4 15,1-3-6-15,-1 3 21 0,2-1 2 0,0-2-20 16,1 1 10-16,2-2 2 0,1 4-7 0,-1-4-3 16,-2 2 14-16,2 0-9 0,1-3 0 15,1 5 34-15,-1-4-41 0,2-2 18 0,1 4-6 16,0-3-7-16,1 0-3 0,-2 2 11 0,2-3 2 15,-1 2-10-15,0 1 5 0,0-1 5 16,0-3 0-16,1 3 13 0,2 1-5 0,4-4-5 16,-12 1-1-16,7 4-4 0,5-5-19 15,-7 2 16-15,7-2-10 0,-9 2 28 0,9-2-15 16,-7 1 7-16,7-1 8 0,0 0-8 16,-5 4 8-16,5-4 5 0,0 0-5 0,0 0-3 15,-6 3-2-15,6-3-18 0,0 0 2 0,0 0 3 16,0 0 5-16,0 0 3 0,0 0-16 15,0 0-4-15,0 0-9 0,0 0-12 0,0 0 2 16,0 0-7-16,18-10 10 0,-18 10 2 0,6-2-2 16,-6 2 2-16,6-5 24 0,-6 5-26 15,0 0 7-15,7-2 8 0,-7 2-2 0,2-6 5 16,-2 6-1-16,3-7 4 0,-3 7-1 16,3-5 11-16,-3 0 20 0,0 5-8 0,0 0 31 15,0-8-7-15,0 8-14 0,0-7-2 0,0 7 8 16,-4-3-8-16,4 3 10 0,-4-5-17 15,4 5 12-15,-3-3 0 0,3 3-13 0,-6-4 19 16,6 4 1-16,0 0-24 0,0 0 12 16,0 0-5-16,-20 4-18 0,15-1 15 0,2 2-10 15,-3-2-2-15,2 4 9 0,-2 0 4 0,2-4-26 16,-1 5 15-16,2-1 2 0,0 0 4 16,0 1-24-16,3-1 13 0,-3-4-10 0,3 4 25 15,-1-1-18-15,2-1 1 0,-1 2 15 0,0-7-34 16,3 7 1-16,0-6 22 0,0 4-17 15,-3-5-3-15,11 2 10 0,-11-2 18 0,13-5-33 16,-6 3 13-16,1 0-8 0,-2-4 0 0,1 3 13 16,-3-4 10-16,2 2-17 0,-1 1 6 15,-2-2 4-15,0-1-6 0,0 3 18 16,0-2-4-16,-3 1-12 0,0 5 12 0,0-10 11 16,0 7-19-16,0 3-1 0,-3-7 24 0,-3 6-26 15,6 1 7-15,-8-4 3 0,8 4-15 16,-10-2 2-16,10 2 16 0,-13 5-16 0,5-4 6 15,2 0-3-15,-1 1-3 0,1 3 6 0,2-2 2 16,-3 2-3-16,3-3 3 0,-2 5 3 16,6-7-9-16,-4 6 6 0,1-2 3 0,3 1-8 15,0-5 5-15,-3 6-5 0,3-6-3 16,0 0-7-16,3 7 15 0,0-3-13 0,-3-4 3 0,0 0 20 16,13 0-20-16,-13 0 5 15,0 0 12-15,15-6-12 0,-9 5 10 0,-3-3-7 16,-3 4-3-16,10-5 12 0,-8 0-4 0,1 2-8 15,-3 3 2-15,3-5 16 0,-3 5-8 16,3-4 3-16,-3 4-6 0,0-6 1 0,0 6 10 16,0 0-8-16,-6-7-5 0,6 7 15 0,0 0 8 15,-11 0-28-15,11 0-5 0,-10 7 20 16,10-7-23-16,-7 6 8 0,4-4 0 16,-2 4 5-16,2-2-5 0,3 3 0 0,-3-1-6 0,3-4-14 15,0-2 10-15,0 10-16 0,0-3-10 0,0-7 20 16,3 7-25-16,-3-1 3 15,5-4 33-15,-5-2-29 0,0 0-7 0,10 0 20 16,-10 0-12-16,0 0 7 0,13-1 8 0,-13 1-2 16,6-6-1-16,-6 6 6 0,5-8 20 15,-5 6-5-15,0 2 7 0,0-8 11 0,0 8-3 16,0-8 8-16,-3 2 15 0,3 6-4 0,-5-8 6 16,2 5-4-16,3 3-8 0,-7-5 0 15,1 3-18-15,6 2-25 0,-10 0-19 0,10 0-96 16,-15 7-242-16,6 1-442 0,1-3 62 0,1 0 89 15</inkml:trace>
  <inkml:trace contextRef="#ctx0" brushRef="#br0" timeOffset="39015.28">3515 8018 271 0,'0'0'84'0,"0"0"29"0,-3-7-11 15,3 7-63-15,0 0-9 0,0 0-1 0,0 0-4 16,0 0 16-16,0 0-8 0,0 0 83 0,0 0 1 16,0-5-9-16,0 5-19 0,0 0-2 15,0 0-7-15,0 0 2 0,0 0-41 0,0 0 25 16,0 0-9-16,0 0 4 0,0 0-18 0,0 0 9 16,0 0-19-16,0 0 23 0,-3-5-17 15,3 5-11-15,0 0 28 0,0 0-12 0,0 0-6 16,0 0-7-16,0 0-1 0,0 0 1 0,0 0-5 15,0 0-1-15,0 0 37 16,0 0-49-16,0 0 22 0,0 0 1 0,0 0-61 16,0 0 17-16,0 0-15 0,0 0 8 0,0 0 7 15,0 0-10-15,0 0 5 0,0 0 8 0,0 0 5 16,0 0 3-16,13 10 12 0,-13-10-23 16,8 4 24-16,-8-4-16 0,6 3 15 0,-6-3 13 15,4 1-10-15,-4-1-3 0,7 6 19 0,-1-5-19 16,-6-1 3-16,11 6 0 0,-5-5-10 15,-2 2 10-15,2 2-11 0,1-3 24 0,1 1 2 16,1 1 1-16,1-3 4 0,1 4-7 0,-1-3 4 16,0 0-6-16,1-1 6 15,-1 6-12-15,3-7-7 0,-1 3 9 0,0 0 1 0,2-2-8 16,-3 0-5-16,6 4 0 0,-4-3 10 16,-2 0 18-16,6-1-31 0,-4 4 3 15,4-3-1-15,-3 1 9 0,4 1-19 0,-2-3-12 16,2 4 5-16,-1-3 10 0,-4 0 5 0,1-1-12 15,3 4-1-15,0-3 16 0,0 1 31 0,0 1-32 16,0-3-22-16,0 4 28 0,0-3-13 16,1 0 5-16,-1 3-10 0,3-2 11 0,-2-2-6 15,-1 4 10-15,3-3 11 0,-3 3-3 0,3-3-16 16,1 1 6-16,-4 1-10 16,1-1 2-16,3 0 5 0,-2 2-5 0,2 0-7 15,3-3 17-15,-4 5-10 0,4-4-2 0,0 3 4 16,1-2-1-16,2 1 9 0,-4-2-25 15,4 4 12-15,-3-1 6 0,1-4-5 0,-1 5 12 16,2-3-18-16,-2 2 21 0,0 0-15 0,1-4-1 16,2 5 1-16,-4-3-1 0,2 2-9 0,2-3 22 15,-3 2-12-15,0 1 7 0,0-2-5 16,6 3-2-16,-6-6-11 0,4 5 3 0,2 0 5 16,-2-2 7-16,3 1-7 0,-3-2 6 0,2 3-6 15,1-4 0-15,0 4 7 0,-1-2 4 16,4 1-14-16,-3-2 29 0,0 2-34 15,0-3 5-15,-1 3 8 0,1-3-10 0,0 2 13 16,0 0-5-16,-1-2 12 0,1 4-7 16,-3-5 12-16,0 2-35 0,2 0 22 0,-2-1-12 15,2 1 13-15,-2 1 12 0,-2-3-17 0,1 1 5 16,1-1-6-16,0 1 1 0,2 2-1 0,-2-4-4 16,3 1 9-16,-1-1 9 0,1 0-21 15,-4 2 15-15,1 1-15 0,0-3 5 0,2 1 5 16,-6-1-5-16,3 0 5 0,1 1-13 0,-1-1 14 15,0 0 1-15,-3 0-2 0,7 2 8 16,-7-1 5-16,0 0-15 0,0-1 7 0,3 0-20 16,-3 3 7-16,1-2 3 0,1 1 3 15,1-2 4-15,1 0-4 0,-4 1-8 0,3 1 12 16,-2 1-7-16,5-2 23 0,-2 0-30 0,1 1 7 16,2 1-3-16,-3-1 6 0,2-2 4 15,1 3-22-15,0 1 13 0,-3-3-6 0,3 1 13 16,2-1 8-16,-2 1-16 0,0 2-10 15,0-4 21-15,0 1 2 0,2 4-5 0,-2-4 1 16,4 0-12-16,-4 1 9 0,0-1 5 0,-1 0-11 16,1 3 1-16,0-2 12 0,0-2-8 15,-4 1 3-15,3 4-5 0,1-4 11 0,-3 0-6 16,2-1 0-16,-2 5-13 0,2-4-2 0,1 0 18 16,-3 2 5-16,3 1-16 0,2-1 0 15,-2-3-2-15,3 3 8 0,0 1 2 16,-3-3-26-16,8 4 21 0,1-3-7 0,-9 1 12 15,3 1 0-15,0-1-5 0,0-3 5 0,0 3-13 16,-3 1 11-16,4-3-3 0,-4 4 18 16,3-3-26-16,0 1 3 0,0 1-3 0,3-1 6 15,1 0 10-15,0 1-6 0,0-3 3 0,2 5 0 16,-2-3-15-16,-7-1 2 0,2 4 11 16,-1-6-11-16,9 3 8 0,-10 1-2 0,3-3 15 15,-3 4-13-15,3-3-8 0,6 0-2 0,-9 3 20 16,3-2-2-16,1-3-8 0,-4 4-6 0,3-1 14 15,-3-2-8-15,3 1 0 16,0 2 3-16,-3-3 17 0,3 2-4 0,-3-2-11 16,3 3-10-16,0-2 2 0,0-2-7 0,0 1 10 15,8 2-3-15,-1-1 13 0,-1-1-15 16,2 0-7-16,-2 1 19 0,1 1-7 0,1-1-5 16,-1 0 15-16,2-1-7 0,-1-1-6 0,-4 4 6 15,3-3 5-15,0 1-6 0,-4-1 6 16,-3 2-18-16,0 0 15 0,4-2-10 0,-3-1 12 15,-4 2 1-15,3 2-6 0,-3-3-7 0,3 2 3 16,0 1-1-16,0-1 1 0,0-3 12 0,3 4-10 16,2-1-5-16,1-2 2 15,1 1 6-15,-3 1-6 0,3-1 21 0,0 0-15 16,-1 0 17-16,-4 4-33 0,4-5 16 0,-9 4-11 0,7-3 8 16,-5 0 5-16,1 3-20 15,-3-3 7-15,4 3 21 0,-2-2-18 0,2-2 23 16,-4 4-8-16,0-3-18 0,0 3 8 0,3-3 0 15,-3 1-7-15,3 2 4 0,3-3-2 16,0 4 23-16,1-4-21 0,-7 3 1 0,7-3-3 16,-4 2 5-16,3 0 7 0,1-2-24 0,-1 4 32 15,-2-5-25-15,3 5 7 0,-4-4 8 0,3 1-12 16,-6 2 14-16,6-3-20 16,-3 4 29-16,-3-4-14 0,0 3 6 0,0-3-11 0,-1 2 3 15,5 2 11-15,-4-5-1 0,-4 5-7 0,8-5-11 16,-4 4 0-16,0-3 8 15,2 1-5-15,5 2 0 0,-1-3 13 0,1 2-14 16,0-1 6-16,-1 0 16 0,4 1-37 0,-4-1 14 16,2 2-1-16,1-2 8 0,-2-2-5 0,0 4 13 15,-4-4-11-15,7 0 6 0,-4 5-1 16,1-3-10-16,-7-1 1 0,3 4 14 0,-3-6 6 16,2 6-13-16,-2-5 8 0,4 0-13 0,-4 5 7 15,3-3 11-15,-3 2-3 0,3-2-7 16,3-2-11-16,1 5 1 0,3-3-1 0,-3 2 8 15,2-2 5-15,-2 2-10 0,4-3 7 16,-2 2-14-16,-2-1 12 0,2 0 15 16,2 2-12-16,-5-2-9 0,1 1 1 0,-1-1 8 15,2 1-8-15,-8-1 10 0,6 0-8 0,-3 2 3 16,-3-3-5-16,9 4 5 0,-9-4-10 0,7 4 15 16,0-4-5-16,2 3 8 0,-2-3-11 15,3 1-2-15,-3 2 8 0,0-3 9 0,2 2-17 16,2-1 3-16,-2 0-11 0,-2 2 23 0,3-3 0 15,-3 3-15-15,-1-2 21 0,-3-2-34 16,4 5 36-16,0-5-18 0,-1 6 2 16,-6-5 1-16,0 4-3 0,3-4-8 0,0 4 8 0,0-4 8 15,1 3-16-15,-2-1 3 0,-2 1 5 16,4-2-8-16,-4 3 13 0,0-4 6 16,0 4-24-16,2-3 15 0,-2 2 9 0,0-2-22 15,0 3 6-15,0-4 8 0,-1 4-8 0,1-5 5 16,0 6 13-16,-3-4-13 0,2 3-3 15,1-4 0-15,-5 4 16 0,2-3-15 0,-1 2 17 16,1-2-23-16,-1 1 1 0,-3 0-1 0,1 1 11 16,-5-3 7-16,3 2-10 0,-2 2 2 15,2-5-20-15,-2 5 18 0,3-5 3 0,1 5-3 16,2-2-5-16,-4 1 5 0,5-3-3 16,-4 4-9-16,0-4 19 0,3 3-4 0,-3-3-11 15,0 2 18-15,3 2-7 0,-2-2-1 16,2-1-12-16,0 0 3 0,-3 2 24 0,3-2-27 15,-3 4 5-15,1-6 5 0,2 5-5 0,-3-5 8 16,2 5 4-16,-1-5-4 0,2 6 17 16,-6-4-15-16,6-2-5 0,-4 5-2 0,2-5 4 15,-1 4 4-15,0-3-4 0,0 1 1 0,-1 4 4 16,-2-7 4-16,0 6-6 0,-1-5-16 0,1 2 14 16,0 2-13-16,-2-2-3 0,2 1 8 15,-3-1-5-15,1-2 17 0,-1 4 1 0,-1-3-11 16,3 0-4-16,-2 2 22 0,-1-1-25 15,0-1 5-15,0 2 7 0,0-2-15 0,0 4 21 16,3-5-8-16,-6 2 10 0,3 1-7 0,1-1-16 16,-1-1 0-16,0 4 8 0,-1-5-2 15,-1 4 22-15,1-4-7 0,2 0-3 0,-2 5 0 16,-1-3-5-16,-2-1 0 0,4 2-3 16,-3-2-7-16,0-1 15 0,2 4-2 0,-2-4-6 15,0 0 1-15,-4 1 9 0,4 2-9 0,-1-3 4 16,-2 1 1-16,-1 0-16 0,3 2 5 15,-2-2 11-15,-1-2-1 0,0 4-7 0,1-2 5 16,-1-1 0-16,-4 0 16 0,5-1-21 0,-4 2 5 16,3 1-6-16,-3-2 22 15,3 0-16-15,-3-1-5 0,-7 0-3 0,13 3 13 16,-8-3-13-16,-5 0 3 0,13 1 3 0,-13-1-3 16,10 3 5-16,-10-3 2 0,10 3-7 0,-10-3 0 15,7 0 41-15,-7 0-18 0,7 0-21 16,-7 0 24-16,0 0-21 0,13 0-8 0,-13 0 18 15,14 0 11-15,-4-2-19 0,-2 1-4 0,2 1-3 16,-3-3-3-16,7 2 18 0,-5 0-10 16,1-1-2-16,0 2 7 0,-2-1-18 15,5 0 10-15,-3-2 1 0,1 1-8 0,2 2 15 0,-2-1-3 16,2 1 1-16,-3-1-1 0,1 1 1 0,-4-2 7 16,3-1 0-16,1 2-7 0,-1 1-16 15,0 0 8-15,0 0 2 0,-10 0 3 16,11 0 0-16,-11 0-5 0,13-2 18 0,-6 2-13 0,-7 0-5 15,10 0 5-15,-10 0-3 16,0 0 14-16,13-1-9 0,-13 1 1 0,11 0 10 16,-11 0-3-16,13-3-23 0,-13 3 3 0,10 0 2 15,-10 0 16-15,0 0-13 0,12 0 0 16,-12 0 2-16,9-1 0 0,-9 1 9 0,0 0-12 16,10 0 17-16,-10 0-9 0,8-1-2 0,-8 1 0 15,0 0-7-15,0 0-1 0,13-2 3 0,-13 2 18 16,0 0-6-16,0 0 4 0,0 0-17 15,10 0 6-15,-10 0 3 0,0 0-3 16,0 0 5-16,0 0-7 0,0 0-6 0,0 0 8 0,0 0-8 16,11 0 16-16,-11 0 2 15,0 0-15-15,0 0 8 0,0 0-9 0,0 0 14 16,0 0 2-16,0 0-7 0,0 0 5 0,0 0-14 16,0 0 4-16,0 0 76 0,0 0-20 0,0 0 7 15,0 0 3-15,0 0 8 0,0 0-23 16,0 0 15-16,0 0-16 0,0 0 11 0,0 0-13 15,0 0-10-15,0 0-3 0,0 0 3 0,0 0-21 16,0 0 1-16,0 0 4 16,0 0-17-16,0 0 12 0,0 0-2 0,0 0-5 15,0 0-1-15,0 0 9 0,0 0-1 0,0 0-15 16,0 0 3-16,0 0 15 0,0 0-21 0,0 0 6 16,0 0 4-16,0 0-12 0,0 0 3 15,0 0-4-15,0 0-4 0,0 0 8 0,0 0-6 16,0 0 5-16,0 0-2 0,0 0 0 0,0 0 15 15,0 0-12-15,0 0-1 0,0 0 11 16,0 0-13-16,0 0 7 0,0 0 1 0,0 0-6 16,0 0-2-16,0 0 10 0,0 0 1 0,0 0-4 15,0 0 1-15,0 0 7 0,0 0-13 0,0 0-2 16,0 0 21-16,0 0-19 0,0 0 3 16,0 0 8-16,0 0-11 0,0 0 3 0,0 0 8 15,0 0-6-15,0 0 6 0,0 0-3 16,0 0 13-16,0 0-15 0,0 0-3 0,0 0 20 15,0 0-25-15,0 0 31 0,0 0-29 16,0 0 3-16,0 0-5 0,0 0-8 0,0 0 8 16,0 0-5-16,0 0 0 0,0 0 10 0,0 0-8 15,0 0-2-15,0 0 10 0,0 0-11 16,0 0-4-16,-21 10 10 0,21-10-21 0,-3 7 16 16,0-6 2-16,3-1-12 0,-1 10 15 0,-2-3-13 15,3-1 13-15,0-4-3 0,0 5 0 0,-3-3 11 16,3-4 2-16,0 13-20 0,0-12 10 15,0 6-3-15,3-3-10 0,-3-4 10 16,3 10-2-16,-2-6 2 0,2-2-4 0,-3-2 1 16,3 7-4-16,0-4 5 0,1 0 0 15,-4-3-6-15,7 3 3 0,-7-3 6 0,7 3-19 16,-7-3 31-16,0 0 0 0,0 0-2 0,0 0-8 16,13-4 23-16,-10-1-21 0,-3 5-2 0,1-7-3 15,-1 2 11-15,0-2-1 0,3 4-7 16,-3 3 18-16,-3-13-3 0,2 10-7 0,-2-4-3 15,-3 4 8-15,2-4 2 0,1 2-5 0,-4 2 0 16,0-3-5-16,0 5 5 0,0-2-18 16,-2-1 8-16,1 1 0 0,1 2-3 15,1-3 6-15,6 4 4 0,-13-2-7 0,13 2-2 0,-12 0 4 16,12 0 6-16,-9 5-19 0,9-5 16 16,-11 4 11-16,8 1-24 0,2-2 5 15,1-3-2-15,-3 7-8 0,3-7 3 0,0 8 2 16,0-8 0-16,3 8 10 0,1-6-14 0,3-1 4 15,-3 5 5-15,-4-6 3 0,10 1 0 16,-1-1 0-16,-1 2-16 0,-8-2 16 0,13 0 3 16,-13 0-6-16,15-2-5 0,-6 2 13 0,-9 0-5 15,10-1-5-15,-6 0-1 0,3-4 6 0,-7 5 3 16,7-4 7-16,-7-1 8 0,0 5-13 16,3-9 10-16,-3 9-2 0,0-4-1 0,0 4 9 15,0 0-14-15,-6-7-4 0,3 3 9 16,3 4-12-16,-8-3 8 0,8 3-8 15,0 0 2-15,-13-1-5 0,13 1 11 0,0 0 7 16,-10 3-15-16,10-3 5 0,-8 5-10 0,8-5 7 16,-7 7 8-16,7-4-17 0,-3 0-9 0,3-3 8 15,0 7 3-15,0-7-10 0,3 8 4 16,-2-4 1-16,-1-4 5 0,6 4-13 0,1-2 17 16,-3 2 4-16,-4-4-13 0,10 1-1 0,-10-1 21 15,10 0-10-15,-10 0 3 0,0 0-1 16,14-5-2-16,-14 5-5 0,7-3 5 0,-4 2 2 15,-3 1 3-15,3-6 0 0,-3 6 0 0,4-6 3 16,-4 6-3-16,0-6 0 0,0 6 10 16,0-6 5-16,0 6-5 0,-4-6-20 15,4 6 8-15,0 0 2 0,-6-3-11 0,6 3 11 16,0 0-5-16,0 0 0 0,0 0 0 0,-10 0-10 16,10 0-1-16,0 0 11 0,0 0-10 0,0 0 15 15,0 0-46-15,-3 9 13 0,3-9-3 16,0 0-8-16,0 0-2 0,0 0 13 0,16 0-8 15,-16 0 15-15,10 0-2 0,-10 0 8 0,11-3 2 16,-11 3 5-16,6-6 3 0,-2 2-6 16,-4 4 21-16,6-6 3 0,-6 1 2 0,0 5 6 15,3-8-3-15,-3 8 7 0,-3-7-2 0,3 7 2 16,-6-5-14-16,6 5 6 0,-7-5-4 16,7 5-28-16,-10-1-39 0,10 1-31 15,-14 1-53-15,14-1-159 0,-10 5-510 0,7-4 70 16,3-1 41-16,-8 3 79 0</inkml:trace>
  <inkml:trace contextRef="#ctx0" brushRef="#br0" timeOffset="41801.04">3447 7924 235 0,'-3'4'74'0,"3"-4"-2"0,-3 5 12 0,3-5-53 0,0 0 10 15,0 7-15-15,0-7 9 16,0 0-29-16,0 3 1 0,0-3-4 0,0 0 5 15,0 0-3-15,0 8-3 0,0-8 21 0,0 0 13 16,0 0-18-16,0 0-18 0,0 0 0 16,0 0 33-16,0 0-25 0,0 0 2 0,0 0 21 15,0 0-8-15,0 0 15 0,0 0-4 0,0 0 4 16,0 0 8-16,0 0-77 0,0 0 29 16,0 0-3-16,0 0-11 0,0 0 21 15,0 0-7-15,0 0-11 0,0 0 23 0,0 0 1 0,0 0 4 16,0 0 23-16,0 0-25 15,0 0 8-15,0 0 25 0,6 5-8 0,-6-5-71 0,0 0 35 16,-6 5-48-16,6-5 31 0,0 7-8 16,0-7 2-16,-3 3 6 0,3-3-26 15,0 0 18-15,0 7 13 0,0-7 28 0,0 0-8 16,3 5-13-16,-3-5 3 0,0 0 13 0,0 0-15 16,0 0 4-16,10 0 1 0,-10 0-1 0,0 0 16 15,10-7-15-15,-10 7-8 0,8-2 66 16,-6-3-35-16,-2 5-16 0,7-3 16 0,-7 3 9 15,3-6-14-15,-3 6 2 0,1-4 92 0,-1 4 8 16,0 0-31-16,-1-6 16 16,1 6-14-16,0 0-7 0,-3-7-10 0,3 7-8 15,0 0 0-15,-9 0-10 0,9 0-26 0,0 0 16 16,0 0-8-16,0 0-3 0,-18 7 9 16,18-7-17-16,-4 2 6 0,1 2-23 0,3-4 18 15,-3 5-1-15,0 0-2 0,3-5 1 0,0 5-11 16,0-5-8-16,0 0 15 0,3 7-14 15,-3-7 12-15,0 5-8 0,0-5 6 0,0 0-75 16,0 0-13-16,10 0 16 0,-10 0 18 0,9-7-29 16,-9 7 26-16,9-7 21 0,-3 6-5 15,-3-6-19-15,0 4 37 0,1 1-16 0,-1-4-8 16,0 2 18-16,0 1-2 0,2-4 13 16,-5 7 25-16,3-4 5 0,-3 4-38 0,0-7 31 15,0 7-1-15,1-4-22 0,-1 4 20 16,0 0 23-16,0 0-36 0,-9-3-5 0,9 3-2 15,0 0 5-15,0 0-3 0,-16 8 7 0,10-3-6 0,2-1 1 16,-3 2 11-16,3-1-23 16,1 0 13-16,-1 2-21 0,1-4 8 0,0 4 0 15,0 0-11-15,0-6 29 0,2 6-8 0,1-7-15 16,0 10 5-16,0-10 10 0,4 6-8 16,-1-5 3-16,-3-1 3 0,0 0-21 0,13 0 28 15,-13 0-17-15,14-6 4 0,-4 5-7 0,-3-6 12 16,4 4-2-16,-1-2-2 0,0 1 7 0,1-2-13 15,-5-1 1-15,1 4 7 16,0-4 0-16,-1 5 2 0,2-4 8 0,-5 3 8 16,0-4 16-16,1 5 7 0,-1-4-8 0,-3 2-8 15,0 4-17-15,3-3 25 0,-3 3 3 16,0 0-20-16,-6-8 4 0,6 8-12 0,0 0 5 16,-14 0-11-16,14 0 8 0,-11 6 8 0,5-4-5 15,-1 1 2-15,1 4-17 0,-2-2 22 16,1-2-15-16,1 4-2 0,2 0 5 0,1-4-24 15,0 4 78-15,-2-2 2 0,3-2-21 0,1 4 9 16,-2-4 6-16,3 2-14 0,0-5-8 0,0 0 12 16,0 10-9-16,0-10-1 15,6 0 3-15,-6 0-31 0,0 0 11 0,18-7-6 16,-11 6-7-16,-1-1 15 0,-1-3-5 0,1 2-3 0,1-1 6 16,-4 1-11-16,1 0 0 15,2-2 0-15,-4 1 16 0,1-1-16 0,0 3 8 16,-3 2-10-16,3-8 5 0,-3 8-8 0,0-6-3 15,0 6 9-15,0 0-6 0,-3-7 0 0,3 7 10 16,0 0-12-16,0 0-1 0,0 0-7 16,0 0 10-16,0 0 5 0,-18 8-7 0,12-3-21 15,6-5 5-15,-4 5-5 0,1-1 0 0,3-4 11 16,-6 6-6-16,6-6 10 0,-2 4-17 16,-1 1 7-16,3-5-20 0,0 0-6 15,-3 3 16-15,3-3 11 0,0 0-4 0,0 0 4 16,0 0-1-16,0 0-5 0,0 0 8 0,0 0-3 15,0 0-5-15,0 0 33 0,0 0-12 16,0 0 4-16,8-12 16 0,-8 12 13 0,0 0 0 16,-2-10-3-16,2 10 24 0,-3-5-9 0,3 5-7 15,-6-6-5-15,2 4-3 0,4 2 16 16,-6-5-8-16,6 5-15 0,-7-2 4 0,7 2-12 16,-8-1 5-16,8 1-10 0,0 0 0 0,-10 3-18 15,7 2-34-15,0-2-25 0,3 4-84 16,-3 0-177-16,3-4-535 0,3 4 102 0,0 1 41 15,0-5 103-15</inkml:trace>
  <inkml:trace contextRef="#ctx0" brushRef="#br0" timeOffset="43547.4">17350 9476 724 0,'3'-7'281'0,"-3"7"-14"16,0-7-16-16,0 7-16 0,-3-6-40 16,3 6-1-16,0 0-7 0,0-6-16 0,0 6-12 15,0 0-10-15,0-7-21 0,0 7-21 16,0 0-7-16,0 0-10 0,0 0-21 0,-3-3-3 16,3 3-2-16,0 0-18 0,0 0-2 0,0 0 12 15,0 0-23-15,0 0 3 0,0 0 8 16,0 0-21-16,-3 13 10 0,3-13-20 0,0 8-6 15,0-8 17-15,3 7-17 0,-3-3 6 0,0-4 5 16,6 4-13-16,-1 1 10 0,-5-5-12 16,10 2 5-16,-4 0-8 0,-6-2 0 15,15 0 2-15,-6-2-4 0,-9 2 4 0,14-1 8 16,-4-3 8-16,-3 1-2 0,0 0-19 0,-1-1 11 16,-2-2 7-16,3 2-22 0,-3-1 7 15,-4 1 7-15,3-2-2 0,0 0 0 0,-3 6-7 16,-3-11-3-16,3 9 7 0,-4-4 14 0,-2 3-11 15,-2-2-3-15,2 3-12 0,-4 1 28 16,3-3-23-16,-1 2-10 0,-1 2 22 0,9 0-17 16,-18 0 10-16,11 0-5 0,-2 2 0 0,2 2-5 15,3-3 4-15,-3 3 22 0,1 2-16 0,2 0 5 16,1-2 20-16,3 1-40 0,-3 5 10 16,3-6-8-16,3 0 0 0,-3 3-7 0,6 1 10 15,-2-2-3-15,2-2 13 0,2 3-8 0,2-4-10 16,-3 4 13-16,4-7-23 0,1 4 25 15,-2-2-4-15,1-1-1 0,-4-1 11 16,3 0-16-16,1-1 10 0,-11 1 8 0,13-6 1 16,-6 6-12-16,-1-3-4 0,-1-1 26 0,-2 1-11 15,0-2 0-15,0 2 2 0,-3 3-7 16,1-7 6-16,-2 0 1 0,1 7 1 0,-6-5-6 16,3 0 9-16,3 5-4 0,-11-4-9 0,11 4 12 15,-10-3-10-15,3 2-2 0,7 1 7 0,0 0 7 16,-20 4-12-16,13-1-7 0,3-3 12 15,-6 3-5-15,6 2-10 0,-2-2 17 16,2 4-14-16,1-3-6 0,-3 0 10 0,5 2-7 16,1-2-13-16,0-4 8 0,0 11-8 15,0-8 7-15,4 0 1 0,-1 2-6 0,-3-5 3 16,7 4-2-16,-1-1 12 0,-6-3-15 0,11 0 16 16,-11 0 1-16,13-3-4 0,-13 3-3 0,10-4 21 15,-6 2-13-15,0-3 0 0,-4 5 10 16,6-8 5-16,-5 5-5 0,-1 3 13 0,0-9-7 15,0 9-1-15,-4-6-3 0,1 0 4 0,-1 5-6 16,4 1 18-16,-7-7 2 0,0 6-27 16,7 1 7-16,-10-2 3 0,10 2-16 15,-11 0 8-15,11 0-10 0,0 0 17 0,-13 2-12 16,13-2 0-16,-3 5 5 0,-3-2-2 0,6-3 4 16,0 0 1-16,0 7-8 0,0-7 12 15,0 0-19-15,6 7 4 0,-3-6-5 0,-3-1 13 16,7 4-13-16,-4 0-38 0,-3-4-123 0,0 0-146 15,3 6-553-15,-2-3 87 0,-1-3 129 16,-10 7 29-16</inkml:trace>
  <inkml:trace contextRef="#ctx0" brushRef="#br0" timeOffset="57109.71">17466 9531 424 0,'0'0'164'0,"0"0"3"0,0 0-16 16,0 0-29-16,0 0 6 0,-3-5-2 15,3 5-24-15,0 0 6 0,0 0-19 0,0 0-9 16,0 0-52-16,0 0-20 0,0 0-11 16,0 0 29-16,0 0-6 0,0-8 1 0,0 8 20 15,0 0 10-15,0 0-21 0,0 0-12 16,0 0 23-16,0 0-7 0,0 0 1 0,0 0-4 15,0 0-3-15,0 0 8 0,0 0 28 0,-6 0-31 16,6 0-10-16,0 0 3 0,0 0 5 16,0 0 5-16,0 0-31 0,0 0 31 0,0 0-19 15,0 0 6-15,0 0 11 0,0 0-19 0,0 0 8 16,0 0 23-16,0 0-33 0,0 0-13 16,-12 0 28-16,12 0-5 0,0 0-15 0,0 0 0 15,0 0-3-15,-12 1 10 0,12-1 0 16,-7 5-15-16,7-5 13 0,-4 2-3 0,4-2 13 15,-10 2-17-15,6 2 4 0,4-4-2 16,-7 3 7-16,7-3-10 0,-9 6 72 0,5-4 5 16,4-2-11-16,-11 1 1 0,5 4-11 0,2-3-17 15,-2-2-6-15,-2 5 6 0,2-3-3 16,-1 1-10-16,1 1-8 0,-1-1 12 0,2-2-6 16,-4 5-4-16,-1-5 6 0,3 6-16 0,-1-5 16 15,-1 4-11-15,-1-3 1 0,-1 3-8 0,-2-3 7 16,3 2-7-16,-5 3 5 0,2-5 8 15,-1 4-11-15,-3-1-10 0,0 0 5 0,0-1 0 16,-3 3 8-16,2-2-7 0,1 0-4 16,-3-1 9-16,0 3-11 0,2-1 5 15,-3 1-2-15,-3 0 12 0,4-1-22 0,-1 2 2 16,0 0 0-16,-1-2 18 0,4 2-13 0,-6 0 7 16,7-2-14-16,0-2 15 0,-3 3-11 0,5 1 11 15,-4-1-8-15,1-1-10 0,-2 1 10 16,6 1-5-16,-3-1 8 0,0 0-6 0,0-1-2 15,3 1-2-15,-3 0-1 0,3 0-4 0,-3-2 7 16,4-1-3-16,-1 3 8 0,0-2 0 16,0 0-5-16,1-1-5 0,3 1 13 15,-4-4-8-15,1 5 8 0,2 0-8 0,-3-4 5 16,-3 4 0-16,4-6 0 0,3 5 3 0,-5-2-6 16,2 1-7-16,-1-3 5 0,1 4 8 15,-1-4-1-15,3 3-4 0,-2-3 10 0,-1 3-18 16,1-2 5-16,-1-1 23 0,1-1-13 0,2 4-13 15,-3-3 14-15,4-2 7 0,-4 5-11 16,4-3 14-16,-3-1-6 0,2 3 3 0,1 1-31 16,-4-5 13-16,4 4 8 0,-3-1 12 0,2-2-9 15,1 4-6-15,0-3-3 0,-1 1-12 16,1 1 15-16,0-1-5 0,3-2 13 0,-3 4-23 16,3-3 15-16,0-2-18 0,0 5 23 0,0-3 0 15,1-1-10-15,6-1 11 0,-11 6-9 16,4-3-2-16,0-3 10 0,1 1-2 15,6-1-5-15,-7 6-3 0,7-6 2 0,-6 1-4 16,6-1 2-16,-8 2 2 0,8-2 3 0,0 0 1 16,-7 3-14-16,7-3 18 0,0 0-15 0,-6 2 13 15,6-2-6-15,0 0 14 0,0 0-9 16,0 0-4-16,-7 1-1 0,7-1 3 0,0 0-7 16,0 0-3-16,0 0 28 0,0 0-15 0,0 0-6 15,0 0 16-15,0 0-3 0,0 0-15 16,0 0 18-16,0 0-18 0,0 0 11 15,0 0 1-15,0 0 16 0,0 0-22 0,-8 2-12 16,8-2 17-16,0 0-9 0,0 0-2 0,0 0 5 16,0 0-12-16,0 0-1 0,0 0 11 15,0 0-3-15,0 0 7 0,0 0-12 0,0 0 3 16,0 0 2-16,0 0 12 0,0 0-4 0,0 0-11 16,0 0 11-16,0 0 10 0,0 0 0 15,0 0-10-15,0 0 4 0,0 0-6 0,0 0 1 16,0 0-2-16,0 0 3 0,0 0-21 0,0 0 21 15,0 0-13-15,0 0 18 0,0-10-8 16,0 10-3-16,0 0 1 0,0 0-3 0,0 0-5 16,0 0 2-16,0 0-2 0,-9 0 10 0,9 0 0 15,0 0-5-15,0 0-5 0,-11 6 8 0,5-4-11 16,6-2 11-16,-8 9-14 0,5-5 1 16,0 0-5-16,-1 1 7 0,1-2 11 15,0 4 4-15,3-4-14 0,-3 3 7 0,3-6 0 16,-1 8-8-16,1-1 5 0,0-7 3 0,0 9 16 15,1-7-16-15,-1 4-5 0,0-6 10 16,6 6-15-16,-3-1 7 0,-3-5 0 0,7 1 6 16,-7-1 12-16,11 0-15 0,-11 0 3 0,13-1-1 15,-13 1 9-15,10-3-16 0,-2-3 12 16,-2 3 1-16,-2-2 0 0,2-3 2 16,1 3-8-16,-4-2-12 0,2 1 13 0,-2-1 4 15,0 0 4-15,0 2-6 0,-3 0 8 0,1-3-1 16,-1 5-9-16,0 3-13 0,-1-9 7 0,1 4 6 15,0 5 10-15,-6-8-21 0,6 8-8 16,-8-2 6-16,2 1 5 0,6 1 3 0,-10 0-4 16,10 0 6-16,-14 3 18 0,7-2-30 15,0 5 9-15,1-5 6 0,-1 5-9 0,-1-4-4 16,2 5 23-16,2-4-21 0,-2 4 1 0,2-2-6 16,-3-3 10-16,4 5 19 0,3-7-27 0,-4 7 4 15,4-3 7-15,0-4 0 0,0 7-8 16,0-7-2-16,3 7-3 0,1-4 18 0,-4-3-2 15,8 0-6-15,-2 1 3 0,-6-1-10 0,13 0 18 16,-13 0-8-16,0 0-6 16,15-1 12-16,-9-1-1 0,-6 2 18 0,10-7-28 15,-7 5-1-15,2-2 14 0,1 2-10 0,-6 2 4 16,4-8 3-16,-4 3 3 0,3 0-8 0,-3 5 18 16,0-7-23-16,0 7 7 0,0-7 6 15,0 7-16-15,0 0 3 0,-3-4-2 0,3 4-4 16,-4-6 1-16,4 6 7 0,0 0-9 0,0 0 4 15,-14 2 0-15,14-2 8 0,0 0-12 16,-10 7 9-16,7-3-2 0,3-4-13 0,-7 4 20 16,7 1 6-16,0-5-21 0,-3 7 3 0,3-7 10 15,-4 5 3-15,4-5-11 0,4 7 5 16,-4-7 1-16,3 1-11 0,-3-1 5 16,7 5 8-16,-7-5 16 0,0 0-21 0,10 0 5 15,-10 0 2-15,0 0 3 0,14-5-25 0,-14 5 22 16,3-4-9-16,-3 4 25 0,4-4-16 15,-4 4 3-15,0-9 13 0,0 9-31 0,0-6 26 16,0 6-5-16,0 0-6 0,-4-6 19 0,4 6-6 16,-3-4-2-16,3 4-15 0,0 0 9 15,-3-5-30-15,3 5-2 0,0 0-16 0,0 0-59 16,0 0-274-16,0 0-524 0,0 0 71 0,0 0 79 16,0 0 83-16,0 0 56 0</inkml:trace>
  <inkml:trace contextRef="#ctx0" brushRef="#br0" timeOffset="60883.44">16041 10141 314 0,'0'0'121'0,"0"0"-1"16,0 0-10-16,0 0-18 0,0 0 23 0,0 0-12 16,0 0-19-16,0 0-10 0,0 0 1 15,0 0-27-15,0 0 6 0,0 0 15 0,0 0-23 16,-3-7 13-16,3 7-18 0,0 0 15 16,0 0-33-16,0 0-5 0,0 0-7 15,0 0 19-15,0 0-12 0,0 0 10 0,0 0 3 16,0 0-13-16,0 0 2 0,0 0 4 0,0 0 1 15,0 0-7-15,0 0-67 0,0 0 14 16,0 0 17-16,0 0-16 0,0 0 19 0,0 0-5 16,0 0 25-16,0 0 92 0,0 0 13 0,0 0 8 15,0 0 12-15,0 0-9 0,0 0-6 16,0 0 3-16,0 0-21 0,0 0 13 0,0 0-15 16,0 0-19-16,0-6 16 0,0 6-15 15,0 0-5-15,0 0-11 0,0 0 6 0,-7-2-24 16,7 2 6-16,0 0-8 0,-10 0-74 15,10 0-3-15,0 0 21 0,-7-2 4 0,7 2 6 16,0 0-5-16,0 0-16 0,-7-5 32 0,7 5-19 16,0 0 15-16,-7-1 6 0,7 1 7 15,0 0-12-15,0 0 12 0,-11 0 11 0,11 0-26 16,0 0 7-16,0 0-12 0,-13 0 0 0,13 0 10 16,-11 0-2-16,11 0 2 0,-10 1 0 15,1 2-5-15,2-1 0 0,-4 0 5 16,1-2-10-16,0 6 5 0,-4-4 21 0,-3 2-37 15,0 1 27-15,-4 2-11 0,4-4 0 0,-6 2 0 16,1 3 15-16,-1-2-15 0,-4 0-8 16,-1 2 16-16,1-1-11 0,0 1 8 0,-1-1-12 15,-3 3 12-15,4-3-3 0,0 0-2 0,3-1-5 16,-3 0 18-16,0 1-13 0,2 0 8 16,1 1 7-16,0-2-12 0,1-2-3 0,2 2-13 15,0-4 3-15,4 7 12 0,-6-8 3 0,5 6 8 16,-2-5-18-16,2 3 0 0,-1 0-3 15,-2 0 24-15,3-1-32 0,-1 0 19 0,4-2 2 16,-2 3 13-16,-3-2-13 0,6 2-2 0,-3-3 2 16,-1 4-10-16,2-4-1 0,-1 0 19 15,3 3-8-15,0-4 13 0,-3 5-10 16,0-3-6-16,4-2-2 0,-2 5 18 0,2-5-18 16,3 1 8-16,-4 2 0 0,1-3 12 0,2 0-20 15,-2 3 10-15,3-1 11 0,-1-1-1 16,1-1-17-16,0 4-16 0,-1-4 18 0,4 0 3 15,-3-1 2-15,4 0 3 0,6 0-5 0,-14 5 17 16,7-5-22-16,7 0 20 0,-14 2-18 0,7-2 3 16,1 1-6-16,6-1-2 0,-14 4 18 15,7-2-8-15,7-2-2 0,-14 1 0 0,8 1 5 16,-2-2-19-16,8 0 14 0,-10 0 15 0,10 0-23 16,-10 0 0-16,10 0 10 0,-11 1 1 15,11-1-4-15,-9 0 14 0,9 0-19 0,0 0 11 16,0 0-8-16,-10 0-10 0,10 0 10 15,0 0 11-15,-7 3-19 0,7-3 8 16,0 0 3-16,0 0-6 0,0 0-2 0,0 0-2 16,-8 2 10-16,8-2 22 0,0 0-22 0,0 0-3 15,0 0-2-15,0 0 9 0,0 0-9 0,0 0-6 16,0 0 3-16,0 0 0 0,0 0 0 16,0 0-12-16,0 0 12 0,0 0 18 0,0 0-26 15,0 0 5-15,-10 0-2 0,10 0 3 0,0 0 2 16,0 0 20-16,0 0-15 15,0 0-12-15,0 0 14 0,0 0 9 0,0 0-11 16,0 0 8-16,0 0-16 0,0 0 0 0,0 0 16 16,0 0-18-16,0 0-3 0,0 0 21 15,0 0-23-15,0 0 2 0,0 0 3 0,0 0 3 16,0 0-1-16,0 0 13 0,0 0-10 0,0 0-7 16,0 0 27-16,0 0-25 0,0 0-3 0,0 0 6 15,0 0-3-15,0 0 2 0,0 0 6 16,0 0-3-16,0 0 0 0,0 0 0 0,0 0-6 15,0 0 6-15,0 0-5 0,0 0-2 0,0 0 7 16,0 0 0-16,0 0-5 0,0 0-3 16,0 0 13-16,0 0-5 0,0 0 3 15,0 0-1-15,0 0-2 0,0 0 10 0,0 0-7 0,0 0-1 16,0 0 4-16,0 0-4 16,0 0-7-16,0 0 5 0,0 0 5 0,0 0-7 15,0 0-6-15,0 0 18 0,0 0-2 0,0 0 0 16,0 0-16-16,-3-6 26 0,3 6-21 0,0 0-2 15,0 0 3-15,0 0 7 0,0 0 0 16,0 0 0-16,0 0-13 0,-3-5 8 0,3 5-5 16,0 0 5-16,0 0-2 0,0 0 2 0,0 0-11 15,0 0 16-15,0-5 8 0,0 5-10 16,0 0-1-16,0 0-7 0,0 0-8 0,-4-5 24 16,4 5-22-16,0 0 11 0,0 0-5 15,0 0 0-15,0 0 3 0,0 0 4 0,0 0-4 16,0 0-4-16,0 0 6 0,0 0-7 15,0 0-9-15,0 0 19 0,0 0-3 0,0 0 3 16,-17 6-11-16,17-6 8 0,-3 7-10 0,3-7-3 16,-4 3 10-16,4-3 8 0,0 7-5 15,0-7-5-15,-3 7-2 0,3-7-9 0,0 8 6 16,0-8 7-16,0 6-14 0,3-2 11 0,-3-4-1 16,7 5 4-16,0-4 1 0,0 0-4 15,0-1 9-15,3 0-3 0,0 0-3 0,1 0-4 16,-1-1 20-16,4-3-31 0,-4 2 10 0,3 2 0 15,-2-4 6-15,-4 1 12 0,2 2-5 16,2-2-18-16,-4-3 1 0,-1 3 12 16,-2-2-3-16,-1 1 6 0,0 0-3 0,-3-3-13 15,0 7 8-15,0-10 7 0,-3 8 3 0,-3-4-7 16,5 3 9-16,-5-3-4 0,-1 4-11 16,0-2 11-16,0 2-8 0,7 2-8 0,-16-1 8 15,8 1-16-15,8 0 6 0,-16 1 18 0,9-1 14 16,7 0-24-16,-14 5-1 0,7-3 0 15,0 1-2-15,0 4 10 0,0-6-2 16,4 6-9-16,-1-1 11 0,1-2 8 0,0 3-23 0,0-1 12 16,2-4-10-16,-2 5 6 0,3-2 30 15,0-5-36-15,0 11 21 0,-4-9 12 0,4-2-28 16,4 7 8-16,-4-7 0 0,0 8-2 0,0-8-3 16,3 2 12-16,-3-2-12 0,0 0 3 15,0 0 12-15,0 0-20 0,17-7 12 16,-14 4-2-16,1-2-13 0,0 3 13 0,0-2 0 15,-1 0 16-15,0-3-24 0,0 3 11 0,0-2 12 16,-3 6-10-16,1-8-13 0,2 6 8 16,-3-5-2-16,0 7 2 0,0 0 0 0,0-6 26 15,0 6-44-15,0 0 12 0,0 0 6 0,-13 0-10 16,13 0 10-16,-11 5-5 0,7 0-13 0,-2 0 34 16,2-1-19-16,1 0 6 0,-3 2-11 15,2 0 10-15,0-1-2 0,1 2 3 16,-1-1 0-16,4-3-11 0,-3 4-5 0,3-4 5 15,0-3 1-15,3 11-27 0,-3-8 14 16,0-3 12-16,4 3-4 0,-4-3 14 0,11 2-12 16,-11-2-3-16,0 0-2 0,16-5 4 0,-12 3 6 15,3-3 0-15,-3 3-8 0,2-4 8 16,-3 3 0-16,0-4 3 0,-2 0 12 0,-1 5 0 16,0 2-5-16,0-11 18 0,0 5-7 0,0 6 4 15,-1-8 1-15,-2 2-19 0,0 4-12 0,3 2 7 16,-7-8 21-16,0 8-5 0,7 0-13 15,-7-5-5-15,7 5-8 0,-10 0 16 0,10 0-19 16,-10 4 16-16,10-4 13 0,-10 1-31 16,10-1 8-16,-4 7 7 0,4-7-12 15,0 3 0-15,0-3-11 0,0 0-28 0,7 10-22 16,0-6 4-16,0-3-66 0,3 0-123 0,-7 3-100 16,8-2-443-16,-1-1 64 0,0-2 146 15</inkml:trace>
  <inkml:trace contextRef="#ctx0" brushRef="#br0" timeOffset="62747.67">14540 10458 709 0,'0'0'238'0,"0"-7"-5"16,0 7-8-16,0 0-15 0,0 0-26 16,0 0 3-16,0 0-77 0,0 0-26 15,0 0 14-15,0 0-24 0,0 0 10 0,0 0-9 0,0 0-9 16,0 0-20-16,-13-1 18 0,13 1-18 15,-11-1-12-15,11 1-1 0,-10 0 8 16,10 0-18-16,-17 0 8 0,7 1-16 0,-4 0 18 16,0-1-5-16,-2 0-10 0,-5 5 15 0,-3-4-7 15,-1 3-16-15,-5 0 13 0,-1-1 3 16,0 3-8-16,-6-4-3 0,0 5-25 0,-1 0 28 16,1-4-16-16,-2 4 14 0,-1-1-1 0,-1-1-5 15,3 2 21-15,0 1 2 0,1-2-12 16,3 0 7-16,-3-1-18 0,9 2 21 15,-3-2-21-15,4-2 21 0,-1 2-21 0,-2 0 13 0,9-4-10 16,-7 5 2-16,8-5 1 16,-1 5-14-16,0-5 3 0,2 2 1 0,-2 1 4 15,4-1-5-15,0-3 18 0,4 1-15 0,-2 4-6 16,-1-4 3-16,2 0 3 0,0 3 20 0,0-3-25 16,1 1 4-16,-1-2-1 0,0 3 9 15,0-1 8-15,1 1-31 0,0-1 16 0,-2-2-11 16,2 4 14-16,2-1-6 0,-2-2 2 0,3-1-7 15,-4 4 8-15,7-4 2 0,-3 1 8 16,3 1-8-16,-3-2 6 0,3 1-16 16,7-1 7-16,-11 2-7 0,11-2-2 0,-10 2 15 15,10-2-8-15,-10 2 8 0,10-2-6 16,-6 1-14-16,6-1 12 0,0 0-10 0,-11 2 7 16,11-2 11-16,0 0-8 0,0 0-5 0,0 0 10 15,-7 0-2-15,7 0-8 0,0 0 15 16,0 0-9-16,0 0-1 0,0 0-3 0,0 0 6 15,-9 0-8-15,9 0 18 0,0 0-21 0,0 0 16 16,0 0-5-16,0 0 2 0,0 0 3 0,0 0-16 16,0 0-10-16,0 0 13 0,0 0-2 15,0 0 2-15,0 0-8 0,0 0 3 0,0 0 2 16,0 0 1-16,0 0 28 0,0 0-44 0,27-2 15 16,-27 2 13-16,0 0-5 15,0 0 1-15,0 0-9 0,6-3-10 0,-6 3 13 16,0 0 3-16,0 0 15 0,0-5-13 0,0 5 0 15,0 0-5-15,0 0 0 0,0 0 13 16,0-7-6-16,0 7-7 0,0 0 3 0,0 0-8 16,0 0-3-16,0 0 3 0,0 0 25 0,0 0-32 15,0 0-9-15,0 0 21 0,0 0-13 0,0 0 11 16,0 0 4-16,0 0-22 0,0 0 15 16,0 0 0-16,-9 17 0 0,5-16-1 0,4-1-1 15,0 12 12-15,0-10 3 0,0-2-3 0,4 10 0 16,-4-6-15-16,0-4 10 0,6 4 0 15,-3 2-16-15,1-5-2 0,2 2 23 0,1-1-10 16,1 0-13-16,-1-1 8 0,-7-1 10 0,16-1-2 16,-5-1 4-16,-4 0-7 15,2-1 2-15,-1 0 3 0,2-1-5 0,-4-3 13 16,1 3 0-16,-3-3-11 0,0 0 8 0,-1-1-5 16,0 1 8-16,-3 2 0 0,0-2-11 15,0 1 6-15,-3-3-3 0,3 5 2 0,-3-1-4 16,-2-1-6-16,-1 3 5 0,-1 0-2 0,1 1 0 15,6 2-3-15,-15-3 1 0,6 4 4 16,9-1 1-16,-14 6 2 0,3-3-18 0,5 1 2 16,-4 0 11-16,2 2 0 0,2 0 0 0,2 0 8 15,1 1-11-15,-1 0 3 0,1 0 5 0,3-3 5 16,-3 3-15-16,3 0-1 16,3-2 4-16,0 0-4 0,-2-1 19 0,5 0-21 15,1 0 3-15,-1-3 0 0,2 0-8 0,-1 0-2 16,-7-1 12-16,20 0 18 0,-13-1-25 15,0 0 7-15,0-4 3 0,3 5 7 0,-6-2-9 16,2-4-6-16,-3 4 13 0,1-3-3 0,-1 1 11 16,-3 4-8-16,0-7 5 0,0 7 5 15,-3-9-12-15,3 9-3 0,-4-8 5 0,-2 7 5 16,6 1-5-16,-10-6 0 0,3 6-3 0,7 0-2 16,-10 0 5-16,10 0-5 0,-10 0 0 15,10 0 5-15,-8 0 10 0,8 0-17 16,-7 7 9-16,4-6-20 0,3-1 11 0,0 9-14 0,0-9 21 15,0 7-15-15,0-7-24 0,6 6 3 16,-6-6-20-16,4 2-3 0,0 1 23 16,-4-3 6-16,7 5-50 0,-7-5 14 0,6 2-29 15,-6-2 3-15,0 0-41 0,0 0-72 0,4 0-123 16,-4 0-455-16,0 0 120 0,0 0 31 16</inkml:trace>
  <inkml:trace contextRef="#ctx0" brushRef="#br0" timeOffset="64422.47">13398 10665 885 0,'0'0'254'0,"-27"0"-1"16,27 0-12-16,0 0-29 0,0 0-12 0,0 0-8 16,-7-7-13-16,7 7-23 0,0 0-15 15,0 0-6-15,0 0-30 0,-6-1-2 0,6 1-11 16,0 0-15-16,0 0-8 0,-14 0-10 0,14 0 12 15,-13 1-17-15,6-1-85 0,-1 3 3 16,1-1 5-16,-5 1 0 0,0-1 0 0,-1-2 8 16,-4 6 2-16,0-4 21 0,-4 4-13 15,0-2-8-15,-2 3 69 0,-1 1 3 0,-3-2-18 16,-1 2 2-16,-3 1 6 0,-3-1-26 16,0 1 15-16,3 1-20 0,-6-2 5 0,3 2 11 15,-4 2-4-15,3-3 4 0,-2 1-9 0,-14 4-2 16,13-4-10-16,1-1-5 0,3 1-1 15,0-2 6-15,3-1-13 0,3 3 13 0,4-3-3 16,-3-1 1-16,0-1-1 0,6 2-15 0,-3 0 28 16,4-2-28-16,3-2 30 0,-1 3 21 0,-2-2-33 15,3-3 0-15,-1 5-5 16,2-1 15-16,-2-2-16 0,-1 3-20 0,1-2-63 16,-3 0 12-16,2 0 18 0,4 2-6 0,-5-2-4 15,3 1 36-15,-1 1-11 0,-1-2 18 0,4 1 13 16,-1-3-31-16,-2 4 1 0,5-2 25 15,-1-3 10-15,4 4-3 0,0-3-20 0,-1-2 36 16,4 4-31-16,-2-2 36 0,2-1 11 0,7-1-16 16,-11 0-16-16,4 1 16 0,7-1-3 15,-7 2-7-15,7-2 18 0,-10 3 2 0,10-3-13 16,0 0-10-16,-7 1 1 0,7-1-4 0,0 0-7 16,0 0 13-16,-10 1-8 0,10-1 10 0,0 0-13 15,0 0 1-15,-6 2 4 0,6-2-9 16,0 0 17-16,0 0-15 0,0 0 0 15,0 0 0-15,0 0 5 0,0 0-26 0,0 0 8 16,0 0-23-16,0 0 5 0,0 0-12 0,0 0-19 16,0 0-5-16,27 0-4 0,-27 0-22 15,10-2-4-15,-10 2-3 0,10-1-28 0,-10 1 7 16,11-1 6-16,-11 1 15 0,10 0 23 0,-10 0-12 16,9-5 27-16,-9 5 11 0,7-1 20 15,-7 1-3-15,5-1 34 0,-5 1 0 0,6-6 28 16,-6 6 8-16,0 0 7 0,4-1 3 15,-4 1 5-15,3-6 16 0,-3 6-6 0,0 0 3 16,0-4 0-16,0 4-10 0,0-7 9 16,0 7-19-16,0 0 17 0,0-7-12 0,0 7 14 15,0 0-4-15,0 0 0 0,-3-8 5 0,3 8-18 16,-1-2-3-16,1 2 6 0,0 0-1 16,-6-5-7-16,6 5-13 0,0 0 8 0,-8-3-13 15,8 3 7-15,0 0-12 0,-13 0 10 0,13 0-5 16,0 0-8-16,-13 6 8 0,5-5-10 0,2 2-3 15,6-3 5-15,-11 1 1 0,5 2-14 16,-2 0 16-16,8-3-6 0,-10 1-7 16,7 4-2-16,3-5 7 0,-7 3-13 0,7-3 1 15,-3 7-1-15,3-7 11 0,-4 6-1 0,4-6-7 16,0 4 13-16,0-4-11 0,0 0 3 16,4 7 0-16,-4-7 0 0,7 3 3 0,-7-3 2 15,7 3-5-15,-7-3 10 0,9 0-7 0,-9 0 9 16,0 0-6-16,14-3-6 0,-14 3 15 15,7-3-18-15,-7 3 14 0,7-3-6 0,-4-1-3 16,-3 4 11-16,3-4-18 0,-3 4 36 0,1-7-29 16,-1 7 11-16,0-7 5 0,0 7-21 0,-1-7 21 15,1 7-18-15,-6-4-7 0,6 4-1 16,-4-4 0-16,4 4 3 0,-6 0-13 0,6 0 10 16,0 0 14-16,0 0-1 0,-18 4-16 0,15 0-6 15,-3 0 9-15,2-1-2 0,1 5-3 16,-1-2 13-16,1 2 10 0,-1 1-15 15,0-4 2-15,4 2-2 0,-3 0-2 0,0 3-4 16,3-5 4-16,0 2-6 0,0-3 0 0,3 3-5 16,-3-4 5-16,3 4 8 0,-3-7 8 15,8 5-19-15,-5-4 11 0,-3-1 8 0,0 0-24 16,14-6 11-16,-14 6 18 0,10-1-8 0,-6-6-5 16,2 7-5-16,-5-7 17 0,2 4-7 0,-3 3-7 15,3-10 9-15,-3 5-2 0,0 5-15 16,0-10 12-16,-3 7 16 0,3 3-3 0,-3-8-15 15,3 8-13-15,-4-4 13 0,-3 1-15 0,7 3 12 16,-7-4-7-16,7 4 4 0,0 0 1 16,-10 0-8-16,10 0 18 0,0 0-8 15,-7 7-2-15,7-7 0 0,-7 6 7 0,7-4-4 16,0-2-6-16,-3 7-13 0,3-7-7 0,0 7 0 16,0-7-8-16,7 4-15 0,-4 0-16 15,-3-4 0-15,4 3-30 0,-1 2-16 0,-3-5-20 16,10 1-98-16,-6 0-196 0,3-1-318 0,-7 0 82 15</inkml:trace>
  <inkml:trace contextRef="#ctx0" brushRef="#br0" timeOffset="65662.82">11875 11083 470 0,'0'0'152'0,"0"0"-35"0,0 0 1 0,0 0 69 15,0 0-5-15,0 0 4 0,0 0-6 16,0 0-4-16,-1-3-17 0,1 3-16 15,0 0-7-15,-4-4 12 0,4 4-22 0,0 0-8 16,-3-7-6-16,3 7-17 0,0 0-72 0,-3-3 13 16,3 3 23-16,0 0-3 0,-4-7-25 15,4 7 5-15,-6-2-6 0,6 2 6 0,-4-6-8 16,4 6 6-16,-11-1-6 0,11 1-10 0,-13-3 7 16,3 3 3-16,-1 0-12 0,-2 1 14 15,-4-1-17-15,-3 3-3 0,-5 2 13 0,-5-3-5 16,-4 5-10-16,-1 0 2 0,-6 2 6 15,-13 1-6-15,2 0-15 0,-3 3 7 16,1-2 3-16,3 0 6 0,-4 1-11 0,3-2 10 0,9 0-5 16,5-2 5-16,-3-1-5 0,3 0 8 15,0-4-13-15,1 5 13 0,-1-3-23 0,10-2 12 16,-3 3 9-16,1-3-6 0,4 1-13 16,4-1 16-16,-2-2-3 0,4 3 0 0,0-2-5 15,2-1-3-15,2-1 16 0,1 3-13 0,-1 0 0 16,5-3-2-16,-2 1-1 0,0 0 6 15,2 1-3-15,0-2 5 0,1 0-10 0,3 0 15 16,0 1 5-16,-2 2-10 0,9-3-2 0,-12 1 5 16,3-1 4-16,9 0-14 0,-10 2 7 15,10-2 10-15,-11 1-12 0,11-1 5 0,-10 0-6 16,10 0-2-16,0 0 3 0,-13 0 2 16,13 0 0-16,-5 4-5 0,5-4 0 15,0 0 8-15,0 0-6 0,-10 0-2 0,10 0-2 16,0 0 12-16,0 0 5 0,0 0 24 0,-9 1-42 15,9-1 13-15,0 0-2 0,0 0 2 0,0 0 6 16,0 0-22-16,0 0 6 0,0 0-10 16,0 0 0-16,0 0 0 0,0 0 10 0,0 0 2 15,0 0-17-15,0 0-3 0,0 0-3 0,0 0 14 16,0 0-26-16,0 0-19 0,19 3-22 16,-19-3-31-16,11 5-23 0,-7-4-13 15,-4-1-7-15,10 1-59 0,-4 1-29 0,-6-2 8 16,14 0-15-16,-10 0-471 0,2 0 74 15,-6 0 15-15</inkml:trace>
  <inkml:trace contextRef="#ctx0" brushRef="#br0" timeOffset="66358.78">10619 11241 609 0,'0'0'256'0,"-6"-5"2"16,6 5-10-16,-4-4 1 0,4 4-34 15,-4-6-8-15,4 6-7 0,-6-3-26 16,2-1-3-16,4 4-9 0,-3-1-14 0,3 1-20 0,-6-4-5 15,6 4-5-15,0 0-19 0,-8-5-4 16,8 5-15-16,0 0-4 0,0 0-22 0,-10-1 5 16,10 1-21-16,0 0 6 0,-10 8-8 15,4-6 2-15,1 3-2 0,2-2 7 16,-1 4-20-16,1-1-2 0,-3-2 2 0,5 1 0 16,-5-2-13-16,3 4 11 0,0-4-29 0,1 4 23 15,2-7-12-15,0 7 10 0,-3-6-6 16,3-1 11-16,3 7-15 0,-3-7 2 0,8 6 18 15,-8-6-18-15,7 0-7 0,-7 0 14 0,13-3-9 16,-13 3 15-16,14-4-8 0,-10 3-5 16,2-4 13-16,-3 2-8 0,1-2 3 0,3 2 0 15,-4-4-13-15,-2 4 8 0,2-2-1 16,-3-2-14-16,0 7 17 0,3-10-7 0,-6 7 2 16,3 3-3-16,-3-8 1 0,2 4 2 15,1 4-8-15,-10-3-2 0,10 3 5 0,-7-1 5 16,7 1-2-16,0 0-16 0,-17 4 13 0,17-4-5 15,-10 4 0-15,6-1 5 0,1 2-13 16,-1-2 5-16,4 3-2 0,-3-2-3 0,0 3 8 16,3-1 8-16,0-1-6 0,0 2 3 0,3-2 10 15,0-2-12-15,1 4-3 0,2-4 0 16,-2 2-8-16,3-3 8 0,3-2-8 16,-3 0 13-16,-7 0-5 0,17 0 2 0,-10 0 3 0,-7 0 3 15,14-4-8-15,-4-2 7 0,-6 4 14 16,2-3-16-16,-3 1 12 0,1 0-9 15,-1 0-8-15,-3-2 10 0,0-1-5 0,0 7 13 16,0-8 7-16,0 8-2 0,-6-7-15 0,2 4 10 16,4 3-29-16,-7-1 16 0,7 1 0 15,-14 1-10-15,14-1 10 0,-16 3-8 0,12 1-7 16,-6-1 5-16,3 1 15 0,1 0-10 0,2 2 5 16,-2-2-11-16,5 3-1 0,-3-3-6 15,1 0-16-15,0 3 22 0,3-1-6 0,0-6-10 16,3 5-8-16,-3-5 8 0,3 7-11 0,-3-7 1 15,8 0 5-15,-8 0 4 16,0 0 9-16,0 0 7 0,16-3-5 0,-16 3 3 16,3-5-8-16,-3 5 7 0,4-4-27 0,-4 4-11 15,0-6-48-15,0 6 4 0,0 0-63 16,-4-7-97-16,1 6-569 0,3 1 85 0,0 0 43 16,0 0 115-16</inkml:trace>
  <inkml:trace contextRef="#ctx0" brushRef="#br0" timeOffset="68009.25">10473 11251 488 0,'0'0'244'0,"3"-4"-11"0,-3 4-18 0,0 0 12 16,0 0-4-16,0-4-23 0,0 4-13 16,0 0 10-16,0 0-13 0,0-9 10 0,0 9-37 15,0 0 4-15,0 0-18 0,-4-3-25 16,4 3-3-16,-6-5-12 0,6 5-24 0,-7-1 3 15,0-2-3-15,7 3-17 0,-14-3-19 0,4 3 3 16,-1 3 3-16,-2-3-16 0,-4 1 3 16,3 1-3-16,-6-1-5 0,0 3-5 0,-1-2-2 15,-7 0 10-15,1 4-16 0,-1-3 11 0,-9 4-6 16,0-2-10-16,-2-2 8 0,2 4 3 0,-4-4-9 16,0 4-1-16,0-1 1 0,0-3 1 15,0 6 3-15,0-2-14 0,0-1 3 0,4-1 0 16,-2 2-2-16,5 1 5 0,0-1 2 15,4-1-5-15,2-2-8 0,5 4 3 16,-1-3 11-16,3-2-9 0,4 4 3 0,-3-4-2 16,6 3-11-16,-3-5 13 0,3 5 13 0,0-4-15 15,4 3 12-15,-4-3-5 0,4 0-20 16,0 2 15-16,-1-3 8 0,2 2-15 0,-1-3 4 16,-1 4 13-16,4-3 1 0,-3 1-21 0,-1-2 20 15,1 0 3-15,0 1 5 0,-1 1 13 16,1 2-11-16,1-3-12 0,-2 1 23 15,11-2-36-15,-14 0 0 0,4 0 5 0,3 0 11 16,7 0-14-16,-14 1 11 0,14-1 5 0,-12 3 15 16,12-3-20-16,-8 0 0 0,8 0-11 15,-10 1 3-15,10-1-7 0,0 0 4 0,0 0-4 16,-10 2-1-16,10-2 3 0,0 0-10 0,0 0 10 16,0 0-3-16,0 0 1 0,0 0-1 15,0 0-4-15,0 0-6 0,0 0 8 0,0 0-18 16,0 0 2-16,0 0-7 0,0 0-3 0,0 0-2 15,0 0 5-15,0 0-10 0,0 0 2 16,23-7 2-16,-23 7 1 0,8 0 5 0,-8 0 0 16,0 0 0-16,13-2 7 0,-13 2 3 0,10-2-15 15,-10 2 30-15,7-5-9 0,-7 5-4 16,4-1 6-16,-4 1 15 0,6-2 0 16,-6 2 0-16,0 0 21 0,4-5 2 0,-4 5-10 15,3-4 3-15,-3 4-11 0,0 0 18 0,0 0-5 16,0 0-5-16,-6-7 18 0,6 7-34 15,0 0 11-15,-7-4-8 0,7 4 8 0,0 0-5 16,-11 0-11-16,11 0-2 0,0 0-5 0,-10 5 5 16,10-5 5-16,-7 2-8 0,1 2 8 15,6-4 0-15,-4 4 3 0,0 3 2 0,1-6-3 16,0 5-2-16,3-6 3 0,-1 10-1 0,1-9-7 16,0-1 13-16,1 10 2 0,2-5-12 15,0-3 4-15,2 2-7 0,1-1 2 0,0-2 11 16,-6-1-26-16,18 0 5 0,-8 0 16 0,-3-1 0 15,2-2-6-15,2-1 16 16,-1 2-18-16,0 0 2 0,-2-4 1 0,-1-1-6 16,2 3 3-16,-5-2 2 0,3-2 1 0,-6 1 7 15,2 3-3-15,-3-2 1 0,0-2-6 0,-4 1 14 16,0 3-14-16,1 0 3 0,-4-3-3 16,0 4 1-16,-2 1 7 0,1 1-13 0,-2-3 6 15,10 4 4-15,-18 4-4 0,9-3-1 0,-1 1-7 16,-1-1 5-16,4 6 10 0,0-5-20 15,-2 5 7-15,1-1 3 0,5-3 5 0,-1 6 5 16,1-5-8-16,3 4-2 0,0-5-5 16,0 5 0-16,3-5 17 0,1 4-17 15,3-3-3-15,-3-1 24 0,6-3-22 0,-1 1-1 16,-1 1 4-16,2-2 5 0,0 3-7 0,-10-3 10 16,14-5-20-16,-7 4 22 0,-1-1-2 15,-2-3 3-15,-4 5-6 0,3-4 8 0,0 0 3 16,-3 4 5-16,-3-9-13 0,3 9 13 0,-3-4-13 15,-1 0 7-15,-2 0 1 0,6 4-3 16,-10-4 0-16,5 1-2 0,2-1-8 0,3 4 7 16,-9-4-9-16,9 4-1 0,0 0-10 0,-7-1-3 15,7 1-4-15,0 0-16 0,0 0-21 0,0 0-40 16,0 0-95-16,0 0-126 16,19 10-567-16,-11-8 99 0,-4 2 48 0,5-1 139 15</inkml:trace>
  <inkml:trace contextRef="#ctx0" brushRef="#br0" timeOffset="75268.09">10161 8415 491 0,'0'0'200'0,"0"-7"7"0,0 7-7 16,0 0-6-16,0-7-4 0,0 7-6 15,0-5-20-15,0 5-21 0,0 0 11 0,0 0-111 16,1-5-7-16,-1 5 25 0,0 0 3 0,0 0-25 16,0-8 2-16,0 8-5 0,0 0 5 15,0 0-21-15,0 0 11 0,0 0-1 0,0 0-9 16,-4 18 12-16,1-8-7 0,-1 3 2 0,0-1-13 16,-3 5 8-16,1 5-2 0,-1-1-21 15,-4 2 18-15,1 8-16 0,0-5-2 16,1 5-2-16,1-5 2 0,-2 2 28 0,0-4-10 15,2-1-13-15,2 0 5 0,-1-3 0 0,1-3-7 16,2 1 2-16,-3-1 3 0,4-2-6 16,-1 0 21-16,1-1-18 0,0-3-15 0,2-1 5 15,1 0 5-15,0-2-13 0,0 0-5 0,0-1-5 16,0-1 0-16,1-3-10 0,2 2-16 16,-3-5-7-16,6 3-39 0,-6-3-25 0,0 0-69 15,0 0-3-15,12-8-62 0,-6 5-460 0,-2-4 51 16</inkml:trace>
  <inkml:trace contextRef="#ctx0" brushRef="#br0" timeOffset="75811.85">10312 8450 698 0,'0'-7'210'0,"0"7"-20"0,0 0-21 0,0-6-3 15,0 6-23-15,0 0-10 0,-3-4-5 16,3 4-7-16,0 0-11 0,0 0-13 0,-1-7-7 15,1 7-32-15,0 0 17 0,0 0 12 0,0 0-36 16,-3-2 13-16,3 2-3 0,0 0-25 0,0 0 8 16,0 0-21-16,0 0 18 0,0 0-21 15,0 0 6-15,0 0-6 0,0 0-12 0,0 0 0 16,0 0 17-16,0 0-2 0,-7 16-13 0,3-7 16 16,1 0-5-16,0 1-16 15,-1 5 10-15,-2 2-7 0,2-2-3 0,-3 2 10 16,0 2 1-16,1 1-11 0,-1 2 5 0,-1 1 15 15,2-3-27-15,-1 2 15 0,0 1-13 16,1-3 5-16,-2 4 20 0,2-6-19 0,2 1-14 16,-5 2 18-16,5-4-12 0,0 1 14 0,0-4-1 15,-2 1-6-15,3-4 13 0,0 0-21 0,2 1 16 16,-2-2-16-16,0-1 1 0,0-2 15 16,3 1-16-16,-1-5-5 0,1 4 3 0,-4-1-2 15,4-1 12-15,0-5 5 0,0 8-8 0,4-2-7 16,-4-6 10-16,0 0-17 0,4 6 12 15,-4-6-23-15,0 0-23 0,6 0-24 0,-6 0-81 16,0 0-84-16,0 0-95 0,0 0-454 16,13-6 73-16,-13 6 86 0</inkml:trace>
  <inkml:trace contextRef="#ctx0" brushRef="#br0" timeOffset="86251.51">14383 1671 432 0,'0'0'146'15,"0"0"25"-15,0 0-17 0,-3-4 61 0,3 4-15 16,0 0-16-16,-3-6-2 0,3 6-21 16,0 0-10-16,0 0 0 0,-1-5-5 0,1 5-31 15,0 0 0-15,-3-5 13 0,3 5-12 0,0 0-24 16,-3-5 10-16,3 5-17 0,0 0 2 16,-8-5 0-16,8 5-11 0,0 0 1 0,-6-3 5 15,6 3-23-15,-4-2 0 0,4 2 2 0,-9-3-10 16,9 3-12-16,-8-1 15 0,8 1-29 15,0 0 6-15,-13 1-5 0,13-1-6 16,-14 5-7-16,7-4-6 0,0 4-1 0,0-3 6 0,1 3 1 16,-2 0-3-16,-2 2 8 15,4-1-7-15,-1 1-6 0,0 0 0 0,0 2 0 16,3-1 3-16,-2 0-8 0,0 1 0 0,2 0 0 16,0 1-3-16,1-1 3 0,2 1 13 15,1-1-11-15,0 0 4 0,0 1 4 0,0 1-5 16,1-3-10-16,2 3 12 0,1-3 1 0,0 1 0 15,2-1-6-15,0 0 1 0,-2-1-6 16,7 0 1-16,-5-1-3 0,4-1 12 0,-3-1 16 16,4-1-20-16,-1 1-3 0,0-3 8 0,4 1-13 15,-7-2 5-15,6 1 0 0,1-2 2 16,-4-2 6-16,4 2-6 0,-4-3 11 16,0 0-5-16,1 0 12 0,-1-2-17 0,-3-1-3 15,3-1 10-15,-3-2 8 0,0 2-13 0,-1-3 10 16,1-2 3-16,0 2-20 0,-6-1 22 15,5 0-7-15,-3-1-23 0,-2 3 7 0,-1-2 11 16,3 1 12-16,-3-1-9 0,0 2-4 0,-3 1-2 16,2-2 1-16,-2 3 6 0,3-1-12 15,-6 1 16-15,2 1-14 0,-3 1 1 0,3-1-6 16,-2 4 3-16,-1-2 3 0,0 1 7 0,0 1-12 16,0 0-1-16,0 2 21 15,-2-2-28-15,9 3 7 0,-14 0 1 0,7-2-6 16,7 2-2-16,-10-1 12 0,10 1-9 0,-14 1 24 15,14-1-19-15,-7 2 2 0,7-2-5 16,-10 3-3-16,10-3 0 0,-8 2 1 0,8-2-11 16,-6 5 23-16,6-5-31 0,-3 6 11 0,3-6-34 15,-1 6-4-15,1-6-45 0,0 7-101 16,-3-2-180-16,3 0-527 0,0-5 115 0,7 8 66 16,-7-4 101-16</inkml:trace>
  <inkml:trace contextRef="#ctx0" brushRef="#br0" timeOffset="87580.02">16981 1617 355 0,'0'0'179'0,"0"0"-15"16,8-3-102-16,-8 3 27 0,0 0-22 15,0 0 15-15,0 0 7 0,0 0-12 0,-1-6 102 16,1 6-23-16,0 0 11 0,0 0-16 0,0-8 25 16,0 8-91-16,0-5 2 0,0 5-5 15,-4-6 7-15,4 6 4 0,0 0 1 0,-3-6 4 16,3 6-24-16,0 0 13 0,-4-3 5 0,4 3-36 15,0 0-4-15,0 0-1 0,0 0-18 16,0 0-5-16,0 0-10 0,0 0-5 0,-9 14 2 16,5-5 11-16,1 2 2 0,-1 5 5 0,-3 0-7 15,1 1-3-15,2 0-5 0,-2-1-13 16,2 2 5-16,-2 1 11 0,1-1-9 0,2-2 1 16,-3 2 0-16,5-2-10 0,-2-1 7 15,0-1-5-15,-1 0 5 0,4-3-12 0,0 1-1 16,-3-2-12-16,3-1-31 0,0 0-21 15,0-2-10-15,0 1-28 0,3-1-38 0,-2-3-77 16,2 0-28-16,3-1-502 0,-2-1 48 0,5-1 65 16</inkml:trace>
  <inkml:trace contextRef="#ctx0" brushRef="#br0" timeOffset="88103.04">17261 1688 583 0,'0'0'279'0,"-3"-10"-54"0,0 5-15 0,2 1-15 16,-5-2-31-16,2 0-1 0,-2 1-4 0,-5-1-13 15,4 2-15-15,-2 0-32 0,-1-1-6 16,2 2 1-16,-2-1-7 0,0 1-5 15,2 1-20-15,-2 2 4 0,10 0-22 0,-17 0-6 16,10 2-7-16,1 1 7 0,-1 1 11 16,1-1-21-16,1 2-13 0,2 2 3 0,0-1-10 15,3 0 2-15,0 0 0 0,3 1-15 0,0-2 21 16,2 0-19-16,1 0 6 0,4-2-19 0,-4 0 6 16,5 1 31-16,-4-3-19 0,0-1-4 15,0 0 2-15,-7 0 0 0,20-1-8 0,-13-2 21 16,-1 2-18-16,2-2-1 0,-1 0-1 0,-1-1 4 15,1 0 3-15,0 0 16 0,-3 0-9 16,-1-1 24-16,4 1-16 0,-4 0 26 16,-3 4-7-16,4-5 1 0,-1 2 1 0,-3 3-3 0,7-4-2 15,-7 4-8-15,3-5-10 0,-3 5 10 16,0 0-5-16,0 0-10 0,0 0-6 16,0 0 3-16,0 0 0 0,0 21-15 0,-3-12 5 15,-1 2 15-15,4 3-5 0,-3 0 1 0,-1 3-6 16,4-1 0-16,-3 0 15 0,0 2-12 15,3-1-1-15,-3 1-10 0,2-1-2 0,1 1-8 16,-3 0-10-16,3-1-33 0,0-1-6 0,0 1-61 16,3-3-31-16,-2 0-89 0,2-2-8 15,0-1-435-15,1-2-38 0,2 1 91 0</inkml:trace>
  <inkml:trace contextRef="#ctx0" brushRef="#br0" timeOffset="88544.8">17648 1682 898 0,'0'0'230'0,"0"-9"-7"0,-3 5 2 0,2-1-40 16,-2 1-22-16,-3 0 9 0,-2 0-29 0,1 0-15 15,-3 2-13-15,-1 0-7 0,1-1-1 16,0 3-40-16,-3 0 5 0,2 0 2 0,-2 1-10 15,2 3-10-15,1-2-13 0,0 2-6 16,-4 2 6-16,7-1-7 0,-2 2-14 0,1 0 1 16,2 1 9-16,2-1-7 0,1-1-7 15,0 1 2-15,2-2-8 0,1-1 5 0,0-4-12 16,4 7-1-16,2-3-2 0,-2-2-2 0,-4-2 4 16,17 0 3-16,-7-1-7 0,0-4 7 15,4 1 0-15,-4 0 5 0,5-3-5 0,-2-1-5 16,1 1 0-16,-1-1 0 0,-3 0 6 0,1 0 24 15,-1 1-14-15,-3 0-1 0,3 0-5 0,-3 0 8 16,0 3-15-16,-1-1 20 0,-2 0-26 16,3 1 11-16,-3 0 12 0,-1 0-4 0,-3 4-14 15,7-5-27-15,-7 5 14 0,0 0 22 16,0 0-9-16,0 0-2 0,6 13 5 16,-6-4 1-16,0 3 6 0,0 4-19 0,-3 4 9 15,0 3-9-15,-1 3 37 0,1 2-17 0,0 5-3 16,-1 2-12-16,-6 13-14 0,3 2-12 15,0 4-87-15,-17 12-279 0,17-11-453 0,-4-3 76 16,2-5 134-16,-1-13 43 0</inkml:trace>
  <inkml:trace contextRef="#ctx0" brushRef="#br1" timeOffset="113743.99">7249 6316 335 0,'0'0'148'16,"0"-6"-15"-16,0 6-20 0,0 0 5 15,0 0 2-15,0-7-18 0,0 7 3 0,0 0-69 16,2-5 23-16,-2 5-8 0,0 0-5 16,0 0-2-16,-2-6-3 0,2 6 23 15,0 0 74-15,0 0 11 0,0 0-32 0,2-7 29 16,-2 7-5-16,0 0-18 0,0 0-21 0,0 0 3 15,0 0-13-15,0 0-28 0,0 0-5 16,0 0 3-16,0 0-24 0,0 0 6 0,0 0 9 16,0 0-4-16,0 0-6 0,-2 22-2 0,2-13-2 15,2 0-3-15,-1 2-3 0,3 3 0 16,-4-3-12-16,0 3 4 0,3-3-71 0,-3 3-10 16,3-3 17-16,-2 3 22 0,2-3-30 0,-3 3 14 15,3-3 13-15,0 3 2 16,-3-4-5-16,4 1 10 0,-4 0-10 0,3-1 23 15,0-2-15-15,-3-1 2 0,1-1 10 0,3 0 3 16,-1 1 0-16,-3-1 13 0,3-2-18 0,-3 2-13 16,0-2-3-16,0-4-9 0,3 7 9 15,-3-7 1-15,1 6-24 0,2-4-45 0,-3-2-80 16,0 0-172-16,0 0-424 0,0 0 69 0,0 0 89 16</inkml:trace>
  <inkml:trace contextRef="#ctx0" brushRef="#br1" timeOffset="115396.83">7543 6285 614 0,'0'0'217'0,"0"0"-14"16,0-6-9-16,0 6-15 0,0 0-25 16,0 0 7-16,0-8-12 0,0 8-19 15,-3-4-10-15,3 4-7 0,0 0 5 0,-1-7-26 16,1 7 8-16,0-6-16 0,0 6-66 0,0 0 3 16,0-4-14-16,0 4 6 0,0 0-5 15,-3-7 5-15,3 7 7 0,0 0-5 0,-7-2 9 16,7 2-19-16,0 0 13 0,0 0-11 0,-14 1 19 15,14-1-24-15,-10 8 9 0,3-5-9 0,3 1 6 16,-5 0 10-16,5 2-23 0,-3 0 12 16,0 0-14-16,1 1 12 0,2-1-8 0,1 0 11 15,-1 0-16-15,-2 1 11 0,6 1-8 16,-4-1 2-16,4 1 6 0,0-1 4 16,0-2-14-16,1 2 12 0,2-1-8 0,0 2 8 15,4-4-10-15,-1 3 0 0,1-1 15 0,4-4-5 16,-1 4-5-16,-3-2-7 0,4 0 73 15,1-1 3-15,-1 3-10 0,3-5-10 0,-4 2 0 16,4 1-11-16,-4-2-2 0,3 4-16 0,-2-3 11 16,-1 3 7-16,-3-4-17 0,3 4 4 0,0-2-14 15,-6 3 14-15,2 0 9 0,-2 0-14 16,0 2-5-16,-4 0 3 0,0 0 8 0,-4 4-6 16,1-3-12-16,-1 2 7 0,-3 1-2 0,1-1 10 15,-5 2-18-15,1-3 3 16,3 2-16-16,-3-2 11 0,-1-1-11 0,2 0-2 15,2-4 0-15,-1 0-3 0,-1 0-7 0,2-4-1 16,3 1-12-16,-6-1 5 0,10-2-24 0,0 0 24 16,-11-7 5-16,9 1-13 0,2-1 11 15,0-2-3-15,2 0 5 0,-1-1 5 0,2-4-5 16,0 3 7-16,5-3 11 0,-5 3-5 0,4-4 5 16,0-1-5-16,-1 4 15 0,2-3-10 15,-1-1-8-15,2 1 8 0,-2 4 0 0,1-5-6 16,1 1 16-16,-2 5 1 0,-1-5-1 15,-2 5 13-15,0 1 10 0,-1-5 10 0,-2 6-5 16,2-1-7-16,-3 1 10 0,0 0-13 16,-4 3 8-16,1-1-3 0,-1-1-8 0,-3 0 8 15,-3 4-2-15,1-1-6 0,-3 1 6 0,-1 2-13 16,-1 1-3-16,1 1 8 0,-4 0-15 0,3 3 2 16,0-2-51-16,1 1-44 0,2 3-112 15,1-2-197-15,3 0-423 0,4 0 74 0,3-4 103 16,0 0 59-16</inkml:trace>
  <inkml:trace contextRef="#ctx0" brushRef="#br1" timeOffset="123836.62">5492 6915 522 0,'0'0'92'0,"0"0"28"0,0 0 0 0,0 0-33 16,0 0 8-16,0 0 87 0,-11 2-18 0,11-2-21 16,0 0 18-16,0 0 6 15,0 0-27-15,0 0-4 0,0 0 0 0,0 0-16 16,0 0-15-16,0 0-84 0,0 0 4 0,0 0 8 15,0 0 3-15,-17-6 10 0,17 6-12 0,0 0-24 16,0 0-8-16,0 0 16 0,0 0-23 16,-7-1 23-16,7 1-20 0,0 0 12 0,0 0 10 15,0 0-12-15,0 0 7 0,0 0-2 0,0 0-3 16,0 0 6-16,0 0-14 0,0 0 11 16,0 0-10-16,0 0 4 0,0 0 11 15,0 0-18-15,0 0 13 0,0 0-5 0,0 0 7 16,0 0 8-16,0 0-2 0,0 0-14 15,0 0 1-15,0 0 5 0,0 0 17 0,0 0-32 16,0 0-8-16,0 0 10 0,0 0 15 0,-7-1-5 16,7 1-7-16,0 0 17 0,0 0-7 15,0 0 13-15,0 0-26 0,0 0 10 0,0 0 3 16,0 0-6-16,0 0-17 0,0 0 33 0,0 0-18 16,0 0 3-16,0 0 0 0,0-8-1 15,0 8-4-15,0 0 2 0,0 0 5 0,4-9-2 16,-4 9-8-16,6-7 8 0,-2 4 7 0,3-3-15 15,-3-1 15-15,2 4-12 0,1-3-3 16,0 0 8-16,3 2-19 0,-3-3 9 0,3 4 4 16,-3-2 3-16,1 2-2 0,1-3 5 15,-2 3-3-15,1-1-18 0,-2 2 5 0,0 1 3 16,1-4-13-16,-7 5 6 0,11 0 9 16,-11 0-2-16,10 0-23 0,-10 0 33 0,7 4-5 15,-7-4 7-15,3 6-17 0,-3-1 0 0,3 3-3 16,-3-1 8-16,0 0 15 0,-3 2-10 15,3 1-2-15,-3 1-1 0,0 1 3 0,2-2-5 16,-2 1 15-16,0 1-17 0,-3 1-6 0,1 1 13 16,1-3 0-16,-2 6-5 0,2-4 15 15,-2-1-13-15,0 2 1 0,1-3 12 0,-2 2 5 16,1-1-15-16,0 1-5 0,-1-1 13 16,2-4 0-16,-1 2-8 0,-1-2-8 0,0-1 11 15,1 0-1-15,1 1 3 0,2-2 5 16,-4-2-7-16,1 2 2 0,3 2-5 0,-1-5 16 15,-3 3-14-15,3-5 3 0,1 4 8 0,3-5-13 16,-7 3 8-16,4 0 12 0,3-3-20 16,-9 5 3-16,9-5 15 0,-5 2-16 0,5-2 6 15,0 0-8-15,-10 4 13 0,10-4-13 0,0 0-8 16,0 0 11-16,0 0 7 0,0 0 0 16,-9-7-13-16,9 7 9 0,0 0-9 15,0 0 8-15,6-9-5 0,-6 9 0 0,3-7 0 16,-3 7-8-16,7-8 14 0,0 6-4 15,-6-4 1-15,5 4 2 0,-2-3-10 0,2 3 10 16,-2-4-13-16,2 3 18 0,1-1-2 0,0 0-8 16,0 2 5-16,0-3 5 0,3 2-17 0,-3-1 7 15,0 1-5-15,2 3-13 0,-1-4 13 16,2 1-6-16,-4 3 4 0,5-1 12 0,-4 0 0 16,3 1-3-16,-10 0-7 0,15-1-10 0,-6 1 7 15,-9 0 13-15,14 0-2 0,-4 1-3 16,-10-1-10-16,11 0 2 0,-2 1 0 0,-9-1-20 15,11-1-18-15,-11 1 0 0,13-1-28 0,-6-3-41 16,0 2-34-16,0 0-79 16,0-6-25-16,-1 3-497 0,-2 3 38 0,3-4 85 15</inkml:trace>
  <inkml:trace contextRef="#ctx0" brushRef="#br1" timeOffset="125105.69">5823 6796 839 0,'0'0'246'0,"0"0"-77"15,0 0-21-15,-6-2-27 0,6 2 17 16,0 0 23-16,0 0-41 0,0 0 8 0,0 0-33 15,0 0-3-15,-4-2 0 0,4 2-2 16,0 0-26-16,0 0 23 0,0 0-8 0,0 0-15 16,0 0-5-16,0 0-18 0,0 0-5 0,3-8 13 15,-3 8-14-15,7-6 4 0,-3 3-6 16,2-3-12-16,1 4-1 0,0-4 11 0,3 4 2 16,-3-3-7-16,4 4-6 0,-4-2-12 0,2-1-1 15,2 2-7-15,-4 1 13 0,0 0-18 16,-7 1 13-16,20 0 2 0,-13 0 3 15,-1 2-3-15,1 2-12 0,1-2-4 0,-5 1 14 16,1 3-5-16,-1-4 2 0,0 5-5 0,-3 1 0 16,0 0-5-16,-3 0-3 0,0 1 5 15,2 1-7-15,-5 0 5 0,-2-2 0 0,5-1 7 16,-1 3-19-16,-2-3 17 0,0 0-8 0,2 0-15 16,1-1 5-16,-2-1 10 0,2-1-7 15,0 0 5-15,0 1-3 0,3-5-3 0,-4 5 9 16,4-5 12-16,-3 7-23 0,3-7 3 0,-3 4-31 15,3-4 17-15,0 0 9 0,0 4 20 0,0-4-21 16,0 0 21-16,0 0-33 16,9 4 8-16,-9-4 9 0,0 0-2 0,11 0 11 15,-11 0-9-15,11 0-2 0,-11 0 0 0,12 1 11 16,-5 0 2-16,-7-1 2 0,14 1-5 16,-7 2 8-16,-1 1 8 0,2-3-8 0,-4 1 18 15,2 2 5-15,-2-1-15 0,2 2 2 0,-6-5 5 16,4 4 3-16,-2 2-8 0,-2 1 3 15,-2-3 5-15,1 3 8 0,-5 3-8 0,2-3 5 16,-5 1-23-16,1 2 13 0,-5 2-1 0,3-2-4 16,-1 0-3-16,-3-1 5 0,0 0 3 15,1-1-5-15,0 0-11 0,2 1-2 16,-2-2 3-16,-1 0-9 0,4-3 19 0,0 0-18 16,-1-1 15-16,1 1-23 0,3-2 15 0,0-2-12 15,7 0 18-15,-14 1-3 0,14-1-18 16,0 0 25-16,-10-3-14 0,10 3-9 0,0-7 9 15,0 7-4-15,-3-7-4 0,3 7-8 0,0 0 31 16,3-8-18-16,-3 8 10 0,7-6 2 0,-7 6-10 16,3-3-22-16,-3 3-60 0,4-2-174 15,-4 2-544-15,0 0 78 0,0 0 95 0</inkml:trace>
  <inkml:trace contextRef="#ctx0" brushRef="#br1" timeOffset="129312.43">3943 7390 563 0,'0'-7'204'0,"0"7"11"16,0 0-15-16,0-7 0 0,0 7-24 0,0 0-4 15,-3-7-13-15,3 7-83 0,-1-3 4 0,1 3-11 16,-2-6 8-16,2 6-13 0,0 0 12 16,-1-6-22-16,1 6 0 0,0 0-3 0,0 0-5 15,0 0-2-15,0 0 2 0,0 0-13 16,0 0-2-16,0 0 5 0,0 0-6 15,0 0-17-15,0 0 13 0,4 21 2 0,-1-13-10 16,0 2 7-16,-3 4 1 0,0-3-16 0,1 4 18 16,1 1-15-16,-1-4-3 0,2 5 6 0,-3-3-1 15,3 2 3-15,-3-3-8 0,0 1-5 16,2 1-7-16,-2-4 2 0,2 3 5 0,-1-3 5 16,-1 2 11-16,3-4-16 0,-3 1-10 0,0-2 7 15,0 1 19-15,3-1-9 0,-3 0-19 16,3-1 12-16,-3 1-8 0,0-3-9 0,1 2-19 15,-1-2-13-15,3-2-22 0,-3 4-19 16,0-1-38-16,0-6-66 0,3 4-67 0,-3-1-491 16,0-3 35-16,0 0 93 0</inkml:trace>
  <inkml:trace contextRef="#ctx0" brushRef="#br1" timeOffset="130218.7">4100 7324 742 0,'0'-7'251'16,"0"7"-6"-16,0-6-19 0,0 6-24 0,-3-4 8 15,3 4-31-15,0 0-20 0,0-8-16 0,0 8 0 16,0-6-12-16,0 6-13 0,0 0-8 16,0 0-23-16,0 0 5 0,-3-7-13 0,3 7-17 15,0 0-6-15,0 0-10 0,0 0 3 0,0 0-3 16,0 0 13-16,6 21-21 16,-3-17-5-16,-3 4 8 0,0 1-20 0,4-1 9 15,-4 6 1-15,3-3-8 0,-3 3-5 0,0-3 10 16,4 3-10-16,-4 1 3 0,1-2-9 0,1 1 1 15,-1-2 3-15,-1 1-9 0,0-1 19 16,3 1-16-16,-3-2 8 0,0 2-13 0,0-4 13 16,0-1-20-16,0 1 7 0,0-1-5 0,3-1-3 15,-3-3 3-15,0 2-10 0,1-2 7 16,-1-4 3-16,2 8 5 0,-2-4 6 0,0-4-4 16,0 0-9-16,4 3 7 0,-4-3 5 0,0 0-5 15,0 0-5-15,0 0 5 0,0 0 8 16,14-7-23-16,-14 7 12 0,7-4 6 0,-1-2-3 15,-2 4-7-15,2-4 7 0,2 2 0 16,2 0-2-16,-3-3-1 0,2 3-12 0,3-2 2 16,-2-1 26-16,4 3-23 0,-1-4 10 15,0 2 0-15,4-1-12 0,-6 2 9 0,2-2 1 16,1 1-14-16,-3 2 6 0,-2 0 5 0,1 1-2 16,-2-3-1-16,2 4 16 0,-3-4-8 15,-1 5-10-15,-2-1-8 0,-4 2-23 0,7-5 8 16,-7 5 8-16,1-4 2 0,-1 4-8 0,0 0 13 15,0 0-2-15,-12-8-3 0,6 7 3 0,6 1 10 16,-13-4-6-16,5 3 9 0,8 1-6 16,-16-2-2-16,9 2-3 0,-1-1 23 0,-1-2-12 15,9 3 20-15,-11-1-13 0,3 1 26 16,8 0-24-16,-9-2 11 0,9 2-15 16,-10-1 7-16,10 1-8 0,-7-1-9 0,7 1 14 15,0 0-12-15,-8-3-7 0,8 3 6 0,0 0 6 16,0 0-5-16,0 0 0 0,0 0 10 0,0 0 8 15,0 0-8-15,0 0 0 0,0 0 3 16,0 11 0-16,0-11 2 0,4 8 13 0,0-5-13 16,-1 4-2-16,1 0 23 0,-1 2-11 0,0 0 1 15,1-1 4-15,2 3-17 0,-3 3-8 16,2-3 31-16,-2 3-19 0,1 2-9 0,2-4 10 16,-3 3 0-16,1-5-6 0,-1 4-4 0,1-4-3 15,0 1 25-15,2 0-4 16,-5 0-16-16,2-3 3 0,0 1 2 0,0-1-5 15,-2-1 0-15,2 0-5 0,0 1-18 0,0-5 0 16,-3 4-20-16,4 0-11 0,-3-3-107 0,2 3-184 16,-3-4-515-16,3 1 41 0,-3-4 64 15,0 0 166-15</inkml:trace>
  <inkml:trace contextRef="#ctx0" brushRef="#br1" timeOffset="132441.94">9033 8253 614 0,'0'0'266'0,"0"0"-28"15,0 0-28-15,0 0-13 0,0 0-33 0,-6 4-5 16,6-4-8-16,0 0-26 0,0 0 8 0,20 3 0 15,-13-1-28-15,6 2-2 0,1-2-27 16,3-2-9-16,7 3 7 0,-3 0-7 16,9-2-1-16,-2 0-7 0,3 4-8 0,0-3-10 15,9 0 5-15,-2-1-5 0,-4 3-13 16,4-3 1-16,0 1 9 0,-4-2-18 0,0 1-4 16,-1 1 4-16,-2 2-32 0,-3-3-1 0,-4-1-3 15,-3 5-32-15,-1-4-6 0,-3 0-7 16,-3 1-21-16,0 3 2 0,-4-2 24 0,-1-3-44 15,-1 6 8-15,-1-4-36 0,-4 0-23 0,0 3-54 16,1-3-235-16,-4 3-241 0,3-2 21 16</inkml:trace>
  <inkml:trace contextRef="#ctx0" brushRef="#br1" timeOffset="133111.81">10182 8116 957 0,'0'0'284'0,"-4"-5"-8"16,4 5-22-16,0 0-24 16,-13 8-25-16,9-2-18 0,-5 2-21 0,1 2-12 15,1 0-26-15,0 5 2 0,1 0-20 0,-2 3-10 16,-1 2-13-16,2 2-7 0,0-5-16 0,1 4-16 15,1-6-7-15,-1 1-18 0,2 0-20 16,1-1-6-16,0-2-30 0,-1-1-39 0,4-4-25 16,-3 2-36-16,6-3-23 0,-3 0-75 0,0-1-357 15,1-4-173-15,2 0 65 0,-3-2 59 16</inkml:trace>
  <inkml:trace contextRef="#ctx0" brushRef="#br1" timeOffset="133366.07">10168 8103 865 0,'0'0'317'0,"0"0"-40"16,0-7-27-16,0 7-12 0,0 0-38 0,6-3-13 15,-6 3-16-15,0 0-17 0,0 0-23 0,11 8-11 16,-7-2-8-16,2-2-24 0,-2 3 1 0,-1 1-12 15,5 1-11-15,-2-1 11 16,-2 0-8-16,2 2-23 0,1 0 8 0,-1 0-10 0,-1-1-26 16,1 0-8-16,1 0-28 0,-1 1-18 15,-2-3-56-15,3 0-57 0,0 2-96 16,-3-1-116-16,2-4-463 0,-2 1 71 0,2 2 111 16</inkml:trace>
  <inkml:trace contextRef="#ctx0" brushRef="#br1" timeOffset="133594.54">10387 8101 941 0,'0'0'315'0,"0"0"-79"16,0-8-19-16,0 8-50 0,-3-3-14 0,3 3-4 15,0 0-8-15,0 0-34 0,0 0-5 0,0 0-17 16,0 0-11-16,0 0 6 0,0 0-11 0,-11 18-23 15,5-8 10-15,3-2-36 0,1 7-2 16,-1 0-28-16,-3-2-36 0,2 4-38 0,-2 4-80 16,3-3-33-16,-1 1-93 0,1-1-485 0,-1-2 84 15,4-1 51-15</inkml:trace>
  <inkml:trace contextRef="#ctx0" brushRef="#br1" timeOffset="133984.63">10582 8181 1064 0,'0'0'302'0,"0"0"-30"0,-11-3-29 15,11 3-28-15,0 0-18 0,-16 8-31 0,8-1-7 16,2-1-16-16,-1-2-9 0,0 4-19 0,1-1 2 15,-2 1-27-15,2 3-3 0,5 1-8 16,-5-3-17-16,6 1 4 0,-4-2 9 16,5 2-22-16,-1-3-4 0,3 1 12 0,0-1-25 15,1 1 10-15,2-3-12 0,5-1-1 16,-5-3-5-16,4-1-7 0,1 0-9 0,-1-1-7 16,0 0 21-16,1-5-11 0,-1-1 3 0,0 2 5 15,-3-5-7-15,0 1 2 0,0 0-8 0,-4-1 26 16,0 0-31-16,-3 2-3 0,0-2 14 15,-3-2-14-15,0 2-4 0,-1 0 15 16,-2 2-3-16,-2 1-15 0,-2-3-3 0,1 3 13 0,-3 2-13 16,3 2-7-16,-4 0-5 15,5-1-11-15,-2 1-33 0,3 3-21 0,7 0-63 16,-11 3-64-16,5 2-165 0,3-3-462 0,3-2 55 16,0 0 139-16,0 0 3 0</inkml:trace>
  <inkml:trace contextRef="#ctx0" brushRef="#br1" timeOffset="134264.19">10910 7861 872 0,'-4'-8'267'0,"4"8"-24"0,-3-3-28 15,3 3-21-15,-3-7-15 0,3 7-20 0,0 0-18 16,0 0-8-16,0 0-20 0,0 0 2 0,-14 18-41 15,10-3 100-15,-2 2-28 0,-1 8-21 16,0 7-12-16,-3 0-3 0,0 11-25 0,0 3-1 16,2-7-5-16,1-5-7 0,1 3-33 15,2-3 9-15,1-5-4 0,0 1-3 0,3-4-18 16,0-7 2-16,0 5-9 0,0-6-6 0,3 2-33 16,0-1 0-16,4-4-16 0,-4-2-76 15,4 2-74-15,1-14-83 0,1 6-603 0,-2 0 94 16,0-5 65-16,4-2 117 0</inkml:trace>
  <inkml:trace contextRef="#ctx0" brushRef="#br1" timeOffset="134486.78">10773 8185 849 0,'0'0'243'0,"0"0"-17"15,0 0-27-15,0 0-7 0,0 0-33 0,0 0-13 16,0 0-3-16,0 0-12 0,25-3-3 0,-9 2 0 16,5-4-51-16,7 4-29 15,5 0-135-15,-5-2-210 0,16 0-455 0,17 1 40 16,-2-3 111-16</inkml:trace>
  <inkml:trace contextRef="#ctx0" brushRef="#br1" timeOffset="135032.51">11839 7824 806 0,'-10'-6'279'16,"0"-1"-33"-16,-1 6-11 0,-2 1-35 0,0 0-6 15,-5 5-38-15,-9-1 8 0,0 9-28 0,-4-1-3 16,-10 12-23-16,4 2-18 0,-2 4 67 16,5 3-26-16,3 3-8 0,1 3-25 15,3 0 10-15,7 5-25 0,5-2-1 0,5-6-25 16,7-4-8-16,3-6 0 0,7 1-10 16,2 2-30-16,9-4-1 0,3-4-33 0,13 7-56 15,3-10-65-15,-6-10-155 0,3 3-531 0,0-5 32 16,-3-5 137-16,3-1 11 0</inkml:trace>
  <inkml:trace contextRef="#ctx0" brushRef="#br1" timeOffset="135392.19">12066 8221 990 0,'-4'-5'248'0,"1"-1"8"0,-5 3-51 0,2-3-15 16,-4 4-27-16,-1-3-1 0,1 4-1 0,0-1-31 15,-4 2-2-15,1 0-18 0,-2 2-12 0,2 1-14 16,0 2-12-16,-4 2 7 0,6 3-15 16,-3-2-18-16,4 2 21 0,0 0-31 0,-1 2-6 15,8-2 4-15,0-2-6 0,0 1-3 0,6-1-4 16,0-1-6-16,4 0 1 0,0-4-1 0,3-1 8 16,0 1-20-16,4-6 12 0,0 1 13 15,3-2-15-15,0-2 5 0,-3-1-10 0,2-1-11 16,-4-1 8-16,1 1 10 0,-3-2-2 15,0 1-10-15,-3 0 2 0,0 1-3 16,-4 0-7-16,0 0 10 0,-3 0 1 0,-3 1-14 16,0 2 3-16,-4 2 2 0,1 1 3 0,-2-3-25 15,8 5-11-15,-16 0-5 0,6 5-3 0,2-2-32 16,1 3-35-16,-2 2-29 0,5 2-137 16,-4-2-35-16,5 6-499 0,3-4 109 0,0 0 67 15</inkml:trace>
  <inkml:trace contextRef="#ctx0" brushRef="#br1" timeOffset="136252.38">12219 8251 773 0,'0'0'232'0,"0"0"-27"0,-3-7-5 0,3 7-16 16,-7-1-12-16,7 1-42 15,0 0-4-15,0 0-3 0,-10 0-11 0,10 0-27 16,0 0-9-16,-10 7-19 0,7-6-19 0,2 6-17 15,1-7-1-15,-3 10 13 0,3-4-45 0,0-4-14 16,0-2 8-16,3 11 18 0,1-5-23 16,-1-5-8-16,4 4 8 0,-1-4 10 0,-6-1-4 15,15-1-1-15,-5-4-3 0,0 4 13 0,3-2 1 16,-2-4 12-16,3 2-10 0,-1 2 25 16,-3-1-2-16,1 1 26 0,2-3-29 15,-2 2-2-15,-1 3-3 0,0-5-7 0,-3 6-3 16,3-1-5-16,-3 0 20 0,3-2 26 15,-10 3-28-15,14 3 10 0,-7-2-13 0,-7-1 8 16,13 1 2-16,-6 5 1 0,-3-3-14 0,2 2 4 16,-2-1 7-16,2 2-8 0,-2 2 8 0,3-1 5 15,-3-3-16-15,2 3 14 0,1 0-6 16,4-4-10-16,-4 4-5 0,5-7 0 0,-1 0-15 16,0-2 2-16,5-3-15 0,1 0 0 15,-3-5 23-15,3-1-16 0,1-3 14 0,-2 1-1 16,-1-2-7-16,-2-3 17 0,0 1 8 0,-2 2 26 15,-1-2 5-15,-4 7 3 0,-2-5 10 16,0 7-16-16,-1-3-5 0,-3-2 0 0,-3 5-7 16,-1 0-18-16,0 4 5 0,-5-2 22 15,-1 3-12-15,-1-1 0 0,1 4 0 0,-3 0-2 16,2 0-13-16,-2 5 4 0,2-3 4 0,4 5-1 16,-3 0-2-16,3 1-5 0,0 1-11 15,3 0 13-15,1 1-10 0,3 0 11 0,0-2 9 16,3 6-12-16,1-6 5 0,3 2-1 0,0-2-1 15,3 1 4-15,1-1-10 0,-1-1-2 16,3 0 4-16,1-2-7 0,-4 1-5 0,4 0 13 16,-4-4-1-16,0 4 9 0,1-2-19 15,-4 1-15-15,0-3 21 0,2 4 2 0,-5-4-5 16,3 0 3-16,-3 3-3 0,-1-2 0 16,0 2 5-16,-3-5-10 0,-3 10 7 0,0-4 16 15,-1-2-20-15,1 3 14 0,-2-1-19 0,2-4 2 16,0 4-3-16,0-3 8 0,-1 2 0 15,1-2-26-15,3-3 11 0,0 7-13 0,0-7 5 16,0 0-3-16,0 0 18 0,0 0-2 0,0 0 8 16,24-7-16-16,-17 0 10 0,3 3 0 15,1-3 8-15,-2 0-5 0,1-3 21 0,1 3-6 16,-1 0 18-16,-3 0 0 0,3 2-2 0,-3-1-1 16,0-1 9-16,0 6 12 0,-4-5-26 15,1 2-2-15,3 2-3 0,-4-3 1 16,-3 5-3-16,7-5 2 0,-7 5-7 0,6-3-1 15,-6 3-9-15,0 0 4 0,0 0 3 0,0 0-2 16,0 15 12-16,0-7-17 0,0 1 7 16,-3-1-3-16,3 2-17 0,0 3-13 0,0-1-13 15,-3-2-10-15,3 3-36 0,0-3-64 0,0-1-108 16,-3 2-74-16,6-4-475 0,0 1 73 0,-3-3 133 16</inkml:trace>
  <inkml:trace contextRef="#ctx0" brushRef="#br1" timeOffset="136404.87">12906 8043 975 0,'0'0'304'0,"0"0"-22"16,-6-7-31-16,6 7-29 0,0 0-30 0,0 0-20 15,0 0-24-15,0 0-38 0,0 0-76 16,0 0-52-16,3 17-72 0,-3-9-145 0,0-1-556 15,6 1 120-15,-2-3 36 0</inkml:trace>
  <inkml:trace contextRef="#ctx0" brushRef="#br1" timeOffset="137512.87">13235 7826 796 0,'3'-7'358'0,"-3"7"-51"15,0-3-38-15,0 3-36 0,0 0-21 0,0 0-20 16,0 0-23-16,0 0-2 0,-6 24-29 0,2-8 3 16,-3 3-24-16,3 6-89 0,-5 3-2 15,2 4-16-15,-1 1 13 0,2 0 8 0,2 1-8 16,-3-1-10-16,4-1 7 0,0-7-22 0,-4 0-1 16,6-6 6-16,-2 2-13 0,3-5-11 15,-3-3 1-15,3 1-9 0,-3-3 6 16,2 2 18-16,1-4 3 0,0-4 4 0,-3-1-15 15,3-4-10-15,-3 1 11 0,3-1 14 0,0 0-4 16,0 0 4-16,-15-8 24 0,9 1-16 16,-1 3 3-16,1-3 15 0,-1 0-15 0,-4 4 10 15,1-4 2-15,0 5-14 0,-1-3 4 0,1 3-15 16,-1-3 26-16,2 4-21 0,-1 1-10 16,10 0-1-16,-15 3 14 0,6 1-10 0,2 3 9 15,1 2 9-15,2 0-11 0,0 2-3 0,4 3 9 16,0-3-19-16,4 4 3 0,3 2 12 0,2-4-7 15,2 0-5-15,6 1 3 16,-1-3 4-16,5 1-9 0,3-3-1 0,-2-3-7 16,5-1-3-16,-1 2 5 0,2-5 0 0,-4-1-5 15,-3-2 11-15,3-1-6 0,-4 0 13 16,1-3-16-16,-2-2-2 0,-1 0 24 0,-1 1-19 16,-3-4 0-16,0 1 13 0,-4 0 3 0,-3-1 30 15,2 2-18-15,-4-1-5 0,1 2 19 16,-2 0-19-16,-4 2 0 0,0-2 13 0,0 1 3 15,0 6-29-15,-4-8 3 0,1 5 10 0,3 3 11 16,-11-2-14-16,11 2 6 0,0 0-18 0,-16 5 8 16,12 2 22-16,-3 0-17 15,3 3-3-15,1-1-2 0,0 5-14 0,-1-3 11 16,4 3-7-16,0 3 4 0,0-5-4 0,4 1-1 16,-1 2-5-16,4-4-2 0,1 3-3 15,4-4 5-15,-2-2-8 0,5-1 6 0,-2-4-8 16,1 3 10-16,0-5-12 0,0-1-1 0,2 0 1 15,-2-1-9-15,-3-2 29 0,1 0-8 16,0-3-2-16,1 2-3 0,-4-3 10 0,-1 0-7 16,2 3-3-16,-6-3 5 0,2 0 18 0,-6 2-15 15,3 0 0-15,-1-1 7 0,-2 6-15 0,3-9 8 16,-3 4 8-16,0 5 7 0,-5-5-3 16,5 5-9-16,-3-6 22 0,3 6-5 15,-3-4 0-15,3 4-10 0,0 0 8 0,0 0-18 0,0 0 5 16,0 0 10-16,0 0-13 15,11-5 6-15,-11 5 7 0,13-1-23 0,-3 1 10 16,1-4 11-16,2 1-11 0,1 1 6 0,-1-2 22 16,2 0-33-16,-2 2 34 0,-3-3-19 15,4 4-2-15,-7 0 5 0,3-4-5 0,0 4 3 16,-6-1 10-16,3 1-6 0,-7 1 6 0,10-3-8 16,-10 3 3-16,10-1 7 0,-10 1-2 0,0 0-8 15,7 5 0-15,-7-5-10 0,0 5 16 16,3-1-11-16,-3-4-3 0,0 8 8 0,3-5-7 15,-3 4 7-15,0-7 2 0,4 7 1 16,-1-4 5-16,4 2 0 0,0-3-6 16,0-1-9-16,0 0-3 0,4-1 2 0,2-1-12 15,0-2 2-15,1 1-8 0,-1-4 6 0,-1-1 10 16,1 1 0-16,0 0-5 0,-2-4 2 16,-4 4 8-16,2-3 10 0,-1 2 0 0,-5-1 3 15,0 0-5-15,1 1 10 0,-4 5-13 0,0-4 26 16,0 6-6-16,-3-10 1 0,3 10-8 0,-4-5 15 15,4 5-28-15,-11 0 3 0,11 0 2 16,0 0-7-16,-16 7 4 0,12-1 16 0,-3 2-12 16,0-1-14-16,4 3 11 0,-1-1 4 0,1 1-1 15,0 1 4-15,3 1-18 16,0 1-7-16,7 1 8 0,-1 0-21 0,5-3-6 16,-1-2-11-16,7 0-32 0,0-2-7 0,4-2-80 15,7-2-66-15,-2-3-77 0,5 0-446 16,-1-2 29-16,1-4 76 0</inkml:trace>
  <inkml:trace contextRef="#ctx0" brushRef="#br1" timeOffset="137943.07">14531 8007 934 0,'0'-6'289'0,"0"6"-28"0,0 0-28 15,3-2-8-15,-3 2-25 0,0 0-34 0,0 0 14 16,0 12-40-16,0-2 9 0,3 2-29 15,-6 5-23-15,3 1 1 0,0 4 7 16,-4 4-21-16,1 1-17 0,0 5 7 0,-2 1-5 16,2 2-8-16,-4-3 11 0,4 1-31 0,-3-1-10 15,2-6-3-15,1-1 15 0,-1-1-14 16,0-6-9-16,4-1-2 0,-3-1 5 0,0-1-15 16,0-3 2-16,2-5 3 0,1 0-3 0,-3-3-25 15,3-4-8-15,-6 1 5 0,6-1 5 16,0 0 0-16,-11-12 0 0,7 5 6 15,-2-5 7-15,-4-1-6 0,2 2 24 0,-2-3-10 0,0 3 5 16,-4-2 0-16,-3 2-1 0,3 3 1 16,-2 1 5-16,-2-3-3 0,2 5-2 15,-2 2 3-15,5 2 2 0,-1 1-13 0,0 1 0 16,0 0 0-16,4 6 0 0,-3 1 5 0,2 1 0 16,4 2-7-16,-2 3 5 0,5 1-8 0,0-2 13 15,4 2 2-15,0 0-18 0,4 2 6 16,0-2-13-16,2-2-13 0,4 2-6 0,1-1-24 15,-1-3-78-15,6-3-30 0,-8-1-154 0,9 1-563 16,3-6 90-16,-6-2 89 0,6 0 46 16</inkml:trace>
  <inkml:trace contextRef="#ctx0" brushRef="#br1" timeOffset="138028.54">14633 8451 696 0,'0'0'48'0,"0"0"-659"0</inkml:trace>
  <inkml:trace contextRef="#ctx0" brushRef="#br1" timeOffset="142080.06">17402 9525 563 0,'0'0'117'0,"0"0"-19"0,0 0 12 15,0 0 0-15,0 0-16 0,0 0 1 0,0 0-5 0,0-7 63 16,0 7-14-16,0 0-11 16,0 0-3-16,0 0-12 0,0 0 4 0,0 0-12 15,0 0-20-15,0 0 20 0,0 0-28 0,0 0-6 16,0 0 6-16,0 0-23 0,0 0 2 15,0 0 0-15,0 0-17 0,0 0-6 0,0 0-5 16,0 0 5-16,0 0-9 0,0 0 4 0,0 0-21 16,0 0 21-16,0 0-20 0,0 0 5 0,0 0 7 15,0 0-12-15,0 0 2 0,0 0-2 16,0 0-5-16,0 0-3 0,0 18 7 16,0-18-2-16,3 7 11 0,-3-7-1 0,0 0-7 0,3 4 2 15,-3-4 13-15,7 3 3 16,-7-3-14-16,7 1 9 0,-7-1-1 0,0 0-4 15,10-1-3-15,-10 1 2 0,10-6 5 0,-2 5-14 16,-8 1-1-16,7-5 10 0,-1 0-2 0,-6 5 2 16,10-5 1-16,-7 3-1 0,2-2-7 15,-5 4-1-15,3-6 11 0,0 2 0 0,-3 4 3 16,3-6-6-16,-3 6 5 0,0-6-12 0,0 6 7 16,0 0-9-16,-6-6 11 0,6 6-6 15,0 0-6-15,-11 0 8 0,11 0-21 0,0 0 5 16,-16 5 3-16,12-4-10 0,-3 2 8 0,3 1 7 15,-2-3-5-15,2 3-8 0,1 2-5 16,0-2 18-16,0 0-7 0,3-4 4 16,-1 9-4-16,1-4-1 0,-3-1-4 0,3-4 4 15,3 9 6-15,-3-4-3 0,0-5-8 0,4 8 16 16,-1-6-1-16,0 2 3 0,-3-4 6 16,0 0-14-16,10 3-2 0,-10-3 11 0,11 0-14 15,-11 0 16-15,7-7-8 0,-7 7-2 0,7-3-1 16,-4-2 6-16,3 1 2 0,-4-1-13 0,1-2 21 15,0 4-10-15,-3-3-8 0,3-1 21 16,-3 4-9-16,0-4 4 0,0 7-4 0,0-10-4 16,0 3 8-16,0 7-6 0,-3-8-3 15,0 8-1-15,3 0 4 0,-8-7 0 0,8 7-10 16,-7-1-5-16,7 1 0 0,0 0-11 16,0 0 11-16,-20 5-2 0,16-2 2 0,-2-2-3 15,3 4 5-15,-1-3-20 0,1 3 18 0,3-5 0 16,-7 4-15-16,7 1-3 0,0-5-3 15,-4 3 5-15,4-3 11 0,-3 7-5 0,3-7-8 16,0 0 2-16,0 0-27 0,10 3 2 0,-10-3-41 16,0 0-29-16,10-2-94 0,-3 2-148 15,-7 0-430-15,0 0 74 0,11-1 46 16</inkml:trace>
  <inkml:trace contextRef="#ctx0" brushRef="#br1" timeOffset="145064.29">15908 10100 524 0,'0'0'113'0,"0"0"-6"0,0-7-2 16,0 7-23-16,0 0 23 0,0-5 59 16,0 5 0-16,0 0-13 0,0 0-33 0,0 0-3 15,0-6-5-15,0 6-5 0,0 0-28 0,0 0 2 16,0 0-18-16,0 0-4 0,0 0 2 15,0 0-3-15,0 0-8 0,0 0-1 0,0 0-19 16,0 0 2-16,0 0-1 0,0 0-22 16,0 0 21-16,0 0-12 0,13 11-1 0,-13-11 6 15,0 0-6-15,4 6-7 0,-4-6-1 0,3 2 1 16,-3-2 5-16,0 0-3 0,0 0 21 16,3 5-21-16,-3-5 5 0,0 0 14 0,0 0-4 15,0 0-12-15,0 0-3 0,0 0-2 0,0 0 17 16,0 0-17-16,0 0 10 0,0 0 3 0,0 0 4 15,8-13-7-15,-8 13 10 16,0 0-18-16,0-5 8 0,0 5 21 0,0 0-32 16,0-6 16-16,0 6-5 0,0 0-18 0,0 0 16 15,0 0-11-15,3-6 3 0,-3 6-1 16,0 0 6-16,0 0-16 0,0 0 6 0,0 0 5 16,0 0-6-16,0 0 6 0,3 15-3 0,-3-15 0 15,1 6-5-15,-1-6-13 0,3 4 3 16,-3-4 15-16,3 5-2 0,-3-5-21 0,3 2 13 15,-3-2 5-15,4 5-3 0,-4-5 13 0,0 0-7 16,0 0 15-16,3 5-16 0,-3-5 4 16,0 0 4-16,0 0 0 0,0 0 0 0,0 0-2 15,0 0 5-15,3-17 2 0,-3 15 3 16,0 2 3-16,-3-9-1 0,3 9-2 0,0-9 23 16,0 4-8-16,0 5-12 0,-3-8 2 15,3 3 2-15,0 5 14 0,0 0-34 0,0-7-13 16,0 7-12-16,0 0-47 0,6-7-168 0,-5 8-615 15,-1-1 100-15,0 0 56 0,0 0 72 16</inkml:trace>
  <inkml:trace contextRef="#ctx0" brushRef="#br1" timeOffset="152461.12">16589 10075 570 0,'-4'-9'259'16,"0"4"-11"-16,4 5-12 0,-3-5-93 0,3 0 0 15,-4 1-7-15,4 4-23 0,-3-7 120 0,0 0-49 16,3 7-8-16,-1-7-32 0,-2 5 14 15,3 2-32-15,-3-6-13 0,3 6-16 16,0-7 3-16,0 7-16 0,0 0-12 0,-6-3-1 16,6 3-9-16,0 0-16 0,0 0 0 15,0 0-10-15,0 0 0 0,3 17 5 0,-3-11-3 16,0 6-17-16,0-2 4 0,3 5-2 0,-3 0-2 16,0 3 4-16,0 0 9 0,0 3-27 0,0-3 9 15,3 0 4-15,-3 0 1 0,0 3-21 16,0-4 2-16,3 0-10 0,-3-3-2 0,1-1-8 15,-1 2 3-15,3-3-49 0,-3 1 0 0,3-3-51 16,1-2-57-16,-1-1-127 0,4-1-533 16,-3-2 49-16,3-4 97 0,-7 0 33 0</inkml:trace>
  <inkml:trace contextRef="#ctx0" brushRef="#br1" timeOffset="152950.64">16974 9963 780 0,'0'-5'210'0,"0"5"51"0,0 0-69 0,-3-7-5 15,3 7 2-15,0 0-30 0,0-4-13 0,0 4-13 16,0 0-2-16,0 0-16 0,-10-4-26 16,10 4-9-16,-14 7-9 0,4-4-4 0,-3 3-11 15,-2 3 6-15,-1 4-8 0,-2-1-6 0,1 2-4 16,3 1-16-16,-3-1 13 0,4 3-13 16,-2 2 3-16,2-1-11 0,0 0-12 0,2 0 17 15,4-3-14-15,-2 0 4 0,5-2 0 16,-3 2-4-16,4 0-11 0,2-5 23 0,2 3-11 15,2-2-4-15,4-1 2 0,0-2-7 0,0-1-1 16,7 0-4-16,-4-4-8 0,6 1 5 16,-1-1-1-16,1-4 22 0,2-4-26 0,-1 4-1 15,-1-2 14-15,-1-4-11 0,1 2 13 16,-1-1 0-16,-2-1-15 0,-6-1 5 0,2 1 10 16,-1-2 5-16,-5 0-4 0,0 2-12 0,-3 0-11 15,-3-3 4-15,-3 3 18 0,-2-1-8 16,-2 1 8-16,-3 3-7 0,-4-2-6 0,3 2 3 15,-3 0 5-15,3 4-3 0,0-2-2 0,1 2-2 16,2 0-29-16,1 0-8 0,3 2-20 16,1-1-61-16,6-1-123 0,-3 9-551 15,9-4 39-15,-6-5 99 0</inkml:trace>
  <inkml:trace contextRef="#ctx0" brushRef="#br1" timeOffset="163812.19">12551 3326 762 0,'0'0'233'0,"-4"-6"-20"0,4 6-19 0,0-6-9 16,0 6-24-16,-3-4-3 0,3 4-22 16,0-6-5-16,0 6-19 0,0 0 3 0,0 0-27 15,0 0-12-15,0 0-7 0,0 0-12 0,0 0 2 16,0 0-21-16,0 0 13 0,-3 21-2 16,3-12-11-16,3-1 11 0,-3 1-11 0,0 3-17 15,3 0 9-15,-3 1 4 0,4 0 48 0,-1 0-6 16,-2 0-14-16,2 2 7 0,0 2-20 15,0-1-21-15,1-2-33 0,2 1-41 16,-2-1-52-16,3 2-27 0,-3-4-123 0,5 1-554 16,-2-5 45-16,1 0 73 0,-2-4 80 0</inkml:trace>
  <inkml:trace contextRef="#ctx0" brushRef="#br1" timeOffset="164328.94">12773 3334 980 0,'0'0'289'15,"0"-7"-15"-15,0 7-44 0,-3-6-17 0,3 6-21 16,0 0-3-16,3-7-35 0,-3 7 7 15,0 0-28-15,3-4-20 0,-3 4-1 0,4-4-7 16,-4 4-25-16,6-3-4 0,-6 3 4 0,11-1-14 16,-11 1-4-16,11 0-14 0,-11 0 16 15,13 0-20-15,-13 0-11 0,14 4 8 0,-8-1-8 16,1-2-25-16,0 2 15 0,0 1-18 16,-3 0 18-16,2 1-18 0,-3 0 11 15,-3 2-19-15,0 0 11 0,0 0-5 0,-3 4-16 16,-3-3-10-16,-1 6-8 0,-1-3 13 0,-2 6-2 15,1-5-6-15,-2-1 23 0,4 3-25 16,-3-4 21-16,3-2-11 0,0 1 2 0,0-1 11 16,1-1-15-16,-1-3 4 0,4 3 4 0,-1-1-1 15,4-6-5-15,-1 5 10 0,1-5 18 16,0 0-7-16,11 4-6 0,-11-4 24 0,10 0-6 16,-10 0-5-16,15-1 1 0,-6-3 4 0,-2 4 6 15,3-2-19-15,1 0 13 0,-1 2-2 0,4-6 10 16,-7 5-10-16,2 0-5 15,1 0-1-15,-2 1-4 0,-8 0 7 0,16 0-7 16,-9 0-21-16,4 0-8 0,-11 0-51 0,14 1-56 16,-4 0-66-16,-3-1-60 0,0 2-557 15,2 0 86-15,-1 1 26 0,-1-3 69 0</inkml:trace>
  <inkml:trace contextRef="#ctx0" brushRef="#br1" timeOffset="165272.38">13131 3288 744 0,'0'-7'300'0,"0"7"-29"0,-3-4-10 0,3 4-15 15,0 0-36-15,-3-6-3 0,3 6-40 16,0 0-6-16,0 0-23 0,0 0-15 0,0 0-18 16,-6-2-8-16,6 2-5 0,0 0-15 0,0 0-8 15,0 0-18-15,0 0 3 0,3 19 20 0,-3-13-2 16,0 0-31-16,0 0 8 0,0 1-8 16,0 0-16-16,0 1-2 0,0 0 3 15,0 0-11-15,0-1-5 0,0 1-15 0,0 0-15 0,0 0 12 16,0-2-12-16,0 1 4 15,0 0-4-15,-3-2 10 0,3 1 4 0,0-6-14 16,3 8 12-16,-3-4-2 0,0-4 8 0,0 8-4 16,0-8 22-16,-3 8 12 0,3-8-15 15,0 0 0-15,0 4 15 0,0-4-13 0,0 0-7 16,0 5 33-16,0-5-21 0,0 0-10 0,0 0 3 16,0 0-3-16,0 7 13 0,0-7-12 15,0 0-6-15,0 0-13 0,0 0 18 0,6 3-2 16,-6-3-10-16,0 0-11 0,11 0 10 15,-11 0 11-15,10-1-8 0,-10 1-10 0,16-2 28 16,-8 2-21-16,2-4 13 0,0 1 3 16,4 2-18-16,2-3 13 0,-4 1-14 0,1 2 14 15,1-5 2-15,-1 3-5 0,0-1 6 0,-2 1-11 16,-1-1-3-16,0 1-2 0,1 1 18 16,-4-3-11-16,-1 2-7 0,1 2 0 0,-4-4-3 15,-3 5 1-15,8-7 12 0,-5 5-20 0,-3 2 4 16,3-8 1-16,-3 8-3 0,0 0-5 15,-6-8 6-15,6 8 1 0,-8-7-1 16,5 5 1-16,-3 0 1 0,6 2-3 0,-10-8 3 0,6 7 5 16,-2-3-5-16,6 4 7 15,-11-4 1-15,7 1-1 0,1 0-2 0,3 3 5 0,-10-2 5 16,10 2-2-16,-8-6 7 0,8 6-8 16,-3-2 1-16,3 2 10 0,0 0 7 15,-7-5-20-15,7 5 0 0,0 0 21 0,-6-2-42 16,6 2 34-16,0 0-26 0,0 0 8 0,-4-2 5 15,4 2-13-15,0 0 11 0,0 0 7 16,0 0 0-16,0 0-3 0,0 0 11 0,0 0-10 16,0 0 5-16,0 0-3 0,1 12-5 0,-1-12 30 15,3 10-19-15,0-3 12 0,-3 1-13 0,3 1 26 16,-3 3-29-16,1-3-4 0,2-1 15 16,-3 3-16-16,3 0 4 0,-3 0-9 15,3-1 3-15,-3 0 0 0,1-1 8 0,3 1 4 16,-4 1 4-16,3-2-26 0,-3-1 22 15,3 0-1-15,-3-4-11 0,0 5 10 0,1-4 3 16,2-2-18-16,-3 4 10 0,0-7 7 0,0 10-12 16,0-6 16-16,0-4-9 0,3 8-9 15,-3-8 2-15,3 3 2 0,-3-3-30 0,0 6 5 16,0-6 0-16,3 4-30 0,-3-4 4 0,0 0-7 16,0 5-19-16,0-5-55 0,0 0-31 15,0 0-113-15,4 2-538 0,-4-2 72 0,0 0 21 16,0 0 136-16</inkml:trace>
  <inkml:trace contextRef="#ctx0" brushRef="#br1" timeOffset="166054.34">10793 3488 752 0,'0'0'228'0,"0"0"-13"16,0 0-23-16,0 0-23 0,0 0-16 0,0 0-2 16,0 0-2-16,0 0-26 0,8 14-13 15,-8-6-13-15,3 0-18 0,0 1 8 16,-3 3-7-16,1 1-19 0,2-1 3 0,0 1-10 0,0 2-16 16,-2 2-7-16,5-5 2 15,-2 5-30-15,-3-3-18 0,5 1-34 0,-3-1-43 16,0-3-85-16,4 0-48 0,-7 0 0 0,7 0-515 15,0-5 69-15,0 1 75 0</inkml:trace>
  <inkml:trace contextRef="#ctx0" brushRef="#br1" timeOffset="166629.34">11098 3409 785 0,'-3'-7'213'0,"-1"5"22"16,4 2-50-16,-7-5-16 0,1 4 7 16,6 1-30-16,-14-2-13 0,14 2-20 0,-14 2-3 15,8 0 0-15,-2 2-13 0,-2-2-28 0,3 5 11 16,1-3-9-16,-2 4-12 0,2-2-13 0,2 3 18 16,1 0-18-16,0-1-18 0,0 2 8 15,2-2 0-15,1 5-21 0,0-5 16 0,1 1-3 16,2 0-20-16,0 1 15 0,0-1 18 0,4 0-33 15,-3-1 17-15,3 2 1 0,0-3-6 16,2 0-22-16,-2 0 20 0,1 1-16 0,-1-1-14 16,2-3 6-16,1 3 14 0,-2 0-5 15,-1-3-6-15,-1 2 13 0,1-1-12 16,0 1-1-16,0-2 13 0,-4 0-7 0,0 2 15 16,-2-1-10-16,2-1-19 0,-3 5 14 0,-4-4 5 15,1 4-1-15,-4 0-9 0,0 0 4 16,0-1-2-16,-2 0-10 0,2-1 2 0,-1 1 3 15,1 0 15-15,1-4-4 0,-1 1-19 0,1-2 0 16,1 1 8-16,-1-2-18 0,6-2-5 0,-7 1-16 16,7-1 3-16,0 0 8 0,-3-8 15 15,3 8 0-15,6-16 0 0,-2 7 5 0,2-5 1 16,2 0-9-16,2-3 3 0,0 1 0 16,1-1 5-16,2 0 16 0,1-2-11 15,-4 1 8-15,0 1 18 0,1 2 18 0,-5 1-13 16,1-1-8-16,0 1 32 0,-4 3-17 0,0 1 19 15,2-1-23-15,-9 5-3 0,3-5 0 16,-2 6 2-16,-3-3-9 0,2 3-4 0,-6 1 9 16,0 0-6-16,3 2-7 0,-7 2-3 0,1 0 15 15,2 2-20-15,-3-2 0 0,4 4-20 16,0-1-31-16,0 2-39 0,6-3-51 0,1 5-48 16,3-7-90-16,-4 2-515 0,4 4 68 0,0-6 86 15</inkml:trace>
  <inkml:trace contextRef="#ctx0" brushRef="#br1" timeOffset="167172.06">11429 3425 760 0,'-9'0'263'16,"9"0"-25"-16,0 0-35 0,0 0 55 15,-7-4-12-15,7 4-36 0,0 0-21 0,0 0-22 16,0 0-11-16,0 0-8 0,0 0-17 16,0 0-26-16,20-8-3 0,-9 4 3 0,2 1-15 15,0-1-19-15,1 2-2 0,-1-2-20 16,2 2 15-16,-2 0-3 0,4 2-22 0,-7 0-3 16,5-3 5-16,-5 6-21 0,-1-3-5 0,2 0 3 15,-4 2-15-15,0 0 10 0,-1 2-8 16,-5 0-3-16,2 3-7 0,-6-1-2 0,2 2-14 15,-2 1 6-15,-4-1 12 0,1 1-17 0,2 1 10 16,-6-3-8-16,6 2 2 0,-5 0 6 0,5-3 7 16,-4 2-7-16,2-2-13 0,2 1 10 15,1-3 8-15,0 0 0 0,3 1-3 16,-3 0 3-16,3-5 3 0,0 7-1 0,3-2 6 16,-3-5 12-16,6 7-12 0,-2-4-3 15,2 0 12-15,2 1-14 0,2-3 17 0,-3 2-15 16,3 1 18-16,1-1-8 0,-1 2 8 0,0-2-15 15,0 2 2-15,0-1 10 0,-3 1-9 0,4 2 19 16,-2-4-7-16,-2 4-3 0,-3 0-4 16,3 1-1-16,-3 1-8 0,-1-4 9 0,-3 6-9 15,0-2 8-15,-4 0 1 0,-6 2-24 0,3 2 10 16,-6-1 8-16,-2 1-20 0,-1 1-16 16,-2-2-15-16,-2-1 0 0,3 2-8 15,-1-5-30-15,2-4-54 0,-2 3-39 0,5-5-94 16,3 2-543-16,-4-1 33 0,7-2 121 15,7-1 12-15</inkml:trace>
  <inkml:trace contextRef="#ctx0" brushRef="#br1" timeOffset="167487.56">12011 3554 847 0,'0'0'253'0,"0"0"-22"0,0 0-29 0,0 0-21 15,0 0-12-15,0 0 8 0,0 0-13 0,0 0-39 16,0 0-4-16,0 0-11 0,0 0-16 0,24-4-12 16,-14 0-10-16,0 0 2 15,7 0 3-15,1-3-39 0,5 1-38 0,4-2-105 16,7 0-596-16,1-1-87 0,16-5 117 0,-3-2 49 16</inkml:trace>
  <inkml:trace contextRef="#ctx0" brushRef="#br1" timeOffset="175185.58">15177 10582 673 0,'0'0'251'0,"-4"4"-13"15,1 0-31-15,-2-1-20 0,-1 3-23 0,3-4-11 16,-4 3-7-16,1-2-26 0,2 3 6 16,-3-3-26-16,3 4-8 0,1-6 0 0,-4 6-15 15,4-4-8-15,-1 2 0 0,1-3-8 0,-4 2-2 16,7-4-23-16,-4 4 15 0,1 1 0 15,3-5-15-15,-6 3 5 0,6-3 13 0,-4 4-41 16,4-4 20-16,-3 5 13 0,3-5-10 0,0 0-5 16,0 0-3-16,0 0-3 0,0 0-1 15,6 6 4-15,-6-6-5 0,7 1-5 16,-7-1 5-16,14 1-3 0,-7-1 1 0,-7 0-6 16,20 0 8-16,-9 4-10 0,-1-2 2 0,4-1 1 15,-4 2 7-15,3 1 0 0,-2-1-3 16,2-2-7-16,-3 5-3 0,1-5 0 0,-1 6 8 15,0-4-13-15,1 4 11 0,-4-6-11 0,2 6 10 16,-1-2-7-16,-2-3-6 0,-2 6 11 16,-1-2 21-16,0-2-24 0,-3 4 3 0,-3 1 2 15,-4 3-84-15,-3-2 7 0,0 1-7 0,-4-3 23 16,0 2 0-16,-5 3 21 0,4-4-22 16,-1-1 19-16,-2-1 56 0,1-4-4 0,3 4-12 15,1-5-19-15,-1 2 14 0,1-2-43 16,2-2-53-16,1 0-67 0,10 0-100 0,-14-6-579 15,10 3 98-15,1-4 66 0,0 0 67 16</inkml:trace>
  <inkml:trace contextRef="#ctx0" brushRef="#br1" timeOffset="175389.03">15156 10624 657 0,'-4'-9'277'0,"1"3"-34"0,3 6 77 0,-3-8-36 16,3 6-54-16,0 2-27 0,0-9 1 16,3 2-30-16,0 0-10 0,4 0-8 15,4 1-30-15,-1-2-1 0,3-4-22 0,5 2 4 16,2 2-25-16,0-2-8 0,1 0-7 16,3-1-26-16,-1 3-8 0,1 2-51 0,1 0-41 15,-8 0-66-15,3 4-108 0,-3 1-443 0,-3 1-105 16,0 0 55-16,-4 1 80 0</inkml:trace>
  <inkml:trace contextRef="#ctx0" brushRef="#br1" timeOffset="175907.62">15696 10532 819 0,'-3'-6'245'15,"-2"5"-17"-15,-1-5-8 0,-1 5-28 16,-3-4 41-16,-1 1-41 0,-2 3-8 16,-1-1-17-16,1 2-16 0,-5 0-10 0,5 0-34 15,-4 1-2-15,3 0-8 0,1 0 13 0,-1 1-25 16,1 3-21-16,2-3 18 0,1 2-16 15,0 0-4-15,2 3 4 0,2-2-12 0,2 1-16 16,1 1 3-16,0-1-12 0,3 0-1 0,3-1-5 16,0 1 2-16,1-4 4 0,2 4-29 0,2-4 15 15,2 2-2-15,0-2-11 0,4-2 14 16,-1 0-9-16,1-2-2 0,-1 0 3 0,-2-1-10 16,3 2 4-16,-1-5-2 0,-2 4 10 0,2-4 6 15,-3 1-4-15,-2-1-6 0,2 0 17 16,-4-2-11-16,1 3 4 0,1 0-1 15,-2-2 18-15,1 3-20 0,-4 0 3 0,3 1-14 16,-5-3 26-16,3 4 3 0,-4 2-5 0,6-6 12 16,-6 6-35-16,4-4-1 0,-4 4 6 15,0 0-6-15,0 0 6 0,0 0 0 0,13 9-13 16,-13 0 12-16,4 2-7 0,0 6 5 0,2-2 3 16,1 10-16-16,-1 0-27 0,1 5-24 15,1 4-82-15,2 13-187 0,0 10-601 0,0-7 138 16,0 0 62-16,-6-10 79 0,2-6 45 0</inkml:trace>
  <inkml:trace contextRef="#ctx0" brushRef="#br1" timeOffset="178411.6">13939 10866 652 0,'0'0'154'0,"0"0"-11"0,0 0 11 0,3 2 2 16,-3-2-10-16,0 0-13 0,0 0-10 15,0 0-6-15,0 0-17 0,0 0 82 0,0 0 0 16,0 0-21-16,0 0-12 0,0 0-1 16,0 0-35-16,0 0 27 0,0 0-9 0,0 0-21 15,0 0-31-15,0 0 16 0,0 0 7 16,0 0-32-16,0 0 4 0,0 0-5 0,0 0 0 15,0 0-18-15,0 0 3 0,-20-7-3 0,20 7-12 16,0 0 1-16,0 0-4 0,0 0-13 16,0-5 6-16,0 5-1 0,0 0 2 0,6-9-4 15,-2 5 2-15,3 1 8 0,0-3-28 0,-1 3 20 16,4-2-15-16,1 3-6 0,-4-3-2 0,3 4 21 16,1 1-18-16,-1-2-8 0,-1 1 2 15,2 2-2-15,-11-1-2 0,14 2 12 16,-4-2-10-16,-3 6-5 0,-3-4 0 0,-1 5 5 15,0 0 0-15,-3 2-13 0,0 0 18 16,-7 1-13-16,0 5 1 0,0-1 4 0,-3-2-2 16,-4 5 8-16,1 0-14 0,0-2 9 0,-1 1-3 15,4-6 2-15,-1 3-7 0,-3-2 2 0,4-1 11 16,-1 3 15-16,1-4-36 0,1-2 15 16,1 1 8-16,1-4-7 0,1 5 2 0,2-5 0 15,1 0-8-15,-3 1-7 0,1-3 4 0,5-2 1 16,-3 8 5-16,0-6 5 0,3-2 3 15,0 0-8-15,0 0 15 0,0 0-10 16,21-2 5-16,-12-3 0 0,6 2 13 0,1-4-28 16,2 0 30-16,-2 3-10 0,8-5-7 0,0 1 7 15,1 1-7-15,-2-2 2 0,4 1-3 16,1 0-4-16,-4 0 4 0,3 1-9 0,-2 0-9 16,-5 6-14-16,3-6-6 0,-5 4-54 0,2 3-17 15,-3-2-47-15,-3-3-53 0,3 3-131 16,-7 3-535-16,4-1 105 0,-7 1 39 0,-7-1 89 15</inkml:trace>
  <inkml:trace contextRef="#ctx0" brushRef="#br1" timeOffset="180818.06">12558 11158 496 0,'-4'1'118'0,"4"-1"12"0,-14 2-20 16,14-2 85-16,-10 0 10 0,10 0 5 15,-10 0-49-15,10 0 5 0,-10-2 3 0,10 2-28 16,-10 2 7-16,10-2-20 0,0 0 8 0,-10-2-21 16,10 2 6-16,0 0-14 0,-11-1-97 15,11 1 21-15,-7 0-23 0,7 0 10 16,0 0 25-16,-10-7-20 0,7 7 18 0,3 0 13 16,0 0-3-16,-4-8-36 0,4 8 16 0,0-9 2 15,0 9-17-15,7-8 2 0,-3 0-8 16,2 4 8-16,1-3 7 0,0 0-12 0,3 0-8 15,0 3 21-15,0-3-31 0,1 1 0 0,-1 3 5 16,0-2 0-16,1 5 20 0,-1-2 3 16,0 1-30-16,1 1 4 0,-2 1 8 0,-2 1-13 15,1 2 1-15,-1 0-3 0,-1 3 7 0,-3 3-2 16,-3-2 13-16,-3 5-8 0,-3 3-11 16,-5 1 6-16,1 4-10 0,-7 1 2 15,-1-1 3-15,-2 1-11 0,0 0 11 0,5-5-13 16,-1 0 0-16,-2-5 13 0,5 2 0 0,2-3-6 15,1-3-4-15,1 1 20 0,1-2 7 16,1-1-7-16,1-3 11 0,2 3-4 0,1-3-9 16,3-3 2-16,0 0-3 0,0 0 11 0,0 0 15 15,0 0-18-15,16-17 10 0,-8 10 3 16,-1 4-23-16,0-2 23 0,2 1-15 0,2-2 2 16,-1 5 2-16,0-5 6 0,4 5-10 0,-4-2 4 15,4-1-4-15,-3 1 0 0,2 3 4 0,1-1 4 16,-4 2-14-16,0-1-10 0,4 1-18 15,-4 4-38-15,4-1-46 0,-1-4-95 0,-3 1-64 16,1 5-519-16,-1-1 71 0,0-2 103 16</inkml:trace>
  <inkml:trace contextRef="#ctx0" brushRef="#br1" timeOffset="181396.29">12804 11084 1026 0,'0'-8'317'0,"0"8"-50"16,-3-3-17-16,3 3-27 0,0-5-31 0,0 5-15 15,0 0-13-15,0 0 2 16,0 0-43-16,0 0-3 0,0 0-5 0,6 15-25 16,-6-5-1-16,0-2 1 0,1 5-18 0,2-1-16 15,-3 3 0-15,0 1-12 0,0 2-11 0,0 0-25 16,3-3-3-16,-3 3-23 0,0-3 13 15,0 0-16-15,0-3 1 0,0-4 17 0,0 5 8 16,0-5 8-16,0 0-26 0,0-5 39 0,0 4-16 16,0-7-5-16,3 3 1 0,-3-3-12 15,0 0 14-15,0 0 2 0,0 0 3 0,0 0 8 16,4-12 2-16,-4 12 5 0,7-9-23 16,-7 5 28-16,3 0-5 0,-2-2-5 0,-1 6-10 0,6-7-3 15,-3 4-17-15,1-2 20 16,-4 5-1-16,7-3-4 0,0-1 0 0,0 2-8 15,-7 2 5-15,13-1 0 0,-7 0 0 0,-6 1-5 16,18-1 8-16,-11 1-8 0,3 0 10 16,-10 0-28-16,14 0-5 0,-4 0 26 0,0-1-19 15,-10 1-4-15,14-4 12 0,-7 4 0 0,0-1-7 16,0-2 12-16,2-1-12 0,-2-3 5 0,-3 1-5 16,3-2 17-16,-3 1-7 0,2-3 5 15,-3-2 18-15,-3 2-3 0,1 0 8 0,2-2 0 16,-3 2 5-16,0 2 8 0,0-2 5 0,0 3-23 15,0-1 10-15,-3 1-10 16,3 2-2-16,-1 0 9 0,1-2-15 0,0 7 1 0,-3-3-6 16,3 3-5-16,0 0 13 0,0 0-13 15,-10 17 18-15,7-6-1 0,3 3-17 0,-4 4 21 16,4 6-1-16,4 2-22 0,-4 3-8 16,3 7-8-16,0-1-57 0,-2 5-155 0,8 12-284 15,-5-2-329-15,5 0 35 0,-4-10 99 0,1-9 84 16</inkml:trace>
  <inkml:trace contextRef="#ctx0" brushRef="#br1" timeOffset="185140.37">11060 11468 880 0,'0'0'228'0,"-6"-7"-46"0,6 7-6 15,0 0-9-15,0 0-1 0,0 0-2 0,-3-3-21 0,3 3-23 16,0 0-2-16,0 0-15 0,0-7-4 15,0 7-4-15,0 0-5 0,0 0-1 16,-1-8-7-16,1 8-10 0,0 0-16 0,3-3-20 16,1-3 8-16,-4 6 7 0,10-3 0 0,-7-2-2 15,5 4-19-15,-2-2-9 0,1-1-3 0,0 2 5 16,3 0-8-16,-3-1 11 0,3 1-11 16,-3 1-12-16,3 1-9 0,0 0 12 0,0 0-19 15,1 0 10-15,-4 1 1 0,3 4-21 16,-3-4 10-16,3 2 8 0,-6-2-3 0,2 5-5 15,-2-5-2-15,3 6 5 0,-7 0 4 16,1-1-6-16,-2-1 1 0,1 3 4 0,-7 1-21 16,3-1 15-16,-2 2 13 0,-1 0-5 15,1-5-6-15,1 3 14 0,-2 1-3 0,4-1-10 16,-3-3 20-16,2 0-10 0,1 0-10 0,0 0 5 16,-2-1 5-16,5-4 7 0,-6 6-12 0,6-6-2 15,-3 3-4-15,3-3 19 0,-1 7-5 16,1-7-1-16,0 0 3 0,0 0 5 0,4 5-20 15,-4-5 8-15,7 2 9 0,0 0-7 0,-7-2 11 16,13 1-9-16,-6-1 8 0,0 4-15 16,0-1 16-16,0-3-6 0,0 1-10 0,3 4 7 15,-3-3 6-15,0 0 7 0,-1 2-5 16,1 0-15-16,0 0 3 0,-6-1 2 0,5 4-3 16,-3-1 6-16,-3-1 4 0,0 2 1 15,0 1-5-15,-3-1-3 0,0 3 5 0,-1-3-3 16,-6 1-7-16,3 0 13 0,-3 1-1 0,3-2-9 15,-7 2 2-15,4-1 10 0,-1-4-5 16,-2 3 3-16,3-2 0 0,2-2-8 0,-2 3 2 16,0-2 6-16,0-1 0 0,3-1 4 0,1 1-4 15,6-3-5-15,-11 4-6 0,8-3 16 16,3-1-29-16,-10 2 4 0,10-2-19 0,0 0-28 16,0 0-36-16,0 0 42 0,0 0-63 0,2-12-47 15,-2 12-88-15,8-13-82 0,-1 6-445 16,3 2 46-16,0-5 143 0</inkml:trace>
  <inkml:trace contextRef="#ctx0" brushRef="#br1" timeOffset="185408.06">11518 11433 1067 0,'-3'-7'192'0,"3"7"38"0,0 0-12 0,0 0-36 16,0-7-31-16,0 7 0 0,0 0-18 0,0 0-26 15,0 0-2-15,0 0-20 0,0 0-3 16,0 0-11-16,0 0-12 0,0 0-8 0,0 0 0 16,13 22-10-16,-9-12 5 0,3 10 6 0,0 2-19 15,0 8 0-15,2 3-43 0,3 17-108 16,1 2-87-16,1 5-621 0,-4-5 65 0,3-3 109 15</inkml:trace>
  <inkml:trace contextRef="#ctx0" brushRef="#br1" timeOffset="188206.7">9940 11746 604 0,'0'0'261'0,"0"0"-16"0,-22-5-19 16,22 5-22-16,0 0-4 0,0 0-103 0,0 0 8 16,0 0-2-16,0 0-19 0,0 0 3 15,0 0-18-15,0 0 3 0,0 0-8 0,0 0 8 16,-3-5-3-16,3 5-15 0,0 0 7 15,-3-3-12-15,3 3-21 0,0 0 95 0,-3-7-18 0,3 7-3 16,0 0 3-16,0-8-26 0,0 8 18 16,3-9-20-16,0 8-13 0,-3-6-10 15,3 3 0-15,1 0-21 0,2-6 21 0,-1 3-13 16,2 2-5-16,2-1 5 0,-5-1-8 0,5 0-20 16,-1 2 5-16,2 0 2 0,-3-2 3 15,3 4-2-15,0-2-11 0,-3 2 3 0,0 2-6 16,4-3 6-16,-4 4-5 0,2 0-1 0,-9 0-7 15,15 4 3-15,-6-1 10 0,-5-2-8 16,3 6 5-16,0 1-7 0,-4-1 7 0,-3 3-5 16,0 0-8-16,0 5 3 0,-6-1-2 0,-2 3-13 15,1 2 25-15,-6-2-8 0,-1 0-2 16,-3 5 5-16,0-6-5 0,1 0 0 16,1-3 3-16,-1 4 0 0,2-7 4 0,3 1-17 15,-3-2 10-15,4 0 3 0,0-3-3 0,0-1 5 16,3 2 8-16,0-4-8 0,1 2 18 15,1-5-16-15,-1 5-4 0,6-5 5 0,-4 2-6 16,4-2 1-16,0 0 7 0,0 0-10 0,0 0 15 16,0 0-10-16,21-12-7 0,-14 10-6 0,3 1-5 15,-2 1 19-15,1-2-12 0,1 1 1 16,1-3 8-16,2 4-8 0,-3 0-3 16,1 4-5-16,2-4 13 0,-1 1 3 0,1 1 12 15,0-2-15-15,1 1 5 0,-4 4 13 16,4-3-18-16,-1-2-2 0,-3 2 12 0,1 2-20 15,2-3-21-15,-3 2-15 0,2-3-80 0,1-4-176 16,1 7-611-16,-1-3 96 0,-3 0 72 0,1-2 139 16</inkml:trace>
  <inkml:trace contextRef="#ctx0" brushRef="#br1" timeOffset="192811.96">6001 13914 271 0,'0'0'89'0,"0"0"4"0,0 0 12 0,3-6-41 16,-3 6 89-16,0 0 6 0,0 0-21 0,0 0 5 16,0 0 6-16,0 0-1 0,0 0-81 15,0 0-13-15,0 0 2 0,0 0 16 0,1-5-21 16,-1 5 28-16,0 0 13 0,0 0 18 16,0 0 29-16,0 0 4 0,6-4-30 0,-6 4-16 15,0 0 28-15,0 0-12 0,0 0-24 16,0 0-9-16,0 0-6 0,0 0-15 0,0 0-3 15,0 0-17-15,0 0 22 0,0 0-5 0,4 10-4 16,-2-3-1-16,-1 1-10 0,6 1-23 16,-6 1 10-16,1 5 15 0,2-2-12 0,-1-1-8 15,0 6 5-15,-2-3 0 0,2 2-7 0,0-2-1 16,0 1 1-16,2 0 2 0,-5-3-8 0,3 2-10 16,0-1 11-16,0-3-6 0,1 3 0 15,-4-3-7-15,3 2-1 0,0-1-2 0,-2-4-7 16,2 6-14-16,0-3-10 0,1-3-4 15,-4 1-9-15,4 1-35 0,-4 0-13 16,3-4-54-16,0 1-54 0,-3-1-107 0,4-2-515 16,-1 0 54-16,0-3 105 0,-3-1 64 0</inkml:trace>
  <inkml:trace contextRef="#ctx0" brushRef="#br1" timeOffset="193583.84">6479 13873 793 0,'0'-7'253'0,"0"7"-25"0,3-8-15 15,-3 3-6-15,0 5-30 0,-3-10-19 0,3 10-9 16,0-9-14-16,0 8-35 0,0 1 85 0,-3-7-34 16,3 7 0-16,-7-8-5 0,4 6-24 15,3 2-17-15,-10 0 13 0,10 0-39 0,-18 0 1 16,6 2-11-16,1 2-15 0,1 0-6 0,-1 3-9 16,0-3-1-16,-1 0 0 0,5 4-12 0,-4 1 18 15,4-2-24-15,-2 1 1 16,2 0-4-16,2 1-19 0,-1-1 27 0,3 2-7 0,2-2-5 15,1 0 3-15,0 1 4 0,1-2-17 16,2 1-1-16,3 2 24 0,-1-3-26 16,2 0 7-16,2 1 6 0,1 1-13 0,1-5 5 15,2 4 6-15,-2-1-1 0,-1 1-2 0,0-1-6 16,4 0 11-16,-1-4-3 0,-3 5-18 16,1-3 6-16,-1 0 4 0,0 2 11 0,1-3-18 15,-4 0 3-15,0 2 4 0,-1 0 6 0,1-1-3 16,-3 3-10-16,-1-1 5 0,0 1 7 0,-3 2-7 15,0 0 18-15,-3 1-12 16,-4 1-6-16,0 1 2 0,0 1-2 0,-3-1 5 16,-1-1-5-16,-2 2-2 0,3-3 2 0,-4-3 0 15,1 1-3-15,3-1-2 0,-4-1 10 16,4-1-7-16,-1-4-11 0,1 0-5 0,3-2 13 16,7 0-8-16,-17-3 8 0,13-4-8 0,-2 0 3 15,6-3 5-15,-3 2-3 0,6-3-15 0,0-3 15 16,0-1 18-16,4 0-15 0,1-4-2 15,2 1 7-15,3-1 0 0,-2-2-8 0,2 1 3 16,1-2-8-16,-1 4 3 0,-3 0 12 0,4-2-4 16,-4 0 12-16,2 3-18 15,-2 2 3-15,-1 1 5 0,-2 1 3 0,0-2-6 0,-3 7 1 16,2-2 7-16,-5 2-15 0,2-1 20 16,-3 1 0-16,0 0-7 0,-3 3-9 0,-1 0 12 15,1 0 6-15,-5 2-9 0,-2-3-8 16,0 5 15-16,-1-1-5 0,1 1-7 0,1 1 4 15,-1-2-12-15,10 2-21 0,-18 2-17 0,11-1-96 16,4 1-17-16,3-2-179 0,-10 4-546 16,9-1 92-16,1-3 106 0,0 0 40 0</inkml:trace>
  <inkml:trace contextRef="#ctx0" brushRef="#br1" timeOffset="-211495.91">6955 13831 696 0,'0'0'151'16,"-4"-7"23"-16,4 7-33 0,0 0-3 0,-3-6-5 16,3 6-8-16,0 0-9 0,-4-4 6 15,4 4-29-15,0-6 9 0,0 6-28 0,-6-3 11 16,6 3 4-16,-4-6-32 0,4 6 27 16,-6-6-30-16,6 6 0 0,-7-3-6 0,4 0-4 15,-2-1-16-15,5 4 8 0,-10-3-1 0,0 1 1 16,4 0-8-16,-2 0 6 0,8 2-6 15,-19-2-10-15,8 2 7 0,1 1-14 0,-1 0 7 16,-3 3-6-16,1-1 6 0,-1 0-5 0,-2 4 2 16,1-1-9-16,2 0 14 0,3-1-2 15,-1 3-26-15,1-2 11 0,0 0 5 0,2-1-21 16,-1 3 10-16,5-1 3 0,-2 1-5 0,2 0 2 16,0-4 9-16,1 4-1 0,3-1-18 0,0 1-5 15,0-2 18-15,3 0-8 16,1-1 1-16,3 2 4 0,-1-4-10 0,1 2 1 15,4-2 9-15,-1-3-7 0,3 2-13 0,-2-4 43 16,2 2-35-16,2-2 7 0,1-1 0 16,2-2 1-16,-2-2-11 0,2 4 15 0,-5-2-4 15,4-3 9-15,-3 4-12 0,0-4 18 0,-1 1-6 16,1-1 3-16,-4 1 3 0,0 3-13 0,-3-3 18 16,1 0-13-16,-2-1 12 0,1 3 6 15,-4-1-7-15,1 0 9 0,-1-1 3 0,1 4 0 16,-1-2 0-16,-3 0-5 0,0 5-26 15,1-9 37-15,1 5-12 0,-2 4 14 0,0-7-18 16,0 7 2-16,-2-8 8 0,2 8-15 0,0 0 77 16,0-6-9-16,0 6-12 0,0 0 0 15,0 0-10-15,0 0-10 0,0 0-3 0,0 0-8 16,0 0 0-16,-8 25-5 0,8-13-5 16,-3 5 5-16,2 0-5 0,1 5 1 0,0-1-14 15,0 0 5-15,0 5 8 0,0-1-10 0,1 0 0 16,2 0 12-16,1-1-22 0,-4-5 5 15,0 4 2-15,3-4 10 0,-3-3-12 0,1 1-5 16,2-2 7-16,0-3-3 0,-3 3-9 16,3-7 15-16,-3 4-29 0,1-1 16 0,-1-4 11 15,0 0-22-15,2-2-19 0,-1 3-1 16,2-3-23-16,-3 0-12 0,0-5-1 0,6 4-61 16,-6-4-43-16,0 0-103 0,15-6-576 0,-9 4 67 15,-3-2 102-15,-3 4 64 0</inkml:trace>
  <inkml:trace contextRef="#ctx0" brushRef="#br1" timeOffset="-211013.16">5758 14883 844 0,'0'0'220'15,"0"0"-7"-15,0 0-3 0,0 0-23 0,21-12-8 16,2 0-21-16,22-6-104 0,13-1 20 0,14-12-30 16,11-2 10-16,6-2-3 0,9-4 0 15,25-5-2-15,1-5-11 0,2-1-5 0,0 6-4 16,-24 5 9-16,-2-3-15 0,-7 6-3 0,-5-3 3 15,-2 3 1-15,-4 3 11 0,-4 1-19 0,-3 1 2 16,-7 5-3-16,-15 9 34 0,-3-2-37 16,-11 5-4-16,-6 4-41 0,-9 3 2 15,-3-1-5-15,-4 5-12 0,-4-1 4 0,-6 4-15 16,-7 0-43-16,7 5-34 0,-7-5-63 16,-17 20-511-16,0-3 42 0,-14 13 62 0</inkml:trace>
  <inkml:trace contextRef="#ctx0" brushRef="#br1" timeOffset="-210624.36">6079 15184 665 0,'-7'3'297'0,"7"-3"-18"0,0 0-26 15,0 0-30-15,0 0-10 0,0 0-34 16,0 0-10-16,21-16-11 0,0 3-12 0,6-4-31 16,18-8 3-16,6 0-3 0,17-12-17 0,4-4-6 15,11 1-3-15,6 0-99 0,9-3-5 16,22-13 10-16,0 5 5 0,-25 14 5 0,-2-4-13 16,2 2-2-16,-9 3 10 0,2 1-8 0,-6-1 3 15,1 7 0-15,-5-2 10 0,-3 4-13 16,-6 2 13-16,-11 4-2 0,-7 3 0 0,-3 1 2 15,-11 2-3-15,-6 5-7 0,-7 2 13 0,-3 1-16 16,-5 2 18-16,-1 0 1 0,-2 1 4 16,1 0 0-16,-7 1-10 0,3-1-2 15,-4 1 2-15,-1 2-5 0,-5 1-36 0,0 0 0 16,7-2-45-16,-7 2-35 0,0 0-9 0,0 0-49 16,0 0-46-16,-4 10-177 0,4-7-358 15,0-3 87-15,0 0 56 0</inkml:trace>
  <inkml:trace contextRef="#ctx0" brushRef="#br1" timeOffset="-206826.29">22622 2213 437 0,'0'-5'154'0,"0"5"15"0,0-6 0 0,0 6-34 15,3-4 65-15,-3 4-13 16,0-6-8-16,0 6-10 0,1-4-5 0,-1 4-93 16,3-5 19-16,-3 5-11 0,0-6 3 0,0 6-7 15,0 0-22-15,-3-7-2 0,3 7 11 0,-8-6-8 16,4 5-8-16,-2-2-16 0,-4 1 9 16,10 2-11-16,-17-2 10 0,7 4-15 0,-1-4-2 15,-2 4 10-15,-1 0-13 0,0 1-3 0,4 0-13 16,-4 2 11-16,1 0-2 0,3 0 6 15,-1 0-17-15,1 1 0 0,3-2 8 0,-4 3-13 16,5 0 8-16,2-1-14 0,-2 1-1 0,3-1 4 16,3 3 10-16,-1-2-9 0,2 1 7 15,-1 2-5-15,6-2 7 0,0 4 1 0,1 0-14 16,1-3 1-16,2 4 3 0,0-1 1 16,4 3 22-16,-1-3-21 0,2 2-3 0,-2-3-5 15,1 3 13-15,-1-1-2 0,-3-2 2 0,4 1-5 16,-7-1 33-16,3 1-36 0,-1 1 26 15,-4-3-5-15,-2 1 0 0,1 1-3 0,-4-1 20 16,-4-1-22-16,-2 5 5 0,-5-3-8 0,1 1 8 16,-4 1-11-16,-6-1 4 0,2 0 6 0,-2-1 16 15,-4-4-33-15,4 4 16 0,-1-6 4 16,-2-1-10-16,5-1 10 0,1 0 1 0,0-2-14 16,3 0 16-16,-3 0-33 0,7-2-13 0,-1 0-36 15,1 0-54-15,10 0 8 16,-7-5-33-16,7 5-24 0,1-7-63 0,5 2-167 15,1-1-325-15,7-2 47 0</inkml:trace>
  <inkml:trace contextRef="#ctx0" brushRef="#br1" timeOffset="-206496.8">23128 2250 737 0,'0'-6'302'0,"0"6"-13"0,0-8-13 0,0 8-53 15,-4-7 0-15,4 7-21 0,-6-4-23 16,2 0-10-16,-3 2-10 0,0-1-16 0,0 1-10 16,-4 1-30-16,-2 2-9 0,-3 1-12 0,-2 1-2 15,1 1-9-15,-3 2-12 0,3 3 10 16,-3-1-23-16,-1 4 0 0,3 3 1 0,2 0-7 15,-2 1-14-15,2 6 5 0,4-3-8 0,0-1 0 16,2 2-5-16,2-3 13 0,5 0-34 16,-1 1 23-16,4-3-14 0,3 1-1 0,-2-1-10 15,9-2-16-15,-3 1 1 0,6-2-11 16,2 1-23-16,5-2-20 0,3-2-34 0,2 1 11 16,-1-4-110-16,-1-4-88 0,5 3-557 0,2-2 76 15,-2-1 101-15,-4-2 73 0</inkml:trace>
  <inkml:trace contextRef="#ctx0" brushRef="#br1" timeOffset="-205996.6">23429 2461 739 0,'3'-5'297'0,"-3"5"-10"0,0-8 0 16,0 8-44-16,0-4-21 0,0 4-9 16,0 0-24-16,0-6-27 0,0 6-4 0,0 0-17 15,0 0-31-15,0 0 5 0,0 0-20 16,0 0 2-16,-6 14-17 0,5-6-6 0,-2 2-13 15,-4 1-10-15,6 0-2 0,-5 1 7 16,3 1-4-16,2-1-14 0,-5 0 16 0,3-2-34 16,2 0 1-16,-3 0-3 0,1-3 0 0,3 1-6 15,-3-2 6-15,3 0 10 0,0-1-7 16,0-5-13-16,-3 5 17 0,3-5-17 0,0 0-8 16,0 0 10-16,13-20-5 0,-9 5 8 0,2 0-18 15,4-5 7-15,1-4 1 0,2-2-3 0,-2 1 18 16,6-5-21-16,-4 3 11 15,2-1 2-15,-2 2 3 0,4 2-10 0,-3 2 12 0,-3 2-23 16,-1 3 8-16,2-1 28 0,-4 5-28 16,-1 1-2-16,-1 0 2 0,-2 4 15 15,-1-2-7-15,5 3-13 0,-5 3-8 0,0-1 21 16,1 0-16-16,2 1 11 0,-6 4 7 0,10 0-18 16,-10 0-5-16,11 6-2 0,-4 0 0 0,-1 0 7 15,1 5 3-15,1 0 20 0,-2 1-12 16,1 3-1-16,0 0-9 0,-1 2-1 0,5 2 8 15,-4 2 8-15,2-2-16 0,-1 3 5 0,-1-2 9 16,2-2-9-16,-5 1 0 0,4-4 24 0,-2 1-6 16,1 1-25-16,1-2 7 15,-6 0 9-15,4-3-12 0,-1 3-17 0,1-5 16 16,-2 2-42-16,-1-2 0 0,0-1-58 0,1 0-39 16,-4-1-31-16,-1-2-196 0,1 2-500 15,-3-4 87-15,0 2 59 0,-1-3 118 0</inkml:trace>
  <inkml:trace contextRef="#ctx0" brushRef="#br1" timeOffset="-205652.16">23497 2450 831 0,'0'0'279'0,"-4"-4"-28"0,4 4-25 15,0 0-27-15,0 0-17 0,0 0-21 0,0 0-23 16,0 0-17-16,0 0-4 0,0 0-19 0,0 0 7 16,0 0-11-16,0 0 6 0,0 0-31 15,17 8-10-15,-17-8 15 0,18 2-7 0,-8 0-6 16,1-2 3-16,2 2-5 0,1-2 3 0,-1 1-14 16,1-1-12-16,-1 0-10 0,-2 2 2 0,3-2 10 15,-4 0 1-15,0 0-16 0,1 0-8 16,-1 0 3-16,-1 0 10 0,-9 0 11 0,15 0-27 15,-6 0-4-15,-2 0 10 0,-7 0-36 16,11 0-5-16,-11 0-10 0,10 1-16 16,-10-1-20-16,7 2-33 0,-7-2-55 0,9 4-75 15,-7-1-629-15,1 0 96 0,0-1 59 0,-3-2 76 16</inkml:trace>
  <inkml:trace contextRef="#ctx0" brushRef="#br1" timeOffset="-205352.32">24454 2370 778 0,'0'0'332'16,"0"0"-30"-16,0 0-30 0,3-7-21 0,-3 7-24 15,0 0-19-15,0 0-29 0,3-5-36 0,-3 5 1 16,0 0-22-16,4-2-4 0,-4 2-10 0,11-2-19 16,-4 1-9-16,-7 1-11 0,16 0-10 15,-5-1-6-15,-1 2-22 0,0-1 2 0,4 0-30 16,-4 1-13-16,4 1-57 0,1 0-38 0,-2 0-112 16,0 1-203-16,-3 0-427 15,1 1 92-15,-2-3 122 0</inkml:trace>
  <inkml:trace contextRef="#ctx0" brushRef="#br1" timeOffset="-205108.48">24485 2567 673 0,'0'0'233'0,"0"0"0"0,0 0-29 16,0 0-7-16,0 0-7 0,0 6-21 16,0-6-80-16,0 0-37 0,0 0 27 0,10 2 3 15,-10-2-21-15,11 0-2 0,-11 0 3 0,13 0-9 16,-13 0-4-16,10-2 2 0,-10 2-12 0,14 0-11 16,-7-2-15-16,-7 2-8 0,14 0-41 15,-7-1-41-15,-7 1-77 0,13-4-86 0,-2 4-505 16,-5 0 46-16,-6 0 108 0</inkml:trace>
  <inkml:trace contextRef="#ctx0" brushRef="#br1" timeOffset="-204512.68">24050 2138 885 0,'0'0'284'0,"1"-5"-33"15,-1 5-18-15,3-5-31 0,-3 5-23 0,0 0-22 16,0 0-6-16,0 0-16 0,0 0-4 16,13 13-13-16,-9-4-11 0,0-1-15 0,-1 3-10 15,1 3 3-15,2-1-14 0,-3 4-7 0,1 1-15 16,-1 2 7-16,1 0-7 0,0 4-1 0,-1 0 1 15,3-1-16-15,-5 1 8 0,2-4-12 16,-3 0-1-16,3-1-5 0,-3 0 5 16,3-2-10-16,-3-2-11 0,1 0-7 0,-1-2-15 0,0 2-11 15,-1-5-25-15,1 3-23 16,-3-3-28-16,3 1-67 0,-7-3-200 0,1 0-463 16,3-2 57-16,-1-3 137 0,4-3 11 0</inkml:trace>
  <inkml:trace contextRef="#ctx0" brushRef="#br1" timeOffset="-204147.63">24126 2125 801 0,'0'0'284'0,"0"-5"-33"0,0 5-24 15,0 0-29-15,0 0-12 0,0 0-9 16,0 0-5-16,0 0-24 0,13 16-28 0,-9-6-5 15,-1 0-12-15,4 5-1 0,1-1-28 16,2 4 8-16,2 0-5 0,0 2-5 0,1 0-8 16,0 4 5-16,1-1-20 0,3-2-1 0,3 2 6 15,-2-2-8-15,2 0-20 0,-2-2 7 0,3-4 3 16,-5 1-3-16,2-2-20 0,1-1 12 16,-4-3-4-16,-2-2 12 0,1 1-7 0,-4 1-16 15,0-5 16-15,-2 2-8 0,1-2 7 16,-2-1 6-16,0 2-13 0,-4-3 5 15,4 0-15-15,-3 0-8 0,-4-3-18 0,7 2-16 16,-7-2-27-16,0 0-24 0,10-5-58 0,-7 0-46 16,1-2-70-16,1-1-422 0,-3-2-123 0,4-5 72 15,-2 2 113-15</inkml:trace>
  <inkml:trace contextRef="#ctx0" brushRef="#br1" timeOffset="-203888.93">24632 2123 688 0,'0'0'292'16,"0"-6"-34"-16,0 6-14 0,0-6-27 16,0 6-20-16,0 0-18 0,0 0-20 0,0 0-8 15,0 0-28-15,0 0 8 0,-3 16-14 16,2-5-17-16,1 1-5 0,-1 1 2 16,1 1-25-16,-2 4-3 0,-2 1-5 0,1 2-3 15,0-2-7-15,2 5 10 0,-2-1-23 0,0-3-5 16,-1 3-8-16,1-4 18 0,-3-1-18 0,5 1 3 15,-3-2 0-15,1-1-8 0,0 1-3 16,2-1 3-16,0-4-5 0,-4 1 0 0,5-3-13 16,-3 2-2-16,0-4-19 0,3 0-19 0,0 1 14 15,-1-3-22-15,-2 0-32 0,3 0-17 16,0-1-54-16,0-5-120 0,3 2-597 16,-2 1 121-16,-1-3 7 0,0 0 149 0</inkml:trace>
  <inkml:trace contextRef="#ctx0" brushRef="#br1" timeOffset="-203306.95">25466 2371 816 0,'-3'-5'305'0,"3"5"-34"16,0 0-30-16,0-5-24 0,0 5-17 0,0 0-11 15,0 0-28-15,0-8-20 0,0 8-3 0,9-3-7 16,-5-1-21-16,3 4-2 0,4-2-37 16,0 0 6-16,1 1-8 0,-1-2-2 0,2 3-16 15,1-2-5-15,-1 4-23 0,2-4-20 0,-3 4-29 16,-1-2-28-16,0 3-56 0,2 0-87 15,-5-1-64-15,-2 3-568 0,0 0 76 16,-5 2 59-16</inkml:trace>
  <inkml:trace contextRef="#ctx0" brushRef="#br1" timeOffset="-203106.92">25395 2626 652 0,'0'0'264'0,"0"0"-98"0,0 0-7 15,0 0-21-15,19 2-15 0,-12-2-5 0,-7 0 15 16,21-2-23-16,-7 1-36 0,-1-1 3 16,1 0 0-16,3 2-11 0,1-2-14 0,2 0-47 15,-3 2-8-15,0 0-61 0,3 0-100 0,-7 2-94 16,5-1-479-16,-1 0 71 0</inkml:trace>
  <inkml:trace contextRef="#ctx0" brushRef="#br1" timeOffset="-202324.75">26740 2402 660 0,'-6'-8'258'0,"3"0"-20"15,0 1-48-15,2 1 17 0,-2 2-25 0,3-1-18 16,0 5 56-16,-3-8-15 0,3 3-31 16,3 0-31-16,1-2-10 0,-1 1 3 0,6-1-21 15,-1 0-18-15,2-2-12 0,3 1 4 0,1 2-20 16,-3-2-2-16,6 3-18 0,0 1-1 0,3 1-2 15,-3 0-7-15,0 3-1 0,1 2-5 16,-1-1-7-16,3 2-5 0,-3 4 2 0,0 1-11 16,-6 1-1-16,3 1 7 0,-6 4-8 0,-6 1-5 15,-2 4-18-15,-2 3 5 16,-9 5-15-16,-1 1-7 0,-10 7-19 0,-6 2 5 16,0-2-22-16,-2-2-8 0,-1-3 17 0,4-5 9 15,6-6-1-15,4-4 6 0,0-1 14 0,3-1 32 16,3-4 35-16,1 1-7 0,1-3 0 15,1-2 2-15,3-2 0 0,0 0-4 0,2-1-1 16,3-2 2-16,0 0-4 0,0 0 2 0,0 0-2 16,19-13-11-16,-11 7 3 0,5 2 23 15,-2-2-18-15,-1 0 3 0,4 2-6 0,0-2-12 16,-1 1 5-16,1 1-8 0,2 1 2 0,-4 2-4 16,4-1 12-16,0 0-7 0,-4 2 7 0,1 0 1 15,4 2-6-15,1 2-13 16,-2 0-32-16,-1 3-14 0,1-3-25 0,2 2-47 15,-2 2-68-15,-6 0-159 0,5-1-533 0,-2 1 101 16,1 1 86-16,-1-5 74 0</inkml:trace>
  <inkml:trace contextRef="#ctx0" brushRef="#br1" timeOffset="-201774.07">27490 2313 770 0,'-4'-5'333'0,"3"0"-24"0,-2 0-32 15,0-1-31-15,0 0-19 0,3 6-32 16,-3-7-8-16,2 4-18 0,1 3-11 0,-6-6-14 16,6 6-14-16,0-7-20 0,0 7-7 0,0 0-6 15,3-9-5-15,1 7-20 0,2-2-6 16,5 1-9-16,-4-1-9 0,6 1 14 0,1-2-34 15,-1 3-2-15,2 0-1 0,-2 1 1 0,4 1-19 16,-4 1 11-16,1 3-15 0,3-1-8 0,-3-1-5 16,-3 4-8-16,2 0-8 0,1 2 0 15,-7 0-2-15,-1-1-5 0,-2 3 23 0,-1 2-26 16,-6 1 3-16,-1 0-16 0,-2 2 18 16,-1 0-7-16,-4 3 2 0,-2-2 0 0,3-3 8 15,-1 0-3-15,1-3 6 0,0 2 4 16,3-3-9-16,0 0 22 0,3-2 16 0,-2-1-6 15,2 1 11-15,1-2-5 0,-1 0 4 0,1-1 1 16,3-4 0-16,-2 7-3 0,2-7-5 16,5 4 16-16,-5-4-1 0,11 4-2 0,-4-3-2 15,2-1 12-15,-1 1-10 0,5 0-8 0,-3 2 3 16,5-1-8-16,-2 0 5 0,1 1-2 16,2 0-3-16,-3 1-3 0,-1 1-9 15,-2-1 9-15,1 3 1 0,1-1-1 0,-5 2-4 16,-3 0 7-16,3 0-8 0,-7 1 14 0,0-1 1 15,-3 4-12-15,-3-1 11 0,-3 0-6 16,-3 0-10-16,-3 3-13 0,-2-2-3 0,-6 0-15 16,2-1-15-16,-3 0-8 0,2-3-15 0,-4-1-10 15,7 0-49-15,-2-4-108 0,0-2-115 0,8 1-435 16,2-4 28-16,4 1 111 0</inkml:trace>
  <inkml:trace contextRef="#ctx0" brushRef="#br1" timeOffset="-201339.64">28221 2225 834 0,'0'0'315'0,"7"-4"-29"0,-7 4-37 0,0 0-24 16,0 0-20-16,0 0-21 0,0 0-20 0,0 0-10 15,-10 15-19-15,6-7-12 0,-2 0-13 16,-1 3-5-16,-4 2-8 0,4 2-22 0,-2 0-14 16,-2 0 8-16,4-1-23 0,0 1-7 0,-2-2 4 15,5 1-12-15,-3-3 0 0,3-1-14 16,1 0-4-16,-1-2-3 0,1 1 3 16,0-3-10-16,0 1 10 0,3-1-1 0,0-2 6 15,3 1 5-15,3 0-2 0,-2-2 4 0,3-1 1 16,3-2-5-16,0 0 19 0,2 0-9 15,1 1-13-15,0-2 13 0,1 1-13 0,2 0 12 16,-1 0-19-16,1 0 12 0,-1 0-10 0,1 0 4 16,-2 1 1-16,0 2-15 0,0 0-1 0,-1 0 22 15,0 1-12-15,-2 2-4 16,-1-3 18-16,0 3-19 0,1 2 1 0,-4-2 7 16,-4 2-20-16,0 3 0 0,-3-3 3 0,-3 4-4 15,-7 1-6-15,-4 0-22 0,-6 4-25 16,-4 1-76-16,-7-3-62 0,3 2-159 0,-2-3-527 15,-1 0 61-15,7-4 116 0,0-3 27 0</inkml:trace>
  <inkml:trace contextRef="#ctx0" brushRef="#br1" timeOffset="-201097.46">28296 2163 778 0,'11'-10'225'0,"3"3"-13"16,-1 0-43-16,4 1-15 0,0 0-3 0,4 0-13 15,8-2 0-15,5 0-17 0,2-1-6 16,1 2-20-16,1 3-21 0,3-4-13 0,-3 2-51 16,4 1-22-16,-2 2-40 0,-6 1-58 0,3-1-64 15,-6 3-284-15,-7 0-238 0,-1 0 43 16</inkml:trace>
  <inkml:trace contextRef="#ctx0" brushRef="#br1" timeOffset="-200737.17">27463 2963 714 0,'58'-11'258'0,"6"-3"29"0,15-3-100 16,8 2-18-16,2-2-11 0,1-1-4 0,0 3-31 15,2-2 10-15,-3 3-23 0,0 0-3 0,-1-1-17 16,-2 2-11-16,-18 3-7 0,-2 0 5 16,-1-1-11-16,-4 1 4 0,-7 4-22 0,-6-1-4 15,-11 3-8-15,-9 0-29 0,-7 3-43 0,-1-2-17 16,-6 2 4-16,-7 1-56 0,-7 0-105 16,-1 5-586-16,-9 0 54 0,-10 2 81 0</inkml:trace>
  <inkml:trace contextRef="#ctx0" brushRef="#br1" timeOffset="-200409.14">27451 3121 537 0,'35'-8'266'0,"3"-2"-35"15,13-1-34-15,4-3 64 0,10 2-26 0,17-4-4 16,4-1-29-16,9 3-23 0,-3-2 0 16,1 1-25-16,2-2-3 0,-4 4-26 0,-2-3-12 15,-2 2-16-15,-18 5-7 0,19-6 10 16,-19 5-26-16,2 1 0 0,-6-1 8 0,0-2 0 16,-7 3-49-16,-8 1 31 0,-14 3-5 15,-5 2-13-15,-4-2 3 0,-6 0-8 0,-1 2-11 16,-3-1 11-16,-2 2-25 0,-4-3-6 0,-6 4-33 15,1-2 0-15,-6 3-13 0,0 0-10 0,0 0-44 16,-22-2-40-16,7 2-14 0,1 2-88 16,1 1-657-16,0-2 101 0,1 2 51 0,2 0 94 15</inkml:trace>
  <inkml:trace contextRef="#ctx0" brushRef="#br1" timeOffset="-194177.96">5946 14845 412 0,'-10'0'133'0,"10"0"87"16,0 0-23-16,0 0-13 0,0 0-25 0,0 0 0 15,-11 0-13-15,11 0-8 0,0 0-3 0,0 0-27 16,0 0-13-16,0 0-3 0,0 0-13 16,0 0 0-16,0 0-12 0,0 0 2 0,0 0-20 15,24-12-8-15,-6 9 18 0,2-5-21 16,8-5 11-16,6 2-19 0,14-4 1 15,3-3 0-15,3-2-8 0,4-1 5 0,-3 2-5 16,14-10-8-16,3 4 1 0,0-3-3 0,2 0-6 16,-5-1 3-16,0 3 16 0,-1 0-11 15,-10 3-12-15,-3-2 7 0,-5 6-5 0,-5 0 0 16,-1-1 11-16,-10 7-9 0,-10 1 9 0,-3 2-8 16,-4 3 7-16,0-1 5 0,-6 3 14 15,3 0 9-15,-5 2-4 0,-1-2-4 0,2-1-4 16,-3 5-23-16,-1-1-3 0,-6 2-13 0,7-1-22 15,-7 1-27-15,0 0-12 0,0 0-44 16,0 0-58-16,-16 17-100 0,12-9-508 0,-6 1 40 16,-1-1 106-16</inkml:trace>
  <inkml:trace contextRef="#ctx0" brushRef="#br1" timeOffset="-193753.59">6168 15037 616 0,'0'0'197'0,"0"0"-15"0,0 0 3 16,3-13-22-16,5 5-27 0,2 0-13 15,4-4-11-15,6-1 14 0,4-4-19 0,4 0-12 16,9-6-21-16,7-4-5 0,1 4 3 0,2-4 5 16,5 0-23-16,13-4 63 0,3-1-9 15,1 3 2-15,-1-2-20 0,0 4-3 0,-12 6-5 16,-2-1-24-16,0 1 1 0,-2 3 0 16,-8-1-10-16,-3 6-16 0,-10 0 8 15,-3 1-15-15,-5 3 17 0,-2 1-10 0,-4 1 6 16,0 3 4-16,0-2 11 0,-7 2-16 0,0 0-9 15,1 2 6-15,-4-4-4 0,0 4-5 16,3-1-1-16,-3 1-12 0,-1-1 8 0,-6 3-16 16,10-7-15-16,-6 7-31 0,-4 0-34 0,8-2-24 15,-5-3-63-15,-3 5-48 0,0 0-87 0,9-1-504 16,-5 1 62-16,-4 0 55 0,0 0 118 16</inkml:trace>
  <inkml:trace contextRef="#ctx0" brushRef="#br1" timeOffset="-184962.54">4948 7117 207 0,'0'0'72'0,"0"0"20"15,0 0-23-15,0 0-5 0,0 0 5 0,0 0 20 16,0 0 11-16,0 0-8 0,0 0 3 0,0 0-72 15,0 0-2-15,0 0-6 0,0 0 18 16,0 0-46-16,0 0 13 0,0-6-10 0,0 6-10 16,0 0-3-16,0 0-28 0,0 0-19 15,0 0 1-15,0 0-36 0,0 0 62 16,0 0-47-16,0 0 52 0,0 0-13 0,0 0 28 16,0 0-29-16,0 0 6 0,0 0-25 0,0 0 20 15,0 0 4-15,0 0-42 0,0 0 50 16</inkml:trace>
  <inkml:trace contextRef="#ctx0" brushRef="#br1" timeOffset="-184231.57">4900 6950 616 0,'0'0'231'0,"0"0"-29"0,0 0 3 15,-3-7-29-15,3 7 4 0,0 0-47 0,0 0 10 16,0 0-15-16,0 0-15 0,-4-3-3 0,4 3 5 16,0 0-33-16,0 0-23 0,0 0 2 15,0 0 1-15,0 0-14 0,0 0-4 16,0 0-9-16,0 0 1 0,0 19-10 0,1-11-6 16,-1 1 14-16,3 5-16 0,-3-1-11 15,3 3 19-15,-3 5-11 0,3-2 11 0,-3 1-1 16,4 8-4-16,-4-1-16 0,3 0 3 0,-3 3 7 15,4-3-2-15,-4 8 7 0,3-2-12 16,1 5 18-16,-1-4-8 0,-2 1 7 0,5 0-20 16,-3 2 0-16,0-3 11 0,1-1-6 0,0 0 16 15,-1-6-11-15,1 0-5 0,-1 4 3 16,0-6 7-16,-2 1-78 0,2-1-1 0,0-2 2 16,0-4 24-16,-2-1-18 0,2 2 15 15,1-5 0-15,-4 0 0 0,3 0 8 0,0-1-2 16,-2-4 4-16,2 1 80 0,0-1-8 15,-3 1 2-15,3-3-2 0,-3-2-15 0,1 1 0 16,1 0 7-16,-1-1 6 0,2-3-1 0,-3 3-12 16,0 0 15-16,0-6 3 0,3 5-1 15,-3-5-12-15,1 7-64 0,-1-7 13 0,3 6-8 16,-3-6 18-16,0 2-11 0,0-2-17 0,0 0-44 16,0 0-7-16,0 0-119 0,0 0-265 0,0 0-346 15,0 0 105-15,0 0 46 16</inkml:trace>
  <inkml:trace contextRef="#ctx0" brushRef="#br1" timeOffset="-183089.44">3441 7360 540 0,'0'-3'197'0,"0"3"0"0,0-7-10 0,0 7-21 16,3-7-102-16,-3 7 33 0,3-2-10 16,-3 2-5-16,0-6 10 0,0 6-5 0,0 0-25 15,1-6 10-15,-1 6-14 0,0 0 6 16,0 0-5-16,0-4-2 0,0 4-19 0,0 0-28 16,0 0 11-16,0 0-6 0,0 0 13 15,0 0-12-15,0 0 7 0,0 0-11 0,6 17-4 16,-6-8 7-16,3 1 24 0,-3 5-21 0,1 1 33 15,-1 0-18-15,2 5-15 0,-2 7 8 16,0-2 2-16,-3 2 0 0,3 7-7 0,0 2-4 16,-3-2-9-16,3 5 18 0,-3 1-3 0,0-4 0 15,2 2-10-15,-2 1-1 0,3-2 9 16,-3 0-1-16,3-3-9 0,-3 0-1 0,3 0-10 16,0-5 7-16,3 2 22 0,-3-4-22 15,0 1-4-15,0-3-1 0,0-1 21 0,3 0 1 16,-3-8-19-16,0 1 20 0,3 2-22 15,-3-6-1-15,1 1-2 0,-1-4 16 0,2 2 4 16,-2-4-15-16,0 1 3 0,1-3-11 0,-1 1 32 16,0-1-19-16,3-3-8 0,-3 3-7 15,0 0 18-15,0-3-5 0,0 2 28 0,0-6-29 16,0 7 3-16,0-7 3 0,3 7 15 0,-3-7 3 16,0 0-33-16,-3 5 112 0,3-5-21 15,0 0-15-15,0 0 1 0,-3 6 2 0,3-6-14 16,0 0 1-16,0 0-5 0,0 0-5 0,0 0-10 15,0 0 4-15,0 0-14 0,0 0 1 0,0 0 11 16,-4-17-15-16,4 17-10 16,-3-2 2-16,3 2 5 0,0-8 10 0,-3 3-7 15,3 5-18-15,0-8 20 0,0 8-28 0,0-10 13 16,-3 4-13-16,3 2-10 0,0-4-8 16,0 1-5-16,0-1-15 0,0 1-62 0,0-3-91 15,3 2-756-15,0-2 112 0,-3-3 57 0,0 1 79 16,-3-3 90-16</inkml:trace>
  <inkml:trace contextRef="#ctx0" brushRef="#br1" timeOffset="-179517.26">17463 9093 289 0,'0'0'117'0,"-3"-7"75"0,3 7-7 16,0-4-19-16,0 4-2 0,0-7-13 0,0 7 3 16,-3-6-16-16,3 6-8 0,0 0-14 0,0-7-6 15,0 7 0-15,0 0-16 0,0-4-12 16,0 4 3-16,0 0-3 0,0 0-11 0,0 0-2 16,0 0-12-16,-1-7-9 0,1 7-14 0,0 0 7 15,0 0-3-15,0 0-15 0,0 0-18 16,0 0 21-16,0 0-11 0,0 0-2 15,0 0-3-15,0 0-5 0,0 0 8 0,1 23 2 16,-1-15-2-16,0 3 3 0,0-1-6 0,3 5-2 16,-3 3 4-16,0 3-4 0,0 4 0 15,0 1 12-15,0 3-76 0,0 2 25 0,0 7-25 16,0-1 7-16,-3 2 13 0,3 1 11 0,-1 12-6 16,1-8 11-16,-3-5 7 0,3-2 10 15,0 2 3-15,0 0-28 0,0-3 25 0,0-1 6 16,0-2 7-16,0-1 16 0,0-4-21 15,0 2-13-15,0-3 11 0,0-2 2 16,0-3 3-16,3-3-1 0,-3 3 16 0,1-3-15 16,-2-1-5-16,2-5 17 0,-1-1 1 0,0 2 9 15,0-3-2-15,0-3-20 0,0 0 84 0,0 1 11 16,0-1-11-16,3-1 3 0,-3 0-34 16,0-4 18-16,0 5-2 0,3-3-3 0,-3-2-20 15,0-3-28-15,0 9 30 0,0-9-84 0,0 6 28 16,0-6-23-16,0 0 5 0,0 0 28 15,0 0-5-15,0 0-15 0,0 0-13 0,0 0 8 16,0 0 4-16,0 0-9 0,0 0-6 0,0 0-33 16,0 0-35-16,0 0-52 0,0 0-159 0,-3-17-529 15,3 11 63-15,0 6 98 16</inkml:trace>
  <inkml:trace contextRef="#ctx0" brushRef="#br1" timeOffset="-177856.79">15996 9593 325 0,'0'0'117'0,"0"0"88"0,-3-3-26 0,3 3-20 15,0 0 5-15,0 0-36 0,0 0 13 0,0 0-24 16,0 0-4-16,0 0-13 0,0 0-8 15,0 0-15-15,0-7-16 0,0 7 6 0,0 0-6 16,0 0-7-16,0 0-21 0,0 0 16 0,0 0-29 16,3 18 14-16,-3-11 6 0,0 3-1 15,-3-2-11-15,3 7 21 0,0 1-16 0,-3 2 10 16,2 0-19-16,-2 7 6 0,0 0-7 16,0 0 11-16,0 1 9 0,2 4-38 15,-2-3 26-15,-4 6 7 0,6 1-12 0,-2-1-1 16,0-3-1-16,-1 5-7 0,1 0 12 0,0-2-6 15,0 1-8-15,2 1-5 0,-2-5 23 16,0 0-17-16,3 4 20 0,-4-5-16 0,4 1 13 16,0-3-2-16,-3-1 2 0,2 3-25 0,1-4 15 15,-3-2-20-15,3-1-3 0,0-4 5 0,0 5 15 16,0-6-27-16,0-2 22 0,0-3 5 16,-3 2-9-16,3-3-11 0,0 2 18 0,0-1-13 15,0-5-3-15,0 1 16 0,0 0-5 0,0-2-3 16,0-2 0-16,0 3-12 0,0 0 7 15,0-7 23-15,0 9-5 0,0-7 8 0,0-2 0 16,0 7 10-16,0-7 5 0,0 8 2 16,0-8-40-16,0 3-44 0,0-3 21 15,0 0-36-15,0 7 35 0,0-7 1 0,0 0 5 16,0 0-3-16,0 0-2 0,0 0-6 0,0 0 29 16,0 0-21-16,0-25 3 0,0 18 12 0,0-1-4 15,0-2-3-15,-3 0 2 0,3-5 11 16,0 2-11-16,0-6-2 0,0 1 5 0,0 0-18 15,0-2 18-15,0 0-5 0,3-7-10 0,-3-1-6 16,0-2 6-16,0-3-6 0,0 1-2 16,0-4 5-16,3-3-17 0,-3 2 4 15,3-18 13-15,1 4-3 0,0 0-7 0,-1-1 13 16,1 8-3-16,-1 9 13 0,0 0-3 16,1 3-10-16,-4 5-2 0,6 0 12 0,-6-1-15 15,3 8 13-15,-2-3 5 0,3 5-11 0,-4 3 9 16,3-2-4-16,-3 4 4 0,3 1 22 0,-3 2-12 15,0-3-6-15,0 4 6 0,0 3-1 16,0-1-2-16,0 0-7 0,1 1 14 0,-1-1 1 16,-1 2-11-16,2 0 6 0,-1 5-21 0,0-8-2 15,0 8 25-15,0-8-31 0,0 8 0 16,0 0 11-16,0-7-13 0,0 7 7 0,0 0-7 16,0 0-2-16,0 0-37 0,0 0 8 15,0 0-28-15,0 0-87 0,0 0-92 16,0 0-466-16,0 22 41 0,0-22 107 0</inkml:trace>
  <inkml:trace contextRef="#ctx0" brushRef="#br1" timeOffset="-171184.76">11559 13898 632 0,'3'-7'271'0,"-3"-1"-33"0,0 3-13 16,0-1 8-16,0-1-18 0,0 0-18 15,0 0-23-15,-3 2-15 0,3-1-5 0,-3-1-34 16,-1 2 8-16,-2-1-8 0,-1 0-20 0,-4 4-18 15,-2-3 20-15,-1 4-30 0,-3 1-16 16,-7 4 8-16,0-1-94 0,-4 4 17 0,-5 4-10 16,2 3 8-16,-10 5-6 0,0 6 11 0,3 0-3 15,1 0-5-15,2 6 31 0,5 0-31 16,2-1 8-16,8-4-16 0,3 2 11 16,0-1 20-16,6 0-18 0,2-3 0 0,5-2 6 0,1 0-9 15,6 0 3-15,0-2 24 0,4 2-16 16,3-4 2-16,5-1 3 0,4-1-8 15,6 0-2-15,5-3 8 0,1-2 25 0,3-3-16 16,0-2-9-16,4-1-9 0,-7-5 14 0,3 1 7 16,-3-1 1-16,0-1-11 0,-1 1-8 15,-9-2-8-15,3 1 11 0,-4-3 3 0,-3 4 9 16,-3 0 9-16,0-2-3 0,-1 0 7 0,-3 0 8 16,0-2-17-16,-5 4 6 0,1-1 6 15,-6 1-2-15,7-3-13 0,-7 3 15 0,6-4-16 16,-6 4-12-16,0 0-10 0,4 0-18 0,-4 0-1 15,0 0-12-15,0 0-23 0,0 0-3 0,14 4-61 16,-7-2-74-16,-1-7-49 16,5 8-537-16,2-3 84 0,-2-4 63 0</inkml:trace>
  <inkml:trace contextRef="#ctx0" brushRef="#br1" timeOffset="-170826.8">12116 14137 634 0,'0'0'238'0,"0"0"-30"15,0 0-32-15,0-7-4 0,0 7-29 0,0 0-5 16,4-4-17-16,-4 4-29 0,0 0 3 0,7-3-21 15,-7 3-8-15,13-1 14 0,-2 1-11 16,-1-1-15-16,0 2-1 0,5-2-9 0,1 1 15 16,1-3-16-16,3 1-15 0,1 2-5 0,0 0 18 15,3-1-33-15,-4 0 18 0,1-4 20 16,-4 4-34-16,3 1 9 0,-2-2-3 0,-2-1-16 16,-1 1-17-16,-2 2 0 0,1-3-6 0,-4 2 19 15,0 1-11-15,-4-1-2 0,2-2-49 16,-8 3-103-16,13-2-35 0,-13 2-177 15,0 0-368-15,0 0 86 0</inkml:trace>
  <inkml:trace contextRef="#ctx0" brushRef="#br1" timeOffset="-170073.33">13220 13716 959 0,'0'0'269'0,"0"0"-15"0,-3-1-57 0,3 1-3 16,0 0-20-16,0 0-33 0,0 0-3 15,0 0-12-15,-3 18-14 0,3-10 1 16,-3 7-11-16,3-3-17 0,-3 9-11 0,2-2-5 15,1 3-18-15,-3 3 1 0,3 0 6 16,-3-2-12-16,0 4 1 0,1-4-9 0,-1-3-2 16,3-2-3-16,-3 3 0 0,3-2-12 0,0-3 10 15,0-4-16-15,-3 2 26 0,2-3-13 0,1-2 8 16,0 1-13-16,0-1 2 0,0-3-2 16,0 2 8-16,1-1-8 0,-2-1 0 0,1-2 16 15,0-4-29-15,0 6 21 0,0-6-21 0,0 0-10 16,0 0 13-16,0 0-3 0,0 0-10 15,0 0 13-15,0 0 10 0,0 0 5 16,0 0-5-16,0 0 0 0,0 0 8 0,0 0-19 16,21-9 1-16,-11 6 8 0,1-1-24 15,2 4 3-15,1-5 3 0,6 3 7 0,-2-1-23 16,2 1 11-16,1-3-11 0,3 5-5 0,0-2-13 16,-1-3-20-16,1 5-3 0,0-1-17 15,-2 1-39-15,0 1-18 0,-1 2-21 0,0 0-53 16,-7-2-113-16,6 4-527 0,-7 0 100 0,-1-1 45 15,-3-1 129-15</inkml:trace>
  <inkml:trace contextRef="#ctx0" brushRef="#br1" timeOffset="-169529.96">13959 13898 970 0,'0'-7'266'0,"0"7"-102"0,-3-4 5 15,3 4-24-15,-3-9 12 0,2 7-29 0,1 2 10 16,-3-10-26-16,0 8 22 0,3 2-29 15,-4-6-16-15,1 1 6 0,-1 3-21 16,4 2-10-16,-10-5-3 0,6 2 6 0,4 3-6 16,-13 0-25-16,13 0 13 0,-17 6-11 0,10 0-7 15,1-2-5-15,-2 5 7 0,1 1-13 16,1 1-2-16,2-1 5 0,1 3-15 0,3-2 12 16,0-1 1-16,3 3-6 0,-2-1 3 0,5-4-15 15,1 6 2-15,4-5 3 0,-1 0-8 16,3-1-6-16,4-5 22 0,0 4-14 15,4-7 1-15,-1 0 15 0,0 0-21 0,4 0 8 0,-3-2 3 16,3-4 0-16,-4-3-6 0,1 1 6 16,0 0-8-16,-4-3-3 0,-3 4 9 15,-1-3 4-15,-3-2-20 0,-2 2 28 0,-2 0-26 16,-3 2 16-16,-2 1-14 0,-2-3-1 0,-2 2 9 16,-3 1 1-16,-2 0-8 0,-2-1 23 15,-3 6-23-15,-1-5 10 0,0 6 0 0,0-2-5 16,1 1-13-16,-4 2 3 0,6 2-13 0,1-1-5 15,-1 1-8-15,2 4-3 0,2-4-37 16,0 6-42-16,7-1-31 0,0 1-48 16,1-4-36-16,2 4-84 0,7-1-464 0,3-1 98 15,4-4 68-15</inkml:trace>
  <inkml:trace contextRef="#ctx0" brushRef="#br1" timeOffset="-169121.89">14496 13816 765 0,'-3'-8'333'0,"-1"5"-8"0,0-3-31 0,1 0-23 15,-3 3-50-15,2-3-6 0,-3 5-18 0,0-2-13 16,0-1-25-16,-2 4-29 0,-1 0-7 16,10 0-3-16,-21 4-38 0,11-1 8 15,-1 5-26-15,1-1 2 0,0 3-4 0,2 4-1 16,-2-2-10-16,4 5-12 0,2-2 2 0,4 2-8 15,-3-4 3-15,6-1-8 0,1 1-7 16,-1-1-9-16,4 1 6 0,3-3-10 0,1-1 10 16,2-3-13-16,4-1 5 0,-4-1 18 0,5-3-17 15,-2-2-14-15,2-3-2 0,3-1-72 16,-5-1 0-16,2-3 1 0,-1-4 19 0,-3 3 1 16,2-2 10-16,-1-1 0 0,-6-4 12 0,-2 7-1 15,-4-5-9-15,1 4 8 0,0-3 8 0,-4 3-3 16,-4-3 11-16,1 6-3 15,-1-2 0-15,-3 2 8 0,-2 1-1 0,1-2 1 16,-2 1 10-16,0 6-3 0,-1-4-18 0,4 6 6 16,-2-3 10-16,2 1-11 0,7 2-7 15,-14 3-18-15,14-3-15 0,-7 6-11 0,7-2-38 16,0-4-16-16,7 10-81 0,-1-5-576 0,5-2 51 16,2 2 92-16</inkml:trace>
  <inkml:trace contextRef="#ctx0" brushRef="#br1" timeOffset="-168856.1">14924 13612 1128 0,'0'-6'323'0,"0"1"-42"0,0 5-25 15,-5-10-25-15,5 10-14 0,0-4-37 16,0 4-14-16,0 0-15 0,0 0-31 0,0 0-5 15,0 0 6-15,0 0-42 0,0 0 6 0,5 27-4 16,-5-15-9-16,3 5 0 0,0 4-11 16,-3-2-28-16,3 7 3 0,-2 2 8 0,-1 0-16 15,3-2-25-15,0 5-6 0,-3-4-17 0,3-2-34 16,1 2-46-16,-1-5-20 0,2-2-62 16,1-5-82-16,-2 3-588 0,5-3 79 15,-2-3 66-15,0-3 103 0</inkml:trace>
  <inkml:trace contextRef="#ctx0" brushRef="#br1" timeOffset="-168494.11">15299 13600 1141 0,'0'0'323'0,"0"0"-24"0,-6-9-51 0,6 9-25 16,0 0-13-16,-18 9-10 0,5-3-31 0,-1 3-11 15,-3 1-35-15,-4 2-5 0,1 2-13 16,0 0-28-16,-4 2-13 0,-1 0-13 16,1 2-18-16,4 0-12 0,-4-3 7 0,3 3-23 15,1-4 18-15,6-3-31 0,1 1 11 0,2-3-11 16,1 1 16-16,0-4-6 0,3 0-9 16,0 1-4-16,4-7 9 0,0 6 15 0,3-6-21 15,0 0 13-15,0 0 5 0,13 4 1 0,-13-4 6 16,17 0 4-16,-7-2-3 0,-10 2 13 15,21-1-13-15,-8 1-3 0,1 1-2 0,0 1 5 16,0 0 2-16,2 1-2 0,-1-1-8 0,2 6-2 16,3-2-6-16,-3 2 24 0,3-1-5 15,-2 4-24-15,2-1 3 0,-2 0-15 16,3 5-31-16,-2-1-34 0,-4 1-196 0,1 1-630 16,1-3 110-16,-3 4 61 0,-3-4 108 15</inkml:trace>
  <inkml:trace contextRef="#ctx0" brushRef="#br1" timeOffset="-161192.68">11241 14726 573 0,'0'0'228'0,"-6"-4"-31"0,2-2-5 16,4 6-5-16,-7-2-36 0,1-3 12 0,6 5-6 15,-7-1-35-15,3-2 1 0,4 3-23 0,0 0 5 16,-6-4-3-16,6 4-30 0,-4-3 0 16,4 3-8-16,0 0 2 0,0 0-2 0,-7-3-25 15,7 3-19-15,0 0 6 0,0 0 2 16,0 0 0-16,0 0-20 0,0 0 20 16,0 0-13-16,0 0 8 0,28 1-12 0,-5 0 1 15,8-1 29-15,10 0-28 0,21-1 10 0,10-4 18 16,6 1-18-16,18-4-2 0,10 0-6 0,11 1 6 15,2-6 4-15,8 3-4 0,2-1-3 16,1-3 7-16,34-1-17 0,7 1 17 0,0-2-14 16,-3-2 9-16,2-1 11 0,8 5-26 0,0-5 0 15,-3 7 31-15,-5-5-31 0,-33 9 15 16,27-5-25-16,-34 3 3 0,0 3 12 0,-7 4-7 16,-3-2 2-16,-7 1 10 0,-8 2-5 0,-22 2-7 15,-4 0-1-15,-5 0 11 16,-5 0-18-16,-5 1-3 0,-12 0 8 0,-12 1-5 15,-9 0 10-15,0 0-2 0,-7 0-8 0,-3-1-5 16,-1 1 10-16,-3-2 0 0,-6 0 12 0,3 1 6 16,-8 2-20-16,1-1 9 0,-7-2 19 15,0 0-3-15,3 2 0 0,-3-2 0 0,0 0-30 16,0 0 40-16,0 0-18 0,0 0-5 0,0 0 3 16,0 0-5-16,0 0-3 0,-23 0 3 15,23 0 12-15,0 0-38 0,0 0-5 0,0 0-43 16,-14-2-70-16,14 2-228 0,-4 0-506 0,4 0 110 15,0 0 87-15,0 0 110 0</inkml:trace>
  <inkml:trace contextRef="#ctx0" brushRef="#br1" timeOffset="-161068.28">15467 14434 860 0,'-14'0'184'0,"14"0"-130"16,-14-1-124-16,7 7-544 0</inkml:trace>
  <inkml:trace contextRef="#ctx0" brushRef="#br1" timeOffset="-159967.33">12561 15308 609 0,'0'0'176'0,"0"0"6"16,0 0-36-16,0 0 8 0,0 0-19 16,0 0-12-16,7 22-26 0,-4-12 8 15,1 1 13-15,3 4-8 0,-4 5-20 0,-2 2-24 16,2 3 19-16,3 3-8 0,-6 6-6 0,4 1-22 16,-1 0-3-16,3-1 8 0,-5 0-36 15,6-6-13-15,-4 2-26 0,1-5-30 0,3 0-57 16,-1-3-14-16,2-2-78 0,2-2-343 0,-1-3-168 15,2-2 142-15</inkml:trace>
  <inkml:trace contextRef="#ctx0" brushRef="#br1" timeOffset="-159339.93">13074 15291 788 0,'-7'-5'302'0,"3"2"-28"0,-5-1-28 0,2 1-29 15,-1 0-22-15,-2 3-16 0,0 0-31 16,-4 1 1-16,4 1-21 0,0 2-18 0,-1-1-5 16,1 4-16-16,0 1-2 0,0-1-10 0,3 3-13 15,0 1-15-15,1 1 5 0,-2 1-6 0,5 2-12 16,3-2 15-16,-3-1-15 0,6 3-26 15,0 0 16-15,2-3-3 0,4 3 5 16,-2-2-18-16,3 0 13 0,4-1-2 0,0 0-8 16,3-2-6-16,0 3 19 0,0-4-29 15,-1-1 14-15,2 0 9 0,-3 0-7 0,1-4 2 16,1 4-7-16,-7-1-6 0,3-4 4 0,-2 3-4 16,-1 0-20-16,-3 1 18 0,1-1 5 15,-5 1-2-15,0 1-1 0,-3 5-2 0,-3-2-7 16,-5 0-1-16,-2 4 3 0,0-2-5 0,-1-1 2 15,-5 2 8-15,-1-3-8 0,3-1 6 0,0-3 20 16,-2 1-3-16,1-1-5 0,2-4 16 16,3 2-13-16,-1-3 5 0,1-2 0 15,0-2-18-15,3 0-6 0,0-7 12 0,4-3-4 16,3 0 1-16,0-5 2 0,6-6-10 16,2-2 10-16,5-2 2 0,11-14-12 0,-4 4-2 15,5 1 14-15,2 0-22 0,1-2 28 0,2 8-11 16,-2-1-4-16,-4 6-1 0,-8 3 16 15,2 5 0-15,-8 0-5 0,4 1-8 0,-8 4 30 16,1-1-2-16,-3 3 3 0,-1-1-10 0,-3 4-3 16,-4-2 10-16,-2 1-26 0,-1 3 6 0,-4-2-6 15,1 4 1-15,-7 0 2 0,0-1 3 16,0 4 2-16,0 0 0 0,0 0 6 0,0 4-11 16,3-1-13-16,1 0-15 0,-2 1-10 0,5 0-21 15,1 3 0-15,6-2-56 16,2 0-2-16,5 2-103 0,-4 1-205 0,16-1-427 15,2-4 84-15,2 1 61 0,10-1 111 0</inkml:trace>
  <inkml:trace contextRef="#ctx0" brushRef="#br1" timeOffset="-158892.68">13716 15216 688 0,'-10'-3'305'0,"3"2"-11"0,-7-2-41 15,1 2-12-15,-1 1-29 0,1 0-2 0,-1 1-30 16,0 5-14-16,-5-5-18 0,4 6-27 16,-1-1-4-16,1 2-12 0,2 1-15 15,2 3-3-15,1 1-8 0,1-1-30 0,1 3-8 16,4 0-10-16,4-2-19 0,0 1-14 0,1-3-13 16,5 1 9-16,-1-2 9 0,4-3-13 15,-2-1-3-15,4-2 8 0,-1-3 0 0,3 4-6 16,-2-6 11-16,2-3-5 0,-3 3-7 0,1-3 6 15,2-1 12-15,-6-2 11 0,4-1 14 16,-1 4 5-16,-1-2 0 0,-1-1 20 0,-5 3 29 16,1-4-37-16,2 4 3 0,-2-3 1 15,-1 4-6-15,0-4 0 0,2 6-77 0,-5 1-15 16,3-7 26-16,-3 7-6 0,0 0-7 0,0 0 7 16,0 0 0-16,3 18 6 0,-6-7 5 15,3 3-1-15,-3 5 4 0,3 2 4 0,-4 4-15 16,4 0 13-16,-1 8-3 0,1 4-18 15,1 0 5-15,-1-2 21 0,4 3-38 0,-4-3-21 16,3-1-3-16,3-1-50 0,-2-7-17 0,-1-1 1 16,4-1-61-16,-1-6-37 0,-1-1-106 15,2-1-429-15,2-3 90 0,1-4 65 0</inkml:trace>
  <inkml:trace contextRef="#ctx0" brushRef="#br1" timeOffset="-158671">14165 15574 1023 0,'0'-4'231'0,"0"4"2"16,0 0-34-16,3-4-30 0,-3 4-13 0,3-5-5 15,1 2-23-15,-4 3-12 0,14-7-4 16,-4 4-12-16,3 0-10 0,4-1-1 15,1 0-43-15,-1 0-41 0,6 1-40 0,-2-1-6 16,2 4-141-16,2-2-614 0,2 1 66 0,4-2 78 16</inkml:trace>
  <inkml:trace contextRef="#ctx0" brushRef="#br1" timeOffset="-158203.43">14924 15191 806 0,'0'0'338'0,"-5"-3"-59"0,5 3-16 16,0 0-7-16,0 0-48 0,0 0-9 16,0 0-30-16,0 0-13 0,-10 20-5 0,7-12-33 15,3 9 5-15,-3 1-15 0,0 1-24 0,3 2 0 16,-1 4-4-16,-2 0-24 0,3 5-10 16,0-2-10-16,0 4-33 0,0-2-44 0,3 0-36 15,-2 0-74-15,2-3-77 0,3-9-156 0,1 6-430 16,1-6 74-16,2-3 106 15</inkml:trace>
  <inkml:trace contextRef="#ctx0" brushRef="#br1" timeOffset="-157580.04">15210 15241 842 0,'0'0'332'0,"0"-4"-42"16,0 4-24-16,1-4-18 0,-1 4-17 15,0 0-50-15,0 0-7 0,0 0-28 0,0 0-5 16,-4 15-10-16,4-5-11 0,0 3-15 0,-3 4-18 16,3 3-13-16,-3 1-7 0,3 4-3 15,-1 0 0-15,-3 1-13 0,1-1-5 0,3 0-31 16,-3-1 16-16,0-5 0 0,3-1-19 16,-1-1-1-16,1-2 14 0,-3-5 1 0,3 3-6 15,-3-3 1-15,3-1-8 0,-4-3 5 16,1-1-6-16,0-1-1 0,-2-3-1 0,5-1-2 15,-9 2 12-15,9-2-7 0,0 0 10 0,0 0 0 16,-14-7 15-16,11 5-15 0,3 2 3 16,-8-3-6-16,8 3-9 0,-6-5 1 0,6 5-6 15,0 0-1-15,0 0-10 0,10-10 28 0,1 5-26 16,-1 2 6-16,0 0 7 0,7-1-15 16,0 1-3-16,0 1-5 0,4-1-2 15,-1 3-6-15,4-2 1 0,0 0-1 0,3-1-9 16,-2 1 2-16,-5 1 2 0,4 1 21 15,0-3-39-15,-3 3 19 0,-2-4 4 0,-4 4 3 16,-2-1-2-16,1-1 7 0,-4 0-13 0,0-1 32 16,-3-1-22-16,-3-1 14 0,-1 1-1 15,-3-1 3-15,0-2 3 0,-3 0-6 0,-5 1 11 16,2-2 5-16,-1 0 7 0,0-5 8 0,-6 5 0 16,2-2 6-16,1 2-9 0,0-1-4 15,0 2 20-15,0-1-16 0,2 3 1 0,1-2 2 16,-2 1-20-16,5 3 22 0,-3-1-19 0,0 0-1 15,4 0 3-15,3 4 7 0,0 0-17 16,0 0 22-16,-10 8-20 0,7 2-10 16,3 0 18-16,0 2-10 0,3 6 9 0,0-1-6 15,0 8-9-15,1 0 3 0,-1 0 5 0,4 5-2 16,0 2 4-16,0-1-7 0,-1 1-30 16,1 1 2-16,-3-1 4 0,3-1-9 0,0-2-21 15,-4-1-61-15,0-3-66 0,4 0-265 0,-7-1-452 16,3-4 117-16,-6-2 75 0,0-3 53 15</inkml:trace>
  <inkml:trace contextRef="#ctx0" brushRef="#br1" timeOffset="-154263.78">16089 15398 767 0,'-7'-3'300'16,"7"3"-13"-16,-7-4-31 0,7 4-13 0,0 0-8 16,0 0-33-16,0 0-28 0,-6-3-10 15,6 3-28-15,0 0-8 0,0 0-10 0,0 0-18 16,0 0-8-16,0 0-5 0,13-7-23 0,-2 2 7 16,2 3-19-16,4-2-1 0,0 0 3 0,4-1 2 15,3-1-15-15,3-1 2 16,0 0-84-16,0 2 0 0,1-1-17 0,-1 0-4 15,1 3 8-15,-1-2-17 0,-4 2-6 0,-2 1-5 16,0-1 5-16,-4 3 13 0,0-2-2 16,-4 1-16-16,2 1-16 0,-5-1 4 0,1 2 22 15,-5 0-7-15,-6-1-36 0,10 2 7 0,-10-2-46 16,3 5-15-16,-3-5-17 0,-9 3-157 0,9-3-310 16,0 8 13-16</inkml:trace>
  <inkml:trace contextRef="#ctx0" brushRef="#br1" timeOffset="-153901.6">16755 15074 770 0,'0'-4'353'0,"0"-1"-41"0,0 5-43 0,0-7-23 16,0 7-28-16,0-7-14 0,0 7-35 15,0-5-18-15,0 5-5 0,0 0-15 16,0 0-31-16,0 0-1 0,0 0-12 0,0 0-10 16,4 25-5-16,-4-13-6 0,3 4-7 0,-3 1 0 15,3 5 8-15,-3-2-21 0,1 5-8 0,-1 4 11 16,4-1-31-16,-4 2-3 0,3-2 16 15,0 0-13-15,-3 0-11 0,4-1-14 0,2 0-32 16,-3-2-2-16,1-2-33 0,-1-3-13 0,5 2-10 16,2-4-54-16,-3-4-144 0,6-3-73 15,-2-1-428-15,2-3 38 0,1-2 116 0</inkml:trace>
  <inkml:trace contextRef="#ctx0" brushRef="#br1" timeOffset="-153481.41">17402 15005 970 0,'0'0'325'0,"-1"-8"-100"0,-5 6-23 16,6 2-12-16,-7-4-21 0,0 3-24 0,7 1-14 15,-14 6-6-15,4 2-25 0,-3 1-5 16,2 2-3-16,-6 5-18 0,0 3 13 0,3 2-15 15,-2 4-18-15,1 0 0 0,-1 3-14 0,5 1 1 16,-2 0-5-16,3 4 15 16,2 1-30-16,1-4 10 0,1 2-11 0,3-4-15 15,3-3 3-15,0-2-6 0,3-3 4 0,0-3-12 16,1 1 9-16,2-3 0 0,2-1-16 0,2-4 26 16,3-2-29-16,1-5 11 0,-1 1-5 15,2-3 7-15,1-2-15 0,-1-5-2 0,1 2 46 16,1-4-44-16,-6 0 5 0,2-1 8 0,-3-3-3 15,-3 2 3-15,0-1 2 16,-4 0-7-16,-3-2 15 0,0 1-20 0,-3 2 15 0,-1-1-10 16,-2 1-16-16,-4-2 18 0,-1 5 8 15,-2-3-2-15,0 5-6 0,-5 0-2 16,4-2-8-16,-3 4 3 0,3-2-6 0,4 5-43 16,0 0-36-16,-1 0-30 0,5 0-121 0,2 7-389 15,1-4-87-15,3-3 56 0</inkml:trace>
  <inkml:trace contextRef="#ctx0" brushRef="#br1" timeOffset="-153340.65">17487 15281 947 0,'0'0'297'16,"-9"-2"-85"-16,9 2-28 0,-12 2-53 0,2 0-95 15,-7-2-185-15,1 13-562 0,-2-1 89 16</inkml:trace>
  <inkml:trace contextRef="#ctx0" brushRef="#br1" timeOffset="-152731.68">12964 16581 957 0,'1'-7'325'0,"-1"7"-41"0,3-3-23 15,-3 3-43-15,0 0-16 0,0 0-10 16,0 0-18-16,0 0-23 0,-7 20-8 0,4-6-22 16,0 1-6-16,2 5-3 0,-2 3-19 0,-1 5-9 15,1 4-5-15,0 5-25 0,2-1-5 0,1 1-1 16,0 3-25-16,0 0-15 0,0-1 0 16,4 0-67-16,-1-1-33 0,11 6-36 0,-7-11-31 15,3-6-66-15,-6-6-236 0,12-5-330 0,2-3 123 16,2-3-15-16</inkml:trace>
  <inkml:trace contextRef="#ctx0" brushRef="#br1" timeOffset="-152131.16">13508 16524 849 0,'-14'-7'313'15,"1"6"-34"-15,-1 0-39 0,1 1-25 0,1 1-18 16,0 0 6-16,-2 5-35 0,0-2-19 0,1 2-26 16,-2 1-8-16,5 1-8 0,-4 0-7 15,5 3-5-15,2-1-3 0,0 3-36 16,4-2 6-16,3 1-6 0,3 2-5 0,0 0 6 16,4 1-21-16,0 0 12 0,4 2-2 15,2 0-23-15,1-1 11 0,-1-1-6 0,1 0-5 16,3-1 2-16,-1 1 4 0,-1 0-17 0,1-2 1 15,-2 0-13-15,3 1 3 0,-6-1 12 16,2 0-25-16,-2 0 12 0,-1 1-20 0,0 0 26 16,-4 1-21-16,-1-1 6 0,-2 3-4 0,0-3-9 15,-3 1 5-15,-3 0 2 0,-3 4 0 0,-2-3 10 16,1-1 9-16,-3 5-24 0,-4-3 10 16,-2-4-7-16,1 1 20 0,-1-5 2 0,2-1 11 15,-3-2-7-15,3-4 6 0,1-2-14 16,-1-1 5-16,4-6 12 0,0-1-43 15,3-5 28-15,3-3 3 0,4-3-8 0,4-6-3 16,0 0 6-16,5-5 0 0,4-1-11 0,5-14 3 16,3 1 2-16,-1 4 1 0,4 0-1 15,-3 1 6-15,-2 2-6 0,-4 6 11 0,-2 5-6 16,1 1-7-16,-7 2 8 0,3 4-16 0,-4-1 31 16,-1 4 2-16,-2 1-4 15,0 2-4-15,-6 0 1 0,0 2 5 0,-5 2-18 16,1 0 13-16,-3 2-3 0,-4 4 6 0,-2-1-11 0,-2 4-5 15,-6 3 2-15,4 0-7 16,-4-2 5-16,3 4 13 0,1-3-13 0,0 4-8 16,3-1-12-16,6 4-6 0,-2-2-20 0,9 2-18 15,4-3-46-15,1 4 0 0,5-2-102 16,7-1-124-16,5 3-468 0,3-5 83 0,5-1 17 16,5 2 107-16</inkml:trace>
  <inkml:trace contextRef="#ctx0" brushRef="#br1" timeOffset="-151744.35">14069 16481 916 0,'-7'-2'292'15,"-4"-4"-21"-15,-2 4-117 0,-4-2-9 16,6 3-9-16,-6 1-18 0,0 0 2 16,-6 1-20-16,2 2-8 0,1 1-10 0,-1 3-3 15,3 2 1-15,-2 0-19 0,3 3-10 0,1 1 1 16,5 1-27-16,4 2 6 0,0 0-3 15,1 0-5-15,6 2-15 0,0-5-3 0,3 1-8 16,0 0-12-16,7-3-13 0,-3-2 10 0,7-1-18 16,2-2-2-16,-1-4 30 0,1 2 3 15,-1-6-8-15,1 0-2 0,2 1 15 0,2-5 5 16,-3-1-8-16,0 2 11 0,-3-1 15 16,0-1 21-16,-4 0 4 0,-3 1-9 15,3-1 12-15,-3 1-15 0,0 0 7 0,-4 1 19 16,0-1-22-16,-3 2 17 0,0 4-19 0,0 0 3 15,0 0-25-15,0 0 9 0,0 0 3 16,-20 13-7-16,13-4 7 0,0 4 3 0,0 4-21 16,-2 2 5-16,1 3-5 0,2 0 1 0,2 6-16 15,1 3 10-15,-1 1 7 0,-2 2-27 16,6 3-18-16,3-1-26 0,0 0-28 0,4-2-46 16,0-2-57-16,1-3-40 0,-10-5-146 0,20-2-382 15,3-3 77-15,-2-6 41 0</inkml:trace>
  <inkml:trace contextRef="#ctx0" brushRef="#br1" timeOffset="-151505.54">14519 16837 706 0,'0'0'356'0,"0"-7"-29"15,0 7-45-15,1-7-23 0,6 1-27 0,0 2-29 16,3-3-14-16,4 2-20 0,2-1-33 0,2-1-24 16,9 0-35-16,-4 5-46 0,2-3-52 15,5 4-55-15,-2-1-101 0,3 2-655 16,0-1 113-16,2 1 25 0</inkml:trace>
  <inkml:trace contextRef="#ctx0" brushRef="#br1" timeOffset="-150996.12">15193 16587 798 0,'-3'-6'269'0,"3"2"-26"0,-3 0-13 15,3 4-48-15,0-8-5 0,3 3-29 16,0 0-10-16,4-1-2 0,-3 3-21 0,3-2-23 15,2 1 1-15,2 0-17 0,-1 2-6 0,3 0-24 16,-2 2 2-16,-1 0-22 0,0 0-11 16,1 1-12-16,-1 0 2 0,0 4 15 0,1 0-30 15,-4 2-8-15,-1 0-23 0,-2 0 16 16,2 4-6-16,-6-3-13 0,0 3 3 0,-3-1 0 16,0 1 11-16,-1-1-6 0,1 2 5 0,-4-2-2 15,1 0 0-15,1 0-1 0,-4-2 22 16,5-1 22-16,-3 0 31 0,1-2 28 15,2 1-20-15,0-2 4 0,1 0-4 0,0 1 2 16,-1-1-12-16,4-4-9 0,-3 6-2 0,3-6 3 16,0 0 5-16,0 0-3 0,7 5-10 15,-1-4-10-15,-6-1 18 0,14 0-18 0,-14 0 7 16,14 2-15-16,-8-1 8 0,5 0 5 16,-4 3-5-16,3-2-16 0,1 3 18 0,-4 1 14 15,2 2-22-15,2 1 4 0,-4 2-19 0,-1 4 18 16,-5-2 0-16,2-1-10 0,-3 2 5 0,-3 1 6 15,-1 0-6-15,-2 1-5 0,-2-1-5 16,-2 0 0-16,-3 2 7 0,-2-5 3 0,-4 1-7 16,-2-5 2-16,-3 1-23 0,-1-3 18 0,3-4-3 15,0-1 23-15,-2-2-12 16,-3-5-26-16,3 2-28 0,1-3-13 0,5 2-29 16,5-1-65-16,-1-2-39 0,7-3-52 0,4 2-521 15,3 3 61-15,6-4 100 0</inkml:trace>
  <inkml:trace contextRef="#ctx0" brushRef="#br1" timeOffset="-150542.02">15795 16536 844 0,'-7'-5'259'0,"-3"3"-19"0,0-3-30 15,3 2-2-15,-7-1-11 0,7 4-26 0,-3 0-22 16,-4 0-24-16,4 6 11 0,0 0-13 16,-1 2-26-16,1 3-23 0,0 2 0 0,3 3 6 15,0 3-14-15,0 2-9 0,4 3 12 0,3 2 36 16,0-1-13-16,3 3-3 0,1 1-17 16,3 2-13-16,4-5-8 0,2-1-7 0,4-2 2 15,-3-6-8-15,6-3-10 0,-3-3 3 0,7-2-8 16,-3-6-8-16,-1 0 3 0,4-4-5 15,-3-3 10-15,6-4-10 0,-7-2-5 16,7-5 15-16,-6-3-18 0,-3-2 7 0,-5 1-1 16,-3-2-6-16,-2-1-8 0,-2-2 8 0,-3 1-7 15,-3-1 15-15,-6-1-8 0,2 0 0 16,-10 0 8-16,4 0-6 0,-7 3-4 0,0 0-8 16,-3 6 2-16,2 4 3 0,-2-1-18 0,-4 6 13 15,6 1 0-15,-1 3-5 0,-2 3 5 16,4 3-13-16,0-1 5 0,-1 7-23 0,8 0-18 15,0 4-40-15,4 1-111 0,-5 2-215 0,14 0-430 16,5-1 65-16,1 3 93 16,5-3 55-16</inkml:trace>
  <inkml:trace contextRef="#ctx0" brushRef="#br1" timeOffset="-150308.35">16581 16552 924 0,'-7'-4'268'0,"7"4"-42"0,0 0-19 16,0 0-7-16,0 0-26 15,0 0-11-15,14-6-27 0,-7 6-21 0,3 0 6 16,1-1-24-16,2 0-10 0,0-1-10 0,2 2-36 15,1 0-21-15,-1 2-12 0,1-1-65 16,2 0-53-16,-1 5-20 0,-4-3-106 0,-3 2-491 16,1 4 21-16,-7-1 89 0</inkml:trace>
  <inkml:trace contextRef="#ctx0" brushRef="#br1" timeOffset="-150135.34">16577 16826 632 0,'8'-9'192'0,"-1"8"-26"0,0-4-7 0,2 0-8 15,2 3-13-15,-1-3-23 0,0 2-15 0,1-1-18 16,2 3-26-16,0 0-51 0,-2-1-112 16,3 4-198-16,0-1-365 0,-1 0 37 0</inkml:trace>
  <inkml:trace contextRef="#ctx0" brushRef="#br1" timeOffset="-149567.9">17507 16371 693 0,'0'-6'238'0,"0"6"-18"16,0 0-35-16,0 0-19 0,0 0-15 16,0 0-8-16,-3 23-17 0,3-9 4 15,0 7-27-15,0-2-1 0,0 10 6 0,0-1-34 16,-3 9 10-16,3 0 1 0,0 2-6 0,0 1-20 16,0 0-13-16,-1-1 0 0,2 0-36 15,-1-4-17-15,0 0-32 0,3-2-53 0,0-7-49 16,2-1-35-16,4-3-55 0,-9-5-60 0,7-1-464 15,3-7 109-15</inkml:trace>
  <inkml:trace contextRef="#ctx0" brushRef="#br1" timeOffset="-149164.78">17983 16504 1013 0,'0'-5'333'0,"0"5"-44"0,0 0-46 16,0 0-20-16,0 0-21 0,0 0-17 16,0 0-17-16,-18 9-14 0,12-1-34 0,-4 2-15 15,3 0 0-15,-7 2-7 0,4 1 4 0,-1-1-25 16,1 1 5-16,3 0-18 16,-2 0-26-16,-2-2 5 0,4 2-7 0,1-4 5 0,2 0-15 15,-3-2-6-15,3-1-2 0,1 1 0 16,3 0 3-16,0-2-14 0,0-5 27 15,7 6-16-15,-3-3-1 0,6-3-6 0,-3 1 9 16,-7-1-4-16,24-4-9 0,-8 3 3 0,-2-2 16 16,3 0-11-16,0-1-2 0,1 0 13 15,-2 3-16-15,-1-2-7 0,-2 1 7 0,4-2 5 16,-3 4-22-16,-1 0 9 0,-2 0-4 0,2 3 2 16,-2 0-3-16,-1 0-5 0,0 2 16 15,-4 1-75-15,2 3-4 0,-5 1 12 16,1 1 15-16,-4 3 6 0,-3 3 0 0,-4 6-9 15,-4-2-6-15,-2 4-9 0,-11 12-22 0,-1-3-6 16,-2-1-68-16,4-6-29 0,2-8-141 16,0 4-422-16,-3-5 10 0,7-3 113 0,-3-3 3 15</inkml:trace>
  <inkml:trace contextRef="#ctx0" brushRef="#br1" timeOffset="-148961.16">17942 16486 865 0,'13'-13'309'0,"-2"1"-24"0,3 2-40 15,-1 1-14-15,4 0-24 0,0 3-15 16,0-1-21-16,4 2-27 0,-1 1-50 16,4 1-19-16,4 3-45 0,-1 3-60 0,1 2-91 15,2 0-140-15,4 7-530 0,0 1 126 0,10 4 15 16</inkml:trace>
  <inkml:trace contextRef="#ctx0" brushRef="#br1" timeOffset="-148577.28">18765 16460 993 0,'-3'-11'317'0,"0"2"-66"0,-1-2 13 16,1-1-111-16,0 5 54 0,-4-2-7 15,0 0-33-15,-3 3-19 0,3 1-10 0,-7 1-23 16,4 1-2-16,-4 5-16 0,-6 1-5 0,2 1-15 16,-2 5-3-16,-1 4-2 0,-2-1-13 15,3 6-18-15,-1 2 5 0,3-1-15 0,2-1-1 16,5 3-4-16,1-1-8 0,3-2 0 0,1-2-21 16,5-2 3-16,1 1 0 0,1-3-2 0,2-3 17 15,7-2-12-15,0 0-1 0,4-3 1 16,-1-3-13-16,8-2 12 0,0-4 1 15,2-2-1-15,1-3 8 0,3-4-7 0,-2-4 2 16,2 3 5-16,-3-5 3 0,-1 1 18 16,-5 0 0-16,-1 6 33 0,-3-2-34 0,-1 1-7 15,-2 4 18-15,-4 2 8 0,2 0-18 0,-5 1-11 16,3 1 26-16,-3 2-20 0,-4 4 10 16,0 0-18-16,0 0 2 0,-4 19-7 0,-3-3 0 15,0 7 2-15,0 7-5 0,-6 4-5 0,3 13 0 16,0 7-33-16,-1 2-20 0,4 2-27 15,0-1-68-15,-3 6-243 0,7-5-505 0,3-4 64 16,3-8 108-16,-2-7 40 0</inkml:trace>
  <inkml:trace contextRef="#ctx0" brushRef="#br1" timeOffset="-148153.45">16953 17888 685 0,'11'-8'277'0,"9"-4"-3"0,8-2-46 15,20-11-21-15,23-11 54 0,12-1-23 0,12-2-18 16,41-12-38-16,2-1 2 0,9 1-15 16,10 0-48-16,11-5 12 0,9 1-16 0,-5-1-12 15,2-1-25-15,4 4 2 0,0-1-6 0,-5 4 4 16,-11 5-101-16,-6 4 6 0,-12 0 56 0,-35 13-5 15,-6 1-41-15,-5 4-13 0,-15 3-49 16,-18 6-15-16,-7 5-41 0,-20 3-66 16,-11 2-72-16,-13 5-348 0,-7 4-175 0,-11 1 60 15,-10 1 89-15</inkml:trace>
  <inkml:trace contextRef="#ctx0" brushRef="#br1" timeOffset="-147823.65">16824 18189 647 0,'0'0'282'16,"0"0"-39"-16,27-15-28 0,-6 4-8 0,10-4-33 15,23-9-2-15,15-9-29 0,12-6-7 0,16-3-19 16,33-14-9-16,12-3-3 0,5-5-15 15,1 3 71-15,16-4-100 0,7 2 3 0,4 0-10 16,-5 1-11-16,8-3 1 0,3 3-8 0,-3-1 10 16,-4 4-8-16,-9 3-7 0,-8 5-10 15,-7 2-1-15,-10 7-7 0,-33 10 2 0,-8 0-12 16,-10 7-6-16,-11 2-12 0,-17 6-6 16,-9 2 3-16,-15 5 8 0,-9 0-18 15,-5 6 10-15,-9 0-15 0,-3-2-13 0,-8 5 2 16,0 0 1-16,-3 1 7 0,0 0-5 0,0 0-18 15,-30 1-28-15,19 0-82 0,-2-1-54 16,2 6-539-16,-3-2 35 0,4 0 120 0</inkml:trace>
  <inkml:trace contextRef="#ctx0" brushRef="#br1" timeOffset="-142035.92">22423 14715 540 0,'0'0'181'0,"0"0"-12"0,0 0-2 0,0 0-4 15,0 0-19-15,0 0 15 0,-6 18-37 16,6-6-6-16,-3 1-14 0,3 0 5 0,-1 3-20 16,-2 3 34-16,0-1-62 0,3 6 0 0,-4 1 10 15,3 0-18-15,-2 1-5 0,3 1-15 0,-3-2 25 16,0 5-23-16,3-3 6 0,-1-1-19 15,1 3 11-15,-3-2-11 0,3-1-2 0,0-1-38 16,-3 0-29-16,3 0-25 0,0-3-82 0,0-2-29 16,-3-7-42-16,6 6-505 15,-6-1 48-15</inkml:trace>
  <inkml:trace contextRef="#ctx0" brushRef="#br1" timeOffset="-141795.68">22427 14691 639 0,'0'0'318'0,"0"-7"-24"0,0 7-43 15,3-4-18-15,0 0-28 0,2 0-6 0,1-2-25 16,1 5-23-16,3-6-2 0,4 4-34 15,3-4 3-15,0 4-23 0,4-2-8 0,-4-1-11 16,6 5-27-16,0-3-46 0,-5 1-42 0,3 1-71 16,0 1-87-16,-11 1-105 0,10 0-489 0,-3 0 59 15,-2 1 105-15</inkml:trace>
  <inkml:trace contextRef="#ctx0" brushRef="#br1" timeOffset="-141580.72">22458 14881 913 0,'0'0'282'0,"0"0"-13"0,0 0-49 0,0 0-10 16,0 0-21-16,27-2-46 0,-13-1 3 16,2 1-13-16,5-1-20 0,-1-2-16 0,8 4-22 15,2-5-65-15,-2 3-51 0,6 1-105 0,4-3-77 16,-4 5-529-16,-3 0 66 0,3 0 28 15</inkml:trace>
  <inkml:trace contextRef="#ctx0" brushRef="#br1" timeOffset="-141269.42">23371 14666 1052 0,'-4'-4'294'16,"-2"-2"-20"-16,-5 1-44 0,1 1-5 0,0-2-33 15,-4 6-15-15,0-1-8 0,0 2-15 16,-2-1-26-16,-5 5-18 0,0 0 2 16,1 2-12-16,-1 1-13 0,0 7-13 0,1 1 3 15,0 3-3-15,-1 4-17 0,8-3 1 0,3 8 1 0,-1 0-13 16,8-2 11-16,-1-1-42 15,4 0 0-15,7 0 11 0,-1 0-23 0,5 0 12 16,6-1-15-16,0-5 0 0,4 1-28 0,5-8-36 16,2 2-72-16,3-6-81 0,-10 0-167 0,9-6-451 15,1-1 60-15,0-2 91 0,3-1 52 16</inkml:trace>
  <inkml:trace contextRef="#ctx0" brushRef="#br1" timeOffset="-140848">23647 14580 470 0,'10'3'113'0,"-3"-2"-141"0,-7-1-97 16</inkml:trace>
  <inkml:trace contextRef="#ctx0" brushRef="#br1" timeOffset="-140071.45">23746 14789 962 0,'0'0'230'0,"-3"-6"-2"0,3 6-31 0,0 0-18 15,-3-3-10-15,3 3-28 0,0 0 2 16,0 0-4-16,-1-6-27 0,1 6-25 0,0 0-7 16,0 0-4-16,0 0-17 0,0 0 0 0,-6 16 3 15,6-7-14-15,-3 7-9 0,-1 2 4 16,3 5-12-16,-2 2 18 0,-3 2-14 0,5 2-4 16,-5 0-3-16,3 6-15 0,-1-6 0 0,0-1-16 15,1-3-2-15,0 4-23 0,2-3-13 16,-2-2-13-16,3-3-46 0,0 0-17 0,-3-4-45 15,3-4-14-15,0 2-8 0,0-3-16 0,0-8-36 16,0 4-501-16,0-2 49 0</inkml:trace>
  <inkml:trace contextRef="#ctx0" brushRef="#br1" timeOffset="-139822.42">23709 14765 947 0,'0'0'248'0,"3"-7"-31"0,-3 7-7 0,4-4-13 16,2-1-23-16,2 3-22 0,2-4-12 16,0 4-7-16,7-4-25 0,0 4-1 0,0-3-12 15,0 1-18-15,4-2 2 0,-1 2-10 16,0 0-51-16,-2 1-20 0,3-1-47 0,-2 0-69 15,-4 4-38-15,1 0-105 0,-5 1-13 0,-1 2-494 16,0 2 95-16,-5-3 38 0</inkml:trace>
  <inkml:trace contextRef="#ctx0" brushRef="#br1" timeOffset="-139624.65">23692 14930 744 0,'0'0'308'0,"0"0"-12"15,0 0-47-15,-4 3-29 0,4-3-18 16,0 0-5-16,0 0-28 0,24 1-15 0,-10-1-19 16,3 3-12-16,7-6-5 0,-1 2-41 15,2 1-26-15,2-3-36 0,4-1-61 0,0 2-89 16,3-9-111-16,-1 11-571 0,-8-1 98 0,6-2 54 16</inkml:trace>
  <inkml:trace contextRef="#ctx0" brushRef="#br1" timeOffset="-139203.29">24529 14715 970 0,'-3'-6'263'0,"-4"3"-96"15,0-2-21-15,0 3-31 0,-5 0 15 0,-3 2-17 16,1 0-18-16,-1 1-3 0,-4 2-10 15,2 1-11-15,0-1-7 0,0 3-10 0,0 0-10 16,4 0 20-16,1 2-23 0,-1 3-8 0,2-1 13 16,1 0 13-16,1 1-29 0,5 0 4 15,-3-1-4-15,3 1-1 0,1-3-11 0,3 2 7 16,3-2-15-16,0 4 19 0,2-2-12 0,2-1-6 16,-1-1-4-16,1 0 11 15,4 1-15-15,2-1-1 0,-3 0-4 0,4 1 4 16,-4-2-9-16,4 2 20 0,-1-2-19 0,-3 1 22 15,1 0-24-15,-4-4 16 0,0 4-1 0,2 0-12 16,-1 1 21-16,-3-1-14 0,-3 2 8 16,-2 2-2-16,0-1-8 0,-7 3-8 0,-1-1 21 15,-5 2-2-15,-4 2 1 0,-3 4-14 0,-1-5 9 16,-3 1-12-16,0 0 10 0,-3-5 8 16,0 5-5-16,3-5-3 0,0-2-10 0,-1 1-5 15,5-3-21-15,-4 1-41 0,3-2-63 0,5-1-283 16,0-3-378-16,4-1 98 0,2-2 37 0</inkml:trace>
  <inkml:trace contextRef="#ctx0" brushRef="#br1" timeOffset="-138823.96">25240 15073 670 0,'0'0'259'16,"0"0"-1"-16,1-7-27 0,-1 7-24 16,0 0-13-16,0 0-7 0,0 0-43 15,6-1-14-15,1-1-2 0,3 2-23 0,4-4-5 16,2 4-23-16,6-1-11 0,8 1-9 0,1 0-83 15,6-2-66-15,1 1-151 0,7 0-510 0,-1-2 39 16,-2 0 79-16</inkml:trace>
  <inkml:trace contextRef="#ctx0" brushRef="#br1" timeOffset="-138091.89">26875 14551 770 0,'-1'-4'253'0,"-3"-2"-17"0,4 6-34 15,-9-4-20-15,5 0-18 0,4 4-8 16,-16 1-23-16,3 4 5 0,-5 2-28 15,-6 5-13-15,-4 2-10 0,-12 11-12 0,-2 2-4 16,4 5-2-16,-2-1-5 0,4 4-20 0,1 1 0 16,3 2 12-16,4-1-13 0,5 3-9 0,2-1-6 15,8-5-8-15,2-4 3 0,7-5-2 16,-2 0-19-16,3 0-17 0,6-4 5 0,2-2-3 16,0-2 5-16,6-1 1 0,-1-3-4 15,3-2 1-15,5-1-26 0,-2-5 8 0,2-2 31 16,2-3-29-16,-3 0 11 0,4-7 12 0,-2 3-25 15,-1-6 33-15,3-4-18 0,-4-1-10 16,-3-4 16-16,2-4-1 0,-5 4 21 0,-4-3-21 16,-4 5 11-16,1-1-3 0,-4 0 7 15,-1 1-14-15,-5 2 7 0,-1 0 0 0,-4 3 2 16,-2-1 3-16,-1 4 3 0,1 1-3 0,0 0-7 16,-2 4-4-16,2-2 22 0,2 4-26 15,1 1 4-15,10 1-22 0,-13 2-23 0,9 2-41 16,4-4-10-16,4 8-57 0,-4-8-79 0,17 12-507 15,-3-7 26-15,2-1 125 0</inkml:trace>
  <inkml:trace contextRef="#ctx0" brushRef="#br1" timeOffset="-137532.92">27140 14747 834 0,'0'0'256'0,"0"0"-21"15,1-6-40-15,-1 6-8 0,0 0-18 0,0 0-21 16,0 0-4-16,-11 17-24 0,5-9-10 0,0 9-26 16,-2-2 9-16,1 3-19 0,0 7-23 15,-2-1-23-15,1-1-10 0,2 1-10 0,-4 2-13 16,3-1-6-16,1-4-7 0,-2 3-35 0,1-6 22 16,1 2-5-16,1-4 18 0,2-4-25 15,-1-2 20-15,1 2 5 0,0-3 2 0,-1-5 27 16,1 3-6-16,0-3 18 0,-3-2 8 15,6-2 9-15,0 0 12 0,0 0-4 0,0 0 3 16,0 0 1-16,-15-7 9 0,15 7-28 16,0-7 13-16,0 7-12 0,0 0 2 0,7-10-1 15,1 7-14-15,4-2-1 0,-1-1 11 0,6 3-21 16,0-2-2-16,7 1 2 0,3-2-28 16,1 3-5-16,3-2 5 0,-1 3-23 0,-2 0-20 15,3-1 0-15,-1-1-21 0,-3-2 28 0,-6 6-13 16,2-3 1-16,-2 2 27 0,-4-3-2 15,-1 2 39-15,-4 0 10 0,-1-4 20 16,0 3 25-16,-6-2 6 0,2-2-2 0,-4 3 4 16,1-3-12-16,-8 1-3 0,4-2 23 0,-3 1-18 15,2 2-2-15,-5 0 4 0,1-2-17 16,-3 3-5-16,0 0 10 0,1 0-13 0,-2 3-5 16,2 0 3-16,7 1-8 0,-18 3 20 0,9 3-5 15,-1-2-15-15,2 8-5 0,3-1 0 16,0-1-8-16,-1 7-20 0,6-1 2 0,0 1-31 15,3 1-2-15,0 3-5 0,4 0-39 0,1 2-9 16,1 4-119-16,4-2-99 0,-3-3-49 0,3-4-413 16,-1 7 78-16,2-8 89 0</inkml:trace>
  <inkml:trace contextRef="#ctx0" brushRef="#br1" timeOffset="-137120.41">27897 14874 837 0,'-1'-4'271'0,"1"4"-33"0,-10-4-18 0,3 1-28 16,7 3-18-16,-13 2-18 0,2-1-5 0,1 6-15 0,-3 1-23 15,2 2-11-15,-2 5-7 0,1 2 10 16,-1 1-31-16,0 0 0 0,4 6-10 15,1-2-10-15,1-1-13 0,1 2-5 0,2-2-8 16,4-1 8-16,0-2-8 0,3 0-18 0,1 1 13 16,2-6-15-16,4 3 10 0,1-3-13 15,6-2-8-15,0-3 1 0,0-2-6 0,4-2 16 16,3-4-11-16,-4-1-2 0,10-6-3 0,-5 0 3 16,7-4 3-16,-3-5 9 0,-1-2 3 15,6-8-17-15,0-5 9 0,-4-2-7 0,-5 0-2 16,-4 6 9-16,-8 2-2 0,-2-5-2 15,-1 3 9-15,-7 4 9 0,0-4-9 0,-6 2 1 16,0-1-3-16,-4-2 18 0,-4-1-8 16,-2 4-15-16,-3 5 21 0,-5-2-3 0,-1 6-16 0,-5-1 1 15,6 6-3-15,-5 3 8 0,2 2-21 16,-4 4 15-16,4 2-4 0,0 2-16 0,-3 6-31 16,7 5-74-16,-5 5-102 0,-2 0-192 15,6 4-400-15,-2-1 85 0,6 0 95 0</inkml:trace>
  <inkml:trace contextRef="#ctx0" brushRef="#br1" timeOffset="-136140.28">22639 15780 1067 0,'0'-7'297'0,"-2"0"-5"0,-3 3-26 16,2-2-59-16,-4 5 18 0,-1-3-45 0,-1 4-19 15,-2 0-28-15,-6 3 3 0,1 1-14 0,-5 4-24 16,-3 0 4-16,3 5-10 0,-3-1-5 0,0 4 0 16,0 0-28-16,0 1 8 0,7-3-19 15,-3 3 9-15,7-4-14 0,1 5-7 16,0-5-15-16,8 2-9 0,-2 1 14 0,5-4-13 15,-3 2 10-15,8-2-13 0,-3 6-18 16,5-4 21-16,1 2-15 0,3-2 14 0,1-2-4 16,-1 3-11-16,7-1 14 0,-7-3-16 0,3 0 17 15,-2 2-9-15,2-3-6 0,-3-1 11 16,-2 2 5-16,2-4-23 0,-3 2 15 0,-4 1-3 16,0 2 9-16,-3-2-14 0,-3 2 3 0,-1 3-3 15,-5 2 6-15,-6 2 7 0,-4 1-15 16,-2 1 8-16,-7-2 4 0,1-1-2 0,-11 6 16 15,7-6-16-15,1-4-2 0,5-2 7 16,-2-2-13-16,7 0 6 0,3-2-8 0,3-2 15 16,0-1-66-16,7-3-34 0,1 0-51 15,6-2-97-15,0 0-115 0,13-18-499 0,2 9 61 16,9-1 97-16,2-7 39 0</inkml:trace>
  <inkml:trace contextRef="#ctx0" brushRef="#br1" timeOffset="-135732.6">23168 15799 770 0,'-16'-1'287'15,"-2"1"-19"-15,-1 0-19 0,4 3-37 16,-1 1-5-16,1-1-27 0,-1 4-27 0,1 1 6 15,-1-1-39-15,-1 1-10 0,6 2 13 0,-2 0-28 16,3 3-8-16,3-1 3 0,-1 1-42 16,5-3 19-16,0 4 2 0,6-1-26 0,0 0-2 15,2-1-5-15,4 1-8 0,1 1 13 0,1-1-7 16,2-3-14-16,1 5-7 0,3-5 10 16,-4-1-10-16,2 5-1 0,-2-4 1 0,4-2-8 15,-6-1 0-15,3 2 6 0,-1-1 1 16,-3-1 1-16,1-1-13 0,-4 0 0 0,2 0 0 0,-1 1 16 15,-5 0 7-15,0 1-18 16,-6 1-15-16,0 0 22 0,-8 4-9 0,-5 3-8 16,-9 4 5-16,-9 5 10 0,-7 0-20 0,-4 0 15 15,-6-1 0-15,3 0-2 0,-6-1-21 16,-1 0 7-16,4-2-17 0,0-2-20 0,6 0-68 16,7-7-70-16,7-1-237 0,7-1-386 0,4-4 44 15,0-4 100-15,7 0 63 16</inkml:trace>
  <inkml:trace contextRef="#ctx0" brushRef="#br1" timeOffset="-135296.03">24013 15886 877 0,'0'-6'331'0,"-6"-1"-42"0,3 1-8 15,-2 2-27-15,2-1-29 0,3 5-25 0,-4-4-26 16,4 4-21-16,-9-3-7 0,9 3-13 0,-11 7-20 16,7-2 5-16,-2 3-26 0,-1 2 3 0,1 5-8 15,-2 0-26-15,1 0-10 16,1 7 6-16,2-3-29 0,-2 6-3 0,-2-1 11 15,2 1-20-15,2 1-11 0,-2-1-46 0,5 3-3 16,-5 1-4-16,1-2-29 0,2-1-28 16,-3-2-97-16,4-2-62 0,-3-3-596 0,2 0 105 15,0-1 41-15,-1-6 122 0</inkml:trace>
  <inkml:trace contextRef="#ctx0" brushRef="#br1" timeOffset="-135043.31">23599 15915 790 0,'4'-4'269'0,"3"-1"-26"16,3 3-22-16,3-3-14 0,5 1-18 15,9-1-25-15,1-2-5 0,9 0-29 0,0 2-9 16,4-3-9-16,11-4-12 0,3 3-13 0,0 0-15 15,0 2-31-15,-11 4-57 0,-7-4-76 16,3-1-141-16,-5 8-576 0,-2 0 90 16,-4 3 77-16</inkml:trace>
  <inkml:trace contextRef="#ctx0" brushRef="#br1" timeOffset="-134776.71">24405 15883 821 0,'0'0'348'0,"0"0"-46"15,0 0-46-15,0 0-5 0,0 0-38 0,0 0-24 16,-9 5-25-16,6 2-13 0,-1 2-8 0,-2 0-7 16,-2 4-11-16,1 3-15 15,1 3-2-15,-1 0-24 0,1 2-17 0,-2 2-6 16,4 1 3-16,-2 1-5 0,-1 0-5 0,4 1-18 15,-1 1-21-15,-3 2-46 0,7-3 13 16,-3 3-53-16,0-3-52 0,3-4-77 0,0-1-71 16,0-2-428-16,3-1-79 0,-3-3 61 0,3-4 100 15</inkml:trace>
  <inkml:trace contextRef="#ctx0" brushRef="#br1" timeOffset="-134559.95">24304 15838 762 0,'9'-7'284'16,"-1"0"-7"-16,5-1-37 0,5-2-22 0,2 2-16 15,4-3-12-15,7 0-27 0,2 1-19 0,0 0-14 16,0 2-30-16,1-2 0 0,-4 5-49 15,-2 1-30-15,3-1-52 0,-4 4-79 0,0-1-138 16,-6 4-554-16,-1 1 99 0,-2 2 42 0</inkml:trace>
  <inkml:trace contextRef="#ctx0" brushRef="#br1" timeOffset="-134356.62">24368 16071 816 0,'-6'2'230'0,"6"-2"-25"16,0 0-26-16,0 0-10 0,0 0 0 0,0 0-25 15,34-2-9-15,-13-2-30 0,3 2 0 0,2-1-8 16,9-3-15-16,-4 5-20 0,7-3-52 16,-1-1-64-16,-3 1-76 0,0 4-247 0,-3 0-388 15,0 0 125-15</inkml:trace>
  <inkml:trace contextRef="#ctx0" brushRef="#br1" timeOffset="-134028.71">25651 16131 875 0,'0'0'256'0,"0"0"-28"16,0 0-13-16,-7 2-23 0,7-2-18 15,0 0-5-15,0 0-16 0,0 0-7 0,0 0-28 16,0 0-3-16,0 0-25 0,0 0 2 0,34-4-13 15,-21 1-10-15,2 3-7 0,-2-2-9 16,8 1-24-16,-1-1-42 0,4-2 15 0,0 4-109 16,7-2-139-16,-1 2-404 0,1-2-136 15,-3 0 123-15,2 1 21 0</inkml:trace>
  <inkml:trace contextRef="#ctx0" brushRef="#br1" timeOffset="-133263.95">26533 15756 813 0,'3'-15'331'0,"1"7"-45"16,-1-1-19-16,0 1-19 0,0 0-28 0,1 5-23 15,-1-4-7-15,8 0-27 0,-4 4-17 16,3-2-20-16,4 3-9 0,2 0-7 0,-1-1-15 16,1 3 2-16,5 3-22 0,-4-1-14 15,7 5 3-15,-3 3 10 0,2 0-28 0,-3 5-12 16,-2 0-6-16,3 5-15 0,-5 2 2 16,-1 3-15-16,-9-4-26 0,1 4-4 0,-4 3-19 15,-6-1-15-15,0 7 3 0,-4-3-16 16,-4-1-15-16,-2 0 35 0,-5 10 6 0,1-13-5 15,-6-2-11-15,2-3 16 0,-2-4 46 0,0-1 5 16,-6-2 10-16,2-4 41 0,5 0 8 16,-5-4 5-16,7 0 8 0,0-1 2 0,3-2-5 15,2 1 8-15,2-3-18 0,-1 2 0 0,6-2-13 16,-1 0-3-16,2-2-7 0,7 0 0 0,0 0 0 16,0 0 0-16,0 0 0 0,0 0 5 15,27-4-26-15,-9 3 0 0,3-2 11 16,-1 0-11-16,7-1-2 0,1 1 10 0,-1 0-5 0,4-1-8 15,-2 3-10-15,0 0-13 16,-1-2-20-16,4 3-18 0,-10 0-44 0,2 1-10 16,0-1-38-16,0 3-44 0,-8-2-138 0,5 4-561 15,-3-4 116-15,-5 2 46 0,3-2 102 16</inkml:trace>
  <inkml:trace contextRef="#ctx0" brushRef="#br1" timeOffset="-132716.56">27137 15781 862 0,'-6'-2'328'0,"4"-1"-3"15,2 3-36-15,0 0-36 0,-8-6-25 0,8 6-25 16,0 0-9-16,0 0-33 0,10-7 1 0,0 5-27 16,4-1-25-16,2 3-5 0,2-2 8 15,3 1-24-15,-1 0 1 0,4 1-21 16,-3 0-7-16,2 0-9 0,-2 1-14 0,0 0-9 16,1 1-9-16,-4 2-18 0,0 0-9 0,-5 3-4 15,0 1 5-15,-2 2-3 0,-4 0-17 16,-4 2 22-16,-3-1-12 0,-3 2-6 0,-4 1-7 15,-4 2 3-15,-2-2 12 0,-1 3-8 0,-3-3 9 16,-1 0 4-16,2 0-10 0,-2-3 13 16,5-1 0-16,-1 0-8 0,1-2-5 0,3-1 10 15,2-1 6-15,1 0-3 0,1 0 10 0,0-2-3 16,5 1 16-16,-2-1 8 16,3 2-19-16,0-6 4 0,7 8 19 0,-1-3-24 15,-2-1 14-15,7-2 1 0,-2 4-11 0,1-3 10 16,1 1-4-16,1 1-6 0,-4-2 13 0,6 1 2 15,-4 0-12-15,0-1-2 0,-2 2-14 16,2 1 3-16,-3-1 0 0,2 0 5 0,-4 1 0 16,1 1-5-16,-3 2 13 0,-3-2-3 0,-1 4 0 15,-4-4 13-15,0 5-20 0,-7-3 0 16,1 2-9-16,-3 1 4 0,-5 0 10 0,1 0-26 16,-3-1 13-16,1-2-11 0,-1 2 6 0,0-3-16 15,1-1 3-15,0 0-43 0,3 0-29 16,0-4-87-16,-1 3-181 0,8-4-528 0,2-2 133 15,-3-1 42-15,3-2 94 0</inkml:trace>
  <inkml:trace contextRef="#ctx0" brushRef="#br1" timeOffset="-131996.74">28002 15724 785 0,'0'0'313'0,"0"-8"-19"0,0 3-28 0,0 5-18 16,-3-7-25-16,3 7-18 15,0-6-31-15,0 6 3 0,-3-7-34 0,3 7-5 16,0-4-2-16,0 4-24 0,0 0-17 0,-4-6-3 16,4 6-17-16,0 0 6 0,0-5-6 15,0 5-22-15,0 0 9 0,0 0-24 0,-14 7 8 16,7 1-2-16,-6 2-16 0,-1 5-5 0,1 2-10 16,-8 8 12-16,4-2-7 0,-10 12 13 0,1 0-10 15,0 1-1-15,2 0 1 16,1-3-11-16,5-2-18 0,1-3 16 0,4-5 20 15,6 0-31-15,-4-3 8 0,5-2-22 0,2 0 6 16,4 0-1-16,0-5 14 0,0 0-12 16,4 2 7-16,2-4-7 0,5 0-5 0,-4-4 7 15,6-1-2-15,-2-1-8 0,2-1 5 0,4-3 0 16,-3-1 8-16,0 0-3 0,2-4 11 16,-1 2-6-16,3-5-9 0,-5 1 14 0,3-1-17 15,-5-2 17-15,2-1 19 0,-3 0-8 0,-2-1-1 16,0 2 12-16,-6-1-19 0,1 0 2 0,0 4 14 15,-3-2-8-15,-3 1-6 16,0 0-4-16,-4 1-1 0,-4 1 1 0,1-1-3 0,3 4 0 16,-5-3 8-16,0 4-11 0,2-1-20 15,-1 4 5-15,1-2-18 0,1 1-12 16,-2 5-47-16,4-1 3 0,4 0-67 0,-1-3-125 16,3 7-233-16,2-4-346 0,0 0 152 0,2 0 25 15</inkml:trace>
  <inkml:trace contextRef="#ctx0" brushRef="#br1" timeOffset="-119715.98">22543 17017 767 0,'4'-5'226'0,"-4"-2"-9"0,0 1-22 0,3 2 12 16,-3-1-46-16,3 0 3 0,-3 5 46 16,0-11-10-16,-3 8-1 0,0-2-35 0,-1 1-20 15,-2 2-4-15,-1-2-19 0,-4 4-19 0,-5 2-2 16,-2 1-18-16,-6 3-3 0,0 3-12 16,-10 1-3-16,3 2 0 0,0 2-16 15,-10 5 9-15,10-2-11 0,1-2-13 0,6-1-5 16,7 0 5-16,-1 0-12 0,2-2-6 0,2 2 6 15,4-3-14-15,3 2 6 0,0-2 3 0,6-1-1 16,1 1 3-16,5 0-8 0,1-1 5 16,4 2-12-16,4-1 15 0,3 0 0 0,1 1-3 15,2-3-12-15,4 1 4 0,-3 2-7 0,3-1 8 16,-4-1-5-16,4-1 15 0,-3 0-26 16,-1 3-18-16,-3 0 31 0,0-2-10 15,-6 2 8-15,1 1-1 0,-8 2-7 0,3 0 8 16,-7 3 5-16,-4 2-3 0,-2 2 2 0,-4 6-2 15,-5-2 8-15,-1 1-3 0,-5-2-15 16,-10 4 8-16,4-6-1 0,4-3-7 0,-2-1 0 16,-2-3 15-16,3-4-12 0,3-2 12 0,1-1-18 15,0-3 14-15,6-2-12 0,0-1-9 16,1-2-26-16,2-1-5 0,11 0-28 0,-7-7-57 16,10 1-2-16,1-1-10 0,10-3-134 0,3-2-48 15,7-3-494-15,6 1 67 0,12-9 40 0,2 2 126 16</inkml:trace>
  <inkml:trace contextRef="#ctx0" brushRef="#br1" timeOffset="-119436.45">23226 17058 803 0,'-6'-7'336'0,"-1"1"-32"0,-3-1-15 0,0 0-25 15,-1 5-23-15,-6-1-26 0,1 0-13 16,-2 3-36-16,-3 0-7 0,-2 3-16 0,-1 2-15 16,0 1-13-16,0 5-2 0,0-1-21 15,0 5-10-15,0 4 8 0,6 2-31 16,-1 2 2-16,5 2 1 0,4-3-11 0,3 3-15 16,7-2 7-16,0 2-17 0,6 0 2 0,4 0 0 15,5 2-10-15,4-4 2 0,5 1-4 16,8 1-19-16,-2-6-25 0,12 0 0 0,-5-6-52 15,-3-3-35-15,1-3-5 0,5-1-64 0,-6-5-75 16,5 2-74-16,-2-3-460 0,-3 0 12 0,0-2 128 16,-3 0-4-16</inkml:trace>
  <inkml:trace contextRef="#ctx0" brushRef="#br1" timeOffset="-118639.3">23733 17220 765 0,'0'-7'312'0,"0"0"-25"0,0 7-36 0,0-7-18 16,3 4-11-16,-3 3-12 0,0-8-5 0,0 8-51 16,2-5-21-16,-2 5-3 0,0 0-25 15,-2-6 0-15,2 6 8 0,0 0 4 0,0-6-12 16,0 6 0-16,0 0-10 0,0 0-16 0,-3-5-4 16,3 5-4-16,0 0-4 15,0 0-11-15,0 0-20 0,0 0 25 0,0 0-27 0,-3-5-11 16,3 5 7-16,0 0-1 0,0 0 1 15,0 0-2-15,0-6 11 0,0 6-11 16,0 0-13-16,0-6 14 0,0 6-14 0,0 0 0 16,-4-4 3-16,4 4 3 0,0 0 4 0,-1-7-12 15,1 7-5-15,0 0-8 0,-3-5 25 16,3 5-35-16,0 0 13 0,-3-4 9 0,3 4-1 16,0 0-4-16,0 0 1 0,0 0-8 0,-3-6 5 15,3 6-7-15,0 0 4 0,0 0 8 16,0 0-17-16,0 0-1 0,-1 19-2 0,-2-12 10 15,3 0 2-15,0 3-14 0,0-2 17 0,-3 3 5 16,3-1-7-16,0-1 7 0,0 2-5 16,-3-2-8-16,3 4-9 0,-1-1 6 15,1 1 4-15,-3 1 2 0,-1 1-8 0,1 0 11 16,0 2 2-16,-1-3-8 0,1 1 8 0,3-1 6 16,-3-3-14-16,-1 0-5 0,4-1 6 15,-3 0 4-15,0-2-7 0,3-1 3 0,-1 1-11 16,-3-3 3-16,4 1 15 0,0 0-5 0,0-6 13 15,-3 8-11-15,3-4 1 0,0-4 2 16,0 6 3-16,0-6-1 0,-3 4-2 0,3-4-10 16,0 0 13-16,0 0-8 0,0 0 2 0,0 0 14 15,0 0-14-15,6-22 1 0,-6 15-13 16,5-3-3-16,-2-1 8 0,3-4-5 0,-2-2-3 16,3-4 2-16,3-3-19 0,0-3-9 15,3-3 16-15,1 0 5 0,-3 0-7 16,3 0 7-16,-1 2 0 0,0 2 10 0,-5 4-15 15,2 0 10-15,0 3 21 0,0 1-16 0,-3 2 24 16,-3 2-16-16,2 4-8 0,-2-1 16 16,3 2-1-16,-3 0-7 0,-1 3 13 0,3 0-18 15,-2 2-8-15,-1 1 16 0,-3 3-8 0,11 0 5 16,-11 0-8-16,10 10 13 0,-3-1 16 16,-1 5-8-16,2 1-21 0,2 2 21 0,-1 3-16 15,-2 2-5-15,4 0 11 0,2 3 2 0,-2 3-7 16,3-3 12-16,-3-3-20 15,2 2 12-15,-3-2-7 0,1-4 5 0,2 1-3 0,-3 0 1 16,1-5-14-16,-5-1 11 0,4 2-25 0,-3-3-45 16,0-2-40-16,-4-2-59 15,-10-1-246-15,11-2-486 0,-4-1 136 0,0-4 30 16,0 0 110-16</inkml:trace>
  <inkml:trace contextRef="#ctx0" brushRef="#br1" timeOffset="-118483.85">23719 17288 714 0,'0'0'225'0,"0"0"-23"16,11-7-10-16,-1 3-8 0,3 0-22 0,4-1-9 16,0 2-15-16,7-2-22 0,-3 1-24 0,6-1-49 15,1 2-25-15,-2-2-89 0,2 3-127 16,3-1-534-16,-4 2 46 0</inkml:trace>
  <inkml:trace contextRef="#ctx0" brushRef="#br1" timeOffset="-117872.41">24441 17085 865 0,'0'-5'345'0,"3"-1"-45"0,-3 6 7 0,3-7-46 15,-1 3-38-15,-2 4-21 0,2-5-26 0,-2 5-1 16,3-3-30-16,-3 3-6 15,0 0-37-15,0 0-2 0,0 0-8 0,3 12-15 16,0-3 10-16,-3 3-28 0,1 6 0 0,-5 2-26 16,4 0 13-16,-3 5-33 0,-1 0-11 15,-5 5-38-15,1 0-10 0,1 2-30 0,-2 0-83 16,-2-3-110-16,4-4-25 0,0-1-395 16,4-9-38-16,0-1 26 0,0-3 102 0,3-3 438 15,-1-3 179-15,-2-2-31 0,3-3 51 0,0 0-5 16,0 0 39-16,0 0 18 0,4-27-29 0,-1 12 44 15,3-2 10-15,-2-5 29 16,2 0-68-16,-2 0 109 0,3-3 37 0,-3 2-50 16,2 2-31-16,1 1 15 0,-4 3-28 0,1 2-8 15,0 3 29-15,-1 1-27 0,0 0-11 0,1 3-7 16,-4 0-24-16,6 2-11 0,-2 2 0 16,2-2-8-16,-6 6 21 0,11-1-7 0,-11 1-29 15,17 4-3-15,-6-1 11 0,2 3-13 0,1 1 2 16,3 2 14-16,3 1-37 0,0 1-10 15,4-1-10-15,-3 0 0 0,4-1-43 0,-2 0-1 16,1-2-27-16,0-2-11 0,0-1-3 0,-4-1-4 16,4-5-29-16,-3 1 21 15,3-2-8-15,-7-2 23 0,6-2 8 0,-5-5 28 16,-4 0 23-16,3-2 15 0,-7-2 10 0,0 0 70 16,1-3 20-16,-8 1-5 0,4-1 0 15,-4 0 3-15,0 1-3 0,-3 0 0 0,0 4 3 16,0 0-19-16,0-1 9 0,0 1-9 0,-3 3 1 15,3 1 0-15,-3 0-8 0,3 3-23 0,0 1 5 16,0-1-8-16,0 7-17 0,-4-4 14 16,4 4-6-16,0 0-6 0,-14 17-8 0,8-4 11 15,-4 10-14-15,-1 4-1 0,-6 16-1 0,0 1-10 16,-3 0 2-16,2 1-14 0,-3 0-55 16,1-2-107-16,-3 0-231 0,2-1-401 15,10-9 54-15,-1-6 89 0,1-7 107 0</inkml:trace>
  <inkml:trace contextRef="#ctx0" brushRef="#br1" timeOffset="-117433.33">25654 17321 862 0,'0'0'274'0,"0"0"-10"0,6-6-37 0,-2 3-12 15,7-1-25-15,2 0-13 0,4-1-32 0,0 2 1 16,7-3-33-16,4 1-26 0,-1 1-41 0,10-1-38 15,1 2-90-15,-8 1-197 0,12 1-502 16,-1-2 57-16,0 2 99 0</inkml:trace>
  <inkml:trace contextRef="#ctx0" brushRef="#br1" timeOffset="-116859.04">26762 17063 726 0,'0'-7'318'0,"-1"-1"-88"16,-2 1 54-16,3-1 24 0,-3 1-60 16,3-2-8-16,0 3-35 0,-3-1-13 15,3-1-31-15,0 0 3 0,3 0-31 0,0-2-12 16,4 1-16-16,0-1-3 0,0 4-12 0,6-3-3 16,-3 2-11-16,5 1-1 0,1 0-22 0,2 5 1 15,-2 0-18-15,1 2-8 0,1 0-10 16,-1 5-13-16,0 2-5 0,-3 3-5 0,0 3-18 15,-1 6 10-15,-7-1-25 0,-2 3 22 0,-4 3-45 16,-3 4-8-16,-1 1 5 0,-6 0-15 16,1 2 22-16,-6-2 4 0,-6 8 4 15,5-7-5-15,-2-5 21 0,1-2 2 0,-3-3 46 0,4 0 9 16,-2-7 34-16,4-1 24 0,4-2-10 16,-1-2 12-16,1-4-9 0,3 2 4 15,0-3-25-15,1-1 12 0,2-2-9 0,4-1-1 16,0 0-18-16,0 0-4 0,0 0-1 0,0 0 3 15,10-19-6-15,-3 15-17 0,0-3 23 16,3 2-8-16,0 0-15 0,0 0 8 0,1 2-11 16,1-3 3-16,1 2 2 0,0 2-18 0,0-1-2 15,1 1-10-15,-4 2-16 0,5 0-25 0,-2 2-49 16,1 0-13-16,2 0-84 0,-3 1-126 16,2 2-562-16,3-2 53 0,-2 4 115 0,-3-4 59 15</inkml:trace>
  <inkml:trace contextRef="#ctx0" brushRef="#br1" timeOffset="-116342.96">27364 16965 906 0,'-3'-7'266'0,"3"3"-3"0,0 4-35 16,-2-8-18-16,-1 4-28 0,3 4-13 0,0 0-5 15,0-6-18-15,0 6-16 0,8-5-25 16,-2 4-13-16,-6 1 5 0,14-3-12 16,0 2-16-16,-1 1-7 0,0 1-9 0,4-1 16 15,-3 2-33-15,3-2-8 0,1 1 3 0,-1 2-5 16,-3 0-6-16,5-1-12 0,-7 2-13 16,1 0 0-16,-3-1 10 0,1 2-26 0,-2-1 8 15,-2 3-7-15,-3 1-1 0,-1 0 9 0,-3-1-6 16,0 3 5-16,-3-2 3 0,-1 3-3 15,-2 2 8-15,-1-2 7 0,-4 3-12 0,1-2-5 16,3 0 5-16,-2-1-1 0,1-3 1 0,3 0 2 16,-3 1 19-16,6-1-22 0,-3-1 19 15,-1-2-8-15,6 0-5 0,-5 1 5 16,5-1 3-16,0 0 7 0,0 1 10 0,3-1 1 16,-1 1-1-16,1 0-4 0,3-2-6 0,-2 3 10 15,4-2-12-15,-3 1 5 0,3-1-6 16,2 2 11-16,-4 1-10 0,4-2-8 0,-2 2 10 15,2-1-5-15,-4 0 11 0,1 2-11 0,0-1 8 16,-3 2 5-16,-4 1-18 0,0 0 15 16,-1 1-13-16,-5 1 1 0,-5-1-8 0,-2 2-8 15,-1 0-2-15,-3-1 5 0,0-2-21 0,-3 0 15 16,5-4 1-16,-1-2-8 0,-2 0-10 0,-2-2-31 16,6 0-28-16,-3-1-18 0,4-4-88 15,2-8-93-15,1 7-516 0,3-1 114 0,1-2 55 16</inkml:trace>
  <inkml:trace contextRef="#ctx0" brushRef="#br1" timeOffset="-115856.9">27968 17030 844 0,'0'-7'269'0,"0"7"-5"16,5-3-11-16,-5 3-35 0,0 0-6 15,0 0-35-15,1-7-31 0,-1 7 2 0,0 0-40 16,0 0-9-16,0 0-4 0,0 0-10 16,-16 11 2-16,10-4-26 0,-2 0-10 0,4 3-2 15,-5-3-11-15,2 3 8 0,0-2-20 0,3 2-3 16,-2-2-5-16,-1 0 0 0,4-1-13 15,1 0 3-15,-3 0 9 0,1-3-11 0,3 2-12 16,0-1 9-16,-1 0 10 0,2-5-16 0,2 8 24 16,-2-8-6-16,6 7 6 0,-1-6 4 15,-5-1-12-15,8 5 5 0,-4-4-8 16,5 0-10-16,-1 2 3 0,2-2 20 0,-3 2-31 16,4 0 13-16,2-2 13 0,-3 2-5 0,4 1-3 15,-1 1-7-15,1 1-6 0,-1 0 6 16,-2 1-3-16,3-1 2 0,-1 3 1 0,-2-2-3 15,-1 1-5-15,-3 0 10 0,3 1-3 0,-6 1 4 16,-1 1-9-16,-3-1 8 0,-3 2-10 16,2-1 0-16,-6 3 2 0,0-3-7 0,-6 3 0 15,-1-1-21-15,-2 0-2 0,-2-3-31 0,1 1-26 16,0-1-30-16,-4-2-41 0,4-1-34 0,-3-1-22 16,6-5-50-16,-3 2-462 0,4-1 2 15,0-1 113-15</inkml:trace>
  <inkml:trace contextRef="#ctx0" brushRef="#br1" timeOffset="-115667.7">27934 17006 716 0,'0'0'300'16,"3"-2"-37"-16,-3 2-12 0,4-5-43 0,2 4-1 15,-6 1-28-15,18-6-18 0,-8 4-15 0,4-1-10 16,3 1-6-16,0-2-22 16,4 4-36-16,-2 0-62 0,6 0-46 0,2-2-133 15,1 4-637-15,6 0 46 0,-3-2 117 0</inkml:trace>
  <inkml:trace contextRef="#ctx0" brushRef="#br1" timeOffset="-114856.54">29521 16841 985 0,'0'0'299'0,"-1"-8"14"16,-6 5-52-16,7 3-23 0,-10-4-44 16,4 4 4-16,6 0-27 0,-22 3 8 0,6 3-38 15,-5 1-16-15,-3 6 3 0,-3-1-12 16,-4 6-14-16,-6 5-18 0,3 4 1 0,1 1-13 15,1 1-1-15,8-4-9 0,3 0-6 0,7 3-7 16,-3-2 15-16,7-1-18 0,0-4-3 0,7 3-2 16,2-5-13-16,1 0 11 0,4-2-3 15,6 0-21-15,0 1 0 0,9-3 1 0,0-3-34 16,6 0-16-16,-2-5-35 0,4 1-56 16,4-3 10-16,-4-3-95 0,9-11-100 0,-7 12-522 15,2-4 36-15,-1-1 115 0,-5 0 8 16</inkml:trace>
  <inkml:trace contextRef="#ctx0" brushRef="#br1" timeOffset="-114652.61">29722 17137 967 0,'0'-7'343'0,"0"3"-69"0,0 4 10 15,3-9-38-15,2 5-13 0,-3-1-44 16,5 1-25-16,0-2 10 0,3 0-26 0,1 4-25 15,2-2-28-15,2-1-26 0,1 3-33 16,1-1-49-16,0 1-38 0,4 1-95 0,-2-1-110 16,2 2-537-16,0 0 81 0,-1 2 11 15,1-2 117-15</inkml:trace>
  <inkml:trace contextRef="#ctx0" brushRef="#br1" timeOffset="-114273.21">30331 16781 1072 0,'-1'-5'317'0,"0"0"-32"15,-4 0-35-15,2 0 4 0,3 5-37 0,-11-5-20 16,4 5-22-16,7 0-27 0,-17 0-12 0,7 4-6 16,0-1-27-16,-4 4-14 0,4 0-7 15,-2 3 10-15,-1 1-20 0,-3 4-21 0,5 1 5 16,-2 1 8-16,3-1-25 0,-4 3 7 0,10-2-13 15,-2-3 6-15,4 3-11 0,0-4-3 16,-1 0 9-16,3-1-11 0,5 1-11 0,-3-2 9 16,1 0 10-16,4 2-13 0,-1-2-8 0,5 0 18 15,-4-2-8-15,1 0-12 0,0-2 2 0,0 2 8 16,-1-3-10-16,-1 2 0 16,1-2 17-16,-4 1-22 0,4-1 2 0,-3-2 0 15,1 1-15-15,-4 2 20 0,0 0 0 0,-2 1-7 16,0 3-8-16,-7-1 20 0,0 2-28 15,-5 1 8-15,0 2-10 0,-5-1-11 0,1-1-17 16,-3 1-19-16,2 0-61 0,0 1-66 0,-2-2-113 16,0 0-566-16,6-1 85 0,2-4 48 15,1 0 113-15</inkml:trace>
  <inkml:trace contextRef="#ctx0" brushRef="#br1" timeOffset="-113849.31">30430 17226 767 0,'0'0'333'0,"0"0"-49"0,6-3-28 16,-6 3-15-16,0 0-24 0,0 0-30 0,0 0-5 16,0 0-23-16,0 0-13 0,0 0-11 0,0 12-14 15,0-12-14-15,0 0 3 0,-3 7-5 16,3-7-26-16,0 0-9 0,0 6 17 0,0-6-5 15,0 0-6-15,0 0-17 0,0 0-10 0,11-18-11 16,-3 5 8-16,-3-2-15 0,5-6 15 16,-2 0-2-16,3-8 2 0,-1 0-18 15,2 0-5-15,0-2 0 0,-1 0-5 0,0 1-3 16,0 0 3-16,-2 6-5 0,-1 3 10 16,-1 1-18-16,2 1 13 0,-5 4 10 0,4 3-7 15,-5-1-6-15,3 3 13 0,-2 1-20 0,-1 2-6 16,2 1 14-16,-3 2-14 0,4 1-2 15,-6 3 5-15,0 0-2 0,15 8 5 0,-9-2-1 16,1 5-2-16,3 2 8 0,-1 2-20 0,-4 4 4 16,6 1 13-16,-1 2-17 0,0 6 19 0,1 0-19 15,-1 1-9-15,1 1-14 0,1-1-22 16,-3-1-9-16,3 0-90 0,-6-6-67 0,2-9-119 16,1 8-501-16,-5-5 19 0,2 0 110 0,-5-4 36 15</inkml:trace>
  <inkml:trace contextRef="#ctx0" brushRef="#br1" timeOffset="-113679.61">30481 17123 1039 0,'0'0'332'16,"-3"-7"-47"-16,3 7-22 0,0 0-30 0,8-10-20 15,-3 8-14-15,5-3-17 0,4 2-26 16,-1-1-23-16,5 2-38 0,1 0-21 15,3 0-107-15,1 1-52 0,-9 1-245 0,7-2-458 16,3 2 33-16,-3-2 143 0</inkml:trace>
  <inkml:trace contextRef="#ctx0" brushRef="#br1" timeOffset="-113475.78">30987 16905 765 0,'0'-6'279'0,"0"-1"-31"0,0 2-17 0,3 1-16 0,-3 4-16 15,0-7-15-15,0 7-20 0,0-6-8 0,0 6-35 16,3-4-4-16,-3 4-19 0,0 0 2 0,0 0-21 16,0 0-18-16,0 20-17 0,0-10-11 15,-3 2-15-15,0 4-15 0,-4 6-26 16,3-1-52-16,-6 4-12 0,0 3-59 0,-3 0-79 16,0 0-10-16,-19 9-111 0,21-8-332 0,0-1-11 15,-1-2 98-15</inkml:trace>
  <inkml:trace contextRef="#ctx0" brushRef="#br1" timeOffset="-113227.71">30970 17002 634 0,'5'-12'249'0,"-3"3"71"16,6 1-18-16,-7 2-26 0,0 2-43 0,2 1-23 15,-3 3-18-15,3-8-26 0,-3 8-10 0,5-4-5 16,-5 4-28-16,6 0-8 15,-6 0-2-15,0 0-8 0,17 1-5 0,-7 2-16 16,-3 1-20-16,3 3 3 0,0 0-16 0,1 2 21 16,2-1-26-16,1 3-3 0,-1-1-9 15,-2 2-11-15,3-2-18 0,-1 1-31 0,1-1 8 16,-1 0-15-16,0-1-57 0,-2 0-27 0,-2-3-127 16,0 0-109-16,1 1-497 0,0-6 103 15,1 1 30-15,2-1 131 0</inkml:trace>
  <inkml:trace contextRef="#ctx0" brushRef="#br1" timeOffset="-112991.98">31390 16731 798 0,'-3'-8'348'0,"2"2"-15"0,-2 1-18 0,0-1-5 16,0 2-78-16,3 4-9 0,-2-7-18 0,2 7-21 15,-9-3-30-15,9 3-1 0,0 0-27 16,-13 12-14-16,6-4-9 0,-4 4-8 0,4 6-8 15,-6 7-13-15,2 6 5 0,-7 8-7 0,2 4-11 16,0 1-12-16,-2-1-21 0,2 0-13 16,1-1-4-16,5-7-6 0,0-7-26 15,0-3-22-15,3-2-37 0,3 0-40 0,-2-4-5 16,3-1-88-16,1-3-63 0,-4 1-236 0,6-3-213 16,3-1-27-16,-3-3 132 0,4-1 6 15</inkml:trace>
  <inkml:trace contextRef="#ctx0" brushRef="#br1" timeOffset="-109872.33">31893 16881 414 0,'0'0'123'0,"0"0"-28"0,0 0 2 15,0 0-5-15,0 0 18 0,0 0-18 0,0 0-5 16,-4-5-2-16,4 5-3 0,0 0-3 15,0 0 3-15,0 0-8 0,0 0 16 0,-2-3-1 16,2 3-4-16,0 0-21 0,0 0 26 0,-5-6-3 16,5 6-16-16,0 0-63 0,0 0-11 15,0 0-2-15,0 0-5 0,0 0 43 0,0 0 1 16,-3-4-9-16,3 4 6 0,0 0 5 16,0 0-16-16,0 0 6 0,0 0 84 15,0 0-3-15,0 0-15 0,0 0-5 0,0 0-5 16,0 0-5-16,0 0 3 0,0 0-16 0,0 0 7 15,0 0-20-15,0 0 3 0,0 0-5 16,14-2-6-16,-14 2-2 0,10-3-10 0,-3 3 5 16,-7 0 2-16,17-2 3 0,-10 1-15 0,3 1 2 15,0-3-15-15,0 2-6 0,-3 1-4 0,3-2-18 16,1 1-21-16,-4 1-21 0,2-2-45 16,-9 2-57-16,15-1-84 0,-7-3-49 15,-8 4-522-15,11 1 118 0,-11-1 38 0</inkml:trace>
  <inkml:trace contextRef="#ctx0" brushRef="#br1" timeOffset="-109541.45">31777 17079 693 0,'0'0'279'0,"0"0"-7"0,0 0-4 0,-1 4-25 16,1-4-97-16,0 0-28 0,0 0-31 0,0 0 16 16,0 0-19-16,0 0 13 0,0 0 3 15,0 0-8-15,23-2-12 0,-23 2-14 0,15-1 3 16,-5 0-20-16,1-1-6 0,-1 1-7 0,3-1 0 15,3 1-10-15,-3 1 4 0,-1 0 6 16,-1-2-28-16,3 2-29 0,-1 0-22 0,0 0-85 16,0 2-33-16,-5-2-108 0,2 0-476 0,1 1 28 15,-4 1 95-15</inkml:trace>
  <inkml:trace contextRef="#ctx0" brushRef="#br1" timeOffset="-101292.45">22328 18042 163 0,'0'0'98'0,"0"0"4"0,-3 4-10 15,3-4 36-15,0 0-82 0,-7 2 0 0,7-2 131 16,0 0 12-16,0 0-2 0,0 0 18 16,0 0-23-16,0 0 12 0,0 0-25 0,-14-7-13 15,14 7 3-15,-1-5-11 0,1 5-109 0,-3-9 27 16,3 5-4-16,0 4 2 0,-3-10 13 15,3 5-8-15,-3 1-18 0,3 4 28 0,0-11 54 16,0 7-2-16,-1 0-26 0,1 4 5 0,-3-6-23 16,3 6 0-16,0-6 0 0,0 6-26 15,0 0 3-15,0 0-5 0,0 0-2 0,0 0-11 16,-10 19-10-16,9-7 10 0,-5 4-8 0,3 1-15 16,2 2 3-16,-5 6-6 15,3 0 1-15,-4 5-14 0,-1 0 1 0,2-4 2 16,2 0-15-16,-2 1 8 0,2-4-1 0,1-3-9 15,-1 0 7-15,1-2 12 0,2-1-22 16,-2-4 10-16,3 0-5 0,0-1 5 0,0-4-15 16,0 1 9-16,0-1 4 0,0 0 10 0,0-1-6 15,0-1-12-15,3-2 12 0,-3-4 4 16,8 7-4-16,-4-6-10 0,2 1-9 0,-6-2 19 16,13-2 1-16,-5 2 2 0,2-2 0 15,-3 1 0-15,3 0 3 0,4-3-8 16,-4 3 0-16,4 0-5 0,-1-2 7 0,1 0-15 15,3 3-5-15,0-2-17 0,-3 2-27 0,6 0-40 16,-6 2-34-16,7-1-79 0,-11 2-182 16,14-1-476-16,-3 0 113 0,1 0 38 0,0 0 111 15</inkml:trace>
  <inkml:trace contextRef="#ctx0" brushRef="#br1" timeOffset="-100819.23">22909 18179 870 0,'-5'-8'366'0,"-4"1"-82"0,-1 3 26 16,3-1-34-16,1 1-61 0,2 1-18 15,-3-2-28-15,0 3-10 0,1-1-16 0,6 3-2 16,-10-2-21-16,10 2-20 0,0 0 0 0,-18 6-28 15,13 0 4-15,-3 0-6 0,3 3-12 16,-1 1 9-16,3 0-21 0,2 3-77 0,-5 2-5 16,6-2 3-16,0 1 15 0,0 0-12 15,3 1 7-15,1-2 10 0,2-1 5 16,2 1-20-16,2-4 15 0,0 0-18 0,4-1 11 16,4-2-6-16,-2-1 1 0,4-2-9 0,1-2-12 15,-1-1 16-15,0-1 12 0,1-3-3 16,0-1 1-16,-4-1 12 0,0-1-20 0,0-4 13 15,0 0 38-15,-4-1-11 0,-2 2 9 0,-1-3 2 16,-3 1-13-16,-4 0-2 0,1 0 15 16,-4-1-15-16,-4 1 4 0,1-1 1 0,-4 1 15 15,-3-1-10-15,2 2-8 0,-5 1-7 0,0 0 15 16,-1 1-10-16,1 0-11 0,2 4-2 0,1 1 0 16,0 0 13-16,3 1-39 0,0 2 5 15,7 1-22-15,-10 4-27 0,10-4-48 0,0 6-74 16,0-6-110-16,13 3-481 0,-2 4 38 15,5-1 97-15</inkml:trace>
  <inkml:trace contextRef="#ctx0" brushRef="#br1" timeOffset="-100432.25">23617 18017 926 0,'-7'-5'341'0,"0"3"-55"15,3-2-7-15,4 4-20 16,-13-1-47-16,3 1-20 0,10 0-8 0,-17 3-17 16,7 1-29-16,2 2-7 0,-2 2-8 0,0 2-21 15,4 2-2-15,-5 1-13 0,4-1-3 16,3 4-12-16,-2 1-8 0,3 0-8 0,-2 1-12 16,2-1-3-16,6 2-18 0,0-1-3 0,-1-2-10 15,4 0 1-15,1-2 4 0,0-1 5 16,4-3-22-16,2-1 2 0,0-1 2 0,4-3-2 15,-4-3 11-15,2-2-4 0,-2 0-14 0,4-2-4 16,-3-3 9-16,3 0 10 0,-3-1-8 16,0-1 18-16,-4-1-6 0,0-2 22 0,1-2-9 15,-2 2 11-15,-5-5-10 0,-1 2-8 16,0-1 28-16,-3 0-18 0,-3-1-15 0,0-1 2 16,0 1-10-16,-4 0 5 0,0 1 8 15,-4 1 0-15,1-2-10 0,0 5-1 0,-1-2 4 16,-1 1-1-16,2 3 8 0,-1 2-21 0,4 1 1 15,-3 1-26-15,3 2-6 0,0 2-32 16,7 0-52-16,-13 5-43 0,9-2-126 0,4 3-657 16,0 0 153-16,0-6 36 0,7 11 104 0</inkml:trace>
  <inkml:trace contextRef="#ctx0" brushRef="#br1" timeOffset="-100142.8">24094 17901 1082 0,'0'0'320'0,"-1"-6"-43"0,1 6-19 0,-2-6-30 16,2 6-16-16,0 0-12 0,0 0-26 0,0 0-13 15,0 0-12-15,0 0-13 0,2 21-8 16,-2-8-8-16,2 0-28 0,-2 3-13 0,0 3 6 15,3 2-19-15,-3 3-17 0,4 1-8 16,-4 1-3-16,3 0-9 0,-2-1-37 0,-1 0-15 16,3 2-90-16,0 1-89 0,0-3-118 15,-2 0-527-15,2-2 74 0,0-6 46 0,0 0 130 16</inkml:trace>
  <inkml:trace contextRef="#ctx0" brushRef="#br1" timeOffset="-99752.43">24509 17904 975 0,'0'0'343'0,"-3"-6"-54"16,3 6-18-16,0 0-22 0,0 0-32 15,-18 3-30-15,12 1-10 0,-1 1-21 0,-4 1-13 16,1 2-17-16,-3 4-19 0,-2 0-7 15,-1 3-26-15,-1-1 0 0,3 1-33 0,-4-1-2 16,1 3-16-16,0-3-10 0,0 1 10 0,1-1 5 16,1 0-15-16,2-5 7 0,3 0-10 15,-1-1 11-15,4 0 4 0,-2-2 19 0,1 0-16 16,2-1 16-16,2-1-19 0,1 0 1 0,-1 0-1 16,1 1 1-16,3-5 2 0,-6 4-7 15,6-4 4-15,0 0-15 0,0 0 11 16,0 0-3-16,10 6 0 0,-10-6-8 0,6 3-8 15,1-2 4-15,2 0-4 0,-4 2 1 0,2-1 12 16,3 3-15-16,1-2 3 0,0 2-6 16,0 1 13-16,1-1-25 0,1 4-23 0,-2-2-1 15,8 5 1-15,-1-2-121 0,-1-1-158 0,10 1-607 16,-3 1 117-16,10-1 65 0,2 0 117 16</inkml:trace>
  <inkml:trace contextRef="#ctx0" brushRef="#br1" timeOffset="-99212.9">25790 18109 724 0,'0'0'294'0,"0"0"-33"0,0 0 44 16,0 0-21-16,0 0-54 0,0-7 1 0,0 7-39 15,0 0 10-15,0 0-41 0,0 0-20 16,0 0 13-16,5-4-21 0,-5 4-10 0,13 0-24 16,-3-2 9-16,4 1-16 0,3-2-18 0,3 0 6 15,1 1-16-15,2 0-18 0,5-2-31 16,3 2-46-16,-1 0-63 0,4-8-224 15,1 11-603-15,-4-1 132 0,0 0 62 0,-3 0 100 16</inkml:trace>
  <inkml:trace contextRef="#ctx0" brushRef="#br1" timeOffset="-85743.56">32343 16688 734 0,'0'-5'358'0,"0"5"-7"0,-1-7-67 0,1 7-15 16,1-5 8-16,-1 5-62 0,-1-6-36 15,1 6-15-15,0 0-3 0,0-7-15 0,0 7-21 16,0 0-7-16,0 0-16 0,0 0-15 0,0 0-18 16,0 0 3-16,0 0-3 0,0 0-28 15,-15 21-2-15,8-8-4 0,0 7 34 16,0 3-40-16,-1 7-1 0,-8 11 10 0,3-5-5 15,-1 7 1-15,-3-1-19 0,3 2-2 16,4-7 18-16,0-5-8 0,-1 1 5 0,4-5-36 16,1-2 0-16,2-1-53 0,-2-3-31 0,6-4-16 15,0 0-9-15,0-5-34 0,3 0-39 16,0-1-186-16,4-2-459 0,0-2 39 0,3-3 144 16,-3 0 4-16</inkml:trace>
  <inkml:trace contextRef="#ctx0" brushRef="#br1" timeOffset="-85085.01">32676 16731 752 0,'-4'-8'220'0,"-2"1"-15"0,-2 1-21 15,1 0-20-15,-1 0-23 0,-3 0 0 0,0 2-16 16,1 1-17-16,0-1-6 0,-1 4-12 16,1 0-11-16,0 0-7 0,-4 0-24 0,4 5 6 15,-1-1-23-15,1-2 12 0,3 5-4 16,-1 2 2-16,-4 0-24 0,5 3 9 16,4-1-11-16,1 1-4 0,0 1 17 0,2 1-5 15,0-1-8-15,4 1-2 0,2 3-3 0,-2-2 11 16,9 3-1-16,-2-1 1 0,2 0-1 15,-2-1-7-15,5-1 7 0,-2 0-17 0,-3-2 17 16,3 0-2-16,-1-2-7 0,-3 2 4 0,4-3 8 16,-4 0-5-16,-3 1-10 0,3-4 4 15,-6 4-14-15,3-4 7 0,-1 3 8 0,-3 0 10 16,-3-1-3-16,-3 1-12 0,0 1 7 0,-2 1-15 16,-5-1 16-16,-3 0 2 0,0 0-21 15,-5 0 21-15,-1-1-26 0,1-1 24 16,0-2-6-16,-1 0 3 0,1-1-11 0,1-1 19 15,-3-2 9-15,7 0-19 0,0-2-24 16,0 1 31-16,0-1 12 0,5-1 4 0,8 0-27 16,-15-4-1-16,11-2 17 0,4 1-13 0,4-3-8 15,3-4-2-15,3 0 8 0,9-3-16 16,-4-1 16-16,9-2-18 0,0 2 18 0,0-1-3 16,1-2-3-16,-2 2 6 0,1 0-3 0,-3 1-13 15,-2 0 11-15,-4 2-6 0,1 1 8 16,-5 0 8-16,-4 1 5 0,2 0-8 0,-5 1-2 15,-4 2 15-15,0-3-25 0,-3 3-14 16,-4-1 11-16,0 0 3 0,-7 1 4 16,1-3 6-16,-2 5-8 0,-1-2-8 0,-1 0 16 15,0 3-1-15,0 0-9 0,3-1 4 0,-3 1-17 16,7 2 13-16,-1 1-32 0,1-1-48 16,5 2-10-16,0-1 36 0,5 3-36 0,0 0-13 15,0 0-8-15,0 0-94 0,17 9-62 0,0-3-491 16,4-1 51-16,2 1 107 0</inkml:trace>
  <inkml:trace contextRef="#ctx0" brushRef="#br1" timeOffset="-84664.61">33085 16858 906 0,'-3'-6'304'0,"3"0"-4"0,-3 0-26 0,2 1-24 16,-5-1 4-16,3 0-29 0,-1 0-23 15,-3 2-38-15,-3 1-33 0,3-2 9 0,-3 2-29 16,-1 0 4-16,1 5-5 0,-7-2-23 0,4 1-16 16,-1 3 1-16,0 3-13 0,-6 3 8 0,6 3-24 15,-3 0-2-15,4 3 0 0,2 0-10 16,0 1-11-16,2-2-17 0,4 1-6 0,0-3 1 16,1 1-1-16,3-3-7 0,1 2-6 15,1-3 9-15,3-2-9 0,5-1 6 16,0-1 18-16,1-2-21 0,2-3 13 0,-2-1 0 15,4-3 0-15,0-2 15 0,5 1-25 0,-4-5 5 16,1 0 26-16,-1-4-14 0,2 1 3 16,-3-1 37-16,0 1-30 0,-4 0 7 0,3 0 40 15,-5 4-59-15,-2 0 54 0,1-2-36 0,1 4 15 16,-2-1 0-16,0 0-2 0,-2 2-15 16,1 0-78-16,-3 3 16 0,1-3-17 0,-3 5 4 15,6-1-8-15,-6 1 11 0,0 0 23 16,-3 19-21-16,-3-3 8 0,-1 9 13 15,-7 19 0-15,0 5 8 0,-6 1 2 0,6 5-18 16,-6-1-41-16,-5 15-87 0,2-19-166 0,-4 25-538 16,2-5 126-16,-2 1 59 0,-1-6 150 15</inkml:trace>
  <inkml:trace contextRef="#ctx0" brushRef="#br1" timeOffset="-81513.63">26839 17967 519 0,'2'-5'197'0,"-2"5"-18"0,0 0 8 15,0 0 13-15,0-6-29 0,0 6-9 0,0 0 9 16,0 0-10-16,0 0-4 0,0 0-88 15,0 0-3-15,0 0-2 0,0 0-2 0,0-7 14 16,0 7-12-16,0 0 16 0,0 0 63 0,0 0-10 16,0 0-12-16,0 0-9 15,0 0 6-15,0 0-36 0,0 0 7 0,0 0 6 16,0 0-13-16,-3-4-8 0,3 4-12 0,0 0-3 16,0 0 2-16,0 0-2 0,-2-7-3 15,2 7-12-15,0 0-8 0,-3-5 4 0,3 5-6 16,0 0-1-16,3-6-10 0,-3 6 0 0,2-6-8 15,-2 6 16-15,3-5-10 0,-3 5-3 16,3-6-11-16,-3 6-2 0,0-5 34 0,3 1-21 16,-3 4-16-16,3-5 14 0,-3 5-6 0,1-4-15 15,-1 4 2-15,0 0 3 0,3-6 18 16,-3 6-18-16,0 0 8 0,3-5 7 16,-3 5-20-16,0 0 10 0,0 0 0 0,0 0-5 15,0-5 3-15,0 5-3 0,0 0 18 0,0 0 2 16,0 0-20-16,0 0 18 0,0 0 5 15,0 0-20-15,0 0-6 0,0 0 6 0,0 0-6 16,0 0-5-16,0 0 6 0,0 0-6 0,3-5 21 16,-3 5-16-16,0 0-2 0,0 0 8 15,0 0-8-15,0 0-3 0,0 0 6 0,0 0 4 16,0 0 6-16,0 0-13 0,0 0 5 16,0 0 15-16,0 0-18 0,0 0 11 0,0 0 0 15,0 0-13-15,0 0-6 0,0 0 9 16,0 0 4-16,0 0 6 0,0 0-26 0,0 0 13 15,0 0 8-15,0 0-8 0,0 0 5 16,0 0 7-16,0 0-25 0,0 0 21 0,0 0-6 16,0 0-2-16,0 0-2 0,0 0 9 0,0 0-10 15,0 0 11-15,4-4 2 0,-4 4 8 16,0 0-5-16,0 0-21 0,0 0 18 0,0 0-10 16,0 0-3-16,0 0 29 0,0 0-32 0,0 0 24 15,0 0-3-15,0 0-12 0,0-6-1 16,0 6 8-16,0 0-15 0,0 0 2 15,0 0 16-15,0 0-10 0,0 0 2 0,0 0-6 0,0 0 4 16,0 0 10-16,0 0-16 16,0 0 16-16,3-5 17 0,-3 5-35 0,0 0 10 15,0 0 0-15,0 0-5 0,0 0-3 0,0 0-7 16,0 0 2-16,0 0 18 0,0 0-23 16,0 0 5-16,0 21 3 0,0-11-3 0,0 4 18 15,0 2-20-15,0 4 13 0,0-1 9 0,3 4-9 16,0-3-1-16,-3 2 1 0,1 3-9 15,0-3 9-15,-1-1-14 0,3 0-4 16,0-1 5-16,-1-2-26 0,0 1-3 0,1-1-35 0,0-1-36 16,1-2-70-16,-1-1-94 0,-3-2-120 15,4-3-456-15,3 0 102 0,-1-3 24 16,1 0 130-16</inkml:trace>
  <inkml:trace contextRef="#ctx0" brushRef="#br1" timeOffset="-80921.25">27408 17891 824 0,'-2'-6'271'0,"-3"1"-51"0,1-2-7 0,-3-3-24 15,1 3-20-15,-1 0-10 16,0 1 15-16,-1 0-41 0,-1-1-15 0,-1 1-16 0,3 0-20 16,-4 1 10-16,4 2-28 0,-2-1-3 15,-2 2 9-15,4-1-29 0,-3 0 17 16,4 1-24-16,-2-1-4 0,8 3 4 0,-13-1-6 16,6 0 0-16,7 1-10 0,0 0-5 0,-14 1 5 15,14-1-3-15,0 0-10 0,0 0-13 16,-10 1 11-16,10-1 7 0,-3 3-23 0,3-3 16 15,0 0 2-15,0 0-2 0,0 0 4 16,-1 6-17-16,1-6 13 0,0 0-21 16,0 0 18-16,0 0-5 0,0 0 12 0,0 6-7 0,0-6 23 15,0 0-30-15,0 0 4 0,0 0 16 16,0 0-26-16,0 0 16 0,10 3-19 0,-10-3 1 16,0 0-6-16,7 1 14 0,-7-1-11 15,0 0 5-15,0 0-5 0,11 1-15 0,-11-1-18 16,0 0-16-16,7 1 11 0,-7-1-41 15,8 3-26-15,-8-3-44 0,5 3-50 0,-5-3-37 16,0 0-14-16,0 4-439 0,0-4 34 16</inkml:trace>
  <inkml:trace contextRef="#ctx0" brushRef="#br1" timeOffset="-78528.22">26794 17958 319 0,'0'0'103'16,"0"0"104"-16,-8-2-2 0,8 2 0 0,0 0 23 15,0 0-42-15,-7-4 24 0,7 4-15 16,0 0 7-16,-4-4-100 0,4 4-12 0,0 0-11 16,-7-3 14-16,7 3-1 0,0 0-10 0,-3-6-3 15,3 6-7-15,-4-4-1 0,4 4-2 16,-6-5-15-16,3 1-5 0,3 4 10 0,0-8-8 16,0 8-10-16,-2-7 71 0,2 2-27 0,0 0 12 15,0 5 3-15,2-9 5 16,1 4-33-16,0-1-14 0,1 2 14 0,2 0-28 15,1-1-8-15,3 3 2 0,0-2 3 0,0 3-21 16,-2 1-2-16,-8 0-5 0,20 2-10 16,-9 3 7-16,2 1 0 0,-3 3 11 0,4 1-6 15,-4 3 3-15,-3 2-10 0,1 1-8 0,-2 1 7 16,1 0-9-16,-4 1 17 0,-3 1 3 16,0 3-16-16,-3-3 6 0,1 3-8 0,-6-1 3 15,1 3-11-15,-4-3 8 0,-5 3 8 0,2-2-6 16,-3-1-9-16,-1-2 12 0,2-4-8 15,0-1 1-15,-3-2 2 0,6-2 7 0,-1-1-14 16,0 0 4-16,1-3 11 0,-1 0-1 0,4-2-14 16,0 0 14-16,2 0 14 0,1-2-3 15,1 1-11-15,1-1-4 0,5-2 20 16,-10 4-28-16,10-4 5 0,0 0-5 0,0 0 5 16,0 0-3-16,0 0 6 0,0 0 2 0,0 0-3 15,0 0 4-15,18-9-14 0,-11 7 23 16,4 2-4-16,-1-2-17 0,0 0 4 0,1 3 12 15,2-2-7-15,0 1 4 0,1 1-2 0,3 0-7 16,0-1-21-16,-3 3-26 16,3-2-10-16,1 2-17 0,-2 0-58 0,2 3-29 15,-5-5-96-15,4 3-76 0,-3-2-551 0,0 3 131 16,-4-2 38-16,3 0 103 0</inkml:trace>
  <inkml:trace contextRef="#ctx0" brushRef="#br1" timeOffset="-77887.8">27315 17967 842 0,'0'0'210'0,"-3"-5"2"15,3 5-7-15,-4-4-16 0,4 4-15 0,-1-6-15 16,1 6 7-16,-2-6-10 0,2 6-20 16,0-7-26-16,0 7 8 0,0-8-36 0,2 4 18 15,0 0-29-15,1-2 1 0,2 1-18 0,-3-1-6 16,4-1 4-16,-2 1-4 15,6 0 6-15,-3 0-26 0,0-1 13 0,4 0-15 16,2 0-11-16,-3 1 0 0,1 0 6 0,2 1 7 16,-3 1-13-16,4 1-9 0,-4 0-4 15,0 3 6-15,1 0-3 0,2 2-10 0,-2 1 15 16,-1 2-2-16,-3 3 2 0,4-1 0 16,-5 3-10-16,1 3 3 0,-1-2 7 0,-3 3-13 15,-2 3 9-15,-2-1-6 0,-5 1 10 0,3 1-18 16,-7 4 16-16,-4 2-11 0,0 1-2 15,-6-2 0-15,-1 1 5 0,1-3-26 0,-1-3-2 16,0 5 15-16,4-9 6 0,-3 1-9 0,6-3-2 16,-3-1 8-16,4-1 3 0,-1-3-4 15,4 0 16-15,3-2-20 0,-1-2 10 0,2 0 10 16,-1-2-15-16,7-1-3 0,0 0 13 16,0 0-3-16,0 0 19 0,0 0-21 15,0 0-13-15,0 0 10 0,17-13 3 0,-10 8 8 16,0 2 2-16,0 0 5 0,6 1-5 0,-4-1-10 15,-1 2 7-15,3 0 9 0,-1 0-22 16,3-1 19-16,1 2-16 0,-3 0 1 0,3 3 17 16,-1-2-7-16,-3 1 2 0,4 1-3 0,1 1-17 15,-2-1-29-15,-3 2-25 0,7 1-41 16,-4-2-66-16,0 2-45 0,-8-3-124 16,11 3-413-16,-2-5 65 0,0 0 104 0</inkml:trace>
  <inkml:trace contextRef="#ctx0" brushRef="#br1" timeOffset="-77585.14">27962 17838 1098 0,'0'-3'345'15,"0"3"-122"-15,3-5 64 0,-3 5-37 16,0 0-17-16,0 0-15 0,-3-7-26 16,3 7-18-16,0 0-15 0,0 0-16 0,-1-7-10 15,1 7-25-15,0 0-14 0,0 0 6 0,0 0-18 16,-3 22-8-16,0-5-5 0,0 1 6 16,3 8-37-16,-5 6 0 0,2 5-27 0,-2 12 1 15,0 5-45-15,1 1-120 0,-5-1-229 0,9 1-555 16,-4-3 177-16,8-8 20 0,-1-8 129 15</inkml:trace>
  <inkml:trace contextRef="#ctx0" brushRef="#br1" timeOffset="-76673.08">29059 18011 417 0,'0'-7'166'16,"0"1"75"-16,0-1-39 0,0-1-5 16,0 2-10-16,0-1 15 0,0-1-18 0,3 1 1 15,-2 0-9-15,2-2 6 0,-3 1-26 0,3 1-25 16,2 1-21-16,-4-1 38 0,0 1-53 16,2-1 18-16,-3 1-39 0,0 1 51 0,0 5-30 15,0-8 10-15,0 2-21 0,0 6 3 16,-5-5-12-16,-3 3-6 0,8 2-5 15,-18 2-21-15,2 3 1 0,-2 2-11 0,-1 2 0 16,-2 4 3-16,-2 5-5 0,-3 1-3 0,-5 9 0 16,0 1-7-16,8-2-3 0,3-5-16 15,2 1 24-15,2 1-19 0,3 1 34 0,5-3-107 16,1 0-1-16,7-2 1 0,0 0 27 0,5-3-20 16,0 4 31-16,5 0-18 0,7-4 13 15,4 1 0-15,-1-1 12 0,8-2 8 16,2-3 6-16,4 0-14 0,-3-2-9 0,8-2-19 0,-5 0 0 15,0-2-43-15,-3-2-15 16,-4 0-62-16,4 0-77 0,-18-1-95 0,11 0-421 16,-7-2 22-16,4-2 131 0</inkml:trace>
  <inkml:trace contextRef="#ctx0" brushRef="#br1" timeOffset="-76465.18">29476 18252 854 0,'0'0'328'0,"3"-4"-28"16,-3 4-14-16,0 0-32 0,5-6-24 15,-5 6-28-15,2-4-17 0,-2 4 7 16,10-3-44-16,-6-1-12 0,-4 4-8 0,16-2-21 16,-3-1-10-16,-1 0 1 0,5 1-32 15,-2-1-33-15,4 2-12 0,2 0-72 0,-1 1-64 16,0-4-218-16,2 4-537 0,0 1 135 0,-1 0 21 15,2-1 140-15</inkml:trace>
  <inkml:trace contextRef="#ctx0" brushRef="#br1" timeOffset="-76060.28">30026 17933 854 0,'-3'-4'313'0,"3"4"-29"0,0 0-33 15,-3-5-23-15,3 5-29 0,0 0-20 0,0 0-2 16,-7 21-23-16,3-10-16 0,2 4-5 0,-3 2-15 16,-5 3-11-16,4 3-17 0,-2 0 2 15,4 0-13-15,-5 1-12 0,5 1-3 0,-3-2-3 16,0 1-12-16,1-1-3 0,-1-2-5 0,3 0-10 15,1-3 4-15,0-1-1 16,0-3-9-16,2 0-12 0,1-3 25 0,-2 0-17 16,2-1 7-16,2-1 0 0,-1-2 21 0,7 0-24 15,-3-1 11-15,2-1-18 0,5-1 5 16,-1-2 3-16,0-2-6 0,3 1-7 0,2-2-3 16,-1 1 6-16,1-2-1 0,2-2-15 0,-2 1 3 15,1 1-3-15,-3 0-16 0,0 0-25 16,2 0-38-16,-4 1-34 0,4 0-66 0,-2-5-148 15,-2 6-569-15,-2 0 125 0,-1 1 24 16,1-1 127-16</inkml:trace>
  <inkml:trace contextRef="#ctx0" brushRef="#br1" timeOffset="-75624.53">30433 18068 1118 0,'-4'-7'320'0,"-2"1"-38"15,2-1 15-15,-2 2-39 0,1 0-33 16,-1 3-12-16,1-3-39 0,5 5-15 16,-12 0-19-16,2 0-7 0,10 0-17 0,-17 8-29 0,6 1 15 15,1 3-25-15,3-1 0 16,-2 3-13-16,1 0-3 0,3 3 0 0,0-2-2 15,2 2-18-15,0-1-7 0,3 0 9 0,3 2-10 16,0-3 6-16,2-1-6 0,-3 0 0 16,7-3-15-16,-1-2-8 0,2-3 3 0,0 1-10 15,1-2 25-15,-1-1-15 0,4-2 2 16,1-1-2-16,-4-2-3 0,4-1 16 0,-2-1-19 16,1-3 4-16,0-2-11 0,0 0 5 0,-1-2 5 15,0-2 3-15,-2-1-11 0,-1-2 11 16,-3 0 8-16,2-1-9 0,-7 0-4 0,4 1-5 15,-3 0 12-15,-4 0 6 0,1 3-32 16,-5-3 6-16,2 3 8 0,1 1 12 16,-7 1-28-16,5 2-10 0,-2-1 5 0,-1 5-23 15,1 0-12-15,-2 3 4 0,8 1-20 0,-10 0-10 16,10 0 12-16,-7 7-66 0,4-1-62 16,3-1-130-16,-8 3-54 0,13-2-491 0,4 2 171 15,2-2 3-15,0 1 92 0</inkml:trace>
  <inkml:trace contextRef="#ctx0" brushRef="#br1" timeOffset="-75231.8">30761 18056 624 0,'3'-5'246'0,"-2"-1"-6"0,-1-1-22 0,0 0 51 16,0-1 33-16,0 2-41 16,-1 0-21-16,-2 1-19 0,-3 0-27 0,4 0-7 15,-7 0-26-15,2 2-17 0,1 2-6 0,6 1-33 16,-21 1 5-16,11 4-31 0,-4 1 1 15,4 3-11-15,-4 6 0 0,0-1 5 0,1 4-25 16,2 1 4-16,4 2-12 0,0 0 0 0,1 0 8 16,3-2-34-16,3-1 16 0,0 1-28 15,3-1 12-15,2-2 11 0,0-2-24 16,2-1 13-16,4-3 1 0,-1 0-16 0,2-3 10 16,-1-1-7-16,0-1-6 0,3-2 16 15,-1-3-8-15,0 0 8 0,0-3-16 0,-2 0 6 16,-1-1-6-16,1-4 1 0,-4-2 7 15,3-1 0-15,-1-2 3 0,-7 0 2 0,4-3-5 16,-4 3 18-16,-2-1-26 0,0 0 14 0,-2 1-16 16,-1-1 10-16,0 1 10 0,-1 0-10 15,-3 2-13-15,3 0-2 0,-2 1-5 0,1 2-8 16,-3 1-8-16,0 1-15 0,4 2-13 0,4 4-18 16,-12-1-17-16,12 1-45 0,0 0-35 15,-13 6-92-15,13-6-77 0,-5 3-514 16,5-3 102-16,0 10 22 0,0-10 135 0</inkml:trace>
  <inkml:trace contextRef="#ctx0" brushRef="#br1" timeOffset="-74965.33">31014 17927 755 0,'5'-4'381'0,"-3"-1"-69"0,-2 5-22 16,3-5-29-16,-3 5-16 0,6-5-27 15,-6 5-21-15,0 0-38 0,0 0-19 0,0 0-4 16,0 0 5-16,5 15-39 0,-5-5 21 0,3 3-20 16,-3 2-16-16,-3 4 7 15,3 0-19-15,-4 6-22 0,0 0 11 0,1 3-18 0,-2-1 6 16,0 4-29-16,-2-3-39 0,1 4-43 16,1-6-5-16,2-2-48 0,0-1-42 15,0-4-48-15,3-1-72 0,0-3-248 0,3-4-218 16,0 1-5-16,2-3 123 0</inkml:trace>
  <inkml:trace contextRef="#ctx0" brushRef="#br1" timeOffset="-74620.74">31301 18011 911 0,'3'-6'368'0,"1"0"-50"0,-3 3-26 0,2-1-29 16,-3 4-20-16,3-7-5 0,-3 7-64 0,0 0-15 15,0-6-13-15,0 6-31 0,0 0 8 16,0 0-18-16,-21 9-13 0,14-1-12 0,-3 0-14 16,-3 2-17-16,1 2-3 0,-4 3 8 0,0-1-8 15,3 1-8-15,-2 1 6 0,-2-1-37 16,7-4 19-16,0 0-29 0,-1 1 6 0,4-4-1 16,1-2 9-16,2 1 19 0,-3 1-12 15,3-2-7-15,-2-2-1 0,6 2 20 0,-1-3-1 16,0 2-1-16,1-5-3 0,1 7 14 15,-1-7-3-15,4 7-16 0,-1-4 3 0,-3-3 10 16,4 5-12-16,3-3-11 0,0 2-2 16,-1-2 12-16,-2 3 1 0,6-2-8 0,-6 1-6 15,3-1-7-15,3 2-23 0,-4 2-5 16,5-3-41-16,-4 3-31 0,3-1-77 0,0 0-30 16,0 0-167-16,3 1-534 0,-1 1 142 0,1-1 34 15,1-2 121-15</inkml:trace>
  <inkml:trace contextRef="#ctx0" brushRef="#br1" timeOffset="-74341.7">31598 18011 808 0,'4'-5'228'0,"3"3"-20"15,0-3-14-15,0 4-17 16,3-2-11-16,4 1-12 0,-4 0-16 0,3 0-23 0,1 0-33 16,0 2-33-16,0-1-57 0,-1 1-115 15,4-6-125-15,-4 9-451 0,-2 2 10 16,-1-1 160-16</inkml:trace>
  <inkml:trace contextRef="#ctx0" brushRef="#br1" timeOffset="-74185.45">31725 18255 829 0,'24'-3'333'0,"-24"3"-42"0,16-4-45 0,-8 4-15 15,-1-2-42-15,0 1-66 0,-7 1-105 16,13-6-164-16,-9 5-581 0,-4 1 92 0,7-1 18 16</inkml:trace>
  <inkml:trace contextRef="#ctx0" brushRef="#br1" timeOffset="-73795.63">32091 17886 857 0,'0'0'389'0,"0"-5"-54"0,0 5-17 0,-3-5-42 16,3 5-30-16,0 0-11 0,0 0-50 0,0 0-14 15,-2-3-9-15,2 3-27 0,0 0 1 16,0 0-26-16,-5 13 3 0,5-4-29 16,-3 2 6-16,2 6-3 0,0 2-13 0,-5 0-10 0,6 6 8 15,-3 0-21-15,1 1 2 16,0-1-19-16,-1 1-19 0,3 0-20 0,-3 1-28 15,0-2-57-15,3 0-71 0,0-12-174 0,3 12-577 16,0-5 119-16,3-2 43 0,1-2 135 16</inkml:trace>
  <inkml:trace contextRef="#ctx0" brushRef="#br1" timeOffset="-73387.28">32447 17989 965 0,'0'0'284'0,"0"0"-41"0,3-4-15 15,-3 4-29-15,0 0-30 0,0 0 0 16,0 0-23-16,0 0-21 0,-18 8 1 0,9-2-13 16,2 1-29-16,-2 1 0 0,0 1-2 0,-1-1 0 15,-1 3-25-15,-1-1-4 0,5 0-24 16,-4-1 9-16,6-3-15 0,-3 2 5 0,6-2-13 15,-6 1 6-15,4-3 5 0,2 0-19 16,-3 1 6-16,5-5-3 0,-3 6-10 0,3-6 16 16,0 0 14-16,9 6-7 0,-9-6 11 0,13 1 1 15,-8-1-11-15,-5 0 4 16,18-1-16-16,-8 1 4 0,1 0-3 0,0 0-3 16,-1 0-2-16,1 0 4 0,0 0-4 0,-1 1 0 15,0-1 2-15,-2 2-8 0,2 1 6 16,0-1 0-16,1 2-11 0,-2-1 1 0,-2 1-3 15,0 0-8-15,0 2-5 0,-4 0 18 0,-2 0-5 16,-2 3-13-16,0-1-26 0,-8 3-43 16,4-1-48-16,-5 1-27 0,-6 0-99 0,0 2-41 15,-2-1-458-15,-2 1 23 0,6-2 112 16</inkml:trace>
  <inkml:trace contextRef="#ctx0" brushRef="#br1" timeOffset="-73200.19">32388 17980 755 0,'11'-12'268'15,"2"2"1"-15,1 0-38 0,-4 3-29 16,1-1 0-16,2 1-46 0,-3 2-5 0,6-2-8 16,-5 3-25-16,4 0-15 0,3-1-19 0,-2 3-20 15,0 1-28-15,2 1-62 0,3 1-48 16,-2 2-56-16,-1 1-137 0,8 4-421 15,-5 1-37-15,2-1 147 0</inkml:trace>
  <inkml:trace contextRef="#ctx0" brushRef="#br1" timeOffset="-72793.19">33127 17983 785 0,'0'-9'300'16,"-3"3"71"-16,3-1-69 0,-1 0-8 0,-1-1-30 15,-3 0-113-15,2 1-20 0,-2-1 4 16,-3 1-50-16,1 2 27 0,-1-1-30 0,-5 2-2 16,3 1-24-16,-4 3-10 0,0 0 5 15,-1 0-12-15,-3 6 14 0,0-2-17 16,1 5-10-16,-3 1-6 0,4 1-4 0,-2 3-16 16,3 0 0-16,2 1-3 0,2-1-2 0,4-1-13 15,1-1 3-15,3-1-8 0,3 0 10 16,-1-1-5-16,2-1 10 0,7-2 6 0,-3 1-9 15,3-3 9-15,2-1 20 0,3-3-26 0,1 0 6 16,-4-1 2-16,4-1-3 0,1-2 23 16,-4 1 3-16,1 0 16 0,-1-3 4 0,1 2-4 15,-3-1-6-15,-4 3-5 0,2-2 23 0,-1 1-5 16,2-1 3-16,-2 1 2 16,-6 2-12-16,7-4-1 0,-1 3-17 0,-6 1 9 15,0 0-12-15,11 4-5 0,-10 2 2 0,-1 1 11 16,0 5-8-16,0 3 2 0,0 2-22 15,-1 2-11-15,-2 6-23 0,-4 2-48 0,6 8 15 16,-2-1-90-16,0 2-246 0,8 2-434 0,0 12 35 16,3-10 174-16,-2-5 3 0</inkml:trace>
  <inkml:trace contextRef="#ctx0" brushRef="#br1" timeOffset="-71553.2">33332 17892 547 0,'3'3'256'0,"-3"-3"-15"0,0 0-16 0,7 3 3 15,-7-3-18-15,0 0-28 0,0 0 7 16,0 0-84-16,0 0-3 0,0 0-10 0,0 0-2 16,4 3 23-16,-4-3-3 0,0 0 13 15,0 0-31-15,0 0-8 0,0 0-7 0,0 0-10 16,0 0 12-16,0 0-18 0,-2-15-2 15,2 15-13-15,-9-9 5 0,6 5 11 16,1-1-29-16,-3 0 0 0,-2-2-7 0,0 2 2 16,-3 0 3-16,0-3 82 0,0 1-24 0,-5 0-7 15,-1 0 5-15,-3-2-23 0,-2 0-28 16,-1 1 13-16,0-2-3 0,-4 2-5 0,-5-2 2 16,-1 1-2-16,-1-3-8 0,-15-3-12 0,6 5 10 15,-11-2-11-15,-1 0 6 0,-1 0-3 16,0-2 0-16,-3 2-13 0,0 0 10 0,2 0-9 15,-5-1 7-15,4 1-3 0,-3-1-7 16,0 1-8-16,-2-1 15 0,-2 1 8 16,-2 2-8-16,-2-1-12 0,0 0-13 0,2-1 12 15,-2 1 16-15,-4-1-31 0,4 2 18 16,0-2-12-16,0 1 4 0,-1 1 8 0,4-1-10 16,-3 0 10-16,1 2-7 0,0-2-6 0,-1 0 29 15,1 1-6-15,-3 1-5 0,7 0 16 16,-1 0-31-16,5 1-3 0,-4-2 0 0,8 3 19 15,1-1-1-15,6 2-5 0,7 1-13 0,2-1 11 16,-2 1-3-16,-2 2-5 16,-2-3-3-16,-13 1 3 0,12 1 23 0,2 1-26 15,0-1 6-15,-2 1-6 0,-13 0 8 0,9-1 8 16,6 1-16-16,0 2-2 0,0-1 12 16,-1 0-12-16,2 0 5 0,-2 1 5 0,4 1 10 15,0 0-7-15,0 0-1 0,0 0-7 0,0 1-5 16,-2-1 2-16,0 2 29 0,-2 1-32 15,1-2 4-15,1 2 7 0,1 0-13 0,1 2 8 16,1-2-5-16,1 2-8 0,2 0 30 0,2 1-12 16,-2 1-5-16,3 0 0 0,0 0 5 15,3 3 39-15,-4-3-42 0,1 1 6 0,7 0-11 16,-4 1-97-16,3 1 31 0,2-2 7 16,-5 0 11-16,4 1 5 0,2-1 10 0,-5 2-8 15,-1 2 3-15,7-3 20 0,-5 3 3 16,3-2-5-16,0 1 3 0,2 0-6 0,2 1 13 15,-5 1-5-15,7 0-8 0,-1-1 16 16,0 1 2-16,-3 3 3 0,5-1-11 0,1-1 19 16,2 3-3-16,-2-2 5 0,2 1-16 0,1 1 14 15,-1 0-1-15,2 1 8 0,3 2-15 16,-3-1 8-16,4 2-9 0,0 0 22 0,-1 2-19 16,2-2-5-16,2 4 10 0,-4 2 6 0,5 0-6 15,-1 1-2-15,3-2-2 0,1 1 17 16,-3 2-25-16,5-1 15 0,0-3 0 0,-5 4 12 15,6 0 4-15,-3-2-29 0,3 2 13 16,0 0 8-16,0-2-1 0,3 1-2 16,0-1-12-16,1 1 14 0,0 0-9 0,3 1 2 15,-1 1-10-15,1-2 15 0,4 1-18 0,-1-1 10 16,3 0 8-16,4 0-2 0,-3-1 10 16,10 8-13-16,0 0 0 0,0-1-3 0,2-8 14 15,-5-2-14-15,7 4 29 0,3 1-19 0,-4-5 1 16,7 2-6-16,4 1-4 0,0-1 4 15,1-4 1-15,-3 0 7 0,9 1 1 0,-2 2-19 16,1-2 18-16,5 0-7 0,3 0-6 16</inkml:trace>
  <inkml:trace contextRef="#ctx0" brushRef="#br1" timeOffset="-71147.98">33578 19048 4087 0,'44'-29'-2'16,"-3"-3"4"-16,-4-3-9 0,-5-3 14 0,-2 1 4 15,-6-5-17-15,-6-4 29 0,-5-1-17 16,-9-4-12-16,-1-4 9 0,-7 0-11 0,-7-3 11 15,-15-14 15-15,-5 0-23 0,-17-3-6 16,-6-2 14-16,-28-15-13 0,-11-2 10 16,-16 2-69-16,-10 6-70 0,-18 2-91 0,-24-14-144 15,-20 21-458-15,-21-3 39 0,-85-21 130 0,-15 4 26 16</inkml:trace>
  <inkml:trace contextRef="#ctx0" brushRef="#br1" timeOffset="-65732.54">15122 13162 522 0,'-18'-14'179'0,"1"3"-28"0,-3 0-10 0,0 1-11 16,-1 0-15-16,-3-3-7 15,-7 1-16-15,0-3-13 0,-13-1 3 0,-4-4-31 16,1-1 16-16,-2 3 2 0,-2 0 3 0,3 0-8 16,-3-4-13-16,-1 4 8 0,1-4-10 0,-3 4 7 15,-1-1-2-15,0-3-1 0,-2 4-4 16,2-5-8-16,0 5-5 0,-3-2 20 0,-1-2-18 15,4 5 3-15,-6-2 0 0,4-2-2 0,-2 3-6 16,-16-7-7-16,0 4 2 0,-4 0 0 16,4 2 8-16,-4 2-13 0,14 1 74 0,-3 2-2 15,-11-3-16-15,11 5-15 0,-1-1 10 0,-16 3-15 16,-4-4-15-16,-3 6 10 0,-4-2-11 0,0 3 18 16,1 3-30-16,2-3-5 0,-2 0-80 15,13 7 16-15,-17 0 7 0,-4 2 5 16,0 1-7-16,-6 1 18 0,3 1-13 0,4 4 25 15,6-1-12-15,0 3-14 0,4-3 40 16,0 2-1-16,6 3-13 0,4 0 9 0,3 6-4 16,0 0 13-16,5 5-17 0,-2 2 27 0,4 0-25 15,4 6 6-15,3 3 1 0,4-2-2 0,6 2-2 16,10-3-6-16,4 1-7 0,4 2 38 16,-1 3-25-16,4-1 10 0,4 5-13 0,-1 5-3 15,3-3 13-15,4 5-5 0,0 1 1 0,5 0-6 16,1 4-6-16,3 0 14 0,3-4-10 15,2 5 27-15,6-4-12 0,-4 3-16 16,8-9 9-16,0-7-12 0,0 19 9 0,8-7-21 16,-4 2 13-16,5 1 18 0,-2-3-18 0,7-5 7 15,3 5-15-15,0-4 16 0,3 1-1 16,1 2 6-16,6-4 20 0,1 1-23 0,12 6 11 16,-5-12-9-16,0 2-12 0,12 3 0 0,5 0 15 15,1-2 8-15,6-3-15 0,-1-5 17 0,4 4-4 16,2-5-14-16,5-2 3 0,-3-2 1 15,2 2 1-15,3-3 1 0,5-4-8 0,5 0-8 16,1-3 24-16,7 2-11 0,0-3-3 0,0-4 1 16,1 0-3-16,5-1 0 0,-2-4 0 15,9 5-10-15,3-9 2 0,2 5 11 16,1-5 2-16,-1 0 0 0,-1-2-3 0,3 1 1 16,0-6 10-16,4 5-26 0,4-5 15 0,-4 3 9 15,2-3 1-15,-4-2-19 0,2 1 2 16,2-4 0-16,-2 1 17 0,4-2-9 0,2-2-8 15,-3-3 2-15,0 2 11 0,-2-1-11 0,2-2-2 16,-4-4 8-16,1 0-11 0,0-5 18 0,-4 2-10 16,-2-4-2-16,-2 0 22 0,-2-3-17 15,-1-2 7-15,-6-2-10 0,0-2-18 0,-4-2 16 16,0 0-4-16,-6-3 6 0,3-2 18 0,-4 1-23 16,-3-2 8-16,-7-1-6 0,1-2 6 15,-8 2-6-15,-3-2 14 0,-7 3-17 16,-3-1 12-16,-4-1 11 0,-13 3-11 0,-4 1-1 15,0-1 10-15,-7-4-10 0,-2 4 64 0,-6-3-74 16,-4-5 61-16,-5 10-56 0,-4 0 31 0,-6-3 5 16,-3-18-8-16,-4 5 0 0,-13-19-10 15,-1 6-5-15,-14-1 13 0,-9 2-24 0,-17-1 6 16,-28-10 2-16,-13 6-2 0,-21 5-1 0,-14 3-35 16,-24 5-2-16,-17 0 4 0,-30 9-12 15,-25 8-70-15,-95-11-150 0,-21 17-649 0,-30 6 104 16,-38 4 76-16,-31 6 100 0</inkml:trace>
  <inkml:trace contextRef="#ctx0" brushRef="#br1" timeOffset="-47275.5">21682 14440 227 0,'-1'6'80'0,"1"-1"-78"0,-3 2-22 0,3 1-8 15,0 0 2-15,-3 1-5 0,3-2-22 0,-3 2 4 16,2 0-10-16</inkml:trace>
  <inkml:trace contextRef="#ctx0" brushRef="#br1" timeOffset="-46963.09">21641 14566 442 0,'-4'5'192'0,"4"-5"-79"0,0 0 10 0,0 0 12 15,0 0 80-15,0 0-2 0,-17-5-6 0,17 5-12 16,0 0-26-16,-6-2-16 0,6 2-9 16,0 0-6-16,0 0-18 0,0 0-15 0,0 0-13 15,0 0-5-15,0 0-5 0,0 0 3 16,0 8-14-16,0-8-4 0,6 11-8 0,0-3-5 16,1 0-75-16,1 2 6 0,-1 4-3 0,-1 0 5 15,4 0-7-15,1 1 17 0,-4 2-5 16,3-3 6-16,0 1-19 0,0 3-22 0,-3-7 43 15,0 4-5-15,4-5 12 0,-2 4 4 0,-2-4-17 16,1-3 37-16,2 0-5 0,0-5-6 16,4 0-4-16,6-9 30 0,10-3-28 15,18-11 5-15,14-15 2 0,9-3 3 0,5-9 3 16,3-8-8-16,33-19-25 0,2-2 17 0,12-4-7 16,4-3-14-16,3 1-29 0,4-2-86 0,-4-5-186 15,11 13-520-15,-1-7 80 0,-6 1 71 16,0-5 54-16</inkml:trace>
  <inkml:trace contextRef="#ctx0" brushRef="#br1" timeOffset="-43673.02">21938 15686 680 0,'3'-7'205'0,"1"2"-13"16,-4 5-28-16,3-4 25 0,-3 4-30 16,1-5-21-16,-1 5 3 0,0 0-31 0,3-7-7 15,-3 7-9-15,0 0-2 0,3-3-20 0,-3 3-8 16,0 0 8-16,0 0-19 16,0 0-4-16,3-4-16 0,-3 4-2 0,0 0 18 15,0 0-19-15,0 0-1 0,0 0 4 0,0 15-10 16,0-15 0-16,-3 13 5 0,3-5 0 15,-3 1-17-15,0 1 12 0,3 0 0 0,-4 5-3 16,0-5-12-16,1 5 5 0,-1 2-1 0,1-2-4 16,-3 2 23-16,2 1-29 0,-2-1 19 0,1 1-1 15,-2 4-7-15,-2-1-10 16,2 1 9-16,-4 0-12 0,4 0 6 0,-2 2 1 0,-3 1-2 16,0 1-5-16,2-1 5 0,-1 0-2 15,1 4 2-15,-3-2 5 0,2-2-17 16,1 1 14-16,0 1-7 0,-4 1-12 0,4-2 14 15,-1 0 1-15,4-2 9 0,-3 2-12 0,3-1 16 16,-4 2-14-16,2 1 14 0,-1-1 9 0,-1 1-12 16,4-3 0-16,-3 1 0 0,3-2 0 15,-3 0-6-15,0 3 16 0,3-2-5 0,0-2 3 16,-3 3-19-16,0-2 11 0,3-1 2 0,0 1 8 16,-3 4 3-16,3-5-8 0,-4 5-10 15,4-6 17-15,1 2 3 0,-1 0-10 0,-4-2-2 16,5 1-14-16,-1 1 8 0,0-2-2 15,1 2 5-15,1-1-3 0,-4 1 0 0,5-1 13 16,-2-2-28-16,-1 3 13 0,3-3-5 16,0 2-11-16,-2-2 16 0,3 3 7 0,2-5-2 15,-2 2-1-15,0 1-6 0,0 2 1 0,3-3 4 16,0 0-6-16,0 2-8 0,0 2-2 16,3 0 15-16,-3-1-12 0,3 0-6 0,1 1 5 15,-1-2-7-15,0 1 28 0,1-1-8 0,3 1-12 16,-4-1 20-16,4-1-11 0,-1-1 4 0,-2 2-9 15,3 0 16-15,3-2 0 0,-3 3-13 16,0-3-13-16,4 1 14 0,-2 0-6 0,1-1 2 16,1 0 1-16,-1-2 2 0,0 4-10 15,1-4 5-15,2 1 5 0,-6 1-13 0,7-2 18 16,-4 0-7-16,3 2 2 0,2-3 10 16,-2 1-17-16,1 0 12 0,2 1-7 0,-1-2-3 15,-2 0-3-15,5-1 13 0,-5 1-10 0,4-2-10 16,-3 0 8-16,3 0 25 0,0 1-29 15,3 2 9-15,-2-3 10 0,2 1-16 0,1 1-7 16,3-2 10-16,-4 0-10 0,4 2 20 0,0 0-5 16,0 0-7-16,-1-1-4 0,2 1 14 0,-1 1 5 15,0-2-13-15,0 1 2 16,-1 0 1-16,1 0-3 0,0-3 3 0,1 3 2 16,-2 0 0-16,1-2-5 0,0 0 5 0,0 1-2 0,0-2-14 15,0 2-2-15,3-2 26 16,0 0-10-16,1 1-8 0,-1-4 12 0,1 5-4 15,2-4-6-15,-2 0 9 0,2 1-6 0,-2-1-13 16,3-1 5-16,-1-1 21 0,1 1-13 0,0 0 0 16,0 1 18-16,3-1-26 0,0-4 11 15,-3 5-8-15,3-4 10 0,3 1-10 0,-3 0 12 16,0-2 1-16,1 2-3 0,0-3 5 0,2 1 0 16,-3 0-7-16,4-1-13 0,-1 0 17 15,1 1-17-15,0 0 5 0,-1-1 8 0,15 3 4 16,-5-4-7-16,-7 3 5 0,-1-5-17 15,16 5 4-15,-11-3 8 0,-3-3 8 0,0 1-16 16,0 0 11-16,3-2 2 0,-2 3-10 16,0-2 5-16,0 4 2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9715E-DC64-2E79-169C-E7889FF5AA3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A204A7E0-2CA1-36E2-656F-DF996402F9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5B1F52D9-3C0F-A368-7E2C-E0F39A9E1D87}"/>
              </a:ext>
            </a:extLst>
          </p:cNvPr>
          <p:cNvSpPr>
            <a:spLocks noGrp="1"/>
          </p:cNvSpPr>
          <p:nvPr>
            <p:ph type="dt" sz="half" idx="10"/>
          </p:nvPr>
        </p:nvSpPr>
        <p:spPr/>
        <p:txBody>
          <a:bodyPr/>
          <a:lstStyle/>
          <a:p>
            <a:fld id="{36E5E4AC-76A3-464A-B451-65D6DE49821D}" type="datetimeFigureOut">
              <a:rPr lang="en-IN" smtClean="0"/>
              <a:t>15-10-2026</a:t>
            </a:fld>
            <a:endParaRPr lang="en-IN"/>
          </a:p>
        </p:txBody>
      </p:sp>
      <p:sp>
        <p:nvSpPr>
          <p:cNvPr id="5" name="Footer Placeholder 4">
            <a:extLst>
              <a:ext uri="{FF2B5EF4-FFF2-40B4-BE49-F238E27FC236}">
                <a16:creationId xmlns:a16="http://schemas.microsoft.com/office/drawing/2014/main" id="{BF67E968-5509-A90A-5364-2795F894135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618ABEF-FFC1-C958-6332-734D9EF29F89}"/>
              </a:ext>
            </a:extLst>
          </p:cNvPr>
          <p:cNvSpPr>
            <a:spLocks noGrp="1"/>
          </p:cNvSpPr>
          <p:nvPr>
            <p:ph type="sldNum" sz="quarter" idx="12"/>
          </p:nvPr>
        </p:nvSpPr>
        <p:spPr/>
        <p:txBody>
          <a:bodyPr/>
          <a:lstStyle/>
          <a:p>
            <a:fld id="{B6F5C373-976A-4600-B34E-DD56B55149FC}" type="slidenum">
              <a:rPr lang="en-IN" smtClean="0"/>
              <a:t>‹#›</a:t>
            </a:fld>
            <a:endParaRPr lang="en-IN"/>
          </a:p>
        </p:txBody>
      </p:sp>
    </p:spTree>
    <p:extLst>
      <p:ext uri="{BB962C8B-B14F-4D97-AF65-F5344CB8AC3E}">
        <p14:creationId xmlns:p14="http://schemas.microsoft.com/office/powerpoint/2010/main" val="2607367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0947C-FBD7-BC21-389E-F9B6A417AC9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ECDF045-C287-70FE-5ED1-645B8A79E2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41D0649-3867-9FD0-0801-B1612C0A8FD5}"/>
              </a:ext>
            </a:extLst>
          </p:cNvPr>
          <p:cNvSpPr>
            <a:spLocks noGrp="1"/>
          </p:cNvSpPr>
          <p:nvPr>
            <p:ph type="dt" sz="half" idx="10"/>
          </p:nvPr>
        </p:nvSpPr>
        <p:spPr/>
        <p:txBody>
          <a:bodyPr/>
          <a:lstStyle/>
          <a:p>
            <a:fld id="{36E5E4AC-76A3-464A-B451-65D6DE49821D}" type="datetimeFigureOut">
              <a:rPr lang="en-IN" smtClean="0"/>
              <a:t>15-10-2026</a:t>
            </a:fld>
            <a:endParaRPr lang="en-IN"/>
          </a:p>
        </p:txBody>
      </p:sp>
      <p:sp>
        <p:nvSpPr>
          <p:cNvPr id="5" name="Footer Placeholder 4">
            <a:extLst>
              <a:ext uri="{FF2B5EF4-FFF2-40B4-BE49-F238E27FC236}">
                <a16:creationId xmlns:a16="http://schemas.microsoft.com/office/drawing/2014/main" id="{D9B3B0D2-4DC3-B46D-3B8D-BD0B61837FB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4D47AE8-F704-2DCE-542F-7BD6AC449EFA}"/>
              </a:ext>
            </a:extLst>
          </p:cNvPr>
          <p:cNvSpPr>
            <a:spLocks noGrp="1"/>
          </p:cNvSpPr>
          <p:nvPr>
            <p:ph type="sldNum" sz="quarter" idx="12"/>
          </p:nvPr>
        </p:nvSpPr>
        <p:spPr/>
        <p:txBody>
          <a:bodyPr/>
          <a:lstStyle/>
          <a:p>
            <a:fld id="{B6F5C373-976A-4600-B34E-DD56B55149FC}" type="slidenum">
              <a:rPr lang="en-IN" smtClean="0"/>
              <a:t>‹#›</a:t>
            </a:fld>
            <a:endParaRPr lang="en-IN"/>
          </a:p>
        </p:txBody>
      </p:sp>
    </p:spTree>
    <p:extLst>
      <p:ext uri="{BB962C8B-B14F-4D97-AF65-F5344CB8AC3E}">
        <p14:creationId xmlns:p14="http://schemas.microsoft.com/office/powerpoint/2010/main" val="112359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D28EA-D4C4-D865-CD1E-AC0AFCE815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687FAB42-ED68-7954-669D-D38600F1D4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980F411-61B6-4FDC-59F6-02A6087E71AD}"/>
              </a:ext>
            </a:extLst>
          </p:cNvPr>
          <p:cNvSpPr>
            <a:spLocks noGrp="1"/>
          </p:cNvSpPr>
          <p:nvPr>
            <p:ph type="dt" sz="half" idx="10"/>
          </p:nvPr>
        </p:nvSpPr>
        <p:spPr/>
        <p:txBody>
          <a:bodyPr/>
          <a:lstStyle/>
          <a:p>
            <a:fld id="{36E5E4AC-76A3-464A-B451-65D6DE49821D}" type="datetimeFigureOut">
              <a:rPr lang="en-IN" smtClean="0"/>
              <a:t>15-10-2026</a:t>
            </a:fld>
            <a:endParaRPr lang="en-IN"/>
          </a:p>
        </p:txBody>
      </p:sp>
      <p:sp>
        <p:nvSpPr>
          <p:cNvPr id="5" name="Footer Placeholder 4">
            <a:extLst>
              <a:ext uri="{FF2B5EF4-FFF2-40B4-BE49-F238E27FC236}">
                <a16:creationId xmlns:a16="http://schemas.microsoft.com/office/drawing/2014/main" id="{9FB95D97-9305-AA8E-A739-4F148B95BD2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69F5C73-BC86-843E-057A-766F674CCB0D}"/>
              </a:ext>
            </a:extLst>
          </p:cNvPr>
          <p:cNvSpPr>
            <a:spLocks noGrp="1"/>
          </p:cNvSpPr>
          <p:nvPr>
            <p:ph type="sldNum" sz="quarter" idx="12"/>
          </p:nvPr>
        </p:nvSpPr>
        <p:spPr/>
        <p:txBody>
          <a:bodyPr/>
          <a:lstStyle/>
          <a:p>
            <a:fld id="{B6F5C373-976A-4600-B34E-DD56B55149FC}" type="slidenum">
              <a:rPr lang="en-IN" smtClean="0"/>
              <a:t>‹#›</a:t>
            </a:fld>
            <a:endParaRPr lang="en-IN"/>
          </a:p>
        </p:txBody>
      </p:sp>
    </p:spTree>
    <p:extLst>
      <p:ext uri="{BB962C8B-B14F-4D97-AF65-F5344CB8AC3E}">
        <p14:creationId xmlns:p14="http://schemas.microsoft.com/office/powerpoint/2010/main" val="3225908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3F6F1-79AC-FCFA-D0F3-066DF2C5CE2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78A7D6B-7FDA-593E-1099-477CFF157BD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D404EB96-D87D-0F60-6ECC-30F4155EDF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7DC615B2-A748-F3A0-DAB0-4C896FEBF430}"/>
              </a:ext>
            </a:extLst>
          </p:cNvPr>
          <p:cNvSpPr>
            <a:spLocks noGrp="1"/>
          </p:cNvSpPr>
          <p:nvPr>
            <p:ph type="dt" sz="half" idx="10"/>
          </p:nvPr>
        </p:nvSpPr>
        <p:spPr/>
        <p:txBody>
          <a:bodyPr/>
          <a:lstStyle/>
          <a:p>
            <a:fld id="{36E5E4AC-76A3-464A-B451-65D6DE49821D}" type="datetimeFigureOut">
              <a:rPr lang="en-IN" smtClean="0"/>
              <a:t>15-10-2026</a:t>
            </a:fld>
            <a:endParaRPr lang="en-IN"/>
          </a:p>
        </p:txBody>
      </p:sp>
      <p:sp>
        <p:nvSpPr>
          <p:cNvPr id="6" name="Footer Placeholder 5">
            <a:extLst>
              <a:ext uri="{FF2B5EF4-FFF2-40B4-BE49-F238E27FC236}">
                <a16:creationId xmlns:a16="http://schemas.microsoft.com/office/drawing/2014/main" id="{67CA3D6D-03A9-B18D-AAC1-995BEFE3EC8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D516DF1-998E-74E6-2D36-63FE0F535139}"/>
              </a:ext>
            </a:extLst>
          </p:cNvPr>
          <p:cNvSpPr>
            <a:spLocks noGrp="1"/>
          </p:cNvSpPr>
          <p:nvPr>
            <p:ph type="sldNum" sz="quarter" idx="12"/>
          </p:nvPr>
        </p:nvSpPr>
        <p:spPr/>
        <p:txBody>
          <a:bodyPr/>
          <a:lstStyle/>
          <a:p>
            <a:fld id="{B6F5C373-976A-4600-B34E-DD56B55149FC}" type="slidenum">
              <a:rPr lang="en-IN" smtClean="0"/>
              <a:t>‹#›</a:t>
            </a:fld>
            <a:endParaRPr lang="en-IN"/>
          </a:p>
        </p:txBody>
      </p:sp>
    </p:spTree>
    <p:extLst>
      <p:ext uri="{BB962C8B-B14F-4D97-AF65-F5344CB8AC3E}">
        <p14:creationId xmlns:p14="http://schemas.microsoft.com/office/powerpoint/2010/main" val="3899450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F1819-C0DD-E9F3-1DD6-D85569833A00}"/>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5E95F95-1A6D-9E6D-E932-3A0FDE1B35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138AC4-4C9C-0B9F-0B18-2BA011AB0F6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E896388-6220-4C4C-B8DD-034E0D6CF0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A758950-FC75-9700-9DC4-22A062CB8FB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E3DAF90F-2EA7-0A6A-373C-BA9FA32CDDFE}"/>
              </a:ext>
            </a:extLst>
          </p:cNvPr>
          <p:cNvSpPr>
            <a:spLocks noGrp="1"/>
          </p:cNvSpPr>
          <p:nvPr>
            <p:ph type="dt" sz="half" idx="10"/>
          </p:nvPr>
        </p:nvSpPr>
        <p:spPr/>
        <p:txBody>
          <a:bodyPr/>
          <a:lstStyle/>
          <a:p>
            <a:fld id="{36E5E4AC-76A3-464A-B451-65D6DE49821D}" type="datetimeFigureOut">
              <a:rPr lang="en-IN" smtClean="0"/>
              <a:t>15-10-2026</a:t>
            </a:fld>
            <a:endParaRPr lang="en-IN"/>
          </a:p>
        </p:txBody>
      </p:sp>
      <p:sp>
        <p:nvSpPr>
          <p:cNvPr id="8" name="Footer Placeholder 7">
            <a:extLst>
              <a:ext uri="{FF2B5EF4-FFF2-40B4-BE49-F238E27FC236}">
                <a16:creationId xmlns:a16="http://schemas.microsoft.com/office/drawing/2014/main" id="{38458045-525D-2DE8-0415-970A5D8E90B0}"/>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24DBF0A8-AB18-F244-4AFD-3207568B6E04}"/>
              </a:ext>
            </a:extLst>
          </p:cNvPr>
          <p:cNvSpPr>
            <a:spLocks noGrp="1"/>
          </p:cNvSpPr>
          <p:nvPr>
            <p:ph type="sldNum" sz="quarter" idx="12"/>
          </p:nvPr>
        </p:nvSpPr>
        <p:spPr/>
        <p:txBody>
          <a:bodyPr/>
          <a:lstStyle/>
          <a:p>
            <a:fld id="{B6F5C373-976A-4600-B34E-DD56B55149FC}" type="slidenum">
              <a:rPr lang="en-IN" smtClean="0"/>
              <a:t>‹#›</a:t>
            </a:fld>
            <a:endParaRPr lang="en-IN"/>
          </a:p>
        </p:txBody>
      </p:sp>
    </p:spTree>
    <p:extLst>
      <p:ext uri="{BB962C8B-B14F-4D97-AF65-F5344CB8AC3E}">
        <p14:creationId xmlns:p14="http://schemas.microsoft.com/office/powerpoint/2010/main" val="3579639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ED621-7D1E-7540-B33A-8434C94577D9}"/>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3F7610EC-9D47-51CF-F6E0-81EA848C931B}"/>
              </a:ext>
            </a:extLst>
          </p:cNvPr>
          <p:cNvSpPr>
            <a:spLocks noGrp="1"/>
          </p:cNvSpPr>
          <p:nvPr>
            <p:ph type="dt" sz="half" idx="10"/>
          </p:nvPr>
        </p:nvSpPr>
        <p:spPr/>
        <p:txBody>
          <a:bodyPr/>
          <a:lstStyle/>
          <a:p>
            <a:fld id="{36E5E4AC-76A3-464A-B451-65D6DE49821D}" type="datetimeFigureOut">
              <a:rPr lang="en-IN" smtClean="0"/>
              <a:t>15-10-2026</a:t>
            </a:fld>
            <a:endParaRPr lang="en-IN"/>
          </a:p>
        </p:txBody>
      </p:sp>
      <p:sp>
        <p:nvSpPr>
          <p:cNvPr id="4" name="Footer Placeholder 3">
            <a:extLst>
              <a:ext uri="{FF2B5EF4-FFF2-40B4-BE49-F238E27FC236}">
                <a16:creationId xmlns:a16="http://schemas.microsoft.com/office/drawing/2014/main" id="{B38F1699-6494-5C4A-C93F-E545982F7B1F}"/>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7526937F-2FD4-DB38-2DE9-C87D1963DBDF}"/>
              </a:ext>
            </a:extLst>
          </p:cNvPr>
          <p:cNvSpPr>
            <a:spLocks noGrp="1"/>
          </p:cNvSpPr>
          <p:nvPr>
            <p:ph type="sldNum" sz="quarter" idx="12"/>
          </p:nvPr>
        </p:nvSpPr>
        <p:spPr/>
        <p:txBody>
          <a:bodyPr/>
          <a:lstStyle/>
          <a:p>
            <a:fld id="{B6F5C373-976A-4600-B34E-DD56B55149FC}" type="slidenum">
              <a:rPr lang="en-IN" smtClean="0"/>
              <a:t>‹#›</a:t>
            </a:fld>
            <a:endParaRPr lang="en-IN"/>
          </a:p>
        </p:txBody>
      </p:sp>
    </p:spTree>
    <p:extLst>
      <p:ext uri="{BB962C8B-B14F-4D97-AF65-F5344CB8AC3E}">
        <p14:creationId xmlns:p14="http://schemas.microsoft.com/office/powerpoint/2010/main" val="3147712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F346B3A-B330-4C89-DA6C-160F603AEDC1}"/>
              </a:ext>
            </a:extLst>
          </p:cNvPr>
          <p:cNvSpPr>
            <a:spLocks noGrp="1"/>
          </p:cNvSpPr>
          <p:nvPr>
            <p:ph type="dt" sz="half" idx="10"/>
          </p:nvPr>
        </p:nvSpPr>
        <p:spPr/>
        <p:txBody>
          <a:bodyPr/>
          <a:lstStyle/>
          <a:p>
            <a:fld id="{36E5E4AC-76A3-464A-B451-65D6DE49821D}" type="datetimeFigureOut">
              <a:rPr lang="en-IN" smtClean="0"/>
              <a:t>15-10-2026</a:t>
            </a:fld>
            <a:endParaRPr lang="en-IN"/>
          </a:p>
        </p:txBody>
      </p:sp>
      <p:sp>
        <p:nvSpPr>
          <p:cNvPr id="3" name="Footer Placeholder 2">
            <a:extLst>
              <a:ext uri="{FF2B5EF4-FFF2-40B4-BE49-F238E27FC236}">
                <a16:creationId xmlns:a16="http://schemas.microsoft.com/office/drawing/2014/main" id="{7B922335-45CB-B796-53D8-C9D69931EA35}"/>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00B63184-3ADF-D68B-E28B-62843FB80102}"/>
              </a:ext>
            </a:extLst>
          </p:cNvPr>
          <p:cNvSpPr>
            <a:spLocks noGrp="1"/>
          </p:cNvSpPr>
          <p:nvPr>
            <p:ph type="sldNum" sz="quarter" idx="12"/>
          </p:nvPr>
        </p:nvSpPr>
        <p:spPr/>
        <p:txBody>
          <a:bodyPr/>
          <a:lstStyle/>
          <a:p>
            <a:fld id="{B6F5C373-976A-4600-B34E-DD56B55149FC}" type="slidenum">
              <a:rPr lang="en-IN" smtClean="0"/>
              <a:t>‹#›</a:t>
            </a:fld>
            <a:endParaRPr lang="en-IN"/>
          </a:p>
        </p:txBody>
      </p:sp>
    </p:spTree>
    <p:extLst>
      <p:ext uri="{BB962C8B-B14F-4D97-AF65-F5344CB8AC3E}">
        <p14:creationId xmlns:p14="http://schemas.microsoft.com/office/powerpoint/2010/main" val="3702030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3DA45-E5BF-D949-230A-4E2BC4D2BD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87C448EA-DAA9-772A-C50C-AE443C834B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53A304E1-9E59-9787-9557-554405A657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7D9998-EF37-33EF-3614-58F4F3CCBEFE}"/>
              </a:ext>
            </a:extLst>
          </p:cNvPr>
          <p:cNvSpPr>
            <a:spLocks noGrp="1"/>
          </p:cNvSpPr>
          <p:nvPr>
            <p:ph type="dt" sz="half" idx="10"/>
          </p:nvPr>
        </p:nvSpPr>
        <p:spPr/>
        <p:txBody>
          <a:bodyPr/>
          <a:lstStyle/>
          <a:p>
            <a:fld id="{36E5E4AC-76A3-464A-B451-65D6DE49821D}" type="datetimeFigureOut">
              <a:rPr lang="en-IN" smtClean="0"/>
              <a:t>15-10-2026</a:t>
            </a:fld>
            <a:endParaRPr lang="en-IN"/>
          </a:p>
        </p:txBody>
      </p:sp>
      <p:sp>
        <p:nvSpPr>
          <p:cNvPr id="6" name="Footer Placeholder 5">
            <a:extLst>
              <a:ext uri="{FF2B5EF4-FFF2-40B4-BE49-F238E27FC236}">
                <a16:creationId xmlns:a16="http://schemas.microsoft.com/office/drawing/2014/main" id="{BCC7EAD2-E022-7E1A-5CB1-135E73D11BA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4ED39CC-C051-3A0F-9706-7B5F818A22F8}"/>
              </a:ext>
            </a:extLst>
          </p:cNvPr>
          <p:cNvSpPr>
            <a:spLocks noGrp="1"/>
          </p:cNvSpPr>
          <p:nvPr>
            <p:ph type="sldNum" sz="quarter" idx="12"/>
          </p:nvPr>
        </p:nvSpPr>
        <p:spPr/>
        <p:txBody>
          <a:bodyPr/>
          <a:lstStyle/>
          <a:p>
            <a:fld id="{B6F5C373-976A-4600-B34E-DD56B55149FC}" type="slidenum">
              <a:rPr lang="en-IN" smtClean="0"/>
              <a:t>‹#›</a:t>
            </a:fld>
            <a:endParaRPr lang="en-IN"/>
          </a:p>
        </p:txBody>
      </p:sp>
    </p:spTree>
    <p:extLst>
      <p:ext uri="{BB962C8B-B14F-4D97-AF65-F5344CB8AC3E}">
        <p14:creationId xmlns:p14="http://schemas.microsoft.com/office/powerpoint/2010/main" val="2500278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16C1D-BB41-3F57-7D1E-7AB56E4436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A8EFCD6-48E8-97B4-C69C-6CE8F5EB3B0D}"/>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26423A54-3E87-BB70-3936-BCC195D8FB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7F7B64-8B22-A9FA-4D02-E2A6CFA308EF}"/>
              </a:ext>
            </a:extLst>
          </p:cNvPr>
          <p:cNvSpPr>
            <a:spLocks noGrp="1"/>
          </p:cNvSpPr>
          <p:nvPr>
            <p:ph type="dt" sz="half" idx="10"/>
          </p:nvPr>
        </p:nvSpPr>
        <p:spPr/>
        <p:txBody>
          <a:bodyPr/>
          <a:lstStyle/>
          <a:p>
            <a:fld id="{36E5E4AC-76A3-464A-B451-65D6DE49821D}" type="datetimeFigureOut">
              <a:rPr lang="en-IN" smtClean="0"/>
              <a:t>15-10-2026</a:t>
            </a:fld>
            <a:endParaRPr lang="en-IN"/>
          </a:p>
        </p:txBody>
      </p:sp>
      <p:sp>
        <p:nvSpPr>
          <p:cNvPr id="6" name="Footer Placeholder 5">
            <a:extLst>
              <a:ext uri="{FF2B5EF4-FFF2-40B4-BE49-F238E27FC236}">
                <a16:creationId xmlns:a16="http://schemas.microsoft.com/office/drawing/2014/main" id="{063CE954-EFA4-2D02-F706-901711C716E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0FF69B-1489-E55E-D552-F2F87ED7F6BE}"/>
              </a:ext>
            </a:extLst>
          </p:cNvPr>
          <p:cNvSpPr>
            <a:spLocks noGrp="1"/>
          </p:cNvSpPr>
          <p:nvPr>
            <p:ph type="sldNum" sz="quarter" idx="12"/>
          </p:nvPr>
        </p:nvSpPr>
        <p:spPr/>
        <p:txBody>
          <a:bodyPr/>
          <a:lstStyle/>
          <a:p>
            <a:fld id="{B6F5C373-976A-4600-B34E-DD56B55149FC}" type="slidenum">
              <a:rPr lang="en-IN" smtClean="0"/>
              <a:t>‹#›</a:t>
            </a:fld>
            <a:endParaRPr lang="en-IN"/>
          </a:p>
        </p:txBody>
      </p:sp>
    </p:spTree>
    <p:extLst>
      <p:ext uri="{BB962C8B-B14F-4D97-AF65-F5344CB8AC3E}">
        <p14:creationId xmlns:p14="http://schemas.microsoft.com/office/powerpoint/2010/main" val="4010314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FC940-3953-A5D3-1198-6FE5DDDD655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245E3CE-A98A-9EC2-E73E-73657F6B194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A81064B-959D-DB95-B5DD-B35F0435DBB7}"/>
              </a:ext>
            </a:extLst>
          </p:cNvPr>
          <p:cNvSpPr>
            <a:spLocks noGrp="1"/>
          </p:cNvSpPr>
          <p:nvPr>
            <p:ph type="dt" sz="half" idx="10"/>
          </p:nvPr>
        </p:nvSpPr>
        <p:spPr/>
        <p:txBody>
          <a:bodyPr/>
          <a:lstStyle/>
          <a:p>
            <a:fld id="{36E5E4AC-76A3-464A-B451-65D6DE49821D}" type="datetimeFigureOut">
              <a:rPr lang="en-IN" smtClean="0"/>
              <a:t>15-10-2026</a:t>
            </a:fld>
            <a:endParaRPr lang="en-IN"/>
          </a:p>
        </p:txBody>
      </p:sp>
      <p:sp>
        <p:nvSpPr>
          <p:cNvPr id="5" name="Footer Placeholder 4">
            <a:extLst>
              <a:ext uri="{FF2B5EF4-FFF2-40B4-BE49-F238E27FC236}">
                <a16:creationId xmlns:a16="http://schemas.microsoft.com/office/drawing/2014/main" id="{BCFBA030-0836-A067-2C83-475F9D575E9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069157B-4F43-3135-9B7E-03C05B0CB04E}"/>
              </a:ext>
            </a:extLst>
          </p:cNvPr>
          <p:cNvSpPr>
            <a:spLocks noGrp="1"/>
          </p:cNvSpPr>
          <p:nvPr>
            <p:ph type="sldNum" sz="quarter" idx="12"/>
          </p:nvPr>
        </p:nvSpPr>
        <p:spPr/>
        <p:txBody>
          <a:bodyPr/>
          <a:lstStyle/>
          <a:p>
            <a:fld id="{B6F5C373-976A-4600-B34E-DD56B55149FC}" type="slidenum">
              <a:rPr lang="en-IN" smtClean="0"/>
              <a:t>‹#›</a:t>
            </a:fld>
            <a:endParaRPr lang="en-IN"/>
          </a:p>
        </p:txBody>
      </p:sp>
    </p:spTree>
    <p:extLst>
      <p:ext uri="{BB962C8B-B14F-4D97-AF65-F5344CB8AC3E}">
        <p14:creationId xmlns:p14="http://schemas.microsoft.com/office/powerpoint/2010/main" val="104321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58CE28-B725-6521-41A1-C4D299FBF42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A5EE435B-BE35-01E2-6FB0-94D73F507D3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82787FD-79FB-F8A3-DA48-407B0057E694}"/>
              </a:ext>
            </a:extLst>
          </p:cNvPr>
          <p:cNvSpPr>
            <a:spLocks noGrp="1"/>
          </p:cNvSpPr>
          <p:nvPr>
            <p:ph type="dt" sz="half" idx="10"/>
          </p:nvPr>
        </p:nvSpPr>
        <p:spPr/>
        <p:txBody>
          <a:bodyPr/>
          <a:lstStyle/>
          <a:p>
            <a:fld id="{36E5E4AC-76A3-464A-B451-65D6DE49821D}" type="datetimeFigureOut">
              <a:rPr lang="en-IN" smtClean="0"/>
              <a:t>15-10-2026</a:t>
            </a:fld>
            <a:endParaRPr lang="en-IN"/>
          </a:p>
        </p:txBody>
      </p:sp>
      <p:sp>
        <p:nvSpPr>
          <p:cNvPr id="5" name="Footer Placeholder 4">
            <a:extLst>
              <a:ext uri="{FF2B5EF4-FFF2-40B4-BE49-F238E27FC236}">
                <a16:creationId xmlns:a16="http://schemas.microsoft.com/office/drawing/2014/main" id="{7F37F6EE-CB7A-A73B-2446-22245BA9CD1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08D0552-60A2-859D-0F49-CDC66D410360}"/>
              </a:ext>
            </a:extLst>
          </p:cNvPr>
          <p:cNvSpPr>
            <a:spLocks noGrp="1"/>
          </p:cNvSpPr>
          <p:nvPr>
            <p:ph type="sldNum" sz="quarter" idx="12"/>
          </p:nvPr>
        </p:nvSpPr>
        <p:spPr/>
        <p:txBody>
          <a:bodyPr/>
          <a:lstStyle/>
          <a:p>
            <a:fld id="{B6F5C373-976A-4600-B34E-DD56B55149FC}" type="slidenum">
              <a:rPr lang="en-IN" smtClean="0"/>
              <a:t>‹#›</a:t>
            </a:fld>
            <a:endParaRPr lang="en-IN"/>
          </a:p>
        </p:txBody>
      </p:sp>
    </p:spTree>
    <p:extLst>
      <p:ext uri="{BB962C8B-B14F-4D97-AF65-F5344CB8AC3E}">
        <p14:creationId xmlns:p14="http://schemas.microsoft.com/office/powerpoint/2010/main" val="1139988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20FE1DA-1C43-C7BA-EF7A-267692966E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0B5EA23-C231-EEF8-4403-B01F4F865C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DA98662-5ED2-C4B7-B536-8731B8DB45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E5E4AC-76A3-464A-B451-65D6DE49821D}" type="datetimeFigureOut">
              <a:rPr lang="en-IN" smtClean="0"/>
              <a:t>15-10-2026</a:t>
            </a:fld>
            <a:endParaRPr lang="en-IN"/>
          </a:p>
        </p:txBody>
      </p:sp>
      <p:sp>
        <p:nvSpPr>
          <p:cNvPr id="5" name="Footer Placeholder 4">
            <a:extLst>
              <a:ext uri="{FF2B5EF4-FFF2-40B4-BE49-F238E27FC236}">
                <a16:creationId xmlns:a16="http://schemas.microsoft.com/office/drawing/2014/main" id="{C9432CEE-56FB-A8A4-FC31-552BB86068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EC323DE9-D2AF-4341-6CA1-816615DC7F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5C373-976A-4600-B34E-DD56B55149FC}" type="slidenum">
              <a:rPr lang="en-IN" smtClean="0"/>
              <a:t>‹#›</a:t>
            </a:fld>
            <a:endParaRPr lang="en-IN"/>
          </a:p>
        </p:txBody>
      </p:sp>
    </p:spTree>
    <p:extLst>
      <p:ext uri="{BB962C8B-B14F-4D97-AF65-F5344CB8AC3E}">
        <p14:creationId xmlns:p14="http://schemas.microsoft.com/office/powerpoint/2010/main" val="30523609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6.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customXml" Target="../ink/ink3.xml"/></Relationships>
</file>

<file path=ppt/slides/_rels/slide10.xml.rels><?xml version="1.0" encoding="UTF-8" standalone="yes"?>
<Relationships xmlns="http://schemas.openxmlformats.org/package/2006/relationships"><Relationship Id="rId3" Type="http://schemas.openxmlformats.org/officeDocument/2006/relationships/customXml" Target="../ink/ink4.xml"/><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11.xml.rels><?xml version="1.0" encoding="UTF-8" standalone="yes"?>
<Relationships xmlns="http://schemas.openxmlformats.org/package/2006/relationships"><Relationship Id="rId3" Type="http://schemas.openxmlformats.org/officeDocument/2006/relationships/customXml" Target="../ink/ink5.xml"/><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12.xml.rels><?xml version="1.0" encoding="UTF-8" standalone="yes"?>
<Relationships xmlns="http://schemas.openxmlformats.org/package/2006/relationships"><Relationship Id="rId3" Type="http://schemas.openxmlformats.org/officeDocument/2006/relationships/customXml" Target="../ink/ink6.xml"/><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1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customXml" Target="../ink/ink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customXml" Target="../ink/ink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customXml" Target="../ink/ink9.xml"/><Relationship Id="rId1" Type="http://schemas.openxmlformats.org/officeDocument/2006/relationships/slideLayout" Target="../slideLayouts/slideLayout2.xml"/><Relationship Id="rId5" Type="http://schemas.openxmlformats.org/officeDocument/2006/relationships/image" Target="../media/image83.png"/><Relationship Id="rId4" Type="http://schemas.openxmlformats.org/officeDocument/2006/relationships/customXml" Target="../ink/ink10.xml"/></Relationships>
</file>

<file path=ppt/slides/_rels/slide16.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customXml" Target="../ink/ink11.xml"/><Relationship Id="rId7" Type="http://schemas.openxmlformats.org/officeDocument/2006/relationships/customXml" Target="../ink/ink13.xml"/><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customXml" Target="../ink/ink12.xml"/><Relationship Id="rId4" Type="http://schemas.openxmlformats.org/officeDocument/2006/relationships/image" Target="../media/image830.png"/></Relationships>
</file>

<file path=ppt/slides/_rels/slide1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ustomXml" Target="../ink/ink14.xml"/><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860.png"/></Relationships>
</file>

<file path=ppt/slides/_rels/slide19.xml.rels><?xml version="1.0" encoding="UTF-8" standalone="yes"?>
<Relationships xmlns="http://schemas.openxmlformats.org/package/2006/relationships"><Relationship Id="rId3" Type="http://schemas.openxmlformats.org/officeDocument/2006/relationships/customXml" Target="../ink/ink15.xml"/><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91.png"/><Relationship Id="rId5" Type="http://schemas.openxmlformats.org/officeDocument/2006/relationships/customXml" Target="../ink/ink16.xml"/><Relationship Id="rId4" Type="http://schemas.openxmlformats.org/officeDocument/2006/relationships/image" Target="../media/image880.png"/></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ustomXml" Target="../ink/ink17.xml"/><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9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ustomXml" Target="../ink/ink18.xml"/><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93.png"/></Relationships>
</file>

<file path=ppt/slides/_rels/slide24.xml.rels><?xml version="1.0" encoding="UTF-8" standalone="yes"?>
<Relationships xmlns="http://schemas.openxmlformats.org/package/2006/relationships"><Relationship Id="rId8" Type="http://schemas.openxmlformats.org/officeDocument/2006/relationships/customXml" Target="../ink/ink22.xml"/><Relationship Id="rId3" Type="http://schemas.openxmlformats.org/officeDocument/2006/relationships/image" Target="../media/image94.png"/><Relationship Id="rId7" Type="http://schemas.openxmlformats.org/officeDocument/2006/relationships/image" Target="../media/image96.png"/><Relationship Id="rId2" Type="http://schemas.openxmlformats.org/officeDocument/2006/relationships/customXml" Target="../ink/ink19.xml"/><Relationship Id="rId1" Type="http://schemas.openxmlformats.org/officeDocument/2006/relationships/slideLayout" Target="../slideLayouts/slideLayout2.xml"/><Relationship Id="rId6" Type="http://schemas.openxmlformats.org/officeDocument/2006/relationships/customXml" Target="../ink/ink21.xml"/><Relationship Id="rId5" Type="http://schemas.openxmlformats.org/officeDocument/2006/relationships/image" Target="../media/image95.png"/><Relationship Id="rId4" Type="http://schemas.openxmlformats.org/officeDocument/2006/relationships/customXml" Target="../ink/ink20.xml"/><Relationship Id="rId9" Type="http://schemas.openxmlformats.org/officeDocument/2006/relationships/image" Target="../media/image9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100.png"/><Relationship Id="rId4" Type="http://schemas.openxmlformats.org/officeDocument/2006/relationships/customXml" Target="../ink/ink23.xml"/></Relationships>
</file>

<file path=ppt/slides/_rels/slide28.xml.rels><?xml version="1.0" encoding="UTF-8" standalone="yes"?>
<Relationships xmlns="http://schemas.openxmlformats.org/package/2006/relationships"><Relationship Id="rId3" Type="http://schemas.openxmlformats.org/officeDocument/2006/relationships/customXml" Target="../ink/ink24.xml"/><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99.png"/></Relationships>
</file>

<file path=ppt/slides/_rels/slide29.xml.rels><?xml version="1.0" encoding="UTF-8" standalone="yes"?>
<Relationships xmlns="http://schemas.openxmlformats.org/package/2006/relationships"><Relationship Id="rId3" Type="http://schemas.openxmlformats.org/officeDocument/2006/relationships/customXml" Target="../ink/ink25.xml"/><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101.png"/></Relationships>
</file>

<file path=ppt/slides/_rels/slide30.xml.rels><?xml version="1.0" encoding="UTF-8" standalone="yes"?>
<Relationships xmlns="http://schemas.openxmlformats.org/package/2006/relationships"><Relationship Id="rId3" Type="http://schemas.openxmlformats.org/officeDocument/2006/relationships/customXml" Target="../ink/ink26.xml"/><Relationship Id="rId2" Type="http://schemas.openxmlformats.org/officeDocument/2006/relationships/image" Target="../media/image19.emf"/><Relationship Id="rId1" Type="http://schemas.openxmlformats.org/officeDocument/2006/relationships/slideLayout" Target="../slideLayouts/slideLayout2.xml"/><Relationship Id="rId4" Type="http://schemas.openxmlformats.org/officeDocument/2006/relationships/image" Target="../media/image103.png"/></Relationships>
</file>

<file path=ppt/slides/_rels/slide3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customXml" Target="../ink/ink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ustomXml" Target="../ink/ink28.xml"/><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106.png"/><Relationship Id="rId5" Type="http://schemas.openxmlformats.org/officeDocument/2006/relationships/customXml" Target="../ink/ink29.xml"/><Relationship Id="rId4" Type="http://schemas.openxmlformats.org/officeDocument/2006/relationships/image" Target="../media/image1040.png"/></Relationships>
</file>

<file path=ppt/slides/_rels/slide33.xml.rels><?xml version="1.0" encoding="UTF-8" standalone="yes"?>
<Relationships xmlns="http://schemas.openxmlformats.org/package/2006/relationships"><Relationship Id="rId3" Type="http://schemas.openxmlformats.org/officeDocument/2006/relationships/customXml" Target="../ink/ink30.xml"/><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10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customXml" Target="../ink/ink31.xml"/><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105.png"/></Relationships>
</file>

<file path=ppt/slides/_rels/slide37.xml.rels><?xml version="1.0" encoding="UTF-8" standalone="yes"?>
<Relationships xmlns="http://schemas.openxmlformats.org/package/2006/relationships"><Relationship Id="rId3" Type="http://schemas.openxmlformats.org/officeDocument/2006/relationships/customXml" Target="../ink/ink32.xml"/><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107.png"/></Relationships>
</file>

<file path=ppt/slides/_rels/slide3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customXml" Target="../ink/ink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customXml" Target="../ink/ink34.xml"/><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111.png"/></Relationships>
</file>

<file path=ppt/slides/_rels/slide40.xml.rels><?xml version="1.0" encoding="UTF-8" standalone="yes"?>
<Relationships xmlns="http://schemas.openxmlformats.org/package/2006/relationships"><Relationship Id="rId3" Type="http://schemas.openxmlformats.org/officeDocument/2006/relationships/customXml" Target="../ink/ink35.xml"/><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114.png"/></Relationships>
</file>

<file path=ppt/slides/_rels/slide41.xml.rels><?xml version="1.0" encoding="UTF-8" standalone="yes"?>
<Relationships xmlns="http://schemas.openxmlformats.org/package/2006/relationships"><Relationship Id="rId3" Type="http://schemas.openxmlformats.org/officeDocument/2006/relationships/customXml" Target="../ink/ink36.xml"/><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115.png"/></Relationships>
</file>

<file path=ppt/slides/_rels/slide42.xml.rels><?xml version="1.0" encoding="UTF-8" standalone="yes"?>
<Relationships xmlns="http://schemas.openxmlformats.org/package/2006/relationships"><Relationship Id="rId3" Type="http://schemas.openxmlformats.org/officeDocument/2006/relationships/customXml" Target="../ink/ink37.xml"/><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116.png"/></Relationships>
</file>

<file path=ppt/slides/_rels/slide43.xml.rels><?xml version="1.0" encoding="UTF-8" standalone="yes"?>
<Relationships xmlns="http://schemas.openxmlformats.org/package/2006/relationships"><Relationship Id="rId3" Type="http://schemas.openxmlformats.org/officeDocument/2006/relationships/customXml" Target="../ink/ink38.xml"/><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1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24D33-F634-E633-958D-12C0071D04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F4A8EF-492D-386A-AF21-14EFE51E759C}"/>
              </a:ext>
            </a:extLst>
          </p:cNvPr>
          <p:cNvSpPr>
            <a:spLocks noGrp="1"/>
          </p:cNvSpPr>
          <p:nvPr>
            <p:ph type="ctrTitle"/>
          </p:nvPr>
        </p:nvSpPr>
        <p:spPr/>
        <p:txBody>
          <a:bodyPr/>
          <a:lstStyle/>
          <a:p>
            <a:r>
              <a:rPr lang="en-IN" dirty="0"/>
              <a:t>Virtual Memory</a:t>
            </a:r>
          </a:p>
        </p:txBody>
      </p:sp>
    </p:spTree>
    <p:extLst>
      <p:ext uri="{BB962C8B-B14F-4D97-AF65-F5344CB8AC3E}">
        <p14:creationId xmlns:p14="http://schemas.microsoft.com/office/powerpoint/2010/main" val="3683879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A323D-A698-2122-E3C9-AFC4AB2F4353}"/>
              </a:ext>
            </a:extLst>
          </p:cNvPr>
          <p:cNvSpPr>
            <a:spLocks noGrp="1"/>
          </p:cNvSpPr>
          <p:nvPr>
            <p:ph type="title"/>
          </p:nvPr>
        </p:nvSpPr>
        <p:spPr>
          <a:xfrm>
            <a:off x="838200" y="365125"/>
            <a:ext cx="10515600" cy="569595"/>
          </a:xfrm>
        </p:spPr>
        <p:txBody>
          <a:bodyPr>
            <a:normAutofit fontScale="90000"/>
          </a:bodyPr>
          <a:lstStyle/>
          <a:p>
            <a:r>
              <a:rPr lang="en-IN" sz="3600" b="1" dirty="0">
                <a:solidFill>
                  <a:srgbClr val="C00000"/>
                </a:solidFill>
                <a:latin typeface="Times New Roman" panose="02020603050405020304" pitchFamily="18" charset="0"/>
                <a:cs typeface="Times New Roman" panose="02020603050405020304" pitchFamily="18" charset="0"/>
              </a:rPr>
              <a:t>Background</a:t>
            </a:r>
          </a:p>
        </p:txBody>
      </p:sp>
      <p:sp>
        <p:nvSpPr>
          <p:cNvPr id="3" name="Content Placeholder 2">
            <a:extLst>
              <a:ext uri="{FF2B5EF4-FFF2-40B4-BE49-F238E27FC236}">
                <a16:creationId xmlns:a16="http://schemas.microsoft.com/office/drawing/2014/main" id="{431FD684-997B-FE1F-E3D3-81FC533510E7}"/>
              </a:ext>
            </a:extLst>
          </p:cNvPr>
          <p:cNvSpPr>
            <a:spLocks noGrp="1"/>
          </p:cNvSpPr>
          <p:nvPr>
            <p:ph idx="1"/>
          </p:nvPr>
        </p:nvSpPr>
        <p:spPr>
          <a:xfrm>
            <a:off x="838200" y="1124585"/>
            <a:ext cx="10515600" cy="4351338"/>
          </a:xfrm>
        </p:spPr>
        <p:txBody>
          <a:bodyPr>
            <a:normAutofit/>
          </a:bodyPr>
          <a:lstStyle/>
          <a:p>
            <a:r>
              <a:rPr lang="en-US" altLang="en-US" sz="2400" dirty="0">
                <a:latin typeface="Times New Roman" panose="02020603050405020304" pitchFamily="18" charset="0"/>
                <a:cs typeface="Times New Roman" panose="02020603050405020304" pitchFamily="18" charset="0"/>
              </a:rPr>
              <a:t>Code needs to be in memory to execute, but entire program rarely used</a:t>
            </a:r>
          </a:p>
          <a:p>
            <a:pPr lvl="1"/>
            <a:r>
              <a:rPr lang="en-US" altLang="en-US" dirty="0">
                <a:latin typeface="Times New Roman" panose="02020603050405020304" pitchFamily="18" charset="0"/>
                <a:cs typeface="Times New Roman" panose="02020603050405020304" pitchFamily="18" charset="0"/>
              </a:rPr>
              <a:t>Error code, unusual routines, large data structures</a:t>
            </a:r>
          </a:p>
          <a:p>
            <a:r>
              <a:rPr lang="en-US" altLang="en-US" sz="2400" dirty="0">
                <a:latin typeface="Times New Roman" panose="02020603050405020304" pitchFamily="18" charset="0"/>
                <a:cs typeface="Times New Roman" panose="02020603050405020304" pitchFamily="18" charset="0"/>
              </a:rPr>
              <a:t>Entire program code not needed at same time.</a:t>
            </a:r>
          </a:p>
          <a:p>
            <a:r>
              <a:rPr lang="en-US" altLang="en-US" sz="2400" dirty="0">
                <a:latin typeface="Times New Roman" panose="02020603050405020304" pitchFamily="18" charset="0"/>
                <a:cs typeface="Times New Roman" panose="02020603050405020304" pitchFamily="18" charset="0"/>
              </a:rPr>
              <a:t>Consider ability to execute partially-loaded program</a:t>
            </a:r>
          </a:p>
          <a:p>
            <a:pPr lvl="1"/>
            <a:r>
              <a:rPr lang="en-US" altLang="en-US" dirty="0">
                <a:latin typeface="Times New Roman" panose="02020603050405020304" pitchFamily="18" charset="0"/>
                <a:cs typeface="Times New Roman" panose="02020603050405020304" pitchFamily="18" charset="0"/>
              </a:rPr>
              <a:t>Program no longer constrained by limits of physical memory</a:t>
            </a:r>
          </a:p>
          <a:p>
            <a:pPr lvl="1"/>
            <a:r>
              <a:rPr lang="en-US" altLang="en-US" dirty="0">
                <a:latin typeface="Times New Roman" panose="02020603050405020304" pitchFamily="18" charset="0"/>
                <a:cs typeface="Times New Roman" panose="02020603050405020304" pitchFamily="18" charset="0"/>
              </a:rPr>
              <a:t>Each program takes less memory while running -&gt; more programs run at the same time</a:t>
            </a:r>
          </a:p>
          <a:p>
            <a:pPr lvl="2"/>
            <a:r>
              <a:rPr lang="en-US" altLang="en-US" sz="2400" dirty="0">
                <a:latin typeface="Times New Roman" panose="02020603050405020304" pitchFamily="18" charset="0"/>
                <a:cs typeface="Times New Roman" panose="02020603050405020304" pitchFamily="18" charset="0"/>
              </a:rPr>
              <a:t>Increased CPU utilization and throughput with no increase in response time or turnaround time</a:t>
            </a:r>
          </a:p>
          <a:p>
            <a:pPr lvl="1"/>
            <a:r>
              <a:rPr lang="en-US" altLang="en-US" dirty="0">
                <a:latin typeface="Times New Roman" panose="02020603050405020304" pitchFamily="18" charset="0"/>
                <a:cs typeface="Times New Roman" panose="02020603050405020304" pitchFamily="18" charset="0"/>
              </a:rPr>
              <a:t>Less I/O needed to load or swap programs into memory -&gt; each user program runs faster</a:t>
            </a:r>
          </a:p>
          <a:p>
            <a:endParaRPr lang="en-US" altLang="en-US" sz="2400" dirty="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9159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BD8A388-8E27-4EE5-81A8-60463D778F0D}"/>
              </a:ext>
            </a:extLst>
          </p:cNvPr>
          <p:cNvSpPr>
            <a:spLocks noGrp="1" noChangeArrowheads="1"/>
          </p:cNvSpPr>
          <p:nvPr/>
        </p:nvSpPr>
        <p:spPr bwMode="auto">
          <a:xfrm>
            <a:off x="650240" y="107237"/>
            <a:ext cx="82296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dirty="0">
                <a:solidFill>
                  <a:srgbClr val="C00000"/>
                </a:solidFill>
                <a:latin typeface="Times New Roman" panose="02020603050405020304" pitchFamily="18" charset="0"/>
                <a:cs typeface="Times New Roman" panose="02020603050405020304" pitchFamily="18" charset="0"/>
              </a:rPr>
              <a:t>Virtual memory </a:t>
            </a:r>
          </a:p>
        </p:txBody>
      </p:sp>
      <p:sp>
        <p:nvSpPr>
          <p:cNvPr id="5" name="Rectangle 4">
            <a:extLst>
              <a:ext uri="{FF2B5EF4-FFF2-40B4-BE49-F238E27FC236}">
                <a16:creationId xmlns:a16="http://schemas.microsoft.com/office/drawing/2014/main" id="{C522901F-947A-433D-9A89-77363C3CEF9D}"/>
              </a:ext>
            </a:extLst>
          </p:cNvPr>
          <p:cNvSpPr>
            <a:spLocks noGrp="1" noChangeArrowheads="1"/>
          </p:cNvSpPr>
          <p:nvPr/>
        </p:nvSpPr>
        <p:spPr bwMode="auto">
          <a:xfrm>
            <a:off x="817776" y="677304"/>
            <a:ext cx="10937344" cy="293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200" b="1" dirty="0">
                <a:solidFill>
                  <a:srgbClr val="006699"/>
                </a:solidFill>
                <a:latin typeface="Times New Roman" panose="02020603050405020304" pitchFamily="18" charset="0"/>
                <a:cs typeface="Times New Roman" panose="02020603050405020304" pitchFamily="18" charset="0"/>
              </a:rPr>
              <a:t>Virtual memory </a:t>
            </a:r>
            <a:r>
              <a:rPr lang="en-US" altLang="en-US" sz="2200" dirty="0">
                <a:latin typeface="Times New Roman" panose="02020603050405020304" pitchFamily="18" charset="0"/>
                <a:cs typeface="Times New Roman" panose="02020603050405020304" pitchFamily="18" charset="0"/>
              </a:rPr>
              <a:t>– separation of user logical memory from physical memory</a:t>
            </a:r>
          </a:p>
          <a:p>
            <a:pPr lvl="1"/>
            <a:r>
              <a:rPr lang="en-US" altLang="en-US" sz="2200" dirty="0">
                <a:latin typeface="Times New Roman" panose="02020603050405020304" pitchFamily="18" charset="0"/>
                <a:cs typeface="Times New Roman" panose="02020603050405020304" pitchFamily="18" charset="0"/>
              </a:rPr>
              <a:t>Only part of the program needs to be in memory for execution</a:t>
            </a:r>
          </a:p>
          <a:p>
            <a:pPr lvl="1"/>
            <a:r>
              <a:rPr lang="en-US" altLang="en-US" sz="2200" dirty="0">
                <a:latin typeface="Times New Roman" panose="02020603050405020304" pitchFamily="18" charset="0"/>
                <a:cs typeface="Times New Roman" panose="02020603050405020304" pitchFamily="18" charset="0"/>
              </a:rPr>
              <a:t>Logical address space can therefore be much larger than physical address space</a:t>
            </a:r>
          </a:p>
          <a:p>
            <a:pPr lvl="1"/>
            <a:r>
              <a:rPr lang="en-US" altLang="en-US" sz="2200" dirty="0">
                <a:latin typeface="Times New Roman" panose="02020603050405020304" pitchFamily="18" charset="0"/>
                <a:cs typeface="Times New Roman" panose="02020603050405020304" pitchFamily="18" charset="0"/>
              </a:rPr>
              <a:t>Allows address spaces to be shared by several processes</a:t>
            </a:r>
          </a:p>
          <a:p>
            <a:pPr lvl="1"/>
            <a:r>
              <a:rPr lang="en-US" altLang="en-US" sz="2200" dirty="0">
                <a:latin typeface="Times New Roman" panose="02020603050405020304" pitchFamily="18" charset="0"/>
                <a:cs typeface="Times New Roman" panose="02020603050405020304" pitchFamily="18" charset="0"/>
              </a:rPr>
              <a:t>Allows for more efficient process creation</a:t>
            </a:r>
          </a:p>
          <a:p>
            <a:pPr lvl="1"/>
            <a:r>
              <a:rPr lang="en-US" altLang="en-US" sz="2200" dirty="0">
                <a:latin typeface="Times New Roman" panose="02020603050405020304" pitchFamily="18" charset="0"/>
                <a:cs typeface="Times New Roman" panose="02020603050405020304" pitchFamily="18" charset="0"/>
              </a:rPr>
              <a:t>More programs running concurrently</a:t>
            </a:r>
          </a:p>
          <a:p>
            <a:pPr lvl="1"/>
            <a:r>
              <a:rPr lang="en-US" altLang="en-US" sz="2200" dirty="0">
                <a:latin typeface="Times New Roman" panose="02020603050405020304" pitchFamily="18" charset="0"/>
                <a:cs typeface="Times New Roman" panose="02020603050405020304" pitchFamily="18" charset="0"/>
              </a:rPr>
              <a:t>Less I/O needed to load or swap processes</a:t>
            </a:r>
          </a:p>
          <a:p>
            <a:endParaRPr lang="en-US" altLang="en-US" sz="2200" dirty="0">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1EAA72FA-32BB-4333-A973-F0773984BC5A}"/>
              </a:ext>
            </a:extLst>
          </p:cNvPr>
          <p:cNvSpPr>
            <a:spLocks noGrp="1" noChangeArrowheads="1"/>
          </p:cNvSpPr>
          <p:nvPr/>
        </p:nvSpPr>
        <p:spPr bwMode="auto">
          <a:xfrm>
            <a:off x="787296" y="3846671"/>
            <a:ext cx="10368384" cy="2747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000" b="1" dirty="0">
                <a:solidFill>
                  <a:srgbClr val="006699"/>
                </a:solidFill>
                <a:latin typeface="Times New Roman" panose="02020603050405020304" pitchFamily="18" charset="0"/>
                <a:cs typeface="Times New Roman" panose="02020603050405020304" pitchFamily="18" charset="0"/>
              </a:rPr>
              <a:t>Virtual address space</a:t>
            </a:r>
            <a:r>
              <a:rPr lang="en-US" altLang="en-US" sz="2000" dirty="0">
                <a:latin typeface="Times New Roman" panose="02020603050405020304" pitchFamily="18" charset="0"/>
                <a:cs typeface="Times New Roman" panose="02020603050405020304" pitchFamily="18" charset="0"/>
              </a:rPr>
              <a:t> – logical view of how process is stored in memory</a:t>
            </a:r>
          </a:p>
          <a:p>
            <a:pPr lvl="1"/>
            <a:r>
              <a:rPr lang="en-US" altLang="en-US" sz="2000" dirty="0">
                <a:latin typeface="Times New Roman" panose="02020603050405020304" pitchFamily="18" charset="0"/>
                <a:cs typeface="Times New Roman" panose="02020603050405020304" pitchFamily="18" charset="0"/>
              </a:rPr>
              <a:t>Usually start at address 0, contiguous addresses until end of space</a:t>
            </a:r>
          </a:p>
          <a:p>
            <a:pPr lvl="1"/>
            <a:r>
              <a:rPr lang="en-US" altLang="en-US" sz="2000" dirty="0">
                <a:latin typeface="Times New Roman" panose="02020603050405020304" pitchFamily="18" charset="0"/>
                <a:cs typeface="Times New Roman" panose="02020603050405020304" pitchFamily="18" charset="0"/>
              </a:rPr>
              <a:t>Meanwhile, physical memory organized in page frames</a:t>
            </a:r>
          </a:p>
          <a:p>
            <a:pPr lvl="1"/>
            <a:r>
              <a:rPr lang="en-US" altLang="en-US" sz="2000" dirty="0">
                <a:latin typeface="Times New Roman" panose="02020603050405020304" pitchFamily="18" charset="0"/>
                <a:cs typeface="Times New Roman" panose="02020603050405020304" pitchFamily="18" charset="0"/>
              </a:rPr>
              <a:t>MMU must map logical to physical</a:t>
            </a:r>
          </a:p>
          <a:p>
            <a:r>
              <a:rPr lang="en-US" altLang="en-US" sz="2000" dirty="0">
                <a:latin typeface="Times New Roman" panose="02020603050405020304" pitchFamily="18" charset="0"/>
                <a:cs typeface="Times New Roman" panose="02020603050405020304" pitchFamily="18" charset="0"/>
              </a:rPr>
              <a:t>Virtual memory can be implemented via:</a:t>
            </a:r>
          </a:p>
          <a:p>
            <a:pPr lvl="1"/>
            <a:r>
              <a:rPr lang="en-US" altLang="en-US" sz="2000" dirty="0">
                <a:latin typeface="Times New Roman" panose="02020603050405020304" pitchFamily="18" charset="0"/>
                <a:cs typeface="Times New Roman" panose="02020603050405020304" pitchFamily="18" charset="0"/>
              </a:rPr>
              <a:t>Demand paging </a:t>
            </a:r>
          </a:p>
          <a:p>
            <a:pPr lvl="1"/>
            <a:r>
              <a:rPr lang="en-US" altLang="en-US" sz="2000" dirty="0">
                <a:latin typeface="Times New Roman" panose="02020603050405020304" pitchFamily="18" charset="0"/>
                <a:cs typeface="Times New Roman" panose="02020603050405020304" pitchFamily="18" charset="0"/>
              </a:rPr>
              <a:t>Demand segmentation</a:t>
            </a:r>
          </a:p>
        </p:txBody>
      </p:sp>
    </p:spTree>
    <p:extLst>
      <p:ext uri="{BB962C8B-B14F-4D97-AF65-F5344CB8AC3E}">
        <p14:creationId xmlns:p14="http://schemas.microsoft.com/office/powerpoint/2010/main" val="339889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8334937-C42E-4E7B-B0E3-358B7E80837F}"/>
              </a:ext>
            </a:extLst>
          </p:cNvPr>
          <p:cNvSpPr>
            <a:spLocks noGrp="1" noChangeArrowheads="1"/>
          </p:cNvSpPr>
          <p:nvPr/>
        </p:nvSpPr>
        <p:spPr bwMode="auto">
          <a:xfrm>
            <a:off x="486531" y="166342"/>
            <a:ext cx="10247948"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dirty="0">
                <a:solidFill>
                  <a:srgbClr val="C00000"/>
                </a:solidFill>
                <a:latin typeface="Times New Roman" panose="02020603050405020304" pitchFamily="18" charset="0"/>
                <a:cs typeface="Times New Roman" panose="02020603050405020304" pitchFamily="18" charset="0"/>
              </a:rPr>
              <a:t>Virtual Memory That is Larger Than Physical Memory</a:t>
            </a:r>
          </a:p>
        </p:txBody>
      </p:sp>
      <p:pic>
        <p:nvPicPr>
          <p:cNvPr id="5" name="Picture 4">
            <a:extLst>
              <a:ext uri="{FF2B5EF4-FFF2-40B4-BE49-F238E27FC236}">
                <a16:creationId xmlns:a16="http://schemas.microsoft.com/office/drawing/2014/main" id="{75959D58-FD0D-4362-987B-001456C2BA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7521" y="986377"/>
            <a:ext cx="6592692" cy="5227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636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06DF40-C8BE-4D63-864C-842E26CBB173}"/>
              </a:ext>
            </a:extLst>
          </p:cNvPr>
          <p:cNvSpPr>
            <a:spLocks noGrp="1" noChangeArrowheads="1"/>
          </p:cNvSpPr>
          <p:nvPr/>
        </p:nvSpPr>
        <p:spPr bwMode="auto">
          <a:xfrm>
            <a:off x="435451" y="220291"/>
            <a:ext cx="82296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dirty="0">
                <a:solidFill>
                  <a:srgbClr val="C00000"/>
                </a:solidFill>
                <a:latin typeface="Times New Roman" panose="02020603050405020304" pitchFamily="18" charset="0"/>
                <a:cs typeface="Times New Roman" panose="02020603050405020304" pitchFamily="18" charset="0"/>
              </a:rPr>
              <a:t>Demand Paging</a:t>
            </a:r>
          </a:p>
        </p:txBody>
      </p:sp>
      <p:sp>
        <p:nvSpPr>
          <p:cNvPr id="8" name="TextBox 7">
            <a:extLst>
              <a:ext uri="{FF2B5EF4-FFF2-40B4-BE49-F238E27FC236}">
                <a16:creationId xmlns:a16="http://schemas.microsoft.com/office/drawing/2014/main" id="{291698C2-10D3-F612-34B7-7ACC15A4277E}"/>
              </a:ext>
            </a:extLst>
          </p:cNvPr>
          <p:cNvSpPr txBox="1"/>
          <p:nvPr/>
        </p:nvSpPr>
        <p:spPr>
          <a:xfrm>
            <a:off x="435451" y="4356827"/>
            <a:ext cx="6096000" cy="1006429"/>
          </a:xfrm>
          <a:prstGeom prst="rect">
            <a:avLst/>
          </a:prstGeom>
          <a:noFill/>
        </p:spPr>
        <p:txBody>
          <a:bodyPr wrap="square">
            <a:spAutoFit/>
          </a:bodyPr>
          <a:lstStyle/>
          <a:p>
            <a:pPr marL="342900" indent="-342900">
              <a:lnSpc>
                <a:spcPct val="90000"/>
              </a:lnSpc>
              <a:buFont typeface="Arial" panose="020B0604020202020204" pitchFamily="34" charset="0"/>
              <a:buChar char="•"/>
            </a:pPr>
            <a:r>
              <a:rPr lang="en-US" altLang="en-US" sz="2200" dirty="0">
                <a:latin typeface="Times New Roman" panose="02020603050405020304" pitchFamily="18" charset="0"/>
                <a:cs typeface="Times New Roman" panose="02020603050405020304" pitchFamily="18" charset="0"/>
              </a:rPr>
              <a:t>Page is needed </a:t>
            </a:r>
            <a:r>
              <a:rPr lang="en-US" altLang="en-US" sz="2200" dirty="0">
                <a:latin typeface="Times New Roman" panose="02020603050405020304" pitchFamily="18" charset="0"/>
                <a:cs typeface="Times New Roman" panose="02020603050405020304" pitchFamily="18" charset="0"/>
                <a:sym typeface="Symbol" panose="05050102010706020507" pitchFamily="18" charset="2"/>
              </a:rPr>
              <a:t> reference to it</a:t>
            </a:r>
          </a:p>
          <a:p>
            <a:pPr marL="800100" lvl="1" indent="-342900">
              <a:lnSpc>
                <a:spcPct val="90000"/>
              </a:lnSpc>
              <a:buFont typeface="Wingdings" panose="05000000000000000000" pitchFamily="2" charset="2"/>
              <a:buChar char="§"/>
            </a:pPr>
            <a:r>
              <a:rPr lang="en-US" altLang="en-US" sz="2200" dirty="0">
                <a:latin typeface="Times New Roman" panose="02020603050405020304" pitchFamily="18" charset="0"/>
                <a:cs typeface="Times New Roman" panose="02020603050405020304" pitchFamily="18" charset="0"/>
              </a:rPr>
              <a:t>invalid reference </a:t>
            </a:r>
            <a:r>
              <a:rPr lang="en-US" altLang="en-US" sz="2200" dirty="0">
                <a:latin typeface="Times New Roman" panose="02020603050405020304" pitchFamily="18" charset="0"/>
                <a:cs typeface="Times New Roman" panose="02020603050405020304" pitchFamily="18" charset="0"/>
                <a:sym typeface="Symbol" panose="05050102010706020507" pitchFamily="18" charset="2"/>
              </a:rPr>
              <a:t> abort</a:t>
            </a:r>
          </a:p>
          <a:p>
            <a:pPr marL="800100" lvl="1" indent="-342900">
              <a:lnSpc>
                <a:spcPct val="90000"/>
              </a:lnSpc>
              <a:buFont typeface="Wingdings" panose="05000000000000000000" pitchFamily="2" charset="2"/>
              <a:buChar char="§"/>
            </a:pPr>
            <a:r>
              <a:rPr lang="en-US" altLang="en-US" sz="2200" dirty="0">
                <a:latin typeface="Times New Roman" panose="02020603050405020304" pitchFamily="18" charset="0"/>
                <a:cs typeface="Times New Roman" panose="02020603050405020304" pitchFamily="18" charset="0"/>
                <a:sym typeface="Symbol" panose="05050102010706020507" pitchFamily="18" charset="2"/>
              </a:rPr>
              <a:t>not-in-memory  bring to memory</a:t>
            </a:r>
          </a:p>
        </p:txBody>
      </p:sp>
      <p:pic>
        <p:nvPicPr>
          <p:cNvPr id="2" name="Picture 1">
            <a:extLst>
              <a:ext uri="{FF2B5EF4-FFF2-40B4-BE49-F238E27FC236}">
                <a16:creationId xmlns:a16="http://schemas.microsoft.com/office/drawing/2014/main" id="{BB1AABA2-1171-D9BF-FA22-C6A1B88CEF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1920" y="796553"/>
            <a:ext cx="5450463" cy="5284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8E27577A-65F6-CDD4-D9E5-F0AC1F7BAE5A}"/>
              </a:ext>
            </a:extLst>
          </p:cNvPr>
          <p:cNvSpPr txBox="1"/>
          <p:nvPr/>
        </p:nvSpPr>
        <p:spPr>
          <a:xfrm>
            <a:off x="435451" y="946794"/>
            <a:ext cx="6096000" cy="3139321"/>
          </a:xfrm>
          <a:prstGeom prst="rect">
            <a:avLst/>
          </a:prstGeom>
          <a:noFill/>
        </p:spPr>
        <p:txBody>
          <a:bodyPr wrap="square">
            <a:spAutoFit/>
          </a:bodyPr>
          <a:lstStyle/>
          <a:p>
            <a:pPr marL="342900" indent="-342900" algn="l">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In </a:t>
            </a:r>
            <a:r>
              <a:rPr lang="en-US" sz="2200" b="0" i="0" u="none" strike="noStrike" baseline="0" dirty="0">
                <a:latin typeface="Times New Roman" panose="02020603050405020304" pitchFamily="18" charset="0"/>
                <a:cs typeface="Times New Roman" panose="02020603050405020304" pitchFamily="18" charset="0"/>
              </a:rPr>
              <a:t>demand-paged virtual memory, pages are loaded only when they are </a:t>
            </a:r>
            <a:r>
              <a:rPr lang="en-US" sz="2200" b="1" i="1" u="none" strike="noStrike" baseline="0" dirty="0">
                <a:latin typeface="Times New Roman" panose="02020603050405020304" pitchFamily="18" charset="0"/>
                <a:cs typeface="Times New Roman" panose="02020603050405020304" pitchFamily="18" charset="0"/>
              </a:rPr>
              <a:t>demanded </a:t>
            </a:r>
            <a:r>
              <a:rPr lang="en-US" sz="2200" b="0" i="0" u="none" strike="noStrike" baseline="0" dirty="0">
                <a:latin typeface="Times New Roman" panose="02020603050405020304" pitchFamily="18" charset="0"/>
                <a:cs typeface="Times New Roman" panose="02020603050405020304" pitchFamily="18" charset="0"/>
              </a:rPr>
              <a:t>during program execution. </a:t>
            </a:r>
          </a:p>
          <a:p>
            <a:pPr marL="342900" indent="-342900">
              <a:buFont typeface="Arial" panose="020B0604020202020204" pitchFamily="34" charset="0"/>
              <a:buChar char="•"/>
            </a:pPr>
            <a:r>
              <a:rPr lang="en-US" altLang="en-US" sz="2200" dirty="0">
                <a:latin typeface="Times New Roman" panose="02020603050405020304" pitchFamily="18" charset="0"/>
                <a:cs typeface="Times New Roman" panose="02020603050405020304" pitchFamily="18" charset="0"/>
              </a:rPr>
              <a:t>Similar to paging system with swapping</a:t>
            </a: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Advantage is, </a:t>
            </a:r>
          </a:p>
          <a:p>
            <a:pPr marL="800100" lvl="1"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by loading only the portions of programs that are needed, memory is used more efficiently</a:t>
            </a:r>
          </a:p>
          <a:p>
            <a:pPr marL="800100" lvl="1"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Pages that are never accessed are thus never loaded into physical memory.</a:t>
            </a:r>
            <a:endParaRPr lang="en-US" altLang="en-US" sz="2200"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5D036C72-59E4-76DD-00DC-D247496CC9AF}"/>
              </a:ext>
            </a:extLst>
          </p:cNvPr>
          <p:cNvSpPr txBox="1"/>
          <p:nvPr/>
        </p:nvSpPr>
        <p:spPr>
          <a:xfrm>
            <a:off x="589280" y="5517082"/>
            <a:ext cx="6858000" cy="769441"/>
          </a:xfrm>
          <a:prstGeom prst="rect">
            <a:avLst/>
          </a:prstGeom>
          <a:noFill/>
        </p:spPr>
        <p:txBody>
          <a:bodyPr wrap="square">
            <a:spAutoFit/>
          </a:bodyPr>
          <a:lstStyle>
            <a:defPPr>
              <a:defRPr lang="en-US"/>
            </a:defPPr>
            <a:lvl1pPr marL="342900" indent="-342900">
              <a:buFont typeface="Arial" panose="020B0604020202020204" pitchFamily="34" charset="0"/>
              <a:buChar char="•"/>
              <a:defRPr sz="2200">
                <a:latin typeface="Times New Roman" panose="02020603050405020304" pitchFamily="18" charset="0"/>
                <a:cs typeface="Times New Roman" panose="02020603050405020304" pitchFamily="18" charset="0"/>
              </a:defRPr>
            </a:lvl1pPr>
            <a:lvl2pPr marL="800100" lvl="1" indent="-342900">
              <a:buFont typeface="Arial" panose="020B0604020202020204" pitchFamily="34" charset="0"/>
              <a:buChar char="•"/>
              <a:defRPr sz="2200">
                <a:latin typeface="Times New Roman" panose="02020603050405020304" pitchFamily="18" charset="0"/>
                <a:cs typeface="Times New Roman" panose="02020603050405020304" pitchFamily="18" charset="0"/>
              </a:defRPr>
            </a:lvl2pPr>
          </a:lstStyle>
          <a:p>
            <a:r>
              <a:rPr lang="en-US" dirty="0"/>
              <a:t>If a process tries to access a page that was not brought into memory then a </a:t>
            </a:r>
            <a:r>
              <a:rPr lang="en-US" b="1" i="1" dirty="0"/>
              <a:t>page fault</a:t>
            </a:r>
            <a:r>
              <a:rPr lang="en-US" dirty="0"/>
              <a:t> is caused .</a:t>
            </a:r>
            <a:endParaRPr lang="en-IN" dirty="0"/>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9EE9BFD9-B230-6A46-DD98-61736E5AAEBC}"/>
                  </a:ext>
                </a:extLst>
              </p14:cNvPr>
              <p14:cNvContentPartPr/>
              <p14:nvPr/>
            </p14:nvContentPartPr>
            <p14:xfrm>
              <a:off x="3657960" y="360"/>
              <a:ext cx="8197560" cy="6366960"/>
            </p14:xfrm>
          </p:contentPart>
        </mc:Choice>
        <mc:Fallback xmlns="">
          <p:pic>
            <p:nvPicPr>
              <p:cNvPr id="3" name="Ink 2">
                <a:extLst>
                  <a:ext uri="{FF2B5EF4-FFF2-40B4-BE49-F238E27FC236}">
                    <a16:creationId xmlns:a16="http://schemas.microsoft.com/office/drawing/2014/main" id="{9EE9BFD9-B230-6A46-DD98-61736E5AAEBC}"/>
                  </a:ext>
                </a:extLst>
              </p:cNvPr>
              <p:cNvPicPr/>
              <p:nvPr/>
            </p:nvPicPr>
            <p:blipFill>
              <a:blip r:embed="rId4"/>
              <a:stretch>
                <a:fillRect/>
              </a:stretch>
            </p:blipFill>
            <p:spPr>
              <a:xfrm>
                <a:off x="3648600" y="-9000"/>
                <a:ext cx="8216280" cy="6385680"/>
              </a:xfrm>
              <a:prstGeom prst="rect">
                <a:avLst/>
              </a:prstGeom>
            </p:spPr>
          </p:pic>
        </mc:Fallback>
      </mc:AlternateContent>
    </p:spTree>
    <p:extLst>
      <p:ext uri="{BB962C8B-B14F-4D97-AF65-F5344CB8AC3E}">
        <p14:creationId xmlns:p14="http://schemas.microsoft.com/office/powerpoint/2010/main" val="2273853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C7DFF-8174-AC4B-3984-4AE990EA8D5A}"/>
            </a:ext>
          </a:extLst>
        </p:cNvPr>
        <p:cNvGrpSpPr/>
        <p:nvPr/>
      </p:nvGrpSpPr>
      <p:grpSpPr>
        <a:xfrm>
          <a:off x="0" y="0"/>
          <a:ext cx="0" cy="0"/>
          <a:chOff x="0" y="0"/>
          <a:chExt cx="0" cy="0"/>
        </a:xfrm>
      </p:grpSpPr>
      <p:pic>
        <p:nvPicPr>
          <p:cNvPr id="2" name="Picture 1" descr="9">
            <a:extLst>
              <a:ext uri="{FF2B5EF4-FFF2-40B4-BE49-F238E27FC236}">
                <a16:creationId xmlns:a16="http://schemas.microsoft.com/office/drawing/2014/main" id="{4C87B603-A2E7-4FAE-A0CB-D034C6085D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70917" y="1114027"/>
            <a:ext cx="5812237" cy="4849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663B1E5A-B195-422A-B1B4-080156B3A5F1}"/>
              </a:ext>
            </a:extLst>
          </p:cNvPr>
          <p:cNvSpPr>
            <a:spLocks noGrp="1" noChangeArrowheads="1"/>
          </p:cNvSpPr>
          <p:nvPr/>
        </p:nvSpPr>
        <p:spPr bwMode="auto">
          <a:xfrm>
            <a:off x="385437" y="1377376"/>
            <a:ext cx="6035684" cy="4281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a:lnSpc>
                <a:spcPct val="90000"/>
              </a:lnSpc>
              <a:buFont typeface="+mj-lt"/>
              <a:buAutoNum type="arabicPeriod"/>
              <a:defRPr/>
            </a:pPr>
            <a:r>
              <a:rPr lang="en-US" altLang="en-US" sz="2000" dirty="0">
                <a:latin typeface="Times New Roman" panose="02020603050405020304" pitchFamily="18" charset="0"/>
                <a:cs typeface="Times New Roman" panose="02020603050405020304" pitchFamily="18" charset="0"/>
              </a:rPr>
              <a:t>If there is a reference to a page, first reference to that page will trap to operating system </a:t>
            </a:r>
          </a:p>
          <a:p>
            <a:pPr lvl="1">
              <a:lnSpc>
                <a:spcPct val="90000"/>
              </a:lnSpc>
              <a:defRPr/>
            </a:pPr>
            <a:r>
              <a:rPr lang="en-US" altLang="en-US" sz="2000" dirty="0">
                <a:latin typeface="Times New Roman" panose="02020603050405020304" pitchFamily="18" charset="0"/>
                <a:cs typeface="Times New Roman" panose="02020603050405020304" pitchFamily="18" charset="0"/>
                <a:sym typeface="Symbol" pitchFamily="18" charset="2"/>
              </a:rPr>
              <a:t>Page fault</a:t>
            </a:r>
          </a:p>
          <a:p>
            <a:pPr>
              <a:lnSpc>
                <a:spcPct val="90000"/>
              </a:lnSpc>
              <a:buFont typeface="Monotype Sorts" pitchFamily="-84" charset="2"/>
              <a:buAutoNum type="arabicPeriod"/>
              <a:defRPr/>
            </a:pPr>
            <a:r>
              <a:rPr lang="en-US" altLang="en-US" sz="2000" dirty="0">
                <a:latin typeface="Times New Roman" panose="02020603050405020304" pitchFamily="18" charset="0"/>
                <a:cs typeface="Times New Roman" panose="02020603050405020304" pitchFamily="18" charset="0"/>
                <a:sym typeface="Symbol" pitchFamily="18" charset="2"/>
              </a:rPr>
              <a:t>Operating system looks at another table to decide:</a:t>
            </a:r>
          </a:p>
          <a:p>
            <a:pPr marL="798513" lvl="1" indent="-341313">
              <a:lnSpc>
                <a:spcPct val="90000"/>
              </a:lnSpc>
              <a:defRPr/>
            </a:pPr>
            <a:r>
              <a:rPr lang="en-US" altLang="en-US" sz="2000" dirty="0">
                <a:latin typeface="Times New Roman" panose="02020603050405020304" pitchFamily="18" charset="0"/>
                <a:cs typeface="Times New Roman" panose="02020603050405020304" pitchFamily="18" charset="0"/>
              </a:rPr>
              <a:t>Invalid reference </a:t>
            </a:r>
            <a:r>
              <a:rPr lang="en-US" altLang="en-US" sz="2000" dirty="0">
                <a:latin typeface="Times New Roman" panose="02020603050405020304" pitchFamily="18" charset="0"/>
                <a:cs typeface="Times New Roman" panose="02020603050405020304" pitchFamily="18" charset="0"/>
                <a:sym typeface="Symbol" pitchFamily="18" charset="2"/>
              </a:rPr>
              <a:t> abort</a:t>
            </a:r>
          </a:p>
          <a:p>
            <a:pPr marL="798513" lvl="1" indent="-341313">
              <a:lnSpc>
                <a:spcPct val="90000"/>
              </a:lnSpc>
              <a:defRPr/>
            </a:pPr>
            <a:r>
              <a:rPr lang="en-US" altLang="en-US" sz="2000" dirty="0">
                <a:latin typeface="Times New Roman" panose="02020603050405020304" pitchFamily="18" charset="0"/>
                <a:cs typeface="Times New Roman" panose="02020603050405020304" pitchFamily="18" charset="0"/>
                <a:sym typeface="Symbol" pitchFamily="18" charset="2"/>
              </a:rPr>
              <a:t>Just not in memory</a:t>
            </a:r>
          </a:p>
          <a:p>
            <a:pPr>
              <a:lnSpc>
                <a:spcPct val="90000"/>
              </a:lnSpc>
              <a:buFont typeface="Monotype Sorts" pitchFamily="-84" charset="2"/>
              <a:buAutoNum type="arabicPeriod"/>
              <a:defRPr/>
            </a:pPr>
            <a:r>
              <a:rPr lang="en-US" altLang="en-US" sz="2000" dirty="0">
                <a:latin typeface="Times New Roman" panose="02020603050405020304" pitchFamily="18" charset="0"/>
                <a:cs typeface="Times New Roman" panose="02020603050405020304" pitchFamily="18" charset="0"/>
                <a:sym typeface="Symbol" pitchFamily="18" charset="2"/>
              </a:rPr>
              <a:t>Find free frame</a:t>
            </a:r>
          </a:p>
          <a:p>
            <a:pPr>
              <a:lnSpc>
                <a:spcPct val="90000"/>
              </a:lnSpc>
              <a:buFont typeface="Monotype Sorts" pitchFamily="-84" charset="2"/>
              <a:buAutoNum type="arabicPeriod"/>
              <a:defRPr/>
            </a:pPr>
            <a:r>
              <a:rPr lang="en-US" altLang="en-US" sz="2000" dirty="0">
                <a:latin typeface="Times New Roman" panose="02020603050405020304" pitchFamily="18" charset="0"/>
                <a:cs typeface="Times New Roman" panose="02020603050405020304" pitchFamily="18" charset="0"/>
                <a:sym typeface="Symbol" pitchFamily="18" charset="2"/>
              </a:rPr>
              <a:t>Swap page into frame via scheduled disk operation</a:t>
            </a:r>
          </a:p>
          <a:p>
            <a:pPr>
              <a:lnSpc>
                <a:spcPct val="90000"/>
              </a:lnSpc>
              <a:buFont typeface="Monotype Sorts" pitchFamily="-84" charset="2"/>
              <a:buAutoNum type="arabicPeriod"/>
              <a:defRPr/>
            </a:pPr>
            <a:r>
              <a:rPr lang="en-US" altLang="en-US" sz="2000" dirty="0">
                <a:latin typeface="Times New Roman" panose="02020603050405020304" pitchFamily="18" charset="0"/>
                <a:cs typeface="Times New Roman" panose="02020603050405020304" pitchFamily="18" charset="0"/>
                <a:sym typeface="Symbol" pitchFamily="18" charset="2"/>
              </a:rPr>
              <a:t>Reset tables to indicate page now in memory</a:t>
            </a:r>
            <a:br>
              <a:rPr lang="en-US" altLang="en-US" sz="2000" dirty="0">
                <a:latin typeface="Times New Roman" panose="02020603050405020304" pitchFamily="18" charset="0"/>
                <a:cs typeface="Times New Roman" panose="02020603050405020304" pitchFamily="18" charset="0"/>
                <a:sym typeface="Symbol" pitchFamily="18" charset="2"/>
              </a:rPr>
            </a:br>
            <a:r>
              <a:rPr lang="en-US" altLang="en-US" sz="2000" dirty="0">
                <a:latin typeface="Times New Roman" panose="02020603050405020304" pitchFamily="18" charset="0"/>
                <a:cs typeface="Times New Roman" panose="02020603050405020304" pitchFamily="18" charset="0"/>
                <a:sym typeface="Symbol" pitchFamily="18" charset="2"/>
              </a:rPr>
              <a:t>Set validation bit = </a:t>
            </a:r>
            <a:r>
              <a:rPr lang="en-US" altLang="en-US" sz="2000" b="1" dirty="0">
                <a:solidFill>
                  <a:srgbClr val="FF0000"/>
                </a:solidFill>
                <a:latin typeface="Times New Roman" panose="02020603050405020304" pitchFamily="18" charset="0"/>
                <a:cs typeface="Times New Roman" panose="02020603050405020304" pitchFamily="18" charset="0"/>
                <a:sym typeface="Symbol" pitchFamily="18" charset="2"/>
              </a:rPr>
              <a:t>v</a:t>
            </a:r>
            <a:endParaRPr lang="en-US" altLang="en-US" sz="2000" dirty="0">
              <a:latin typeface="Times New Roman" panose="02020603050405020304" pitchFamily="18" charset="0"/>
              <a:cs typeface="Times New Roman" panose="02020603050405020304" pitchFamily="18" charset="0"/>
              <a:sym typeface="Symbol" pitchFamily="18" charset="2"/>
            </a:endParaRPr>
          </a:p>
          <a:p>
            <a:pPr>
              <a:lnSpc>
                <a:spcPct val="90000"/>
              </a:lnSpc>
              <a:buFont typeface="Monotype Sorts" pitchFamily="-84" charset="2"/>
              <a:buAutoNum type="arabicPeriod"/>
              <a:defRPr/>
            </a:pPr>
            <a:r>
              <a:rPr lang="en-US" altLang="en-US" sz="2000" dirty="0">
                <a:latin typeface="Times New Roman" panose="02020603050405020304" pitchFamily="18" charset="0"/>
                <a:cs typeface="Times New Roman" panose="02020603050405020304" pitchFamily="18" charset="0"/>
                <a:sym typeface="Symbol" pitchFamily="18" charset="2"/>
              </a:rPr>
              <a:t>Restart the instruction that caused the page fault</a:t>
            </a:r>
          </a:p>
          <a:p>
            <a:pPr>
              <a:lnSpc>
                <a:spcPct val="90000"/>
              </a:lnSpc>
              <a:buFont typeface="Monotype Sorts" pitchFamily="-84" charset="2"/>
              <a:buNone/>
              <a:defRPr/>
            </a:pPr>
            <a:endParaRPr lang="en-US" altLang="en-US" sz="2000" dirty="0">
              <a:latin typeface="Times New Roman" panose="02020603050405020304" pitchFamily="18" charset="0"/>
              <a:cs typeface="Times New Roman" panose="02020603050405020304" pitchFamily="18" charset="0"/>
              <a:sym typeface="Symbol" pitchFamily="18" charset="2"/>
            </a:endParaRPr>
          </a:p>
        </p:txBody>
      </p:sp>
      <p:sp>
        <p:nvSpPr>
          <p:cNvPr id="4" name="Rectangle 3">
            <a:extLst>
              <a:ext uri="{FF2B5EF4-FFF2-40B4-BE49-F238E27FC236}">
                <a16:creationId xmlns:a16="http://schemas.microsoft.com/office/drawing/2014/main" id="{6614AF0F-0564-40AA-8F76-6152AC6E0CC9}"/>
              </a:ext>
            </a:extLst>
          </p:cNvPr>
          <p:cNvSpPr>
            <a:spLocks noGrp="1" noChangeArrowheads="1"/>
          </p:cNvSpPr>
          <p:nvPr/>
        </p:nvSpPr>
        <p:spPr bwMode="auto">
          <a:xfrm>
            <a:off x="477520" y="188269"/>
            <a:ext cx="82296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dirty="0">
                <a:solidFill>
                  <a:srgbClr val="C00000"/>
                </a:solidFill>
                <a:latin typeface="Times New Roman" panose="02020603050405020304" pitchFamily="18" charset="0"/>
                <a:cs typeface="Times New Roman" panose="02020603050405020304" pitchFamily="18" charset="0"/>
              </a:rPr>
              <a:t>Steps in Handling Page Fault</a:t>
            </a:r>
          </a:p>
        </p:txBody>
      </p:sp>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C6A6223A-3ECB-69F8-E935-6D627648D695}"/>
                  </a:ext>
                </a:extLst>
              </p14:cNvPr>
              <p14:cNvContentPartPr/>
              <p14:nvPr/>
            </p14:nvContentPartPr>
            <p14:xfrm>
              <a:off x="225720" y="403560"/>
              <a:ext cx="11367000" cy="4966560"/>
            </p14:xfrm>
          </p:contentPart>
        </mc:Choice>
        <mc:Fallback xmlns="">
          <p:pic>
            <p:nvPicPr>
              <p:cNvPr id="5" name="Ink 4">
                <a:extLst>
                  <a:ext uri="{FF2B5EF4-FFF2-40B4-BE49-F238E27FC236}">
                    <a16:creationId xmlns:a16="http://schemas.microsoft.com/office/drawing/2014/main" id="{C6A6223A-3ECB-69F8-E935-6D627648D695}"/>
                  </a:ext>
                </a:extLst>
              </p:cNvPr>
              <p:cNvPicPr/>
              <p:nvPr/>
            </p:nvPicPr>
            <p:blipFill>
              <a:blip r:embed="rId4"/>
              <a:stretch>
                <a:fillRect/>
              </a:stretch>
            </p:blipFill>
            <p:spPr>
              <a:xfrm>
                <a:off x="216360" y="394200"/>
                <a:ext cx="11385720" cy="4985280"/>
              </a:xfrm>
              <a:prstGeom prst="rect">
                <a:avLst/>
              </a:prstGeom>
            </p:spPr>
          </p:pic>
        </mc:Fallback>
      </mc:AlternateContent>
    </p:spTree>
    <p:extLst>
      <p:ext uri="{BB962C8B-B14F-4D97-AF65-F5344CB8AC3E}">
        <p14:creationId xmlns:p14="http://schemas.microsoft.com/office/powerpoint/2010/main" val="1300046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03E93-3B59-5E8C-62C0-402CE26EE70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8624863-9843-92DD-041F-93EEDAD972DB}"/>
              </a:ext>
            </a:extLst>
          </p:cNvPr>
          <p:cNvSpPr txBox="1"/>
          <p:nvPr/>
        </p:nvSpPr>
        <p:spPr>
          <a:xfrm>
            <a:off x="1076960" y="513418"/>
            <a:ext cx="10302240" cy="1107996"/>
          </a:xfrm>
          <a:prstGeom prst="rect">
            <a:avLst/>
          </a:prstGeom>
          <a:noFill/>
        </p:spPr>
        <p:txBody>
          <a:bodyPr wrap="square">
            <a:spAutoFit/>
          </a:bodyPr>
          <a:lstStyle/>
          <a:p>
            <a:pPr algn="l"/>
            <a:r>
              <a:rPr lang="en-US" sz="2200" b="0" i="0" u="none" strike="noStrike" baseline="0" dirty="0">
                <a:latin typeface="Times New Roman" panose="02020603050405020304" pitchFamily="18" charset="0"/>
                <a:cs typeface="Times New Roman" panose="02020603050405020304" pitchFamily="18" charset="0"/>
              </a:rPr>
              <a:t>When a page fault occurs, the operating system must bring the desired page from secondary storage into main memory. To resolve page faults, most operating systems maintain a </a:t>
            </a:r>
            <a:r>
              <a:rPr lang="en-US" sz="2200" b="1" i="0" u="none" strike="noStrike" baseline="0" dirty="0">
                <a:latin typeface="Times New Roman" panose="02020603050405020304" pitchFamily="18" charset="0"/>
                <a:cs typeface="Times New Roman" panose="02020603050405020304" pitchFamily="18" charset="0"/>
              </a:rPr>
              <a:t>free-frame list</a:t>
            </a:r>
            <a:r>
              <a:rPr lang="en-US" sz="2200" b="0" i="0" u="none" strike="noStrike" baseline="0" dirty="0">
                <a:latin typeface="Times New Roman" panose="02020603050405020304" pitchFamily="18" charset="0"/>
                <a:cs typeface="Times New Roman" panose="02020603050405020304" pitchFamily="18" charset="0"/>
              </a:rPr>
              <a:t>, a pool of free frames for satisfying </a:t>
            </a:r>
            <a:r>
              <a:rPr lang="en-IN" sz="2200" b="0" i="0" u="none" strike="noStrike" baseline="0" dirty="0">
                <a:latin typeface="Times New Roman" panose="02020603050405020304" pitchFamily="18" charset="0"/>
                <a:cs typeface="Times New Roman" panose="02020603050405020304" pitchFamily="18" charset="0"/>
              </a:rPr>
              <a:t>such requests</a:t>
            </a:r>
            <a:endParaRPr lang="en-IN" sz="2200"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74C1D426-4DEE-495E-BFD2-9DDD43D143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2717" y="1727200"/>
            <a:ext cx="5928503" cy="420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BF03B7D4-70F1-48B6-8A00-4D9695B10502}"/>
              </a:ext>
            </a:extLst>
          </p:cNvPr>
          <p:cNvSpPr>
            <a:spLocks noGrp="1" noChangeArrowheads="1"/>
          </p:cNvSpPr>
          <p:nvPr/>
        </p:nvSpPr>
        <p:spPr bwMode="auto">
          <a:xfrm>
            <a:off x="1076960" y="2208371"/>
            <a:ext cx="11013440" cy="464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a:tabLst>
                <a:tab pos="2163763" algn="l"/>
                <a:tab pos="2855913" algn="l"/>
              </a:tabLst>
            </a:pPr>
            <a:r>
              <a:rPr lang="en-US" altLang="en-US" sz="2000" dirty="0">
                <a:latin typeface="Times New Roman" panose="02020603050405020304" pitchFamily="18" charset="0"/>
                <a:cs typeface="Times New Roman" panose="02020603050405020304" pitchFamily="18" charset="0"/>
              </a:rPr>
              <a:t>Three major activities</a:t>
            </a:r>
          </a:p>
          <a:p>
            <a:pPr lvl="1">
              <a:tabLst>
                <a:tab pos="2163763" algn="l"/>
                <a:tab pos="2855913" algn="l"/>
              </a:tabLst>
            </a:pPr>
            <a:r>
              <a:rPr lang="en-US" altLang="en-US" sz="2000" dirty="0">
                <a:latin typeface="Times New Roman" panose="02020603050405020304" pitchFamily="18" charset="0"/>
                <a:cs typeface="Times New Roman" panose="02020603050405020304" pitchFamily="18" charset="0"/>
              </a:rPr>
              <a:t>Service the interrupt – careful coding means just several hundred instructions needed</a:t>
            </a:r>
          </a:p>
          <a:p>
            <a:pPr lvl="1">
              <a:tabLst>
                <a:tab pos="2163763" algn="l"/>
                <a:tab pos="2855913" algn="l"/>
              </a:tabLst>
            </a:pPr>
            <a:r>
              <a:rPr lang="en-US" altLang="en-US" sz="2000" dirty="0">
                <a:latin typeface="Times New Roman" panose="02020603050405020304" pitchFamily="18" charset="0"/>
                <a:cs typeface="Times New Roman" panose="02020603050405020304" pitchFamily="18" charset="0"/>
              </a:rPr>
              <a:t>Read the page – lots of time</a:t>
            </a:r>
          </a:p>
          <a:p>
            <a:pPr lvl="1">
              <a:tabLst>
                <a:tab pos="2163763" algn="l"/>
                <a:tab pos="2855913" algn="l"/>
              </a:tabLst>
            </a:pPr>
            <a:r>
              <a:rPr lang="en-US" altLang="en-US" sz="2000" dirty="0">
                <a:latin typeface="Times New Roman" panose="02020603050405020304" pitchFamily="18" charset="0"/>
                <a:cs typeface="Times New Roman" panose="02020603050405020304" pitchFamily="18" charset="0"/>
              </a:rPr>
              <a:t>Restart the process – again just a small amount of time</a:t>
            </a:r>
          </a:p>
          <a:p>
            <a:pPr>
              <a:tabLst>
                <a:tab pos="2163763" algn="l"/>
                <a:tab pos="2855913" algn="l"/>
              </a:tabLst>
            </a:pPr>
            <a:r>
              <a:rPr lang="en-US" altLang="en-US" sz="2000" dirty="0">
                <a:latin typeface="Times New Roman" panose="02020603050405020304" pitchFamily="18" charset="0"/>
                <a:cs typeface="Times New Roman" panose="02020603050405020304" pitchFamily="18" charset="0"/>
              </a:rPr>
              <a:t>Page Fault Rate 0 </a:t>
            </a:r>
            <a:r>
              <a:rPr lang="en-US" altLang="en-US" sz="2000"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2000" i="1" dirty="0">
                <a:latin typeface="Times New Roman" panose="02020603050405020304" pitchFamily="18" charset="0"/>
                <a:cs typeface="Times New Roman" panose="02020603050405020304" pitchFamily="18" charset="0"/>
                <a:sym typeface="Symbol" panose="05050102010706020507" pitchFamily="18" charset="2"/>
              </a:rPr>
              <a:t>p</a:t>
            </a:r>
            <a:r>
              <a:rPr lang="en-US" altLang="en-US" sz="2000" dirty="0">
                <a:latin typeface="Times New Roman" panose="02020603050405020304" pitchFamily="18" charset="0"/>
                <a:cs typeface="Times New Roman" panose="02020603050405020304" pitchFamily="18" charset="0"/>
                <a:sym typeface="Symbol" panose="05050102010706020507" pitchFamily="18" charset="2"/>
              </a:rPr>
              <a:t>  1</a:t>
            </a:r>
          </a:p>
          <a:p>
            <a:pPr lvl="1">
              <a:tabLst>
                <a:tab pos="2163763" algn="l"/>
                <a:tab pos="2855913" algn="l"/>
              </a:tabLst>
            </a:pPr>
            <a:r>
              <a:rPr lang="en-US" altLang="en-US" sz="2000" dirty="0">
                <a:latin typeface="Times New Roman" panose="02020603050405020304" pitchFamily="18" charset="0"/>
                <a:cs typeface="Times New Roman" panose="02020603050405020304" pitchFamily="18" charset="0"/>
                <a:sym typeface="Symbol" panose="05050102010706020507" pitchFamily="18" charset="2"/>
              </a:rPr>
              <a:t>if </a:t>
            </a:r>
            <a:r>
              <a:rPr lang="en-US" altLang="en-US" sz="2000" i="1" dirty="0">
                <a:latin typeface="Times New Roman" panose="02020603050405020304" pitchFamily="18" charset="0"/>
                <a:cs typeface="Times New Roman" panose="02020603050405020304" pitchFamily="18" charset="0"/>
                <a:sym typeface="Symbol" panose="05050102010706020507" pitchFamily="18" charset="2"/>
              </a:rPr>
              <a:t>p</a:t>
            </a:r>
            <a:r>
              <a:rPr lang="en-US" altLang="en-US" sz="2000" dirty="0">
                <a:latin typeface="Times New Roman" panose="02020603050405020304" pitchFamily="18" charset="0"/>
                <a:cs typeface="Times New Roman" panose="02020603050405020304" pitchFamily="18" charset="0"/>
                <a:sym typeface="Symbol" panose="05050102010706020507" pitchFamily="18" charset="2"/>
              </a:rPr>
              <a:t> = 0 no page faults </a:t>
            </a:r>
          </a:p>
          <a:p>
            <a:pPr lvl="1">
              <a:tabLst>
                <a:tab pos="2163763" algn="l"/>
                <a:tab pos="2855913" algn="l"/>
              </a:tabLst>
            </a:pPr>
            <a:r>
              <a:rPr lang="en-US" altLang="en-US" sz="2000" dirty="0">
                <a:latin typeface="Times New Roman" panose="02020603050405020304" pitchFamily="18" charset="0"/>
                <a:cs typeface="Times New Roman" panose="02020603050405020304" pitchFamily="18" charset="0"/>
                <a:sym typeface="Symbol" panose="05050102010706020507" pitchFamily="18" charset="2"/>
              </a:rPr>
              <a:t>if </a:t>
            </a:r>
            <a:r>
              <a:rPr lang="en-US" altLang="en-US" sz="2000" i="1" dirty="0">
                <a:latin typeface="Times New Roman" panose="02020603050405020304" pitchFamily="18" charset="0"/>
                <a:cs typeface="Times New Roman" panose="02020603050405020304" pitchFamily="18" charset="0"/>
                <a:sym typeface="Symbol" panose="05050102010706020507" pitchFamily="18" charset="2"/>
              </a:rPr>
              <a:t>p</a:t>
            </a:r>
            <a:r>
              <a:rPr lang="en-US" altLang="en-US" sz="2000" dirty="0">
                <a:latin typeface="Times New Roman" panose="02020603050405020304" pitchFamily="18" charset="0"/>
                <a:cs typeface="Times New Roman" panose="02020603050405020304" pitchFamily="18" charset="0"/>
                <a:sym typeface="Symbol" panose="05050102010706020507" pitchFamily="18" charset="2"/>
              </a:rPr>
              <a:t> = 1, every reference is a fault</a:t>
            </a:r>
          </a:p>
          <a:p>
            <a:pPr>
              <a:tabLst>
                <a:tab pos="2163763" algn="l"/>
                <a:tab pos="2855913" algn="l"/>
              </a:tabLst>
            </a:pPr>
            <a:r>
              <a:rPr lang="en-US" altLang="en-US" sz="2000" dirty="0">
                <a:latin typeface="Times New Roman" panose="02020603050405020304" pitchFamily="18" charset="0"/>
                <a:cs typeface="Times New Roman" panose="02020603050405020304" pitchFamily="18" charset="0"/>
                <a:sym typeface="Symbol" panose="05050102010706020507" pitchFamily="18" charset="2"/>
              </a:rPr>
              <a:t>Effective Access Time (EAT)</a:t>
            </a:r>
          </a:p>
          <a:p>
            <a:pPr>
              <a:buFont typeface="Monotype Sorts" pitchFamily="-84" charset="2"/>
              <a:buNone/>
              <a:tabLst>
                <a:tab pos="2163763" algn="l"/>
                <a:tab pos="2855913" algn="l"/>
              </a:tabLst>
            </a:pPr>
            <a:r>
              <a:rPr lang="en-US" altLang="en-US" sz="2000" dirty="0">
                <a:latin typeface="Times New Roman" panose="02020603050405020304" pitchFamily="18" charset="0"/>
                <a:cs typeface="Times New Roman" panose="02020603050405020304" pitchFamily="18" charset="0"/>
                <a:sym typeface="Symbol" panose="05050102010706020507" pitchFamily="18" charset="2"/>
              </a:rPr>
              <a:t>	      EAT = (1 – </a:t>
            </a:r>
            <a:r>
              <a:rPr lang="en-US" altLang="en-US" sz="2000" i="1" dirty="0">
                <a:latin typeface="Times New Roman" panose="02020603050405020304" pitchFamily="18" charset="0"/>
                <a:cs typeface="Times New Roman" panose="02020603050405020304" pitchFamily="18" charset="0"/>
                <a:sym typeface="Symbol" panose="05050102010706020507" pitchFamily="18" charset="2"/>
              </a:rPr>
              <a:t>p</a:t>
            </a:r>
            <a:r>
              <a:rPr lang="en-US" altLang="en-US" sz="2000" dirty="0">
                <a:latin typeface="Times New Roman" panose="02020603050405020304" pitchFamily="18" charset="0"/>
                <a:cs typeface="Times New Roman" panose="02020603050405020304" pitchFamily="18" charset="0"/>
                <a:sym typeface="Symbol" panose="05050102010706020507" pitchFamily="18" charset="2"/>
              </a:rPr>
              <a:t>) x memory access  + </a:t>
            </a:r>
            <a:r>
              <a:rPr lang="en-US" altLang="en-US" sz="2000" i="1" dirty="0">
                <a:latin typeface="Times New Roman" panose="02020603050405020304" pitchFamily="18" charset="0"/>
                <a:cs typeface="Times New Roman" panose="02020603050405020304" pitchFamily="18" charset="0"/>
                <a:sym typeface="Symbol" panose="05050102010706020507" pitchFamily="18" charset="2"/>
              </a:rPr>
              <a:t>p</a:t>
            </a:r>
            <a:r>
              <a:rPr lang="en-US" altLang="en-US" sz="2000" dirty="0">
                <a:latin typeface="Times New Roman" panose="02020603050405020304" pitchFamily="18" charset="0"/>
                <a:cs typeface="Times New Roman" panose="02020603050405020304" pitchFamily="18" charset="0"/>
                <a:sym typeface="Symbol" panose="05050102010706020507" pitchFamily="18" charset="2"/>
              </a:rPr>
              <a:t> (page fault overhead + swap page out  + swap page in )</a:t>
            </a:r>
          </a:p>
          <a:p>
            <a:pPr>
              <a:buFont typeface="Monotype Sorts" pitchFamily="-84" charset="2"/>
              <a:buNone/>
              <a:tabLst>
                <a:tab pos="2163763" algn="l"/>
                <a:tab pos="2855913" algn="l"/>
              </a:tabLst>
            </a:pPr>
            <a:r>
              <a:rPr lang="en-US" altLang="en-US" sz="2000" dirty="0">
                <a:latin typeface="Times New Roman" panose="02020603050405020304" pitchFamily="18" charset="0"/>
                <a:cs typeface="Times New Roman" panose="02020603050405020304" pitchFamily="18" charset="0"/>
                <a:sym typeface="Symbol" panose="05050102010706020507" pitchFamily="18" charset="2"/>
              </a:rPr>
              <a:t>				</a:t>
            </a:r>
          </a:p>
        </p:txBody>
      </p:sp>
    </p:spTree>
    <p:extLst>
      <p:ext uri="{BB962C8B-B14F-4D97-AF65-F5344CB8AC3E}">
        <p14:creationId xmlns:p14="http://schemas.microsoft.com/office/powerpoint/2010/main" val="2667756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E63A2-2B4A-D4FA-CCB9-DA6B730C756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8F4AF2F-E992-34A2-4A27-6E7E5CF7BE92}"/>
              </a:ext>
            </a:extLst>
          </p:cNvPr>
          <p:cNvSpPr>
            <a:spLocks noGrp="1" noChangeArrowheads="1"/>
          </p:cNvSpPr>
          <p:nvPr/>
        </p:nvSpPr>
        <p:spPr bwMode="auto">
          <a:xfrm>
            <a:off x="435451" y="47571"/>
            <a:ext cx="82296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dirty="0">
                <a:solidFill>
                  <a:srgbClr val="C00000"/>
                </a:solidFill>
                <a:latin typeface="Times New Roman" panose="02020603050405020304" pitchFamily="18" charset="0"/>
                <a:cs typeface="Times New Roman" panose="02020603050405020304" pitchFamily="18" charset="0"/>
              </a:rPr>
              <a:t>Performance of Demand Paging</a:t>
            </a:r>
          </a:p>
        </p:txBody>
      </p:sp>
      <p:sp>
        <p:nvSpPr>
          <p:cNvPr id="4" name="TextBox 3">
            <a:extLst>
              <a:ext uri="{FF2B5EF4-FFF2-40B4-BE49-F238E27FC236}">
                <a16:creationId xmlns:a16="http://schemas.microsoft.com/office/drawing/2014/main" id="{E1DF1E1B-3AC8-F54A-4800-520BDB04B12D}"/>
              </a:ext>
            </a:extLst>
          </p:cNvPr>
          <p:cNvSpPr txBox="1"/>
          <p:nvPr/>
        </p:nvSpPr>
        <p:spPr>
          <a:xfrm>
            <a:off x="701040" y="721975"/>
            <a:ext cx="10789920" cy="738664"/>
          </a:xfrm>
          <a:prstGeom prst="rect">
            <a:avLst/>
          </a:prstGeom>
          <a:noFill/>
        </p:spPr>
        <p:txBody>
          <a:bodyPr wrap="square">
            <a:spAutoFit/>
          </a:bodyPr>
          <a:lstStyle/>
          <a:p>
            <a:pPr>
              <a:tabLst>
                <a:tab pos="2163763" algn="l"/>
                <a:tab pos="2855913" algn="l"/>
              </a:tabLst>
            </a:pPr>
            <a:r>
              <a:rPr lang="en-US" sz="2000" b="1" dirty="0">
                <a:latin typeface="Times New Roman" panose="02020603050405020304" pitchFamily="18" charset="0"/>
                <a:cs typeface="Times New Roman" panose="02020603050405020304" pitchFamily="18" charset="0"/>
              </a:rPr>
              <a:t>The Effective Access Time(EAT) </a:t>
            </a:r>
            <a:r>
              <a:rPr lang="en-US" sz="2000" dirty="0">
                <a:latin typeface="Times New Roman" panose="02020603050405020304" pitchFamily="18" charset="0"/>
                <a:cs typeface="Times New Roman" panose="02020603050405020304" pitchFamily="18" charset="0"/>
              </a:rPr>
              <a:t>for a demand-paged memory.</a:t>
            </a:r>
            <a:endParaRPr lang="en-US" altLang="en-US" sz="2200" dirty="0">
              <a:latin typeface="Times New Roman" panose="02020603050405020304" pitchFamily="18" charset="0"/>
              <a:cs typeface="Times New Roman" panose="02020603050405020304" pitchFamily="18" charset="0"/>
              <a:sym typeface="Symbol" panose="05050102010706020507" pitchFamily="18" charset="2"/>
            </a:endParaRPr>
          </a:p>
          <a:p>
            <a:pPr>
              <a:tabLst>
                <a:tab pos="2163763" algn="l"/>
                <a:tab pos="2855913" algn="l"/>
              </a:tabLst>
            </a:pPr>
            <a:r>
              <a:rPr lang="en-US" altLang="en-US" sz="2200" dirty="0">
                <a:latin typeface="Times New Roman" panose="02020603050405020304" pitchFamily="18" charset="0"/>
                <a:cs typeface="Times New Roman" panose="02020603050405020304" pitchFamily="18" charset="0"/>
                <a:sym typeface="Symbol" panose="05050102010706020507" pitchFamily="18" charset="2"/>
              </a:rPr>
              <a:t>    EAT = (1 – </a:t>
            </a:r>
            <a:r>
              <a:rPr lang="en-US" altLang="en-US" sz="2200" i="1" dirty="0">
                <a:latin typeface="Times New Roman" panose="02020603050405020304" pitchFamily="18" charset="0"/>
                <a:cs typeface="Times New Roman" panose="02020603050405020304" pitchFamily="18" charset="0"/>
                <a:sym typeface="Symbol" panose="05050102010706020507" pitchFamily="18" charset="2"/>
              </a:rPr>
              <a:t>p</a:t>
            </a:r>
            <a:r>
              <a:rPr lang="en-US" altLang="en-US" sz="2200" dirty="0">
                <a:latin typeface="Times New Roman" panose="02020603050405020304" pitchFamily="18" charset="0"/>
                <a:cs typeface="Times New Roman" panose="02020603050405020304" pitchFamily="18" charset="0"/>
                <a:sym typeface="Symbol" panose="05050102010706020507" pitchFamily="18" charset="2"/>
              </a:rPr>
              <a:t>) x memory access  + </a:t>
            </a:r>
            <a:r>
              <a:rPr lang="en-US" altLang="en-US" sz="2200" i="1" dirty="0">
                <a:latin typeface="Times New Roman" panose="02020603050405020304" pitchFamily="18" charset="0"/>
                <a:cs typeface="Times New Roman" panose="02020603050405020304" pitchFamily="18" charset="0"/>
                <a:sym typeface="Symbol" panose="05050102010706020507" pitchFamily="18" charset="2"/>
              </a:rPr>
              <a:t>p</a:t>
            </a:r>
            <a:r>
              <a:rPr lang="en-US" altLang="en-US" sz="2200" dirty="0">
                <a:latin typeface="Times New Roman" panose="02020603050405020304" pitchFamily="18" charset="0"/>
                <a:cs typeface="Times New Roman" panose="02020603050405020304" pitchFamily="18" charset="0"/>
                <a:sym typeface="Symbol" panose="05050102010706020507" pitchFamily="18" charset="2"/>
              </a:rPr>
              <a:t> * (page fault time )</a:t>
            </a:r>
          </a:p>
        </p:txBody>
      </p:sp>
      <p:sp>
        <p:nvSpPr>
          <p:cNvPr id="6" name="Rectangle 5">
            <a:extLst>
              <a:ext uri="{FF2B5EF4-FFF2-40B4-BE49-F238E27FC236}">
                <a16:creationId xmlns:a16="http://schemas.microsoft.com/office/drawing/2014/main" id="{C8756104-BFEE-4B66-8D8E-DC274456D3B8}"/>
              </a:ext>
            </a:extLst>
          </p:cNvPr>
          <p:cNvSpPr>
            <a:spLocks noGrp="1" noChangeArrowheads="1"/>
          </p:cNvSpPr>
          <p:nvPr/>
        </p:nvSpPr>
        <p:spPr bwMode="auto">
          <a:xfrm>
            <a:off x="1102878" y="1521599"/>
            <a:ext cx="9351761" cy="484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a:tabLst>
                <a:tab pos="1773238" algn="l"/>
                <a:tab pos="2278063" algn="l"/>
              </a:tabLst>
            </a:pPr>
            <a:r>
              <a:rPr lang="en-US" altLang="en-US" sz="2000" dirty="0">
                <a:latin typeface="Times New Roman" panose="02020603050405020304" pitchFamily="18" charset="0"/>
                <a:cs typeface="Times New Roman" panose="02020603050405020304" pitchFamily="18" charset="0"/>
              </a:rPr>
              <a:t>Let us Assume the Memory access time = 200 nanoseconds</a:t>
            </a:r>
          </a:p>
          <a:p>
            <a:pPr>
              <a:tabLst>
                <a:tab pos="1773238" algn="l"/>
                <a:tab pos="2278063" algn="l"/>
              </a:tabLst>
            </a:pPr>
            <a:r>
              <a:rPr lang="en-US" altLang="en-US" sz="2000" dirty="0">
                <a:latin typeface="Times New Roman" panose="02020603050405020304" pitchFamily="18" charset="0"/>
                <a:cs typeface="Times New Roman" panose="02020603050405020304" pitchFamily="18" charset="0"/>
              </a:rPr>
              <a:t>Average page-fault service time = 8 milliseconds</a:t>
            </a:r>
          </a:p>
          <a:p>
            <a:pPr>
              <a:tabLst>
                <a:tab pos="1773238" algn="l"/>
                <a:tab pos="2278063" algn="l"/>
              </a:tabLst>
            </a:pPr>
            <a:r>
              <a:rPr lang="en-US" altLang="en-US" sz="2000" dirty="0">
                <a:latin typeface="Times New Roman" panose="02020603050405020304" pitchFamily="18" charset="0"/>
                <a:cs typeface="Times New Roman" panose="02020603050405020304" pitchFamily="18" charset="0"/>
              </a:rPr>
              <a:t>EAT = (1 – p) x 200 + p (8 milliseconds) </a:t>
            </a:r>
          </a:p>
          <a:p>
            <a:pPr>
              <a:buFont typeface="Monotype Sorts" pitchFamily="-84" charset="2"/>
              <a:buNone/>
              <a:tabLst>
                <a:tab pos="1773238" algn="l"/>
                <a:tab pos="2278063" algn="l"/>
              </a:tabLst>
            </a:pPr>
            <a:r>
              <a:rPr lang="en-US" altLang="en-US" sz="2000" dirty="0">
                <a:latin typeface="Times New Roman" panose="02020603050405020304" pitchFamily="18" charset="0"/>
                <a:cs typeface="Times New Roman" panose="02020603050405020304" pitchFamily="18" charset="0"/>
              </a:rPr>
              <a:t>	        = (1 – p  x 200 + p x 8,000,000 </a:t>
            </a:r>
          </a:p>
          <a:p>
            <a:pPr>
              <a:buFont typeface="Monotype Sorts" pitchFamily="-84" charset="2"/>
              <a:buNone/>
              <a:tabLst>
                <a:tab pos="1773238" algn="l"/>
                <a:tab pos="2278063" algn="l"/>
              </a:tabLst>
            </a:pPr>
            <a:r>
              <a:rPr lang="en-US" altLang="en-US" sz="2000" dirty="0">
                <a:latin typeface="Times New Roman" panose="02020603050405020304" pitchFamily="18" charset="0"/>
                <a:cs typeface="Times New Roman" panose="02020603050405020304" pitchFamily="18" charset="0"/>
              </a:rPr>
              <a:t>              = 200 + p x 7,999,800</a:t>
            </a:r>
          </a:p>
          <a:p>
            <a:pPr>
              <a:tabLst>
                <a:tab pos="1773238" algn="l"/>
                <a:tab pos="2278063" algn="l"/>
              </a:tabLst>
            </a:pPr>
            <a:r>
              <a:rPr lang="en-US" altLang="en-US" sz="2000" dirty="0">
                <a:latin typeface="Times New Roman" panose="02020603050405020304" pitchFamily="18" charset="0"/>
                <a:cs typeface="Times New Roman" panose="02020603050405020304" pitchFamily="18" charset="0"/>
              </a:rPr>
              <a:t>If one access out of 1,000 causes a page fault, then</a:t>
            </a:r>
          </a:p>
          <a:p>
            <a:pPr>
              <a:buFont typeface="Monotype Sorts" pitchFamily="-84" charset="2"/>
              <a:buNone/>
              <a:tabLst>
                <a:tab pos="1773238" algn="l"/>
                <a:tab pos="2278063" algn="l"/>
              </a:tabLst>
            </a:pPr>
            <a:r>
              <a:rPr lang="en-US" altLang="en-US" sz="2000" dirty="0">
                <a:latin typeface="Times New Roman" panose="02020603050405020304" pitchFamily="18" charset="0"/>
                <a:cs typeface="Times New Roman" panose="02020603050405020304" pitchFamily="18" charset="0"/>
              </a:rPr>
              <a:t>         EAT = 8.2 microseconds. </a:t>
            </a:r>
          </a:p>
          <a:p>
            <a:pPr>
              <a:buFont typeface="Monotype Sorts" pitchFamily="-84" charset="2"/>
              <a:buNone/>
              <a:tabLst>
                <a:tab pos="1773238" algn="l"/>
                <a:tab pos="2278063" algn="l"/>
              </a:tabLst>
            </a:pPr>
            <a:r>
              <a:rPr lang="en-US" altLang="en-US" sz="2000" dirty="0">
                <a:latin typeface="Times New Roman" panose="02020603050405020304" pitchFamily="18" charset="0"/>
                <a:cs typeface="Times New Roman" panose="02020603050405020304" pitchFamily="18" charset="0"/>
              </a:rPr>
              <a:t>      This is a slowdown by a factor of 40!!</a:t>
            </a:r>
          </a:p>
          <a:p>
            <a:pPr>
              <a:tabLst>
                <a:tab pos="1773238" algn="l"/>
                <a:tab pos="2278063" algn="l"/>
              </a:tabLst>
            </a:pPr>
            <a:r>
              <a:rPr lang="en-US" altLang="en-US" sz="2000" dirty="0">
                <a:latin typeface="Times New Roman" panose="02020603050405020304" pitchFamily="18" charset="0"/>
                <a:cs typeface="Times New Roman" panose="02020603050405020304" pitchFamily="18" charset="0"/>
              </a:rPr>
              <a:t>If want performance degradation &lt; 10 percent</a:t>
            </a:r>
          </a:p>
          <a:p>
            <a:pPr lvl="1">
              <a:tabLst>
                <a:tab pos="1773238" algn="l"/>
                <a:tab pos="2278063" algn="l"/>
              </a:tabLst>
            </a:pPr>
            <a:r>
              <a:rPr lang="en-US" altLang="en-US" sz="2000" dirty="0">
                <a:latin typeface="Times New Roman" panose="02020603050405020304" pitchFamily="18" charset="0"/>
                <a:cs typeface="Times New Roman" panose="02020603050405020304" pitchFamily="18" charset="0"/>
              </a:rPr>
              <a:t>220 &gt; 200 + 7,999,800 x p</a:t>
            </a:r>
            <a:br>
              <a:rPr lang="en-US" altLang="en-US" sz="2000" dirty="0">
                <a:latin typeface="Times New Roman" panose="02020603050405020304" pitchFamily="18" charset="0"/>
                <a:cs typeface="Times New Roman" panose="02020603050405020304" pitchFamily="18" charset="0"/>
              </a:rPr>
            </a:br>
            <a:r>
              <a:rPr lang="en-US" altLang="en-US" sz="2000" dirty="0">
                <a:latin typeface="Times New Roman" panose="02020603050405020304" pitchFamily="18" charset="0"/>
                <a:cs typeface="Times New Roman" panose="02020603050405020304" pitchFamily="18" charset="0"/>
              </a:rPr>
              <a:t>  20 &gt; 7,999,800 x p</a:t>
            </a:r>
          </a:p>
          <a:p>
            <a:pPr lvl="1">
              <a:tabLst>
                <a:tab pos="1773238" algn="l"/>
                <a:tab pos="2278063" algn="l"/>
              </a:tabLst>
            </a:pPr>
            <a:r>
              <a:rPr lang="en-US" altLang="en-US" sz="2000" dirty="0">
                <a:latin typeface="Times New Roman" panose="02020603050405020304" pitchFamily="18" charset="0"/>
                <a:cs typeface="Times New Roman" panose="02020603050405020304" pitchFamily="18" charset="0"/>
              </a:rPr>
              <a:t>p &lt; .0000025</a:t>
            </a:r>
          </a:p>
          <a:p>
            <a:pPr lvl="1">
              <a:tabLst>
                <a:tab pos="1773238" algn="l"/>
                <a:tab pos="2278063" algn="l"/>
              </a:tabLst>
            </a:pPr>
            <a:r>
              <a:rPr lang="en-US" altLang="en-US" sz="2000" dirty="0">
                <a:latin typeface="Times New Roman" panose="02020603050405020304" pitchFamily="18" charset="0"/>
                <a:cs typeface="Times New Roman" panose="02020603050405020304" pitchFamily="18" charset="0"/>
              </a:rPr>
              <a:t>&lt; one page fault in every 400,000 memory accesses</a:t>
            </a:r>
          </a:p>
          <a:p>
            <a:pPr>
              <a:buFont typeface="Monotype Sorts" pitchFamily="-84" charset="2"/>
              <a:buNone/>
              <a:tabLst>
                <a:tab pos="1773238" algn="l"/>
                <a:tab pos="2278063" algn="l"/>
              </a:tabLst>
            </a:pPr>
            <a:r>
              <a:rPr lang="en-US" altLang="en-US" sz="20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7232883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4E56F-25E2-E87E-DDF9-2EFBB4D4FD3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651B988-8DE7-4632-AA41-76D04EF9ACC6}"/>
              </a:ext>
            </a:extLst>
          </p:cNvPr>
          <p:cNvSpPr>
            <a:spLocks noGrp="1" noChangeArrowheads="1"/>
          </p:cNvSpPr>
          <p:nvPr/>
        </p:nvSpPr>
        <p:spPr bwMode="auto">
          <a:xfrm>
            <a:off x="751840" y="332846"/>
            <a:ext cx="82296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dirty="0">
                <a:solidFill>
                  <a:srgbClr val="C00000"/>
                </a:solidFill>
                <a:latin typeface="Times New Roman" panose="02020603050405020304" pitchFamily="18" charset="0"/>
                <a:cs typeface="Times New Roman" panose="02020603050405020304" pitchFamily="18" charset="0"/>
              </a:rPr>
              <a:t>Copy-on-Write</a:t>
            </a:r>
          </a:p>
        </p:txBody>
      </p:sp>
      <p:sp>
        <p:nvSpPr>
          <p:cNvPr id="4" name="Rectangle 3">
            <a:extLst>
              <a:ext uri="{FF2B5EF4-FFF2-40B4-BE49-F238E27FC236}">
                <a16:creationId xmlns:a16="http://schemas.microsoft.com/office/drawing/2014/main" id="{ECA58894-B517-4286-8DD6-C84ED96ED10E}"/>
              </a:ext>
            </a:extLst>
          </p:cNvPr>
          <p:cNvSpPr>
            <a:spLocks noGrp="1" noChangeArrowheads="1"/>
          </p:cNvSpPr>
          <p:nvPr/>
        </p:nvSpPr>
        <p:spPr bwMode="auto">
          <a:xfrm>
            <a:off x="556727" y="1163637"/>
            <a:ext cx="5935513"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000" b="1" dirty="0">
                <a:solidFill>
                  <a:srgbClr val="006699"/>
                </a:solidFill>
                <a:latin typeface="Times New Roman" panose="02020603050405020304" pitchFamily="18" charset="0"/>
                <a:cs typeface="Times New Roman" panose="02020603050405020304" pitchFamily="18" charset="0"/>
              </a:rPr>
              <a:t>Copy-on-Write</a:t>
            </a:r>
            <a:r>
              <a:rPr lang="en-US" altLang="en-US" sz="2000" b="1" dirty="0">
                <a:solidFill>
                  <a:srgbClr val="3366FF"/>
                </a:solidFill>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(COW) allows both parent and child processes to initially </a:t>
            </a:r>
            <a:r>
              <a:rPr lang="en-US" altLang="en-US" sz="2000" b="1" i="1" dirty="0">
                <a:latin typeface="Times New Roman" panose="02020603050405020304" pitchFamily="18" charset="0"/>
                <a:cs typeface="Times New Roman" panose="02020603050405020304" pitchFamily="18" charset="0"/>
              </a:rPr>
              <a:t>share</a:t>
            </a:r>
            <a:r>
              <a:rPr lang="en-US" altLang="en-US" sz="2000" dirty="0">
                <a:latin typeface="Times New Roman" panose="02020603050405020304" pitchFamily="18" charset="0"/>
                <a:cs typeface="Times New Roman" panose="02020603050405020304" pitchFamily="18" charset="0"/>
              </a:rPr>
              <a:t> the same pages in memory</a:t>
            </a:r>
          </a:p>
          <a:p>
            <a:pPr lvl="1"/>
            <a:r>
              <a:rPr lang="en-US" altLang="en-US" sz="2000" dirty="0">
                <a:latin typeface="Times New Roman" panose="02020603050405020304" pitchFamily="18" charset="0"/>
                <a:cs typeface="Times New Roman" panose="02020603050405020304" pitchFamily="18" charset="0"/>
              </a:rPr>
              <a:t>If either process modifies a shared page, only then is the page copied</a:t>
            </a:r>
          </a:p>
          <a:p>
            <a:r>
              <a:rPr lang="en-US" altLang="en-US" sz="2000" dirty="0">
                <a:latin typeface="Times New Roman" panose="02020603050405020304" pitchFamily="18" charset="0"/>
                <a:cs typeface="Times New Roman" panose="02020603050405020304" pitchFamily="18" charset="0"/>
              </a:rPr>
              <a:t>COW allows more efficient process creation as only modified pages are copied</a:t>
            </a:r>
          </a:p>
          <a:p>
            <a:r>
              <a:rPr lang="en-US" altLang="en-US" sz="2000" dirty="0">
                <a:latin typeface="Times New Roman" panose="02020603050405020304" pitchFamily="18" charset="0"/>
                <a:cs typeface="Times New Roman" panose="02020603050405020304" pitchFamily="18" charset="0"/>
              </a:rPr>
              <a:t>In general, free pages are allocated from a </a:t>
            </a:r>
            <a:r>
              <a:rPr lang="en-US" altLang="en-US" sz="2000" b="1" dirty="0">
                <a:solidFill>
                  <a:srgbClr val="006699"/>
                </a:solidFill>
                <a:latin typeface="Times New Roman" panose="02020603050405020304" pitchFamily="18" charset="0"/>
                <a:cs typeface="Times New Roman" panose="02020603050405020304" pitchFamily="18" charset="0"/>
              </a:rPr>
              <a:t>pool</a:t>
            </a:r>
            <a:r>
              <a:rPr lang="en-US" altLang="en-US" sz="2000" dirty="0">
                <a:solidFill>
                  <a:srgbClr val="3366FF"/>
                </a:solidFill>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of </a:t>
            </a:r>
            <a:r>
              <a:rPr lang="en-US" altLang="en-US" sz="2000" b="1" dirty="0">
                <a:solidFill>
                  <a:srgbClr val="006699"/>
                </a:solidFill>
                <a:latin typeface="Times New Roman" panose="02020603050405020304" pitchFamily="18" charset="0"/>
                <a:cs typeface="Times New Roman" panose="02020603050405020304" pitchFamily="18" charset="0"/>
              </a:rPr>
              <a:t>zero-fill-on-demand</a:t>
            </a:r>
            <a:r>
              <a:rPr lang="en-US" altLang="en-US" sz="2000" b="1" dirty="0">
                <a:solidFill>
                  <a:srgbClr val="3366FF"/>
                </a:solidFill>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pages</a:t>
            </a:r>
          </a:p>
          <a:p>
            <a:pPr lvl="1"/>
            <a:r>
              <a:rPr lang="en-US" altLang="en-US" sz="2000" dirty="0">
                <a:latin typeface="Times New Roman" panose="02020603050405020304" pitchFamily="18" charset="0"/>
                <a:cs typeface="Times New Roman" panose="02020603050405020304" pitchFamily="18" charset="0"/>
              </a:rPr>
              <a:t>OS maintains these frames when process stack or heap is expanded or COW pages to be managed.</a:t>
            </a:r>
          </a:p>
          <a:p>
            <a:r>
              <a:rPr lang="en-US" altLang="en-US" sz="2000" dirty="0" err="1">
                <a:latin typeface="Times New Roman" panose="02020603050405020304" pitchFamily="18" charset="0"/>
                <a:cs typeface="Times New Roman" panose="02020603050405020304" pitchFamily="18" charset="0"/>
              </a:rPr>
              <a:t>vfork</a:t>
            </a:r>
            <a:r>
              <a:rPr lang="en-US" altLang="en-US" sz="2000" dirty="0">
                <a:latin typeface="Times New Roman" panose="02020603050405020304" pitchFamily="18" charset="0"/>
                <a:cs typeface="Times New Roman" panose="02020603050405020304" pitchFamily="18" charset="0"/>
              </a:rPr>
              <a:t>() variation on fork() system call has parent suspend and child using copy-on-write address space of parent</a:t>
            </a:r>
          </a:p>
          <a:p>
            <a:pPr lvl="1"/>
            <a:r>
              <a:rPr lang="en-US" altLang="en-US" sz="2000" dirty="0">
                <a:latin typeface="Times New Roman" panose="02020603050405020304" pitchFamily="18" charset="0"/>
                <a:cs typeface="Times New Roman" panose="02020603050405020304" pitchFamily="18" charset="0"/>
              </a:rPr>
              <a:t>Designed to have child call exec()</a:t>
            </a:r>
          </a:p>
          <a:p>
            <a:pPr lvl="1"/>
            <a:r>
              <a:rPr lang="en-US" altLang="en-US" sz="2000" dirty="0">
                <a:latin typeface="Times New Roman" panose="02020603050405020304" pitchFamily="18" charset="0"/>
                <a:cs typeface="Times New Roman" panose="02020603050405020304" pitchFamily="18" charset="0"/>
              </a:rPr>
              <a:t>Very efficient</a:t>
            </a:r>
          </a:p>
        </p:txBody>
      </p:sp>
      <p:pic>
        <p:nvPicPr>
          <p:cNvPr id="5" name="Picture 4" descr="9">
            <a:extLst>
              <a:ext uri="{FF2B5EF4-FFF2-40B4-BE49-F238E27FC236}">
                <a16:creationId xmlns:a16="http://schemas.microsoft.com/office/drawing/2014/main" id="{4BC7C7D5-3EE5-1781-21BC-7C3E6232F2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1080" y="486992"/>
            <a:ext cx="5278039" cy="2123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9">
            <a:extLst>
              <a:ext uri="{FF2B5EF4-FFF2-40B4-BE49-F238E27FC236}">
                <a16:creationId xmlns:a16="http://schemas.microsoft.com/office/drawing/2014/main" id="{A28A087F-32D4-DDFB-4721-068C48DA5C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4480" y="3523143"/>
            <a:ext cx="5278039" cy="2438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3A25D6F3-671A-8540-244A-ECA7931E7398}"/>
              </a:ext>
            </a:extLst>
          </p:cNvPr>
          <p:cNvSpPr txBox="1"/>
          <p:nvPr/>
        </p:nvSpPr>
        <p:spPr>
          <a:xfrm>
            <a:off x="7152640" y="2794000"/>
            <a:ext cx="4541520" cy="369332"/>
          </a:xfrm>
          <a:prstGeom prst="rect">
            <a:avLst/>
          </a:prstGeom>
          <a:noFill/>
        </p:spPr>
        <p:txBody>
          <a:bodyPr wrap="square" rtlCol="0">
            <a:spAutoFit/>
          </a:bodyPr>
          <a:lstStyle/>
          <a:p>
            <a:r>
              <a:rPr lang="en-IN" dirty="0"/>
              <a:t>Before modification of page C by process1</a:t>
            </a:r>
          </a:p>
        </p:txBody>
      </p:sp>
      <p:sp>
        <p:nvSpPr>
          <p:cNvPr id="8" name="TextBox 7">
            <a:extLst>
              <a:ext uri="{FF2B5EF4-FFF2-40B4-BE49-F238E27FC236}">
                <a16:creationId xmlns:a16="http://schemas.microsoft.com/office/drawing/2014/main" id="{FCF564AB-A9AA-075D-8A2F-AF548B69E2BE}"/>
              </a:ext>
            </a:extLst>
          </p:cNvPr>
          <p:cNvSpPr txBox="1"/>
          <p:nvPr/>
        </p:nvSpPr>
        <p:spPr>
          <a:xfrm>
            <a:off x="7264400" y="6035040"/>
            <a:ext cx="4541520" cy="369332"/>
          </a:xfrm>
          <a:prstGeom prst="rect">
            <a:avLst/>
          </a:prstGeom>
          <a:noFill/>
        </p:spPr>
        <p:txBody>
          <a:bodyPr wrap="square" rtlCol="0">
            <a:spAutoFit/>
          </a:bodyPr>
          <a:lstStyle/>
          <a:p>
            <a:r>
              <a:rPr lang="en-IN" dirty="0"/>
              <a:t>After modification of page C by process1</a:t>
            </a:r>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D030406F-7CB5-4C10-2772-CC055B896F23}"/>
                  </a:ext>
                </a:extLst>
              </p14:cNvPr>
              <p14:cNvContentPartPr/>
              <p14:nvPr/>
            </p14:nvContentPartPr>
            <p14:xfrm>
              <a:off x="813600" y="199800"/>
              <a:ext cx="11048400" cy="5668920"/>
            </p14:xfrm>
          </p:contentPart>
        </mc:Choice>
        <mc:Fallback xmlns="">
          <p:pic>
            <p:nvPicPr>
              <p:cNvPr id="2" name="Ink 1">
                <a:extLst>
                  <a:ext uri="{FF2B5EF4-FFF2-40B4-BE49-F238E27FC236}">
                    <a16:creationId xmlns:a16="http://schemas.microsoft.com/office/drawing/2014/main" id="{D030406F-7CB5-4C10-2772-CC055B896F23}"/>
                  </a:ext>
                </a:extLst>
              </p:cNvPr>
              <p:cNvPicPr/>
              <p:nvPr/>
            </p:nvPicPr>
            <p:blipFill>
              <a:blip r:embed="rId5"/>
              <a:stretch>
                <a:fillRect/>
              </a:stretch>
            </p:blipFill>
            <p:spPr>
              <a:xfrm>
                <a:off x="804240" y="190440"/>
                <a:ext cx="11067120" cy="5687640"/>
              </a:xfrm>
              <a:prstGeom prst="rect">
                <a:avLst/>
              </a:prstGeom>
            </p:spPr>
          </p:pic>
        </mc:Fallback>
      </mc:AlternateContent>
    </p:spTree>
    <p:extLst>
      <p:ext uri="{BB962C8B-B14F-4D97-AF65-F5344CB8AC3E}">
        <p14:creationId xmlns:p14="http://schemas.microsoft.com/office/powerpoint/2010/main" val="30930197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A8C16-2D90-4C57-DAE2-3B103CD5E4F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B00CC0E-9E33-4072-9D8C-43E000475714}"/>
              </a:ext>
            </a:extLst>
          </p:cNvPr>
          <p:cNvSpPr>
            <a:spLocks noGrp="1" noChangeArrowheads="1"/>
          </p:cNvSpPr>
          <p:nvPr/>
        </p:nvSpPr>
        <p:spPr bwMode="auto">
          <a:xfrm>
            <a:off x="455612" y="306538"/>
            <a:ext cx="772477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dirty="0">
                <a:solidFill>
                  <a:srgbClr val="C00000"/>
                </a:solidFill>
                <a:latin typeface="Times New Roman" panose="02020603050405020304" pitchFamily="18" charset="0"/>
                <a:cs typeface="Times New Roman" panose="02020603050405020304" pitchFamily="18" charset="0"/>
              </a:rPr>
              <a:t>Page Replacement</a:t>
            </a:r>
          </a:p>
        </p:txBody>
      </p:sp>
      <p:sp>
        <p:nvSpPr>
          <p:cNvPr id="5" name="Rectangle 4">
            <a:extLst>
              <a:ext uri="{FF2B5EF4-FFF2-40B4-BE49-F238E27FC236}">
                <a16:creationId xmlns:a16="http://schemas.microsoft.com/office/drawing/2014/main" id="{55125108-1B16-48F4-B19C-7A4934EC1D7E}"/>
              </a:ext>
            </a:extLst>
          </p:cNvPr>
          <p:cNvSpPr>
            <a:spLocks noGrp="1" noChangeArrowheads="1"/>
          </p:cNvSpPr>
          <p:nvPr/>
        </p:nvSpPr>
        <p:spPr bwMode="auto">
          <a:xfrm>
            <a:off x="303349" y="1636022"/>
            <a:ext cx="4603931" cy="4139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200" dirty="0">
                <a:latin typeface="Times New Roman" panose="02020603050405020304" pitchFamily="18" charset="0"/>
                <a:cs typeface="Times New Roman" panose="02020603050405020304" pitchFamily="18" charset="0"/>
              </a:rPr>
              <a:t>Prevent </a:t>
            </a:r>
            <a:r>
              <a:rPr lang="en-US" altLang="en-US" sz="2200" b="1" dirty="0">
                <a:solidFill>
                  <a:srgbClr val="006699"/>
                </a:solidFill>
                <a:latin typeface="Times New Roman" panose="02020603050405020304" pitchFamily="18" charset="0"/>
                <a:cs typeface="Times New Roman" panose="02020603050405020304" pitchFamily="18" charset="0"/>
              </a:rPr>
              <a:t>over-allocation</a:t>
            </a:r>
            <a:r>
              <a:rPr lang="en-US" altLang="en-US" sz="2200" dirty="0">
                <a:latin typeface="Times New Roman" panose="02020603050405020304" pitchFamily="18" charset="0"/>
                <a:cs typeface="Times New Roman" panose="02020603050405020304" pitchFamily="18" charset="0"/>
              </a:rPr>
              <a:t> of memory by modifying page-fault service routine to include page replacement</a:t>
            </a:r>
          </a:p>
          <a:p>
            <a:r>
              <a:rPr lang="en-US" altLang="en-US" sz="2200" dirty="0">
                <a:latin typeface="Times New Roman" panose="02020603050405020304" pitchFamily="18" charset="0"/>
                <a:cs typeface="Times New Roman" panose="02020603050405020304" pitchFamily="18" charset="0"/>
              </a:rPr>
              <a:t>Use </a:t>
            </a:r>
            <a:r>
              <a:rPr lang="en-US" altLang="en-US" sz="2200" b="1" dirty="0">
                <a:solidFill>
                  <a:srgbClr val="006699"/>
                </a:solidFill>
                <a:latin typeface="Times New Roman" panose="02020603050405020304" pitchFamily="18" charset="0"/>
                <a:cs typeface="Times New Roman" panose="02020603050405020304" pitchFamily="18" charset="0"/>
              </a:rPr>
              <a:t>modify</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dirty="0">
                <a:latin typeface="Times New Roman" panose="02020603050405020304" pitchFamily="18" charset="0"/>
                <a:cs typeface="Times New Roman" panose="02020603050405020304" pitchFamily="18" charset="0"/>
              </a:rPr>
              <a:t>(</a:t>
            </a:r>
            <a:r>
              <a:rPr lang="en-US" altLang="en-US" sz="2200" b="1" dirty="0">
                <a:solidFill>
                  <a:srgbClr val="006699"/>
                </a:solidFill>
                <a:latin typeface="Times New Roman" panose="02020603050405020304" pitchFamily="18" charset="0"/>
                <a:cs typeface="Times New Roman" panose="02020603050405020304" pitchFamily="18" charset="0"/>
              </a:rPr>
              <a:t>dirty</a:t>
            </a:r>
            <a:r>
              <a:rPr lang="en-US" altLang="en-US" sz="2200" dirty="0">
                <a:latin typeface="Times New Roman" panose="02020603050405020304" pitchFamily="18" charset="0"/>
                <a:cs typeface="Times New Roman" panose="02020603050405020304" pitchFamily="18" charset="0"/>
              </a:rPr>
              <a:t>)</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b="1" dirty="0">
                <a:solidFill>
                  <a:srgbClr val="006699"/>
                </a:solidFill>
                <a:latin typeface="Times New Roman" panose="02020603050405020304" pitchFamily="18" charset="0"/>
                <a:cs typeface="Times New Roman" panose="02020603050405020304" pitchFamily="18" charset="0"/>
              </a:rPr>
              <a:t>bit</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dirty="0">
                <a:latin typeface="Times New Roman" panose="02020603050405020304" pitchFamily="18" charset="0"/>
                <a:cs typeface="Times New Roman" panose="02020603050405020304" pitchFamily="18" charset="0"/>
              </a:rPr>
              <a:t>to reduce overhead of page transfers – only modified pages are written to disk</a:t>
            </a:r>
          </a:p>
          <a:p>
            <a:r>
              <a:rPr lang="en-US" altLang="en-US" sz="2200" dirty="0">
                <a:latin typeface="Times New Roman" panose="02020603050405020304" pitchFamily="18" charset="0"/>
                <a:cs typeface="Times New Roman" panose="02020603050405020304" pitchFamily="18" charset="0"/>
              </a:rPr>
              <a:t>Page replacement completes separation between logical memory and physical memory – large virtual memory can be provided on a smaller physical memory</a:t>
            </a:r>
          </a:p>
        </p:txBody>
      </p:sp>
      <p:sp>
        <p:nvSpPr>
          <p:cNvPr id="7" name="TextBox 6">
            <a:extLst>
              <a:ext uri="{FF2B5EF4-FFF2-40B4-BE49-F238E27FC236}">
                <a16:creationId xmlns:a16="http://schemas.microsoft.com/office/drawing/2014/main" id="{B4E28F45-7C8F-5D17-5134-5FFEB1BCF7F5}"/>
              </a:ext>
            </a:extLst>
          </p:cNvPr>
          <p:cNvSpPr txBox="1"/>
          <p:nvPr/>
        </p:nvSpPr>
        <p:spPr>
          <a:xfrm>
            <a:off x="506412" y="990655"/>
            <a:ext cx="6096000" cy="430887"/>
          </a:xfrm>
          <a:prstGeom prst="rect">
            <a:avLst/>
          </a:prstGeom>
          <a:noFill/>
        </p:spPr>
        <p:txBody>
          <a:bodyPr wrap="square">
            <a:spAutoFit/>
          </a:bodyPr>
          <a:lstStyle/>
          <a:p>
            <a:r>
              <a:rPr lang="en-US" altLang="en-US" sz="2200" dirty="0">
                <a:latin typeface="Times New Roman" panose="02020603050405020304" pitchFamily="18" charset="0"/>
                <a:cs typeface="Times New Roman" panose="02020603050405020304" pitchFamily="18" charset="0"/>
              </a:rPr>
              <a:t>What Happens if There is no Free Frame?</a:t>
            </a:r>
            <a:endParaRPr lang="en-IN" sz="2200" dirty="0">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DFC08494-6F2A-4ECD-D07C-216A4787C7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0752" y="1297538"/>
            <a:ext cx="6717900" cy="4371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76D0DD0F-1863-5048-4306-03D623DC4815}"/>
                  </a:ext>
                </a:extLst>
              </p14:cNvPr>
              <p14:cNvContentPartPr/>
              <p14:nvPr/>
            </p14:nvContentPartPr>
            <p14:xfrm>
              <a:off x="5441400" y="1122120"/>
              <a:ext cx="6004440" cy="4862520"/>
            </p14:xfrm>
          </p:contentPart>
        </mc:Choice>
        <mc:Fallback xmlns="">
          <p:pic>
            <p:nvPicPr>
              <p:cNvPr id="2" name="Ink 1">
                <a:extLst>
                  <a:ext uri="{FF2B5EF4-FFF2-40B4-BE49-F238E27FC236}">
                    <a16:creationId xmlns:a16="http://schemas.microsoft.com/office/drawing/2014/main" id="{76D0DD0F-1863-5048-4306-03D623DC4815}"/>
                  </a:ext>
                </a:extLst>
              </p:cNvPr>
              <p:cNvPicPr/>
              <p:nvPr/>
            </p:nvPicPr>
            <p:blipFill>
              <a:blip r:embed="rId4"/>
              <a:stretch>
                <a:fillRect/>
              </a:stretch>
            </p:blipFill>
            <p:spPr>
              <a:xfrm>
                <a:off x="5432040" y="1112760"/>
                <a:ext cx="6023160" cy="4881240"/>
              </a:xfrm>
              <a:prstGeom prst="rect">
                <a:avLst/>
              </a:prstGeom>
            </p:spPr>
          </p:pic>
        </mc:Fallback>
      </mc:AlternateContent>
    </p:spTree>
    <p:extLst>
      <p:ext uri="{BB962C8B-B14F-4D97-AF65-F5344CB8AC3E}">
        <p14:creationId xmlns:p14="http://schemas.microsoft.com/office/powerpoint/2010/main" val="299998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DFC5A-8A05-D759-6C3F-EBDF373202B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4BEFCE0-4636-4163-8B0B-DF7F5FF024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7198" y="519748"/>
            <a:ext cx="7616465" cy="4956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FDE7D214-6491-A9DC-32B4-C67E336FDF85}"/>
                  </a:ext>
                </a:extLst>
              </p14:cNvPr>
              <p14:cNvContentPartPr/>
              <p14:nvPr/>
            </p14:nvContentPartPr>
            <p14:xfrm>
              <a:off x="1581840" y="839880"/>
              <a:ext cx="9389520" cy="5375880"/>
            </p14:xfrm>
          </p:contentPart>
        </mc:Choice>
        <mc:Fallback xmlns="">
          <p:pic>
            <p:nvPicPr>
              <p:cNvPr id="3" name="Ink 2">
                <a:extLst>
                  <a:ext uri="{FF2B5EF4-FFF2-40B4-BE49-F238E27FC236}">
                    <a16:creationId xmlns:a16="http://schemas.microsoft.com/office/drawing/2014/main" id="{FDE7D214-6491-A9DC-32B4-C67E336FDF85}"/>
                  </a:ext>
                </a:extLst>
              </p:cNvPr>
              <p:cNvPicPr/>
              <p:nvPr/>
            </p:nvPicPr>
            <p:blipFill>
              <a:blip r:embed="rId4"/>
              <a:stretch>
                <a:fillRect/>
              </a:stretch>
            </p:blipFill>
            <p:spPr>
              <a:xfrm>
                <a:off x="1572480" y="830520"/>
                <a:ext cx="9408240" cy="5394600"/>
              </a:xfrm>
              <a:prstGeom prst="rect">
                <a:avLst/>
              </a:prstGeom>
            </p:spPr>
          </p:pic>
        </mc:Fallback>
      </mc:AlternateContent>
    </p:spTree>
    <p:extLst>
      <p:ext uri="{BB962C8B-B14F-4D97-AF65-F5344CB8AC3E}">
        <p14:creationId xmlns:p14="http://schemas.microsoft.com/office/powerpoint/2010/main" val="3967436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A5C15-D847-1E4F-5D27-2596AC1D867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A23D0E3-2B35-4747-8B9E-6B7BFD7D4063}"/>
              </a:ext>
            </a:extLst>
          </p:cNvPr>
          <p:cNvSpPr>
            <a:spLocks noGrp="1" noChangeArrowheads="1"/>
          </p:cNvSpPr>
          <p:nvPr/>
        </p:nvSpPr>
        <p:spPr bwMode="auto">
          <a:xfrm>
            <a:off x="400852" y="107809"/>
            <a:ext cx="76073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dirty="0">
                <a:solidFill>
                  <a:srgbClr val="C00000"/>
                </a:solidFill>
                <a:latin typeface="Times New Roman" panose="02020603050405020304" pitchFamily="18" charset="0"/>
                <a:cs typeface="Times New Roman" panose="02020603050405020304" pitchFamily="18" charset="0"/>
              </a:rPr>
              <a:t>Basic Page Replacement</a:t>
            </a:r>
          </a:p>
        </p:txBody>
      </p:sp>
      <p:sp>
        <p:nvSpPr>
          <p:cNvPr id="3" name="Rectangle 2">
            <a:extLst>
              <a:ext uri="{FF2B5EF4-FFF2-40B4-BE49-F238E27FC236}">
                <a16:creationId xmlns:a16="http://schemas.microsoft.com/office/drawing/2014/main" id="{36D9B5FA-26B2-48A5-8A7B-413D741468EE}"/>
              </a:ext>
            </a:extLst>
          </p:cNvPr>
          <p:cNvSpPr>
            <a:spLocks noGrp="1" noChangeArrowheads="1"/>
          </p:cNvSpPr>
          <p:nvPr/>
        </p:nvSpPr>
        <p:spPr bwMode="auto">
          <a:xfrm>
            <a:off x="593892" y="829451"/>
            <a:ext cx="6132028" cy="445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marL="379413" indent="-379413">
              <a:buFont typeface="Monotype Sorts" pitchFamily="-84" charset="2"/>
              <a:buAutoNum type="arabicPeriod"/>
            </a:pPr>
            <a:r>
              <a:rPr lang="en-US" altLang="en-US" sz="2000" dirty="0">
                <a:latin typeface="Times New Roman" panose="02020603050405020304" pitchFamily="18" charset="0"/>
                <a:cs typeface="Times New Roman" panose="02020603050405020304" pitchFamily="18" charset="0"/>
              </a:rPr>
              <a:t>Find the location of the desired page on disk</a:t>
            </a:r>
          </a:p>
          <a:p>
            <a:pPr marL="379413" indent="-379413">
              <a:buFont typeface="Monotype Sorts" pitchFamily="-84" charset="2"/>
              <a:buAutoNum type="arabicPeriod"/>
            </a:pPr>
            <a:r>
              <a:rPr lang="en-US" altLang="en-US" sz="2000" dirty="0">
                <a:latin typeface="Times New Roman" panose="02020603050405020304" pitchFamily="18" charset="0"/>
                <a:cs typeface="Times New Roman" panose="02020603050405020304" pitchFamily="18" charset="0"/>
              </a:rPr>
              <a:t>Find a free frame:</a:t>
            </a:r>
            <a:br>
              <a:rPr lang="en-US" altLang="en-US" sz="2000" dirty="0">
                <a:latin typeface="Times New Roman" panose="02020603050405020304" pitchFamily="18" charset="0"/>
                <a:cs typeface="Times New Roman" panose="02020603050405020304" pitchFamily="18" charset="0"/>
              </a:rPr>
            </a:br>
            <a:r>
              <a:rPr lang="en-US" altLang="en-US" sz="2000" dirty="0">
                <a:latin typeface="Times New Roman" panose="02020603050405020304" pitchFamily="18" charset="0"/>
                <a:cs typeface="Times New Roman" panose="02020603050405020304" pitchFamily="18" charset="0"/>
              </a:rPr>
              <a:t>   -  If there is a free frame, use it</a:t>
            </a:r>
            <a:br>
              <a:rPr lang="en-US" altLang="en-US" sz="2000" dirty="0">
                <a:latin typeface="Times New Roman" panose="02020603050405020304" pitchFamily="18" charset="0"/>
                <a:cs typeface="Times New Roman" panose="02020603050405020304" pitchFamily="18" charset="0"/>
              </a:rPr>
            </a:br>
            <a:r>
              <a:rPr lang="en-US" altLang="en-US" sz="2000" dirty="0">
                <a:latin typeface="Times New Roman" panose="02020603050405020304" pitchFamily="18" charset="0"/>
                <a:cs typeface="Times New Roman" panose="02020603050405020304" pitchFamily="18" charset="0"/>
              </a:rPr>
              <a:t>   -  If there is no free frame, use a page replacement     </a:t>
            </a:r>
          </a:p>
          <a:p>
            <a:pPr marL="0" indent="0">
              <a:buNone/>
            </a:pPr>
            <a:r>
              <a:rPr lang="en-US" altLang="en-US" sz="2000" dirty="0">
                <a:latin typeface="Times New Roman" panose="02020603050405020304" pitchFamily="18" charset="0"/>
                <a:cs typeface="Times New Roman" panose="02020603050405020304" pitchFamily="18" charset="0"/>
              </a:rPr>
              <a:t>            algorithm to select a </a:t>
            </a:r>
            <a:r>
              <a:rPr lang="en-US" altLang="en-US" sz="2000" b="1" dirty="0">
                <a:solidFill>
                  <a:srgbClr val="006699"/>
                </a:solidFill>
                <a:latin typeface="Times New Roman" panose="02020603050405020304" pitchFamily="18" charset="0"/>
                <a:cs typeface="Times New Roman" panose="02020603050405020304" pitchFamily="18" charset="0"/>
              </a:rPr>
              <a:t>victim</a:t>
            </a:r>
            <a:r>
              <a:rPr lang="en-US" altLang="en-US" sz="2000" dirty="0">
                <a:solidFill>
                  <a:srgbClr val="3366FF"/>
                </a:solidFill>
                <a:latin typeface="Times New Roman" panose="02020603050405020304" pitchFamily="18" charset="0"/>
                <a:cs typeface="Times New Roman" panose="02020603050405020304" pitchFamily="18" charset="0"/>
              </a:rPr>
              <a:t> </a:t>
            </a:r>
            <a:r>
              <a:rPr lang="en-US" altLang="en-US" sz="2000" b="1" dirty="0">
                <a:solidFill>
                  <a:srgbClr val="006699"/>
                </a:solidFill>
                <a:latin typeface="Times New Roman" panose="02020603050405020304" pitchFamily="18" charset="0"/>
                <a:cs typeface="Times New Roman" panose="02020603050405020304" pitchFamily="18" charset="0"/>
              </a:rPr>
              <a:t>frame</a:t>
            </a:r>
            <a:br>
              <a:rPr lang="en-US" altLang="en-US" sz="2000" b="1" dirty="0">
                <a:solidFill>
                  <a:srgbClr val="3366FF"/>
                </a:solidFill>
                <a:latin typeface="Times New Roman" panose="02020603050405020304" pitchFamily="18" charset="0"/>
                <a:cs typeface="Times New Roman" panose="02020603050405020304" pitchFamily="18" charset="0"/>
              </a:rPr>
            </a:br>
            <a:r>
              <a:rPr lang="en-US" altLang="en-US" sz="2000" b="1" dirty="0">
                <a:solidFill>
                  <a:srgbClr val="3366FF"/>
                </a:solidFill>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a:t>
            </a:r>
            <a:r>
              <a:rPr lang="en-US" altLang="en-US" sz="2000" b="1" dirty="0">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Write victim frame to disk if dirty</a:t>
            </a:r>
          </a:p>
          <a:p>
            <a:pPr marL="379413" indent="-379413">
              <a:buFont typeface="Monotype Sorts" pitchFamily="-84" charset="2"/>
              <a:buAutoNum type="arabicPeriod"/>
            </a:pPr>
            <a:r>
              <a:rPr lang="en-US" altLang="en-US" sz="2000" dirty="0">
                <a:latin typeface="Times New Roman" panose="02020603050405020304" pitchFamily="18" charset="0"/>
                <a:cs typeface="Times New Roman" panose="02020603050405020304" pitchFamily="18" charset="0"/>
              </a:rPr>
              <a:t>Bring  the desired page into the (newly) free frame; update the page and frame tables</a:t>
            </a:r>
          </a:p>
          <a:p>
            <a:pPr marL="379413" indent="-379413">
              <a:buFont typeface="Monotype Sorts" pitchFamily="-84" charset="2"/>
              <a:buAutoNum type="arabicPeriod"/>
            </a:pPr>
            <a:r>
              <a:rPr lang="en-US" altLang="en-US" sz="2000" dirty="0">
                <a:latin typeface="Times New Roman" panose="02020603050405020304" pitchFamily="18" charset="0"/>
                <a:cs typeface="Times New Roman" panose="02020603050405020304" pitchFamily="18" charset="0"/>
              </a:rPr>
              <a:t>Continue the process by restarting the instruction that caused the trap</a:t>
            </a:r>
          </a:p>
          <a:p>
            <a:pPr marL="379413" indent="-379413">
              <a:buFont typeface="Monotype Sorts" pitchFamily="-84" charset="2"/>
              <a:buNone/>
            </a:pPr>
            <a:r>
              <a:rPr lang="en-US" altLang="en-US" sz="2000" dirty="0">
                <a:latin typeface="Times New Roman" panose="02020603050405020304" pitchFamily="18" charset="0"/>
                <a:cs typeface="Times New Roman" panose="02020603050405020304" pitchFamily="18" charset="0"/>
              </a:rPr>
              <a:t> </a:t>
            </a:r>
          </a:p>
          <a:p>
            <a:pPr marL="379413" indent="-379413">
              <a:buFont typeface="Monotype Sorts" pitchFamily="-84" charset="2"/>
              <a:buNone/>
            </a:pPr>
            <a:r>
              <a:rPr lang="en-US" altLang="en-US" sz="2000" dirty="0">
                <a:latin typeface="Times New Roman" panose="02020603050405020304" pitchFamily="18" charset="0"/>
                <a:cs typeface="Times New Roman" panose="02020603050405020304" pitchFamily="18" charset="0"/>
              </a:rPr>
              <a:t>Note now potentially 2 page transfers for page fault – increasing EAT</a:t>
            </a:r>
          </a:p>
        </p:txBody>
      </p:sp>
      <p:pic>
        <p:nvPicPr>
          <p:cNvPr id="4" name="Picture 3" descr="9">
            <a:extLst>
              <a:ext uri="{FF2B5EF4-FFF2-40B4-BE49-F238E27FC236}">
                <a16:creationId xmlns:a16="http://schemas.microsoft.com/office/drawing/2014/main" id="{632D2467-D729-4E96-ABE0-D5CF1AD391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867" y="914400"/>
            <a:ext cx="5554987" cy="4094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2696B116-E7E8-0090-9290-9551B5174192}"/>
                  </a:ext>
                </a:extLst>
              </p14:cNvPr>
              <p14:cNvContentPartPr/>
              <p14:nvPr/>
            </p14:nvContentPartPr>
            <p14:xfrm>
              <a:off x="553320" y="876960"/>
              <a:ext cx="6170400" cy="3580200"/>
            </p14:xfrm>
          </p:contentPart>
        </mc:Choice>
        <mc:Fallback xmlns="">
          <p:pic>
            <p:nvPicPr>
              <p:cNvPr id="5" name="Ink 4">
                <a:extLst>
                  <a:ext uri="{FF2B5EF4-FFF2-40B4-BE49-F238E27FC236}">
                    <a16:creationId xmlns:a16="http://schemas.microsoft.com/office/drawing/2014/main" id="{2696B116-E7E8-0090-9290-9551B5174192}"/>
                  </a:ext>
                </a:extLst>
              </p:cNvPr>
              <p:cNvPicPr/>
              <p:nvPr/>
            </p:nvPicPr>
            <p:blipFill>
              <a:blip r:embed="rId4"/>
              <a:stretch>
                <a:fillRect/>
              </a:stretch>
            </p:blipFill>
            <p:spPr>
              <a:xfrm>
                <a:off x="543960" y="867600"/>
                <a:ext cx="6189120" cy="3598920"/>
              </a:xfrm>
              <a:prstGeom prst="rect">
                <a:avLst/>
              </a:prstGeom>
            </p:spPr>
          </p:pic>
        </mc:Fallback>
      </mc:AlternateContent>
    </p:spTree>
    <p:extLst>
      <p:ext uri="{BB962C8B-B14F-4D97-AF65-F5344CB8AC3E}">
        <p14:creationId xmlns:p14="http://schemas.microsoft.com/office/powerpoint/2010/main" val="1108986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75119-4912-65AA-42E6-65679186B6C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47214C7-1AE6-4D0E-9FB9-EBC768731FBD}"/>
              </a:ext>
            </a:extLst>
          </p:cNvPr>
          <p:cNvSpPr>
            <a:spLocks noGrp="1" noChangeArrowheads="1"/>
          </p:cNvSpPr>
          <p:nvPr/>
        </p:nvSpPr>
        <p:spPr bwMode="auto">
          <a:xfrm>
            <a:off x="645365" y="212268"/>
            <a:ext cx="7861041"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sz="2800" dirty="0">
                <a:solidFill>
                  <a:srgbClr val="C00000"/>
                </a:solidFill>
                <a:latin typeface="Times New Roman" panose="02020603050405020304" pitchFamily="18" charset="0"/>
                <a:cs typeface="Times New Roman" panose="02020603050405020304" pitchFamily="18" charset="0"/>
              </a:rPr>
              <a:t>Algorithms to implement demand paging</a:t>
            </a:r>
          </a:p>
        </p:txBody>
      </p:sp>
      <p:sp>
        <p:nvSpPr>
          <p:cNvPr id="3" name="Rectangle 2">
            <a:extLst>
              <a:ext uri="{FF2B5EF4-FFF2-40B4-BE49-F238E27FC236}">
                <a16:creationId xmlns:a16="http://schemas.microsoft.com/office/drawing/2014/main" id="{7C092E50-7A55-4657-89B6-77C0309E7E14}"/>
              </a:ext>
            </a:extLst>
          </p:cNvPr>
          <p:cNvSpPr>
            <a:spLocks noGrp="1" noChangeArrowheads="1"/>
          </p:cNvSpPr>
          <p:nvPr/>
        </p:nvSpPr>
        <p:spPr bwMode="auto">
          <a:xfrm>
            <a:off x="975360" y="1102977"/>
            <a:ext cx="10454640" cy="2483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a:tabLst>
                <a:tab pos="3144838" algn="ctr"/>
              </a:tabLst>
            </a:pPr>
            <a:r>
              <a:rPr lang="en-US" altLang="en-US" sz="2200" b="1" dirty="0">
                <a:solidFill>
                  <a:srgbClr val="006699"/>
                </a:solidFill>
                <a:latin typeface="Times New Roman" panose="02020603050405020304" pitchFamily="18" charset="0"/>
                <a:cs typeface="Times New Roman" panose="02020603050405020304" pitchFamily="18" charset="0"/>
              </a:rPr>
              <a:t>Frame-allocation algorithm </a:t>
            </a:r>
            <a:r>
              <a:rPr lang="en-US" altLang="en-US" sz="2200" dirty="0">
                <a:latin typeface="Times New Roman" panose="02020603050405020304" pitchFamily="18" charset="0"/>
                <a:cs typeface="Times New Roman" panose="02020603050405020304" pitchFamily="18" charset="0"/>
              </a:rPr>
              <a:t>determines </a:t>
            </a:r>
          </a:p>
          <a:p>
            <a:pPr lvl="1">
              <a:tabLst>
                <a:tab pos="3144838" algn="ctr"/>
              </a:tabLst>
            </a:pPr>
            <a:r>
              <a:rPr lang="en-US" altLang="en-US" sz="2200" dirty="0">
                <a:latin typeface="Times New Roman" panose="02020603050405020304" pitchFamily="18" charset="0"/>
                <a:cs typeface="Times New Roman" panose="02020603050405020304" pitchFamily="18" charset="0"/>
              </a:rPr>
              <a:t>Decides how many frames to give to each process</a:t>
            </a:r>
          </a:p>
          <a:p>
            <a:pPr>
              <a:tabLst>
                <a:tab pos="3144838" algn="ctr"/>
              </a:tabLst>
            </a:pPr>
            <a:r>
              <a:rPr lang="en-US" altLang="en-US" sz="2200" b="1" dirty="0">
                <a:solidFill>
                  <a:srgbClr val="006699"/>
                </a:solidFill>
                <a:latin typeface="Times New Roman" panose="02020603050405020304" pitchFamily="18" charset="0"/>
                <a:cs typeface="Times New Roman" panose="02020603050405020304" pitchFamily="18" charset="0"/>
              </a:rPr>
              <a:t>Page-replacement algorithm</a:t>
            </a:r>
          </a:p>
          <a:p>
            <a:pPr lvl="1">
              <a:tabLst>
                <a:tab pos="3144838" algn="ctr"/>
              </a:tabLst>
            </a:pPr>
            <a:r>
              <a:rPr lang="en-US" altLang="en-US" sz="2200" dirty="0">
                <a:latin typeface="Times New Roman" panose="02020603050405020304" pitchFamily="18" charset="0"/>
                <a:cs typeface="Times New Roman" panose="02020603050405020304" pitchFamily="18" charset="0"/>
              </a:rPr>
              <a:t>Select the frames that are to be replaced.</a:t>
            </a:r>
          </a:p>
          <a:p>
            <a:pPr lvl="1">
              <a:tabLst>
                <a:tab pos="3144838" algn="ctr"/>
              </a:tabLst>
            </a:pPr>
            <a:r>
              <a:rPr lang="en-US" altLang="en-US" sz="2200" dirty="0">
                <a:latin typeface="Times New Roman" panose="02020603050405020304" pitchFamily="18" charset="0"/>
                <a:cs typeface="Times New Roman" panose="02020603050405020304" pitchFamily="18" charset="0"/>
              </a:rPr>
              <a:t>Want lowest page-fault rate on both first access and re-access</a:t>
            </a:r>
          </a:p>
          <a:p>
            <a:pPr>
              <a:tabLst>
                <a:tab pos="3144838" algn="ctr"/>
              </a:tabLst>
            </a:pPr>
            <a:endParaRPr lang="en-US" altLang="en-US" sz="2200" b="1" dirty="0">
              <a:solidFill>
                <a:srgbClr val="FF0000"/>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0BA5E00F-6677-C318-5A40-8F5E7806103C}"/>
              </a:ext>
            </a:extLst>
          </p:cNvPr>
          <p:cNvSpPr txBox="1"/>
          <p:nvPr/>
        </p:nvSpPr>
        <p:spPr>
          <a:xfrm>
            <a:off x="873760" y="3532525"/>
            <a:ext cx="9794240" cy="2462213"/>
          </a:xfrm>
          <a:prstGeom prst="rect">
            <a:avLst/>
          </a:prstGeom>
          <a:noFill/>
        </p:spPr>
        <p:txBody>
          <a:bodyPr wrap="square">
            <a:spAutoFit/>
          </a:bodyPr>
          <a:lstStyle/>
          <a:p>
            <a:pPr marL="342900" indent="-342900">
              <a:buFont typeface="Wingdings" panose="05000000000000000000" pitchFamily="2" charset="2"/>
              <a:buChar char="§"/>
              <a:tabLst>
                <a:tab pos="3144838" algn="ctr"/>
              </a:tabLst>
            </a:pPr>
            <a:r>
              <a:rPr lang="en-US" altLang="en-US" sz="2200" dirty="0">
                <a:latin typeface="Times New Roman" panose="02020603050405020304" pitchFamily="18" charset="0"/>
                <a:cs typeface="Times New Roman" panose="02020603050405020304" pitchFamily="18" charset="0"/>
              </a:rPr>
              <a:t>Evaluate algorithm by running it on a particular string of memory references (reference string) and computing the number of page faults on that string</a:t>
            </a:r>
          </a:p>
          <a:p>
            <a:pPr marL="800100" lvl="1" indent="-342900">
              <a:buFont typeface="Arial" panose="020B0604020202020204" pitchFamily="34" charset="0"/>
              <a:buChar char="•"/>
              <a:tabLst>
                <a:tab pos="3144838" algn="ctr"/>
              </a:tabLst>
            </a:pPr>
            <a:r>
              <a:rPr lang="en-US" altLang="en-US" sz="2200" dirty="0">
                <a:latin typeface="Times New Roman" panose="02020603050405020304" pitchFamily="18" charset="0"/>
                <a:cs typeface="Times New Roman" panose="02020603050405020304" pitchFamily="18" charset="0"/>
              </a:rPr>
              <a:t>String is just page numbers, not full addresses</a:t>
            </a:r>
          </a:p>
          <a:p>
            <a:pPr marL="800100" lvl="1" indent="-342900">
              <a:buFont typeface="Arial" panose="020B0604020202020204" pitchFamily="34" charset="0"/>
              <a:buChar char="•"/>
              <a:tabLst>
                <a:tab pos="3144838" algn="ctr"/>
              </a:tabLst>
            </a:pPr>
            <a:r>
              <a:rPr lang="en-US" altLang="en-US" sz="2200" dirty="0">
                <a:latin typeface="Times New Roman" panose="02020603050405020304" pitchFamily="18" charset="0"/>
                <a:cs typeface="Times New Roman" panose="02020603050405020304" pitchFamily="18" charset="0"/>
              </a:rPr>
              <a:t>Repeated access to the same page does not cause a page fault</a:t>
            </a:r>
          </a:p>
          <a:p>
            <a:pPr marL="800100" lvl="1" indent="-342900">
              <a:buFont typeface="Arial" panose="020B0604020202020204" pitchFamily="34" charset="0"/>
              <a:buChar char="•"/>
              <a:tabLst>
                <a:tab pos="3144838" algn="ctr"/>
              </a:tabLst>
            </a:pPr>
            <a:r>
              <a:rPr lang="en-US" altLang="en-US" sz="2200" dirty="0">
                <a:latin typeface="Times New Roman" panose="02020603050405020304" pitchFamily="18" charset="0"/>
                <a:cs typeface="Times New Roman" panose="02020603050405020304" pitchFamily="18" charset="0"/>
              </a:rPr>
              <a:t>Results depend on number of frames available</a:t>
            </a:r>
          </a:p>
          <a:p>
            <a:pPr marL="342900" indent="-342900">
              <a:buFont typeface="Wingdings" panose="05000000000000000000" pitchFamily="2" charset="2"/>
              <a:buChar char="§"/>
              <a:tabLst>
                <a:tab pos="3144838" algn="ctr"/>
              </a:tabLst>
            </a:pPr>
            <a:r>
              <a:rPr lang="en-US" altLang="en-US" sz="2200" dirty="0">
                <a:latin typeface="Times New Roman" panose="02020603050405020304" pitchFamily="18" charset="0"/>
                <a:cs typeface="Times New Roman" panose="02020603050405020304" pitchFamily="18" charset="0"/>
              </a:rPr>
              <a:t>In all our examples, the </a:t>
            </a:r>
            <a:r>
              <a:rPr lang="en-US" altLang="en-US" sz="2200" b="1" dirty="0">
                <a:solidFill>
                  <a:srgbClr val="006699"/>
                </a:solidFill>
                <a:latin typeface="Times New Roman" panose="02020603050405020304" pitchFamily="18" charset="0"/>
                <a:cs typeface="Times New Roman" panose="02020603050405020304" pitchFamily="18" charset="0"/>
              </a:rPr>
              <a:t>reference</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b="1" dirty="0">
                <a:solidFill>
                  <a:srgbClr val="006699"/>
                </a:solidFill>
                <a:latin typeface="Times New Roman" panose="02020603050405020304" pitchFamily="18" charset="0"/>
                <a:cs typeface="Times New Roman" panose="02020603050405020304" pitchFamily="18" charset="0"/>
              </a:rPr>
              <a:t>string</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dirty="0">
                <a:latin typeface="Times New Roman" panose="02020603050405020304" pitchFamily="18" charset="0"/>
                <a:cs typeface="Times New Roman" panose="02020603050405020304" pitchFamily="18" charset="0"/>
              </a:rPr>
              <a:t>of referenced page numbers is </a:t>
            </a:r>
          </a:p>
          <a:p>
            <a:pPr marL="342900" indent="-342900">
              <a:buFont typeface="Wingdings" panose="05000000000000000000" pitchFamily="2" charset="2"/>
              <a:buChar char="§"/>
              <a:tabLst>
                <a:tab pos="3144838" algn="ctr"/>
              </a:tabLst>
            </a:pPr>
            <a:r>
              <a:rPr lang="en-US" altLang="en-US" sz="2200" dirty="0">
                <a:latin typeface="Times New Roman" panose="02020603050405020304" pitchFamily="18" charset="0"/>
                <a:cs typeface="Times New Roman" panose="02020603050405020304" pitchFamily="18" charset="0"/>
              </a:rPr>
              <a:t>	               </a:t>
            </a:r>
            <a:r>
              <a:rPr lang="en-US" altLang="en-US" sz="2200" b="1" dirty="0">
                <a:solidFill>
                  <a:srgbClr val="FF0000"/>
                </a:solidFill>
                <a:latin typeface="Times New Roman" panose="02020603050405020304" pitchFamily="18" charset="0"/>
                <a:cs typeface="Times New Roman" panose="02020603050405020304" pitchFamily="18" charset="0"/>
              </a:rPr>
              <a:t>7,0,1,2,0,3,0,4,2,3,0,3,0,3,2,1,2,0,1,7,0,1</a:t>
            </a:r>
            <a:endParaRPr lang="en-IN" dirty="0"/>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87DEC254-6F58-3385-4BE0-BF987DE91AFD}"/>
                  </a:ext>
                </a:extLst>
              </p14:cNvPr>
              <p14:cNvContentPartPr/>
              <p14:nvPr/>
            </p14:nvContentPartPr>
            <p14:xfrm>
              <a:off x="835920" y="486720"/>
              <a:ext cx="10970640" cy="5711760"/>
            </p14:xfrm>
          </p:contentPart>
        </mc:Choice>
        <mc:Fallback xmlns="">
          <p:pic>
            <p:nvPicPr>
              <p:cNvPr id="4" name="Ink 3">
                <a:extLst>
                  <a:ext uri="{FF2B5EF4-FFF2-40B4-BE49-F238E27FC236}">
                    <a16:creationId xmlns:a16="http://schemas.microsoft.com/office/drawing/2014/main" id="{87DEC254-6F58-3385-4BE0-BF987DE91AFD}"/>
                  </a:ext>
                </a:extLst>
              </p:cNvPr>
              <p:cNvPicPr/>
              <p:nvPr/>
            </p:nvPicPr>
            <p:blipFill>
              <a:blip r:embed="rId3"/>
              <a:stretch>
                <a:fillRect/>
              </a:stretch>
            </p:blipFill>
            <p:spPr>
              <a:xfrm>
                <a:off x="826560" y="477360"/>
                <a:ext cx="10989360" cy="5730480"/>
              </a:xfrm>
              <a:prstGeom prst="rect">
                <a:avLst/>
              </a:prstGeom>
            </p:spPr>
          </p:pic>
        </mc:Fallback>
      </mc:AlternateContent>
    </p:spTree>
    <p:extLst>
      <p:ext uri="{BB962C8B-B14F-4D97-AF65-F5344CB8AC3E}">
        <p14:creationId xmlns:p14="http://schemas.microsoft.com/office/powerpoint/2010/main" val="32384627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DE17-40FE-DEC0-4330-71731AD80F9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A36B2779-C617-ECC1-F0CE-66FD94EA53BC}"/>
              </a:ext>
            </a:extLst>
          </p:cNvPr>
          <p:cNvSpPr>
            <a:spLocks noGrp="1"/>
          </p:cNvSpPr>
          <p:nvPr>
            <p:ph idx="1"/>
          </p:nvPr>
        </p:nvSpPr>
        <p:spPr/>
        <p:txBody>
          <a:bodyPr/>
          <a:lstStyle/>
          <a:p>
            <a:endParaRPr lang="en-IN"/>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EBBF2E0B-03F4-42BB-DD26-4B88F28FC170}"/>
                  </a:ext>
                </a:extLst>
              </p14:cNvPr>
              <p14:cNvContentPartPr/>
              <p14:nvPr/>
            </p14:nvContentPartPr>
            <p14:xfrm>
              <a:off x="1889280" y="351000"/>
              <a:ext cx="9660240" cy="5036760"/>
            </p14:xfrm>
          </p:contentPart>
        </mc:Choice>
        <mc:Fallback xmlns="">
          <p:pic>
            <p:nvPicPr>
              <p:cNvPr id="4" name="Ink 3">
                <a:extLst>
                  <a:ext uri="{FF2B5EF4-FFF2-40B4-BE49-F238E27FC236}">
                    <a16:creationId xmlns:a16="http://schemas.microsoft.com/office/drawing/2014/main" id="{EBBF2E0B-03F4-42BB-DD26-4B88F28FC170}"/>
                  </a:ext>
                </a:extLst>
              </p:cNvPr>
              <p:cNvPicPr/>
              <p:nvPr/>
            </p:nvPicPr>
            <p:blipFill>
              <a:blip r:embed="rId3"/>
              <a:stretch>
                <a:fillRect/>
              </a:stretch>
            </p:blipFill>
            <p:spPr>
              <a:xfrm>
                <a:off x="1879920" y="341640"/>
                <a:ext cx="9678960" cy="5055480"/>
              </a:xfrm>
              <a:prstGeom prst="rect">
                <a:avLst/>
              </a:prstGeom>
            </p:spPr>
          </p:pic>
        </mc:Fallback>
      </mc:AlternateContent>
    </p:spTree>
    <p:extLst>
      <p:ext uri="{BB962C8B-B14F-4D97-AF65-F5344CB8AC3E}">
        <p14:creationId xmlns:p14="http://schemas.microsoft.com/office/powerpoint/2010/main" val="2765138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DFC54F47-B99D-26EB-6D2E-DE8FA85A6642}"/>
                  </a:ext>
                </a:extLst>
              </p14:cNvPr>
              <p14:cNvContentPartPr/>
              <p14:nvPr/>
            </p14:nvContentPartPr>
            <p14:xfrm>
              <a:off x="1785240" y="621720"/>
              <a:ext cx="2975760" cy="315360"/>
            </p14:xfrm>
          </p:contentPart>
        </mc:Choice>
        <mc:Fallback xmlns="">
          <p:pic>
            <p:nvPicPr>
              <p:cNvPr id="4" name="Ink 3">
                <a:extLst>
                  <a:ext uri="{FF2B5EF4-FFF2-40B4-BE49-F238E27FC236}">
                    <a16:creationId xmlns:a16="http://schemas.microsoft.com/office/drawing/2014/main" id="{DFC54F47-B99D-26EB-6D2E-DE8FA85A6642}"/>
                  </a:ext>
                </a:extLst>
              </p:cNvPr>
              <p:cNvPicPr/>
              <p:nvPr/>
            </p:nvPicPr>
            <p:blipFill>
              <a:blip r:embed="rId3"/>
              <a:stretch>
                <a:fillRect/>
              </a:stretch>
            </p:blipFill>
            <p:spPr>
              <a:xfrm>
                <a:off x="1775880" y="612360"/>
                <a:ext cx="2994480" cy="334080"/>
              </a:xfrm>
              <a:prstGeom prst="rect">
                <a:avLst/>
              </a:prstGeom>
            </p:spPr>
          </p:pic>
        </mc:Fallback>
      </mc:AlternateContent>
      <p:sp>
        <p:nvSpPr>
          <p:cNvPr id="6" name="TextBox 5">
            <a:extLst>
              <a:ext uri="{FF2B5EF4-FFF2-40B4-BE49-F238E27FC236}">
                <a16:creationId xmlns:a16="http://schemas.microsoft.com/office/drawing/2014/main" id="{C2F267E2-F426-2720-9786-7BF701E0BEBE}"/>
              </a:ext>
            </a:extLst>
          </p:cNvPr>
          <p:cNvSpPr txBox="1"/>
          <p:nvPr/>
        </p:nvSpPr>
        <p:spPr>
          <a:xfrm>
            <a:off x="1635760" y="5764014"/>
            <a:ext cx="6096000" cy="369332"/>
          </a:xfrm>
          <a:prstGeom prst="rect">
            <a:avLst/>
          </a:prstGeom>
          <a:noFill/>
        </p:spPr>
        <p:txBody>
          <a:bodyPr wrap="square">
            <a:spAutoFit/>
          </a:bodyPr>
          <a:lstStyle/>
          <a:p>
            <a:r>
              <a:rPr lang="en-US" altLang="en-US" sz="1800" b="1" dirty="0">
                <a:solidFill>
                  <a:srgbClr val="FF0000"/>
                </a:solidFill>
                <a:latin typeface="Times New Roman" panose="02020603050405020304" pitchFamily="18" charset="0"/>
                <a:cs typeface="Times New Roman" panose="02020603050405020304" pitchFamily="18" charset="0"/>
              </a:rPr>
              <a:t>7,0,1,2,0,3,0,4,2,3,0,3,0,3,2,1,2,0,1,7,0,1</a:t>
            </a:r>
            <a:endParaRPr lang="en-IN" dirty="0"/>
          </a:p>
        </p:txBody>
      </p:sp>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12442E66-1A86-0218-E4F1-3BF2AB2958E3}"/>
                  </a:ext>
                </a:extLst>
              </p14:cNvPr>
              <p14:cNvContentPartPr/>
              <p14:nvPr/>
            </p14:nvContentPartPr>
            <p14:xfrm>
              <a:off x="203400" y="177120"/>
              <a:ext cx="11977200" cy="5911920"/>
            </p14:xfrm>
          </p:contentPart>
        </mc:Choice>
        <mc:Fallback xmlns="">
          <p:pic>
            <p:nvPicPr>
              <p:cNvPr id="7" name="Ink 6">
                <a:extLst>
                  <a:ext uri="{FF2B5EF4-FFF2-40B4-BE49-F238E27FC236}">
                    <a16:creationId xmlns:a16="http://schemas.microsoft.com/office/drawing/2014/main" id="{12442E66-1A86-0218-E4F1-3BF2AB2958E3}"/>
                  </a:ext>
                </a:extLst>
              </p:cNvPr>
              <p:cNvPicPr/>
              <p:nvPr/>
            </p:nvPicPr>
            <p:blipFill>
              <a:blip r:embed="rId5"/>
              <a:stretch>
                <a:fillRect/>
              </a:stretch>
            </p:blipFill>
            <p:spPr>
              <a:xfrm>
                <a:off x="194040" y="167760"/>
                <a:ext cx="11995920" cy="5930640"/>
              </a:xfrm>
              <a:prstGeom prst="rect">
                <a:avLst/>
              </a:prstGeom>
            </p:spPr>
          </p:pic>
        </mc:Fallback>
      </mc:AlternateContent>
    </p:spTree>
    <p:extLst>
      <p:ext uri="{BB962C8B-B14F-4D97-AF65-F5344CB8AC3E}">
        <p14:creationId xmlns:p14="http://schemas.microsoft.com/office/powerpoint/2010/main" val="42517830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CE92F-EDAB-0D84-CA26-38BCF0586A0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CA6CF77-12AF-4EC2-89B1-0E20EC3A225C}"/>
              </a:ext>
            </a:extLst>
          </p:cNvPr>
          <p:cNvSpPr>
            <a:spLocks noGrp="1" noChangeArrowheads="1"/>
          </p:cNvSpPr>
          <p:nvPr/>
        </p:nvSpPr>
        <p:spPr bwMode="auto">
          <a:xfrm>
            <a:off x="600234" y="264206"/>
            <a:ext cx="7821612"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a:solidFill>
                  <a:srgbClr val="C00000"/>
                </a:solidFill>
                <a:latin typeface="Times New Roman" panose="02020603050405020304" pitchFamily="18" charset="0"/>
                <a:cs typeface="Times New Roman" panose="02020603050405020304" pitchFamily="18" charset="0"/>
              </a:rPr>
              <a:t>First-In-First-Out (FIFO) Algorithm</a:t>
            </a:r>
          </a:p>
        </p:txBody>
      </p:sp>
      <p:sp>
        <p:nvSpPr>
          <p:cNvPr id="3" name="Rectangle 2">
            <a:extLst>
              <a:ext uri="{FF2B5EF4-FFF2-40B4-BE49-F238E27FC236}">
                <a16:creationId xmlns:a16="http://schemas.microsoft.com/office/drawing/2014/main" id="{6D1D5755-163C-4203-ABC8-2DA1622DF8E5}"/>
              </a:ext>
            </a:extLst>
          </p:cNvPr>
          <p:cNvSpPr>
            <a:spLocks noGrp="1" noChangeArrowheads="1"/>
          </p:cNvSpPr>
          <p:nvPr/>
        </p:nvSpPr>
        <p:spPr bwMode="auto">
          <a:xfrm>
            <a:off x="1188720" y="953181"/>
            <a:ext cx="9286240" cy="3364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000" dirty="0">
                <a:latin typeface="Times New Roman" panose="02020603050405020304" pitchFamily="18" charset="0"/>
                <a:cs typeface="Times New Roman" panose="02020603050405020304" pitchFamily="18" charset="0"/>
              </a:rPr>
              <a:t>Reference string: </a:t>
            </a:r>
            <a:r>
              <a:rPr lang="en-US" altLang="en-US" sz="2000" b="1" dirty="0">
                <a:solidFill>
                  <a:srgbClr val="FF0000"/>
                </a:solidFill>
                <a:latin typeface="Times New Roman" panose="02020603050405020304" pitchFamily="18" charset="0"/>
                <a:cs typeface="Times New Roman" panose="02020603050405020304" pitchFamily="18" charset="0"/>
              </a:rPr>
              <a:t>7,0,1,2,0,3,0,4,2,3,0,3,0,3,2,1,2,0,1,7,0,1</a:t>
            </a:r>
            <a:endParaRPr lang="en-US" altLang="en-US" sz="2000" dirty="0">
              <a:latin typeface="Times New Roman" panose="02020603050405020304" pitchFamily="18" charset="0"/>
              <a:cs typeface="Times New Roman" panose="02020603050405020304" pitchFamily="18" charset="0"/>
            </a:endParaRPr>
          </a:p>
          <a:p>
            <a:r>
              <a:rPr lang="en-US" altLang="en-US" sz="2000" dirty="0">
                <a:latin typeface="Times New Roman" panose="02020603050405020304" pitchFamily="18" charset="0"/>
                <a:cs typeface="Times New Roman" panose="02020603050405020304" pitchFamily="18" charset="0"/>
              </a:rPr>
              <a:t>3 frames (3 pages can be in memory at a time per process)</a:t>
            </a:r>
          </a:p>
          <a:p>
            <a:pPr>
              <a:buFont typeface="Monotype Sorts" pitchFamily="-84" charset="2"/>
              <a:buNone/>
            </a:pPr>
            <a:endParaRPr lang="en-US" altLang="en-US" sz="2000" dirty="0">
              <a:latin typeface="Times New Roman" panose="02020603050405020304" pitchFamily="18" charset="0"/>
              <a:cs typeface="Times New Roman" panose="02020603050405020304" pitchFamily="18" charset="0"/>
            </a:endParaRPr>
          </a:p>
          <a:p>
            <a:pPr>
              <a:buFont typeface="Monotype Sorts" pitchFamily="-84" charset="2"/>
              <a:buNone/>
            </a:pPr>
            <a:endParaRPr lang="en-US" altLang="en-US" sz="2000" dirty="0">
              <a:latin typeface="Times New Roman" panose="02020603050405020304" pitchFamily="18" charset="0"/>
              <a:cs typeface="Times New Roman" panose="02020603050405020304" pitchFamily="18" charset="0"/>
            </a:endParaRPr>
          </a:p>
          <a:p>
            <a:pPr>
              <a:buFont typeface="Monotype Sorts" pitchFamily="-84" charset="2"/>
              <a:buNone/>
            </a:pPr>
            <a:br>
              <a:rPr lang="en-US" altLang="en-US" sz="2000" dirty="0">
                <a:latin typeface="Times New Roman" panose="02020603050405020304" pitchFamily="18" charset="0"/>
                <a:cs typeface="Times New Roman" panose="02020603050405020304" pitchFamily="18" charset="0"/>
              </a:rPr>
            </a:br>
            <a:endParaRPr lang="en-US" altLang="en-US" sz="2000" dirty="0">
              <a:latin typeface="Times New Roman" panose="02020603050405020304" pitchFamily="18" charset="0"/>
              <a:cs typeface="Times New Roman" panose="02020603050405020304" pitchFamily="18" charset="0"/>
            </a:endParaRPr>
          </a:p>
          <a:p>
            <a:pPr>
              <a:buFont typeface="Monotype Sorts" pitchFamily="-84" charset="2"/>
              <a:buNone/>
            </a:pPr>
            <a:endParaRPr lang="en-US" altLang="en-US" sz="2000" dirty="0">
              <a:latin typeface="Times New Roman" panose="02020603050405020304" pitchFamily="18" charset="0"/>
              <a:cs typeface="Times New Roman" panose="02020603050405020304" pitchFamily="18" charset="0"/>
            </a:endParaRPr>
          </a:p>
          <a:p>
            <a:pPr>
              <a:buFont typeface="Monotype Sorts" pitchFamily="-84" charset="2"/>
              <a:buNone/>
            </a:pPr>
            <a:endParaRPr lang="en-US" altLang="en-US" sz="2000" dirty="0">
              <a:latin typeface="Times New Roman" panose="02020603050405020304" pitchFamily="18" charset="0"/>
              <a:cs typeface="Times New Roman" panose="02020603050405020304" pitchFamily="18" charset="0"/>
            </a:endParaRPr>
          </a:p>
          <a:p>
            <a:pPr>
              <a:buFont typeface="Monotype Sorts" pitchFamily="-84" charset="2"/>
              <a:buNone/>
            </a:pPr>
            <a:endParaRPr lang="en-US" altLang="en-US" sz="2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308629FE-BC55-408D-8CD8-72B5F698461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33962" y="2049506"/>
            <a:ext cx="8419077" cy="2189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7057BBF8-710E-A627-6F85-885A8E6A8C81}"/>
              </a:ext>
            </a:extLst>
          </p:cNvPr>
          <p:cNvSpPr txBox="1"/>
          <p:nvPr/>
        </p:nvSpPr>
        <p:spPr>
          <a:xfrm>
            <a:off x="1188719" y="4239252"/>
            <a:ext cx="9164319" cy="1785104"/>
          </a:xfrm>
          <a:prstGeom prst="rect">
            <a:avLst/>
          </a:prstGeom>
          <a:noFill/>
        </p:spPr>
        <p:txBody>
          <a:bodyPr wrap="square">
            <a:spAutoFit/>
          </a:bodyPr>
          <a:lstStyle/>
          <a:p>
            <a:pPr marL="342900" indent="-342900">
              <a:buFont typeface="Wingdings" panose="05000000000000000000" pitchFamily="2" charset="2"/>
              <a:buChar char="§"/>
            </a:pPr>
            <a:r>
              <a:rPr lang="en-US" altLang="en-US" sz="2200" dirty="0">
                <a:latin typeface="Times New Roman" panose="02020603050405020304" pitchFamily="18" charset="0"/>
                <a:cs typeface="Times New Roman" panose="02020603050405020304" pitchFamily="18" charset="0"/>
              </a:rPr>
              <a:t>Can vary by reference string: consider 1,2,3,4,1,2,5,1,2,3,4,5</a:t>
            </a:r>
          </a:p>
          <a:p>
            <a:pPr marL="800100" lvl="1" indent="-342900">
              <a:buFont typeface="Wingdings" panose="05000000000000000000" pitchFamily="2" charset="2"/>
              <a:buChar char="§"/>
            </a:pPr>
            <a:r>
              <a:rPr lang="en-US" altLang="en-US" sz="2200" dirty="0">
                <a:latin typeface="Times New Roman" panose="02020603050405020304" pitchFamily="18" charset="0"/>
                <a:cs typeface="Times New Roman" panose="02020603050405020304" pitchFamily="18" charset="0"/>
              </a:rPr>
              <a:t>Adding more frames can cause more page faults!</a:t>
            </a:r>
          </a:p>
          <a:p>
            <a:pPr marL="1257300" lvl="2" indent="-342900">
              <a:buFont typeface="Wingdings" panose="05000000000000000000" pitchFamily="2" charset="2"/>
              <a:buChar char="§"/>
            </a:pPr>
            <a:r>
              <a:rPr lang="en-US" altLang="en-US" sz="2200" b="1" dirty="0" err="1">
                <a:solidFill>
                  <a:srgbClr val="006699"/>
                </a:solidFill>
                <a:latin typeface="Times New Roman" panose="02020603050405020304" pitchFamily="18" charset="0"/>
                <a:cs typeface="Times New Roman" panose="02020603050405020304" pitchFamily="18" charset="0"/>
              </a:rPr>
              <a:t>Belady</a:t>
            </a:r>
            <a:r>
              <a:rPr lang="ja-JP" altLang="en-US" sz="2200" b="1" dirty="0">
                <a:solidFill>
                  <a:srgbClr val="006699"/>
                </a:solidFill>
                <a:latin typeface="Times New Roman" panose="02020603050405020304" pitchFamily="18" charset="0"/>
                <a:cs typeface="Times New Roman" panose="02020603050405020304" pitchFamily="18" charset="0"/>
              </a:rPr>
              <a:t>’</a:t>
            </a:r>
            <a:r>
              <a:rPr lang="en-US" altLang="ja-JP" sz="2200" b="1" dirty="0">
                <a:solidFill>
                  <a:srgbClr val="006699"/>
                </a:solidFill>
                <a:latin typeface="Times New Roman" panose="02020603050405020304" pitchFamily="18" charset="0"/>
                <a:cs typeface="Times New Roman" panose="02020603050405020304" pitchFamily="18" charset="0"/>
              </a:rPr>
              <a:t>s Anomaly</a:t>
            </a:r>
            <a:endParaRPr lang="en-US" altLang="en-US" sz="2200" b="1" dirty="0">
              <a:solidFill>
                <a:srgbClr val="006699"/>
              </a:solidFill>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altLang="en-US" sz="2200" dirty="0">
                <a:latin typeface="Times New Roman" panose="02020603050405020304" pitchFamily="18" charset="0"/>
                <a:cs typeface="Times New Roman" panose="02020603050405020304" pitchFamily="18" charset="0"/>
              </a:rPr>
              <a:t>How to track ages of pages? </a:t>
            </a:r>
          </a:p>
          <a:p>
            <a:pPr marL="800100" lvl="1" indent="-342900">
              <a:buFont typeface="Wingdings" panose="05000000000000000000" pitchFamily="2" charset="2"/>
              <a:buChar char="§"/>
            </a:pPr>
            <a:r>
              <a:rPr lang="en-US" altLang="en-US" sz="2200" dirty="0">
                <a:latin typeface="Times New Roman" panose="02020603050405020304" pitchFamily="18" charset="0"/>
                <a:cs typeface="Times New Roman" panose="02020603050405020304" pitchFamily="18" charset="0"/>
              </a:rPr>
              <a:t>Just use a FIFO queue</a:t>
            </a:r>
          </a:p>
        </p:txBody>
      </p:sp>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11798349-E45B-2336-7E61-523CE0B8A1E6}"/>
                  </a:ext>
                </a:extLst>
              </p14:cNvPr>
              <p14:cNvContentPartPr/>
              <p14:nvPr/>
            </p14:nvContentPartPr>
            <p14:xfrm>
              <a:off x="2539440" y="866880"/>
              <a:ext cx="2683080" cy="75600"/>
            </p14:xfrm>
          </p:contentPart>
        </mc:Choice>
        <mc:Fallback xmlns="">
          <p:pic>
            <p:nvPicPr>
              <p:cNvPr id="5" name="Ink 4">
                <a:extLst>
                  <a:ext uri="{FF2B5EF4-FFF2-40B4-BE49-F238E27FC236}">
                    <a16:creationId xmlns:a16="http://schemas.microsoft.com/office/drawing/2014/main" id="{11798349-E45B-2336-7E61-523CE0B8A1E6}"/>
                  </a:ext>
                </a:extLst>
              </p:cNvPr>
              <p:cNvPicPr/>
              <p:nvPr/>
            </p:nvPicPr>
            <p:blipFill>
              <a:blip r:embed="rId4"/>
              <a:stretch>
                <a:fillRect/>
              </a:stretch>
            </p:blipFill>
            <p:spPr>
              <a:xfrm>
                <a:off x="2530080" y="857520"/>
                <a:ext cx="2701800" cy="943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945052A6-288D-2AAE-BF72-5976F5F3437D}"/>
                  </a:ext>
                </a:extLst>
              </p14:cNvPr>
              <p14:cNvContentPartPr/>
              <p14:nvPr/>
            </p14:nvContentPartPr>
            <p14:xfrm>
              <a:off x="1528920" y="356760"/>
              <a:ext cx="9902160" cy="2376720"/>
            </p14:xfrm>
          </p:contentPart>
        </mc:Choice>
        <mc:Fallback xmlns="">
          <p:pic>
            <p:nvPicPr>
              <p:cNvPr id="7" name="Ink 6">
                <a:extLst>
                  <a:ext uri="{FF2B5EF4-FFF2-40B4-BE49-F238E27FC236}">
                    <a16:creationId xmlns:a16="http://schemas.microsoft.com/office/drawing/2014/main" id="{945052A6-288D-2AAE-BF72-5976F5F3437D}"/>
                  </a:ext>
                </a:extLst>
              </p:cNvPr>
              <p:cNvPicPr/>
              <p:nvPr/>
            </p:nvPicPr>
            <p:blipFill>
              <a:blip r:embed="rId6"/>
              <a:stretch>
                <a:fillRect/>
              </a:stretch>
            </p:blipFill>
            <p:spPr>
              <a:xfrm>
                <a:off x="1519560" y="347400"/>
                <a:ext cx="9920880" cy="23954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89758F62-578A-3A99-DEDF-07FF4F26BF74}"/>
                  </a:ext>
                </a:extLst>
              </p14:cNvPr>
              <p14:cNvContentPartPr/>
              <p14:nvPr/>
            </p14:nvContentPartPr>
            <p14:xfrm>
              <a:off x="1584720" y="1840680"/>
              <a:ext cx="9566640" cy="3625560"/>
            </p14:xfrm>
          </p:contentPart>
        </mc:Choice>
        <mc:Fallback xmlns="">
          <p:pic>
            <p:nvPicPr>
              <p:cNvPr id="8" name="Ink 7">
                <a:extLst>
                  <a:ext uri="{FF2B5EF4-FFF2-40B4-BE49-F238E27FC236}">
                    <a16:creationId xmlns:a16="http://schemas.microsoft.com/office/drawing/2014/main" id="{89758F62-578A-3A99-DEDF-07FF4F26BF74}"/>
                  </a:ext>
                </a:extLst>
              </p:cNvPr>
              <p:cNvPicPr/>
              <p:nvPr/>
            </p:nvPicPr>
            <p:blipFill>
              <a:blip r:embed="rId8"/>
              <a:stretch>
                <a:fillRect/>
              </a:stretch>
            </p:blipFill>
            <p:spPr>
              <a:xfrm>
                <a:off x="1575360" y="1831320"/>
                <a:ext cx="9585360" cy="3644280"/>
              </a:xfrm>
              <a:prstGeom prst="rect">
                <a:avLst/>
              </a:prstGeom>
            </p:spPr>
          </p:pic>
        </mc:Fallback>
      </mc:AlternateContent>
    </p:spTree>
    <p:extLst>
      <p:ext uri="{BB962C8B-B14F-4D97-AF65-F5344CB8AC3E}">
        <p14:creationId xmlns:p14="http://schemas.microsoft.com/office/powerpoint/2010/main" val="35818082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B1ABA-6AE8-D325-FB31-60385EFE1CE8}"/>
            </a:ext>
          </a:extLst>
        </p:cNvPr>
        <p:cNvGrpSpPr/>
        <p:nvPr/>
      </p:nvGrpSpPr>
      <p:grpSpPr>
        <a:xfrm>
          <a:off x="0" y="0"/>
          <a:ext cx="0" cy="0"/>
          <a:chOff x="0" y="0"/>
          <a:chExt cx="0" cy="0"/>
        </a:xfrm>
      </p:grpSpPr>
      <p:pic>
        <p:nvPicPr>
          <p:cNvPr id="2" name="Picture 1" descr="9_13.pdf">
            <a:extLst>
              <a:ext uri="{FF2B5EF4-FFF2-40B4-BE49-F238E27FC236}">
                <a16:creationId xmlns:a16="http://schemas.microsoft.com/office/drawing/2014/main" id="{EE4A1B7A-865F-4B41-AE5D-E878A1F8D5D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57550" y="1397794"/>
            <a:ext cx="5676900" cy="406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6DBF6558-F4D6-ACD4-7172-E8AE85D5E453}"/>
              </a:ext>
            </a:extLst>
          </p:cNvPr>
          <p:cNvSpPr txBox="1"/>
          <p:nvPr/>
        </p:nvSpPr>
        <p:spPr>
          <a:xfrm>
            <a:off x="1056640" y="328414"/>
            <a:ext cx="6096000" cy="584775"/>
          </a:xfrm>
          <a:prstGeom prst="rect">
            <a:avLst/>
          </a:prstGeom>
          <a:noFill/>
        </p:spPr>
        <p:txBody>
          <a:bodyPr wrap="square">
            <a:spAutoFit/>
          </a:bodyPr>
          <a:lstStyle/>
          <a:p>
            <a:r>
              <a:rPr lang="en-US" altLang="en-US" sz="3200" b="1" dirty="0" err="1">
                <a:solidFill>
                  <a:srgbClr val="C00000"/>
                </a:solidFill>
                <a:latin typeface="Times New Roman" panose="02020603050405020304" pitchFamily="18" charset="0"/>
                <a:cs typeface="Times New Roman" panose="02020603050405020304" pitchFamily="18" charset="0"/>
              </a:rPr>
              <a:t>Belady</a:t>
            </a:r>
            <a:r>
              <a:rPr lang="ja-JP" altLang="en-US" sz="3200" b="1" dirty="0">
                <a:solidFill>
                  <a:srgbClr val="C00000"/>
                </a:solidFill>
                <a:latin typeface="Times New Roman" panose="02020603050405020304" pitchFamily="18" charset="0"/>
                <a:cs typeface="Times New Roman" panose="02020603050405020304" pitchFamily="18" charset="0"/>
              </a:rPr>
              <a:t>’</a:t>
            </a:r>
            <a:r>
              <a:rPr lang="en-US" altLang="ja-JP" sz="3200" b="1" dirty="0">
                <a:solidFill>
                  <a:srgbClr val="C00000"/>
                </a:solidFill>
                <a:latin typeface="Times New Roman" panose="02020603050405020304" pitchFamily="18" charset="0"/>
                <a:cs typeface="Times New Roman" panose="02020603050405020304" pitchFamily="18" charset="0"/>
              </a:rPr>
              <a:t>s Anomaly</a:t>
            </a:r>
            <a:endParaRPr lang="en-IN" sz="32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18976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6095923-7FD6-4706-A8FA-9ABF0514694A}"/>
              </a:ext>
            </a:extLst>
          </p:cNvPr>
          <p:cNvSpPr>
            <a:spLocks noGrp="1" noChangeArrowheads="1"/>
          </p:cNvSpPr>
          <p:nvPr/>
        </p:nvSpPr>
        <p:spPr bwMode="auto">
          <a:xfrm>
            <a:off x="1060450" y="336374"/>
            <a:ext cx="79375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dirty="0">
                <a:solidFill>
                  <a:srgbClr val="C00000"/>
                </a:solidFill>
                <a:latin typeface="Times New Roman" panose="02020603050405020304" pitchFamily="18" charset="0"/>
                <a:cs typeface="Times New Roman" panose="02020603050405020304" pitchFamily="18" charset="0"/>
              </a:rPr>
              <a:t>Optimal Algorithm</a:t>
            </a:r>
          </a:p>
        </p:txBody>
      </p:sp>
      <p:sp>
        <p:nvSpPr>
          <p:cNvPr id="5" name="Rectangle 4">
            <a:extLst>
              <a:ext uri="{FF2B5EF4-FFF2-40B4-BE49-F238E27FC236}">
                <a16:creationId xmlns:a16="http://schemas.microsoft.com/office/drawing/2014/main" id="{25D0553F-9E25-4083-8F1B-77A52F70DB34}"/>
              </a:ext>
            </a:extLst>
          </p:cNvPr>
          <p:cNvSpPr>
            <a:spLocks noGrp="1" noChangeArrowheads="1"/>
          </p:cNvSpPr>
          <p:nvPr/>
        </p:nvSpPr>
        <p:spPr bwMode="auto">
          <a:xfrm>
            <a:off x="1281501" y="1170482"/>
            <a:ext cx="9864019" cy="205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a:tabLst>
                <a:tab pos="1889125" algn="l"/>
              </a:tabLst>
            </a:pPr>
            <a:r>
              <a:rPr lang="en-US" altLang="en-US" sz="2400" dirty="0">
                <a:latin typeface="Times New Roman" panose="02020603050405020304" pitchFamily="18" charset="0"/>
                <a:cs typeface="Times New Roman" panose="02020603050405020304" pitchFamily="18" charset="0"/>
              </a:rPr>
              <a:t>Replace page that will not be used for longest period of time</a:t>
            </a:r>
          </a:p>
          <a:p>
            <a:pPr lvl="1">
              <a:tabLst>
                <a:tab pos="1889125" algn="l"/>
              </a:tabLst>
            </a:pPr>
            <a:r>
              <a:rPr lang="en-US" altLang="en-US" sz="2400" dirty="0">
                <a:latin typeface="Times New Roman" panose="02020603050405020304" pitchFamily="18" charset="0"/>
                <a:cs typeface="Times New Roman" panose="02020603050405020304" pitchFamily="18" charset="0"/>
              </a:rPr>
              <a:t>9 is optimal for the example</a:t>
            </a:r>
          </a:p>
          <a:p>
            <a:pPr>
              <a:tabLst>
                <a:tab pos="1889125" algn="l"/>
              </a:tabLst>
            </a:pPr>
            <a:r>
              <a:rPr lang="en-US" altLang="en-US" sz="2400" dirty="0">
                <a:latin typeface="Times New Roman" panose="02020603050405020304" pitchFamily="18" charset="0"/>
                <a:cs typeface="Times New Roman" panose="02020603050405020304" pitchFamily="18" charset="0"/>
              </a:rPr>
              <a:t>How do you know this?</a:t>
            </a:r>
          </a:p>
          <a:p>
            <a:pPr lvl="1">
              <a:tabLst>
                <a:tab pos="1889125" algn="l"/>
              </a:tabLst>
            </a:pPr>
            <a:r>
              <a:rPr lang="en-US" altLang="en-US" sz="2400" dirty="0">
                <a:latin typeface="Times New Roman" panose="02020603050405020304" pitchFamily="18" charset="0"/>
                <a:cs typeface="Times New Roman" panose="02020603050405020304" pitchFamily="18" charset="0"/>
              </a:rPr>
              <a:t>Can</a:t>
            </a:r>
            <a:r>
              <a:rPr lang="ja-JP" altLang="en-US" sz="2400" dirty="0">
                <a:latin typeface="Times New Roman" panose="02020603050405020304" pitchFamily="18" charset="0"/>
                <a:cs typeface="Times New Roman" panose="02020603050405020304" pitchFamily="18" charset="0"/>
              </a:rPr>
              <a:t>’</a:t>
            </a:r>
            <a:r>
              <a:rPr lang="en-US" altLang="ja-JP" sz="2400" dirty="0">
                <a:latin typeface="Times New Roman" panose="02020603050405020304" pitchFamily="18" charset="0"/>
                <a:cs typeface="Times New Roman" panose="02020603050405020304" pitchFamily="18" charset="0"/>
              </a:rPr>
              <a:t>t read the future</a:t>
            </a:r>
            <a:endParaRPr lang="en-US" altLang="en-US" sz="2400" dirty="0">
              <a:latin typeface="Times New Roman" panose="02020603050405020304" pitchFamily="18" charset="0"/>
              <a:cs typeface="Times New Roman" panose="02020603050405020304" pitchFamily="18" charset="0"/>
            </a:endParaRPr>
          </a:p>
          <a:p>
            <a:pPr>
              <a:tabLst>
                <a:tab pos="1889125" algn="l"/>
              </a:tabLst>
            </a:pPr>
            <a:r>
              <a:rPr lang="en-US" altLang="en-US" sz="2400" dirty="0">
                <a:latin typeface="Times New Roman" panose="02020603050405020304" pitchFamily="18" charset="0"/>
                <a:cs typeface="Times New Roman" panose="02020603050405020304" pitchFamily="18" charset="0"/>
              </a:rPr>
              <a:t>Used for measuring how well your algorithm performs</a:t>
            </a:r>
          </a:p>
        </p:txBody>
      </p:sp>
      <p:pic>
        <p:nvPicPr>
          <p:cNvPr id="6" name="Picture 5">
            <a:extLst>
              <a:ext uri="{FF2B5EF4-FFF2-40B4-BE49-F238E27FC236}">
                <a16:creationId xmlns:a16="http://schemas.microsoft.com/office/drawing/2014/main" id="{0C2DEEDF-7F2E-4341-B388-D272598501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81502" y="3840339"/>
            <a:ext cx="7968862" cy="2679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7868E54F-A080-0951-748B-384C4979C914}"/>
                  </a:ext>
                </a:extLst>
              </p14:cNvPr>
              <p14:cNvContentPartPr/>
              <p14:nvPr/>
            </p14:nvContentPartPr>
            <p14:xfrm>
              <a:off x="1232280" y="900360"/>
              <a:ext cx="1469880" cy="56880"/>
            </p14:xfrm>
          </p:contentPart>
        </mc:Choice>
        <mc:Fallback xmlns="">
          <p:pic>
            <p:nvPicPr>
              <p:cNvPr id="2" name="Ink 1">
                <a:extLst>
                  <a:ext uri="{FF2B5EF4-FFF2-40B4-BE49-F238E27FC236}">
                    <a16:creationId xmlns:a16="http://schemas.microsoft.com/office/drawing/2014/main" id="{7868E54F-A080-0951-748B-384C4979C914}"/>
                  </a:ext>
                </a:extLst>
              </p:cNvPr>
              <p:cNvPicPr/>
              <p:nvPr/>
            </p:nvPicPr>
            <p:blipFill>
              <a:blip r:embed="rId4"/>
              <a:stretch>
                <a:fillRect/>
              </a:stretch>
            </p:blipFill>
            <p:spPr>
              <a:xfrm>
                <a:off x="1222920" y="891000"/>
                <a:ext cx="1488600" cy="75600"/>
              </a:xfrm>
              <a:prstGeom prst="rect">
                <a:avLst/>
              </a:prstGeom>
            </p:spPr>
          </p:pic>
        </mc:Fallback>
      </mc:AlternateContent>
    </p:spTree>
    <p:extLst>
      <p:ext uri="{BB962C8B-B14F-4D97-AF65-F5344CB8AC3E}">
        <p14:creationId xmlns:p14="http://schemas.microsoft.com/office/powerpoint/2010/main" val="32419582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96FD466-53D6-40D8-87A0-F9D0699FA1F0}"/>
              </a:ext>
            </a:extLst>
          </p:cNvPr>
          <p:cNvSpPr>
            <a:spLocks noGrp="1" noChangeArrowheads="1"/>
          </p:cNvSpPr>
          <p:nvPr/>
        </p:nvSpPr>
        <p:spPr bwMode="auto">
          <a:xfrm>
            <a:off x="850699" y="285543"/>
            <a:ext cx="767397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dirty="0">
                <a:solidFill>
                  <a:srgbClr val="C00000"/>
                </a:solidFill>
                <a:latin typeface="Times New Roman" panose="02020603050405020304" pitchFamily="18" charset="0"/>
                <a:cs typeface="Times New Roman" panose="02020603050405020304" pitchFamily="18" charset="0"/>
              </a:rPr>
              <a:t>Least Recently Used (LRU) Algorithm</a:t>
            </a:r>
          </a:p>
        </p:txBody>
      </p:sp>
      <p:sp>
        <p:nvSpPr>
          <p:cNvPr id="5" name="Rectangle 4">
            <a:extLst>
              <a:ext uri="{FF2B5EF4-FFF2-40B4-BE49-F238E27FC236}">
                <a16:creationId xmlns:a16="http://schemas.microsoft.com/office/drawing/2014/main" id="{B3F137F8-4D5E-42D0-B9E4-ACCE3B23C8E7}"/>
              </a:ext>
            </a:extLst>
          </p:cNvPr>
          <p:cNvSpPr>
            <a:spLocks noGrp="1" noChangeArrowheads="1"/>
          </p:cNvSpPr>
          <p:nvPr/>
        </p:nvSpPr>
        <p:spPr bwMode="auto">
          <a:xfrm>
            <a:off x="1147645" y="1132535"/>
            <a:ext cx="7751989" cy="483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a:defRPr/>
            </a:pPr>
            <a:r>
              <a:rPr lang="en-US" altLang="en-US" sz="2000" dirty="0">
                <a:latin typeface="Times New Roman" panose="02020603050405020304" pitchFamily="18" charset="0"/>
                <a:cs typeface="Times New Roman" panose="02020603050405020304" pitchFamily="18" charset="0"/>
              </a:rPr>
              <a:t>Use past knowledge rather than future</a:t>
            </a:r>
          </a:p>
          <a:p>
            <a:pPr>
              <a:defRPr/>
            </a:pPr>
            <a:r>
              <a:rPr lang="en-US" altLang="en-US" sz="2000" dirty="0">
                <a:latin typeface="Times New Roman" panose="02020603050405020304" pitchFamily="18" charset="0"/>
                <a:cs typeface="Times New Roman" panose="02020603050405020304" pitchFamily="18" charset="0"/>
              </a:rPr>
              <a:t>Replace page that has not been used in the most amount of time</a:t>
            </a:r>
          </a:p>
          <a:p>
            <a:pPr>
              <a:defRPr/>
            </a:pPr>
            <a:r>
              <a:rPr lang="en-US" altLang="en-US" sz="2000" dirty="0">
                <a:latin typeface="Times New Roman" panose="02020603050405020304" pitchFamily="18" charset="0"/>
                <a:cs typeface="Times New Roman" panose="02020603050405020304" pitchFamily="18" charset="0"/>
              </a:rPr>
              <a:t>Associate time of last use with each page</a:t>
            </a:r>
          </a:p>
          <a:p>
            <a:pPr>
              <a:buFont typeface="Monotype Sorts" pitchFamily="-84" charset="2"/>
              <a:buNone/>
              <a:defRPr/>
            </a:pPr>
            <a:endParaRPr lang="en-US" altLang="en-US" sz="2000" dirty="0">
              <a:latin typeface="Times New Roman" panose="02020603050405020304" pitchFamily="18" charset="0"/>
              <a:cs typeface="Times New Roman" panose="02020603050405020304" pitchFamily="18" charset="0"/>
            </a:endParaRPr>
          </a:p>
          <a:p>
            <a:pPr>
              <a:buFont typeface="Monotype Sorts" pitchFamily="-84" charset="2"/>
              <a:buNone/>
              <a:defRPr/>
            </a:pPr>
            <a:endParaRPr lang="en-US" altLang="en-US" sz="2000" dirty="0">
              <a:latin typeface="Times New Roman" panose="02020603050405020304" pitchFamily="18" charset="0"/>
              <a:cs typeface="Times New Roman" panose="02020603050405020304" pitchFamily="18" charset="0"/>
            </a:endParaRPr>
          </a:p>
          <a:p>
            <a:pPr>
              <a:defRPr/>
            </a:pPr>
            <a:endParaRPr lang="en-US" altLang="en-US" sz="2000" dirty="0">
              <a:latin typeface="Times New Roman" panose="02020603050405020304" pitchFamily="18" charset="0"/>
              <a:cs typeface="Times New Roman" panose="02020603050405020304" pitchFamily="18" charset="0"/>
            </a:endParaRPr>
          </a:p>
          <a:p>
            <a:pPr>
              <a:defRPr/>
            </a:pPr>
            <a:endParaRPr lang="en-US" altLang="en-US" sz="2000" dirty="0">
              <a:latin typeface="Times New Roman" panose="02020603050405020304" pitchFamily="18" charset="0"/>
              <a:cs typeface="Times New Roman" panose="02020603050405020304" pitchFamily="18" charset="0"/>
            </a:endParaRPr>
          </a:p>
          <a:p>
            <a:pPr marL="0" indent="0">
              <a:buFont typeface="Monotype Sorts" pitchFamily="-84" charset="2"/>
              <a:buNone/>
              <a:defRPr/>
            </a:pPr>
            <a:endParaRPr lang="en-US" altLang="en-US" sz="2000" dirty="0">
              <a:latin typeface="Times New Roman" panose="02020603050405020304" pitchFamily="18" charset="0"/>
              <a:cs typeface="Times New Roman" panose="02020603050405020304" pitchFamily="18" charset="0"/>
            </a:endParaRPr>
          </a:p>
          <a:p>
            <a:pPr>
              <a:defRPr/>
            </a:pPr>
            <a:endParaRPr lang="en-US" altLang="en-US" sz="2000" dirty="0">
              <a:latin typeface="Times New Roman" panose="02020603050405020304" pitchFamily="18" charset="0"/>
              <a:cs typeface="Times New Roman" panose="02020603050405020304" pitchFamily="18" charset="0"/>
            </a:endParaRPr>
          </a:p>
          <a:p>
            <a:pPr>
              <a:defRPr/>
            </a:pPr>
            <a:r>
              <a:rPr lang="en-US" altLang="en-US" sz="2000" dirty="0">
                <a:latin typeface="Times New Roman" panose="02020603050405020304" pitchFamily="18" charset="0"/>
                <a:cs typeface="Times New Roman" panose="02020603050405020304" pitchFamily="18" charset="0"/>
              </a:rPr>
              <a:t>12 faults – better than FIFO but worse than OPT</a:t>
            </a:r>
          </a:p>
          <a:p>
            <a:pPr>
              <a:defRPr/>
            </a:pPr>
            <a:r>
              <a:rPr lang="en-US" altLang="en-US" sz="2000" dirty="0">
                <a:latin typeface="Times New Roman" panose="02020603050405020304" pitchFamily="18" charset="0"/>
                <a:cs typeface="Times New Roman" panose="02020603050405020304" pitchFamily="18" charset="0"/>
              </a:rPr>
              <a:t>Generally good algorithm and frequently used</a:t>
            </a:r>
          </a:p>
          <a:p>
            <a:pPr>
              <a:defRPr/>
            </a:pPr>
            <a:r>
              <a:rPr lang="en-US" altLang="en-US" sz="2000" dirty="0">
                <a:latin typeface="Times New Roman" panose="02020603050405020304" pitchFamily="18" charset="0"/>
                <a:cs typeface="Times New Roman" panose="02020603050405020304" pitchFamily="18" charset="0"/>
              </a:rPr>
              <a:t>But how to implement?</a:t>
            </a:r>
          </a:p>
          <a:p>
            <a:pPr>
              <a:buFont typeface="Monotype Sorts" pitchFamily="-84" charset="2"/>
              <a:buNone/>
              <a:defRPr/>
            </a:pPr>
            <a:endParaRPr lang="en-US" altLang="en-US" sz="2000" dirty="0">
              <a:latin typeface="Times New Roman" panose="02020603050405020304" pitchFamily="18" charset="0"/>
              <a:cs typeface="Times New Roman" panose="02020603050405020304" pitchFamily="18" charset="0"/>
            </a:endParaRPr>
          </a:p>
        </p:txBody>
      </p:sp>
      <p:pic>
        <p:nvPicPr>
          <p:cNvPr id="6" name="Picture 5" descr="9">
            <a:extLst>
              <a:ext uri="{FF2B5EF4-FFF2-40B4-BE49-F238E27FC236}">
                <a16:creationId xmlns:a16="http://schemas.microsoft.com/office/drawing/2014/main" id="{1C494269-8B4A-4BA9-9CC1-ED6087AC32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8568" y="2485231"/>
            <a:ext cx="7751988" cy="21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CD30358A-DB0D-DC41-5BAE-799384E07FD8}"/>
                  </a:ext>
                </a:extLst>
              </p14:cNvPr>
              <p14:cNvContentPartPr/>
              <p14:nvPr/>
            </p14:nvContentPartPr>
            <p14:xfrm>
              <a:off x="1008720" y="635040"/>
              <a:ext cx="9273600" cy="1376280"/>
            </p14:xfrm>
          </p:contentPart>
        </mc:Choice>
        <mc:Fallback xmlns="">
          <p:pic>
            <p:nvPicPr>
              <p:cNvPr id="2" name="Ink 1">
                <a:extLst>
                  <a:ext uri="{FF2B5EF4-FFF2-40B4-BE49-F238E27FC236}">
                    <a16:creationId xmlns:a16="http://schemas.microsoft.com/office/drawing/2014/main" id="{CD30358A-DB0D-DC41-5BAE-799384E07FD8}"/>
                  </a:ext>
                </a:extLst>
              </p:cNvPr>
              <p:cNvPicPr/>
              <p:nvPr/>
            </p:nvPicPr>
            <p:blipFill>
              <a:blip r:embed="rId4"/>
              <a:stretch>
                <a:fillRect/>
              </a:stretch>
            </p:blipFill>
            <p:spPr>
              <a:xfrm>
                <a:off x="999360" y="625680"/>
                <a:ext cx="9292320" cy="1395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Ink 2">
                <a:extLst>
                  <a:ext uri="{FF2B5EF4-FFF2-40B4-BE49-F238E27FC236}">
                    <a16:creationId xmlns:a16="http://schemas.microsoft.com/office/drawing/2014/main" id="{BB32CE36-4921-E5F8-DCA9-999121970502}"/>
                  </a:ext>
                </a:extLst>
              </p14:cNvPr>
              <p14:cNvContentPartPr/>
              <p14:nvPr/>
            </p14:nvContentPartPr>
            <p14:xfrm>
              <a:off x="2242800" y="1756440"/>
              <a:ext cx="9581040" cy="4785480"/>
            </p14:xfrm>
          </p:contentPart>
        </mc:Choice>
        <mc:Fallback xmlns="">
          <p:pic>
            <p:nvPicPr>
              <p:cNvPr id="3" name="Ink 2">
                <a:extLst>
                  <a:ext uri="{FF2B5EF4-FFF2-40B4-BE49-F238E27FC236}">
                    <a16:creationId xmlns:a16="http://schemas.microsoft.com/office/drawing/2014/main" id="{BB32CE36-4921-E5F8-DCA9-999121970502}"/>
                  </a:ext>
                </a:extLst>
              </p:cNvPr>
              <p:cNvPicPr/>
              <p:nvPr/>
            </p:nvPicPr>
            <p:blipFill>
              <a:blip r:embed="rId6"/>
              <a:stretch>
                <a:fillRect/>
              </a:stretch>
            </p:blipFill>
            <p:spPr>
              <a:xfrm>
                <a:off x="2233440" y="1747080"/>
                <a:ext cx="9599760" cy="4804200"/>
              </a:xfrm>
              <a:prstGeom prst="rect">
                <a:avLst/>
              </a:prstGeom>
            </p:spPr>
          </p:pic>
        </mc:Fallback>
      </mc:AlternateContent>
    </p:spTree>
    <p:extLst>
      <p:ext uri="{BB962C8B-B14F-4D97-AF65-F5344CB8AC3E}">
        <p14:creationId xmlns:p14="http://schemas.microsoft.com/office/powerpoint/2010/main" val="14906537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715F7A8-D4E2-393D-6A51-A471904066E9}"/>
              </a:ext>
            </a:extLst>
          </p:cNvPr>
          <p:cNvPicPr>
            <a:picLocks noChangeAspect="1"/>
          </p:cNvPicPr>
          <p:nvPr/>
        </p:nvPicPr>
        <p:blipFill>
          <a:blip r:embed="rId2"/>
          <a:stretch>
            <a:fillRect/>
          </a:stretch>
        </p:blipFill>
        <p:spPr>
          <a:xfrm>
            <a:off x="866775" y="399055"/>
            <a:ext cx="8511148" cy="5916409"/>
          </a:xfrm>
          <a:prstGeom prst="rect">
            <a:avLst/>
          </a:prstGeom>
        </p:spPr>
      </p:pic>
    </p:spTree>
    <p:extLst>
      <p:ext uri="{BB962C8B-B14F-4D97-AF65-F5344CB8AC3E}">
        <p14:creationId xmlns:p14="http://schemas.microsoft.com/office/powerpoint/2010/main" val="18905035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040FD-183F-0D49-105F-1F60BA665BA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F3A74F9-494D-9A30-AE84-B656DFB2EAE8}"/>
              </a:ext>
            </a:extLst>
          </p:cNvPr>
          <p:cNvPicPr>
            <a:picLocks noChangeAspect="1"/>
          </p:cNvPicPr>
          <p:nvPr/>
        </p:nvPicPr>
        <p:blipFill>
          <a:blip r:embed="rId2"/>
          <a:stretch>
            <a:fillRect/>
          </a:stretch>
        </p:blipFill>
        <p:spPr>
          <a:xfrm>
            <a:off x="829832" y="489706"/>
            <a:ext cx="8933928" cy="4073429"/>
          </a:xfrm>
          <a:prstGeom prst="rect">
            <a:avLst/>
          </a:prstGeom>
        </p:spPr>
      </p:pic>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7C51DAF6-F194-3999-9976-29C9A5087518}"/>
                  </a:ext>
                </a:extLst>
              </p14:cNvPr>
              <p14:cNvContentPartPr/>
              <p14:nvPr/>
            </p14:nvContentPartPr>
            <p14:xfrm>
              <a:off x="864720" y="42840"/>
              <a:ext cx="10733760" cy="4483080"/>
            </p14:xfrm>
          </p:contentPart>
        </mc:Choice>
        <mc:Fallback xmlns="">
          <p:pic>
            <p:nvPicPr>
              <p:cNvPr id="2" name="Ink 1">
                <a:extLst>
                  <a:ext uri="{FF2B5EF4-FFF2-40B4-BE49-F238E27FC236}">
                    <a16:creationId xmlns:a16="http://schemas.microsoft.com/office/drawing/2014/main" id="{7C51DAF6-F194-3999-9976-29C9A5087518}"/>
                  </a:ext>
                </a:extLst>
              </p:cNvPr>
              <p:cNvPicPr/>
              <p:nvPr/>
            </p:nvPicPr>
            <p:blipFill>
              <a:blip r:embed="rId4"/>
              <a:stretch>
                <a:fillRect/>
              </a:stretch>
            </p:blipFill>
            <p:spPr>
              <a:xfrm>
                <a:off x="855360" y="33480"/>
                <a:ext cx="10752480" cy="4501800"/>
              </a:xfrm>
              <a:prstGeom prst="rect">
                <a:avLst/>
              </a:prstGeom>
            </p:spPr>
          </p:pic>
        </mc:Fallback>
      </mc:AlternateContent>
    </p:spTree>
    <p:extLst>
      <p:ext uri="{BB962C8B-B14F-4D97-AF65-F5344CB8AC3E}">
        <p14:creationId xmlns:p14="http://schemas.microsoft.com/office/powerpoint/2010/main" val="35225517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AD50E1E-CF58-FAC4-BBB3-DECD516E643B}"/>
              </a:ext>
            </a:extLst>
          </p:cNvPr>
          <p:cNvSpPr txBox="1"/>
          <p:nvPr/>
        </p:nvSpPr>
        <p:spPr>
          <a:xfrm>
            <a:off x="3046615" y="340002"/>
            <a:ext cx="6093228" cy="6186309"/>
          </a:xfrm>
          <a:prstGeom prst="rect">
            <a:avLst/>
          </a:prstGeom>
          <a:noFill/>
        </p:spPr>
        <p:txBody>
          <a:bodyPr wrap="square">
            <a:spAutoFit/>
          </a:bodyPr>
          <a:lstStyle/>
          <a:p>
            <a:r>
              <a:rPr lang="en-IN" dirty="0"/>
              <a:t>2 --&gt;F</a:t>
            </a:r>
          </a:p>
          <a:p>
            <a:r>
              <a:rPr lang="en-IN" dirty="0"/>
              <a:t>2 6 --&gt;F</a:t>
            </a:r>
          </a:p>
          <a:p>
            <a:r>
              <a:rPr lang="en-IN" dirty="0"/>
              <a:t>2 6 9 --&gt;F</a:t>
            </a:r>
          </a:p>
          <a:p>
            <a:r>
              <a:rPr lang="en-IN" dirty="0"/>
              <a:t>2 6 9</a:t>
            </a:r>
          </a:p>
          <a:p>
            <a:r>
              <a:rPr lang="en-IN" dirty="0"/>
              <a:t>4 6 9 --&gt;F</a:t>
            </a:r>
          </a:p>
          <a:p>
            <a:r>
              <a:rPr lang="en-IN" dirty="0"/>
              <a:t>4 2 9 --&gt;F</a:t>
            </a:r>
          </a:p>
          <a:p>
            <a:r>
              <a:rPr lang="en-IN" dirty="0"/>
              <a:t>4 2 1 --&gt;F</a:t>
            </a:r>
          </a:p>
          <a:p>
            <a:r>
              <a:rPr lang="en-IN" dirty="0"/>
              <a:t>7 2 1 --&gt;F</a:t>
            </a:r>
          </a:p>
          <a:p>
            <a:r>
              <a:rPr lang="en-IN" dirty="0"/>
              <a:t>7 3 1 --&gt;F</a:t>
            </a:r>
          </a:p>
          <a:p>
            <a:r>
              <a:rPr lang="en-IN" dirty="0"/>
              <a:t>7 3 0 --&gt;F</a:t>
            </a:r>
          </a:p>
          <a:p>
            <a:r>
              <a:rPr lang="en-IN" dirty="0"/>
              <a:t>5 3 0 --&gt;F</a:t>
            </a:r>
          </a:p>
          <a:p>
            <a:r>
              <a:rPr lang="en-IN" dirty="0"/>
              <a:t>5 2 0 --&gt;F</a:t>
            </a:r>
          </a:p>
          <a:p>
            <a:r>
              <a:rPr lang="en-IN" dirty="0"/>
              <a:t>5 2 1 --&gt;F</a:t>
            </a:r>
          </a:p>
          <a:p>
            <a:r>
              <a:rPr lang="en-IN" dirty="0"/>
              <a:t>5 2 1</a:t>
            </a:r>
          </a:p>
          <a:p>
            <a:r>
              <a:rPr lang="en-IN" dirty="0"/>
              <a:t>9 2 1 --&gt;F</a:t>
            </a:r>
          </a:p>
          <a:p>
            <a:r>
              <a:rPr lang="en-IN" dirty="0"/>
              <a:t>9 5 1 --&gt;F</a:t>
            </a:r>
          </a:p>
          <a:p>
            <a:r>
              <a:rPr lang="en-IN" dirty="0"/>
              <a:t>9 5 7 --&gt;F</a:t>
            </a:r>
          </a:p>
          <a:p>
            <a:r>
              <a:rPr lang="en-IN" dirty="0"/>
              <a:t>3 5 7 --&gt;F</a:t>
            </a:r>
          </a:p>
          <a:p>
            <a:r>
              <a:rPr lang="en-IN" dirty="0"/>
              <a:t>3 8 7 --&gt;F</a:t>
            </a:r>
          </a:p>
          <a:p>
            <a:r>
              <a:rPr lang="en-IN" dirty="0"/>
              <a:t>3 8 5 --&gt;F</a:t>
            </a:r>
          </a:p>
          <a:p>
            <a:endParaRPr lang="en-IN" dirty="0"/>
          </a:p>
          <a:p>
            <a:r>
              <a:rPr lang="en-IN" dirty="0"/>
              <a:t>page faults:18</a:t>
            </a:r>
          </a:p>
        </p:txBody>
      </p:sp>
    </p:spTree>
    <p:extLst>
      <p:ext uri="{BB962C8B-B14F-4D97-AF65-F5344CB8AC3E}">
        <p14:creationId xmlns:p14="http://schemas.microsoft.com/office/powerpoint/2010/main" val="14392171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D2F5B14-CED2-F893-FDC6-D56521935A17}"/>
              </a:ext>
            </a:extLst>
          </p:cNvPr>
          <p:cNvPicPr>
            <a:picLocks noChangeAspect="1"/>
          </p:cNvPicPr>
          <p:nvPr/>
        </p:nvPicPr>
        <p:blipFill>
          <a:blip r:embed="rId2"/>
          <a:srcRect t="19405" b="66627"/>
          <a:stretch>
            <a:fillRect/>
          </a:stretch>
        </p:blipFill>
        <p:spPr>
          <a:xfrm>
            <a:off x="1246392" y="264159"/>
            <a:ext cx="8933928" cy="568961"/>
          </a:xfrm>
          <a:prstGeom prst="rect">
            <a:avLst/>
          </a:prstGeom>
        </p:spPr>
      </p:pic>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3A33C8B3-C3AB-3F01-E9B1-230B947FF02A}"/>
                  </a:ext>
                </a:extLst>
              </p14:cNvPr>
              <p14:cNvContentPartPr/>
              <p14:nvPr/>
            </p14:nvContentPartPr>
            <p14:xfrm>
              <a:off x="311760" y="749880"/>
              <a:ext cx="11684160" cy="4795920"/>
            </p14:xfrm>
          </p:contentPart>
        </mc:Choice>
        <mc:Fallback xmlns="">
          <p:pic>
            <p:nvPicPr>
              <p:cNvPr id="5" name="Ink 4">
                <a:extLst>
                  <a:ext uri="{FF2B5EF4-FFF2-40B4-BE49-F238E27FC236}">
                    <a16:creationId xmlns:a16="http://schemas.microsoft.com/office/drawing/2014/main" id="{3A33C8B3-C3AB-3F01-E9B1-230B947FF02A}"/>
                  </a:ext>
                </a:extLst>
              </p:cNvPr>
              <p:cNvPicPr/>
              <p:nvPr/>
            </p:nvPicPr>
            <p:blipFill>
              <a:blip r:embed="rId4"/>
              <a:stretch>
                <a:fillRect/>
              </a:stretch>
            </p:blipFill>
            <p:spPr>
              <a:xfrm>
                <a:off x="302400" y="740520"/>
                <a:ext cx="11702880" cy="4814640"/>
              </a:xfrm>
              <a:prstGeom prst="rect">
                <a:avLst/>
              </a:prstGeom>
            </p:spPr>
          </p:pic>
        </mc:Fallback>
      </mc:AlternateContent>
    </p:spTree>
    <p:extLst>
      <p:ext uri="{BB962C8B-B14F-4D97-AF65-F5344CB8AC3E}">
        <p14:creationId xmlns:p14="http://schemas.microsoft.com/office/powerpoint/2010/main" val="32096970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A2A3409-0E30-0A88-883A-19131CC2F452}"/>
              </a:ext>
            </a:extLst>
          </p:cNvPr>
          <p:cNvSpPr txBox="1"/>
          <p:nvPr/>
        </p:nvSpPr>
        <p:spPr>
          <a:xfrm>
            <a:off x="1584960" y="389374"/>
            <a:ext cx="6096000" cy="461665"/>
          </a:xfrm>
          <a:prstGeom prst="rect">
            <a:avLst/>
          </a:prstGeom>
          <a:noFill/>
        </p:spPr>
        <p:txBody>
          <a:bodyPr wrap="square">
            <a:spAutoFit/>
          </a:bodyPr>
          <a:lstStyle/>
          <a:p>
            <a:r>
              <a:rPr lang="en-IN" sz="2400" dirty="0"/>
              <a:t>1 2 3 4 1 2 5 1 2 3 4 5</a:t>
            </a:r>
          </a:p>
        </p:txBody>
      </p:sp>
      <mc:AlternateContent xmlns:mc="http://schemas.openxmlformats.org/markup-compatibility/2006" xmlns:p14="http://schemas.microsoft.com/office/powerpoint/2010/main">
        <mc:Choice Requires="p14">
          <p:contentPart p14:bwMode="auto" r:id="rId2">
            <p14:nvContentPartPr>
              <p14:cNvPr id="6" name="Ink 5">
                <a:extLst>
                  <a:ext uri="{FF2B5EF4-FFF2-40B4-BE49-F238E27FC236}">
                    <a16:creationId xmlns:a16="http://schemas.microsoft.com/office/drawing/2014/main" id="{B11E72D3-120F-D8CD-BB91-888A163E379B}"/>
                  </a:ext>
                </a:extLst>
              </p14:cNvPr>
              <p14:cNvContentPartPr/>
              <p14:nvPr/>
            </p14:nvContentPartPr>
            <p14:xfrm>
              <a:off x="774720" y="467280"/>
              <a:ext cx="10901520" cy="5288400"/>
            </p14:xfrm>
          </p:contentPart>
        </mc:Choice>
        <mc:Fallback xmlns="">
          <p:pic>
            <p:nvPicPr>
              <p:cNvPr id="6" name="Ink 5">
                <a:extLst>
                  <a:ext uri="{FF2B5EF4-FFF2-40B4-BE49-F238E27FC236}">
                    <a16:creationId xmlns:a16="http://schemas.microsoft.com/office/drawing/2014/main" id="{B11E72D3-120F-D8CD-BB91-888A163E379B}"/>
                  </a:ext>
                </a:extLst>
              </p:cNvPr>
              <p:cNvPicPr/>
              <p:nvPr/>
            </p:nvPicPr>
            <p:blipFill>
              <a:blip r:embed="rId3"/>
              <a:stretch>
                <a:fillRect/>
              </a:stretch>
            </p:blipFill>
            <p:spPr>
              <a:xfrm>
                <a:off x="765360" y="457920"/>
                <a:ext cx="10920240" cy="5307120"/>
              </a:xfrm>
              <a:prstGeom prst="rect">
                <a:avLst/>
              </a:prstGeom>
            </p:spPr>
          </p:pic>
        </mc:Fallback>
      </mc:AlternateContent>
      <p:sp>
        <p:nvSpPr>
          <p:cNvPr id="8" name="TextBox 7">
            <a:extLst>
              <a:ext uri="{FF2B5EF4-FFF2-40B4-BE49-F238E27FC236}">
                <a16:creationId xmlns:a16="http://schemas.microsoft.com/office/drawing/2014/main" id="{F9AB0040-76D3-C54C-7035-AD3256776AF5}"/>
              </a:ext>
            </a:extLst>
          </p:cNvPr>
          <p:cNvSpPr txBox="1"/>
          <p:nvPr/>
        </p:nvSpPr>
        <p:spPr>
          <a:xfrm>
            <a:off x="254000" y="1595199"/>
            <a:ext cx="1422400" cy="3416320"/>
          </a:xfrm>
          <a:prstGeom prst="rect">
            <a:avLst/>
          </a:prstGeom>
          <a:noFill/>
        </p:spPr>
        <p:txBody>
          <a:bodyPr wrap="square">
            <a:spAutoFit/>
          </a:bodyPr>
          <a:lstStyle/>
          <a:p>
            <a:r>
              <a:rPr lang="en-IN" dirty="0"/>
              <a:t>1 --&gt;F</a:t>
            </a:r>
          </a:p>
          <a:p>
            <a:r>
              <a:rPr lang="en-IN" dirty="0"/>
              <a:t>1 2 --&gt;F</a:t>
            </a:r>
          </a:p>
          <a:p>
            <a:r>
              <a:rPr lang="en-IN" dirty="0"/>
              <a:t>1 2 3 --&gt;F</a:t>
            </a:r>
          </a:p>
          <a:p>
            <a:r>
              <a:rPr lang="en-IN" dirty="0"/>
              <a:t>4 2 3 --&gt;F</a:t>
            </a:r>
          </a:p>
          <a:p>
            <a:r>
              <a:rPr lang="en-IN" dirty="0"/>
              <a:t>4 1 3 --&gt;F</a:t>
            </a:r>
          </a:p>
          <a:p>
            <a:r>
              <a:rPr lang="en-IN" dirty="0"/>
              <a:t>4 1 2 --&gt;F</a:t>
            </a:r>
          </a:p>
          <a:p>
            <a:r>
              <a:rPr lang="en-IN" dirty="0"/>
              <a:t>5 1 2 --&gt;F</a:t>
            </a:r>
          </a:p>
          <a:p>
            <a:r>
              <a:rPr lang="en-IN" dirty="0"/>
              <a:t>5 1 2</a:t>
            </a:r>
          </a:p>
          <a:p>
            <a:r>
              <a:rPr lang="en-IN" dirty="0"/>
              <a:t>5 1 2</a:t>
            </a:r>
          </a:p>
          <a:p>
            <a:r>
              <a:rPr lang="en-IN" dirty="0"/>
              <a:t>5 3 2 --&gt;F</a:t>
            </a:r>
          </a:p>
          <a:p>
            <a:r>
              <a:rPr lang="en-IN" dirty="0"/>
              <a:t>5 3 4 --&gt;F</a:t>
            </a:r>
          </a:p>
          <a:p>
            <a:r>
              <a:rPr lang="en-IN" dirty="0"/>
              <a:t>5 3 4</a:t>
            </a:r>
          </a:p>
        </p:txBody>
      </p:sp>
      <mc:AlternateContent xmlns:mc="http://schemas.openxmlformats.org/markup-compatibility/2006" xmlns:p14="http://schemas.microsoft.com/office/powerpoint/2010/main">
        <mc:Choice Requires="p14">
          <p:contentPart p14:bwMode="auto" r:id="rId4">
            <p14:nvContentPartPr>
              <p14:cNvPr id="9" name="Ink 8">
                <a:extLst>
                  <a:ext uri="{FF2B5EF4-FFF2-40B4-BE49-F238E27FC236}">
                    <a16:creationId xmlns:a16="http://schemas.microsoft.com/office/drawing/2014/main" id="{A1E020AA-11D8-68A0-52F7-655F3F90D95F}"/>
                  </a:ext>
                </a:extLst>
              </p14:cNvPr>
              <p14:cNvContentPartPr/>
              <p14:nvPr/>
            </p14:nvContentPartPr>
            <p14:xfrm>
              <a:off x="2440800" y="777600"/>
              <a:ext cx="8971920" cy="5432040"/>
            </p14:xfrm>
          </p:contentPart>
        </mc:Choice>
        <mc:Fallback xmlns="">
          <p:pic>
            <p:nvPicPr>
              <p:cNvPr id="9" name="Ink 8">
                <a:extLst>
                  <a:ext uri="{FF2B5EF4-FFF2-40B4-BE49-F238E27FC236}">
                    <a16:creationId xmlns:a16="http://schemas.microsoft.com/office/drawing/2014/main" id="{A1E020AA-11D8-68A0-52F7-655F3F90D95F}"/>
                  </a:ext>
                </a:extLst>
              </p:cNvPr>
              <p:cNvPicPr/>
              <p:nvPr/>
            </p:nvPicPr>
            <p:blipFill>
              <a:blip r:embed="rId5"/>
              <a:stretch>
                <a:fillRect/>
              </a:stretch>
            </p:blipFill>
            <p:spPr>
              <a:xfrm>
                <a:off x="2431440" y="768240"/>
                <a:ext cx="8990640" cy="54507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Ink 11">
                <a:extLst>
                  <a:ext uri="{FF2B5EF4-FFF2-40B4-BE49-F238E27FC236}">
                    <a16:creationId xmlns:a16="http://schemas.microsoft.com/office/drawing/2014/main" id="{D27AE914-06F5-72BC-31BD-E648182045F5}"/>
                  </a:ext>
                </a:extLst>
              </p14:cNvPr>
              <p14:cNvContentPartPr/>
              <p14:nvPr/>
            </p14:nvContentPartPr>
            <p14:xfrm>
              <a:off x="10350720" y="4230000"/>
              <a:ext cx="204120" cy="1717560"/>
            </p14:xfrm>
          </p:contentPart>
        </mc:Choice>
        <mc:Fallback xmlns="">
          <p:pic>
            <p:nvPicPr>
              <p:cNvPr id="12" name="Ink 11">
                <a:extLst>
                  <a:ext uri="{FF2B5EF4-FFF2-40B4-BE49-F238E27FC236}">
                    <a16:creationId xmlns:a16="http://schemas.microsoft.com/office/drawing/2014/main" id="{D27AE914-06F5-72BC-31BD-E648182045F5}"/>
                  </a:ext>
                </a:extLst>
              </p:cNvPr>
              <p:cNvPicPr/>
              <p:nvPr/>
            </p:nvPicPr>
            <p:blipFill>
              <a:blip r:embed="rId7"/>
              <a:stretch>
                <a:fillRect/>
              </a:stretch>
            </p:blipFill>
            <p:spPr>
              <a:xfrm>
                <a:off x="10341360" y="4220640"/>
                <a:ext cx="222840" cy="17362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3" name="Ink 12">
                <a:extLst>
                  <a:ext uri="{FF2B5EF4-FFF2-40B4-BE49-F238E27FC236}">
                    <a16:creationId xmlns:a16="http://schemas.microsoft.com/office/drawing/2014/main" id="{26AFE741-AEB4-A841-2245-74DCA9CE1746}"/>
                  </a:ext>
                </a:extLst>
              </p14:cNvPr>
              <p14:cNvContentPartPr/>
              <p14:nvPr/>
            </p14:nvContentPartPr>
            <p14:xfrm>
              <a:off x="1557360" y="81720"/>
              <a:ext cx="9999360" cy="5763240"/>
            </p14:xfrm>
          </p:contentPart>
        </mc:Choice>
        <mc:Fallback xmlns="">
          <p:pic>
            <p:nvPicPr>
              <p:cNvPr id="13" name="Ink 12">
                <a:extLst>
                  <a:ext uri="{FF2B5EF4-FFF2-40B4-BE49-F238E27FC236}">
                    <a16:creationId xmlns:a16="http://schemas.microsoft.com/office/drawing/2014/main" id="{26AFE741-AEB4-A841-2245-74DCA9CE1746}"/>
                  </a:ext>
                </a:extLst>
              </p:cNvPr>
              <p:cNvPicPr/>
              <p:nvPr/>
            </p:nvPicPr>
            <p:blipFill>
              <a:blip r:embed="rId9"/>
              <a:stretch>
                <a:fillRect/>
              </a:stretch>
            </p:blipFill>
            <p:spPr>
              <a:xfrm>
                <a:off x="1548000" y="72360"/>
                <a:ext cx="10018080" cy="5781960"/>
              </a:xfrm>
              <a:prstGeom prst="rect">
                <a:avLst/>
              </a:prstGeom>
            </p:spPr>
          </p:pic>
        </mc:Fallback>
      </mc:AlternateContent>
    </p:spTree>
    <p:extLst>
      <p:ext uri="{BB962C8B-B14F-4D97-AF65-F5344CB8AC3E}">
        <p14:creationId xmlns:p14="http://schemas.microsoft.com/office/powerpoint/2010/main" val="8323217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2AB2CE-BAAA-4052-BCA8-703C3DC64D5C}"/>
              </a:ext>
            </a:extLst>
          </p:cNvPr>
          <p:cNvSpPr>
            <a:spLocks noGrp="1" noChangeArrowheads="1"/>
          </p:cNvSpPr>
          <p:nvPr/>
        </p:nvSpPr>
        <p:spPr bwMode="auto">
          <a:xfrm>
            <a:off x="917099" y="458011"/>
            <a:ext cx="7878762"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sz="3600" dirty="0">
                <a:latin typeface="Times New Roman" panose="02020603050405020304" pitchFamily="18" charset="0"/>
                <a:cs typeface="Times New Roman" panose="02020603050405020304" pitchFamily="18" charset="0"/>
              </a:rPr>
              <a:t>Allocation of Frames</a:t>
            </a:r>
          </a:p>
        </p:txBody>
      </p:sp>
      <p:sp>
        <p:nvSpPr>
          <p:cNvPr id="5" name="Rectangle 4">
            <a:extLst>
              <a:ext uri="{FF2B5EF4-FFF2-40B4-BE49-F238E27FC236}">
                <a16:creationId xmlns:a16="http://schemas.microsoft.com/office/drawing/2014/main" id="{700FB4A8-565F-4B3F-9EE9-D1D1028D443A}"/>
              </a:ext>
            </a:extLst>
          </p:cNvPr>
          <p:cNvSpPr>
            <a:spLocks noGrp="1" noChangeArrowheads="1"/>
          </p:cNvSpPr>
          <p:nvPr/>
        </p:nvSpPr>
        <p:spPr bwMode="auto">
          <a:xfrm>
            <a:off x="1060783" y="1187450"/>
            <a:ext cx="7735078" cy="448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200" dirty="0">
                <a:latin typeface="Times New Roman" panose="02020603050405020304" pitchFamily="18" charset="0"/>
                <a:cs typeface="Times New Roman" panose="02020603050405020304" pitchFamily="18" charset="0"/>
              </a:rPr>
              <a:t>Each process needs </a:t>
            </a:r>
            <a:r>
              <a:rPr lang="en-US" altLang="en-US" sz="2200" b="1" i="1" dirty="0">
                <a:latin typeface="Times New Roman" panose="02020603050405020304" pitchFamily="18" charset="0"/>
                <a:cs typeface="Times New Roman" panose="02020603050405020304" pitchFamily="18" charset="0"/>
              </a:rPr>
              <a:t>minimum</a:t>
            </a:r>
            <a:r>
              <a:rPr lang="en-US" altLang="en-US" sz="2200" dirty="0">
                <a:latin typeface="Times New Roman" panose="02020603050405020304" pitchFamily="18" charset="0"/>
                <a:cs typeface="Times New Roman" panose="02020603050405020304" pitchFamily="18" charset="0"/>
              </a:rPr>
              <a:t> number of frames</a:t>
            </a:r>
          </a:p>
          <a:p>
            <a:r>
              <a:rPr lang="en-US" altLang="en-US" sz="2200" dirty="0">
                <a:latin typeface="Times New Roman" panose="02020603050405020304" pitchFamily="18" charset="0"/>
                <a:cs typeface="Times New Roman" panose="02020603050405020304" pitchFamily="18" charset="0"/>
              </a:rPr>
              <a:t>Example:  IBM 370 – 6 pages to handle SS MOVE instruction:</a:t>
            </a:r>
          </a:p>
          <a:p>
            <a:pPr lvl="1"/>
            <a:r>
              <a:rPr lang="en-US" altLang="en-US" sz="2200" dirty="0">
                <a:latin typeface="Times New Roman" panose="02020603050405020304" pitchFamily="18" charset="0"/>
                <a:cs typeface="Times New Roman" panose="02020603050405020304" pitchFamily="18" charset="0"/>
              </a:rPr>
              <a:t>instruction is 6 bytes, might span 2 pages</a:t>
            </a:r>
          </a:p>
          <a:p>
            <a:pPr lvl="1"/>
            <a:r>
              <a:rPr lang="en-US" altLang="en-US" sz="2200" dirty="0">
                <a:latin typeface="Times New Roman" panose="02020603050405020304" pitchFamily="18" charset="0"/>
                <a:cs typeface="Times New Roman" panose="02020603050405020304" pitchFamily="18" charset="0"/>
              </a:rPr>
              <a:t>2 pages to handle </a:t>
            </a:r>
            <a:r>
              <a:rPr lang="en-US" altLang="en-US" sz="2200" i="1" dirty="0">
                <a:latin typeface="Times New Roman" panose="02020603050405020304" pitchFamily="18" charset="0"/>
                <a:cs typeface="Times New Roman" panose="02020603050405020304" pitchFamily="18" charset="0"/>
              </a:rPr>
              <a:t>from</a:t>
            </a:r>
          </a:p>
          <a:p>
            <a:pPr lvl="1"/>
            <a:r>
              <a:rPr lang="en-US" altLang="en-US" sz="2200" dirty="0">
                <a:latin typeface="Times New Roman" panose="02020603050405020304" pitchFamily="18" charset="0"/>
                <a:cs typeface="Times New Roman" panose="02020603050405020304" pitchFamily="18" charset="0"/>
              </a:rPr>
              <a:t>2 pages to handle </a:t>
            </a:r>
            <a:r>
              <a:rPr lang="en-US" altLang="en-US" sz="2200" i="1" dirty="0">
                <a:latin typeface="Times New Roman" panose="02020603050405020304" pitchFamily="18" charset="0"/>
                <a:cs typeface="Times New Roman" panose="02020603050405020304" pitchFamily="18" charset="0"/>
              </a:rPr>
              <a:t>to</a:t>
            </a:r>
          </a:p>
          <a:p>
            <a:r>
              <a:rPr lang="en-US" altLang="en-US" sz="2200" b="1" i="1" dirty="0">
                <a:latin typeface="Times New Roman" panose="02020603050405020304" pitchFamily="18" charset="0"/>
                <a:cs typeface="Times New Roman" panose="02020603050405020304" pitchFamily="18" charset="0"/>
              </a:rPr>
              <a:t>Maximum</a:t>
            </a:r>
            <a:r>
              <a:rPr lang="en-US" altLang="en-US" sz="2200" i="1" dirty="0">
                <a:latin typeface="Times New Roman" panose="02020603050405020304" pitchFamily="18" charset="0"/>
                <a:cs typeface="Times New Roman" panose="02020603050405020304" pitchFamily="18" charset="0"/>
              </a:rPr>
              <a:t> </a:t>
            </a:r>
            <a:r>
              <a:rPr lang="en-US" altLang="en-US" sz="2200" dirty="0">
                <a:latin typeface="Times New Roman" panose="02020603050405020304" pitchFamily="18" charset="0"/>
                <a:cs typeface="Times New Roman" panose="02020603050405020304" pitchFamily="18" charset="0"/>
              </a:rPr>
              <a:t>of course is total frames in the system</a:t>
            </a:r>
          </a:p>
          <a:p>
            <a:r>
              <a:rPr lang="en-US" altLang="en-US" sz="2200" dirty="0">
                <a:latin typeface="Times New Roman" panose="02020603050405020304" pitchFamily="18" charset="0"/>
                <a:cs typeface="Times New Roman" panose="02020603050405020304" pitchFamily="18" charset="0"/>
              </a:rPr>
              <a:t>Two major allocation schemes</a:t>
            </a:r>
          </a:p>
          <a:p>
            <a:pPr lvl="1"/>
            <a:r>
              <a:rPr lang="en-US" altLang="en-US" sz="2200" dirty="0">
                <a:latin typeface="Times New Roman" panose="02020603050405020304" pitchFamily="18" charset="0"/>
                <a:cs typeface="Times New Roman" panose="02020603050405020304" pitchFamily="18" charset="0"/>
              </a:rPr>
              <a:t>fixed allocation</a:t>
            </a:r>
          </a:p>
          <a:p>
            <a:pPr lvl="1"/>
            <a:r>
              <a:rPr lang="en-US" altLang="en-US" sz="2200" dirty="0">
                <a:latin typeface="Times New Roman" panose="02020603050405020304" pitchFamily="18" charset="0"/>
                <a:cs typeface="Times New Roman" panose="02020603050405020304" pitchFamily="18" charset="0"/>
              </a:rPr>
              <a:t>priority allocation</a:t>
            </a:r>
          </a:p>
        </p:txBody>
      </p:sp>
    </p:spTree>
    <p:extLst>
      <p:ext uri="{BB962C8B-B14F-4D97-AF65-F5344CB8AC3E}">
        <p14:creationId xmlns:p14="http://schemas.microsoft.com/office/powerpoint/2010/main" val="31771787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0E5B077-B145-42CF-B6DE-2F59CC8999D4}"/>
              </a:ext>
            </a:extLst>
          </p:cNvPr>
          <p:cNvSpPr>
            <a:spLocks noGrp="1" noChangeArrowheads="1"/>
          </p:cNvSpPr>
          <p:nvPr/>
        </p:nvSpPr>
        <p:spPr bwMode="auto">
          <a:xfrm>
            <a:off x="760254" y="288352"/>
            <a:ext cx="7948612"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dirty="0">
                <a:solidFill>
                  <a:srgbClr val="C00000"/>
                </a:solidFill>
                <a:latin typeface="Times New Roman" panose="02020603050405020304" pitchFamily="18" charset="0"/>
                <a:cs typeface="Times New Roman" panose="02020603050405020304" pitchFamily="18" charset="0"/>
              </a:rPr>
              <a:t>Fixed Allocation</a:t>
            </a:r>
          </a:p>
        </p:txBody>
      </p:sp>
      <p:sp>
        <p:nvSpPr>
          <p:cNvPr id="5" name="Rectangle 4">
            <a:extLst>
              <a:ext uri="{FF2B5EF4-FFF2-40B4-BE49-F238E27FC236}">
                <a16:creationId xmlns:a16="http://schemas.microsoft.com/office/drawing/2014/main" id="{0FF48B9C-0D56-4D18-919D-070428F3BB8D}"/>
              </a:ext>
            </a:extLst>
          </p:cNvPr>
          <p:cNvSpPr>
            <a:spLocks noGrp="1" noChangeArrowheads="1"/>
          </p:cNvSpPr>
          <p:nvPr/>
        </p:nvSpPr>
        <p:spPr bwMode="auto">
          <a:xfrm>
            <a:off x="1017070" y="1106487"/>
            <a:ext cx="10605970" cy="270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000" b="1" dirty="0">
                <a:latin typeface="Times New Roman" panose="02020603050405020304" pitchFamily="18" charset="0"/>
                <a:cs typeface="Times New Roman" panose="02020603050405020304" pitchFamily="18" charset="0"/>
              </a:rPr>
              <a:t>Equal allocation </a:t>
            </a:r>
            <a:r>
              <a:rPr lang="en-US" altLang="en-US" sz="2000" dirty="0">
                <a:latin typeface="Times New Roman" panose="02020603050405020304" pitchFamily="18" charset="0"/>
                <a:cs typeface="Times New Roman" panose="02020603050405020304" pitchFamily="18" charset="0"/>
              </a:rPr>
              <a:t>– For example, if there are 100 frames (after allocating frames for the OS) and 5 processes, give each process 20 frames</a:t>
            </a:r>
          </a:p>
          <a:p>
            <a:pPr lvl="1"/>
            <a:r>
              <a:rPr lang="en-US" altLang="en-US" sz="2000" dirty="0">
                <a:latin typeface="Times New Roman" panose="02020603050405020304" pitchFamily="18" charset="0"/>
                <a:cs typeface="Times New Roman" panose="02020603050405020304" pitchFamily="18" charset="0"/>
              </a:rPr>
              <a:t>Keep some as free frame buffer pool</a:t>
            </a:r>
          </a:p>
          <a:p>
            <a:endParaRPr lang="en-US" altLang="en-US" sz="2000" dirty="0">
              <a:latin typeface="Times New Roman" panose="02020603050405020304" pitchFamily="18" charset="0"/>
              <a:cs typeface="Times New Roman" panose="02020603050405020304" pitchFamily="18" charset="0"/>
            </a:endParaRPr>
          </a:p>
          <a:p>
            <a:r>
              <a:rPr lang="en-US" altLang="en-US" sz="2000" b="1" dirty="0">
                <a:latin typeface="Times New Roman" panose="02020603050405020304" pitchFamily="18" charset="0"/>
                <a:cs typeface="Times New Roman" panose="02020603050405020304" pitchFamily="18" charset="0"/>
              </a:rPr>
              <a:t>Proportional allocation </a:t>
            </a:r>
            <a:r>
              <a:rPr lang="en-US" altLang="en-US" sz="2000" dirty="0">
                <a:latin typeface="Times New Roman" panose="02020603050405020304" pitchFamily="18" charset="0"/>
                <a:cs typeface="Times New Roman" panose="02020603050405020304" pitchFamily="18" charset="0"/>
              </a:rPr>
              <a:t>– Allocate according to the size of process</a:t>
            </a:r>
          </a:p>
          <a:p>
            <a:pPr lvl="1"/>
            <a:r>
              <a:rPr lang="en-US" altLang="en-US" sz="2000" dirty="0">
                <a:latin typeface="Times New Roman" panose="02020603050405020304" pitchFamily="18" charset="0"/>
                <a:cs typeface="Times New Roman" panose="02020603050405020304" pitchFamily="18" charset="0"/>
              </a:rPr>
              <a:t>Dynamic as degree of multiprogramming, process sizes change</a:t>
            </a:r>
          </a:p>
          <a:p>
            <a:pPr lvl="1">
              <a:buFont typeface="Monotype Sorts" pitchFamily="-84" charset="2"/>
              <a:buNone/>
            </a:pPr>
            <a:endParaRPr lang="en-US" altLang="en-US" sz="2000" dirty="0">
              <a:latin typeface="Times New Roman" panose="02020603050405020304" pitchFamily="18" charset="0"/>
              <a:cs typeface="Times New Roman" panose="02020603050405020304" pitchFamily="18" charset="0"/>
            </a:endParaRPr>
          </a:p>
          <a:p>
            <a:pPr lvl="1"/>
            <a:endParaRPr lang="en-US" altLang="en-US" sz="2000" dirty="0">
              <a:latin typeface="Times New Roman" panose="02020603050405020304" pitchFamily="18" charset="0"/>
              <a:cs typeface="Times New Roman" panose="02020603050405020304" pitchFamily="18" charset="0"/>
            </a:endParaRPr>
          </a:p>
          <a:p>
            <a:pPr lvl="1"/>
            <a:endParaRPr lang="en-US" altLang="en-US" sz="2000" dirty="0">
              <a:latin typeface="Times New Roman" panose="02020603050405020304" pitchFamily="18" charset="0"/>
              <a:cs typeface="Times New Roman" panose="02020603050405020304" pitchFamily="18" charset="0"/>
            </a:endParaRPr>
          </a:p>
          <a:p>
            <a:pPr lvl="1"/>
            <a:endParaRPr lang="en-US" altLang="en-US" sz="2000" dirty="0">
              <a:latin typeface="Times New Roman" panose="02020603050405020304" pitchFamily="18" charset="0"/>
              <a:cs typeface="Times New Roman" panose="02020603050405020304" pitchFamily="18" charset="0"/>
            </a:endParaRPr>
          </a:p>
          <a:p>
            <a:pPr lvl="1"/>
            <a:endParaRPr lang="en-US" altLang="en-US" sz="2000"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040A2AD3-2FD0-DDE9-D74A-F1116BD836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8627" y="3848734"/>
            <a:ext cx="3588909" cy="20237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pic>
        <p:nvPicPr>
          <p:cNvPr id="7" name="Picture 6">
            <a:extLst>
              <a:ext uri="{FF2B5EF4-FFF2-40B4-BE49-F238E27FC236}">
                <a16:creationId xmlns:a16="http://schemas.microsoft.com/office/drawing/2014/main" id="{F23B62D4-911C-1F0F-6065-F444029125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8786" y="3504270"/>
            <a:ext cx="2020094" cy="2579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08830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EF002-DADC-204E-5480-5EE866B385B7}"/>
            </a:ext>
          </a:extLst>
        </p:cNvPr>
        <p:cNvGrpSpPr/>
        <p:nvPr/>
      </p:nvGrpSpPr>
      <p:grpSpPr>
        <a:xfrm>
          <a:off x="0" y="0"/>
          <a:ext cx="0" cy="0"/>
          <a:chOff x="0" y="0"/>
          <a:chExt cx="0" cy="0"/>
        </a:xfrm>
      </p:grpSpPr>
      <p:pic>
        <p:nvPicPr>
          <p:cNvPr id="2" name="Picture 1" descr="9">
            <a:extLst>
              <a:ext uri="{FF2B5EF4-FFF2-40B4-BE49-F238E27FC236}">
                <a16:creationId xmlns:a16="http://schemas.microsoft.com/office/drawing/2014/main" id="{BC34FA32-F8B2-44C4-BE2E-AA1E082121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16733" y="486991"/>
            <a:ext cx="6026627" cy="242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9">
            <a:extLst>
              <a:ext uri="{FF2B5EF4-FFF2-40B4-BE49-F238E27FC236}">
                <a16:creationId xmlns:a16="http://schemas.microsoft.com/office/drawing/2014/main" id="{C5BC398E-0436-4102-B16B-52CDFD1D60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3332" y="3523143"/>
            <a:ext cx="5833427" cy="26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E427F2E6-963A-962D-57B1-5D5A0637577E}"/>
              </a:ext>
            </a:extLst>
          </p:cNvPr>
          <p:cNvSpPr txBox="1"/>
          <p:nvPr/>
        </p:nvSpPr>
        <p:spPr>
          <a:xfrm>
            <a:off x="6715760" y="3078480"/>
            <a:ext cx="4541520" cy="369332"/>
          </a:xfrm>
          <a:prstGeom prst="rect">
            <a:avLst/>
          </a:prstGeom>
          <a:noFill/>
        </p:spPr>
        <p:txBody>
          <a:bodyPr wrap="square" rtlCol="0">
            <a:spAutoFit/>
          </a:bodyPr>
          <a:lstStyle/>
          <a:p>
            <a:r>
              <a:rPr lang="en-IN" dirty="0"/>
              <a:t>Before modification of page C by process1</a:t>
            </a:r>
          </a:p>
        </p:txBody>
      </p:sp>
      <p:sp>
        <p:nvSpPr>
          <p:cNvPr id="5" name="TextBox 4">
            <a:extLst>
              <a:ext uri="{FF2B5EF4-FFF2-40B4-BE49-F238E27FC236}">
                <a16:creationId xmlns:a16="http://schemas.microsoft.com/office/drawing/2014/main" id="{48215E4D-EB49-4953-B1F8-A87BC943DA22}"/>
              </a:ext>
            </a:extLst>
          </p:cNvPr>
          <p:cNvSpPr txBox="1"/>
          <p:nvPr/>
        </p:nvSpPr>
        <p:spPr>
          <a:xfrm>
            <a:off x="6766560" y="6268720"/>
            <a:ext cx="4541520" cy="369332"/>
          </a:xfrm>
          <a:prstGeom prst="rect">
            <a:avLst/>
          </a:prstGeom>
          <a:noFill/>
        </p:spPr>
        <p:txBody>
          <a:bodyPr wrap="square" rtlCol="0">
            <a:spAutoFit/>
          </a:bodyPr>
          <a:lstStyle/>
          <a:p>
            <a:r>
              <a:rPr lang="en-IN" dirty="0"/>
              <a:t>After modification of page C by process1</a:t>
            </a:r>
          </a:p>
        </p:txBody>
      </p:sp>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22599477-4D62-4976-2CCB-EB75ED76A18F}"/>
                  </a:ext>
                </a:extLst>
              </p14:cNvPr>
              <p14:cNvContentPartPr/>
              <p14:nvPr/>
            </p14:nvContentPartPr>
            <p14:xfrm>
              <a:off x="1109520" y="202680"/>
              <a:ext cx="8035200" cy="5353560"/>
            </p14:xfrm>
          </p:contentPart>
        </mc:Choice>
        <mc:Fallback xmlns="">
          <p:pic>
            <p:nvPicPr>
              <p:cNvPr id="6" name="Ink 5">
                <a:extLst>
                  <a:ext uri="{FF2B5EF4-FFF2-40B4-BE49-F238E27FC236}">
                    <a16:creationId xmlns:a16="http://schemas.microsoft.com/office/drawing/2014/main" id="{22599477-4D62-4976-2CCB-EB75ED76A18F}"/>
                  </a:ext>
                </a:extLst>
              </p:cNvPr>
              <p:cNvPicPr/>
              <p:nvPr/>
            </p:nvPicPr>
            <p:blipFill>
              <a:blip r:embed="rId5"/>
              <a:stretch>
                <a:fillRect/>
              </a:stretch>
            </p:blipFill>
            <p:spPr>
              <a:xfrm>
                <a:off x="1100160" y="193320"/>
                <a:ext cx="8053920" cy="5372280"/>
              </a:xfrm>
              <a:prstGeom prst="rect">
                <a:avLst/>
              </a:prstGeom>
            </p:spPr>
          </p:pic>
        </mc:Fallback>
      </mc:AlternateContent>
    </p:spTree>
    <p:extLst>
      <p:ext uri="{BB962C8B-B14F-4D97-AF65-F5344CB8AC3E}">
        <p14:creationId xmlns:p14="http://schemas.microsoft.com/office/powerpoint/2010/main" val="21867699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F97E63B-03BB-1474-8B3F-30DE4F75BAA6}"/>
              </a:ext>
            </a:extLst>
          </p:cNvPr>
          <p:cNvPicPr>
            <a:picLocks noChangeAspect="1"/>
          </p:cNvPicPr>
          <p:nvPr/>
        </p:nvPicPr>
        <p:blipFill>
          <a:blip r:embed="rId2"/>
          <a:stretch>
            <a:fillRect/>
          </a:stretch>
        </p:blipFill>
        <p:spPr>
          <a:xfrm>
            <a:off x="766084" y="475838"/>
            <a:ext cx="9726382" cy="2953162"/>
          </a:xfrm>
          <a:prstGeom prst="rect">
            <a:avLst/>
          </a:prstGeom>
        </p:spPr>
      </p:pic>
      <p:sp>
        <p:nvSpPr>
          <p:cNvPr id="7" name="TextBox 6">
            <a:extLst>
              <a:ext uri="{FF2B5EF4-FFF2-40B4-BE49-F238E27FC236}">
                <a16:creationId xmlns:a16="http://schemas.microsoft.com/office/drawing/2014/main" id="{01CE467D-FEFB-F050-C74D-1808C7032898}"/>
              </a:ext>
            </a:extLst>
          </p:cNvPr>
          <p:cNvSpPr txBox="1"/>
          <p:nvPr/>
        </p:nvSpPr>
        <p:spPr>
          <a:xfrm>
            <a:off x="766084" y="3429000"/>
            <a:ext cx="1767566" cy="369332"/>
          </a:xfrm>
          <a:prstGeom prst="rect">
            <a:avLst/>
          </a:prstGeom>
          <a:noFill/>
        </p:spPr>
        <p:txBody>
          <a:bodyPr wrap="square">
            <a:spAutoFit/>
          </a:bodyPr>
          <a:lstStyle/>
          <a:p>
            <a:r>
              <a:rPr lang="en-IN" b="1" i="0" dirty="0">
                <a:solidFill>
                  <a:srgbClr val="0A0A0A"/>
                </a:solidFill>
                <a:effectLst/>
                <a:latin typeface="Google Sans"/>
              </a:rPr>
              <a:t>Answer:77.3 </a:t>
            </a:r>
            <a:r>
              <a:rPr lang="en-IN" b="1" i="0" dirty="0" err="1">
                <a:solidFill>
                  <a:srgbClr val="0A0A0A"/>
                </a:solidFill>
                <a:effectLst/>
                <a:latin typeface="Google Sans"/>
              </a:rPr>
              <a:t>ms</a:t>
            </a:r>
            <a:endParaRPr lang="en-IN" dirty="0"/>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B7D4620B-FA9A-4ADA-8251-6F7512700A2C}"/>
                  </a:ext>
                </a:extLst>
              </p14:cNvPr>
              <p14:cNvContentPartPr/>
              <p14:nvPr/>
            </p14:nvContentPartPr>
            <p14:xfrm>
              <a:off x="346320" y="909360"/>
              <a:ext cx="11182320" cy="5678280"/>
            </p14:xfrm>
          </p:contentPart>
        </mc:Choice>
        <mc:Fallback xmlns="">
          <p:pic>
            <p:nvPicPr>
              <p:cNvPr id="2" name="Ink 1">
                <a:extLst>
                  <a:ext uri="{FF2B5EF4-FFF2-40B4-BE49-F238E27FC236}">
                    <a16:creationId xmlns:a16="http://schemas.microsoft.com/office/drawing/2014/main" id="{B7D4620B-FA9A-4ADA-8251-6F7512700A2C}"/>
                  </a:ext>
                </a:extLst>
              </p:cNvPr>
              <p:cNvPicPr/>
              <p:nvPr/>
            </p:nvPicPr>
            <p:blipFill>
              <a:blip r:embed="rId4"/>
              <a:stretch>
                <a:fillRect/>
              </a:stretch>
            </p:blipFill>
            <p:spPr>
              <a:xfrm>
                <a:off x="336960" y="900000"/>
                <a:ext cx="11201040" cy="5697000"/>
              </a:xfrm>
              <a:prstGeom prst="rect">
                <a:avLst/>
              </a:prstGeom>
            </p:spPr>
          </p:pic>
        </mc:Fallback>
      </mc:AlternateContent>
    </p:spTree>
    <p:extLst>
      <p:ext uri="{BB962C8B-B14F-4D97-AF65-F5344CB8AC3E}">
        <p14:creationId xmlns:p14="http://schemas.microsoft.com/office/powerpoint/2010/main" val="15825025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9A7D51F-BC7E-B723-2B20-33B6D800E4BD}"/>
              </a:ext>
            </a:extLst>
          </p:cNvPr>
          <p:cNvPicPr>
            <a:picLocks noChangeAspect="1"/>
          </p:cNvPicPr>
          <p:nvPr/>
        </p:nvPicPr>
        <p:blipFill>
          <a:blip r:embed="rId2"/>
          <a:stretch>
            <a:fillRect/>
          </a:stretch>
        </p:blipFill>
        <p:spPr>
          <a:xfrm>
            <a:off x="775609" y="342488"/>
            <a:ext cx="7949291" cy="2413595"/>
          </a:xfrm>
          <a:prstGeom prst="rect">
            <a:avLst/>
          </a:prstGeom>
        </p:spPr>
      </p:pic>
      <p:sp>
        <p:nvSpPr>
          <p:cNvPr id="5" name="TextBox 4">
            <a:extLst>
              <a:ext uri="{FF2B5EF4-FFF2-40B4-BE49-F238E27FC236}">
                <a16:creationId xmlns:a16="http://schemas.microsoft.com/office/drawing/2014/main" id="{4D6F027B-F31B-5EB5-81CB-F2F9F43DD8B2}"/>
              </a:ext>
            </a:extLst>
          </p:cNvPr>
          <p:cNvSpPr txBox="1"/>
          <p:nvPr/>
        </p:nvSpPr>
        <p:spPr>
          <a:xfrm>
            <a:off x="775609" y="2781300"/>
            <a:ext cx="9111341" cy="3693319"/>
          </a:xfrm>
          <a:prstGeom prst="rect">
            <a:avLst/>
          </a:prstGeom>
          <a:noFill/>
        </p:spPr>
        <p:txBody>
          <a:bodyPr wrap="square" rtlCol="0">
            <a:spAutoFit/>
          </a:bodyPr>
          <a:lstStyle/>
          <a:p>
            <a:r>
              <a:rPr lang="en-IN" dirty="0"/>
              <a:t>15000 rotations per minute </a:t>
            </a:r>
            <a:r>
              <a:rPr lang="en-IN" dirty="0" err="1"/>
              <a:t>i.e</a:t>
            </a:r>
            <a:r>
              <a:rPr lang="en-IN" dirty="0"/>
              <a:t>; 60 secs</a:t>
            </a:r>
          </a:p>
          <a:p>
            <a:r>
              <a:rPr lang="en-IN" dirty="0"/>
              <a:t>one rotation  needs 60/15000 =.004 secs = 4 </a:t>
            </a:r>
            <a:r>
              <a:rPr lang="en-IN" dirty="0" err="1"/>
              <a:t>ms</a:t>
            </a:r>
            <a:endParaRPr lang="en-IN" dirty="0"/>
          </a:p>
          <a:p>
            <a:endParaRPr lang="en-IN" dirty="0"/>
          </a:p>
          <a:p>
            <a:r>
              <a:rPr lang="en-IN" dirty="0"/>
              <a:t>Avg. rotational latency = ½ * 4 </a:t>
            </a:r>
            <a:r>
              <a:rPr lang="en-IN" dirty="0" err="1"/>
              <a:t>ms</a:t>
            </a:r>
            <a:r>
              <a:rPr lang="en-IN" dirty="0"/>
              <a:t> = 2 </a:t>
            </a:r>
            <a:r>
              <a:rPr lang="en-IN" dirty="0" err="1"/>
              <a:t>ms</a:t>
            </a:r>
            <a:endParaRPr lang="en-IN" dirty="0"/>
          </a:p>
          <a:p>
            <a:endParaRPr lang="en-IN" dirty="0"/>
          </a:p>
          <a:p>
            <a:r>
              <a:rPr lang="en-IN" dirty="0"/>
              <a:t>Time required to transfer 1 sector =  4 </a:t>
            </a:r>
            <a:r>
              <a:rPr lang="en-IN" dirty="0" err="1"/>
              <a:t>ms</a:t>
            </a:r>
            <a:r>
              <a:rPr lang="en-IN" dirty="0"/>
              <a:t> / 400 = .01 </a:t>
            </a:r>
            <a:r>
              <a:rPr lang="en-IN" dirty="0" err="1"/>
              <a:t>ms</a:t>
            </a:r>
            <a:endParaRPr lang="en-IN" dirty="0"/>
          </a:p>
          <a:p>
            <a:endParaRPr lang="en-IN" dirty="0"/>
          </a:p>
          <a:p>
            <a:r>
              <a:rPr lang="en-IN" dirty="0"/>
              <a:t>Transfer time for 1 sector = avg. latency + transfer time = 2 +.01 =2.01 </a:t>
            </a:r>
            <a:r>
              <a:rPr lang="en-IN" dirty="0" err="1"/>
              <a:t>ms</a:t>
            </a:r>
            <a:endParaRPr lang="en-IN" dirty="0"/>
          </a:p>
          <a:p>
            <a:r>
              <a:rPr lang="en-IN" dirty="0"/>
              <a:t>For 30 sectors = 30* 2.01 </a:t>
            </a:r>
            <a:r>
              <a:rPr lang="en-IN" dirty="0" err="1"/>
              <a:t>ms</a:t>
            </a:r>
            <a:r>
              <a:rPr lang="en-IN" dirty="0"/>
              <a:t>/sector = 60.3 </a:t>
            </a:r>
            <a:r>
              <a:rPr lang="en-IN" dirty="0" err="1"/>
              <a:t>ms</a:t>
            </a:r>
            <a:endParaRPr lang="en-IN" dirty="0"/>
          </a:p>
          <a:p>
            <a:endParaRPr lang="en-IN" dirty="0"/>
          </a:p>
          <a:p>
            <a:r>
              <a:rPr lang="en-IN" dirty="0"/>
              <a:t>Seek time:</a:t>
            </a:r>
          </a:p>
          <a:p>
            <a:r>
              <a:rPr lang="en-IN" dirty="0"/>
              <a:t>total seek time : 5(0 -&gt; 5) +7 (5 -&gt; 12) +5 (12 -&gt; 7) = 17 </a:t>
            </a:r>
            <a:r>
              <a:rPr lang="en-IN" dirty="0" err="1"/>
              <a:t>ms</a:t>
            </a:r>
            <a:endParaRPr lang="en-IN" dirty="0"/>
          </a:p>
          <a:p>
            <a:r>
              <a:rPr lang="en-IN" dirty="0"/>
              <a:t>Total time for data transfer = transfer time + seek time = 60.3 +17 = 77.3 </a:t>
            </a:r>
            <a:r>
              <a:rPr lang="en-IN" dirty="0" err="1"/>
              <a:t>ms</a:t>
            </a:r>
            <a:r>
              <a:rPr lang="en-IN" dirty="0"/>
              <a:t>  </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65F6B420-7B23-E359-FC3E-E43DC0EE1196}"/>
                  </a:ext>
                </a:extLst>
              </p14:cNvPr>
              <p14:cNvContentPartPr/>
              <p14:nvPr/>
            </p14:nvContentPartPr>
            <p14:xfrm>
              <a:off x="435960" y="297000"/>
              <a:ext cx="11440440" cy="6377040"/>
            </p14:xfrm>
          </p:contentPart>
        </mc:Choice>
        <mc:Fallback xmlns="">
          <p:pic>
            <p:nvPicPr>
              <p:cNvPr id="2" name="Ink 1">
                <a:extLst>
                  <a:ext uri="{FF2B5EF4-FFF2-40B4-BE49-F238E27FC236}">
                    <a16:creationId xmlns:a16="http://schemas.microsoft.com/office/drawing/2014/main" id="{65F6B420-7B23-E359-FC3E-E43DC0EE1196}"/>
                  </a:ext>
                </a:extLst>
              </p:cNvPr>
              <p:cNvPicPr/>
              <p:nvPr/>
            </p:nvPicPr>
            <p:blipFill>
              <a:blip r:embed="rId4"/>
              <a:stretch>
                <a:fillRect/>
              </a:stretch>
            </p:blipFill>
            <p:spPr>
              <a:xfrm>
                <a:off x="426600" y="287640"/>
                <a:ext cx="11459160" cy="6395760"/>
              </a:xfrm>
              <a:prstGeom prst="rect">
                <a:avLst/>
              </a:prstGeom>
            </p:spPr>
          </p:pic>
        </mc:Fallback>
      </mc:AlternateContent>
    </p:spTree>
    <p:extLst>
      <p:ext uri="{BB962C8B-B14F-4D97-AF65-F5344CB8AC3E}">
        <p14:creationId xmlns:p14="http://schemas.microsoft.com/office/powerpoint/2010/main" val="42254864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DAA47-FA8F-0A67-E469-422B062635A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A784B65-D9CF-4BA4-A4FA-D1FDF037FA5D}"/>
              </a:ext>
            </a:extLst>
          </p:cNvPr>
          <p:cNvSpPr>
            <a:spLocks noGrp="1" noChangeArrowheads="1"/>
          </p:cNvSpPr>
          <p:nvPr/>
        </p:nvSpPr>
        <p:spPr bwMode="auto">
          <a:xfrm>
            <a:off x="360362" y="119275"/>
            <a:ext cx="75279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8" rIns="91435" bIns="45718"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177" algn="ctr" rtl="0" fontAlgn="base">
              <a:spcBef>
                <a:spcPct val="0"/>
              </a:spcBef>
              <a:spcAft>
                <a:spcPct val="0"/>
              </a:spcAft>
              <a:defRPr sz="3200" b="1">
                <a:solidFill>
                  <a:srgbClr val="006699"/>
                </a:solidFill>
                <a:latin typeface="Arial" charset="0"/>
              </a:defRPr>
            </a:lvl6pPr>
            <a:lvl7pPr marL="914354" algn="ctr" rtl="0" fontAlgn="base">
              <a:spcBef>
                <a:spcPct val="0"/>
              </a:spcBef>
              <a:spcAft>
                <a:spcPct val="0"/>
              </a:spcAft>
              <a:defRPr sz="3200" b="1">
                <a:solidFill>
                  <a:srgbClr val="006699"/>
                </a:solidFill>
                <a:latin typeface="Arial" charset="0"/>
              </a:defRPr>
            </a:lvl7pPr>
            <a:lvl8pPr marL="1371532" algn="ctr" rtl="0" fontAlgn="base">
              <a:spcBef>
                <a:spcPct val="0"/>
              </a:spcBef>
              <a:spcAft>
                <a:spcPct val="0"/>
              </a:spcAft>
              <a:defRPr sz="3200" b="1">
                <a:solidFill>
                  <a:srgbClr val="006699"/>
                </a:solidFill>
                <a:latin typeface="Arial" charset="0"/>
              </a:defRPr>
            </a:lvl8pPr>
            <a:lvl9pPr marL="1828709" algn="ctr" rtl="0" fontAlgn="base">
              <a:spcBef>
                <a:spcPct val="0"/>
              </a:spcBef>
              <a:spcAft>
                <a:spcPct val="0"/>
              </a:spcAft>
              <a:defRPr sz="3200" b="1">
                <a:solidFill>
                  <a:srgbClr val="006699"/>
                </a:solidFill>
                <a:latin typeface="Arial" charset="0"/>
              </a:defRPr>
            </a:lvl9pPr>
          </a:lstStyle>
          <a:p>
            <a:pPr algn="l" eaLnBrk="1" hangingPunct="1"/>
            <a:r>
              <a:rPr lang="en-US" altLang="en-US" dirty="0">
                <a:solidFill>
                  <a:srgbClr val="C00000"/>
                </a:solidFill>
                <a:latin typeface="Times New Roman" panose="02020603050405020304" pitchFamily="18" charset="0"/>
                <a:cs typeface="Times New Roman" panose="02020603050405020304" pitchFamily="18" charset="0"/>
              </a:rPr>
              <a:t>Moving-head Disk Mechanism</a:t>
            </a:r>
          </a:p>
        </p:txBody>
      </p:sp>
      <p:pic>
        <p:nvPicPr>
          <p:cNvPr id="5" name="Picture 4" descr="10_01.pdf">
            <a:extLst>
              <a:ext uri="{FF2B5EF4-FFF2-40B4-BE49-F238E27FC236}">
                <a16:creationId xmlns:a16="http://schemas.microsoft.com/office/drawing/2014/main" id="{DEEE75F2-D712-48C4-9214-B66B52B22D4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48456" y="800101"/>
            <a:ext cx="5555438" cy="4524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ACC91CC2-48D5-A84F-B48A-1DB03E8AD11D}"/>
              </a:ext>
            </a:extLst>
          </p:cNvPr>
          <p:cNvSpPr>
            <a:spLocks noGrp="1" noChangeArrowheads="1"/>
          </p:cNvSpPr>
          <p:nvPr/>
        </p:nvSpPr>
        <p:spPr bwMode="auto">
          <a:xfrm>
            <a:off x="413887" y="809837"/>
            <a:ext cx="5555439" cy="527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8" rIns="91435" bIns="45718" numCol="1" anchor="t" anchorCtr="0" compatLnSpc="1">
            <a:prstTxWarp prst="textNoShape">
              <a:avLst/>
            </a:prstTxWarp>
          </a:bodyPr>
          <a:lstStyle>
            <a:lvl1pPr marL="341313" indent="-341313"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1363" indent="-284163"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4263" indent="-227013"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7163" indent="-227013"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0063" indent="-227013"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738"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5915"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093"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270"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a:defRPr/>
            </a:pPr>
            <a:r>
              <a:rPr lang="en-US" altLang="en-US" sz="2000" dirty="0">
                <a:latin typeface="Times New Roman" panose="02020603050405020304" pitchFamily="18" charset="0"/>
                <a:cs typeface="Times New Roman" panose="02020603050405020304" pitchFamily="18" charset="0"/>
              </a:rPr>
              <a:t>Bulk of secondary storage for modern computers is </a:t>
            </a:r>
            <a:r>
              <a:rPr lang="en-US" altLang="en-US" sz="2000" b="1" dirty="0">
                <a:solidFill>
                  <a:srgbClr val="006699"/>
                </a:solidFill>
                <a:latin typeface="Times New Roman" panose="02020603050405020304" pitchFamily="18" charset="0"/>
                <a:cs typeface="Times New Roman" panose="02020603050405020304" pitchFamily="18" charset="0"/>
              </a:rPr>
              <a:t>hard</a:t>
            </a:r>
            <a:r>
              <a:rPr lang="en-US" altLang="en-US" sz="2000" b="1" dirty="0">
                <a:solidFill>
                  <a:srgbClr val="3366FF"/>
                </a:solidFill>
                <a:latin typeface="Times New Roman" panose="02020603050405020304" pitchFamily="18" charset="0"/>
                <a:cs typeface="Times New Roman" panose="02020603050405020304" pitchFamily="18" charset="0"/>
              </a:rPr>
              <a:t> </a:t>
            </a:r>
            <a:r>
              <a:rPr lang="en-US" altLang="en-US" sz="2000" b="1" dirty="0">
                <a:solidFill>
                  <a:srgbClr val="006699"/>
                </a:solidFill>
                <a:latin typeface="Times New Roman" panose="02020603050405020304" pitchFamily="18" charset="0"/>
                <a:cs typeface="Times New Roman" panose="02020603050405020304" pitchFamily="18" charset="0"/>
              </a:rPr>
              <a:t>disk</a:t>
            </a:r>
            <a:r>
              <a:rPr lang="en-US" altLang="en-US" sz="2000" b="1" dirty="0">
                <a:solidFill>
                  <a:srgbClr val="3366FF"/>
                </a:solidFill>
                <a:latin typeface="Times New Roman" panose="02020603050405020304" pitchFamily="18" charset="0"/>
                <a:cs typeface="Times New Roman" panose="02020603050405020304" pitchFamily="18" charset="0"/>
              </a:rPr>
              <a:t> </a:t>
            </a:r>
            <a:r>
              <a:rPr lang="en-US" altLang="en-US" sz="2000" b="1" dirty="0">
                <a:solidFill>
                  <a:srgbClr val="006699"/>
                </a:solidFill>
                <a:latin typeface="Times New Roman" panose="02020603050405020304" pitchFamily="18" charset="0"/>
                <a:cs typeface="Times New Roman" panose="02020603050405020304" pitchFamily="18" charset="0"/>
              </a:rPr>
              <a:t>drives</a:t>
            </a:r>
            <a:r>
              <a:rPr lang="en-US" altLang="en-US" sz="2000" b="1" dirty="0">
                <a:solidFill>
                  <a:srgbClr val="3366FF"/>
                </a:solidFill>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a:t>
            </a:r>
            <a:r>
              <a:rPr lang="en-US" altLang="en-US" sz="2000" b="1" dirty="0">
                <a:solidFill>
                  <a:srgbClr val="006699"/>
                </a:solidFill>
                <a:latin typeface="Times New Roman" panose="02020603050405020304" pitchFamily="18" charset="0"/>
                <a:cs typeface="Times New Roman" panose="02020603050405020304" pitchFamily="18" charset="0"/>
              </a:rPr>
              <a:t>HDDs</a:t>
            </a:r>
            <a:r>
              <a:rPr lang="en-US" altLang="en-US" sz="2000" dirty="0">
                <a:latin typeface="Times New Roman" panose="02020603050405020304" pitchFamily="18" charset="0"/>
                <a:cs typeface="Times New Roman" panose="02020603050405020304" pitchFamily="18" charset="0"/>
              </a:rPr>
              <a:t>)</a:t>
            </a:r>
            <a:r>
              <a:rPr lang="en-US" altLang="en-US" sz="2000" b="1" dirty="0">
                <a:solidFill>
                  <a:srgbClr val="3366FF"/>
                </a:solidFill>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and</a:t>
            </a:r>
            <a:r>
              <a:rPr lang="en-US" altLang="en-US" sz="2000" b="1" dirty="0">
                <a:solidFill>
                  <a:srgbClr val="3366FF"/>
                </a:solidFill>
                <a:latin typeface="Times New Roman" panose="02020603050405020304" pitchFamily="18" charset="0"/>
                <a:cs typeface="Times New Roman" panose="02020603050405020304" pitchFamily="18" charset="0"/>
              </a:rPr>
              <a:t> </a:t>
            </a:r>
            <a:r>
              <a:rPr lang="en-US" altLang="en-US" sz="2000" b="1" dirty="0">
                <a:solidFill>
                  <a:srgbClr val="006699"/>
                </a:solidFill>
                <a:latin typeface="Times New Roman" panose="02020603050405020304" pitchFamily="18" charset="0"/>
                <a:cs typeface="Times New Roman" panose="02020603050405020304" pitchFamily="18" charset="0"/>
              </a:rPr>
              <a:t>nonvolatile</a:t>
            </a:r>
            <a:r>
              <a:rPr lang="en-US" altLang="en-US" sz="2000" b="1" dirty="0">
                <a:solidFill>
                  <a:srgbClr val="3366FF"/>
                </a:solidFill>
                <a:latin typeface="Times New Roman" panose="02020603050405020304" pitchFamily="18" charset="0"/>
                <a:cs typeface="Times New Roman" panose="02020603050405020304" pitchFamily="18" charset="0"/>
              </a:rPr>
              <a:t> </a:t>
            </a:r>
            <a:r>
              <a:rPr lang="en-US" altLang="en-US" sz="2000" b="1" dirty="0">
                <a:solidFill>
                  <a:srgbClr val="006699"/>
                </a:solidFill>
                <a:latin typeface="Times New Roman" panose="02020603050405020304" pitchFamily="18" charset="0"/>
                <a:cs typeface="Times New Roman" panose="02020603050405020304" pitchFamily="18" charset="0"/>
              </a:rPr>
              <a:t>memory</a:t>
            </a:r>
            <a:r>
              <a:rPr lang="en-US" altLang="en-US" sz="2000" b="1" dirty="0">
                <a:solidFill>
                  <a:srgbClr val="3366FF"/>
                </a:solidFill>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a:t>
            </a:r>
            <a:r>
              <a:rPr lang="en-US" altLang="en-US" sz="2000" b="1" dirty="0">
                <a:solidFill>
                  <a:srgbClr val="006699"/>
                </a:solidFill>
                <a:latin typeface="Times New Roman" panose="02020603050405020304" pitchFamily="18" charset="0"/>
                <a:cs typeface="Times New Roman" panose="02020603050405020304" pitchFamily="18" charset="0"/>
              </a:rPr>
              <a:t>NVM</a:t>
            </a:r>
            <a:r>
              <a:rPr lang="en-US" altLang="en-US" sz="2000" dirty="0">
                <a:latin typeface="Times New Roman" panose="02020603050405020304" pitchFamily="18" charset="0"/>
                <a:cs typeface="Times New Roman" panose="02020603050405020304" pitchFamily="18" charset="0"/>
              </a:rPr>
              <a:t>)</a:t>
            </a:r>
            <a:r>
              <a:rPr lang="en-US" altLang="en-US" sz="2000" b="1" dirty="0">
                <a:solidFill>
                  <a:srgbClr val="3366FF"/>
                </a:solidFill>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devices</a:t>
            </a:r>
          </a:p>
          <a:p>
            <a:pPr>
              <a:defRPr/>
            </a:pPr>
            <a:r>
              <a:rPr lang="en-US" altLang="en-US" sz="2000" b="1" dirty="0">
                <a:solidFill>
                  <a:srgbClr val="006699"/>
                </a:solidFill>
                <a:latin typeface="Times New Roman" panose="02020603050405020304" pitchFamily="18" charset="0"/>
                <a:cs typeface="Times New Roman" panose="02020603050405020304" pitchFamily="18" charset="0"/>
              </a:rPr>
              <a:t>HDDs</a:t>
            </a:r>
            <a:r>
              <a:rPr lang="en-US" altLang="en-US" sz="2000" b="1" dirty="0">
                <a:solidFill>
                  <a:srgbClr val="3366FF"/>
                </a:solidFill>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spin platters of magnetically-coated material under moving read-write heads</a:t>
            </a:r>
          </a:p>
          <a:p>
            <a:pPr lvl="1">
              <a:defRPr/>
            </a:pPr>
            <a:r>
              <a:rPr lang="en-US" altLang="en-US" sz="2000" dirty="0">
                <a:latin typeface="Times New Roman" panose="02020603050405020304" pitchFamily="18" charset="0"/>
                <a:cs typeface="Times New Roman" panose="02020603050405020304" pitchFamily="18" charset="0"/>
              </a:rPr>
              <a:t>Drives rotate at 60 to 250 times per second</a:t>
            </a:r>
          </a:p>
          <a:p>
            <a:pPr lvl="1">
              <a:defRPr/>
            </a:pPr>
            <a:r>
              <a:rPr lang="en-US" altLang="en-US" sz="2000" b="1" dirty="0">
                <a:solidFill>
                  <a:srgbClr val="006699"/>
                </a:solidFill>
                <a:latin typeface="Times New Roman" panose="02020603050405020304" pitchFamily="18" charset="0"/>
                <a:cs typeface="Times New Roman" panose="02020603050405020304" pitchFamily="18" charset="0"/>
              </a:rPr>
              <a:t>Transfer</a:t>
            </a:r>
            <a:r>
              <a:rPr lang="en-US" altLang="en-US" sz="2000" b="1" dirty="0">
                <a:solidFill>
                  <a:srgbClr val="3366FF"/>
                </a:solidFill>
                <a:latin typeface="Times New Roman" panose="02020603050405020304" pitchFamily="18" charset="0"/>
                <a:cs typeface="Times New Roman" panose="02020603050405020304" pitchFamily="18" charset="0"/>
              </a:rPr>
              <a:t> </a:t>
            </a:r>
            <a:r>
              <a:rPr lang="en-US" altLang="en-US" sz="2000" b="1" dirty="0">
                <a:solidFill>
                  <a:srgbClr val="006699"/>
                </a:solidFill>
                <a:latin typeface="Times New Roman" panose="02020603050405020304" pitchFamily="18" charset="0"/>
                <a:cs typeface="Times New Roman" panose="02020603050405020304" pitchFamily="18" charset="0"/>
              </a:rPr>
              <a:t>rate</a:t>
            </a:r>
            <a:r>
              <a:rPr lang="en-US" altLang="en-US" sz="2000" dirty="0">
                <a:solidFill>
                  <a:srgbClr val="3366FF"/>
                </a:solidFill>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is rate at which data flow between drive and computer</a:t>
            </a:r>
          </a:p>
          <a:p>
            <a:pPr lvl="1">
              <a:defRPr/>
            </a:pPr>
            <a:r>
              <a:rPr lang="en-US" altLang="en-US" sz="2000" b="1" dirty="0">
                <a:solidFill>
                  <a:srgbClr val="006699"/>
                </a:solidFill>
                <a:latin typeface="Times New Roman" panose="02020603050405020304" pitchFamily="18" charset="0"/>
                <a:cs typeface="Times New Roman" panose="02020603050405020304" pitchFamily="18" charset="0"/>
              </a:rPr>
              <a:t>Positioning</a:t>
            </a:r>
            <a:r>
              <a:rPr lang="en-US" altLang="en-US" sz="2000" b="1" dirty="0">
                <a:solidFill>
                  <a:srgbClr val="3366FF"/>
                </a:solidFill>
                <a:latin typeface="Times New Roman" panose="02020603050405020304" pitchFamily="18" charset="0"/>
                <a:cs typeface="Times New Roman" panose="02020603050405020304" pitchFamily="18" charset="0"/>
              </a:rPr>
              <a:t> </a:t>
            </a:r>
            <a:r>
              <a:rPr lang="en-US" altLang="en-US" sz="2000" b="1" dirty="0">
                <a:solidFill>
                  <a:srgbClr val="006699"/>
                </a:solidFill>
                <a:latin typeface="Times New Roman" panose="02020603050405020304" pitchFamily="18" charset="0"/>
                <a:cs typeface="Times New Roman" panose="02020603050405020304" pitchFamily="18" charset="0"/>
              </a:rPr>
              <a:t>time</a:t>
            </a:r>
            <a:r>
              <a:rPr lang="en-US" altLang="en-US" sz="2000" dirty="0">
                <a:solidFill>
                  <a:srgbClr val="3366FF"/>
                </a:solidFill>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a:t>
            </a:r>
            <a:r>
              <a:rPr lang="en-US" altLang="en-US" sz="2000" b="1" dirty="0">
                <a:solidFill>
                  <a:srgbClr val="006699"/>
                </a:solidFill>
                <a:latin typeface="Times New Roman" panose="02020603050405020304" pitchFamily="18" charset="0"/>
                <a:cs typeface="Times New Roman" panose="02020603050405020304" pitchFamily="18" charset="0"/>
              </a:rPr>
              <a:t>random-access</a:t>
            </a:r>
            <a:r>
              <a:rPr lang="en-US" altLang="en-US" sz="2000" b="1" dirty="0">
                <a:solidFill>
                  <a:srgbClr val="3366FF"/>
                </a:solidFill>
                <a:latin typeface="Times New Roman" panose="02020603050405020304" pitchFamily="18" charset="0"/>
                <a:cs typeface="Times New Roman" panose="02020603050405020304" pitchFamily="18" charset="0"/>
              </a:rPr>
              <a:t> </a:t>
            </a:r>
            <a:r>
              <a:rPr lang="en-US" altLang="en-US" sz="2000" b="1" dirty="0">
                <a:solidFill>
                  <a:srgbClr val="006699"/>
                </a:solidFill>
                <a:latin typeface="Times New Roman" panose="02020603050405020304" pitchFamily="18" charset="0"/>
                <a:cs typeface="Times New Roman" panose="02020603050405020304" pitchFamily="18" charset="0"/>
              </a:rPr>
              <a:t>time</a:t>
            </a:r>
            <a:r>
              <a:rPr lang="en-US" altLang="en-US" sz="2000" dirty="0">
                <a:latin typeface="Times New Roman" panose="02020603050405020304" pitchFamily="18" charset="0"/>
                <a:cs typeface="Times New Roman" panose="02020603050405020304" pitchFamily="18" charset="0"/>
              </a:rPr>
              <a:t>) is time to move disk arm to desired cylinder (</a:t>
            </a:r>
            <a:r>
              <a:rPr lang="en-US" altLang="en-US" sz="2000" b="1" dirty="0">
                <a:solidFill>
                  <a:srgbClr val="006699"/>
                </a:solidFill>
                <a:latin typeface="Times New Roman" panose="02020603050405020304" pitchFamily="18" charset="0"/>
                <a:cs typeface="Times New Roman" panose="02020603050405020304" pitchFamily="18" charset="0"/>
              </a:rPr>
              <a:t>seek</a:t>
            </a:r>
            <a:r>
              <a:rPr lang="en-US" altLang="en-US" sz="2000" b="1" dirty="0">
                <a:solidFill>
                  <a:srgbClr val="3366FF"/>
                </a:solidFill>
                <a:latin typeface="Times New Roman" panose="02020603050405020304" pitchFamily="18" charset="0"/>
                <a:cs typeface="Times New Roman" panose="02020603050405020304" pitchFamily="18" charset="0"/>
              </a:rPr>
              <a:t> </a:t>
            </a:r>
            <a:r>
              <a:rPr lang="en-US" altLang="en-US" sz="2000" b="1" dirty="0">
                <a:solidFill>
                  <a:srgbClr val="006699"/>
                </a:solidFill>
                <a:latin typeface="Times New Roman" panose="02020603050405020304" pitchFamily="18" charset="0"/>
                <a:cs typeface="Times New Roman" panose="02020603050405020304" pitchFamily="18" charset="0"/>
              </a:rPr>
              <a:t>time</a:t>
            </a:r>
            <a:r>
              <a:rPr lang="en-US" altLang="en-US" sz="2000" dirty="0">
                <a:latin typeface="Times New Roman" panose="02020603050405020304" pitchFamily="18" charset="0"/>
                <a:cs typeface="Times New Roman" panose="02020603050405020304" pitchFamily="18" charset="0"/>
              </a:rPr>
              <a:t>) and time for desired sector to rotate under the disk head (</a:t>
            </a:r>
            <a:r>
              <a:rPr lang="en-US" altLang="en-US" sz="2000" b="1" dirty="0">
                <a:solidFill>
                  <a:srgbClr val="006699"/>
                </a:solidFill>
                <a:latin typeface="Times New Roman" panose="02020603050405020304" pitchFamily="18" charset="0"/>
                <a:cs typeface="Times New Roman" panose="02020603050405020304" pitchFamily="18" charset="0"/>
              </a:rPr>
              <a:t>rotational</a:t>
            </a:r>
            <a:r>
              <a:rPr lang="en-US" altLang="en-US" sz="2000" b="1" dirty="0">
                <a:solidFill>
                  <a:srgbClr val="3366FF"/>
                </a:solidFill>
                <a:latin typeface="Times New Roman" panose="02020603050405020304" pitchFamily="18" charset="0"/>
                <a:cs typeface="Times New Roman" panose="02020603050405020304" pitchFamily="18" charset="0"/>
              </a:rPr>
              <a:t> </a:t>
            </a:r>
            <a:r>
              <a:rPr lang="en-US" altLang="en-US" sz="2000" b="1" dirty="0">
                <a:solidFill>
                  <a:srgbClr val="006699"/>
                </a:solidFill>
                <a:latin typeface="Times New Roman" panose="02020603050405020304" pitchFamily="18" charset="0"/>
                <a:cs typeface="Times New Roman" panose="02020603050405020304" pitchFamily="18" charset="0"/>
              </a:rPr>
              <a:t>latency</a:t>
            </a:r>
            <a:r>
              <a:rPr lang="en-US" altLang="en-US" sz="2000" dirty="0">
                <a:latin typeface="Times New Roman" panose="02020603050405020304" pitchFamily="18" charset="0"/>
                <a:cs typeface="Times New Roman" panose="02020603050405020304" pitchFamily="18" charset="0"/>
              </a:rPr>
              <a:t>)</a:t>
            </a:r>
          </a:p>
          <a:p>
            <a:pPr lvl="1">
              <a:defRPr/>
            </a:pPr>
            <a:r>
              <a:rPr lang="en-US" altLang="en-US" sz="2000" b="1" dirty="0">
                <a:solidFill>
                  <a:srgbClr val="006699"/>
                </a:solidFill>
                <a:latin typeface="Times New Roman" panose="02020603050405020304" pitchFamily="18" charset="0"/>
                <a:cs typeface="Times New Roman" panose="02020603050405020304" pitchFamily="18" charset="0"/>
              </a:rPr>
              <a:t>Head</a:t>
            </a:r>
            <a:r>
              <a:rPr lang="en-US" altLang="en-US" sz="2000" b="1" dirty="0">
                <a:solidFill>
                  <a:srgbClr val="3366FF"/>
                </a:solidFill>
                <a:latin typeface="Times New Roman" panose="02020603050405020304" pitchFamily="18" charset="0"/>
                <a:cs typeface="Times New Roman" panose="02020603050405020304" pitchFamily="18" charset="0"/>
              </a:rPr>
              <a:t> </a:t>
            </a:r>
            <a:r>
              <a:rPr lang="en-US" altLang="en-US" sz="2000" b="1" dirty="0">
                <a:solidFill>
                  <a:srgbClr val="006699"/>
                </a:solidFill>
                <a:latin typeface="Times New Roman" panose="02020603050405020304" pitchFamily="18" charset="0"/>
                <a:cs typeface="Times New Roman" panose="02020603050405020304" pitchFamily="18" charset="0"/>
              </a:rPr>
              <a:t>crash</a:t>
            </a:r>
            <a:r>
              <a:rPr lang="en-US" altLang="en-US" sz="2000" dirty="0">
                <a:solidFill>
                  <a:srgbClr val="3366FF"/>
                </a:solidFill>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results from disk head making contact with the disk surface  -- That</a:t>
            </a:r>
            <a:r>
              <a:rPr lang="ja-JP" altLang="en-US" sz="2000" dirty="0">
                <a:latin typeface="Times New Roman" panose="02020603050405020304" pitchFamily="18" charset="0"/>
                <a:cs typeface="Times New Roman" panose="02020603050405020304" pitchFamily="18" charset="0"/>
              </a:rPr>
              <a:t>’</a:t>
            </a:r>
            <a:r>
              <a:rPr lang="en-US" altLang="ja-JP" sz="2000" dirty="0">
                <a:latin typeface="Times New Roman" panose="02020603050405020304" pitchFamily="18" charset="0"/>
                <a:cs typeface="Times New Roman" panose="02020603050405020304" pitchFamily="18" charset="0"/>
              </a:rPr>
              <a:t>s bad</a:t>
            </a:r>
          </a:p>
          <a:p>
            <a:pPr>
              <a:defRPr/>
            </a:pPr>
            <a:r>
              <a:rPr lang="en-US" altLang="en-US" sz="2000" dirty="0">
                <a:latin typeface="Times New Roman" panose="02020603050405020304" pitchFamily="18" charset="0"/>
                <a:cs typeface="Times New Roman" panose="02020603050405020304" pitchFamily="18" charset="0"/>
              </a:rPr>
              <a:t>Disks can be removable</a:t>
            </a:r>
          </a:p>
          <a:p>
            <a:pPr marL="0" indent="0">
              <a:buFont typeface="Monotype Sorts" pitchFamily="2" charset="2"/>
              <a:buNone/>
              <a:defRPr/>
            </a:pPr>
            <a:endParaRPr lang="en-US" altLang="en-US" sz="2000" dirty="0">
              <a:latin typeface="Times New Roman" panose="02020603050405020304" pitchFamily="18" charset="0"/>
              <a:cs typeface="Times New Roman" panose="02020603050405020304" pitchFamily="18" charset="0"/>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D4769333-13D6-80D6-B5F8-96F0541950DA}"/>
                  </a:ext>
                </a:extLst>
              </p14:cNvPr>
              <p14:cNvContentPartPr/>
              <p14:nvPr/>
            </p14:nvContentPartPr>
            <p14:xfrm>
              <a:off x="7572600" y="276840"/>
              <a:ext cx="2956680" cy="1658520"/>
            </p14:xfrm>
          </p:contentPart>
        </mc:Choice>
        <mc:Fallback xmlns="">
          <p:pic>
            <p:nvPicPr>
              <p:cNvPr id="2" name="Ink 1">
                <a:extLst>
                  <a:ext uri="{FF2B5EF4-FFF2-40B4-BE49-F238E27FC236}">
                    <a16:creationId xmlns:a16="http://schemas.microsoft.com/office/drawing/2014/main" id="{D4769333-13D6-80D6-B5F8-96F0541950DA}"/>
                  </a:ext>
                </a:extLst>
              </p:cNvPr>
              <p:cNvPicPr/>
              <p:nvPr/>
            </p:nvPicPr>
            <p:blipFill>
              <a:blip r:embed="rId4"/>
              <a:stretch>
                <a:fillRect/>
              </a:stretch>
            </p:blipFill>
            <p:spPr>
              <a:xfrm>
                <a:off x="7563240" y="267480"/>
                <a:ext cx="2975400" cy="1677240"/>
              </a:xfrm>
              <a:prstGeom prst="rect">
                <a:avLst/>
              </a:prstGeom>
            </p:spPr>
          </p:pic>
        </mc:Fallback>
      </mc:AlternateContent>
    </p:spTree>
    <p:extLst>
      <p:ext uri="{BB962C8B-B14F-4D97-AF65-F5344CB8AC3E}">
        <p14:creationId xmlns:p14="http://schemas.microsoft.com/office/powerpoint/2010/main" val="1940155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E6F4DACA-2704-9CF1-9FCB-19EC7FB4F197}"/>
                  </a:ext>
                </a:extLst>
              </p14:cNvPr>
              <p14:cNvContentPartPr/>
              <p14:nvPr/>
            </p14:nvContentPartPr>
            <p14:xfrm>
              <a:off x="2136960" y="241560"/>
              <a:ext cx="9677160" cy="5385960"/>
            </p14:xfrm>
          </p:contentPart>
        </mc:Choice>
        <mc:Fallback xmlns="">
          <p:pic>
            <p:nvPicPr>
              <p:cNvPr id="4" name="Ink 3">
                <a:extLst>
                  <a:ext uri="{FF2B5EF4-FFF2-40B4-BE49-F238E27FC236}">
                    <a16:creationId xmlns:a16="http://schemas.microsoft.com/office/drawing/2014/main" id="{E6F4DACA-2704-9CF1-9FCB-19EC7FB4F197}"/>
                  </a:ext>
                </a:extLst>
              </p:cNvPr>
              <p:cNvPicPr/>
              <p:nvPr/>
            </p:nvPicPr>
            <p:blipFill>
              <a:blip r:embed="rId3"/>
              <a:stretch>
                <a:fillRect/>
              </a:stretch>
            </p:blipFill>
            <p:spPr>
              <a:xfrm>
                <a:off x="2127600" y="232200"/>
                <a:ext cx="9695880" cy="5404680"/>
              </a:xfrm>
              <a:prstGeom prst="rect">
                <a:avLst/>
              </a:prstGeom>
            </p:spPr>
          </p:pic>
        </mc:Fallback>
      </mc:AlternateContent>
    </p:spTree>
    <p:extLst>
      <p:ext uri="{BB962C8B-B14F-4D97-AF65-F5344CB8AC3E}">
        <p14:creationId xmlns:p14="http://schemas.microsoft.com/office/powerpoint/2010/main" val="6786245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isk Basic Knowledge] What Is Cylinder-head-sector ...">
            <a:extLst>
              <a:ext uri="{FF2B5EF4-FFF2-40B4-BE49-F238E27FC236}">
                <a16:creationId xmlns:a16="http://schemas.microsoft.com/office/drawing/2014/main" id="{987BDEF1-FE7C-55D0-2423-B9DEE21092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8074" y="436880"/>
            <a:ext cx="5975333" cy="506857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B6DABB57-EEFD-D3AC-4B3E-BC3F519B38FB}"/>
                  </a:ext>
                </a:extLst>
              </p14:cNvPr>
              <p14:cNvContentPartPr/>
              <p14:nvPr/>
            </p14:nvContentPartPr>
            <p14:xfrm>
              <a:off x="5837760" y="537840"/>
              <a:ext cx="5417640" cy="3698640"/>
            </p14:xfrm>
          </p:contentPart>
        </mc:Choice>
        <mc:Fallback xmlns="">
          <p:pic>
            <p:nvPicPr>
              <p:cNvPr id="2" name="Ink 1">
                <a:extLst>
                  <a:ext uri="{FF2B5EF4-FFF2-40B4-BE49-F238E27FC236}">
                    <a16:creationId xmlns:a16="http://schemas.microsoft.com/office/drawing/2014/main" id="{B6DABB57-EEFD-D3AC-4B3E-BC3F519B38FB}"/>
                  </a:ext>
                </a:extLst>
              </p:cNvPr>
              <p:cNvPicPr/>
              <p:nvPr/>
            </p:nvPicPr>
            <p:blipFill>
              <a:blip r:embed="rId4"/>
              <a:stretch>
                <a:fillRect/>
              </a:stretch>
            </p:blipFill>
            <p:spPr>
              <a:xfrm>
                <a:off x="5828400" y="528480"/>
                <a:ext cx="5436360" cy="37173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Ink 2">
                <a:extLst>
                  <a:ext uri="{FF2B5EF4-FFF2-40B4-BE49-F238E27FC236}">
                    <a16:creationId xmlns:a16="http://schemas.microsoft.com/office/drawing/2014/main" id="{1D5F77A0-1753-86B7-C6D6-9AC0EE732C14}"/>
                  </a:ext>
                </a:extLst>
              </p14:cNvPr>
              <p14:cNvContentPartPr/>
              <p14:nvPr/>
            </p14:nvContentPartPr>
            <p14:xfrm>
              <a:off x="748800" y="216360"/>
              <a:ext cx="11062440" cy="5990760"/>
            </p14:xfrm>
          </p:contentPart>
        </mc:Choice>
        <mc:Fallback xmlns="">
          <p:pic>
            <p:nvPicPr>
              <p:cNvPr id="3" name="Ink 2">
                <a:extLst>
                  <a:ext uri="{FF2B5EF4-FFF2-40B4-BE49-F238E27FC236}">
                    <a16:creationId xmlns:a16="http://schemas.microsoft.com/office/drawing/2014/main" id="{1D5F77A0-1753-86B7-C6D6-9AC0EE732C14}"/>
                  </a:ext>
                </a:extLst>
              </p:cNvPr>
              <p:cNvPicPr/>
              <p:nvPr/>
            </p:nvPicPr>
            <p:blipFill>
              <a:blip r:embed="rId6"/>
              <a:stretch>
                <a:fillRect/>
              </a:stretch>
            </p:blipFill>
            <p:spPr>
              <a:xfrm>
                <a:off x="739440" y="207000"/>
                <a:ext cx="11081160" cy="6009480"/>
              </a:xfrm>
              <a:prstGeom prst="rect">
                <a:avLst/>
              </a:prstGeom>
            </p:spPr>
          </p:pic>
        </mc:Fallback>
      </mc:AlternateContent>
    </p:spTree>
    <p:extLst>
      <p:ext uri="{BB962C8B-B14F-4D97-AF65-F5344CB8AC3E}">
        <p14:creationId xmlns:p14="http://schemas.microsoft.com/office/powerpoint/2010/main" val="34191582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02B2455-C60E-4123-903F-646089314286}"/>
              </a:ext>
            </a:extLst>
          </p:cNvPr>
          <p:cNvSpPr>
            <a:spLocks noGrp="1" noChangeArrowheads="1"/>
          </p:cNvSpPr>
          <p:nvPr/>
        </p:nvSpPr>
        <p:spPr bwMode="auto">
          <a:xfrm>
            <a:off x="554037" y="256707"/>
            <a:ext cx="82296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8" rIns="91435" bIns="45718"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177" algn="ctr" rtl="0" fontAlgn="base">
              <a:spcBef>
                <a:spcPct val="0"/>
              </a:spcBef>
              <a:spcAft>
                <a:spcPct val="0"/>
              </a:spcAft>
              <a:defRPr sz="3200" b="1">
                <a:solidFill>
                  <a:srgbClr val="006699"/>
                </a:solidFill>
                <a:latin typeface="Arial" charset="0"/>
              </a:defRPr>
            </a:lvl6pPr>
            <a:lvl7pPr marL="914354" algn="ctr" rtl="0" fontAlgn="base">
              <a:spcBef>
                <a:spcPct val="0"/>
              </a:spcBef>
              <a:spcAft>
                <a:spcPct val="0"/>
              </a:spcAft>
              <a:defRPr sz="3200" b="1">
                <a:solidFill>
                  <a:srgbClr val="006699"/>
                </a:solidFill>
                <a:latin typeface="Arial" charset="0"/>
              </a:defRPr>
            </a:lvl7pPr>
            <a:lvl8pPr marL="1371532" algn="ctr" rtl="0" fontAlgn="base">
              <a:spcBef>
                <a:spcPct val="0"/>
              </a:spcBef>
              <a:spcAft>
                <a:spcPct val="0"/>
              </a:spcAft>
              <a:defRPr sz="3200" b="1">
                <a:solidFill>
                  <a:srgbClr val="006699"/>
                </a:solidFill>
                <a:latin typeface="Arial" charset="0"/>
              </a:defRPr>
            </a:lvl8pPr>
            <a:lvl9pPr marL="1828709" algn="ctr" rtl="0" fontAlgn="base">
              <a:spcBef>
                <a:spcPct val="0"/>
              </a:spcBef>
              <a:spcAft>
                <a:spcPct val="0"/>
              </a:spcAft>
              <a:defRPr sz="3200" b="1">
                <a:solidFill>
                  <a:srgbClr val="006699"/>
                </a:solidFill>
                <a:latin typeface="Arial" charset="0"/>
              </a:defRPr>
            </a:lvl9pPr>
          </a:lstStyle>
          <a:p>
            <a:pPr algn="l"/>
            <a:r>
              <a:rPr lang="en-US" altLang="en-US" dirty="0">
                <a:solidFill>
                  <a:srgbClr val="C00000"/>
                </a:solidFill>
                <a:latin typeface="Times New Roman" panose="02020603050405020304" pitchFamily="18" charset="0"/>
                <a:cs typeface="Times New Roman" panose="02020603050405020304" pitchFamily="18" charset="0"/>
              </a:rPr>
              <a:t>Hard Disk Drives</a:t>
            </a:r>
          </a:p>
        </p:txBody>
      </p:sp>
      <p:sp>
        <p:nvSpPr>
          <p:cNvPr id="5" name="Content Placeholder 2">
            <a:extLst>
              <a:ext uri="{FF2B5EF4-FFF2-40B4-BE49-F238E27FC236}">
                <a16:creationId xmlns:a16="http://schemas.microsoft.com/office/drawing/2014/main" id="{714E7A66-CD44-4D17-92E9-D7CA5ED34EB0}"/>
              </a:ext>
            </a:extLst>
          </p:cNvPr>
          <p:cNvSpPr>
            <a:spLocks noGrp="1" noChangeArrowheads="1"/>
          </p:cNvSpPr>
          <p:nvPr/>
        </p:nvSpPr>
        <p:spPr bwMode="auto">
          <a:xfrm>
            <a:off x="756005" y="1097756"/>
            <a:ext cx="6321069" cy="466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8" rIns="91435" bIns="45718" numCol="1" anchor="t" anchorCtr="0" compatLnSpc="1">
            <a:prstTxWarp prst="textNoShape">
              <a:avLst/>
            </a:prstTxWarp>
          </a:bodyPr>
          <a:lstStyle>
            <a:lvl1pPr marL="341313" indent="-341313"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1363" indent="-284163"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4263" indent="-227013"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7163" indent="-227013"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0063" indent="-227013"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738"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5915"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093"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270"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000" dirty="0">
                <a:latin typeface="Times New Roman" panose="02020603050405020304" pitchFamily="18" charset="0"/>
                <a:cs typeface="Times New Roman" panose="02020603050405020304" pitchFamily="18" charset="0"/>
              </a:rPr>
              <a:t>Platters range from .85</a:t>
            </a:r>
            <a:r>
              <a:rPr lang="ja-JP" altLang="en-US" sz="2000" dirty="0">
                <a:latin typeface="Times New Roman" panose="02020603050405020304" pitchFamily="18" charset="0"/>
                <a:cs typeface="Times New Roman" panose="02020603050405020304" pitchFamily="18" charset="0"/>
              </a:rPr>
              <a:t>”</a:t>
            </a:r>
            <a:r>
              <a:rPr lang="en-US" altLang="ja-JP" sz="2000" dirty="0">
                <a:latin typeface="Times New Roman" panose="02020603050405020304" pitchFamily="18" charset="0"/>
                <a:cs typeface="Times New Roman" panose="02020603050405020304" pitchFamily="18" charset="0"/>
              </a:rPr>
              <a:t> to 14</a:t>
            </a:r>
            <a:r>
              <a:rPr lang="ja-JP" altLang="en-US" sz="2000" dirty="0">
                <a:latin typeface="Times New Roman" panose="02020603050405020304" pitchFamily="18" charset="0"/>
                <a:cs typeface="Times New Roman" panose="02020603050405020304" pitchFamily="18" charset="0"/>
              </a:rPr>
              <a:t>”</a:t>
            </a:r>
            <a:r>
              <a:rPr lang="en-US" altLang="ja-JP" sz="2000" dirty="0">
                <a:latin typeface="Times New Roman" panose="02020603050405020304" pitchFamily="18" charset="0"/>
                <a:cs typeface="Times New Roman" panose="02020603050405020304" pitchFamily="18" charset="0"/>
              </a:rPr>
              <a:t> (historically)</a:t>
            </a:r>
          </a:p>
          <a:p>
            <a:pPr lvl="1"/>
            <a:r>
              <a:rPr lang="en-US" altLang="en-US" sz="2000" dirty="0">
                <a:latin typeface="Times New Roman" panose="02020603050405020304" pitchFamily="18" charset="0"/>
                <a:cs typeface="Times New Roman" panose="02020603050405020304" pitchFamily="18" charset="0"/>
              </a:rPr>
              <a:t>Commonly 3.5</a:t>
            </a:r>
            <a:r>
              <a:rPr lang="ja-JP" altLang="en-US" sz="2000" dirty="0">
                <a:latin typeface="Times New Roman" panose="02020603050405020304" pitchFamily="18" charset="0"/>
                <a:cs typeface="Times New Roman" panose="02020603050405020304" pitchFamily="18" charset="0"/>
              </a:rPr>
              <a:t>”</a:t>
            </a:r>
            <a:r>
              <a:rPr lang="en-US" altLang="ja-JP" sz="2000" dirty="0">
                <a:latin typeface="Times New Roman" panose="02020603050405020304" pitchFamily="18" charset="0"/>
                <a:cs typeface="Times New Roman" panose="02020603050405020304" pitchFamily="18" charset="0"/>
              </a:rPr>
              <a:t>, 2.5</a:t>
            </a:r>
            <a:r>
              <a:rPr lang="ja-JP" altLang="en-US" sz="2000" dirty="0">
                <a:latin typeface="Times New Roman" panose="02020603050405020304" pitchFamily="18" charset="0"/>
                <a:cs typeface="Times New Roman" panose="02020603050405020304" pitchFamily="18" charset="0"/>
              </a:rPr>
              <a:t>”</a:t>
            </a:r>
            <a:r>
              <a:rPr lang="en-US" altLang="ja-JP" sz="2000" dirty="0">
                <a:latin typeface="Times New Roman" panose="02020603050405020304" pitchFamily="18" charset="0"/>
                <a:cs typeface="Times New Roman" panose="02020603050405020304" pitchFamily="18" charset="0"/>
              </a:rPr>
              <a:t>, and 1.8</a:t>
            </a:r>
            <a:r>
              <a:rPr lang="ja-JP" altLang="en-US" sz="2000" dirty="0">
                <a:latin typeface="Times New Roman" panose="02020603050405020304" pitchFamily="18" charset="0"/>
                <a:cs typeface="Times New Roman" panose="02020603050405020304" pitchFamily="18" charset="0"/>
              </a:rPr>
              <a:t>”</a:t>
            </a:r>
            <a:endParaRPr lang="en-US" altLang="ja-JP" sz="2000" dirty="0">
              <a:latin typeface="Times New Roman" panose="02020603050405020304" pitchFamily="18" charset="0"/>
              <a:cs typeface="Times New Roman" panose="02020603050405020304" pitchFamily="18" charset="0"/>
            </a:endParaRPr>
          </a:p>
          <a:p>
            <a:r>
              <a:rPr lang="en-US" altLang="en-US" sz="2000" dirty="0">
                <a:latin typeface="Times New Roman" panose="02020603050405020304" pitchFamily="18" charset="0"/>
                <a:cs typeface="Times New Roman" panose="02020603050405020304" pitchFamily="18" charset="0"/>
              </a:rPr>
              <a:t>Range from 30GB to 3TB per drive</a:t>
            </a:r>
          </a:p>
          <a:p>
            <a:r>
              <a:rPr lang="en-US" altLang="en-US" sz="2000" dirty="0">
                <a:latin typeface="Times New Roman" panose="02020603050405020304" pitchFamily="18" charset="0"/>
                <a:cs typeface="Times New Roman" panose="02020603050405020304" pitchFamily="18" charset="0"/>
              </a:rPr>
              <a:t>Performance </a:t>
            </a:r>
          </a:p>
          <a:p>
            <a:pPr lvl="1"/>
            <a:r>
              <a:rPr lang="en-US" altLang="en-US" sz="2000" dirty="0">
                <a:latin typeface="Times New Roman" panose="02020603050405020304" pitchFamily="18" charset="0"/>
                <a:cs typeface="Times New Roman" panose="02020603050405020304" pitchFamily="18" charset="0"/>
              </a:rPr>
              <a:t>Transfer Rate – theoretical – 6 Gb/sec</a:t>
            </a:r>
          </a:p>
          <a:p>
            <a:pPr lvl="1"/>
            <a:r>
              <a:rPr lang="en-US" altLang="en-US" sz="2000" dirty="0">
                <a:latin typeface="Times New Roman" panose="02020603050405020304" pitchFamily="18" charset="0"/>
                <a:cs typeface="Times New Roman" panose="02020603050405020304" pitchFamily="18" charset="0"/>
              </a:rPr>
              <a:t>Effective Transfer Rate – real – 1Gb/sec</a:t>
            </a:r>
          </a:p>
          <a:p>
            <a:pPr lvl="1"/>
            <a:r>
              <a:rPr lang="en-US" altLang="en-US" sz="2000" dirty="0">
                <a:latin typeface="Times New Roman" panose="02020603050405020304" pitchFamily="18" charset="0"/>
                <a:cs typeface="Times New Roman" panose="02020603050405020304" pitchFamily="18" charset="0"/>
              </a:rPr>
              <a:t>Seek time from 3ms to 12ms – 9ms common for desktop drives</a:t>
            </a:r>
          </a:p>
          <a:p>
            <a:pPr lvl="1"/>
            <a:r>
              <a:rPr lang="en-US" altLang="en-US" sz="2000" dirty="0">
                <a:latin typeface="Times New Roman" panose="02020603050405020304" pitchFamily="18" charset="0"/>
                <a:cs typeface="Times New Roman" panose="02020603050405020304" pitchFamily="18" charset="0"/>
              </a:rPr>
              <a:t>Average seek time measured or calculated based on 1/3 of tracks</a:t>
            </a:r>
          </a:p>
          <a:p>
            <a:pPr lvl="1"/>
            <a:r>
              <a:rPr lang="en-US" altLang="en-US" sz="2000" dirty="0">
                <a:latin typeface="Times New Roman" panose="02020603050405020304" pitchFamily="18" charset="0"/>
                <a:cs typeface="Times New Roman" panose="02020603050405020304" pitchFamily="18" charset="0"/>
              </a:rPr>
              <a:t>Latency based on spindle speed</a:t>
            </a:r>
          </a:p>
          <a:p>
            <a:pPr lvl="2"/>
            <a:r>
              <a:rPr lang="en-US" altLang="en-US" sz="2000" dirty="0">
                <a:latin typeface="Times New Roman" panose="02020603050405020304" pitchFamily="18" charset="0"/>
                <a:cs typeface="Times New Roman" panose="02020603050405020304" pitchFamily="18" charset="0"/>
              </a:rPr>
              <a:t>1 / (RPM / 60) = 60 / RPM</a:t>
            </a:r>
          </a:p>
          <a:p>
            <a:pPr lvl="1"/>
            <a:r>
              <a:rPr lang="en-US" altLang="en-US" sz="2000" dirty="0">
                <a:latin typeface="Times New Roman" panose="02020603050405020304" pitchFamily="18" charset="0"/>
                <a:cs typeface="Times New Roman" panose="02020603050405020304" pitchFamily="18" charset="0"/>
              </a:rPr>
              <a:t>Average latency = ½ latency</a:t>
            </a:r>
          </a:p>
          <a:p>
            <a:pPr lvl="1"/>
            <a:endParaRPr lang="en-US" altLang="en-US" sz="2000" dirty="0">
              <a:latin typeface="Times New Roman" panose="02020603050405020304" pitchFamily="18" charset="0"/>
              <a:cs typeface="Times New Roman" panose="02020603050405020304" pitchFamily="18" charset="0"/>
            </a:endParaRPr>
          </a:p>
          <a:p>
            <a:endParaRPr lang="en-US" altLang="en-US" sz="2000"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DE2CC945-F928-4E84-BEF7-90C1B8BEEB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16800" y="1097756"/>
            <a:ext cx="4232275" cy="281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0E775E61-9FA3-80C0-69CF-1098F73DEC9A}"/>
                  </a:ext>
                </a:extLst>
              </p14:cNvPr>
              <p14:cNvContentPartPr/>
              <p14:nvPr/>
            </p14:nvContentPartPr>
            <p14:xfrm>
              <a:off x="7135920" y="1779480"/>
              <a:ext cx="3485520" cy="4390200"/>
            </p14:xfrm>
          </p:contentPart>
        </mc:Choice>
        <mc:Fallback xmlns="">
          <p:pic>
            <p:nvPicPr>
              <p:cNvPr id="2" name="Ink 1">
                <a:extLst>
                  <a:ext uri="{FF2B5EF4-FFF2-40B4-BE49-F238E27FC236}">
                    <a16:creationId xmlns:a16="http://schemas.microsoft.com/office/drawing/2014/main" id="{0E775E61-9FA3-80C0-69CF-1098F73DEC9A}"/>
                  </a:ext>
                </a:extLst>
              </p:cNvPr>
              <p:cNvPicPr/>
              <p:nvPr/>
            </p:nvPicPr>
            <p:blipFill>
              <a:blip r:embed="rId4"/>
              <a:stretch>
                <a:fillRect/>
              </a:stretch>
            </p:blipFill>
            <p:spPr>
              <a:xfrm>
                <a:off x="7126560" y="1770120"/>
                <a:ext cx="3504240" cy="4408920"/>
              </a:xfrm>
              <a:prstGeom prst="rect">
                <a:avLst/>
              </a:prstGeom>
            </p:spPr>
          </p:pic>
        </mc:Fallback>
      </mc:AlternateContent>
    </p:spTree>
    <p:extLst>
      <p:ext uri="{BB962C8B-B14F-4D97-AF65-F5344CB8AC3E}">
        <p14:creationId xmlns:p14="http://schemas.microsoft.com/office/powerpoint/2010/main" val="5743685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C211790-1046-47C4-B300-AD763BE90711}"/>
              </a:ext>
            </a:extLst>
          </p:cNvPr>
          <p:cNvSpPr>
            <a:spLocks noGrp="1" noChangeArrowheads="1"/>
          </p:cNvSpPr>
          <p:nvPr/>
        </p:nvSpPr>
        <p:spPr bwMode="auto">
          <a:xfrm>
            <a:off x="600075" y="185218"/>
            <a:ext cx="82296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8" rIns="91435" bIns="45718"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177" algn="ctr" rtl="0" fontAlgn="base">
              <a:spcBef>
                <a:spcPct val="0"/>
              </a:spcBef>
              <a:spcAft>
                <a:spcPct val="0"/>
              </a:spcAft>
              <a:defRPr sz="3200" b="1">
                <a:solidFill>
                  <a:srgbClr val="006699"/>
                </a:solidFill>
                <a:latin typeface="Arial" charset="0"/>
              </a:defRPr>
            </a:lvl6pPr>
            <a:lvl7pPr marL="914354" algn="ctr" rtl="0" fontAlgn="base">
              <a:spcBef>
                <a:spcPct val="0"/>
              </a:spcBef>
              <a:spcAft>
                <a:spcPct val="0"/>
              </a:spcAft>
              <a:defRPr sz="3200" b="1">
                <a:solidFill>
                  <a:srgbClr val="006699"/>
                </a:solidFill>
                <a:latin typeface="Arial" charset="0"/>
              </a:defRPr>
            </a:lvl7pPr>
            <a:lvl8pPr marL="1371532" algn="ctr" rtl="0" fontAlgn="base">
              <a:spcBef>
                <a:spcPct val="0"/>
              </a:spcBef>
              <a:spcAft>
                <a:spcPct val="0"/>
              </a:spcAft>
              <a:defRPr sz="3200" b="1">
                <a:solidFill>
                  <a:srgbClr val="006699"/>
                </a:solidFill>
                <a:latin typeface="Arial" charset="0"/>
              </a:defRPr>
            </a:lvl8pPr>
            <a:lvl9pPr marL="1828709" algn="ctr" rtl="0" fontAlgn="base">
              <a:spcBef>
                <a:spcPct val="0"/>
              </a:spcBef>
              <a:spcAft>
                <a:spcPct val="0"/>
              </a:spcAft>
              <a:defRPr sz="3200" b="1">
                <a:solidFill>
                  <a:srgbClr val="006699"/>
                </a:solidFill>
                <a:latin typeface="Arial" charset="0"/>
              </a:defRPr>
            </a:lvl9pPr>
          </a:lstStyle>
          <a:p>
            <a:pPr algn="l"/>
            <a:r>
              <a:rPr lang="en-US" altLang="en-US" dirty="0">
                <a:solidFill>
                  <a:srgbClr val="C00000"/>
                </a:solidFill>
                <a:latin typeface="Times New Roman" panose="02020603050405020304" pitchFamily="18" charset="0"/>
                <a:cs typeface="Times New Roman" panose="02020603050405020304" pitchFamily="18" charset="0"/>
              </a:rPr>
              <a:t>Hard Disk Performance</a:t>
            </a:r>
          </a:p>
        </p:txBody>
      </p:sp>
      <p:sp>
        <p:nvSpPr>
          <p:cNvPr id="5" name="Content Placeholder 2">
            <a:extLst>
              <a:ext uri="{FF2B5EF4-FFF2-40B4-BE49-F238E27FC236}">
                <a16:creationId xmlns:a16="http://schemas.microsoft.com/office/drawing/2014/main" id="{3CBBC053-AFF1-42C2-98E7-12C0B1809BE5}"/>
              </a:ext>
            </a:extLst>
          </p:cNvPr>
          <p:cNvSpPr>
            <a:spLocks noGrp="1" noChangeArrowheads="1"/>
          </p:cNvSpPr>
          <p:nvPr/>
        </p:nvSpPr>
        <p:spPr bwMode="auto">
          <a:xfrm>
            <a:off x="865317" y="794268"/>
            <a:ext cx="9831257" cy="2796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8" rIns="91435" bIns="45718" numCol="1" anchor="t" anchorCtr="0" compatLnSpc="1">
            <a:prstTxWarp prst="textNoShape">
              <a:avLst/>
            </a:prstTxWarp>
          </a:bodyPr>
          <a:lstStyle>
            <a:lvl1pPr marL="341313" indent="-341313"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1363" indent="-284163"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4263" indent="-227013"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7163" indent="-227013"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0063" indent="-227013"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738"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5915"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093"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270"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000" b="1" dirty="0">
                <a:solidFill>
                  <a:srgbClr val="006699"/>
                </a:solidFill>
                <a:latin typeface="Times New Roman" panose="02020603050405020304" pitchFamily="18" charset="0"/>
                <a:cs typeface="Times New Roman" panose="02020603050405020304" pitchFamily="18" charset="0"/>
              </a:rPr>
              <a:t>Access</a:t>
            </a:r>
            <a:r>
              <a:rPr lang="en-US" altLang="en-US" sz="2000" b="1" dirty="0">
                <a:solidFill>
                  <a:srgbClr val="3366FF"/>
                </a:solidFill>
                <a:latin typeface="Times New Roman" panose="02020603050405020304" pitchFamily="18" charset="0"/>
                <a:cs typeface="Times New Roman" panose="02020603050405020304" pitchFamily="18" charset="0"/>
              </a:rPr>
              <a:t> </a:t>
            </a:r>
            <a:r>
              <a:rPr lang="en-US" altLang="en-US" sz="2000" b="1" dirty="0">
                <a:solidFill>
                  <a:srgbClr val="006699"/>
                </a:solidFill>
                <a:latin typeface="Times New Roman" panose="02020603050405020304" pitchFamily="18" charset="0"/>
                <a:cs typeface="Times New Roman" panose="02020603050405020304" pitchFamily="18" charset="0"/>
              </a:rPr>
              <a:t>Latency</a:t>
            </a:r>
            <a:r>
              <a:rPr lang="en-US" altLang="en-US" sz="2000" b="1" dirty="0">
                <a:solidFill>
                  <a:srgbClr val="3366FF"/>
                </a:solidFill>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 </a:t>
            </a:r>
            <a:r>
              <a:rPr lang="en-US" altLang="en-US" sz="2000" b="1" dirty="0">
                <a:solidFill>
                  <a:srgbClr val="006699"/>
                </a:solidFill>
                <a:latin typeface="Times New Roman" panose="02020603050405020304" pitchFamily="18" charset="0"/>
                <a:cs typeface="Times New Roman" panose="02020603050405020304" pitchFamily="18" charset="0"/>
              </a:rPr>
              <a:t>Average</a:t>
            </a:r>
            <a:r>
              <a:rPr lang="en-US" altLang="en-US" sz="2000" b="1" dirty="0">
                <a:solidFill>
                  <a:srgbClr val="3366FF"/>
                </a:solidFill>
                <a:latin typeface="Times New Roman" panose="02020603050405020304" pitchFamily="18" charset="0"/>
                <a:cs typeface="Times New Roman" panose="02020603050405020304" pitchFamily="18" charset="0"/>
              </a:rPr>
              <a:t> </a:t>
            </a:r>
            <a:r>
              <a:rPr lang="en-US" altLang="en-US" sz="2000" b="1" dirty="0">
                <a:solidFill>
                  <a:srgbClr val="006699"/>
                </a:solidFill>
                <a:latin typeface="Times New Roman" panose="02020603050405020304" pitchFamily="18" charset="0"/>
                <a:cs typeface="Times New Roman" panose="02020603050405020304" pitchFamily="18" charset="0"/>
              </a:rPr>
              <a:t>access</a:t>
            </a:r>
            <a:r>
              <a:rPr lang="en-US" altLang="en-US" sz="2000" b="1" dirty="0">
                <a:solidFill>
                  <a:srgbClr val="3366FF"/>
                </a:solidFill>
                <a:latin typeface="Times New Roman" panose="02020603050405020304" pitchFamily="18" charset="0"/>
                <a:cs typeface="Times New Roman" panose="02020603050405020304" pitchFamily="18" charset="0"/>
              </a:rPr>
              <a:t> </a:t>
            </a:r>
            <a:r>
              <a:rPr lang="en-US" altLang="en-US" sz="2000" b="1" dirty="0">
                <a:solidFill>
                  <a:srgbClr val="006699"/>
                </a:solidFill>
                <a:latin typeface="Times New Roman" panose="02020603050405020304" pitchFamily="18" charset="0"/>
                <a:cs typeface="Times New Roman" panose="02020603050405020304" pitchFamily="18" charset="0"/>
              </a:rPr>
              <a:t>time</a:t>
            </a:r>
            <a:r>
              <a:rPr lang="en-US" altLang="en-US" sz="2000" b="1" dirty="0">
                <a:solidFill>
                  <a:srgbClr val="3366FF"/>
                </a:solidFill>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 average seek time + average latency</a:t>
            </a:r>
          </a:p>
          <a:p>
            <a:pPr lvl="1"/>
            <a:r>
              <a:rPr lang="en-US" altLang="en-US" sz="2000" dirty="0">
                <a:latin typeface="Times New Roman" panose="02020603050405020304" pitchFamily="18" charset="0"/>
                <a:cs typeface="Times New Roman" panose="02020603050405020304" pitchFamily="18" charset="0"/>
              </a:rPr>
              <a:t>For fastest disk 3ms + 2ms = 5ms</a:t>
            </a:r>
          </a:p>
          <a:p>
            <a:pPr lvl="1"/>
            <a:r>
              <a:rPr lang="en-US" altLang="en-US" sz="2000" dirty="0">
                <a:latin typeface="Times New Roman" panose="02020603050405020304" pitchFamily="18" charset="0"/>
                <a:cs typeface="Times New Roman" panose="02020603050405020304" pitchFamily="18" charset="0"/>
              </a:rPr>
              <a:t>For slow disk 9ms + 5.56ms = 14.56ms</a:t>
            </a:r>
          </a:p>
          <a:p>
            <a:r>
              <a:rPr lang="en-US" altLang="en-US" sz="2000" dirty="0">
                <a:latin typeface="Times New Roman" panose="02020603050405020304" pitchFamily="18" charset="0"/>
                <a:cs typeface="Times New Roman" panose="02020603050405020304" pitchFamily="18" charset="0"/>
              </a:rPr>
              <a:t>Average I/O time = average access time + (amount to transfer / transfer rate) + controller overhead</a:t>
            </a:r>
          </a:p>
          <a:p>
            <a:r>
              <a:rPr lang="en-US" altLang="en-US" sz="2000" dirty="0">
                <a:latin typeface="Times New Roman" panose="02020603050405020304" pitchFamily="18" charset="0"/>
                <a:cs typeface="Times New Roman" panose="02020603050405020304" pitchFamily="18" charset="0"/>
              </a:rPr>
              <a:t>For example to transfer a 4KB block on a 7200 RPM disk with a 5ms average seek time, 1Gb/sec transfer rate with a .1ms controller overhead </a:t>
            </a:r>
          </a:p>
          <a:p>
            <a:endParaRPr lang="en-US" altLang="en-US" sz="2000" dirty="0">
              <a:latin typeface="Times New Roman" panose="02020603050405020304" pitchFamily="18" charset="0"/>
              <a:cs typeface="Times New Roman" panose="02020603050405020304" pitchFamily="18" charset="0"/>
            </a:endParaRPr>
          </a:p>
          <a:p>
            <a:endParaRPr lang="en-US" altLang="en-US" sz="2000" dirty="0">
              <a:latin typeface="Times New Roman" panose="02020603050405020304" pitchFamily="18" charset="0"/>
              <a:cs typeface="Times New Roman" panose="02020603050405020304" pitchFamily="18" charset="0"/>
            </a:endParaRPr>
          </a:p>
          <a:p>
            <a:endParaRPr lang="en-US" alt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07815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4B91F-888C-325D-FB96-16D90FD3561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A2D55D1-AFF4-6AA9-578B-15BEC3970055}"/>
              </a:ext>
            </a:extLst>
          </p:cNvPr>
          <p:cNvSpPr txBox="1"/>
          <p:nvPr/>
        </p:nvSpPr>
        <p:spPr>
          <a:xfrm>
            <a:off x="733424" y="1419225"/>
            <a:ext cx="11239501" cy="4154984"/>
          </a:xfrm>
          <a:prstGeom prst="rect">
            <a:avLst/>
          </a:prstGeom>
          <a:noFill/>
        </p:spPr>
        <p:txBody>
          <a:bodyPr wrap="square" rtlCol="0">
            <a:spAutoFit/>
          </a:bodyPr>
          <a:lstStyle/>
          <a:p>
            <a:r>
              <a:rPr lang="en-IN" sz="2200" u="sng" dirty="0">
                <a:latin typeface="Times New Roman" panose="02020603050405020304" pitchFamily="18" charset="0"/>
                <a:cs typeface="Times New Roman" panose="02020603050405020304" pitchFamily="18" charset="0"/>
              </a:rPr>
              <a:t>Average Rotational Latency</a:t>
            </a:r>
          </a:p>
          <a:p>
            <a:r>
              <a:rPr lang="en-IN" sz="2200" dirty="0">
                <a:latin typeface="Times New Roman" panose="02020603050405020304" pitchFamily="18" charset="0"/>
                <a:cs typeface="Times New Roman" panose="02020603050405020304" pitchFamily="18" charset="0"/>
              </a:rPr>
              <a:t>Revolutions per second = 7200/60 = 120 revolutions/sec</a:t>
            </a:r>
          </a:p>
          <a:p>
            <a:r>
              <a:rPr lang="en-IN" sz="2200" dirty="0">
                <a:latin typeface="Times New Roman" panose="02020603050405020304" pitchFamily="18" charset="0"/>
                <a:cs typeface="Times New Roman" panose="02020603050405020304" pitchFamily="18" charset="0"/>
              </a:rPr>
              <a:t>Time for  1 revolution = 1/120 = .00833 sec or 8.33ms</a:t>
            </a:r>
          </a:p>
          <a:p>
            <a:r>
              <a:rPr lang="en-IN" sz="2200" dirty="0">
                <a:latin typeface="Times New Roman" panose="02020603050405020304" pitchFamily="18" charset="0"/>
                <a:cs typeface="Times New Roman" panose="02020603050405020304" pitchFamily="18" charset="0"/>
              </a:rPr>
              <a:t>Average rotational latency =8.33/2 = 4.17(</a:t>
            </a:r>
            <a:r>
              <a:rPr lang="en-IN" sz="2200" dirty="0" err="1">
                <a:latin typeface="Times New Roman" panose="02020603050405020304" pitchFamily="18" charset="0"/>
                <a:cs typeface="Times New Roman" panose="02020603050405020304" pitchFamily="18" charset="0"/>
              </a:rPr>
              <a:t>ms</a:t>
            </a:r>
            <a:r>
              <a:rPr lang="en-IN" sz="2200" dirty="0">
                <a:latin typeface="Times New Roman" panose="02020603050405020304" pitchFamily="18" charset="0"/>
                <a:cs typeface="Times New Roman" panose="02020603050405020304" pitchFamily="18" charset="0"/>
              </a:rPr>
              <a:t>)</a:t>
            </a:r>
          </a:p>
          <a:p>
            <a:endParaRPr lang="en-IN" sz="2200" dirty="0">
              <a:latin typeface="Times New Roman" panose="02020603050405020304" pitchFamily="18" charset="0"/>
              <a:cs typeface="Times New Roman" panose="02020603050405020304" pitchFamily="18" charset="0"/>
            </a:endParaRPr>
          </a:p>
          <a:p>
            <a:r>
              <a:rPr lang="en-IN" sz="2200" u="sng" dirty="0">
                <a:latin typeface="Times New Roman" panose="02020603050405020304" pitchFamily="18" charset="0"/>
                <a:cs typeface="Times New Roman" panose="02020603050405020304" pitchFamily="18" charset="0"/>
              </a:rPr>
              <a:t>Data transfer time</a:t>
            </a:r>
          </a:p>
          <a:p>
            <a:r>
              <a:rPr lang="en-IN" sz="2200" dirty="0">
                <a:latin typeface="Times New Roman" panose="02020603050405020304" pitchFamily="18" charset="0"/>
                <a:cs typeface="Times New Roman" panose="02020603050405020304" pitchFamily="18" charset="0"/>
              </a:rPr>
              <a:t>Transfer time = Block size / transfer rate</a:t>
            </a:r>
          </a:p>
          <a:p>
            <a:r>
              <a:rPr lang="en-IN" sz="2200" dirty="0">
                <a:latin typeface="Times New Roman" panose="02020603050405020304" pitchFamily="18" charset="0"/>
                <a:cs typeface="Times New Roman" panose="02020603050405020304" pitchFamily="18" charset="0"/>
              </a:rPr>
              <a:t>                        = 4 * 1024 * 8 / 10^9 bps</a:t>
            </a:r>
          </a:p>
          <a:p>
            <a:r>
              <a:rPr lang="en-IN" sz="2200" dirty="0">
                <a:latin typeface="Times New Roman" panose="02020603050405020304" pitchFamily="18" charset="0"/>
                <a:cs typeface="Times New Roman" panose="02020603050405020304" pitchFamily="18" charset="0"/>
              </a:rPr>
              <a:t>                        = 0.0000328 s = .0328ms</a:t>
            </a:r>
          </a:p>
          <a:p>
            <a:endParaRPr lang="en-IN" sz="2200" dirty="0">
              <a:latin typeface="Times New Roman" panose="02020603050405020304" pitchFamily="18" charset="0"/>
              <a:cs typeface="Times New Roman" panose="02020603050405020304" pitchFamily="18" charset="0"/>
            </a:endParaRPr>
          </a:p>
          <a:p>
            <a:r>
              <a:rPr lang="en-IN" sz="2200" dirty="0">
                <a:latin typeface="Times New Roman" panose="02020603050405020304" pitchFamily="18" charset="0"/>
                <a:cs typeface="Times New Roman" panose="02020603050405020304" pitchFamily="18" charset="0"/>
              </a:rPr>
              <a:t>Total transfer time  = seek time + avg. rotational latency + controller overhead+ data transfer time</a:t>
            </a:r>
          </a:p>
          <a:p>
            <a:r>
              <a:rPr lang="en-IN" sz="2200" dirty="0">
                <a:latin typeface="Times New Roman" panose="02020603050405020304" pitchFamily="18" charset="0"/>
                <a:cs typeface="Times New Roman" panose="02020603050405020304" pitchFamily="18" charset="0"/>
              </a:rPr>
              <a:t>                                = 5  + 4.17 + .1 + .0328 = 9.3028 </a:t>
            </a:r>
            <a:r>
              <a:rPr lang="en-IN" sz="2200" dirty="0" err="1">
                <a:latin typeface="Times New Roman" panose="02020603050405020304" pitchFamily="18" charset="0"/>
                <a:cs typeface="Times New Roman" panose="02020603050405020304" pitchFamily="18" charset="0"/>
              </a:rPr>
              <a:t>ms</a:t>
            </a:r>
            <a:r>
              <a:rPr lang="en-IN" sz="2200" dirty="0">
                <a:latin typeface="Times New Roman" panose="02020603050405020304" pitchFamily="18" charset="0"/>
                <a:cs typeface="Times New Roman" panose="02020603050405020304" pitchFamily="18" charset="0"/>
              </a:rPr>
              <a:t> </a:t>
            </a:r>
          </a:p>
        </p:txBody>
      </p:sp>
      <p:sp>
        <p:nvSpPr>
          <p:cNvPr id="7" name="TextBox 6">
            <a:extLst>
              <a:ext uri="{FF2B5EF4-FFF2-40B4-BE49-F238E27FC236}">
                <a16:creationId xmlns:a16="http://schemas.microsoft.com/office/drawing/2014/main" id="{B5FC0505-B99B-C8C6-1077-062523C953D3}"/>
              </a:ext>
            </a:extLst>
          </p:cNvPr>
          <p:cNvSpPr txBox="1"/>
          <p:nvPr/>
        </p:nvSpPr>
        <p:spPr>
          <a:xfrm>
            <a:off x="638174" y="395585"/>
            <a:ext cx="10848975" cy="769441"/>
          </a:xfrm>
          <a:prstGeom prst="rect">
            <a:avLst/>
          </a:prstGeom>
          <a:noFill/>
        </p:spPr>
        <p:txBody>
          <a:bodyPr wrap="square">
            <a:spAutoFit/>
          </a:bodyPr>
          <a:lstStyle/>
          <a:p>
            <a:r>
              <a:rPr lang="en-US" altLang="en-US" sz="2200" dirty="0">
                <a:latin typeface="Times New Roman" panose="02020603050405020304" pitchFamily="18" charset="0"/>
                <a:cs typeface="Times New Roman" panose="02020603050405020304" pitchFamily="18" charset="0"/>
              </a:rPr>
              <a:t>For example,  to transfer a 4KB block on a 7200 RPM disk with a 5ms average seek time, 1Gb/sec transfer rate with a .1ms controller overhead </a:t>
            </a:r>
          </a:p>
        </p:txBody>
      </p:sp>
    </p:spTree>
    <p:extLst>
      <p:ext uri="{BB962C8B-B14F-4D97-AF65-F5344CB8AC3E}">
        <p14:creationId xmlns:p14="http://schemas.microsoft.com/office/powerpoint/2010/main" val="12557411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E5EBF18-099D-0561-EDB8-4726578E9B3B}"/>
              </a:ext>
            </a:extLst>
          </p:cNvPr>
          <p:cNvSpPr txBox="1"/>
          <p:nvPr/>
        </p:nvSpPr>
        <p:spPr>
          <a:xfrm>
            <a:off x="568960" y="421978"/>
            <a:ext cx="10800080" cy="1200329"/>
          </a:xfrm>
          <a:prstGeom prst="rect">
            <a:avLst/>
          </a:prstGeom>
          <a:noFill/>
        </p:spPr>
        <p:txBody>
          <a:bodyPr wrap="square">
            <a:spAutoFit/>
          </a:bodyPr>
          <a:lstStyle/>
          <a:p>
            <a:r>
              <a:rPr lang="en-US" b="0" i="0" dirty="0">
                <a:solidFill>
                  <a:srgbClr val="273239"/>
                </a:solidFill>
                <a:effectLst/>
                <a:latin typeface="Source Sans 3"/>
              </a:rPr>
              <a:t>A hard disk has 63 sectors per track, 10 platters each with 2 recording surfaces and 1000 cylinders. The address of a sector is given as a triple (c, h, s), where c is the cylinder number, h is the surface number and s is the sector number. Thus, the 0th sector is addressed as (0, 0, 0), the 1st sector as (0, 0, 1), and so on</a:t>
            </a:r>
            <a:br>
              <a:rPr lang="en-US" dirty="0"/>
            </a:br>
            <a:r>
              <a:rPr lang="en-US" b="0" i="0" dirty="0">
                <a:solidFill>
                  <a:srgbClr val="273239"/>
                </a:solidFill>
                <a:effectLst/>
                <a:latin typeface="Source Sans 3"/>
              </a:rPr>
              <a:t>The address &lt;400,16,29&gt; corresponds to sector number:</a:t>
            </a:r>
            <a:endParaRPr lang="en-IN" dirty="0"/>
          </a:p>
        </p:txBody>
      </p:sp>
      <p:sp>
        <p:nvSpPr>
          <p:cNvPr id="7" name="TextBox 6">
            <a:extLst>
              <a:ext uri="{FF2B5EF4-FFF2-40B4-BE49-F238E27FC236}">
                <a16:creationId xmlns:a16="http://schemas.microsoft.com/office/drawing/2014/main" id="{9ACF07A6-FE65-A10A-0F4E-A502A6104C31}"/>
              </a:ext>
            </a:extLst>
          </p:cNvPr>
          <p:cNvSpPr txBox="1"/>
          <p:nvPr/>
        </p:nvSpPr>
        <p:spPr>
          <a:xfrm>
            <a:off x="680720" y="1726816"/>
            <a:ext cx="1971040" cy="1438855"/>
          </a:xfrm>
          <a:prstGeom prst="rect">
            <a:avLst/>
          </a:prstGeom>
          <a:noFill/>
        </p:spPr>
        <p:txBody>
          <a:bodyPr wrap="square">
            <a:spAutoFit/>
          </a:bodyPr>
          <a:lstStyle/>
          <a:p>
            <a:pPr algn="l">
              <a:spcAft>
                <a:spcPts val="75"/>
              </a:spcAft>
            </a:pPr>
            <a:r>
              <a:rPr lang="pt-BR" sz="2000" b="0" i="0" dirty="0">
                <a:solidFill>
                  <a:srgbClr val="273239"/>
                </a:solidFill>
                <a:effectLst/>
                <a:latin typeface="Source Sans 3"/>
              </a:rPr>
              <a:t>a) 505035</a:t>
            </a:r>
          </a:p>
          <a:p>
            <a:pPr algn="ctr">
              <a:lnSpc>
                <a:spcPts val="150"/>
              </a:lnSpc>
              <a:spcAft>
                <a:spcPts val="75"/>
              </a:spcAft>
            </a:pPr>
            <a:endParaRPr lang="pt-BR" sz="2000" b="0" i="0" dirty="0">
              <a:solidFill>
                <a:srgbClr val="9F9F9F"/>
              </a:solidFill>
              <a:effectLst/>
              <a:latin typeface="-apple-system"/>
            </a:endParaRPr>
          </a:p>
          <a:p>
            <a:pPr algn="l">
              <a:spcAft>
                <a:spcPts val="75"/>
              </a:spcAft>
            </a:pPr>
            <a:r>
              <a:rPr lang="pt-BR" sz="2000" dirty="0">
                <a:solidFill>
                  <a:srgbClr val="273239"/>
                </a:solidFill>
                <a:latin typeface="Source Sans 3"/>
              </a:rPr>
              <a:t>b) </a:t>
            </a:r>
            <a:r>
              <a:rPr lang="pt-BR" sz="2000" b="0" i="0" dirty="0">
                <a:solidFill>
                  <a:srgbClr val="273239"/>
                </a:solidFill>
                <a:effectLst/>
                <a:latin typeface="Source Sans 3"/>
              </a:rPr>
              <a:t>505036</a:t>
            </a:r>
          </a:p>
          <a:p>
            <a:pPr algn="ctr">
              <a:lnSpc>
                <a:spcPts val="150"/>
              </a:lnSpc>
              <a:spcAft>
                <a:spcPts val="75"/>
              </a:spcAft>
            </a:pPr>
            <a:endParaRPr lang="pt-BR" sz="2000" b="0" i="0" dirty="0">
              <a:solidFill>
                <a:srgbClr val="9F9F9F"/>
              </a:solidFill>
              <a:effectLst/>
              <a:latin typeface="-apple-system"/>
            </a:endParaRPr>
          </a:p>
          <a:p>
            <a:pPr algn="l">
              <a:spcAft>
                <a:spcPts val="75"/>
              </a:spcAft>
            </a:pPr>
            <a:r>
              <a:rPr lang="pt-BR" sz="2000" b="0" i="0" dirty="0">
                <a:solidFill>
                  <a:srgbClr val="273239"/>
                </a:solidFill>
                <a:effectLst/>
                <a:latin typeface="Source Sans 3"/>
              </a:rPr>
              <a:t>c) 505037</a:t>
            </a:r>
            <a:endParaRPr lang="pt-BR" sz="2000" b="0" i="0" dirty="0">
              <a:solidFill>
                <a:srgbClr val="9F9F9F"/>
              </a:solidFill>
              <a:effectLst/>
              <a:latin typeface="-apple-system"/>
            </a:endParaRPr>
          </a:p>
          <a:p>
            <a:pPr algn="l">
              <a:spcAft>
                <a:spcPts val="75"/>
              </a:spcAft>
            </a:pPr>
            <a:r>
              <a:rPr lang="pt-BR" sz="2000" b="0" i="0" dirty="0">
                <a:solidFill>
                  <a:srgbClr val="273239"/>
                </a:solidFill>
                <a:effectLst/>
                <a:latin typeface="Source Sans 3"/>
              </a:rPr>
              <a:t>d) 505038</a:t>
            </a:r>
          </a:p>
        </p:txBody>
      </p:sp>
      <p:pic>
        <p:nvPicPr>
          <p:cNvPr id="1026" name="Picture 2">
            <a:extLst>
              <a:ext uri="{FF2B5EF4-FFF2-40B4-BE49-F238E27FC236}">
                <a16:creationId xmlns:a16="http://schemas.microsoft.com/office/drawing/2014/main" id="{60D4DA3C-5C2D-7AAB-21FA-F724AE9AA4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1380" y="1917383"/>
            <a:ext cx="4137660" cy="4351439"/>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11090D87-E933-7636-1D06-867A3A6A2D3B}"/>
                  </a:ext>
                </a:extLst>
              </p14:cNvPr>
              <p14:cNvContentPartPr/>
              <p14:nvPr/>
            </p14:nvContentPartPr>
            <p14:xfrm>
              <a:off x="177840" y="694080"/>
              <a:ext cx="11127960" cy="5698080"/>
            </p14:xfrm>
          </p:contentPart>
        </mc:Choice>
        <mc:Fallback xmlns="">
          <p:pic>
            <p:nvPicPr>
              <p:cNvPr id="2" name="Ink 1">
                <a:extLst>
                  <a:ext uri="{FF2B5EF4-FFF2-40B4-BE49-F238E27FC236}">
                    <a16:creationId xmlns:a16="http://schemas.microsoft.com/office/drawing/2014/main" id="{11090D87-E933-7636-1D06-867A3A6A2D3B}"/>
                  </a:ext>
                </a:extLst>
              </p:cNvPr>
              <p:cNvPicPr/>
              <p:nvPr/>
            </p:nvPicPr>
            <p:blipFill>
              <a:blip r:embed="rId4"/>
              <a:stretch>
                <a:fillRect/>
              </a:stretch>
            </p:blipFill>
            <p:spPr>
              <a:xfrm>
                <a:off x="168480" y="684720"/>
                <a:ext cx="11146680" cy="5716800"/>
              </a:xfrm>
              <a:prstGeom prst="rect">
                <a:avLst/>
              </a:prstGeom>
            </p:spPr>
          </p:pic>
        </mc:Fallback>
      </mc:AlternateContent>
    </p:spTree>
    <p:extLst>
      <p:ext uri="{BB962C8B-B14F-4D97-AF65-F5344CB8AC3E}">
        <p14:creationId xmlns:p14="http://schemas.microsoft.com/office/powerpoint/2010/main" val="22923030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E582F-7D49-A912-BFE8-249906D375C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4D8A20B-1DEE-40E4-F6AE-734F19AF611E}"/>
              </a:ext>
            </a:extLst>
          </p:cNvPr>
          <p:cNvSpPr txBox="1"/>
          <p:nvPr/>
        </p:nvSpPr>
        <p:spPr>
          <a:xfrm>
            <a:off x="568960" y="421978"/>
            <a:ext cx="10800080" cy="1200329"/>
          </a:xfrm>
          <a:prstGeom prst="rect">
            <a:avLst/>
          </a:prstGeom>
          <a:noFill/>
        </p:spPr>
        <p:txBody>
          <a:bodyPr wrap="square">
            <a:spAutoFit/>
          </a:bodyPr>
          <a:lstStyle/>
          <a:p>
            <a:r>
              <a:rPr lang="en-US" b="0" i="0" dirty="0">
                <a:solidFill>
                  <a:srgbClr val="273239"/>
                </a:solidFill>
                <a:effectLst/>
                <a:latin typeface="Source Sans 3"/>
              </a:rPr>
              <a:t>A hard disk has 63 sectors per track, 10 platters each with 2 recording surfaces and 1000 cylinders. The address of a sector is given as a triple (c, h, s), where c is the cylinder number, h is the surface number and s is the sector number. Thus, the 0th sector is addressed as (0, 0, 0), the 1st sector as (0, 0, 1), and so on</a:t>
            </a:r>
            <a:br>
              <a:rPr lang="en-US" dirty="0"/>
            </a:br>
            <a:r>
              <a:rPr lang="en-US" b="0" i="0" dirty="0">
                <a:solidFill>
                  <a:srgbClr val="273239"/>
                </a:solidFill>
                <a:effectLst/>
                <a:latin typeface="Source Sans 3"/>
              </a:rPr>
              <a:t>The address &lt;400,16,29&gt; corresponds to sector number:</a:t>
            </a:r>
            <a:endParaRPr lang="en-IN" dirty="0"/>
          </a:p>
        </p:txBody>
      </p:sp>
      <p:sp>
        <p:nvSpPr>
          <p:cNvPr id="7" name="TextBox 6">
            <a:extLst>
              <a:ext uri="{FF2B5EF4-FFF2-40B4-BE49-F238E27FC236}">
                <a16:creationId xmlns:a16="http://schemas.microsoft.com/office/drawing/2014/main" id="{D235C020-E6CD-5C95-67CA-065FB5B186BA}"/>
              </a:ext>
            </a:extLst>
          </p:cNvPr>
          <p:cNvSpPr txBox="1"/>
          <p:nvPr/>
        </p:nvSpPr>
        <p:spPr>
          <a:xfrm>
            <a:off x="680720" y="1726816"/>
            <a:ext cx="1971040" cy="1438855"/>
          </a:xfrm>
          <a:prstGeom prst="rect">
            <a:avLst/>
          </a:prstGeom>
          <a:noFill/>
        </p:spPr>
        <p:txBody>
          <a:bodyPr wrap="square">
            <a:spAutoFit/>
          </a:bodyPr>
          <a:lstStyle/>
          <a:p>
            <a:pPr algn="l">
              <a:spcAft>
                <a:spcPts val="75"/>
              </a:spcAft>
            </a:pPr>
            <a:r>
              <a:rPr lang="pt-BR" sz="2000" b="0" i="0" dirty="0">
                <a:solidFill>
                  <a:srgbClr val="273239"/>
                </a:solidFill>
                <a:effectLst/>
                <a:latin typeface="Source Sans 3"/>
              </a:rPr>
              <a:t>a) 505035</a:t>
            </a:r>
          </a:p>
          <a:p>
            <a:pPr algn="ctr">
              <a:lnSpc>
                <a:spcPts val="150"/>
              </a:lnSpc>
              <a:spcAft>
                <a:spcPts val="75"/>
              </a:spcAft>
            </a:pPr>
            <a:endParaRPr lang="pt-BR" sz="2000" b="0" i="0" dirty="0">
              <a:solidFill>
                <a:srgbClr val="9F9F9F"/>
              </a:solidFill>
              <a:effectLst/>
              <a:latin typeface="-apple-system"/>
            </a:endParaRPr>
          </a:p>
          <a:p>
            <a:pPr algn="l">
              <a:spcAft>
                <a:spcPts val="75"/>
              </a:spcAft>
            </a:pPr>
            <a:r>
              <a:rPr lang="pt-BR" sz="2000" dirty="0">
                <a:solidFill>
                  <a:srgbClr val="273239"/>
                </a:solidFill>
                <a:latin typeface="Source Sans 3"/>
              </a:rPr>
              <a:t>b) </a:t>
            </a:r>
            <a:r>
              <a:rPr lang="pt-BR" sz="2000" b="0" i="0" dirty="0">
                <a:solidFill>
                  <a:srgbClr val="273239"/>
                </a:solidFill>
                <a:effectLst/>
                <a:latin typeface="Source Sans 3"/>
              </a:rPr>
              <a:t>505036</a:t>
            </a:r>
          </a:p>
          <a:p>
            <a:pPr algn="ctr">
              <a:lnSpc>
                <a:spcPts val="150"/>
              </a:lnSpc>
              <a:spcAft>
                <a:spcPts val="75"/>
              </a:spcAft>
            </a:pPr>
            <a:endParaRPr lang="pt-BR" sz="2000" b="0" i="0" dirty="0">
              <a:solidFill>
                <a:srgbClr val="9F9F9F"/>
              </a:solidFill>
              <a:effectLst/>
              <a:latin typeface="-apple-system"/>
            </a:endParaRPr>
          </a:p>
          <a:p>
            <a:pPr algn="l">
              <a:spcAft>
                <a:spcPts val="75"/>
              </a:spcAft>
            </a:pPr>
            <a:r>
              <a:rPr lang="pt-BR" sz="2000" b="0" i="0" dirty="0">
                <a:solidFill>
                  <a:srgbClr val="273239"/>
                </a:solidFill>
                <a:effectLst/>
                <a:latin typeface="Source Sans 3"/>
              </a:rPr>
              <a:t>c) 505037</a:t>
            </a:r>
            <a:endParaRPr lang="pt-BR" sz="2000" b="0" i="0" dirty="0">
              <a:solidFill>
                <a:srgbClr val="9F9F9F"/>
              </a:solidFill>
              <a:effectLst/>
              <a:latin typeface="-apple-system"/>
            </a:endParaRPr>
          </a:p>
          <a:p>
            <a:pPr algn="l">
              <a:spcAft>
                <a:spcPts val="75"/>
              </a:spcAft>
            </a:pPr>
            <a:r>
              <a:rPr lang="pt-BR" sz="2000" b="0" i="0" dirty="0">
                <a:solidFill>
                  <a:srgbClr val="273239"/>
                </a:solidFill>
                <a:effectLst/>
                <a:latin typeface="Source Sans 3"/>
              </a:rPr>
              <a:t>d) 505038</a:t>
            </a:r>
          </a:p>
        </p:txBody>
      </p:sp>
      <p:pic>
        <p:nvPicPr>
          <p:cNvPr id="1026" name="Picture 2">
            <a:extLst>
              <a:ext uri="{FF2B5EF4-FFF2-40B4-BE49-F238E27FC236}">
                <a16:creationId xmlns:a16="http://schemas.microsoft.com/office/drawing/2014/main" id="{9DC8F788-D1DD-2438-6159-06842CA6F8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5366" y="1726816"/>
            <a:ext cx="3799433" cy="399573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83449E65-9F62-5F3A-BA06-3A3B331FC2D7}"/>
                  </a:ext>
                </a:extLst>
              </p14:cNvPr>
              <p14:cNvContentPartPr/>
              <p14:nvPr/>
            </p14:nvContentPartPr>
            <p14:xfrm>
              <a:off x="485280" y="165960"/>
              <a:ext cx="11463120" cy="6280560"/>
            </p14:xfrm>
          </p:contentPart>
        </mc:Choice>
        <mc:Fallback xmlns="">
          <p:pic>
            <p:nvPicPr>
              <p:cNvPr id="2" name="Ink 1">
                <a:extLst>
                  <a:ext uri="{FF2B5EF4-FFF2-40B4-BE49-F238E27FC236}">
                    <a16:creationId xmlns:a16="http://schemas.microsoft.com/office/drawing/2014/main" id="{83449E65-9F62-5F3A-BA06-3A3B331FC2D7}"/>
                  </a:ext>
                </a:extLst>
              </p:cNvPr>
              <p:cNvPicPr/>
              <p:nvPr/>
            </p:nvPicPr>
            <p:blipFill>
              <a:blip r:embed="rId4"/>
              <a:stretch>
                <a:fillRect/>
              </a:stretch>
            </p:blipFill>
            <p:spPr>
              <a:xfrm>
                <a:off x="475920" y="156600"/>
                <a:ext cx="11481840" cy="6299280"/>
              </a:xfrm>
              <a:prstGeom prst="rect">
                <a:avLst/>
              </a:prstGeom>
            </p:spPr>
          </p:pic>
        </mc:Fallback>
      </mc:AlternateContent>
    </p:spTree>
    <p:extLst>
      <p:ext uri="{BB962C8B-B14F-4D97-AF65-F5344CB8AC3E}">
        <p14:creationId xmlns:p14="http://schemas.microsoft.com/office/powerpoint/2010/main" val="20867542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AB60E-0FC9-1468-5224-ABD6DF0D446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82CBB62-C829-4779-8678-A071236DD7A2}"/>
              </a:ext>
            </a:extLst>
          </p:cNvPr>
          <p:cNvSpPr>
            <a:spLocks noGrp="1" noChangeArrowheads="1"/>
          </p:cNvSpPr>
          <p:nvPr/>
        </p:nvSpPr>
        <p:spPr bwMode="auto">
          <a:xfrm>
            <a:off x="659947" y="268580"/>
            <a:ext cx="8033655"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8" rIns="91435" bIns="45718"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177" algn="ctr" rtl="0" fontAlgn="base">
              <a:spcBef>
                <a:spcPct val="0"/>
              </a:spcBef>
              <a:spcAft>
                <a:spcPct val="0"/>
              </a:spcAft>
              <a:defRPr sz="3200" b="1">
                <a:solidFill>
                  <a:srgbClr val="006699"/>
                </a:solidFill>
                <a:latin typeface="Arial" charset="0"/>
              </a:defRPr>
            </a:lvl6pPr>
            <a:lvl7pPr marL="914354" algn="ctr" rtl="0" fontAlgn="base">
              <a:spcBef>
                <a:spcPct val="0"/>
              </a:spcBef>
              <a:spcAft>
                <a:spcPct val="0"/>
              </a:spcAft>
              <a:defRPr sz="3200" b="1">
                <a:solidFill>
                  <a:srgbClr val="006699"/>
                </a:solidFill>
                <a:latin typeface="Arial" charset="0"/>
              </a:defRPr>
            </a:lvl7pPr>
            <a:lvl8pPr marL="1371532" algn="ctr" rtl="0" fontAlgn="base">
              <a:spcBef>
                <a:spcPct val="0"/>
              </a:spcBef>
              <a:spcAft>
                <a:spcPct val="0"/>
              </a:spcAft>
              <a:defRPr sz="3200" b="1">
                <a:solidFill>
                  <a:srgbClr val="006699"/>
                </a:solidFill>
                <a:latin typeface="Arial" charset="0"/>
              </a:defRPr>
            </a:lvl8pPr>
            <a:lvl9pPr marL="1828709" algn="ctr" rtl="0" fontAlgn="base">
              <a:spcBef>
                <a:spcPct val="0"/>
              </a:spcBef>
              <a:spcAft>
                <a:spcPct val="0"/>
              </a:spcAft>
              <a:defRPr sz="3200" b="1">
                <a:solidFill>
                  <a:srgbClr val="006699"/>
                </a:solidFill>
                <a:latin typeface="Arial" charset="0"/>
              </a:defRPr>
            </a:lvl9pPr>
          </a:lstStyle>
          <a:p>
            <a:pPr algn="l" eaLnBrk="1" hangingPunct="1"/>
            <a:r>
              <a:rPr lang="en-US" altLang="en-US" dirty="0">
                <a:solidFill>
                  <a:srgbClr val="C00000"/>
                </a:solidFill>
                <a:latin typeface="Times New Roman" panose="02020603050405020304" pitchFamily="18" charset="0"/>
                <a:cs typeface="Times New Roman" panose="02020603050405020304" pitchFamily="18" charset="0"/>
              </a:rPr>
              <a:t>Disk Scheduling</a:t>
            </a:r>
          </a:p>
        </p:txBody>
      </p:sp>
      <p:sp>
        <p:nvSpPr>
          <p:cNvPr id="5" name="Rectangle 4">
            <a:extLst>
              <a:ext uri="{FF2B5EF4-FFF2-40B4-BE49-F238E27FC236}">
                <a16:creationId xmlns:a16="http://schemas.microsoft.com/office/drawing/2014/main" id="{0626E070-8E8E-4878-9FD8-18E6E7F01B60}"/>
              </a:ext>
            </a:extLst>
          </p:cNvPr>
          <p:cNvSpPr>
            <a:spLocks noGrp="1" noChangeArrowheads="1"/>
          </p:cNvSpPr>
          <p:nvPr/>
        </p:nvSpPr>
        <p:spPr bwMode="auto">
          <a:xfrm>
            <a:off x="1112935" y="928395"/>
            <a:ext cx="9612215" cy="149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8" rIns="91435" bIns="45718" numCol="1" anchor="t" anchorCtr="0" compatLnSpc="1">
            <a:prstTxWarp prst="textNoShape">
              <a:avLst/>
            </a:prstTxWarp>
          </a:bodyPr>
          <a:lstStyle>
            <a:lvl1pPr marL="341313" indent="-341313"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1363" indent="-284163"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4263" indent="-227013"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7163" indent="-227013"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0063" indent="-227013"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738"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5915"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093"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270"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200" dirty="0">
                <a:latin typeface="Times New Roman" panose="02020603050405020304" pitchFamily="18" charset="0"/>
                <a:cs typeface="Times New Roman" panose="02020603050405020304" pitchFamily="18" charset="0"/>
              </a:rPr>
              <a:t>The operating system is responsible for using hardware efficiently — for the disk drives, this means having a fast access time and disk bandwidth</a:t>
            </a:r>
          </a:p>
          <a:p>
            <a:r>
              <a:rPr lang="en-US" altLang="en-US" sz="2200" dirty="0">
                <a:latin typeface="Times New Roman" panose="02020603050405020304" pitchFamily="18" charset="0"/>
                <a:cs typeface="Times New Roman" panose="02020603050405020304" pitchFamily="18" charset="0"/>
              </a:rPr>
              <a:t>Minimize seek time</a:t>
            </a:r>
          </a:p>
          <a:p>
            <a:r>
              <a:rPr lang="en-US" altLang="en-US" sz="2200" dirty="0">
                <a:latin typeface="Times New Roman" panose="02020603050405020304" pitchFamily="18" charset="0"/>
                <a:cs typeface="Times New Roman" panose="02020603050405020304" pitchFamily="18" charset="0"/>
              </a:rPr>
              <a:t>Seek time </a:t>
            </a:r>
            <a:r>
              <a:rPr lang="en-US" altLang="en-US" sz="2200" dirty="0">
                <a:latin typeface="Times New Roman" panose="02020603050405020304" pitchFamily="18" charset="0"/>
                <a:cs typeface="Times New Roman" panose="02020603050405020304" pitchFamily="18" charset="0"/>
                <a:sym typeface="Symbol" panose="05050102010706020507" pitchFamily="18" charset="2"/>
              </a:rPr>
              <a:t> seek distance</a:t>
            </a:r>
          </a:p>
          <a:p>
            <a:r>
              <a:rPr lang="en-US" altLang="en-US" sz="2200" dirty="0">
                <a:latin typeface="Times New Roman" panose="02020603050405020304" pitchFamily="18" charset="0"/>
                <a:cs typeface="Times New Roman" panose="02020603050405020304" pitchFamily="18" charset="0"/>
                <a:sym typeface="Symbol" panose="05050102010706020507" pitchFamily="18" charset="2"/>
              </a:rPr>
              <a:t>Scheduling algorithms are</a:t>
            </a:r>
          </a:p>
          <a:p>
            <a:pPr lvl="1"/>
            <a:r>
              <a:rPr lang="en-US" altLang="en-US" sz="2200" dirty="0">
                <a:latin typeface="Times New Roman" panose="02020603050405020304" pitchFamily="18" charset="0"/>
                <a:cs typeface="Times New Roman" panose="02020603050405020304" pitchFamily="18" charset="0"/>
                <a:sym typeface="Symbol" panose="05050102010706020507" pitchFamily="18" charset="2"/>
              </a:rPr>
              <a:t>FCFS(First-Come First-Served) Scheduling</a:t>
            </a:r>
          </a:p>
          <a:p>
            <a:pPr lvl="1"/>
            <a:r>
              <a:rPr lang="en-US" altLang="en-US" sz="2200" dirty="0">
                <a:latin typeface="Times New Roman" panose="02020603050405020304" pitchFamily="18" charset="0"/>
                <a:cs typeface="Times New Roman" panose="02020603050405020304" pitchFamily="18" charset="0"/>
                <a:sym typeface="Symbol" panose="05050102010706020507" pitchFamily="18" charset="2"/>
              </a:rPr>
              <a:t>SSTF(Shortest-Seek-Time-First) Scheduling</a:t>
            </a:r>
          </a:p>
          <a:p>
            <a:pPr lvl="1"/>
            <a:r>
              <a:rPr lang="en-US" altLang="en-US" sz="2200" dirty="0">
                <a:latin typeface="Times New Roman" panose="02020603050405020304" pitchFamily="18" charset="0"/>
                <a:cs typeface="Times New Roman" panose="02020603050405020304" pitchFamily="18" charset="0"/>
                <a:sym typeface="Symbol" panose="05050102010706020507" pitchFamily="18" charset="2"/>
              </a:rPr>
              <a:t>SCAN Scheduling</a:t>
            </a:r>
          </a:p>
          <a:p>
            <a:pPr lvl="1"/>
            <a:r>
              <a:rPr lang="en-US" altLang="en-US" sz="2200" dirty="0">
                <a:latin typeface="Times New Roman" panose="02020603050405020304" pitchFamily="18" charset="0"/>
                <a:cs typeface="Times New Roman" panose="02020603050405020304" pitchFamily="18" charset="0"/>
                <a:sym typeface="Symbol" panose="05050102010706020507" pitchFamily="18" charset="2"/>
              </a:rPr>
              <a:t>C-SCAN(circular –SCAN) Scheduling</a:t>
            </a:r>
          </a:p>
          <a:p>
            <a:pPr lvl="1"/>
            <a:r>
              <a:rPr lang="en-US" altLang="en-US" sz="2200" dirty="0">
                <a:latin typeface="Times New Roman" panose="02020603050405020304" pitchFamily="18" charset="0"/>
                <a:cs typeface="Times New Roman" panose="02020603050405020304" pitchFamily="18" charset="0"/>
                <a:sym typeface="Symbol" panose="05050102010706020507" pitchFamily="18" charset="2"/>
              </a:rPr>
              <a:t>LOOK Scheduling</a:t>
            </a:r>
          </a:p>
          <a:p>
            <a:pPr lvl="1"/>
            <a:r>
              <a:rPr lang="en-US" altLang="en-US" sz="2200" dirty="0">
                <a:latin typeface="Times New Roman" panose="02020603050405020304" pitchFamily="18" charset="0"/>
                <a:cs typeface="Times New Roman" panose="02020603050405020304" pitchFamily="18" charset="0"/>
                <a:sym typeface="Symbol" panose="05050102010706020507" pitchFamily="18" charset="2"/>
              </a:rPr>
              <a:t>C-LOOK Scheduling</a:t>
            </a:r>
          </a:p>
          <a:p>
            <a:endParaRPr lang="en-US" altLang="en-US" sz="2200" dirty="0">
              <a:latin typeface="Times New Roman" panose="02020603050405020304" pitchFamily="18" charset="0"/>
              <a:cs typeface="Times New Roman" panose="02020603050405020304" pitchFamily="18" charset="0"/>
            </a:endParaRPr>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35478095-DCA7-ABA9-4B16-E3B0BD686C48}"/>
                  </a:ext>
                </a:extLst>
              </p14:cNvPr>
              <p14:cNvContentPartPr/>
              <p14:nvPr/>
            </p14:nvContentPartPr>
            <p14:xfrm>
              <a:off x="1410840" y="1995120"/>
              <a:ext cx="9962640" cy="3911400"/>
            </p14:xfrm>
          </p:contentPart>
        </mc:Choice>
        <mc:Fallback xmlns="">
          <p:pic>
            <p:nvPicPr>
              <p:cNvPr id="2" name="Ink 1">
                <a:extLst>
                  <a:ext uri="{FF2B5EF4-FFF2-40B4-BE49-F238E27FC236}">
                    <a16:creationId xmlns:a16="http://schemas.microsoft.com/office/drawing/2014/main" id="{35478095-DCA7-ABA9-4B16-E3B0BD686C48}"/>
                  </a:ext>
                </a:extLst>
              </p:cNvPr>
              <p:cNvPicPr/>
              <p:nvPr/>
            </p:nvPicPr>
            <p:blipFill>
              <a:blip r:embed="rId3"/>
              <a:stretch>
                <a:fillRect/>
              </a:stretch>
            </p:blipFill>
            <p:spPr>
              <a:xfrm>
                <a:off x="1401480" y="1985760"/>
                <a:ext cx="9981360" cy="3930120"/>
              </a:xfrm>
              <a:prstGeom prst="rect">
                <a:avLst/>
              </a:prstGeom>
            </p:spPr>
          </p:pic>
        </mc:Fallback>
      </mc:AlternateContent>
    </p:spTree>
    <p:extLst>
      <p:ext uri="{BB962C8B-B14F-4D97-AF65-F5344CB8AC3E}">
        <p14:creationId xmlns:p14="http://schemas.microsoft.com/office/powerpoint/2010/main" val="40843864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C8AE8-C426-B482-631D-8289F62314B9}"/>
              </a:ext>
            </a:extLst>
          </p:cNvPr>
          <p:cNvSpPr>
            <a:spLocks noGrp="1"/>
          </p:cNvSpPr>
          <p:nvPr>
            <p:ph type="title"/>
          </p:nvPr>
        </p:nvSpPr>
        <p:spPr>
          <a:xfrm>
            <a:off x="838200" y="184150"/>
            <a:ext cx="10515600" cy="606425"/>
          </a:xfrm>
        </p:spPr>
        <p:txBody>
          <a:bodyPr>
            <a:noAutofit/>
          </a:bodyPr>
          <a:lstStyle/>
          <a:p>
            <a:r>
              <a:rPr lang="en-IN" sz="3600" dirty="0">
                <a:solidFill>
                  <a:srgbClr val="C00000"/>
                </a:solidFill>
                <a:latin typeface="Times New Roman" panose="02020603050405020304" pitchFamily="18" charset="0"/>
                <a:cs typeface="Times New Roman" panose="02020603050405020304" pitchFamily="18" charset="0"/>
              </a:rPr>
              <a:t>FCFS Disk Scheduling</a:t>
            </a:r>
          </a:p>
        </p:txBody>
      </p:sp>
      <p:sp>
        <p:nvSpPr>
          <p:cNvPr id="5" name="TextBox 4">
            <a:extLst>
              <a:ext uri="{FF2B5EF4-FFF2-40B4-BE49-F238E27FC236}">
                <a16:creationId xmlns:a16="http://schemas.microsoft.com/office/drawing/2014/main" id="{FD8B983D-B4AF-EACD-AAC6-F0E0DC6B0905}"/>
              </a:ext>
            </a:extLst>
          </p:cNvPr>
          <p:cNvSpPr txBox="1"/>
          <p:nvPr/>
        </p:nvSpPr>
        <p:spPr>
          <a:xfrm>
            <a:off x="1352549" y="786081"/>
            <a:ext cx="9134475" cy="1446550"/>
          </a:xfrm>
          <a:prstGeom prst="rect">
            <a:avLst/>
          </a:prstGeom>
          <a:noFill/>
        </p:spPr>
        <p:txBody>
          <a:bodyPr wrap="square">
            <a:spAutoFit/>
          </a:bodyPr>
          <a:lstStyle/>
          <a:p>
            <a:pPr>
              <a:tabLst>
                <a:tab pos="1708150" algn="l"/>
              </a:tabLst>
            </a:pPr>
            <a:r>
              <a:rPr lang="en-US" altLang="en-US" sz="2200" dirty="0">
                <a:latin typeface="Times New Roman" panose="02020603050405020304" pitchFamily="18" charset="0"/>
                <a:cs typeface="Times New Roman" panose="02020603050405020304" pitchFamily="18" charset="0"/>
              </a:rPr>
              <a:t>Consider  a disk queue(0-199) with request for I/O blocks  on cylinders</a:t>
            </a:r>
          </a:p>
          <a:p>
            <a:pPr>
              <a:buFont typeface="Monotype Sorts" pitchFamily="-84" charset="2"/>
              <a:buNone/>
              <a:tabLst>
                <a:tab pos="1708150" algn="l"/>
              </a:tabLst>
            </a:pPr>
            <a:r>
              <a:rPr lang="en-US" altLang="en-US" sz="2200" dirty="0">
                <a:latin typeface="Times New Roman" panose="02020603050405020304" pitchFamily="18" charset="0"/>
                <a:cs typeface="Times New Roman" panose="02020603050405020304" pitchFamily="18" charset="0"/>
              </a:rPr>
              <a:t>	 	</a:t>
            </a:r>
            <a:br>
              <a:rPr lang="en-US" altLang="en-US" sz="2200" dirty="0">
                <a:latin typeface="Times New Roman" panose="02020603050405020304" pitchFamily="18" charset="0"/>
                <a:cs typeface="Times New Roman" panose="02020603050405020304" pitchFamily="18" charset="0"/>
              </a:rPr>
            </a:br>
            <a:r>
              <a:rPr lang="en-US" altLang="en-US" sz="2200" dirty="0">
                <a:latin typeface="Times New Roman" panose="02020603050405020304" pitchFamily="18" charset="0"/>
                <a:cs typeface="Times New Roman" panose="02020603050405020304" pitchFamily="18" charset="0"/>
              </a:rPr>
              <a:t>                   98, 183, 37, 122, 14, 124, 65, 67</a:t>
            </a:r>
          </a:p>
          <a:p>
            <a:pPr>
              <a:buFont typeface="Monotype Sorts" pitchFamily="-84" charset="2"/>
              <a:buNone/>
              <a:tabLst>
                <a:tab pos="1708150" algn="l"/>
              </a:tabLst>
            </a:pPr>
            <a:r>
              <a:rPr lang="en-US" altLang="en-US" sz="2200" dirty="0">
                <a:latin typeface="Times New Roman" panose="02020603050405020304" pitchFamily="18" charset="0"/>
                <a:cs typeface="Times New Roman" panose="02020603050405020304" pitchFamily="18" charset="0"/>
              </a:rPr>
              <a:t>                   Head pointer 53</a:t>
            </a:r>
          </a:p>
        </p:txBody>
      </p:sp>
      <p:pic>
        <p:nvPicPr>
          <p:cNvPr id="6" name="Picture 5">
            <a:extLst>
              <a:ext uri="{FF2B5EF4-FFF2-40B4-BE49-F238E27FC236}">
                <a16:creationId xmlns:a16="http://schemas.microsoft.com/office/drawing/2014/main" id="{159710FD-52C7-4469-80D4-35B441FEA97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140"/>
          <a:stretch>
            <a:fillRect/>
          </a:stretch>
        </p:blipFill>
        <p:spPr bwMode="auto">
          <a:xfrm>
            <a:off x="2505075" y="2232631"/>
            <a:ext cx="6172954" cy="383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2FAD1303-5654-F154-6076-78D775C7C9AE}"/>
              </a:ext>
            </a:extLst>
          </p:cNvPr>
          <p:cNvSpPr txBox="1"/>
          <p:nvPr/>
        </p:nvSpPr>
        <p:spPr>
          <a:xfrm>
            <a:off x="9153524" y="2895600"/>
            <a:ext cx="2495551" cy="707886"/>
          </a:xfrm>
          <a:prstGeom prst="rect">
            <a:avLst/>
          </a:prstGeom>
          <a:noFill/>
        </p:spPr>
        <p:txBody>
          <a:bodyPr wrap="square" rtlCol="0">
            <a:spAutoFit/>
          </a:bodyPr>
          <a:lstStyle/>
          <a:p>
            <a:r>
              <a:rPr lang="en-IN" sz="2000" dirty="0">
                <a:latin typeface="Times New Roman" panose="02020603050405020304" pitchFamily="18" charset="0"/>
                <a:cs typeface="Times New Roman" panose="02020603050405020304" pitchFamily="18" charset="0"/>
              </a:rPr>
              <a:t>Total head movement = 640 cylinders</a:t>
            </a:r>
          </a:p>
        </p:txBody>
      </p:sp>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D7C30AAE-BB9F-6EF9-E857-F2B23369ECDD}"/>
                  </a:ext>
                </a:extLst>
              </p14:cNvPr>
              <p14:cNvContentPartPr/>
              <p14:nvPr/>
            </p14:nvContentPartPr>
            <p14:xfrm>
              <a:off x="2317680" y="1423080"/>
              <a:ext cx="9135720" cy="4503960"/>
            </p14:xfrm>
          </p:contentPart>
        </mc:Choice>
        <mc:Fallback xmlns="">
          <p:pic>
            <p:nvPicPr>
              <p:cNvPr id="4" name="Ink 3">
                <a:extLst>
                  <a:ext uri="{FF2B5EF4-FFF2-40B4-BE49-F238E27FC236}">
                    <a16:creationId xmlns:a16="http://schemas.microsoft.com/office/drawing/2014/main" id="{D7C30AAE-BB9F-6EF9-E857-F2B23369ECDD}"/>
                  </a:ext>
                </a:extLst>
              </p:cNvPr>
              <p:cNvPicPr/>
              <p:nvPr/>
            </p:nvPicPr>
            <p:blipFill>
              <a:blip r:embed="rId4"/>
              <a:stretch>
                <a:fillRect/>
              </a:stretch>
            </p:blipFill>
            <p:spPr>
              <a:xfrm>
                <a:off x="2308320" y="1413720"/>
                <a:ext cx="9154440" cy="4522680"/>
              </a:xfrm>
              <a:prstGeom prst="rect">
                <a:avLst/>
              </a:prstGeom>
            </p:spPr>
          </p:pic>
        </mc:Fallback>
      </mc:AlternateContent>
    </p:spTree>
    <p:extLst>
      <p:ext uri="{BB962C8B-B14F-4D97-AF65-F5344CB8AC3E}">
        <p14:creationId xmlns:p14="http://schemas.microsoft.com/office/powerpoint/2010/main" val="798992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1976651-C4DF-6A95-99CB-C9330EFC95F5}"/>
              </a:ext>
            </a:extLst>
          </p:cNvPr>
          <p:cNvSpPr>
            <a:spLocks noGrp="1" noChangeArrowheads="1"/>
          </p:cNvSpPr>
          <p:nvPr/>
        </p:nvSpPr>
        <p:spPr bwMode="auto">
          <a:xfrm>
            <a:off x="714375" y="177006"/>
            <a:ext cx="82296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8" rIns="91435" bIns="45718"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MS PGothic" panose="020B0600070205080204" pitchFamily="34"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MS PGothic" panose="020B0600070205080204" pitchFamily="34"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MS PGothic" panose="020B0600070205080204" pitchFamily="34"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MS PGothic" panose="020B0600070205080204" pitchFamily="34"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MS PGothic" panose="020B0600070205080204" pitchFamily="34" charset="-128"/>
              </a:defRPr>
            </a:lvl5pPr>
            <a:lvl6pPr marL="457177" algn="ctr" rtl="0" fontAlgn="base">
              <a:spcBef>
                <a:spcPct val="0"/>
              </a:spcBef>
              <a:spcAft>
                <a:spcPct val="0"/>
              </a:spcAft>
              <a:defRPr sz="3200" b="1">
                <a:solidFill>
                  <a:srgbClr val="006699"/>
                </a:solidFill>
                <a:latin typeface="Arial" charset="0"/>
              </a:defRPr>
            </a:lvl6pPr>
            <a:lvl7pPr marL="914354" algn="ctr" rtl="0" fontAlgn="base">
              <a:spcBef>
                <a:spcPct val="0"/>
              </a:spcBef>
              <a:spcAft>
                <a:spcPct val="0"/>
              </a:spcAft>
              <a:defRPr sz="3200" b="1">
                <a:solidFill>
                  <a:srgbClr val="006699"/>
                </a:solidFill>
                <a:latin typeface="Arial" charset="0"/>
              </a:defRPr>
            </a:lvl7pPr>
            <a:lvl8pPr marL="1371532" algn="ctr" rtl="0" fontAlgn="base">
              <a:spcBef>
                <a:spcPct val="0"/>
              </a:spcBef>
              <a:spcAft>
                <a:spcPct val="0"/>
              </a:spcAft>
              <a:defRPr sz="3200" b="1">
                <a:solidFill>
                  <a:srgbClr val="006699"/>
                </a:solidFill>
                <a:latin typeface="Arial" charset="0"/>
              </a:defRPr>
            </a:lvl8pPr>
            <a:lvl9pPr marL="1828709" algn="ctr" rtl="0" fontAlgn="base">
              <a:spcBef>
                <a:spcPct val="0"/>
              </a:spcBef>
              <a:spcAft>
                <a:spcPct val="0"/>
              </a:spcAft>
              <a:defRPr sz="3200" b="1">
                <a:solidFill>
                  <a:srgbClr val="006699"/>
                </a:solidFill>
                <a:latin typeface="Arial" charset="0"/>
              </a:defRPr>
            </a:lvl9pPr>
          </a:lstStyle>
          <a:p>
            <a:pPr algn="l" eaLnBrk="1" hangingPunct="1"/>
            <a:r>
              <a:rPr lang="en-US" altLang="en-US" dirty="0">
                <a:solidFill>
                  <a:srgbClr val="C00000"/>
                </a:solidFill>
                <a:latin typeface="Times New Roman" panose="02020603050405020304" pitchFamily="18" charset="0"/>
                <a:cs typeface="Times New Roman" panose="02020603050405020304" pitchFamily="18" charset="0"/>
              </a:rPr>
              <a:t>Shortest-Seek-Time-First (SSTF)</a:t>
            </a:r>
          </a:p>
        </p:txBody>
      </p:sp>
      <p:sp>
        <p:nvSpPr>
          <p:cNvPr id="5" name="Rectangle 4">
            <a:extLst>
              <a:ext uri="{FF2B5EF4-FFF2-40B4-BE49-F238E27FC236}">
                <a16:creationId xmlns:a16="http://schemas.microsoft.com/office/drawing/2014/main" id="{087D514A-6DAB-FFA9-F263-B792762D75A0}"/>
              </a:ext>
            </a:extLst>
          </p:cNvPr>
          <p:cNvSpPr>
            <a:spLocks noGrp="1" noChangeArrowheads="1"/>
          </p:cNvSpPr>
          <p:nvPr/>
        </p:nvSpPr>
        <p:spPr bwMode="auto">
          <a:xfrm>
            <a:off x="1217613" y="854868"/>
            <a:ext cx="9278937" cy="1193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8" rIns="91435" bIns="45718" numCol="1" anchor="t" anchorCtr="0" compatLnSpc="1">
            <a:prstTxWarp prst="textNoShape">
              <a:avLst/>
            </a:prstTxWarp>
          </a:bodyPr>
          <a:lstStyle>
            <a:lvl1pPr marL="341313" indent="-341313"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MS PGothic" panose="020B0600070205080204" pitchFamily="34" charset="-128"/>
              </a:defRPr>
            </a:lvl1pPr>
            <a:lvl2pPr marL="741363" indent="-284163"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4263" indent="-227013"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7163" indent="-227013"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0063" indent="-227013"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738"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5915"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093"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270"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000" dirty="0">
                <a:latin typeface="Times New Roman" panose="02020603050405020304" pitchFamily="18" charset="0"/>
                <a:cs typeface="Times New Roman" panose="02020603050405020304" pitchFamily="18" charset="0"/>
              </a:rPr>
              <a:t>Shortest Seek Time First selects the request with the minimum seek time from the current head position</a:t>
            </a:r>
          </a:p>
          <a:p>
            <a:r>
              <a:rPr lang="en-US" altLang="en-US" sz="2000" dirty="0">
                <a:latin typeface="Times New Roman" panose="02020603050405020304" pitchFamily="18" charset="0"/>
                <a:cs typeface="Times New Roman" panose="02020603050405020304" pitchFamily="18" charset="0"/>
              </a:rPr>
              <a:t>SSTF scheduling is a form of SJF scheduling; may cause starvation of some requests</a:t>
            </a:r>
          </a:p>
          <a:p>
            <a:endParaRPr lang="en-US" altLang="en-US" sz="2000" dirty="0">
              <a:latin typeface="Times New Roman" panose="02020603050405020304" pitchFamily="18" charset="0"/>
              <a:cs typeface="Times New Roman" panose="02020603050405020304" pitchFamily="18" charset="0"/>
            </a:endParaRPr>
          </a:p>
        </p:txBody>
      </p:sp>
      <p:pic>
        <p:nvPicPr>
          <p:cNvPr id="6" name="Picture 5" descr="12">
            <a:extLst>
              <a:ext uri="{FF2B5EF4-FFF2-40B4-BE49-F238E27FC236}">
                <a16:creationId xmlns:a16="http://schemas.microsoft.com/office/drawing/2014/main" id="{003D6F89-27E3-4825-DEA9-88AE1342CD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0125" y="2149475"/>
            <a:ext cx="6016625" cy="4055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FD1FC995-2AF5-2F12-72C6-2A56633DF728}"/>
              </a:ext>
            </a:extLst>
          </p:cNvPr>
          <p:cNvSpPr txBox="1"/>
          <p:nvPr/>
        </p:nvSpPr>
        <p:spPr>
          <a:xfrm>
            <a:off x="9153524" y="2895600"/>
            <a:ext cx="2495551" cy="707886"/>
          </a:xfrm>
          <a:prstGeom prst="rect">
            <a:avLst/>
          </a:prstGeom>
          <a:noFill/>
        </p:spPr>
        <p:txBody>
          <a:bodyPr wrap="square" rtlCol="0">
            <a:spAutoFit/>
          </a:bodyPr>
          <a:lstStyle/>
          <a:p>
            <a:r>
              <a:rPr lang="en-IN" sz="2000" dirty="0">
                <a:latin typeface="Times New Roman" panose="02020603050405020304" pitchFamily="18" charset="0"/>
                <a:cs typeface="Times New Roman" panose="02020603050405020304" pitchFamily="18" charset="0"/>
              </a:rPr>
              <a:t>Total head movement = 236 cylinders</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AECEF13B-B40F-3C04-7FBB-F23715AA0E83}"/>
                  </a:ext>
                </a:extLst>
              </p14:cNvPr>
              <p14:cNvContentPartPr/>
              <p14:nvPr/>
            </p14:nvContentPartPr>
            <p14:xfrm>
              <a:off x="2631600" y="1923120"/>
              <a:ext cx="8964720" cy="4228920"/>
            </p14:xfrm>
          </p:contentPart>
        </mc:Choice>
        <mc:Fallback xmlns="">
          <p:pic>
            <p:nvPicPr>
              <p:cNvPr id="2" name="Ink 1">
                <a:extLst>
                  <a:ext uri="{FF2B5EF4-FFF2-40B4-BE49-F238E27FC236}">
                    <a16:creationId xmlns:a16="http://schemas.microsoft.com/office/drawing/2014/main" id="{AECEF13B-B40F-3C04-7FBB-F23715AA0E83}"/>
                  </a:ext>
                </a:extLst>
              </p:cNvPr>
              <p:cNvPicPr/>
              <p:nvPr/>
            </p:nvPicPr>
            <p:blipFill>
              <a:blip r:embed="rId4"/>
              <a:stretch>
                <a:fillRect/>
              </a:stretch>
            </p:blipFill>
            <p:spPr>
              <a:xfrm>
                <a:off x="2622240" y="1913760"/>
                <a:ext cx="8983440" cy="4247640"/>
              </a:xfrm>
              <a:prstGeom prst="rect">
                <a:avLst/>
              </a:prstGeom>
            </p:spPr>
          </p:pic>
        </mc:Fallback>
      </mc:AlternateContent>
    </p:spTree>
    <p:extLst>
      <p:ext uri="{BB962C8B-B14F-4D97-AF65-F5344CB8AC3E}">
        <p14:creationId xmlns:p14="http://schemas.microsoft.com/office/powerpoint/2010/main" val="4251663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18D428A-0D14-B370-9D8C-249E9559A32D}"/>
              </a:ext>
            </a:extLst>
          </p:cNvPr>
          <p:cNvSpPr>
            <a:spLocks noGrp="1" noChangeArrowheads="1"/>
          </p:cNvSpPr>
          <p:nvPr/>
        </p:nvSpPr>
        <p:spPr bwMode="auto">
          <a:xfrm>
            <a:off x="823118" y="253999"/>
            <a:ext cx="784066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8" rIns="91435" bIns="45718"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MS PGothic" panose="020B0600070205080204" pitchFamily="34"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MS PGothic" panose="020B0600070205080204" pitchFamily="34"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MS PGothic" panose="020B0600070205080204" pitchFamily="34"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MS PGothic" panose="020B0600070205080204" pitchFamily="34"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MS PGothic" panose="020B0600070205080204" pitchFamily="34" charset="-128"/>
              </a:defRPr>
            </a:lvl5pPr>
            <a:lvl6pPr marL="457177" algn="ctr" rtl="0" fontAlgn="base">
              <a:spcBef>
                <a:spcPct val="0"/>
              </a:spcBef>
              <a:spcAft>
                <a:spcPct val="0"/>
              </a:spcAft>
              <a:defRPr sz="3200" b="1">
                <a:solidFill>
                  <a:srgbClr val="006699"/>
                </a:solidFill>
                <a:latin typeface="Arial" charset="0"/>
              </a:defRPr>
            </a:lvl6pPr>
            <a:lvl7pPr marL="914354" algn="ctr" rtl="0" fontAlgn="base">
              <a:spcBef>
                <a:spcPct val="0"/>
              </a:spcBef>
              <a:spcAft>
                <a:spcPct val="0"/>
              </a:spcAft>
              <a:defRPr sz="3200" b="1">
                <a:solidFill>
                  <a:srgbClr val="006699"/>
                </a:solidFill>
                <a:latin typeface="Arial" charset="0"/>
              </a:defRPr>
            </a:lvl7pPr>
            <a:lvl8pPr marL="1371532" algn="ctr" rtl="0" fontAlgn="base">
              <a:spcBef>
                <a:spcPct val="0"/>
              </a:spcBef>
              <a:spcAft>
                <a:spcPct val="0"/>
              </a:spcAft>
              <a:defRPr sz="3200" b="1">
                <a:solidFill>
                  <a:srgbClr val="006699"/>
                </a:solidFill>
                <a:latin typeface="Arial" charset="0"/>
              </a:defRPr>
            </a:lvl8pPr>
            <a:lvl9pPr marL="1828709" algn="ctr" rtl="0" fontAlgn="base">
              <a:spcBef>
                <a:spcPct val="0"/>
              </a:spcBef>
              <a:spcAft>
                <a:spcPct val="0"/>
              </a:spcAft>
              <a:defRPr sz="3200" b="1">
                <a:solidFill>
                  <a:srgbClr val="006699"/>
                </a:solidFill>
                <a:latin typeface="Arial" charset="0"/>
              </a:defRPr>
            </a:lvl9pPr>
          </a:lstStyle>
          <a:p>
            <a:pPr algn="l" eaLnBrk="1" hangingPunct="1"/>
            <a:r>
              <a:rPr lang="en-US" altLang="en-US" dirty="0">
                <a:solidFill>
                  <a:srgbClr val="C00000"/>
                </a:solidFill>
                <a:latin typeface="Times New Roman" panose="02020603050405020304" pitchFamily="18" charset="0"/>
                <a:cs typeface="Times New Roman" panose="02020603050405020304" pitchFamily="18" charset="0"/>
              </a:rPr>
              <a:t>SCAN disk scheduling </a:t>
            </a:r>
          </a:p>
        </p:txBody>
      </p:sp>
      <p:sp>
        <p:nvSpPr>
          <p:cNvPr id="5" name="Rectangle 4">
            <a:extLst>
              <a:ext uri="{FF2B5EF4-FFF2-40B4-BE49-F238E27FC236}">
                <a16:creationId xmlns:a16="http://schemas.microsoft.com/office/drawing/2014/main" id="{2BD28E46-C969-1372-F346-7FDC6CD6384C}"/>
              </a:ext>
            </a:extLst>
          </p:cNvPr>
          <p:cNvSpPr>
            <a:spLocks noGrp="1" noChangeArrowheads="1"/>
          </p:cNvSpPr>
          <p:nvPr/>
        </p:nvSpPr>
        <p:spPr bwMode="auto">
          <a:xfrm>
            <a:off x="569119" y="1261417"/>
            <a:ext cx="4841082" cy="33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8" rIns="91435" bIns="45718" numCol="1" anchor="t" anchorCtr="0" compatLnSpc="1">
            <a:prstTxWarp prst="textNoShape">
              <a:avLst/>
            </a:prstTxWarp>
          </a:bodyPr>
          <a:lstStyle>
            <a:lvl1pPr marL="341313" indent="-341313"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MS PGothic" panose="020B0600070205080204" pitchFamily="34" charset="-128"/>
              </a:defRPr>
            </a:lvl1pPr>
            <a:lvl2pPr marL="741363" indent="-284163"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4263" indent="-227013"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7163" indent="-227013"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0063" indent="-227013"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738"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5915"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093"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270"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a:buFont typeface="Wingdings" panose="05000000000000000000" pitchFamily="2" charset="2"/>
              <a:buChar char="§"/>
            </a:pPr>
            <a:r>
              <a:rPr lang="en-US" altLang="en-US" sz="2200" dirty="0">
                <a:latin typeface="Times New Roman" panose="02020603050405020304" pitchFamily="18" charset="0"/>
                <a:cs typeface="Times New Roman" panose="02020603050405020304" pitchFamily="18" charset="0"/>
              </a:rPr>
              <a:t>The disk arm starts at one end of the disk, and moves toward the other end, servicing requests until it gets to the other end of the disk, where the head movement is reversed and servicing continues.</a:t>
            </a:r>
          </a:p>
          <a:p>
            <a:pPr>
              <a:buFont typeface="Wingdings" panose="05000000000000000000" pitchFamily="2" charset="2"/>
              <a:buChar char="§"/>
            </a:pPr>
            <a:r>
              <a:rPr lang="en-US" altLang="en-US" sz="2200" b="1" dirty="0">
                <a:solidFill>
                  <a:srgbClr val="3366FF"/>
                </a:solidFill>
                <a:latin typeface="Times New Roman" panose="02020603050405020304" pitchFamily="18" charset="0"/>
                <a:cs typeface="Times New Roman" panose="02020603050405020304" pitchFamily="18" charset="0"/>
              </a:rPr>
              <a:t>SCAN algorithm</a:t>
            </a:r>
            <a:r>
              <a:rPr lang="en-US" altLang="en-US" sz="2200" dirty="0">
                <a:solidFill>
                  <a:srgbClr val="3366FF"/>
                </a:solidFill>
                <a:latin typeface="Times New Roman" panose="02020603050405020304" pitchFamily="18" charset="0"/>
                <a:cs typeface="Times New Roman" panose="02020603050405020304" pitchFamily="18" charset="0"/>
              </a:rPr>
              <a:t> </a:t>
            </a:r>
            <a:r>
              <a:rPr lang="en-US" altLang="en-US" sz="2200" dirty="0">
                <a:latin typeface="Times New Roman" panose="02020603050405020304" pitchFamily="18" charset="0"/>
                <a:cs typeface="Times New Roman" panose="02020603050405020304" pitchFamily="18" charset="0"/>
              </a:rPr>
              <a:t>Sometimes called the </a:t>
            </a:r>
            <a:r>
              <a:rPr lang="en-US" altLang="en-US" sz="2200" b="1" dirty="0">
                <a:solidFill>
                  <a:srgbClr val="3366FF"/>
                </a:solidFill>
                <a:latin typeface="Times New Roman" panose="02020603050405020304" pitchFamily="18" charset="0"/>
                <a:cs typeface="Times New Roman" panose="02020603050405020304" pitchFamily="18" charset="0"/>
              </a:rPr>
              <a:t>elevator algorithm</a:t>
            </a:r>
          </a:p>
        </p:txBody>
      </p:sp>
      <p:sp>
        <p:nvSpPr>
          <p:cNvPr id="7" name="TextBox 6">
            <a:extLst>
              <a:ext uri="{FF2B5EF4-FFF2-40B4-BE49-F238E27FC236}">
                <a16:creationId xmlns:a16="http://schemas.microsoft.com/office/drawing/2014/main" id="{77BBF35B-10C0-F72D-D061-76EDEA412DA8}"/>
              </a:ext>
            </a:extLst>
          </p:cNvPr>
          <p:cNvSpPr txBox="1"/>
          <p:nvPr/>
        </p:nvSpPr>
        <p:spPr>
          <a:xfrm>
            <a:off x="934720" y="6074121"/>
            <a:ext cx="10322560" cy="369332"/>
          </a:xfrm>
          <a:prstGeom prst="rect">
            <a:avLst/>
          </a:prstGeom>
          <a:noFill/>
        </p:spPr>
        <p:txBody>
          <a:bodyPr wrap="square">
            <a:spAutoFit/>
          </a:bodyPr>
          <a:lstStyle/>
          <a:p>
            <a:r>
              <a:rPr lang="en-US" altLang="en-US" sz="1800" dirty="0">
                <a:latin typeface="Times New Roman" panose="02020603050405020304" pitchFamily="18" charset="0"/>
                <a:cs typeface="Times New Roman" panose="02020603050405020304" pitchFamily="18" charset="0"/>
              </a:rPr>
              <a:t>But note that if requests are uniformly dense, largest density at other end of disk and those wait the longest</a:t>
            </a:r>
          </a:p>
        </p:txBody>
      </p:sp>
      <p:pic>
        <p:nvPicPr>
          <p:cNvPr id="8" name="Picture 7">
            <a:extLst>
              <a:ext uri="{FF2B5EF4-FFF2-40B4-BE49-F238E27FC236}">
                <a16:creationId xmlns:a16="http://schemas.microsoft.com/office/drawing/2014/main" id="{6B478FF9-3120-F3C6-935E-7E1F89ECCF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1181" y="1261417"/>
            <a:ext cx="5981700" cy="451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18C183F8-AD2C-A213-FE0D-B53432F909B7}"/>
                  </a:ext>
                </a:extLst>
              </p14:cNvPr>
              <p14:cNvContentPartPr/>
              <p14:nvPr/>
            </p14:nvContentPartPr>
            <p14:xfrm>
              <a:off x="974160" y="362160"/>
              <a:ext cx="10189800" cy="6269040"/>
            </p14:xfrm>
          </p:contentPart>
        </mc:Choice>
        <mc:Fallback xmlns="">
          <p:pic>
            <p:nvPicPr>
              <p:cNvPr id="3" name="Ink 2">
                <a:extLst>
                  <a:ext uri="{FF2B5EF4-FFF2-40B4-BE49-F238E27FC236}">
                    <a16:creationId xmlns:a16="http://schemas.microsoft.com/office/drawing/2014/main" id="{18C183F8-AD2C-A213-FE0D-B53432F909B7}"/>
                  </a:ext>
                </a:extLst>
              </p:cNvPr>
              <p:cNvPicPr/>
              <p:nvPr/>
            </p:nvPicPr>
            <p:blipFill>
              <a:blip r:embed="rId4"/>
              <a:stretch>
                <a:fillRect/>
              </a:stretch>
            </p:blipFill>
            <p:spPr>
              <a:xfrm>
                <a:off x="964800" y="352800"/>
                <a:ext cx="10208520" cy="6287760"/>
              </a:xfrm>
              <a:prstGeom prst="rect">
                <a:avLst/>
              </a:prstGeom>
            </p:spPr>
          </p:pic>
        </mc:Fallback>
      </mc:AlternateContent>
    </p:spTree>
    <p:extLst>
      <p:ext uri="{BB962C8B-B14F-4D97-AF65-F5344CB8AC3E}">
        <p14:creationId xmlns:p14="http://schemas.microsoft.com/office/powerpoint/2010/main" val="863793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2BD1F1E-28A5-74F5-B089-2234247D85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7181" y="1241097"/>
            <a:ext cx="4955017" cy="373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F3DD035A-C7CF-CF36-58F9-CCD96210224F}"/>
              </a:ext>
            </a:extLst>
          </p:cNvPr>
          <p:cNvSpPr txBox="1"/>
          <p:nvPr/>
        </p:nvSpPr>
        <p:spPr>
          <a:xfrm>
            <a:off x="6657181" y="440174"/>
            <a:ext cx="1087120" cy="369332"/>
          </a:xfrm>
          <a:prstGeom prst="rect">
            <a:avLst/>
          </a:prstGeom>
          <a:noFill/>
        </p:spPr>
        <p:txBody>
          <a:bodyPr wrap="square">
            <a:spAutoFit/>
          </a:bodyPr>
          <a:lstStyle/>
          <a:p>
            <a:r>
              <a:rPr lang="en-US" altLang="en-US" b="1" dirty="0">
                <a:solidFill>
                  <a:srgbClr val="C00000"/>
                </a:solidFill>
                <a:latin typeface="Times New Roman" panose="02020603050405020304" pitchFamily="18" charset="0"/>
                <a:cs typeface="Times New Roman" panose="02020603050405020304" pitchFamily="18" charset="0"/>
              </a:rPr>
              <a:t>SCAN</a:t>
            </a:r>
            <a:endParaRPr lang="en-IN" b="1" dirty="0"/>
          </a:p>
        </p:txBody>
      </p:sp>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FD5E42C1-23BD-3CAC-933E-53D4CAA42CCC}"/>
                  </a:ext>
                </a:extLst>
              </p14:cNvPr>
              <p14:cNvContentPartPr/>
              <p14:nvPr/>
            </p14:nvContentPartPr>
            <p14:xfrm>
              <a:off x="996120" y="579600"/>
              <a:ext cx="10859040" cy="5361120"/>
            </p14:xfrm>
          </p:contentPart>
        </mc:Choice>
        <mc:Fallback xmlns="">
          <p:pic>
            <p:nvPicPr>
              <p:cNvPr id="7" name="Ink 6">
                <a:extLst>
                  <a:ext uri="{FF2B5EF4-FFF2-40B4-BE49-F238E27FC236}">
                    <a16:creationId xmlns:a16="http://schemas.microsoft.com/office/drawing/2014/main" id="{FD5E42C1-23BD-3CAC-933E-53D4CAA42CCC}"/>
                  </a:ext>
                </a:extLst>
              </p:cNvPr>
              <p:cNvPicPr/>
              <p:nvPr/>
            </p:nvPicPr>
            <p:blipFill>
              <a:blip r:embed="rId4"/>
              <a:stretch>
                <a:fillRect/>
              </a:stretch>
            </p:blipFill>
            <p:spPr>
              <a:xfrm>
                <a:off x="986760" y="570240"/>
                <a:ext cx="10877760" cy="5379840"/>
              </a:xfrm>
              <a:prstGeom prst="rect">
                <a:avLst/>
              </a:prstGeom>
            </p:spPr>
          </p:pic>
        </mc:Fallback>
      </mc:AlternateContent>
    </p:spTree>
    <p:extLst>
      <p:ext uri="{BB962C8B-B14F-4D97-AF65-F5344CB8AC3E}">
        <p14:creationId xmlns:p14="http://schemas.microsoft.com/office/powerpoint/2010/main" val="9468181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7CC750B-0E52-9468-5D32-5FB360A3B8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90861" y="1322377"/>
            <a:ext cx="4955017" cy="373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DD0FA8E0-E8C0-D61E-1683-94DD74436A2C}"/>
                  </a:ext>
                </a:extLst>
              </p14:cNvPr>
              <p14:cNvContentPartPr/>
              <p14:nvPr/>
            </p14:nvContentPartPr>
            <p14:xfrm>
              <a:off x="1161000" y="568800"/>
              <a:ext cx="11016000" cy="6288840"/>
            </p14:xfrm>
          </p:contentPart>
        </mc:Choice>
        <mc:Fallback xmlns="">
          <p:pic>
            <p:nvPicPr>
              <p:cNvPr id="5" name="Ink 4">
                <a:extLst>
                  <a:ext uri="{FF2B5EF4-FFF2-40B4-BE49-F238E27FC236}">
                    <a16:creationId xmlns:a16="http://schemas.microsoft.com/office/drawing/2014/main" id="{DD0FA8E0-E8C0-D61E-1683-94DD74436A2C}"/>
                  </a:ext>
                </a:extLst>
              </p:cNvPr>
              <p:cNvPicPr/>
              <p:nvPr/>
            </p:nvPicPr>
            <p:blipFill>
              <a:blip r:embed="rId4"/>
              <a:stretch>
                <a:fillRect/>
              </a:stretch>
            </p:blipFill>
            <p:spPr>
              <a:xfrm>
                <a:off x="1151640" y="559440"/>
                <a:ext cx="11034720" cy="6307560"/>
              </a:xfrm>
              <a:prstGeom prst="rect">
                <a:avLst/>
              </a:prstGeom>
            </p:spPr>
          </p:pic>
        </mc:Fallback>
      </mc:AlternateContent>
    </p:spTree>
    <p:extLst>
      <p:ext uri="{BB962C8B-B14F-4D97-AF65-F5344CB8AC3E}">
        <p14:creationId xmlns:p14="http://schemas.microsoft.com/office/powerpoint/2010/main" val="18858273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2506</Words>
  <Application>Microsoft Office PowerPoint</Application>
  <PresentationFormat>Widescreen</PresentationFormat>
  <Paragraphs>291</Paragraphs>
  <Slides>43</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43</vt:i4>
      </vt:variant>
    </vt:vector>
  </HeadingPairs>
  <TitlesOfParts>
    <vt:vector size="53" baseType="lpstr">
      <vt:lpstr>-apple-system</vt:lpstr>
      <vt:lpstr>Arial</vt:lpstr>
      <vt:lpstr>Calibri</vt:lpstr>
      <vt:lpstr>Calibri Light</vt:lpstr>
      <vt:lpstr>Google Sans</vt:lpstr>
      <vt:lpstr>Monotype Sorts</vt:lpstr>
      <vt:lpstr>Source Sans 3</vt:lpstr>
      <vt:lpstr>Times New Roman</vt:lpstr>
      <vt:lpstr>Wingdings</vt:lpstr>
      <vt:lpstr>Office Theme</vt:lpstr>
      <vt:lpstr>Virtual Memory</vt:lpstr>
      <vt:lpstr>Background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FCFS Disk Scheduling</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venkata krishna rao likki</dc:creator>
  <cp:lastModifiedBy>venkata krishna rao likki</cp:lastModifiedBy>
  <cp:revision>1</cp:revision>
  <dcterms:created xsi:type="dcterms:W3CDTF">2026-10-15T01:21:47Z</dcterms:created>
  <dcterms:modified xsi:type="dcterms:W3CDTF">2026-10-15T01:21:59Z</dcterms:modified>
</cp:coreProperties>
</file>