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77" r:id="rId3"/>
    <p:sldId id="273" r:id="rId4"/>
    <p:sldId id="296" r:id="rId5"/>
    <p:sldId id="297" r:id="rId6"/>
    <p:sldId id="276" r:id="rId7"/>
    <p:sldId id="274" r:id="rId8"/>
    <p:sldId id="257" r:id="rId9"/>
    <p:sldId id="258" r:id="rId10"/>
    <p:sldId id="295" r:id="rId11"/>
    <p:sldId id="259" r:id="rId12"/>
    <p:sldId id="260" r:id="rId13"/>
    <p:sldId id="261" r:id="rId14"/>
    <p:sldId id="262" r:id="rId15"/>
    <p:sldId id="263" r:id="rId16"/>
    <p:sldId id="265" r:id="rId17"/>
    <p:sldId id="264" r:id="rId18"/>
    <p:sldId id="266" r:id="rId19"/>
    <p:sldId id="267" r:id="rId20"/>
    <p:sldId id="268" r:id="rId21"/>
    <p:sldId id="269" r:id="rId22"/>
    <p:sldId id="270" r:id="rId23"/>
    <p:sldId id="271" r:id="rId24"/>
    <p:sldId id="275" r:id="rId25"/>
    <p:sldId id="279" r:id="rId26"/>
    <p:sldId id="280" r:id="rId27"/>
    <p:sldId id="278" r:id="rId28"/>
    <p:sldId id="272" r:id="rId29"/>
    <p:sldId id="281" r:id="rId30"/>
    <p:sldId id="282" r:id="rId31"/>
    <p:sldId id="283" r:id="rId32"/>
    <p:sldId id="284" r:id="rId33"/>
    <p:sldId id="285" r:id="rId34"/>
    <p:sldId id="286" r:id="rId35"/>
    <p:sldId id="294" r:id="rId36"/>
    <p:sldId id="287" r:id="rId37"/>
    <p:sldId id="288" r:id="rId38"/>
    <p:sldId id="289" r:id="rId39"/>
    <p:sldId id="291" r:id="rId40"/>
    <p:sldId id="292" r:id="rId41"/>
    <p:sldId id="305" r:id="rId42"/>
    <p:sldId id="306" r:id="rId43"/>
    <p:sldId id="293" r:id="rId44"/>
    <p:sldId id="290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7" r:id="rId53"/>
    <p:sldId id="308" r:id="rId54"/>
    <p:sldId id="309" r:id="rId55"/>
    <p:sldId id="310" r:id="rId56"/>
    <p:sldId id="311" r:id="rId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0T08:20:44.61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16885 3006 844 0,'0'0'248'0,"0"0"-107"0,0 0-23 0,-6-3 61 0,6 3-12 0,0 0-19 16,0 0 6-16,0 0-1 0,-4-3-27 16,4 3-1-16,0 0-20 0,0 0-23 15,0 0-21-15,0 0 14 0,0 0-14 0,0 0-2 16,0 0-8-16,-3 13-5 0,3-5-36 0,0-1 31 16,0 4-2-16,-3 3-9 0,-1 3-1 15,1 1 4-15,-1 2-15 0,-3 3 7 0,1 0 6 16,-1 1-21-16,-4 4 26 0,1 1-26 0,3-1 16 15,-4 1-18-15,1 0 12 0,1 1-7 0,-1-2-13 16,2-4-13-16,-2 4 8 0,4-6-10 16,-1 1-21-16,0-3-33 0,3-3-16 0,1-2-27 15,-1-1-14-15,1-4 24 0,0 1-18 16,3-4-14-16,-3-2-55 0,-1-3-103 0,4-2-424 16,0 0 40-16,0 0 69 0</inkml:trace>
  <inkml:trace contextRef="#ctx0" brushRef="#br0" timeOffset="467.25">16838 3181 581 0,'0'-5'166'0,"0"5"-5"0,0-5-17 16,0 5 55-16,0 0-7 0,3-5-28 0,-3 5-23 15,0 0-8-15,0 0-18 0,3-3-10 0,-3 3 3 16,0 0-29-16,0 0 5 15,14 6-15-15,-14-6-7 0,11 7 2 0,-2 1 5 16,-2-4-15-16,4 4-16 0,-1-1 16 0,0 3-16 16,4-2-12-16,-4 0-8 0,3 1 13 15,1-1-11-15,-4 0 0 0,5-1 3 0,1-1-17 16,-2-3-1-16,3-2-3 0,1-1-9 0,1 0 22 16,2-4-82-16,-3 0-9 0,5-5 12 0,1-1 5 15,-3 0 8-15,3-7 2 0,-1 1 13 16,1 0-7-16,-3-3 20 0,0-1 10 0,-4 5-15 15,0 0 17-15,-3 1 19 0,-1 4 18 0,-3 1 91 16,-3 1-48-16,0-1-7 0,0 3 7 0,-3-1 3 16,2 4-24-16,-3-2 1 15,-3 5 2-15,0 0-7 0,0 0-14 0,0 0 11 16,0 0 5-16,-6 16-10 0,-1-6-5 0,3 4-5 16,-2 2-19-16,2 2 1 0,-2 4-3 0,-1 0 16 15,-1 3-14-15,2 0 1 0,2 0-11 16,-2 1 6-16,2 2-16 0,-2-3-18 0,1 0-15 15,-1 0-13-15,6 0-33 0,0-4-36 0,0 0-123 16,0-3-307-16,3 1-202 0,2-2 105 0,1-4 38 16</inkml:trace>
  <inkml:trace contextRef="#ctx0" brushRef="#br0" timeOffset="889.83">17672 3388 655 0,'0'0'133'0,"0"0"-13"0,3-4 21 0,-3 4-26 16,0 0-33-16,0 0 5 0,0 0-8 0,0 0 3 16,0 0-15-16,7-5-6 0,-7 5 16 0,0 0-26 15,10-1-5-15,-10 1-12 16,11-3 22-16,-5 3-25 0,1-4-11 0,0 2-2 15,0-3 8-15,0 2-1 0,0 1-2 0,2-4 5 0,-1-1 11 16,-1 3-26-16,-1-2 5 0,1-1 0 16,0-1-3-16,-3 4 13 0,-1-2-10 15,0 1 15-15,0-1-12 0,-2 1 27 0,-1-2 47 16,0 3-8-16,0 4-2 0,-1-9-14 0,-2 4-2 16,-3 2-12-16,2-1-9 0,-3 2-25 15,-3 1 16-15,10 1-3 0,-18 0-3 0,8 3-2 16,0-2-6-16,-1 4 1 0,1 1-3 0,-3 3 2 15,2-1-7-15,-2 2 3 0,3 1-11 16,-1 2-5-16,1-1 3 0,1 2-3 16,1 1-18-16,1-1-7 0,1 1-11 0,2 2-5 15,1-4-46-15,3 0-7 0,0-2-29 0,4 2-38 16,2-1-23-16,0-2-83 0,6-2-488 16,-2 1 67-16,3-5 69 0</inkml:trace>
  <inkml:trace contextRef="#ctx0" brushRef="#br0" timeOffset="1434.09">18048 3413 691 0,'3'-2'194'0,"-3"2"6"16,3-2-13-16,-3 2-21 0,0 0-38 16,0 0 61-16,0 0-43 0,1-7-7 0,-1 7-17 0,0 0 4 15,0 0-21-15,0 0-10 16,0 0-14-16,6 15-22 0,-6-7 10 0,-3-2-15 15,3 1-15-15,0 5-9 0,-3-3-7 0,2 0-12 16,1 1-9-16,-3-2-38 0,3-1-12 0,-3 1-1 16,3-3 21-16,3 2 7 0,-3-7 9 15,3 4-1-15,-3-4-13 0,0 0 13 0,0 0 8 16,18-11-10-16,-11 5 15 0,2-2 10 0,-1 0 11 16,-1 0-9-16,2-1 19 0,-2 2-8 0,1-1 3 15,-1 1-6-15,2 0 11 0,-5 3-18 16,6-3-8-16,-6 5 10 0,-1-2 6 0,4 1-1 15,-1 2-4-15,-6 1 17 0,11 0-5 16,-11 0-5-16,10 3 5 0,-3 2-10 0,-4-2 8 16,1 3-11-16,-1-1-2 0,4 2 2 15,-3-1 1-15,-1 2-11 0,0-1-5 0,1 1-3 16,-1-5-12-16,0 3-3 0,1-1-5 0,0-1 0 16,3-1-3-16,-4 1 18 0,4-4-15 15,-7 0 8-15,17-4 10 0,-7 3 0 0,0-2-8 16,1-1 8-16,-1 0 10 0,3-2 3 0,-2-1-6 15,-1 3 14-15,0 0 7 0,1 0-8 0,-1-2 16 16,-4 4 15-16,2-3-13 0,-2 4-2 16,1-2-3-16,-4 0-10 0,-3 3-10 0,10-3 17 15,-10 3-17-15,8-1 10 0,-8 1 0 16,0 0-5-16,10 3 2 0,-4 1-7 0,-3-1 7 16,-2 2 0-16,2-1-5 0,1 5 3 15,-1-2-8-15,-2 2 6 0,2 4-32 0,0-2-35 16,-3 0-49-16,0 2-141 0,3 3-578 0,-2 1 105 15,2-2 45-15,0-5 47 0</inkml:trace>
  <inkml:trace contextRef="#ctx0" brushRef="#br0" timeOffset="2837.06">18783 3488 588 0,'0'0'289'0,"3"-4"24"0,-3 4-91 0,0-8 6 0,0 8-28 0,0-5-13 16,0 5-11-16,0 0-35 0,-3-8-13 0,3 8-13 16,0 0-5-16,0 0-7 0,0 0-24 0,0 0-5 15,-27 12-7-15,17-8 2 0,2 5-13 16,1-4 1-16,0 5-19 0,-2-2-20 0,1-1 2 16,2 1-2-16,2 0 5 0,-2-3-30 0,5 1 7 15,-5 0-3-15,6-1-7 0,0 0 0 0,0-5 7 16,0 7-5-16,3 0-9 15,1-6 17-15,-4-1 5 0,13 1-23 0,-13-1 2 16,17-2 22-16,-4-3 1 0,-2 2-2 0,-1-5 3 16,3 2-11-16,-2-1 1 0,0 0 4 0,-2 2 6 15,-1-2 2-15,2 0 6 0,-3 0-1 16,-1-3-7-16,2 3-1 0,-5-1-7 0,0 4 8 16,-2-5 2-16,2 2-2 0,-3 2 12 0,0-2-12 15,0 7-16-15,-4-11 21 0,1 5-5 0,0 2-21 16,-5-3 16-16,2 4 7 0,-1-1-7 15,0 0 4-15,1 1-4 0,-2 0 4 0,2 1-12 16,2-1-23-16,4 3-8 0,-6-5-17 16,6 5 19-16,-4-5 4 0,4 5-9 0,0-4 8 0,0 4 1 15,4-8-1-15,2 2 16 16,1-1-26-16,0 3 23 0,3-3 0 0,-3 0-5 16,3 0 13-16,-2-1 15 0,1 1 8 0,-2-3 4 15,-1 3 9-15,-2 2 10 0,3-4 5 0,-3 1-8 16,-1 1 21-16,0 0 0 0,-2 0-19 15,-1-1 9-15,0 4-1 0,-1-4-14 0,-2 1-11 16,-3 1-1-16,2-1 9 0,-7 2-3 0,1 0-5 16,0 3-8-16,-4 0 1 0,-2-1-9 0,2 3 8 15,-3 0-2-15,3 3 10 0,0-1-21 16,-3 0 14-16,0 4-19 0,3 1 16 16,-2 1-1-16,5 0-12 0,-2 1-8 0,6-1 3 15,2 0-23-15,-1 1 15 0,3-1 8 0,3 0-8 16,0-2 8-16,3 1 2 0,0-3 18 15,5 4-28-15,-1-6 10 0,3 0 3 0,4 0-7 16,2 1 4-16,-1-6-2 0,4 1 12 0,2 1-9 16,0-2-4-16,-4-1 6 0,6 0 5 0,-6 0 3 15,1 1 22-15,2-1-9 0,-9 1-4 16,2 1 9-16,1 1 7 0,-4-3-5 0,-3 3 5 16,3 0 3-16,-3-1-10 0,-1-1 9 0,-6 3-9 15,12-1-16-15,-12 1 8 0,9 0-21 0,-9 0 21 16,7 4-8-16,-7-4 20 15,7 4-22-15,-4 1-6 0,1 3 1 0,-4-4 4 16,4 2-25-16,-4 1 11 0,3 1 1 0,3-4-12 16,-5 4-20-16,2 0 4 0,3-2-19 0,-2 1-1 15,3-3 18-15,0 1 2 0,0-2 6 16,2 2-13-16,-1-5 13 0,2 1-16 0,0-2 31 16,1-2-10-16,-1 0-5 0,0 0 15 0,1-1 13 15,-1 0 20-15,0 0-5 0,0 0 18 0,-3-1-7 16,-3 2 33-16,2 2-6 0,1-4-12 15,-3 2-8-15,-4 3 0 0,7-4 11 0,-7 4-19 16,6-3-9-16,-6 3-1 0,0 0 8 16,7-1-5-16,-7 1-6 0,0 0 16 0,0 0-15 15,6 8-6-15,-2-4 16 0,-3 1-2 16,2 0-21-16,0-1 0 0,-3 0-19 0,3 2 12 16,1-1 4-16,-1-2-2 0,1 3-11 0,2-4 14 15,5 1-11-15,-4 0-10 0,3-3-16 0,4 0 8 16,-1-3-20-16,1 2-18 0,0-3 17 15,3-3-7-15,-4 0 0 0,1-3 11 0,-3 0-1 16,2-2-5-16,-2-1 28 0,-1 1-5 0,-1-1-7 16,-1-1 22-16,-1 4 21 0,-4-2 3 0,0 1 33 15,-3 3 5-15,3-1-13 0,-2 1 5 16,-1 1 0-16,-1 3-9 0,1 4-1 16,-3-7-6-16,3 7 1 0,0 0-2 0,0 0 17 0,-13 15-2 15,6-4-1-15,3 4-4 0,1 4-8 16,-4 5 10-16,4 3 5 0,0 6-4 15,-1 5-24-15,-3-2 7 0,3 15 9 0,-2-1 7 16,2 2 0-16,1-8-5 0,0-6-10 0,0-1-8 16,2 1 8-16,1-1 0 0,-4-3 2 0,4-5-10 15,-3 0 3-15,3-4 2 0,-3 1 11 16,-1-2 4-16,1-3-48 0,-1 0 28 0,-5-2 0 16,-2 3-7-16,-2-5-21 0,-2 0 13 0,2-5-31 15,-8 2-3-15,2-3 3 0,1-3-13 0,-3-2 16 16,5-3 15-16,-2 0 0 0,-2-3 33 15,2-5-17-15,-2 3 14 0,3-7 11 16,3 1 3-16,-2 0 4 0,5-6 21 0,4 0-5 16,0-1-10-16,4-5 10 0,3 2-15 0,3 0 14 15,4-4-24-15,4 1 7 0,2-3 5 0,5 2-10 16,-2 1-8-16,2 5 3 0,2-2 7 16,1 2 1-16,-1 1-16 0,0 5 8 0,-2-2-18 15,3 0 0-15,-5 4 7 0,2 1 8 0,-5 0-2 16,1 3-23-16,-4 0-24 0,-3 0 14 15,2 1-19-15,-4 2 3 0,-5 1 11 0,0 0-45 16,6 4-114-16,-6-4-666 0,-10 8 74 0,6-5 103 16,-6 3 64-16</inkml:trace>
  <inkml:trace contextRef="#ctx0" brushRef="#br0" timeOffset="5977.57">22977 3238 517 0,'3'-4'133'0,"-3"4"-3"0,4-5 14 0,-4 5-27 16,0 0 19-16,0-4 41 0,0 4-14 15,0 0-6-15,0-6-19 0,0 6-8 0,0 0-2 16,3-6-13-16,-3 6-20 0,0 0 5 0,0 0-18 16,0 0-13-16,0 0 0 0,0 0-5 15,0 0 3-15,0 0-16 0,0 0-8 16,8 13 3-16,-8-5-12 0,3 0-1 0,0 1-2 16,-3 3-3-16,4 0 13 0,-4 5-13 0,3 0-72 15,0 0-12-15,0 3 13 0,-2 1-1 0,-1 0 19 16,0 0-9-16,0-3-4 0,3 5 15 15,-3-3-26-15,4-2-15 0,-4-2-20 0,3 1-16 16,-2-3-46-16,-1-3-36 0,3 3-17 0,-3-4-80 16,3-2-438-16,0 0 82 0</inkml:trace>
  <inkml:trace contextRef="#ctx0" brushRef="#br0" timeOffset="6416.17">23053 3121 706 0,'0'-5'230'0,"0"-1"29"0,0 0-49 16,0 6 0-16,0-8-108 0,0 8 0 0,0-7-2 15,0 7-18-15,3-6-5 0,-3 2 15 0,0 4-41 16,10-3 6-16,-3 2 4 0,4 1-15 15,-1 0 3-15,3 0-24 0,4 1 21 16,0 2-10-16,7 4-20 0,0 1 7 0,0 1-8 16,4 2 16-16,2 2-13 0,-2 2 12 0,-1 1-12 15,3-3 16-15,-5 4-14 0,-1-2-2 16,-4-1-8-16,-3 3 0 0,-3-5-12 0,-1 5 17 16,-6-4-7-16,1 3-6 0,-8-2 1 0,-5 1-11 15,-1 6-12-15,-4-4-11 0,-5 1 11 16,-4 1-3-16,-2 2-3 0,-3-2 8 0,-4-3-5 15,2 0-18-15,-2-3 13 0,-2-1 0 0,6-2 15 16,2-2-13-16,-2-2 16 0,5-2 5 0,1 1 10 16,5-2 8-16,-1 2-13 0,4-5 0 15,3 0-8-15,7 0-2 0,-14-3-8 16,14 3 5-16,-3-5-2 0,3 5 5 0,0 0 0 16,14-9-3-16,-5 5-36 0,-2 0-53 0,4-2-62 15,-1-1-90-15,3 4-447 0,2-1 41 16</inkml:trace>
  <inkml:trace contextRef="#ctx0" brushRef="#br0" timeOffset="6683.61">23692 3313 813 0,'0'0'264'0,"3"-4"-5"0,-3 4-16 0,0 0-49 0,7-5-17 0,-7 5-16 0,0 0-15 0,0 0-15 16,0 0-26-16,4 10 10 0,-1-3-5 0,-3-1-18 15,0 2-2-15,0 1-11 0,3-1-20 16,-3 1 18-16,0 1-29 0,0 3 1 0,0-2 7 16,0 3-12-16,0-5-21 0,0 2 5 0,0 2-26 15,0-3-17-15,0 1-54 0,0-3-56 16,3-1-83-16,-6 0-107 0,6-4-476 15,-2-2 77-15,-1-1 56 0</inkml:trace>
  <inkml:trace contextRef="#ctx0" brushRef="#br0" timeOffset="6828.3">23955 3002 455 0,'0'0'184'0,"0"0"-50"0,0 0-22 16,5 19-38-16,-7-7-76 0,-1 5-29 0,0-1 11 16,-5 6-111-16,1 3-199 0</inkml:trace>
  <inkml:trace contextRef="#ctx0" brushRef="#br0" timeOffset="7345.39">23879 3467 463 0,'0'0'312'0,"0"0"-151"15,0 0-10-15,0 0 21 0,0 4 2 0,0-4-38 16,0 0-21-16,0 0-3 0,0 0-19 0,3 6-4 16,-3-6 47-16,0 0-1 0,0 0 11 0,0 0-20 15,0 0-11-15,0 0-15 0,0 0-16 16,15-13 3-16,-8 8 3 0,5-3-21 0,-1-1 5 16,0-2 0-16,9-3-25 0,-6-1-3 15,7-2-5-15,-1-1-8 0,-3-3 1 0,2 6 7 16,-4-2-3-16,-1 3-12 0,1-1 4 15,-6 5 1-15,4-2-21 0,-3 1-10 0,-6 3 11 16,5 0-9-16,-4 1-20 0,-2-1 21 0,1 4-6 16,-1 0 8-16,-3 4-7 0,0-4-6 0,0 4 11 15,0 0-8-15,-13-5-1 0,13 5 1 16,0 0 0-16,-18 7-5 0,11-4-3 0,-2 2 8 16,5 1-5-16,-3-3-13 0,3 3 5 0,-2-2-13 15,3 2 26-15,2 0 0 0,-2-3-8 0,3 3 0 16,0-6 11-16,0 10-1 15,3-4-10-15,1-2 1 0,2 5 9 0,1-5 0 16,1 4 14-16,2-2-11 0,0 1 5 0,4 0 2 16,-4-1-1-16,1 2-9 0,2-3 8 0,-3 2-7 15,0-2 2-15,-3 3 7 0,3-4-7 16,-3 0 10-16,0 4-2 0,-3-5-5 0,2 3 2 16,-3-2-5-16,-2 3 10 0,2 0-7 0,-3 0 4 15,-4 1-2-15,-2 0 8 0,2 1-10 0,-6 0-19 16,-3 0 1-16,3 2-21 0,-1-3 8 15,-2-1-5-15,3 1-13 0,-1-2-23 16,1-2-52-16,3 2-147 0,-7-4-162 0,10 3-346 16,-2-5 77-16,6 0 54 0</inkml:trace>
  <inkml:trace contextRef="#ctx0" brushRef="#br0" timeOffset="7596.3">24450 3158 906 0,'0'-5'222'0,"0"5"-35"0,0 0-5 0,1-7-26 0,-1 7-10 0,0 0-15 0,0 0-16 16,0 0 5-16,0 0-36 0,0 0 6 16,0 0-16-16,13 17 6 0,-10-9-16 15,2 5 2-15,-2-2-20 0,0 4-2 0,1 1 15 16,-1 2-3-16,0 1-2 0,3 2-21 0,-5-2-20 15,6 4 0-15,-4 1-11 0,-2-3-17 16,2 0-13-16,0 0-39 0,0-3-63 0,-2 1-65 16,2-6-104-16,-3 3-459 0,6-3 67 0,-2-4 89 15</inkml:trace>
  <inkml:trace contextRef="#ctx0" brushRef="#br0" timeOffset="7976.12">24833 3178 778 0,'0'-7'233'15,"0"7"-3"-15,3-5-46 0,-3 5-10 0,0 0-33 16,0-6-13-16,0 6-33 0,0 0-16 0,0 0 8 16,0 0-23-16,0 0 0 0,-19 15-10 0,7-6-52 15,0-1 1-15,-2 2-16 0,-3 2-41 16,3 2 14-16,-6 0-4 0,2 0-35 0,2-1 27 15,1 2-22-15,2-7 3 0,3 1 1 0,-1 0 1 16,1-2 23-16,4 1 51 0,-2-4 6 16,5 1 35-16,-1-1 23 0,1 0-8 0,3-4 3 15,-3 4 18-15,3-4-13 0,0 0 3 16,6 6 7-16,-6-6-20 0,7 2 8 0,-7-2-19 16,8 5 9-16,-2-5-9 0,-6 0 1 15,10 4-13-15,-3-3 7 0,1 2-7 0,1 0 2 16,-2 2-17-16,4-3 2 0,-4 5 13 0,3-3-13 15,-4 3-10-15,5-1-3 0,-1 2-2 0,0 0-6 16,-2 1-40-16,1 1-19 0,1 0-65 16,-6 3-70-16,-1-2-167 0,5 3-406 0,2-5 110 15,-4 0 30-15</inkml:trace>
  <inkml:trace contextRef="#ctx0" brushRef="#br0" timeOffset="8087.14">25032 3453 432 0,'3'-7'-84'0</inkml:trace>
  <inkml:trace contextRef="#ctx0" brushRef="#br0" timeOffset="12347.13">22642 2906 253 0,'0'-6'66'0,"0"6"4"0,0 0 4 0,0 0 5 0,0 0 67 0,0-5-3 0,0 5-7 16,0 0 0-16,0 0-36 0,0 0 5 0,0 0-13 16,0 0-13-16,0 0 0 0,0 0-17 0,0 0 9 15,0-7-27-15,0 7 7 0,0 0-18 0,0 0 14 16,7-2-4-16,-7 2-17 0,0 0 7 15,17 0-8-15,-10 0-4 0,7-1-1 0,-1 1-12 16,5-2 0-16,2 2 20 0,4 0-8 0,0 0-14 16,7-2 4-16,3 4 3 0,0-2 2 15,7-2-10-15,0 4 16 0,0-2-11 0,4 0-3 16,-1 2 4-16,7-4-4 0,-6 2 1 16,22 0-3-16,-5 0-2 0,-7-2 15 0,-6 4-31 0,15-2 15 15,1-2-4-15,-10 0 15 0,-8 4-8 16,18-2 10-16,0 2-10 0,-10-2 8 15,7 2-3-15,-1-1-5 0,-6 1-17 0,6-1 19 16,-9 1-14-16,-5-1 2 0,1 1 10 0,-3-1-8 16,3 0 1-16,-1-1-4 0,1 0 17 15,0 0-14-15,0 0 11 0,14-2 5 0,-8 0 12 16,-9 1-25-16,3-2 10 0,-4 3 8 0,1-2-20 16,-1-1 7-16,0 1 5 0,-2-1-12 15,1 0 4-15,-9 3 6 0,-2-4-6 0,-2 3 6 16,-4 0 2-16,-4-1 8 0,-1 1-2 0,-7-1 40 15,-1 1-2-15,-2 1-19 0,-1 0-24 16,-4 0-45-16,-6 0-55 0,0 0-67 16,0 0-54-16,0 0-530 0,0 0 100 0,0 0 18 15</inkml:trace>
  <inkml:trace contextRef="#ctx0" brushRef="#br0" timeOffset="14224.29">22663 2906 578 0,'-7'-5'164'0,"7"5"-16"0,-3-5 37 0,3 5-29 0,0 0-21 16,0 0-9-16,-4-4-19 0,4 4 3 0,0 0-20 15,0 0-8-15,0 0-10 0,0 0-14 0,-4-4-12 16,4 4-7-16,0 0 4 0,0 0-12 0,0 0 13 16,0 0-6-16,0 0-10 0,3 20-5 15,-2-15 0-15,-1 3-18 0,0 4 16 0,0-1 4 16,4 1-4-16,-4 3-19 0,0 2 1 0,0 3 12 16,0-1 3-16,-4 4-10 0,4-2 7 15,0 4-12-15,0 4 7 0,-1-4-2 16,2 2 2-16,-2 2-2 0,-2 0 2 0,0 3-28 15,3 1 23-15,-3 2 0 0,2 0-5 0,0 1 8 16,1 0-5-16,-2-2-3 0,2-1 10 16,0 0-31-16,0-4 21 0,-3 2 0 0,3 1 8 15,0 1-11-15,0-4 14 0,0 1-9 0,0 0 3 16,0 0-7-16,0 1 9 0,3-2-14 0,-6 1 12 16,3-2-3-16,0 2 1 0,-3-3 2 15,3 3 0-15,0-4-12 0,0-1 14 0,0-1-12 16,0-5 8-16,-3-1-24 0,3 0 29 0,0-2 2 15,0-2-10-15,0-2 10 0,0 0-17 16,0-1-4-16,0-1 19 0,0 0 5 16,0 0 5-16,0-5-13 0,0 2 18 0,0 0 0 15,0 0 5-15,0-7-7 0,0 8 4 0,0-5 14 16,3 3 7-16,-3-6-13 0,0 7-5 16,0-7 8-16,3 5-8 0,-3-1-7 0,0-4-1 15,0 0 6-15,3 6-8 0,-3-6 20 0,0 0-20 16,4 3-5-16,-4-3 2 0,10 0-5 0,-10 0 16 15,14-3-3-15,-1 1-18 0,1 1 10 16,-1 1-12-16,2-2-3 0,1 1 8 16,5 1 10-16,3-4-18 0,4 3 0 0,3-1 15 15,3 2-12-15,0-1-1 0,6 0 8 0,1-4-7 16,4 4 12-16,-1 0-15 0,4 1 8 16,17 0-13-16,3-3-11 0,-3 1 6 0,0 1 8 15,4-2 4-15,-4-1 1 0,-3 4-6 0,3-3 3 16,-11 3 0-16,8-1-10 0,-8 0 7 15,-6 1-7-15,-4-3 0 0,6 1 5 0,10 1-5 16,-8 0-8-16,-8 1 7 0,1-5 9 0,-1 4-31 16,-1 1 27-16,2-2-1 0,-4 1-1 0,0 1 8 15,1-4-15-15,2 3 12 0,0-2-10 16,-3 2 13-16,-3-4 3 0,5 3-6 16,-7-1 3-16,4 0 8 0,-5 0-8 0,-2-1-5 0,-2 3 5 15,-3-2 0-15,-4 2-8 0,3-4 3 16,-3 5 18-16,-4-1-18 0,1 0 0 15,0 1 5-15,-4-5-3 0,4 4-2 0,-5 1 0 16,1-2 2-16,-3 1 3 0,-3 1 8 0,2 0-8 16,1-4 18-16,-7 4 13 0,3 0 17 15,-10 0-40-15,17 0 33 0,-10 0 0 0,-7 0-3 16,7-1 11-16,-7 1-8 0,10-3 0 0,-10 3 7 16,0 0 11-16,10 0 8 0,-10 0-34 0,7-4 3 15,-7 4-5-15,6-2 7 16,-6 2-25-16,4-2 2 0,-4 2 21 0,4-6-15 0,-4 6-6 15,4-7 13-15,-1 3-20 0,0-4-1 16,-3 0 11-16,3-1-5 0,0-4 3 0,-2 1-9 16,2 1 16-16,-3-4-23 0,3-5 0 15,1 2 21-15,-4-1-3 0,7-5-18 0,-4 0 0 16,1-2 10-16,-1-6-13 0,1-1 6 0,2-2 5 16,5-14-34-16,-5 9 21 0,-2 5 7 0,3-1-9 15,-4-1 2-15,4 2 2 0,-6-1 21 16,2 3-15-16,0-1-1 0,-3-3 3 0,0 9 13 15,0-1-18-15,0 0 3 0,0 2-21 0,-3-2 18 16,3 4 20-16,-3 0 3 0,2 0-28 16,-3 4 15-16,4-3-10 0,-3 4-5 0,3 0 16 15,-3 1-14-15,2 2 0 0,-2-2-2 0,3 2 13 16,-3 4-3-16,3-2-20 0,0 4 22 16,-3-4 9-16,3 5-16 0,0-2 2 15,-1 1-20-15,1 3 21 0,0-1-11 0,0 0 8 16,0 2-7-16,-3 1 1 0,3-1-4 0,0 1 13 15,0 1-6-15,0-2 8 0,0 7-2 0,-3-10 5 16,3 7-1-16,0 3-4 0,0-11 12 16,0 11-22-16,-3-6 9 0,3 6-2 0,3-7-2 15,-3 7 4-15,-3-7-7 0,3 7 5 0,-1-6-77 16,1 6 6-16,-1-5 17 0,1 5-18 16,0 0 18-16,-3-7 18 0,3 7 11 15,0 0-24-15,-3-5 21 0,3 5 0 0,0 0-5 16,0 0 2-16,0 0 23 0,0-5-10 0,0 5 16 15,0 0-11-15,0 0-18 0,-3-5 13 16,3 5 16-16,0 0-14 0,0 0 1 0,0 0-16 16,0 0-63-16,0 0-39 0,0 0-62 0,0 0-143 15,-17 8-453-15,6-2 44 0,-2-4 143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28T11:20:45.3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12424 2386 877 0,'0'0'300'16,"0"0"-39"-16,0 0-18 0,0 0-23 0,0 0-30 16,0 0-14-16,0 0-7 0,0 17-20 0,0-6-16 15,0 2-5-15,-3 1-16 0,3 3-30 16,0 0 8-16,-1 3-3 0,1-1-13 0,0 3-7 16,-3 2-13-16,3 1 10 0,-3 0-11 0,3 1-22 15,-3 1 2-15,3-2 6 16,-3 3-6-16,3-2-15 0,-1 1 7 0,1 0-9 0,0-2-1 15,1 0 11-15,2-2-11 0,-3-4 3 0,3 1 8 16,0-3-14-16,1-3-1 0,-1 1-11 16,4-2 5-16,-3-3-3 0,3-1 4 15,3-3-4-15,3-3-4 0,-3-2 4 0,5-2 3 16,1-2-2-16,-1-3-1 0,4-3 1 0,2-2-6 16,-4-2-73-16,3-1 6 0,1-4 4 15,-4 5 20-15,4-3-11 0,-4 2 6 0,-3 0 15 16,3 1 13-16,-7 1 8 0,3 1 10 0,-5 4 2 15,2-1-4-15,-4 1 2 0,1 1 7 0,1 1-7 16,-2-1 2-16,-2 5 11 0,2-2 7 16,-6 3-22-16,0 0 25 0,0 0-26 15,15 7 13-15,-9 1-5 0,-3 0-2 0,1 4 9 16,-1-1-25-16,3 2 11 0,-2 1 17 16,4-1-5-16,1 1 0 0,-2 1-2 0,4-2-1 15,-4-1 6-15,6-1 2 0,1-1-2 0,2 0-8 16,-1-2 5-16,8-2 8 0,-2-1-8 0,6-5 0 15,4-4 10-15,3-1-9 0,3-3-9 16,12-8 0-16,-5-1-2 0,-2-5 16 0,-2 0 6 16,-6-5-27-16,0-4 10 0,-6-1 0 0,-1-3 18 15,-6-2-18-15,-1-6 5 0,-6 0-20 16,-7 2 28-16,-1 9-6 0,-6 1-7 0,-3-3 16 16,-4 2 7-16,-4 2-18 0,-2 0 3 15,-7 4-8-15,0 2 0 0,-4 4 2 0,-1 0 3 16,-2 5 5-16,-1 3-4 0,5 3-12 15,2 5 55-15,0 2 10 0,-1 2-3 0,4 2-38 16,0 4-5-16,2 4 5 0,1 3-28 0,2 2 2 16,3 3-20-16,3-2-26 0,4-1-33 0,6 2-38 15,4-4-11-15,3 2-133 0,3-1-17 16,2-4 47-16,6-3-27 0,2-1 31 0,1-2 22 16,-3-3 14-16,6-1 45 0,-4-1-38 0,1-5 95 15,1 2 92-15,-1-3 18 0,-7 0 30 16,3-2 41-16,-2-2 50 0,-5-1 1 0,0 4 3 15,1-4 11-15,-4-1 58 0,0 1-7 0,1 0 15 16,-4 2-31-16,-1 2-10 0,1 0-20 16,-2 1-21-16,1-1 0 0,-2 1-23 15,-1 4-20-15,3-2-8 0,-3 1-6 0,-3 4 9 16,0 0-13-16,0 0-26 0,11 12 10 0,-10-2 3 16,2 6-18-16,0 5-8 0,-3 4 3 0,3 3 7 15,-3 8-14-15,0 1 1 0,0 1 1 16,0-1-23-16,-3 0-6 0,3 0 3 0,-3-2-17 15,3-5 14-15,0 0-4 0,0-3-14 0,3-2 1 16,-3-4 5-16,3-2 15 0,-3-3-26 16,1-3 3-16,2-1 16 0,3-3-1 15,-1-6-7-15,1-2 0 0,-6-1-3 0,17-4 8 0,-3-2 7 16,-4-3-2-16,7-1 0 0,-7-2 6 16,4 0 11-16,0 0-6 0,-1 2-1 15,-2 1 23-15,-1-1-23 0,0 2 13 0,-2 2-7 16,1-1-3-16,-5 3-6 0,2 0-2 0,-2 0 1 15,-1 2-4-15,-3 2-2 0,0 0 10 16,0 0-2-16,17 6-3 0,-13 1 5 0,-1 0-15 16,1 2 8-16,2 1-70 0,1 3-4 0,-3 1-1 15,3 1 3-15,3 2 18 0,1-1-26 0,2 3-18 16,1-2-12-16,2-4-101 0,2 2-50 16,2-4 7-16,1 1-49 0,9-5-506 0,-2-2 92 15,3-4 69-15</inkml:trace>
  <inkml:trace contextRef="#ctx0" brushRef="#br0" timeOffset="622.04">14366 2801 854 0,'-1'-9'297'0,"-2"0"0"0,0 3-18 0,0 0-25 15,-4-1-37-15,1 1-4 0,-2 1-8 16,1 0-34-16,-3 2-17 0,-4 2-11 0,1 1-18 16,-1 0-9-16,-6 2-14 0,2 3-7 0,-1 0-13 15,1 2-3-15,1 1-15 0,-4 4-8 16,4 0-12-16,1-1-11 0,4 0-7 15,-1 1-8-15,7-2 17 0,-1 2-17 0,0-2-2 0,6-1-9 16,1-1-2-16,1-1 3 0,6-1 13 16,0-2-27-16,3 1 1 0,4-5 3 15,2 0 9-15,-2 0-12 0,3-4 5 0,1 0-2 16,-2 0-3-16,-1-1 7 0,1-1 21 0,1 4-2 16,-7-4 2-16,4 1 20 0,-4 4-12 15,-3-2 13-15,0-1-11 0,1 2-15 0,-2 0 0 16,1 0 17-16,-7 2-17 0,9-4 11 0,-9 4-17 15,8-1 1-15,-8 1-3 0,0 0 8 16,0 0-2-16,13 5-16 0,-13-5 2 0,1 8 3 16,2-3 13-16,0 1-13 0,0 0 0 0,1 2-7 15,0-3-1-15,2 1-4 0,-2 0 12 16,2-2-15-16,1 2 20 0,1-3-5 16,2-2 0-16,0-2 10 0,4-1-15 0,-1-5-5 15,4-1 5-15,0-5 0 0,1-1-5 0,1-9-3 16,2-2 8-16,3-13 11 0,1-6-6 15,-6-4-5-15,2-4-5 0,-3-1 15 0,-5 0 8 16,0-1-13-16,-2 4 0 0,-1 4 10 0,-6 7 6 16,2 8-88-16,-6 6 19 0,0 3 27 0,0 2-9 15,0 3-6-15,0 1 51 0,0 3-2 16,-3 1 5-16,0 5 0 0,2 1-3 16,-2 2-2-16,3 4-11 0,-13 12 6 0,5 1-10 0,-2 8-1 15,0 12 18-15,-7 13 8 0,4 8-7 16,2 0-9-16,-2 3 11 0,3-4-15 15,-1 2 7-15,4-3-20 0,0-3 5 0,4-9-8 16,0-6 0-16,0-7 3 0,3 2 2 0,3-3 8 16,-3-1-7-16,0-5-1 0,3 0 0 0,0-3 8 15,-2 0 8-15,5-4-18 0,-2 1 5 16,2-3-11-16,2-4 9 0,-2-2-14 0,4-3-5 16,1-1-4-16,-1-3-32 0,0 1-48 0,4-8-64 15,-1-3-151-15,-3 2-594 0,4-6 74 16,-3-1 131-16,-1-3 16 0</inkml:trace>
  <inkml:trace contextRef="#ctx0" brushRef="#br0" timeOffset="844.87">14390 2627 773 0,'0'0'238'15,"0"0"-16"-15,-7 2 9 0,7-2-37 0,0 0-7 16,0 0-10-16,18 6-29 0,-8-3-5 0,3-2-9 15,4 2-6-15,4-1-16 0,3-2-7 16,10-2-28-16,10 1 0 0,18-2-8 0,0 0-31 16,5-3-43-16,-1 4-13 0,2-4-153 0,-7 1-167 15,8 2-430-15,-4-2 41 16,0-1 84-16</inkml:trace>
  <inkml:trace contextRef="#ctx0" brushRef="#br0" timeOffset="1557.46">16527 2796 911 0,'0'0'243'16,"0"0"-13"-16,0 0-20 0,0 0-8 0,-8 2-17 16,8-2-21-16,0 0-8 0,0 0-31 15,0 0-15-15,0 0-13 0,8-15 8 0,-2 8-23 16,1 0-10-16,3-4 7 0,1-1-4 15,-1-3-19-15,4 0-10 0,-1-3-15 0,1 1 10 16,0-1-3-16,2-4 8 0,-2 2-15 0,-3 1 2 16,3 0 3-16,-7 2-28 0,5-1 27 15,-4 5-9-15,-4-1-11 0,2 3 6 0,-3 1 4 16,1-1 16-16,-1 5-28 0,-3-2-5 0,0 3 12 16,0 5-7-16,-6-6-3 0,6 6-10 15,0 0 23-15,-18 12-28 0,8-2 10 0,0 2 1 16,2 3-9-16,-2 1 13 0,0 3-17 0,1 2 1 15,1-1 14-15,2 2-8 0,2-4 8 16,1-1-13-16,0 3 5 0,3-3 2 16,3-4-12-16,0 2 13 0,1-1-9 0,5-3-4 0,2-2 10 15,2-3-8-15,2-1 26 0,-2-3-23 16,5 0 21-16,1-4 2 0,2-3-21 16,3 0 8-16,-1-2 3 0,-2-3-16 0,0 0 11 15,-4-3 2-15,3 0-5 0,-5 1 7 0,1-2 4 16,-6 3-4-16,1-2-1 0,-1 1-6 0,-6 0 5 15,2 2-3-15,-3 0 1 0,1 3 4 16,-3-1-4-16,-1 1 0 0,3 1-1 0,-3 2-7 16,0 4 2-16,0 0 6 0,0 0 0 0,0 0-6 15,0 0 8-15,0 0-13 0,-4 16 19 16,4-7-9-16,0 1-9 0,1 3 12 16,2-1 0-16,3 3-8 0,-2-1 1 0,2-1-1 15,1 2 3-15,1 0-2 0,1-2 19 0,-2 2-32 16,-3-3 5-16,6 0 20 0,-6-2-20 15,2 0 12-15,-2 0-7 0,-4-1 3 0,0 0-1 16,-3 1-17-16,-1 0-37 0,-9 2-68 0,-5 0-52 16,-2-1-81-16,-1-1-177 0,-6-1-387 0,-7-1 80 15,7-3 130-15</inkml:trace>
  <inkml:trace contextRef="#ctx0" brushRef="#br0" timeOffset="1750.56">16540 2263 867 0,'0'-7'231'0,"0"7"-19"0,0 0-69 16,0 0-30-16,0 0-67 0,0 0-128 0,0 0-547 15,0 0-14-15</inkml:trace>
  <inkml:trace contextRef="#ctx0" brushRef="#br0" timeOffset="2372.87">18991 2238 890 0,'-7'-3'341'0,"7"3"-47"15,0 0-25-15,-7-2-34 0,7 2-17 0,0 0-26 16,-3-5-23-16,3 5-10 0,10-8 12 0,-2 1-43 16,2 0-13-16,3-4-76 0,7-1-9 0,-2-1 4 15,2-2-17-15,1-2-4 0,0-1-2 16,2-2 19-16,-2-2-9 0,-1 2 2 0,0-5 13 15,-2 2-21-15,0-2-7 0,-2 0 7 0,1-2-2 16,-7 2 2-16,0-3 3 0,1 3-15 16,-7 1 7-16,-4 4-5 0,3 0 5 15,-6 0-15-15,-1 2 3 0,1 1-4 0,-2 2 4 16,-4 2-6-16,-1 1 3 0,-1 4 5 0,1 3-15 16,0 4 12-16,-4 4 3 0,-3 3 0 15,-4 6 0-15,0 8 8 0,-9 12-6 0,3 5 11 16,0 7 3-16,-7 12-14 0,6 10-10 0,1 1 3 15,0 4 5-15,2 4 13 0,1 4-26 0,4-1 21 16,3-3 10-16,3-3 10 0,0-14-18 16,4-2-5-16,1-1-20 0,1-3 15 0,1-2 0 15,1-8-2-15,2-5 17 0,1-1-10 0,-5-1-5 16,5-2 0-16,0 1 8 0,-1-8-13 16,-2 1-11-16,3-2-22 0,-4-3-11 15,-1-2-40-15,2-3-62 0,-1-4-157 0,-3-1-539 16,-1-2 77-16,-2-4 89 0,-1-2 54 0</inkml:trace>
  <inkml:trace contextRef="#ctx0" brushRef="#br0" timeOffset="3246.52">18342 2838 998 0,'0'0'286'0,"4"-7"-35"0,2 3-25 16,4 0-1-16,7 0-41 0,8-2-10 0,5 1-7 15,8-3-22-15,17-3-19 0,6 1-13 0,-3 1-11 16,8-1 8-16,-2 1-38 0,1 2 7 0,-3 1 11 16,-1-3-34-16,-10 5 8 0,-9 0 0 15,1 2-18-15,-5-1-8 0,-3 1-7 0,-4 1-3 16,-8 1-12-16,1 0 9 0,-3 0-7 0,-2 0-3 16,-4 0 3-16,-2 3-7 0,-2 0 1 15,-4-1 9-15,-1 4-6 0,-6 0-2 0,0 0-3 16,-3 1 11-16,-4 3-11 0,-4 0-2 15,1 2-3-15,-3-1-5 0,-1 2 7 0,1-2-7 16,2 1-2-16,1 1 4 0,-3-3-7 16,5 0 3-16,-2 2-3 0,4-3 2 0,2 0 16 15,4-1-11-15,-3 2-2 0,6-3 11 0,1-1 4 16,5-4-7-16,3 3 5 0,4-3-6 16,5-1 3-16,-1-2 3 0,10-1-5 0,-2-3-11 15,2 0 11-15,-2-1-5 0,0-1 4 0,-1-1-4 16,-3-1 2-16,0 0-2 0,-4-1-9 0,-2 1 22 15,-2 1-19-15,-2-3 13 0,-4 1 11 16,-3 1-1-16,1 0-7 0,-5 0-5 0,0-1 0 16,-3 3-3-16,0-2-3 0,-6 2 3 15,1-1-2-15,-5 0 2 0,0 3 16 0,-4-2-19 16,-2 2 3-16,-2 0 16 0,2 1-14 16,1-2-7-16,-1 5-12 0,5-3 4 0,-2 1 26 15,3-2 10-15,-1 3-23 0,4-1-5 0,1 1 31 16,2-1-26-16,-3 0 8 0,7 3-3 15,0-10-8-15,7 3 1 0,3-2 0 0,0-2 9 16,8-3-4-16,-2-1 0 0,2 2-6 0,2-3 3 16,-3 1-10-16,1-1 16 0,-5 1-14 15,1 0 6-15,-4 2 14 0,0 0 1 0,-2 1 0 16,-2 2-18-16,-2 0-2 0,-1 0-1 0,-3 2 8 16,-4-1 0-16,-5 3-12 0,-2 2 9 0,-3-1 9 15,-10 4-19-15,0 2 3 16,-3 4-3-16,-8-1 11 0,-2 6-1 0,-11 3-2 15,11 1-5-15,3-3-5 0,3 3 7 0,3-1-7 16,4-1 5-16,4-1 10 0,3 1 0 16,4-1 0-16,2-2-12 0,7 1-1 0,1-3-15 15,3-1 18-15,7-1 10 0,7-1-15 0,7-3 20 16,2-1 18-16,11-3-31 0,7-1 1 0,14-4-8 16,-1 0 7-16,-2-1 8 0,-8 1-5 15,-6 1 3-15,-3 1 20 0,-5-1 2 0,-2 2 1 16,-5 1-34-16,-2 0 16 0,0 1 5 0,-5-1-11 15,1 1-2-15,-6 2 21 16,3 0-29-16,-4 2 18 0,0 0-2 0,0 2-5 16,-3 2-1-16,0 1 6 0,-1 2-8 0,-2 0 0 15,0 3 8-15,-1 1-3 0,0 1-16 0,-2 3-12 16,2 0 18-16,3 0-28 0,-5 2-34 16,5 0-17-16,-3 0-49 0,2-1-21 0,2-3-112 15,-1 1-195-15,7-1-409 0,2-3 125 0,1-3 13 16,1-4 95-16</inkml:trace>
  <inkml:trace contextRef="#ctx0" brushRef="#br0" timeOffset="3772.69">20143 2596 1000 0,'0'-4'333'0,"0"4"-23"16,-3-6-39-16,0 3-33 0,3 3-2 15,0-7-29-15,0 7-35 0,0 0-21 0,0 0-11 16,0 0-17-16,0 0 5 0,-10 13-20 0,10-6-8 15,-5 5-19-15,5-3 4 0,-3 3-24 0,0 0-12 16,3 0 7-16,-3 2-7 0,3-2-11 16,-1 0-4-16,-2 0-14 0,3-1-5 0,0 0 11 15,3-3-21-15,-3 1 0 0,1-1 16 0,-1-2-26 16,3-1 5-16,3-2 7 0,-1-1 4 16,-5-2-6-16,19-2-3 0,-7-1-2 0,-2 0 3 15,3-4-1-15,4-2 9 0,-3 2-17 16,3-2 27-16,-4 2-8 0,1 1 0 0,0-3-8 15,0 3-3-15,-4 2 1 0,0-2 2 16,1 3 5-16,-1 1-7 0,0-2 4 0,0 4 4 16,-3-1-22-16,-7 1 4 0,13 5 9 0,-5-5 1 15,-1 5-3-15,-1-2 5 0,0 1-18 16,-2-1 8-16,2 2 13 0,-1 0-1 0,1-2-17 16,-2 2 18-16,2-2-21 0,-2-1 8 0,-1 2 2 15,-3-4-7-15,14 2 25 0,-7-1-15 0,-7-1 18 16,18-3-7-16,-6-1 1 0,-2 0 29 15,5 0-28-15,-5-1-8 0,1 0 36 0,-1 0-23 16,-1 2 0-16,1-3 15 0,-2 3-15 16,-1 0-2-16,-1 1 25 0,1-1-36 15,-7 3 18-15,8-3-13 0,-2 1 5 0,-6 2 3 16,10 0-2-16,-10 0-11 0,7 4-3 0,-4 2-20 16,-3-1-7-16,4 2-6 0,0 0-23 0,-4 1-28 15,3 3-61-15,0-1-80 0,-3-3-166 16,4 3-496-16,-1 2 89 0,3-2 51 0,-2-2 87 15</inkml:trace>
  <inkml:trace contextRef="#ctx0" brushRef="#br0" timeOffset="4149.16">20858 2721 867 0,'0'-8'305'0,"3"-1"-13"0,-3 3 2 15,3 2-30-15,-3 4-37 0,-3-9-22 0,3 9-13 16,-7-6-36-16,0 5-7 0,-2 0-19 15,9 1-9-15,-21 4-9 0,11 1-25 0,-1-2-5 16,1 3-15-16,0 0-3 0,-1 1-13 0,4-2-15 16,-2 3-11-16,1 0-4 0,1 1-16 0,1-1-2 15,3 0 7-15,2-1-20 0,1-1 10 16,0-6-3-16,4 8-10 0,-1-5 13 0,7-2 5 16,-2-1-23-16,2 0 21 0,3-1 0 0,-2-1 12 15,2-1 0-15,4 0-5 0,-3-3 31 16,0 2-5-16,-1-2 8 0,-3 2-3 15,4-1-11-15,-7 1 34 0,0 1-20 0,3-2 7 16,-3 3 18-16,-3-2-7 0,2 2-16 0,0-2-5 16,-6 4-3-16,8-2 13 0,-8 2-28 15,7-3 0-15,-7 3-2 0,0 0 2 0,10 4-13 16,-4-1 3-16,-1 1-10 0,1 2 4 0,-2 0-12 16,6 1-5-16,1-1-29 0,-1 2-17 0,3 1 5 15,4-5-80-15,4 1-73 0,-4 0-129 16,3-3-584-16,4-1 103 0,-4-2 90 0,4-1 79 15,-3-5 33-15</inkml:trace>
  <inkml:trace contextRef="#ctx0" brushRef="#br0" timeOffset="4385.91">21333 2108 1072 0,'-3'-3'325'16,"-1"0"-31"-16,4 3-27 0,-4-6-24 15,4 6-44-15,0 0-9 0,0 0-8 16,0 0-24-16,-9 17-19 0,8-9 6 0,1 7-37 0,-3 4 7 16,6 2-12-16,-3 6-16 0,0 8-16 0,4 2 16 15,-1 11-12-15,0-4-22 0,1-5-17 16,3 11-10-16,-4-6-49 0,-2-8-3 0,-1 1-30 16,3-2-59-16,-3-5-147 0,0 1-623 15,-3-5 68-15,3-5 95 0,0-2 85 16</inkml:trace>
  <inkml:trace contextRef="#ctx0" brushRef="#br0" timeOffset="4788.1">21162 2645 778 0,'0'0'271'0,"-3"-7"-20"0,3 7-23 0,-1-3-16 16,1 3-33-16,0 0-12 0,0 0-1 0,10-4-12 15,-10 4-34-15,18-2-10 0,-5 2-10 16,5 0 5-16,-2 0-28 0,5-1-13 0,0 0-26 16,-1 0-7-16,4-2-13 0,-3 0-34 0,0 0-27 15,-1-1-44-15,4-3-59 0,-4-1-18 16,-3-2-2-16,1-2 12 0,1-3-2 0,-4-1 56 16,1-3 69-16,-5 1 18 0,2-9 1 0,-2 0 35 15,-1-1 46-15,0-2 0 0,-3-2 90 16,3 1 17-16,-6-1 16 0,3 0-56 15,-4 5 20-15,0 4-7 0,0 0-21 0,-2 3-18 16,3 4 18-16,-1 2 7 0,-3 1-32 0,3 0-11 0,-2 3-15 16,-1 2 4-16,0 1-27 15,3 1 10-15,0 3-13 0,-3 3 1 0,0 0-14 16,0 0 3-16,3 22 2 0,0-5-22 0,-2 4 5 16,-1 6-1-16,-1 11-4 0,-2 2-14 0,0 17-17 15,-3-2-26-15,2 3 5 0,-3-6-40 16,-3 2-57-16,3-2-64 0,0-4-90 0,-3-9-642 15,6-9 108-15,-2-5 58 0,2-2 131 0</inkml:trace>
  <inkml:trace contextRef="#ctx0" brushRef="#br0" timeOffset="5134.8">21568 2661 957 0,'0'-8'333'0,"0"3"-42"16,0 1-9-16,0 4-54 0,0-9-16 0,0 9-4 15,1-6-42-15,6 3-7 0,-1 0-13 16,1 1-18-16,3 1-16 0,4 0-7 0,0-1-20 16,7 1 4-16,-1-2-12 0,0 1-8 0,1 1-8 15,0-1 1-15,-4-2-24 0,3 2 11 16,0 0-11-16,-2-2 1 0,-1 3 2 0,-3-2 0 16,-1 0-11-16,1 2-1 0,-4-4-6 0,1 1 2 15,-2 2 19-15,-2-2-34 16,-3 1 26-16,6-1 2 0,-6 1-17 0,-1 0 17 0,-3 3 8 15,7-6-2-15,-4 4-24 0,-3 2 3 16,0 0-13-16,0 0 19 0,0 0-12 0,0 0 9 16,0 0-18-16,-3 14-8 0,0-5 5 15,-1 1 0-15,1 0 0 0,0 1-15 0,-2 4 5 16,2-3-16-16,0 3 1 0,2-2-19 0,-2 2-22 16,0-3-18-16,3 1-57 0,0-1-82 15,0-6-150-15,0 4-533 0,3-3 120 0,-3-1 54 16,4-3 69-16</inkml:trace>
  <inkml:trace contextRef="#ctx0" brushRef="#br0" timeOffset="5277.63">22007 2275 826 0,'0'-5'361'0,"0"5"-61"15,0-7-24-15,0 7-35 0,0-5-19 0,0 5-27 16,0 0-13-16,0 0-36 0,0 0-29 15,-4 15-45-15,4-3-77 0,-1 1-136 0,1 9-688 16,0-3 84-16,1 3 44 0</inkml:trace>
  <inkml:trace contextRef="#ctx0" brushRef="#br0" timeOffset="6201.58">22099 2667 701 0,'0'0'233'0,"4"4"-23"15,-4-4-18-15,0 0-13 0,0 0-10 16,0 0-34-16,0 0 6 0,0 0-26 0,6 2-25 16,-6-2-21-16,0 0-23 0,0 0-23 0,0 0-18 15,0 0-23-15,0 0-7 0,0 0 9 0,0 0-14 16,0 0 14-16,13-9-7 0,-9 6 11 16,7-4-1-16,-5 1 13 0,4 0 15 15,1-3 6-15,-1 2 30 0,0-2 5 0,1 2 3 16,-1-1 18-16,-1 2-8 0,-1-1-20 15,2 1-6-15,-3 2 6 0,2 0-8 0,-1 0 20 16,-1 4-17-16,0-1-3 0,-7 1 25 0,10 0-25 16,-10 0-8-16,14 3 11 0,-11 1-16 15,4 0-2-15,-4 1-3 0,0 0 7 0,2 0-7 16,-2 3-2-16,3 1 4 0,-2-2-19 0,2 0 6 16,-2 1 19-16,3-1-10 0,0-1-9 0,0 0 4 15,3 0 2-15,0-3-6 0,3-2 9 16,2-2-3-16,1 1 66 0,2-3-7 15,5-5-15-15,1 0-9 0,0-3-2 0,1-2-17 16,-1-3 2-16,-1 0 10 0,-2-2-13 16,-1-2 10-16,-6 3-4 0,3-2-14 0,-4 1 16 15,-3 3 11-15,-2 0-22 0,-2 0-7 0,-2 3-2 16,-4 0-3-16,0 1-3 0,-3 3-7 0,-1 0-3 16,-3 2-3-16,-6 0 1 0,2 4 2 15,-3 1 3-15,-2 4-16 0,-2 0 13 0,2 2 8 16,-2 3-16-16,2 4 1 0,-2 1-11 0,1 2-12 15,3 1 4-15,-3 0 8 0,4 0-12 16,3 0-4-16,2-3 12 0,5-1-12 0,0 0 19 16,3-3 0-16,3 0 0 0,4-2-11 0,0-1-2 15,3-4 3-15,4-1-1 0,2-1-4 0,2-3 22 16,-1-2-20-16,7-3 5 16,-3-2-5-16,2-1 10 0,4-3 13 0,-2-1 0 15,-5 3-15-15,0-1 28 0,-2 1 12 0,-5-1 3 16,1 3 3-16,-4 2 15 0,1-1-20 15,-1 2 22-15,-3-1-7 0,-1 4-23 0,2 0 3 16,-5 1-6-16,-3 3 3 0,0 0-13 0,10 7 8 16,-7 3-13-16,-3 4-8 0,3 5 13 0,-6 6 13 15,3 3-2-15,-3 5-6 0,-1 4 5 16,-5 15-2-16,1 1-3 0,2 0 3 0,-1 2-10 16,-3-1 4-16,4-1 11 0,-5 2-10 0,1-2 5 15,2-1 2-15,1-4-10 16,1-1-2-16,-1-9-1 0,1-6 1 0,-2 0 0 15,-2-4-6-15,3-3-18 0,-2-4 16 0,-2-2-13 0,1-1 1 16,-2-5 17-16,-1-2-3 0,-4-2 3 16,3-2-15-16,-6-4 12 0,3 0 1 15,0-3-6-15,-3-3 3 0,-1 0 5 0,0-5-3 16,1-1-5-16,-1-4 11 0,1-1-8 0,3-3 10 16,-4-4 3-16,8 3-3 0,-1-5 13 15,7 2-16-15,1-2 19 0,6 0-19 0,3-2 3 16,7-1 8-16,4-2-5 0,6-6 7 0,10 3 1 15,2 0-88-15,5 5 11 0,4 1 7 16,4 1 5-16,3 4-5 0,7 2 19 16,2-1 4-16,4 6-13 0,-2 0-12 0,-1 1-49 15,0-1-141-15,-3 2-258 0,-3 0-292 0,1-1 38 16,-11 3 49-16,-5-3 100 0</inkml:trace>
  <inkml:trace contextRef="#ctx0" brushRef="#br0" timeOffset="6325.64">23507 2736 837 0,'0'0'222'15,"-10"-7"-206"-15,3 11-695 0</inkml:trace>
  <inkml:trace contextRef="#ctx0" brushRef="#br0" timeOffset="52622.45">15447 4517 550 0,'0'0'228'0,"0"0"-29"16,0 0-71-16,-8 3-5 16,8-3-18-16,0 0 8 0,0 0-24 0,0 0-14 15,0 0 4-15,0 0-2 0,0 0-24 0,0 0 9 16,0 0-11-16,0 0 13 0,0 0-15 0,0 0-1 16,0 0 37-16,0 0-60 0,0 0 11 15,0 0 3-15,0 0-1 0,0 0-12 0,0 0-3 16,0 0 5-16,0 0 5 0,0 0-10 0,0 0 8 15,0 0-21-15,0 0 11 0,18 5 20 16,-18-5-26-16,10 1-2 0,-4 1 12 0,2-2-7 16,-8 0-18-16,16 1 0 0,-5 1 10 0,-1 1-7 15,0-3 10-15,4 1-8 0,-4 0 28 16,0-1-28-16,4 2-10 0,-3-2 3 16,3 3 20-16,-1-2-16 0,-3-1 3 0,4 1 3 15,-1 1 2-15,1-1 8 0,-3 0-26 0,2 2 21 16,1-3-10-16,-1 1-21 0,1 1 18 15,3-2-3-15,-3 1 11 0,3 1 2 0,0-2-12 16,0 3 7-16,0-3 5 0,4 1 0 0,-4-1-2 16,3 1-6-16,1-1 16 0,-1 0-23 15,4 0-8-15,-3 2 13 0,2 1-2 0,-2-3 7 16,0 0 3-16,3 1-16 0,-4-1 5 0,4 0 24 16,0 1-19-16,0-1 4 0,0 2 9 15,0-1-30-15,6 3 7 0,-2-4 10 16,0 3 6-16,2-3 0 0,1 3-6 0,0 0-2 15,-1-1 0-15,1 0-10 0,3 2 13 0,4 0 15 16,3 0-21-16,-3-1 11 0,2 0-1 16,1 2-19-16,1 0 17 0,-1-1-13 0,-1 1-2 15,2-2 18-15,2 3-6 0,-4-2 1 0,2 0 15 16,-1 1 5-16,1 1-34 0,1-3-1 16,-2 2 17-16,1 1-16 0,-1-2 37 0,3 1-21 15,-2 0-2-15,2-1-21 0,14 3 0 16,0-2 15-16,-7-1 16 0,4 4-3 0,-4-6-2 0,-3 3 5 15,-4-4-8-15,15 4 10 16,-8-2-7-16,-10-2-8 0,3 1-5 0,1-1 5 16,-1 1-5-16,1 1 10 0,2-3-15 0,15 2 5 15,-8-2 12-15,-9 2 1 0,6-2 0 16,11 0-6-16,-8 3 3 0,-6-2 5 0,0-1-7 16,-4 0 12-16,1 0-2 0,3 0 15 0,-3-1-25 15,-1 1-6-15,1 0 8 0,-1 0-2 0,1-3-3 16,-1 3-13-16,0 0 16 0,0-2-11 15,-3 2 18-15,1 0-7 0,2-1-1 0,-3 1 4 16,4 0-17-16,-5-1 14 0,5 1-6 0,-4 0 6 16,-1-3-1-16,2 1 1 0,-8 4-3 15,1-4-3-15,-1 2 14 0,0 0-6 0,0 2 2 16,-3-2-7-16,2 3-12 0,-5-3 17 0,3 0-15 16,-7 1 15-16,3-1 7 15,-3 1-22-15,-4-1 18 0,1 0-18 0,0 2 15 16,-5 1-3-16,-1-3 3 0,-2 1-7 0,1-1 4 15,-4 0-2-15,0 0 8 0,-3 0 15 0,-7 0-13 16,17 1 1-16,-10-1 4 0,-7 0 67 16,11 0-3-16,-11 0-7 0,10 2-8 0,-10-2 15 15,7 0-33-15,-7 0 13 0,0 0-2 0,12 0-19 16,-12 0-18-16,0 0 27 0,0 0-24 16,0 0 0-16,11 0-8 0,-11 0 11 15,0 0-11-15,0 0 11 0,0 0-6 0,0 0-10 16,0 0 13-16,0 0-10 0,0 0 0 0,10-2-5 15,-10 2 2-15,0 0-10 0,0 0-3 16,0 0 11-16,0 0-11 0,0 0 3 0,0 0 11 16,0 0-14-16,0 0-7 0,0 0 33 0,0 0-23 15,0 0-3-15,7 2-4 0,-7-2 7 16,0 0-6-16,0 0 9 0,0 0-18 0,0 0-3 16,0 0-10-16,0 0-29 0,0 0-40 0,0 0-39 15,0 0-125-15,0 0-622 0,0 0 105 0,0 0 54 16,0 0 89-16</inkml:trace>
  <inkml:trace contextRef="#ctx0" brushRef="#br0" timeOffset="54169.25">15632 4592 499 0,'0'0'192'16,"3"-4"18"-16,-3 4-88 0,0 0-9 0,0 0 10 15,0 0 0-15,0-4-36 0,0 4 2 16,0 0-4-16,0 0 4 0,0 0-12 15,0 0-13-15,0 0-10 0,0 0-3 0,0 0 0 16,0 0 1-16,0 0 22 0,0 0-18 0,0 0-5 16,0 0-5-16,10 16-5 0,-10-12 13 15,3 5-16-15,0 0 6 0,0 3 15 0,-2-3-34 16,2 4 6-16,1-1 10 0,-4 1-31 0,3 1 21 16,-3 2-13-16,4-1 5 0,-1 2-8 0,-3 0 1 15,3 1-3-15,-2-1-1 16,2 1 78-16,0 3-18 0,-3-2-1 0,3 6 9 0,0-2-4 15,-2 1-32-15,-1 1 5 0,4 0 2 0,-4 1-8 16,3 1-9-16,-3 2 4 0,0-1-18 16,3 0 19-16,-3 4-19 0,0 2 1 15,1 3-3-15,2-2 12 0,-3-1-1 0,0 2-14 16,0-3-2-16,3 4 17 0,-3-3-19 0,3 1-4 16,-3 0 1-16,1-1-5 0,-1-3-1 15,3 0 11-15,-3 3-5 0,0 1 10 0,0 0-11 16,0 2-2-16,0-8-5 0,0 8 5 0,0-1 6 15,0-2 1-15,0 5-9 0,3-4 15 16,-3 1 0-16,0 2-18 0,0-1-3 0,0 1 6 16,0-1-8-16,0 2 10 0,-3-3 0 0,3 4 0 15,0 2-7-15,0-2 4 0,-4 13-4 16,4-8 2-16,-3-7 15 0,0 17-13 16,3-4 1-16,-4 3 10 0,4-8-13 0,-3 5 2 15,-4 2-4-15,3 1-8 0,-2-3 12 0,2 1 1 16,-2 4 4-16,2-4-14 0,-3 4 7 0,0-5 0 15,1 5-3-15,-4-2 6 0,2 1 2 16,1 3 0-16,-3-3-5 0,1 2 5 0,-2-2 8 16,4 3-18-16,-3 0 7 0,2-1 16 0,-1-2-20 15,2 2-1-15,1 0 13 0,2 0-25 16,0-3 15-16,0 4-5 0,-2-1 25 0,2 0-17 16,1 0-1-16,0-4 11 0,0 3-18 0,-1-4 3 15,0 5 4-15,1-4-10 0,-1 1 1 0,1-1 12 16,0-2-5-16,-1 4 2 15,1-3 6-15,-3 0 0 0,5 1-13 0,-6-2 10 16,3-8 5-16,1-7-18 0,-7 11 6 0,4 3-3 16,1-8 10-16,-1-6-3 0,2 2 4 15,-2-4-12-15,-1 1 4 0,0-2 7 0,0 2-5 16,1-2-3-16,2-1 9 0,-3 0 9 0,0-4-20 16,0-2 12-16,1-2-7 0,-1 0-5 0,1-2 3 15,1-3 7-15,2-2 5 0,-1-2-5 16,-2 2-5-16,3-4 13 0,-1 0-21 0,1-3 3 15,3-2-13-15,-3 4-30 0,-2-5-21 16,5-2-13-16,0 2-202 0,1-6-612 0,-1-1 89 0,0 0 106 16,14-10 66-16</inkml:trace>
  <inkml:trace contextRef="#ctx0" brushRef="#br0" timeOffset="56700.75">15565 4472 532 0,'0'0'202'0,"0"0"-99"0,5 4 4 0,-5-4-5 16,0 0 26-16,0 0-30 0,3 3-4 16,-3-3 14-16,0 0-11 0,0 6-2 15,0-6-36-15,4 7 12 0,-1-6 9 0,-3-1 55 16,3 8 9-16,0-5-14 0,-2 2-7 0,2-1-15 16,0 0 4-16,5 0-12 0,-5 3 3 0,3-1-14 15,-2-2-15-15,6 4 13 0,-2-1-28 16,4-1 18-16,-2 2 5 0,5 0-36 0,-2-4 8 15,1 3-6-15,3 2 6 0,0-3-15 0,3 2 19 16,1-4-12-16,3 4-5 0,0-3-5 16,0 3-2-16,6-4 4 0,-3 1-5 0,1 2-17 15,0-4 9-15,5 3-9 0,-5-4-1 16,3 4 0-16,0-2 6 0,-1 1-1 0,1 0-15 16,0-1 16-16,3 3-16 0,-3-3 5 15,0 0 0-15,2 0-10 0,-1 2-2 0,6 1 12 16,-7-3 0-16,6 1-12 0,-3 0 7 0,3 0 0 15,1 1 0-15,3-2 8 0,-3 1-21 16,2 0 31-16,2 0-10 0,-4 1-10 0,2-3-6 16,1 2 16-16,1-2-18 0,-5 3 5 0,1-4 0 15,-1 4 15-15,1-2-15 0,0 0-8 0,-1-1 14 16,-3 3-14-16,3-4 8 0,-6 3 0 16,8-1-23-16,-2 1 36 0,-6-2-3 0,9-2-10 15,-5 5 0-15,6-3 20 0,-3 1-12 16,-1 0-13-16,4 0 10 0,0-1-13 15,0-2 8-15,-4 4 8 0,5-4-8 0,-1 0-10 16,-4 4 15-16,4-4-8 0,-3 0-2 0,-4 2 15 16,1-2-12-16,2 2-3 0,-3-3 2 0,7 1 11 15,-7 1-16-15,1-2 11 0,-1 1 4 16,3 2-14-16,4-1 12 0,1-2 3 0,1 0-3 16,-1 0 2-16,-1 0-1 0,3 1-9 0,-6-1 8 15,3 0 10-15,0-1 1 0,0 1-14 16,-6 0 1-16,5-5 2 0,-6 4-8 0,0 1 9 15,0 0-9-15,0-2-2 0,2 1-3 16,-2-2 11-16,-1 3-26 0,-1-1 36 0,2-2-6 16,0 2-14-16,0 1 4 0,0-1-7 15,0-2 10-15,0 1-5 0,-3 1 5 0,4 0 0 16,-1-4-5-16,-3 4 2 0,3 1-2 0,-1-2 5 16,-2 1-5-16,0-2 25 0,0 2-17 15,0-2-11-15,0 2 13 0,3 0-5 0,-1-2 0 16,-2 1 5-16,0 0-5 0,0 0 3 0,0-1-6 15,0 0 29-15,-1 2-34 0,1-4 6 0,-3 2 12 16,-1-1-20-16,1 2 10 0,-1 0-3 16,0-4 1-16,-4 4-6 0,-2 1 28 0,3-4-9 15,-4 2-19-15,-2-1 8 0,3 2 10 16,-2 0 0-16,-4 0-7 0,1-2 7 16,-1 2-7-16,-2 1 15 0,1-3-13 0,-1 0-5 15,0 3-21-15,-2-4 32 0,-1 3-1 0,-3-1-8 16,4 0 19-16,-4 0 10 0,2-2-11 0,-1 1-5 15,-1-1-2-15,-1 0-3 0,1 2-2 16,-1-3-16-16,-1 1 14 0,1-2 6 0,-2 0-17 16,2 0 18-16,-2 2-5 0,-1-2 4 0,0-2 4 15,2 1-14-15,-2 1 4 0,-3 0 4 16,3-3-3-16,0 2 6 0,-2-1 0 16,-1 0-16-16,0 1 11 0,0-1 8 0,0-5 7 15,0 4-26-15,0 1 11 0,-4-4 4 0,4 2 12 16,-3 2-17-16,0-4-7 0,1 2 13 15,-1-2-18-15,-3 1 20 0,-1-2-17 0,1 2 12 16,2-2-5-16,-4 3-2 0,-1-3-16 0,2 3 18 16,-3-3-15-16,-1 3 2 0,-2-3 5 0,-1 0 3 15,0 0 8-15,-3 1-3 0,0 1-23 16,-3-2 26-16,-1 3-16 0,1-2 3 0,-4 2 10 16,-1-1-15-16,-5 1 2 0,6 0-10 0,-3-2 8 15,-1 3 10-15,-2 0-10 0,-1 1 15 16,0-2-7-16,-3 1-6 0,-1 1 16 0,1 0-19 15,0 1 1-15,0-1 28 0,-3 1-28 0,2 0 2 16,-2 1 8-16,-1 0-8 0,-3 1 8 16,4-1 0-16,-5 2 18 0,4 1-33 15,-5-2 10-15,1 3 2 0,1-4-2 0,1 5 0 16,-5-3-3-16,1 3 1 0,-1-4-4 0,1 4 14 16,-18 1-8-16,0-3-3 0,8 3 3 0,6 1 20 15,0-2-15-15,1 2 6 0,-2 2-6 16,-16-4-11-16,10 4 1 0,8-4 13 0,-19 2-8 15,2 2-1-15,2-1 4 0,8-1 7 0,-12 0-10 16,1 4 7-16,1-4 1 0,13 0-6 16,-11 1-15-16,8 1 18 0,5-2-2 0,5 0 2 15,-21 1 5-15,14 4-8 0,7-5-2 0,-1 1 0 16,1 0 3-16,-4 1 2 0,-11 2 5 16,9-3 0-16,4 2-13 0,-15 1 13 15,3 0-2-15,10 1 7 0,3-1-7 0,1-1-8 16,0-1-3-16,0 1 10 0,6 2 6 0,-4 0 2 15,2-1-4-15,2 3-1 0,-2-3 5 16,2 1-18-16,3 3 1 0,1 0 12 0,-3-4-26 16,9 3 13-16,-6 1 3 0,0-1-5 0,3 3 5 15,1-3 18-15,2 0-16 0,-3 1-7 0,1 1 10 16,-1-1 3-16,0 3-11 0,0-3 8 16,1 6 5-16,-1-4-23 0,0 1 16 0,0 2 7 15,1-1-8-15,2 1 8 0,-3-4-12 16,1 4-1-16,2-1 18 0,1-1-5 0,2 1 5 15,-1 0-10-15,2-2 3 0,-4 3 2 16,1 2-13-16,6-5 6 0,-2 0-6 0,2 4 6 16,0-4-3-16,1 2-8 0,0 0 10 0,2-1 6 15,1 0-8-15,-3 1 7 0,6-1 1 16,-3 2-8-16,4-2-3 0,2-1 0 0,1 2 1 16,0-2 4-16,2 0-12 0,-1-2 7 0,2 2-2 15,3-1 5-15,-2 3-1 0,1-4 9 0,-1 1 7 16,3 1-12-16,2-1-1 0,-2-1 6 15,3 0-24-15,0 1 19 0,0-1-9 0,3-1 1 16,1 0-3-16,-1 1-2 0,5-4-26 16,-2 3-82-16,4-1-51 0,0-5-153 15,1 3-582-15,2-1 100 0,2-2 87 0,-2-1 85 16</inkml:trace>
  <inkml:trace contextRef="#ctx0" brushRef="#br0" timeOffset="58357.25">20369 4588 678 0,'0'0'230'0,"0"-7"-40"0,0 7 2 0,4-6-11 15,-4-1-89-15,3 5 19 0,-3 2-9 16,0-10-12-16,4 7-6 0,-4 3-7 0,0-7-3 16,3 3-5-16,-3 4 23 0,0 0-20 0,0-6-13 15,0 6 10-15,3-5-10 0,-3 5 0 0,0 0-13 16,0 0 5-16,0-6 0 0,0 6-15 16,0 0-13-16,0 0 5 0,0 0 11 0,0 0-19 15,0 0 1-15,0 0-1 0,0 0-7 16,0 0 2-16,0 0 3 0,0 0-3 15,3 18-9-15,-3-11 1 0,0-1-2 0,3 1-7 16,-6 5 2-16,3-2-5 0,0 1 25 0,-3 2-7 16,3-1 0-16,0 2-6 0,-3-2 9 0,3 2-9 15,0 3 9-15,-3 0-16 0,2-1 10 16,-2 1-5-16,3 0 0 0,-3 1 0 0,3 1-7 16,-4-1 2-16,4-1 18 0,-4 2-18 0,4 2 2 15,-3-2 9-15,3 1 63 0,0 1-10 16,0-2-8-16,-3 4-2 0,3-3-8 0,0 2 3 15,0-2-1-15,0 1-17 0,0 3 0 0,3-4-3 16,-3 5-15-16,0-2 15 0,0 2 5 16,0 1-2-16,3 0-16 0,0-1-5 15,-2 2-5-15,3-2 1 0,-1 0 6 0,1 0 6 16,-1 0-15-16,0-2-3 0,0 2 8 0,1 0 2 16,-1-2 0-16,3 2 10 0,-4-5-14 15,4 4-1-15,-2-1 2 0,2 1 6 0,-2-2-5 16,-1 1-3-16,3-1 3 0,-1 3-13 0,1 0 5 15,-2-4 12-15,2 2 1 0,-2 1-8 0,-1 0 8 16,5 1-13-16,-5 0-5 0,3-2 20 16,-2 2-17-16,-1 2 7 0,0-1 8 15,1 0-11-15,3 1 16 0,-3 2-8 0,-1 2-12 16,0-4 4-16,1 1 1 0,-1 4 2 0,3 0-8 16,-1-5 9-16,-2 2-14 0,0-1 16 15,0 6-14-15,-2-1 4 0,5 0 12 0,-6 2-2 16,3-3 7-16,-2 3-20 0,-1-2 13 0,0 2-3 15,3 1-13-15,-3-1 16 0,0 1-8 16,0-1 2-16,0 3-2 0,0-3 8 0,0 4-5 16,-3-3-3-16,3 3 0 0,-1-3 7 0,-2 6-9 15,3-4-1-15,-3-1 13 0,3 2-20 16,-7 11 5-16,4-7 0 0,3-7 2 16,-3 2 9-16,-2 2-6 0,2-3 10 0,0 2-18 0,0 12 3 15,-1-8 10-15,1-4-2 0,0 2 2 16,2 9 10-16,-6-8-25 0,4-5 15 15,3 3 3-15,-4-5-8 0,1 5 0 0,0 10 0 16,-1-8 2-16,4-2-9 0,-3-4 9 0,0 3 14 16,0-3-22-16,-2 4-1 0,2 0 22 15,3 0-2-15,-4-3-18 0,1 1-3 0,0-1 13 16,-1-2 0-16,1 3-2 0,-3-3 12 0,1 0-22 16,2 3 17-16,-3-5-8 0,2 3 9 0,-2-4-24 15,-1 3 36-15,2-2-28 0,-4 0-6 16,2 2 9-16,0-3 7 0,-3 1-2 15,0-1 2-15,3 1-3 0,-4-2 3 0,1 0-5 0,3 1 0 16,-3 1 6-16,0-1 4 0,0-1 10 16,0-2-17-16,-1 2-6 0,1 0 3 15,0-2-5-15,-1 2 5 0,4-2 3 0,-3 1 4 16,0-2 1-16,0 3-3 0,0 0-5 0,2-4-8 16,-2 2 14-16,4 2 24 0,-1-6-35 15,-1 0-2-15,2-2 14 0,-1 1-20 0,0-2 11 16,-2 3 2-16,4-2-5 0,-1 0 0 0,2 0 2 15,-2-3 6-15,-1 3-6 0,4-4-5 0,-2-2 21 16,-1-1-13-16,3 2 10 0,0-1-15 16,2-2 5-16,-5 2 0 0,6-4 3 15,-3-1 7-15,-1-2-10 0,0 3 8 0,4-3 7 16,-3-3-35-16,3 3 9 0,0-4-24 16,-4 1-65-16,4-3-123 0,3 1-284 0,-2-2-381 15,-1-3 100-15,0 0 102 0,0 0 64 0</inkml:trace>
  <inkml:trace contextRef="#ctx0" brushRef="#br0" timeOffset="59773.28">15511 9844 593 0,'0'0'177'0,"0"0"-11"0,0 0-17 16,0 0 10-16,0 0-29 0,0 0-2 16,0 0 0-16,0 0-26 0,0 0 1 0,0 0-19 15,0 0-12-15,0 0 12 0,0 0 6 0,0 0 7 16,14-1-30-16,-14 1-8 0,14-2-3 16,-14 2-5-16,16 0-12 0,-6 0 4 0,1-1-15 15,-1 1 16-15,5-2-11 0,-2 0 13 0,4 2 8 16,0-1-16-16,1-1-4 0,4 1-11 0,0 0-3 15,2-2 3-15,6 1-15 0,-2 1 15 16,3 0-16-16,3-4 6 0,3 4 8 16,1-2-3-16,3-2 2 0,0 3-15 0,-1-3-5 15,2 3 16-15,-4 1-24 0,5-2 98 16,-1-1-19-16,-4 4-4 0,5-3-11 0,-1 1-7 16,-1 0 7-16,0-1-15 0,1 3-3 0,1 0 3 15,2 0-15-15,-4 0-3 0,3 0 13 0,1 0 2 16,-4 2-15-16,4-2-20 0,-4 1 15 15,2 1-8-15,-1 1 10 0,-1-1 3 0,-1-2-10 16,2 1-2-16,-1 4 17 0,-1-3-23 16,-2-2 0-16,3 5 3 0,-3-3-8 15,0 0 2-15,3 3 3 0,-3-4 8 0,2 1-5 16,-2 2-3-16,3-1-3 0,-3-2-4 0,2 4 7 16,2-4 5-16,-1 0-12 0,-1 2 12 0,2-1 10 15,-1 0-14-15,0 1-6 0,3-3 5 16,-3 0-3-16,0 0-7 0,1 0-8 0,2 0 11 15,0 0 20-15,-3 0-18 0,3 0-11 0,4-2 11 16,-3 1 3-16,0-1 2 0,19-3-10 16,-12 5 2-16,-8 0 1 0,4-1-6 0,-4 0 6 15,0-2 17-15,1 1-18 0,-1 2 3 16,1 0 6-16,-4 0-1 0,4 0-3 0,-4 0-4 16,2 0 2-16,-1 0-5 0,-1 0 7 0,-3 0-2 15,-1 0-8-15,5 0 3 0,1 0 5 16,-1 0 11-16,-1 0-1 0,0 0 0 0,3 2-13 15,-3 1-2-15,-7-3 13 0,3 0-18 16,2 2 12-16,-2-2 6 0,-2 0-3 0,-1 2-5 16,0-1-5-16,0-1-3 0,0 2 11 0,-3 0-6 15,3-2 3-15,-3 1-5 0,-1-1 10 0,1 2 8 16,-4-2-18-16,1 1 0 0,-1 2-16 16,-6 0 21-16,3-2 6 0,0-1 9 0,-1 2-25 15,-1 1 10-15,-3-1 5 0,2-2-8 0,0 1 8 16,-4 3-5-16,0-2-7 0,0-1 4 15,-3 1 1-15,2-2 14 0,-2 0-14 16,-3 0-1-16,3 1 6 0,-4 2-3 0,0-1 0 16,0-1 2-16,-3 0-4 0,-7-1 22 0,13 0 1 15,-5 0 7-15,-8 0-10 0,10 2 12 16,-10-2-14-16,0 0-6 0,10-2 28 0,-10 2-2 16,0 0-8-16,0 0-10 0,0 0-7 0,0 0 4 15,0 0-20-15,0 0-28 0,0 0-34 16,0 0-79-16,0 0-230 0,0 0-507 0,0 0 48 15,-28-1 106-15,22-5 86 0</inkml:trace>
  <inkml:trace contextRef="#ctx0" brushRef="#br0" timeOffset="70584.07">15689 7186 263 0,'0'0'74'0,"0"0"11"0,-7 0-16 15,7 0 102-15,0 0-20 0,0 0-2 0,0 0-34 16,-6-2-15-16,6 2 23 0,0 0-16 16,0 0-7-16,0 0 3 0,0 0-19 0,0 0-2 15,0 0 0-15,-4-6 2 0,4 6 8 0,0 0-17 16,0 0-80-16,0 0-13 0,0 0 7 0,0 0 14 16,0 0-6-16,0 0 1 0,0 0 20 15,0 0-13-15,0 0-5 0,0 0 18 0,0 0-5 16,-7-2 10-16,7 2-3 0,0 0-2 15,0 0-5-15,0 0 12 0,0 0 1 16,0 0-21-16,0 0 8 0,0 0-21 0,0 0 11 16,0 0 7-16,0 0-5 0,20-1 16 0,-20 1-11 15,0 0 8-15,14 0-3 0,-14 0-15 0,10 0 3 16,-3-1 12-16,-7 1-2 0,17-3-21 16,-10 3 54-16,-7 0-51 0,18-2 10 0,-11 2-7 15,2-1 7-15,2 1-10 0,-1 0 15 0,0 0 10 16,4-1-22-16,-4 1-3 15,3 0 5-15,2-1 7 0,1 0-1 0,-2-3-4 16,0 3 1-16,3 0-1 0,-3 1 1 0,3-2 15 16,-1-1-31-16,-1 2 33 0,1 1-17 15,2-2-3-15,-1 1 8 0,0 0 2 0,1-2-8 16,1 1-2-16,-4 1 8 0,1 0-13 0,1 0 8 16,-3 0 2-16,3-3 10 0,-3 4-18 0,3 0-2 15,-4-2 0-15,2 2 13 0,1-2-8 16,-2 2 2-16,0-4 14 0,3 4-14 0,-1 0 1 15,-1-2-8-15,1 1 10 0,-1 1 0 0,1 0-5 16,2-1 5-16,-2 1-10 0,-1-3 10 16,1 3-10-16,2-2 0 0,2 2 0 15,-3 0-3-15,4-1-2 0,0 1 28 0,-2 1-16 16,5-2-2-16,-3 2-2 0,2-1-1 0,-1 2 16 16,2-2-10-16,-3 3 2 0,2-2-5 15,1-1 5-15,0 1 5 0,0 1-2 0,-1-2-6 16,1 0-7-16,1 1 8 0,-1 4-16 0,3-5 23 15,-4 1 0-15,5-1-4 0,-4 1-14 16,3-1 8-16,-3 4 15 0,1-3-15 0,-2 0-7 16,4-1-6-16,-3 0 8 0,1 0-3 0,-1 1 23 15,-1-1-12-15,1 0-6 0,0 0-4 16,0 0 14-16,0 1 1 0,3-2 5 0,-3 1-11 16,0 0-7-16,1 0-13 0,1 0 26 15,-2 0-13-15,3-1 13 0,-2 1-11 0,-1 0-20 0,3 0 28 16,-3 0-2-16,3 0-1 15,0 0 1-15,1 0-6 0,3 0 3 0,-4 0-5 16,4 0 15-16,-4 1-7 0,4-1 5 0,0 1-8 16,-1-1 7-16,-2 2-17 0,-1 1 10 15,-3-3-5-15,3 0 2 0,-3 0-2 0,4 1-8 16,-1 0 3-16,-3-1 5 0,7 2 5 0,-4-1 3 16,-3-1 4-16,6 5-12 0,-2-5 0 0,3 1 8 15,-1 0-6-15,4-1 8 0,-3 0 5 16,0 4-15-16,0-3 8 0,3-1-16 0,0 1 11 15,-3 0 4-15,4-1 1 0,-1 1 2 16,-3 4-5-16,3-5 5 0,0 1 8 0,-4-1-11 16,1 0-17-16,0 1 17 0,-3 1 1 15,2-2-3-15,-2 1 3 0,2 4-11 0,-2-5 13 16,-1 0-2-16,-3 0 4 0,6 1 24 16,1 0-31-16,0-1-8 0,-3 0-2 0,5 0 7 15,-2 0 11-15,3 0 25 0,-3 0-38 0,3 0 5 16,-3 0-7-16,0-1 14 0,0 1 1 0,4 0 0 15,-5 0-6-15,1-1 6 0,0 1 7 16,-1 0-25-16,-6 0 10 0,3 0 15 0,-3 0-17 16,1-2-3-16,2 4 0 0,-4-4-1 0,4 4 37 15,-2-2-44-15,2 0 18 0,1 0 72 16,3 0-18-16,3 0-5 0,0 1 5 0,0 0-8 16,0-1 0-16,0 4-20 0,8-3 2 15,-8 0 6-15,6 0-19 0,2 2 11 0,-5 1-11 16,-3-4-12-16,-3 1 12 0,0 1-12 15,-3-2 13-15,2 4-16 0,-7-2 10 0,2-2-5 16,-1 0-2-16,-3 1 0 0,-2-1 22 0,-1 1-30 16,-2-1 16-16,-1 4-11 0,-2-4 18 15,-2 1-8-15,2 0 1 0,-3-1-9 0,-2 0 9 16,2 0 2-16,-10 0-11 0,14 1 16 0,-5-2 18 16,-9 1-10-16,10 0-31 0,-10 0 18 15,10 0 0-15,-10 0-5 0,0 0-3 16,11 0 3-16,-11 0-11 0,10 0 3 0,-10 0 0 15,0 0 11-15,10 0-9 0,-10 0 1 0,0 0-5 16,8 0 9-16,-8 0-17 0,0 0-5 16,0 0-41-16,0 0-46 0,0 0-83 0,0 0-170 15,0 0-503-15,0 0 111 0,0 0 33 0,0 0 108 16</inkml:trace>
  <inkml:trace contextRef="#ctx0" brushRef="#br0" timeOffset="72729.58">18270 4875 511 0,'0'0'210'0,"0"0"-28"0,0 0-3 0,0 0-92 16,0 0 5-16,0 0-20 0,0 0-10 16,0 0 17-16,0 0-23 0,0 0-5 0,0 0 21 15,0 0-26-15,0 0-10 0,0 0 0 0,0 0 5 16,0 0-16-16,0 0 4 0,0 0 11 0,0 0-22 16,-7 3 13-16,7-3-18 0,0 0 2 15,0 6 3-15,0-6-8 0,0 4 13 0,0-4 0 16,-3 8-35-16,3-3 24 0,0-5 12 0,0 10-1 15,-3-4-3-15,3-1-5 16,0 2-15-16,0 0 13 0,-1 0 8 0,1 1-21 16,-3 1 20-16,3-1 13 0,0 2-25 0,-3 0 71 15,3 2 6-15,0-1-11 0,0 0-12 0,-4 2-6 16,4-2-5-16,-1 2-10 0,1-1 23 16,-3 2-31-16,3 1 11 0,-3-4-8 0,3 4-3 15,-3 1 5-15,3 1-15 0,0 0-2 0,0 0 4 16,-1 1-4-16,-2 3 10 0,3-3-26 15,0 2 20-15,-3 1-9 0,3-3-9 16,-3 1 1-16,3 3 2 0,0-4-10 0,-3 0 13 16,2 5-8-16,1-4 8 0,-3 0-3 0,3 1 11 15,-4-1-1-15,4-1-27 0,-3 3 27 16,3-3 6-16,-1 0-24 0,-2 0 8 0,3 3 8 16,-3-4-5-16,3 2 0 0,-3-2 2 0,3 2 1 15,0 0-19-15,-1-1 13 0,-2-2 11 16,3 1-1-16,0 1 3 0,0 0-18 0,-3-1 8 15,3-1-8-15,0 1 11 0,0 1-19 0,-3-1 19 16,3 2-14-16,0-1 1 0,-1-1-1 0,2 0 11 16,-2-1-10-16,1 1 7 15,0 2-3-15,0-2-4 0,0 1-6 0,1-1 6 16,-1-1-3-16,0 3 5 0,0-1 16 0,0-2-14 16,-1 2 4-16,-2-1-14 0,3 1 8 15,0 0-5-15,0-2 0 0,0 1 0 0,0 1-2 16,0 1 19-16,0-1-24 0,0 0 2 0,0-1-6 15,-4 1 19-15,4 1 0 0,0 2-1 0,-3-2-9 16,3 1 15-16,0-1-8 0,0 0-3 16,-3 2 4-16,2-2-1 0,1-1-8 0,0 4 1 15,-3-3-4-15,3 0 14 0,-3 2-8 0,3-2 8 16,-3 0 5-16,3 3-13 0,-1-3 20 16,-2 3-12-16,3 0-8 0,-3-2-3 0,3 3 6 15,-3 1 2-15,3-4-13 0,-1 2 8 0,-3-3-8 16,4 3 14-16,-3-3-1 0,0 4-13 15,3-2 13-15,-1 2-5 0,-2-4-2 16,0 3 2-16,3-5 0 0,-3 6 7 0,3-4-4 16,-4 0-1-16,4 3 1 0,-3-4 2 0,3 5 0 15,-3-4-7-15,-1 0 2 0,3 2 7 16,-2-2-20-16,3 3 11 0,-3-5-1 0,3 3-4 16,-3 1 2-16,3-3 10 0,-1-2 0 0,1 4 5 15,-3-2-5-15,3 2 3 0,0-3-13 0,-3 3 2 16,3 2 11-16,0-4-16 0,0 4 11 15,-3-2 2-15,3-1-5 0,0 3-8 16,0-2 11-16,0 1-3 0,-1 2-8 0,-2-5 11 16,3 6 4-16,0-3-9 0,-3 2 7 0,3 1 5 15,-4 0-10-15,4 1-5 0,-4 0 13 16,1 0-16-16,3 0 11 0,-3 1-27 0,0-1 24 16,-1-1-5-16,1 1 10 0,0-3-10 0,2 3 10 15,-2-2-5-15,-1 1 6 0,1 1-4 16,-1 0-4-16,1 0 7 0,0 0-5 0,-1-3 20 15,1-1-15-15,0 3-10 0,0-1 5 0,2 2 8 16,-3-5-18-16,1 3 17 0,0-3-7 16,2 2-10-16,-2-3 25 0,3 5-22 0,-3-3-1 15,3-2 13-15,-3-1 5 0,0 4-10 0,2-3-15 16,-2-1 18-16,3 3-3 0,0-2 2 16,-3 0 1-16,3 2-1 0,-4-3 1 15,3 0-3-15,-2 4-3 0,3-3 1 0,-3-1 2 16,0 4 13-16,3-4-24 0,-1 0 16 0,-2 2 6 15,0-2-9-15,3 1-17 0,0-2 12 0,0 1 1 16,-3 1-6-16,2-1 11 0,1 0 2 16,-3-1-13-16,3 1 13 0,-3 0-5 0,3-1 3 15,0 2-3-15,0 0 5 0,-4-2-8 0,4 1-7 16,0 0 13-16,0 0-1 0,0 1-4 16,-3-1-1-16,6 1 3 0,-3-4 0 0,-3 3 8 15,3 3-3-15,-1-2-5 0,1 0-5 16,0-1 15-16,0 4 3 0,0-3-6 0,0 3 1 15,0-2 0-15,-3 2-31 0,3 3 23 16,0-5 7-16,0 2-1 0,-3 0 1 0,3-1 6 16,0 2-8-16,0-3-7 0,0 2 9 0,0 1-12 15,0-1-8-15,-3 3 13 0,3-2 6 16,3 2-4-16,-6-2 1 0,3 2 4 0,0-5 1 16,-1 4-18-16,1 1 12 0,0-5 6 0,0 0 2 15,0 0 0-15,-3 2 1 0,6-4-11 0,-3 4 5 16,0-5-5-16,0 1 2 0,0-2 11 15,1 0-8-15,-1-4 11 0,0 2-14 0,0 2-2 16,0-6 5-16,0 5 6 0,3-6-6 0,-3 1 2 16,3-2 1-16,-3 0 5 0,0 1 5 15,0-2-18-15,0-1 7 0,0-1 1 16,0 2-18-16,0-7 7 0,0 8-20 0,0-8-64 16,0 0-153-16,3 0-656 0,-3 0 87 0,4-13 74 15,0 1 98-15</inkml:trace>
  <inkml:trace contextRef="#ctx0" brushRef="#br0" timeOffset="73824.89">16708 5728 614 0,'-7'-2'223'0,"0"1"-19"0,-3-1-91 0,-1-1-16 15,1 1-17-15,-3 1 1 0,-4 1-9 16,3 0-13-16,0 1 5 0,-3-1 10 0,0 2 3 16,0 3-18-16,-3-2-26 0,-1 3 11 0,1 2 17 15,-1 0-7-15,3 3 7 0,-1 3-40 0,1-3 22 16,2 3-22-16,1 2-11 0,2-3 18 15,2 1-20-15,4 2 10 0,-2 0-5 0,5 0-8 16,1 0 10-16,3-3 3 0,3 2 2 16,0 1 6-16,1-1-3 0,3-2-13 15,3 3-7-15,4-2 5 0,2-2 17 0,2 1-15 16,2-5 29-16,0 0-29 0,4 1-2 0,-2-7 4 16,2 4 9-16,-4-5 10 0,4 2-8 15,-3-1-3-15,2-2-20 0,-3 0 18 0,1 0-3 16,-4 2 11-16,-3-2-5 0,2 0-16 0,-4 0 15 15,1 0-10-15,-3 0 8 0,0 0 5 0,-3 0 13 16,-7 0-10-16,13 0-16 0,-5 0 13 16,-8 0-31-16,10 0-12 0,-10 0-70 0,0 0-43 15,3 3-87-15,-3-3-79 0,0 7-451 16,-3-4 69-16,3-3 79 0</inkml:trace>
  <inkml:trace contextRef="#ctx0" brushRef="#br0" timeOffset="74459.45">18927 5853 647 0,'-4'-7'292'16,"4"7"-39"-16,0 0-10 0,0-4-30 0,0 4-24 16,0 0-20-16,-4-6-15 0,4 6-41 0,0 0 4 15,0 0-32-15,0 0 20 0,0 0-23 16,0 0-13-16,0 0 5 0,3 23-5 0,-3-15-15 16,0 3-8-16,-3 2 2 0,3-1-9 15,0 2 2-15,-3 3 5 0,3 2 0 16,-3-1-10-16,2 3-3 0,-2-2-23 0,0 2 6 15,0 0-1-15,-1 1-2 0,4-5-29 0,-3 1 1 16,3 0-13-16,0-4-21 0,0-2-27 0,-4 2-37 16,4 0-10-16,0-3-51 0,0 0-44 15,0-2-94-15,0 1-435 0,4-4 79 0,-4 1 51 16</inkml:trace>
  <inkml:trace contextRef="#ctx0" brushRef="#br0" timeOffset="74840.85">18933 5782 542 0,'1'-4'210'0,"-1"4"-18"16,9-8-10-16,-5 5-29 0,2 2-12 0,2-2-18 15,2 1-8-15,-10 2-79 0,21 2-5 0,-8 2 7 16,1-1 1-16,3 2 9 16,3 2-9-16,0 3 7 0,4-1-21 0,1 6 26 15,2-2-35-15,0 4 14 0,-2-2 6 0,-2 6-13 16,1-3 0-16,-3 0-7 0,-1 2 17 0,-3 1-10 16,1 2 26-16,-5-5-24 0,-3 0 6 15,1 0-5-15,-8 0 4 0,1 1 9 0,-1-1-24 16,-6 0 13-16,-1-1-2 0,-3 3-8 0,-7 1 0 15,1-4-21-15,-5 2 1 16,-6 3 22-16,1-5-35 0,-4-5 15 0,2 2-3 0,1-3 8 16,0-4 0-16,1 3-2 0,-1-3 2 0,3-1-13 15,4-2-15-15,0 1-15 0,0 0-8 16,3-3-21-16,4 1-73 0,-4-2-32 16,1 2-74-16,6-1-478 0,3-2 74 0</inkml:trace>
  <inkml:trace contextRef="#ctx0" brushRef="#br0" timeOffset="75592.5">16435 7950 552 0,'-1'10'197'0,"-6"1"-15"0,4 3-21 15,-1 2-25-15,-5 4-3 0,5 2-10 16,-2 0-13-16,-2-1-18 0,1 3 8 0,-2 1-3 15,2 1-33-15,-1-1-7 0,2-1-1 0,-1 1-2 16,3-2-8-16,-2 0-3 0,-2-3 6 0,2 0-8 16,3-1-15-16,-1-3-11 0,1-3-23 15,0 1-15-15,2-1-15 0,-2-1-29 0,-1-1-25 16,4 1-46-16,-3-3-36 0,-1 0-161 0,7-2-359 16,-3-2 115-16</inkml:trace>
  <inkml:trace contextRef="#ctx0" brushRef="#br0" timeOffset="75893.17">16383 8016 683 0,'3'-5'210'0,"-3"5"-36"0,3-10-8 16,1 9-7-16,-1-6-26 0,2 5 10 16,1-6-30-16,1 3-8 0,3 1-10 0,1-2-13 15,-1-1-11-15,7 2 6 0,-4-2 0 16,5 1-29-16,-2-2-4 0,5 1-3 0,-4 3 8 16,4-2-14-16,-1-1 14 0,0 4-39 15,-2 1-2-15,3-1-21 0,-5 1-15 0,2 1-31 16,-5 2-48-16,4-1-111 0,-7 2 6 0,-3 2-101 15,4 0-393-15,-5 3 58 0</inkml:trace>
  <inkml:trace contextRef="#ctx0" brushRef="#br0" timeOffset="76157.86">16431 8268 609 0,'0'0'225'15,"0"0"-7"-15,0 0-19 0,23-8-27 0,-15 6-14 16,2 0-12-16,0-3 3 0,1 4-29 16,2-3-7-16,0 1-16 0,2 3-2 0,-2-3-24 15,1 0-25-15,-1 2-28 0,1 0-30 16,-3 2-24-16,2-1-51 0,-2 4-41 0,-1-1-36 15,-1 0-79-15,-4 2-308 0,1 2-81 16</inkml:trace>
  <inkml:trace contextRef="#ctx0" brushRef="#br0" timeOffset="76393.28">16420 8493 604 0,'0'0'204'0,"0"0"-27"16,0 0 2-16,-6 1-23 0,6-1-5 0,0 0 11 16,0 0-27-16,0 0 1 0,17 5-21 0,-10-4 0 15,-7-1 6-15,13 0-29 0,-13 0 2 16,18 0-27-16,-5 0 10 0,-2 0-16 16,2 0-10-16,3 0 3 0,-1-1-8 0,2 2-25 15,0-2-34-15,4-2-56 0,3 3-59 0,2-3-69 16,-1 3-571-16,5 0 77 0,1-2 15 15</inkml:trace>
  <inkml:trace contextRef="#ctx0" brushRef="#br0" timeOffset="77036.67">18800 8151 790 0,'0'0'279'16,"-4"-5"-33"-16,1 2-31 0,3 3-31 16,-4-7 16-16,4 7-26 0,-6-3-7 0,6 3-22 15,0 0-17-15,-4-2-17 0,4 2-22 16,0 0 3-16,0 0-2 0,0 0-24 0,0 0-9 15,-6 10-6-15,6-10-2 0,0 12-3 0,0 0-5 16,-4-1 10-16,4 3-21 0,-4 2 11 16,1-1-5-16,0 5-15 0,-1-1 12 0,1-1-7 15,-3 5-8-15,2 1 2 0,0 0-12 16,0-4 20-16,-2 4-31 0,3-1 14 0,-1-2 9 0,1 0-17 16,0-4-21-16,3 1-34 15,-3-3-12-15,3-2-25 0,-1 1-8 0,1 1-54 16,1-4-3-16,-1 2-48 0,3-4-31 0,-3 1-215 15,0-2-299-15,0-1 63 0,3-3 88 16</inkml:trace>
  <inkml:trace contextRef="#ctx0" brushRef="#br0" timeOffset="77350.16">18835 8083 645 0,'0'0'207'16,"0"-8"67"-16,0 8-36 0,0-7-15 0,3 4-16 16,-3 3-15-16,3-7-21 0,0 2-4 15,1 2-32-15,-1-4-9 0,4 4-16 0,3-2-21 16,0 1 14-16,0-2-32 0,1 0 9 0,3 3-6 15,0-3-20-15,2 3 0 0,2-3-13 16,-2 4-1-16,2-4-9 0,-2 4 8 0,2-3-21 16,-5 5-16-16,2-1-15 0,1-1-17 0,-5 2-17 15,5 0-52-15,-5 2-65 0,-4-1-51 16,0 3-69-16,-1-1-494 0,-2 4 61 16,-4-1 54-16</inkml:trace>
  <inkml:trace contextRef="#ctx0" brushRef="#br0" timeOffset="77605.23">18780 8375 788 0,'0'0'240'0,"0"0"27"16,0 0-39-16,0 0-16 0,0 0-17 15,0 6-27-15,0-6-1 0,0 0 7 16,0 0-44-16,0 0-4 0,13 0-98 0,-13 0 3 16,17-5-3-16,-7 4 8 0,5 0 0 0,1-5-16 15,2 4 1-15,5-3 14 0,1 2-14 16,3-4-1-16,1 6-25 0,2-5-15 0,-2 5-26 16,3-1-47-16,-1-3-68 0,-2 4-85 0,-4-1-506 15,-1 2 92-15,-2 0 20 0</inkml:trace>
  <inkml:trace contextRef="#ctx0" brushRef="#br0" timeOffset="114592.39">25435 4120 496 0,'0'0'218'16,"0"0"-14"-16,0 0-19 0,-7-2-4 0,7 2-12 15,0 0-5-15,0 0-105 0,0 0 5 16,0 0 8-16,0 0-11 0,0 0-10 0,0 0-15 16,-10-1-5-16,10 1 12 0,0 0 1 0,0 0-11 15,0 0-2-15,0 0 0 0,0 0-29 0,0 0 6 16,0 0 15-16,0 0-10 0,-2 8 10 16,2-8-13-16,1 9-2 0,0-5-3 0,-1 3-15 15,3 1 7-15,-3 5 0 0,0-1 19 0,4 1-21 16,-4 0 5-16,3 4-5 15,-2 4 10-15,-1-2-3 0,0 4 3 0,-1 2 3 0,1 1-5 16,0 0-6-16,-3 5 3 0,-1 2 13 16,4 1-11-16,-3 2-2 0,3-2 11 15,-1 4 17-15,-2-2-36 0,0 3 6 0,-3-2 7 16,5 15-3-16,-5 1 3 0,2-2-7 0,-6 0 12 16,3 1-13-16,2 2 6 0,-3 1 0 0,0 2 7 15,2 2 3-15,2 0 2 0,-2-3 0 16,2 2-4-16,-3-2-4 0,0 2 4 0,1-1-9 15,2-3 75-15,-2 3-11 0,2 3-7 0,-4-3-8 16,-1 0 16-16,2 2-16 0,-4-1-5 16,4-1 0-16,-3 0-10 0,1 2 0 0,1-3-8 15,-2 0 16-15,3 3-19 0,-4-1 1 16,1 4 0-16,-2-6-3 0,1 6-8 0,1 0 21 16,0-2-16-16,-1 2 11 0,-2-2-11 15,-2 14 11-15,-1-5-13 0,6-11-10 0,-1 5 5 16,-6 5-1-16,3-9-7 0,1 1 26 0,-5 14-21 15,-1-5 3-15,4 2-5 0,-1-13 7 0,-2 12-15 16,1-12 13-16,0 14-8 0,-1-2 0 16,-4 1-7-16,1-2 7 0,0-1-13 0,1 3 24 15,-1-3-14-15,0 0 1 0,1 0 9 0,-1-1-17 16,-2 4 21-16,2-8-16 0,1 6 7 16,-4-1-14-16,3-1 14 0,1 0-9 0,-7 0 12 15,5 1 5-15,-1-4-20 0,-1-2 13 16,3-7 0-16,0-3 12 0,-2 0-17 0,-1 13-6 15,3-15 1-15,1 0-70 0,0 0 8 16,2-3-8-16,1-2 16 0,-3-2 10 0,5 1-3 16,-1-3 11-16,2-5 15 0,4-9-16 0,3 0 21 15,-1-4-2-15,-1 2-21 0,5-2-8 0,-2-4-12 16,2-1-47-16,-2-3-55 0,3-1-75 16,2-4-134-16,1-3-375 0,-4-4 64 0</inkml:trace>
  <inkml:trace contextRef="#ctx0" brushRef="#br0" timeOffset="115724.86">28727 4085 611 0,'0'-6'197'0,"0"6"-20"0,0 0-26 16,0 0-13-16,3-4-23 0,-3 4 8 0,0 0-15 15,0 0 4-15,0 0-7 0,0 0-15 16,0 21-11-16,1-14-7 0,-2 6-11 0,1-3-7 15,0 5-67-15,1 0 3 0,-2 4 13 0,0 1 68 16,-1 2 4-16,-4 3-14 0,5 0-2 0,-6 8 5 16,4 1-18-16,-4 2 3 0,1 14-6 15,-1-9 6-15,2 9-13 0,-4-1-11 16,5-9 8-16,-2 10 6 0,-1 0 2 0,-1-3-16 16,2 3 4-16,-1 3 4 0,1-2-8 15,-2 5 9-15,-2-2-1 0,4 6-2 0,-1 3-8 16,-1-4-3-16,-2 5-7 0,1-3 2 0,-2 0 1 15,0 17-1-15,2-17-10 0,-5 13 8 0,3 1 0 16,-2-1 10-16,-1 2-10 0,-2-1 5 16,4-1 7-16,-4-2-15 0,-1 1 29 0,5 1-37 15,-4 0 1-15,0-1 7 0,1-1 0 0,-1 3 11 16,-2 5-3-16,0-4-3 0,-1 0 21 16,1 4-31-16,-1-4 18 0,1 1-10 0,1 3-13 15,0-8 13-15,-1 7-6 0,2-4-7 16,-2 3 3-16,-1-3 5 0,1 4 12 0,4-3-12 15,-6 1 12-15,7-1 8 0,-5 4-25 16,5-3 12-16,-2-1-20 0,-1 4 26 0,2-3-16 16,1 3 8-16,1-4 5 0,0-1-3 0,1 3-5 15,-3 2 3-15,4-2-13 0,-1-3 0 0,1 0 0 16,0 0 13-16,0-10-11 0,3-1 9 16,0-3 6-16,-2 0-19 0,1 3 2 0,3 0 15 15,-4-3-20-15,0-1 0 0,5-4 8 0,-3-2-3 16,3 1 0-16,-5-5 7 0,7-7 3 15,-3-4-12-15,2-4 4 0,2-2-2 0,-6 0 0 16,7-6-2-16,-3-2 4 0,0-3 16 0,3-4-20 16,-1 0 2-16,-2-1 8 0,3-4-8 15,0-1 5-15,0-4-18 0,0-3-115 16,-6-4-274-16,6-1-443 0,6-14 95 0,-2-1 28 16,2-5 83-16</inkml:trace>
  <inkml:trace contextRef="#ctx0" brushRef="#br0" timeOffset="116929.04">25596 4117 506 0,'0'0'105'0,"0"0"10"0,6 8-25 16,-2-4 10-16,3 1-8 0,3-1-2 15,0 3 61-15,7 1 0 0,0-2-21 0,7 2-2 16,4 0-8-16,6 1 1 0,3-2-103 0,18 2 10 15,0 0-8-15,3-1 39 0,7 0-33 0,0-2-3 16,3-1-21-16,1 1 34 0,2-2 0 16,-2 1-13-16,-1-2-20 0,5 3 25 0,-2-6-5 15,4 1 74-15,1 1 0 0,2 2-22 0,4-4-4 16,17 1 9-16,-14-2 14 16,11 0-27-16,-14-4 12 0,-4 5-12 0,1-2-11 0,-1-4-5 15,-5-1 3-15,2 2-21 0,-7-2 8 16,1-2-2-16,-7 0 2 0,1-3-3 0,-6 4-7 15,-4-4-11-15,-11-1 1 0,-4 8-8 16,-4-8 15-16,0 2-16 0,-3-3 12 0,-1-1-12 16,1 2 4-16,-4-3-1 0,-2-1-5 0,-1 0 13 15,2-2-25-15,-5 1 25 0,3 0-5 16,-3-1-3-16,-5 2 3 0,2 0-10 0,-3 3 7 16,-2-1 0-16,0-2 3 0,-3 6-10 0,1-3 0 15,-1 3 15-15,0-3-13 0,-3 3-2 0,0-3 20 16,1 4 5-16,-6 0-30 0,4-2 17 15,-4 2-12-15,0-1-8 0,-2 2-5 0,0 0 5 16,0-3 10-16,0 3-5 0,-2-3 0 16,-3 1-13-16,-2-2 3 0,-1 4 16 15,-8-5-6-15,3-2 7 0,-5 4-1 0,-3-1-4 16,-12 1-9-16,2-2 4 0,-15-1 1 0,-7 2-6 16,-2 1-4-16,1 0 17 0,-7 3-13 0,-4 1-4 15,-1 1 17-15,1 1-25 0,-7 2 15 16,-3 1-6-16,-7 2 1 0,-17 1 3 0,1 1 17 15,-2 2-12-15,4 1-3 0,2 1-5 0,3 3 5 16,-1-4-6-16,-3 8-1 0,5 1 2 0,-5 0 10 16,3 3-3-16,3 1 9 0,3-5-22 15,1 6-9-15,6 4 40 0,17-6-15 16,1 2-15-16,3 0 3 0,3 4 9 0,4-1-10 0,0 2 14 16,7 2 4-16,5 2-13 15,5 1-12-15,11-3-11 0,5 0-4 0,8-6-19 16,0 4-10-16,8 2 0 0,2 0-12 0,2 2-29 15,9 1-36-15,2 1-92 0,14 7-320 0,-2 2-263 16,8-6 115-16,2-5 58 0</inkml:trace>
  <inkml:trace contextRef="#ctx0" brushRef="#br0" timeOffset="118019.75">24138 10101 657 0,'5'0'228'0,"-5"0"-79"0,18-2-16 0,-5 2-21 16,3 0 6-16,2 0-10 0,3 2-16 15,2-2 5-15,8 5-15 0,4-2 0 16,7 4 2-16,14-1-12 0,0 3-11 0,5 3 6 16,4-4-8-16,0 7 10 0,3-5 49 15,3 2-18-15,15 1-80 0,6-5-7 0,1 1 5 16,5-1 7-16,-2-1-9 0,1-2 4 0,-16-7-4 15,2 2 7-15,19-3-11 0,4-4-7 16,0 0 6-16,0-1 19 0,0-2-12 0,-1 2 0 16,-2-4 10-16,-7 0 1 0,0 0-19 0,-4-1 15 15,0 2-4-15,-2-3-21 0,-1 2 8 0,-1-2 12 16,-6 2 1-16,-13 0-27 0,-4 2 29 16,-1 2-17-16,-8-2 9 0,-3 1 3 15,-11 2-18-15,-5 0 10 0,-9 0-7 0,0 2 15 16,-2 0-11-16,1-3-7 0,-3 3 8 0,-6 0-21 15,2 0 21-15,-2 3-6 0,-5-2 6 0,1 0-8 16,-1 2 5-16,1-1-7 0,-2-2 4 16,-4 4-12-16,3-3 10 0,-4 2 0 0,2 0 15 15,-5-3-10-15,4 4 13 0,-5-4-7 0,4 0-11 16,-4 0 10-16,0 3 0 0,0-5 0 16,-3 7-23-16,1-8 3 0,-1 4-21 0,-1-2-9 15,-2-1-17-15,0 6-81 0,-1-8-103 16,-7 6-81-16,2-3-456 0,2-1 120 0,-3-3 15 15</inkml:trace>
  <inkml:trace contextRef="#ctx0" brushRef="#br0" timeOffset="118813.76">26772 6544 908 0,'-10'-10'279'15,"3"-3"-13"-15,-4 3-15 0,4 2-28 0,-2 3-18 16,-1-1-8-16,-1 0-26 0,0 4-15 0,-3-4-10 16,-2 6-23-16,-5 0-13 0,-3 6-20 15,1 2-8-15,-11 3-5 0,-5 9-8 0,-2 5-5 16,1 2-8-16,1 5-7 0,2 2-6 15,3 1 3-15,7 4-15 0,2-1-3 0,5 1 3 16,3-6-16-16,7-5 1 0,7-2-4 0,0 2-4 16,6-1 10-16,4 0-5 0,6 2 2 15,7-4-5-15,8 3-2 0,11-2-5 0,1-3 7 16,7-6 3-16,2-5 2 0,-5-1-15 16,-4-7 13-16,2 1 12 0,-4-4-32 0,-1-1 12 15,0-1 2-15,2-4 1 0,-7 5-3 0,-10-1 3 16,2 0-5-16,-3-1 4 0,-5-2 1 0,0 2-6 15,-4 1-2-15,-5-3-12 0,0 0-29 16,-7 4 2-16,0-6-4 0,0 6-24 0,0 0-22 16,0 0-93-16,-21-7-112 0,17 12-582 15,-5-3 90-15,1-2 85 0,2 5 128 16</inkml:trace>
  <inkml:trace contextRef="#ctx0" brushRef="#br0" timeOffset="143890.7">10859 4334 611 0,'-7'-5'228'0,"7"5"-31"0,-4-3-5 0,4 3-84 16,-3-5-19-16,3 5 11 0,0 0-23 0,-7-4 12 15,7 4-14-15,-6-1-19 0,6 1-5 16,-8-5 18-16,8 5-20 0,-7-1-3 0,7 1 3 16,-9-1 2-16,9 1-15 0,0 0-3 0,-18 2 3 15,8 4-16-15,0-2-4 0,-4 3 2 16,1 1-16-16,-2 1 21 0,2 2-10 15,-4 1 0-15,3 4 0 0,-3 0-16 0,4 1 13 16,0 2 8-16,-2-1-10 0,5 4 10 0,-1-1-16 16,1 2 11-16,0-1-21 0,3-3 11 15,3 5 0-15,1-6-11 0,0 1 0 0,3 1 8 16,0-3-10-16,3 2 15 0,0-2-2 0,5-1-9 16,-1 1 22-16,0 1-14 0,6-3-32 15,-2 2 32-15,2-3-15 0,1-3 49 0,-1 2-41 16,5-1-5-16,-2-4 28 0,-1-1-5 0,1 0 35 15,2-4-27-15,1 1 15 0,-1-2-11 16,3-2 14-16,-1-2-1 0,0-2-5 16,2-3 1-16,1-1-4 0,1-2-9 0,-3-1 2 15,3-6-3-15,-1-1 3 0,-2-3-10 0,-1 2-8 16,-3-5 31-16,0 1-18 0,-3-2 2 16,3 0-9-16,-6 1 14 0,-1 3 6 0,0-1-8 15,-3-2 59-15,-1 5-10 0,-5 1-6 0,2 1 1 16,1-2-24-16,-4 5 19 0,-4-2-32 0,1 1 19 15,2 4-13-15,-5-3-3 0,2 3 0 16,-6-1-27-16,0 2 11 0,0 2 6 0,0 1-2 16,-1 3-8-16,1-2 7 0,0 3-15 0,-4-1 0 15,4 1-5-15,0 2-20 0,-4 1-3 16,7 0-8-16,7 0-7 0,-18 0-26 16,9 0-3-16,9 0-17 0,-13 1-6 0,8 2-20 15,-1 1 10-15,6-4-53 0,-4 3-39 0,4-3-31 16,0 6-573-16,0-6 67 0,0 0 96 15</inkml:trace>
  <inkml:trace contextRef="#ctx0" brushRef="#br0" timeOffset="144386.34">11518 4243 680 0,'0'0'259'0,"0"0"-16"0,0 0-41 15,0 0-25-15,-9-7-11 0,9 7-7 16,0 0-26-16,-15 2-18 0,15-2 3 0,-16 4-18 15,5 0-3-15,1 1-7 0,0-2-21 16,-1 4-85-16,1-1-1 0,0 2-14 0,-4 1 0 16,4-2 8-16,0 2 3 0,-1 1 4 15,4-2 6-15,-2 2 0 0,1-2 7 0,2 1-7 16,2-1 2-16,1 0 8 0,-1-2-10 16,4 2 13-16,0-2-14 0,0 1 1 0,0 0 5 15,4-1 5-15,2 2 3 0,1-1 4 0,-2-2 3 16,4 0-4-16,1 3-17 0,1-4 29 15,-1 1-18-15,3 2 8 0,-2-3 2 0,-1 2-2 16,3 1 5-16,1-2-6 0,-4 1-12 0,1 0 13 16,-1-2 7-16,0 3-4 0,-3-1-19 0,1-1 13 15,-2 5 3-15,-3-1 2 0,-3 1 8 16,0 1 2-16,-9 4 6 0,-3 2-11 16,-7 5-10-16,1-4 13 0,-6 0-10 0,1 5 5 15,-1-6 0-15,-4 0-31 0,1 0-21 16,3-1-22-16,-1 0-54 0,2-5-100 0,-1-1-131 15,4 2-368-15,6-8 43 0</inkml:trace>
  <inkml:trace contextRef="#ctx0" brushRef="#br0" timeOffset="145169.4">12219 4442 711 0,'0'0'190'0,"0"0"-19"16,0 0-33-16,0 0 0 0,0 0-7 0,7 0-18 16,-7 0-14-16,0 0-6 0,0 0-11 15,0 0-16-15,7-6 1 0,-1 4-11 0,-1-3-2 16,1 1-8-16,1-3 2 0,0 0-14 0,3 2-27 15,-3-1 16-15,0-2-7 0,2 2 2 16,-5-1 5-16,4 3-13 0,-2-3 0 0,-2 5 16 16,2-3-1-16,-3 0-4 0,1 2 12 0,-4 3 3 15,7-7-10-15,-7 7-6 0,0-4 8 16,0 4 0-16,0 0-10 0,0 0-15 16,0 0-8-16,0 0 2 0,0 0 13 0,-20 11-4 15,16-4-9-15,-2 0 8 0,-2 2 8 0,4 1-13 16,1 0-10-16,-3 0 15 0,3 1-3 15,3-2 14-15,-1 1-21 0,2-1 7 0,2-1 13 16,0 0-4-16,3-1-6 0,2 0-10 0,2-4 10 16,0 3-5-16,4-6-3 0,-1 0 6 15,2 0 12-15,4-5-33 0,-4 2 21 0,4-1 4 16,-4-1-7-16,1-1 3 0,-1 1 10 0,-2-1 0 16,1-2 15-16,-4 2-10 0,0-1 10 15,1 4 13-15,-5-3-16 0,1 2 47 16,0-2 0-16,-4 0 10 0,1 3-3 0,0-2-25 15,-1 1 28-15,-3 4-23 0,3-7-8 0,-3 3-3 16,0 4-9-16,3-5-3 0,-3 5-1 16,4-5-1-16,-4 5-9 0,0 0-2 0,0 0 8 15,0 0-16-15,0 0 6 0,14 10-3 0,-11-5-16 16,4 1 1-16,-1 2 12 0,-2-4-2 16,2 3-15-16,2 0 12 0,-1 1-8 0,-1 0 14 15,1-1-11-15,0-1 0 0,-3 0-2 0,2 1-3 16,-2-1-8-16,-1-1 3 0,0 2 5 15,-6 1-23-15,0 2-23 0,-4 3-36 16,0-1-74-16,-10 3-80 0,0-8-53 0,0 9-523 16,-10-3 42-16,-1-1 84 0,4-5 59 0</inkml:trace>
  <inkml:trace contextRef="#ctx0" brushRef="#br0" timeOffset="145363.99">12370 4138 650 0,'0'-4'253'0,"0"4"-10"15,3-6-41-15,-3 6-53 0,0 0-24 16,0 0-66-16,0 0-77 0,-14 10-92 16,11-2-594-16,-7 6 64 0</inkml:trace>
  <inkml:trace contextRef="#ctx0" brushRef="#br0" timeOffset="145849.66">11897 5009 908 0,'0'-6'312'0,"-3"-1"-33"0,0 3-23 16,3-2-5-16,-3 2-25 0,-1-2-19 0,1 2-28 16,-4 2-2-16,7 2-19 0,-14-3-27 15,4 3-24-15,-1 3 11 0,-5 3-10 0,1 3-14 16,-4 3-17-16,-5 7 3 0,3 0-9 0,-2 5 6 15,5-1-33-15,-9 11-6 0,10-7 16 16,3 1-52-16,4-2-7 0,6 2 0 0,1-3-28 16,-1 0-24-16,8 0-17 0,3-3-31 15,3-1-48-15,4-3-114 0,-1-1-55 0,8-3-520 0,-1-3 66 16,1-3 95-16,0-2 57 16</inkml:trace>
  <inkml:trace contextRef="#ctx0" brushRef="#br0" timeOffset="146180.31">12090 5238 816 0,'-5'-3'292'0,"5"3"-52"16,-13-1-19-16,7-1-17 0,6 2-22 0,-15 2-21 16,6-1-4-16,-1 2-6 15,2 2-26-15,-2 2-12 0,3 2-16 0,-2-1-2 0,1 3-6 16,4-3-25-16,-2 6 3 0,3-5-1 0,-1 0-17 15,4 1-8-15,-3-2-16 0,6 1 11 16,-2-3-15-16,5 0 9 0,0-4 9 16,1-2-16-16,4 0 0 0,-1-5 3 0,4 1-16 15,-1-3 13-15,-2 0 0 0,6-1-15 0,-7-2-1 16,4 1 14-16,-4-4-11 0,0 2-5 16,1-2 8-16,-5 1 2 0,-2 2-5 0,2-2 3 15,-5 2-3-15,-1-1-25 0,0 3-10 0,0 0-11 16,-4-1-23-16,1 3-15 0,-1-1-8 15,-2 3-23-15,-2 0-41 0,5 1-23 16,3 3-36-16,-13-2-41 0,9 2-473 0,4 0 2 16,-10 2 52-16</inkml:trace>
  <inkml:trace contextRef="#ctx0" brushRef="#br0" timeOffset="146508.17">12263 5120 573 0,'7'-3'230'15,"-7"3"-17"-15,11-6-16 0,-8 6-5 0,-3 0-13 16,13 0-41-16,-13 0 6 0,15 2-1 16,-9 2-25-16,1-3-13 0,4 6-21 15,-4-3-10-15,6 5 11 0,-2 3-3 0,-4-3-18 0,2 0 5 16,1 2-5-16,1 2-16 0,-4-2 19 16,2 3-34-16,-5-3 3 0,3 2-8 15,0-3 11-15,-4 0-9 0,1 0-2 0,2-2 6 16,-5-1 14-16,2 0 14 0,-3 0-14 15,0-7 4-15,0 4 17 0,0-4-21 0,0 0 6 16,0 0-15-16,0 0 12 0,0 0-13 0,-10-12-5 16,6 5 8-16,1 0-7 0,3 0-11 15,-3-1-11-15,3-2 9 0,0 2-13 0,0-1-24 16,0-2-30-16,6 3-15 0,-6-5-49 16,4 2-82-16,2 3-34 0,2-1-45 0,-1-6-118 15,-1 7-392-15,1 5 77 0,-1-5 72 16</inkml:trace>
  <inkml:trace contextRef="#ctx0" brushRef="#br0" timeOffset="146820.91">12568 5096 665 0,'0'0'236'0,"6"-3"-39"0,-6 3-13 0,11-1-15 16,-11 1-10-16,13 0-19 0,-13 0-19 16,10 1 14-16,-2 1-22 0,-4 0-11 0,2 2-17 15,1-1-8-15,-1 3 2 0,2 1 0 0,-2 1 6 16,-2 1-34-16,2-1 13 0,-2 1-10 15,-1 1-13-15,-3 4 0 0,4-3 2 16,-4 4 1-16,-4 0-19 0,4-3-25 0,-3 2 5 16,0-3 3-16,2-1-8 0,-2 2 15 15,3-3-4-15,-3-5 24 0,0 3 4 0,3-7-6 16,0 0-2-16,0 0-3 0,0 0 28 0,0 0-5 16,3-23-84-16,0 12 8 0,1 0 2 15,2-3 5-15,-1 3-16 0,1-4 6 0,1 2 21 16,2 0 12-16,-1 0-16 0,-1 3-1 0,0 0-1 15,2 1-20-15,-5 1-19 0,6 0-53 16,-6 3-33-16,2 1-51 0,-2 3 22 0,2-2-32 16,-6 3-14-16,0 0 1 0,11 8-502 0,-8-3 53 15</inkml:trace>
  <inkml:trace contextRef="#ctx0" brushRef="#br0" timeOffset="147374.37">12862 5217 767 0,'3'-6'251'0,"-3"6"0"16,4-4-13-16,-4 4-33 0,3-6-26 0,-3 6 5 16,3-5-17-16,-3 5-42 0,0 0-7 15,1-4-28-15,-1 4-24 0,0 0 3 0,0 0-7 16,0 0-14-16,0 0-22 0,0 0 2 0,6 11-20 16,-3-5 12-16,-3 1-15 15,5 2-5-15,-2 0-5 0,0-1 0 0,-2 1-8 16,5 1-23-16,-3 0-12 0,4 1 15 0,-4-1-19 15,5-2 9-15,-2-4 12 0,1 2-7 16,3-5 7-16,-2 1 16 0,1-4-11 0,2 1-2 16,3-2 10-16,-5-3 0 0,2-2 18 0,3 1 13 15,-4-1 23-15,-1-2 17 0,2 3-24 0,-4 3 24 16,0-2 1-16,0 1-5 0,-3 1 2 16,2-2 0-16,-3 4-2 0,1-3-13 0,2 4 5 15,-6 1-6-15,4-6-12 0,-4 6-10 0,8-4 3 16,-8 4-11-16,0 0-3 0,0 0-2 15,0 0 5-15,13 10-23 0,-7-6 1 0,-3 0-35 16,2 2-35-16,2-2 49 0,2 1-67 16,1 1-36-16,1-3-15 0,-1-2 8 0,3 1-21 15,-1-4 18-15,1 1 18 0,1 0-3 16,-1-4 36-16,1 1 31 0,-4-1 54 0,3-2 38 16,-2 3-3-16,-4-2 31 0,3 0 13 0,-4 1 16 15,-1-1 14-15,1 4-2 0,1 0 3 16,-4-2-8-16,-3 4-23 0,7-3 0 0,-7 3-10 15,3-4-13-15,-3 4 0 0,0 0 13 0,0 0-36 16,-10 20 15-16,7-11 5 0,-4 4-7 0,1 6-3 16,-2 2-5-16,2 4-5 15,2-2-3-15,-2 4-7 0,-1 4-8 0,0-2-3 0,3 1-20 16,-2-2-10-16,2 4-18 0,1-6-74 16,-1 4-39-16,-2-7-51 0,2 2-548 15,4-6 80-15,-4-2 91 0</inkml:trace>
  <inkml:trace contextRef="#ctx0" brushRef="#br0" timeOffset="147673.07">13309 5151 813 0,'0'0'182'0,"0"-9"0"15,0 9-26-15,1-6-5 0,-1 6-20 0,6-4-14 16,2 0-14-16,-2 2-1 0,1 1-22 16,-7 1 9-16,17 1-17 0,-7-1-18 0,1 2 4 15,3-2-6-15,-1 6-14 0,-2-5 13 0,2 0 8 16,0 5-28-16,-2-3-8 0,-1 2 13 16,0-4-8-16,1 2-8 0,-5 3 8 0,1-5-22 15,0 5 1-15,-4-2-20 0,-3 1-12 0,0 3-16 16,-3-4-26-16,-1 5-7 0,-2 1-64 15,-4 0-8-15,-4-2-46 0,0 3-486 16,0-2-3-16,1-1 79 0</inkml:trace>
  <inkml:trace contextRef="#ctx0" brushRef="#br0" timeOffset="147870.63">13546 4859 819 0,'3'-5'294'0,"-3"5"-41"0,4-4-107 16,-4 4-15-16,0 0-6 0,0 0-12 0,0 0-6 15,17 9-27-15,-11-1 2 0,-5 1-3 16,5 1-10-16,-3 11 0 0,1 0 54 16,-1 4-33-16,-3 6-29 0,0 2-38 0,3 4-48 15,-3 2-60-15,0 2-161 0,0-4-470 0,0 1-6 16,0-9 131-16</inkml:trace>
  <inkml:trace contextRef="#ctx0" brushRef="#br0" timeOffset="148245.59">13654 5267 865 0,'0'-6'281'0,"0"2"-20"15,0 4-89-15,-3-7-34 0,3 7 3 0,0-8-26 16,0 8-13-16,0-6-12 0,0 6-8 15,4-2-3-15,-4 2-12 0,10-6-13 16,-6 6-16-16,-4 0-33 0,13-3-33 0,-2-1 0 16,-1 1-11-16,3 2-25 0,-2-5 13 0,-1 4-20 15,3-4-6-15,1-2 18 0,-3-1 0 16,2 1-8-16,-3-2 9 0,-3 3 29 0,0-1 37 16,1 0 2-16,-2-1 24 0,-3 2-11 0,1 3 5 15,-1-4 18-15,0 2 20 0,-6 2-12 16,3-2-18-16,0 6 8 0,-3-6 7 0,3 6-8 15,-10-4-2-15,3 1-2 0,7 3-22 16,-14 3 17-16,7-2-1 0,0 2-10 0,-3 3-8 16,3 2 8-16,0-1-7 0,1-1 4 15,2 6 8-15,0-3-4 0,1 2 11 0,0 2-17 16,3-2-2-16,3 2-6 0,0-3-10 0,5 2-21 16,2 0-12-16,0-3-23 0,4-2-18 15,2-3-24-15,-1 1-83 0,-2-4-101 0,11-2-437 16,3-3 51-16,-2-1 107 0</inkml:trace>
  <inkml:trace contextRef="#ctx0" brushRef="#br0" timeOffset="148689.07">14287 4742 778 0,'0'-6'279'0,"0"6"-49"16,0 0-15-16,0 0-28 0,0 0-18 0,0 0-13 15,0 0-5-15,4 17-23 0,-4-7 3 0,0 5-29 16,3 2-7-16,-3 1 10 0,0 4-31 16,0 4-3-16,-3-1-83 0,3 0 4 0,0 2-5 15,0-2 0-15,0-2 1 0,0-2-1 0,0-3 20 16,0-1 1-16,0-5 0 0,0 2-6 16,0 0 6-16,0-4 2 0,0-1 6 0,3-1 2 15,-6-4 2-15,3 1-12 0,0-5 10 16,0 0-6-16,0 0 1 0,-7 2 10 0,7-2-5 15,0 0 15-15,-14-11-38 0,7 5 95 16,-3 0-8-16,0 1-5 0,0-1-13 0,0 4 0 16,-5-3-11-16,-1 4-7 0,-2-2 3 0,2 4-8 15,-2-1-8-15,2 2 8 0,-2 4-18 16,-2-2 3-16,3 4 0 0,2-1-6 0,2 1-5 16,3 2 11-16,-4 3-11 0,8-5 1 0,-1 3-6 15,4 2-10-15,3-3 13 0,0 0-6 0,6 1-4 16,-2 1 0-16,9-4-14 0,1 0 14 15,2-5-19-15,2 3-27 0,3-4-39 0,-1 0-46 16,1 2-77-16,-1-5-94 0,1 1-559 16,2 1 72-16,-9-1 134 0,0 0 17 15</inkml:trace>
  <inkml:trace contextRef="#ctx0" brushRef="#br0" timeOffset="149045.54">12493 6020 895 0,'27'-10'251'0,"-10"3"-23"0,10-1-13 16,8-3-8-16,13-6-107 0,10 0-10 0,4-1-13 15,19-4 2-15,5-2-10 0,3 5 0 0,0 0-13 16,-3-1 1-16,2 2-6 0,0 0 0 16,-2 1-2-16,-3-4-18 0,5 3 15 0,-6 5-21 15,-14 0 6-15,-2 0 18 0,-1 2-24 16,-4 1-20-16,-7 0-12 0,-12 3-29 0,-8-1-49 15,-7 3-79-15,-7 1-81 0,-6 3-24 16,-4-2-471-16,-3 1 52 0</inkml:trace>
  <inkml:trace contextRef="#ctx0" brushRef="#br0" timeOffset="149385.56">12903 6123 926 0,'41'-14'241'16,"7"-2"10"-16,10-2-19 0,0 0-32 0,17-5-23 15,-3-1 2-15,3 0-100 0,-3 1 1 0,4 1-14 16,-18 4 49-16,2-2 3 0,2 3-26 15,-1 1-5-15,-2 3 3 0,-1-1-1 0,-3 0-17 16,-3 2-16-16,-12 4 26 0,-6 0-30 0,-9 3-1 16,2 1-8-16,-10-2 1 0,3 4 2 0,-7-4 5 15,-1 4 11-15,1 1-16 16,-3-3-5-16,-6 3-16 0,2-2-15 0,-6 3 19 0,0 0-14 16,0 0-5-16,0 0-2 0,0 0-3 15,0 0-20-15,-27-1-26 0,17 2-41 16,10-1-51-16,-18 0-100 0,9 0-622 0,-2 1 102 15,11-1 26-15,-20-1 128 0</inkml:trace>
  <inkml:trace contextRef="#ctx0" brushRef="#br0" timeOffset="150796.44">9953 4709 522 0,'0'0'207'0,"-4"-6"-30"0,4 6 73 16,-6-7-22-16,6 7-10 0,-3-4-16 0,3 4-33 16,-4-6-13-16,4 6-7 0,0 0-27 0,0 0-22 15,-3-2 3-15,3 2-9 0,0 0-24 16,-8 12 6-16,5-2-7 0,0 2 1 0,-1 5-17 15,1 1 11-15,-3 5-25 0,2 10 14 0,-4-1-17 16,2 3 0-16,-4 15-18 0,2 2 20 16,-2 2-15-16,4 0 0 0,-4 5 8 0,2-1-15 15,1-1 1-15,-2 0 1 0,5-2-7 0,-2 1 7 16,-2 0-6-16,5 1-9 0,-1-2 10 0,1 2 0 16,0-1-13-16,-1 2 15 0,1-2-10 15,-4 0-5-15,4 3-8 0,-1-2 24 16,-2-1-6-16,-1 0-5 0,3-3 3 0,-3-2 2 15,0-1 10-15,1-1-22 0,2-8 2 16,-2-6-3-16,1 0 6 0,2 1 2 0,0-2 5 16,-1-2-10-16,1 2-7 0,0-7 17 0,3 0-10 15,0 0 0-15,0 1 13 0,3-3-11 16,0 0-2-16,1-1 8 0,-1-3-16 0,2 2 31 16,1-6-18-16,0-1 6 0,1 3-1 0,0-4-8 15,4 1 9-15,-1 1-9 0,-1-7 6 16,2 5-1-16,0-6-1 0,3 1-4 0,-1 2 8 15,0-6-4-15,2 1 9 0,1 1-5 16,1-2 5-16,1 2-12 0,-2-5 20 0,2 1-2 16,2 0-4-16,-2-4-17 0,-2 4 13 15,2-3-13-15,-2-1 13 0,2 0 2 0,2 0-12 16,-6 0 2-16,3 0 0 0,-3 0 3 0,3 0 2 16,-4-1-7-16,1 1-83 0,-4 0 9 15,0-4-4-15,1 4-1 0,-1 0 7 0,-3 0-8 16,-7 0-28-16,17-1-26 0,-10 1-74 0,-7 0-45 15,10-1-175-15,-4-1-366 0,-6 2 72 16,8-7 97-16</inkml:trace>
  <inkml:trace contextRef="#ctx0" brushRef="#br0" timeOffset="151110.15">10152 6761 883 0,'0'0'233'16,"0"0"-29"-16,0 0-4 0,0 0-21 0,0 0-25 15,0 0-14-15,3 17-1 0,0-11-24 0,0 1-8 16,1 2-7-16,2 0-18 0,5 0-13 16,-4 2 5-16,3 2 1 0,1-2-24 15,2 1-2-15,-3-1-1 0,4-1-7 0,-4 2-2 0,3-1-4 16,-2-2-17-16,-1 1 26 15,0-2-39-15,1 2 10 0,-1-2 8 0,-4 3 5 16,2-5-7-16,-5 1-11 0,-3 1 31 0,0 6-25 16,-6 1 4-16,-5-1-76 0,-3 6-16 15,-6 0 13-15,-11 11 3 0,-3-3-16 0,0 1-30 16,-3-2 12-16,-2-2-56 0,2-1-66 0,-4 3-88 16,3-4-398-16,8-3 17 0,2-6 77 0</inkml:trace>
  <inkml:trace contextRef="#ctx0" brushRef="#br0" timeOffset="151550.41">11187 6760 588 0,'0'0'231'0,"0"0"-19"0,-4 24-23 0,4-12-17 16,0 8-31-16,0 4 0 0,-3 3-16 0,0 6-10 16,3 3-2-16,-4 3 45 0,1 12-9 15,0 1-13-15,-2 4-19 0,-1-4-17 16,2-2-31-16,-2 0-28 0,3-8-25 0,0-3-52 15,-1-3-44-15,0-3-127 0,0 0-592 16,1-3 126-16,0-5 38 0</inkml:trace>
  <inkml:trace contextRef="#ctx0" brushRef="#br0" timeOffset="152210.84">11005 6704 721 0,'0'-14'333'0,"0"-1"-41"0,0 1-36 0,0 4-10 15,4 1-29-15,3 1-22 0,-3-5-26 0,5 3-11 16,1 2-27-16,2-2-3 0,7 3-10 16,-1-1-24-16,6 5-7 0,3-3-15 0,1 5 0 15,3 2-11-15,2 5-17 0,5-2 4 0,-1 5-22 16,-3 3-29-16,12 5-9 0,-12 0 22 0,6 8-33 15,-15-5-5-15,-2 2-31 0,-6 3-3 16,-3 0-7-16,-7-1-38 0,-4 1-1 0,-3 1-20 16,-3 1-15-16,-4-1-54 0,-7 4 20 15,1-5 6-15,-2 0-11 0,-4 0 69 16,-2-6 31-16,0-1 36 0,5-4 36 0,-2 1 30 0,1-5-17 16,3-2 56-16,-2 0 31 0,5 0 14 15,-3 0 1-15,5-4-7 0,1 1 71 0,-2 1-23 16,4-3-21-16,2 2-12 0,-4-3-8 15,5 0-11-15,3-2-20 0,-7 6-12 0,7-6 2 16,4 9-18-16,-4-9 8 0,6 7-1 0,2-2-19 16,2 2 12-16,3 0-10 0,1 1-3 15,0 2-10-15,3-2 8 0,4 5-16 0,-1-5 8 16,4 2-5-16,-3 1 0 0,2-3-8 16,1 0-12-16,0 1-11 0,0-4-18 0,-3-2-25 15,3 2-21-15,0-6-23 0,0-3-30 0,0 1-24 16,-1-5-30-16,1-1 5 0,0-4-3 15,-2-4 13-15,-3 2-15 0,-1-5-6 0,1 1 54 16,-7-2 131-16,-2 4-25 0,-1 1 30 16,-1-1 51-16,-5 6-13 0,1-3 13 0,-1 4 3 15,-7 1 5-15,4 2-28 0,-6 0 30 0,-1 5 6 16,0 1 4-16,-3 1-7 0,-5 3 0 0,-1 3-15 16,-1 2 5-16,0 3-3 0,-1 3 0 15,2 1-15-15,-1 3-5 0,6-1-1 16,0 2-4-16,2 4-8 0,5-6 13 0,4 3 25 0,3-1-25 15,1 1-3-15,7-2 15 0,-1-3-30 16,6 0-15-16,5-4-16 0,0-2-3 0,-1-4-22 16,7-2-49-16,1 2 25 0,2-5-40 15,5-8-152-15,6 3-517 0,-3-5 52 0,9-5 94 16</inkml:trace>
  <inkml:trace contextRef="#ctx0" brushRef="#br0" timeOffset="152432.04">12297 6550 806 0,'0'0'307'16,"0"0"-10"-16,-9 9-41 0,5-1-31 0,1 3-10 16,-4 3-18-16,3 3-30 15,-2 3-14-15,2 8-7 0,-3 1-26 0,4 4-12 16,-3 2-3-16,2 3-16 0,0 12-25 0,1-8-2 15,0-3-49-15,2-1-36 0,-2 2-39 16,0 12-176-16,0-13-8 0,3-5-578 0,3-7 79 16,0-2 64-16</inkml:trace>
  <inkml:trace contextRef="#ctx0" brushRef="#br0" timeOffset="152808.44">12531 7099 785 0,'0'0'233'16,"-1"-7"-2"-16,1 7-45 0,0 0-4 15,0 0-23-15,-24 11-18 0,14-4-16 0,0 2 1 16,3 6-21-16,-3-3 10 0,0 3-39 0,-1 3-1 16,4-1-14-16,1-2-5 0,-1 3 3 15,3 2-28-15,1-8 13 0,3 3-16 0,3-1-13 16,1-4 13-16,3 0-12 0,0-1 7 0,6-3-13 15,1-3-10-15,2-3 13 0,2 0-3 16,3-3-8-16,-4-5 4 0,6-1-6 0,-5 1 0 16,-1-6 10-16,0 3-5 0,-3-3 15 0,3-1 1 15,-10 2-1-15,2-1-7 0,-2 2-8 16,-2-3 8-16,-2 2 2 0,-3 2 3 16,0 2-5-16,-4-1-5 0,0-3 7 0,-3 5-10 15,-2 1 6-15,2 1-4 0,-7 0 6 0,4 1-16 16,-4 4 3-16,3 1 3 0,-2 0-3 15,-1 0-28-15,4 6-8 0,0-4-25 0,3 5-26 16,3 0-36-16,4 2-64 0,1-1-128 0,5 0-371 16,5 1-36-16,2-2 126 0</inkml:trace>
  <inkml:trace contextRef="#ctx0" brushRef="#br0" timeOffset="153198.04">13013 7203 837 0,'6'-2'304'0,"-6"2"-17"0,4-2-29 15,-4 2-30-15,0 0-18 0,-3-8-3 16,3 8-35-16,-7-6-16 0,7 6-18 0,-11-3-25 16,4 0-6-16,-3 2-9 0,10 1-11 0,-17 1-16 15,7 4 6-15,-1-4-13 0,4 4 0 0,-2-3-10 16,2 2-21-16,-1 3 11 0,1-1-6 16,1-4-7-16,0 5-8 0,2-1-16 15,4-2-4-15,0 1 0 0,0 2-16 0,3-5 23 16,-3-2-20-16,14 7 5 0,-4-6 2 15,0 2-7-15,1-3 0 0,2 0 15 0,-2 0-3 16,2 0 11-16,-5-2 10 0,1 1 3 0,1 1 4 16,-2-1 17-16,-2-2 17 0,-6 3-34 0,11-2 9 15,-11 2 9-15,12 0-4 0,-12 0-1 16,0 0-2-16,11 0-13 0,-11 0 13 0,0 0-10 16,10-1-3-16,-10 1-15 0,0 0 10 0,7-1-20 15,-7 1-8-15,0 0 15 0,8 4-3 16,-2 0-14-16,-2-3-6 0,2 2-13 0,5 1-15 15,-1-1-15-15,0 2-36 0,4-3-18 0,-1 1-36 16,2 0-15-16,4-3-59 0,2-3-34 16,0-1-61-16,-1 2-486 0,4-5 67 15,0 0 53-15,-4-2 97 0</inkml:trace>
  <inkml:trace contextRef="#ctx0" brushRef="#br0" timeOffset="153555.31">13515 6942 627 0,'0'-24'291'0,"3"4"-17"0,-3 4 0 0,-3 1-10 16,3 1-6-16,0 4-37 0,-3 1 1 0,3 1-32 15,-3 0-4-15,2 1-22 0,1 3-23 16,0-2-23-16,0 6-8 0,0 0-8 0,0 0-7 16,0 0 0-16,-17 18-34 0,10-2 6 15,4 2-8-15,-5 5-1 0,2 1-4 0,3 2 5 16,-1 7-23-16,1-6-5 0,0 2 2 0,2 5-8 16,-5-4-9-16,6 0-16 0,-5-5 5 15,5-6-2-15,0 2-16 0,-3-3 10 0,3-3-20 16,0-4 21-16,-3 3-4 0,3-4-1 15,0-2 9-15,-3-4-2 0,0 0 5 0,3-4 3 16,-7 7 2-16,7-7-2 0,0 0-13 0,-15-8 25 16,9 2-4-16,-4 1-1 0,0 1 0 15,-1-2-7-15,1-1 8 0,-4 4 1 0,1 2-6 16,-2-3 9-16,-1 4-17 0,3 0 2 0,-2 3-3 16,2-1-9-16,-1 1 14 15,1 4-12-15,-1 3 5 0,4-2-15 0,0 4-8 16,5-2 8-16,2 0-14 0,3 4-4 0,3-3-21 15,5 2-43-15,8-1-18 0,-1-4-16 16,5 5-104-16,4-5-44 0,3-5-561 0,1 3 67 16,2-5 59-16,1-2 120 0</inkml:trace>
  <inkml:trace contextRef="#ctx0" brushRef="#br0" timeOffset="153776.69">14089 6710 952 0,'0'0'320'0,"0"0"-23"0,0 0-34 0,0 0-17 15,-10 18-18-15,3-4-29 0,-3 4-17 0,-1 7-15 16,1 1-22-16,-4 6 4 0,1 10-34 16,0 2-7-16,-1 2-16 0,3 3 0 0,-6-2-38 15,4 1-16-15,-5 1-74 0,5 0-10 0,-1-1-5 16,0-5-28-16,5-8-42 0,-2-4-107 15,4-9 6-15,0-1-34 0,1-5-62 0,-2 1-442 16,5-6 110-16,-1-1 20 0</inkml:trace>
  <inkml:trace contextRef="#ctx0" brushRef="#br0" timeOffset="154436.65">13771 7465 545 0,'-6'-15'204'16,"2"0"4"-16,1 4-21 0,-1-2 25 16,0 2-15-16,-2 1 44 0,5-2 10 0,-5 1-34 15,6 1-15-15,-3-3-15 0,0 4-31 16,3-1-12-16,3-4-26 0,0 4 4 0,4-5-6 15,4-2-27-15,2 1-4 0,4 4-14 0,0-4-9 16,7 0-32-16,3-2-9 0,14-7-11 16,-4 1-23-16,5-1-7 0,-1 1 12 0,-4 0 6 15,1 1-3-15,-8 3-3 0,-2 3 5 0,-4 0 31 16,-6 1 3-16,1 1 18 0,-4 4-8 16,-2-3 15-16,1 6 3 0,-4-2 0 0,-3 3 2 15,3 0-7-15,-3 3-3 0,-3-3-20 0,2 5 7 16,-3-3-7-16,1 3-8 0,-4 2 0 15,7-6 0-15,-7 6-13 0,0 0 11 0,-10 16-6 16,6-1 8-16,-6-1-12 0,3 4 6 16,-6 1-19-16,3 3-16 0,-1 5 18 0,4-4-28 15,-3 4-5-15,3-2-8 0,-3-5-11 0,6 4 1 16,-2-2 0-16,2-5-5 0,1 0-19 16,0-1 14-16,-1-5 18 0,0 3 7 0,4-3 31 15,-3-4 15-15,3 1 13 0,0-1-10 16,-3-4 15-16,6 3-3 0,-3 1 16 0,0-7-5 15,0 5 3-15,0-5-11 0,0 6 0 16,0-6 5-16,3 6-10 0,-3-6-15 0,4 2 10 16,-4-2 5-16,10 1-10 0,-10-1 15 0,13-1-15 15,-2 0-1-15,-1 1 9 0,3-1-21 16,2 0-3-16,1-3 3 0,-2 4-7 0,7-1-4 16,-4-2-14-16,0-1 2 0,0 1 7 0,1-3-12 15,1 2 5-15,-1-4-10 0,3 0-21 0,-5-5 11 16,2 2 4-16,-1-5-4 0,0 0 7 15,-1 1 23-15,-4 2 18 0,-3-1 16 0,1 3 2 16,-5-3 7-16,1 4-12 0,-6-3 5 0,3 3 6 16,-2 1-6-16,-1 0 0 15,-1 1 15-15,-2 2-20 0,0 2-10 0,-5 0 10 16,2 4-13-16,6 0 13 0,-20 6-6 0,9 0 11 16,-2 0-7-16,2 7-3 0,1-4-3 0,-3 7 0 15,5 0-2-15,1 0-1 0,1 0-12 16,6 2 8-16,0 0-19 0,6 0 9 0,5 4-14 15,2-5-17-15,8 1-57 0,7-3-48 0,2-8-167 16,18 6-599-16,3 1 85 0,-6-6 59 16,12 0 135-16</inkml:trace>
  <inkml:trace contextRef="#ctx0" brushRef="#br0" timeOffset="155155.84">12442 8132 824 0,'-4'-7'256'0,"-2"0"-8"0,2 4-36 0,0-1 57 16,0 0-15-16,-2 0-27 0,0 1-42 0,6 3-6 16,-10-4-18-16,10 4-20 0,-15 4 7 15,5 2-38-15,-7 3-2 0,3 2-13 0,-6 9-19 16,-1 2 9-16,4 4-11 0,-10 12-23 0,3 1 8 15,4 2-10-15,2 3 7 0,5-1-20 0,-4-2 2 16,10-6-12-16,1-3-13 0,5-6-18 16,1 1 5-16,0-4 5 0,4-5-3 0,5 3 9 15,1-7-4-15,8 0 11 0,3-6-25 0,5-5 7 16,5-4 0-16,8-6 7 0,14-6-12 16,-1-8 13-16,0 1-6 0,-5-8-7 0,-2 0 3 15,-4-5-3-15,-4-1 12 0,-3-1-7 16,-3-3 10-16,-7 3-15 0,-3-2 10 0,-8 5-7 15,-2 2-8-15,-5 7-6 0,-5 1 21 16,-5-1-23-16,-2 5 16 0,-9 1 2 0,-1 2-8 16,-5 4 8-16,-10-1-7 0,4 5-9 0,-7 2 11 15,3 0 3-15,0 5 2 0,1-1-3 16,2 2-7-16,0 6-6 0,4-4 14 0,4 2-24 16,3 2 1-16,4 1-21 0,-1 1-6 0,10-2-37 15,4 1-42-15,7-4-27 0,4 2-91 16,9 2-580-16,7-5 43 0,4 2 118 15,3-3 20-15</inkml:trace>
  <inkml:trace contextRef="#ctx0" brushRef="#br0" timeOffset="155483.31">13419 8036 775 0,'-11'-3'243'16,"1"3"-23"-16,-3-1-23 0,-4 1-33 15,3 1 5-15,-10-1-25 0,3 3-14 0,-2 4-10 16,-1-1-17-16,3 1 7 0,-3 2-36 16,5 0 11-16,1 0-14 0,1 4-9 0,3 1-11 0,4 1-2 15,2 3-9-15,2-3-4 0,6 2-5 16,3 1 0-16,1 0-1 0,10 3-12 16,2-2-2-16,5 5 4 0,3-6-10 0,4 0-2 15,-4 2 10-15,2-5-18 0,2-1 0 16,-4 2 13-16,0-2-8 0,-7-3-5 0,3 0-13 15,-5 1 0-15,-2-4 6 0,-3 3-4 0,1-3 1 16,-5 2 0-16,-5 3 10 0,-2-4-8 16,-5 4 3-16,-8 3 5 0,-3-2 5 0,-10 4-10 15,2-1 13-15,-15 5-8 0,-2 1 13 0,-2-4-13 16,10-3 20-16,0-6-40 0,-11 8-21 16,11-4 2-16,3-4-53 0,7-2-61 0,-13 1-144 15,20-1-487-15,3-8 47 0,1 0 148 16</inkml:trace>
  <inkml:trace contextRef="#ctx0" brushRef="#br0" timeOffset="170384.58">24182 4396 529 0,'-2'-5'164'0,"2"5"-8"0,-3-5 3 16,3 5 0-16,-3-5-39 0,3 5-15 16,-3-5-8-16,3 5-23 0,0 0 11 0,0 0-26 15,0 0-5-15,0 0-6 0,0 0-2 16,0 0-23-16,-7 15 21 0,7-5-19 0,-3 5 11 15,1 3 8-15,-4 7-14 0,2 8-9 16,-2 3 5-16,-1 11-9 0,-4 3 17 0,1 3-6 16,0-2 0-16,-1 6-5 0,-1-1 0 0,-3-1 0 15,5 2-2-15,0 0-6 0,-4 0-7 16,7 0-6-16,-2-3 16 0,2 1-13 0,1-4 6 16,-2-1-14-16,5-10 21 0,-1-4-3 0,1 3-5 15,3-4 8-15,0-4-15 0,-3 3 10 0,6-2-13 16,-3-4-8-16,0 3 8 0,3-4 3 15,0 1-6-15,-2 1 11 0,5-3-24 0,2 5 9 16,-2-6 9-16,1-3 11 0,6 3-13 0,-2-3 8 16,2-2-3-16,5 1-18 15,1-2 28-15,2 2-7 0,2-3 0 0,0-2 5 16,6-4-3-16,2 2 0 0,0-3 18 0,7-3-15 16,0 2 5-16,-1-3-18 0,3 1 3 0,-1-2 12 15,2 2-5-15,-1-5-5 0,2 3 11 16,-4-4-9-16,-1 4-7 0,0 0 18 0,-3-3 10 15,-3 0-28-15,0 2 13 0,-1-4 0 0,-2 2-11 16,0 1-4-16,2-3 2 0,-5 0 0 16,-2 3 18-16,-2-2-16 0,2-1 4 0,-2 1-19 15,-4-1-3-15,0 4 16 0,-3-4 3 16,0 0-18-16,-4-1-11 0,1 0 6 0,-1 2 9 16,-10-2-30-16,13 3-33 0,-5-3-33 15,-8 0-3-15,0 0-95 0,0 0-10 0,0 0 5 16,0 0-497-16,-5-7 73 0</inkml:trace>
  <inkml:trace contextRef="#ctx0" brushRef="#br0" timeOffset="170790.87">24789 5861 575 0,'0'0'213'0,"-3"-2"-29"0,3 2-17 16,0 0-9-16,0 0-30 0,0 0-2 16,0 0-3-16,0 0-16 0,0 0 1 0,0 0-42 15,13 17 26-15,-7-9-35 0,-1-1 1 0,2 0 4 16,3 4-6-16,2-2 8 0,-4 2-20 16,2 2-14-16,4-2 22 0,-4 3-9 0,4-2-7 15,0 2-8-15,-4 0 0 0,4-1 3 0,-1 1-18 16,1-2 15-16,0 1-2 0,-1-1-9 15,-2 1 1-15,2-4-13 0,-3 1 6 16,4 0-1-16,-4 2 0 0,-3-5 8 0,4-1-18 0,-2 2 21 16,-2-1-19-16,1 0 8 0,-1-1-2 0,-1-1 2 15,0-1 1-15,-2 0 9 16,-1 2 29-16,2 0-11 0,-5-3-79 0,-1 6 16 16,-6-1 9-16,-6 2 14 0,-2 3 7 0,-8 1-8 15,-18 6 11-15,-5 3-13 0,-10-3-3 16,-11 5-7-16,-7 5-31 0,-4-5-6 0,2-3-186 15,-2 8-537-15,2 0 38 0,-2-5 104 0</inkml:trace>
  <inkml:trace contextRef="#ctx0" brushRef="#br0" timeOffset="176157.65">28744 4184 519 0,'0'-6'197'0,"0"6"-10"16,0 0-31-16,0-7 0 0,0 7-2 15,0 0-8-15,-3-9-18 0,3 9-3 0,0-3-17 16,0 3-6-16,0-8 16 0,-2 3-39 0,2 5 19 16,-2-5-9-16,2 5-17 0,0-7 2 15,-3 1 5-15,3 6-10 0,-3-8-5 0,2 4-12 16,1-2-4-16,0 6-4 0,-1-9 4 0,-4 4-14 16,5 0 2-16,-3-1 15 0,3 0-31 15,-2 2 29-15,-1-3-21 0,0 2 3 0,3 1 7 16,-3-4-17-16,3 3 7 0,-3 0-8 0,2-2 8 15,-2-1-10-15,3 2-2 0,-3-1-14 16,0 0 26-16,1 1-7 0,-3-3-6 16,1 2 8-16,2-2-5 0,-3 0-2 0,2-1-9 15,-1 0 6-15,-2 2 5 0,3-2-5 0,-5 0 2 16,3 2-7-16,-3-2 5 0,1-2-3 16,-4 2 3-16,1-1-1 0,2 0-6 0,-8 0-4 15,6 0-2-15,-3-2 5 0,-2 2 3 0,-1-3-8 16,-1 2-3-16,-4-1 14 0,4 2 12 15,-2 1-16-15,-3-2-7 0,1 0-2 0,-3 0 9 16,0 2-2-16,0-1-5 0,-4-1 3 16,-1 1-8-16,1 0 18 0,1-2-21 0,-1 3-61 15,-2 0 18-15,2 1 0 0,1 2-16 16,-1-1 8-16,-2 1 16 0,5 0-6 0,-5 3 18 16,5-4 1-16,-4 2 4 0,3 0 8 0,-3 1-13 15,2-1 21-15,-1 3-8 0,1-1-13 16,-1 1 19-16,0 2 9 0,2-2-7 0,-1 3-6 15,-4 0 19-15,4 0-26 0,-1 3 10 0,-3-2 8 16,1 2 8-16,-1 1-11 0,0-1 8 0,3 3 0 16,-2-2-10-16,-1 3 12 0,-3 0 14 15,3 1-27-15,3-1 11 0,-2 1-2 0,2 2-6 16,-3 0 3-16,1 1 8 0,6 0-1 0,-4 1-2 16,5 1-8-16,-4-2-4 0,-1 4 9 15,4 1 1-15,-3-4-16 0,7 2 20 16,-4 1 6-16,0-1-8 0,2 3-5 0,-1 2 10 15,1-3 3-15,0 2-21 0,0-2 20 0,3 0 4 16,-2 2-19-16,-3 1 13 0,4-1 18 16,-1 2-25-16,0-2-4 0,3 1 17 0,-4-1-14 15,0 3 6-15,0 0-3 0,1 0-13 0,0-1 8 16,-2 1 0-16,2 0 2 0,-3 0 3 16,-7 8-2-16,7-4-9 0,1-3 22 0,-1 1-11 15,-4 4 2-15,1-2-10 0,5-2 8 0,0-3 0 16,-9 11 0-16,3-2 6 0,-2 1-9 15,8-3-2-15,-8 6 0 0,3-2 2 16,-1 2 1-16,1-2-6 0,7-3 21 0,-1-3-8 16,-4 8-10-16,-2 0 0 0,4-8 10 0,2 0 5 15,1 0-7-15,-5 7-9 0,-1-1 12 16,2 6-14-16,3-11 0 0,-4 8 8 0,3-6 16 16,-1 6-11-16,-6-2-8 0,5 2 13 0,0 3-12 15,-4-3 15-15,5 2-6 0,-1 3 4 16,-1-2 12-16,1 1-18 0,-3 0 0 0,4 0-5 15,-1-1 10-15,-1 2 3 0,2 0-11 0,-1-3-9 16,0 3 17-16,0-3-15 0,0 3-3 0,0 2 18 16,1-3-28-16,2 3 21 15,-3 0-8-15,7 1 7 0,-4 5-4 0,0-5 7 16,2 2-8-16,1 4 11 0,1-3-10 0,-3 4-1 16,5-1 13-16,-4 1-10 0,1-1 5 15,3 4 6-15,-4-2-1 0,2 3-10 0,-3-2 0 16,2 5-13-16,-2 12 18 0,3-12-23 0,-4 10 18 15,4-12 0-15,0 3 0 0,-6 8 5 0,8-7-12 16,-3 9 2-16,-1-9 10 0,4-1-3 16,-1 1 1-16,2 0-11 0,-1 11 6 0,3-12 4 15,-2 3-4-15,4 0 7 0,-1 2-10 0,1-2 5 16,0 1 7-16,0-1-4 0,0 2-6 16,3 1 8-16,0-1-10 0,0-2 21 0,-3 4-19 15,3-3 8-15,1 2 0 0,-5-1 6 16,4-4 9-16,1 3-15 0,-1 1-10 0,-4-4-3 15,6 3 6-15,-6-3 2 0,0 2-3 16,4-3 8-16,0 1 0 0,-1 2-20 0,-1-3 18 16,-1 0-8-16,0-1 5 0,3-4 2 0,-2 2 3 15,1 0-5-15,1-4 23 0,1 0-18 16,1 0-5-16,-1-10 3 0,5-3-8 0,-2-2-5 16,3 3 12-16,-3-3-4 0,3 1 4 0,3 2-4 15,0-3-11-15,1 2 13 0,-1-2 2 16,2 1 6-16,1-3 0 0,1-1-8 0,2 3 5 15,-1-4-3-15,2-4-2 0,4 4 6 16,-1-4-6-16,1 2 5 0,4-2 2 0,1-1-19 16,6 5 81-16,5-2 0 0,-3-5-16 15,-2-6-4-15,2 0 0 0,1-3-8 0,2 2-3 16,1-2 1-16,0-1-1 0,16 2-12 0,-9-4 22 16,0-4-9-16,0 2-19 0,18-3 0 0,-10-1 11 15,12 1-13-15,-7-2 10 0,8-1-10 16,-9-1-8-16,-3-2 1 0,-1-1 19 0,2 0-14 15,-1 0-1-15,15-2 0 0,1-4-12 0,-6-1 2 16,4-1-5-16,0 2-5 0,-2-3 18 16,3-3 2-16,-1 4-2 0,1-7 5 15,2 2-28-15,-2-2 10 0,3-3 10 0,-4 1-8 0,12-5-2 16,-12 1 0-16,-2 0 11 0,9-5-9 16,-3-6 3-16,2 4 13 0,-2-5-10 15,-3 1-5-15,3 0-3 0,1-5 15 0,-6 0 3 16,6 3-5-16,-4-2 15 0,-1-5-21 0,-7 1-7 15,4-2 6-15,0-6 1 0,-6 3 11 0,-1-5-18 16,-3 0 39-16,4-5-32 0,-5 2-2 16,4-4 21-16,-6-4-18 0,3-3 10 0,-4-1-18 15,4-2-3-15,-4-1 11 0,5-1 10 0,-5-5-8 16,7-1-10-16,-7 0 7 0,4-4 11 16,-7 1-7-16,4-4-9 0,-4-1 24 0,2-2-21 15,-7 0-8-15,4-4 14 0,-5 1 7 16,2-3-13-16,-3-5-3 0,1 2 19 0,-4-3-26 15,6-23 7-15,-1-2-4 0,-10 22 14 16,3-1-9-16,0-24 2 0,-6 22-2 0,4-26 4 16,-9 22-2-16,8-28 1 0,-11 25-4 0,4-30 3 15,-8 30-5-15,-4-7 0 0,1-33 10 0,-5 0-12 16,-6 0 12-16,0 2-12 0,-9 4-16 16,-1-7 28-16,-7 1 5 0,-5-3-5 0,-12 6-7 15,0-6-16-15,-10 1 8 0,-16 1-3 0,-6-3 6 16,-20 1-8-16,-11 6-24 0,-21 4-9 15,-12 5-44-15,-73-27-128 0,-50 18-251 16,10 5-463-16,-37 9 128 0,-39-3 69 0,-38 0 86 16</inkml:trace>
  <inkml:trace contextRef="#ctx0" brushRef="#br0" timeOffset="186276.56">18338 5057 468 0,'0'0'154'0,"4"-6"-11"0,-4 6-13 0,0 0-4 16,0-8 7-16,0 8-20 0,0-7-3 15,0 7-21-15,0 0-9 0,0-7-4 0,0 7 19 16,-4-7-21-16,8 3 13 0,-4 4-46 0,0-7 26 16,0 7-11-16,-4-8 3 0,4 8 20 0,0-8-50 15,0 4-14-15,0 4 8 0,-3-9-3 16,3 3 14-16,-1 1-1 0,-2 0-2 0,3-2-1 16,-3 1-9-16,3-1 12 0,-3-1 3 0,3 4 0 15,-4-5-31-15,4 0 26 0,-3 2-16 16,3-5-5-16,-3 1 8 0,0 3-5 15,2-3 15-15,1 1-7 0,-4-2 7 0,1-4-21 0,0 4 14 16,-1-4-13-16,1 1 2 0,0-3-3 16,-1 3 11-16,1-2-12 0,0-1-4 15,-2 0 8-15,2 2 3 0,-4-7 10 0,4 5-13 16,-4-3 6-16,-3 2-9 0,3 0-4 0,0-2-6 16,-2 3 1-16,1-2-1 0,-2 1 6 15,3-1 5-15,-3 1-8 0,-4 2 0 0,1-4 15 16,2 3-5-16,-5-1-20 0,1 2 25 0,-1-5-12 15,-2 3 10-15,2 1-3 16,-2-3-5-16,-3 1-15 0,1-1 23 0,0 2-6 16,-1 1-2-16,1-3 0 0,-1 3 8 0,0 0-13 15,-2 0 5-15,2 1-2 0,0-2 2 0,-2 1 13 16,2 1-23-16,-3-1 10 0,3 1-5 16,1 1 0-16,-1-1 0 0,-3 0 8 0,5 2-1 15,1 0 9-15,-3 1-1 0,2-2-25 0,1 3 25 16,-2-4-15-16,2 5 10 0,-6-5-10 15,5 3 13-15,1-1-23 0,-3 2 20 0,4-1-2 16,-3-1-3-16,3 4 0 0,-4-3 0 0,1 3-18 16,3-3 11-16,-4 4 2 0,0-1 5 15,2-1-2-15,1 2 2 0,-3 0-5 16,1 2 18-16,-4-1-24 0,3 0 12 0,1 1 1 16,-4-1-14-16,3-2 4 0,1 7 11 0,0-2-3 15,-1-2 0-15,1 4 0 0,2 0-10 16,-2 1-3-16,3-1 11 0,-4 1-6 0,0 1-2 15,5 1 8-15,-5-3 10 0,4 4-16 0,-3 0-2 16,3 0-8-16,-4 0 10 0,4 0 3 16,0 0-5-16,-4 0-7 0,5 4 4 0,-5-3 26 15,3 0-26-15,-1 1 6 0,1 3 12 0,0-4-18 16,-1 2-5-16,1 1 11 0,2 0 4 16,-2 2 1-16,2 1-13 0,1-5 20 0,-1 4-25 15,-2-2 12-15,5 3 8 0,-4 0-7 16,3 0 12-16,-3-3-5 0,3 4-8 0,0 1 8 15,1-2 11-15,-4 1-19 0,6 2-2 16,-3-2-3-16,1 0 6 0,0 2-11 0,-1 1 3 16,0-2 5-16,0 0 23 0,1 1-11 0,-1 1-12 15,1 0 8-15,-2 0-1 0,2-1 9 16,0 4-19-16,-2-3 10 0,-1 4-4 0,-2-1-1 16,1 2 3-16,0-3 3 0,0 3-6 0,0-1-4 15,-4 3 19-15,1 0-27 0,0 3 38 0,2-3-20 16,-2 0 2-16,-1 4 5 0,0-2-15 15,2 2-3-15,-2-3-5 0,0 4 13 0,4-4 3 16,-3 3-3-16,-1-2-3 0,4 1 3 16,-3-1 0-16,3 3 3 0,-1-4 0 15,1 4-1-15,0-3-2 0,-3 2-2 0,3 2 2 16,-1 0 5-16,2 1 2 0,-2-3-7 0,1 6-7 16,0-3-1-16,3 1 11 0,-3 2-3 0,0-2-3 15,0 3-7-15,3-3 28 0,-2 1-18 16,1 1 7-16,-1 0-7 0,2-1-2 0,0 0-8 15,0 2 20-15,1-3-8 0,0 3-7 0,-1 2-8 16,3 0 19-16,-3-4-12 16,1 3 19-16,3-1-15 0,-4 1 12 0,4 2-15 0,-4-3 5 15,4 2-10-15,-3-2 12 0,-1 3-2 16,4-1 0-16,-1 1-8 0,1-1 6 16,0 0-8-16,-1 0 12 0,1-2 8 0,0 1-17 15,-1-1 30-15,4 0-13 0,-3-1 8 0,4-3-26 16,2 3 1-16,-3-3 1 0,0 2 9 0,4-2 15 15,-4 0-28-15,4 2-1 0,0-2 4 16,-2 0 12-16,2 2 0 0,0 1-2 0,3-2 17 16,-3-1-25-16,-1 1 5 0,4 1-8 0,-3-1 16 15,3 3-8-15,-3-4 10 0,0 3-17 16,2-3-1-16,1 1 0 0,0 2 11 0,-3-3-1 16,3 2-4-16,0-2 4 0,-4 1-2 0,8-1 5 15,-4-1-10-15,0 2 16 0,3-1-11 16,-3 0 0-16,1 0 17 0,2-1-27 15,0 1 3-15,0 0 1 0,1-2 6 0,-1-1-2 16,3 2-6-16,-1-1 11 0,-2 1 2 0,1-3-5 16,2 2-8-16,1 0 3 0,-1-2 15 15,-1 2-25-15,4 0 5 0,-2 0 15 0,-3-2 5 16,6 1-20-16,0-1 15 0,-3 1-8 0,0 2-4 16,3-5 4-16,0 4 6 0,-3-4 9 15,4 1-4-15,-1-1 0 0,0 0-18 0,1 2 17 16,-1-3-12-16,0 0 3 0,4 0-6 0,-4 0 3 15,3 2 7-15,1-3-4 0,-4 1 20 0,4-2-13 16,-1 2 5-16,2 0-5 16,-2-1-2-16,4-1-16 0,-3 1 23 0,3 1-12 15,0-1-3-15,-3-2 5 0,3 2 2 0,3 4-10 16,-3-5 16-16,4-3-8 0,0 5-2 16,-5-3 4-16,5 0-15 0,-4 0 6 0,4 1 7 15,2-4-23-15,-1 4 23 0,1 0 2 0,4 0 1 16,-3-1-1-16,3-3-17 0,-2 2 10 0,2 2 15 15,0-4-7-15,3 2 12 0,-2-3-7 16,-1 3-11-16,1-3-10 0,2 3 18 0,-2-4 13 16,0 4-15-16,-4-5 2 0,3 0-23 0,-4-1 18 15,2 0 10-15,2 2-2 0,0-2-11 16,-2-1-2-16,2 3 13 0,-1-3-13 16,2 1 7-16,3 0-7 0,-1-3 16 0,-2 2-6 15,0-2-8-15,2-2 11 0,1 4 5 16,0-6-21-16,3 5 13 0,-3-3-2 0,3-3 2 15,4 3 0-15,-4-2 10 0,0-1 16 0,10 0-31 16,-10-1 5-16,5-2-2 0,1 0 4 0,-2 2 3 16,-1-5-12-16,0 3-3 0,2-4-5 15,-2 0 17-15,0-1 3 0,-2 1-7 0,-1-1-3 16,0-2 3-16,4 0 2 0,-4 1-5 0,13-7-13 16,-1 0 23-16,-9 2-12 0,-3 2-1 15,11-8 11-15,-1 2 2 0,-3-2-20 0,4 3 2 16,-5-7 16-16,1 6 17 0,-10-3 60 15,11 0-19-15,-2-3-4 0,-6-1-6 0,-3 3 0 16,-7 3-4-16,10-12 4 0,-3 5-10 16,0-2-3-16,-1-3-4 0,-2 1-8 0,0-1 2 15,2 0-5-15,-6-4-2 0,4-3-6 0,-2 2 3 16,-2-3-2-16,0 3 9 0,-2-3-17 16,1 3 8-16,-2-4-14 0,2-3 16 0,-6 4-10 15,1-5 8-15,2 2-9 0,-3-2-4 0,-3-3-3 16,0 3 5-16,0-4-4 0,-4-2 17 0,0-5-21 15,1 4 8-15,-2-4-4 16,-5-1 1-16,3-2-2 0,-1-1 0 0,-6-5 11 0,4 3-6 16,-8-5-13-16,4-2 3 0,-7-20 0 15,1 2 6-15,-4-2-1 0,-4 0 7 16,-6-3-17-16,-4-5 10 0,-4-1-7 0,-12-28-13 16,-5 2 17-16,-7-1-10 0,-10 0 8 0,-12-1 8 15,-19-1-8-15,-17-3 3 0,-13-2 4 0,-50-35 4 16,-19 7-104-16,-27 9-24 0,-10 9-47 15,-27 9-194-15,-35 8-103 0,-17 9-386 0,-27 2 109 16,-37-1 73-16,-35-9 43 0</inkml:trace>
  <inkml:trace contextRef="#ctx0" brushRef="#br0" timeOffset="202472.87">29288 2351 806 0,'0'0'235'0,"-3"-7"-20"16,3 1-2-16,0 6-29 0,0-9 3 15,0 9-16-15,0-8-22 0,0 8-83 0,-1-5-12 16,-2 2 8-16,3 3-4 0,0 0-9 0,-3-7 7 15,3 7-30-15,0 0-5 16,0 0-6-16,0 0 5 0,0 0 1 0,0 0-6 0,-16 17-10 16,6-1-2-16,-9 8-1 0,-7 9 4 0,-3 4 6 15,2 1 6-15,-4 4 3 0,-3-1-11 16,3 1 0-16,0 0 11 0,2-1-11 16,-3 1 0-16,1 0 6 0,0-5-34 0,8 1 15 15,-3 0 3-15,0-3-3 0,-1 0-2 0,10-5 18 16,-1-5-13-16,5-1 5 0,-4-3 0 15,7 0-2-15,-4-3 2 0,7-1 10 0,-3 1-7 16,1-5-13-16,1 0 20 0,1-1-22 0,1-1-4 16,2-3 19-16,-3 1-21 0,3-3-10 15,1 2 0-15,0-4 5 0,1 2-23 0,-3-3-61 16,5-3-103-16,-4 4-69 0,4-4-440 0,0 0 18 16,0 0 76-16</inkml:trace>
  <inkml:trace contextRef="#ctx0" brushRef="#br0" timeOffset="203005.58">28608 2819 322 0,'-1'8'164'16,"0"3"-18"-16,-1 2 0 0,-1 3-3 0,0 0-12 16,2 3-14-16,-3 0-25 0,-2 5 11 15,4 0-8-15,-3-1-16 0,-1 1-7 0,2-2-24 16,4 3 11-16,-7-5 5 0,6 0-15 0,0-2 20 15,-1-1-26-15,-1-1-2 0,3-1-7 16,-3-3 4-16,3-1 0 0,0-2 11 0,0 1-31 16,-1-2 15-16,1-1 26 0,0 1 18 0,0-4-6 15,0 3 24-15,0-2 23 16,0-5-21-16,0 0-79 0,4 6 18 0,-4-6-21 16,0 0-2-16,24-6 0 0,-14 0-8 0,4-3 0 15,0 0 3-15,8-3-6 0,-3 2 1 0,1-2 2 16,4-3 10-16,-3 2-4 0,6-1-6 15,-5 2 8-15,-3 0-13 0,5-1 0 0,-4 2 0 16,1 1 5-16,-3 1 5 0,-2 1-13 0,-2 2 6 16,-4 0 2-16,0 1-5 0,1-1-5 15,-1 4-3-15,-3-3-10 0,-1 1-10 0,2 1-5 16,-2 0-21-16,-2 1-18 0,-4 2 24 0,9-5-6 16,-9 5 3-16,0 0 7 0,0 0-71 15,0 0-41-15,0 0-33 0,0 11-131 16,-3-6-402-16,0 1 77 0</inkml:trace>
  <inkml:trace contextRef="#ctx0" brushRef="#br0" timeOffset="214551.9">26060 1732 632 0,'-3'3'166'16,"3"-3"13"-16,0 0-28 0,-6 4-5 0,6-4 0 16,0 0-13-16,3 7-20 0,-3-7 7 0,0 0-2 15,3 6-8-15,-3-6-18 0,4 5-79 0,2-4 0 16,-6-1 17-16,11 3-4 0,-4-1 7 15,-7-2 1-15,17-2 1 0,-4-1 4 0,-1 0-1 16,1-4-10-16,6 0 31 0,-1-3-43 0,3-2 17 16,-1-1 13-16,0-1-31 0,1-5 19 15,-1 2-4-15,-3-1-9 0,-3-4-19 0,4 1 3 16,-7 1 1-16,1-2-1 0,-5 0-8 0,-3-1-20 16,-1 4 8-16,0 1 20 15,-3-1-26-15,-3 2 16 0,0 2-13 0,-4 0 8 16,0 1-8-16,-4 3-7 0,1 2 7 0,-4 1 20 15,1 5-4-15,0 0-16 0,-1 6 0 0,-3 1-10 16,0 5 17-16,-4 4-1 0,1 6-4 16,-1 3 16-16,-3 14 3 0,4 3-11 0,-1 4 16 15,4 3-3-15,5 2 3 0,-4 1-6 0,6 1 11 16,0 1 10-16,1 1-8 0,1 1 8 16,6 3-2-16,-3-4-26 0,2 1 12 0,-1-2 1 15,1-7 2-15,3-6 31 0,0 1-30 0,0-2-1 16,0 2-8-16,-3-3-7 0,3 0 13 15,0-7-8-15,-4 0-15 0,3-1-24 16,-2-1-20-16,-3-4-71 0,2-1-119 0,-2-3-511 16,-1-1 54-16,-4-5 84 0</inkml:trace>
  <inkml:trace contextRef="#ctx0" brushRef="#br0" timeOffset="-214622.95">25783 2195 688 0,'4'-6'274'0,"4"2"-28"16,2-1-11-16,2 0-25 0,0 1-28 15,4-1-26-15,1 2-18 0,0-2 0 0,4 2-104 16,7-1-1-16,-4-1-5 0,3 3 10 0,0-3-17 16,0 2-8-16,-3 0-8 0,0 0 23 15,-3 0 0-15,-4 1 0 0,0 0-2 0,-3 0-8 16,0 1-3-16,-1 0-2 0,-3-1 13 0,1 1-16 15,-1-1 26-15,-2 1-13 0,-3 1-5 0,-5 0 7 16,14-2-17-16,-14 2-3 0,10 2-10 16,-10-2 25-16,7 6-9 0,-7-4-4 0,4 5 1 15,-4 0 7-15,-4 0-4 0,4 1-9 16,0 3-2-16,-1-1 8 0,-2 4 5 0,0-1-13 16,0 2-5-16,0 1-1 0,2 3-35 15,-2-3-35-15,3 3-11 0,-3-4-52 0,3 0-83 16,3-2-403-16,1-1-86 0,-1-4 40 0</inkml:trace>
  <inkml:trace contextRef="#ctx0" brushRef="#br0" timeOffset="-214435.41">26457 1614 834 0,'0'-6'256'0,"0"6"-26"0,0 0-30 16,0 0-23-16,0 0-24 0,0 0-7 16,0 0-56-16,-6 17-55 0,6-4-50 0,-4 2-90 15,-14 8-130-15,17-3-487 0,-1 0 77 0</inkml:trace>
  <inkml:trace contextRef="#ctx0" brushRef="#br0" timeOffset="-214231.77">26713 1575 898 0,'0'0'238'16,"0"0"-15"-16,0 0-24 0,0 0-27 0,-3 21-13 16,-1-4-6-16,1 1-22 0,-3 8-6 0,-1 5-12 15,-1 17-34-15,-1 4-2 0,-1 2-72 16,-1 4-33-16,4 0-28 0,1 1-52 0,-1-3-112 15,4 7-543-15,2-4 85 0,2-8 61 0</inkml:trace>
  <inkml:trace contextRef="#ctx0" brushRef="#br0" timeOffset="-213833.04">26895 2217 586 0,'0'0'192'0,"0"-4"-31"0,0 4-18 0,0 0-20 16,3-7 5-16,-3 7-31 0,7-5-7 15,-3 2-21-15,2 0 0 0,-2-4-13 0,6 2-22 16,1-3-21-16,-1-1 22 0,2-1-17 0,-1 0 18 16,-4 2 15-16,3-2-5 0,-2 2 0 0,0-2 31 15,-6 1-26-15,4 0 21 16,-2 2 74-16,-1-1 5 0,-3 2-18 0,0-2-15 15,0 3-8-15,-3-2-13 0,2 2 1 0,-5 1-17 16,6 4-6-16,-16-3 7 0,8 5-21 16,-2 1-12-16,0 1 4 0,-1 1-22 0,-2 5 13 15,3-2-9-15,-4 4-11 0,4 1-1 0,-1 4 0 16,1 1-3-16,6-3 3 0,-2 3-18 0,3 1 3 16,3-2 0-16,3 0 2 0,4-1 5 15,3-3-20-15,7 1-26 0,4-3-17 0,7-4-19 16,6 0-5-16,6-6-22 0,1-2-44 15,20-8-134-15,7-4-347 0,-9-4-167 0,-1-4 77 16,7-8 69-16</inkml:trace>
  <inkml:trace contextRef="#ctx0" brushRef="#br0" timeOffset="-213475.25">27968 1439 1049 0,'0'-11'330'0,"0"3"-25"0,0 1-36 16,-3 2-39-16,-4 0-7 0,0 4-26 15,-5 1-10-15,-3 3-21 0,-6 2-30 0,-3 4-11 16,-5 3-17-16,-13 8-6 0,4 2-10 0,-3 5-15 16,3 4 2-16,1 2-20 0,6 3-21 15,0 2-7-15,4 0-18 0,6 0 0 16,8-4-13-16,3-6 5 0,5-6-10 0,2-1-11 16,6-2 6-16,2-2-10 0,5-1 25 0,0 2-13 15,4-4 21-15,5 0-5 0,-4-1 4 0,5-2 6 16,0-1-2-16,-2 0 7 0,-1-1-8 15,0-3 6-15,-3 1-3 0,-1-2-11 0,-2 2 11 16,-1-2-15-16,1-2-3 0,-2 2 0 0,-5 0 12 16,-1 1-17-16,0 1 10 0,-6 3 16 15,-4 4-16-15,-6 3-2 0,-11 5-6 0,-10 8 21 16,-8-1-8-16,-2 1-20 0,-1 2-11 0,-2-3-19 16,6 3-30-16,3-5 1 0,13-6-48 15,2-2-40-15,6-3-47 0,4 0-55 16,9-5-555-16,1-6 36 0,7-3 87 0,-4-2 41 15</inkml:trace>
  <inkml:trace contextRef="#ctx0" brushRef="#br0" timeOffset="-212677.22">28020 1977 724 0,'9'-6'276'0,"-5"4"-35"0,-1-3-26 0,-3 5-21 15,4-1-14-15,-4 1-45 0,0 0 14 16,0 0-24-16,0 0 3 0,0 0-31 0,0 0-9 15,0 0-22-15,-4 20 6 0,1-11 12 16,0 2-30-16,2 0 5 0,-2 2-18 0,3-2-11 16,0 1-9-16,2-1-1 0,0-1 19 0,4 0-8 15,2-3-8-15,-1-3-5 0,6 0 15 16,7-4-10-16,1-1-10 0,3-6 2 0,3-1 5 16,1-3-9-16,2-5 4 0,1 1-5 0,3-10 11 15,-3 4-6-15,-7 0 3 0,0 2-23 16,-4 0 10-16,-2 2-8 0,-5 2 16 0,1 2-2 15,-4 3 19-15,1 1-17 0,-2 0-10 0,-2 2-3 16,-3 2 0-16,-1 3-6 0,-3 2 12 0,0 0-6 16,0 0-11-16,-10 27 6 0,0-5 15 15,-4 6-17-15,-6 16 9 0,-1 5-4 16,0 4-6-16,-6 13 29 0,2 2-21 0,-1 0-16 16,-1-1 14-16,6-1-6 0,4-12 0 15,0-8 13-15,4 0-15 0,-1-2 10 0,4-12-5 16,3-5 3-16,2-4 2 0,-1-4-3 0,3-3 16 15,-4 0-18-15,4-4 5 0,0 0 5 0,-1-2 5 16,0-2 3-16,1-4 7 0,-4 0-7 16,3-3 2-16,4-1-20 0,0 0 13 0,-20-8 2 15,13-1-10-15,4-4 5 0,0-4 0 0,3-3-5 16,3-6 6-16,4-9 6 0,13-14-6 16,1-1-6-16,13-13 5 0,4 1-8 15,6-1-5-15,1-2 3 0,5 3 8 0,2 2-3 16,2 0 2-16,2 2-9 0,-4 1 2 0,-2 4-1 15,-2 3 12-15,-10 12 1 0,-5 3-14 16,-5 5 17-16,-8 6 0 0,-2 8-2 0,-5 2-1 16,-2 1 1-16,-1 4-10 0,-1 0-1 0,-4 0-2 15,3 2 7-15,-6 2-7 0,1 2 18 16,-3 3-10-16,0 0 2 0,0 0-3 0,-27 8-2 16,15-1 8-16,-4 3-18 0,0 0 0 0,-2 5-6 15,5 0 16-15,-3 0-10 0,1 1 0 0,1 0-1 16,4 0-1-16,3-2-1 0,-2 2-10 15,1-4 20-15,6 3-17 0,0-4 12 0,2 1-7 16,2-1 10-16,3-2 0 0,2 3-1 16,4-3 14-16,5 1-8 0,1-3 5 0,0-1 3 15,7 2 15-15,-3-3-23 0,5 2-8 16,-8-2 8-16,0 1-2 0,1 0-3 0,-7-3 25 16,1 1-25-16,-2 0 5 0,-1 1 10 0,0-2-25 15,-3 4 22-15,-2 0-12 0,-7 1 13 16,-5 2-13-16,-3 2 2 0,-4 3-2 0,-6 0 0 15,-5 2-10-15,-5-1-26 0,4 1-23 0,-6-2-41 16,4-2 28-16,5-2 8 0,-1-2-31 0,8-3 23 16,-2-2-148-16,4-2-433 0,7-4-74 15,4-5 79-15</inkml:trace>
  <inkml:trace contextRef="#ctx0" brushRef="#br0" timeOffset="-212466.75">29411 1282 796 0,'0'0'276'0,"0"0"-17"0,0 0-21 15,-3 18-26-15,-4-5-23 0,-4 7-9 16,-4 8-17-16,-11 12-17 0,-4 5 3 0,-4 16-19 16,-1 1-27-16,1 2-24 0,0 1-7 15,4 1 5-15,2 2-19 0,4-2-42 0,0 3-6 16,10-11-51-16,0-2 8 0,4-1-29 15,-4-5-71-15,11-9-20 0,0-10-103 0,-1-6-85 16,7-5-411-16,1-3 66 0,5-4 51 0</inkml:trace>
  <inkml:trace contextRef="#ctx0" brushRef="#br0" timeOffset="-211655.49">29213 2181 688 0,'5'-18'230'16,"-3"1"-15"-16,1 4 6 0,-3 3-1 15,0 0-51-15,0 2 10 0,0-1-10 16,0 4-18-16,3-3 0 0,-6 3-18 0,3-2-15 15,0 7-3-15,3-8-36 0,-3 3-10 0,0 5-7 16,4-8-14-16,-1 4-17 0,4 2 28 0,6-3-18 16,-2 1-8-16,6-1 0 0,3-2-15 15,4-2 0-15,0 1-15 0,2-2 10 0,0-3-8 16,-6 1-3-16,7-1-9 0,-6 1 14 16,0-1 1-16,-3-1 18 0,-5 1-3 0,0 2-8 15,0-1-2-15,-5 2 25 0,1 0-7 0,-5 2-16 16,-1-1 8-16,-3 2-15 0,0 0 10 15,-6 2-10-15,2 1 7 0,-4 2-7 0,-4 2-16 16,0 0 11-16,-7 5-1 0,-1 4 6 0,-1 0-1 16,-3 2 1-16,0 4-8 0,1 3 5 0,1-1-2 15,-1 3-11-15,6 1 3 16,3-3-10-16,4 1 2 0,6-2-8 0,1-1 14 16,5-2-1-16,3 0 0 0,5-3-4 0,0-2-1 15,10-2 13-15,-2-1 10 0,5-3-28 16,5-2 8-16,3-1 2 0,1-4 8 0,-3 0-5 15,2 1 10-15,-1-4 0 0,-5 2 13 0,-4 2-10 16,0-1 23-16,-5-1-16 0,1 4 5 0,-4-2-7 16,-2 0 3-16,0 2-6 0,-1 1-5 15,-1-3 15-15,-1 1-7 0,-8 2-15 0,10 0 4 16,-10 0-2-16,7 6 0 0,-4 1 0 16,-3-1-5-16,0 2 0 0,-3 1 2 0,3 2-17 15,0 1 10-15,0-1-8 0,-1 0 5 16,1 2-18-16,0-2 34 0,1 1-44 0,-1-2 0 15,3-1 8-15,3-1 15 0,-1-2-5 0,3-3 0 16,0-1 15-16,2-2 0 0,4 0-5 16,0-3 8-16,3 1-18 0,0-4 26 0,2 0-11 15,-3 1 3-15,2 2 5 0,-2-2-10 0,0-1 2 16,-1 2 11-16,-2 2-24 0,1 0 6 16,-4 0-3-16,0 1-18 0,1 1-10 0,-1 0-3 15,0 1 24-15,-2 1 2 0,1 0-8 0,-5 0 16 16,5 1-1-16,-2-1-2 0,-2 3-10 0,1-3 10 15,1 1-2-15,-1 1 38 16,1-2-39-16,1 0 9 0,-2 0-6 0,4-2 18 16,-10 0-23-16,21-3 15 0,-8-1-7 0,5-1-14 15,-5-1 14-15,5-1-3 0,-2-3 18 16,5-1 18-16,-7 3 20 0,2-1-12 0,-1 0 7 16,-5 3 24-16,0-1-16 0,1 2 5 0,-1-1-23 15,-1 0-5-15,-2 2 7 0,0 0-22 0,-3 2-3 16,3 1 15-16,-7 1-10 0,0 0 0 15,0 0-5-15,13 4-10 0,-9 1 8 0,-4 2 4 16,4 0 1-16,-1 2 17 0,-3 1-28 0,3 1 16 16,-3 2-10-16,3-1-4 0,-1 1 4 15,0 0 4-15,1 1-7 0,4-1-10 16,3 1-11-16,-3-3-35 0,3-1 10 0,6-1-139 16,-4 1-649-16,10-4 102 0,-7-1 66 0</inkml:trace>
  <inkml:trace contextRef="#ctx0" brushRef="#br0" timeOffset="-210719.11">28559 2488 650 0,'0'0'225'0,"0"0"-15"0,0 0-13 16,0 0-31-16,0 0-17 0,0 14-1 15,2-6-22-15,-1-1-16 0,0 3-8 16,3 1 3-16,2-1-26 0,-2 5 3 0,5 1-10 0,1 1-5 15,0 4-3-15,-2 0-90 16,10 2 13-16,0 2 26 0,6 9-16 0,2-2-25 16,3 2 21-16,-3 0-1 0,5-1 8 0,2 2-18 15,1 2 15-15,1-4 1 0,2 4 7 0,5-1 0 16,8 8-8-16,-1 1 6 0,1-2 20 16,-2 3-13-16,-10-9 11 0,7 12-19 0,-1-2 21 15,-10-5 13-15,8 10-8 0,-5 0-12 0,1-1 7 16,-5-5-10-16,5 7-13 15,3 2 20-15,-6-2-12 0,2 2 22 0,0-2-35 16,-2 2 13-16,-8-11 5 0,4 3 15 0,-2-4-8 16,-3 2 6-16,1-2 0 0,-3-3-31 0,-1 2 28 15,1-4 7-15,-2-3-22 0,-6-3 0 16,0-4 7-16,-4-3 18 0,2 4-17 0,-1-4-6 16,1-4 3-16,-4 0 7 0,0-2 6 0,-2 1-26 15,1-4 30-15,-2-2-19 0,0 1-1 16,1-3-8-16,-5 0-4 0,5-3 2 0,-6-1-8 15,1 0-48-15,-3-5-77 0,0 0-192 0,0-3-448 16,0 0 41-16,0 0 79 0</inkml:trace>
  <inkml:trace contextRef="#ctx0" brushRef="#br0" timeOffset="-210339.23">30176 4243 726 0,'0'0'300'0,"-1"-8"-95"0,1 4 2 0,0 4-30 16,0 0-26-16,-2-6-13 0,2 6-18 0,-3-7-7 15,3 7-6-15,0 0-17 0,0 0-8 16,-3-5-3-16,3 5 3 0,0 0-28 16,0 0 7-16,0 0-10 0,-4 15-7 0,4-9 5 0,0 2-11 15,0 3-5-15,0 2-2 16,0-1 23-16,4 2-39 0,-1 3 21 0,-3-1-41 15,3 1 23-15,0 1-11 0,1 0 9 0,-1 0-6 16,0 2-5-16,1-5-7 0,1 1 9 0,-4-2-2 16,4 0 11-16,-2-3-3 0,-3 3-13 15,3-5 2-15,-3 0-2 0,-3 1-2 0,-6 0 12 16,-6 2 13-16,-6-1-18 0,-6 3 0 0,-7-3 0 16,-11 4 5-16,1-5 6 0,8 0-9 15,-3-2-9-15,2-1 7 0,4 0-36 0,1-3-28 16,4 2-66-16,1-3-123 0,3 2-564 0,3 0 42 15,7-4 115-15</inkml:trace>
  <inkml:trace contextRef="#ctx0" brushRef="#br0" timeOffset="-209734.58">29573 4825 673 0,'-8'-7'279'15,"8"7"-18"-15,-1-5-31 0,1 5-7 0,-6-4-21 16,6 4-100-16,0 0 14 0,-3-6-24 16,3 6-3-16,0 0-12 0,-2-3-8 0,2 3-12 15,0 0 4-15,0 0-10 0,0 0-7 0,0 0-8 16,15-3-13-16,-1 6 18 0,6 0-21 16,14-2 8-16,27 5-10 0,9 1 5 0,8-4 13 15,21 3-26-15,4 0 3 0,6-3-16 0,9 3 14 16,0-4 2-16,10 2 12 0,-6-1-15 0,4-3-5 15,2 0 31-15,-3 0-15 0,8-4 4 16,-6 1-4-16,-4 1 15 0,-7-3 2 16,-3 5-17-16,-11-1 2 0,-2 0-3 0,-22 1-2 15,-4-2 8-15,-8 2-11 0,-18 0-15 0,-6 2-10 16,-9-4 2-16,-8 2 5 0,-2 0 11 16,-4 0-16-16,-8-3 11 0,-3 3-31 0,-8 0-11 15,0 0-9-15,0 0-24 0,0 0-46 0,-31 5-38 16,1-3-66-16,-6 3-86 0,-7-3-485 15,-16 5 130-15,-6 0 28 0</inkml:trace>
  <inkml:trace contextRef="#ctx0" brushRef="#br0" timeOffset="-208388.39">29558 4851 598 0,'-3'-4'200'0,"3"4"-18"0,0 0-29 0,-8-4 1 16,8 4-18-16,0 0-8 0,0 0 0 0,0 0-21 16,0 0 6-16,0 0-11 0,-7 11 6 15,7-6-24-15,0-5 13 0,1 11 8 0,2-2-7 16,-3 0-93-16,3 3 13 0,-3 1-16 0,4 6 21 15,-2 0-23-15,0 5 26 0,-2 4-13 16,0 3-1-16,-1 3 1 0,-6 16-2 0,1 3-6 16,-4-2 7-16,3 2 6 0,-4-3 0 15,6 0 0-15,-7 0-2 0,2-3-11 0,0-1 2 16,6-4-7-16,-3 7 16 0,-3-5-14 16,3-2-17-16,1-5 23 0,-1-2 7 0,3 1-5 15,-6 14 8-15,3-2 0 0,-3-1-15 0,3-2-9 16,0-4 37-16,2-8-36 0,-3 1 23 0,4 0-5 15,-6-1-8-15,3 2 20 16,3-2-32-16,-2-1 7 0,-1 0 20 0,-3 2-2 0,6-5 5 16,-3 0-7-16,1-3 7 0,2-2-23 15,-3 1-3-15,4-1 24 0,1-6-6 16,-3 1-5-16,2-1 0 0,0-3-2 0,3 0 7 16,-1-3-9-16,-2 1-4 0,3-3 6 0,0 2 5 15,-3-3-21-15,3-3 23 0,0 2 6 0,-3-1-3 16,3-1-8-16,0 1 8 0,0-4-8 15,0-3 5-15,3 9 8 0,0-3-12 0,-3-6-1 16,4 6 3-16,2-5 2 0,0 0-5 0,-6-1 3 16,15 0 8-16,-5 0 2 0,0 0-16 15,4 0 14-15,-1-2-11 0,4-2 5 16,2 3-10-16,0 0 77 0,7-4-10 0,-1 4-28 0,3-2 7 16,6 3-3-16,4-2-4 0,6 0-8 0,4 0 12 15,20 2-4-15,2 0-18 16,1 0-1-16,0 0 3 0,1 2-5 0,3-2 11 15,3 2-9-15,2 0-15 0,22-1 1 0,4 1 4 16,0-2-10-16,0 6 3 0,0-6-1 16,3 2-4-16,0 3 0 0,-2-4-9 0,7 0 9 15,-3 4 0-15,-2-3 2 0,1 2-5 0,-4 1-5 16,0 1 17-16,-7-4-1 0,0 6-9 0,1-5 11 16,-4 3-3-16,-1-4 0 0,-17 4-12 15,-2-2 10-15,-3 3 12 0,-3-1-22 0,-4 0 9 16,-2-3-2-16,-16 2 11 0,-3-2-21 0,-5-1 5 15,-9 2 5-15,0-2 5 0,-4 0-2 0,-4 2-24 16,-5-3 21-16,0 0 13 0,-5-1-5 16,1 1 23-16,-4-1-31 0,3 3 39 15,-5-1-19-15,2-2-2 0,-3 2 5 0,-7-2-38 16,14 0 31-16,-8 1-4 0,-6-1 1 0,0 0 18 16,14-1-2-16,-14 1-14 0,9-2-5 15,-9 2-4-15,2-6-14 0,1 4 6 0,-3 2 4 16,3-11 16-16,-3 7-20 0,3-4 5 0,-1 0-3 15,-1-5 15-15,0 1-2 0,2-3-5 0,-3-1 20 16,3-1-23-16,0-1-7 0,-2-6-8 16,3-1 15-16,-1-2 5 0,0-6-7 0,-2-1 15 15,7-3-20-15,-7-1-1 0,3-16 11 16,2 0 10-16,-1-2-13 0,-2 4-2 0,0-7 7 16,0 1-4-16,-3 0-17 0,1-1-1 15,-1 1 17-15,0 0 3 0,0 2-16 0,0-2 6 16,-1-1-6-16,-2 1 3 0,3 2 0 0,-3 2 5 15,-1 3-5-15,0 6 6 0,-2-5 1 16,2 10-4-16,1 1-8 0,-3 5 12 0,4-3-12 16,-3 6 8-16,-1-1-6 0,1-1 13 0,1 7-15 15,-2 1 18-15,3 0-21 0,-2 0 6 0,-1 1 7 16,1 2-5-16,0 4 8 0,2-1-11 16,-1 5-5-16,1-3-2 0,0 3 15 0,1 2-7 15,-4 2-3-15,3-4 10 0,3 4-10 0,-3 2 5 16,2 1 0-16,0-1 18 0,1 1-16 15,-5 2-7-15,5-2 5 0,-3 1 0 16,3 6-5-16,0-8-5 0,-1 4 15 0,0-1 0 16,1 5-15-16,-5-8 5 0,2 5-1 0,2-2-27 15,-9 2 8-15,-3-3-4 0,-8 4-12 0,-14-4 6 16,-29 3-32-16,-12-2-20 0,-26 3-28 16,-7 1-3-16,-14-3-164 0,-14 2-675 0,-7 2 97 15,-41-2 82-15,4 2 92 0,-3-8 46 0</inkml:trace>
  <inkml:trace contextRef="#ctx0" brushRef="#br0" timeOffset="-203992.84">29602 5411 465 0,'0'0'67'0,"-3"6"48"0,3-6-28 15,0 0-10-15,0 0-23 0,0 0 17 0,0 0-14 16,0 0-4-16,0 0-12 0,0 5-5 0,0-5 0 16,0 0 84-16,0 0 11 0,3 6-3 15,-3-6-26-15,7 6 13 0,4-4 26 16,-1 4-13-16,12-2-28 0,4 0 2 0,15 0-4 16,20 1 2-16,11-3 7 0,7 3-22 0,19-4-4 15,5 0 1-15,13 1-28 0,7-2 0 16,3 0 7-16,-2 1-10 0,5-1-10 0,2 1-5 15,2-1-10-15,3 3-1 0,1-3-4 0,-5 0 12 16,-4 1-5-16,3 1-7 0,-5 2 4 16,0-2-9-16,-2 2-16 0,-3 0 20 0,-7 0-20 15,-6 0 8-15,-7-1 7 0,-22 1-20 16,-1-2 8-16,-6 0 4 0,-7 0 1 0,-14 2-10 16,-6-4-4-16,-11 1 12 0,0 1 4 15,-4-1 8-15,-7 0 18 0,-1 2-8 0,-8-3-5 16,5 0 0-16,-5 0 20 0,-3 0-9 0,0 0 14 15,2 0-104-15,-3 0 23 0,-3-3-6 0,-7 3 8 16,13-1-7-16,-13 1 5 0,11-1 10 16,-11 1 10-16,7-2-20 0,-7 2-3 0,7-1 18 15,-7 1-13-15,0 0-30 0,9-1 40 0,-9 1-22 16,0 0-26-16,0 0 23 0,0 0-23 16,0 0-21-16,1 6 5 0,-1-6-25 0,0 0-20 15,-11 7-70-15,5-2-255 0,0-3-303 16,-2 0 100-16</inkml:trace>
  <inkml:trace contextRef="#ctx0" brushRef="#br0" timeOffset="-189842.31">24386 9682 442 0,'0'0'185'0,"0"0"-16"0,0 0-11 0,-4-4-32 16,4 4 9-16,0 0-22 0,0 0-11 0,0 0-4 16,0 0-22-16,0 0 14 0,0 0-8 0,0 0-8 15,0 0-7-15,0 0-6 0,-7-2-15 16,7 2 0-16,0 0-7 0,0 0-9 0,0 0-12 16,0 0 13-16,0 0 10 0,0 0-18 0,0 0 13 15,0 0-16-15,0 0-15 0,0 0 29 16,0 0-1-16,24 6-5 0,-18-5 0 15,2 1 0-15,2-1-10 0,3 3 3 0,1-3 10 16,-3 1-11-16,6-1-2 0,-1 2 15 0,2 0-22 16,3-2 1-16,-1 1 22 0,4 3-1 15,3-3-2-15,-2 1-14 0,5 2 14 0,-6-4-3 16,3 5-17-16,1-5-9 0,2 4 19 0,-2-3 9 16,3 3-9-16,-1-2-6 0,-2-1-5 15,3 2 16-15,3-1-11 0,3-2 3 0,4 4 3 16,-3-3-1-16,2 0-4 0,-2-1 4 0,7 3-5 15,-4-3-15-15,4 1 23 0,-1-2-5 16,4 0-10-16,-4 0-3 0,4 0 13 16,-2 1-8-16,-1-1-5 0,-1 0 11 0,0 3-6 0,-1-1 3 15,-2-4-8-15,1 4 3 0,-1-2-1 0,3 1 14 16,0-1-26-16,-3 0 5 16,4 1-5-16,-1-1 15 0,0 0 0 0,1 0 0 15,-4 2-5-15,4-2 3 0,-4 0-16 0,2 3 11 16,-1-2 0-16,-1-1-14 0,-7 0 11 15,3 1 11-15,-2-1-9 0,-1 2-2 0,-3-1 5 16,3-1-7-16,-3 0 9 0,0 0-14 0,-1 2 2 16,1-2 15-16,-3 0-10 0,3 2 2 0,2-2 1 15,-2 0 5-15,-3 1-3 0,3-2-3 16,0 1 11-16,-1 0-16 0,1 0-2 16,0 0 8-16,0 0-3 0,-4 1 0 0,4-1-10 0,-2 0 5 15,-4 0 12-15,2 0 6 16,0 0-13-16,-4 0-3 0,0 0 16 0,-1 0-5 15,-1 0-13-15,-7-1 20 0,5-1 6 0,-4 4-3 16,-1-2 10-16,-1 0-26 0,-2-2 11 0,-1 2 33 16,-10 0-30-16,18-2 14 0,-10 2-19 15,-3-1-65-15,-5 1-5 0,13 0-3 0,-13 0 16 16,16-2 11-16,-11 2-4 0,-5 0 16 0,14-1 5 16,-14 1 0-16,10-4-5 0,-3 4-2 15,-7 0-1-15,14-2 6 0,-9 2-1 0,-5 0 21 16,11-1-5-16,-7-2 5 0,-4 3 8 0,14-3-8 15,-14 3-16-15,7-1 14 0,-7 1-6 16,9 0 26-16,-9 0-10 0,0 0-11 16,7 0 16-16,-7 0-13 0,0 0 10 0,8-2 0 15,-8 2-15-15,0 0 13 0,0 0-13 0,7-3 12 16,-7 3-4-16,0 0 0 0,0 0-3 16,9-2 10-16,-9 2-5 0,7-1 3 0,-7 1-3 15,11-2-13-15,-11 2 13 0,10-1-18 0,-3 0 24 16,0-2-4-16,-7 3 1 0,17-2-5 0,-11 1-6 15,5 0 13-15,-4-4-23 0,3 4 11 16,0 1-6-16,-3-2 3 0,3-1 3 16,-3 0 7-16,3 1-8 0,-6 1 3 0,6-3 5 0,-4 2 3 15,2 2 69-15,-8 0-16 16,10-7-5-16,-3 6-2 0,-1 1 18 0,-6 0-31 16,8-5-5-16,-1 3-3 0,-7 2 5 0,6-3-12 15,-6 3-6-15,0 0-2 0,7-1 0 0,-7 1 0 16,0 0 3-16,10-1-6 0,-10 1-10 15,0 0-5-15,0 0-2 0,0 0 9 0,0 0-14 16,0 0 9-16,0 0-7 0,0 0 13 0,7 5-6 16,-7-5-9-16,0 7-9 0,0-7 16 15,-3 8-8-15,3-1 1 0,-3 0 12 0,3-3-26 16,0 3 27-16,-1 0 4 0,0 3-10 0,-5-2 0 16,6 1 18-16,-3-1-21 0,3 0-5 15,-3 6 6-15,3-4 4 0,-1-2-4 16,-2 3 7-16,0 1 0 0,3 0-10 0,-3-4-3 15,3 4 16-15,-1 0-3 0,-2-4-10 0,0 2 13 16,3 0-8-16,0 0-3 0,-4-4 1 16,4 1-4-16,0 1-1 0,-1 1 14 0,1-2-12 15,-1-1 5-15,1-3 8 0,-2 4-8 0,2-7-5 16,0 9 13-16,-3-8-1 0,3-1-2 0,0 7 1 16,0-7-6-16,-3 8 10 0,3-8 8 15,0 3-11-15,0-3-4 0,-4 5-13 0,4-5 20 16,-9 2 0-16,9-2-12 0,-12 0 12 0,3 0 8 15,-1 0-16-15,-1 0 11 0,-2 0 10 16,-5 0-23-16,2 0 5 0,-6 0-7 16,-5 0-3-16,3 0 5 0,-7 0 5 0,2-1-3 15,-3 2 6-15,-2-1-11 0,3 0 6 0,-3 0 0 16,0 0-9-16,0 0 19 0,3 2-13 16,0 1 3-16,-3-2-1 0,3 0-4 0,0-1 2 15,0 0 0-15,-2 1-5 0,5 1 0 0,-2 0 2 16,2 1 0-16,-3-1 1 0,1-2 2 0,-1 0 8 15,0 1-8-15,3 4-11 0,-3-3 24 16,1-2-18-16,-1 0 2 0,0 5 11 0,0-4-10 16,-2 0 7-16,2 0-5 0,0 1 0 0,-3 0 0 15,3 0 5-15,0-1 0 0,-3-1-13 16,3 0 11-16,-3 0-1 0,2 0-4 16,0-1 4-16,1-1 9 0,-3 0-17 0,3 2-1 15,3-2 4-15,1 2-12 0,0-1 10 0,-1 1 7 16,1 0 1-16,3 0-3 0,-4 0 5 15,5-1-2-15,-4 1-6 0,-4 0 3 0,0-1 5 16,0 1-13-16,1 0 16 0,-1 1 5 0,0-2-5 16,-3 1-8-16,3 1 7 0,-3 0-4 15,-1-1-13-15,1 0 2 0,0 3 10 0,0-1-4 16,0 0 17-16,3-1-17 0,-3 1-1 0,3-1 3 16,-3 2 5-16,6-1-10 0,-2 0-3 15,-1-2 19-15,3 2-14 0,-2 2 11 16,6-3-1-16,-4 0-7 0,5 3-2 0,-1-2 10 15,0 1-14-15,0-3 4 0,4 0-3 0,-1 1 10 16,0 2-8-16,4-1 3 0,-3-2 0 16,6 1-2-16,-6 0-1 0,2-1 1 0,4 0 2 15,-3 0-5-15,1 0 7 0,1 2-4 0,-1-2 12 16,0 3-8-16,-2-3-9 0,3 1 7 0,-1-1 7 16,-1 1-12-16,0-1 3 0,0 0 7 15,-1 1-13-15,1 1 16 0,-4-2-16 0,2 4 13 16,1-3 0-16,1 1-2 0,0-2-11 0,0 0 11 15,3 0-1-15,-3 1 3 0,3-1-7 16,-3 5-3-16,1-4 5 0,1 0-10 16,2-1 7-16,-1 0 6 0,1 0-6 0,-1 2-2 15,3 1 13-15,1-2 2 0,-4-1-10 0,7 0 25 16,-2 1-14-16,-1-1-16 0,10 0 17 16,-14 0 1-16,14 0 5 0,-14-1-10 0,7 0 2 15,7 1-8-15,-10-5 4 0,6 5 9 0,-2-4-20 16,6 4 13-16,-11-6 7 0,8 1-10 15,-1 1-5-15,-2-2 3 0,6-2-11 0,-4 1 8 16,1-1 8-16,0-2 15 0,0 0-11 0,3 1 1 16,-1-6-3-16,-3 5-12 0,4-6 2 0,0 1 5 15,-3-3 0-15,3-1-7 16,0-1 12-16,0 2-8 0,0 0-4 0,0-1 4 16,0-1 1-16,-3 2 5 0,6 1-3 0,-3 2-5 15,-3 3 5-15,3-2 5 0,3 3 5 16,-6-3-20-16,3 5 5 0,0 1 8 0,3-2-3 15,-3 3-5-15,0-1 5 0,0 1-12 0,0 2 7 16,0 0-3-16,3-2 0 0,-3 7 6 0,0-9-6 16,0 6 21-16,0 3-18 0,0-7-10 15,0 7 8-15,0-7 7 0,0 7-10 0,0-5 5 16,0 5-16-16,0 0 6 0,0-6 0 0,0 6 2 16,0 0 13-16,0 0-13 0,0 0-2 15,0 0-3-15,0 0 13 0,0 0-7 0,0 0 2 16,0 0-6-16,0 0 14 0,0 0 0 0,0 0-3 15,0 0 10-15,0 0-10 0,0 0-3 16,0 0 6-16,0 0-13 0,0 0 12 16,0 0-7-16,0 0-3 0,0 0 6 0,0 0 2 15,0 0-11-15,0 0 11 0,8 11-10 0,-8-11 31 16,0 0-21-16,0 0-5 0,0 0-8 16,0 0 13-16,6 6 5 0,-6-6-8 0,10 2-4 15,-3-2-4-15,4 2 9 0,2 2-3 0,8-3 2 16,8 2-28-16,7 2-12 0,25-3-49 0,4 2-46 15,7 2-277-15,31-1-437 16,6-5 40-16,12-2 124 0,4-7 66 0</inkml:trace>
  <inkml:trace contextRef="#ctx0" brushRef="#br0" timeOffset="-187239.46">24925 9813 655 0,'0'0'307'0,"0"0"-25"0,0 0-27 0,0 0-16 15,-9-3-40-15,9 3-4 0,0 0-37 16,-21 8-17-16,11 0-5 0,0-1-16 0,-5 3-10 0,-1 3-7 16,-5-1-11-16,4 2-18 15,-3 1-13-15,-1 3-7 0,0-2-23 0,1 2-13 16,-4-1-10-16,7-2-32 0,3-2-19 0,-3 2-24 16,4 2-40-16,3-5-16 0,-1 0-41 0,7-1-41 15,-2-4-56-15,3 1-501 0,6-1 124 16,0 1-17-16</inkml:trace>
  <inkml:trace contextRef="#ctx0" brushRef="#br0" timeOffset="-187015.06">25377 9769 862 0,'0'0'187'15,"-10"13"-18"-15,3-5-13 0,-3 1-10 0,-4 0-28 16,0 5-1-16,-2-1-27 0,-2 3 7 0,1-1-7 16,-7 2-11-16,7 1-7 0,0-1-3 15,-2-1-5-15,0 1-31 0,2 0-2 0,3-2-34 16,-2 3 6-16,6-6-41 0,-1 1-1 16,4-1-63-16,1-1-11 0,2-7-92 0,-3 4-104 15,11-1-390-15,-1-3 44 0</inkml:trace>
  <inkml:trace contextRef="#ctx0" brushRef="#br0" timeOffset="-186789.4">25746 9826 739 0,'-7'7'292'0,"-5"1"-44"0,-3 0-22 16,-2 0-32-16,-3 3-12 0,-1-1-18 15,0 5-13-15,-6-2-34 0,4-1 11 16,-2 3-15-16,1 3-36 0,-3-1-8 0,10-3-38 16,-7 3-49-16,7-5-26 0,0 3-58 15,6-5-82-15,1 4-54 0,7-7-487 0,3 2 39 16,3-3 72-16</inkml:trace>
  <inkml:trace contextRef="#ctx0" brushRef="#br0" timeOffset="-186573.88">26091 9865 706 0,'-24'9'215'0,"14"-7"-13"16,0 5-38-16,-4 3-5 0,1-2-11 15,-5 0-20-15,2 7-23 0,-5-5-2 0,6 6-6 16,-7-3-20-16,1 2-11 0,4 0-27 15,0 0-14-15,0 2-12 0,0-2-41 0,6-2-18 16,1 2-29-16,3-2-78 0,1-3-11 0,5-2-30 16,2-1-480-16,-1 0 55 0</inkml:trace>
  <inkml:trace contextRef="#ctx0" brushRef="#br0" timeOffset="-186317.72">26473 9949 906 0,'0'0'261'0,"0"0"-13"0,-26 8-43 16,17-4-6-16,-3 3-9 0,-1-3-26 0,-1 2-13 16,-1 0-21-16,-1 3-15 0,-1-1-17 0,0-1-80 15,1 3-18-15,1-2-18 0,-1-1 15 16,2 3-43-16,3-2-20 0,1 0 19 0,0 1-29 15,7-1-9-15,-4-2 3 0,7 0-53 0,0-1-57 16,0-5-18-16,7 8-481 0,-1-8 30 16</inkml:trace>
  <inkml:trace contextRef="#ctx0" brushRef="#br0" timeOffset="-186082.82">26949 9893 619 0,'0'0'223'16,"0"0"-1"-16,0 0-37 0,0 0-9 15,0 0-38-15,-21 15 11 0,12-7-24 16,-4 0-17-16,1 0-1 0,-1 1 1 0,-4 1-26 16,4-2 5-16,-5 5-39 0,2-2-12 0,-2 3-2 15,3-3-27-15,-4 3-14 0,9-3-11 16,-4-1 2-16,4 3-32 0,3-3-21 0,1-1-75 15,1-2-48-15,5 1 21 0,-3-5-101 0,6 1-403 16,-3-4 35-16</inkml:trace>
  <inkml:trace contextRef="#ctx0" brushRef="#br0" timeOffset="-185850.61">27459 9793 911 0,'0'0'263'0,"-21"14"-45"0,7-8-13 16,1 3-21-16,0 0-25 0,-5 3 5 0,-1-2-26 15,1 5-8-15,0-5-9 0,0 5-32 16,-4 0 3-16,1-1-20 0,4 0-23 0,0 1-29 16,3 2-10-16,-3-7-63 0,7 5-4 0,3-7-14 15,0 0-55-15,5 1-32 0,-3-1-116 16,8-1-484-16,0-2 90 0,1-2 23 15</inkml:trace>
  <inkml:trace contextRef="#ctx0" brushRef="#br0" timeOffset="-185631.12">27729 9853 604 0,'0'0'207'15,"0"0"-23"-15,0 0-12 0,-10 15-8 0,3-9-29 16,2-2 6-16,-4 4-28 0,2 0-6 0,-3 1-2 16,-1 3-28-16,1-1-11 0,0-1 6 15,-4 1-10-15,1 0-16 0,-1 0-31 16,4 3-46-16,0-4 16 0,-1 0-36 0,6-2-59 16,-3 0 17-16,5-1-99 0,-1-2-10 0,4-2-468 15,-3 6 19-15</inkml:trace>
  <inkml:trace contextRef="#ctx0" brushRef="#br0" timeOffset="-185483.41">27817 9943 637 0,'-19'10'197'0,"1"2"-15"16,1-1-26-16,-3 4-51 15,-16 5-95-15,-7 9-647 0,-2-4-8 0</inkml:trace>
  <inkml:trace contextRef="#ctx0" brushRef="#br0" timeOffset="-166575.89">24529 9661 279 0,'-3'-3'56'0,"3"3"-5"15,0 0 23-15,-4-5-48 0,4 5 25 16,0 0 0-16,-6-3-28 0,6 3 21 0,0 0-3 15,-4-7 0-15,4 7-13 0,-3 0 0 0,3 0-13 16,0 0 11-16,0 0-6 0,-7-3 9 16,7 3-1-16,0 0 2 0,0 0-30 0,-7-5 13 15,7 5 8-15,0 0 20 0,0 0-41 0,0 0 23 16,0 0-8-16,0 0-15 0,0 0-2 16,0 0-1-16,0 0 18 0,0 0 3 0,0 0-5 15,0 0 82-15,0 0 25 0,0 0 8 16,0 0-33-16,0 0-6 0,0 0-2 0,0 0-15 15,21 8 23-15,-12-8-11 0,-9 0-7 16,15 1-13-16,-6-1 0 0,2 3-5 0,0-1-5 16,2-1-11-16,4 0 19 0,-3-1-21 0,6 2 2 15,1 1 3-15,-1-1-5 0,4-2-5 0,-3 3 0 16,2-1-8-16,4 1 0 0,-5-1-7 16,2-2 9-16,0 1-2 0,2 4-71 0,-2-4-3 15,-3 0 28-15,3-1-5 0,-1 0 8 16,-2 2-3-16,4-2 0 0,-2 3 13 0,-2-2-8 15,3 0 10-15,-3-1-10 0,2 0 3 16,-2 0 13-16,-1 0-14 0,1 2 22 0,-4-1-6 16,4 1 5-16,-2 0-12 0,-4-2 2 0,6 0 2 15,-5 0 16-15,2 0-21 0,-2 0 11 16,2 0 5-16,-2 0-8 0,2 0 13 0,2 0-18 16,-3 0 5-16,4-2-2 0,-1 4-1 0,1-4 8 15,0 0 1-15,2 2 9 0,-3 0-10 16,1-1-12-16,0-1 12 0,-1 2 0 0,1 2-2 15,3-4 10-15,-4 2-13 0,1 0 13 0,3 0-3 16,-4 0 3-16,1 0-5 0,2 0-5 16,-1 0-13-16,0 0 7 0,-1 2-2 15,2-2 5-15,-2 1 5 0,0 3-12 0,0-4 4 16,3 1-4-16,-1 1 2 0,0-2 8 0,0 1-1 16,1 2-9-16,-1 0 7 0,1-2 0 15,3-1-10-15,-3 2 10 0,1 1 8 0,-2-2-13 16,1 0 5-16,4 1-5 0,-1-1 5 0,0 1 0 15,-2 0-15-15,1 1 15 0,2-3-5 16,-1 4 8-16,-3-2-8 0,3 0 2 0,-3-2 8 16,-3 0-20-16,3 5 5 0,0-4 20 0,0 0-27 15,-1 1 7-15,-2 1-1 0,3-1 4 0,0 1-8 16,-1-3 15-16,-2 0-21 16,0 4 24-16,-1-2 0 0,1 0-6 0,3-2-12 15,-3 0 13-15,-1 2-3 0,4 2-11 0,-3-3 6 16,-1-1 13-16,2 2-8 0,-3-1-5 0,1 1 10 15,-2 0 5-15,3 1-5 0,-2-3-15 16,-1 0 8-16,0 1 9 0,-2 2 1 0,1-1-13 16,0-1 0-16,1 0 5 0,-2-1 2 0,1 2-9 15,-3 1 19-15,3-2 11 0,-3 0-23 16,3 1-12-16,-1-1 6 0,-1-1 4 0,1 2 22 16,-1 1-15-16,1-1-2 0,1-2-18 0,-3 0 17 15,4 1-2-15,-2 4 3 0,1-4 7 16,0 0-18-16,-1-1 3 0,-1 2 8 0,-1 1-1 15,3-2 3-15,-3 0-7 0,2 1-1 16,-1-2 6-16,-2 3-6 0,-2-3-4 0,2 2 9 16,0-1 1-16,-2 1 4 0,4-2 9 15,-4 1-21-15,0 2 7 0,-1-1-4 0,-2-1-3 16,5-1 10-16,-6 1-18 0,4-1 10 0,-4 0-4 16,4 0-6-16,-3 2 13 0,0 1 10 15,-8-3 3-15,17 1-3 0,-7 0-15 0,-3-1 5 16,3 2-8-16,0-2 8 0,-2 1 13 0,3 1-18 15,-3-2 5-15,3 2-5 0,-11-2 0 0,14 1 25 16,-5-1-15-16,-1 2-10 0,-1-2 0 16,-7 0 13-16,13 0-11 0,-5 1 16 15,-8-1-10-15,16 3-8 0,-10-3 7 0,-6 0 1 0,12 0-14 16,-12 0 17-16,10 3-19 0,-10-3 10 16,11 0 1-16,-5 1 9 0,-6-1-17 15,0 0 2-15,10 0 6 0,-10 0-11 0,0 0 3 16,7 0-6-16,-7 0 14 0,6 6-6 0,-6-6 8 15,3 4 3-15,-3 3-19 0,0-7 19 16,1 7-3-16,-1-1-15 0,0-3 7 0,0 6 5 16,0-2-4-16,0 0-9 0,0-1 29 0,-1 0-13 15,1 1 5-15,-3 3-10 0,3-3 5 16,-3 1-8-16,3 2 14 0,-3-2-6 0,3-1-3 16,-1 5 13-16,-2-6-2 0,3 1-21 15,-3 3 13-15,3-3 8 0,0 1-13 0,-3-1 10 16,3 1-5-16,-1-2-10 0,1-2 15 15,-1 3-8-15,-1 0 3 0,2-7 0 0,-3 9 8 16,3-7-6-16,0-2-20 0,-4 7 11 0,4-7 14 16,0 8-9-16,0-8 4 0,0 3 6 15,0-3 5-15,0 0-11 0,0 7 4 0,0-7 6 16,0 0 11-16,-1 7-7 0,1-7-16 0,0 0 5 16,-6 1 13-16,6-1 2 0,0 0-7 0,-7 2-8 15,7-2-5-15,0 0 8 0,-17 0-13 16,17 0 10-16,-10-2-5 0,0 2 10 0,10 0-10 15,-21-1 13-15,8 1-3 0,-1 0-7 16,4 0-6-16,-5-1 11 0,2 0-11 16,-4-2 19-16,4 3-6 0,-1 0-10 0,-3 0 8 15,3-2-3-15,-3 2-13 0,0 0 13 0,3 0-10 16,-3 0-3-16,3 0 11 0,-3 0 5 0,1 0-11 16,1 0 8-16,-2-1-7 0,0 1 12 15,1 0-26-15,-2 0 16 0,-2-1-2 0,2 1 2 16,-5 0-8-16,6 1 6 0,-4 0 2 0,5-1 5 15,-2 0 0-15,-3 0-5 0,5 0 13 16,-2 2-13-16,2 1-8 0,1-3 11 0,-4 1-1 16,1 0-2-16,1-1 3 0,3 1-1 0,-3-1-9 15,0 0 4-15,0 2-2 0,3-2 2 16,-3 0 16-16,2 0-15 0,-4 0 4 0,6 2-4 16,-2-4 7-16,-1 2-3 0,1 2 3 15,-1-2-5-15,-1 2 5 0,0-1-7 0,3-1 4 16,0 0-12-16,-3 2 10 0,1-2 26 15,1 0-26-15,-1 0-5 0,2 0 7 0,0 0-9 16,-3 0-11-16,4 1 20 0,-2-1-4 0,-1 3 2 16,2-3-3-16,0 0 8 0,0 0-12 0,-2 0-1 15,1 0 13-15,2 0-2 0,-4 2 2 16,3-2-8-16,-3 0 16 0,0 0-23 16,0 0-8-16,-3 0 10 0,2-2 18 0,-1 2-10 15,-2-3 8-15,0 3-11 0,4 0 6 16,-1-1 0-16,-5 1-1 0,6 0-7 0,-4 0 8 15,3 0-3-15,-2 0 2 0,0 0-7 0,-1 0 5 16,1 0-5-16,2-2 18 0,-1 2-21 0,1 0 5 16,-1-1 3-16,-2-1-2 0,3 2-1 15,2 0-4-15,-5-4 1 0,3 4 1 0,-2-1 0 16,2 1 8-16,-2-1 2 0,0 0-20 0,2-4 15 16,-2 5 7-16,0 0-12 0,-1 0 13 15,6-1 2-15,-4 1-13 0,-2-1-2 0,1 1 21 16,1-2-21-16,-3-1 15 0,2 2-5 15,-1 1-20-15,-3 0 17 0,1 0 11 0,1 0-5 16,-2 0-11-16,-3 0 8 0,3-2-2 0,-2 2 2 16,1-1-10-16,-5 1-3 0,2 0 0 15,1 0 24-15,-1 0 9 0,1-2-30 0,-1 4 3 16,5-2-11-16,-4-2 18 0,3 4-2 16,-4-2-9-16,4 0-1 0,0 0 14 0,0 1-17 15,0-1 10-15,0-1-7 0,0 2 4 0,4-1 6 16,-1 0 2-16,0 0-13 0,2 2 34 0,1-4-37 15,2 2 4-15,-5 2 14 0,3-2-12 16,1 0 3-16,0 0-16 0,0 0 20 0,-6 0 1 16,8 0 2-16,-2 0 3 0,-3 0-8 0,3 0 5 15,0-2-13-15,0 4 18 0,-2-4-12 16,-3 1 4-16,2-1 9 0,-1 0-9 0,0 0 1 16,1 1-6-16,1 1 8 0,-3-1 3 15,2 0-11-15,-4-2 6 0,3 1-8 0,0 2 10 16,-2-2 3-16,2 0 2 0,-3-1-13 15,4 2-10-15,-1 1 11 0,-3 0 2 0,3 0-5 16,1-2 10-16,-4 2 10 0,3-1-25 0,1-1 10 16,-1 2-13-16,1 0 3 0,0 0 13 15,2 0-3-15,1 2 7 0,-3-1-9 0,2-1-1 16,2 2 1-16,-2-2 12 0,2 0-8 0,2 0 9 16,-3 0-9-16,3 0-4 0,4 0 9 0,-3 0 11 15,2 0-5-15,1 0 7 0,-1 1-20 16,4-1 3-16,7 0 66 0,-16 0-2 15,16 0 9-15,-13-1 6 0,5 1-12 0,8 0-9 16,-14-2-18-16,7 1-4 0,7 1 7 16,-13-6-10-16,6 5 5 0,1 0-11 0,-2-5-14 15,1 5 15-15,7 1-11 0,-10-7 11 0,4 2-6 16,1 0 1-16,-1 3 10 0,3-3-23 0,-4-3 17 16,4 3-4-16,-1-2-3 0,-3-2-3 15,6 0 3-15,-2-1 6 0,0 0-14 0,3 0 3 16,-3 1-8-16,3-6-5 0,0 6 3 0,0-3 12 15,0 0-12-15,0 1 0 0,0-3-8 16,0 6 7-16,3-4-7 0,-3-1 11 16,3 3-16-16,-3 1-3 0,3 0 10 0,-2 0 14 15,-1 0-3-15,0 2-19 0,3 0 4 0,-3 0 2 16,0 0-8-16,4 3 1 0,-4-3 1 16,0 0 12-16,0 7 4 0,3-8-3 0,-2 6-9 15,-1 2-6-15,0-8 18 0,0 3-15 0,0 5 3 16,0 0-1-16,3-4-12 0,-3 4 7 0,3-6 3 15,-3 6-5-15,3-3 7 0,-3 3-4 16,0 0 4-16,7-2-5 0,-7 2 13 0,0 0 6 16,18 2-19-16,-18-2 11 0,13 1-6 0,-5-1-2 15,3 2 7-15,-3-2-4 0,2 0 7 16,4 0-13-16,0 0 8 0,3 0-2 16,-3 1-6-16,6 2 8 0,1-6 0 0,2 3-18 15,2 0 18-15,2 0 0 0,4-1-5 0,3 1 2 16,0 0-12-16,7-2 7 0,0 2-22 15,0-1-6-15,4-1-15 0,-4 2-49 0,3 0-26 16,-9 0-109-16,2-5-131 0,-3 7-499 0,-3-2 89 16,-2 0 85-16,-6 0 84 0</inkml:trace>
  <inkml:trace contextRef="#ctx0" brushRef="#br0" timeOffset="-151877.37">24783 9526 447 0,'0'0'172'0,"0"0"-11"0,0 0-25 16,0 0 20-16,0 0-2 0,0 0-11 15,3 18-10-15,-6-11-2 0,-5 3-11 0,1 1-13 16,-1 2-2-16,-4 3 11 0,-5 1-19 0,4 1-5 15,-5 3 0-15,0 0-25 0,-1 2-1 16,1-2-7-16,1 0-5 0,-3-1-13 0,7-1 0 16,0-2 5-16,-2 0-8 0,4 0-7 0,1 0-36 15,2-2 18-15,-1-4-11 0,2 6-33 16,4-7-7-16,3 3-29 0,3-3-55 0,0 0-22 16,1-2-58-16,6 1 5 0,-3-3-466 0,7 3 0 15,0-2 44-15</inkml:trace>
  <inkml:trace contextRef="#ctx0" brushRef="#br0" timeOffset="-151580.45">25227 9775 703 0,'0'0'277'15,"0"0"-31"-15,3-6-26 0,-3 6-26 0,0 0-32 16,0 0-6-16,0 0 7 0,0 0-29 0,0 0-12 16,0 0-6-16,-10 17-11 0,6-9-11 0,-6 1-19 15,3 4 19-15,-3-3-32 16,0 5 9-16,-1 0-37 0,-2-2 17 0,-1 1 15 16,0 3-22-16,-3-1-8 0,4-1-6 0,-2-2-9 15,-1 2-16-15,-1 2-33 0,6-2-3 0,-2 0-35 16,2-3-21-16,2-4-21 0,2 6-69 15,3-4-20-15,-3-3-94 0,7-1-477 0,3-1 79 16,2-1 47-16</inkml:trace>
  <inkml:trace contextRef="#ctx0" brushRef="#br0" timeOffset="-151330.65">25691 9831 829 0,'4'-5'189'0,"-4"5"-4"0,0 0-6 16,0 0-28-16,0 0-10 0,0 0-1 0,-10 12-37 15,0-6 14-15,-1 6-24 0,-2-2-11 16,-2 0-1-16,-1 5-9 0,2-5 5 0,-3 7-23 16,0-4-8-16,3-1-16 0,-3 3 19 0,3-1-31 15,-3 0-13-15,4 1-33 0,3-3-26 0,-1 0-2 16,4-3-8-16,1 1-31 0,4 2-56 15,0-3-18-15,2-5-89 0,3 3-441 16,1-2 33-16</inkml:trace>
  <inkml:trace contextRef="#ctx0" brushRef="#br0" timeOffset="-151065.9">26167 9849 627 0,'0'0'250'0,"0"0"-32"0,0 0-23 15,0 0-26-15,0 0-21 0,-17 9-2 0,10-4-16 16,0 1-14-16,-2 1-1 0,-1 5-36 16,-5 0-15-16,4-1 23 0,-5 4-25 0,2 0-9 15,0 0-14-15,-3 1-55 0,4-2 19 0,-2 1-21 16,2 2-25-16,3-3 12 0,2-2-59 15,-1 2 3-15,2-3-46 0,3 2 18 0,1-4-54 16,3-1 5-16,-7 0-176 0,10-2-310 0,5-1 17 16</inkml:trace>
  <inkml:trace contextRef="#ctx0" brushRef="#br0" timeOffset="-150782.81">26836 9907 747 0,'0'0'310'15,"5"-4"-31"-15,-5 4-28 0,0 0-34 16,0 0-20-16,0 0-25 0,0 0-16 0,0 0-18 16,0 0-7-16,0 0-21 0,-13 12 2 0,5-8-20 15,1 3-2-15,-4 0 0 0,3 3-14 0,-4-2-22 16,-2 4 0-16,1 0 10 0,2-4-18 15,-5 6-10-15,4-3 0 0,-1-1-34 0,0 3 3 16,-4-1-23-16,7-4-10 0,-3 6-43 0,-2-3-32 16,5-1-45-16,-1 3-70 0,1-4-86 15,1 1-472-15,1-2 46 0,5 0 55 16</inkml:trace>
  <inkml:trace contextRef="#ctx0" brushRef="#br0" timeOffset="-150531.8">27657 9966 642 0,'0'0'261'15,"0"0"-31"-15,0 0-32 0,0 0-9 16,-17 10-7-16,7-5-24 0,-1 2-9 0,-6 2-19 16,-7 2-9-16,-7 5-4 0,-19 4 4 0,-19 12-119 15,-7 0-109-15,-9 9-659 0,-7-2 37 16,-4-3 97-16</inkml:trace>
  <inkml:trace contextRef="#ctx0" brushRef="#br0" timeOffset="-143218.25">21661 10944 742 0,'0'0'258'0,"3"-4"-78"0,-3 4-22 0,4-7-25 16,-4 7-2-16,0-3-13 0,0 3-16 0,0 0-28 16,0 0 0-16,0 0-4 0,0 0-9 0,0 0 6 15,3 13-11-15,-6-1 0 16,-1 1-12-16,1 2-3 0,0 3-6 0,-1 5-1 16,-2-3-6-16,-1 4 0 0,-1 1-7 0,2 0 2 15,-1 0-5-15,1 0 5 0,-1-2-13 0,-1 1-15 16,5-5-16-16,-4 4-25 0,4-4-15 15,0-2-11-15,-1-3-79 0,1-3-28 0,3-4-5 16,0 0-533-16,0 0 33 0</inkml:trace>
  <inkml:trace contextRef="#ctx0" brushRef="#br0" timeOffset="-142951.28">21702 10932 555 0,'0'0'202'0,"14"1"-23"0,-5 0-15 15,3 4-20-15,-2-1-1 0,4 4-36 0,-1-1-2 16,5 4-13-16,-2 3 8 0,5 0-13 16,-1 3-30-16,1 0-9 0,2 0 19 0,-1 3-8 15,1-5 5-15,1 3-13 0,-7-1-2 16,7-2-11-16,-4 2-10 0,-2-3 21 0,-1-3-24 15,3 0-22-15,-6 1-19 0,3-4-27 16,0 0-18-16,-3-4-70 0,-1 3-46 0,-2-6-48 16,-1-1-492-16,0 4 60 0</inkml:trace>
  <inkml:trace contextRef="#ctx0" brushRef="#br0" timeOffset="-142698.12">22245 10947 877 0,'0'-6'287'0,"-3"-1"-8"0,3 7-38 16,0-8-8-16,0 8-31 16,0-7-25-16,0 7-26 0,-3-3-11 0,3 3-19 15,0 0-1-15,0 0-10 0,0 0-18 0,0 0 0 16,0 0-7-16,0 20-24 0,-3-7-2 0,2-1-8 16,-2 8 0-16,0-1-2 0,0 0-16 15,-1 5-10-15,0 1-20 0,0 0-21 0,1-2-18 16,0-5-33-16,0 3-3 0,3-4-35 0,0-3-8 15,3 1-85-15,0-5-41 0,-3-2-263 16,7 3-261-16,1-8 81 0,2 3 106 0</inkml:trace>
  <inkml:trace contextRef="#ctx0" brushRef="#br0" timeOffset="-142448.66">22649 10855 860 0,'0'0'286'0,"0"0"-25"0,0 0-33 16,0 0-8-16,0 0-38 0,4 20-8 15,-8-12-18-15,0 2-5 0,4 3-28 0,-3-1-13 16,-1 6-5-16,3 1-3 0,-4 1-2 0,2 2-18 16,-1 0-8-16,-3 2 1 15,4 1-11-15,-1-2-13 0,1-3-5 0,0 1-3 16,3-2-40-16,-1-2-8 0,-2-1-36 0,3 1-15 15,-3-3-13-15,3-3-34 0,-3 2-43 0,3-9-84 16,0 3-620-16,0-2 92 0,0-5 54 16</inkml:trace>
  <inkml:trace contextRef="#ctx0" brushRef="#br0" timeOffset="-142234.28">22512 10874 877 0,'0'0'272'0,"3"-8"-1"0,1 3-33 0,-1 2-5 15,5 0-49-15,-1-2-10 0,3-1-30 16,7 3-3-16,0-2-19 0,3 2-4 0,5-4-15 16,5 6-14-16,-2-5-12 0,9 5 0 0,1-2-11 15,-4 2-17-15,6-4-29 0,-9 7-53 16,4-2-59-16,-8 3-33 0,-3-1-142 0,-3 0-549 15,-1 5 71-15,0-2 118 0</inkml:trace>
  <inkml:trace contextRef="#ctx0" brushRef="#br0" timeOffset="-141963.72">23199 10876 860 0,'0'0'307'16,"0"0"-36"-16,0 0-25 0,0 0-31 0,0 0-8 15,0 0-25-15,4 13-11 0,-4-3-22 16,0-1-21-16,-1 5-3 0,-2 4-15 16,0 3-15-16,-4 1-5 0,4 4-8 0,-4 6-3 0,-1-1-20 15,-1 2-29-15,2-4 6 0,0 5-13 0,-3-8-15 16,6-2-59-16,-2 1-31 15,2-7-13-15,1 1-51 0,0-6-76 0,-8 1-127 16,14-3-462-16,-3-6 79 0,4-2 120 0</inkml:trace>
  <inkml:trace contextRef="#ctx0" brushRef="#br0" timeOffset="-141759.29">23210 10841 793 0,'6'-7'228'0,"-2"3"-31"0,2 0-8 15,1-3-22-15,4 4-9 0,-1-4-17 16,4 4-18-16,0-2-15 0,-1 4-6 0,4-2-35 16,1-1-32-16,-2 5-35 0,-1-1-28 0,4 0-84 15,-4-4-121-15,4 7-505 0,-7 1 52 0</inkml:trace>
  <inkml:trace contextRef="#ctx0" brushRef="#br0" timeOffset="-141567.9">23316 10968 849 0,'14'-10'256'0,"-7"8"-28"16,2-3-26-16,1 3-5 0,5-4-23 0,1 4 6 15,2-3-50-15,6 2-20 0,0 2-33 16,2-1-80-16,-1 2-76 0,2-4-123 0,4 4-571 16,0 5 95-16,-4-3 30 0</inkml:trace>
  <inkml:trace contextRef="#ctx0" brushRef="#br0" timeOffset="-141208.92">24075 10824 673 0,'-4'-6'253'0,"-3"-1"-40"16,0 3-14-16,-1-2-14 0,-3 5-19 15,-1-2-30-15,-1 0 12 0,-4 2-15 0,4 1-23 16,-2 4 0-16,-1-1-28 0,5-2-10 0,-3 6-13 16,3 3 5-16,-1-2-11 0,2 0-1 0,0 5 7 15,5-2-19-15,2 0-9 0,0 3 0 16,6-3-3-16,-3 3 0 0,3-3 13 0,5 3-18 15,-1 0-15-15,-1-2 10 0,4 3 2 0,1-5 3 16,-1 5-10-16,0-6 0 16,4 2-11-16,-4 2 14 0,4-2 4 0,-4-3-9 15,0 2-4-15,4-2 1 0,-7 3-18 0,3-1 25 16,-2-2-18-16,-2 2 3 0,-1 0 8 0,-5 4-8 16,-5 2 5-16,-6 4 3 0,-9 3-8 15,-14 9-3-15,-7 1-17 0,-15 4-16 0,-8-4-28 16,-4 2-31-16,-4-2-43 0,-3-4-161 0,-4 3-503 15,-10-4 68-15,-3-3 107 0</inkml:trace>
  <inkml:trace contextRef="#ctx0" brushRef="#br0" timeOffset="-140690.58">21853 11941 726 0,'0'17'223'0,"-5"1"-36"0,-1 4-3 0,0 5-17 16,2 4-16-16,-3 2-11 0,-7 11-6 0,7 4 27 15,-5-2-13-15,1 3-2 0,1 5-23 0,0-1-46 16,2 3-18-16,-2-4-11 0,4-3-12 15,2-12-56-15,-3-5-54 0,6-1-118 0,-5-6-108 16,6-7-460-16,0 0 61 0,0-5 131 0</inkml:trace>
  <inkml:trace contextRef="#ctx0" brushRef="#br0" timeOffset="-140479.89">21945 11866 706 0,'20'-11'243'0,"1"2"-38"0,0 2-49 16,-1 1 0-16,1-1-5 0,3 4-23 15,-1 1 3-15,1-3-44 0,-3 5-23 0,6 2-26 0,-7 2-28 16,4 0-33-16,0 3-133 15,-10 1-120-15,7 2-441 0,-7-2 69 0</inkml:trace>
  <inkml:trace contextRef="#ctx0" brushRef="#br0" timeOffset="-140298.78">21996 12116 834 0,'7'-7'276'0,"7"3"-32"16,-1-1-42-16,4-4-26 0,0 9-35 16,1-2-84-16,2 2-96 0,-3 1-140 0,1 0-545 15,5 6 94-15</inkml:trace>
  <inkml:trace contextRef="#ctx0" brushRef="#br0" timeOffset="-139923.72">22547 12418 921 0,'0'0'253'15,"0"0"-22"-15,0 0-16 0,-4 5-39 16,4-5-7-16,0 0-20 0,0 0-11 0,0 0-7 16,-3 4-14-16,3-4-4 0,0 0-26 0,0 0-5 15,0 0 33-15,0 0-87 0,0 0 11 16,0 0-34-16,0 0 5 0,6-19 0 0,-2 9 6 15,-1-5-1-15,0 0-18 0,2-2 19 0,-2-4-1 16,3-1 0-16,-2-3-15 0,3-3-5 16,-1 0 23-16,1 3-13 0,-3 4 8 0,3-2-5 15,-1 4-6-15,1 1 1 0,-3 3 2 0,0 2-2 16,-1 3-6-16,0 0 1 0,3 2 2 16,-2 1 2-16,2 4-2 0,-1 0 8 0,-5 3-11 15,0 0-2-15,17 9 0 0,-6-2 2 16,-2 5 1-16,1-1 4 0,4 6-4 0,-2 1-1 0,0 2-4 15,2 2-1-15,-1 1-5 16,4 7-25-16,-6-4-6 0,3 2-27 0,-4-1-50 16,3 2-45-16,-2-14-75 0,-1 14-557 0,-1-6 96 15,-1-5 44-15</inkml:trace>
  <inkml:trace contextRef="#ctx0" brushRef="#br0" timeOffset="-139751.15">22564 12340 813 0,'-3'-7'290'0,"3"7"-22"0,0 0-35 16,13-7-10-16,-3 4-26 0,4 1-20 0,6-3-31 16,4 5-26-16,4-5-33 0,9 2-18 0,5 1-92 15,2-2-74-15,0 3-162 0,0-3-488 16,12-2 53-16,-9-2 67 0</inkml:trace>
  <inkml:trace contextRef="#ctx0" brushRef="#br0" timeOffset="-139518.85">23418 12075 901 0,'0'-7'302'0,"0"7"-8"0,0-7-25 0,0 4-31 15,0 3-31-15,0-7-18 0,0 7-32 0,0 0-1 16,0 0-13-16,0 0-17 0,0 0-6 0,-3 29-20 15,3-18 2-15,0 3-23 0,-1 3-9 16,-2 1-9-16,3 0-12 0,0 1-14 0,0 4-17 16,-3 0-13-16,0 2-20 0,2 3-51 0,-2-2-32 15,0 3 4-15,-1-2-70 0,-3-4-113 0,4 2-555 16,-1-4 88-16,-2-2 52 0,3-6 106 16</inkml:trace>
  <inkml:trace contextRef="#ctx0" brushRef="#br0" timeOffset="-139315.3">23152 12000 634 0,'0'-4'259'16,"0"4"-31"-16,0-5 7 0,0 5-20 15,7-5-41-15,6 2-13 0,1 3-30 0,3-3 7 16,3-1-12-16,8 4-37 0,3-1 55 0,6 1-45 15,5 1-27-15,1-1-46 0,-2 0-121 16,1 5-233-16,2-3-455 0,-4 1 77 16,-4 1 89-16</inkml:trace>
  <inkml:trace contextRef="#ctx0" brushRef="#br0" timeOffset="-138823.56">23948 12008 693 0,'0'-7'279'0,"-4"4"-36"0,4-4-23 0,0 7-25 16,4-8-8-16,-3 1-34 0,2 4-9 0,0-4-9 0,4 6-14 16,3-5-14-16,0 5-15 0,0-6 8 15,2 7-26-15,0-1-10 0,-1 1-23 16,0 0-7-16,2 1-1 0,0 3-5 0,1-1-25 15,-4 3 2-15,0-2-18 0,1 4 0 0,-4 0-15 16,-1 4-3-16,-2-2-4 0,-1 0 14 16,-3 0-10-16,-3 4 13 0,-4-3 29 0,3 4-22 15,-6-4-9-15,-1 3 5 0,-1-4-1 0,2 3 11 16,-2-4 15-16,1 1 1 0,0-2-1 16,3-1 5-16,1 0 3 0,1-3-13 15,-1 3 5-15,4-2 6 0,-2-1-9 0,-1-2 9 0,6-2-6 16,-3 7-2-16,3-7 10 0,3 7 7 0,3-1-12 15,-1-3 8-15,1-1-14 16,1 2-4-16,3-2 7 0,1 1-10 0,-1 1 5 16,0-1-5-16,4 2 5 0,-4-1 13 0,0 2-15 15,0 0 7-15,-3-2 0 0,0 4-5 0,0-1 8 16,-4 1-8-16,1 2-12 0,-8-3 19 16,4 6-7-16,-7-1 3 0,1-2 10 0,-4 5-8 15,-2-2-25-15,-4-1 23 0,-2 1-3 0,-4-1 5 16,1-2-2-16,0-1-11 0,-3 1 6 15,4-6 2-15,2 2-18 0,2-2-5 16,1-4-28-16,2 0-82 0,2-3-74 0,-2-2-134 16,10 1-447-16,3-4 67 0,3-1 88 0</inkml:trace>
  <inkml:trace contextRef="#ctx0" brushRef="#br0" timeOffset="-138406.92">24437 12083 962 0,'0'0'330'0,"4"-7"-53"0,-4 7-16 0,-4-5-21 16,4 5-14-16,4-5-19 0,-4 5-41 16,0 0-10-16,0-8-12 0,0 8-11 0,0 0-26 0,10 0-4 15,-10 0-6-15,13 0-18 0,-13 0-2 16,17 3-21-16,-5 2-15 0,-3-3 0 0,1 5 0 15,3-1-23-15,0 2 16 0,-5 0-11 16,5 3-16-16,-5-3 6 0,-1 7 2 0,-1-5-9 16,-4 7-9-16,-2-4-2 0,-5 0 5 0,-1 4-5 15,-5 0 7-15,-3 4-4 0,-3-4 12 16,-3 3-25-16,-1 0 20 0,-3-1-3 0,1-3-2 16,-1 1 8-16,6-6-5 0,-2 2 9 0,3-2 9 15,4-3 10-15,1-1-24 0,-1 1 29 0,5-2-21 16,-1-2-15-16,6 1 29 15,3-5-14-15,3 5-84 0,-3-5 25 0,21-3-20 16,0-2 13-16,5 3 10 0,12-2-5 0,20-3-8 16,4-1 1-16,10 0-17 0,17-1-24 0,6-3-27 15,7-4-188-15,8 14-559 0,-1-5 95 16,4 5 95-16,-3-3 71 0</inkml:trace>
  <inkml:trace contextRef="#ctx0" brushRef="#br0" timeOffset="-137731.86">20759 11051 611 0,'0'17'254'0,"0"-4"-14"16,6-1-20-16,-6-4-15 0,4 2-15 0,3-3-1 15,-3 1-20-15,5-1 41 0,1 1-51 16,1-5 4-16,6 1-12 0,10-5-25 0,10-7 2 16,19-9-8-16,23-11-12 0,2-2-11 0,5-8-13 15,6 3-4-15,0-6-19 0,4-2-10 16,24-9-51-16,-4-2-138 0,-20 12-387 0,-7 1-301 15,-4-9 65-15,-10 4 91 0,-7-1 89 0</inkml:trace>
  <inkml:trace contextRef="#ctx0" brushRef="#br0" timeOffset="-137312.35">20728 12226 680 0,'0'13'185'0,"6"-2"-14"16,-5-2-7-16,5-2 46 0,2 4-23 16,-2-4-18-16,4 2 18 0,-3-1-31 0,7-1 18 15,-1-1-39-15,8-4-9 0,3-2-14 0,7-2 6 16,20-11-10-16,10-5 22 0,15-7-30 0,6-10-8 15,6-5-35-15,25-17-27 16,-3-4-83-16,-7-3-283 0,26-4-514 0,-6-6 93 16,-3-2 76-16,-3-7 113 0</inkml:trace>
  <inkml:trace contextRef="#ctx0" brushRef="#br0" timeOffset="-127685.89">24447 9778 570 0,'0'0'302'0,"3"-3"-23"0,-3 3-28 0,1-7-10 16,-1 7-21-16,0 0-28 0,6-3-15 0,-6 3-29 15,0 0-10-15,3-4-5 0,-3 4-33 16,0 0 5-16,0 0-13 0,-3 15-12 0,0-5-1 16,-4 5-5-16,-3 2-10 0,0 1 3 0,-4 9-3 15,-3 0-18-15,-7 9-8 0,1 4 1 0,-2 0 2 16,1-3-39-16,7-6-17 0,3-4-31 15,-3-3-13-15,7-5-51 0,0 5-49 0,5-9-71 16,-1 1-420-16,3-4-124 0,3-4 81 0,3 1 96 16</inkml:trace>
  <inkml:trace contextRef="#ctx0" brushRef="#br0" timeOffset="-127418.46">25217 9938 790 0,'0'0'290'0,"0"0"-6"15,0 0-31-15,0 0-28 0,0 0-38 16,0 0 3-16,-23 13-47 0,8-3 0 0,-2 5-12 16,-7 3 5-16,-8 14-31 0,-8 3-16 0,-10 13-56 15,-6 6-33-15,-2 1-84 0,-14 8-195 16,14-1-527-16,4-4 56 0,2 0 112 0</inkml:trace>
  <inkml:trace contextRef="#ctx0" brushRef="#br0" timeOffset="-123088.49">24796 9918 358 0,'0'0'146'15,"0"0"-46"-15,0 0 86 0,0 0-17 0,0 0-28 16,0 0 0-16,0 0-8 0,0 0-8 16,0 0-4-16,0 0-24 0,0 0 0 0,0 0-12 15,0 0-6-15,0 0 8 0,0 0-5 0,-3 4-5 16,3-4-13-16,0 0 8 0,0 0-11 15,0 0 6-15,0 0-11 0,0 0 8 0,0 0-18 16,0 0 3-16,0 0 25 0,0 0-5 16,0 0 3-16,0 0-78 0,0 0 14 0,0 0 2 15,0 0 24-15,0 0-16 0,0 0 63 16,0 0-9-16,0 0-8 0,0 0-8 0,0 0 11 16,24-7-8-16,-18 1 7 0,-2 4-7 0,-1-4-18 15,0 4 28-15,4-4-35 0,-6 1 19 0,5-1-9 16,-3 0-13-16,1-1-3 0,-1 1 5 15,1-1-12-15,2-2 2 0,-1 2-6 0,-2-2 17 16,5 0 9-16,-6 2-30 0,4-2 15 0,-3 2-10 16,-2-1 18-16,6 0 0 0,-4 1-3 15,-2 3 0-15,2-2-15 0,0 0 23 0,0 2-33 16,-3 4 15-16,1-9 5 0,2 5-2 16,-3 4-1-16,0-7-12 0,3 4 13 0,-3 3-14 15,0-7-14-15,0 7-1 0,0 0-25 16,5-4-51-16,-5 4-41 0,2-4-101 0,-2 4-201 15,0 0-489-15,4-3 92 0,-4-4 107 0,6 0 90 16</inkml:trace>
  <inkml:trace contextRef="#ctx0" brushRef="#br0" timeOffset="-121935.8">25442 7778 808 0,'0'0'315'16,"-7"-3"-31"-16,7 3-25 0,-6-6-26 16,6 6-36-16,-4-1-5 0,4 1-23 15,0 0-13-15,-7-3-8 0,7 3-9 0,0 0-24 16,0 0-20-16,0 0-3 0,0 0-16 0,0 0-1 15,0 0-9-15,17-5-7 0,-3 5-5 16,3 0 2-16,0 0-5 0,7 0-12 0,0 0 7 16,7-2-10-16,1 0 2 0,-3-1-5 0,-1 1-10 15,4 0 6-15,-6-3-1 0,4 4-13 0,-5-2 21 16,1-1-28-16,-2 1 9 0,-3 2 7 16,0-3-14-16,-4 4-18 0,0-2 8 15,-4 1 18-15,1 1-23 0,-3-1 13 0,-1-2 2 16,2 3-15-16,-7-2 5 0,-5 2 7 15,13 0-2-15,-13 0-20 0,11 5-3 0,-4-4 13 16,-4 2 3-16,0 5-6 0,0 0 13 0,-2 5-8 16,-1-1-2-16,3 5 8 0,-3 4-8 0,0 0-3 15,0 1-2-15,0 4 20 0,0 1-20 16,-3 2 10-16,3-3 0 0,3 2-13 0,-3 2 10 16,3-3 9-16,0-2-9 0,-2 0-2 0,3 0 2 15,-1-3 8-15,1-4-12 0,-1-1 9 16,0 1 3-16,0-3-7 0,-1-2 4 15,0-1-2-15,-2-1 8 0,3 1-10 0,-3-2 9 16,3-2-7-16,-3-1 0 0,2-1 8 0,-2 0-3 0,-2 1 3 16,-1-6-3-16,0 6 0 15,-1-3-10-15,-2 2 10 0,-1-5-5 0,-4 4-5 16,3-4 5-16,-4 0-13 0,-5-1 18 0,4 0-15 16,-5 0 2-16,-3-1 13 0,1 0-15 0,-7-5 10 15,-1 4 3-15,-2-6-14 0,2 1 6 16,-2 2 3-16,-1-4 9 0,3 3-7 0,1 0 0 15,1-1 16-15,1-3-3 0,1 3-13 0,7-1 10 16,0 2-10-16,-1 2 2 0,2-3 14 0,2 0 7 16,4 4-5-16,-4-5-8 0,7 3 0 15,-3 1 18-15,3-2-20 0,-3-4-3 0,6 2 5 16,-2 1-4-16,5-4 9 0,-2 3-2 16,3-6-3-16,0 3-10 0,0-3 23 15,3-3-18-15,-2 0-13 0,5-1 8 0,-2-4 8 16,3 4 0-16,0-4-8 0,-1 1 13 0,4-2-11 15,-6 3 6-15,6-4 15 0,-3 2-21 0,0 4-4 16,-1-6 9-16,-1 6 19 0,1 0-8 16,1 3 2-16,-4 0 1 0,1-2-34 0,2 6 39 15,0-3 10-15,-4 3-18 0,1 1-3 0,0 1-5 16,1-3 0-16,-4 8-2 0,3-4-3 0,0 1 13 16,-3 1-18-16,3 3 3 15,-2-3 2-15,2 2-18 0,-3 4-2 0,0-7 4 16,4 1 6-16,-4 6 21 0,4-3-16 0,-4 3 5 15,0 0-13-15,6-5 3 0,-6 5 5 16,0 0-23-16,0 0-8 0,13 8-7 0,-9-7-29 16,0 5-27-16,3 0-75 0,-7-1-231 0,6 5-503 15,1-3 76-15,-1 0 120 0,-1 1 50 0</inkml:trace>
  <inkml:trace contextRef="#ctx0" brushRef="#br0" timeOffset="-120664.42">27168 7836 729 0,'-6'-1'228'15,"-1"-1"-16"-15,7 2-27 0,-8-5 48 0,2 5-16 16,6 0-17-16,-7-3-26 0,7 3-28 15,-4-4-16-15,4 4 3 0,0 0-28 0,0 0 8 16,0 0-8-16,0 0-18 0,0 0-8 16,0 0-10-16,0 0 3 0,25-2-11 0,-9 1-4 15,-1 1-6-15,9 0-13 0,-4 0 3 0,4 0 8 16,0 0-23-16,3-2-1 0,-3 1 6 16,0-3-11-16,0 4 1 0,0-1 7 0,-4-1-13 15,1 2 8-15,-4-1-10 0,0 0-3 0,-3 1 3 16,2-3-3-16,-4 3-4 0,1 0-4 15,-3 0 6-15,0-2-8 0,-10 2 7 0,14 0-9 16,-6 0-1-16,-3 2 6 0,3 2-24 0,-5-1 19 16,3 3-3-16,-5-1 5 0,2 5 2 15,0 2 24-15,-3-2-21 0,3 5-8 16,-3 0 3-16,0 5-10 0,-3 1-3 0,3 1 8 16,0 0 10-16,-3 3-2 0,3 0-6 0,0 0-4 15,0 0 9-15,3 0 6 0,0 1 5 0,-2-1-3 16,2 0-15-16,1-1 18 0,2 1 5 15,-5-7-16-15,5 3-4 0,-3-3 12 0,-2-2-13 16,2-4-4-16,0 3 7 0,0-5-3 0,-2 2 8 16,3-2 0-16,-4-2 13 0,0 2-13 15,3-3-10-15,-6-1 15 0,-1-1-10 0,3 0 3 16,-5-2-3-16,1 2 3 0,-5-3 7 0,-3-2 5 16,-3 0-17-16,1 2 7 0,-4-4 0 0,-5 1 5 15,-1-5-5-15,-5 5 3 16,-1-9-6-16,0 3 9 0,-6-1-4 0,3-2-7 15,0 2 11-15,3-2-4 0,0 1 1 0,4 2-5 16,3-1-1-16,3-1 11 0,1 2 18 16,4 0-29-16,1 1 11 0,1 2-13 0,4-3 15 15,0 5 1-15,3-4-4 0,0-2-6 0,4 1-4 16,3 0 11-16,0 1-3 0,6-6-5 0,2 2 6 16,2-1-17-16,0-3 29 0,4 2-25 15,2-1 20-15,-1-5 0 0,1 1-8 0,1 2-5 16,0-3 3-16,4-6 2 0,-3 6 5 15,1-4 3-15,-4 2-5 0,1-2 5 0,-6 3-23 0,1 0 36 16,-1-2-21-16,0 4 26 16,-2-2-3-16,-2 2-18 0,0 1 3 0,-2 1-2 15,1 0 2-15,-2 4 15 0,0 2-23 0,0-1-15 16,0 0 10-16,-2 0 3 0,2 5-8 0,0-1 18 16,-3-1-16-16,0 4-9 0,3-4-1 15,-2 2 3-15,-1 5-8 0,3-3 0 0,-3 3-2 16,0 0-3-16,0 0-3 0,0 0 32 0,0 0-24 15,0 0-5-15,11 11-26 0,-8-4-15 16,2-1-20-16,-4-2-31 0,3 3-107 0,-4 1-173 16,3-1-513-16,1 0 112 0,2-3 79 0,-2 0 52 15</inkml:trace>
  <inkml:trace contextRef="#ctx0" brushRef="#br0" timeOffset="-119568.61">27370 4950 662 0,'0'0'233'15,"0"0"-30"-15,0 0-22 0,0 0-7 0,0 0-17 16,0 0-24-16,17-8-16 0,-6 7 4 0,2-4-16 16,5 3-21-16,3-4 19 0,1 3-27 15,3-1-1-15,7 0-9 0,-3-3-2 0,-1 4 56 16,4-4-4-16,-6 0-22 0,4 2-4 0,-6 1-1 16,3-2-19-16,-6 3-4 0,0-2 1 15,-4 2-1-15,0-3-22 0,-1 5 4 16,-4-2-17-16,1-1 5 0,-3 4 7 0,1-3-22 15,-2 3 7-15,-2 0-5 0,-7 0 5 0,16 0-20 16,-11 3 5-16,1 3-11 0,-2 1 9 0,2 2-4 16,-1 2-9-16,-2 6 12 0,0 0-8 15,-1 5 1-15,-1 3 2 0,0 1 8 0,-1 6 7 16,6-3-12-16,-3 8-5 0,1-2 7 16,-1 0-2-16,5 4 9 0,-5-4-24 0,4 0 22 15,1-2-20-15,-3-1 5 0,3 0-8 16,-2-7 21-16,-2 0-15 0,2-4 4 0,-2 2 11 15,-1-6-16-15,1 1 3 0,2-3 3 0,-5-1 0 16,2-3 7-16,0 0-3 0,-1-1 14 16,-4-4-8-16,-1 2 5 0,-1-1-6 0,-6 1-9 15,3-2 5-15,-3-3 15 0,-7 2-5 0,0-4-3 16,-7 1 16-16,0-4-19 0,-1 1-9 0,-8-3 5 16,-5 0 15-16,-14-6-8 0,-1-2-10 15,-2 2 11-15,3-3 4 0,5-2-2 0,-1-1-21 16,3 0 9-16,7 2-4 0,11 0 8 0,-3 3 19 15,9 0-14-15,-3-1 8 0,9 2 0 16,-4-5-15-16,6 5 2 0,0-1 26 16,2 1-18-16,7-4-3 0,1 3-5 0,0-3-2 15,6 0-6-15,3-2 9 0,1 0-9 0,3-3 3 16,4 0 11-16,0-4-14 0,6 4 3 16,-3-3-5-16,7 2 11 0,4-10-9 0,-1 5-2 15,-6 2 23-15,2 2-20 0,-2-1 2 0,-1 2-8 16,-3-3 32-16,-1 4-22 0,-4 2 16 0,2 1 26 15,-4-1-39-15,0 3 13 0,1-1 0 16,-5 3 5-16,1 3-12 0,0 1 2 0,0-1-11 16,-2 1 1-16,-3 0-13 0,4 0 10 15,-2 3 5-15,-1 0 0 0,0 0 1 16,0 1-11-16,-2 0-5 0,-1 4 7 0,7-8-7 16,-7 8 0-16,4-7-5 0,-4 7-13 0,3-3 5 15,-3 3-5-15,0 0 20 0,6-1-17 0,-6 1-3 16,0 0 10-16,0 0-10 0,7 9-11 15,-4-2-24-15,1-3-27 0,-3 8-68 0,5-3-170 16,-2 1-614-16,2 2 100 0,1 0 56 0,-4-3 106 16,4 1 104-16</inkml:trace>
  <inkml:trace contextRef="#ctx0" brushRef="#br0" timeOffset="-118407.8">27336 6293 616 0,'-4'-7'251'0,"4"7"-18"0,-3-2-18 0,3 2-31 16,0 0-22-16,-1-6-21 0,1 6-1 0,0 0-17 16,0 0-18-16,0 0 10 0,15-3-23 15,-5 3-5-15,4 0-17 0,3-2-9 0,6 2 11 16,-1 2-19-16,4-2 6 0,1 0-13 0,4 0-2 16,0 0-8-16,0 0 7 0,3 0-2 15,1 0-25-15,-1 0 1 0,-3 0 7 0,3 0-9 16,-4 0-2-16,-5 0 10 0,-2 0-10 0,1 1 2 15,-3 1-5-15,-5-2-7 0,-1 0-6 16,1 1-10-16,-2 4 8 0,-4-4-5 16,0 0 0-16,-2 5 5 0,-1-2-6 0,-1 3 9 15,-1 1 7-15,-3 2 0 0,-2 3-2 0,0-1 2 16,0 5-16-16,-1 4 75 0,0-2-7 0,-4 3-1 16,2 4-5-16,3 1-15 0,-3-1 13 15,3 4-24-15,0-1 16 0,0 1 0 0,0 5-23 16,3-2 3-16,0 0-6 0,3 1 3 0,-2-3 0 15,3 0 10-15,-3-6-8 0,3-4-9 16,-1 3 2-16,-2-2 2 0,3-4 0 16,-4-1-10-16,1-2 18 0,-1-1-12 0,2-1-4 15,-4-4-12-15,0 1 13 0,2-2 7 0,-6-1 3 16,3 0 3-16,-4 0-6 0,-2-3-5 16,-5 2 3-16,1-2 5 0,-3 0-15 0,0-3-3 15,-5 1-8-15,-6-2 5 0,0 0 3 0,-4-3-7 16,0 2 9-16,-2-5 1 0,-7-1 10 15,4 0-16-15,-3 2 3 0,2-4-8 0,-3-2 8 16,6 1 18-16,-4 0 3 0,12 1-9 0,-1 0 4 16,0-3-1-16,3 2 13 0,7 2-17 0,-3 0 6 15,4-3 4-15,3 3-11 16,-1-3 6-16,1-1-6 0,6 1 3 0,-2 2-6 16,3-4-7-16,3 2-2 0,0-3 4 0,3 3 14 15,2-3-6-15,0-3-8 0,1 4 9 0,1-7-4 16,4 3 9-16,-4-1-6 0,3 0 23 15,0-3-17-15,-3 3 4 0,3 0 3 0,-3 0 18 16,3-3-26-16,-3 3 14 0,0-1 22 0,1 0-31 16,-2-1 3-16,1 1 0 0,1 2 21 15,-6 0-29-15,4 1 18 0,-1 0-9 0,1 1-12 16,-2 4-4-16,-1 1 23 0,0-3 5 0,2 4-21 16,-3-1 10-16,1 2-12 0,1 1-2 15,-2 0 4-15,0 2-15 0,-2-1 13 16,3 0-18-16,-3 6 5 0,3-8-3 0,-3 3 8 15,0 5 8-15,3-6-18 0,-3 6 0 0,1-7-11 16,-1 7-4-16,0 0 10 0,3-6-1 0,-3 6-1 16,0 0-17-16,0 0-12 0,0 0 11 15,0 0-24-15,14 7-51 0,-9-1-51 0,-3 0-149 16,6 0-647-16,-6 1 92 0,4-1 69 0,-2 2 143 16,3-4 32-16</inkml:trace>
  <inkml:trace contextRef="#ctx0" brushRef="#br0" timeOffset="-118325.56">27715 6409 514 0</inkml:trace>
  <inkml:trace contextRef="#ctx0" brushRef="#br0" timeOffset="-116151.46">22953 8912 578 0,'-3'-5'284'15,"2"-1"-33"-15,1 6-8 0,-6-7-12 0,3 4-6 16,0-2-26-16,3 5-14 0,-1-5-21 16,1 5-29-16,-3-5-9 0,3 5-16 0,0 0-3 15,0 0-20-15,0 0-15 0,0 0-8 0,17 18 13 16,-3-5-13-16,-1-1-5 0,4 6-1 0,4 5-14 15,6 10-1-15,4-1-2 16,3 1 8-16,0 6-23 0,4-3 9 0,0-1-4 0,2 3-18 16,9 5 5-16,-6-10-5 0,3-3 10 15,1 1-8-15,1 0 0 0,0-4 16 16,3-2-23-16,-4 0 5 0,-1-4-8 0,2-2 5 16,-4-2-5-16,-7-3 13 0,-6-3 5 0,-4-1-15 15,-3-2-3-15,-1-2-10 0,-5 2 2 0,-3-5 6 16,1 4 7-16,-2-6-2 0,-1 5 22 15,-1-3-7-15,-3 0 3 0,-2-1-87 0,0-1 32 16,2-1-14-16,-9 0 5 0,13-1 17 0,-13 1-10 16,8-5 8-16,-8 5-38 0,7-4-11 15,-7-1-56-15,0 5-30 0,3-8-32 16,-9 5-161-16,5-4-483 0,-2 2 110 0,0-1 48 16</inkml:trace>
  <inkml:trace contextRef="#ctx0" brushRef="#br0" timeOffset="-115776.41">23938 9212 588 0,'0'0'202'0,"0"0"-17"15,0 0-16-15,0 0-21 0,0 0-2 16,0 0-10-16,0 0-31 0,11 14 2 0,-8-4-4 15,3 4 14-15,-2 1-22 0,2 3-8 16,1 5-13-16,1-3-12 0,1 4 66 0,-2 1-16 16,4 1-25-16,-1 1 11 0,-3-4 4 0,4 2-20 15,-2-1-5-15,-2 0-13 0,0-5 2 16,3 3-17-16,-3-4 17 0,0-1-14 0,1-2-11 16,-3-4-8-16,-1 1 10 0,0 0 6 0,-1-4-3 15,3 2 8-15,-2-3 2 0,-4-1 23 0,6-2-7 16,-5 2-26-16,2-4 8 15,-3-2-5-15,0 0-1 0,0 0-2 0,0 0-5 16,0 0-7-16,0 0 1 0,-23-10 1 0,8 3-18 16,-15 3-8-16,-8 0-25 0,-30-3-123 15,-14 12-689-15,-24 1-46 0,-13-2 100 0,-14-4 77 16,-8-2 82-16</inkml:trace>
  <inkml:trace contextRef="#ctx0" brushRef="#br0" timeOffset="-95124.1">26006 5275 665 0,'0'0'192'0,"0"0"56"16,-4-5-30-16,4 5-11 0,0 0-25 0,0 0-23 15,0 0-11-15,14-9-25 0,-4 9-10 16,4-2-37-16,3 0-47 0,4-1-93 16,6 2-90-16,-3 1-606 0,8 0 99 0,-3 1 24 15</inkml:trace>
  <inkml:trace contextRef="#ctx0" brushRef="#br0" timeOffset="-94902.43">26436 5688 186 0,'25'-3'54'0,"-1"-3"-15"0,-7 3-303 16</inkml:trace>
  <inkml:trace contextRef="#ctx0" brushRef="#br0" timeOffset="-94400.79">26129 6671 273 0,'24'4'18'0,"0"-4"-10"0,-6 1-156 16</inkml:trace>
  <inkml:trace contextRef="#ctx0" brushRef="#br0" timeOffset="-88874.85">28002 9849 527 0,'4'-5'212'16,"-4"5"-7"-16,0 0-21 0,0 0-12 0,0 0-8 15,7-1-6-15,-7 1-14 0,0 0 2 0,0 0 12 16,0 0-32-16,0 0-26 0,3-7 17 0,-3 7-17 16,0 0-13-16,0 0-2 15,0 0-3-15,0 0-18 0,0 0 7 0,0 0-12 16,-7-10-13-16,7 10 10 0,0 0-22 0,-4-1-1 15,4 1 3-15,-9-7 7 0,9 7-27 16,-7-2 9-16,4-1 3 0,-5 0-2 0,3 1 0 16,-6 0-85-16,4-3 10 0,-4 4 3 0,-2-5 10 15,3 5 0-15,-4-4 1 0,0 0-4 0,-3 0 19 16,0 3 2-16,-1-5-3 0,-2 6-9 16,0-6 4-16,-4 3 13 0,0-2 0 0,-1 2 6 15,-5 0 2-15,-1-3-8 0,-3 2 3 0,-3-1-3 16,2-1 0-16,-5 0 5 0,1 2-2 15,-2-2 18-15,1-1-8 0,-15-1 2 0,3 1 1 16,5-1 71-16,10 1-13 0,-5 1 3 0,5 0-17 16,-18-4 4-16,11 1-10 0,7 3 0 15,-2-2 15-15,-12-3-20 0,-3 1-3 16,2 2-2-16,1-2-11 0,6 4 14 0,-7-6-6 16,-1 3-5-16,-2 2 5 0,3-2-20 0,8 1 7 15,3 2-5-15,-7-6-2 0,3 5 2 16,5 2 8-16,2-1-3 0,-2-1-12 0,-2 1-3 15,1 0 8-15,-14-3-3 0,3 2 5 0,5 1-10 16,7 0 8-16,-5 2-3 0,-10-4-8 0,1-1 13 16,6 5-4-16,7-1-17 0,-1 2 27 15,-16-3-9-15,14 0-9 0,3 0 17 16,-1 5-10-16,-1-4 0 0,2 0-2 0,-1 2 2 0,3-3-5 16,-3 6 18-16,3-6-15 15,-1 4-11-15,-1-2 16 0,-1 3 4 0,1 0-17 16,-2-3 21-16,1 4-11 0,-2 0-8 0,2-1-5 15,-2-1 21-15,0 2-15 0,-1 1-3 0,1 0 5 16,-1 0 18-16,1 0-29 0,-4 1-2 16,7 4 8-16,-4-4-2 0,1 0 12 0,0 5-5 15,2-5 0-15,-1 3 2 0,-2 2-2 0,4-2-7 16,-17 0 4-16,13 3 6 0,4 0 7 16,3-4-13-16,-2 4 3 0,2 0 5 15,-3-2-10-15,6 2 0 0,-2 2 10 0,0-1-7 16,3 3 7-16,0-5-10 0,-1 6 5 0,4-3-3 15,0 0 1-15,1 2-1 0,3 3 6 16,0-3-3-16,6 2 2 0,-3-2-15 0,4 3 26 16,-4 1-15-16,3-2-9 0,4 3 19 0,-4 1-8 15,4-2 5-15,3 2-7 0,-3 1 2 0,4-3 20 16,-1 3-22-16,4 3 4 0,0-2-4 16,-1 0 4-16,4 2-2 0,-3-1-10 0,7-3 7 15,-4 1-7-15,3 2 20 0,1-1 6 16,3-1-19-16,-1 0 16 0,1 3 5 15,1-2-10-15,2-2-14 0,1 5 6 0,0-3 3 16,5 3 10-16,-2-2-3 0,7 3-5 0,0-3 3 16,6 4 0-16,0 1-72 0,8 1-8 0,3 5 10 15,7-5 11-15,-4-1 10 0,6 0 16 16,-2 0-3-16,7 0 4 0,-1-1-1 0,4-5 4 16,0 5 3-16,3-4-10 0,1 0 13 0,2 0-13 15,4 1 18-15,0-4-3 0,7 0-3 0,11 1 6 16,-1 6-8-16,4-6 8 0,2-2 0 15,1 1 0-15,-4 4 10 0,2-5-8 0,-15-3 28 16,17 4-20-16,-1-1-20 0,2 1 12 0,2 0 11 16,1-3-6-16,-1 3 3 0,4-5-2 15,0 3 7-15,-4 2-10 0,1-4 7 16,-1-1-4-16,0 3 2 0,1 1 0 0,3-6-3 16,0 5 3-16,5-5-2 0,-4 3-14 0,0-2 19 15,-2-1-6-15,-13-2-2 0,1-1 15 16,-1 1-20-16,14 0 0 0,-11-6 12 0,17 5 6 15,-1 0-8-15,1-3 15 0,-16 1-17 0,-1-3-3 16,0-2-3-16,-2 0 11 0,-1 0-6 0,1-2 6 16,-4 2 4-16,-1-6-14 0,3 6 1 15,-7-7-4-15,4 3 3 0,-6-2 17 0,0-2-8 16,-1 1-4-16,-5-3 4 0,-4 2-2 0,3-3 3 16,-6-3-3-16,-2 3 8 0,0-3 4 0,-14-3-6 15,9 0-4-15,-11 1-2 16,7-3 5-16,-8-4-5 0,-8 5 10 0,6-9 1 15,-7 3 9-15,-4 0-22 0,0-1 68 0,-6-2-38 16,7-11 6-16,-7 3-24 0,-5 3 8 0,-2-1 7 16,-4-3-2-16,-2-3 21 0,-5 3-19 15,-4-18-4-15,-11 2 5 0,-1-16 7 0,-11 0-23 16,-10-3 8-16,-7 3 10 0,-14-1 3 0,-27-19-11 16,-17 4-7-16,-17 0 13 15,-16 1-65-15,-33 2-25 0,-89-19-171 0,-21 6-653 0,-43 2 81 16,-41-2 101-16,-40-2 99 0</inkml:trace>
  <inkml:trace contextRef="#ctx0" brushRef="#br0" timeOffset="-62874.8">21217 4034 281 0,'0'0'128'0,"6"-3"69"0,-6 3-10 16,7-3-5-16,-7 3 5 0,0 0-29 15,8-3 1-15,-8 3-8 0,3-4-13 0,-3 4-10 16,0 0-20-16,3-4-3 0,-3 4 2 16,0 0 6-16,0-6-29 0,0 6 11 15,0 0-5-15,0-7-26 0,0 7 2 0,0 0-4 0,0 0 4 16,-3-8-15-16,3 8-17 0,-3-3 4 16,3 3-2-16,-8-1 0 0,8 1-6 0,-7-4 4 15,7 4-1-15,-9-4-10 0,5 4-13 16,-4-5 11-16,-1 4-1 0,2 1-4 0,-3-3 1 15,-4 3-11-15,4-4 1 0,-8 4 6 0,5-3-77 16,-5 3 10-16,-1-1-2 0,-5 1 10 16,3-1 0-16,-3 1 10 0,1 0 10 0,-2 0-4 15,-6 0-11-15,1 0 2 0,-4 1 16 0,0-1 13 16,3 1-21-16,-7 1 16 0,0-1 5 16,-3 3-11-16,-3-3 8 0,0 1 8 0,0 1-2 15,2 0 4-15,-2-2 16 0,-4 2-21 16,-8 2 6-16,-2 2 4 0,8-4-7 15,9 3 5-15,-1-2 8 0,-16 4-13 0,11-1 12 16,-8 3-2-16,0-2 3 0,0 0-3 0,4 4 3 16,-3-3-13-16,10 0 2 0,2-1 24 0,-6 3-19 15,4-1 3-15,6-2-5 0,1 2 3 16,2 1 12-16,-13 3 72 0,4 1-15 0,6 0-5 16,4-1-9-16,-10 3-83 0,3 2 4 0,6-4-4 15,4 1 7-15,1-2 2 0,-11 8-1 16,7-4 6-16,-4 4 6 0,5-4 8 0,-6 7-16 15,5 0-15-15,0 2 12 0,0 1 6 16,0-1 5-16,0 5 5 0,3-3 8 0,-3 2-13 16,3 1-11-16,4 1 19 0,-4-2-13 15,3 1 7-15,-2 2 8 0,5-2-7 0,-2 5 2 16,4-3-11-16,-1 1 14 0,0 2-11 0,3 1 11 16,1-1 28-16,2 1-39 0,-3 2 13 0,2 1-13 15,4 0 26-15,-1 2-28 0,2-1 10 16,-3 0 5-16,10-6-15 0,-3-5 10 0,0 2-3 15,3 0-4-15,-1 0 7 0,-1-1-3 0,2 2 13 16,3 0-2-16,-6 0-3 0,6-1 3 16,1 3-6-16,-1-3 1 0,1 4-16 0,-3-1 13 15,6-3 0-15,0 3 13 0,0-1-18 16,0 2 7-16,3-2-14 0,0 0 19 0,0-1-4 16,1 3 7-16,3-3-18 0,0 0 13 15,0 0 3-15,3 9-3 0,1-4 6 0,-1-7-11 16,3 11 2-16,1-8-12 0,-4-4 10 0,8 10-8 15,1-2 3-15,-1-1 13 0,-2-5-3 0,5 7-5 16,3-4 2-16,1 0 4 0,2 2-9 16,4-2 0-16,-1 2 16 0,1-4-10 0,3 0 4 15,1-1-1-15,2-2-9 0,3-1-2 0,2-4 5 16,2-2 5-16,5 1 3 0,1-3-8 0,2-4 7 16,6 0-27-16,4-1 25 0,2-1-10 15,1 0 7-15,3-2 9 0,2-3-6 16,-2-2-10-16,0 1 0 0,0 2-3 0,4-3 8 15,-4-2 5-15,-3 2 8 0,0 0-8 16,-3-5 3-16,-1 3-3 0,-6 0-8 0,-7 0 8 16,-7-4 3-16,-10 1-6 0,0-1 4 0,0-2-17 15,-8 4 16-15,-2-4-7 0,-1 0 4 0,-6 0-2 16,0 4-7-16,-1-4-14 0,-3-1-17 16,-3 0-82-16,-7 0-141 0,7 1-546 0,-7-1 96 15,0 0 60-15</inkml:trace>
  <inkml:trace contextRef="#ctx0" brushRef="#br0" timeOffset="-61670.88">20433 7578 624 0,'-3'-4'218'0,"3"4"-11"0,-3-9-20 16,3 4-13-16,0 5-21 0,-3-10-4 15,3 4-13-15,0 2-6 0,0-3 3 0,-1 0-48 16,-2 0 30-16,3 3-2 0,-3-3-83 16,3 0-14-16,-3-1 2 0,2 0 12 0,-5 1-7 15,1-3-7-15,-1 2 2 0,-1 1-3 16,-2-4 8-16,-2 2-8 0,0-3-2 0,-6 2 79 15,4 0-20-15,-8 0-6 0,1-2-4 0,-4 1-6 16,-4 1-2-16,-2 1-16 0,-4-4 3 16,0 5-84-16,-18-3 7 0,11 4 26 0,1 0-29 15,-18-2 6-15,9 7 5 0,5-4-3 0,-14 3 13 16,-4 2-7-16,8-3 4 0,9 5 3 0,-20-1 5 16,7 4 1-16,-7-1-4 0,7 5 14 15,0 1-8-15,-3-1 4 0,5 5 9 16,-2-2 2-16,3 4-10 0,-3-4 8 0,0 6-1 15,4-1-15-15,-4 1 3 0,3 4-8 0,0-2 26 16,-3 5-16-16,10 0 13 0,-3 1-12 16,4 1 4-16,2 0 3 0,1 2 0 0,2 3-10 15,4 2 10-15,1-1 2 0,0 1-4 0,3 3-6 16,-1 3 0-16,1 3-10 0,3-2 16 16,3 1-6-16,-2 3 8 0,6-1-10 0,-3 0 20 15,3 4-12-15,0 3-3 0,4-1 15 0,-1-3-3 16,0 4 9-16,4 3-16 0,-3-2-10 15,6 2 20-15,-3 3-10 0,4-3-3 0,-1 4 3 16,7 2 0-16,-3 0 0 0,2 3-2 16,5-2 20-16,-3-1-16 0,5-1 3 0,1 2-5 15,1 3 5-15,2-1 1 0,3-4-17 0,-2 6 16 16,3-5-17-16,3 0 17 0,-3 1 2 16,0-2-4-16,6-1-6 0,-2 0-7 0,-1-4 3 15,4 1 7-15,-4-7 10 0,7 2 3 0,-4-1-21 16,1-6 3-16,-3 1 10 0,3-10-5 0,-4-2 2 15,0-3-2-15,1-2 8 0,-1-2-16 16,-1-1 1-16,2-1 2 0,-1-2-16 0,-3-2 1 16,3 0-1-16,0-4-25 0,-3 0-20 0,0-4-11 15,-1 1-33-15,2-4-116 0,-1-1-549 16,-1-4 63-16,1-2 90 0</inkml:trace>
  <inkml:trace contextRef="#ctx0" brushRef="#br0" timeOffset="-60750.87">18435 7346 545 0,'0'-4'199'0,"0"-3"-14"0,-1 0-22 0,-3 0-4 16,1-3-15-16,0 3-14 0,-1-3 3 0,1 1-18 15,-4-1-2-15,1-4 0 0,-2 3-19 16,-2-3-4-16,-3 2-6 0,-4-2-20 16,-1 3-2-16,-5-6-95 0,-1 2-19 0,-4-2 34 15,-3 3-7-15,-13-5 27 0,-4 2-2 0,-3 1-2 16,0-2-16-16,-7 1 18 0,-1 2 0 15,-2-2 15-15,-1 0-15 0,-3 3 23 0,0-1-12 16,-4 3-4-16,4-1 14 0,-6 3 2 0,3 2 2 16,-8 1-4-16,2 2 27 0,-1 0-32 0,-1 3 9 15,1 2 1-15,-1 1 20 0,5 0-23 16,-2 5 0-16,2 3-18 0,0 0 41 0,2 2-43 16,-10 4-3-16,-3 3-3 0,4 3 26 15,6 4-20-15,0 0 12 0,4 1 6 16,3 7-14-16,3 0 9 0,-2 3-14 0,5 3 75 15,-2 2-13-15,6 4 0 0,0 2-15 0,1 3 12 16,2 3-15-16,4 2-12 0,1 3 4 0,-1 1 8 16,0 2-8-16,0 4-4 0,4 2-19 15,-1 0 0-15,1 1 14 0,2 4-9 0,2-3-7 16,2 5 10-16,1-5-3 0,-1 2 6 0,4-1-16 16,3 3 18-16,0 1-17 15,0-2 4-15,4-1 16 0,-4 4-29 0,8-8 6 0,-2 1 5 16,1 1 2-16,0-1 0 0,5-15-9 15,4 4-1-15,-1-1-3 0,1-2-9 0,2 1 7 16,2-5 0-16,1 1 2 0,0-2-4 16,4-11 9-16,1 0-4 0,-1-4 7 0,3-1-15 15,-1 2 7-15,1-2 6 0,3-3-5 0,-3-3 4 16,0-2-17-16,3 2-23 0,0-2-29 16,0-3-140-16,0-3-681 0,-1 4 115 0,-2-6 54 15,-1-7 89-15</inkml:trace>
  <inkml:trace contextRef="#ctx0" brushRef="#br0" timeOffset="-57310.58">15765 5203 348 0,'0'0'84'0,"0"0"18"15,0 0-22-15,0 0-16 0,0 0-8 0,0 0 6 16,0 0-4-16,0 0-14 0,0 0-1 0,0 0-2 16,0 0-12-16,0 0-12 0,0 0 35 15,0 0-29-15,0 0 10 0,0 0-7 0,0 0-8 16,0 0-1-16,0 0 6 0,0 0-23 0,0 0 11 15,0 0 7-15,0 0-18 0,0 0 30 16,0 0-9-16,0 0-6 0,6 8 8 16,0-3-15-16,-2-3 10 0,4 2-3 0,-2 0 3 15,4-1-3-15,1 3 6 0,2-3-1 0,5 1 16 16,2 4 10-16,4-5-7 0,3 4-16 16,0-1 5-16,1-2-8 0,0 1 19 0,2-1-11 15,5 3 3-15,-2-2-19 0,-2-3 99 0,3 2-17 16,-3-1-30-16,3 0 16 0,0-2-16 15,0 2 0-15,0-1-6 0,5-1-24 0,2 0 19 16,2-1-1-16,-1 0-11 0,2 0-11 0,-3 2 6 16,4-2-8-16,-1 3-7 0,-2-2-14 15,2-1 24-15,1 0-13 0,-2 1 10 0,-2 1-10 16,1-1-5-16,-1-1-8 0,2 1 13 0,-4 2-18 16,2-2-15-16,-1 1 35 0,2-2-17 15,2 4-1-15,0-2 14 0,4-2-9 16,-4 2 4-16,5-2-1 0,12 0-5 0,-6 2 3 15,-8-2-8-15,-1 0 5 0,1 0 5 0,1 3-10 16,-4-3-3-16,-2 0 16 0,-1 0-10 16,-7 0 17-16,0 0-4 0,0-3-1 0,-4 3-5 15,-5 0-2-15,2 0-3 0,-3-2 8 0,0 2 10 16,-4 0-5-16,-2 0-16 0,-2-1 6 16,-2 2 10-16,0-1 20 0,0 0-15 0,-4 0-59 15,0 0 26-15,0 0 82 0,-10 0-8 0,14-1-10 16,-14 1-8-16,14-1 13 0,-14 1-16 15,7 0-7-15,-7 0 0 0,6-5-6 0,-6 5-22 16,0 0-21-16,0 0-15 0,0 0-56 16,0 0-62-16,-30-1-97 0,20 5-610 0,-5-2 85 15,2 0 82-15,2-2 85 0</inkml:trace>
  <inkml:trace contextRef="#ctx0" brushRef="#br0" timeOffset="-56531.9">18153 5392 358 0,'0'0'200'0,"0"0"-6"0,0 0-17 16,0 0-24-16,24-8 1 0,-13 6-24 15,3-1-7-15,6 2 3 0,4 1-6 0,6 0-25 16,6 0 7-16,11-2-7 0,18 2-11 0,0 2-10 15,4-1-7-15,5 4-8 0,-2-3 2 0,0 0-7 16,3 2-21-16,1 0 16 0,2 1-13 16,14 3-5-16,-13-6 7 0,14 4 3 0,-16-2 18 15,-1 1-11-15,2 1-9 0,1-3-3 16,0 0-16-16,3 0 11 0,13 1 5 16,-15-2-6-16,1 1-1 0,-2-3-4 0,-7 1-2 15,0 1 0-15,-4-4-13 0,-17 2 13 0,-6-1-94 16,-4 1 40-16,-8-4-30 0,-2 1 122 15,-6 2 21-15,-5 1-13 0,3 0 8 0,-5-1-5 16,-5-2-3-16,2 1-5 0,-2 1 0 0,-2 0-11 16,-1-4 11-16,-4 4-28 0,-2-2-2 0,3 0-19 15,-7 3-36-15,0 0-22 0,0 0-29 16,0 0-63-16,0 0-101 0,-27 6-614 0,12 1 72 16,-1 0 67-16,-8 1 86 0</inkml:trace>
  <inkml:trace contextRef="#ctx0" brushRef="#br0" timeOffset="-55646.41">15785 7610 798 0,'0'0'236'0,"0"0"-21"0,0 0-5 0,0 0-26 15,0 0-28-15,0 0 13 0,0 0-28 0,27-2-6 16,-3 2 1-16,6-1-31 15,8-3 2-15,7 2-2 0,23 0-99 0,-3-4-4 0,11 5 13 16,2-5-2-16,21 3-5 0,4-1 5 16,6 1-6-16,1 3 9 0,-2-1-9 15,2 1-7-15,3-1 98 0,-4-2-24 0,4 3-13 16,-1 3-15-16,-2-2 11 0,-4 2-19 0,-6 1 1 16,-5 0-1-16,-20 1-12 0,-2-2 4 0,-5 3-9 15,-3 1-3-15,-7-3 12 0,-11 3-22 16,-5-1 10-16,-11-4 8 0,-1 4-3 0,-6-3-5 15,0-2-8-15,-4 4-5 0,-3-3 13 0,0-2-8 16,-6 1 0-16,3 4-7 0,-4-4 2 16,-1-1-8-16,-4 1 16 0,-5-1-41 15,0 0-26-15,7 2-25 0,-7-2-64 0,0 0-129 16,0 0-572-16,0 0 104 0,0 0 49 0,-28-7 84 16</inkml:trace>
  <inkml:trace contextRef="#ctx0" brushRef="#br0" timeOffset="-54955.27">16647 4943 985 0,'0'-5'287'0,"0"5"-6"0,-4-9-20 16,4 9-38-16,-1-4-41 0,1 4-11 16,0-7-17-16,0 7-8 0,0 0-23 0,0 0-13 15,0 0 0-15,0 0-8 0,0 0-17 0,-6 16-9 16,3-7-12-16,2 2-7 0,-2 3-11 16,-3 3-5-16,5-2-5 0,-5 2-21 15,1 1-2-15,-1 0-26 0,3-3-59 0,-1 2 3 16,1-1-69-16,0-1-34 0,-1-3-73 0,4 1-580 15,0-1 70-15,-3-2 77 0,3-2 84 16</inkml:trace>
  <inkml:trace contextRef="#ctx0" brushRef="#br0" timeOffset="-54751.8">16602 4926 783 0,'3'-4'220'0,"4"0"-18"0,4-1-25 15,-2 1-16-15,2-2-7 0,6 3-21 0,1-4-16 16,4 2-22-16,-1 3-36 0,0 0-54 16,-1-3-97-16,1 2-103 0,0 2-511 0,-4 1 46 15</inkml:trace>
  <inkml:trace contextRef="#ctx0" brushRef="#br0" timeOffset="-54565.63">16647 5026 517 0,'0'0'199'16,"20"-9"-32"-16,-11 5-16 0,2 2-11 0,-1 1-22 15,5 0 5-15,1-4-33 0,1 4-42 16,0 1-48-16,1-2-71 0,3 1-60 0,-2 2-529 16,2 1 73-16</inkml:trace>
  <inkml:trace contextRef="#ctx0" brushRef="#br0" timeOffset="-54186.51">17254 4936 767 0,'0'0'308'15,"0"-8"-32"-15,0 8-15 0,-9-3-41 0,5 0-12 16,4 3-24-16,-17 0-20 0,4 0-13 0,1 3-23 16,-1 0 2-16,-3 3-22 0,1 1-14 15,-2 2-4-15,1 0-29 0,1 0-9 0,-1 1-4 16,6 0-27-16,-4 2 12 0,7-2-15 0,-3 0-10 15,5-1 12-15,-1 0-10 16,3 0 1-16,0-2-9 0,3 0 1 0,3 0 17 0,0 0-12 16,3 0 10-16,-1-3 2 0,5 2-4 15,0-1-11-15,1-1 10 0,2-1 6 0,-3 3 2 16,4-3-13-16,-1 1-15 0,1 1 12 16,-3-1-7-16,-1-1-5 0,4 2 8 0,-4-3-1 15,-1 4 6-15,-1-1-3 0,-4 1 0 0,-1 0 13 16,0 2-15-16,-9 3-3 0,-1 2 15 15,-8 0-5-15,-9 8-25 0,-10 4 2 0,-6 0-20 16,-4 0-31-16,-1-3-59 0,1 3-87 0,-8-2-140 16,11-1-452-16,10-7 34 0,1-5 106 15</inkml:trace>
  <inkml:trace contextRef="#ctx0" brushRef="#br0" timeOffset="-53671.98">19429 5113 888 0,'-4'-3'327'0,"4"3"-27"0,-6-3-44 0,6 3-13 16,-7-4-20-16,7 4-26 0,0 0-28 0,-4-3-18 16,4 3-16-16,0 0-9 0,0 0-3 0,-13 7-21 15,9-1-12-15,-3 3-19 0,-3 3-4 16,3 0-8-16,-3 5-16 0,-4 8-17 0,1 0-11 15,-4 3-15-15,7-2-18 0,-5 0-43 0,5 2-29 16,-3 1-138-16,2-4-28 0,-2-4-84 16,10-4-438-16,-5-2 33 0,5-2 87 0</inkml:trace>
  <inkml:trace contextRef="#ctx0" brushRef="#br0" timeOffset="-53469.6">19432 5028 683 0,'0'-6'218'0,"4"2"-29"16,-1 2-25-16,3-4-3 0,2 0-20 0,-1 3-16 16,3-2-12-16,1 1-16 0,5-2-2 15,-2 4-26-15,0 0-31 0,3-2-63 0,3 2-26 16,-3 2-98-16,-6 2-148 0,6 2-391 15,-1 0 37-15</inkml:trace>
  <inkml:trace contextRef="#ctx0" brushRef="#br0" timeOffset="-53310.95">19484 5171 527 0,'7'-4'220'0,"-1"-2"-20"0,1 4-26 0,4-4-16 0,-1 3-17 16,0-2-10-16,4 2-32 0,2-3-19 16,-1 5-49-16,4 0-62 0,-1 1-61 15,-5 0-151-15,5 0-441 0,3 1 52 0</inkml:trace>
  <inkml:trace contextRef="#ctx0" brushRef="#br0" timeOffset="-52939.5">20109 4991 847 0,'-3'-9'294'0,"3"9"-23"0,-3-7-30 0,-1 4-26 16,-3 1-20-16,7 2-26 0,-17-2-13 0,7 4-23 15,-1 0-3-15,1 4-20 0,-7 0-5 0,7 1-5 16,-3 2-31-16,-2 1-5 0,6 2 0 15,-6 2-15-15,5 0 2 0,1-4-10 0,1 1-23 16,4 2 8-16,-2-5-6 0,3 1 6 0,2 1-11 16,1-1 8-16,0-1 3 0,1 0-6 15,5 1-7-15,1-1 5 0,4-1-5 0,-1 1 7 16,0-1 6-16,4 2-1 0,-4-5-12 16,1 3 2-16,-1-1-2 0,-1 2-5 0,-2-4 7 15,1 1 16-15,-2 3-28 0,-2 1 9 16,-5 2 1-16,-8 2-8 0,-12 10 0 0,-16 6-10 15,-19 13-61-15,-12-3-47 0,-17 3-202 0,2-1-555 16,-9 1 138-16,-4-2 10 0,-2-4 108 16</inkml:trace>
  <inkml:trace contextRef="#ctx0" brushRef="#br0" timeOffset="-52362.53">17230 7090 609 0,'0'0'248'0,"0"2"-5"0,-3 5-7 0,3-7-111 16,0 10-7-16,-3-4 17 15,2 4-14-15,-2 0-16 0,-3 1-18 0,2 4 7 16,-5 8-9-16,1-4-29 0,-5 11 16 0,-8 8-16 16,0 2 11-16,1 3-21 0,-1 2-13 15,0-3-15-15,2 0-28 0,-2 3 12 0,-3-5 1 16,7 0-21-16,3-8-46 0,4-7-10 0,0-4-36 16,6 1-26-16,-3-6-7 0,4-5-47 15,-4 0-112-15,10-4-391 0,1-2 76 0</inkml:trace>
  <inkml:trace contextRef="#ctx0" brushRef="#br0" timeOffset="-52127.69">17097 7225 831 0,'4'-6'261'0,"2"-2"-33"0,5 1-18 0,2 2-8 16,1-4-25-16,3-3-26 0,4 2-2 15,3 1-34-15,-1 0 2 0,2 1-27 0,2 0-41 16,3 2-19-16,-5 2-91 0,-1-1-67 16,-4 3-90-16,1 2-542 0,0 1 77 15,-8 2 25-15</inkml:trace>
  <inkml:trace contextRef="#ctx0" brushRef="#br0" timeOffset="-51953.21">17220 7394 652 0,'4'-2'200'15,"2"-4"-3"-15,2 3-41 0,-1-4 3 16,3 0 53-16,4 4-20 0,-4-3-25 15,3-1-11-15,1 4-44 0,-1-3-35 0,2 3-51 16,1-2-44-16,-2 5-115 0,-1 0-261 16,5-1-282-16,-5 2 5 0</inkml:trace>
  <inkml:trace contextRef="#ctx0" brushRef="#br0" timeOffset="-51580.48">17685 7186 614 0,'0'0'253'0,"-3"-8"-7"0,0 4-23 0,-1-2-13 15,1 3-26-15,3 3-18 0,-7-6-7 16,0 4-29-16,7 2-7 0,-10 0-18 0,10 0-23 16,-10 3 3-16,10-3-16 0,-11 7 8 0,7 0-24 15,-2-3-14-15,3 3-16 0,-1 0-8 16,1 1 11-16,3-4 2 0,-3 3-18 0,3 0 0 15,0 1-2-15,3-1 0 0,0 0 15 0,1-3-16 16,2 3-4-16,-2 0 10 16,7 0-18-16,-1-1 12 0,3 1 14 0,1 1-24 15,-4-1 1-15,4 1 7 0,2 1-10 0,-5-2-11 16,3 1 9-16,-4 0 14 0,1 1-2 0,-2-1 8 16,-5 0-18-16,-1 2 10 0,-6 4-5 15,-4-2 10-15,-7 5 6 0,-6 5-8 0,-18 6-21 16,0 3-26-16,-9-5-35 0,-1 0-72 0,-4-9-125 15,2 8-515-15,-2-3 51 0,0-4 106 16</inkml:trace>
  <inkml:trace contextRef="#ctx0" brushRef="#br0" timeOffset="-50904.08">18201 7803 609 0,'-9'0'197'0,"9"0"-38"0,0 0-3 15,0 0-5-15,0 0-13 0,0 0 5 0,0 0-20 16,34 5-15-16,-10-3-11 0,13-1 3 15,25 4-8-15,6-3 10 0,7 1-25 0,7 1 5 16,14-1-28-16,7 1 74 0,3-3-21 0,3 1 1 16,3-1-8-16,2 3-19 0,-5-3-1 0,3 1-14 15,-2-2-7-15,-4-2-8 16,-4 1 1-16,1-3-11 0,-24 3 7 0,3-1-7 0,-8 0 13 16,-7-1-16-16,-13 3-2 0,-9 0 13 15,-8 0-13-15,-3-2-13 0,-10 2 12 16,0 0 6-16,-4 0-18 0,-2 0-5 0,-5-1-5 15,-2 1 10-15,-1 0-28 0,-10 0-5 0,6-1 10 16,-6 1-21-16,0 0-7 0,0 0-23 0,0 0-18 16,0 0-18-16,-34-3-54 0,21 0-130 15,-1 3-594-15,0 0 86 0,-3 0 83 0,-4-3 105 16</inkml:trace>
  <inkml:trace contextRef="#ctx0" brushRef="#br0" timeOffset="-50637.73">19439 7444 639 0,'0'0'272'0,"0"-3"-37"0,0 3-25 16,0 0-20-16,0 0-32 0,0 0-17 0,0 0 0 16,0 0-16-16,-10 17-4 0,7-8-6 15,-1 2-10-15,-3 4-18 0,4 3-36 0,-1 3-13 16,-2 0-12-16,-1 2-8 0,3 1-41 16,-3-3-67-16,3 2-84 0,-2 1 10 0,-7 1-171 15,13-8-387-15,0-1 41 0</inkml:trace>
  <inkml:trace contextRef="#ctx0" brushRef="#br0" timeOffset="-50404.39">19469 7408 767 0,'0'-7'236'0,"1"0"10"0,-1 4-26 0,3-5-26 16,4 3-15-16,0-4-12 0,0 5-24 0,6-3 1 16,4 0-16-16,-3 0-24 0,7 5-50 15,0-4-18-15,-2 3-51 0,2 3-13 0,0-1-75 16,-1 2-48-16,-3-2-110 0,-3 5-474 0,3 2 32 16,-7 2 93-16</inkml:trace>
  <inkml:trace contextRef="#ctx0" brushRef="#br0" timeOffset="-50214.79">19436 7574 665 0,'0'0'259'16,"14"-7"-21"-16,-8 1-29 0,4 3-9 0,5-2-31 15,-2 2-28-15,4-3-26 0,0 3-61 16,1-2-31-16,1 2-67 0,-1 2-132 0,-2-3-556 15,2 4 105-15</inkml:trace>
  <inkml:trace contextRef="#ctx0" brushRef="#br0" timeOffset="-49869.53">20035 7443 734 0,'-5'-1'205'0,"5"1"-16"0,-7-2-20 16,-2-2 5-16,9 4-43 0,-15 4-13 15,15-4-11-15,-16 2-17 0,6 2-11 0,-1 1 8 16,1 2-8-16,0 0-15 0,-1 3-15 0,1-2-5 16,3 1-11-16,0 2 23 0,1-3-35 15,2 5-1-15,1-5-5 0,3 2-12 16,-3-2 10-16,6 2 0 0,0-2 7 0,4 2 13 15,3-2-22-15,-3-1-4 0,3 3 21 0,4-3-17 16,0 1 2-16,0-1-3 0,-1 0 13 16,0-3-16-16,-2 3-1 0,-1-1-4 0,0-2 19 15,-2 1-16-15,-2-2 10 0,-2 4-15 0,-4 0 44 16,-4 1-9-16,-10 2-1 0,-12 8-19 0,-23 6-17 16,-22 9-34-16,-18-5-54 0,-18 4-189 15,-26 11-507-15,-14-4 62 0,-14-6 125 0</inkml:trace>
  <inkml:trace contextRef="#ctx0" brushRef="#br0" timeOffset="-45435.37">18178 5136 386 0,'0'0'159'0,"0"0"7"15,3-7-23-15,-3 7-7 0,0 0 7 0,0 0-63 16,0 0-37-16,0-4 16 0,0 4 0 15,0 0-3-15,0 0 3 0,0 0 10 16,0 0-10-16,0 0 3 0,0 0-29 0,0-7 16 16,0 7 20-16,0 0-23 0,0 0 15 0,0 0-12 15,0 0-6-15,0 0 88 0,0-7-16 16,0 7-30-16,0 0 9 0,0 0-4 0,0 0-3 16,-3-7-15-16,3 7-11 0,0 0-20 0,0-7 8 15,0 7 7-15,0-6-13 0,0 6 1 0,3-9-6 16,-3 3 6-16,0 6-8 0,0-9-16 15,3 3 6-15,-3-1-6 0,0 3 6 16,0-4 5-16,0 1-19 0,0 0 16 0,0 0-5 16,0-3 13-16,0 2-23 0,0 1 10 0,0-1-2 15,0-1-6-15,0 1-10 0,0-2 10 16,-3 2 6-16,3 1-1 0,-3-3-4 0,2 2-3 16,-2-2 7-16,3 1 1 0,-3 0-1 0,0 1-2 15,2 0-13-15,-2-1 10 0,0 0-9 16,0 0 22-16,2-1-16 0,-3 1 6 0,1 3 0 15,0-1-7-15,-1-1 9 0,1 1-2 0,0 0-8 16,-1 0 6-16,1 2 1 0,0-2 24 0,-1 1-18 16,0-1 1-16,1 3 1 0,0-3-12 15,-1 1 15-15,1 2-7 0,0 0 9 16,-1 0-14-16,1-2-1 0,-1 4 5 0,0-4-7 16,1 3-5-16,-3-1 2 0,2 0 0 15,-2 0-12-15,2 2 27 0,-3 0-14 0,0-4-6 16,0 4-5-16,-3-2 0 0,0 0-3 0,0 2 6 15,0-3-6-15,-4 4 1 0,4-3 2 0,-4 1-5 16,3 0 12-16,-2-2 14 0,-1 2-11 16,1-3-5-16,-1 4 0 0,3-4-5 0,-6 3-2 15,4-2-3-15,-2 1 10 0,-1-2-10 0,-2-1-11 16,-1 4 8-16,1-5 14 0,2 2-1 16,-5-1-13-16,3 3 16 0,-1-3-8 15,1 0-8-15,-6 0 5 0,7 3 14 0,-7-4-6 16,0 2-3-16,0-2 6 0,4 5-10 0,-4-5-6 15,-1 2 8-15,1-1 0 0,4 3 5 16,-4-1 8-16,-3 1-6 0,6-1-19 0,-5 0 9 16,1 0 11-16,4 4-13 0,-6-6-6 0,0 5 19 15,-1-3-13-15,-1 3 2 0,1-3 11 16,-3 2-18-16,1 2 7 0,2-2-4 0,-3 2-1 16,4 1 8-16,-4-1-10 0,7 1 10 0,-4 1-3 15,1-1 6-15,0 4-1 0,-4-4-4 0,3 1 9 16,2 2-2-16,-2 2-2 0,4-3-11 15,-6 3 6-15,5-3-8 0,-2 5 17 0,-1-4-14 16,2 3 1-16,-1 1-1 0,2-1 9 16,-2 1 3-16,3 2-2 0,-7 3-3 0,0-3 5 15,1 2-18-15,2 3 21 0,-3-5-11 16,1 2-2-16,2 2 13 0,1 1-3 0,-3 0-20 16,2 0 7-16,-2-2 6 0,2 2 14 0,1 1-14 15,-1-2-1-15,1 2 11 0,2 0-3 16,-2 1-10-16,1 0 2 0,1 1 1 0,1 0-1 15,0 0 3-15,4-1 3 0,-4 3-13 0,3-1 4 16,0 3 4-16,2 1 7 0,-2-1-18 0,0 3 13 16,1 1-10-16,-7 8 12 0,6-5-2 15,7-3 3-15,-3 1-6 0,-7 12-17 16,4-2 12-16,3-3 26 0,6-2-23 0,-9 6-8 16,7-3 16-16,1-2-3 0,2-1 13 15,1 2-18-15,-2 0-3 0,1 0 3 0,3-1 2 16,0 3 3-16,-3 1 0 0,0 8-10 0,6-5 0 15,-2 0-3-15,2-5 21 0,-3 2-11 0,3 3-2 16,-2 9 20-16,3-9-17 0,0-1 2 16,2-2-3-16,-2 1 1 0,3-1 14 0,-3 3-9 15,3-4 5-15,0 1-11 0,0 3 6 0,3-3 7 16,-3 2-10-16,3-1 0 0,-2 2 8 16,5-3-26-16,-3 3 7 0,4-3 11 0,0 11-2 15,0-9 2-15,0-1 8 0,3 6-19 16,4 0 16-16,-4-4-2 0,7 2 2 0,-4-6-7 15,2 5 2-15,1-6 2 0,5 2-2 16,-7-5 3-16,3-2-3 0,3 9 2 0,1-11 3 16,-4 2-2-16,0-4 7 0,4 0-12 0,6 9 7 15,-7-8 5-15,10 8-18 0,-8-9 3 0,2-5 3 16,-3 2-1-16,2 1-5 0,1-5 16 16,3 5-8-16,-3-5 5 0,1 2-10 0,-2 2 13 15,1-4-11-15,0 0 11 0,0 4-3 0,-1-5-15 16,2 1 2-16,2 0 11 0,-3 0-3 15,0-1 5-15,0 2-10 0,3-6 10 16,0 3-3-16,1 0-2 0,-1-1 5 0,1-4 13 16,2 4-28-16,1 0 28 0,0-3-23 0,3 1 13 15,-3-3 17-15,6 0-33 0,-3 4 1 16,1-6 12-16,6 2 3 0,-4-3-6 0,1 1-4 16,4 0 9-16,-5-3-7 0,4 2 8 0,2-2 2 15,-4-2-12-15,2 1 4 0,-1-1-2 16,5-3-2-16,-4 0-1 0,1-2 16 0,2-3 10 15,14-3-28-15,-11 4-3 0,5-5 23 0,3-3-12 16,-3 2 0-16,1-5 4 0,-1 2 3 0,-5-6-15 16,1 1 16-16,-3-2-14 0,0-2 6 15,-2 3-3-15,-1-6 0 0,-4 0 5 0,-1 0 13 16,-3-1-8-16,3-4-5 0,-2-2-5 16,-4-1 8-16,0-2-19 0,0 0 11 0,-1-5 18 15,-3 3-15-15,1-8-3 0,2 2 5 16,-5-2 3-16,9-12-3 0,-7 8 0 0,4-10 3 15,0 0-3-15,-7 10-3 0,7-9 14 0,-7 7-21 16,-5-1-3-16,2-1 5 0,-3 0 14 16,-2-2-14-16,2 1 13 0,-8-4 11 0,0-1-26 15,0-3 7-15,-6 2 19 0,2-2-19 0,-9-4-10 16,0 0 11-16,0-15 2 0,-8 3 11 0,-2-4-19 16,-5-1 23-16,-2-1-17 0,-4 0-6 15,-3-5 21-15,-4 4-30 0,-4 1 1 16,-9-7 14-16,-14-16-11 0,-11-1 8 0,-15 2 0 15,-19 5 0-15,-14 5-2 0,-19-1-6 0,-22 3 8 16,-81-27-31-16,-20 17-7 0,-25 8-39 16,-44 11-43-16,-38 11-241 0,-37 15-515 0,-38 2 42 15,-39 7 112-15,-42 4 59 0,-45 0 62 0</inkml:trace>
  <inkml:trace contextRef="#ctx0" brushRef="#br0" timeOffset="-30194.68">25610 811 637 0,'-4'-4'210'16,"4"4"-18"-16,0 0-13 0,-7-4-20 16,7 4-6-16,0 0-12 0,0 0-21 0,-3-5-17 15,3 5-16-15,0 0-18 0,0 0-5 0,0 0 2 16,0 0-14-16,17-2 14 0,-4 4-4 16,2 0-6-16,5-1-13 0,7 1 1 0,7 0-6 15,11-1 67-15,23 1-5 0,4-2 5 0,10 0-38 16,20 0 17-16,5 0-17 15,2 0-11-15,0-1 10 0,8 1-32 0,2-2 7 16,11 2-13-16,0 0 8 0,0 0-1 0,2-2-1 16,1 4-11-16,0-4-10 0,2 4 12 0,2-2 6 15,3 0-5-15,-3 1-6 0,3-1-5 16,-3 1-79-16,6 2-10 0,34 0 28 0,-39-3 13 16,1 3 10-16,-4 0-26 0,4-2 31 0,2 0-10 15,0 3 0-15,-2-1-3 0,-6 0 23 0,-3 2-9 16,-4-2-9-16,1 3 18 0,-8-5-2 15,1 6-3-15,-3 0 3 0,-4 0-5 16,-8-3 2-16,-6 5 13 0,-4-4-21 0,-16-1 16 16,-2 2-5-16,-6-1 7 0,-3 0-14 15,-3 0 17-15,-3-2 0 0,-14 1-3 0,-4-1-7 16,-7-2 10-16,-3 3 7 0,-6-3-7 0,2 1-15 16,-9 0 10-16,0-1 0 0,-4 0 2 0,0 2 11 15,-4-2-8-15,1-1 23 0,-4 0-20 16,-1 2 43-16,0-2-34 0,-2 0 9 0,-7 0-16 15,16 1 0-15,-16-1 8 0,14 2-13 0,-10-1 8 16,-4-1 4-16,10 0-24 0,-10 0 6 0,10 4-11 16,-9-2 27-16,2 3-26 0,2 2 1 15,-3 0 15-15,1 3 8 0,0 2-1 16,0 1-1-16,-2 4-4 0,5 0-17 0,-2 3 20 16,-1 4 3-16,-2-1-8 0,2 5 10 0,-3 2-13 15,5 5-15-15,-4 1 18 0,0 3 0 16,2 13 8-16,0 0 0 0,-3 1 4 0,2 0-24 15,-1-1 14-15,0 3 8 0,2-4-4 0,-6 5 6 16,3-3-4-16,0 2-10 0,0 0-1 16,0 0-5-16,-1 1 6 0,0 0-9 0,-4 0 19 15,2 1-8-15,2 1-8 0,-5-2-4 0,3 2 4 16,2-5 8-16,-6 0 5 0,4-9 0 0,0-8 3 16,3 3-13-16,-2-4 5 15,2-2 5-15,-2-3 5 0,-1 0-15 0,3-2-3 16,0 0 21-16,0-2-21 0,0-1 14 0,3 0-1 15,-3-4 2-15,2-1-9 0,0 0 4 0,-2-1-9 16,3-2-6-16,0-1 18 0,1 1 0 16,-1-4-5-16,-2-1 8 0,2-4-3 0,0 3-18 15,-3-3 3-15,3 0 38 0,-2-1-25 0,-1 1-3 16,3-4 10-16,-3 2 0 0,0 0 11 0,0-6-19 16,3 9 11-16,-3-6 2 0,0-3-4 15,0 7 1-15,0-7 4 0,-3 6-6 0,3-6-7 16,-4 4 9-16,4-4-7 0,-13 5 1 0,-1-5-1 15,-3 0 2-15,-6 1 1 0,-9 0-5 16,-2 0 14-16,-12-1-29 0,-21 3 7 16,-4-1 25-16,-8-2-10 0,-23 0-5 0,-5 2 8 15,1-1-15-15,-7 1-1 0,1-2-5 0,-8 1 8 16,-9 1 8-16,-5-1-5 0,-2 1-1 16,1 0 6-16,-7 2-6 0,-36-4-2 0,0 2 16 15,0-1-16-15,1 2 5 0,30-3-3 0,-38 2-14 16,3-2 24-16,-2 3-22 0,6-1 8 0,31-2-14 15,-38 1 19-15,0 1-6 0,1 1-4 16,7-2 17-16,37 0-10 0,-3-1-3 0,-1 0-12 16,-3 4 7-16,3-4 21 0,4 1-5 15,3 0-16-15,7 0 16 0,4 0-16 0,2 1 8 16,1 0-2-16,4-2 4 0,6 2-7 16,3-1 13-16,5 1-11 0,23-2 1 0,2 3 9 15,3-3-7-15,4 1-2 0,5-1 9 0,3 0-19 16,10 0 9-16,11 0 8 0,3 2-7 0,6-4 19 15,1 4-9-15,4-4 0 0,7 2 5 16,1-1-11-16,-1 1 3 0,9 1 0 0,-3-2 6 16,4 1 14-16,1 0-9 0,-1-2-11 0,3 2-3 15,0 0 3-15,10 0 34 0,-14 0-47 16,6-1 11-16,8 1-24 0,-13 0-22 16,13 0 79-16,-10-2-13 0,4-1-13 0,2-1-3 15,4 4 17-15,-7-8-24 0,4 4 2 0,1-2 1 16,-3-3-1-16,2-1 6 0,3-1 10 15,0-1-13-15,0-6 21 0,0 0-32 0,3-2 19 16,3-5-8-16,-2-10 11 0,7-10-4 0,2-5-24 16,4-5 17-16,0-12 8 0,4-5-16 0,-1-1 13 15,4-4-15-15,-6 2 0 0,6-1 8 16,-1-4-16-16,-2-1 13 0,3-1-10 0,-4-2 7 16,1 0-2-16,2 3-3 0,-2-1 13 0,-7 3-20 15,3 2 5-15,-10 15-1 0,6 2 6 16,-6 1 0-16,-3 1-2 0,1 2 12 15,-5 0 2-15,-2 2-4 0,-1 3 5 0,-4 9 12 16,3 7-22-16,-2 1 2 0,2 1 10 0,-3 3 15 16,-3 2-32-16,3 4 30 0,-3 1-21 0,3 3 1 15,-3 1-6-15,0 5 11 0,0 0-6 16,2-1-7-16,1 5 3 0,-2-1 4 0,5 2-4 16,-3 0-3-16,5 2-11 0,-3 2-9 0,2 1-3 15,3 4-3-15,0 0 10 0,10-6 21 16,7 6-2-16,21-3-6 0,65-3-2 0,33-3 0 15,76-3 7-15,51-1-25 0,124-1-3 0,46-8-161 16,39 8-635-16,45-2 60 0,39-4 70 16,36-9 50-16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04:05:05.4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15210 1113 778 0,'-17'-11'240'0,"17"11"-2"0,-3-4-61 0,3 4-11 15,-3-4 8-15,3 4-15 0,0 0-18 0,-4-5-5 16,4 5-37-16,0 0-1 16,0 0-16-16,-3-4 2 0,3 4-71 0,0 0-11 15,0 0 11-15,0 0 5 0,0 0-10 0,0 0 10 16,0 0-18-16,-18 10 23 0,8 0-5 15,-3 5-16-15,-8 6 11 0,-9 9-5 0,2 4-19 16,-3 0-12-16,4 2 8 0,-4-4 28 0,7 2-3 16,-3 1-23-16,3-1 13 0,3 1-33 0,1-5 25 15,3-3-28-15,0 1 13 0,6-1-18 16,-3-2 16-16,8-2-3 0,-4-2-16 0,6-1 3 16,-2-3-23-16,1-2 16 0,2 1 14 0,0-4-17 15,3-1 5-15,0 0-3 0,0-1-20 16,3-3-46-16,-3 0-18 0,3 1 18 15,-2-4-92-15,3 2-229 0,-1-1-206 0</inkml:trace>
  <inkml:trace contextRef="#ctx0" brushRef="#br0" timeOffset="344.21">14698 1558 496 0,'-1'-3'195'0,"1"3"-32"15,0 0 1-15,0 0-31 16,0 0 24-16,-6 16-63 0,6-5-4 0,0 2-13 16,0 0 4-16,0 6-14 0,0 0-16 0,3-1 26 15,-3 4-23-15,3-2-6 0,1-1-30 0,-4 0 16 16,3 0 4-16,1-2 0 0,-4-3-4 15,4-2-11-15,-4 1-3 0,3-2 3 0,-3-2 8 16,3-2-11-16,0 2 9 0,-3-3-4 0,1 0-20 16,2-2 3-16,-3 2 10 0,3-2-10 0,-3-4-11 15,0 0 3-15,0 0 8 0,14-1-6 16,-14 1 1-16,14-10 17 0,-4 3-22 0,1-3 2 16,8 1-54-16,-4-2-48 0,1-1-90 15,11-3-563-15,-2 0 74 0</inkml:trace>
  <inkml:trace contextRef="#ctx0" brushRef="#br0" timeOffset="770.67">15552 583 496 0,'3'23'115'0,"1"2"52"0,-1-1-70 0,0-2-5 16,-2 2-7-16,6 0-29 0,-4-3 26 0,1 4-28 15,2-4-39-15,-2 0-48 0,6-1-67 16,-6-3-5-16,-1-1-141 0,4-4-358 0</inkml:trace>
  <inkml:trace contextRef="#ctx0" brushRef="#br0" timeOffset="1080.92">15586 766 427 0,'0'0'174'0,"0"0"5"15,0-6-33-15,0 6-20 0,4-5-16 0,2 2 2 16,-6 3 9-16,11-6-34 0,-1 4 2 0,4-3-20 16,-1 2 8-16,-2-1 0 0,6 0-13 15,0 1-18-15,0 1 18 0,-3 0-15 0,3 2-6 16,0 0-22-16,-6 0 17 0,2 0-18 15,1 4 11-15,-1-1 5 0,-2 1-18 16,-4 2 7-16,-1 1 1 0,1 3-8 0,-4 2-5 16,-3 1 2-16,-3 3-5 0,-1 2-2 0,-5 3-16 15,2-1 11-15,-4-4-18 0,1 2-1 0,0-1-30 16,-4 0-20-16,4-4-78 0,3-3-12 16,-7 0-13-16,8-2-532 0,2-1 61 0</inkml:trace>
  <inkml:trace contextRef="#ctx0" brushRef="#br0" timeOffset="1460.16">15973 848 611 0,'0'0'269'15,"0"0"-33"-15,0 0-16 0,0 0-23 0,0 0-26 16,0 0-9-16,0 0-17 0,0 0-22 0,7-2-13 15,-7 2-10-15,0 0-18 0,6-4-15 0,-2 1-3 16,-4 3-16-16,10-6-9 0,-3 0-14 16,0 0-7-16,-1-2-15 0,5 0 10 0,-4-2-3 15,3-2-8-15,-3 2 6 0,3 0 0 0,-3-1-1 16,-1 3 6-16,-2-3-5 16,-1 4 2-16,1 0 39 0,0 1-3 0,-1-1 2 15,0 1-9-15,-3 2 7 0,0-3-102 0,0 7 25 16,0-7 8-16,0 7-10 0,-10-2-1 0,10 2 11 15,0 0 3-15,-14 0 20 0,14 0-3 16,-9 5-2-16,5-2-15 0,0 3 14 0,0-2-11 16,1 4 6-16,3-1-7 0,-3 1-7 0,3 3-31 15,3-1-14-15,0 3-12 0,5-1-79 0,-4 1-21 16,8-4-66-16,-2 2-461 0,1-3 100 16</inkml:trace>
  <inkml:trace contextRef="#ctx0" brushRef="#br0" timeOffset="2842.52">16318 711 527 0,'-3'-6'299'0,"3"1"-20"0,-3-1-51 0,2 1 10 16,-2-1-38-16,3 1-34 0,0 5 11 0,-4-7-16 16,1 3-33-16,3 4-20 0,-1-9-14 0,1 6-17 15,0 3-8-15,4-11-10 0,0 5-15 16,0-2-19-16,2-1 8 0,-2 1-30 0,2 0 15 15,1-1-10-15,-3-1 15 0,2 0-5 0,-2-2-3 16,-1 1-13-16,1 0 9 0,-4-1-6 16,3-1 8-16,-3 2-6 0,3 0 21 0,-3-3-2 15,-3 4 15-15,3 0-8 0,-3 0 8 16,2 1 5-16,-2 2-10 0,0 0-3 0,0 0 6 16,-1 5-14-16,1-3 9 0,3 5-6 15,0 0 3-15,0 0-8 0,-18 11-8 0,12-3-2 16,3 3 0-16,-1 1 4 0,0 7-1 0,1-2-8 15,2 4-8-15,-2-1 2 0,6 5-2 0,-3 3-2 16,1-1 14-16,2 1-14 16,-3 1-29-16,7 4-7 0,-6 2 2 0,5-9-74 15,-3 1-23-15,1-2-31 0,2-3-20 0,-2-2-55 16,0-3-63-16,-1-3 87 0,0-1 72 0,-2-1-21 0,-1-1 34 16,3-4 12-16,-3-1 41 15,0 0 21-15,-3-2 25 0,3-4 36 0,0 0-5 16,0 0 36-16,0 0 33 0,-7 2 3 0,7-2 15 15,0 0 2-15,0 0-1 0,-8-12-22 16,8 7 3-16,-3 0-7 0,3 5-9 0,0-11 9 16,3 5-14-16,-3 0-7 0,4-3 11 0,3 1-9 15,-3-2-12-15,6-1-11 0,-1 0 8 0,2-1 1 16,-1 1-11-16,8-1-3 0,-5 1 0 16,1 2 1-16,0-1-4 0,3 0-6 0,-4 0 11 15,1 2-9-15,0 0 5 0,-1 1-3 0,-5 1-7 16,2 0 10-16,-1 1-8 0,-5 1 7 15,4 2 1-15,-2-2 3 0,0 2 12 16,-6 2 2-16,7-5-14 0,-7 5 17 0,0 0-5 16,0 0 3-16,0 0-5 0,3 12-1 0,-6-6-2 15,3 1 0-15,-6 2-5 0,5 0-5 16,-2 0 0-16,0 1 7 0,0 2-12 0,0-4 2 16,2 3-5-16,1-1 16 0,0-1-3 0,-4 0-11 15,4-2-2-15,4-1 13 0,-4 1-18 0,4-4 5 16,-1 2-2-16,-3-5-11 0,10 1 19 15,-10-1-17-15,10-4 12 0,-3 0 1 0,-3 0 1 16,3-2 7-16,-1-1-20 0,1 0 3 0,-3 0 4 16,2-2 6-16,-5 0 7 0,2-2-2 0,0 3 10 15,-3 1-10-15,0-3-8 16,0 2-2-16,0 1-3 0,-3-1 5 0,0 1 2 16,-1 2-7-16,1-1 3 0,-2 1 7 0,-1 1-5 15,-1-1-7-15,1 2 12 0,2 0-7 16,-3 0-6-16,7 3 11 0,-10-5-6 0,7 1-7 15,3 4 0-15,-7-3-8 0,7 3-18 0,-3-7-15 16,3 7-5-16,0-10 20 0,3 5-10 0,0-2 21 16,1-2-11-16,2 0 11 0,-2 0-3 15,3 1 2-15,-4 0 14 0,1 1 4 16,-1 1 21-16,0-1 13 0,1 0-16 0,-4 2 3 16,0 0 20-16,0 0-15 0,0 5 0 0,-3-10 3 15,2 8-3-15,-5-1-15 0,6 3 7 16,-7-2 0-16,7 2-2 0,-17 2-8 0,10 1 6 15,-4-1-9-15,4 2 6 0,-3-1 5 0,1 0-3 16,1 2-18-16,2 1 3 0,2-2 13 16,1 0-18-16,-1 1-11 0,1 0-5 0,3-1-7 15,0-4 0-15,3 7 5 0,1-3 7 0,-4-4-9 16,13 2 12-16,-5-1-3 0,2-2-4 0,0 0 4 16,4-2 3-16,-4 1 8 0,3-2 0 15,1 1-3-15,-4 2 21 0,4-2-16 0,-7-1 8 16,3 4-3-16,1-3 6 0,-5 3 7 15,1-2-18-15,-7 2 11 0,13-1 5 0,-8-1 2 0,-5 2 8 16,13 2-13-16,-13-2 8 16,10 5-18-16,-7-4 7 0,4 4 1 0,-3 0 7 15,-1 0-13-15,1 1 6 0,2-2 7 0,-3 3-2 16,5-1 0-16,-1-2-11 0,-1 1 11 0,1-1 5 16,4 0-16-16,-1-2 8 0,-1-1-2 15,3-1-8-15,-2 0-6 0,3-3-2 0,1-1-15 16,2-2 13-16,-1-1 0 0,-2-1-11 0,1-1 16 15,-4 1 0-15,3-3-1 0,-5 1 6 16,2 0 5-16,-4 0 10 0,1 2 6 16,0-2 22-16,-3 2 3 0,-1 1 18 0,-3 0-8 15,4 2-15-15,-4 0 15 0,0 5-10 0,-4-7 0 16,4 7-15-16,-6-5 2 0,6 5 0 16,0 0-7-16,-18 5 7 0,11 0-21 0,-2 0 1 15,1 2 7-15,1 1-4 0,4 2 1 0,-4-2 1 16,4 4 0-16,0-2-3 0,-1 0 3 0,4 4-3 15,0-3-5-15,4 3-2 0,2-3 2 16,1 3-10-16,6-3 13 0,2 1-8 0,8-1 12 16,-2-3-19-16,6-2 7 0,4-3-39 0,9-3-14 15,2 0-73-15,20-8-40 0,2 1-320 16,5-4-313-16,20-3 80 0,0-4 71 16</inkml:trace>
  <inkml:trace contextRef="#ctx0" brushRef="#br0" timeOffset="3974.01">27773 964 611 0,'0'0'256'0,"0"0"-31"0,0 0 16 16,0 0-39-16,0 0-23 0,0 0-15 0,0 0-8 16,1-4-20-16,-1 4 15 15,0 0-48-15,0 0-4 0,0 0 6 0,0 0-10 16,0 0-11-16,0 0-20 0,0 0-10 0,0 0 0 16,0 0-8-16,-11 13-15 0,9-3 12 0,-6 5-2 15,-2 4-2-15,-1 3-6 0,-9 15-7 16,-1 3-6-16,0 2 3 0,-2 2-18 0,-4 0 8 15,3 1-13-15,1 0 2 0,-3 0 9 0,3-5-22 16,2 2 9-16,2-2-6 0,1-8-2 16,4-4-13-16,4-6-54 0,3-2 11 0,0-4-27 15,-3-1-70-15,6-3 9 0,1-2 18 0,0-1 3 16,2-3 21-16,0-3-11 0,1-3-41 0,0 0-82 16,0 0 18-16,0 0-460 0,0 0 71 15</inkml:trace>
  <inkml:trace contextRef="#ctx0" brushRef="#br0" timeOffset="4333.79">27318 1573 396 0,'0'0'162'16,"0"0"-27"-16,-1 13-9 0,1-7-11 16,0 2-5-16,0 2-15 0,0 1 7 0,0 1-15 15,1 1-8-15,-1-1-27 0,0 1-9 0,0 1 13 16,0-3-10-16,1 0-5 0,-2 1-7 16,1-4 4-16,0 0-10 0,0 1 0 0,1-3-2 15,-1 0-8-15,0 1 5 0,0-1 13 0,0-2-21 16,3 1 6-16,-3-5-6 0,0 8-15 15,3-6 0-15,-3-2 0 0,4 4 20 0,-4-4-2 16,10 0-7-16,-10 0-14 0,17-6 6 0,-6 1 2 16,5-5 38-16,5 0-33 0,-1-3 1 0,7 0-11 15,-2-2 0-15,5 0-87 16,-2-1-44-16,3 2-179 0,9-8-391 0,-1 2 84 16</inkml:trace>
  <inkml:trace contextRef="#ctx0" brushRef="#br0" timeOffset="4863.26">28266 848 532 0,'0'8'138'0,"-3"-1"0"0,3 1-30 16,-4 2-1-16,4-2-9 0,0 1-6 0,-4-2-13 15,4 1-7-15,-3-1-13 0,3-2 15 16,0 0-13-16,0-5 19 0,0 8-1 0,0-8-30 15,0 6 38-15,0-6-16 0,0 0-14 16,0 0 9-16,7-23-7 0,-4 10-23 16,1-4 2-16,2-7-7 0,1-5 13 0,4 2 45 0,-1-6-9 15,0 1 4-15,1 0-10 0,2 1-17 16,-3 1 12-16,1 3-16 0,-1 3-1 0,-1 5 6 16,-1 3-22-16,-4 0-5 0,2 3-8 15,1 3-10-15,-1 2 7 0,-2 2 3 0,3 3-12 16,-3 3 12-16,-4 0-5 0,13 6 7 0,-7 2-20 15,2 2 8-15,-2 5 0 0,1 4-8 16,-3 1-5-16,5 4 0 0,-4 1 5 0,1 0 10 16,-2 0-12-16,2 0 15 0,-2 4-5 0,5-4-8 15,-4-1 18-15,0-1-23 0,0-1-5 0,2-1 0 16,0-5-21-16,-1 0-30 16,1 0-18-16,-3-4-11 0,4-1-66 0,-6-1-125 15,5-2-90-15,-3 1-372 0,2-3 50 0,-1-3 79 16</inkml:trace>
  <inkml:trace contextRef="#ctx0" brushRef="#br0" timeOffset="5033.82">28365 835 550 0,'0'0'223'0,"3"-7"-16"0,3 2-25 0,2 2-21 15,-1-3-5-15,3 2-18 16,4-1-25-16,2-2-34 0,2 1-61 0,-1 2-146 16,-3-1-225-16,9 0-323 0,1 3 57 0</inkml:trace>
  <inkml:trace contextRef="#ctx0" brushRef="#br0" timeOffset="5415.22">28799 717 721 0,'0'0'205'0,"3"-4"-49"16,-3 4 3-16,5-5-23 0,-5 5-3 16,2-5-26-16,2 0-4 0,2 2-1 15,-2-3-25-15,2 0-44 0,1 0-12 0,-3-1-11 16,6 0-5-16,-3-1-20 0,-1 1-14 0,1-2-14 16,-2 1-26-16,1-2 5 0,-2 2 23 15,-1-3 5-15,3 1 33 0,-2-1-30 0,-4 0 13 16,3-3-16-16,-3 4 23 0,0 0 18 0,0 0 5 15,0 0 16-15,-3 0-3 0,1 0 13 0,-3 3 25 16,-1 3-33-16,2-3 34 0,-2 4-26 16,-5-1 7-16,4 3-17 0,7 1 12 0,-24 6-5 15,11-1 16-15,1 5 2 0,0 1-10 0,1 4-10 16,-1 4 10-16,3 1-3 0,0 4-25 16,1 2 8-16,2 4 14 0,-1 3-19 15,4-1 25-15,3-2-41 0,0 2 28 0,0 1-20 16,3 3 35-16,0-1-30 0,0-1-21 0,-2-5-17 15,-1-2-39-15,3 1-18 0,-3-3-64 0,0-4-38 16,0-1-26-16,3-1-405 0,-3-1-30 16</inkml:trace>
  <inkml:trace contextRef="#ctx0" brushRef="#br0" timeOffset="5581.02">28651 1017 688 0,'1'-10'238'16,"2"5"-10"-16,4-1-28 0,0 1-24 0,0-1-7 16,3-1-26-16,4 0-25 0,-1-1 8 15,5 1-29-15,2-1-5 0,2-1-2 0,0 2-39 16,2 0-36-16,-3-1-43 0,3 1-113 0,0-5-66 16,0 8-502-16,0-2 38 0,-4-2 72 0</inkml:trace>
  <inkml:trace contextRef="#ctx0" brushRef="#br0" timeOffset="5807.13">29032 576 844 0,'0'0'261'0,"-2"-3"-46"0,2 3-2 0,0 0-24 15,0 0-28-15,0 0-33 0,-12 10 3 0,12-1-13 16,0 1-6-16,0 2-20 0,0 5 6 15,0 2-14-15,0 6-15 0,3 1-25 0,-3 9-36 16,0 0-39-16,0 5-87 0,0-3-61 0,0 0-121 16,-3 1-434-16,3-1 22 0,0-9 106 0</inkml:trace>
  <inkml:trace contextRef="#ctx0" brushRef="#br0" timeOffset="6495.14">29069 985 709 0,'0'0'217'0,"-3"-7"-10"0,3 7-27 16,0-7-9-16,0 7-30 0,0 0-13 0,0 0-33 15,0 0 17-15,3-4-9 0,-3 4-6 0,0 0-20 16,16-1-16-16,-8 1-10 0,2 0 13 16,0-2-38-16,4 1-6 0,0-4-7 0,0 0 8 15,4-2-6-15,-5 0-7 0,3-1-11 16,1-2-2-16,-6 0 31 0,3-3-34 15,-1 3 13-15,-3-3-5 0,1-1 10 0,-4 1 3 16,2 1 2-16,-5 1 19 0,-1 0 4 0,1 2-5 16,-1-1-4-16,-3 3-22 0,-1-1 24 0,-5 1-21 15,3 3-2-15,-1-1 10 0,-2 4-18 16,6 1-10-16,-18 0 12 0,10 3 11 0,-1 2-5 16,0 4-6-16,-2 0-7 0,4 5-5 0,0 0 2 15,1 4 8-15,1-1 3 0,2 2 9 16,0 2-9-16,6 0 0 0,0-3-9 15,2 1-9-15,2-2-3 0,2 1 5 0,1-5-5 0,1-1 11 16,2-1-16-16,2-5 15 0,-2-1 3 16,3-4 28-16,-1-1-31 0,5-3 26 15,0-6-2-15,3 1-14 0,-1-3 11 0,-1 0-18 16,-4-2 18-16,3-1 2 0,-6 2 0 0,0 1-2 16,-4-2 13-16,-3 1-21 0,1 1 0 15,-2 1 26-15,-3-2-31 0,-1 5 5 0,-1-2-8 16,-1 3 1-16,-3 0 2 0,0 1-8 0,0 1 3 15,3 4-16-15,-11-1 21 0,11 1-2 16,0 0 2-16,-14 6-8 0,8-1-2 0,1 0-3 16,-1 1-5-16,3 0-23 0,1-1 8 0,0 2-13 15,2-3-10-15,0 2 2 0,3-1-8 16,-3-5 19-16,4 3 15 0,-4-3-3 16,14-2-5-16,-4-3-5 0,0 1 11 0,4-5 14 15,0-1-15-15,3-2 21 0,3-3 0 0,0 2 0 16,0-1-3-16,-5 0 0 0,5 0 36 15,-9 3 16-15,3 1 22 0,-1 3 23 0,-6-1 11 16,3 1 46-16,-3 3-82 0,-3-2-3 0,2 1-25 16,-1 2-13-16,-5 3 5 0,6-3 0 15,-6 3-8-15,0 0 3 0,-4 17-8 0,4-6 8 16,-2 4-10-16,2 4 0 0,0 3 2 0,2 5-2 16,9 5-6-16,5 12 1 0,10 3-37 0,13 6-142 15,12 11-638-15,4-3 87 0,4-4 74 16</inkml:trace>
  <inkml:trace contextRef="#ctx0" brushRef="#br0" timeOffset="12454.42">15177 8375 230 0,'0'0'105'0,"0"-6"-16"0,0 6 65 15,0 0 2-15,0-4-15 0,0 4-13 16,0 0-18-16,-1-7 21 0,1 7-37 0,0 0 11 16,0 0-18-16,0-7-5 0,0 7-82 0,0 0 13 15,0 0 12-15,0 0 4 0,-3-5-1 16,3 5 3-16,0 0-3 0,-3-3 31 0,3 3-52 16,0 0 19-16,-5-6-1 0,5 6-2 0,0 0 11 15,-3-4-29-15,3 4 0 0,-3-5 3 16,3 5 17-16,0 0-9 0,-7-3-6 0,7 3-10 15,-6-6 2-15,2 5 1 0,4 1 2 0,-10-2 8 16,10 2-5-16,-10-5-6 0,6 4-4 0,4 1 4 16,-14-2 8-16,8 1-5 0,-1-3 6 15,7 4-11-15,-14-2 2 0,7 2-7 0,7 0 23 16,-17-1-10-16,7 0-1 0,0 1-7 16,3-3-12-16,-3 3 7 0,-1-2 2 15,1 2-2-15,0-1 0 0,-1 1 10 0,11 0-3 16,-20 0 9-16,9 0-14 0,2 0-10 0,-1-2 8 15,-1 2 18-15,1 0-26 0,0-1 26 16,-1 1-5-16,4-3-13 0,7 3 10 0,-20-1-3 16,10 1 19-16,10 0-19 0,-18-1 6 0,8 1 2 15,0 0-12-15,-1-2-9 0,1 2 14 0,0 2-3 16,-1-2 8-16,-2 0-1 16,3 0-12-16,-1 0-10 0,-2 0 28 0,3 1-24 0,-4-1 14 15,1 1-1-15,-1-1 9 0,4 3-6 16,0-3 3-16,-4 1-6 0,4 1 8 15,-4-2-7-15,3 0-6 0,2 0 19 0,-2 0-34 16,1 1 18-16,3-1 2 0,-4 2 9 0,11-2-9 16,-16 3-2-16,9-3-8 0,-1 1 14 0,8-1-9 15,-16 0-5-15,9 0 21 0,7 0-13 16,-17 0-5-16,7 1 8 0,10-1 7 0,-15 0-15 16,6 2 0-16,-1-2 7 0,2 3 1 0,-2-2-16 15,0 0 18-15,0-1-10 0,-1 3 15 16,1 1-7-16,0-3-8 0,0 1-8 0,0-1 8 15,-4 4 15-15,7-3-5 0,-3 3 0 16,-1-3-2-16,1-2 20 0,3 3-36 0,-2 1 10 16,-2-3 16-16,4 1 15 0,-3-2-10 15,2 3-23-15,-1 0 13 0,2-2-24 0,0-1 11 16,-4 1-2-16,5-1 9 0,6 0-4 0,-14 5 12 16,7-4-10-16,7-1 0 0,-13 1-10 15,6-1 7-15,7 0 13 0,-14 2-10 0,14-2 3 16,-16 1 7-16,9-1 5 0,7 0 3 0,-14 1-7 15,7-1-14-15,7 0 13 0,-17 3-15 16,10-2 13-16,7-1-8 0,-14 0-3 0,4 2-4 16,10-2 17-16,-17 0-10 0,11 0 2 0,-2 0-2 15,8 0-17-15,-17 1 86 0,8-1-11 16,1 2 1-16,-2-2 0 0,3 3-20 0,7-3 4 16,-17 1-2-16,7-1-13 0,3 1 0 15,-4-1-7-15,4 0-1 0,-2 2 6 0,-2-2-13 16,1 3 2-16,3-2-7 0,-4 0-3 0,1-1 18 15,1 0-13-15,2 2 3 0,-4-1-10 16,11-1-3-16,-13 4 10 0,2-1 0 0,4-3-13 16,7 0 11-16,-10 1-3 0,3 1-5 0,0 1-7 15,7-3 9-15,-13 1 11 0,13-1-5 16,-10 1 4-16,6-1-4 0,4 0-16 0,-11 5 16 16,11-5-3-16,-12 2-10 0,8 0-3 15,-2 0-2-15,1 2 15 0,-2-2-2 0,7-2-1 0,-9 6 6 16,2-5-8-16,0 2 3 15,3 2-14-15,-3-2 6 0,4 2 0 0,-4-3 10 16,0 1-7-16,4 1-3 0,-4-3-3 0,4 5 5 16,3-6-7-16,-10 5 5 0,6-1 10 0,0-2 16 15,-2 4-19-15,6-6-2 0,-7 4 0 16,4 0-2-16,-1-1-9 0,-2 2 6 0,1-2 10 16,2 0-2-16,-3 1-8 0,5 2 7 0,-5-4-7 15,2 2 18-15,1 2-8 0,0 0-5 16,0-4 5-16,-2 5-5 0,2 0-2 0,0-4-1 15,3 4 13-15,-4 1-12 0,4-1 2 16,0-4 0-16,0 5-8 0,0-1-12 0,0 3 27 16,0-3-4-16,1 0 2 0,2 1-7 15,0 1 7-15,0-2-8 0,0 3-5 0,-1-2 16 16,4 0-8-16,-3 0-2 0,1-1-4 0,2-1 17 16,-2 3-16-16,2-2 7 0,-1 0-4 0,1 2 4 15,-2-1 1-15,2-1-3 0,1 0 0 16,0-2-8-16,0 1 5 0,0 1-2 0,-1-1 3 15,1-1-3-15,0 2 5 0,0-1 5 0,0-2 2 16,4 3-12-16,-2-1 8 0,-2 0 2 16,3-3-8-16,1 4-48 0,-4-4-8 15,6 3-2-15,-2-4-3 0,-1 5 2 0,0-6 19 0,1 6-11 16,-1-3 21-16,0 2 10 0,4-5-23 16,-4 5 28-16,1-5-15 0,-1 1 25 15,3 2-5-15,-2-3-5 0,2 2 8 0,-3-2-28 16,4 2 38-16,-1-2-13 0,1 1 8 0,-3-2-8 15,2 0-2-15,4 0 9 0,-4 0-14 0,2 1 22 16,1-1-2-16,2 0 3 0,-5 0-6 16,4 3-4-16,1-3 12 0,-2 0-8 0,2 0 1 15,-2 0 2-15,2-3 7 0,-1 3 11 0,0 0 8 16,0 0-18-16,3-1-24 0,1 1 27 0,-4 0-14 16,4-3 3-16,-3 0 0 15,4 2-3-15,-4-2-7 0,3 2 3 0,-1-3 14 0,0 1-7 16,1 2 5-16,-1-4-7 0,-2 4 7 15,2-2 8-15,0-1-8 0,1 1 0 0,-1 1-8 16,1-3-9-16,-3 3 14 0,2-3-10 16,3 4 6-16,-2-6 12 0,-1 4-28 0,4-4 28 15,1 3-20-15,-1-2 5 0,0 0 5 0,-1-1 0 16,-2 4 8-16,0-4-16 0,-1 1 13 16,4 2-23-16,-4-1 29 0,0 2-6 0,4-4-8 15,-6 4-2-15,2-4-10 0,-2 2 33 0,2 1-26 16,-3-2 18-16,0 3-2 0,0-2-8 0,0 2 15 15,0-3-33-15,-3 4 11 0,0-4 14 16,0 0-2-16,-1 2 11 0,1-1-27 16,-1 2 1-16,-3-3 18 0,4 3 7 0,-3-2-22 15,0 1 12-15,2-2-8 0,-4 2-10 0,3 0 26 16,-2-4-13-16,-1 1-2 0,2 4 22 16,-4-4-23-16,3 1 1 0,-3 1-3 0,3-2 5 15,-3 0 7-15,0 1-1 0,3 1-6 0,-6-2 5 16,2 0 5-16,-2 4 0 0,-1-4 11 0,3-1-11 15,-2 1 10-15,0-1-7 0,-1 1-5 16,1 3 7-16,-4-2 1 0,3-4-4 0,0 3 17 16,-3-1-24-16,0 2 25 0,0-3-32 0,0 2 38 15,0-2-13-15,0-2-3 0,-3 3 29 16,3-3-34-16,-3-2-15 0,-1 4-8 0,-3-1 26 16,4 0-2-16,-4-4-3 0,0 6-1 15,1-4-17-15,-5-1 0 0,1 3 5 0,0 1 10 16,-1 0 3-16,-5 0-15 0,1-1 25 15,-5 4-34-15,-1-2 24 0,-3 1-18 0,-3 1 20 16,4 5-9-16,-4-1-12 0,2 1 17 0,1-2-16 16,0 6-19-16,-3-2-29 0,3 1-45 0,0-1-22 15,-3 5-118-15,-1 1-527 0,1-2 66 16,2 4 100-16</inkml:trace>
  <inkml:trace contextRef="#ctx0" brushRef="#br0" timeOffset="21498.4">28641 8418 545 0,'0'0'179'0,"0"0"-87"0,1-15 10 15,-1 15-20-15,0 0 3 0,0 0-11 16,0 0-15-16,0 0-3 0,0 0-7 0,0 0-3 16,0 0 13-16,0 0-21 0,0 0 67 0,0 0 0 15,0 0 3-15,0 0-19 0,0 0-20 0,0 0 21 16,0 0-26-16,-4-7-3 0,4 7 11 16,0 0-13-16,0 0 13 0,0 0-16 0,-3-3-13 15,3 3 11-15,0 0-23 0,-3-6 15 16,3 6-20-16,-4-4-1 0,4 4 24 0,-7-2-6 0,7 2-7 15,-4-6-3-15,4 6-22 16,-6-6 12-16,3 5-11 0,3 1 4 0,-7-7-1 16,4 4-5-16,3 3 16 0,-8-7-23 0,5 6 22 15,2-5-12-15,-5 5 10 0,6 1-3 0,-10-8-9 16,7 5-11-16,-3-3 12 0,1 5-17 16,0-5 10-16,-3 5 13 0,1-5-5 0,0 2-20 15,0 2 4-15,2-4 0 0,-3 2-12 0,0 1 15 16,1 1-3-16,-2-4 14 0,2 4-32 15,2 0 21-15,-4-3-5 0,2 4 13 0,2-5-3 16,-3 5-8-16,0-2 6 0,1-1 5 0,1 1-8 16,-1 1 15-16,0-3-7 0,0 4-3 0,0 0 2 15,1-4-1-15,-1 4-1 16,-1-1-10-16,-1-2 5 0,2 2 2 0,1 0 3 16,-2 1-15-16,-2 0 7 0,5-4 1 0,5 5-8 15,-19-1 10-15,12 0 7 0,-3-5-4 0,2 6 7 16,-2-3-10-16,1-1 5 0,-2 3 16 15,1-1-3-15,5 1-6 0,-5-3-4 0,-2 2-16 16,2 1 19-16,3-5-4 0,-4 5 4 0,1-2-1 16,0-1-2-16,-1 1-1 15,1 2 14-15,0-5-16 0,-1 5 13 0,2-3-16 16,-1 1 3-16,-1 3 24 0,4-2-9 0,-6-3-5 16,8 4 3-16,-5-1-13 0,-2 1-10 0,5-3 18 15,-4 2-13-15,4 2 8 0,-3-1-3 16,0 1-10-16,0-4 15 0,0 2 0 0,-2 1-10 15,0 1 5-15,2 0-5 0,-1 0-7 0,1-2 2 16,-4 1 7-16,4-3 3 0,0 4-12 0,3 0 14 16,7 0-17-16,-21 0 15 0,14 0-7 15,-3-1 2-15,0 2-6 0,10-1 12 0,-14 0 4 16,4 0-18-16,3 0 16 0,7 0-1 0,-14 4-7 16,4-3-7-16,3-1 12 15,-3 2-8-15,2-2-7 0,-1 0 25 0,-1 1-22 0,10-1 2 16,-18 5 2-16,11-5-2 0,-2 1 5 0,-2-1-13 15,4 1 16-15,-3-1-6 0,2 2 1 16,-3 2 12-16,0-3 3 0,0-1-11 16,0 3-4-16,0-3-6 0,-1 4 13 0,1-3-7 15,1 1-6-15,-2-1 16 0,0 1-14 0,-2 2 1 16,4-3 8-16,-3-1-6 0,2 5 14 0,1-3-1 16,-3 0-5-16,2 3-10 0,1-2 2 15,0-3 8-15,-1 6-20 0,-2-5 20 0,2 0-13 16,1 5-4-16,0-3 9 0,-4 2 6 0,4-2-6 15,0-2 3-15,-4 5-5 0,4-5 2 16,0 5-4-16,-1-2 2 0,-2 1 5 0,2-3-11 16,1 5-12-16,0-4 23 0,2 2-7 0,-3-1 7 15,0 2-8-15,4-5 3 0,-4 5 0 0,4 0 0 16,-3-2 7-16,0 1-4 16,3-2-1-16,0 4-2 0,-1-4-5 0,-1 2 12 15,2 2-7-15,0-4-10 0,-2 4 17 0,4-4 6 16,-2 4-5-16,-2 1-14 0,5-5 1 0,-5 2 13 15,4 2-6-15,-2 1 1 0,-2-3 4 16,7 0-10-16,-6 2 11 0,3 3 2 0,-1-4-2 16,-1-2-14-16,1 4 6 0,2-1 5 0,-3 1-10 15,6-1 15-15,-5 0-2 0,3-3-8 16,-1 3-6-16,-2 3 11 0,3-3 3 16,-2 1-6-16,2-1 6 0,0 3 2 0,3-3-13 15,-4 1 11-15,4 2-8 0,-3-4 0 0,3 2 10 16,-3-3-8-16,3 4 11 0,0-2-16 15,-1 1 8-15,1-1-7 0,0 1-1 0,-1-1 8 16,2 3-8-16,0-2 8 0,-1-1 3 0,3 3-1 16,0-2 9-16,0 1-14 0,-2-1 13 0,2 0-5 15,0 2-10-15,2 1 3 0,1-2-1 16,-2-3-7-16,2 1 0 0,-1 2 12 0,1-1-7 16,0-1 5-16,-2 1 0 0,3-1-13 0,-1 3 8 15,2-3-8-15,-2 1 16 0,1 0-3 16,-1-2 5-16,1 0-13 0,1 1 11 0,0 1-8 15,-3-2 7-15,2-2 1 0,4 1-3 0,-5 3 8 16,1-2-8-16,1-2 10 0,-3 2-18 16,3-1 16-16,2 1-13 0,-4-2 2 15,2 0 6-15,2 2-1 0,-2-3 1 0,0 3-6 16,0-3-4-16,-1 3 12 0,4-3-3 0,-3 2 3 16,0-1-5-16,2 2-10 0,0-5 3 0,1 5 9 15,-2-3-4-15,1 2-1 0,1-2 8 16,-1 2-2-16,0-3-11 0,1 4 13 0,-1-5-5 15,0 0-2-15,4 5 4 0,-4-5-2 0,0 2 5 16,6 1-7-16,-6-1 17 0,3-3-12 0,-3 1 4 16,3 2-2-16,1 0-15 15,-4-3 10-15,4 1-15 0,-1 1 28 0,1-2-8 0,-3 3-5 16,2-1 2-16,1-2-7 0,-1 0 5 16,1 2-15-16,-2-1 15 0,0-1 2 15,2 1-9-15,-1 2 4 0,-2-3 1 0,2 0-4 16,1 0-14-16,-1 1 25 0,-2-1 5 0,3 0-12 15,-1 0 9-15,1 0-1 0,0 0 1 0,-1-1-4 16,-2 1-3-16,2 0 2 0,1 0 1 16,-1 0-1-16,-2-3 9 0,3 3-11 0,-1 0 0 15,1-1 2-15,-4 0 3 0,4-1-5 16,-1 2-2-16,-3-1 12 0,5 0-13 0,-3-2 3 0,0 1 13 16,1 1-26-16,-3 0 19 15,4-4-6-15,-1 4 12 0,-2-1-9 0,4-2 7 16,-3 2-7-16,-1 0 4 0,2 0-9 0,1-3 2 15,-1 4-3-15,1-5 3 0,-2 5-2 16,0-5 2-16,2 4 2 0,-4-1 1 0,4-3-3 16,-1 2 0-16,-3 0 2 0,4 1 11 0,-2-2-18 15,0 1 8-15,0-2 4 0,-1 0-4 0,0 5-11 16,0-6 13-16,1 4 6 16,-2-4-14-16,0 6-5 0,-2-6 8 0,3 4-7 0,-1-4 2 15,0 0-8-15,1 6 3 0,-1-6 4 16,0 4 14-16,1-4-5 0,-1 2-6 0,0 2 6 15,3-4 2-15,-3 4-3 0,1-4 1 16,-1 2 7-16,2 2-20 0,0-4 12 0,-2 0-2 16,1 2 0-16,1-1-10 0,-1-1 8 0,-1 1 7 15,2 1 2-15,-1-2-4 0,1 4-13 0,-2-3 15 16,-3 0 0-16,3 2-5 0,1-2 10 16,-1 0-20-16,-3 5 10 0,4-6 3 0,-2 3-6 15,-2-2 0-15,0 4 14 0,2-4-4 0,-4 0 1 16,1 4-8-16,-2-2 10 0,5-2-12 15,-4 3 4-15,1-1 3 0,-2-2-7 0,3 2 7 16,-1-3 3-16,-1 5-13 0,1-4 2 16,0-1 6-16,1 3 4 0,-3-3-4 0,5 1 12 15,-7 3-5-15,4-3-12 0,-2 3 25 0,2-3-26 16,0-1 6-16,-1 4-6 0,0-3-2 16,-3 3 13-16,6-3-6 0,-6 1-2 0,4 2-2 15,-3-4-3-15,2 3-8 0,-2-3 15 0,2 1 1 16,-3 2-11-16,1-3 1 0,0 2 2 15,1 2 7-15,-1-4 3 0,3 1-2 0,-4 2-6 16,1-3 1-16,0 5-9 0,0-4 19 0,-2-1-3 16,2 3 16-16,0-2-16 0,3 1 5 15,-5 2-13-15,2-4 3 0,1 2-5 16,-1-1 8-16,-2 2 2 0,2 1-13 0,-3-4 11 0,0 7 7 16,3-10-12-16,1 8 7 0,-4-4-3 15,0 6-15-15,3-10 24 0,0 5-11 16,-3 5 0-16,3-9 2 0,-2 8 1 0,-1-6-6 15,0 7 6-15,3-10-1 0,1 8 9 0,-4-4-4 16,0 6 4-16,0-8-6 0,0 8 7 0,0-9-1 16,0 9-16-16,0-7 17 0,0 7 1 15,0-7-3-15,0 7-7 0,0-5 10 0,0 5-8 16,0-7-15-16,0 7 12 0,0-6 1 0,0 6-19 16,0 0-1-16,-4-4-32 0,4 4-64 15,0 0-156-15,-3-3-253 0,3 3-271 0,0 0 63 16,0 0 106-16</inkml:trace>
  <inkml:trace contextRef="#ctx0" brushRef="#br0" timeOffset="30420.44">15193 7590 250 0,'0'0'98'0,"0"0"4"0,0 0 3 16,0 0-49-16,0 0 26 0,0 0-61 0,0 0 7 15,0 0-15-15,0 0 38 0,0 0 74 0,0 0-12 16,0 0 17-16,0 0-12 0,0 0-21 16,0 0-10-16,0 0 11 0,-10-14-4 0,10 14-58 15,0 0-5-15,0 0-8 0,0 0-13 0,-6-2-7 16,6 2 28-16,0 0-8 0,0 0 7 0,0 0 9 15,-4-7-1-15,4 7-46 0,0 0 47 16,0 0-3-16,-7-2-21 0,7 2-7 0,0 0 15 16,-4-5 2-16,4 5-2 0,-3-3-2 0,3 3 61 15,-7-4 12-15,7 4-9 0,-6-4 2 16,6 4-5-16,-4-6-8 0,-3 5-10 16,7 1-26-16,-10-7 11 0,6 5 5 0,1-2-6 15,-3 1-7-15,-2 2 8 0,2-5-23 0,2 4 9 16,-3-4 4-16,1 3-6 0,-2-2-15 15,2 2 23-15,-4-3-13 0,3 3-15 0,-1-3 20 16,-2 3-10-16,4-1-7 0,-4 0-1 0,-1-3 5 16,1 1-14-16,0 3 24 0,-1-2-2 15,1 2-20-15,0-3-3 0,-1 4 3 0,1-4-11 16,-4 3 9-16,4-1 1 0,0 1-9 0,-1 1-9 16,-1-4 14-16,1 4-3 0,0-3-72 0,1 2 6 15,-3 2 15-15,-1-3-3 0,4 1 5 16,-1 2 3-16,-2-2 3 0,3-1 32 15,-4 3-30-15,4-4-2 0,-4 4 2 0,4-1 31 16,-3-2-24-16,2 3 14 0,1-2-3 0,-3 3 13 16,-1-4 5-16,3 2 5 0,-3 1 0 15,1 0-16-15,-1 0-12 0,0 1 10 0,1-1 16 16,-1 1-16-16,1 0 2 0,-1-4 19 0,0 4-1 16,0 0-14-16,1 0 29 0,-1 0-19 0,0 0 17 15,1 0-12-15,-1 0-3 0,1 0 20 16,-2-1-43-16,-1 1 21 0,2 0 4 0,0 0-4 15,-3 1 7-15,4-1-15 0,-2 0 10 0,-1 4-16 16,2-4 14-16,0 1 7 16,0 0 2-16,1-1 1 0,0 1-16 0,-1 0 11 15,4 1-21-15,-4 2 16 0,4-4 7 0,0 1-10 16,-1 1-3-16,1-2 18 0,0 4-10 0,2-3-5 16,-2 1 20-16,0-1-15 0,-1 4 5 15,1-4 1-15,0 0-17 0,-3 2 14 0,3 1-26 16,0-1 15-16,-1-2 13 0,1 3-12 0,0-1-6 15,-1 2 13-15,1-4 13 0,0 6-11 0,-1-5-4 16,-2 0-3-16,3 3-3 0,-1-2 0 16,1 3 13-16,0-2-2 0,-1 0-1 0,1-1 9 15,0 2-14-15,-1 2 1 0,2-5 9 16,2 2-9-16,-4 1 7 0,4-2 5 0,-2 1-13 16,5-1-4-16,-4 3-3 0,-1-2 4 15,5 0 9-15,-2-1-8 0,-5 2 10 0,7-2-5 0,-2 2 3 16,-1-3-3-16,1 4-6 0,-2-2 6 15,1 1-2-15,1 3 10 0,-1-3-3 16,0 2-13-16,-3-2 21 0,3 4-18 0,0-1 7 16,-2-1 3-16,1 2-7 0,1-1 9 0,0-3-7 15,-2 6 26-15,-2-5-34 0,4 1 11 0,0 1 5 16,-3 0-8-16,3 1 5 0,0-2-13 16,1 1 26-16,-2 0-21 0,2-1 3 0,2 1 8 15,-2-3-5-15,2 0-1 0,1 1-2 16,-5-2-10-16,5 3 7 0,0-1 3 0,-1-2 0 15,4 1-12-15,-6 3 4 0,6-5-2 0,-4 4-1 16,1 0-1-16,3 0 4 0,-3 2 21 16,3-2-11-16,0-2-17 0,0 5 15 0,-3 0-3 15,3-1 6-15,0 1-11 0,0-2 8 0,3 2 3 16,-3 0 2-16,0 2-10 0,3-2 2 16,-3 0-2-16,3 4-2 0,-3-5 19 0,1 1-19 15,2 3 12-15,0-3-8 0,0 0 6 0,1 0 4 16,-4 0-9-16,3 1-16 0,0 0 18 15,2-4 0-15,-2 3 13 0,0-2-8 16,1 0 3-16,2 1-8 0,-3-1-3 0,1-1 6 0,-1-4-1 16,2 4-12-16,1 1-3 0,-3-5 8 15,1 2 0-15,2 2 5 0,-2-4-8 16,3 4 0-16,-3-1 6 0,2-4 2 0,-3 4-3 16,4-5 8-16,-3 6 6 0,3-4 12 0,0 0-21 15,-1 1 9-15,1-1-4 0,-1 2-4 0,2-2-13 16,-1 2 10-16,3-3-26 0,-4 4 16 15,5-4 2-15,-1 4 8 0,-3-3 15 0,4-2-15 16,-2 6-12-16,1-6 6 0,1 5 9 0,-1-5-3 16,3 4-5-16,-2-3 33 0,0 0-33 0,3-1 5 15,-1 4-5-15,0-3 7 0,1-1-14 16,-1 1 9-16,5 1 6 0,-5-2-6 16,2-1 8-16,1 0-20 0,-2 1 15 0,3-1 0 15,-3 2 7-15,2-2-9 0,-1 3-6 0,-2-3 18 16,4 0-15-16,-3 1 5 0,0-1 3 15,2 0 2-15,-1 0-2 0,1 1 9 0,-1-1-17 16,-2 0 3-16,4 0 7 0,0 0-3 0,0 0 21 16,-3 0-30-16,3 0 14 0,0 0-12 15,0 0 0-15,0 0 15 0,0 0-12 0,1-1-8 16,-2 1 5-16,2 0 5 0,-2 0 10 0,2-1-10 16,-2-2 7-16,-1 1-4 0,2 2-3 0,0-1-13 15,0 1 8-15,3-4 3 16,-5 2-9-16,1 1 4 0,-2 1 9 0,3-2-4 15,-3-3 4-15,2 4-10 0,-1-1 1 0,1-3 4 16,-1 2 8-16,1-1-5 0,2 1-5 0,-2-4 18 16,-1 3-8-16,1-2 16 0,1 1-21 15,-3 0-3-15,3-3 6 0,0 1 4 0,0 2-4 16,0-1 15-16,0-2-28 0,1 1 20 0,-1 0-15 16,3-3 10-16,0 3-13 0,-2-1 11 0,-1 1 12 15,3-3-15-15,-2 3 3 0,-2 3-11 16,2-4 5-16,-2 1-4 0,-1 0 9 0,1-1 14 15,1 1-9-15,-3 3-14 0,0-2 4 0,-1-2-7 16,1 5 12-16,-4-3-7 0,4 1-2 16,-4 2 14-16,0-4-4 0,1 3-11 15,-1-2 6-15,0 4 27 0,1-4-27 0,-1-1 2 16,-3 3-18-16,3-2 23 0,0 1 0 0,-3 2 0 16,0-5-8-16,4 4 14 0,-5-2-1 15,1-1 0-15,0 0-2 0,-1 3 0 0,2-3-1 16,-2 0-2-16,-2 0 18 0,2 3-18 0,-2-3 1 15,3 0 6-15,-4-3-12 0,1 3 26 0,-1-1-18 16,-3-2 7-16,3 2 6 0,-2-1-11 16,2-1 3-16,-3-3 4 0,0 3 7 0,0 1-12 15,0-5 14-15,0 3-24 0,0-3 1 0,-4 3 15 16,1-5-8-16,0 1 13 0,-1 0-25 16,1 2 7-16,-4-3 8 0,3 0-11 15,-2 1 11-15,-4 0-5 0,2 3-14 0,1-3 37 16,-3 0-3-16,-4 3-35 0,1-4-6 0,-4 2 13 15,0 2 2-15,-1-2-2 0,-1 4-5 0,-6 1 10 16,1 0-10-16,-3-2-2 0,-1 7-39 16,-6 0-52-16,0 4-122 0,-24 7-182 0,0 1-396 15,-1 2 112-15,-8 2 94 0</inkml:trace>
  <inkml:trace contextRef="#ctx0" brushRef="#br0" timeOffset="45358.93">28573 7543 447 0,'1'-7'149'0,"-1"7"-29"0,0 0-12 0,0 0 73 16,0-4-30-16,0 4-2 0,0-6-8 0,0 6-18 15,0 0-13-15,0 0-8 0,0 0 34 0,0-7-16 16,0 7-48-16,0 0 22 0,0 0 1 16,-4-4 5-16,4 4-18 0,-3-5-5 0,3 5-18 15,-4-6 4-15,4 6-11 0,-7-4-4 0,7 4 21 16,-4-6-25-16,-2 4-3 0,6 2 2 16,-7-6-17-16,4 3 2 0,-4-2-15 0,0 2 7 15,3-1-9-15,-2 0 7 0,2 2 10 0,-3-3-18 16,0 2 3-16,-2-3-6 0,2 1 4 0,-1 1 14 15,0-2-4-15,-1 3 2 0,-4-2-23 16,3 2 15-16,0-4-15 0,-1 4 8 16,-2-4-8-16,2 2 0 0,-1 2 8 0,-3-3-14 15,4 4 6-15,-2-4 16 0,0 3-11 0,2-2 5 16,-2 2-7-16,2-1 2 0,0 1-5 16,-1 1 2-16,0-3 9 0,2 4-9 0,0-1-2 15,-3-2 5-15,2 1-10 0,0 2 5 0,-2-3 0 16,3 1-8-16,-2 2 3 0,0-1 5 0,-1-2-2 15,-1 3-14-15,1-1 14 0,2 2 7 16,-3 0-13-16,0-1 1 0,1 1-4 0,-4-3 22 16,5 3-11-16,-3-1 5 0,1 1 2 0,0 0-1 15,0 0-17-15,-2 0 6 0,2 0 10 16,4 1-12-16,-4-1 7 0,3 0-18 16,0 0 8-16,1 3 7 0,-2-3 11 0,2 0-6 15,-1 1-12-15,1-1 15 0,-3 2-5 0,2-2-2 16,0 1 9-16,1 3-9 0,-3-3 9 15,2 0-22-15,-1 0 15 0,0 0 13 0,2 4-18 16,-4-4 0-16,4 0-3 0,-4 1-5 0,4 3 18 16,-3-3 0-16,-1-1-7 0,4 4-3 0,-4-4 15 15,4 1-5-15,-1 3 3 0,-2-4-11 16,3 0 11-16,0 1-18 0,-1 2 7 0,1-3 6 16,3 2-3-16,-4 2-3 0,5-4-2 15,-4 1-5-15,0 4-3 0,2-3 5 0,-2 1 21 16,3-1-3-16,-4 2-12 0,2-3-1 15,-1 2 0-15,3 1 6 0,-7-2-11 0,4 4 3 16,-1-1 0-16,1-2 8 0,-3 3-1 0,-1 0-4 16,1 0 2-16,0 1-3 0,1-1 1 0,-1-3 7 15,-4 6-3-15,5 1-2 0,-4-2 0 16,0 0 3-16,3-1 2 0,-2 2-3 0,-2 0-4 16,6-2-13-16,-6 5 9 0,4-4-1 0,2 0 7 15,-2 0 7-15,3 0-4 0,2 0 5 16,0 0-11-16,-2-1-5 0,2 0-2 0,0 1 13 15,2-1-8-15,-1 0 0 0,4 1 5 0,-1-1 7 16,-2 5-7-16,2-5-5 0,0 1-3 16,1 0 16-16,0 1-10 0,2-1 4 15,-2 3-4-15,0-2-4 0,3-1 4 0,-3 1-3 16,3 1 12-16,0-1 1 0,0 0-16 0,-1-1 8 16,1 1-7-16,-3-1 2 0,3 0 2 0,3 3 8 15,-3-3 8-15,0-1-13 0,-3 1-8 16,6 0 13-16,-2-1-5 0,-2 2 11 0,2-2-16 15,-1 1-3-15,0-1 8 0,3 1 8 0,-3 0-6 16,0 1-15-16,0 1 11 0,3-3-3 16,-3 1 5-16,0-2 2 0,3 2 8 0,-2-3-10 15,2 4 0-15,-3-1-7 0,3-3 7 16,0 4 7-16,2-1-4 0,-2 0-6 0,2-1 1 16,-3 1 7-16,4 0-2 0,-2-1-3 15,2 2-8-15,2-2 10 0,-2 1 9 0,-2-1-14 16,4 0-5-16,-3 2 14 0,3-2-9 0,1-1-5 15,-2 3 6-15,0-3 7 0,4 1-3 0,-2 1-4 16,1-1 10-16,1-1-8 0,-1-1 2 16,0 0-7-16,5 1 8 0,-2 0-11 0,1-1 8 15,-1-1 5-15,4 1-8 0,-3 1 3 0,0-6-2 16,-1 5-1-16,0-5 6 0,-1 2-3 0,4 1 5 16,-2-1-8-16,0-3 9 0,0 1 1 15,-1 1-9-15,1 1 4 0,0-2 1 0,-1-1 2 16,1 0 3-16,2 0-1 0,-1 0-2 0,-2 1-12 15,4-1-1-15,-3 0 3 0,0 0 15 16,2 0-23-16,-1-1 6 0,-2 1-9 16,4 0-4-16,-3 0 12 0,3-1 16 0,-3 1-6 15,6-3 9-15,-6 3-9 0,3-2-7 0,0 1-5 16,0 1-3-16,1-2 16 0,1-2-1 16,-1 3-4-16,-1 0 7 0,3-1 7 0,-2 0-17 15,-1-3 16-15,0 4-1 0,-1 0-18 0,2-4 6 16,-1 4 9-16,0-1-7 0,-3-2-2 0,0 2 7 15,2-1 5-15,-1-1-7 16,1 1-14-16,1 2 9 0,-3-5 17 0,0 4-7 16,3-3 0-16,0 1-8 0,0-2 7 0,0 4-2 15,1-4 6-15,-2 3 4 0,2-4-5 0,0 0-7 16,-2 0 4-16,3-1-17 0,2 3 3 16,-3-5 7-16,2 0-6 0,1 0 1 0,-1 3 8 15,-3-1 2-15,4-2-8 0,0 2 9 0,-1-2-1 16,0 2-10-16,-6 1 7 0,6-3 3 0,-6 2 3 15,5 1-6-15,-7-1-2 0,5 1 8 16,-1 3 5-16,-5-2-8 0,-1-1-13 0,1 4 16 16,-4-2 20-16,0 2-41 0,3-4-17 0,-3 5-27 15,0-4 32-15,1 3-21 0,-3-3 2 16,2-1 16-16,0 4 28 0,-3-3-23 16,2-3 0-16,-2 1 8 0,2 1-1 0,0-1-9 15,-4-1 12-15,4 1 5 0,-3 0-10 0,-2-1 8 16,2 1 15-16,0 0-10 0,0-2 0 15,-2 3-21-15,-1-1 29 0,3-2-3 0,-3 0 2 16,3 1 6-16,-3-4-5 0,4 3-6 0,-4 0 6 16,1-3 7-16,-1 3 0 0,0-5-7 0,0 3 4 15,3-3-12-15,-3 0-5 0,0 4 7 16,0-6 14-16,-3 2 4 0,3 0-18 0,-5-2 19 16,-1 0-26-16,-1 4 12 0,2-3-15 0,-8 0-30 15,-6 0-11-15,-2 4-240 0,-5 2-472 16,-13 7 11-16,-26-4 164 0</inkml:trace>
  <inkml:trace contextRef="#ctx0" brushRef="#br0" timeOffset="63226.4">24106 9963 360 0,'0'0'203'0,"0"0"-22"0,0 0-17 16,0 0-5-16,0 0-16 0,0 0-7 15,0 0 5-15,0 0-36 0,-15-5 30 0,15 5-17 16,0 0 7-16,0 0-30 0,0 0 13 16,0 0-11-16,0 0-120 0,0 0 46 0,0 0-10 15,-9-1-13-15,9 1 28 0,0 0-10 0,0 0-23 16,0 0 0-16,-4 6 2 0,1-1 6 0,0 3 2 16,-2 9 7-16,-1-2 6 0,-4 9-23 15,-8 18 8-15,2 2-6 0,-2 3 19 0,-2 3-14 16,-4 1-2-16,-3 9 0 0,-1 2 5 0,4-12 3 15,1-2-8-15,-2-1 3 0,1 1-1 0,0-3 3 16,0-3-15-16,1-3 15 0,2-2-20 16,1-5-16-16,6-7 21 0,0 0 5 15,4-8-26-15,3-2 3 0,-2-1-5 0,-2-3-26 16,7-1-57-16,1-3-78 0,-14-2-123 0,17-4-400 16,0-1 74-16</inkml:trace>
  <inkml:trace contextRef="#ctx0" brushRef="#br0" timeOffset="64070.14">25052 10901 409 0,'0'0'169'0,"0"0"-8"0,0 0-12 0,0 0 84 15,0 0-121-15,0 0 11 0,4-4-3 16,-4 4 8-16,0 0-15 0,0 0-5 0,0 0-21 16,0 0 0-16,0 0-8 0,0 0 0 0,0 0-12 15,0 0-11-15,0 0-7 0,-35 8-1 0,19-2 4 16,-5 5-4-16,-4 1-9 0,-6 5-3 0,-13 6-11 16,-4 0-7-16,-5 4 10 15,-9 4-15-15,-3-2 10 0,-4 5-3 0,1-4-22 0,3 3-3 16,0-5 0-16,0 4 0 0,12-9 15 15,0-4-5-15,6-1-10 0,2-1 12 0,12-3-7 16,4-3-2-16,6-3-1 0,2-2-35 16,8-2-49-16,-1 1 2 0,4-3-40 0,2 2-8 15,1-3-36-15,4-1 0 0,3 0-54 0,0 0-491 16,0 0 64-16</inkml:trace>
  <inkml:trace contextRef="#ctx0" brushRef="#br0" timeOffset="67984.09">24122 10332 470 0,'0'0'177'0,"0"9"-3"16,0-9-7-16,-3 9-19 0,3-2-20 15,0-1 5-15,0 5-23 0,0-2 8 0,0 5-13 0,0-3-23 16,3 7-8-16,0-1 5 0,1-1-2 16,3 6-13-16,0-2 10 0,0-2-12 15,4 4-8-15,-1-5-8 0,2 1 2 0,0 3-86 16,1-5 2-16,0 1-2 0,1-4 12 0,-1 0 23 16,-1-1-14-16,0-4 14 0,-2 2-15 0,2-3 10 15,-6 0 1-15,1 1 58 0,2-3-28 16,-7-2 54-16,4-1 12 0,-6-2 9 0,0 0-6 15,0 0-26-15,3-17-22 0,-9 9 7 0,-2-4-5 16,-8-4-10-16,2 0 2 0,-9-7 8 16,1 2-25-16,-12-8 7 0,0 3 8 0,-3 2-13 15,9 3-21-15,-2 2 11 0,4 2 21 16,-3 4-11-16,1 0-3 0,4 3-10 0,0 2 6 16,4 1 2-16,0 0-11 0,3 3-4 0,2-2 15 15,2 6-13-15,-1 5-10 0,7-3 23 16,-2 5-11-16,5-4 4 0,0 5-11 0,4-1-13 15,4 3 3-15,0-2 12 0,6 2-7 0,4 1 0 16,2 0-5-16,2-1 12 0,2 3-7 0,1-3 10 16,0 0-5-16,2 0 0 0,1-2-2 15,-3 4-6-15,3-5 5 0,-1 2-2 0,-2-1-2 16,0-4 4-16,-5 5-2 0,5-3-5 0,-3-4-3 16,-5 5 8-16,0-4-8 0,1 1 23 0,-1-1 0 15,-2-2 6-15,-4 5 7 0,3-5-3 16,-7-1 8-16,-3 0-5 0,0 0-10 15,0 0 10-15,7-8-7 0,-7 8-14 0,-10-10 21 0,3 3-13 16,-7-1 11-16,4-3-3 0,-6-3 2 16,-2 3-12-16,0-3 7 0,-1 4-2 15,1-1-15-15,1-2-3 0,-3 3 7 0,7 1 8 16,-2-1-12-16,2-1 12 0,-1 5-2 0,4 0-6 16,0 0-4-16,2-1-6 0,-1 4-2 0,2-4-24 15,4 6 11-15,3 1 6 16,-8-2-9-16,8 2 13 0,0 0 11 0,0 0-11 0,0 0 5 15,17 20-5-15,-10-13 3 0,4 3 0 0,2-2-8 16,2 6 5-16,-2-5 16 0,3 0-14 16,2 1-1-16,-1-2 7 0,-3-1 10 15,3 1-16-15,-4-5 1 0,2 4 13 0,-2-3 7 16,-3-1 10-16,1-3-4 0,-1 1-3 0,-1-2-6 16,-9 1-2-16,11-7 16 0,-7 3 2 0,-1-5-8 15,0-3-2-15,-6 4-3 0,3-5 8 16,-5-1-5-16,-4-2 0 0,-4-3 0 0,3 1 2 15,-2-1-10-15,-4 1 3 0,-1 1-1 0,5 1-1 16,-7 1-1-16,6 2-5 0,-2-1 2 0,2 4-4 16,2 1-3-16,-2-1 12 0,6 3 6 15,-2-1-10-15,1 2-6 0,4 2-10 0,-2 0-2 16,2 4 2-16,4 0-5 0,0 0 3 0,0 0 10 16,1 10-11-16,5-4 11 0,1 3 0 15,4 1-3-15,2 3-4 0,0-3 6 0,2 4 4 16,1-3-13-16,2-1 2 0,2 3 5 15,-3-4 8-15,1 1-8 0,-2-2 8 0,-2-1-12 16,0 3 14-16,3-4-10 0,-7-2 14 0,0 2-1 16,1 1 8-16,-2-5-1 0,-2 4 6 0,1-4 5 15,-1-2 13-15,-7 0-10 0,0 0-11 16,0 0-2-16,0 0 0 0,0 0-6 0,0 0-7 16,-12-13 3-16,3 7 7 0,-1 0-5 0,-1 2-5 15,-2 0 5-15,3-3-2 0,-4 4 5 0,4 1-8 16,-5-3 2-16,5 5-4 15,-3 2-3-15,2 2-6 0,-2-2 6 0,6 7 0 16,-3-2 0-16,3 1 2 0,0 2-2 0,4 3-10 16,0-1 10-16,3 3 5 0,3 2-16 0,3-1 9 15,1 0-11-15,0 1 31 0,7-1-24 16,4 0-1-16,-2 0 12 0,2-4-13 0,2 4 0 16,3-5 3-16,-1 2 10 0,0-4-13 0,0 1 13 15,2-2 13-15,0-1-29 0,3 3 21 0,-7-6 1 16,4 0-12-16,-6 2 17 0,2-4-6 15,-3 4-5-15,-2-3 8 0,-2-3 7 0,0 4-15 16,-3-1 33-16,0-2-17 0,-3 3-4 16,0-3 4-16,-1 0-1 0,-6-1-2 0,0 0-16 0,1 4 8 15,-1-4-10-15,0 0-5 0,-10 13 13 16,0-6-9-16,-1 3 4 0,-2 0-1 16,2 0 3-16,-6 5-15 0,1 2 20 0,1-1 0 15,2 1-15-15,-1 6 0 0,1-4 7 0,2-1 3 16,4 2-7-16,0-4-1 0,1 1 3 0,2-1-13 15,1-3 5-15,3 1 10 0,3-3-4 16,-2 1-9-16,5-3 4 0,-2-1 4 0,2-4-7 16,1 3 22-16,4-4-2 0,-1-3-5 0,-1 0 0 15,5-3 5-15,-3 0 3 0,3-5 2 16,2 0 1-16,-2-5-4 0,0 2-4 0,0-3 7 16,-4 3 18-16,3-3-23 0,-5 2 8 15,-1-1 3-15,2 1 14 0,-5-1-25 0,-1 5 13 16,-3-2-2-16,0 3-1 0,-3-1-23 0,1 5 3 15,-6-3 8-15,1 6-13 0,-7 0 12 16,1 5-7-16,-1-1 2 0,-3 3-4 0,1 1 2 16,-5 3 7-16,3 3-2 0,1 2-5 0,3-1-5 15,-3 1 7-15,4 1-2 0,2-3-5 0,-3 1-3 16,8 2 5-16,-1-4-12 0,1-1-3 16,1-4-3-16,-1 2 16 0,5-2-21 15,1-1 8-15,0 0-2 0,1 0 17 0,2-4 5 0,-3-3-2 16,8 0 21-16,-8 0-19 0,13-4 8 0,-7-2-5 15,1-1 13-15,1-1 8 16,1-2-24-16,-5 3 16 0,4-1-8 0,-6-2 3 16,5 3 4-16,-3-1-4 0,-1-1 7 0,-3 5-4 15,3-2-1-15,-3 0-13 0,0 2 8 0,-3-3 3 16,3 7-10-16,-3-7-1 0,3 7-2 16,-1-6-3-16,1 6 1 0,0 0 4 0,0 0-7 15,-17 13 10-15,14-9-10 0,-1 3-1 0,1 1 4 16,-3-1 12-16,5 3 0 0,-2-2-10 0,-1-1 0 15,1 3-8-15,3-2 5 0,-1-1-2 16,-2 1-3-16,3-2 3 0,0-2 10 16,0 2 8-16,3-2-21 0,-2 3 18 0,-1-7-13 15,7 5-2-15,-3-2 2 0,-4-3 1 0,9 0 17 16,-9 0-8-16,12 0-2 0,-12 0 0 0,9-1 8 16,-9 1-13-16,10-3 5 0,-10 3 8 15,7-4-1-15,-7 4-9 0,3-2 4 0,-3 2 6 16,4-5 2-16,-4 5-7 0,4-3-1 0,-4 3 14 15,0 0-9-15,0 0-2 0,0 0-5 0,3-7 8 16,-3 7 2-16,3-1-12 0,-3 1 4 16,3-7 4-16,-2 4-1 0,2-4-5 0,0-1 0 15,4-2 2-15,-4-4 1 0,5 4-1 0,-2-5 6 16,1 0-5-16,-1-2-11 0,-2 4 13 0,4-9 3 16,-2 6 12-16,1-5-22 15,-4 0 9-15,1 4 1 0,3 1-5 0,-4-3-6 16,0 1 3-16,-2 1 5 0,2 2 13 0,-3-1 0 15,0 2-18-15,0 3 8 0,0 2 4 0,0 0-9 16,-3 1 7-16,3 1 6 0,0 0-22 16,-1 0 9-16,-2 4-11 0,3 3-4 0,0 0-1 15,0 0 8-15,0 0-3 0,0 0 5 0,0 0-25 16,-14 10 15-16,14-4-5 0,0-6-2 0,0 6 12 16,0-6-7-16,3 4 7 0,-2 2-7 15,-1-6 5-15,3 3 5 0,-3-3-6 16,4 4-1-16,-4-4 17 0,5 4 5 0,-5-4 0 15,0 0-2-15,0 0 7 0,0 0 6 0,0 0-19 0,0 0 14 16,0 0-19-16,0 0 18 16,1-17-12-16,-1 17 5 0,-6-9 4 0,2 0-4 15,-3 1-13-15,4 0 18 0,-1-2-11 0,-2 0-2 16,-1-2-2-16,-2 0 2 0,1-1 10 0,-2 2-2 16,2-2-19-16,-2 2-1 0,2 2 17 15,-5-4-3-15,3 3-7 0,0 2 5 0,-2-1-7 16,1 1 7-16,1 1-3 0,2 3-5 0,1-3 16 15,1 4-13-15,-1-1-11 0,4-3-14 0,-5 6-14 16,5-2 11-16,3 3 2 0,-7-7 6 16,7 7-9-16,0 0 6 0,0 0 8 0,0 0 2 15,0 0-5-15,0 0 5 0,0 0 3 16,0 0-9-16,0 0 7 0,0 0 1 0,0 0 14 16,0 0-16-16,24 3 18 0,-24-3 5 0,0 0 13 15,0 0 12-15,4 5 9 0,-4-5-11 16,0 0-10-16,0 0 2 0,0 0-4 0,0 0-1 15,0 0 1-15,-24-7-11 0,14 7 5 0,-1-1 5 16,-6 1-7-16,0 0 10 0,-3 1 0 0,-1-1 10 16,0 2-20-16,-2-2 2 0,2 0 0 15,-3 0 5-15,4 2-4 0,-1-2-4 0,4 2 4 16,0-2-9-16,3 0 8 0,0 1-15 0,2-2 5 16,1 1-23-16,4-2 3 0,0 0-3 15,7 2 12-15,-6-4-9 0,4-2 10 16,2 6-8-16,2-11 8 0,4 3 4 0,1 0-14 15,0-3 10-15,4-1 2 0,0 4-5 0,-3-4 0 16,2-1 13-16,1 2-10 0,-1-2 3 0,0 2-4 16,-2 0 22-16,2-2-4 0,-4 4 1 15,1 0-8-15,-3-1 0 0,2-2 2 0,-5 2 1 16,2 2 0-16,-3 0-6 0,0-2 8 0,0 3-13 16,-3-1 3-16,-1-2-15 0,-3 3 15 0,0 3-5 15,0 0 2-15,-2-1 0 0,-2 1-5 16,-2 2 8-16,3 1-8 0,-1-2 3 15,1 3-3-15,0 0 8 0,10 0-5 0,-18 0-13 16,11 3 8-16,-2-3 12 0,9 0-33 0,-11 1-5 16,11-1 5-16,-7 1-12 0,7-1 17 15,0 0 6-15,0 0-1 0,0 0 5 0,0 0 6 16,0 0-16-16,0 0 42 0,13-9-1 0,-13 9-8 16,5-6 14-16,1 1 7 0,-3 1 5 0,-3 4-10 15,4-3 18-15,-1-2-18 0,-3 5 7 16,4-1-20-16,-4 1 3 0,0 0 0 0,0 0-21 15,0 0 18-15,0 0 5 0,0 0-12 0,0 0-1 16,3 9 11-16,-3-9-13 0,-3 13 5 16,2-9-5-16,-2 4 10 0,3 1-8 0,-3-1 8 15,0 2-5-15,3-3 3 0,0 6-8 16,0-6 12-16,0 2-19 0,3 0 14 0,0 0-7 16,-3-2-3-16,4-1 1 0,-1 2 9 0,3-1 1 15,-1 1-3-15,1-3-5 0,-2-2 17 0,2 3-4 16,-2-3-5-16,2-2-3 0,-1 4 10 15,1-3 8-15,-6-2 0 0,7 6 0 0,-4-5-8 16,-3-1 13-16,6 3-20 0,-6-3 2 0,0 0-21 16,1 5 3-16,-1-5-7 0,0 0 2 0,0 0-8 15,-7 10 6-15,4-8 0 0,-1 3 2 16,1 2 2-16,0-4 3 0,0 4-10 0,-2-4 11 16,5 3 1-16,0 1-9 0,0-1 7 0,4-2-5 15,-3 3 8-15,5-2-13 0,-2 0 8 16,5-1 2-16,-2 0 0 0,4 1-5 15,2-3 15-15,-2 3-2 0,2-3 0 0,0-1-10 16,2 1-3-16,-2-2 23 0,1 0-18 0,-1 1 16 16,0 2 5-16,-5-3-3 0,2 2 7 0,-3-1 6 15,-7-1 26-15,17 1 7 0,-13-1-15 16,-4 0-8-16,6 5-10 0,-6-5 5 0,0 7-15 16,0-7-3-16,-7 11-5 0,1-4 10 0,0-2-7 15,-2 2 9-15,1 1-19 0,0 0 25 16,-2 1 0-16,1-1-18 0,2 0-6 15,-1 1-14-15,0-1 17 0,4 0-20 0,0 1 8 16,2-1 5-16,1-1-16 0,0 0 11 0,1 0-3 16,2-3-3-16,3 2 9 0,-2 0-14 0,3-1 11 15,6-4 4-15,-2 5 9 0,2-5-13 16,1 4 9-16,-1-3 6 0,1-1 8 0,-3 1-16 16,3 2 14-16,-1-1-12 0,0-3-1 0,-2 4 9 15,-1-1-12-15,0-2 18 0,1 4-6 0,-4-2-7 16,-1 4 13-16,0-1-3 0,-1-2 10 15,-2 4-10-15,-3 1 3 0,0 3-5 0,0-3-1 16,0-1 3-16,0 2-5 0,-3 1 0 0,-1-3 0 16,3 6 3-16,-2-3 2 0,0-1 5 0,0 1-5 15,3-1-5-15,0-1-10 0,0 1-3 16,0-3-5-16,3 3 8 0,0-3 5 0,1 0 10 16,0 1-23-16,3-1-7 0,-1-3 20 15,-2 3 5-15,5 0 0 0,-4-4 0 0,3 3 7 16,-6-4-9-16,4 4 7 0,-2-4-13 0,2 4 18 15,-1-3-10-15,-2 1 11 0,3-1-4 16,-6-3 1-16,4 6-3 0,-4-1-5 0,0 2 3 16,0 0 12-16,-4 1-12 0,1 2 9 0,-3-2-4 15,-5 5-5-15,4-1-6 0,-3-2 16 0,2 5-11 16,-5 0-4-16,3-5 7 0,-1 7 3 16,1-4-3-16,1-1-3 0,-2 3-12 0,7-4 2 15,-2 2-22-15,5-2 14 0,0-3-2 16,2 0 16-16,0 1-21 0,2-1 2 0,3-1 11 15,-2 1 8-15,4-5-16 0,-2 4 15 16,1-2-12-16,2-3 17 0,-4 5-7 0,2-4-10 16,-4 1 35-16,3-1 21 0,-2-2 16 0,-4-1-19 15,6 7 16-15,-5-6 5 0,-1-1-13 0,4 7 5 16,-4-7-5-16,3 3-21 0,-3-3 16 16,0 7 3-16,-3 0-13 0,-2 3-31 0,-1-2 2 15,-1 5-35-15,-6-1-87 0,-25 13-208 0,18 0-496 16,-8 7 76-16,-6-4 106 0</inkml:trace>
  <inkml:trace contextRef="#ctx0" brushRef="#br0" timeOffset="141293.62">4377 8374 309 0,'0'0'154'16,"-3"-6"-67"-16,3 6-15 0,-4-3-14 0,4 3 17 15,-3-5-27-15,3 5 1 0,0 0-6 0,0 0 1 16,0 0-26-16,0 0-3 16,0 0 13-16,0 0-5 0,0 0-2 0,0 0 2 15,7 18 10-15,-4-10-5 0,0 2-7 0,4 0-3 16,-2 0 10-16,4 0 10 0,-2 1-22 0,3-2 17 16,0 2-2-16,4-2 4 0,0-6 14 15,3 2 13-15,7-8-14 0,6-8 85 0,19-17-15 16,16-21 2-16,24-33-84 0,16-18 56 0,12-16-12 15,53-58-6-15,8-9-13 0,13-9-58 16,18-11-67-16,3-2-120 0,17-2-566 0,14-5 58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0T08:24:19.8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5106 2202 396 0,'0'0'110'0,"0"0"72"0,0 0-23 16,0 0-13-16,0 0 2 0,0 0-25 15,-12-1 25-15,12 1-7 0,0 0-82 0,0 0 15 16,0 0-17-16,0 0-9 0,0 0 6 0,0 0-18 16,0 0 2-16,0 0-4 0,0 0-17 15,0 0 6-15,1 7 11 0,-1-7-9 0,4 8 1 16,-4-8-8-16,3 10-21 0,-3-3 19 16,0-2 2-16,3 2-6 0,-2-1-1 0,2 1-16 15,-3-2 2-15,3 3 3 0,0-2 10 16,-2 0 21-16,2 0-29 0,3 1 9 0,-1-1-4 15,1 0 19-15,1-1-11 0,-3 3 29 0,5-3-6 16,5-3 19-16,-3-1-16 0,6-2 25 0,10-6-20 16,7-3 21-16,13-10-14 0,6-4 1 15,11-10-8-15,4-3-5 0,-3-1-10 0,4-4-5 16,-1 1-3-16,4-1 12 0,0 0-12 0,-4 3-12 16,-2 0 14-16,-5 2-7 0,-10 9 13 15,-3 1-29-15,0 2 9 0,-7 5 2 16,-10 2-13-16,-4 6-39 0,-3 4-22 0,-4-2 15 15,-2 3-47-15,-2 3 1 0,-2 1-33 0,-4 2-52 16,1 1-10-16,-4 3-547 0,-1 1 40 16,-2 2 85-16</inkml:trace>
  <inkml:trace contextRef="#ctx0" brushRef="#br0" timeOffset="1548.29">5082 1488 563 0,'-7'-5'102'0,"7"5"105"15,0 0-30-15,0 0 25 0,0 0-53 0,0 0-14 16,0 0-12-16,0 0-5 0,0 0-21 0,0 0-7 15,0 0-13-15,0 0 2 0,0 0-33 0,0 0 15 16,0 0-9-16,-7 9-1 0,7-9-20 16,0 10 15-16,0-2-16 0,3-2 11 15,-3 3-15-15,0-1 7 0,0 1 13 0,0 0-25 16,1 1 2-16,2-2 2 0,-3-1-25 16,3 0 16-16,-3 1-1 0,3-1 0 0,-3 0 8 15,1-1 8-15,2-1 0 0,0 0-44 0,1-1 44 16,6-1 46-16,-3-1-26 0,3-2-13 0,7-4-2 15,0-1 5-15,7-5 5 0,7-5 0 16,14-5-18-16,2-3 0 0,5-2 11 0,-2-2-11 16,2-3-8-16,-4 3 19 0,3 0-26 15,0-1 12-15,-2 3 1 0,-2-1-24 0,1 2 14 16,-4 1-1-16,1 2 3 0,-11 3 0 0,-3 2 13 16,0 1-19-16,-4 1-6 0,0 1 9 15,-6 1-5-15,0 3-5 0,-2 2 16 0,-4-1-6 16,-2 1-10-16,1 2-2 0,-4 0 5 15,0 0-6-15,-2 1-2 0,1 2-10 0,-2-2 2 16,-3 3 11-16,3-3-29 0,-7 4-5 0,10-1 11 16,-10 1-11-16,0 0-28 0,10 0-7 15,-10 0-49-15,0 0-36 0,3 5-90 0,-3-5-125 16,0 5-417-16,0-5 56 0,4 3 87 0</inkml:trace>
  <inkml:trace contextRef="#ctx0" brushRef="#br0" timeOffset="7083.92">4995 2866 376 0,'0'0'156'0,"-3"-3"-8"0,3 3-9 15,0 0 14-15,0 0-35 0,-3-5-13 16,3 5 0-16,0 0-18 0,0 0 5 0,0 0-36 15,0 0 11-15,0 0-16 0,0 0-5 16,0 0-7-16,0 0 14 0,0 0-2 0,0 0-10 16,0 0 11-16,6 17-4 0,-2-13-9 0,-4 3-1 15,3-1-2-15,2 3-21 0,-2-2 8 0,1 2 0 16,-1 0 5-16,3 0-7 0,-2-2 15 16,2 2-13-16,-1-2 2 0,1 1 6 15,-3 1-33-15,4-3 48 0,-1 1-18 0,2 0 0 16,-1-1-120-16,-1-3 74 0,1 1 10 0,4 1 11 15,-1-5-6-15,3 1 26 0,1-2-28 16,3-1 18-16,4-3 2 0,6-1 8 0,4-5-15 16,16-3-8-16,-2-7 8 0,3 2 15 0,3-2-5 15,-6 1 10-15,2-3-33 0,2 3 33 16,-2-5-5-16,-2 0-10 0,2 1-1 16,-1 0 1-16,1-1-15 0,1-1 7 0,-4 3 3 0,1 0-6 15,-4 0 6-15,-7 6 2 0,-4 2-5 16,-2 0-7-16,-1 2 12 0,-3 3-8 15,-4-2 9-15,1 3-9 0,-8 2 14 0,2 0-4 16,-2 0-1-16,-2 3 4 0,-1 0-20 0,0-1 20 16,-3-1-25-16,0 4 35 0,-1-2-4 15,1 3 5-15,-7 1-3 0,7-6-13 0,0 5-26 16,-7 1 24-16,7-3-13 0,-7 3-5 0,0 0-18 16,0 0-29-16,0 0-40 0,0 0-41 15,0 0-69-15,7 7-80 0,-4-3-430 0,-3 0 31 16</inkml:trace>
  <inkml:trace contextRef="#ctx0" brushRef="#br0" timeOffset="8616.71">12195 3094 488 0,'0'0'197'0,"0"0"-33"0,-6-5 5 0,6 5-5 0,-4-1-26 16,4 1-17-16,0 0-6 0,0 0 0 16,-10-5-8-16,10 5-19 0,-4-2-22 15,4 2 11-15,0 0-23 0,0 0-1 0,0 0 1 16,-6-3-15-16,6 3-1 0,0 0 5 0,0 0-14 16,0 0-12-16,0 0-17 0,0 0 11 15,0 0-1-15,0 0 3 0,0 0 10 0,30 1-13 16,-20 1 16-16,8 0-11 0,3-2-5 0,2 2 0 15,1-2 6-15,10 1-1 0,-3 1 3 16,6-2 8-16,-2 0-19 0,6 0 11 0,3 0-2 16,-2 0-14-16,1 0 11 0,-2 0 2 0,4 0-99 15,-1 0 22-15,-2 0 16 16,2 0 8-16,1-2 2 0,-1 2 8 0,0 0 5 16,1 0-5-16,-1-1 25 0,1-1-2 0,-4 2 5 15,-1 0-5-15,-6 0 2 0,1 0 6 0,-4-4-11 16,0 3 19-16,-3 0-19 0,-2 0 10 15,-5 0-4-15,0 1 17 0,-2-4-12 0,-1 4 5 16,-5-1-8-16,2 1 5 0,-2-1-3 0,-2 1-7 16,-2 0 15-16,1 0 13 0,-10 0 0 15,15 0 13-15,-9-2-3 0,-6 2-2 0,10 0 13 16,-10 0-8-16,14 0 7 0,-14 0-20 0,7-1 8 16,-7 1 7-16,0 0-35 0,10 0 25 15,-10 0-2-15,0 0-6 0,11-2-10 0,-11 2 11 16,0 0-49-16,6-1-57 0,-6 1-17 0,0 0-42 15,0 0-73-15,4-2-497 0,-4 2 7 16,0 0 126-16</inkml:trace>
  <inkml:trace contextRef="#ctx0" brushRef="#br0" timeOffset="18658.89">5334 3204 430 0,'0'0'117'15,"0"0"-19"-15,-17-8-9 0,17 8 11 0,0 0-33 16,-10-2-6-16,10 2-10 0,0 0 26 16,-10-2-16-16,10 2-2 0,-4-4 13 0,4 4 2 15,-9-2 5-15,9 2-9 0,0 0-19 0,-8-2 0 16,8 2-64-16,-4-5-25 15,4 5 28-15,0 0 74 0,-6-3 12 0,6 3-19 0,0 0-11 16,-6-5-3-16,6 5-7 0,0 0 10 16,0 0 8-16,-1-7 2 0,1 7-5 15,0 0-15-15,0 0-5 0,3-6-5 0,-3 6-3 16,0 0-3-16,4-6 13 0,-4 6-28 0,0 0 24 16,7-6-11-16,-7 6 2 0,6-1 6 15,-6 1-21-15,5-3 25 0,-5 3-19 0,6-3 14 16,-6 3-7-16,7-1-2 0,-7 1 7 0,9-3-18 15,-9 3 20-15,11-2 1 0,-11 2-6 16,14 0-2-16,-7 0 0 0,-7 0-2 0,20 0-1 16,-10-2-23-16,1 2 29 0,2 0-11 0,-3 0-10 15,5 0 5-15,-2-2 16 16,1 2-27-16,0 0 6 0,3-1 11 0,-1 1-32 0,-1-1 49 16,1 0-15-16,-2 0-10 0,0 1 12 15,3 0-7-15,-3 0 2 0,3-4-10 16,-4 4 13-16,2 0-3 0,1 0-2 0,-2-1 5 15,0 1 4-15,3-1-1 0,-4 1 2 0,1-2-11 16,-1 2 4-16,1 0-9 0,0 0 19 0,-1-1 7 16,1 1-20-16,-3 0 4 0,2-2-1 15,1 2 4-15,-1 0-5 0,1 0 0 0,-1 0 16 16,-2-1-95-16,2 1-3 0,-2 0 16 16,3 0 10-16,-1-2 5 0,-2 1 25 15,2 1-14-15,-3-2-9 0,1 2 16 0,-11 0-20 16,16 0 20-16,-5 0 10 0,-1 0 16 0,-10 0-24 15,18 0-2-15,-12 0 26 0,4 0-11 16,-3 0-2-16,-7 0 10 0,17 2-13 0,-10-1-8 16,0 1 27-16,4-2-27 0,-5 1 13 0,4 1 8 15,-3 1-10-15,4-2 8 0,-5 0-16 16,4 3 10-16,2-4-5 0,-2 1 23 0,2 1 3 16,-1-1 0-16,0 1-21 0,1 0 11 0,3-2-3 15,-2 2-5-15,1-1 5 0,-1 1-10 16,-1-2 27-16,1 3-4 0,1-3-5 0,2 1-23 15,-5 1 12-15,6 0 11 0,-4-2-11 16,1 4 8-16,-3-3 5 0,3 0-20 0,2 0 18 16,-2 0-8-16,-1 1 8 0,2 0-1 15,-2 0-7-15,3-1 5 0,-1 1-7 0,1-2-8 16,-1 1 4-16,2 2-6 0,-1-1 12 0,5-2-3 16,-4 1 11-16,0 0-8 0,3-1 5 15,1 4-3-15,0-4 24 0,-4 1-18 0,3 0-8 16,1 0-5-16,-1-1 5 0,1 1 2 0,0-1 6 15,2 2-18-15,-2 1 2 0,0-3 11 16,3 0 14-16,-4 2-14 0,4-2 0 16,0 2-1-16,-4-2 8 0,4 1-25 0,-3 2 5 15,3-3 2-15,-1 0 16 0,-2 2-11 0,3-1 8 16,-3-1-7-16,-1 1-8 0,1-1 4 16,0 4 12-16,-1-4 6 0,3 1-17 0,-2-1 0 15,-7 1 8-15,6 0-11 0,-3 0 18 0,0-1-20 16,0 2 25-16,0 1-15 0,1-3 16 15,-4 0-11-15,3 1-8 0,-1-1 8 0,-1 1-7 16,1 1 2-16,-1-2-8 0,1 1 11 0,1-1-16 16,-4 3 21-16,2-3-3 15,1 2-8-15,-2-1-5 0,3-1-9 0,-3 1 14 16,3-1-23-16,-3 0 26 0,0 0-5 0,3 4 10 16,-1-4-7-16,-1 0-1 0,1 0 6 0,-2 0 15 15,0 1-5-15,-1-1-26 0,4 0 15 16,-3 0-4-16,0 1 7 0,-1-1 5 0,2 0 3 15,1 0-26-15,-2 0 3 0,-1 0 18 0,2 0-8 16,1 0 2-16,-2 0 1 0,3 0-1 16,-3-1-7-16,0 1 13 0,3 0-1 0,-1-1 4 15,-1 1-11-15,1 0 5 0,-2-4-3 0,3 4-2 16,-3 0 5-16,3-1 13 0,-3 0-15 16,2 1-16-16,-1-2 13 0,-2 2-13 0,1 0 6 15,-1 0 12-15,1-3 8 0,0 3-11 16,-1 0-10-16,1 0 11 0,0 0-11 15,0 0 6-15,2 0 9 0,-4 0-17 0,4 0 8 16,-2-1 12-16,0 2-18 0,6-2 11 0,-6 1 12 16,3 0-25-16,0 0 7 0,3 0 8 0,1 0 1 15,-1-2-12-15,4 2 12 0,-3-1-6 16,-1 0 18-16,4 1-24 0,-3-3 1 0,3 1 28 16,-1 1-23-16,-2 0-5 0,3 0 3 0,-4 1 2 15,4-1-13-15,0 1 3 0,-3-4 12 16,2 4-4-16,1-1-4 0,0 0 12 0,1-1 4 15,-1 2-8-15,-1-3 1 0,1 2-6 0,0-1 16 16,0 1-26-16,-1 0 19 0,2-4 17 16,-1 4-29-16,0-1 6 0,0 1-12 15,-1-3 14-15,1 2-7 0,-2-1-3 0,2 1 3 0,-1 1 3 16,1-2 12-16,-3 1 0 16,3 0-20-16,-1 0 10 0,-2 1 0 0,3 1-5 15,-4-2 2-15,4 1-4 0,-3 1-6 0,3-4 3 16,-4 4 20-16,4-1 0 0,-3 1 23 0,3-3-25 15,-4 2-16-15,4 1-10 0,0-2 18 16,0 1-10-16,-4 1-3 0,4-2 16 0,0 1-3 16,-4-1 10-16,4 2-2 0,-3-2-6 0,0 0 6 15,-1 2 0-15,1-1-18 0,0 1 12 16,-2-1-2-16,-1 1 8 0,-1 0-29 0,3 0 21 16,-2 0 5-16,-2 0-7 0,2 0-3 15,-4 0 5-15,3 0 7 0,-1 1 24 16,2-1-59-16,-2 0 28 0,2 0 10 0,-2 0-5 15,-1 0-2-15,1 0 30 0,2-1-51 0,-2 2-5 16,2-2 16-16,0 1 12 0,1 0 0 0,-1-1-5 16,3 0 0-16,-2 1-3 0,-1 0 1 15,2-4 2-15,-3 4-5 0,4 0 2 0,-1-1-2 16,-2 1 0-16,1-1 10 0,2 1-3 0,-3 0-4 16,-1-2 4-16,6 1 4 0,-5 1-9 15,-1 0-5-15,3 0 6 0,-3 0 12 0,1 0-5 16,3 0-13-16,-2 0-2 0,-1 0 18 15,-1 0-16-15,3 0 3 0,-2 0 2 16,1 0 27-16,-1 0-42 0,-1 1 23 0,0-1 0 16,0 0-3-16,0 0-7 0,1 2 18 0,-2-2-18 15,-2 1-5-15,0-1-1 0,3 1 14 0,-4-1 10 16,1 4-11-16,0-4 6 0,-1 0-13 16,2 1-3-16,1 0 6 0,1 0-1 0,-3 0 1 15,0-1 7-15,2 2 2 0,-1 0-1 0,1-2-6 16,2 0 2-16,3 0-2 0,-2 2 8 15,2-2-6-15,0 0 16 0,-1 1-10 0,4-1-13 16,-3 0-5-16,2 2 2 0,1-2-10 0,0 0 26 16,1 0-1-16,2 0-14 15,-4 0 14-15,5 1-7 0,2 1 3 0,-5-1 2 16,2-1-15-16,-3 2 7 0,1-1-4 0,1 0 19 16,-2-1-7-16,0 4-10 0,0-3 18 15,1 0-15-15,-2 1 2 0,1 0 2 0,0 0-7 16,0 0 8-16,-4 1 12 0,4-3-20 0,-3 3 7 15,3-2-12-15,-1 1-3 0,-2 0 8 0,3-2 5 16,-4 4 3-16,4-4-6 0,0 1-2 16,0 0-10-16,-3 0 4 0,3 2 14 0,0 0-6 15,-3-3 9-15,2 2 4 0,1 0-8 16,0-2-4-16,0 4 4 0,1-4-4 16,5 3-8-16,-7-2 15 0,5-1 13 0,2 4-13 15,-2-3-3-15,3-1-9 0,-4 1 14 0,4 0 4 16,-3 0-6-16,2 1-5 0,1-2-11 15,-4 0 24-15,1 3-13 0,-1-3-5 0,-4 0 8 16,2 0-3-16,2 0-8 0,-3 0-7 0,0 1 15 16,-1-1 5-16,2 0-8 0,-1 1 19 0,0-1-27 15,-1 2 14-15,1-2-3 0,0 0 5 16,0 0 8-16,-3 0-18 0,6 0 0 0,0 0 12 16,-2 0-22-16,8 0 7 0,-2 0 11 15,0 0-11-15,3 0 16 0,-3 0-8 16,0 0 10-16,0-2-5 0,2 2 3 0,-5 0-11 0,-1 0 3 15,1-1 8-15,-1 1-13 0,-3 1 0 16,-3-1 10-16,3 0-23 0,0 0 23 16,-3 0 13-16,2 0-28 0,-3 0-3 0,1 0 15 15,-1 0-7-15,-2 2 16 0,1-2-29 0,-4 1-31 16,1 2-53-16,-1-3-108 0,1 4-533 16,-2-4 60-16,-7 4 81 0</inkml:trace>
  <inkml:trace contextRef="#ctx0" brushRef="#br0" timeOffset="21639.23">29296 4137 401 0,'-5'-3'157'0,"2"-3"83"0,-1-1-30 16,-2-1-8-16,2 4-10 0,-3-5-28 0,2 2-18 15,-3 2 5-15,-2-4-33 0,2 5-6 0,1-4 6 16,-3-3-18-16,-2 5-21 0,-3-3 6 15,1-1-8-15,1 0-6 0,0 5-4 0,-2-7-39 16,2 4 26-16,-4 0-8 0,0-2-87 0,1-1 15 16,-6 3 1-16,5-5-14 0,-4 3 24 15,0-1-13-15,1-1 20 0,-1 2-12 0,-3-1 2 16,1 0 69-16,-7-2-5 0,2 1-3 16,1-1-4-16,-4 4-11 0,3-4 8 0,-3 1 10 15,-2-1-21-15,2 3 1 0,-3-1 12 16,0-1-2-16,-1-1-13 0,1 1-10 0,-14-1 10 15,6-1-2-15,-5-1-11 0,7 4 0 0,1 2-5 16,2 0 3-16,-15-6 10 0,12 6-8 16,-12 0-5-16,8 0-77 0,-4-5 11 0,7 6 12 15,3 1 1-15,-2 0 4 0,1 2-17 0,-1-3 15 16,-4 2 25-16,-11-1-15 0,-4 0 29 0,-2 2-1 16,3 0-18-16,-4 1 6 0,1 0 10 15,9 2 2-15,-10 1-7 0,9 0 7 0,7 1 0 16,1 0-10-16,-5 1 13 0,-11 0 13 15,9 1-16-15,-8 2 3 0,-3 0 8 0,4 3-8 16,-1 0-3-16,-1 0 13 0,2 2 5 16,-2 1-5-16,3 0-5 0,1 3 11 0,-3-1-14 15,5 1-2-15,0-1 5 0,-2 3-3 0,2 0 27 16,0 1-22-16,3 3 1 0,-4-2 7 16,2 5 5-16,-3-4-5 0,-1 6-10 0,-10 1 8 15,10-1-13-15,-10 3 0 0,13-3 15 0,-10 5-2 16,3 3 2-16,8-6-13 0,2 1 3 0,-7 5 6 15,9-3-17-15,-11 7 16 0,12-10 8 16,-9 11-10-16,9-10-6 0,-1 1-2 0,-11 7 5 16,13-6 5-16,0-3-18 0,-13 9 21 15,16-3-10-15,-3-1 17 0,-7 10-12 0,11-10 17 16,2 5-20-16,-1-2 5 0,2 0-7 16,2 2 9-16,-1 2 1 0,5-5 7 0,-5 4-7 15,6 1-11-15,-1-2 9 0,4 3 17 0,0-2-26 16,2 1 8-16,4 2-5 0,1-5 13 0,-3 2-21 15,6 1 13-15,1 4 3 0,2-4-5 16,2 1-1-16,2-4 1 0,1-3-6 0,5 0-7 16,-2 0 12-16,5 2 11 0,-3-1-2 0,4 0-1 15,-3 0-23-15,4 1 8 0,3-1 18 16,0 0-16-16,0 1-7 0,3 0 2 0,0 1-5 16,2 0 8-16,1 2 0 0,0-1-8 0,1-1 8 15,4 11 3-15,-1-10 17 0,5 7-12 16,-2-1-1-16,0-1 3 0,4-4 13 15,-4-9-20-15,2 14-1 0,5-3 11 0,-3-5-8 16,4 1-5-16,-1 5 17 0,-2-13-6 0,6 10-14 16,-1-1-2-16,1-3 15 0,5 0 0 0,-10-5 0 15,9 5-8-15,2-1 6 0,-3 0-8 16,3 2 7-16,1-5 1 0,-3 1 2 0,6 3 0 16,-3 0-2-16,0-1-1 0,4-4-2 0,-2 4 28 15,-1-1-15-15,2-3-13 0,0 2 3 16,-2-3-6-16,1 0-2 0,0 3 5 15,-2-3 3-15,0 1 4 0,3 2-14 0,-3-3 2 16,3 3 15-16,0-4-13 0,1 1-4 0,2 4-4 16,-2-6 11-16,5 1 8 0,-2 1-3 0,3-1 0 15,-3-1-2-15,4 0-3 0,1-1-8 16,-2 2 16-16,0-2-3 0,1 1 5 0,-2 0-12 16,1 0 9-16,0 0-7 0,-3-2 5 0,3 1-7 15,-3-5 7-15,2 5-8 0,-2-2 19 0,0-1-16 16,3 0 5-16,-7-4-3 0,10 2-12 15,-2-1 20-15,2 2 8 0,0-1-7 16,1-1-1-16,-1-3-23 0,4 2 16 0,-1 1-6 0,-1-3 16 16,1 2-3-16,-2-1-10 0,2 0-5 15,-8-5 5-15,-2-1 8 0,-3 3-8 0,14-1 12 16,0 3-22-16,3-1 3 0,0-3-11 16,2 2 28-16,-3-1-13 0,1-4 11 0,3 2 7 15,1 0-12-15,0 0 5 0,-1 0-31 0,1-5 10 16,0 2 15-16,-5 0-2 0,-11-2 18 15,2-2-36-15,4 0 16 0,-4 1 20 0,4-1-23 16,-2 1 25-16,-2-3-20 0,7 1 8 0,-4-2-6 16,1 0 6-16,0 0 2 0,16-3 16 15,-9 2-11-15,-5-2-33 0,14 0 16 0,-2-3-11 16,-8 3 41-16,7-5-25 0,-3 1 17 0,-8 2-15 16,-6 0-13-16,14-5 26 0,0-2-23 15,-3 1 13-15,-1 2 5 0,3-4 0 16,-5 2-13-16,4-3 5 0,-4 3 7 0,3-4-14 15,2 1 10-15,2 0-6 0,-1-2-4 0,-2 0 14 16,2-1-1-16,-4 2-9 0,4-3 24 0,-7 0-21 16,1 1-3-16,-3-2 6 0,-2 1-3 15,-9 5-15-15,10-9 10 0,-5 4 5 0,1-4 0 16,-7 5 11-16,5-4-9 0,1-1-9 0,-9 3 4 16,8-5 19-16,-3-1-14 0,5 3 9 0,-3-3 9 15,-1 1-32-15,1-2 20 0,0 1-8 16,-1 0 0-16,0-3 2 0,-2-1 1 15,-1 2-16-15,-7 2 11 0,1-3-16 0,-4 3 6 16,6-6 22-16,-10 5-7 0,1 1-11 0,-3 0 16 16,-1 0 5-16,7-10-5 0,-7 3 25 15,0 5-20-15,4-13-5 0,1 5-11 0,-4-4-12 16,-3 5 20-16,-2 7-7 0,8-13-1 0,-5 0 3 16,1 6-10-16,0-7 18 0,1 0-13 0,1 1-8 15,-6 5 11-15,3-6 5 0,-6 6-11 16,0 3 16-16,1-1-8 0,2-11-5 0,2 2 10 15,-6 3-15-15,1 4 8 0,-3 2 4 0,4-11-14 16,-3 3 12-16,-3 7 3 0,3 0 4 0,-6-4-12 16,7 3 3-16,-7-1-6 0,1-1 24 15,0 1-26-15,0-1 5 0,-3 2 2 16,-1-1-15-16,2-2 11 0,-1 1 7 0,-1-1-5 16,-1 1-15-16,-1-2-14 0,0 2 22 0,1-1-16 15,-7-12 13-15,2 8-1 0,4 7 1 16,-2 0 5-16,-3-3 13 0,3 3-16 0,-2 1 74 15,-2 0-9-15,2 0-14 0,-1 0 19 0,-1 2-11 16,2-1-8-16,0 1-4 0,-4 0-1 0,2 1-7 16,-1 0-3-16,-1-1-5 0,1 1 0 15,0 0-2-15,-1 1 2 0,-4-12 0 0,2 9-8 16,2 2-2-16,2 4-3 0,-3-3-2 0,0 2 17 16,1 2-4-16,0 1-29 0,-1-4 3 15,-1 3 18-15,2 1-3 0,-2 2-5 16,2-3 0-16,-2 0-15 0,0 1 0 0,1 0 10 15,-1 0 23-15,-1 0-23 0,-2 0 13 0,2 1-3 16,2-1-15-16,-4 0 2 0,0 0 14 0,1 0-9 16,-2 0-2-16,-3 0 0 0,5 4-5 15,-7-4-3-15,1 1 13 0,-10-7-10 0,3-1 3 16,-2 3 2-16,-1 1-3 0,4 6-2 0,-6-6 10 16,-6 6-10-16,2-3-8 0,-1 1 3 0,-7-1 18 15,4 3-16-15,-7 1 5 16,-3 4-4-16,-10-5-6 0,-21 3 8 0,-4-2-3 15,-6 8 16-15,-4-1-16 0,-9 3 3 0,-5 0-105 16,-7 7-13-16,-13 0-10 0,-9 7-28 0,-36-3-180 16,-3 5-549-16,-7 2 96 0,-15 6 90 15,-1-9 69-15</inkml:trace>
  <inkml:trace contextRef="#ctx0" brushRef="#br0" timeOffset="26133.58">28208 4296 419 0,'0'0'139'0,"0"0"-24"16,0 0 0-16,0 0 69 0,0 0 6 15,0 0-21-15,0 0-11 0,0 0-14 0,0 0 4 16,0 0-20-16,0 0-18 0,0 0-2 0,-7-5-11 15,7 5-23-15,-5-3 0 0,5 3-5 0,-9-2 11 16,9 2-21-16,0 0-6 0,-10-2 1 16,10 2 2-16,-7-5-7 0,0 4-5 0,7 1-6 15,-10-3 3-15,10 3-8 0,-13-4-12 0,5 3 2 16,1-2-8-16,1 2 3 0,-1-2 8 0,-4 1-6 16,4 0 1-16,-2-1-16 15,-1 0-3-15,2 0 16 0,-2-1-2 0,0 1 1 16,-1 2-1-16,3-5-11 0,-2 4-5 0,-2-4 5 15,2 3 3-15,0-2-1 0,2 1 16 16,-2-1-12-16,0 3-1 0,-1-4 8 0,1 3-5 16,0-4 2-16,-1 5-7 0,1-4-3 0,0 2 5 15,-1-1 0-15,2 0-17 0,-1 2 17 0,-4 1-8 16,4-3 9-16,0 3-22 0,-1-4 22 16,1 3-11-16,-3-2 0 0,2 2 7 0,1-1 4 15,0 2 1-15,-1 0 1 0,1-3-10 0,0 4 2 16,-1-2-3-16,3-1 11 0,-2 1-10 0,-2 2-11 15,2-3 21-15,0 1 2 16,2-1 6-16,-2 1-6 0,0 0-20 0,3-1 20 16,-3 3 3-16,0-2-8 0,-1 2 11 0,1-2 5 15,0-1-14-15,-1 4 19 0,1-5-16 16,-3 4 14-16,-1-2-6 0,2 3-5 0,-4-4-6 16,0 4 1-16,-2-1-5 0,2-2-1 0,-5 3-9 15,3-1 15-15,-2-2-11 0,-1 1-4 0,0 0 12 16,-1 2 3-16,1-3 12 0,0 1-17 15,-2 1 2-15,-1 1-5 0,1-2-5 0,-3 1 18 16,2 1-13-16,-2-4 6 0,4 4-6 0,-5 0 0 16,3 0-3-16,-3 0-2 0,4 0 24 15,0 0-17-15,-3 0 9 0,-1 0-24 16,3 4 8-16,0-4-8 0,-3 0 13 0,3 1 11 16,-7-1-19-16,7 0 3 0,-4 2 15 0,1-2-2 15,-1 1-13-15,2-1 0 0,-2 2 3 0,1 1 10 16,3-3-3-16,-7 1 3 0,4 0-18 15,2 1-6-15,2 1 9 0,-4-2-11 0,6-1 18 16,-3 3-5-16,1-2 15 0,2 3-20 0,0-1 10 16,-3 0-7-16,4 0-11 0,1-1 18 15,-3 3-7-15,2-3-3 0,-1 1 7 0,4 1-4 16,-4-1 7-16,1 3-10 0,0-2 5 16,2 0-11-16,-3 0 11 0,2 1 11 0,-2 3-22 15,0-5-4-15,1 2 25 0,-1 3-33 16,-3-2 21-16,0 1 9 0,4 0-9 0,-4 1 9 15,3-2-2-15,-2 2 13 0,2 0-23 0,-3-2 5 16,0 4 11-16,4-5-17 0,-1 3 1 0,0 1 5 16,1 3 13-16,0-3-15 0,-1-1 2 15,4 0 7-15,-1 1 1 0,-1 0-13 0,1 1 0 16,0 3-3-16,-1-4 5 0,-2 2-2 0,4-1 5 16,-3 3-2-16,2-4 2 0,1 2 0 15,0 2-3-15,-3-2 3 0,3-1 5 0,3 2-7 16,-3-2-6-16,-1 1 5 0,2 2 14 15,1-2-16-15,-4 3 10 0,7-6-8 0,-4 4-2 16,-1 2 2-16,6-1 3 0,-6-1 3 16,4 1 0-16,0 1-6 0,-1 1 8 0,3 0-2 15,-6-4-11-15,7 3 3 0,-4 2 10 0,1-3-2 16,1 3-3-16,-1-1 2 0,0 0 3 0,-4-2-7 16,7 2 22-16,-4-1-20 0,4-3 10 15,-1 3-17-15,-2-3-1 0,3 3-7 0,0-2 20 16,-1 2-8-16,1 2-10 0,0-4 16 0,-1 1-3 15,4 0 0-15,-3 1-15 0,0 0 15 0,3-1 10 16,0 2-13-16,0 0 3 16,1 1 5-16,-2-3-2 0,-1 1-11 0,5 3 3 15,-2-3 5-15,2 3-7 0,-3-4 14 0,3 3-9 16,-2-1-9-16,2 0 11 0,-2 1 0 16,3-3 6-16,-2 3 1 0,2-1-14 0,0-1 7 15,-1 3-6-15,1-4 9 0,0 3-8 0,1-1 5 16,-3 2 8-16,2-1-3 0,2 1-10 0,-3 0 5 15,1-1 5-15,0 1 2 0,3 0-22 16,-3-1 15-16,2 1 0 0,1-3 0 0,-3 3-5 16,3-4 5-16,0 1-3 0,3 3 1 15,-3-3 4-15,0 3 11 0,1-1-15 0,-1 0-9 0,0 0 22 16,3-1-14-16,-3 1-15 0,3 3 21 16,0-5-14-16,1 1 4 0,-3 2 12 15,2 0 18-15,0-1-15 0,0 1-8 0,1 1 0 16,-1-1 0-16,1 2-16 0,-1-3 9 0,4-1 9 15,-3 4-10-15,4-1 6 0,-6-1 12 16,7 0-15-16,-5 2 0 0,7-1 7 0,-4 2-4 16,2-1 2-16,-1-1-8 0,-1 2 13 0,3-1-5 15,-1 0-5-15,2-1 3 0,-1 3-4 16,0-3 6-16,1 2-7 0,-1 1 9 0,0-2 6 16,1-1-3-16,-1 2-7 0,4-2-9 0,-4 1 19 15,0-3-16-15,4 3 1 0,-1 2-6 0,-3-5 8 16,5 2 7-16,-2 0-4 0,1 0-1 15,-1 1 11-15,2-1-8 0,-2-2-10 0,1 2 17 16,-1-1-7-16,3 0-2 0,-4 0 9 16,4 0-9-16,0 0 7 0,-4 1-20 0,8-3 27 15,-6 2-12-15,3 1 16 0,1-3-11 16,2 3-3-16,-3-1-7 0,0-2 8 0,4 3 2 16,1-4-8-16,-4 2-2 0,0-4-2 0,3 2 9 15,-1 1 1-15,0-3 2 0,1 3 0 16,-1-3-2-16,1 1-3 0,0-3 2 0,-1 3-2 15,4-3 10-15,-3 2-12 0,1 1 10 0,-1-2-6 16,2 1-4-16,-5-2 12 0,6-1-5 16,-3 1-5-16,0 0 13 0,2 2-21 15,-2-3 5-15,3 0 3 0,-4-1 8 0,4 0-16 16,0 1 6-16,0-1 10 0,0 1-8 0,-3-1 2 16,3 0-2-16,0 0 10 0,0 1-5 0,-1-2-10 15,1 1 23-15,-3-3-15 0,3 6-6 16,-1-5 3-16,-2 1 5 0,3 1-7 0,0 0 7 15,-2 1 0-15,1-2-5 0,1 0 8 0,0 1 5 16,-4 1-13-16,7-2 5 0,-6 2-13 0,3-2 18 16,-1 1-25-16,1-2 12 15,-1 1 3-15,0 0 8 0,-1 0-5 0,0 1-11 0,0-4 5 16,-1 2 1-16,2 1 9 0,-1 1 9 16,-5-4-11-16,7 3-15 0,-3 0 17 15,6 0-12-15,-10-4 8 0,4 3-13 0,0 0 17 16,-1-3-2-16,4 4-7 0,0 0-1 0,0-3-7 15,-1 2 13-15,-2 1-11 0,0-3-2 0,-1 1 17 16,4 2 11-16,0-3-20 0,0 2-3 16,-1-2-8-16,-2 2 5 0,3-1 0 0,2-2 3 15,-3 4 13-15,0-4 0 0,4 2-8 0,-1 2 0 16,-4-5 12-16,3 0-6 0,-5 4-9 0,4-3 0 16,-3-2 1-16,1 3-11 0,0-1 21 15,0 1 5-15,-1-2-19 0,0 0 4 0,0 4 10 16,-1-5-8-16,4 1 7 0,-3 3-4 0,3-3-3 15,-4-1 7-15,1 5-1 0,3-6 6 16,0 2-1-16,-4 0-14 0,4 2 8 0,2-3-5 16,-3 1-2-16,0-1 12 0,4 3-5 15,1-4-18-15,4 3 16 0,-9-3 12 0,7 0-10 16,1 4 3-16,0-3-3 0,-4-1 3 16,4 0-3-16,-3 1 10 0,5-1-7 0,-2 0 2 15,0 0 5-15,0 0-4 0,0 0-9 0,1-1-7 16,-3 0-5-16,5 1 25 0,-3-4-15 0,0 4-10 15,0-1 5-15,3-1 13 0,-2 2-19 16,-3-1 14-16,2-2 2 0,0 2 8 16,-1-1-18-16,-2 1 5 0,3 0 0 0,2-5-3 15,-5 5 16-15,3 0 2 0,3-4-12 0,-3 2-3 0,6-2 5 16,-3 1-8-16,-3-1-2 16,0 3 23-16,0 0-28 0,1-5 5 0,-6 2 5 15,4 1 2-15,-2-3-12 0,0 1 10 0,-1-1 8 16,0 2-6-16,-2-2 9 0,-2-2-9 0,1 1 1 15,0 0-3-15,0-1-3 0,-4 0 11 16,4-4-18-16,0 5 2 0,-3-3 16 0,2 1 10 16,-2-1-11-16,0-1 9 0,2 2-4 0,4-5-14 15,-4 2 7-15,0-1-5 0,4-1 20 16,0-2-4-16,-3 3-19 0,0-3 16 0,0 2-8 16,0 1 3-16,1-5-8 0,-1 1 20 0,-1 1-12 15,1 0 15-15,-4 1-20 0,4-3 9 16,-3 1-7-16,3-2-2 0,-4 2 12 15,2-1-17-15,-6 2-16 0,1 0 13 0,0 1 0 16,-1-1 7-16,-1 0 1 0,3-5-19 0,-5 4 14 16,0 0-3-16,1 1-3 0,-4-5 11 0,0 4 7 15,1-1-18-15,-1-3 13 0,0 3-7 16,-2-2-1-16,1 1 11 0,-2-3-6 0,2 4 9 16,-1-4-47-16,-4 2 28 0,4-2-17 0,-3 1-39 15,-2 1-11-15,4-2-17 0,-3-1 36 0,2 0 2 16,-2-1 16-16,-1 5 4 0,0-5-4 15,-2 1 2-15,2-1 11 0,2 1 2 16,-4 4 17-16,0-3-1 0,-1-2-9 0,4 0-4 16,-4 0 10-16,3 0 5 0,-6 3-1 0,3-2 4 15,0-1 10-15,-4 3-14 0,4-1-6 16,-1-2 14-16,-2 0-15 0,-3 1 3 0,5 0-10 16,-2-1 17-16,-3 2 6 0,2 2-11 0,-3-4 0 15,3 1 31-15,-5 1-23 0,5 0 11 16,-2-2-14-16,-2 0 11 0,-2-2-18 0,4 2 20 15,-4-3-8-15,-1 2 21 0,1-4-7 0,3 7-6 16,-1 2 8-16,-3-8 0 0,-1 4 10 0,1 4-25 16,1-1 14-16,-1-3-14 15,0 5 2-15,-4-5 5 0,1 0-7 0,0 3 7 16,0-3 0-16,-2 4-2 0,2 0-18 0,0-2 10 16,1 3 5-16,-4-2-2 0,3 4-1 0,0-1-2 15,-3-4 10-15,0 3-20 0,-1-3 25 16,2 6 6-16,-1-5-16 0,0 2 0 0,2-3 0 15,-1 7 3-15,2-1-8 0,-1-4 20 0,-1 0-9 16,-1 2-4-16,3-1 6 0,-2 1-18 0,0 0 10 16,1-2-2-16,1 4-1 15,0-1-7-15,-3 0 13 0,4 0 0 0,-2 1-6 0,-1 1-12 16,-1-2 5-16,5 2 15 0,-4 0-10 0,0-1 0 16,-2 1 3-16,2 1 7 0,-2 1-15 0,3 1 5 15,-7-3 12-15,4 1-6 0,-5-2-9 16,2 6 0-16,-6-4-2 0,2 1-2 15,-2 2 4-15,1-4 18 0,-2 4-7 0,4 2-18 16,-4-2 10-16,-2-1-21 0,2 3 24 0,-2 0-8 16,2 1 15-16,-3-4-15 0,1 4 5 15,-2-1-3-15,-2 0-4 0,-3 2 9 0,0 0-15 16,-1-1 11-16,-13-3-11 0,6 3 21 0,-6 1-1 16,-2-2-24-16,-2 2 11 0,-5 1 1 0,2 2-5 15,-1 0-8-15,-5 3 21 0,4-4-11 16,-6 6-23-16,1-2-17 0,-3 4-1 0,2-1-10 15,-9 4-30-15,-14 4-47 0,-4-1-23 0,-5 4-115 16,-8 3-84-16,3-1-438 0,0-2 69 16,-2 4 44-16</inkml:trace>
  <inkml:trace contextRef="#ctx0" brushRef="#br0" timeOffset="27726.36">24760 4409 598 0,'0'0'198'0,"-2"-9"-91"0,2 9 13 0,0-5-15 15,0 5-7-15,0 0-11 0,0 0-5 0,-3-7 10 16,3 7-21-16,0 0 4 0,0 0-29 0,0 0 2 16,0 0-14-16,0 0-19 0,0 0 23 15,0 0-20-15,13 15-8 0,-9-8 14 0,3 0-7 16,0 4 1-16,3-3-2 0,0 6 2 15,1-4-3-15,-1 1 11 0,4 3-14 16,2 1-9-16,-1-4 23 0,-3 3-16 0,2-3 13 16,0 4-16-16,-1-5 11 0,1 4 0 0,-3-5 0 15,-1 0 8-15,3 1 28 0,-3-2-67 16,-3-1 13-16,4 1 10 0,-4 0 8 0,2-6-31 16,-1 5 39-16,-4-3-31 0,2 2-3 0,-2-3 31 15,-1 1-15-15,3-3 25 0,-2 5-20 0,-4-6-13 16,4 4-8-16,1 0-12 0,-5-4-62 15,0 0-146-15,5 3-491 0,-5-3 33 0</inkml:trace>
  <inkml:trace contextRef="#ctx0" brushRef="#br0" timeOffset="28369.08">25917 4011 253 0,'0'0'72'0,"0"0"20"0,-4-5 69 0,4 5-7 0,0 0-11 0,0 0 10 15,0-6-12-15,0 6-23 0,0-7 20 0,0 7-35 16,-3-5 35-16,3 5-15 0,0 0-23 0,0-7-6 15,0 7-84-15,0 0 19 16,0-6-17-16,0 6 4 0,0-8-1 0,0 8 8 16,0-8-13-16,0 8 44 0,0-9-82 0,0 5 41 15,0 4 7-15,0-10-7 0,0 8 61 0,0 2-22 16,0-9-27-16,0 4 14 0,0 5 1 16,0-7 12-16,0 7 4 0,3-4-12 0,-3 4-19 15,0-6-4-15,0 6 20 0,0 0 17 0,4-3-37 16,-4 3-13-16,0 0-14 0,0 0 19 15,0 0 3-15,0 0-14 0,7 11 1 0,-7-5 4 16,4 2 4-16,-4 1-14 0,3-1 8 0,0 3 11 16,-3-1-9-16,4 2 3 0,-1 1-7 0,-3-1 5 15,3 1 7-15,1 0-15 16,-1-1 3-16,-2 3-16 0,2 0 18 0,0-2-5 16,0-1 8-16,-2-1 15 0,2 2-13 0,0-2-8 15,0-1-4-15,-2 2-3 0,2-2 12 16,1-2-4-16,1 2-13 0,-3-3-3 0,1 1-20 15,2 0-26-15,-3 0-72 0,4 0-27 0,-3-4-52 16,2 1-558-16,2-3 79 0,-1 1 67 0</inkml:trace>
  <inkml:trace contextRef="#ctx0" brushRef="#br0" timeOffset="28916.94">27257 3702 435 0,'6'-2'194'0,"-6"2"3"0,4-7 0 15,-4 3-30-15,0 4-1 0,7-5-5 0,-7 5-94 16,4-5 2-16,-4 5-13 0,3-3-2 15,-3 3 10-15,0 0-13 0,4-5 8 0,-4 5 13 16,0 0 0-16,0 0-21 0,0 0 0 0,3-3-5 16,-3 3 3-16,0 0 2 0,0 0-18 15,0 0 8-15,0 0-3 0,0 0-9 16,0 18 12-16,-3-12-13 0,2 3 2 0,-2 1-7 16,-3 0 3-16,-2 4 12 0,1 1-17 0,-3-1 30 15,-4 6-18-15,4-3 6 0,-3 2-34 16,-1-1 28-16,1 0-10 0,1 1 8 0,0-2-16 15,2 0 6-15,-1-5-21 0,4 3 7 0,0-1 1 16,1-3-3-16,-2-1 8 0,2 0 0 0,5 1-5 16,-5-3-24-16,3 1-2 0,2-1-20 15,0-4-24-15,1 3-55 0,-2 0-29 0,2-7-126 16,4 7-498-16,2-7 74 0,1 1 97 0</inkml:trace>
  <inkml:trace contextRef="#ctx0" brushRef="#br0" timeOffset="29413.32">28347 3720 563 0,'0'0'271'0,"8"-3"-5"0,-8 3-28 0,9-4-13 0,-9 4-20 16,0 0 5-16,4 0-15 0,-4 0-19 15,0 0 1-15,0 0-21 0,7-4-20 0,-7 4-21 16,0 0-10-16,0 0-18 0,0 0 0 0,0 0-5 16,0 0-8-16,0 0-15 0,0 0 10 15,-10 17-20-15,3-9-13 0,-4 1 12 0,-2 2-9 16,-2 2-4-16,-4 1-4 0,-5 5-8 16,0-2-8-16,3 1 21 0,-4 0-28 0,-1 4 5 15,-1-5 20-15,2 2-20 0,-2 1 2 16,7-1-2-16,-4-2-3 0,3 1 1 0,4-3 1 15,0 1-7-15,1-4 3 0,1 2 0 0,2-3-31 16,2 2 2-16,4-4 8 0,-2 1-20 16,2-2-21-16,4 0-27 0,-1 0-14 0,3-4-92 15,1 3-95-15,1-6-127 0,3 3-426 16,-4-4 116-16,10 0 43 0</inkml:trace>
  <inkml:trace contextRef="#ctx0" brushRef="#br0" timeOffset="29958.84">29701 3942 376 0,'0'0'82'0,"0"0"18"0,0 0 2 16,0 0 0-16,0 0-15 0,0 0-12 15,0 0 19-15,0 0 11 0,0 0-5 0,0 0-3 16,0 0 82-16,0 9-25 0,0-9 5 0,-5 10-26 15,-3-4-100-15,4 2 11 0,-5-2-1 0,-2 5 6 16,1-2-16-16,-3 3-2 0,-5 1 10 16,0-1 0-16,-1 3 2 0,-2 2-10 0,-3-1-4 15,1-1 6-15,-2 1-14 0,1 1 5 0,-3-1 2 16,5 0-18-16,-1-3 3 16,-1 3-11-16,4-2-9 0,3-2 17 0,0 1-15 15,3-2-13-15,0-2-15 0,4 4-16 0,-1-5 0 0,4 1-48 16,1-1-57-16,1 0-27 0,-3-2-80 15,8-1-436-15,0 1 70 0</inkml:trace>
  <inkml:trace contextRef="#ctx0" brushRef="#br0" timeOffset="30526.37">30430 4696 596 0,'0'0'233'0,"0"0"-103"0,0 0 14 0,0 0-16 15,0 0-8-15,-10 5-12 0,10-5 9 0,0 0-25 16,-7 2 1-16,7-2-4 0,-11 6-22 16,11-6 9-16,-10 2-1 0,4 3-16 15,-2-3 2-15,-2 5-28 0,-3-3 26 0,-1 2-20 16,-3 1-6-16,-4 2 8 0,-3-1-3 0,0 1-7 15,-10 2-8-15,3 2-8 0,-3-2 3 0,3-1-5 16,2 2-5-16,-3-1-34 0,4 0-12 16,8 1-16-16,-1-4-23 0,0 1 0 0,5 0-86 15,2-1 19-15,0 0-96 0,4 1-428 0,0-2 53 16</inkml:trace>
  <inkml:trace contextRef="#ctx0" brushRef="#br0" timeOffset="31186.64">30070 5671 327 0,'14'8'149'0,"-11"-3"-27"0,1-3 63 0,3 0-16 15,3 3 20-15,-3 2-10 0,6 2-10 0,1-1-15 16,0 0-24-16,3 2-4 0,0 1-14 16,1 3-12-16,4 1-23 0,-4-2 5 0,6 6-10 15,-3-6-19-15,-1 3-1 0,-2 1 1 0,-2-3-7 16,2-2 0-16,-1 1-5 0,-2 2-5 15,-3-5-5-15,-1 1-8 0,-1-3 15 0,2 6 3 16,-2-7-5-16,-5 2-10 0,2-2-3 16,-1-1-3-16,2 1 16 0,0 0-15 15,-6 0 4-15,6 0 3 0,-6-3 1 0,1 2-60 16,4-2-2-16,-6 1-47 0,2-2-63 0,0 4-64 16,-3-7-121-16,3 7-420 0,-1-4 55 0,-2-3 81 15</inkml:trace>
  <inkml:trace contextRef="#ctx0" brushRef="#br0" timeOffset="31854.25">29893 6844 550 0,'3'6'215'0,"-3"-6"-33"0,0 0 66 0,0 0-36 16,0 0-27-16,0 0 1 0,0 0-32 0,0 0-11 16,4 3-17-16,-4 3-8 0,6 0-13 15,-2-2-13-15,2 5-3 0,-1-1-12 0,4 6-3 16,-2-3-17-16,0 4 1 0,3 1-1 0,0 1-19 15,0 2 3-15,-2 2-8 0,2-3 3 16,0 6-10-16,1 2-3 0,-1-3 2 0,0 3 1 16,-1-6-5-16,2 9-6 0,-2-8 8 0,-4 3-8 15,3-1-2-15,1-2 2 0,-5 0 1 16,2-4-3-16,-2-1-1 0,3 0 11 16,-4-7-12-16,-2 2 1 0,5 2-1 0,-3-4-1 15,-2 0 3-15,2-1-6 0,-3-1 6 0,3-4-26 16,-3-3-43-16,5 7-67 0,-5-7-69 15,0 0-171-15,1 0-438 0,-1 0 81 0,0 0 57 16</inkml:trace>
  <inkml:trace contextRef="#ctx0" brushRef="#br0" timeOffset="32378.03">28941 7275 604 0,'-5'11'199'0,"1"4"3"0,-3 1-4 16,1 3-30-16,-1 3-14 0,-7 5-8 15,4 3-28-15,0-1 17 0,-11 12-12 0,4-1-18 16,5-7-46-16,-8 5 33 0,4-6 0 0,2-4-20 16,4-1-8-16,-3-2 13 0,2-5-3 15,1 2-25-15,3-4 7 0,0-3-10 16,0 1-8-16,0-4-20 0,1 2 0 0,3-3 5 15,1 2-5-15,0-4-10 0,-1 1-16 0,-1-3-15 16,3 1-5-16,0-1 5 0,1-4-15 16,0 4-52-16,0-7-64 0,-5 3-130 0,5-3-484 15,0 0 80-15,0 0 56 0</inkml:trace>
  <inkml:trace contextRef="#ctx0" brushRef="#br0" timeOffset="32948.75">27784 7353 558 0,'0'0'220'0,"0"0"-82"16,0 0-2-16,0 0-14 0,-21 12-12 0,17-8-2 15,-3 5-13-15,-2-1 5 0,-5 5-11 0,2-1-7 16,-7 3 8-16,2 3-32 0,-4 4 1 15,-3-2-7-15,-10 11-6 0,5-4 0 0,-7 3-5 16,2-1-8-16,0 1 8 0,-3-2-8 0,3 4-7 16,0-7 10-16,2 1-16 0,5-2-30 15,3-7-3-15,3-1-36 0,2 1-15 0,4-4-30 16,2-1-11-16,-1-4-3 0,7 2-12 0,-1 3 33 16,-1-5-77-16,5 1 0 0,-2-7-23 15,3 6-450-15</inkml:trace>
  <inkml:trace contextRef="#ctx0" brushRef="#br0" timeOffset="33497.82">26601 7092 376 0,'0'0'258'0,"0"0"-4"0,3-2-14 0,-3 2-4 0,0 0-24 15,0 0-17-15,0 0-24 0,0 0-12 0,0 0-21 16,0 0-28-16,0 0 11 0,0 0-27 15,-20 9 14-15,10-5-16 0,-2 4-10 0,-7 6-16 16,-2 1 14-16,-3 2-11 0,-3 0-23 0,-11 5 3 16,0 0-8-16,-5 2 5 0,4 1-87 15,-5-2 5-15,4-2 10 0,-2 1-7 0,1 2 2 16,1-5 16-16,7-2-13 0,1-2 12 16,1 2 6-16,3-6 10 0,-2 4-5 0,2-1 0 15,7-4-18-15,-3 0-10 0,6-1-1 16,-1 0-7-16,5-2 3 0,-3 0 7 0,4 1-23 15,-1-4 1-15,7 2-14 0,-3-1-17 0,-1-2-55 16,5 3-35-16,-1-4 11 0,7-2-73 16,-10 2-424-16,6-2 20 0</inkml:trace>
  <inkml:trace contextRef="#ctx0" brushRef="#br0" timeOffset="34079.65">25506 6617 353 0,'0'0'169'0,"0"0"-121"0,0 0 42 0,0 0 17 16,0 0-25-16,0 0 0 0,0 0 74 0,7 0 39 16,-7 0-31-16,0 0 7 0,0 0-27 15,0 0-19-15,0 0-2 0,0 0 2 0,0 0-4 16,-16 8 12-16,9-1-105 0,-4-1 8 0,-5 4-3 16,-8 2 13-16,1 3-13 0,-9 0-5 15,-9 5 11-15,0 2-11 0,-4-1-15 16,-2 1 12-16,2-3 6 0,-7 4-10 0,5-5-1 15,-8 1-10-15,4 2 31 0,3-4-18 0,-4-2-20 16,5-3 7-16,6-2-10 0,10-3 13 16,6 0-3-16,-1 0-15 0,2-4 23 0,6 1-10 15,-1-1-8-15,5-2 5 0,4 3-23 0,0-4-15 16,2 0 2-16,8 0-5 0,0 0-31 16,0 0 1-16,-3-8-26 0,3 8-126 0,10-11 8 15,-6 7-545-15,3 2 67 0,2-3 89 16</inkml:trace>
  <inkml:trace contextRef="#ctx0" brushRef="#br0" timeOffset="34717.68">24929 5953 650 0,'4'-3'263'16,"-4"3"-9"-16,0 0-37 0,0 0 14 0,0 0-32 15,0 0-94-15,0 0 3 0,3-5-14 16,-3 5 60-16,0 0-36 0,0 0-21 0,0 0-7 16,0 0 4-16,0 0-12 0,0 0-7 0,-14-3 4 15,14 3-18-15,-16-1-17 0,4 2 2 16,-4-1 3-16,-5 3-1 0,-3 0-9 0,-3-1-11 16,-4 1-5-16,0 3-10 0,-3-5 10 0,-4 2-3 15,-2 1 13-15,-2 0-17 0,2 0-9 16,-1-1 1-16,3-2 2 0,3 4-7 0,4-5 5 15,-2 0-3-15,5 0-3 0,2 0-2 0,2 0 0 16,2-2-2-16,-1-1 7 0,3 2 5 16,2-2-2-16,2 1-6 0,1-1-38 15,2 0 21-15,-1-1-3 0,4 1-18 0,0 0 6 16,-1-1-37-16,4-1 18 0,-2 0-30 0,5 3 5 16,-5-4-11-16,1 3-4 0,4-1-24 15,-5-1-30-15,1 0 17 0,1 3-25 0,1-3-15 16,-4 3-49-16,2-4 51 0,-2 3-532 0,3-2 43 15</inkml:trace>
  <inkml:trace contextRef="#ctx0" brushRef="#br0" timeOffset="35472.24">23364 4288 575 0,'0'0'185'0,"0"0"7"16,0 0-46-16,0 0-13 0,0 0-5 0,-11 0-28 15,11 0-13-15,0 0 0 16,0 0 5-16,0 0-28 0,0 0-8 0,14 15-2 0,-7-7-16 16,3 2-10-16,7 5 16 0,0 8-19 15,7-3 9-15,7 12-6 0,0 7 10 0,3-1-10 16,0 2-10-16,1-1 5 0,-1 0-7 15,-3-2 9-15,3-1-4 0,-1 1-3 0,-2-6-3 16,0 0-7-16,-5-6 15 0,-5-3-8 0,0-2 13 16,0-4-20-16,-4 1 0 0,0-3-16 15,-3-2 31-15,0 0-20 0,-1-2 12 0,1-1-15 16,-4-1 26-16,0 2-29 0,1-4-12 16,-4 1 27-16,3-3-17 0,-4 1 28 0,2-2-48 15,-5 1-26-15,3-2-103 0,-6-2-41 16,7 0-20-16,-7 0-235 0,7 1-208 0,-7-1 67 15</inkml:trace>
  <inkml:trace contextRef="#ctx0" brushRef="#br0" timeOffset="35865.08">24126 4868 893 0,'0'0'243'0,"0"0"-8"0,0 0-22 0,0 0-19 16,0 0-22-16,0 0-26 0,0 0-16 0,0 0-9 16,0 0-16-16,0 0-13 0,0 0-15 15,0 0-11-15,0 0-10 0,7 16 6 0,-7-16-1 16,5 8-17-16,-3-3 10 0,1 1-13 0,0 0-8 15,1 1 0-15,-1-2 8 0,3 2-18 16,-1 0-5-16,1 1 3 0,-2-1 2 0,-1 0-3 16,3 2 3-16,-5-4 0 0,5 0-5 0,-2 3-15 15,-3-6 17-15,2 4-10 0,0-2 8 16,-3-4 8-16,3 7-70 0,-2-3 14 16,-1-4 12-16,-1 4 2 0,-5 2 6 0,3-3-5 15,-8 2-3-15,4-2 8 0,-6 1-13 0,-5 0-8 16,-2-2-15-16,-4 5-21 0,-3-2-35 15,1 2-147-15,-10-3 6 0,6 3-527 0,5-3 56 16,-2 0 81-16</inkml:trace>
  <inkml:trace contextRef="#ctx0" brushRef="#br0" timeOffset="36633.32">23093 3310 399 0,'0'0'251'0,"11"-10"-11"0,-11 10-12 0,3-5 5 0,-3 5-21 16,0 0-20-16,8-3 3 0,-8 3-24 0,0 0 16 16,0 0-36-16,0 0-15 0,0 0-18 15,0 0-18-15,0 0-13 0,-28 4-11 0,14 2-4 16,-3 1-16-16,-7 1 6 0,-3 0-6 0,-4 3-20 16,3-1 2-16,-2 4-12 15,-1-3-3-15,7 2 5 0,4-5-12 0,2 1-16 16,2 0 12-16,2-2-12 0,3 1-2 0,1 1-11 15,3-1 8-15,4 0 5 0,3 1 5 16,0-5-8-16,6 4 14 0,2-1-6 0,5 1-10 16,0-2 17-16,5 2-14 0,0-4-16 0,4 2 33 15,-4-2-10-15,3 2-5 0,-4-1 3 16,0 1-21-16,-4-1 21 0,2-2 9 0,-5 3-22 16,-1-1 20-16,-2-2 1 0,-3 4 14 0,-4 0 6 15,-7 4-16-15,-3 3 14 0,-4 3-22 16,-9 1-9-16,-10 8-29 0,1-4-25 0,-7-1-19 15,9 0-19-15,6-7-42 0,3-2-92 0,1-5-51 16,3 3-517-16,6-3 90 0,5-3 43 16</inkml:trace>
  <inkml:trace contextRef="#ctx0" brushRef="#br0" timeOffset="37244.33">23203 3536 668 0,'0'0'245'0,"0"0"-7"16,4-5-38-16,-4 5 61 0,0 0-31 15,3-5-15-15,-3 5-40 0,0 0-7 16,0 0-1-16,0-5-37 0,0 5-22 0,0 0-18 16,7-4-19-16,-4 1-7 0,3 2-13 0,1-3-20 15,1-1-13-15,2 1-31 0,0-3-2 16,1 2-13-16,-1 1 5 0,0-4-8 0,0 2 3 15,0-1 15-15,0 3 23 0,-2-4 3 0,-1 2 20 16,-1-1-10-16,1 3 39 0,-1-3 2 0,-1 1-8 16,-5 2-15-16,3 0 20 0,-3 0-9 15,0 4-11-15,0-8-8 0,0 8 13 0,-8-6-18 16,8 6 0-16,-13 0 11 0,13 0-16 0,-17 1-5 16,7 3 17-16,0-1-14 15,-1 3-8-15,1-2-6 0,3 1 4 0,-3 2 1 16,3 2 9-16,0-1-1 0,4 3-22 0,0 0 4 15,3 1-27-15,0 0-49 0,6 0-1 16,-3 1-12-16,8-1-46 0,-1-3-2 0,0-1-29 16,4 1-38-16,3-1-26 0,4-4-79 0,-2 0 84 15,-1-3-15-15,3 1 5 0,-4-1 31 0,3-2 20 16,-2-2 39-16,-1 0 56 0,0 2 12 16,-1-3 88-16,-4-2 25 0,1-1 21 15,0 0 28-15,-2 2 21 0,-1-3 33 0,-4 0 53 16,-2 1-50-16,3-1 42 0,-3 1-1 15,-1-1-27-15,0 4 24 0,-3-5-67 0,0 2 47 0,0 0-29 16,-3 2 5-16,3-1-23 0,-3 1-2 16,2-1-16-16,-2 2-10 0,-4 0-8 0,3 0-7 15,4 4-3-15,-9-2-23 0,9 2-5 16,-11 0 0-16,11 0-5 0,-14 4-5 0,8 2 2 16,2 1-10-16,-2 2-13 0,3 3-7 0,1-4-29 15,-1 6-20-15,3-3-15 0,3 3-24 16,-1 1-4-16,1-4-78 0,3-1 3 0,1 3-20 15,3-4 15-15,-2-1-66 0,5 0-543 0,-3-6 46 16,7 1 69-16</inkml:trace>
  <inkml:trace contextRef="#ctx0" brushRef="#br0" timeOffset="37458.68">23941 3069 954 0,'0'0'320'0,"-3"-6"-43"0,3 6-24 0,0 0-23 15,0 0-20-15,0 0-30 0,0 0-1 0,-7 18-39 16,7-8 6-16,-3 3-15 0,-1 4-18 0,1 1-21 16,0 6 2-16,1 1-14 0,-4 1-11 0,0 6-10 15,2 6-39-15,-6 9-50 0,7-7-83 16,-8 10-15-16,1-3-126 0,0-9-14 15,2-6-551-15,2-7 92 0,6-4 51 0</inkml:trace>
  <inkml:trace contextRef="#ctx0" brushRef="#br0" timeOffset="38329.93">23879 3464 1028 0,'-3'-4'287'0,"3"4"-28"15,0-8-29-15,0 8-7 0,0-7-29 0,0 7-17 16,3-7-29-16,-3 7-4 0,5-7-16 0,1 3-3 16,4 2-28-16,0-6-2 15,4 2 2-15,-1 4-17 0,2-6-16 0,1 3-3 16,-2 1-5-16,-3 0 6 0,3 0-29 0,-4-1 3 16,0 3 8-16,1 0-24 0,-5-2 6 15,1 3-1-15,-1 0-12 0,-6 1 7 0,10-2-12 16,-10 2 0-16,11-4 0 0,-11 4 7 0,0 0-7 15,7 4-1-15,-7-4 16 0,0 8-12 16,0-2-1-16,-3 1 5 0,-1 1-15 0,-2-1 10 16,1 3 1-16,-1 2-1 0,2-3-2 0,-2 0-3 15,4 1 5-15,-3 0 0 0,2-2 0 16,0-1-10-16,3 3 11 0,-2-3-17 16,4-2 9-16,1-1 7 0,0 2-5 0,4-3 16 15,2-3-19-15,2 0-4 0,0-2 20 0,2 0-8 16,4-5 3-16,-3 1-16 0,0-2 24 15,-1 1-19-15,1-3 11 0,-1 2 5 0,-3-3-10 16,-2 1 2-16,2-3-13 0,-3 2 21 0,-1 3-10 16,0-2 12-16,-4-1-35 15,-2 3 10-15,0-2 10 0,-1 3-15 0,-2 2 10 16,-4-3-8-16,3 2 3 0,-5-1 2 0,2 3 1 16,-4-1 2-16,1 1 20 0,3 0-25 15,-2 2 0-15,1 0 13 0,1-2 5 0,1 1-29 16,2 2 29-16,4 1-28 0,-10-6-26 0,10 6 5 15,-4-3-8-15,1-2 6 0,3 5 5 16,6-7-1-16,-2 0 1 0,6 1 10 0,-3-2-13 16,3 0 21-16,1-1 7 0,-1-3-2 0,0 0 0 15,1 0 2-15,-4 2 8 0,-1 0 18 16,1-3-21-16,0 2 14 0,-4 1 9 0,-2 0-20 16,2-1 28-16,-3 3 1 0,-3-2-22 0,1 2-2 15,-7-1 11-15,2 5-11 0,-3-4 10 0,-1 4 1 16,-2-1-16-16,0 0 10 15,-2 4-8-15,-1 0 6 0,-1 0-3 0,3 1-2 16,-3 0-1-16,4 0-15 0,2 1 1 0,0 0 7 16,2 1-6-16,1 0-4 0,1 2 0 15,7-4 20-15,-6 6-21 0,6-6 14 0,0 0 4 16,10 5-14-16,-2-1-4 0,5-8 26 0,3 3-20 16,2-2-5-16,3-1 30 0,-1 1-15 15,0-3 13-15,1 3-5 0,-1-2 10 0,-2 3 5 16,-5-3 2-16,1 4 14 0,-4-2-9 0,0 1-9 15,1 0-6-15,-3 2 16 0,-8 0-26 16,16 2 13-16,-10 1-3 0,1 2 11 0,-3 4-6 16,2-1 8-16,0 5-4 0,-4 4-17 15,1 5 16-15,0 4-10 0,1 2-8 0,-1 8 16 16,0 0-24-16,7 17-12 0,4 3-39 16,0 1-13-16,13 11-50 0,-3-2-80 0,4 0-205 15,6 0-499-15,0-3 125 0,0-3 57 0,-3-16 97 16</inkml:trace>
  <inkml:trace contextRef="#ctx0" brushRef="#br0" timeOffset="39615.8">24005 4796 645 0,'0'0'253'0,"0"0"-18"15,0 0-4-15,0 0-29 0,0 0-20 0,0-5-13 16,0 5-8-16,0 0-23 0,0 0-10 15,0 0-31-15,0 0-2 0,0 0 2 0,0 0-30 16,0 0 7-16,0 0-23 0,0 0 11 0,0 0-6 16,0 0-5-16,15 10-10 0,-12-4-10 15,1-3-5-15,2 3 9 0,-1-2-19 0,-2 1 17 16,0 2-5-16,3-3-2 0,-2 2 2 0,-1-1-8 16,1 1 3-16,2 2 1 0,2-1-12 15,-1 1 6-15,2 1-5 0,-2-2 5 16,1 2 0-16,2-1-5 0,-1 1-1 0,-1-1-9 15,2 2 7-15,0-1-5 0,1-1 3 16,-4-2-8-16,2 2 8 0,-2-3 7 0,0 1-81 16,-3 1 4-16,2-1 8 0,-2-4 11 0,-1 2 10 15,1 0-8-15,2-2 10 0,0 4 13 0,-6-6-5 16,5 2 87-16,-2 4-5 0,-3-6 20 16,4 3-23-16,-4-3 1 0,0 0-14 0,6 1-9 15,-6-1-9-15,0 0 14 0,0 0-6 0,0 0-28 16,7-8-10-16,-7 8-10 0,4-4-32 15,-4 4-29-15,0-6-68 0,0 6-96 16,-7-6-149-16,7 6-420 0,0-5 66 0,0 5 86 0</inkml:trace>
  <inkml:trace contextRef="#ctx0" brushRef="#br0" timeOffset="40034.97">24229 4820 706 0,'0'0'269'0,"-1"-7"-3"0,1 7-28 0,0 0-36 0,0 0-7 0,0-4-24 15,0 4-22-15,0 0-6 0,0 0-25 0,0 0-16 16,0 0 3-16,0 0-15 0,0 0-19 15,0 0-4-15,0 0-3 0,11 17-8 0,-5-9-10 16,-2 0 23-16,6 0-30 0,-3 1-6 0,-1 0 3 16,1 1-10-16,1 4-1 0,2-5 16 15,-4 1-18-15,1-1-5 0,1-1-3 0,-2 0 8 16,1 2 3-16,-1-3-5 0,-2 0-29 16,3 0 10-16,-3 1 6 0,-1-5 28 15,3 4-36-15,-2-1 2 0,-1-2 11 0,0 1 8 16,-2-2-8-16,-1-3 10 0,7 6-16 0,-7-6-43 15,0 4 106-15,0-4-14 0,3 4-8 0,-3-4-14 16,0 0-6-16,-11 4 5 0,2-3-10 16,2 2-5-16,-7-3 5 0,1 1-2 0,-2 1-3 15,-4-1-16-15,-2 4-20 0,-7-1-79 0,-2 5-108 16,2-3-186-16,-6 2-444 0,3 2 39 16,4-3 105-16,-1-1 95 0</inkml:trace>
  <inkml:trace contextRef="#ctx0" brushRef="#br0" timeOffset="41447.06">26792 3309 279 0,'-3'4'115'0,"3"-4"13"0,-3 8-41 15,3-3-5-15,-1 0 7 0,0 2-25 16,-1-1-5-16,-1 1 26 0,-1 1-9 16,1-4 29-16,3 4-102 0,-1-1 15 0,-2 1 25 15,0 0-12-15,3-1-13 0,-3 1-13 0,2-3 21 16,1 1 48-16,-3-1-56 0,3-5 7 16,0 9 9-16,-3-4 7 0,3 1 87 0,0-6 41 15,0 5-80-15,0-5 103 0,0 0-31 0,0 6 19 16,0-6-29-16,0 0-21 0,0 0-4 15,0 0-16-15,0 0-5 0,17-18-24 0,-7 7 17 16,-3-2-16-16,9-5-6 0,-4 0-4 0,10-4 0 16,6-13-16-16,7 2-7 0,2-5 10 15,7-8-11-15,2 0-2 0,7-2-10 16,-1 1-10-16,6-2-6 0,-3 1 16 0,-1-2-15 16,1 1-6-16,-3 1-7 0,-1 0 9 0,-3 5-4 15,-8 9 0-15,-3-2 8 0,-1 4-9 16,-5 1 4-16,-1 2-1 0,-6 8-5 0,-7 3 6 15,-3 4-11-15,-4 3 8 0,0 3 2 0,1-3-10 16,-4 4-8-16,-1 1-45 0,1-1-6 0,-1 0 18 16,-1 2-25-16,-2 0 15 0,-3 0 0 15,5 2-11-15,-5 3-14 0,2-7-6 0,-2 7-15 16,0 0-26-16,0 0-7 0,0 0-37 16,0 0-114-16,-12 14 25 0,3-6-499 0,2 2 56 15,-3 4 21-15</inkml:trace>
  <inkml:trace contextRef="#ctx0" brushRef="#br0" timeOffset="42090.03">26772 3238 435 0,'0'0'107'0,"0"0"16"0,0 0-18 16,0 0 5-16,0 0 8 0,0 0 15 0,0 0-5 15,0 0-18-15,0 0 13 0,14 13-34 16,-11-5 4-16,-3-3-9 0,5 7-5 0,-4 0-7 15,0 2 20-15,-1 4-12 0,0 0 48 0,0 3-8 16,-1-2-8-16,0 3-19 0,1-2-14 16,-2-2-2-16,-1 3-11 0,3-4-7 0,0 0-3 15,-3-1 14-15,3-4-27 0,0 1 1 0,0-2-6 16,0-3-2-16,0 0 30 0,0 2 4 16,-1-3 6-16,2 0 1 0,-1-4-74 15,0-3-3-15,0 7 0 0,0-7 69 0,0 0-82 16,0 0 67-16,0 0 15 0,16-14-18 0,-13 8-2 15,2 1-14-15,-2-2-6 0,1 3 1 16,-1-3 11-16,0 1-10 0,2 2 2 0,-3-3-25 16,1 3 23-16,2-1-8 0,-2 0 2 0,0 1-2 15,0-3-18-15,4 1-2 0,0 2 2 16,6-4 11-16,-3 2-11 0,4-1-13 0,3-1 5 16,1 4-15-16,2-4-28 0,7 0-7 0,1-1-50 15,-1 1-63-15,1-1-177 0,5 1-525 0,-8 0 77 16,6-1 164-16,-1-3-36 0</inkml:trace>
  <inkml:trace contextRef="#ctx0" brushRef="#br0" timeOffset="42701.16">28384 2063 691 0,'2'-5'304'0,"-2"5"-43"0,0 0-10 0,3-5-33 0,-3 5-13 16,0 0-29-16,0 0-27 0,0 0-1 0,0 0-10 15,0 0-15-15,0 0-15 0,0 18-3 0,-3-8-8 16,3 1-20-16,-1 3-3 0,-2 1-8 16,-1 3-7-16,0 1-2 0,-2 3 4 0,3 1 0 15,-4 0-17-15,1 1-3 0,1-3-10 16,-1 3-8-16,4-2-5 0,-6 0-29 16,6-3-22-16,-3-2-41 0,2-1-46 0,1-1-52 15,2-4-46-15,-12 1-142 0,12 0-380 0,0-7 36 16,0 1 28-16</inkml:trace>
  <inkml:trace contextRef="#ctx0" brushRef="#br0" timeOffset="43013.8">28101 1975 563 0,'-3'-4'238'0,"3"4"-3"16,0 0-22-16,-3-5-14 0,3 5-30 0,0 0-5 15,17-8-3-15,-7 5-33 0,8-1 3 16,9-3 4-16,2 1-35 0,5-4-5 0,2 3 13 16,19-6-1-16,-3 1-35 0,1-1 12 0,-1 1-20 15,-1 2-8-15,0-1-9 0,-10-1 14 16,-3 4-2-16,-2-1-16 0,-2 4 1 15,-8 0 7-15,1 1-28 0,-7 0-25 0,1 3-39 16,-4 0-62-16,-3 2-55 0,-4-2-78 0,-1 6-545 16,-7 0 52-16,-2 1 48 0,-1 3 90 15</inkml:trace>
  <inkml:trace contextRef="#ctx0" brushRef="#br0" timeOffset="43436.94">28635 2203 788 0,'7'-3'279'16,"-7"3"-36"-16,6-4-38 0,-6 4-8 0,0 0-5 15,11 0-26-15,-11 0 1 0,13 6-16 16,-9-3-21-16,6 2-7 0,-3 1-3 0,0 1-17 15,-1 3-16-15,-2-4-10 0,2 3 12 0,-1 1-25 16,-2-1-2-16,3 0-6 0,-5 0-15 16,2-2-16-16,-3 2-9 0,0-2-8 0,0-1-8 15,0 1-8-15,0 0-8 0,0 0 9 16,-3-3-1-16,3 2-5 0,0-6 13 0,-7 5-10 16,7-5 10-16,0 0-5 0,0 0-8 15,0 0 8-15,-4-15 8 0,5 6 4 0,2-1 6 16,4-2-8-16,1 0 0 0,0-3 8 0,0 1 8 15,5-1 2-15,1-2 5 0,-1 2-15 16,0 0 22-16,-1 2 1 0,1 0-8 0,1 1 8 16,-4 1-10-16,3 0-16 0,-2 3 5 0,2-2 1 15,-2 3-1-15,-1 1 1 0,0-1-27 0,1 5-53 16,-4-1-10-16,1 1-36 0,0 2-54 16,-8 0-97-16,18 5-571 0,-9 0 118 15,0 2 0-15,-3-1 117 0</inkml:trace>
  <inkml:trace contextRef="#ctx0" brushRef="#br0" timeOffset="43802.21">29230 2201 921 0,'0'-6'274'15,"-4"0"-10"-15,4 6-34 0,-6-11-15 0,4 6-23 16,-8 2-21-16,-2-1-17 0,1 1-29 0,-1 3 1 15,-3 0-8-15,1 0-24 16,0 3-12-16,-3 0-13 0,4 1 3 0,-2 1-16 16,2 3 8-16,0 0-41 0,2-1 11 0,5 0-19 15,-1 1 0-15,4-1-7 0,2-1-16 16,1 1 3-16,0-7 10 0,9 8-12 0,-1-6 9 16,6 0 3-16,0-4-25 0,3 2 35 0,-3 0 1 15,9-2-16-15,-6-1 20 0,1 0 21 16,3 1 8-16,-5-1-6 0,0-1 3 0,-4 2-5 15,-2 0 33-15,3-2-17 0,-3 3-78 0,-3 0 6 16,1-1 5-16,-1 1 7 0,-7 1 16 16,13-3-18-16,-6 3 5 0,-7 0 0 15,0 0 2-15,13 0-12 0,-13 0-13 0,7 1 8 16,-3 4-16-16,3-3-30 0,0 4-9 0,-1 2-32 16,1-2-110-16,0-1-42 0,5 3-468 15,-2 1-64-15,0-3 124 0,2-2 68 0</inkml:trace>
  <inkml:trace contextRef="#ctx0" brushRef="#br0" timeOffset="44023.38">29686 2108 773 0,'-5'-5'271'16,"5"5"-23"-16,-3-7-17 0,-1 3-32 15,-3 1-27-15,7 3-11 0,-10-3-18 16,6 2-7-16,4 1-11 0,-17 3-17 0,10 3-16 15,-2 1-13-15,2 2-17 0,-4 2-1 0,1 1 13 16,3 3-40-16,0 1-6 0,0 5-33 0,1-4 7 16,2 2-38-16,1-1-22 0,3 1-24 15,5-4-28-15,-3 0-36 0,7-2-62 0,-1-8-22 16,5 9-479-16,0-6 28 0,2-1 98 0</inkml:trace>
  <inkml:trace contextRef="#ctx0" brushRef="#br0" timeOffset="44247.78">30047 2120 857 0,'0'0'289'0,"0"0"-43"0,0 0-23 16,0 0-26-16,-5 18-13 0,-1-10-12 0,3 4-21 15,0 0-8-15,-4 3-15 0,4 0-10 16,-1 1-11-16,-3 1-15 0,3 4-5 0,-2 2-7 15,-1 2-39-15,0-1-31 0,-3 1-84 0,6 1-118 16,-9 1-82-16,8-3-550 0,-1-6 115 16,3-1 56-16</inkml:trace>
  <inkml:trace contextRef="#ctx0" brushRef="#br0" timeOffset="44610.27">30340 2158 947 0,'0'-3'248'0,"0"3"-23"16,0 0-12-16,1-7-9 0,-1 7-40 15,0 0-18-15,0 0-10 0,-10-2-11 0,10 2-40 16,-18 5-1-16,8 0-10 0,-7 0-25 0,0 3-16 16,-4-2-38-16,4 2-36 0,-6 4-18 15,2-1-5-15,1 0-18 0,-1 0 8 0,3-1-10 16,2-2 2-16,2 0 18 0,4-1 20 15,0-1 21-15,-1-2 36 0,7 1 23 16,-2-3-3-16,2 3 18 0,4-5 18 0,0 5-17 16,0-5-14-16,0 0 18 0,10 4-15 0,-10-4 11 15,11 2-22-15,-11-2 4 0,12 2 4 0,-7-2-18 16,2 4 16-16,3-1 3 0,-3 0-6 16,3 2 0-16,-3 0 6 0,4 0 2 0,-3 2-6 15,0 1-1-15,3 2-19 0,-1 2-2 0,-3 1-36 16,4 2-26-16,-5 3-53 0,4 1-72 15,-5-1-134-15,-3 2-421 0,1 0 12 16,-6 0 82-16</inkml:trace>
  <inkml:trace contextRef="#ctx0" brushRef="#br0" timeOffset="47339.37">23884 5497 314 0,'0'0'77'0,"0"-5"-5"15,0 5 17-15,3-7 14 0,-3 7-47 16,0-7 34-16,3 4 2 0,-3 3-33 15,0-8 23-15,0 8-26 0,0-7-30 0,0 7-6 16,0-7-10-16,0 7 13 0,0-7-2 0,0 7 9 16,3-8-24-16,-3 8 22 0,0-4-3 15,0 4-9-15,0-6 22 0,0 6-28 0,1-6-5 16,-1 6 18-16,0 0 1 0,3-9-14 0,-3 9 3 16,3-4-3-16,-3-1 0 0,0 5 13 15,0 0 13-15,4-4-18 0,-4 4-8 0,0 0 26 16,3-7 7-16,-3 7-37 0,0-5 9 0,0 5 3 15,0 0-3-15,0 0-12 0,0 0 10 16,3-4-6-16,-3 4-7 0,0 0 8 0,0 0-3 16,0 0 0-16,0 0-7 0,0 0-4 15,0 0-6-15,0 0 30 0,0 0-16 16,8 16-2-16,-5-13 8 0,-3 3-3 0,0 1-10 16,3-2 18-16,0 3-11 0,-2 1 21 0,-1 3-13 15,3-3 16-15,-3 2-5 0,3 1 12 16,-3-1 0-16,3 5-30 0,-2-5 9 0,2 4 4 15,-3 1-1-15,0 1-10 0,3 0 0 0,-3 1 98 16,0 1-21-16,0 1 10 0,0-1-36 16,4 4 3-16,-4-3 0 0,0 2 5 0,0 2-36 15,0 1 31-15,1 0-8 0,-1 0-15 16,3 1 23-16,-3 1-16 0,0-1 3 0,0 2-20 0,3 0 10 16,-3 0-3-16,0 2-20 0,0 2 2 15,3-4 13-15,-1 7 11 0,-2-5-14 16,1 5 1-16,-2-4-13 0,1-2 0 0,0 6 5 15,-2-5-24-15,2 3-1 0,-3 2 20 16,0-2-3-16,3-3-18 0,-3 3 31 0,2-2-15 16,-3 3 17-16,1 1-7 0,3-6-13 0,-3 4 11 15,3 1 2-15,0-3-3 0,0 0-2 16,0-2 0-16,0 2-1 0,0 1 4 0,0 1-6 16,3-1-2-16,-3 2 12 0,3 1-15 15,-3 0-2-15,0 0-3 0,4 1 8 0,-3-1 2 16,-1-1 0-16,0 1-13 0,3 3 19 0,-3-4-14 15,3 1 4-15,-3 4-4 0,3-4-4 16,-3 5 7-16,2-4-3 0,-2 4-2 0,0 1 3 16,1-4-1-16,-1 5-9 0,0-2 14 15,1 0-7-15,-1 2 3 0,-1 11 5 0,2-7-1 16,2 5-17-16,-3-7 13 0,3-3 20 0,0 14-21 16,-2-2-12-16,2-3 25 0,5 1-10 15,-5 4 8-15,3-5-10 0,-2 1 17 0,5-1-4 16,-4-1-14-16,2 1-2 0,-1 1 51 0,1-1-43 15,1 0 10-15,-2 0-23 0,4-1 15 16,-3 1-25-16,3 0 38 0,-3 0-39 0,3-2 14 16,-3-1 12-16,4 2-2 0,-1 1-1 15,0 0 1-15,-3-2 2 0,6 4 1 0,-3-4-9 16,-2 4 19-16,2-2-24 0,0 0 3 16,-4 1 8-16,5 5-1 0,-1-3-17 0,-6 1 15 15,8 0-7-15,-7 1-1 0,1-3 16 0,1 4-5 16,-3-4 7-16,3 0-7 0,0 3-24 15,1 2-66-15,-3-4 21 0,2 4 15 0,0-4-5 16,0 3 7-16,0 0 6 0,2-2 5 0,-1 1 2 16,2-4 5-16,-3 0 11 0,3-1 12 15,0 4-9-15,-3-3-17 0,3 0-1 0,1 0 30 16,-1 2-8-16,0 2 0 0,-3-2-2 16,3 4 7-16,-6-2 3 0,5-3 3 0,-4 4-6 0,3-4-2 15,-3 0 21-15,1-2-16 16,-5 4 0-16,5-1-5 0,-6-2 10 0,5-1-18 15,-5-5-2-15,0-8 20 0,3 3-13 0,-3 1 5 16,0 0 3-16,3 12-10 0,-3-10 8 16,0-3 14-16,0 0-1 0,3-3-1 0,-3 3 10 15,1 0-30-15,-2-4 38 0,2 2-28 0,-1-2-5 16,0 2 13-16,0-1-6 0,0-2 21 0,3 5-15 16,-3-7-3-16,0 6 6 0,0-3-11 15,0 3 5-15,0-3 10 0,0 0-15 16,0 1 15-16,0-3-7 0,-3 1 5 0,3-6-16 15,0 0 24-15,-1 1-21 0,-2-3 10 16,3 0-5-16,-3-1 3 0,0-1-3 0,2-1 23 16,-3-1-20-16,1-5 17 0,0 3-35 0,2-2 10 15,-2-2 26-15,0 0-26 0,0-1-5 0,2-4 20 16,-2 3-10-16,0-7 0 0,3 3 18 16,-3 1-13-16,3-5 1 0,-4-1-16 0,4 0-3 15,0 1 46-15,0-4-17 0,0 5 56 0,0-8-16 16,-4 7-12-16,1-6-55 0,3-1 1 15,0 0-10-15,0 0-3 0,0 0 10 0,0 0 24 16,0 0-21-16,0 0-3 0,0 0-2 0,0 0 7 16,-3-18 1-16,3 14 25 0,0 0-26 0,0-3 1 15,0-1-11-15,0 2-3 0,0 0-7 16,0-2-2-16,0 1-11 0,0-1-31 16,0 1-38-16,-1-1-35 0,-2 5-32 0,3-4-53 15,-3 0-80-15,0 4 90 0,-4-2-519 0,3 3 66 16,-3 1 40-16</inkml:trace>
  <inkml:trace contextRef="#ctx0" brushRef="#br0" timeOffset="49802.67">24451 12880 537 0,'0'0'212'0,"-4"-4"-9"16,4 4-19-16,0 0-23 0,0 0-48 16,-6-4 10-16,6 4 2 0,0 0-25 0,-5-6 5 0,5 6-23 15,0 0-8-15,0 0-2 16,8-8 15-16,-1 1-39 0,-1 3 9 0,4-2-9 15,4-2 4-15,-1 2 6 0,2 0-6 0,2-6-22 16,3 4-1-16,4-2-6 0,4-5-6 16,-1 4 12-16,0-3-22 0,0-3 4 0,4 6 4 15,-3-4-13-15,5 0 14 0,6-3 9 0,-2 1-17 16,-6 2 2-16,13-2 6 0,-2-1-19 0,2 0 11 16,0-1-1-16,1 0 6 0,2 4-8 15,3-1-10-15,-3 0 5 0,0 0 3 16,4 0 2-16,-3 1 0 0,3-2 8 0,-2 3-31 0,1 2 33 15,-1-3-4-15,-2-1-17 16,4 5 19-16,-10 2-8 0,-6-3 8 0,16 1-13 0,-6 3-5 16,6-7-5-16,4 6 10 0,-1 1 10 15,1-2 8-15,-1 2-23 0,1 1 13 0,0-3 4 16,-7 8-9-16,-4-4 10 0,0 0-8 16,1 4 2-16,-4-2-19 0,4-1 19 0,-1 0-4 15,17 2-3-15,-12 0-8 0,-5-1 11 0,0 4-1 16,6 0 14-16,13-3-11 0,-1 3 3 15,3 0-6-15,-1 0-20 0,1 0 23 16,0 0-5-16,-2 2-7 0,3-1 9 0,-3-1-4 16,-1 1 2-16,3 2-11 0,-1-2-7 0,-2 1 11 0,3-2 9 15,0 0 3-15,0 3-10 16,2 2 3-16,0-5 7 0,1 7 3 0,-3-4-6 16,3 1 8-16,-4-1-2 0,1 0-3 0,0 2-5 15,-3-3-8-15,4 5 6 0,-2-2 2 16,-2-2 8-16,-1 5-11 0,1-3 8 0,0 1-7 15,4 0 2-15,-3 2-8 0,-1 2 16 0,-1-3 2 16,-3 1-8-16,-2-1-14 0,-1 1-1 0,-8 0 26 16,7 0-11-16,-10 1 26 0,8 1-30 15,-8 0-11-15,-6-3 3 0,13 3 5 0,-6 2-11 16,6-1 14-16,-9-1-1 0,-5-3 1 0,14 8-6 16,-7-5 13-16,4 5-5 15,-7-5-3-15,-7 3 26 0,1-3-10 0,-2 0-15 16,-1 1 22-16,-2 2-4 0,1-2-11 0,-3 3-8 15,-1-3 6-15,0 3-3 0,-5-3-11 0,-3 2 14 16,2-1 10-16,-1-1-8 0,0 3-5 16,-2-1 5-16,-1-1-8 0,2 2 6 0,-4-2 5 15,5 2-8-15,-6 0 7 0,3-1-4 0,-3 2 7 16,3-1-15-16,-2-2-3 0,-2 5 21 16,3-3 5-16,-2-2-20 0,-1 2 9 0,-1 3-2 15,1-3-23-15,-3-3 18 0,1 3 0 16,-1-3 3-16,1 6-11 0,-2-3 19 0,-2-2-4 15,3 3-2-15,-2 2 8 0,1-2-18 0,-2 3 5 16,0 0 10-16,3 4-7 0,-3-6-3 16,0 3 2-16,1 4 21 0,-3-4-25 0,2 0 4 15,0 2-4-15,-3-3-1 0,2 5-7 0,-3-4 10 16,2-1 3-16,-2 3-6 0,0-2 8 16,0 2-2-16,-2 0 7 0,2-3 0 0,-3 4 0 15,0-2 6-15,0 3-16 0,0-5 7 0,-3 6 6 16,3-6-5-16,-2 4-3 0,-6 1 5 15,4-3-7-15,0 3 5 0,-2-4-8 0,-4 4 10 16,2-3-3-16,1 1-9 0,-2-2 12 0,-1 2-12 16,-1 0 4-16,1-3 6 0,0 3-13 15,-4-2 10-15,4 2-15 0,-2-2 10 16,-1-1 0-16,2-1 5 0,-5 6 0 0,3-6-10 16,-1 0 7-16,2 1 9 0,-4-1-6 0,0-2 5 15,3 1-5-15,-2-2-5 0,-2 1-3 16,3 0 9-16,-3 1-9 0,0-1 6 0,-3-1 4 15,-2 1-12-15,0 0 8 0,1-2-6 0,-3-1 3 16,0 3 3-16,-6-1-1 0,5-2 11 0,1-2 5 16,-6 4-26-16,2-3 11 0,0 2-6 15,-2-2 11-15,-1-3-3 0,0 6-2 0,0-5-6 16,-1-1 8-16,0 3 18 0,1-4-15 16,-3 1-13-16,3 0 12 0,2-2 9 15,-7-2-19-15,2 6 44 0,5-5-36 0,-10-2-2 16,1 4 5-16,3-2 2 0,-8 0-13 0,1-1 11 15,-2-1 2-15,0 3 0 0,2-4-7 0,-2 4 0 16,-1-4 9-16,1 2 1 0,-1-1-8 16,1-1 13-16,-17 4-20 0,12-4 4 0,5 2 1 15,0-3 7-15,-1 1-23 0,1 1 11 0,-1-3 4 16,-2 2-4-16,2 0 9 0,-2-2 4 16,0 0-19-16,-2 0 5 0,4 1 6 0,-2-2 5 15,-2 1 7-15,1-2-20 0,-13 0 10 0,10 0-10 16,6 1 10-16,1-1-8 0,-4 1 8 15,4-3-5-15,-1 4 0 0,1-1-5 16,-4 0 13-16,3-1-11 0,-3-1 9 0,-15 2 11 16,0 1 4-16,9-3-16 0,-5-1-5 0,5 4 3 15,-8-3 7-15,10 2-10 0,-9-5 0 0,12 6-5 16,2-2 2-16,3-3-2 0,-4 4 15 16,4-2-22-16,-14-1 17 0,10 0 0 0,4-2-3 15,-1 6 3-15,-17-7 6 0,12 6-19 0,-6-6 5 16,5 4 16-16,-8-4 3 0,-2 3-11 15,4-2-5-15,-1-1 10 0,11-1-15 0,4 7 13 16,-1-6-3-16,0 2 2 0,-11-1-9 0,8-1 4 16,5 0-14-16,4 2 12 0,-17-7 5 15,11 8-10-15,0 0 7 0,-7-7-2 0,3 5-5 16,10-2 2-16,-17-1-2 0,11 1-2 16,3 1-6-16,0 1 15 0,3-1-4 0,-17-2 17 15,11 0-12-15,6-1 25 0,1 4-41 16,0-1 8-16,2-2 5 0,-2 0-10 0,-1 2 5 15,4-2 15-15,0 0-8 0,2 0-2 0,-1-3-18 16,-1 4 21-16,3 1 7 0,-3-3-5 16,3 0-5-16,4 1-5 0,-4-1 10 0,3-1 13 15,-2 1-20-15,-1 0 7 0,3-3-5 0,4 3 5 16,1 1-13-16,-4 0 16 0,6-3 2 0,-3 0 0 16,3 2-12-16,-2-3-1 0,5 3 3 15,-2-1 3-15,3-3-6 0,5 3 19 16,-4-2-6-16,6 3-5 0,-1-2-5 0,3-1-13 15,-3-2 18-15,4 3-10 0,-1-2 3 0,2-1 17 16,-1 2-25-16,3-1 12 0,-2-1-4 16,2-3 9-16,1 3-7 0,2 0 3 0,-2-1-6 15,0 0 3-15,0 0 6 0,3 0 14 0,0 0-17 16,0 1 2-16,0-2-8 0,0 4-4 16,0-1 12-16,3-3-5 0,-3 0-3 15,3-1 13-15,0 2-12 0,1-2-3 0,0 2-6 16,1 0 19-16,-3 0-16 0,1 1 3 0,0-3 5 15,1 4 3-15,2-3-8 0,-2 3 5 16,0 1-3-16,-1-1 8 0,1 1-7 0,2-1-1 16,-1-1-2-16,0 4 5 0,2-3-13 0,-3-1 3 15,3 5 15-15,-1-5-5 0,-2 5 13 16,6-2-11-16,-6 0-2 0,2 4-10 0,1-3 13 16,0 1 12-16,3-2-10 0,-6 3-15 0,4 1 18 15,0-2-8-15,-4 2 2 0,6-2 3 16,-6 1-10-16,3 1 8 0,-1-1-1 0,2 1-7 15,-2 0 8-15,-2 0 7 0,2 1-12 0,1-1 12 16,-4 2-20-16,2 2 10 0,1-3-3 16,-3 5 3-16,0-4 5 0,-2 3-2 15,2-2-8-15,0 1 5 0,-3 4 0 0,4-6-6 16,-4 6-17-16,3-7-18 0,-3 7-51 0,0-3-56 16,0 3-103-16,0 0-5 0,0 0-527 0,-7-4 43 15,7 4 85-15,-6-3 40 0</inkml:trace>
  <inkml:trace contextRef="#ctx0" brushRef="#br0" timeOffset="52601.56">30710 5261 401 0,'0'0'126'0,"0"-2"9"0,0 2-27 0,3-6-8 15,-3 6 2-15,0 0 75 0,0-7-21 16,0 7-2-16,0 0-9 0,0 0-9 16,0-4-13-16,0 4 0 0,0 0-3 0,3-6-23 15,-3 6 3-15,0 0-3 0,0 0-7 0,3-2 15 16,-3 2-38-16,0 0-1 0,0 0 13 16,0 0 19-16,0 0-16 0,0 0 7 0,5-6-32 15,-5 6-1-15,0 0 26 0,0 0-23 0,0 0-6 16,0 0-4-16,0 0 2 0,0 0-15 15,0 0-8-15,0 0-10 0,0 0 21 0,0 0-24 16,0 0-2-16,0 0 2 0,0 0 0 0,0 0-2 16,0 0 13-16,0 0-26 0,0 0 5 15,0 15 18-15,0-8-18 0,3 0 0 0,-3-3 3 16,0 6-6-16,2-2 1 0,-2 5-3 16,0-2 13-16,0 3 0 0,1-3 2 15,-1 3-10-15,0 3-5 0,0-5 10 0,-1 3-12 0,1 2 9 16,1-2 1-16,-2 3-3 0,1 0 3 15,0-1-8-15,-2 3 15 0,2-2-4 16,-3 1-19-16,3-1 10 0,0 2-12 0,-3-2 18 16,3 1-11-16,-2 3 3 0,1-4-7 0,-4 6 7 15,2 1 2-15,3-6-7 0,-4 6 5 0,-2 0 0 16,5-1 5-16,-5 2-7 0,-1-2 7 16,5 1-3-16,-3-1 3 0,1 1 13 0,-2 0-25 15,1 0 9-15,-4 0 8 0,2-2-7 16,4-1 2-16,-4 2 8 0,1 1-16 15,-2-2 16-15,4 1-26 0,-2 1 3 0,1-4 18 16,0 4 2-16,-1-3-10 0,1 2-15 0,-1 1 15 16,-1-1 2-16,4-2 3 0,-1 1-2 15,-2 2-8-15,3 0 20 0,-2-1-28 0,-1 0 11 16,4 1-8-16,-3 0 2 0,1 0 10 0,1 0-12 16,0 0 13-16,-1 0 4 0,2 0-14 15,-3 0 9-15,5 1 1 0,0 0 10 0,-3 3-11 16,3-2-2-16,-1-1-10 0,1 2 10 0,-1 1 10 15,1-3-10-15,-2 1 3 0,2 4-3 0,0-5 7 16,0 4-14-16,0-3 12 0,0 2 10 16,0 0-20-16,2-1 0 0,-2 3 5 0,1-4-8 15,-1 4-2-15,1-2 20 0,-1 0-7 16,3-1 12-16,0 5-15 0,0-2-2 16,-2 2-9-16,3 0 22 0,-1 0-11 0,0 1 7 15,-2-1-7-15,5-1-7 0,-4 2-1 0,0-7 13 16,1 1-2-16,-3 8 2 0,3-8 8 15,3 4-29-15,-4 1 3 0,1 2 8 0,0-3 0 16,1 1 8-16,-1 0 7 0,0 1-15 0,0-2-5 16,-2 1 10-16,5 1 5 0,-3-2 0 0,-1-2-8 15,1 5-12-15,0-3 12 0,2 1 6 16,-3 0 2-16,1 1 0 0,2-1 0 0,-3 0-10 16,1-2 5-16,-3 2 3 0,6-5 2 0,-5 5 3 15,0 1-3-15,2-1-8 0,2 0 21 16,-3 1-23-16,-2 0 13 0,3-3-19 15,0-5 17-15,0 6 1 0,-1 0-14 0,0 1 9 16,-2-5-4-16,3 4 4 0,1-1-2 16,-2-3-5-16,-1 2 13 0,0-2-8 0,2 1 5 15,-3-1-3-15,5-2-7 0,-4 4 13 0,0-3-11 16,2 1 3-16,-3 1 0 0,5-1 13 16,-4-3-13-16,0 1-8 0,-1 2 14 0,4-1-6 15,-1-1 0-15,-3 0 5 0,0-1-16 0,3 2 17 16,-3 1 1-16,2-3-9 0,-1 1-14 0,0-2 24 15,-1 2-8-15,0-1-5 16,0-4 15-16,3 4-7 0,-3 3 7 0,0-2 15 16,0 0-32-16,0 1 12 0,0-1-8 0,3 3-9 15,-6-3 9-15,3 1 29 0,0-2-26 16,0 0-8-16,0 0 13 0,0 1-5 0,-3-1-3 16,3 0 1-16,0 0 4 0,-1 0 6 0,1 0-3 15,-3 0-12-15,0 3 9 0,3-1 14 16,-3-2-16-16,3 1 5 0,-4 0 5 0,4-1-10 15,-1 0 2-15,-2 0 1 0,0 5-3 0,3-4 8 16,-3 0-3-16,2 0-18 0,0 3 28 16,-1-2-15-16,2-1-12 0,-3 1 9 0,3-2 0 15,0 0 9-15,0 0 1 0,0 0 9 16,0 1-11-16,0-2-13 0,0 1 8 0,0 0-5 16,0 0 13-16,0 0-3 0,3 0-10 15,-3 0 5-15,0 0-6 0,0 0 9 0,0 1-6 16,0 2 16-16,0-1-18 0,0-1-3 0,0 0 16 15,0-1 0-15,0 6-6 0,0-5 4 16,0 0-24-16,0 1 18 0,0 2 20 0,-3-1-30 16,3-3 5-16,0 0 10 0,0 1-8 0,0 2-7 15,0-7 18-15,0 5-13 0,0-1 5 0,0-1 10 16,0 1-13-16,0-3-4 0,-3-3 17 16,3 5-13-16,0-6 14 0,0 6-4 15,-2-1 1-15,-4 2-6 0,6-1 1 0,-3 1-16 0,1-1 8 16,0-2 26-16,-4 3-32 15,6 0 16-15,-4-3 11 0,1-1-24 0,0 2 23 16,0 1-15-16,-2-1-5 0,-1-3 3 0,5 5-3 16,-5-3 10-16,3 2-8 0,2-3 6 15,-5 2-11-15,3 2 3 0,0-7 13 0,0 6-21 16,-2-6 10-16,2 4 3 0,-1-2-7 0,1 3 17 16,-1-6-2-16,1 5-11 0,-3-4 6 0,6 0 7 15,-3 0-5-15,-2 4 5 0,2-3-12 16,0-3-1-16,2 2-7 0,-2 3 2 15,0-4 0-15,0 2-4 0,2-2 14 0,0 1-7 0,-4 2 5 16,5-1 5-16,-4-1-15 16,2 0 2-16,0-3 8 0,-1 3 0 0,0-1 3 15,2 0-13-15,-2 2 7 0,0 0 11 0,0-2-3 16,0 1-5-16,1-1-8 0,-1 1 11 16,0-3-11-16,0 3 11 0,2 0 7 0,-2-2-10 15,0 0 13-15,0 1-21 0,2-2 0 0,-2 2 13 16,0 0 6-16,0-1-4 0,0-2 11 0,3-3-18 15,-5 6 10-15,5-4-10 0,0-1-5 16,-3 1-5-16,0-1 10 0,3-2 13 16,-1 3-28-16,0-3 20 0,1 4-10 0,-2-4 7 15,-1 1 3-15,3-3-2 0,0 4-19 16,0 0 19-16,0-4 2 0,0 1-2 0,0-1-6 16,0 2 29-16,-3 2-21 0,3-2-15 0,3 1 4 15,-3-4 12-15,0 3-6 0,0-1 10 16,0 1-15-16,3 0 0 0,-3-1 2 0,0 0-7 15,2 1 12-15,-2-2-2 0,0 0 0 0,0 2 0 16,0-3 0-16,2 1 3 0,-2 3-13 0,0 2 2 16,3-3 13-16,-3-2-10 0,0 0 8 15,0 2-3-15,0-3-6 0,3 3 9 0,-3-1 0 16,0 1-1-16,0-1-7 0,0 0 8 0,0-2-6 16,3 2-2-16,-1 0 13 15,-2 0-19-15,0-2 16 0,0 2-12 0,0-2 4 16,0-1-4-16,0 2 9 0,3-1-4 0,-6 1 2 15,3 1 5-15,3-3-3 0,-3 0 1 16,0-2-1-16,0 5 3 0,0-3-17 0,0-3 7 16,0 4 10-16,3-2 7 0,-3 0-12 0,0-5 3 15,0 7-18-15,0-7 17 0,0 8-9 16,0-8 9-16,0 6-4 0,0-6 4 0,3 4 16 16,-3-4-15-16,0 5-6 0,0-5 8 0,0 0 0 15,0 0-15-15,-3 6-16 0,3-6-38 0,0 0-56 16,0 6-39-16,-6-1-266 15,1-2-465-15,-1 4 117 0,-4-3 64 0,0-2 76 16</inkml:trace>
  <inkml:trace contextRef="#ctx0" brushRef="#br0" timeOffset="59849.14">25137 4759 596 0,'0'0'151'0,"0"0"-3"15,0 0-4-15,0 0-1 16,0 0-10-16,-3-8-10 0,3 8 0 0,0 0 0 16,0 0-21-16,-3-6 11 0,3 6 43 0,0 0 0 15,0 0-10-15,0 0-23 0,0-4-5 16,0 4-16-16,-3-5-18 0,3 5-4 0,0 0-1 16,-4-5-2-16,4 5-8 0,-6-3-5 0,6 3-8 15,-5-6-2-15,5 6-3 0,-3-4 0 0,3 4-10 16,-5-7-10-16,0 5 18 0,5 2-31 15,-6-6 7-15,2 3 11 0,1-2 5 0,3 5 8 16,-5-9-21-16,2 7 3 0,0-3 2 0,3 5-18 16,-7-8 6-16,4 4 9 0,0 0 1 15,-1 0-18-15,1-1 13 0,-4 1-16 16,3-1-5-16,-2 1 21 0,5-3-32 0,-5 1 32 0,2 0-3 16,-3 1 3-16,4-1-14 0,-1-2 6 15,-2 2 16-15,3 1-11 0,-4-2-34 16,4 0 29-16,-2 0-23 0,2 3 18 0,-4-4-26 15,1 2 31-15,2-1-23 0,-2 2 10 0,-2-2 0 16,2 1 5-16,-1 0-4 0,0 1-4 0,-2-1 14 16,-2 1-14-16,1 0-4 0,-1 0 14 15,1 1 9-15,0-3-16 0,-4 1 0 16,3 3 0-16,0-1 3 0,-5 0-6 0,-1-1-4 0,4 2 7 16,-1 2-8-16,0-4 9 15,1 4-19-15,-2-1 20 0,2 1-14 0,-4-2 22 16,4 1-12-16,1 2 2 0,-4-2-15 0,2 2 15 15,1 0-5-15,1 0-8 0,-4 0 3 0,3 2 7 16,-1-1 4-16,1 0-14 0,-2 2 5 16,2-3 1-16,-1 3-11 0,1-2 10 0,2 4 14 15,-6-3-6-15,4 3-10 0,-1-1-3 0,0 1 8 16,-3-1-3-16,3 2 11 0,-3 0-18 16,1-1 7-16,1 2 3 0,2 0 5 0,-4 0 6 15,3 1-11-15,0-2 0 0,-2 1 5 0,1 1 0 16,-1 0-15-16,2 1 7 0,0-1-7 15,-3 0 10-15,3 1 7 0,0 0-7 16,1 0 6-16,-3-2-6 0,5 2 15 0,-1 0-7 16,-1 1-13-16,0-1 17 0,3 1-14 0,-4 0-11 15,4-1 5-15,-1 3 6 0,1-3 4 0,0 2 3 16,1 0 1-16,-2 1-12 0,1-4 6 16,3 3 8-16,-4 2-8 0,4-3-10 0,-2 0 12 15,1 4 1-15,-2-3 2 0,5 3 3 0,-3-3-8 16,0 3 2-16,1-3-4 0,1 3 12 15,-1-3-23-15,1 3 11 0,-2-3-1 16,5 3-7-16,-4-3 5 0,1 3 0 0,2-3 10 0,-2 0-5 16,1 2 0-16,2-2 0 0,0 2 2 15,1-1-2-15,-3 2 21 0,2-2-26 0,0 2 10 16,-1 1-5-16,1 0-5 0,-1-2 7 16,3 3-12-16,-2 0 7 0,0 1-2 0,0 0 3 15,2-1 7-15,-2 2-10 0,0 3 0 0,0-4 12 16,1 0-9-16,-4 0 7 0,3 2-15 15,0-3 2-15,2 2 10 0,-2-1-12 0,0-2 23 16,0 2-8-16,2 0-10 0,-2-3 10 0,3-2-13 16,-3 2 14-16,3-2-12 0,-3 1-4 15,3-1 15-15,0 2-17 0,0-3 9 0,0 2 6 16,0-2-6-16,3 2-2 0,-3-2-8 16,3 1 3-16,-3-2 12 0,4 1-9 0,-4-1 2 15,3-1-11-15,0 3 14 0,1-4-3 0,-1 1 2 16,0-1-7-16,1 0 7 0,0 1 1 15,-1-1 2-15,0 0-5 0,4 0 2 0,-4-1-2 16,5-3 2-16,-1 5-2 0,-1-3 8 0,1 2-3 16,4-1 0-16,-2-3-5 0,-2 2 2 15,3 2-5-15,1-6 3 0,2 4 0 0,-3 0 0 16,4-1 13-16,-4-1-13 0,5-1-1 0,-2 4 4 16,4-3-6-16,-4 3 16 0,2-1-16 15,-2-4 3-15,-3 4 10 0,7 2-7 0,-5-5-9 16,0 3 14-16,-1-2-16 0,2 1 13 15,-2 0 5-15,2-2-2 0,-2 3-1 0,2-4-4 0,-3 2 22 16,7 0-30-16,-3 0 5 0,0 0-5 16,2-4 5-16,-1 3 2 0,4 1 6 15,-1-2-9-15,0-2 1 0,-2 1 10 0,2 0-5 16,-2-2 0-16,2 2 0 0,2-2 11 16,0 0-16-16,-2 1-6 0,2-2 9 0,1-2-3 15,0 2 12-15,-1 1 1 0,4-4 2 0,-3 2-17 16,3-3 9-16,-4 2 6 0,3 0-6 15,-2-1-4-15,2-1 12 0,-2-2-12 0,-3 2 2 16,5-2 12-16,-2-2 1 0,-3-2-8 16,3 0 3-16,-2 1 5 0,-1-5-16 0,-2-1 3 15,2 1 18-15,0 0-20 0,-5-2 9 0,0 2-4 16,-3 0-1-16,1-1 6 0,-1 2-3 16,-1 3 10-16,-1-3-12 0,-1 0-13 0,-4 4 2 15,3-3-25-15,-5 6-26 0,2-3-105 0,-3 4-123 16,-3 0-463-16,2 4-71 0,-5-5 86 15,2 2 82-15</inkml:trace>
  <inkml:trace contextRef="#ctx0" brushRef="#br0" timeOffset="61546.81">12285 3754 409 0,'-7'-1'177'16,"7"1"-24"-16,0 0 34 0,-8-3-3 0,8 3-45 15,0 0-42-15,0 0-59 0,-7 0 8 0,7 0 8 16,0 0 2-16,0 0-2 15,-6-4-8-15,6 4 3 0,0 0-13 0,0 0-6 0,0 0 50 16,0 0-37-16,0 0-20 0,0 0 21 0,-10 0-1 16,10 0-4-16,0 0-3 0,0 0-3 15,0 0-10-15,0 0-8 0,0 0 36 16,0 0-4-16,0 0-1 0,0 0-11 0,31 6-1 16,-18-4 17-16,8 3 0 0,-1-5-12 0,7 1-9 15,1-1 1-15,5 1-5 0,-2-1-6 16,0 0 3-16,3 0 5 0,1 0 3 0,-4-1-16 15,3 1 6-15,-3 0 7 0,3 0-15 0,-3 0-3 16,-1 0 5-16,1 1-12 0,-7-1 10 16,0 0-11-16,3 2-7 0,-3-2 13 0,0 0-1 15,0 1-1-15,-4-1 12 0,1 3-16 0,-7-3 11 16,3 0 5-16,-4 3-16 0,1-3 14 16,-4 1-6-16,0-1 10 0,-2 0-14 15,2 0 4-15,-10 0-8 0,13 4 6 0,-5-4 15 16,-8 0-26-16,9 0 21 0,-9 0-2 0,10 0 7 15,-10 0 10-15,0 0-20 0,0 0 15 16,0 0-10-16,0 0-8 0,0 0-12 0,0 0-11 16,0 0-3-16,0 0-22 0,0 0 10 0,0 0-51 15,0 0-26-15,-30-4-41 0,30 4-80 0,-14 0-534 16,0 0 46-16,4 4 92 0</inkml:trace>
  <inkml:trace contextRef="#ctx0" brushRef="#br0" timeOffset="61943.02">12305 3800 744 0,'-11'-5'149'0,"11"5"-8"15,-10-2 12-15,10 2-20 0,-6-1-12 0,6 1-6 16,0 0-13-16,0 0 3 0,-11 0-33 16,11 0 10-16,0 0-11 0,0 0-7 0,0 0 8 15,0 0-31-15,0 0 13 0,0 0-11 16,34 1 3-16,-17 1 3 0,4-1 2 0,2-1-23 16,8 4 6-16,0-4-9 0,4 0 1 0,2 0 2 15,4 0-10-15,-7-4 15 0,8 3-12 16,-2-1-16-16,-2 1 28 0,3-3-23 0,-3 2 24 15,-7 0-11-15,3-1-8 0,-3 0 11 0,-1 1-11 16,1-3 23-16,-7 5-20 0,-1-3 8 16,-2 2-21-16,0-2-3 0,-4 2 32 0,-3 1-27 15,-1 0 14-15,1-2-8 0,-4 1-8 16,0 1 2-16,-3-1-14 0,4 1 2 0,-11 0-11 16,10 0-7-16,-10 0-25 0,0 0-16 0,6 1-8 15,-6-1-59-15,0 0-9 0,0 0-119 16,-3 4-470-16,3-4 58 0,-10 4 80 0</inkml:trace>
  <inkml:trace contextRef="#ctx0" brushRef="#br0" timeOffset="62362.87">12459 3746 575 0,'-11'0'187'0,"11"0"-28"0,-6-3-23 0,6 3 4 0,0 0-14 0,0 0 2 0,-7-1-21 16,7 1 14-16,0 0-50 0,0 0 9 15,0 0 2-15,0 0 2 0,24 8-10 0,-8-8 31 16,-1 2-48-16,4 0-9 0,2 0 11 16,4 1-21-16,-2-2 1 0,7-1-11 15,1 1 10-15,0-1-2 0,0 2-13 0,0-4 3 0,-1 2 2 16,5-1-7-16,-4 1 4 0,-8-1 3 16,8 1-10-16,-7-3-18 0,1 1 16 0,-2 1 4 15,-2 0-10-15,-1 1-2 0,-2-1 5 16,-2 1-18-16,-1 0 12 0,-2-1-12 0,0 1-10 15,-2 0-29-15,-4 0-22 0,-7 0-8 0,17 0-70 16,-17 0-17-16,7 0-54 0,-1 0-512 16,-2 1 72-16,-4-1 61 0</inkml:trace>
  <inkml:trace contextRef="#ctx0" brushRef="#br0" timeOffset="72359.87">19450 4842 314 0,'0'0'136'0,"0"0"64"0,-8-4-11 0,8 4-76 15,-6-2 2-15,6 2-15 16,0 0-6-16,-7-2-19 0,7 2 4 0,0 0-18 0,-3-6 1 15,3 6-19-15,0 0 3 0,0 0-10 16,0 0 8-16,0 0 4 0,0 0-7 0,0 0 0 16,0 0-7-16,30 4-6 0,-16-4 18 15,3 0-5-15,0 0-3 0,7 0 3 0,7-3-8 16,3 3 16-16,8-1 5 0,19-2 7 0,7-1-12 16,7 0 0-16,17-2 4 0,4 4-25 15,-14-4 6-15,11 4-4 0,-14-2 22 0,-2 2-27 16,2 0-20-16,-3 1 16 0,-2 1-8 0,-1-1 2 15,-2 1-10-15,1 0 16 0,-3 1-11 16,-4-1 10-16,-10 0-4 0,-8 0-6 0,1 0-8 16,-7 0 11-16,-4 0 8 0,-6-1-21 15,0 1 10-15,-7-3-15 0,0 3 15 0,-4 0-10 16,-3 0 26-16,-3 0-8 0,0 0 48 16,-1 0-4-16,-2 0 4 0,-4 0-2 0,-7 0 5 15,16-2-23-15,-16 2 0 0,11 0-15 0,-11 0-23 16,7-2-31-16,-7 2-26 0,3-5-51 0,-3 5-41 15,0 0-71-15,0 0-589 0,0 0 53 16,-24 7 106-16</inkml:trace>
  <inkml:trace contextRef="#ctx0" brushRef="#br0" timeOffset="73770.34">19453 4907 286 0,'0'0'159'0,"4"-4"-34"15,-4 4 57-15,6-3 7 0,-6 3-22 0,3-4-31 16,-3 4 9-16,4-4-6 0,-4 4-22 0,6-6-9 16,-6 6 5-16,8-2-24 15,-8 2 1-15,3-6 4 0,-3 6-24 0,0 0-1 16,7-3-5-16,-7 3-11 0,0 0-14 0,3-3-1 15,-3 3 1-15,0 0-1 0,0 0-5 16,0 0 3-16,0 0-21 0,14 6 16 0,-11-2-8 16,-2 0-2-16,2 2-9 0,0 2 17 0,0 2-9 15,-2 0 3-15,-1 4-2 0,0-1 9 16,3 3-7-16,-3 5-7 0,0-4-3 0,0 3-6 16,0 1 3-16,-3 4 8 0,3 0-20 0,-1 1 9 15,-2 2 4-15,0 1-6 0,0 3 10 0,2 2-20 16,-2 0 10-16,-1 0-2 15,1-1-1-15,-1 0-4 0,1 2 20 0,0 0-6 16,0-2-6-16,-1 5-1 0,-2-4 5 0,5 2-10 16,-6 3 0-16,4-3 8 0,-1 3 4 15,-2-3-1-15,2 13 1 0,-2-8-6 0,2-4-4 16,0 1 1-16,-2-1 9 0,2 0 1 0,-2 13-2 16,2-12-9-16,1-1 3 0,-1-3 11 0,0 0-1 15,1 1-7-15,0-2-8 0,0 6 10 16,2-5-23-16,-5 0 13 0,3 2 10 0,2-2-15 15,-6 3 15-15,4-3 3 0,-1 1-8 0,1 0 11 16,0 3-14-16,-1-1-4 16,1 1 7-16,0-2 8 0,0 1-16 0,-2-2 11 15,2 1-6-15,0-1 3 0,-1 1-2 0,1-1 0 16,3-2-1-16,-3 1-4 0,-1-1 7 0,1 0 5 16,0 1-13-16,3-1-2 0,-5-4 10 15,2 3 6-15,0 1-17 0,0-4 12 0,2-2-6 16,-2 0 0-16,0 0-3 0,0 2 3 0,3-4-5 15,-4 0 5-15,4 0 2 0,-3-6-9 16,-1 3 9-16,4-5 11 0,-1 1-18 0,-2-2 5 16,3-1-3-16,-3-3 3 0,3 2 16 0,-3-4-16 15,3 1 2-15,0 1 9 16,-3-3-9-16,2-1-7 0,1-1 20 0,0-1-25 0,0 1 13 16,-3-2-8-16,3 2 10 0,0-3 0 15,0 2-3-15,0-6-2 0,0 8 5 0,-3-5 3 16,3-3-3-16,0 7 0 0,0-7 1 15,3 7 1-15,-3-7-7 0,0 6 5 0,0-6-2 16,0 4 5-16,0-4 2 0,7 5 0 0,-4-2-2 16,-3-3-3-16,11 0-5 0,-4 0 10 15,2 0 5-15,1 0-9 0,4 0-14 0,0 0 18 16,4-3-12-16,5-1-6 0,-2 1 8 0,6 1 0 16,3-3 2-16,-2 3 6 0,10-4-3 15,0-1-7-15,-1 4 2 0,4-2 0 16,4 1 0-16,12-4 5 0,1 2-5 0,4 2 0 15,0-2 5-15,7-1 0 0,2 0-15 0,-3 4 10 16,4-2 13-16,-3 2-19 0,2-4 9 16,4 5 10-16,-2-3-23 0,4 4 10 0,-1-1 12 15,-1-2-17-15,1 3 3 0,2-1 2 0,-5 1-3 16,-2 1 3-16,-3 0 8 0,0 0-13 16,-13 0 2-16,-7 0 8 0,-4 0-23 0,0-1 23 15,1 1-7-15,-7-3-8 0,-4 3 10 0,0-2 2 16,-4 1-27-16,-5 1 30 0,-4-1 2 15,3 1-7-15,-4-1 6 0,-3 1-4 0,-3-1 3 16,0-3-7-16,-1 1-1 0,1 2-15 0,-4-3 3 16,0 1-13-16,-4-1-31 0,-1 0-21 15,1-2-53-15,-2-2-33 0,-1-9-70 16,0 9-544-16,-2-3 55 0,-1 2 37 0</inkml:trace>
  <inkml:trace contextRef="#ctx0" brushRef="#br0" timeOffset="75294.37">21384 4842 386 0,'-3'-6'136'0,"3"6"-6"16,0 0 57-16,0 0 28 0,0 0-23 0,0 0-18 16,0 0-25-16,0 0 2 0,0 0-29 0,0 0 14 15,0 0-26-15,0 0-18 0,0 0-102 16,0 0 0-16,0 0 15 0,0-4 5 0,0 4-7 15,0 0-3-15,0 0 10 0,0 0 0 0,20 2-10 16,-20-2-2-16,14 1 2 0,0 0 7 16,-1-1 4-16,-2-1-22 0,5 2 19 0,-1-2-3 15,4 1 16-15,2-1-14 0,3-4 9 0,0 4-29 16,3-1 18-16,1 1 5 0,3-3-10 0,-1 1 11 16,-3 1-17-16,1-1 9 15,0 1-6-15,-4 0 37 0,-1 0-34 0,-2-1 5 16,0 2-10-16,-2-1 0 0,-4 1 2 0,1 1-7 15,-2-3 30-15,-1 2 1 0,-2 0-16 16,-4-1 0-16,3 1-3 0,-10 1 27 0,14 0-9 16,-7-1-5-16,-7 1 9 0,10-3-22 0,-10 3 13 15,6-2-2-15,-6 2 0 0,0 0-3 0,8-2 3 16,-8 2 5-16,0 0-3 0,7-2-4 16,-7 2-9-16,0 0-2 0,0 0 3 0,6-4-1 15,-6 4-9-15,0 0-6 0,0 0 23 0,0 0-18 16,0 0-4-16,0 0 6 15,0 0 12-15,0 0-9 0,14 7 6 0,-13-4-14 16,2 2 22-16,-3 2-11 0,3 0 0 0,0 2-6 16,-2 0 6-16,-1 2-7 0,0 4 20 0,3 4-26 15,-3 2 13-15,0-1-13 0,0 5 3 16,0 2-1-16,0 2 47 0,0 7-46 0,3 2-13 16,-3 0 18-16,0 3 18 0,0 11-11 0,0-7-4 15,0-3-11-15,0-4 5 0,3 1 13 16,-3 3-10-16,0-3-5 0,0 3 28 0,0-1-23 15,1 0-3-15,-1-3-2 0,0 4 5 0,0 12 0 16,0-11 7-16,3-2-15 0,-3 0 26 16,0 0-15-16,0 0 2 0,0-2-3 15,-3 1 3-15,3 2 10 0,0-2-2 0,0 1-16 16,0-2 21-16,0-2-21 0,-1 1 14 0,1-1 4 16,-3-1-18-16,3 2 11 0,-3-5-16 15,3 1 0-15,-3-6 8 0,3 2 15 0,0-3-10 16,-1-2-10-16,-2 2 30 0,3 2-25 0,-3-4 3 15,3 0 27-15,0 0-30 0,-3 0-8 16,3 1-2-16,0-1 2 0,-1 0 13 0,-3 0 5 16,1 1 6-16,3 1-16 0,-3-2 40 0,2 2-37 15,-2 0-3-15,3-1 5 0,-3 1 25 16,3-2-22-16,0 1-13 0,0-1 4 16,3 3-9-16,-3-6 13 0,4 2-1 0,-1-1 0 15,0-3 3-15,1 1 0 0,-3-2 0 0,5-2-7 16,-3 1 7-16,1 1-13 0,-1-6 10 15,1 2 1-15,-1 0-1 0,0-5-10 0,1 4 6 16,-1-4-3-16,-2-1 2 0,2 0 3 0,-3 0 5 16,3 0 5-16,0-1-3 0,-2 2 14 0,-1-3-26 15,3 0 12-15,-3 0 1 0,0 1-19 16,3-4 21-16,-3 3-12 0,0 0-1 0,0 0 0 16,0-3 11-16,0 3-3 0,0-1-13 0,3-2 13 15,-3-4-5-15,-3 11 23 16,3-8-13-16,0-3-18 0,0 8 18 0,0-2-10 15,0-6 8-15,-3 4 7 0,3-4-18 0,0 8 8 16,-3-3 23-16,3-5-28 0,-1 5 8 0,1-5 7 16,-3 7-15-16,3-7 23 0,-3 4-18 15,3-4 0-15,-3 3-5 0,3-3 28 0,-4 5-3 16,4-5 14-16,0 0-4 0,0 0-7 0,-4 3 6 16,4-3-22-16,0 0 21 0,0 0-2 15,-7 1-6-15,7-1-4 0,0 0 4 0,0 0-4 16,0 0 4-16,-16-2-7 0,16 2-5 0,-11-1-3 15,11 1 2-15,-13-5 1 0,6 5 0 16,-7-3 7-16,1 2-10 0,-2-2 0 0,-5 2-7 16,-3-1 12-16,-8 1-2 0,-3 1-1 0,-8-1-7 15,1 1-43-15,-6 1-34 0,-1-1-51 16,-17-8-182-16,3 10-424 0,11 3 61 16,10-5 74-16</inkml:trace>
  <inkml:trace contextRef="#ctx0" brushRef="#br0" timeOffset="78945.06">20614 4845 401 0,'1'-7'118'16,"-1"7"-21"-16,0 0 1 0,0 0-24 0,0 0-2 15,3-4-26-15,-3 4 5 0,0 0-13 0,0 0-12 16,0 0-3-16,0 0 13 0,0 0-3 16,4 16 8-16,-1-13-13 0,-3 5-13 0,0-1 70 15,0 3-70-15,0 4 34 0,-3 1-21 0,-1 3 0 16,4 0-7-16,-4 7 2 0,-2 2-3 15,3 6 3-15,-4 2 26 0,0 13-21 16,-3 4 3-16,3 2-8 0,-3-3-8 0,-1 1-12 0,1 3 20 16,0-2-5-16,-1 4 0 0,-2 1-1 15,6 2-11-15,-4-2 1 0,2 2-2 16,2 1 16-16,0-1-11 0,0 2 8 0,4 2-15 16,-1-3-1-16,1 2 90 0,3-1-15 0,-3 1 0 15,3 2-21-15,0-5 8 0,3 1-7 16,0 3-11-16,-3-2-23 0,3 1 0 0,-3-2 28 15,0 1-23-15,0-6-18 0,-3 1 21 0,0-1-11 16,0 0-12-16,2-4 20 0,-8-4-12 16,4-9-1-16,-1-1 5 0,2-5-17 15,-2 1 5-15,-1-2 7 0,4-6 3 0,-2-1-5 16,-1 0-3-16,2-1-18 0,-2-4 16 0,3 1 2 16,-1-3 1-16,1-1-4 0,-4-2 16 15,6-1-30-15,-2-2 4 0,0-2 13 0,0 0 23 16,3 2 6-16,0-6-26 0,-1 1 35 0,-2-2 16 15,3 3-2-15,-3-3-14 0,3 0 4 16,-3 1-73-16,3-6-12 0,0 8 33 0,0-8-33 16,-4 3 10-16,4-3 20 0,0 0-15 15,-7 6 10-15,7-6-15 0,0 0 8 0,-7 1-16 0,7-1 16 16,0 0-11-16,0 0-30 0,0 0-16 16,-16-7 1-16,16 7-29 0,-8-1-72 15,8 1-86-15,-10-2-6 0,7-3-453 0,3 3 103 16</inkml:trace>
  <inkml:trace contextRef="#ctx0" brushRef="#br0" timeOffset="79926.31">19436 5982 281 0,'-4'4'95'0,"4"-4"40"0,-6 5-22 0,6-5-11 0,-1 2 9 0,1-2 80 16,0 0-24-16,-10 7-21 0,10-7 2 16,-4 1-20-16,4-1-20 0,-6 2-14 15,6-2 1-15,-3 6 10 0,3-6-33 0,-7 1 5 0,7-1-3 16,0 0-10-16,-4 3-16 0,4-3 14 15,-7 4 4-15,7-4-9 0,0 0-1 0,-3 3-25 16,3-3 10-16,0 0 12 0,0 0-12 16,0 0 3-16,0 0-1 0,0 0-12 0,-4 5-18 15,4-5 25-15,0 0-20 0,0 0 23 0,14 3-2 16,-14-3-27-16,17 4 19 0,-3-2 5 16,3-1 20-16,7 0-25 0,0-1-8 0,7 0-2 15,6 0-6-15,4 0-18 0,4-1 24 0,17 0-1 16,2-4-12-16,4 4 12 0,-2-2 3 15,9-1-15-15,-3 0 0 0,2 3 10 16,2-4 0-16,-4 1 12 0,3 0-12 0,0 1-89 16,-3-1 7-16,0 0 5 0,0 0 28 0,-4 2-18 15,0 0 11-15,1-4 0 0,-1 4 17 16,-6-1 1-16,-1-2 2 0,-9 4-3 0,-11-5-2 16,3 6 0-16,-3-2 3 0,0 0 12 0,-7-2-5 15,-3 2 26-15,0-1-33 0,-1 1-3 16,-2-1 20-16,3 2-12 0,-7 0 7 0,-4-2 0 15,3 1-7-15,-1 1 15 0,-6 0-21 0,2 1 9 16,-5 0 17-16,1 0-5 0,-1-2 5 16,-2 2-10-16,-4 0 25 0,-7 0-7 15,16-3 0-15,-8 3-6 0,-8 0 88 0,10-1-13 16,-10 1-15-16,10 0 4 0,-10 0 9 0,11 0-11 16,-11 0-28-16,6-2-5 0,-6 2 2 15,0 0-5-15,10-1-2 0,-10 1 2 0,0 0-2 16,0 0-8-16,0 0-3 0,11 0-4 0,-11 0-1 15,0 0 3-15,0 0-8 0,0 0-10 0,7 0 18 16,-7 0-23-16,0 0 3 0,0 0 4 16,0 0 3-16,6-4 3 0,-6 4-16 0,0 0-7 15,0 0 5-15,0 0-19 0,0 0-34 16,0 0-14-16,0 0-18 0,0 0-30 0,0 0-65 16,0 0 3-16,0 0-5 0,0 0-71 15,0 0-518-15,-10-5 103 0,10 5 33 0</inkml:trace>
  <inkml:trace contextRef="#ctx0" brushRef="#br0" timeOffset="96774.1">12616 5370 437 0,'0'0'205'0,"0"0"-18"0,0-7-75 16,0 7 47-16,0 0 10 0,-3-4-31 0,3 4 13 16,0 0-25-16,0 0-16 0,0-8 2 15,0 8 6-15,0 0-28 0,-4-4 10 0,4 4-41 16,0 0 17-16,0 0-86 0,0 0 5 0,-1-5 13 15,1 5-3-15,0 0 20 0,0 0-20 16,0 0-2-16,0-6 23 0,0 6-8 0,0 0-8 16,-3-4 5-16,3 4 6 0,0 0-14 15,-3-6 32-15,3 6-21 0,-3-4-11 0,3 4 11 16,-4-5 0-16,4 5-18 0,-6-6 26 16,3 4-11-16,3 2-17 0,-8-6 9 0,4 3 1 15,-2 0 28-15,6 3-18 0,-10-5-11 0,3 4-2 16,0-2-2-16,0 1 0 0,0 0 14 15,-2 0-19-15,1-1 15 0,-2 2-8 0,0-1-15 16,-1 1 30-16,1-2-15 0,0 2-5 16,-1 0 8-16,1-1-6 0,0 1 6 0,-1 1 5 15,-2-1-5-15,3-2-11 0,-1 1-5 0,2 2 6 16,-5 0 2-16,4 0-3 0,0-1 8 0,-1 2-5 16,1-1-10-16,-3 0 15 0,2 2-18 15,1 1 19-15,0-2-9 0,-4-1 11 16,4 3-37-16,0-1 24 0,-1 1 8 0,-2 0-6 15,1 3 6-15,0-4-16 0,1 4 28 0,-3-1-22 16,4 1 14-16,-4 0-19 0,1-2 17 16,3 3-21-16,-4-2 11 0,4-1 10 0,0 3 11 15,-1-1-6-15,-2 2-5 0,2-1 11 0,1 2-9 16,-3-3-4-16,2 4-3 0,-2-4-8 16,6 2 0-16,-7 0 11 0,7-1-8 0,-3 3 28 15,-1-2-33-15,4-1 12 0,-2 3-4 0,2-2 4 16,-1 1-7-16,2 0 8 0,-1 3-8 15,1-4 12-15,-2 0-7 0,4 2-2 16,-2 0-3-16,3-2-8 0,-1 0 10 0,1 3 3 16,-3-1 8-16,5 0-8 0,-3-1-5 0,1 0 10 15,3 1-23-15,0-2 18 0,-3 0 8 16,3 2-14-16,0-2-4 0,0 4 20 0,0-3-10 16,0 1 11-16,3 1-16 0,-3 2-3 0,3-2 13 15,1 1-2-15,-4-2 63 0,4 1 3 16,-4-1-5-16,3 2 3 0,0-3-8 0,1-1-16 15,-1 3-4-15,0-3-14 0,1 1 3 16,-1-1 8-16,4 0-13 0,-3-1 3 0,-1 1-8 16,1 0 12-16,2-1 9 0,-3-2-19 15,1 2-7-15,3-1 8 0,-4-4-14 0,4 5 4 16,-3 0-4-16,5-4 19 0,-4 3-11 0,1-4-5 16,1 4-12-16,3-3 15 0,1 2-3 15,-4-2 8-15,3 3-26 0,0-4 11 0,3 0-1 16,-3 2-2-16,2-3 21 0,0 2-8 0,3 1-11 15,-2-4 16-15,4 1 8 0,-3 1-11 0,3-2 5 16,-3 1 9-16,6-1-9 0,-6 3-7 16,6-3-3-16,-3 0-10 0,1 2 3 0,2-2 4 15,-3 0 1-15,0 0-5 0,0 0 12 16,0 0-5-16,0 0-5 0,-2 0 6 0,4 0 9 16,-5-2-15-16,3 2 8 0,0-4-3 15,-3 4-5-15,0-2-10 0,2 1 5 0,-1 1 5 16,-2-4 0-16,1 1 11 0,-1 2-14 0,2-5 1 15,-5 4-3-15,7-4 2 0,-4-1 14 16,0 2-19-16,2-2-4 0,-5-2-1 0,4 0 10 16,-1 2-14-16,-3-2 24 0,1 1-24 0,-1 0-6 15,-3 0 23-15,3 0-10 0,-3 1 5 0,0-1 0 16,-1 1-5-16,-2-1 7 0,3 4 6 16,-4-5 7-16,1 1-5 0,-1 1 6 0,0 0 7 15,-3-1-18-15,1-1 5 0,-1 1 3 0,0-2-8 16,0 2 16-16,0-2 4 0,-1-2-4 15,1 2-16-15,-3-1 2 0,0-2 9 16,3 1 4-16,-4-1-17 0,1 1 12 0,0-2 1 16,-2-1-4-16,-1 2 4 0,0-3 12 0,2 0-8 15,-3 1-7-15,0 0 8 0,-3 2 2 16,3-1-21-16,-3-1 16 0,-4 3-8 0,1-5-2 16,-1 3 5-16,0 2-11 0,-3-1-7 0,-3 1 16 15,-1-1-14-15,0 3 8 0,-3 1-5 0,-2 1 15 16,1 0-20-16,-5 1 21 0,-4 5-14 15,0-3-17-15,-1 4 0 0,-6 5-19 0,0-1-7 16,-14 7-10-16,-3 4-44 0,-3 2-68 0,3-5-193 16,-11 20-527-16,1-1 87 15,-5-1 61-15,5-1 98 0</inkml:trace>
  <inkml:trace contextRef="#ctx0" brushRef="#br0" timeOffset="104674.4">4856 5525 273 0,'0'0'121'0,"0"0"-9"16,0 0 6-16,0 0 56 0,0 0-13 0,0 0-15 16,0 0-10-16,0 0-18 15,0 0-21-15,0 0-25 0,0 0 17 0,0 0-15 16,0 0 6-16,-7 10-14 0,7-4 6 0,0-6-5 15,4 12-21-15,-4-6 0 0,0 2-8 16,0 0-5-16,3 2 8 0,0-2-7 0,-2 2-78 16,2 0-2-16,0 2 8 0,0-3 17 0,0 0-2 15,1-1 77-15,0 1-3 0,3-1 11 16,-1-1-22-16,-2 2 17 0,2-7 27 0,1 4-12 16,0-2 2-16,1 0-10 0,4-1 13 0,0-3-5 15,7-2 10-15,2-4-29 0,10-4 11 16,20-7 8-16,3-5-11 0,13-8-9 15,7-8-19-15,1-4 8 0,1-1-3 0,-1-3 3 16,3 2-2-16,-3 0-14 0,1 2-2 0,-4 0 5 16,-1 2-23-16,-2 5 8 0,-8-4-8 15,-10 14-17-15,-3 2-50 0,-4 2-35 0,-5 5-95 16,-12 1-44-16,3 5-588 0,-3 1 95 0,-6 1 79 16,-3-1 51-16</inkml:trace>
  <inkml:trace contextRef="#ctx0" brushRef="#br0" timeOffset="110056.92">5095 6025 473 0,'0'0'200'0,"0"0"-98"0,0 0 21 0,0 0-23 16,0 0-21-16,-7 1-17 0,7-1-9 15,0 0 11-15,0 0 0 0,0 0-18 16,0 0 11-16,0 0-29 0,0 0-8 0,0 0 21 16,0 0 69-16,0 0-10 0,0 0-10 0,0 0 2 15,0 0-10-15,0 0 0 0,0 0-5 0,24 0-21 16,-24 0 0-16,10-1-2 0,-6-3 2 15,6 1 3-15,-3 1-10 0,-1-4-1 0,5 3 9 16,-1-4-9-16,-3 0-7 0,3 0-15 0,-2 0 17 16,2 3-27-16,-1-4 25 0,-1 0-23 15,2-1 0-15,-4 1-3 0,1 0 16 16,-3 0-3-16,3-1-10 0,-4 2 2 0,1 0 1 16,-1-1 14-16,0-1-12 0,-2 5-2 0,-1-2-6 15,0 1-15-15,0 5 13 0,-1-10 0 16,-2 8-5-16,3 2-3 0,-10-5-10 0,3 4 5 15,7 1 12-15,-11 0-17 0,11 0-5 0,-13 6 10 16,5-5-5-16,2 2 0 0,-4 1 0 16,3 2-6-16,0-1-6 0,0 1 17 0,-2 2 0 15,5 0-8-15,-7 2 3 0,5 1 2 0,2 2-17 16,-5 1 17-16,5-1 1 0,-3 4 9 16,3 5-7-16,-2-5-23 0,2 7 21 15,1-4-6-15,0 5 5 0,0 0-4 0,2 0 2 16,1 5 2-16,0-3 3 0,0 5-3 0,0 2 6 15,-3 0 5-15,3 2-8 0,0 2 0 16,0-1 0-16,0 2-5 0,-5 12 15 0,2-4 3 16,3 4-3-16,-3 3 8 0,0 0-3 0,-1-3-10 15,1 1 0-15,-3-1-5 0,-2 4 11 16,1-4-4-16,-2 0 6 0,-1-1-8 0,-1 4 8 16,-2-8-3-16,1 3 6 0,-1-5-1 15,0 2-18-15,-1-11 24 0,4-3-21 0,-1-5 13 16,1 3 12-16,-3-4-22 0,5-5 7 0,-2 0-12 15,3-5-1-15,-2 0 16 0,4-4 5 16,-2 2 2-16,1-4 3 0,3-1-13 0,-1 0-2 16,1-1 0-16,0-2-6 0,-2 2 14 15,2-5-21-15,3 2 10 0,0-5-5 0,0 7 0 16,0-7-3-16,0 0 8 0,3 4-7 0,-3-4-1 16,0 0 6-16,11 0-6 0,-11 0 8 0,11 2-10 15,-11-2 5-15,13 0-10 0,-6 3-8 16,3-2 8-16,-3 2-16 0,4 1 21 0,-1 0-3 15,3 4 1-15,1 4-9 0,-1 0 11 0,-2-2 3 16,2 6 9-16,-2 5 1 0,0-3-11 16,1 6 11-16,-5 0-8 0,0 1 3 15,0 4-3-15,-3 4-8 0,-1 2 0 0,-3-2 8 16,0 6 5-16,-3-3-15 0,0 3 15 0,-1-3 0 16,-3 13-5-16,0-8 3 0,3-6 0 15,-2 0-16-15,-1 0 13 0,0-4-5 0,0 0 5 16,1 1-3-16,2 1 13 0,-2-8 6 0,2 2-11 15,1 0 8-15,-2-3-8 0,3 0-15 16,1-1-1-16,1-3-9 0,0 1 15 0,0-2 0 16,1-4 20-16,1 1-20 0,3-4 20 0,1 2 8 15,1-4-23-15,0-1 8 0,3-2-8 16,1 2 15-16,2-1-5 0,1-7-4 16,-1 5-4-16,1-6 16 0,-3 1-13 0,6-1 13 0,-4 0-10 15,1 0 5-15,3-1 2 0,-4 1-10 16,1-1 0-16,-4-4 11 0,2 4-9 15,0 1 3-15,-2 0 6 0,-2-2-16 0,2 1 10 16,-4-3 11-16,-6 4-9 0,15-1 6 0,-9-1-13 16,-6 2-5-16,10 0 18 0,-10 0-10 15,10-2-3-15,-10 2-2 0,5-3 7 0,-5 3-28 16,0 0-20-16,9-2-42 0,-9 2-107 0,4-2-650 16,-4 2 59-16,0 0 74 0,0 0 87 0</inkml:trace>
  <inkml:trace contextRef="#ctx0" brushRef="#br0" timeOffset="114936.86">25035 4631 445 0,'0'0'161'0,"0"0"-56"0,0 0 92 16,0 0-28-16,0 0-77 0,0 0-23 15,0 0-12-15,0 0 40 0,0 0-30 0,0 0 78 16,0 0-11-16,0 0 32 0,0 0-36 0,0 0 1 16,0 0-26-16,0 0-8 0,0 0-2 15,0 0-18-15,0 0 17 0,0 0-14 0,0 0-9 16,0 0 1-16,0 0-8 0,-14-13 18 0,14 13-15 16,0 0-11-16,-3-7 0 0,1 5-12 0,2 2 22 15,-5-8-17-15,2 4 10 0,3 4-23 16,-4-5 5-16,1-1-8 0,-3 4-5 0,5-4 0 15,-3 3 16-15,-2-4-3 0,2 2 0 16,1 1-13-16,0-2-5 0,-1 3-5 16,-2-2-11-16,2 2-4 0,0-3 25 0,-2 4-18 15,2-3 11-15,-2 1-11 0,2 0-2 0,-3 0 5 16,3 0-1-16,-2 1-14 0,-1 2 15 0,1-5-8 16,-2 4-5-16,4-2 5 0,-2 2-10 15,1-1 12-15,5 3-12 0,-16-4 3 0,10 2 9 16,-1 1 1-16,7 1-11 0,-13-4 14 0,5 2-14 15,2 1 11-15,6 1-13 0,-14 0 15 16,6-2-10-16,8 2-3 0,-19 0 24 16,12 0-31-16,7 0 22 0,-17-1-12 0,10 2 6 15,-4-2-9-15,11 1-2 0,-16 0 0 0,6 0 7 16,2 1-4-16,8-1 4 0,-17-1-14 16,7 2 9-16,10-1 11 0,-14 0-11 0,5 0 8 15,-2 0 5-15,11 0-2 0,-14 2-13 0,6-2 2 16,8 0 1-16,-16 0 7 0,6 0-10 0,10 0 13 15,-14 0-8-15,7 1 0 0,7-1 5 16,-16 0-8-16,5 0-5 0,4 2 16 0,7-2-13 16,-13 3 2-16,2-3 16 0,11 0-15 0,-10 0-9 15,10 0 1-15,-14 0-28 0,14 0-13 16,-10 1-13-16,7 0-34 0,-4 4-58 16,7-5-41-16,-11 5-87 0,5-1-520 0,2-1 26 15,1 3 97-15,3-6 69 0</inkml:trace>
  <inkml:trace contextRef="#ctx0" brushRef="#br0" timeOffset="120669.24">28775 3692 691 0,'0'0'102'0,"0"0"80"0,0 0-18 0,0 0-11 16,0 0-4-16,0 0-19 0,0 0-17 15,0 0-8-15,-14-8-5 0,14 8-8 0,-6-3 0 16,6 3-20-16,-11-4-11 0,11 4 0 0,-10-2-7 16,10 2-5-16,-10-4-1 0,2 3-12 15,2-1 15-15,-1 1-22 0,7 1 12 0,-17-4-6 16,10 1 17-16,0 2 24 0,-2-4-4 0,1 3-11 16,-2 0-9-16,0-2 9 0,-4 1-15 0,4-1-7 15,0 0-4-15,-1-2 6 0,-2 2-10 16,3 0 10-16,-4 0-3 0,4 0-4 0,-4 0-1 15,3-3-2-15,-2 1-1 0,-1 2-12 16,1-2 5-16,-2 1 13 0,2-1-20 0,-7-1 12 16,8 2-18-16,-7 1-2 0,4-2 10 15,-4-1-8-15,1 3-15 0,0 0 5 0,-1 0 7 16,-1-3 11-16,-1 1-18 0,2 2 8 0,-1 0 2 16,-3 0-15-16,0-3 13 0,2 5-8 0,1-5 2 15,-1 3 1-15,-3 1-6 0,4 1 1 16,-4-4-3-16,3 4 5 0,1-3-8 0,-1 2 23 15,0 2-20-15,1-3 13 0,-1 1 2 0,-2 2-15 16,2-4 2-16,1 2 14 0,-1 2-1 16,0-3-18-16,1 3 11 0,-1-1-8 15,0 1 17-15,-1-2-17 0,1 2 5 0,0-1 5 16,1 1 3-16,-4 0-10 0,3 1 4 0,-3 0 8 16,1-3-10-16,-1 3 11 0,1 0-11 15,-3 0 5-15,-1 0-5 0,4 0 7 0,-5 0-9 16,1 3 4-16,2-3-2 0,1 1 8 0,-3-1 2 15,4 1-10-15,2 1-2 0,-3-2 2 0,4 1 2 16,-1 2 1-16,-3-3-13 0,7 3 12 16,-4-2-7-16,1 3-3 0,3-4 8 0,0 2-7 15,0 0 4-15,0 3 3 0,3-3-8 0,-3 0 6 16,4 2-3-16,-2-3 5 0,2 2 7 16,-4 1-9-16,6-2 7 0,-6 0-13 15,1 3 11-15,1-1-6 0,-1 1 1 0,1-2 15 0,-1 3-19 16,-1-2 6-16,0 1-7 0,2 1 9 15,-1-3-4-15,-2 2 2 0,-2-1 5 16,3 2-41-16,-2-2 44 0,1 3-6 0,-3-2 1 16,4-2-1-16,-3 3 1 0,5-2 2 0,-4 0-10 15,1 3 8-15,1-4 12 0,-3 3-10 0,5-2 0 16,-4 0-2-16,1 0-14 0,1 1 19 16,-3-3-8-16,2 4-2 0,2-2 7 0,-2 1-3 15,-2-2 3-15,3 4-5 0,-4-1 8 0,4-2-5 16,-2 0-16-16,-2 0 18 0,0 2-2 0,0 1-6 15,4-3 0-15,-4 0-2 0,0 0 21 16,2 1-16-16,-2 0 2 0,0 2-7 16,4-3 13-16,-3 0-11 0,-1 2-2 0,1 1 0 15,3-3 0-15,-3 0 2 0,2 0 11 16,0 2-11-16,-1 1 9 0,-2-3-14 0,6 0 16 16,-4 0 2-16,-2 2 0 0,5 1-20 0,-5-2 2 15,0 2 3-15,1-2 13 0,-1 0-16 0,0 0 16 16,-2 1-13-16,2 2 5 0,-3-5 5 15,4 4 0-15,-4 0 8 0,0 1-8 0,0-4 7 16,0 3-12-16,1-1 13 0,-2 2-10 0,5-4 2 16,3 2-13-16,-7 1 8 0,6-3 11 0,0 3-4 15,-4 0-7-15,4 0 3 0,2-3 4 16,-2 3-1-16,1-1 1 0,-3 1-12 16,3-2 8-16,0 2-11 0,3-1 11 0,-3 1 2 15,-1-2-5-15,2 2-5 0,1-1 17 16,-1 2-17-16,-2 0 5 0,2-2-2 0,-2 4-11 15,2-5 15-15,1 3 9 0,-5 4-11 0,0-3-5 16,-1 0 5-16,4-1-6 0,-3 3 12 0,2-4-1 16,1 3 2-16,-3-1-2 0,3 4-2 15,-1-4 7-15,-2 3 3 0,3 0-21 0,-2-1 8 16,-2-1 0-16,3 3 8 0,0-4-16 0,-1 4 3 16,-2-2 16-16,4 0-14 0,-1 2-5 15,-2-1 26-15,3 1-23 0,-3-3 3 16,-1 2-1-16,4 1-10 0,-1-1 11 0,-1 0 4 15,-2-1-2-15,3 3-8 0,-1-3 6 0,1 3 7 16,1-4-5-16,-3 1 8 0,2 2-11 0,2-2 13 16,-2 3-15-16,4-3 0 0,0-2 0 15,1 4 0-15,0-4 5 0,-1 1 2 0,4 1-2 16,-1 1 0-16,-2-1-10 0,3 0 23 0,-1 1-16 16,1 1 14-16,0-2-4 0,-1 1-12 15,1 1 8-15,0-1-11 0,2 1 18 0,-1-2-4 16,-1 3-4-16,3-2 3 0,-4 1-7 0,4-1-1 15,-2 1 8-15,1-1-7 0,-2 1-1 16,3-1-2-16,-2 1 8 0,-2-2 2 0,4 3-10 16,0-2 10-16,-2 1-10 0,1-1 7 15,-2 2 3-15,5 0-10 0,-4-1 8 0,-1 1-3 16,3-2-11-16,0 2 6 0,-3 1 3 0,3-2 2 16,1 2-13-16,-4 2 15 0,5-2 16 15,-5 0-10-15,4 1-5 0,-1 0-11 0,1-2 11 16,-2 1-9-16,1 2 9 0,1-2-8 0,2 2 2 15,-4-2 1-15,2 2 2 0,0 0 5 16,-1-1-18-16,4 0 10 0,-5 0-4 0,4-1 17 16,-2 1-10-16,3 3-10 0,-4-4 12 0,4 4-2 15,-1-3 0-15,-3 2 13 0,4-1-18 16,-1 0 2-16,1-1 1 0,0 1 4 16,-1 0-2-16,1-1-5 0,3 0 16 0,-3-3-14 15,3 3 3-15,0-1-5 0,-1 0 10 0,1-4-2 16,0 4 4-16,0-3-7 0,0 3 3 0,0-1-1 15,0-3 6-15,0 3-5 0,1-2 4 16,-1 1-7-16,3 2 0 0,-3-4-10 0,3 3 8 16,-3-3 14-16,3 3-12 0,-2-4 5 0,-1 2-2 15,3 1-8-15,-3 2 5 0,3-4-10 16,0 3 12-16,-2-3-7 0,2 3 18 0,0-3-8 16,1 3-10-16,-3-1 7 0,2 1 9 15,0-3-22-15,2 3 11 0,-3-3-5 0,1 3 3 16,0 0 7-16,1-1-13 0,-1-1 18 15,4 1-10-15,-6 1-7 0,5-3 9 0,-3 4 3 16,1 0-2-16,-1-3 20 0,3 2-20 0,-1-2 2 16,2 2 13-16,-4 2-11 0,3-4-7 0,-2 1-5 15,2-1 8-15,-1 2-8 0,3-1-6 16,-3-1 17-16,2 3 1 0,-1-4-7 0,2 3-2 16,-1-3 14-16,-1 3-17 0,1-3 8 15,3 3-8-15,-3-1 28 0,0 0-21 0,0-1-9 16,0 1 25-16,3 2 0 0,-3-3-18 0,-1 2-6 15,5-3 1-15,-4 3 3 0,2-2 9 16,-2 1-1-16,1 2-17 0,2-4-2 0,-3 3 16 16,5-2 0-16,-4 3-14 0,-1-3 9 0,0 2 12 15,4-1-15-15,0 0-13 0,-3 1 28 16,3-1-10-16,-1 2 0 0,0-1 0 0,-2-3-10 16,2 3 13-16,0-2 2 0,1 2-3 0,0 0-2 15,-3-3 3-15,3 3 4 0,-1-4-12 16,0 2 0-16,1 1 13 0,-1-2-6 0,0 3-2 15,1-3-12-15,2-1 12 0,-3 3 0 0,1-3-3 16,-1 4 8-16,0-3-12 0,1 1 9 16,2-1-4-16,-3 1 9 0,1 1-9 15,-1-4-1-15,4 1 13 0,-4 3-20 0,0-4 13 0,4 2 2 16,-4-1-5-16,0 1 7 0,1-1-4 16,-1-2-3-16,0 1 13 0,1-1-5 0,1 1-6 15,-2 0-10-15,1 0 6 0,-4 0 2 16,3-3-5-16,-2 2-8 0,1 0 5 0,-2-4 13 15,0 3-10-15,1 0 10 0,3 1-2 0,-6 0 10 16,5-1-11-16,-2-2-2 0,-2 2 11 16,1 0-9-16,2 0 1 0,-1 0 7 0,-1-3-8 15,0 3-12-15,-1 0 8 0,2 0 7 0,1-3-13 16,-5 2 6-16,3 0-9 0,-1-2 9 0,2 2 9 16,0-2-4-16,-3 2-16 15,2 0 13-15,0-3 0 0,-3 3-2 0,2-3 9 16,-2 3-4-16,2-4-3 0,-1 4-5 0,1-2 7 15,-3 0-4-15,1-1 9 0,2 3-12 0,-2-4 8 16,-1 4-3-16,4 1-3 0,-3-5 1 16,-1 4 2-16,3-2 2 0,-2 2-4 0,-1-4 2 15,1 4-5-15,2-3-1 0,-1 4 12 0,1-2-6 16,-2-2-6-16,2 4 4 0,-1-3 10 0,-3 2-1 16,5 1-9-16,-3 1-1 0,2-4 3 15,1 3-5-15,0 0-3 0,0 1 3 0,0-1 0 16,3 2 15-16,-4-1-12 0,2 0 7 0,-1 1-5 15,4-1 2-15,-3 0-14 0,3 1 9 16,-1 0 6-16,0 1 9 0,4 3-9 16,-1-5-6-16,-1 2-2 0,1-1 3 0,1 1-1 15,2 0 3-15,-1 2 8 0,1-1-6 0,2 3-4 16,1-4 7-16,-1 1-2 0,-1 2-6 16,4-2 16-16,-1 3-13 0,0-3-5 0,1 3 7 15,3-3 3-15,-3 2 3 0,2-1 0 0,4 3-8 16,-6-1 5-16,2-4-8 0,-1 5 1 0,2-4 2 15,-3 0 7-15,2 3-9 0,-3-4-1 16,1 3 14-16,0-1-17 0,-4 0 6 0,4-1 3 16,-1-1 5-16,0 4-8 0,-2-4 0 0,2 1 5 15,0 1-5-15,-2-1-8 0,2 1 11 0,-2 0 7 16,1-2-15-16,-1-2 5 0,3 6 0 16,-2-6-8-16,-1 2 8 0,3 3 3 15,-1-4-11-15,1 1 13 0,2-2-2 0,-3 2-1 16,1-3 3-16,0 1-2 0,-1 2-3 15,4 0-3-15,-3-3-7 0,-1 1 8 0,4-1 2 16,-3 1-6-16,3 2 1 0,-4-4 8 0,4-2-11 16,-3 3 1-16,3 1 19 0,-4-2-9 0,1-4 2 15,-1 5-5-15,0-4 15 0,-2 4-7 16,2-1-8-16,0-4 5 0,-2 4-5 0,2-3 15 16,-2 3-2-16,3-4-5 0,-2 4-21 0,-1-4 23 15,0 4-22-15,-2-3 9 0,5-2 6 16,-5 6 2-16,-1-6 8 0,1 1-3 15,-2 2-8-15,0-3 21 0,-1 4-15 0,4-3 5 16,-3 0-5-16,0-1 9 0,-1-1-19 0,1 5 7 16,-4-3 8-16,6-2-16 0,-6 1-2 0,-2-1 10 15,3 2 0-15,-1 1-2 0,-3-2-11 16,3-1 13-16,0 1-17 0,-3-1-4 0,3 2 16 16,-2 1 0-16,-8-3 0 0,13 1-2 0,-6 0 14 15,2-1-17-15,-1 2 10 0,-8-2 13 16,13 1-25-16,-6-1 9 0,4 4-12 0,-4-3 15 15,4-1-7-15,-5 2-4 0,-6-2 19 0,20 0-18 16,-13 0 8-16,6 0-6 0,-3 1-5 0,2-1-7 16,0 2 10-16,-1 1 2 15,0-3 1-15,-1 1 2 0,3-1 5 0,1 0 3 16,-1 0-1-16,3 0-9 0,-4 0 9 0,5 0 1 16,-1 0-5-16,-1 0 4 0,2 0-4 0,3 0 10 15,1 0-8-15,-1 0 0 0,1 0-2 16,3 0 2-16,-4 0-5 0,1 0-8 0,3-1 8 15,-4 1 3-15,4-3-3 0,0 3 0 0,-3 0 2 16,-1-2 1-16,4 2-6 0,0-1 1 16,-3 1 12-16,2 0-18 0,-2 0 8 15,0 0 5-15,2 0-10 0,-2 0 0 0,-1 0 5 16,0 0 13-16,1 0-16 0,-3 0-4 0,2 0 17 16,-3 0-10-16,0 1 0 0,0-1 5 0,1 0 8 15,0 0-8-15,-2 0 2 0,3 0-7 16,2-1 13-16,-3 1-18 0,2 0-10 0,1 0 20 15,0 0-3-15,-1 0 1 0,3 0 7 0,-2-2-15 16,-1 1 15-16,1-3-4 0,0 4-6 16,-1-1 2-16,1-1 6 0,-1 2-11 0,0-1-4 15,-2 0-4-15,2-2 11 0,-1 1 0 0,0 2 0 16,-2 0-5-16,4-1 10 0,-4 0-12 16,-1-2 1-16,-1 1 1 0,3 1 8 0,1 1-6 15,-3-2-2-15,-1-3 3 0,5 4-1 16,-6-1-5-16,2 1 3 0,-1 0 5 0,4-4 13 15,-7 5-5-15,4-1-11 0,0-3 11 0,-4 2-13 16,5 1 15-16,-1-1-25 0,-1-3 17 16,-2 4-9-16,5-1 9 0,-2 0-12 0,0-3 33 15,-1 4-21-15,3-3 1 0,2 1 5 0,-3 0-3 16,3-2-15-16,-3 2 17 0,4-3-12 0,-3 5 5 16,2-5 0-16,2 5 8 0,-3-6-6 15,1 4 11-15,1 1-18 0,0-3 3 0,-2 3 7 16,-1-3-5-16,-1 4 7 0,3-6-9 15,-5 4 4-15,1 2-2 0,-1-4 3 16,-2 3 2-16,-3 1-10 0,4-4-5 0,-1 4 20 16,-2-1-5-16,-1-3 3 0,3 4-11 0,-2-1-2 15,-1-3 13-15,0 5-6 0,-2-3 8 0,2 2-12 16,1-4 7-16,-2 4 8 0,-2 1-11 16,0-7-7-16,3 7-2 0,-3-3 1 0,3 2 4 15,-3-3-11-15,-1 1 31 0,2 2-18 0,0-4 0 16,-3 4-8-16,2-1 6 0,3-3 4 15,-6 2-4-15,3 1 12 0,2-1-5 0,-2 0-2 16,4-1 2-16,-4 1 0 0,3-4-10 16,2 4 5-16,-2 1 0 0,-2-3-5 0,3 0 7 0,-1 2 6 15,5 0-13-15,-3-4 0 0,-1 5 7 16,2-4-2-16,-2 2-10 0,2-1 2 16,4-3 26-16,-3 1-13 0,3 0-5 0,-2 4 16 15,-2-5-19-15,3 3-2 0,1-4 2 0,-3 5 6 16,4-4-3-16,2-3 0 0,-3 1 0 15,4 2 3-15,0-2 7 0,0 2-8 0,-2-1 16 16,2 1-25-16,-4-2 4 0,3 1 34 0,-3-4-18 16,4 5-1-16,-8-2-6 0,5 3 9 0,-1-1-2 15,-4-2 2-15,1 2-51 0,0-1 46 16,-1 0-2-16,-2 2 2 0,-1-3-2 16,3 2-3-16,-5-1-15 0,2 1 12 0,0 0-4 15,-1 1-6-15,-4-2 13 0,5 1 13 0,-2 0-7 16,-2 1-6-16,1-3 13 0,2 3-26 15,-5-1 10-15,3-1 14 0,3 1-16 0,-6 0-3 16,5-1-4-16,-2 1 4 0,-2 0 0 0,4-2 9 16,-5 3 1-16,5-3 3 0,-5 1-10 0,4 2 3 15,1-3 5-15,-5 0-3 0,3-1 5 16,3 6-10-16,-3-8 8 0,0 5-11 0,1-2-2 16,-2 2 13-16,1-1-3 0,-1 0 20 0,1 0-7 15,2 1-28-15,-1-6 2 0,-4 6-2 16,5-1 8-16,-2-2-1 0,1 3-7 15,0-6 12-15,-3 6-2 0,5-3-2 0,-2-2 17 16,-2 5-10-16,1-4 6 0,1 3-14 0,-2-1 6 16,0-4-11-16,1 4 3 0,0-3 20 15,1 2-20-15,-2-3-3 0,1 3 6 0,2-2-3 16,-2 1 0-16,1-1-6 0,0 1-1 0,0-2 6 16,-1 1-1-16,1-2 9 0,3 1-4 0,-3 1 2 15,0-1 0-15,-1-3 13 0,3 3-19 16,-4 1-1-16,5-6-1 0,-1 5 5 0,-3-3 1 15,4-2 4-15,-2 1-7 0,-2 5 8 0,0-4 10 16,4-3 7-16,-1 3-22 0,-1-2 4 16,-2 3-4-16,1-1 9 0,2-1-22 15,-1-2 18-15,-1 3-6 0,-1-1-7 0,2-1 12 16,-2 3-2-16,1-1 0 0,-1-6 11 0,-1 8-11 16,1-3 0-16,3-1 7 0,-6 1-12 0,3 2 0 15,2-6 13-15,-5 5-1 0,3-1-2 16,0 0 3-16,-1 0-10 0,-2-1-4 0,2 4 6 15,2-7 0-15,-4 3 6 0,2 0-22 0,0 4 14 16,-2-4 2-16,2 1 10 0,-1 1-10 16,1 1-5-16,-2-2-3 0,3-1 11 0,-1 1-8 15,1-1 2-15,-3 1-2 0,2 3 15 0,1-3-23 16,-3 1 16-16,2 1-3 0,-1-1-8 0,1 0 6 16,0-2-6-16,-2 2 8 15,1 1-3-15,-3-2 3 0,5 0 3 0,-3-1-6 16,-1 1 8-16,0 2-12 0,1-1 2 0,2-2 23 15,-3 2-24-15,1 0 17 0,0-1-14 0,-1-1 1 16,1 2-4-16,-1-1 9 0,0 0 0 16,0 0 2-16,-2-2-5 0,2 2 5 0,0 0-21 15,-3-1 24-15,5 2-13 0,-5-4 5 0,3 3 5 16,-3-1 8-16,0-1-23 0,0 1 15 0,0 1 15 16,0 0-30-16,0-2 5 0,-3 2 15 15,3 0-7-15,0-1-16 0,0 2-23 16,-5 1-43-16,5-2-3 0,-3-2 3 0,-1 2 22 15,1 1-2-15,-3-1 26 0,4 1-8 0,-7 0 21 16,7 0-6-16,-6 0-10 0,1-1 8 16,0-3 5-16,-3 7 5 0,3-1-5 0,-3-4 8 15,3 6 10-15,-5-3-13 0,3-1 13 0,-1 3-8 16,-3-3 2-16,2 1-4 0,2 3 10 16,-2-1-21-16,1 0 21 0,-1 3 21 0,1-3-14 15,0 2-4-15,-1-1 17 0,4 1-7 0,-3 2-13 16,0-4 15-16,0 3 8 0,0-1-31 0,0-1 18 15,4-1-8-15,-3 3-4 0,-1-3 7 16,1 3-3-16,-2-4 13 0,1 2-10 16,-1 1-2-16,4-2 2 0,-2 2-13 0,-2-1 0 0,1 1 16 15,0-3-16-15,-3 0 16 0,2 4-6 16,1-3 1-16,0 3-9 0,-1-3-2 16,-2 4 11-16,2-5 10 0,0 5-8 0,-1-3-16 15,1 3 9-15,0-2-6 0,-3-1 8 0,3 3 0 16,-4-4 12-16,1 2-9 0,4 4 4 0,-4-5-9 15,3 2 7-15,-2 1 2 0,-4-5-15 16,7 5 18-16,-4-4-10 0,0 3 5 0,-3-3-2 16,1 3-11-16,-2-1-2 0,1 0 20 0,-3 2-5 15,-1-3-5-15,1 2 15 0,-1-3-15 0,-3 3-3 16,4-2 11-16,-7 1 2 16,4-2-3-16,1 2 1 0,-6-3 2 0,5 0 5 0,-1 0-12 15,-1 3 22-15,-2-5-12 0,0 3 10 16,3-2-26-16,-3 0 16 0,3 4-6 0,0-5-7 15,0 1-8-15,4 3 16 0,-4-4-3 16,3 5-8-16,-3-5 16 0,1 0-13 0,2 1 15 16,0 2 5-16,-3-3-17 0,7 2 2 0,-4 2-5 15,-3-3 2-15,1-1 6 0,-1 1-6 16,0 0 1-16,0-1 7 0,0 2 5 0,-3-2-13 16,2-2 8-16,-5 4-5 0,3-2-10 0,-1 0 0 15,-9-5 7-15,3 2 11 0,6 5-5 0,1-1-3 16,-1-1-5-16,-12-2 2 0,6-2-12 15,6 8 10-15,-6-2-3 0,-11-6-2 0,1 3-1 16,-5 3-14-16,-1-2 15 0,-5 3-13 0,-6 0-3 16,-4 3-7-16,-21-4-19 0,-6 5-6 15,-4-2-47-15,-7 5-18 0,-6 1-110 16,-9-6-118-16,-20 8-455 0,-34-5 84 0,-12 1 72 16</inkml:trace>
  <inkml:trace contextRef="#ctx0" brushRef="#br0" timeOffset="123567.37">5881 9451 435 0,'0'0'199'0,"0"0"-12"16,0 0 5-16,0 0-15 0,0 0-34 0,-9-2 44 15,9 2-49-15,0 0 0 0,0 0-10 0,-1-6-12 16,1 6-22-16,0 0 1 0,0 0 7 0,0 0-30 15,0 0-3-15,0 0 8 0,0 0-16 16,10-8-20-16,-3 6 11 0,7 2 6 0,-1-2-35 16,8-3 8-16,-1 4 8 0,8 0-4 15,3-4-4-15,7 4 7 0,2-5-7 0,1 2-10 16,4-1 15-16,-1 3 45 0,14-6-81 0,0 6 16 16,-6-3-6-16,5 1-2 0,2-3 2 0,-1 0-15 15,-10 4 0-15,-4-4-6 0,-2 2 17 16,-1 2-14-16,-1-3 8 0,1 5 0 15,-3-5 5-15,-7 4 0 0,3-1 0 0,-7 2-2 16,1-4 2-16,-5 5 3 0,1-1-3 0,-3 0-5 16,-4-1-8-16,0 2 18 0,-3-3-10 0,0 3 3 15,-5-1 2-15,-1 1 5 0,-8 0 3 16,17 0-10-16,-17 0-21 0,7 0 7 0,-7 0-17 16,3 6-23-16,-3-6-10 0,0 0-37 15,0 0-27-15,-7 9-93 0,0-1-48 16,4-5-499-16,0 3 46 0,-1 0 125 0</inkml:trace>
  <inkml:trace contextRef="#ctx0" brushRef="#br0" timeOffset="124244.92">7478 9428 534 0,'-6'0'226'0,"6"0"-85"0,-8-2-37 0,8 2-9 0,0 0 8 0,-10-1-16 16,10 1-13-16,0 0 0 0,0 0-7 16,0 0-19-16,0 0 16 0,0 0 5 0,27 0-25 15,-14 0 4-15,5 0-12 0,6-1 77 0,7-1-8 16,6 2-23-16,4 0-11 0,4 0 9 15,2 0-3-15,18-3-8 0,-10 3-13 16,7 5-10-16,2-5-2 0,-9 0-1 0,-11 0 1 16,2 0-3-16,-2 1-8 0,1-1 5 0,-5 0-4 15,-3 0-14-15,-3 0-2 0,-3 1 8 16,-7-1-11-16,1 0-2 0,-1 2-6 0,-5 1 22 16,-1-2-17-16,-4 0-9 0,3-1 17 0,-4 0-12 15,-2 2 0-15,-1 0-8 0,-6 1 5 0,6 0 5 16,-10-3 0-16,7 1-20 0,-7-1 5 15,3 5-33-15,-3-5-34 0,0 0-33 0,0 0-110 16,0 0-596-16,0 0 81 0,0 0 70 0</inkml:trace>
  <inkml:trace contextRef="#ctx0" brushRef="#br0" timeOffset="125178.31">12274 9336 476 0,'0'0'235'0,"0"0"-94"0,0 0 2 0,0 0 18 15,0 0-27-15,-14 11-14 0,14-11-20 16,0 0 2-16,0 0-38 0,0 0 8 0,0 0-11 16,0 0-10-16,14 3 6 0,-14-3-9 0,17 0-2 15,0 0 16-15,0 0-16 0,4 0-5 0,10-3 5 16,-1 0-15-16,1 2-1 0,7-5-1 16,2 4 1-16,-1-1-14 0,-2-3 76 0,1 4-8 15,-1-4-17-15,1 3 10 0,-7-2-29 0,3 2 3 16,-3-3-10-16,-1 5 3 15,-2-5-6-15,-1 5 3 0,-3-1-5 0,0 1-8 16,-4-3-7-16,-6 4-6 0,3-1-25 0,-7 1-11 16,0 0 14-16,-2 1 2 0,-8-1-13 0,3 5-3 15,-3-5-25-15,0 0-18 0,-11 9 5 16,4-6-12-16,-2 2 1 0,-5-1 9 0,3 2-47 16,-2-5-50-16,-7 5 17 0,5-6-66 0,-1 3-461 15,-5 2-11-15,1-1 85 0</inkml:trace>
  <inkml:trace contextRef="#ctx0" brushRef="#br0" timeOffset="125502.93">12208 9350 532 0,'-16'0'223'16,"6"0"-34"-16,-4 0-74 0,4 0-20 0,-1 1 43 15,1-1-74-15,0 0 36 0,10 0-44 0,-17 0 19 16,10 0 12-16,7 0-8 0,-10 0-25 0,10 0-13 15,0 0 2-15,0 0 1 0,0 0 20 16,0 0-29-16,0 0 17 0,0 0-32 0,44-1 36 16,-20-2-4-16,7-1-1 0,10 1-13 0,0-2-7 15,13-4 5-15,4 2 0 0,-12 4-24 16,12-6 4-16,-11 2-6 0,-9 0 8 0,3 1 2 16,0 1-4-16,-1-1 2 0,-1 2-6 15,-2 0-1-15,-6-3 4 0,0 4 6 16,-1 1-4-16,-5-3 1 0,-2 4-12 0,-2 1-1 15,-1 0-5-15,-6-1-21 0,3-1 11 0,-7 4 0 16,0-2 2-16,1 1 0 0,-7 0 3 0,2 1-33 16,-3 3-47-16,-3-5-89 0,-10 10-571 15,-1-2 41-15,-2 2 88 0</inkml:trace>
  <inkml:trace contextRef="#ctx0" brushRef="#br0" timeOffset="130490.75">25534 2013 860 0,'-3'-7'281'0,"0"2"-2"0,-1 0 3 16,1 1-44-16,0 0-21 0,-2-1-12 15,-1 3-21-15,6 2-27 0,-14-1-27 0,0 2-10 16,1 3 8-16,-4 3-28 0,-3 3-8 0,-8 7-2 16,4 2-26-16,-13 10-5 0,6 2 7 0,3 4-9 15,1-1-19-15,0 4 11 0,6 1-8 16,1-2 0-16,6-2 5 0,4-7-21 0,0 1-4 16,6-6-19-16,-3 1 1 0,7-5-1 15,-3 0-2-15,6-2 6 0,0-1 1 16,5-4-9-16,1 1 12 0,2-4 8 0,3-3-16 15,2-1 11-15,-1-2-3 0,4-3 1 0,-4-1-9 16,6-2 11-16,-2-3-13 0,-1-2 10 0,-2 3 0 16,-1-3 6-16,-2-4-11 0,1 2 15 15,-4-5-12-15,0 4-10 0,-3-3 9 0,-3 3 1 16,-4-3-11-16,0 3-4 0,-3-3 7 0,2 6-13 16,-6-3 3-16,0 3 15 0,0-1-8 15,-2 1-4-15,1 2-14 0,2 1-25 0,-4 0-51 16,6 2-31-16,4 3-3 0,-9 0-107 15,9 0-123-15,-5-2-466 0,5 2 62 0,0 0 77 16,0 0 76-16</inkml:trace>
  <inkml:trace contextRef="#ctx0" brushRef="#br0" timeOffset="130957.22">25695 2178 888 0,'-4'-7'299'0,"-2"5"-12"0,4-4-36 0,-3 3-8 16,2-1-28-16,3 4-31 0,-4-6-25 0,4 6-8 15,-7-5-21-15,7 5-14 0,0-6-24 16,0 6-10-16,0 0 7 0,8-6-7 0,-8 6-13 16,13-2-10-16,-3-1-10 0,0 2 7 0,0 1-12 15,3 0-24-15,-1 1 16 0,1 1 2 0,-2 1-15 16,2-3-5-16,-3 2-7 0,1 1-4 15,-1-2 3-15,0 2-20 0,0 1 0 0,-6-2-13 16,2 2 5-16,-2 2 13 0,-1-1-3 0,-3-1-10 16,-3 4 11-16,0-2-1 0,-1 1 0 15,-2 1 13-15,2-1-17 0,-4 1 1 0,-1-2 4 16,2 2 2-16,1-2-1 0,1 1-6 16,-1-3 9-16,5 0-12 0,-5 1 10 0,6-2 5 15,-3 1-5-15,3-4-3 0,-2 8-2 16,2-8-3-16,2 7 31 0,-2-3-13 0,3 0 3 15,3-2-6-15,-2 3 3 0,3-2 0 0,-3 1 11 16,2-1-1-16,-2 1-12 0,4 2-3 0,-6-3 0 16,5-1 2-16,-3 4 3 0,2-4-5 15,-2 3 5-15,-1 0 3 0,0 0 7 0,-3 0-2 16,0 4-3-16,-3-1 8 0,-1 4 5 0,-6 1-15 16,-7 4-16-16,-7 3-35 0,-13 5-34 15,-1 0-92-15,-3 0-74 0,-31 1-31 16,31-2-535-16,-4-3 54 0,1-2 108 0,10-3 22 15</inkml:trace>
  <inkml:trace contextRef="#ctx0" brushRef="#br0" timeOffset="131222.54">24893 2845 696 0,'0'0'286'16,"0"0"-22"-16,26-4 2 0,-9-2-38 0,3-1-33 0,8 0-9 0,6-3-22 16,20-5-15-16,5 2-14 0,2-3 14 0,4 0-47 15,11-2 3-15,-1-2-20 0,-10 3-1 16,0 0 3-16,-4 2-23 0,-3-3 0 0,1 5 0 16,-2-4-13-16,-5 2-5 0,-1 3 6 0,-9 2-14 15,-8 1-12-15,-4 3-78 0,-6 2-81 16,-4 2-92-16,-8 0-77 0,-3 4-532 0,-6-2 78 15,-3 0 91-15,0 0 51 0</inkml:trace>
  <inkml:trace contextRef="#ctx0" brushRef="#br0" timeOffset="131521.91">24950 2996 609 0,'30'-10'194'0,"4"0"75"15,-3 0-39-15,6 2-9 0,15-6-4 0,3-3-10 16,3 3-9-16,1 1-42 0,2-1 5 0,0 3-28 16,-2-4-15-16,-2 1-16 0,-2 1-22 0,0 1-11 15,-3 1 13-15,-9 1-11 0,-8 1-2 16,-1 1 0-16,0 1-17 0,-7 1-6 0,1 0-5 15,-4 2-6-15,-3 0 6 0,-5 0 13 16,2 0-33-16,-5 2-14 0,1-2 6 0,-4 1-18 16,0 2 2-16,-3 1-20 0,-7 0-18 15,0 0-92-15,0 0-61 0,0 0-108 0,0 0-507 16,0 0 56-16,0 0 73 0,0 0 91 0</inkml:trace>
  <inkml:trace contextRef="#ctx0" brushRef="#br0" timeOffset="134397.6">4921 9641 473 0,'0'0'200'0,"0"0"-6"16,0 0-25-16,0 0-10 0,-6 2-31 0,6-2-3 15,0 0-20-15,0 0 0 0,0 0-13 0,-1 6-17 16,1-6-4-16,0 4-2 0,0-4-10 16,0 10 15-16,0-5-25 0,1 3-3 0,1-1 5 15,2 3-12-15,-1-2 27 0,-3 4-22 16,3 0 10-16,1-4-11 0,2 3-25 0,-2 2 46 16,4-2-18-16,1-1-25 0,-2 3 48 15,4-3-13-15,5-1 18 0,-5-1-25 0,9-4 10 16,-3 0-13-16,4-4 0 0,6-1 13 0,4-5-11 15,6-2-4-15,15-3-8 0,2-4-11 16,-2-2 16-16,2 0-18 0,1-6-10 0,-3 3 25 16,-1-2-14-16,3 2-14 0,-2-3-3 0,-1-2-68 15,3 4-6-15,-2-2 19 16,0 0-1-16,-1 0 11 0,0 3 5 0,-3-1-14 0,-4 3 24 16,0 0 3-16,-9 7-1 0,-8-1 1 15,-3 2-6-15,0 2 8 0,-3-1-7 16,-4 2 7-16,0 3 0 0,-1-3 31 0,-4 2-31 15,-2 2 8-15,0 2 2 0,0-5-2 0,-3 6 5 16,0-2-8-16,-1-2-3 0,-6 4 22 0,0 0-32 16,0 0-7-16,0 0-21 0,0 0-7 15,0 0-32-15,-3 13-6 0,3-13-70 0,-10 1-92 16,6 6-472-16,-2 0 60 0,-2-3 85 0</inkml:trace>
  <inkml:trace contextRef="#ctx0" brushRef="#br0" timeOffset="137150.84">12294 10126 337 0,'0'0'121'0,"-6"0"-4"0,6 0-91 16,0 0 12-16,0 0-9 0,0 0 14 0,-7-2 11 16,7 2 2-16,0 0-12 0,0 0-1 15,0 0 11-15,0 0 5 0,0 0 2 0,0 0 31 16,-3-6-46-16,3 6-5 0,0 0-10 0,0 0 13 15,0 0-1-15,0 0-22 0,0 0 99 16,0 0-25-16,0 0 2 0,0 0 3 0,0 0-11 16,0 0-9-16,0 0-11 0,13-3-23 0,-13 3 13 15,0 0-13-15,10-2 15 0,-10 2-7 16,8-2-13-16,-8 2 13 0,10-2-11 0,-10 2 11 16,13-1 10-16,-13 1-8 0,14 0-15 0,-4 0-5 15,-4 0 5-15,5 0-18 0,-11 0 13 16,20-1 0-16,-9 0-13 0,2 1 0 15,2 0 5-15,1-3-18 0,2 3 8 0,-2-2 8 16,-1 2-21-16,4 0 0 0,2 0 18 0,0-1 0 16,-4 0 0-16,6-1 5 0,-5-1-12 15,-1 2 22-15,3 1-5 0,-3-2-17 0,4 1-6 16,-4-3 0-16,-3 2-5 0,3 1 13 0,-3 0 0 16,6-3-3-16,-6 2 6 0,3 2-11 15,-4-1 0-15,1-2 8 0,0-1 3 0,0 4-16 16,-1-2 5-16,1-1-12 0,0 1 2 0,2-1 10 15,-2 2-5-15,-3 0 0 0,6-2 3 0,-4 1 5 16,1 2-11-16,-1 0 3 16,2 0 5-16,-2-1-4 0,3 1-6 0,-1-1 7 15,-2 2-9-15,1-1 7 0,0 0-8 0,3 1 11 16,-4-1 2-16,2 0-5 0,-2 0-7 16,4 0-6-16,-4 0 5 0,2-1 19 0,1 1-19 15,-2 0 6-15,0 0 12 0,3-1-10 0,-4 1 3 16,2-2 2-16,-2 2-12 0,0-3-1 15,1 3-10-15,0-1 18 0,0 1-5 0,-1 0 0 16,1 0 6-16,-1 0 4 0,-2-2-5 0,3 2-5 16,-1-1 2-16,1 1-2 0,-4 0 0 15,3-2-5-15,1 2 13 0,0 0-8 16,0-2-3-16,-1 0 9 0,1 1-19 0,0 1 20 16,3-1-12-16,-4 0 16 0,2-2-1 0,-2 1-13 15,4 2 14-15,-3 0-9 0,-1-2-12 16,4 0 7-16,-6-1-2 0,6 2 15 0,-4 1-10 15,2-2-7-15,-2 1 14 0,4-1 4 0,-4-2-11 16,-2 3 2-16,2 1-7 0,-2-1 13 16,3 0-8-16,-4 1-10 0,1-3 10 0,2 1-21 15,-3 2 21-15,4 0 0 0,-4-1 0 0,0 0-15 16,4-1 4-16,-1-1 17 0,-2 2-4 16,2 1 3-16,-3 0 16 0,1-2-26 0,2 1 10 15,-3-1 13-15,1 2-18 0,-1-2-3 0,-3 0 1 16,4 1 2-16,-4 1-6 0,2 0-1 15,-9 0 9-15,15-1 3 0,-6 1-10 16,-9 0 16-16,11-1-11 0,-11 1 2 0,14-3-4 16,-8 3-19-16,-6 0 18 0,10-2-2 0,-10 2 13 15,11 0-31-15,-11 0 28 0,13 0-18 16,-13 0-2-16,7-1 10 0,-7 1 2 0,11-1 14 16,-11 1-4-16,10-2-12 0,-10 2 10 0,10-3-12 15,-10 3-1-15,0 0-2 0,11 0-19 16,-11 0 9-16,0 0-16 0,9-1 3 0,-9 1-3 15,0 0 5-15,0 0-25 0,0 0-11 0,0 0-35 16,0 0 30-16,0 0-53 0,4 6-34 16,-4-6-51-16,0 0-58 0,0 0-464 15,-17 4 48-15,13 1 39 0</inkml:trace>
  <inkml:trace contextRef="#ctx0" brushRef="#br0" timeOffset="148436.21">14493 10156 394 0,'0'0'117'0,"0"0"68"16,0 0-6-16,0 0-72 0,7-9-32 0,-7 9 14 15,0 0-15-15,0 0 16 0,0 0-21 0,3-4-23 16,-3 4 16-16,0 0 9 0,0 0-14 0,0-7-14 16,0 7 6-16,0 0-13 0,0 0-1 15,0 0-4-15,0 0 0 0,6-3 0 0,-6 3-8 16,7-1-3-16,-7 1 8 0,15-1-20 16,-3-4-3-16,3 5-5 0,5 0 3 15,1-2 7-15,6 0-10 0,7-2 5 0,3 2-2 16,8-3 4-16,9 0 9 0,5 0-6 0,2-2-15 15,-3 3 12-15,-9-2 9 0,9 0-16 0,-11 3 2 16,-2-3 9-16,-1 3 1 0,14-4-14 16,-13 4-11-16,-1-2 8 0,-6 3 2 0,-1-3-7 15,-3 4-3-15,-3-4-25 0,-4 1-6 0,1 3-2 16,-4-1-43-16,-3-3 20 0,-5 5-39 16,-1 0-43-16,-2-1 5 0,1 0-87 0,-4-1-138 15,-3 2-220-15</inkml:trace>
  <inkml:trace contextRef="#ctx0" brushRef="#br0" timeOffset="149082.81">15679 10059 586 0,'0'0'189'0,"0"0"-15"16,0 0-15-16,0 0-21 0,3-3-25 0,-3 3 7 16,0 0-2-16,0 0-18 0,11 0 7 0,-11 0-7 15,16 2-21-15,-6-2 3 0,8 1-5 0,3 3 2 16,6 1-12-16,11-1-1 15,2 0-20-15,5-2 16 0,17 3-13 0,2 0-6 16,1 0-58-16,0-5-19 0,3 4 9 0,-3-1-11 16,3-2 13-16,1-1 5 0,-4 0 0 15,0 0 5-15,-10 0 8 0,-7 0-15 0,-3 0-1 16,-1-2-17-16,-4-3 7 0,2 4-10 0,-11 1-2 16,-1-2-26-16,-2 1-29 0,-5-1-22 0,1 0-54 15,-6 2 15-15,-2-2-56 0,-2 2-417 16,0-1 15-16</inkml:trace>
  <inkml:trace contextRef="#ctx0" brushRef="#br0" timeOffset="149537.26">16647 10093 506 0,'0'0'190'0,"-5"0"-16"0,5 0-21 16,0 0-32-16,0 0-1 0,0 0 0 0,0 0-20 16,0 0-3-16,11-10-15 0,-11 10-5 0,20 0-13 15,-5 0 5-15,8 0-18 0,-2 0-2 16,12 1-8-16,-2 1-3 0,11 0-12 15,-1 1 5-15,4-1-3 0,2-1 10 0,14 2-10 16,4 0-17-16,0-2 1 0,-3-1-22 0,3 5-13 16,-1-4-15-16,2-1-29 0,-1 0 19 15,-3 0-52-15,-9-1-10 0,-7-4-49 0,1 5-36 16,-2 0 24-16,-5-2-8 0,-2-4-39 0,-7 6-363 16</inkml:trace>
  <inkml:trace contextRef="#ctx0" brushRef="#br0" timeOffset="149961.76">17959 10103 225 0,'24'3'87'0,"-3"-3"-41"0,-1 0 13 0,-3 1 0 16,0 0-8-16,-3-1-13 0,2 0-2 15,2 0-28-15,-5 0 12 0,5 0-4 16,-5 0 17-16,1 1-43 0,0-1-70 0,0 0-224 0</inkml:trace>
  <inkml:trace contextRef="#ctx0" brushRef="#br0" timeOffset="166335.69">4737 9794 383 0,'0'0'185'0,"0"0"-14"0,0 0 6 15,0-4-21-15,0 4-18 0,0 0-15 0,0 0 8 16,0 0-26-16,-1-7-8 0,1 7-8 0,0 0-22 15,0 0 10-15,0 0 2 0,0 0-15 16,0 0-10-16,0-5-11 0,0 5-17 0,0 0 25 16,0 0-23-16,0 0 8 0,0 0 3 0,0 0-29 15,0 0 23-15,0 0 3 0,0 0-23 16,0 0 15-16,0 0-3 0,0 0-12 0,7 15 5 16,-4-8 10-16,-2-1-2 0,2 3-3 0,3 0 5 15,-2 0-7-15,-3 1 9 16,2 0-17-16,0 3 2 0,0-3 1 0,1 0 4 15,2 3 6-15,-5-4-103 0,5 2 31 0,-2 1-8 16,-1-2-5-16,1 0 16 0,-1-3 35 16,1 3 67-16,-1-3-5 0,0 0 0 0,0-1-11 15,1-1-2-15,0 2 3 0,-1-4 4 0,-2 2-14 16,1-2 1-16,2 4-6 0,-4-7 1 0,3 6-14 16,-2-4 12-16,2 3 5 0,-3-5-25 15,3 3 17-15,-3-3 1 0,3 7-11 0,-3-7 6 16,3 2-6-16,-3-2 18 0,5 6-30 0,-5-6-6 15,0 0-35-15,3 2 7 0,-3-2 52 16,0 0 22-16,0 0-4 0,3 6-1 0,-3-6 0 16,0 0-20-16,14-6 21 0,-4-1-6 15,4 1-18-15,4-4 21 0,8-2-23 16,16-11-3-16,5-1 6 0,1-1 4 0,13-4 6 16,4-3-3-16,1 0-8 0,2 5 3 0,-3-4 8 15,3 3-16-15,-14 3-5 0,13-5 5 0,0 3-2 16,1 0-3-16,-2-3 10 0,-11 10-17 15,2-3 9-15,-2 1 4 0,-4 4-6 0,-3 0 8 16,-4 1-8-16,-6 2-8 0,-8 5 6 0,-5 2-14 16,-1 1 9-16,-4-1-6 0,-3 4-12 0,-2-2-11 15,-2 0-10-15,-3 5-2 16,1-2 9-16,-2 0 4 0,-9 3-11 0,0 0 10 16,10 4-36-16,-10-4-7 0,0 6-36 0,0-6-46 15,-6 9-41-15,3-4-589 0,2 2 74 16,-2-1 14-16</inkml:trace>
  <inkml:trace contextRef="#ctx0" brushRef="#br0" timeOffset="172867.61">5222 10513 540 0,'0'0'166'0,"-5"-5"11"15,5 5-32-15,0 0 4 0,0 0-34 0,-6-1-20 16,6 1-13-16,0 0-21 0,0 0 16 0,0 0-34 16,0 0 4-16,0 0-1 0,0 0-21 15,0 0-2-15,0 12 0 0,0-12-2 0,3 11 4 16,-2-7 4-16,1 3-1 0,3-1 2 0,-2-2-14 15,-3 3 12-15,3 0 13 16,1-4-26-16,-1 4 19 0,1-6-22 0,-1 5 4 16,3-4-6-16,-6 5 5 0,5-5 8 0,1 2 34 0,-3 0-37 15,-3-4 3-15,17 0 33 0,-6 0-20 16,5-4 3-16,2-2-11 0,7-3 31 0,8-5-34 16,8-7 6-16,7-2 0 0,0-8-6 15,13-4 4-15,1-4 1 0,6 1 52 0,1 0-8 16,3-4-7-16,2 4-6 0,-4 0-12 15,1-1-16-15,-6 4-28 0,-1 2-23 0,-12 5-12 16,-4 1-68-16,0 5-40 0,-4-1-84 0,1 2-567 16,-11 6 129-16,-7 1-21 0</inkml:trace>
  <inkml:trace contextRef="#ctx0" brushRef="#br0" timeOffset="177003.02">12209 10801 299 0,'0'0'125'0,"-1"-4"-12"16,1 4 2-16,0 0 80 0,0 0-16 16,0 0-89-16,0 0 7 0,-3-4-2 0,3 4-14 15,0 0-1-15,0 0 20 0,0 0-11 0,0 0-38 16,0 0 16-16,0 0-11 0,0 0 13 15,-3-4 67-15,3 4-11 0,0 0-12 0,0 0-5 16,0 0-34-16,0 0 15 0,0 0-17 0,0 0-21 16,0 0 3-16,0 0 7 0,0 0-22 15,0 0-1-15,0 0 1 0,0 0-11 16,0 0 0-16,14-6-8 0,-14 6-2 0,13 0-2 16,-3 0 7-16,4 1-5 0,0-1 2 0,4 0-7 15,2 0 0-15,3 0 15 0,2 0-20 16,5 2-1-16,1-2-2 0,3 0 13 0,0 0-5 15,4 0-5-15,3 0-3 0,3-2 15 0,1 1-20 16,14 0 8-16,5 0-5 0,1-4 15 0,-3 3-3 16,6-4-13-16,0 2 11 15,1-2 3-15,-4 3-6 0,0-3-8 0,-7 0 6 0,3-4 2 16,-6 7 8-16,-7-3-15 0,-7 0 22 0,0 1-7 16,-3 0-15-16,2-2 15 15,-9 6-5-15,-3-5-1 0,-1 5 6 0,-3-2-13 16,-4 1 6-16,1-2-6 0,-8 3 10 0,4 0-15 15,-7 0-15-15,2 1-11 0,-3-1-10 0,-9 1 26 16,13 1-21-16,-13-1-28 0,8 2-45 16,-8-2-27-16,0 0-84 0,-3 7-74 0,3-7-507 15,-8 4 56-15,8-4 90 0</inkml:trace>
  <inkml:trace contextRef="#ctx0" brushRef="#br0" timeOffset="177657.98">12260 10807 558 0,'0'0'171'0,"-6"-6"-12"0,6 6-8 0,0 0-39 15,0 0 14-15,0 0-1 0,-1-2-17 16,1 2-31-16,0 0 12 0,0 0-15 0,0 0-10 16,0 0 5-16,0 0-20 0,14-6 0 0,-14 6 2 15,14 1-8-15,-7-2-22 0,-7 1 17 0,24 0-15 16,-8 0 21-16,5 0-19 0,0 0-17 16,7-2 23-16,2 0-11 0,4-1-4 15,0 0 2-15,4 1-3 0,3-3 3 0,4 3-5 0,13-4-6 16,3-4 4-16,1 3 12 15,3 0-11-15,0 1 6 0,2 0-13 0,2-2-5 16,0-1 13-16,-4 1-3 0,-1 0 1 0,1-1 2 16,-3 1-19-16,-4 1 17 0,1 0-1 0,-12 2-20 15,-2 0 7-15,-5 2 3 0,1-1 3 16,-2 0-1-16,-6 0 1 0,-2 4-13 0,-4-3 17 16,-3 1-25-16,0 2 16 0,-3-2-21 0,-4 0 5 15,0 1 13-15,-4 1 0 0,1 0-26 16,-4 1 36-16,0-1-20 0,-2 2 9 0,-5 2-1 15,-3-4-14-15,10 3 34 0,-10-3-39 16,3 1-14-16,-3-1 47 0,4 6-58 0,-4-6-13 16,0 0-20-16,3 1-34 0,-3-1-28 15,0 0-28-15,0 0 13 0,0 0-282 0,0 0-207 16</inkml:trace>
  <inkml:trace contextRef="#ctx0" brushRef="#br0" timeOffset="182066.51">5191 11194 389 0,'0'0'161'0,"0"0"-38"0,0 0 53 15,-7-1-20-15,7 1-7 0,0 0-8 0,0 0-21 16,0 0-10-16,0 0-23 0,0 0 0 16,0 0-8-16,0 0-15 0,0 0-7 15,0 0-1-15,0 0 6 0,0 0-9 0,0 0-4 0,3 12-11 16,-3-12 8-16,4 11-5 16,-1-4 8-16,-2 1-16 0,5 0-7 0,-3 0 5 15,1 0-3-15,-1 1 2 0,3-1 1 0,-1 0-15 16,1-2 12-16,1 1 18 0,-3 1-3 0,2-3 80 15,2 0-79-15,1 2 22 0,2-7-35 16,6 0 15-16,3 0-8 0,4-9 3 0,7 0-10 16,17-8 15-16,-3-7-5 0,3 1-8 0,2-5-2 15,11-8-72-15,5-2 77 0,-4 4-13 16,-1-1 13-16,1-4-21 0,0 4 1 16,-1 0-1-16,-10 5-15 0,-3 4 23 0,-1 0-5 0,-1-1-13 15,-3 2 18-15,-1 3-3 16,-11 4-14-16,-5 4-4 0,-5 2 1 0,0-1-11 15,-1 3 11-15,-6 3-1 0,-1 0 16 0,-2 4-10 16,-1-4-3-16,-3 5 3 0,-1-4-6 0,-1 6 8 16,-5 0 6-16,7-1-6 0,-7 1-5 15,0 0 5-15,0 0-2 0,0 0 5 0,0 0-11 16,0 0-2-16,0 0-20 0,-4 11 12 0,4-11-15 16,-3 7 0-16,3-7-31 0,0 6-53 15,0-6-49-15,-5 7-3 0,5-7-71 0,-3 3-564 16,3 1 49-16,0-4 157 0</inkml:trace>
  <inkml:trace contextRef="#ctx0" brushRef="#br0" timeOffset="186572.91">12424 11434 491 0,'0'0'171'0,"0"-4"-20"16,0 4-10-16,0 0 10 0,4-7-30 0,-4 7-16 16,0-5 7-16,0 5-7 0,0 0-10 0,0-7-13 15,0 7-5-15,0 0-8 16,0 0-18-16,3-6 13 0,-3 6-23 0,0 0 7 16,0-4 1-16,0 4 5 0,0 0-26 0,0 0 3 15,1-7-13-15,-1 7 20 0,0 0-20 16,0 0 2-16,0 0 6 0,0 0-8 0,0 0-10 15,6-1-8-15,-6 1 7 0,0 0-14 0,0 0 17 16,10 0-5-16,-10 0 8 0,0 0-8 16,0 0-8-16,14 0 11 0,-14 0-5 0,10 4-6 15,-10-4 16-15,10 1 2 0,-6 1-7 0,-4-2-16 16,14 1 6-16,-8-1 9 0,-6 0-2 16,14 0-15-16,-7 4 25 0,-7-4 11 0,10 1-13 15,-3 1 0-15,-7-2-6 0,11 0-78 16,-11 0-6-16,13 0 33 0,-6 0 6 0,-7 0-6 15,17 0 24-15,-10 0-8 0,-7 0-13 16,14-2 18-16,-7 1-3 0,2 1 11 0,-2-4 10 16,-7 4 0-16,17 0-13 0,-7 0 0 0,1 0 43 15,-4-1-37-15,3-1 14 0,-3 1-20 16,3-2 18-16,0 2-5 0,0 1 8 0,1 0 4 16,-4-2 6-16,3 2-15 0,1-1 73 0,-1 1 16 15,0-4-41-15,4 2 11 0,-4 1-1 16,3 0 3-16,-2 0-26 0,2 0-5 0,1-3 16 15,-1 3-16-15,-3-1 13 0,5-2 8 16,-5 3-19-16,4-1-4 0,-4 0 15 16,0-3-23-16,0 4 2 0,1 0-2 0,-1-1-2 15,0-2-4-15,0 4 14 0,-3-1-8 0,4-1-5 16,-4 1-3-16,2-2 3 0,1 2-8 16,-2 1-5-16,2 0 2 0,0-2 19 0,-2 1-14 15,4 0 1-15,-1-4-3 0,0 4-12 0,2 1 12 16,-3-1 0-16,4 0-3 0,-4 0-2 0,4-3 8 15,-1 4-8-15,-3 0 8 0,4 0-11 16,-4-1 8-16,1 1-12 0,-1-2 2 16,0 2 7-16,1 0 3 0,-4-1-20 0,-7 1 12 15,19 0 16-15,-11-3-18 0,2 3 13 16,-10 0-16-16,16-1 11 0,-8 1 4 0,-8 0 3 16,13 0-10-16,-13 0-12 0,15 0 27 0,-9 0-25 15,-6 0 17-15,14 0 1 0,-4 0-10 16,-10 0 12-16,13 0-8 0,-13 0-17 0,11 0 25 15,-1 0-15-15,-10 0 13 0,10-2-11 0,-10 2 3 16,13 0-5-16,-5-1 15 0,-8 1-12 16,13 0 7-16,-13 0-3 0,15 0-17 0,-6 0 20 15,-9 0-5-15,14 1 5 0,-6-1-7 0,1 0 7 16,-9 0-3-16,14 2-4 0,-4-2-13 16,-3 0 9-16,-7 0 4 0,13 0 4 15,-13 0 6-15,15 0 0 0,-6 0-6 0,-9 0 1 16,12 0 2-16,-3 0 8 0,-9 0-29 0,13 0 11 15,-6 0-5-15,1 1 15 0,-8-1-12 16,13 0 14-16,-6 3-7 0,-7-3-13 0,17 1 8 16,-10-1-7-16,-1 2 12 0,2-1-3 0,-8-1 16 15,16 0 0-15,-9 0-24 0,1 4 4 16,-2-3 19-16,4-1-4 0,0 1-8 0,1 0 10 16,-1-1-25-16,0 0 20 0,1 1 0 0,-1 1 11 15,0 1-14-15,1-2-7 0,-1-1 8 16,-1 1 4-16,2-1-4 0,-1 2-3 0,0-2-10 15,-2 0 4-15,2 0 6 0,0 1 11 16,-2 2-19-16,1-3 3 0,-2 1 20 16,-7-1-15-16,17 2-2 0,-10-2-14 0,0 1 6 15,-7-1 18-15,17 0-8 0,-10 0 0 0,-7 0 7 16,16 0-9-16,-8 0 4 0,-8 0 1 16,16 0 2-16,-9 0-10 0,-7 0 5 0,18 0 5 15,-8 0-2-15,0 0-11 0,-10 0 11 0,17 0 2 16,-6 0-8-16,2 0 3 0,0-1 3 0,-2 1 4 15,-1-2-17-15,4 1 13 0,-4-2-6 16,1 2 8-16,3 1 11 0,-4 0-27 16,-1 0 14-16,2 0 2 0,-1-2-2 0,0 1-14 15,-10 1 17-15,18 0-1 0,-8-1-10 16,-4 1 5-16,-6 0-6 0,18 0 4 0,-12 0 2 16,5-3 2-16,-11 3-4 0,13 0 4 0,-13 0 6 15,14 0-5-15,-7 0 4 0,-7 0-7 16,14 0-10-16,-5 0 2 0,-9 0 3 0,15 3 13 15,-9-3-3-15,-6 0-10 0,15 1 0 0,-5-1 15 16,-10 0-20-16,13 0 2 0,-2 1 11 16,-4-1-3-16,-7 0 5 0,16 0-8 0,-8 0 6 15,-8 0-13-15,16 0 15 0,-9 2 8 16,-7-2-26-16,17 0 10 0,-17 0 8 0,13 0 0 16,-5 0-2-16,-1 0-3 0,-7 0 5 15,16 0-10-15,-8 1 10 0,-1-1 3 0,-7 0-16 16,16 3 13-16,-8-3-7 0,1 0 2 0,1 1-8 15,-10-1 8-15,15 2-3 0,-5-2-2 16,-10 0 3-16,14 1-9 0,-4-1 11 0,-10 0-7 16,13 0 12-16,-5 0 0 0,-8 0-28 0,13 0 33 15,-7 0-5-15,-6 0-5 0,0 0 11 16,15 0-17-16,-15 0 9 0,9 0 0 0,-9 0-34 16,0 0-25-16,0 0-60 0,10 0-91 0,-10 0-602 15,0 0 95-15,0 0 74 0</inkml:trace>
  <inkml:trace contextRef="#ctx0" brushRef="#br0" timeOffset="187418.34">14988 10668 437 0,'0'0'146'0,"7"0"90"16,-7 0-44-16,0 0 5 0,0 0-5 0,0 0-21 16,0 0-17-16,0 0-8 0,0 0 2 15,0 0-20-15,0 0-8 0,0 0-4 16,0 0-29-16,0 0 10 0,0 0-10 0,-18 8-3 16,9-1-9-16,2-2-24 0,0 0 5 0,-4 3-5 15,2-1-2-15,-1 3-11 0,-1-2 21 16,-2 0-28-16,2 1 2 0,1 3-10 0,0-3 5 15,3-1 1-15,-1-4 1 0,-1 4-22 0,2-1 7 16,1 1 6-16,1-6-16 0,2 5-15 16,-1-4-21-16,1 4-10 0,-3-7-18 0,6 0-15 15,-4 8-5-15,1-3-60 0,3-5-76 0,-8 3 21 16,8 3-564-16,0-6 52 16,-6 3 43-16</inkml:trace>
  <inkml:trace contextRef="#ctx0" brushRef="#br0" timeOffset="187998.9">14759 10731 455 0,'0'0'108'0,"0"0"-16"0,0 0 13 0,0 0-18 15,0 0-8-15,0 0 3 0,0 0 18 0,0 0-21 16,0 0 1-16,0 0 17 0,0 0-31 0,7 12 3 15,-7-6-5-15,0-6-7 0,0 9-14 16,4-3 3-16,-4-6-10 0,0 8 59 16,0-4 10-16,0 2-26 0,0-6 11 0,0 11-26 15,0-10 0-15,3 5-5 0,-3-6-16 0,0 7 8 16,0-7-5-16,3 8-2 0,-3-8-3 16,0 3-13-16,0-3 10 0,0 7 1 0,0-7-26 15,0 0 15-15,0 5 0 0,0-5-5 0,0 0 3 16,0 0 9-16,0 0 1 0,0 4-15 15,0-4-6-15,0 0 6 0,0 0-11 0,0 0-8 16,0 0 6-16,4 6-23 0,-4-6 33 0,0 0-6 16,0 0-9-16,0 0-3 0,13-4 20 15,-13 4-17-15,0 0-3 0,17-3 13 0,-17 3-16 16,7-1 11-16,0 0 7 0,-7 1-12 16,11-1 7-16,-5-3-5 0,-6 4-7 0,13 0-3 15,-13 0 5-15,8-1 2 0,-8 1-10 16,10-1-27-16,-10 1-9 0,0 0 11 0,10 0-47 15,-10 0 4-15,0 0-40 0,7 2-29 0,-7-2-132 16,4 0-488-16,-4 0 133 0,0 0-1 16</inkml:trace>
  <inkml:trace contextRef="#ctx0" brushRef="#br0" timeOffset="189344.24">14219 10756 668 0,'1'-5'212'0,"-1"5"-92"0,0 0-30 0,0 0 69 16,0 0 7-16,0 0-18 0,3-7 1 16,-3 7-19-16,0 0-17 0,0 0 0 0,0 0-21 15,0 0 18-15,0 0-23 0,0 0 8 0,0 0-34 16,0 0 21-16,0 0-8 0,0 0-2 16,0 0-23-16,0 0 7 0,-21 11 5 0,17-8-12 15,-2 3-11-15,-1-2 6 0,-3 2-13 0,3 0 2 16,0-3 0-16,-4 5-12 0,5-2 9 15,-4-2-19-15,3 3 22 0,-4 1-23 16,4-2 16-16,-2-2-6 0,2 3-5 0,0-1-4 16,3-2-9-16,-3 0 26 0,4-1-20 15,-3-2 0-15,2 5 7 0,4-6-28 0,-7 4-10 16,6 0 5-16,1-4-25 0,-6 3 7 0,6-3 26 16,0 0-23-16,0 6-11 0,0-6-40 15,0 0-1-15,0 0-28 0,0 0-38 0,0 0-33 16,0 0 23-16,0 0-146 0,0 0-453 0,0 0 112 15,0 0 36-15</inkml:trace>
  <inkml:trace contextRef="#ctx0" brushRef="#br0" timeOffset="189862.93">14062 10734 552 0,'0'0'195'0,"0"0"-6"0,0 0-20 0,0 0-28 0,0 0-21 0,0 0 16 0,0 0-16 0,0 0-12 16,0 0-3-16,0 0-5 16,-7 21-13-16,7-17-11 0,-1 5 1 0,-2-3-13 15,3 1-87-15,-3-2 3 0,3 2 2 0,-3 1 8 16,3-2-3-16,0 1 3 0,-3-3 10 16,2 4-11-16,1-3 19 0,0-5-5 0,0 10-9 15,-3-7 1-15,3-3-20 0,0 7 37 0,0-7-6 16,0 8-12-16,0-8 96 0,0 7-23 15,0-7-21-15,3 3 15 0,-3-3-28 0,0 0 11 16,-3 7-1-16,3-7 9 0,0 0-11 0,0 0-6 16,0 6 6-16,0-6-28 0,0 0 8 15,0 0 9-15,0 0-4 0,0 0-18 0,10 0 17 16,-10 0-22-16,0 0 12 0,0 0-7 16,0 0 5-16,14-2 2 0,-14 2-15 0,0 0 15 15,13-4-10-15,-13 4 3 0,7 0 0 16,-7 0-3-16,11-1-2 0,-4 0-19 0,-7 1-12 15,9 0 0-15,-9 0-8 0,0 0-36 0,15 0-71 16,-15 0-34-16,10 0-2 0,-10 0-131 16,6 1-416-16,-6-1 78 0</inkml:trace>
  <inkml:trace contextRef="#ctx0" brushRef="#br0" timeOffset="191190.47">13519 10833 581 0,'0'0'158'0,"6"-7"-2"0,-6 7-5 0,3-1-15 16,-3 1 0-16,3-6-44 0,-3 6 51 0,5-3-33 15,-5 3 0-15,3-7-81 0,-3 7-12 16,0-3 24-16,0 3-7 0,3-5 9 0,-3 5 72 16,0 0-7-16,0 0-24 0,0-8-4 0,0 8 12 15,0 0 10-15,0 0-15 0,0-4 3 16,0 4-8-16,0 0 0 0,0 0-21 0,0 0-15 16,0 0 16-16,-3-6-6 0,3 6-20 0,0 0 15 15,0 0 8-15,0 0-11 16,0 0-12-16,-20 8-13 0,16-6 0 0,-3 4-5 15,0-4 5-15,-3 3-2 0,3 0-3 0,-4 2-5 0,2-3 2 16,-1 0 8-16,0 3-21 16,-1 1 9-16,4-2 7 0,-6-2-6 0,2 3-9 15,1 1-13-15,0-5-6 0,-1 4-25 0,4-2 24 16,-2-2-37-16,4 4-10 0,-4-5-5 16,5 5-31-16,-2-2-18 0,2-2-38 0,1 0-3 15,-2 1-17-15,5-4 9 0,-6 4-81 0,2 1-471 16,4-3 69-16,0-2 7 0</inkml:trace>
  <inkml:trace contextRef="#ctx0" brushRef="#br0" timeOffset="191737.48">13375 10830 468 0,'0'0'261'0,"0"0"-36"0,-1-6-12 15,1 6-26-15,0 0-18 16,0 0-18-16,0 0-11 0,0 0-22 0,0 0-8 15,0 0-23-15,0 0-5 0,0 0 8 0,0 0-19 16,0 0 4-16,0 0-4 0,-10 16-22 16,7-13 10-16,0 4-16 0,0-1 1 0,-2-1-11 15,2 2-15-15,0-1 15 0,-1 0-10 0,1-2 5 16,-3 3 3-16,5-4-5 0,-2 3 2 16,-3-1-15-16,4-2 15 0,-1 3-10 0,0-2-8 15,3-4 8-15,-4 6-5 0,4-4-18 16,-3 3 12-16,3-5 1 0,0 0-3 0,0 8 10 15,0-8-12-15,0 4-6 0,0-4 9 16,0 0-9-16,3 4 0 0,-3-4 11 0,0 0-16 16,0 0 6-16,0 0 20 0,10 0-21 0,-10 0 11 15,0 0-8-15,11 0-3 0,-11 0 1 16,0 0 2-16,0 0 0 0,0 0 2 0,11-3 6 16,-11 3-18-16,9-1 0 0,-9 1 15 0,0 0-18 15,0 0 5-15,14 1 8 16,-14-1-18-16,0 0-12 0,7 3-14 0,-7-3-2 15,7 3-5-15,-7-3-46 0,7 1-6 0,-3 3-20 0,-4-4-30 16,0 0-85-16,3 4-551 0,0 2 147 16,-3-6-1-16</inkml:trace>
  <inkml:trace contextRef="#ctx0" brushRef="#br0" timeOffset="198031.34">5102 11850 342 0,'0'0'139'16,"0"0"65"-16,0 0-19 0,0 0-27 15,0-9-24-15,0 9-14 0,0 0-2 0,0 0-11 16,0 0-22-16,0 0-16 0,0 0-8 0,0 0 11 15,0 0-6-15,0 0-2 0,0 0-18 16,10 18 6-16,-7-11 7 0,-3 0-26 0,4 0 13 16,2-1-21-16,-2 4 6 0,0 0-5 15,0-1 5-15,2 1 12 0,-3-2-51 16,1 0 39-16,2 2 0 0,-2-3-16 0,0 1 11 16,2 1 10-16,-2-1-13 0,2-2 10 0,1-4-5 15,-3 5 5-15,3-4-28 0,-1 2 24 0,1-3 1 16,-1-2 6-16,-6 0 13 0,21 0-16 15,-6-7 28-15,1 3-50 0,5-4-6 0,-1-5 18 16,8 1-3-16,2-5-4 0,12-4 25 0,-2-4-13 16,1 0 0-16,1 0-5 0,-4 0 10 15,2 0-25-15,-2 0 7 0,3-1 1 0,0 2 4 16,-4-1-12-16,1 4 5 0,-7 2-16 0,-4 5 8 16,-3 0 16-16,0 2-19 0,0-1 6 15,-4 5 7-15,-2-2-25 0,-1 3 13 16,-4 0 7-16,-2 3-26 0,0 0 29 0,1-3-38 0,-5 4 30 15,1 1-5-15,-2 1-10 16,-6 1 7-16,7-4 3 0,-7 4-10 0,0 0-21 16,0 0-15-16,0 0-49 0,0 0-10 0,0 0-48 15,-6 14-14-15,6-14-35 0,-7 3-579 16,3 2 108-16,0-2 41 0</inkml:trace>
  <inkml:trace contextRef="#ctx0" brushRef="#br0" timeOffset="200609.4">12486 12127 235 0,'0'0'100'0,"-7"-1"-18"0,7 1 71 0,0 0 3 16,0 0-10-16,-4-3-15 0,4 3-26 0,0 0-18 15,0 0 8-15,0 0 10 0,-6-5-6 16,6 5-6-16,0 0-9 0,0 0 0 0,0 0-7 15,-7-2-3-15,7 2 1 0,0 0-9 0,0 0-9 16,0 0-11-16,0 0 7 0,0 0 11 16,0 0-25-16,0 0 4 0,0 0 6 0,0 0-6 15,0 0-30-15,-3-5-54 0,3 5 0 16,0 0 0-16,0 0-10 0,0 0 26 0,16-3-21 16,-9 1 12-16,-7 2 11 0,14-4 0 15,-4 3 10-15,0 1-2 0,1-3-3 0,-1 2 10 16,0-3 16-16,1 2-10 0,-1 2-4 15,4-1 19-15,-4 0-31 0,0-2-5 0,1 1 21 16,-4 1-14-16,2 1 21 0,-2 0 3 0,-7 0-10 16,17-2-16-16,-10 2 18 0,-7 0-3 15,10-4-12-15,-10 4 7 0,11-1 8 0,-11 1 3 16,10 0 2-16,-10 0-8 0,0 0 31 0,7 0-40 16,-7 0 32-16,0 0-5 0,0 0 1 15,0 0-3-15,0 0-3 0,0 0-5 0,11 0 5 16,-11 0 0-16,0 0-40 0,0 0-34 15,0 0-41-15,0 0-54 0,0 0 0 0,0 0-501 16,0 0 15-16</inkml:trace>
  <inkml:trace contextRef="#ctx0" brushRef="#br0" timeOffset="204270.4">12732 12066 353 0,'0'0'151'0,"0"0"15"0,-4-7-20 0,4 7-13 15,-3-1 3-15,3 1-16 0,0 0-5 0,-3-7-7 16,3 7 4-16,0 0-7 0,0 0 16 16,-3-4-19-16,3 4-17 0,0 0 4 0,0 0-4 15,-1-6-121-15,1 6 28 0,0 0 0 0,0 0-7 16,0 0 5-16,0 0 15 0,10-7-26 16,-10 7 19-16,8-1-6 0,-8 1 3 0,13 0-3 15,-6-2 8-15,-1-3-23 0,2 5 92 0,2-1 11 16,0-2-26-16,1-1 12 0,-1 2-12 0,3 0-18 15,-2-3-3-15,-1 4 3 16,4-1 0-16,-4-3-8 0,3 5-3 0,-2-3-9 16,-4 2 15-16,3 0-14 0,0-2-9 0,-3 1 15 15,0 2-2-15,-7 0-6 0,13-1-2 16,-13 1 2-16,11 0-17 0,-11 0-1 0,6-1 8 16,-6 1-13-16,0 0 24 0,0 0-6 0,11 0 0 15,-11 0 16-15,0 0-16 0,0 0 16 16,0 0-19-16,0 0 9 0,0 0-1 0,0 0-10 15,11 0 13-15,-11 0-15 0,0 0 12 0,0 0-2 16,0 0 0-16,0 0-1 0,0 0-1 0,0 0-11 16,0 0-36-16,0 0-13 15,0 0-43-15,0 0-3 0,0 0-81 0,0 0-88 16,0 0-504-16,0 0 92 0,0 0 49 0</inkml:trace>
  <inkml:trace contextRef="#ctx0" brushRef="#br0" timeOffset="205262.34">19825 10633 558 0,'0'0'197'0,"0"0"-21"0,0 0-15 0,0 0-27 16,0 0-17-16,0 0 1 0,-6 18-16 0,6-12-2 16,-7 3 5-16,6 1-13 0,-2 0-17 0,0 3 7 15,-1-4-34-15,1 7 19 0,0-4 68 16,0 2-22-16,-1-3-16 0,0 4 8 0,4-2-25 15,0-1-16-15,-3 2-3 0,6-3-58 0,-3 3-32 16,4-3-32-16,0 2-26 0,-4-2-74 16,3-10-39-16,3 13-563 0,-2-4 123 0,2-3 18 15</inkml:trace>
  <inkml:trace contextRef="#ctx0" brushRef="#br0" timeOffset="205794.25">20158 10632 678 0,'0'0'199'0,"0"0"-9"16,0 0-44-16,-5-6 0 0,5 6-3 0,0 0-15 15,0 0-15-15,0 0-3 16,0 0-26-16,0 0 3 0,-6 17-15 0,5-13 2 15,-2 0-15-15,0 2 8 0,0 0-24 0,-1 0 16 16,1 1-18-16,0 0 5 0,-1 3 3 16,3-3-11-16,-2 0-7 0,-3 1-6 0,5-4-7 15,-2 3 5-15,0 0 5 0,0 0-12 0,2-4-6 16,-2 3-10-16,0-4 8 0,-1 4 17 0,4-6-27 16,-1 7 22-16,-2-3-10 0,3-4 3 15,0 4-15-15,0-4 14 0,0 0-4 16,0 0-5-16,0 0-3 0,3 4 13 0,-3-4-19 0,0 0 24 15,0 0-23-15,12 0 15 0,-12 0 3 16,0 0-8-16,13 0 6 0,-13 0-9 16,11 0-2-16,-11 0-2 0,10 0-4 0,-1 0-14 15,-2 0 30-15,1 4-15 0,-1-3 3 0,2 1 2 16,-2-1-6-16,4 4 14 0,-4-4-8 16,2 2 15-16,-1-3-12 0,-1 7-3 0,-1-6-5 15,1 3 7-15,-4-1 11 0,5 0-10 0,-5 2 12 16,0-3 1-16,1 5 14 0,-4-2-35 15,0-1 8-15,-4 5 9 0,1-2 6 0,-4 1-23 16,3-1 8-16,-3 2-16 0,-2-2-10 16,2 1-26-16,-4-4-15 0,1 4-25 0,4-1-52 15,-6 1-43-15,0-6-42 0,5 4-521 16,-4-4 61-16,1 2 92 0</inkml:trace>
  <inkml:trace contextRef="#ctx0" brushRef="#br0" timeOffset="206003.3">20116 10636 849 0,'-3'-5'264'0,"3"5"-3"0,-1-5-38 0,1 5-18 0,-3-7-24 15,3 7-32-15,0 0 2 0,0-4-34 0,0 4 6 16,7-6-30-16,0 5-4 0,3-1-10 15,0-3-20-15,3 5 16 0,2-2-19 0,1-3-15 16,2 4-16-16,3-1-17 0,-2-1-39 0,2 1-33 16,0 2-112-16,-1 0-318 0,4 0-266 0,-6 2 35 15,1 0 95-15</inkml:trace>
  <inkml:trace contextRef="#ctx0" brushRef="#br0" timeOffset="206724.45">20663 10558 655 0,'0'0'184'0,"0"0"5"0,0 0-27 16,0 0-19-16,0 0-15 15,0 0-18-15,0 0-5 0,-21 14-18 0,15-10-15 0,-1 3 2 16,3 1-7-16,-3-2-6 0,0 3-2 0,1-2-8 16,3 2 3-16,-4-1-3 0,4 0-5 15,-2 1-15-15,-1-1-16 0,5 0 34 16,-2-3-29-16,0 3 3 0,3-1 21 0,0 1-29 16,0-2 6-16,0-2-6 0,0 3-5 0,3 1-2 15,-3-2 7-15,4-2 3 0,-1 2-13 16,0 0-2-16,2-1 7 0,1 1-5 0,-2-4-2 15,5 5 2-15,-2 0-2 0,0-4 2 0,0 5 0 16,0-3 5-16,0-3 3 0,0 5 10 16,3-3-13-16,-4 2-7 0,-2-1-1 0,4-2-12 15,-5 5 23 1,0-2-24-16,1-2 6 0,-1 3 0 0,-3 1 3 0,0 1-3 0,-3-1 2 0,2 2 11 16,-2-3-34-16,-3 1-15 15,1 2 16-15,-1-3-4 0,2 0 19 0,-2-3-10 16,-1 3-8-16,0-3 7 0,0-1 1 0,3-2 7 15,4-1-10-15,-13 4-11 0,13-4 32 16,-11-4-21-16,11 4 10 0,-9-4-10 0,5 0 8 16,1 0 33-16,0-2-29 0,3-1 4 0,0-1-6 15,0 1-13-15,0 1 11 0,3-6 17 0,0 2 1 16,1 2 10-16,-1-3-11 0,7-2-12 16,0 1 13-16,-3-1 7 0,6 1 3 0,-2-1-8 15,3-2 0-15,-3 4 8 0,-1-1 25 0,3 0-15 16,-2 2 16-16,-2 0-4 0,-2-3-14 15,0 6 12-15,3-3-2 0,-6 3 23 0,3 1-11 16,-4 0-4-16,3 0-24 0,-5-2 13 16,6 3-13-16,-7-1 75 0,0 0-11 0,0-1 1 15,0 7-19-15,-4-11 6 0,1 4-19 16,-1 3 6-16,1 0-10 0,-1-3-3 0,-2 3 7 16,2-2-17-16,-3 5 12 0,0-2-9 0,1-1-24 15,-1 4-5-15,7 0-13 0,-14 0-25 16,14 0-56-16,-13 1-62 0,6 4-75 0,1-3-140 15,1 3-417-15,2-3 46 0,3-2 92 16</inkml:trace>
  <inkml:trace contextRef="#ctx0" brushRef="#br0" timeOffset="207226.18">21241 10531 732 0,'0'0'227'0,"0"0"-32"15,0 0-8-15,0 0-23 0,0 0 5 0,0 0-16 16,0 0-2-16,3 19-36 0,-3-11 11 16,-3 2-6-16,3 4-7 0,0-2-6 0,-3 5-7 15,3 2-8-15,-1 1-23 0,-3-2 8 0,-2 2-8 16,3 0 8-16,2-2-28 0,-2 0 7 16,0 3 0-16,0-5-15 0,-1-3-2 0,4 1-1 15,-3-3-2-15,3 2-13 0,-4-2 5 0,4-3-2 16,-1 0-11-16,1 1 21 15,0-2-8-15,-3-2 21 0,3-1-21 0,0 3-13 0,0-7-69 16,0 8 24-16,0-8-37 0,8 2 18 16,-8-2 1-16,7 4-3 0,-7-4 7 0,9 0 34 15,-9 0-31-15,14-4 20 0,-14 4 1 16,10 0-13-16,-10 0 15 0,10-2 5 0,-10 2 5 16,11-5 1-16,-4 4 9 0,0 1-15 0,-7 0 6 15,13-2 9-15,-5 1-9 0,-8 1 4 16,13-1-15-16,-3-2-2 0,1 3-9 0,-2 3-32 15,1-2-18-15,4-1-85 0,-3 3-74 0,3-2-551 16,2 4 55-16,-2-3 96 0</inkml:trace>
  <inkml:trace contextRef="#ctx0" brushRef="#br0" timeOffset="207679">21716 10781 767 0,'0'-5'290'0,"-4"-2"-14"0,1 4-61 0,-3-4-82 15,2 5-5-15,-3-4 0 0,-3 4-25 16,3-4-4-16,0 6-12 0,-3-2-2 0,0 2-11 16,10 0-7-16,-18 0-14 0,11 2 1 0,-2-1-21 15,2 4 8-15,-1-3 5 0,1 3-15 16,1-3 5-16,2 5-8 0,1-4 5 15,0 1-12-15,3-4-6 0,-4 4 13 0,4-4-12 16,0 8 9-16,0-8-19 0,7 7-1 0,-3-5 5 16,-4-2-2-16,13 0 7 0,-2 1-10 0,-11-1 5 15,16-1-10-15,-6 1 0 0,1-2 3 16,2 0-11-16,-2-3 13 0,-1 4-7 0,0-1-3 16,-3-3 17-16,4 5-4 0,-5-1-3 0,1 0 0 15,0-4-2-15,-7 5-3 0,11-1 2 16,-11 1 4-16,10-2-12 0,-10 2 1 0,6-1 16 15,-6 1-17-15,8-1-4 0,-8 1 15 0,0 0 3 16,0 0-8-16,0 0-5 0,13 1 10 16,-13-1-13-16,6 3 8 0,-6-3 0 15,7 6 5-15,-3-4-7 0,-3 2-3 0,5-2-23 16,-3 0 5-16,4 3-16 0,-1-3 1 0,-2 0-3 16,-4-2-56-16,14 6-49 0,-10-5-118 0,5 0-519 15,-1-1 79-15,-1 0 66 0</inkml:trace>
  <inkml:trace contextRef="#ctx0" brushRef="#br0" timeOffset="207942.34">22020 10522 629 0,'0'0'225'0,"0"-4"-27"0,0 4-24 0,0 0-13 0,0 0-18 0,0 0-7 16,0 0-11-16,0 0-15 0,0 25-5 0,0-17-23 16,0 4-2-16,0 1 1 0,0 2-9 15,0 2-13-15,-3 1-8 0,3 0 16 0,-3 3 4 16,2-3-50-16,-2 4 15 0,3-5-21 0,-3 2-20 16,3-2-41-16,-4 1-26 0,4-3-40 0,0 0-78 15,4-3 8-15,-1 2 31 0,-3-3-30 16,4-3-526-16,-1-2 70 0</inkml:trace>
  <inkml:trace contextRef="#ctx0" brushRef="#br0" timeOffset="208352.26">22300 10511 811 0,'0'-5'284'0,"0"5"5"0,0 0-23 15,-3-5-35-15,3 5-31 0,0 0-21 0,0 0-5 16,-21 7-21-16,11 1-7 0,-3 2-18 16,-1-2-38-16,0 7-3 0,-6-1-18 0,2-1-10 15,-2 8-13-15,-4-2-15 0,3-2-8 16,2 1-13-16,-2 3-20 0,3-7 2 0,5 0 3 16,0-3-13-16,2 0 5 0,-2-2-2 0,6-2-6 15,-1-1 3-15,2 1 8 0,2-1 15 16,1-4-10-16,0 4 5 0,3-6 0 0,0 0 18 15,6 4 20-15,-6-4-9 0,0 0 1 0,10 5 16 16,-10-5-5-16,8 1-12 0,-8-1-4 0,10 0 3 16,-10 0 0-16,10 1 1 0,-10-1-9 15,10 0-15-15,-10 0 8 0,10 0 2 0,-6 4 19 16,-4-4-27-16,10 2-2 0,-3-1 13 16,-7-1 3-16,10 7-8 0,-3-4 2 0,0 3-10 15,0-4 16-15,0 6-24 0,-1 1-25 16,1-2-18-16,0 1-28 0,-3 2-47 0,2 3-114 15,-2-1-646-15,6 0 108 0,-4-6 54 0,2 1 128 16</inkml:trace>
  <inkml:trace contextRef="#ctx0" brushRef="#br0" timeOffset="209269.86">22379 10403 586 0,'0'0'187'16,"0"0"-24"-16,3 25-7 16,-2-12-12-16,-1-1-19 0,3 4-7 0,-3 5-28 0,0-3 7 15,0 5-5-15,0 2-2 0,0 0 7 16,0 0-25-16,0 0-1 0,0 0-35 16,-3-5 20-16,3 1-2 0,0 0 0 0,-1-5-13 15,1 1-8-15,0 0 3 0,0-5-16 0,1-1 3 16,-1-2-15-16,-1-1-5 0,2 0-3 0,-1-5 7 15,3 4 1-15,0-7-21 0,-3 0 0 16,10 5 3-16,-10-5-3 0,0 0 3 0,18-6-5 16,-12 0-16-16,-2 5 13 0,2-3 8 0,2-2-3 15,-2 4 18-15,-2-3 0 0,-1 4 13 16,-3 1 0-16,7-7 3 0,-7 7-9 0,7-2 17 16,-7 2-32-16,7-1 21 0,-7 1 2 0,0 0 1 15,0 0-8-15,0 0-6 0,10 9 1 16,-10-7-5-16,3 4 27 0,0-2-22 15,-2 3-5-15,2-3 2 0,-3 0-3 0,4 1 11 16,-4-5 2-16,4 9-7 0,-1-6-10 0,0 1 14 16,-3-4 22-16,7 4-24 0,-1-4 18 15,2 4-31-15,-8-4 11 0,17-4-10 0,-8 3 20 16,2-5-8-16,2 2 0 0,-2-3-10 0,3 0-18 16,-1-1 3-16,1-2-11 0,-1 1-2 0,1-1 2 15,-4 1 8-15,2-3-38 0,-3 5 38 16,-2 1-10-16,0 0 10 0,-4 0 10 15,5-3-22-15,-5 7 7 0,0-4 10 0,0 4 5 16,-3 2 8-16,0 0 18 0,-3-8-13 0,3 8 0 16,0 0 11-16,-6-5-1 0,6 5-7 15,0 0 2-15,0 0 11 0,0 0-16 0,-15 7 10 16,12-1 16-16,3-6-21 0,-3 7 21 0,3-2-8 16,0 2 15-16,0-7-17 0,3 8-16 15,0 0 7-15,4 1 12 0,1-1 4 0,1-1-10 16,-2 1 7-16,7 2-32 0,-1-3 27 0,0 3-2 15,-1-2-10-15,4 0 2 0,-2 1 8 16,-1-1 5-16,-1 2 0 0,-2 1-10 0,-4 0 15 16,-1 0-15-16,-10 9 2 0,-8 5-10 0,-18 12-74 15,-20 11-118-15,-14 9-174 0,-14 2-412 16,-33 9 72-16,-15-1 99 0</inkml:trace>
  <inkml:trace contextRef="#ctx0" brushRef="#br0" timeOffset="212413.7">12531 11446 432 0,'0'0'174'0,"0"0"-18"0,-1-6-5 16,1 6 8-16,0 0-31 0,0 0-26 16,0 0 8-16,0 0 16 0,0-7-14 0,0 7-91 15,0 0-8-15,0 0 7 0,0 0 11 0,-3-7 74 16,3 7-3-16,0 0 3 0,0 0-23 15,0 0-2-15,-3-3-6 0,3 3-5 0,0 0-26 16,0 0 3-16,0 0-2 0,0 0-1 16,0 0-9-16,0 0 2 0,6-5-13 15,-6 5 18-15,0 0-24 0,11 0 17 0,-11 0-14 16,13 0 19-16,-13 0-19 0,11 0-10 0,-2 0 16 16,-1-2-18-16,-8 2 10 0,17-1-6 15,-7 0 1-15,1 1-8 0,-2 0 8 0,1-3 2 16,1 3-9-16,-1 0 6 0,0-2-19 0,1 4 7 15,-1-2-8-15,0-2 13 0,1 4 3 0,-1-2-6 16,-1 3-7-16,-1-3 15 0,-8 0-7 16,20 0-8-16,-12 0 2 0,2 0 3 0,-1 1 11 15,-2-1-17-15,-7 0 4 0,18 0 4 0,-8 1 11 16,0-1-15-16,-10 0 9 16,17 0-12-16,-10 0 0 0,3 0 8 0,-10 0-6 15,14-1 11-15,-3 2-6 0,-4-1-2 0,-7 0 0 16,16-1 5-16,-8 1-5 0,-8 0 0 15,16-1 11-15,-16 1-6 0,10 0-15 0,-10 0 15 16,14 0-5-16,-14 0 0 0,7 0 10 0,-7 0-23 16,10 0 29-16,-10 0-11 0,0 0 2 15,14 0 1-15,-14 0-8 0,10 0 0 0,-10 0-5 16,11 0 10-16,-11 0-10 0,10-3 18 0,-10 3-6 16,10 0-7-16,-10 0-10 0,14 0 28 15,-14 0-15-15,10 0 7 0,-4-2-13 0,-6 2 1 16,15 0-1-16,-15 0 13 0,13 0-10 15,-7-1 0-15,-6 1 0 0,12 0 3 0,-12 0-8 16,13 0-11-16,-13 0 11 0,9 0 5 16,-1 0 8-16,-8 0 0 0,10 0-6 0,-10 0 1 15,10 0 7-15,-10 0 11 0,0 0-27 0,14 0 4 16,-14 0-6-16,7 0 24 0,-7 0-16 16,0 0 0-16,13 0 2 0,-13 0-7 0,0 0 13 15,8-2-16-15,-8 2 8 0,0 0 3 0,10 0 4 16,-10 0-14-16,0 0 12 15,9-1 0-15,-9 1 0 0,8-4-5 0,-8 4 0 16,10 0 5-16,-10 0-2 0,10 0 4 0,-10 0 4 16,14-1-14-16,-7-1 11 0,-1 1-1 15,-6 1-7-15,15-4 3 0,-8 4-1 0,2 0-4 16,-2-2-16-16,-7 2 15 0,14-5 3 0,-7 3-2 16,3 1-6-16,-4 1 6 0,-6 0 4 15,18-3 3-15,-12-1-7 0,2 4 4 0,-1-1 3 16,-1-2-7-16,1 0 7 0,-1 2-18 0,-6 1 16 15,15-3 15-15,-9-1-18 0,1 2 15 0,-7 2-18 16,11-2-7-16,-5 1 10 0,-6 1-13 16,11-5 11-16,-5 5 2 0,-6 0 2 0,11-1-9 15,-5-1-1-15,-6 2 5 0,10-1 9 0,-10 1-1 16,7-3-8-16,-7 3 16 16,8-1-8-16,-8 1 0 0,6 0 3 0,-6 0-3 15,0 0-2-15,0 0 2 0,10-2-3 0,-10 2 11 16,0 0 13-16,0 0 7 0,0 0 0 15,0 0-2-15,8-2 18 0,-8 2-37 0,0 0 24 16,0 0 0-16,0 0-5 0,0 0 5 0,0 0-16 16,0 0 8-16,0 0-12 0,3-6-6 15,-3 6 8-15,0 0-36 0,0 0-56 0,0 0-42 16,0 0-91-16,0 0-69 0,0 0-546 0,0 0 90 16,0 0 46-16,0 0 92 0</inkml:trace>
  <inkml:trace contextRef="#ctx0" brushRef="#br0" timeOffset="-210617.1">20023 9693 501 0,'-3'-3'190'0,"3"3"63"0,-3-7-30 16,3 7-103-16,-3-2 0 0,3 2-4 15,0 0-27-15,0 0 1 0,0 0-1 0,0 0-12 16,0 0-13-16,0 0-8 0,0 0 13 16,0 0-22-16,3 18 14 0,0-10-20 0,-3 3 2 15,3-1-14-15,-2 5 1 0,-1-2-9 0,3 3-1 16,-3-2-2-16,0 1 5 0,0 0-15 0,3-3 10 15,-3 3 13-15,0 0-19 0,3-1 4 16,-1-2-37-16,1 3-22 0,0-5-34 0,0 5-36 16,0-6-22-16,-2 5-101 0,2-3-63 0,0-1-390 15,4-2 31-15</inkml:trace>
  <inkml:trace contextRef="#ctx0" brushRef="#br0" timeOffset="-210073.62">20310 9760 542 0,'4'-4'202'0,"-4"4"54"0,0-7 18 16,0 1-31-16,0 6-33 0,0-7-7 0,0 7 1 15,0 0-40-15,0-8-15 0,0 8-6 16,0 0-23-16,0 0-12 0,0 0-8 16,0 0-6-16,0 0-20 0,0 0-4 0,0 0-1 15,-10 16-5-15,7-9-13 0,2 3 8 16,-2 3-23-16,0-4 5 0,0 2 2 0,2 2-20 16,-2-2 0-16,3 3 13 0,-3-3-10 0,3-3-16 15,0 2 10-15,3-2-2 0,-3 1 5 0,3-1-5 16,-2-1-15-16,2 1 7 0,3-3 5 15,1-2-7-15,1 3 7 0,-2-5-10 0,4 1 13 16,-10-2-18-16,18-3 13 0,-8-3 0 16,0 3 0-16,1-2-3 0,1-5 0 0,-5 1-5 15,4-1 11-15,-1-4-6 0,-3 5-7 16,3-5-1-16,-6 1-2 0,2 1 3 0,-5 1-8 16,2-2-1-16,-3 3 17 0,-3-1-19 0,2-1 16 15,-5 3-21-15,-5 1 13 0,4 0 5 16,-6 4-20-16,-1-2 20 0,-2-1 0 0,1 4-5 15,2 2 0-15,-4 0 5 0,6-2 3 0,-6 3-16 16,7 3 11-16,-3-2-11 0,2 0-7 0,4 2-3 16,-2 2 0-16,5-3-23 15,1 6-13-15,3-3-61 0,0-5-59 0,6 9-116 0,1-6-539 16,6 4 79-16,2-1 74 0,-2-4 42 16</inkml:trace>
  <inkml:trace contextRef="#ctx0" brushRef="#br0" timeOffset="-209766.54">20864 9678 829 0,'0'0'284'0,"-3"-4"-95"0,3 4-17 16,-3-6-24-16,3 6 1 15,-4-5-16-15,4 5-18 0,0 0-7 0,-6-5-11 16,6 5-13-16,0 0-4 0,0 0-19 0,-15 10 3 16,12-9-10-16,-3 6 7 0,-1 2-22 15,0-1-1-15,4 0 3 0,-5 4 8 0,5 0-16 16,-4-2-10-16,1 5 0 0,3-5 5 0,2 4-7 16,-6-5 2-16,4 2-16 0,3 1-4 0,-1-2 10 15,1 0-24-15,1-3 6 0,-1 3-20 16,3-3-1-16,5 0-63 0,1 1-42 0,-2-5-115 15,4 4-542-15,2-6 112 0,-3 1 34 0</inkml:trace>
  <inkml:trace contextRef="#ctx0" brushRef="#br0" timeOffset="-209158.55">21001 9732 491 0,'4'-6'166'0,"-4"6"-15"16,3-2-10-16,-3 2-23 0,3-6 0 0,-3 6 7 0,0 0-17 15,0 0-3-15,4-5-34 16,-4 5 14-16,0 0-21 0,7-2 0 0,-7 2-5 15,0 0-16-15,0 0 3 0,0 0 3 0,13 5-11 16,-13-5-7-16,7 6 15 0,-3-2 0 0,3-2-26 16,0 5 1-16,-1 1 5 0,-2-4-26 15,2 0 23-15,2 5 2 0,-1-1-7 0,-1-1 5 16,1 0-10-16,-1 1-23 0,-1-4 22 0,1 3 14 16,1 0-16-16,-4-2 8 0,0 0 3 15,1 1-8-15,-1-4-3 0,-3 4 5 0,0-6-5 16,4 9 21-16,-4-7-13 0,0-2-5 0,-4 8-11 15,4-8 19-15,-3 6 7 0,3-6-2 16,-4 2-6-16,4-2 16 0,0 0-23 16,0 0-6-16,0 0 6 0,0 0 8 0,0 0 2 15,-9-10-23-15,9 4 2 0,0-2 8 0,3 1 1 16,0-2-1-16,0 3-2 0,1-4-19 16,3 1 11-16,-3 1 11 0,2 0 1 0,-2 2 4 15,2 0-24-15,-2-2 13 0,3 1 8 0,-4 0-5 16,1 4-3-16,-1-3 3 0,0 2-1 0,1-1 14 15,-1 3-16-15,0-4 20 0,-3 6-7 16,8-7-2-16,-8 4 4 0,0 3-12 0,3-7 10 16,-3 7 23-16,4-2-36 0,-4 2-5 0,3-6 31 15,-3 6-26-15,0 0-3 0,3-3 1 16,-3 3-13-16,0 0 20 0,0 0-28 16,3-5 2-16,-3 5 9 0,0 0-24 0,0 0-30 15,0 0-19-15,0 0-71 0,0 0-46 0,0 0-69 16,4 8-325-16,-4-8-126 0,0 7 82 15</inkml:trace>
  <inkml:trace contextRef="#ctx0" brushRef="#br0" timeOffset="-208657.52">21418 9703 537 0,'0'0'223'0,"0"-3"-24"0,0 3 14 0,0 0-29 16,0 0-7-16,0 0-19 0,0 0-30 0,0 0 3 15,-7-7-36-15,7 7 10 0,0 0-16 16,0 0-4-16,-16 13-29 0,13-9-5 15,-2 4 23-15,-1-1-7 0,2 1-26 0,-2 2 20 16,2-2-12-16,1 1-5 0,0-1-6 16,-2 0-30-16,5 2 22 0,0-3 9 0,0 1-19 15,0-1 8-15,1 0-7 0,3-4-14 0,-1 4 11 16,0-6-7-16,-3-1-9 0,10 5 21 0,-3-4-13 16,-7-1-7-16,14-6-21 0,-4 5 18 15,-3-5 15-15,0 3-15 0,0-5 13 0,0 1-13 16,-1 0-5-16,1 3 0 0,0-4 2 15,-4 1 1-15,-2 0-6 0,2 0 39 16,-3-1-39-16,0 4 8 0,0-2 0 0,0-1-15 16,-3 2 5-16,-1 0 2 0,-3 1-10 0,3 0 13 15,-2 2 28-15,-1-1-41 0,7 3 10 0,-14-3-20 16,7 1 15-16,7 2-10 0,-13 2-23 16,13-2-20-16,-7 1-37 0,7-1-27 0,-10 4-16 15,10-4 33-15,0 0-99 0,0 0-49 0,0 0-430 16,0 0 20-16</inkml:trace>
  <inkml:trace contextRef="#ctx0" brushRef="#br0" timeOffset="-207749.45">21623 9718 637 0,'0'0'271'0,"0"0"-38"16,0 0-31-16,0 0-7 0,0 0-11 0,0 0-33 15,0 0-13-15,0 0-10 0,0 0-25 16,10 14-9-16,-5-10-6 0,-5 3 4 0,3 0-10 16,0-1-18-16,1-1 0 0,-4 2-3 0,3 0-23 15,0 0 14-15,0-3-9 0,-3 3-7 16,1-1 0-16,-1-4 2 0,3 5 18 0,-3-2-17 15,0-5-11-15,3 6 26 0,-3 0-36 16,0-6 7-16,0 6-4 0,0-6 15 0,0 0-6 0,0 0 1 16,0 0 7-16,0 0 1 15,7-13-16-15,-6 3 20 0,2 2-20 0,4-1-12 16,-1 0 22-16,-2-4-18 0,3 4-10 0,0-1 16 16,2 0-13-16,-5-2 2 0,3 3-5 0,0 1 13 15,0-2-13-15,0 3 10 0,-1 3-4 16,2-3-37-16,-2 2-10 0,-2 3-30 0,2 0-73 15,-6 2-22-15,7-6-141 0,-7 6-553 16,8 8 100-16,-5-2 77 0,0-2 94 16</inkml:trace>
  <inkml:trace contextRef="#ctx0" brushRef="#br0" timeOffset="-207371.49">21870 9825 808 0,'3'-7'274'0,"-3"7"-77"16,0-8-28-16,0 8-2 0,0-7-14 0,3 5-17 16,-3 2-11-16,0-8-7 0,0 8-18 0,0 0-8 15,3-7-20-15,-3 7-6 0,0 0 1 16,1-4-13-16,-1 4-16 0,7-4-2 0,-7 4-16 16,7-2 8-16,-7 2-35 0,10-1 7 15,-4-2-3-15,-6 3 29 0,11-4-29 16,-4 2-10-16,-1-3-4 0,-2 2 6 0,3-2-2 15,-3 2 16-15,2-4-3 0,-3 2-10 0,1 0 2 16,-4 0 21-16,3 2 5 0,-3 3 10 0,0-7-18 16,0 7 16-16,0-10-31 0,0 10 28 15,-6-5-3-15,6 5 3 0,-7-2-5 0,7 2-5 16,-11 0 2-16,11 0 19 0,0 0-19 0,-13 7 5 16,9-2 1-16,-2 0-13 0,3 3 10 15,-2 2-8-15,5-2 8 0,-3 1 2 0,3 1-10 16,3 1 8-16,2-3-18 0,4 3 21 0,1-3-31 15,5-1-1-15,1 3-1 0,5-3-52 0,3-4-70 16,-1 2-116-16,2 2-559 16,2-4 66-16,-3-3 93 0</inkml:trace>
  <inkml:trace contextRef="#ctx0" brushRef="#br0" timeOffset="-206683.27">22543 9481 870 0,'0'-6'210'0,"0"6"-13"16,-3-7-28-16,3 7 12 0,0-6-19 0,0 6-11 0,-3-4-8 15,3 4-20-15,0 0-18 0,-4-5-8 0,4 5-2 0,0 0-34 16,0 0 11-16,-24 12-18 0,17-5 5 16,-3-1-3-16,0 3 0 0,0 1-17 15,2 1-1-15,1-1-18 0,-2 3 9 0,2-1-1 16,-1-4 0-16,5 1 3 0,-1-1-19 0,-2 5-12 16,3-4 6-16,3 1 22 0,-3-3-21 0,3 1 9 15,0 1-11-15,0-2-8 0,3 2 24 16,0-2-3-16,0-1-13 0,1 4 3 15,-1-4-3-15,4 1-18 0,-3 2 21 0,2-1-11 0,-2 0 3 16,-1-1-8-16,1 1 3 0,-1-2 21 16,0 0-16-16,-3 4-11 0,0 2 16 15,-3-2-2-15,-1 5-16 0,-5 0-12 0,2-2-1 16,-4 2-46-16,1 2-15 0,0-1-18 0,-1 1-87 16,-2-1-76-16,-4 1-63 0,10-3-406 15,-3-3 82-15,3 1 56 0</inkml:trace>
  <inkml:trace contextRef="#ctx0" brushRef="#br0" timeOffset="-206294.67">22499 9883 573 0,'7'-1'230'0,"-4"-3"-30"0,0 2 43 0,-3 2-18 15,4-4-17-15,-4 4-16 0,6-4-21 0,-6 4-15 16,4-5-20-16,-4 5-13 0,10-5-26 15,-10 5 5-15,10-1-38 0,-10 1 3 0,7-4-23 16,1 2-4-16,-2 2-19 0,-6 0-16 0,13-7 16 16,-6 6-16-16,1-2-21 0,1-4 1 15,-2 2 12-15,0 1 1 0,4-2 12 0,-3-4-12 16,-3 3-4-16,2-1 32 0,0 3-3 0,-3-1 26 16,-1 0 20-16,3 2 2 0,-5 0-7 0,2-3-12 15,-3 7 12-15,3-8-21 16,-3 8-15-16,-3-4 34 0,3 4-19 0,-10-6-7 0,3 6 15 15,7 0-20-15,-17 0 23 0,7 0-21 16,3 6 21-16,-4-4-26 0,1 3 23 0,2-1-25 16,-4 4-8-16,5-1 2 0,3 0-2 15,-2 2 10-15,2 0-28 0,0-1-7 0,1 3 7 16,6-2-21-16,2 3 13 0,1-5-35 0,1 2-31 16,0-4-57-16,7 2-17 0,2-3-65 15,2 0-43-15,-2-5-23 0,2 2-530 0,2 4 70 16,0-3 83-16</inkml:trace>
  <inkml:trace contextRef="#ctx0" brushRef="#br0" timeOffset="-205961.52">23011 9726 619 0,'-10'0'220'16,"10"0"64"-16,-10-4-10 0,10 4-28 0,-10-3-26 15,10 3-23-15,-10 0-18 0,10 0-15 0,-11 6-21 16,4-5-4-16,0 5-34 0,1-2 2 0,-1 3 1 15,4-1-24-15,-1 1-15 0,0 2 8 16,1-2-21-16,0 2-7 0,3 0 7 0,0 0-17 16,0-2-6-16,3 2-18 0,0 0-15 0,1-1 5 15,3 1-25-15,0-1-16 0,2-4-33 16,-2 4-54-16,4-1-112 0,-1-3-16 0,0 0-545 16,4-2 71-16,-4 1 57 0</inkml:trace>
  <inkml:trace contextRef="#ctx0" brushRef="#br0" timeOffset="-205724.61">23244 9419 1039 0,'0'-1'286'0,"0"1"-14"0,0 0-34 0,0 0-23 16,0 0-8-16,-14 18-38 0,14-10-18 0,-4 6 5 15,1 3-33-15,0 1-5 0,-1 0-3 16,1 7-13-16,-3 2-17 0,2 7-13 0,0 2-19 16,-2-1-14-16,2 15-37 0,-2-7-43 15,-1 4-74-15,-1-5-102 0,2-10-65 16,3-5-532-16,-1-2 51 0,4-3 121 0</inkml:trace>
  <inkml:trace contextRef="#ctx0" brushRef="#br0" timeOffset="-204586.87">23193 9907 703 0,'0'-7'315'15,"-1"0"-41"-15,1 2-33 0,-3 0-29 0,3 5-2 16,0-7-18-16,0 7-33 0,-3-8-18 0,3 8-8 16,0-3-26-16,0 3-17 15,0 0-6-15,7-7-25 0,-7 7 15 0,9-2-2 16,-1-1-18-16,-2 1-6 0,-6 2 1 0,14 0-26 15,-6 0 13-15,1 0 10 0,-9 0-26 16,14-1 11-16,-4 1-5 0,-10 0-11 0,11-1 11 16,-11 1-11-16,13-2-7 0,-13 2 17 0,11 0-9 15,-11 0-1-15,9 0-2 0,-9 0 7 16,0 0-7-16,10 0-3 0,-10 0 21 0,0 0-5 16,5 4-3-16,-5-4-3 0,0 0-2 15,-4 10-3-15,4-10 11 0,-7 11-13 0,7-7 5 0,-3 3-11 16,-1 0 1-16,4 0-8 0,-3-3 0 15,0 4 21-15,3 1-3 0,0-1-3 0,0-2-2 16,3 0-24-16,0-1 11 0,0 2 18 16,1-4-20-16,3 2-80 0,0-2 18 15,0 1 0-15,2-3 0 0,-2 1 8 0,4-2 10 16,-11 0 7-16,20-2-2 0,-9-1 13 0,-1-1-23 16,-3 3 18-16,3-6 10 0,-6 6-3 0,2-6 18 15,-2 4 1-15,-1-4-14 0,0 5 11 16,-3-4-3-16,0 6 5 0,0-9 1 15,-3 2-11-15,0 4 18 0,-1-2 15 0,1 3-12 0,-3-4 2 16,2 3 3-16,-3-1-1 0,7 4 1 16,-7-5-3-16,4 0 8 0,3 5-8 15,-4-2 18-15,-2-3-10 0,6 5-6 0,0 0-9 0,-5-4-6 16,5-2 11-16,0 6-16 0,4-8-8 16,-3 6 4-16,5-4-1 0,1-2 2 15,-1-1 9-15,2 1-4 0,-1-2 6 0,2 1 15 16,-2-4-25-16,1 2-3 0,-1-1 3 0,-1 0 5 15,-2 4 4-15,-1-4 4 0,3 3 12 16,-6-2 11-16,0 3-1 0,0 2-7 0,0-1-3 16,-3-2-7-16,0 3-6 0,0-1 1 0,-4 2-4 15,3 0 14-15,-6 0-8 0,3 3 3 0,-3 1 20 16,4-2-26-16,-5 0 19 16,4 2-4-16,7 1-14 0,-18 0-8 0,12 4 10 15,6-4 0-15,-13 4 0 0,9 1 10 0,-2-3-5 16,4 5-3-16,-1-4-2 0,0 5 0 15,3-3-12-15,3-1-1 0,2 1 28 0,1-2-22 16,1-2-4-16,0 2 32 0,2-1-29 0,2-1 6 16,2 0-1-16,-1-1 0 0,0-1-7 0,-1 0 10 15,3-1 13-15,-4-2-26 0,4 4 26 16,-4-2-8-16,-3 1-7 0,4-1 4 0,-2 0 11 16,-9 2 10-16,13-3-23 0,-13 3 5 0,11 0 23 15,-11 0-12-15,7-1-6 0,-7 1 0 16,10 0-10-16,-10 0-10 0,0 0 28 15,7 3-16-15,-3 2-12 0,-4-5 13 0,0 11 12 0,3-4-2 16,-3 3-13-16,0 0 5 0,0 3 0 16,3-3-2-16,-2 4 7 0,-1-3-13 15,3 3-12-15,0-3 20 0,1 1 10 0,-1-1-20 16,3-2 5-16,-1 1-10 0,4-3 2 0,-2-1 16 16,0-3 2-16,4 3 11 0,-4-3-16 15,2-3-15-15,1-2 17 0,1-1-12 0,-1-2 0 16,0-2 10-16,4-1-7 0,-4-2 17 0,1-1-7 15,-1-1-16-15,-3 2-5 0,4-4 13 16,-2 4-5-16,-5 0 8 0,4 0 7 0,-6 1-15 16,1 0 2-16,0 2-5 0,2 1 1 0,-5-1 12 15,3 4-3-15,-3-4-9 0,0 7-6 16,-3-7 10-16,3 7-9 0,0 0 7 16,-5-2-1-16,5 2-6 0,0 0-1 0,0 0 18 15,0 0-8-15,0 19 6 0,5-9-6 0,-2 3 16 16,4-3-5-16,3 7-18 0,2 0 7 15,0-1-5-15,-2 2 16 0,7 1-3 0,-4-4-18 16,2 1 6-16,-2-1 7 0,1 2-3 0,-4-3 3 16,0-3 0-16,-2 1-5 0,1 0 13 0,-7-3-1 15,-7 6 6-15,-6 1-33 0,-6 3-24 16,-23 15-58-16,-18 1-162 0,-10 5-92 0,-8 3-447 16,-10-3 68-16,-37 8 100 0</inkml:trace>
  <inkml:trace contextRef="#ctx0" brushRef="#br0" timeOffset="-202411.8">5242 12531 634 0,'0'0'187'0,"0"-5"-46"0,0 5-8 0,0 0-5 15,0 0-26-15,0 0 16 0,0 0-23 0,0 0 0 16,0 0-1-16,6 15-14 0,-1-9 4 16,-2-1-17-16,1 2-14 0,-1 0 6 0,3 3 3 15,-2-2-14-15,2 1-9 0,2-1 2 0,-2 0-21 16,-2-1 19-16,2 3 9 0,1-3 1 16,-2 1-8-16,1 1 5 0,0-3 8 15,-2 0-6-15,2-2-12 0,-2 1 13 0,3 0-13 16,-6-1 10-16,5-1-11 0,-3 1 1 0,-3-4 31 15,10 3-6-15,-2-2-12 0,-8-1 12 16,16-4-12-16,-6 0 2 0,5-4 0 0,5-2-2 16,3-7-18-16,1-1 15 0,8-7-8 0,5-3-15 15,-3 2 3-15,5-3-85 0,1-2 0 16,0 4 10-16,2-3-2 0,-1 4-10 0,0 1 17 16,-3 0-22-16,3 0-44 0,-10 8-31 0,-4 2-125 15,0 4-331-15,-7 1-112 0,-2 2 49 16</inkml:trace>
  <inkml:trace contextRef="#ctx0" brushRef="#br0" timeOffset="-198134.01">24372 11216 614 0,'0'0'230'0,"0"0"34"16,0 0-103-16,0 0-10 0,0 0-10 0,0 0-5 15,0 0-16-15,0 0-5 0,0 0-18 0,0 0-15 16,0 0-18-16,-28 10 3 0,18-3 7 16,-3 3-13-16,-4 3 3 0,-4-1-15 15,-2 6 2-15,-5 2-12 0,-9 0 2 0,-2 5-13 16,2-1 5-16,-7-2 11 0,5-1-14 0,-1 0-12 16,6-5 0-16,3-3 3 0,4 0-11 0,-1-1 8 15,5-4-11-15,-1 5-12 0,3-4-10 16,7-1-21-16,0 0-48 0,-2-1-47 0,8-2-5 15,-2 0-9-15,7-3-40 0,3-2-40 0,-3 3-507 16,3-3 100-16</inkml:trace>
  <inkml:trace contextRef="#ctx0" brushRef="#br0" timeOffset="-197631.18">24112 11140 634 0,'0'0'190'16,"0"0"7"-16,0-7-8 0,0 7-53 0,0 0 0 16,0 0 2-16,0 0-28 0,0 0 5 0,0 0-15 15,0 0-31-15,0 0-8 0,10 18 16 16,-10-13-10-16,3-2-3 0,-2 4-13 15,2-1 0-15,1-2-10 0,-1 3 28 0,0-1-20 16,1-2-3-16,2 3-13 0,-2-2 8 16,4-3-20-16,1 0 7 0,-2 0 0 0,6 1-10 15,-2-2 64-15,3-1 10 0,3-4-20 0,-4 2-11 16,5 1 13-16,2-2-12 0,0-2-11 0,-2-2 5 16,2 3-30-16,0-2 10 0,-2-1-1 15,-4 4-4-15,3-2-18 0,-7 3 10 0,3-3 8 16,-5 2 12-16,1 2-7 0,-2-1 28 0,-3-2-26 15,-4 4 11-15,6 0 0 0,-6 0-13 16,0 0-6-16,0 0-9 0,0 0-3 0,-13 8 2 16,6 1-12-16,-3-4 5 0,3 3-1 15,-3 2 4-15,0 0-14 0,-1 4 6 0,-2 1 12 16,-1-1-2-16,3 6-5 0,-2-3-8 16,2 0-2-16,-2 1 10 0,2-1-13 0,-2 1 0 15,3-1 0-15,2-2-21 0,-1 2-4 0,-1-2-14 16,6-4-32-16,-6 6-73 0,6-2-12 15,1-2-146-15,-4-1-49 0,4 1-468 0,3-8 44 16,-3 3 91-16,3-1 106 0</inkml:trace>
  <inkml:trace contextRef="#ctx0" brushRef="#br0" timeOffset="-193355.53">24645 3821 655 0,'11'-11'166'0,"2"1"-12"0,0 2 7 0,-1 0-10 15,1-1-28-15,1 1 2 0,2 0-12 0,-1-1-21 16,1 1-5-16,5 0 5 0,0 0-18 16,-1-1 1-16,4 2-19 0,-6 0-5 0,4-1 77 15,0-1-25-15,2 1 4 0,0 1-15 0,2 3-15 16,1-4-13-16,-2 0 28 0,2 3-33 0,-2-2-5 15,2 2-8-15,3 0 0 0,-2-3 5 16,-1 5-18-16,6-2 11 0,-5 1-11 0,3-2-12 16,0 4 15-16,0 1-24 0,7-6 14 0,-4 6 0 15,0 1 7-15,-3-3-10 16,3 2-3-16,-3 1-7 0,3 0 2 0,0-2 3 16,-3 4 3-16,3-2-3 0,-2 0 2 0,1 1-9 15,1-1 14-15,0 3-25 0,0-2 10 0,1 1 1 16,5-1 17-16,-2 3-26 0,3-2 9 15,0-2 1-15,-3 2-4 0,7 0-3 0,-2 1-7 16,-1-2 14-16,2 0-7 0,0 1 1 0,1 2-6 16,-1-4 15-16,-2 1-18 0,2 1 14 15,1-1-11-15,-4 3-3 0,3-2 11 0,0 0-11 16,-1 0 16-16,2 1-13 0,-3-2 10 16,4 0-10-16,-1-1 5 0,-3 2 16 0,7-1-11 15,-5 2-2-15,4-2 5 0,-4 2-21 16,4-3 8-16,-1 4 13 0,-1-3-13 0,-3 0 10 15,-1 1-5-15,2 3 16 0,-6-4-27 0,3 2 12 16,-3-2-9-16,2 2 0 0,-2 0 6 0,-4 2-6 16,-3-5 19-16,7 3-16 0,-4 3-3 15,-3-5 6-15,0 2-1 0,2 1 14 0,-2-3-16 16,0 2-18-16,-3 1 15 0,5-3 8 0,-2 1-5 16,0-1 3-16,0 1-18 0,0 1 27 15,-1-3-9-15,1 1 5 0,0 2-14 0,3-3 32 16,-3 0-18-16,3 0-3 0,0 0-8 15,0-2 3-15,0 2 3 0,3 0 7 0,-2-2-5 0,6 2 5 16,-3-3-10-16,5 0-5 16,-10 2 0-16,7-1 13 0,1 2-13 0,-6-4 12 15,5 4-12-15,-5 0 10 0,9 0-7 0,0 0 7 16,-3 0 8-16,1 0-18 0,2 4 12 0,-3-4 4 16,1 2-19-16,-2 0 0 0,-2 3 8 15,-1-3 8-15,1 4-11 0,-7-3 8 0,3 2-10 16,3 1 8-16,-2 1-8 0,-2-2 2 15,1 3 8-15,-2 1-10 0,1-1 5 0,-2 1 0 16,0 2-13-16,0 1 6 0,0 1 17 0,4 0-7 16,7 6-1-16,-6-4 11 0,5 4-11 0,4 2 4 15,-2-1-6-15,2 2 5 0,-4-1-3 16,0 0-2-16,1 1 16 0,-2 0-21 0,-2 1 7 16,0 1 3-16,-4-3-12 0,-3 0-4 15,-8-1 16-15,12 5-12 0,-1 1 2 0,-6-3 2 16,-5 0 3-16,1-4-8 0,10 12 11 0,-3-4 2 15,0 4-5-15,1-2-8 0,-3 3 11 16,5 1 7-16,-3 1-5 0,0 2 0 0,2 0 8 16,-1 0-10-16,0 2-6 0,0-4 19 0,-1 2-34 15,-3 0 15-15,2 2-7 0,-2-1 18 16,-1 1-8-16,-1 2-11 0,-3-2 1 0,0 2 0 16,-2 0 10-16,2 1 5 0,-2 1-10 15,-4 2 5-15,1 2-5 0,-2-3-3 0,1 1 16 16,-6 0-8-16,3 1 2 0,-4-9 6 15,0-3-3-15,0-1 13 0,-6 3-28 0,3-2-6 16,-4 3 19-16,0 1 5 0,1-3-14 0,-1 5 12 16,-3-3 9-16,0 3-7 0,0 0 4 0,-4 11-9 15,-2 2 7-15,1-2 6 0,-3-2-14 16,-3-2 13-16,1 0-22 0,-5 1 17 0,-1-3 0 16,-1 3-12-16,0-4-1 0,-4 4 8 0,-3-4-12 15,1 1 14-15,-1-3 4 0,0 1-6 16,-4 0-5-16,1 1 2 0,-1-1 14 0,2-2-14 15,-6 1 3-15,5 1-7 0,-3-2-1 0,-1 1 8 16,0-5-7-16,2 2 9 0,-3-3-14 16,1 0 4-16,-3 4 13 0,3-4-12 15,-4-2 2-15,4 2 2 0,-3-2-7 0,-3 2 0 16,3-3 0-16,-2 0 13 0,-3 0-3 0,-3-3 2 16,-2 0 9-16,2-1-6 0,-2 1 3 0,0-1-13 15,-1 2 2-15,1-4 4 0,-4 0-9 16,4 0 16-16,-1-1 2 0,1 1-20 0,-1-1-3 15,1-2 26-15,4 3-20 0,-5-8-1 0,4 4 16 16,-4-2-16-16,1 1 11 0,-1-2 5 0,-2-4 5 16,-2 2-18-16,2 1 15 15,-1-4-2-15,7-3-13 0,7-1 15 0,-3 2-20 16,3-2 5-16,-2-2-2 0,2 2 2 0,-3-3-3 16,3 0 21-16,-1 1-13 0,0-2-2 15,-5 1-8-15,6-2-3 0,-3-2 10 0,6 2-7 16,-3-3 5-16,3-1 3 0,-3 4-1 0,0-4-7 15,0 0 0-15,-1 1 26 0,-6 1-47 0,7-3 18 16,-7-3 3-16,7 3 0 0,-1-2-3 16,-4 1-2-16,-3 0 20 0,4-4-7 0,-3 4 0 15,3-2 2-15,-3-2-13 0,0 1 5 0,0-1 21 16,2 3-15-16,-18-7 0 0,9 2 4 16,8 2 14-16,-4 2-29 0,-15-4 0 15,1-3 8-15,0 3 5 0,-4 0 3 0,1-1-3 16,2 3-2-16,-5-1 12 0,2-3-2 0,1 1-3 15,2 0-12-15,-2 1 14 0,3-3-9 16,2 2 0-16,-2 1-1 0,-2-3-2 0,2 1-10 16,-4-4 18-16,4 5-8 0,-2-2 0 0,0 0 10 15,-1 2-10-15,4-6-3 0,-6 4 3 0,5 0-13 16,1-3-10-16,-3 3 8 0,2-5 18 16,4-2 2-16,-4 6 2 0,0-3 22 0,3 2-37 15,-3-4 26-15,2 2-21 0,-1 2 3 0,-1-3 0 16,3-1-5-16,-3 1 8 0,3 3-1 0,0-5 3 15,1 2-7-15,2-1-3 16,-2-2 7-16,3 4-4 0,2 2 12 0,-2-4-2 16,1-1-3-16,1 1-3 0,2 0 1 0,-1-2 12 15,3-2-17-15,-3 6 17 0,4-5-2 16,-1 2 0-16,5 5-13 0,9-2-6 0,-3 1 14 16,3-2-5-16,-11-6 2 0,1 3-3 0,8 1 3 15,5 5-12-15,0-4 9 0,1 0-9 0,-2 0 4 16,0-1 3-16,-5-8-5 0,6 2 10 15,5 7-7-15,-1-2 4 0,0-1-12 0,3 1 28 16,-2-2-23-16,2 1-8 0,0 0 13 0,4-3-3 16,-6 4-4-16,5 0 4 0,-2-3-17 15,3 3 17-15,0 0 6 0,0-4-3 16,3 4-80-16,-3 0 9 0,3-5 7 0,0 5-11 16,-2-5 27-16,1 2 9 0,2 0 9 0,-1 2-9 15,-2-6 9-15,1 2 9 0,5 4-15 16,-7-6 13-16,4 1 5 0,1 1 5 0,-4-1 1 15,3 2-1-15,-1 0 0 0,1-2 18 0,-2-1-20 16,5 0 20-16,-7 0-8 0,4 0 3 0,3 6 3 16,-1-4-8-16,1 4 0 0,0-3 17 15,-1 1 6-15,1-2-23 0,3-2 8 0,-3 2-8 16,6-2-3-16,-2 0 3 0,-1 0-8 16,4 0 5-16,2 2 3 0,-2-2-5 0,-1 0 2 15,4 0 11-15,0-2-8 0,0 2 10 0,0 0-15 16,0 0 20-16,4 0-28 0,-4-1 13 15,3 0 7-15,-2 1-2 0,2-2-5 0,-3-1 8 16,3 3-1-16,1-1-7 0,-1 2 10 0,0-1 8 16,0 3-10-16,2-1 5 0,-2 2-1 15,-3 0-2-15,5 1-7 0,-3 1 7 0,1 1 0 16,0 0-5-16,-3 1-5 0,4-1 20 0,-4 2-5 16,3 0-4-16,0 0-6 0,-3 3 2 15,3 1-4-15,-1-2 2 0,-2 3 2 16,0-3-12-16,0 4 2 0,3 1 13 0,-3 0-43 0,0 2 0 15,0 0-19-15,0 0-43 0,0 7-45 16,0-10-35-16,0 8-63 0,0 2-3 16,0-9-71-16,0 9-21 0,0-3-417 0,0 3 74 15</inkml:trace>
  <inkml:trace contextRef="#ctx0" brushRef="#br0" timeOffset="-190693.57">12503 12841 637 0,'10'-4'200'0,"1"0"-93"0,2-2-43 0,4 2 100 15,-3-3-23-15,3 0-3 0,3 3 3 16,1-4-8-16,3 0-36 0,0 0 0 0,3-1-17 15,-3 2 4-15,3 0-15 0,-2-3-2 0,5 3-16 16,-5-1 5-16,2 1-10 16,-4 2 16-16,5-1-21 0,-4-1 5 0,-4 1-13 15,0 2 0-15,-2-3-30 0,-2 6 17 0,-1-2-32 16,-5-1-19-16,4 1-20 0,-4 0-8 0,-3 2-51 16,-1 1 0-16,-6 0-31 0,11-1-25 15,-11 1-508-15,6 2 19 0,-6-2 59 0</inkml:trace>
  <inkml:trace contextRef="#ctx0" brushRef="#br0" timeOffset="-190290.76">12469 12825 568 0,'0'0'299'0,"0"0"-40"0,0 0-29 16,0 0-25-16,0 0-21 0,0 0-17 0,0 0-16 15,0 0-26-15,0 0-10 0,27-7-10 16,-14 5-5-16,2 2-21 0,1-2 6 0,5-3-14 15,3 4-7-15,-1-5-10 0,5 2 5 0,-1-3-8 16,7-1-5-16,1 1-79 16,0-3-5-16,5 2 10 0,-5 1 7 0,2-3-5 15,0 2 6-15,-2 2 5 0,-1 0-6 0,-6 0 13 16,1-1-4-16,-4 5-4 0,-1-3-20 0,-3 2 8 16,-2 1-31-16,-4-3-28 0,-2 5-25 15,1-1 12-15,-4 2-41 0,-3-1-12 0,-7 0-14 16,6-7-40-16,-6 7-497 0,2 7 105 0</inkml:trace>
  <inkml:trace contextRef="#ctx0" brushRef="#br0" timeOffset="-189884.88">12420 12897 639 0,'0'0'121'16,"-3"-6"14"-16,3 6-22 0,0 0-13 0,14-1 33 16,-4-2-38-16,1-1 4 0,3 2-11 0,5-3-7 15,-1 0 6-15,9-1-25 0,-2-1-6 16,2-1 8-16,4-2-31 0,0 0 80 0,0 1 5 16,2-4-8-16,1 5-23 0,-3-3-8 0,0-2-7 15,-4 5-18-15,1-2-3 0,-5 3-43 16,1 2-16-16,-3-1-59 0,-7-1-79 0,3 4-84 15,-4-1-507-15,-2 4 82 0,-1 0 43 0</inkml:trace>
  <inkml:trace contextRef="#ctx0" brushRef="#br0" timeOffset="-180145.5">13344 13551 652 0,'-4'-5'126'0,"4"5"-14"0,-3-5 11 0,3 5 10 16,-3-7-38-16,3 7 18 0,-4-1-11 15,4 1-30-15,0 0 17 0,0 0-12 0,0 0-8 16,-6-5-5-16,6 5-2 0,0 0 9 15,0 0-38-15,0 0 8 0,0 0-7 0,0 0 2 0,10-5-11 16,-10 5-12-16,13 0 5 16,-13 0-13-16,18-1 26 0,-5 1-11 0,4 0-15 15,-4 0 29-15,5 0-9 0,3-1-17 0,-1 1 7 16,1-3-12-16,0 1 10 0,1 2-6 16,0 0 3-16,1-2 75 0,-3 2-3 0,4-5-18 15,-2 5-28-15,1-1 23 0,-6 1-3 0,1 0-2 16,-2 0-13-16,2-2-6 0,-5 1-4 15,4 1 10-15,-6-2-5 0,3 0-5 0,-5 2 2 16,1-1 10-16,-2 1-14 0,-8 0 9 16,16-2-5-16,-9 1-17 0,-7 1 19 0,11-1 9 15,-11 1-29-15,10 0-4 0,-10 0 30 16,10-3-29-16,-10 3 9 0,0 0 17 0,11 0-12 16,-11 0-1-16,0 0-9 0,0 0 2 0,0 0-16 15,7-2 1-15,-7 2-83 0,0 0-81 16,0 0-56-16,0 0-126 0,0 0-461 0,0 0 108 15,0 0 10-15</inkml:trace>
  <inkml:trace contextRef="#ctx0" brushRef="#br0" timeOffset="-174789.33">15881 13576 217 0,'0'0'49'0,"0"0"12"16,0 0 11-16,0 0 28 0,0 0-62 15,0 0-61-15,0 0 128 0,-4-3 15 0,4 3-33 16,0 0 3-16,0 0-1 0,0 0 9 0,0 0-32 15,0 0-4-15,0 0 30 0,-10-2-8 16,10 2-9-16,0 0-4 0,0 0-12 0,0 0 5 16,0 0 0-16,0 0-13 0,-11 0 16 0,11 0-19 15,0 0 1-15,0 0 0 0,-14 2-26 16,14-2 2-16,0 0-7 0,-6 3 10 16,6-3 3-16,-7 2-15 0,7-2-1 0,0 0 13 15,-6 3-5-15,6-3-13 0,0 0 1 0,0 0 4 16,0 0 8-16,-7 2-5 0,7-2-13 15,0 0 18-15,0 0 0 0,0 0-5 0,0 0-69 16,3 8 18-16,-3-8 27 0,0 0-17 0,10 5 3 16,-3-4-3-16,4 0 10 0,2 1 0 15,4-1-10-15,0-1 8 0,7 0 7 0,0 0-5 16,7 0 1-16,0 0 1 0,3-1 6 0,0-1-13 16,3-3 3-16,4 3 17 0,1 1 9 15,-2-5-27-15,-2 3 16 0,3 0-12 0,-3 0-6 16,-7-1 13-16,0-1-16 0,2 4 8 0,-5-2 16 15,-1-1-16-15,-7 2 0 16,1 1 13-16,0-3-10 0,-5 4-5 0,-1-1 12 16,-2-1 3-16,-2 0-15 0,-1 2-6 0,0-3 21 15,-3 1-18-15,3 2 18 0,-10 0 3 16,14 0-3-16,-14 0 20 0,11 0-12 0,-5 0 7 16,-6 0-4-16,0 0-4 0,13 0-4 0,-13 0-1 15,7-1 1-15,-7 1 0 0,8-3-11 16,-8 3-18-16,0 0-27 0,0 0-83 0,0 0-69 15,9 2-471-15,-9-2 52 0</inkml:trace>
  <inkml:trace contextRef="#ctx0" brushRef="#br0" timeOffset="-171831.97">12472 14246 499 0,'0'0'194'0,"0"0"-33"0,-6-5-10 0,6 5 3 16,0 0-16-16,-7-1 3 0,7 1-23 15,0 0 5-15,-7-3 5 0,7 3-23 16,0 0 0-16,-7-4-26 0,7 4-13 0,-7 0 6 15,7 0-26-15,0 0 18 0,0 0-20 16,-17-2-3-16,17 2 0 0,-7 0 10 0,7 0 10 16,0 0-117-16,-13 0 110 0,13 0 10 0,-11-1 0 15,11 1-8-15,-7-2-7 0,7 2-11 16,0 0-18-16,0 0-4 0,-13 0 17 0,13 0 5 16,0 0-2-16,0 0-5 0,0 0 0 0,-11 0 5 15,11 0-24-15,0 0 19 0,0 0-13 16,0 0-10-16,0 0-1 0,-7-2-9 0,7 2 17 15,0 0-12-15,0 0-11 0,0 0 6 0,0 0-4 16,0 0 1-16,0 0 5 0,0 0-7 16,0 0-4-16,0 0 4 0,0 0 9 15,0 0 1-15,0 0 2 0,0 0 3 0,0 0 4 16,0 0-12-16,0 0 8 0,0 0 5 0,0 0-5 16,0 0-1-16,31 4 19 0,-31-4-8 15,10 1-5-15,-10-1 10 0,11 2-11 0,-4-2 17 16,3 0-14-16,-10 0 5 0,17 0 9 0,-10 0-17 15,3 0 6-15,1 0 5 0,-2 0-5 16,1 0 0-16,1 0-3 0,-1-2-7 0,0 1 5 16,1 1-10-16,-1 0-1 0,0-2 8 15,1 0 3-15,-1 2-3 0,-3 0-5 0,3-2 13 16,-10 2-23-16,17-1 21 0,-10 1-11 0,-7 0-5 16,17-1 2-16,-10 1-2 0,-7 0 5 15,14 1 1-15,-14-1-14 0,13 0 3 0,-6-1 12 16,-7 1 11-16,11 0-15 0,-2-1 7 15,-9 1-10-15,11 0 5 0,-4-3 0 0,-7 3-5 16,13 0 5-16,-13 0 1 0,13 0-14 0,-13 0 3 16,12 0 7-16,-12 0 1 0,10 0 5 15,-10 0-8-15,10 0-3 0,-10 0-5 0,10 3 3 16,-10-3 5-16,10 0 5 0,-10 0-2 0,0 0-3 16,10-3-3-16,-10 3 16 0,0 0 3 15,0 0-11-15,0 0 7 0,11 0 1 0,-11 0-5 16,0 0-3-16,0 0-2 0,7 3 12 0,-7-3-15 15,0 0 5-15,0 0 0 0,0 0 3 16,0 0 2-16,0 0-2 0,0 0-1 0,0 0-17 16,0 0 23-16,10-3-5 0,-10 3-8 15,0 0-3-15,0 0-7 0,0 0 10 0,0 0 0 16,0 0 13-16,0 0-13 0,0 0 2 16,0 0 1-16,0 0 2 0,0 0-5 0,0 0 13 15,10 0-21-15,-10 0 11 0,0 0-6 0,0 0 3 16,0 0 5-16,0 0 8 0,0 0-16 15,0 0 9-15,0 0 6 0,0 0-4 0,0 0-16 16,0 0 21-16,0 0-8 0,0 0-12 0,0 0 14 16,0 0-12-16,0 0 5 0,0 0 8 15,0 0-13-15,0 0-3 0,10-2 18 0,-10 2-15 16,0 0 5-16,0 0 0 0,0 0 0 16,0 0-13-16,0 0 16 0,0 0-6 0,10 2 8 15,-10-2-10-15,0 0-5 0,0 0 5 16,0 0 15-16,11-2-7 0,-11 2 4 0,0 0-1 15,0 0-4-15,0 0-7 0,10 0-3 0,-10 0 11 16,7-1-6-16,-7 1 11 0,0 0-8 16,11-1-3-16,-11 1-4 0,7-2-3 0,-7 2 7 15,9 0 3-15,-9 0 5 0,10-4-18 0,-10 4 24 16,14 0-14-16,-14 0-2 0,10 0 13 16,-10 0-14-16,11 0-1 0,-11 0-1 15,10-2 0-15,-10 2 3 0,10-1 16 0,-10 1-4 16,11-4-2-16,-4 4-2 0,-7 0 7 0,10 0-7 15,-10 0-8-15,14 0-3 0,-14 0 16 16,10-2-14-16,-10 2 4 0,13 0 12 0,-13 0-18 16,17 0 11-16,-10 0 2 0,-7 0 0 0,15-1-5 15,-6 1 8-15,-9 0-11 0,13 0 3 16,-5-1 16-16,-8 1-39 0,14-1 20 0,-14 1 16 16,13 0-28-16,-3 0 17 0,-10 0 1 0,11 0-3 15,-11 0 10-15,14 0-5 16,-5 0-10-16,-9 0 7 0,11-3-9 0,-11 3 12 15,14 0-3-15,-14 0-4 0,10 0-8 0,-10 0 7 16,13 0 3-16,-13 0 0 0,11 0 0 16,-4-2-2-16,-7 2-6 0,13 2-10 0,-13-2 26 15,10 0-6-15,-10 0-15 0,11 3 1 0,-11-3 4 16,9 1-18-16,-9-1 3 0,0 0 16 0,12 0-1 16,-12 0 0-16,9 1-7 0,-9-1-8 15,0 0 23-15,7 1-18 0,-7-1 13 0,0 0-13 16,0 0 15-16,8 2 6 0,-8-2-1 0,0 0 4 15,0 0-12-15,0 0-1 0,10 0 2 16,-10 0 5-16,0 0-3 0,0 0 6 0,13-2 7 16,-13 2-10-16,0 0-18 0,14 0 23 15,-14 0-18-15,10 0 6 0,-10 0 14 16,10-1-9-16,-10 1-6 0,11 0 8 0,-2-1 3 16,-9 1-14-16,10 0 11 0,-2-1-7 0,-8 1-9 15,13 0 19-15,-6-3-6 0,-7 3 8 0,14 0-2 16,-7-2-13-16,-7 2 7 0,13 0 21 15,-13 0-15-15,17 0-3 0,-13 0-3 0,6 0 11 16,-10 0-16-16,14-1 24 0,-4 0-19 16,-3 1 8-16,3-2 5 0,0 2-20 0,0-3 5 15,1 2 20-15,-1 1-22 0,-10 0 14 0,21 0 1 16,-8-2-16-16,-6 1 3 0,4-1 8 16,2 2-3-16,-3-2-10 0,4 2 4 15,-1-2 12-15,-2 2 6 0,2-1-19 0,2 0-9 16,-2 0 24-16,0-2-11 0,1 1 11 0,-3 2-18 15,6 0 2-15,-4 0 6 0,1-2-4 16,0 0-6-16,0-1 17 0,-1 2-13 0,0 1 13 16,-2-2-5-16,2 1 3 0,-1-3-1 0,0 2 6 15,-2 0 5-15,1-2-13 0,0 2 25 0,1 0 1 16,-1-3-21-16,-1 4 5 0,0-2-5 16,4-1-10-16,-4 2 10 0,1-1 8 0,-1-2-15 15,0 5 4-15,1-4 9 0,-4 0-6 0,3 4-3 16,0-3 6-16,0-1-26 0,-6 4 8 15,3-2 10-15,2 0 2 0,-9 2 6 16,11-6-5-16,-7 6-14 0,-4 0-12 0,10 0-10 16,-10 0-21-16,0 0-30 0,10-1-24 15,-10 1-25-15,0 0-128 0,0 0-392 0,4 3-79 16,-4-3 21-16,0 0 94 0</inkml:trace>
  <inkml:trace contextRef="#ctx0" brushRef="#br0" timeOffset="-171054.08">12441 14281 422 0,'0'0'207'0,"0"0"-33"0,-6-3 3 16,6 3 7-16,0 0-2 0,-4-4-26 0,4 4-15 16,0 0-6-16,0 0 1 0,0 0-23 15,0 0-19-15,-3-6-6 0,3 6 1 0,0 0-7 16,0 0-15-16,0 0 4 0,10-4-25 0,-10 4 13 16,13-5-20-16,-5 4 4 0,-1 1 11 15,2-2-18-15,1 2-6 0,2-1 9 0,1-1-6 16,4 2-5-16,-3 0 0 0,6 0-7 0,-3 2 2 15,7-2-8-15,-3 3 6 0,0-3 7 16,-1 1-100-16,4 4 16 0,0-3 12 0,6-2 52 16,-2 2 15-16,0 1-15 0,5-2 10 15,-2 0-6-15,0 2 17 0,0-3-11 0,3 0-8 16,0-2 8-16,0 2-13 0,0-1 18 16,0 0-13-16,-3-5-15 0,3 6 33 0,-3-2-25 15,-1-3 15-15,1 4-6 0,-3-4-1 0,-1 1-9 16,-2 1 14-16,-2-2-14 0,-3 3 8 15,1-4 6-15,-3 4 2 0,-2-1-23 0,2-1 20 16,-5 2-5-16,0-4-5 0,-2 6-20 0,2-1 12 16,-2-2 32-16,-1-1-9 0,-3 4-2 15,4-2-8-15,-5 1-10 0,-6 1-13 0,11-4-5 16,-5 4-7-16,-6 0-11 0,11-3-36 0,-11 3-48 16,7-1-31-16,-7 1-49 0,0 0-53 15,6 0-507-15,-6 0 58 0,0 0 70 0</inkml:trace>
  <inkml:trace contextRef="#ctx0" brushRef="#br0" timeOffset="-170535.39">12808 14297 588 0,'30'-6'172'0,"-23"6"-8"0,-7 0-8 0,21-2-115 0,-8 0 20 16,1-2-2-16,3 4-13 0,3-2-10 16,1 1 15-16,2-3-7 0,5 2 7 0,3 0-13 15,-1 1-2-15,1-4 5 0,0 4-26 0,3-2 11 16,0-1 17-16,-3 4-20 0,4-5-5 16,-4 3 11-16,3-1-6 0,-4 1-21 15,2-3 21-15,1 5 8 0,-5-2-6 0,-2-3-14 16,-2 4 12-16,1 1-10 0,-1-3 2 15,-3-1-10-15,-1 2 5 0,4-1-2 0,-4 0-11 16,-3 1 11-16,0 2-3 0,-3-2-5 0,3 0 21 16,-4-2-14-16,-1 4-14 0,1 0 7 15,0 0 18-15,-2-3-13 0,-1 3-8 0,-10 0 3 16,17-2-2-16,-13 0 4 0,5 2 1 0,-9 0 2 16,7 0 2-16,-7 0-27 0,0 0-29 15,11-3-12-15,-11 3-18 0,0 0-34 0,0 0 0 16,0 0-38-16,0 0-483 0,0 0-9 15</inkml:trace>
  <inkml:trace contextRef="#ctx0" brushRef="#br0" timeOffset="-170087.01">13187 14241 619 0,'24'-4'212'0,"-24"4"-25"0,17-3-28 16,-4 3-11-16,1-1-14 0,3 1-9 0,1-2-7 15,2-1-21-15,1 1-2 0,6-1-11 0,0 1-7 16,1-3 7-16,1 3-12 0,-1-3-3 16,3 2-25-16,-1-2 12 0,1 1-5 0,0-2-10 15,0 4 3-15,0-4-1 0,0 4-20 0,-1-3 8 16,1 2 10-16,-3-2-31 16,2 3 23-16,-6 0-17 0,0-3-14 0,-4 4 11 15,1 1 2-15,0-3 11 0,-5 1-21 0,2 0 5 16,-5 0 21-16,1 1-15 0,0 0 1 15,-3 1-9-15,-2-1-8 0,-2-2 10 0,3 3-2 16,-2-2 7-16,-8 2 8 0,10 0-5 0,-10 0-7 16,10 0 4-16,-10 0-10 0,0 0-2 15,7-2-26-15,-7 2 5 0,0 0-54 0,0 0-36 16,0 0-71-16,0 0-69 0,0 0-520 0,0 0 90 16,-27 2 40-16</inkml:trace>
  <inkml:trace contextRef="#ctx0" brushRef="#br0" timeOffset="-169831.33">13881 14158 153 0,'0'0'46'0,"0"0"-115"0</inkml:trace>
  <inkml:trace contextRef="#ctx0" brushRef="#br0" timeOffset="-163826.25">15709 15587 209 0,'-9'1'162'0,"9"-1"-11"0,0 0-5 0,-7 2-1 16,7-2-14-16,0 0-11 0,-8 1-15 15,8-1-13-15,0 0-15 0,-10 0 3 16,10 0-1-16,-10 0-18 0,10 0 3 0,-10 0 3 16,10 0-13-16,-10 0-54 0,10 0 23 0,-14 4-3 15,7-3 6-15,7-1 79 0,-14 2-8 16,8-2 3-16,-2 1-8 0,8-1 18 0,-16 0-15 16,16 0-6-16,-15 2 9 0,9-2-19 0,6 0 8 15,-10 0-15-15,10 0-11 16,-10 0 3-16,10 0-10 0,0 0-6 0,-8 3-1 0,8-3-9 15,0 0-18-15,0 0 19 0,0 0-19 0,24 2-73 16,-13-2-4-16,6 0 9 16,1 0-4-16,2-1 19 0,4 0 10 0,6-4-15 15,1 4 17-15,3-6-2 0,-3 3 26 0,9-1-3 16,-1-1-3-16,-2 1-20 0,1 0 21 0,-1-3-6 16,2 5 16-16,-6-1 4 0,-2 1-7 15,-3-4-5-15,2 6-12 0,-6-3 4 0,0 1 11 16,-3 3-1-16,-1-2-10 0,0 2 3 0,-2-1 0 15,-2 1-2-15,-1 0 14 16,-2 1 3-16,1-1-12 0,-1 2 4 0,-2-2-9 16,2 0-3-16,-6 0 10 0,0 0 10 0,0 3-15 15,-7-3 10-15,14 1 0 0,-8-1-13 0,-6 0 26 16,7 1-23-16,-7-1 5 0,6 3 15 16,-6-3-27-16,0 0 14 0,0 0-12 0,0 0 2 15,-13 10-30-15,7-10-13 0,-1 3-24 0,-4 1-24 16,4-4-37-16,-6 0 33 0,-1 4-7 15,-2-3 29-15,-2 2-27 0,-3-3 3 0,-2 0 36 16,-4 4-18-16,-1-1 36 0,-6-2-6 0,3 1 27 16,-3 2 9-16,-8-2 1 0,2-1 30 15,-1 3 13-15,-1-1-15 0,-2-2 17 0,4 3 19 16,-5-1 7-16,4-2-2 0,-1 1 27 16,2 1-9-16,6-3 12 0,0 1 11 0,0 0 2 15,3-1-13-15,0 0-4 0,7 0-4 16,0 0-9-16,0 0 2 0,4 2-28 0,5-2 15 15,-1 0-5-15,2-2-15 0,1 4-11 0,6-2 11 16,7 0-11-16,-14 0-4 0,14 0 2 16,0 0 7-16,0 0 3 0,0 0-17 0,0 0-4 15,27-4-12-15,-10 1 0 0,3 0 15 0,1 1-2 16,10-3-11-16,0 2 19 0,6-2-9 0,0 1-4 16,2-2-1-16,2-1 14 0,2 4 7 15,-1-2-28-15,2 2 12 0,1-1 1 0,-4 1-3 16,3 1-2-16,-2-3-8 0,-2 5 15 0,-5 0 0 15,-1 0-10-15,0 0-5 0,0 0-8 16,-3 0-2-16,0 4 5 0,-4-3-24 0,-3 1 27 16,0-1-24-16,0 1-18 0,-4 2 16 15,1-1-54-15,-1-3-31 0,-6 5-33 16,0-2 16-16,-1 2-80 0,-6-3-8 0,1 4-499 16,-5-2 59-16</inkml:trace>
  <inkml:trace contextRef="#ctx0" brushRef="#br0" timeOffset="-162797.75">12301 16398 460 0,'0'0'236'15,"-7"-2"-8"-15,7 2-11 0,0 0-12 0,0 0-11 16,-3-4-14-16,3 4-29 0,0 0-8 16,0 0-36-16,0 0 16 0,-6-4-15 0,6 4 7 15,0 0-30-15,0 0-9 0,0 0-12 0,0 0 5 16,0 0-10-16,0 0 0 0,0 0-18 16,0 0-8-16,0 0 29 0,0 0-8 0,16-2-8 15,-16 2-3-15,27 0 19 0,-9 1-39 16,3-2 2-16,9-2 14 0,4 1-6 0,4 0 3 15,2-3 10-15,2 1-18 0,16-4 0 16,3 0-82-16,5-4 19 0,-1 3-1 0,6-1-10 16,-2 2 2-16,6-2 8 0,-4 3 11 15,1-3 2-15,0 3-6 0,-6-1 17 0,5 1-6 16,-6 2-18-16,0-2 87 0,2 1-2 0,-8 0 7 16,-8 4-18-16,-7-2-12 0,1-1 7 15,-4 4-7-15,-2-2 17 0,-2 2-14 0,-6 1-27 16,-1 0 14-16,1-2-6 0,-6 4-3 15,-3-2-7-15,-1 1 13 0,0 1-10 16,-1-1-11-16,-3 0 6 0,-3-1 2 0,0 0-11 16,-1 4-7-16,-3-4-5 0,-2 1 0 0,2-1-18 15,-3 1 13-15,3 0 8 0,-10-1-6 0,10 0 8 16,-10 0-38-16,7 3 10 0,-7-3-23 16,0 0-13-16,0 0-31 0,0 0 1 0,0 0-83 15,0 0-66-15,0 0-502 0,-24-3 67 0,24 3 48 16</inkml:trace>
  <inkml:trace contextRef="#ctx0" brushRef="#br0" timeOffset="-162178.65">12749 16355 396 0,'-6'-3'123'0,"6"3"100"0,0 0-26 16,0 0-8-16,0 0-15 0,0 0 11 0,0 0-34 16,0 0-3-16,0 0-7 0,0 0-31 15,24-4 0-15,-24 4-20 0,10 0 9 0,-10 0-19 16,13 0-3-16,-2 0-8 0,-1 0-8 0,0 0-7 16,7-2-87-16,0 2 2 0,0 0 23 15,7-1-2-15,4-2-13 0,3 2 13 0,9-2-8 16,4 0 20-16,14-1 1 0,4-1 0 0,-4-1-27 15,4-1 7-15,-1 0 4 16,-3 0 0-16,1-1 21 0,3-2-21 0,2 2 15 16,-2 1 9-16,-1-1-16 0,-3 2-16 0,4 0 6 15,-4 1 12-15,0-3-10 0,-10 5-10 16,-7 2 5-16,0-2 11 0,-7 0-1 0,-3 1-7 16,-3 2 2-16,2-1 3 0,-6 1-13 0,-1 0 0 15,-2 0 28-15,0-3-3 0,-4 3-15 16,-3 0-2-16,-1 0 7 0,1 0-10 0,-4 0 24 15,0-1 4-15,1 1-15 0,-11 0-3 0,13 0 13 16,-13 0 16-16,10-1-19 16,-10 1 26-16,8 0-17 0,-8 0-19 0,0 0 18 15,7-5 13-15,-7 5-23 0,0 0 5 0,0 0-5 16,0 0 13-16,0 0-10 0,-4-8-29 16,4 8 21-16,0 0 7 0,0 0-12 0,-10-4-41 15,10 4-31-15,0 0-61 0,-7-3-29 0,7 3-43 16,-7 0-445-16,7 0 5 0</inkml:trace>
  <inkml:trace contextRef="#ctx0" brushRef="#br0" timeOffset="-160866.72">20841 12271 481 0,'0'0'212'0,"0"0"-22"0,0 0-32 15,0 0-14-15,0 0-11 0,0 0-18 0,0 0 3 16,0 0-8-16,-11 0-13 0,5 4 62 0,2-2-1 15,-2 4-1-15,-1-3-32 0,-4 2-10 0,4 2 11 16,-2-3-37-16,-2 2 6 0,1 0-26 16,3-2 3-16,-4 1-3 0,5-1-23 0,-4 2 23 15,6-5 0-15,-3 4 0 0,0-3-2 0,7-2-14 16,-10 5 42-16,7-3-49 0,3-2-18 16,-7 3 6-16,7-3-29 0,-3 4 18 0,3-4 5 15,0 0-2-15,0 0-21 0,13 3 0 16,-6-3 10-16,4 0-79 0,2 0-5 0,4 1 13 15,-3 1 5-15,3 1 12 0,3-2-7 16,-2 0 5-16,5 5 5 0,-6-2 1 0,4 1 6 16,-1 1 19-16,-2-2-10 0,-1 6 2 0,-4-3-13 15,2 1 5-15,-2 2 14 0,-3 3 6 0,-4-4 6 16,-1 2 11-16,-5 3-9 16,-1 0-9-16,-6 0 12 0,0 3-18 0,-6 4 23 0,-4-5 8 15,0 0-31-15,-4-4 11 0,3 2-9 0,-1-3-1 16,-2-3-9-16,3-2 6 0,-1-2-18 15,1-3-52-15,2-1-4 0,-2-1-42 16,1-2-23-16,3 1-32 0,-2-10-78 0,4 5-489 16,0-2 75-16,2-1 59 0</inkml:trace>
  <inkml:trace contextRef="#ctx0" brushRef="#br0" timeOffset="-160630.9">20731 12301 967 0,'3'-5'305'0,"-3"5"-14"0,1-5-40 0,-1 5-13 16,0 0-35-16,3-7-1 0,-3 7-28 15,7-3-23-15,0 2-10 0,-1-3-8 0,1 1-13 16,7 1-23-16,-1-3-10 0,5 5-7 0,-1-5 4 16,4 2-2-16,3 1-5 0,3-3-13 15,0 4-21-15,3-3-12 0,1 1-33 0,-3 1-11 16,3 2-28-16,2 0-85 0,-5 0-81 0,-4 0-218 15,0 5-427-15,-3-1 76 0,-1-2 100 0,1 4 67 16</inkml:trace>
  <inkml:trace contextRef="#ctx0" brushRef="#br0" timeOffset="-160166.25">21514 12346 524 0,'-4'-5'225'16,"4"5"-4"-16,-10 0-19 0,10 0-3 0,-13 0-27 16,13 0-29-16,-18 6 13 0,9-2-38 15,-5 1 18-15,3 3-18 0,-2-1-21 0,-1 3 49 16,4 0-13-16,-1 4-8 0,4-3-7 0,-2 6-8 15,2-4-18-15,0-1 0 0,6 1-5 0,-2-1 11 16,6 1-29-16,-3-3 8 16,5 0-16-16,1-1-15 0,1-1-7 0,3-1 4 15,1-4 1-15,-1 1-9 0,3-1-1 0,1-3-1 16,0-3-10-16,3-3-5 0,0 2-3 16,0-2 11-16,0-3-11 0,-3 1 6 0,-1-4-21 15,1 1 10-15,-4 1 13 0,1-3-15 0,-4 3-8 16,-1-2-5-16,-3 0-1 0,-2 4 6 0,-1-2-10 15,0 2 26-15,-4-2-11 0,-2 3-5 16,-1-1-5-16,0 1 2 0,-3-3 0 0,0 8 1 16,-1-4 10-16,1 0-8 0,0 4-3 15,-1-2 6-15,1-1-1 0,0 5-2 0,3-1 5 16,0 0-30-16,7 1-1 0,0 0-7 16,0 0-49-16,-13 2-31 0,13-2-56 0,0 0-138 15,0 0-571-15,27 2 100 0,-17 1 59 0,7-2 102 16</inkml:trace>
  <inkml:trace contextRef="#ctx0" brushRef="#br0" timeOffset="-159744.86">21934 12323 885 0,'0'0'341'0,"-3"-7"-47"0,3 7-33 0,-6-7-13 0,2 6-22 0,4 1-27 0,-6-7-7 15,-2 7-23-15,8 0-20 0,-10 0-11 0,10 0-18 16,-13 5-10-16,5-2-15 0,2 4-16 16,-1 0 6-16,3 3-16 0,-6 0 5 0,9 3-12 15,-2-3-9-15,0 7 4 0,3-4-4 0,0-1-7 16,0 3-5-16,6-1-7 0,-1 0-4 16,2 0-14-16,-1-3 4 0,4 0-4 0,4-2 12 15,-1-4-28-15,2 2 18 0,4-6-8 0,2 4-8 16,0-5 4-16,-1 0-1 0,4-6 23 0,-3 4-28 15,3-4 2-15,0-3 1 0,-4 1-1 16,1-3 6-16,-4-2-10 0,-3 5-6 16,-1-3 5-16,-3-2-4 0,-2 2 2 0,-2 3-1 15,-2-3-11-15,-4 1 14 0,0-1-2 0,-4 1-8 16,-2 2 0-16,-5 0 24 0,-2-1-14 16,-2 1-10-16,-1 1 8 0,-2-1 0 0,-1 5 7 15,1-3-12-15,-3 5 8 0,5-2-11 0,1 0 8 16,-1 3-5-16,2 0 12 0,4 3-40 15,-1-2-11-15,-2 1-23 0,6-1-79 0,0 4-64 16,7-5-69-16,0 0-601 0,-6 1 83 0,6-1 75 16,0 0 80-16</inkml:trace>
  <inkml:trace contextRef="#ctx0" brushRef="#br0" timeOffset="-159603.75">22153 12291 819 0,'-3'-2'225'0,"3"2"-28"0,-10-3-46 16,10 3-67-16,-14 3-101 0,7-1-672 0,-6 5 52 15</inkml:trace>
  <inkml:trace contextRef="#ctx0" brushRef="#br0" timeOffset="-158837.15">21367 12876 611 0,'4'-4'259'0,"-1"-2"-37"0,-3 6-14 0,3-8-26 16,0 5 4-16,-2-1-4 0,-1 4-51 15,3-8 9-15,-3 8-22 0,3-4 36 0,-3 4-34 0,5-6-15 16,-5 6-8-16,0 0 16 0,0-3-34 16,0 3-12-16,0 0 15 0,0 0-13 15,0 0-3-15,-21 11-22 0,6 0-8 0,-4 3 25 16,-6 4-28-16,-15 13 6 0,-2 0-6 0,-2 3 26 15,-14 9-108-15,0 0 75 0,2-1 2 16,-2-2-5-16,5 1-2 0,7-14-6 0,-1 7 3 16,2-4 5-16,1-4-3 0,-1 1-7 0,5-2 10 15,2-3-2-15,10-5-19 0,1-2 11 16,6-2-5-16,5-4-3 0,-2 0 3 0,5 1 4 16,-1-4-6-16,4 1-9 0,3 2 3 0,1-4 10 15,-2-2-5-15,2 4-7 0,2-4 20 16,4 1-21-16,0-4 11 0,-6 8-11 15,6-8 11-15,-1 3-13 0,1-3 5 0,-3 4 13 16,3-4-6-16,0 0-2 0,0 0-15 0,-6 3 5 16,6-3-18-16,0 0 8 0,0 0-78 15,0 0-45-15,0 0-179 0,-11-6-553 0,11 6 79 16,0 0 151-16,-7-3-8 0</inkml:trace>
  <inkml:trace contextRef="#ctx0" brushRef="#br0" timeOffset="-156923.48">19805 13833 691 0,'0'0'227'0,"3"-9"-29"16,0 6-9-16,-2-2 5 0,6 1-14 15,-1 0-11-15,-2-3-24 0,-1 3-1 0,4 0-21 16,0 2-8-16,0 0-31 0,-7 2 14 0,13-2-22 16,-3 4 4-16,-10-2-16 0,15 2 13 15,-9 5-6-15,4 0-14 0,-3 0 9 0,-3 2-86 16,2 3-6-16,-5 1 23 0,2 0-2 0,-3 6-15 15,-3 0 17-15,-4 0-4 0,-4 6-9 16,-2 0-7-16,0 5-5 0,-12 4-28 0,1 0 30 16,3-7 16-16,2-4-21 0,-2-4 8 0,7-4-5 15,-3-1 41-15,-1 0-41 0,8-6 12 16,-3 1-2-16,2-1 18 0,2-1-7 16,2-6-6-16,3 4 21 0,-3-4-14 0,7-1-1 0,0 0-3 15,0 0 7-15,0 0-5 0,0 0-4 16,14-18 17-16,-7 12-10 0,-1 4-16 15,5-4 13-15,-1 3-2 0,-3-1 13 0,4-1-8 16,-1 0 10-16,3 4 0 0,-2-2-5 0,-4-1 7 16,2 2-1-16,-2 1-6 0,4-1 10 15,-4 0-10-15,2 2-5 0,-9 0-6 0,18 0 6 16,-11 0 13-16,2 0-8 0,-1 2-5 0,-1 1-62 16,3-1-40-16,-1 2-3 0,-4-2-118 0,5 0-481 15,0-2 41-15,0 2 51 16</inkml:trace>
  <inkml:trace contextRef="#ctx0" brushRef="#br0" timeOffset="-156496.28">20208 13883 806 0,'0'0'243'0,"0"-7"-46"0,0 7-18 0,0 0-15 0,0 0-15 15,0 0 2-15,0 0-31 0,0 0-8 16,0 0 1-16,0 0-23 0,-17 14-19 0,13-11 78 16,-2 5-37-16,2-1-9 0,-2 0-14 0,2 0-17 15,-5 1-3-15,4-1 5 0,-2-1-15 16,1 2-7-16,-1-1 4 0,1-3-20 0,1 0-1 16,2 1-1-16,0-2-4 0,0 1-6 0,3-4 6 15,-7 5-4-15,4-1-8 0,3-4-11 16,-1 4 14-16,1-4 5 0,-3 5 12 0,3-5-5 15,0 0-12-15,0 0 4 0,0 0-12 0,0 0 15 16,13 1-12-16,-13-1-4 0,11-1 4 16,-11 1-24-16,17-3 11 0,-10 3 4 0,2-2 9 15,-9 2-1-15,18 0-7 0,-11 2-3 16,4 1 13-16,-2-1-26 0,-2 1-7 0,0 1 2 16,-3-1 21-16,2 5-14 0,-5-1-17 15,-2 3-18-15,-2-2-15 0,0 4-13 0,-5 0-21 16,-1-1 14-16,2 2-4 0,-4-1-12 0,1 1-5 15,0-3-44-15,-4-1 3 0,4 1-80 0,-3 0 47 16,2-7-80-16,1 5-473 0,3-6 27 16,-4 0 119-16</inkml:trace>
  <inkml:trace contextRef="#ctx0" brushRef="#br0" timeOffset="-156324.4">20187 13883 749 0,'8'-12'203'0,"-1"-1"-1"0,-1 3-10 15,-2 2-23-15,3 1-16 0,-4 0 11 16,1 2-26-16,2 0-30 0,-2-2-3 0,2 6 0 16,2-4-23-16,-2 3-13 0,1-1-31 15,-7 3-17-15,18 3-70 0,-8-3-30 0,0 7-26 16,4-3-136-16,-4 2-486 0,3 4 41 0,1 1 80 16</inkml:trace>
  <inkml:trace contextRef="#ctx0" brushRef="#br0" timeOffset="-155898.06">20584 13930 678 0,'-7'-6'294'0,"7"6"-25"0,-7-2-21 15,7 2-35-15,-12 0-19 0,12 0-12 0,-15 4-36 16,8 0-5-16,-2 0-11 0,-2 3-2 15,4 1-15-15,-3 1-13 0,2 4 12 0,-1-1-30 16,2-2-13-16,1 5-5 0,1-1-5 0,2-3-3 16,0 2-4-16,3-1-1 0,0-4-15 15,3 2-3-15,0-3-10 0,2 0 21 0,1-4-21 16,1 2 7-16,2-4-4 0,2 1 2 16,-1-2-8-16,0-2-17 0,5-1 20 0,-2-2-10 15,1-3-3-15,2 3 8 0,-1-5-10 0,-2 1-29 16,-3 3 19-16,1-4-9 0,-1 1-6 15,-3 1-42-15,0-2 13 0,-4 2-11 0,1 1 32 16,-4-1-1-16,0 2-15 0,0-1 18 16,-4-1 5-16,-3 1 5 0,3 0 3 0,-5 0 0 15,2 2 23-15,-4-1-18 0,1-1 22 0,0 4-1 16,-1-1-1-16,1 0 1 0,-3-2-22 16,2 5 12-16,4-5-6 0,-2 5-11 0,-1-2-1 15,2 1-42-15,5 0-59 0,3 2-117 0,-13-2-249 16,9 1-337-16,4 1 104 0,0 0 52 15</inkml:trace>
  <inkml:trace contextRef="#ctx0" brushRef="#br0" timeOffset="-155276.58">21638 12977 593 0,'0'0'254'16,"0"0"-11"-16,0 0-33 0,0 0-87 0,0 0 5 15,0-5-8-15,0 5-20 0,0 0 0 16,0 0-8-16,0 0-18 0,0 0 0 0,0 0-10 15,0 0 21-15,0 0-44 0,0 0 51 0,0 0-28 16,0 0-23-16,0 0 25 0,3 15-4 16,0-4 9-16,-3 0-25 0,4 6 6 0,-1 7-16 15,0 1-3-15,1 0-2 0,2 6 9 16,-2 3 7-16,0-1-17 0,-1 2-9 0,4-2-11 16,-1 2 23-16,1-2-7 0,0-1-13 0,0 0-11 15,0-4 1-15,3 1-26 0,1-3-31 16,-1-6-71-16,3 1-172 0,-3-2-479 0,1 4 39 15,0-4 92-15</inkml:trace>
  <inkml:trace contextRef="#ctx0" brushRef="#br0" timeOffset="-154839.25">21750 13964 719 0,'3'-6'238'0,"-3"6"-8"0,0 0-25 0,0 0 15 0,0 0-33 15,0 0 5-15,8 13-38 0,-8-6-3 0,3-1-16 16,-3 6 6-16,0-2-21 15,0 0-17-15,0 5-11 0,0-5 0 0,3 7-33 16,-3-4 5-16,-3 0-3 0,3 2-20 0,0 0-7 16,0-3-27-16,-3 3-35 0,6-1-28 0,-3-3-49 15,3 1-51-15,0-7-80 0,1 3-550 16,-1 2 26-16,1-3 110 0</inkml:trace>
  <inkml:trace contextRef="#ctx0" brushRef="#br0" timeOffset="-154441.04">22007 13999 875 0,'3'-6'289'16,"-3"6"-23"-16,3-2-25 0,-3 2-23 0,0 0-29 15,0 0-20-15,0 0-5 0,0 0-39 0,0 0 11 16,0 0-21-16,-10 12-18 0,9-7 6 0,-2 1-14 15,0-2-15-15,-1 4 1 0,1-1-19 16,0-1 13-16,0-2-18 0,2 2-5 0,-2 1-7 16,3-5-21-16,-3 5-8 0,3-7 3 15,0 7 5-15,0-7-8 0,-4 8-2 0,4-8 15 16,4 3-13-16,-4-3-10 0,7 6 20 0,-7-6-9 16,6 2-6-16,-6-2 5 0,13-1-18 15,-13 1 31-15,12-1-10 0,-3-1 2 0,1-1-2 16,4 2-5-16,-3 1 18 0,3-2-16 15,-1 2 0-15,1-1-5 0,2-1 10 0,-5 2-7 16,6 0-3-16,-4 0 3 0,1 2 5 0,-3 1 0 16,0-3-3-16,2 6-5 0,-4-4 3 0,-1 4 12 15,-1-2-25-15,-1 4-18 0,-2 1-3 16,-4 4-61-16,0-3-7 0,-7 4-52 0,0-1-41 16,-3 2-77-16,0-7-76 0,-3 9-420 0,-2-4 61 15,-1-1 10-15</inkml:trace>
  <inkml:trace contextRef="#ctx0" brushRef="#br0" timeOffset="-154227.52">22140 13834 747 0,'13'-12'253'0,"-5"4"-30"0,1-1-13 0,-5 2-28 16,2 0-21-16,-2 5-23 0,-1-4-12 15,2 6-4-15,1-3-14 0,0-1-18 0,-6 4-34 16,11 0-38-16,-11 0-26 0,14 2-48 0,-7 3-113 16,-1 2-41-16,5 0-484 0,-1 4 26 15,-3-3 82-15</inkml:trace>
  <inkml:trace contextRef="#ctx0" brushRef="#br0" timeOffset="-153836.18">22475 13934 629 0,'-3'-1'254'0,"3"1"27"0,-4-7-22 0,4 7-6 16,-10-4-40-16,10 4-19 16,-10 1-4-16,10-1-32 0,0 0-17 0,-15 10 0 15,12-6-16-15,-1 0-5 0,-2 6-15 0,3 1-18 16,0 0-5-16,-1 0 3 0,1 3-26 15,3-3-6-15,0 4 1 0,0-2 10 0,3-2-18 16,1-1-15-16,-1 0 5 0,3 0-13 0,-2-1 2 16,6-5-1-16,-3 4 1 0,6-6-7 0,-2 2 8 15,3-4 9-15,-1-2-29 0,1-2 9 16,2-2-2-16,-1 2-21 0,-2-4 31 0,1-1-18 16,-4 1-5-16,-3-5 0 0,3 3 3 0,-6-1 2 15,-4-3-5-15,0 3 5 0,0-3 3 16,-3 4-6-16,-5-5-7 0,-2 7 3 0,0-3-6 15,-1 3 3-15,-2-1 10 0,-4 1-8 0,3 2-4 16,-3 4-6-16,0-3-2 0,0 4-32 16,3 1 1-16,-3 0-94 0,4 4-116 15,3 0-633-15,-1-4 111 0,1 5 33 0,3-3 116 16</inkml:trace>
  <inkml:trace contextRef="#ctx0" brushRef="#br0" timeOffset="-153165.33">21853 12841 842 0,'0'0'245'0,"-4"-4"-19"0,4 4-32 0,0 0-2 0,0-4-23 0,0 4-13 0,0 0-18 16,0 0-30-16,14-3 7 16,-14 3-5-16,21 3-13 0,-5-2-12 0,5 6 7 15,7-1-23-15,6 5 3 0,13 6-29 0,4-1 11 16,1 8 10-16,-1 2-8 0,18 6-20 16,-1 0-15-16,0 4 9 0,1 6-1 0,3 1-9 15,-1 2 1-15,1-2-9 0,-4 1 19 0,1-1-3 16,-4-1-7-16,-7-2 2 0,-4 2-10 15,-6-9-6-15,-7-4 6 0,1-1-10 0,-2-2 15 16,-6-1-1-16,-6-8-19 0,-4 1 2 0,-4-5 5 16,1-2 5-16,-1-2-10 0,-6 0 10 15,0 1 19-15,-1-5-27 0,-3 3 3 16,1-2-2-16,-4-2 2 0,3 1 0 0,0-2 8 16,-6 2-8-16,3-3 8 0,-1 3 5 0,-2-3-5 15,-4-2-19-15,11 3-11 0,-11-3-42 16,3 2-77-16,-3-2-123 0,0 0-608 0,0 0 119 15,0 0 55-15,0 0 60 0</inkml:trace>
  <inkml:trace contextRef="#ctx0" brushRef="#br0" timeOffset="-152589.45">23418 13973 706 0,'0'0'189'0,"0"0"8"15,0 0-20-15,0 0-8 0,0 0-20 0,7 18-9 16,-6-8-12-16,-1 1-20 0,3 0-3 15,-3 3-18-15,0 0-10 0,0 0 25 0,3 4-10 16,-6 0-36-16,3-1 3 0,0 4 0 0,-3-2-20 16,3-1-29-16,0 2-18 0,0-1-46 0,3-1-51 15,-3-2-84-15,0 0-441 0,3-3-63 16,4 0 50-16</inkml:trace>
  <inkml:trace contextRef="#ctx0" brushRef="#br0" timeOffset="-152151.12">23808 14128 737 0,'-7'-5'258'0,"1"3"-20"15,-2-3 41-15,-2 5-41 0,10 0-7 0,-16 0-21 16,8 0-18-16,-2 0-23 15,0 7-6-15,2-4-12 0,-1 4-28 0,2 0 3 16,3 0-16-16,-3 2-21 0,4-1-7 0,-1 0 0 16,4 0-23-16,0 1 2 0,1-1-12 0,2 0 10 15,4-1-23-15,0-1 2 0,3 2-7 16,1-3-3-16,2 1-5 0,0-2-5 0,2-2 2 16,1 1-12-16,1-2 2 0,-3 0-7 0,3-2-8 15,-3 0-5-15,3-2 12 0,-4 1-12 16,1-2 12-16,-3-2-4 0,3-1-8 0,-5-1 2 15,-5 0 3-15,3 3 0 0,-4-5-3 0,0 4 13 16,-3-1-2-16,0-1-8 0,-6 0 0 0,2 0 7 16,-2 0-2-16,2 1-5 0,-4 0 5 15,-4 6-3-15,5-6-2 0,-3 4-5 0,-1-2 10 16,1 3-5-16,0 2 0 0,10 0 2 16,-17 0 1-16,7 0-37 0,2 5-35 15,2-2-31-15,2 1-48 0,1 1-83 0,0-1-117 16,6 0-484-16,0 2 79 0,1-2 131 0,2 0 0 15</inkml:trace>
  <inkml:trace contextRef="#ctx0" brushRef="#br0" timeOffset="-151717.36">24211 14099 647 0,'0'0'251'0,"0"0"5"15,3-8 10-15,-3 8-36 0,0 0-12 0,0 0-29 16,0 0-7-16,0 0-8 0,0 0-30 0,0 0-22 16,-19 14 1-16,14-11-7 0,2 5-17 15,-1 2-1-15,1 1-14 0,-3 0-7 0,3-1-21 16,3 5 8-16,-1-1-25 0,1 0 22 0,0 0-20 16,1-1 8-16,2 0-24 0,3 4 11 0,-2-7-15 15,2 5 12-15,2-7-13 16,-1 0-4-16,6 1 4 0,1-8-15 0,-1 5 13 15,1-5 0-15,0-1-10 0,0 0-1 0,3-1 22 16,-3-2-37-16,-1-4 16 0,0-1-6 16,3 0-10-16,-5-3 1 0,-3-1-3 0,-1 2-26 15,-1-5 8-15,-5 4-11 0,2-3 16 0,-6 1-5 16,2 1 5-16,-5-1 8 0,-1 1-6 0,-4 1 16 16,3-1 0-16,-4 2 0 0,-2 3 23 15,1 2 2-15,-4-1 11 0,3-1-3 0,-3 5-13 16,4-1 3-16,-2-1-2 0,2 2-1 0,2 1-2 15,1-2 5-15,3 3 7 0,7 0-22 0,-20 3-3 16,13-2-3-16,4 1-9 16,-1 2-6-16,4-4-23 0,-3 5-28 0,3-5-80 15,0 0-125-15,7 8-530 0,-1-8 3 0,1 0 64 16,-7 0 102-16</inkml:trace>
  <inkml:trace contextRef="#ctx0" brushRef="#br0" timeOffset="-151629.58">24375 14078 857 0,'0'0'292'0,"-3"-6"-70"0,-1 2-86 0,4 4-97 16,-6-2-736-16,6 2 106 0</inkml:trace>
  <inkml:trace contextRef="#ctx0" brushRef="#br0" timeOffset="-147773.62">20164 14780 622 0,'0'-4'194'0,"0"4"11"0,-3-6-6 15,3 6-12-15,-5-4-36 0,5 4 82 16,-6-7-38-16,3 6-21 0,-4-2-8 0,7 3-20 15,-10-4-8-15,-1 2-17 0,1 2-4 0,-3 2-19 16,-1-2-11-16,0 4-3 0,-3-1 1 16,-1 5-6-16,-1-1-7 0,-2 3-19 0,1 3 11 15,-1-1-10-15,4 4-21 0,-3 1 1 0,-1 4 14 16,3 0-19-16,5-5 1 0,0 5-9 0,2-3 7 16,4 2 0-16,1-4-15 0,5 1 12 15,-2-2 4-15,6 0-17 0,1-3 9 0,3 3-8 16,2-4 2-16,2 2 3 0,6-2-8 15,-3-3 0-15,3-1 1 0,4 1 17 16,3-2-21-16,-4-2-7 0,0 0 3 0,1-2 0 16,-4 0-1-16,4 0 6 0,-4 1 0 0,-4-1-3 15,0 0-5-15,-1-2 7 0,1 0 6 0,-6 0-13 16,3 1 15-16,0 2-15 0,-6-2 6 16,-4-1 6-16,11 3 11 0,-11-3-23 0,9 0-7 15,-9 0 14-15,0 0 6 0,4 4-3 0,-4-4-15 16,0 0-23-16,0 0-10 0,0 4-52 0,0-4-86 15,0 0-114-15,3 9-618 16,-3-8 112-16,3 3 58 0,-3-4 104 0</inkml:trace>
  <inkml:trace contextRef="#ctx0" brushRef="#br0" timeOffset="-147137.22">22270 14695 906 0,'0'0'294'0,"0"0"-7"16,0 0-31-16,0 0-36 0,0 0-15 0,0 0-21 15,0 0-10-15,-10 11-41 0,9-3 13 16,-2 1-21-16,0 1-22 0,-1 4-6 16,0 4-5-16,1 0-15 0,0 7-8 0,-1-2-2 15,-2 4 7-15,3-2-20 0,-5 0 7 0,5 0-5 16,-1 0-15-16,1 0-2 0,0-2-11 16,-1-5-18-16,1-1-2 0,3 0-18 0,-3-2 2 15,3-1 3-15,0-3-11 0,0 3-14 0,0-5-29 16,3 0-18-16,0-6-59 0,0 4-125 15,-2-6-576-15,5 3 46 0,-6-4 64 0,0 0 113 16</inkml:trace>
  <inkml:trace contextRef="#ctx0" brushRef="#br0" timeOffset="-146762.59">22253 14674 606 0,'3'-8'228'0,"0"6"-28"16,1-4-31-16,-1 2-8 0,4-1-15 0,0 1-3 15,3 0-23-15,0 0-10 0,0 1-7 0,1 2-6 16,2 2-10-16,2 4-2 0,1-3-24 16,2 5 0-16,2 1 19 0,3 2-26 0,-2 0-16 15,-4 5 0-15,4-2-2 0,3 4-3 16,-3-1 1-16,-4 1-6 0,0-1-8 0,-4 1 1 15,1 1 12-15,-4 0-15 0,-3-1-13 16,0-1 3-16,-4 1 15 0,1 0-15 0,-8 1 20 16,1-3-15-16,-1 2 4 0,-6 1-4 0,-4 0-5 15,1-3-6-15,-8 7-2 0,1-2-7 16,-7-5 2-16,2 2-11 0,-2-2 27 0,-1-4-17 16,-2 2 12-16,-1-2-6 0,7-3-13 0,-2 2 13 15,1-3 5-15,1-2-13 0,6 1 11 16,2-1-57-16,-1-3-30 0,6 3-134 0,2-10-51 15,1 6-499-15,8-1 82 0,-6 3 34 16</inkml:trace>
  <inkml:trace contextRef="#ctx0" brushRef="#br0" timeOffset="-146005.99">24041 14759 798 0,'-3'-5'271'0,"3"5"-27"0,0 0-9 16,3-8-28-16,-3 8-84 0,0 0-10 0,-3-5 69 15,3 5 2-15,0 0-38 0,0 0-5 16,0 0-31-16,3-8 0 0,-3 8-16 0,0 0-4 16,0 0-8-16,0 0-10 0,0 0-13 0,-3 25-8 15,1-11 13-15,-1 3-21 0,0 2 3 0,0 6 26 16,2 0-41-16,-2 0 5 0,-3 1 2 16,5 3-12-16,-5-2-3 0,3-1 2 0,-2-2 3 15,2-2-20-15,0-1 0 0,0-3-16 0,3-3-10 16,-4 0 8-16,4-5 0 15,-3 3-13-15,3-4 15 0,0-1 3 0,0-3-62 16,-3 2-35-16,3-7-75 0,0 0-89 0,-4 1-97 16,4-1-444-16,0 0 93 0,0 0 43 0</inkml:trace>
  <inkml:trace contextRef="#ctx0" brushRef="#br0" timeOffset="-145603.54">24061 14816 724 0,'0'0'310'0,"0"0"-108"0,3-7-10 16,-3 7 13-16,0 0-47 0,0 0 9 16,0 0-27-16,3-3-35 0,-3 3 13 0,0 0-18 15,0 0-5-15,5-5-1 0,-5 5-30 16,6-3-5-16,-2 0-5 0,5-1-3 0,-2 2-10 16,7-4 3-16,-4 3 7 0,8-3-15 15,-2-2 7-15,8 1 44 0,-3 3 3 0,6-4-16 16,-3 2 5-16,0-2-9 0,0 4-12 0,0-2-19 15,-4-1-24-15,1 6-2 0,-3-2-36 16,-2 0-33-16,-2 2-26 0,-1 2-59 0,-3 2-110 16,-2 0-412-16,-2-2-92 0,-5 5 20 0,2-2 121 15</inkml:trace>
  <inkml:trace contextRef="#ctx0" brushRef="#br0" timeOffset="-145332.93">24208 14981 962 0,'0'0'284'0,"0"0"-33"0,0 0-18 0,0 0-16 16,0 0-25-16,0 0-15 0,7-15-5 15,-7 15-24-15,0 0-25 0,6-4-3 0,1 1-23 16,-7 3-4-16,10-3-14 0,-3 1 8 15,0-1-13-15,4 1-18 0,-1 0 1 0,4 0 2 16,-1-2-26-16,0 3 5 0,2-1-7 16,-2-2 5-16,6 3-5 0,-7 1-29 0,2-2-7 15,2 2-31-15,-1 0-25 0,-2 2-21 16,1-2-67-16,-4 0-101 0,0 0-55 0,-2 4-512 16,-2 0 90-16,-2 0 21 0</inkml:trace>
  <inkml:trace contextRef="#ctx0" brushRef="#br0" timeOffset="-145021.47">24150 15241 762 0,'0'0'282'0,"0"0"-8"0,0 0-26 0,0 0-7 15,0 0-26-15,0 0-13 0,-4 4-20 16,4-4-21-16,0 0-20 0,0 0-16 0,0 0-7 16,0 0-11-16,0 0-9 0,18 1-4 0,-18-1-25 15,13-1 8-15,-13 1-15 0,17 0-16 16,-7-4 2-16,1 4-4 0,3-1-6 0,6-5-2 16,-3 5 0-16,4-1-10 0,-1-3 2 0,1 2-8 15,3 1 8-15,-4-3-10 16,1 5-31-16,2 0-2 0,-3-1-39 0,-5-1-35 15,1 4-80-15,2-2-126 0,-5 1-577 0,-2-1 101 16,-1 0 95-16,-3 4 57 0</inkml:trace>
  <inkml:trace contextRef="#ctx0" brushRef="#br0" timeOffset="-132778.16">12189 18445 117 0,'0'0'28'0,"0"0"21"0,-11-1 18 0,11 1-37 16,0 0 70-16,0 0 15 0,0 0-12 16,-13 0-19-16,13 0 8 0,0 0-30 0,0 0 9 15,-7-2-17-15,7 2 5 0,0 0-21 16,0 0-25-16,0 0 36 0,0 0-26 0,0 0 0 16,0 0 0-16,0 0-8 0,0 0 8 0,0 0 0 15,0 0 13-15,0 0-28 0,0 0-23 16,0 0-14-16,-3 7-58 0,3-7 0 0,0 0-294 15,0 0-226-15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04:26:57.7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5437 5216 145 0,'0'0'18'0,"-11"1"13"0,11-1-10 0,-3 3-34 15,3-3-15-15,0 0-134 16</inkml:trace>
  <inkml:trace contextRef="#ctx0" brushRef="#br0" timeOffset="419.91">4965 5482 476 0,'-4'3'161'0,"4"-3"-18"16,-6 6-15-16,6-6-74 0,-7 4-16 15,7-4 1-15,-3 5 2 0,-1-2-13 0,4-3 15 16,0 8 96-16,0-2 22 0,4-2-25 16,0 1-14-16,6 3 14 0,7-4-57 0,6 3-12 15,11-2 5-15,8 2-14 0,22-3-14 0,8-2-11 16,4 2 6-16,5-1 32 0,22-1-32 0,3-2-1 16,1-1-7-16,4 0 5 0,3-2-6 15,-1 3 19-15,-1-4-21 0,1 2 13 0,4 0 56 16,-2 0-4-16,1-2-12 0,-2 1 4 15,-2-4-1-15,-5 0-22 0,-5 5-6 0,-6-6-2 16,-4-1 7-16,-17 2-27 0,-6-2-4 16,-1 1 16-16,-4 0-7 0,-5 2-8 0,-14 2 7 15,-8 0-28-15,-6 1 6 0,-7 2 14 0,-4-3-7 16,-2 2 11-16,-2 1-1 0,-5 0-10 0,-1 1-23 16,-4 1-23-16,-6-1-10 0,4 7-11 15,-8 1-43-15,-6-4-100 0,1 8-642 0,-2-2 15 16,-2 2 84-16,-2 1 80 0</inkml:trace>
  <inkml:trace contextRef="#ctx0" brushRef="#br0" timeOffset="1219.21">5033 6711 634 0,'-6'-4'213'0,"6"4"-26"0,-1-4 2 0,1 4-17 0,0 0-47 0,-3-5-23 16,3 5 6-16,0 0-1 0,10-5-27 0,-3 4 12 16,10 1-18-16,4-1-18 0,10 0 26 15,10-3-18-15,23 4-7 0,9-2 1 16,2 3-1-16,7-2-24 0,20-4 16 0,8 4 43 16,2-2-13-16,5 3 11 0,-1-4-16 0,0 4 3 15,0-2-18-15,1 2-6 0,-1 2-9 0,-3-2 10 16,-1 2-8-16,-2 0-13 0,-7-2 11 15,-2 1-14-15,-21 2 11 0,-2 2-13 0,-3-5 3 16,4 2-26-16,-10-2 21 0,2 4 2 0,-3-2 0 16,1-2 3-16,-7 1-18 0,-12-1-1 15,-7 1 14-15,-7 1-5 0,-5-2-14 16,-3 0-4-16,-5 0-1 0,-2 2 3 0,-3-2-2 0,-2 0 17 16,-2 0-12-16,-4 0 15 0,0 0 13 15,-2 0 0-15,1-2-28 0,-9 2 12 0,0 0-33 16,10 0-17-16,-10 0-32 0,0 0-17 15,0 0-126-15,0 0-176 0,0 0-451 0,-19 7 33 16,8-1 162-16,1-6 10 0</inkml:trace>
  <inkml:trace contextRef="#ctx0" brushRef="#br0" timeOffset="3135.81">4897 7950 637 0,'-7'-4'223'16,"1"1"-70"-16,6 3-25 0,-11 0-28 0,11 0-18 15,-4-3 13-15,4 3-21 0,0 0 13 0,0 0-13 16,21-7-13-16,-4 7 3 0,10-2-7 0,15-1-1 16,19 0-10-16,7-3-15 0,7 5 5 15,5-1 2-15,18-3 3 0,1 4-5 0,4-1-13 16,3 2-5-16,-1 2 0 0,-1-2 5 16,-2 1-3-16,-3 6-12 0,-17-7 20 0,-3 1-12 15,-4-1-1-15,0 5-10 0,-6-4 21 16,-1-1-14-16,-3 1 11 0,-10 1-5 0,-14 2 0 15,0-3 3-15,-3-1-11 0,-8 2 8 0,-3-1 5 16,-3-1-10-16,-3 4 10 0,-3-1 10 16,-2-3-23-16,-3 0 52 0,1 0-78 0,-7 0-35 15,0 0-44-15,-7 0-61 0,3 3-115 0,1 0-494 16,-4-3 76-16</inkml:trace>
  <inkml:trace contextRef="#ctx0" brushRef="#br0" timeOffset="26828.06">21703 10583 555 0,'-8'0'218'0,"1"-2"9"15,1-3-45-15,-1 5-72 0,7 0-10 0,-11-4-8 16,5 0-13-16,6 4 75 0,-7-2-29 0,7 2-2 16,-7-3-10-16,7 3-21 0,-6-4-7 0,6 4-14 15,0 0 3-15,0 0 11 0,0 0-18 16,0 0-9-16,26-1-14 0,-8 2 5 0,9-1 12 16,14 2 0-16,24-2 3 0,7 0-20 15,3 2-3-15,4 0-5 0,20-4 2 0,0 2-12 16,7-4-3-16,0 3 15 0,-1 1-12 15,2-2-6-15,-8 1 11 0,-17-3-13 0,-7 3 2 16,1-2-12-16,-8 0 5 0,-3 2-6 0,-10 1 1 16,-11 0 10-16,-3-2-3 0,-7 2-15 0,0-1 16 15,-6 1-1-15,-5 0 8 0,1-2-5 16,-3 2 8-16,-5-2 17 0,-1 2-35 0,-2-2 25 16,-2 2-7-16,-1 0 10 0,0 0-1 0,-10 0 37 15,17-1-64-15,-13 1 15 0,-4 0-23 0,0 0-10 16,10 0 7-16,-10 0-28 0,0 0-7 15,0 0-62-15,0 0-46 0,-10 10-435 0,3-2-248 16,1-1 69-16,-5-2 81 0</inkml:trace>
  <inkml:trace contextRef="#ctx0" brushRef="#br0" timeOffset="27762.12">21761 11722 558 0,'-15'-1'199'0,"6"-2"11"0,9 3-36 0,-11-3 8 16,4 3-16-16,7 0-5 0,-7-4-33 0,7 4 3 16,-9-2-29-16,9 2-15 0,0 0 11 0,0 0-19 15,0 0-7-15,0 0 12 0,0 0-25 16,0 0 0-16,0 0-13 0,33 2 18 16,-9-4-5-16,8 1 2 0,12 1 1 0,24-2-21 15,7 1 7-15,0-3 4 0,24-1-14 0,1 0-23 16,6 0 13-16,10 0 1 0,3-3 6 0,-6 3-12 15,0 1 1-15,-3-4 9 0,-1 3-15 16,1 1 0-16,-5 0 2 0,-6 0-15 0,1-2 11 16,-25 6-4-16,-1-2 11 0,-1-3 0 0,-8 4-17 15,-11 1-14-15,-13-3 23 0,0 2-5 0,-1 1-10 16,-8-3-7-16,-5 3 7 16,-3 0 5-16,0 0-10 0,-3 0 15 0,-4 0 0 0,0 0 1 15,-4 0-11-15,1-2 10 0,-4 2-10 16,-3 0 20-16,4 2 8 0,-11-2-10 0,0 0-2 15,10-2-11-15,-10 2-5 0,0 0 18 0,0 0-3 16,0 0-10-16,0 0-12 0,0 0-9 16,0 0 3-16,0 0-28 0,-24 5-30 0,24-5-21 15,-10 2-44-15,3 1-192 0,-1 1-522 0,2-1 72 16,0-3 87-16</inkml:trace>
  <inkml:trace contextRef="#ctx0" brushRef="#br0" timeOffset="40511.47">26273 9287 245 0,'0'0'105'15,"0"0"-10"-15,3-6 110 0,-3 6-36 0,0 0-16 16,0 0-7-16,0 0-15 0,0-6 2 0,0 6-28 16,0 0-3-16,0 0-5 0,0 0-5 15,0 0-4-15,-3-7 4 0,3 7-33 0,0 0 33 16,0 0-5-16,0 0-31 0,0 0 21 0,0 0 2 16,0 0 3-16,0 0-36 0,0 0 18 0,0 0-20 15,0 0 15-15,0 0-13 16,0-6-13-16,0 6 5 0,0 0-4 0,0 0-9 0,0 0 1 15,0 0-1-15,0 0-9 0,0 0-1 16,0 0-2-16,0 0-8 0,0 0 8 0,0 0 2 0,0 0-2 16,0 0-3-16,0 0 6 15,0 0-19-15,-11 13 18 0,11-13-27 0,-6 7 12 16,2-3 0-16,3 3-6 0,-2-3 19 0,0 0-8 16,0 3 3-16,0 0-8 0,2-3-8 0,-2 3 13 15,0-1-10-15,0-1 8 0,3 1-1 16,0 1 6-16,-1 0-3 0,-2 1 0 0,3-1-15 15,0-1 13-15,0 1 4 0,3 1 1 0,-2-1 0 16,-1 0 10-16,3-2-8 0,0 2 13 16,0 2-15-16,-2-1-8 0,2-1 5 0,3 0 8 15,-3 0-3-15,2 1-13 0,1-4 13 16,-2 3 11-16,-1-1-13 0,4-1-6 0,0 1 1 16,-3 0 7-16,4-4 16 0,-6 4-14 15,6-5-7-15,-6 6 21 0,4-4-41 0,2-3 25 16,-2 4-5-16,-6-4-2 0,12 4-75 0,-7-4 26 15,2 2 2-15,-7-2 6 0,11 3 5 0,-5-3-1 16,-6 0-14-16,17 0 14 0,-10-3 27 16,-3 1-6-16,5 2-28 0,-9 0 51 0,12-8-35 15,-6 8 27-15,1-7-2 0,1 3-15 0,-2-3 20 16,1 0-20-16,-1-3 17 0,1 2-7 0,2-1 3 16,-4 0-9-16,1 1 14 0,-2-4-8 15,2 1 10-15,-2 3 10 0,4-2-38 16,-5 1 44-16,3 0-21 0,-2 0 12 0,-1 0-6 15,2 2-6-15,-3-2 5 0,2 3-8 0,-4-1 6 16,3 1 12-16,-3 1-10 0,0-1 0 16,0 6-7-16,0-8 7 0,0 2-18 0,-3 2 13 15,3 4-13-15,-4-8 6 0,2 2 9 0,-6 5-15 16,6-5 18-16,-6 4-25 0,4-1 25 0,-3-1-15 16,0 2 12-16,7 2-7 0,-16-2-5 15,8 0-5-15,-2-1 4 0,3 2 4 0,7 1 12 16,-20 0 0-16,10 0-8 0,0 0 1 0,10 0-3 15,-18 0 2-15,8 0 8 0,0 4-5 16,0-4-5-16,0 3 10 0,2-3 13 16,1 1-28-16,-2 1-5 0,5 2 4 0,4-4 1 15,-14 3 13-15,10-1-21 0,4-2 8 0,-9 4-6 16,9-4 3-16,-7 2 3 0,7-2-8 0,-7 6 26 16,7-6-16-16,-4 2 8 0,4-2-5 15,0 0 5-15,-3 5-13 0,3-5 18 0,0 0 11 16,0 0-26-16,-3 2-1 0,3-2 1 0,0 0 25 15,0 0-17-15,0 0 30 0,0 0-18 16,0 0-20-16,0 7 5 0,0-7-16 0,0 0-2 16,0 0-23-16,0 0 3 0,0 0-67 0,0 0-18 15,0 0-97-15,0 0-515 0,14-4 90 16,-14 4 33-16</inkml:trace>
  <inkml:trace contextRef="#ctx0" brushRef="#br0" timeOffset="41747.97">29001 8693 668 0,'0'0'194'16,"0"0"-25"-16,0 0 5 0,0 0-15 15,0 0-6-15,0 0-17 0,0 0-8 0,0 0-15 16,0 0-6-16,0 15-10 0,0-11-10 0,-3 2 11 16,3 1-14-16,0-1-12 0,0 0 0 0,-1 0-11 15,1 1 11-15,-2 1-19 0,0-1-1 16,2 0 9-16,-3-3-20 0,3 3 10 15,0 1 3-15,0-2-11 0,0 0 6 0,-3-1-23 16,3 3-1-16,0-8 3 0,0 10-12 0,0-4 15 16,0-6 4-16,0 8-17 0,-1-5 3 15,1-3-16-15,1 6 23 0,-1-6-43 0,0 4-39 16,0-4 21-16,0 0-1 0,0 0 16 0,0 0 6 16,0 0 9-16,0 0-12 0,0 0-1 0,0 0 4 15,11-16 4-15,-5 7 8 0,-2-1-8 16,5 0 13-16,-2-1-5 0,4-1-2 0,-4 2 4 15,3-3 52-15,1 2-51 0,-2 3-6 16,1-3 1-16,1 3-6 0,-1-1-2 0,0 0 7 0,1 2 8 16,-1-1-7-16,0 2 7 0,1-1-13 15,-1 4 23-15,3-3-20 0,-2 5-2 0,-1-2 1 16,0 0-6-16,1 2 19 0,-1 0-14 16,-10 1-9-16,17 2-2 0,-7 4 6 0,-3-5 6 15,4 6-1-15,-5 0-6 0,4 1-7 16,-4 1 9-16,-2-1 4 0,4 2-1 0,-2 4 5 15,-2-3-12-15,-1 3 10 0,0-3-3 0,1 4 8 16,-4 1 0-16,3-4-2 0,1 2-1 0,-4-2 1 16,3 2 14-16,-3 0-7 0,2-4-2 15,-1 1 5-15,-1-3-8 0,1 4 0 0,-1-3-16 16,0-2 9-16,0-3 22 0,0 3 8 0,3 1-10 16,-3-5-3-16,0 3 8 0,0-6 0 15,0 8 8-15,0-8-14 0,0 8-17 0,3-6 5 16,-3-2 23-16,0 7-5 0,0-7-8 15,0 0 3-15,0 6 3 0,0-6-24 0,0 0 23 16,2 4-20-16,-2-4-44 0,0 0-35 0,0 0-134 16,0 2-40-16,0-2-546 0,1 6 77 15,-1-6 67-15</inkml:trace>
  <inkml:trace contextRef="#ctx0" brushRef="#br0" timeOffset="42750.05">22417 7175 591 0,'0'0'276'0,"0"0"-12"0,0-6-31 0,0 6 5 16,0 0-51-16,0 0-21 0,0 0-2 16,-4-3-26-16,4 3-18 0,0 0-2 0,0 0-18 15,14-5 2-15,-3 5-17 0,2-1-6 0,7 0 1 16,1-4-11-16,9 2-5 0,1 1-5 0,9-5 2 16,-4 1-12-16,5 2-1 0,-1-2-14 15,-1 1-6-15,1 1 0 0,-6-2-3 16,-3 4 6-16,-3-3-3 0,-1 4-12 0,-3-2-1 15,-7-1 3-15,0 2-18 0,-3 1-5 0,0 0-16 16,-1 1-4-16,-6-1-16 0,4 2 0 16,-11-1-39-16,6 1-114 0,-6-1-95 0,-6 8-538 15,-2-2 64-15,4-3 93 0</inkml:trace>
  <inkml:trace contextRef="#ctx0" brushRef="#br0" timeOffset="43655.95">28925 9462 616 0,'3'-5'221'0,"-2"-1"-42"16,2 2-18-16,-3 4 21 16,4-7-16-16,-4 2-17 0,0 5-21 0,3-7 7 15,-3 7-32-15,3-3-6 0,-3 3-18 0,0 0-15 16,0 0-8-16,0 0 11 0,0 0-26 0,0 0 3 15,0 0-1-15,4 18-7 0,-4-11 10 16,0 4-26-16,0 2 9 0,-3-2 1 0,3 4-4 16,-1 1-18-16,-2 0 15 0,0 2-11 0,3-2 1 15,-4 0-3-15,4-1-27 0,0-2-32 0,0 2-25 16,0-2 2-16,4 0-56 0,-1-1-102 16,0 0-518-16,1-4 37 0,1 2 73 15</inkml:trace>
  <inkml:trace contextRef="#ctx0" brushRef="#br0" timeOffset="44223.36">29285 9378 865 0,'3'-2'256'0,"-3"2"-18"0,0 0-28 16,0 0-29-16,0 0-9 0,0 0-19 0,0 18-12 15,-3-5-28-15,2-2 5 0,-2 2-3 0,0 0 5 16,-5 4-41-16,2-2 8 0,-1 8-10 16,0-4 0-16,-3-4-23 0,3 3-8 15,0-3-13-15,0 0-12 0,1-3-11 0,1 1 15 16,-1-3 1-16,3-2-3 0,0-1-10 0,-1-3 12 16,4 1-17-16,0-5 2 0,0 0 8 0,0 0 5 15,0 0-20-15,0 0 12 0,0 0-2 16,17-15 0-16,-7 8 10 0,-6 2-5 0,6-1 13 15,-3 0-14-15,0-2-9 0,0 5-5 0,1-4 9 16,0 5 1-16,0-3-10 0,-1 3 15 16,4-4-16-16,-6 6 1 0,6-3 5 15,-1 1 4-15,-3 0-9 0,5 1 2 0,-4 1-15 16,-8 0 10-16,14 0 2 0,-2 1 9 0,-7 1-19 16,-5-2 5-16,15 2-2 0,-9-1 0 15,-6-1 5-15,10 2 3 0,-10-2 7 0,10 0-23 16,-10 0 26-16,11-5-18 0,-8 2-3 0,3 0-2 15,-5-3 10-15,5 2 18 0,-2-2-11 0,-1 1 11 16,1 0-7-16,-4-1-70 0,5-1 77 16,-4 4-8-16,0-4 23 0,-1 2 8 0,0 5-18 15,3-6 16-15,0 2-24 0,-3 4-18 0,0 0 11 16,2-7-13-16,-2 7 23 0,0 0-13 0,0 0 0 16,0 0 3-16,-5 17-8 0,5-5 5 15,-3-1 5-15,3 4 5 0,-1 2-12 16,0 1 0-16,1 5-11 0,-2 3-5 0,2 0-33 15,0 1-23-15,0 3-95 0,0-10-120 0,3 9-599 16,-2-3 77-16,2-2 97 0,0-5 66 16</inkml:trace>
  <inkml:trace contextRef="#ctx0" brushRef="#br0" timeOffset="46416.41">26912 9526 391 0,'0'0'87'15,"0"0"23"-15,0 0-25 0,0 0 7 0,0 0 64 16,0 0 10-16,0 0-15 0,0 0-10 0,0 0 8 16,0 0-11-16,0 0-26 0,0 0-1 15,-14-7-7-15,14 7-11 0,0 0-11 0,0 0-3 16,0 0-10-16,0 0 3 0,0 0 20 0,0 0-20 15,0 0 20-15,0 0-36 0,0 0 5 16,0 0-20-16,-3-3 3 0,3 3-8 16,0 0 7-16,0 0 8 0,0 0 3 0,0 0-26 15,0 0 6-15,0 0-11 0,0 0 7 0,0 0-9 16,0 0 4-16,0 0-25 0,0 0 21 0,0 0-11 16,0 0 0-16,0 0 6 0,0 0-6 15,0 0-5-15,0 0-2 0,0 0-1 0,0 0 1 16,0 0-1-16,0 0 14 0,0 0-19 0,0 0 18 15,0 0-9-15,0 0-12 0,0 0 6 0,24 3 3 16,-18 0-8-16,-6-3 7 0,11 4 14 16,-4-4-19-16,-1 0 6 0,1 5 2 15,1-4-5-15,-8-1 13 0,16 1-8 0,-9-1 0 16,4 2 5-16,-2-1-10 0,-2 1-2 0,3 0 9 16,-2-1-2-16,2 1-5 0,0-2-2 0,1 0 10 15,2 0-3-15,1 1 0 0,-4 2 3 16,0-3 7-16,1 0-20 0,2 2 10 0,-3-2 0 15,4 1 8-15,-4-1-21 0,4 1 6 0,-4-1 12 16,3 0 5-16,-2 0-12 0,-1 0 7 0,3 0 3 16,-1 0-18-16,0 0-21 0,0 2 26 15,-2 1 0-15,3-2 3 0,-2-1-9 0,-2 1 1 16,1-1 23-16,1 0-23 0,-1 2 15 0,-3-2-12 16,4 1 7-16,-1 1-5 0,0-2 0 0,0 2 8 15,0-1-16-15,0-1 5 16,-3 2 1-16,4-2 10 0,-1 0-8 0,0 0-8 15,1 0 8-15,-1 1 0 0,0-1 5 0,1 0 3 16,-1 3-1-16,1-1-7 0,0-2-5 0,-3 1 5 16,-8-1 5-16,18 1 6 0,-11-1-14 15,4 0 8-15,-6 0 0 0,-5 0-5 0,17 2 0 16,-10-2-15-16,0 3 23 0,-7-3-3 0,17 2-10 16,-10-2 2-16,0 0-2 0,-7 0-5 0,14 2 17 15,-5-1-4-15,1-1-6 0,-10 0 11 16,15 2-3-16,-8 0 3 0,5-2-3 15,-12 0-3-15,15 0-4 0,-5 1 2 0,1-1 8 16,-1 2-11-16,0-2 0 0,1 0 6 0,2 0 0 0,-2 0-3 16,-1 1-16-16,0-1 14 0,1 0 7 15,2 5-10-15,-3-5 2 0,1 1 6 16,-1-1-14-16,1 1 9 0,0-1 2 0,-3 0-5 16,2 0 5-16,1 0 13 0,-1 0-24 0,-3 0 14 15,4 2 2-15,-2 1-5 0,-2-2 18 0,3-1 0 16,-10 0-16-16,18 1 9 0,-9-1 4 15,-1 0-5-15,2 0-10 0,-10 0 5 0,16 2-7 16,-8-2 9-16,-8 0-4 0,17 1 2 0,-8-2 3 16,-1 1 2-16,-8 0-15 0,14 0 15 0,-1 0 3 15,-4 0 13-15,-9 0-24 0,15 0-7 16,-4 0 8-16,-1 0 2 0,0 0-5 16,1 0-3-16,2-2 13 0,-2 2-12 0,2 0-1 15,0 2 19-15,1-2-4 0,-2 0-9 0,1 0 0 16,-1 0-1-16,-1 0 3 0,0 1-5 15,-1-1 5-15,4 0-7 0,-4 0 2 0,3 2 7 16,-2 0-1-16,-2-2-12 0,1 0 6 0,1 0-15 16,-4 1 20-16,3-1-7 0,1 0 2 0,-1 2 2 15,-3-2-12-15,3 0 18 16,2 0-13-16,-4 0-1 0,-1 0 19 0,-7 0-13 16,21 0 5-16,-12 0-12 0,-1 0 12 0,-8 0-3 15,17 0-7-15,-10 1 3 0,-7-1 7 0,14-1-3 16,-14 1 9-16,13 1-11 0,-6-2 12 15,-7 1-1-15,11 0-4 0,-11 0-7 0,13 0 0 16,-13 0 5-16,11 0-5 0,-11 0-2 0,10 0 2 16,-10 0-8-16,13 0 8 0,-13 0-8 0,11 0 3 15,-11 0 8-15,13-2-1 0,-6 2-2 0,-7 0 3 16,14-3-8-16,-8 3 2 0,-6 0 16 16,10-2-8-16,-10 2-2 0,13 0 5 0,-13 0-3 15,11-1 0-15,-11 1-5 0,7 0 0 0,-7 0 5 16,0 0 10-16,16 0-15 0,-16 0 8 0,5-2-13 15,-5 2 0-15,0 0 17 16,0 0-4-16,7 0-10 0,-7 0 4 0,0 0 3 16,0 0 3-16,0 0-3 0,0 0 5 0,0 0-5 0,0 0 1 15,0 0-22-15,0 0 3 0,11 0-33 16,-11 0-20-16,0 0-26 0,0 0 7 16,0 0-56-16,0 0-15 0,0 0-202 0,0 0-495 15,0 0 109-15,0 0 83 0</inkml:trace>
  <inkml:trace contextRef="#ctx0" brushRef="#br0" timeOffset="46822.47">28577 9511 924 0,'0'0'240'0,"0"0"-17"0,-4-3-26 16,4 3-23-16,0 0-28 0,0 0-5 0,0 0-16 16,0 0-10-16,0 0-10 0,0 0-7 15,7 17-22-15,-4-14 1 0,1 2-10 0,-1 3-1 16,5-2-2-16,-2-2-25 0,-2 3 9 16,2 1-7-16,1-2 8 0,2 0-13 0,-4 1 2 15,2 1-2-15,2-4 2 0,-1 0 1 16,-1 3-9-16,1 0-17 0,-3-4 10 0,2 3-7 15,0-4 4-15,-3 3-15 0,2-3 18 0,-2 3-10 16,2-2 10-16,-6-3 13 0,7 3-13 0,-6 2 5 16,-1-5-20-16,3 2 12 0,-3-2 1 15,0 0-21-15,-4 10 18 0,-6-5 0 0,3-2-6 16,-3 4-7-16,-7 0 8 0,4 3-20 0,-8-2 4 16,3 4 16-16,1 0-8 0,-3-1-20 0,3 4 9 15,0-3-47-15,5 1-24 0,-7 4-95 16,4-3-168-16,5-2-507 0,4 0 74 15,3-3 107-15</inkml:trace>
  <inkml:trace contextRef="#ctx0" brushRef="#br0" timeOffset="47388.66">29968 9336 941 0,'0'0'274'0,"0"-5"3"15,0 5-24-15,0 0-28 0,0 0-30 0,-21 2-18 16,8 0-19-16,0 6-12 0,-5-1-15 0,-3 1 2 16,1 3-38-16,-2 3-14 0,-4 3-27 0,2-1-3 15,4 0-12-15,-1 2-37 0,4 0-35 16,-3 0-36-16,6-3-82 0,3-5-115 0,-1 5-584 16,1 0 90-16,4-6 71 0</inkml:trace>
  <inkml:trace contextRef="#ctx0" brushRef="#br0" timeOffset="47775.82">29688 9333 939 0,'0'0'264'0,"0"0"-19"0,0 0-19 0,0 0-37 16,0 0-15-16,0 0-10 0,-10 18-26 0,6-7 3 16,-6 2-95-16,3 3 0 0,2-1-23 0,-3 4 13 15,0-3-8-15,1 0-2 0,-2 2-6 16,2 0-10-16,-1-3-5 0,2 3 13 0,-1-4 5 16,4-3-7-16,-4 1-24 0,3-1 11 15,1-2 12-15,1 1-18 0,0-3 21 0,-1-1-7 16,0-2 9-16,3 1-7 0,0-5-5 15,0 0 2-15,9 3-5 0,-9-3 13 0,0 0 0 16,18-10 2-16,-8 3-4 0,1 5 1 0,5-6-4 16,-1 0-18-16,4 1 8 0,4-1 7 0,3 0-2 15,1-1-34-15,1 5-53 0,-19 0-326 16,26-3-419-16,5 3 95 0,-9-2 78 0</inkml:trace>
  <inkml:trace contextRef="#ctx0" brushRef="#br0" timeOffset="50758.21">26386 7178 583 0,'0'0'202'0,"-14"-2"-17"16,14 2-24-16,0 0 0 0,-10-1-30 0,10 1-21 16,0 0 2-16,0 0-7 0,-7 0-7 15,7 0-11-15,0 0-13 0,0 0-13 16,0 0-7-16,0 0 7 0,0 0 6 0,17 9-6 16,-4-7-2-16,-2 2-13 0,10-2-7 0,0 2 7 15,5 0-21-15,5-1 29 0,-1-2-10 16,1 2-24-16,7-3 16 0,0 2 54 0,-1-2-11 15,0 0-7-15,5 0 20 0,-6 0-15 0,-3-5-11 16,1 4 3-16,-1 1-15 0,-2-2 7 0,-3 1-7 16,-4 1-10-16,-4 0-1 0,1-1-12 15,-5 1 5-15,-1-3-16 0,-2 1 14 0,1 2-6 16,-4-1 5-16,1 2 0 0,-11-1-15 0,13 0 0 16,-6 0 0-16,-7 0-5 0,14-1 20 15,-14 1-7-15,9 1-14 0,-9-1 9 0,9 0 2 16,-9 0 0-16,0 0-15 0,5-2 22 15,-5 2-22-15,0 0-3 0,0 0 8 0,0 0-8 0,0 0-7 16,0 0-4-16,0 0-14 0,0 0-26 16,0 0-16-16,0 0-40 0,0 0-100 15,-20 4-144-15,17 0-539 0,0-1 94 0,3-3 74 16,-12 0 82-16</inkml:trace>
  <inkml:trace contextRef="#ctx0" brushRef="#br0" timeOffset="52671.36">29790 9786 376 0,'-13'-3'225'0,"13"3"-33"0,-7-2 5 0,7 2-7 0,-8-5 9 15,8 5-17-15,-9-1 0 0,9 1-42 16,-7-6-14-16,7 6-14 0,-5-1 14 0,5 1-29 15,0 0-7-15,-9-2-11 0,9 2 26 0,0 0-38 16,-7-3 2-16,7 3-13 0,0 0-2 16,0 0-13-16,0 0 10 0,-3-5-31 0,3 5 9 15,0 0-9-15,0 0-5 0,0 0-2 16,0 0 10-16,0 0-10 0,0 0 5 0,0 0 2 16,0 0-4-16,0 0-11 0,27 5-3 0,-27-5 11 15,14 5-15-15,-7-5 15 0,3 1-1 0,0 4-9 16,1-3 10-16,-1 3-6 0,3-3-2 15,1 1 3-15,-1 1-8 0,5-1 8 0,-2 3-6 16,-1-4 11-16,6 4-13 0,-5-3 10 0,5 3-7 16,-4-4 2-16,5 5-2 0,-3-6 2 15,-2 5 2-15,3-3-7 0,-3 2 0 16,1-2 11-16,2 1-11 0,-3-1 5 0,1-2-3 16,-5 4 3-16,4-3-7 0,-4 1-1 0,2 1 11 15,-2-1-26-15,1-3 26 0,-2 4-11 0,0-1 6 16,1-2-6-16,-2 1 11 0,3 2 0 15,-1-3-11-15,0 0 3 0,2 5 3 0,-2-5-9 16,4 1 12-16,0 2-6 0,2-1 7 0,0-2-9 16,-2 5 15-16,4-4-11 0,3 4-7 15,-4-3 0-15,7 1 5 0,0 0 10 0,-4-4-12 16,0 7 12-16,3-4-13 0,1 2 1 0,-4-3 2 16,3 4 7-16,-5-4 1 0,2 0-18 0,-2 2 12 15,3-3 1-15,-4 4-8 0,3 0 2 16,-3-5 6-16,-2 6-1 0,0-4-2 15,3 0-15-15,-5 2 12 0,5-3 9 0,-5 4-1 16,2-2 5-16,0-1-8 0,-5-1 6 0,3 5-3 16,2-5-5-16,-1 1-5 0,0 2 10 15,0-2 0-15,-3 2 3 0,0-1-3 0,2-1-7 16,-1-1-1-16,1 5-10 0,2-5 11 0,-2 4-1 16,-1-3-5-16,-2-1 8 0,1 5-2 15,-1-3 7-15,3-2-8 0,-4 4 9 0,1-3-4 16,1 0-2-16,-1 1 0 0,0-1 13 0,-1 1-8 15,0 1-5-15,0-1 10 0,-2-3-7 16,0 4-1-16,4-1 14 0,-4-2-29 0,4 1 21 16,-4 1-6-16,3-1 11 0,-2 1-16 15,2 2 6-15,-2-3 7 0,2-1-12 0,0 5 12 16,-1-5-13-16,1 4 8 0,1-3 6 0,-1 1-9 16,-3 2-9-16,6-3 14 0,-4 2-2 0,2 0-12 15,-1-4 9-15,3 5-7 0,-3-3 8 16,0 1-1-16,-3 2 14 0,3-3-21 0,1-1-11 15,1 4 24-15,-2-3-3 0,-1 0 5 0,3 2 0 16,-2-2 8-16,0 4-15 0,1-5-3 0,-3 1 15 16,3 2-4-16,-4-1-4 15,3-2-4-15,-2 1-1 0,-1 2-7 0,0-3 3 16,4 2 7-16,-4-1 20 0,1 1-30 0,-2-1 5 16,0-2 10-16,-4 1-10 0,3 2-12 0,1 0 14 15,-5-2-7-15,-4-1 20 0,13 2 1 16,-7 1 7-16,-6-3-18 0,8 2-43 0,-8-2-16 15,7 1 3-15,-7-1 2 0,7 2-2 0,-7-2 33 16,0 0 8-16,0 0 5 0,12 0-3 0,-12 0 13 16,0 0-13-16,0 0 16 0,5 2-11 15,-5-2 11-15,0 0-3 0,0 0-7 0,0 0-6 16,0 0-15-16,0 0-36 0,0 0-97 0,0 0-41 16,0 0-72-16,0 0-530 0,0 0 80 0,0 0 56 15</inkml:trace>
  <inkml:trace contextRef="#ctx0" brushRef="#br0" timeOffset="53106.94">31934 10057 801 0,'0'0'289'0,"0"0"-33"0,-1-6-28 0,1 6-21 0,0 0-5 16,-3-7-28-16,3 7-28 0,0 0-18 16,0 0-7-16,0 0-1 0,0 0-25 0,0 0-14 15,0 0-4-15,0 0-10 0,0 0 2 0,0 0-13 16,20 13-10-16,-15-11 3 0,-2 5-6 0,4-5-4 16,-1 6-14-16,0-3-4 0,-2 0 7 15,4 2-5-15,0 0-5 0,-3-1 2 0,1-1 6 16,2 2-11-16,-2 1-4 0,-2-2 1 0,3 2 4 15,-1-4 17-15,-2 3-25 0,5-1-3 0,-7-2 8 16,4 3-8-16,-1-6-3 0,-3 5 11 16,1-5 3-16,3 4-22 0,-6-5 9 0,2 5-11 15,1-1 13-15,-3-4-2 0,6 3 0 16,-6-3 17-16,1 4-17 0,-1-4-3 0,3 4 0 16,-3-4 7-16,0 0-2 0,0 6 3 0,0-6-5 15,-10 4 7-15,6 1-8 0,-6-2 1 16,3 4-6-16,-6-2-2 0,2 0-15 0,1 2 4 15,0 1-50-15,-1 0-72 0,-2 1-34 0,-11 4-181 16,17-3-497-16,0-1 72 0,0-2 105 16</inkml:trace>
  <inkml:trace contextRef="#ctx0" brushRef="#br0" timeOffset="53676.03">32355 10213 798 0,'0'0'210'0,"0"0"0"0,0 0-26 0,0 0-20 0,-11 12-13 0,7-11-2 0,1 6-22 0,-2 0-11 16,-3 0-24-16,3-3-8 0,-1 4 11 0,1 1-13 16,-3-1-10-16,4-1-34 0,-3 3 29 0,0-3-21 15,4-1 5-15,-1-1-10 0,-2 2 0 0,3-3 0 16,-1 0 12-16,0 2-12 0,4-6-5 15,-5 6 0-15,5-6-5 0,-5 6 30 0,5-1-38 16,0-5-5-16,0 0 13 0,-4 4-6 0,4-4 9 16,0 0 4-16,0 0-2 0,0 0-5 15,10 4-6-15,-10-4 14 0,11 0-24 16,-11 0 3-16,11 0-13 0,-11 0 23 0,12 1-25 16,-7-1-1-16,-5 0 16 0,16 5-10 0,-9-2-8 15,1-1-8-15,1 4 6 0,0-4 7 0,-4 5-5 16,3 0 5-16,-2 0 13 0,-2-1-18 15,2 2 8-15,0 0-1 0,-5 1 3 0,2-1-7 16,1-1 5-16,-4 1-1 0,0-1 4 0,-4 3-9 16,1-2 8-16,-1 0 6 0,-2 1-3 0,-7-1-21 15,2 2 0-15,-1-2-20 0,-2 3-15 16,-1-5-11-16,-3 1-23 0,2 0-23 0,1-2-43 16,2-2-67-16,-4-3-187 0,4 1-407 15,6-2 44-15,-4 0 107 0</inkml:trace>
  <inkml:trace contextRef="#ctx0" brushRef="#br0" timeOffset="53882.47">32347 10283 583 0,'3'-2'225'0,"-3"2"-22"0,4-5-11 0,-4 5-8 0,0 0-28 0,4-8-10 15,-4 8-10-15,5-3-6 0,-5 3-10 16,8-6-15-16,-1 5-28 0,4 0 0 0,2-5-26 16,1 6-38-16,1 0-34 0,1 0-43 15,-3 0-115-15,-3 0-97 0,8 2-469 0,-2 1 74 16</inkml:trace>
  <inkml:trace contextRef="#ctx0" brushRef="#br0" timeOffset="54388.8">32600 10361 627 0,'4'-3'202'0,"-4"3"-5"15,10-5-13-15,-5 3-30 0,0 1-16 0,3-2 0 16,-2 0-23-16,-6 3-17 0,15-1 2 0,-15 1-19 15,13 0-24-15,-4 1-1 0,-2 2-10 16,-1 0-2-16,-1-2 9 0,1 6-17 0,-2 0 10 16,1-3-33-16,-4 3 31 0,-1 0-21 0,0 3 2 15,-1-3 9-15,-4 1-29 0,2 2 2 16,-4-2-7-16,2-1-7 0,-4 3-9 0,2-3 9 16,-1 0-19-16,-3 1 21 0,1-4-18 0,-1 3 5 15,3 0 15-15,-2 0-2 0,5-4 5 16,-3 1 21-16,3 0-19 0,-1-4 29 15,3 6 7-15,-4-5-12 0,7-1-13 0,-4 3-8 16,4-3 36-16,0 0-33 0,0 0 12 0,-3 5-12 16,3-5 7-16,0 0-2 0,0 0-18 0,0 0 23 15,17 2-18-15,-17-2 12 0,11 0 1 16,-3 4-5-16,-3-1-13 0,2-2 10 0,1 4 0 16,-2-2 8-16,3 4-23 0,-2-1 20 0,-3 2 5 15,5-2-12-15,-7 1-16 0,1 1 26 16,0 2 2-16,-3-3 16 0,-3 5-16 0,-1-2-7 15,-7 0 0-15,1-2-11 0,-2 2 8 0,-6-2-18 16,4 2 1-16,-6-3-19 0,-4 1 3 16,7-3-18-16,-7-2-31 0,0 1-13 0,3-1-10 15,5-3 39-15,-2 0-41 0,1-3 2 16,0-1-90-16,3 2-12 0,2-4 13 0,0 2-21 16,2 0-238-16,0-1-187 0</inkml:trace>
  <inkml:trace contextRef="#ctx0" brushRef="#br0" timeOffset="58115.03">20567 8018 611 0,'-3'-2'266'0,"3"2"-40"0,-6-5-78 16,6 5 11-16,0 0-36 0,-8-1 41 0,8 1 5 15,0 0-13-15,-3-3-23 0,3 3 2 16,0 0-30-16,-7-4 5 0,7 4 6 0,0 0-17 16,0 0-19-16,0 0-6 0,0 0-13 0,0 0-4 15,0 0 2-15,0 0-6 0,0 0 14 16,18-7 5-16,-5 4-14 0,8-4-6 0,9 3-6 16,18-10-13-16,7 3 0 0,9-3-7 15,4-1-8-15,15-2 2 0,-1-1 1 0,-14 7-1 16,0-3 1-16,-6 4-16 0,-1 1 3 0,-2 1-11 15,-12 2-53-15,-5 4-11 0,-8 1-74 0,0-6-104 16,-6 10-628-16,-1 2 92 0,-3-2 62 16,-7 4 84-16</inkml:trace>
  <inkml:trace contextRef="#ctx0" brushRef="#br0" timeOffset="60179.91">32112 10776 491 0,'0'0'171'0,"0"0"-71"15,0 0-8-15,0 0 6 0,0 0-19 16,0 0-5-16,0 0 65 0,0 0 1 0,0 0 9 16,-8-4 4-16,8 4 6 0,0 0-34 0,0 0 14 15,0 0-24-15,0 0-3 0,0 0-7 16,0 0-10-16,0 0-8 0,0 0-7 0,0 0-16 16,0 0-6-16,0 0 1 0,-13 2-8 15,13-2-12-15,0 0-6 0,-10 2 11 0,10-2-11 16,-11 0 0-16,4 0 18 0,-2 4-12 15,2-3-21-15,-4 1 2 0,1-2 11 0,-4 1-23 16,1 4 7-16,1-4-2 0,-7 2 0 0,-2-3-29 16,4 4 34-16,-4-1-3 0,-1-2-7 0,0 3 13 15,-2-2-1-15,2-1-15 0,-4 2-10 16,-1 2 3-16,4-3 9 0,0-1-2 0,-6 5-2 16,3-5 2-16,2 3 0 0,-5-1-10 0,4-2 10 15,-4 5-5-15,2-3 3 0,4-3 2 0,-3 0 0 16,2 1 3-16,4 4-14 0,-4-3 1 15,3-2 13-15,-2 4-13 0,2-2 13 16,-3-1 4-16,3 0-9 0,1 4 0 0,-4-4 2 16,3 2 0-16,1-3-3 0,-2 1-2 0,0 4 5 15,1-3 16-15,-2-2-16 0,2 5-5 16,0-3 0-16,1-1-5 0,-4 4 5 0,3-3-8 16,1 0 11-16,-4-1-6 0,3 2 3 0,-3 0 3 15,1-2-3-15,-1-1-5 0,0 4 10 16,2-3 0-16,-1 0-5 0,-4-1 0 0,3 1 10 15,0 0-10-15,-1 1 5 0,2 2-2 0,-4-3-13 16,3-1 15-16,0 2-3 0,1-2-4 0,2 0 2 16,-3 1-8-16,3 2 26 0,1-1-18 15,-1-2 3-15,3 1-9 0,-1 0 4 16,1-1-3-16,2 0 12 0,-5 0-1 0,4 4-12 16,-4-3 14-16,-3 0-8 0,5-1 8 0,-2 1-16 15,-2-1 18-15,0 0-2 0,0 1-11 16,-4-1 1-16,-1 5 7 0,1-5-18 0,-1 1 16 15,-2 2-11-15,4-3 26 0,-6 0-18 0,1 1 3 16,3-1 9-16,-2 3-19 0,-1-1 2 0,5-1 7 16,1-1-20-16,-3 1 23 0,1-1-15 15,3 0 0-15,0 0 7 0,0 0-4 16,1 0 12-16,2 0 2 0,-3 0-9 0,4 0-1 0,-1 0 11 16,5 0-8-16,-5 0-3 0,3 0 14 15,1 0-14-15,-4 0-7 0,0 0 15 16,-2 0 8-16,3 0-21 0,-1 0 8 0,0 0 0 15,-2 0-5-15,2 0 10 0,-3 0-2 0,0 0-3 16,0 0 5-16,0 0 8 0,0 0-1 16,-3 4-19-16,3-4 2 0,1 1-6 0,1-1 24 15,-5 0-10-15,3 1 2 0,1-1 5 0,-1 1-2 16,3-1-8-16,-3 0 7 0,1 0-9 0,2 0 4 16,-3 0-2-16,3 0 13 0,-2 1-31 15,-1 1 5-15,3-2 11 0,-3 0 2 0,3 3-5 16,-2-3 10-16,2 1-8 0,1-1-2 15,-1 0 8-15,0 0-16 0,3 0 10 0,-3 1 19 0,-1-1-6 16,2 0-23-16,-4 2 18 16,3-2-7-16,-3 0-3 0,3 0-3 0,-4 1 11 15,-1 2-9-15,-1-3 9 0,-1 2-11 0,-1-1 1 16,-3 0 12-16,4-1-3 0,0 4-2 16,-1-3-10-16,-2 0 5 0,4 0 13 0,1 0-1 15,0 1-7-15,2 1 18 0,0-2-18 0,4 0-7 16,-1 1 9-16,-3-2-20 0,8 0 26 0,-5 0-6 15,4 1-7-15,-1-1 21 0,1 0-9 16,1 0-12-16,5 3 8 0,-6-1-3 0,4-2-8 16,2 0 6-16,-2 1 4 0,2-1 13 15,-2 1-4-15,3-1-14 0,-2 0 8 0,2 0 0 16,-2 0 1-16,4 0-9 0,-2 0 8 0,3 4 5 16,7-4-5-16,-17 2 1 0,7-1 6 15,3-1 16-15,7 0-35 0,-17 0 12 0,10 0-13 16,7 0 21-16,-14 0-10 0,10 1 7 0,4-1 0 15,0 0-10-15,-13 0 21 0,13 0 9 16,0 0-40-16,-10 2 18 0,10-2 7 0,0 0-87 16,-10 0 3-16,10 0 8 0,0 0 25 0,0 0 5 15,0 0-5-15,0 0-4 0,0 0 4 16,0 0 0-16,0 0 8 0,-7-3-6 16,7 3-27-16,0 0 5 0,0 0-42 0,0 0-63 15,21-2-154-15,-21 2-468 0,9 0 18 0,-5-1 135 0</inkml:trace>
  <inkml:trace contextRef="#ctx0" brushRef="#br0" timeOffset="60743.51">27257 10926 570 0,'-6'0'228'0,"6"0"-15"0,0 0-27 0,0 0-22 16,0 0-13-16,0 0-25 0,0 0-6 0,0 0-2 15,0 0-21-15,0 0-5 0,0 0-12 16,23 6-14-16,-16-4 1 0,3 0 25 0,0 2-36 16,4-1 3-16,-1-3-21 0,-1 0 31 0,1 1-33 15,4 2 0-15,-3-1 3 0,0-1-4 0,2-1 11 16,-1 0-23-16,-2 0 6 16,0-1-14-16,-2 1-7 0,2-2 4 0,-2 2 12 15,-4-3-9-15,3 2 16 0,-10 1-6 0,14 0 1 16,-6 0-3-16,-8 0-16 0,0 0 22 0,11 0-9 15,-11 0 6-15,0 0-6 0,0 0-12 16,0 0-13-16,0 0 12 0,0 0-1 0,0 0 1 16,0 0 6-16,-22 16 0 0,11-6-8 0,0 3-2 15,-3-2-6-15,-2 7 6 0,2 1-3 0,-3 1 17 16,0 2-9-16,3-1-8 0,-3 4 0 16,7-4-13-16,-3-2 29 0,2-1-14 15,4 4 8-15,0-5-10 0,-3-1 6 0,6 0-1 16,-2-2-5-16,4 1 7 0,-3-2 4 0,2-1-11 15,2-2-18-15,0 1-21 0,-1-2 27 16,-2 0-17-16,4-5-4 0,0 3-8 0,0 0-18 16,0 0-53-16,0-7-78 0,0 4-71 0,4 0-525 15,-4-4 57-15,0 0 71 0</inkml:trace>
  <inkml:trace contextRef="#ctx0" brushRef="#br0" timeOffset="60995.24">27210 11197 788 0,'-8'-3'289'0,"8"3"-15"0,-7-1-23 0,7 1-39 16,-9 0-4-16,9 0-45 0,0 0-4 15,0 0-3-15,0 0-33 0,0 0-13 0,0 0-28 16,0 0 26-16,0 0-24 0,34-2-2 0,-10 1 3 15,5-3-29-15,-1 1 8 0,10 0-18 0,-3-2 8 16,5-2-88-16,-9 7-35 0,8-7-64 16,-7 4-130-16,-4 3-595 0,-4 0 88 0,-3 0 104 15</inkml:trace>
  <inkml:trace contextRef="#ctx0" brushRef="#br0" timeOffset="62295.99">22738 7561 757 0,'0'0'246'0,"0"0"-18"16,0 0-24-16,3 17-27 0,1-10-8 15,-8 1-26-15,8 2-17 0,-4 2-1 16,3-2-10-16,-2 0-12 0,-1-1-6 0,3 0 0 16,0-1-17-16,-3 0 4 0,4-1-12 0,2 0 23 15,1-4-42-15,4 1 1 0,9-4 23 16,7-4-16-16,11-4 39 0,16-5-31 0,4-8-18 16,11-4-7-16,6-2 10 0,3 1-39 0,2-7-87 15,2-10-158-15,3 14-653 0,3 0 102 16,1-3 59-16,-3-2 162 0</inkml:trace>
  <inkml:trace contextRef="#ctx0" brushRef="#br0" timeOffset="62967.82">26953 7500 747 0,'0'0'207'0,"-7"-7"-28"0,7 7-4 15,-6-1-30-15,6 1-9 0,0 0-26 16,0 0-5-16,0 0-31 0,-7 8-2 16,3-5 0-16,4-3-6 0,4 12-27 0,-4-9-4 15,3 4-6-15,-3-4 22 0,4 4 13 0,2-2 13 16,4-3-1-16,1 0 6 0,9 0 28 0,11-5-38 15,24-4-16-15,12-4-4 16,13-7-32-16,8-3-23 0,2-4-78 0,-6 4-247 0,9-4-468 16,6-7 56-16,-6-1 105 0</inkml:trace>
  <inkml:trace contextRef="#ctx0" brushRef="#br0" timeOffset="63728.12">20738 8251 803 0,'3'7'243'0,"-3"1"-28"0,4-3-17 16,-1 0-7-16,-2 2-29 0,2-3-14 16,0 2-7-16,1 0-10 0,-1-4-14 0,3 3-4 15,2-3-16-15,2-2 0 0,7-5-2 16,7 1-8-16,7-9-10 0,20-8 18 0,14-11-11 15,10-1-4-15,1-6-19 0,6-3-41 16,-1-2-109-16,8-5-392 0,24-9-367 0,0-3 139 16,3-6 46-16</inkml:trace>
  <inkml:trace contextRef="#ctx0" brushRef="#br0" timeOffset="89530.38">26829 9506 504 0,'0'0'161'0,"0"0"-15"0,0 0-10 0,0 0-85 16,0 0-13-16,0 0 3 16,0 0 3-16,0 0-19 0,0 0 24 0,0 0 28 15,0 0-18-15,0 0-11 0,15 2-2 0,-15-2-2 16,0 0-16-16,6 0 62 0,-6 0-1 0,0 0 3 16,10 3-10-16,-10-3-20 0,7 1 19 15,-7-1-1-15,0 0 9 0,14 0-25 0,-14 0 16 16,10 0 4-16,-10 0-20 0,15 0 0 0,-6 0 3 15,-2-1-6-15,4 0 24 0,-1 1-24 0,0 0-20 16,1-2 15-16,-1 2-7 0,3 0-3 16,1 0 0-16,2 0-7 0,-4 0-4 15,4 0-14-15,2 0-3 0,-2 0 15 0,5 0 3 16,-3 0-13-16,4 0-3 0,-1 0-4 0,0-1 9 16,-1 2-9-16,1-1 4 0,0 0-4 15,-2 0-9-15,-1 0 1 0,2 2 0 0,1-2 15 16,0 1-5-16,0 0-8 0,-1 2 10 0,4-3-9 15,-3 1-17-15,-2-1 22 0,2 2-1 0,-4-2-17 16,4 0 7-16,-4 1 10 0,3 2 8 16,-2-1-5-16,2-2-26 0,-6 2 16 0,3-2 7 15,0 0-12-15,4 5 10 0,-5-3-8 16,2-2-3-16,2 2-2 0,-6-1-2 0,3 3-8 0,0-3 4 16,0 1-1-16,0-2 14 0,2 4-12 0,-4-2 21 15,4 0-16-15,-7-2-5 16,5 2 2-16,0 2 6 0,3-3-14 0,-5 2 16 15,5 1 3-15,-3-1-8 0,0-3-2 0,3 1 7 16,-2 4-3-16,-1-4 11 0,3 0-5 0,-3 1-3 16,4 1-13-16,-1-1 18 0,-3 0-4 15,1 1-1-15,0-1-8 0,-2-1-5 0,3 1 11 16,-7-2 2-16,4 1-5 0,1 2 5 0,-3 0 8 16,0-2 2-16,1-1-25 0,-2 0 10 0,0 2-10 15,-2 1 7-15,-1-2 26 16,0-1-28-16,1 1 21 0,-2-1-19 0,-2 0 6 15,-7 0 4-15,17 2-12 0,-10-2 18 0,-7 0 0 16,13 1-13-16,-5 1-5 0,-2 0 7 0,-6-2-4 16,14 1 12-16,-7 1-8 0,6-2-7 0,-3 0 3 15,1 1-3-15,-1-1 0 0,2 5-3 16,0-4 28-16,-1-1-20 0,2 1 0 0,1-1 5 16,-1 0 1-16,-2 0-6 0,-1 2 7 0,0 1-12 15,-2-3 10-15,2 0-48 0,-10 0 12 0,13 0 57 16,-3 1-16-16,-10-1-89 0,9 0 17 15,-9 0 6-15,0 0-8 0,11 1 13 0,-11-1 15 16,0 0 59-16,0 0 0 0,11-1 8 16,-11 1-11-16,0 0 3 0,0 0 3 0,4-4-24 15,-4 4-2-15,0 0-7 0,0 0-24 16,0 0-5-16,0 0-43 0,0 0-19 0,0 0-81 16,0 0-90-16,-15-4-573 0,9 2 79 0,2-1 80 15</inkml:trace>
  <inkml:trace contextRef="#ctx0" brushRef="#br0" timeOffset="89919.76">28563 9451 637 0,'-1'-7'174'0,"1"7"-13"0,0 0-17 0,0 0-11 0,0 0-11 16,0 0-22-16,0 0 8 0,0 0-16 0,0 0-18 16,1 22-12-16,3-16-6 0,-1-2-10 15,-3 3 3-15,4 3 7 0,-1-3 11 0,0 1-34 16,3 0 3-16,-2 0-8 0,3-1 13 0,-3 0-18 16,2-1-3-16,-2 1 11 0,-1 0-3 15,1 1 16-15,-1-5-26 0,0 4-6 0,1-5 9 16,-2 3-11-16,0 0 13 0,-2-5-31 0,3 6 16 15,0-1-16-15,-3-5 3 0,2 4 3 0,-2-4 4 16,1 5 3-16,-1-5 3 0,-3 10 7 16,-3-6-4-16,2 0 12 0,-6 5-8 15,-2-1 3-15,-7 5 13 0,-1-1-13 0,-1 3-3 16,-3 3-10-16,-1-1-18 0,1 1-22 0,-2 2-45 16,-2-1-66-16,-5 7-335 0,5-5-236 15,7-2 54-15</inkml:trace>
  <inkml:trace contextRef="#ctx0" brushRef="#br0" timeOffset="90686.17">27541 8474 739 0,'0'0'259'0,"0"0"-8"0,0 0-31 16,0 0-23-16,0 0-15 0,0 0-29 0,3 16-7 16,-3-10-13-16,0 4-10 15,-3 2-15-15,-4 2-16 0,4 3 0 0,-4-1-15 16,-1 4-3-16,-1 2-18 0,2-3-2 0,-3 5 7 15,2 0-9-15,-1-5 17 0,2 4-21 0,3-3-7 16,-3-3-13-16,3 4 13 0,-2-4-15 16,3 0 2-16,3-1 0 0,0-3 0 0,0 0 3 15,3 2 18-15,2-4-16 0,-3 0-30 0,8 1 9 16,0-3 1-16,2 1-3 0,1-4-4 0,-3-4-12 16,4 4-32-16,2-5-13 15,-2 2-26-15,-3-2-110 0,2-1-240 0,1-2-423 16,-4 0 97-16,0-5 73 0</inkml:trace>
  <inkml:trace contextRef="#ctx0" brushRef="#br0" timeOffset="90874.93">27442 8743 673 0,'-7'-2'184'0,"7"2"-7"0,-3-6-16 16,3 6-20-16,0 0-8 0,9-4-23 0,-2 1-5 15,0 1-13-15,7 1-13 0,-1 1 6 16,2-1-6-16,1 2-25 0,1-1-34 0,0 0-48 16,4 1-38-16,-3 1-83 0,-5 3-194 15,7-1-384-15,-6 2 80 0</inkml:trace>
  <inkml:trace contextRef="#ctx0" brushRef="#br0" timeOffset="91061.37">27835 8801 698 0,'0'0'236'0,"0"0"-29"0,0 0-20 16,0 0-8-16,0 0-33 0,0 0-5 15,0 0-34-15,0 0 3 0,0 0-15 0,0 0-13 16,0 0-13-16,6 21 0 0,-5-10 5 0,-1 3-12 16,3 5-19-16,-3-2-27 0,3 10-47 0,-6-2-174 15,0 9-614-15,3 4 97 0,0-8 70 16</inkml:trace>
  <inkml:trace contextRef="#ctx0" brushRef="#br0" timeOffset="91607.49">30908 8893 732 0,'0'0'204'0,"0"0"-30"0,0 0-12 0,0 0-14 0,0 0-22 0,-7 15-4 15,2-5-12-15,0 4-15 0,0 1 0 0,-4 4-23 16,-4 2-3-16,3 4 7 0,-2 4 1 0,-4-1-18 16,6 3 3-16,-9 10-9 0,3-7-1 0,6-6-9 15,0 1-15-15,-1 0-2 0,4-5 10 16,1-1-11-16,0 1-4 0,5-6 15 0,0 0-24 15,2-3-1-15,3 2-14 0,2-9-46 0,1 3-86 16,9-4-170-16,-1 0-463 0,5-3 64 16,1-1 64-16</inkml:trace>
  <inkml:trace contextRef="#ctx0" brushRef="#br0" timeOffset="91750.95">30996 9200 545 0,'-3'-7'215'0,"3"7"-10"0,-6-2-31 16,6 2-16-16,0 0-4 0,0 0-24 0,0 0-27 16,0 0-11-16,0 0-64 0,0 0-102 0,0 0-90 15,17 19-496-15,-10-11 27 0</inkml:trace>
  <inkml:trace contextRef="#ctx0" brushRef="#br0" timeOffset="92060.3">31208 9318 691 0,'1'-6'245'0,"-1"6"6"16,3-6-49-16,-3 0 65 0,0 6-81 15,4-7 6-15,-4 7 16 0,0-7-42 0,0 7-25 16,4-3 0-16,-4 3-11 0,0 0-17 0,6-2-6 16,-6 2-9-16,0 0-11 0,0 0-8 0,17 6-12 15,-13 0-32-15,2 1-1 0,-2 0-11 16,-1 1-5-16,1 2-16 0,-4-2 11 0,0 3-10 15,-1 2-16-15,-2 2 10 0,-4-2 3 0,-4 2 10 16,1-3-17-16,-6 2 7 0,2 1 2 0,1-5-2 16,-1 0 8-16,3-2 0 15,2-1 30-15,-2 2-5 0,4-3-7 0,1 0 10 16,2-3 7-16,-3 0-7 0,7-3-28 0,0 5 12 16,0-5 1-16,14 0-8 0,-4 2 5 0,7-2-6 15,3 2-7-15,8 2-22 0,5 5-37 16,2-3-105-16,0 6-207 0,12 3-520 0,-2 2 90 15,-1 1 77-15,-13 2 82 0</inkml:trace>
  <inkml:trace contextRef="#ctx0" brushRef="#br0" timeOffset="92666.24">29770 11280 593 0,'0'-5'228'0,"5"-2"15"0,-4 5-43 0,0-5 28 0,-1 7-49 15,0-8-18-15,3 5-35 0,-3 3-6 16,0-7 3-16,0 7-18 0,5-7 2 16,-5 7-20-16,0 0-12 0,1-2-14 0,-1 2-7 15,0 0-3-15,0 0-2 0,0 0-6 0,-11 23-15 16,3-10 6-16,0 2 9 0,0 3-2 0,-1 4-18 15,-2-1 5-15,-1 8-7 0,5-1 2 16,-4-3-8-16,6 0 8 0,-3 0-23 0,6-3-10 16,-3-2 15-16,5-4 8 0,0 1-11 0,3 0 1 15,-1-4-6-15,3-1-17 0,1-4-8 0,4 0-39 16,2 1-17-16,0-9-111 0,0 4-30 16,4-1-95-16,2-6-456 0,3-1 98 15,2-5 28-15</inkml:trace>
  <inkml:trace contextRef="#ctx0" brushRef="#br0" timeOffset="92799.04">29808 11473 642 0,'0'0'205'16,"0"0"-26"-16,0 0-13 0,0 0-4 0,16-5-63 15,-5 5-27-15,2-2-51 16,4 4-190-16,-3-2-471 0,4 4 15 0</inkml:trace>
  <inkml:trace contextRef="#ctx0" brushRef="#br0" timeOffset="93219.64">30136 11568 721 0,'0'0'315'0,"0"0"-31"0,3-9-23 0,-3 9-33 16,4-3-26-16,-1-2-17 0,-3 5 2 0,10-3-39 15,-4 1-10-15,2-1-10 0,-2 3-10 16,-6 0-26-16,11-3-2 0,-11 3-16 0,14 3-13 16,-8 0 1-16,-2-1-21 0,-1 1-3 0,0 4-5 15,-1 1-10-15,-4 1-7 0,-4-1-14 16,2 6-4-16,-7 0-3 0,-2 1-13 16,-7 2-8-16,3-2-2 0,1-1 8 0,-2-2 14 15,2 2-6-15,-2-4 14 0,4 0-7 0,4-2 20 16,0 0 26-16,-1 1-2 0,4-2-1 15,1-2 31-15,2-2-20 0,-3-3 15 0,7 0-23 16,0 0 2-16,0 0 3 0,0 0-10 0,0 0 3 16,0 0-6-16,0 0-18 0,24-7 19 0,-16 6-22 15,-2-2 11-15,1 2-5 0,-7 1-15 16,13-3 5-16,-13 3 4 0,17 0-4 0,-10 4 7 16,-1 0 1-16,2 1-3 0,-4 4-16 0,-1 2 13 15,-3 2 6-15,-3-1-1 0,-1 8-12 16,-10 0-1-16,-2 5-43 0,-15 10 23 15,-5-3-7-15,1 1-44 0,-7-2-24 0,4-3-76 16,-4-2-69-16,-5-4-143 0,-1-4-474 0,4-1 92 16,2-7 21-16,2-2 123 0</inkml:trace>
  <inkml:trace contextRef="#ctx0" brushRef="#br0" timeOffset="94195.74">24567 7440 685 0,'0'0'192'15,"0"0"-48"-15,0 0-6 0,0 0-7 16,0 18-11-16,0-7-5 0,0 5 10 0,0 2-40 15,-3 4 10-15,-1 4-26 0,0 6 5 0,-3 0-5 16,-6 11-5-16,3-5-8 0,3-3 8 16,0 0-15-16,-3-2 61 0,3-4-10 0,3-1 5 15,-2-3-23-15,3-3-3 0,2 0 6 0,-2-4-16 16,6-5-3-16,-2-1-4 0,5-2-9 0,4 2-22 16,4-8 5-16,0 3-15 0,3-7-24 15,7 2-43-15,-4-4-49 0,4-3-40 16,-3 2-142-16,-1-7-534 0,1 3 86 0,-4-1 93 15</inkml:trace>
  <inkml:trace contextRef="#ctx0" brushRef="#br0" timeOffset="94370.23">24567 7831 593 0,'7'-6'226'16,"-1"2"-19"-16,1 1-25 0,4-4-6 15,2 4-35-15,1 1-5 0,0-1-8 16,3 0-16-16,0 3-48 0,0-1-23 0,0 2 8 16,3 0-162-16,-6 5-99 0,5-2-510 0,-4 6 59 15</inkml:trace>
  <inkml:trace contextRef="#ctx0" brushRef="#br0" timeOffset="94573.52">24950 7958 852 0,'0'0'307'0,"3"-5"-31"0,-3 5-20 16,3-3-35-16,-3-3-27 0,0 6-15 15,0 0-23-15,0 0-15 0,8-1-10 16,-8 1-11-16,0 0-28 0,9 8 0 0,-8-2-17 16,2 3-17-16,0 0-17 0,1-1-15 0,-1 5-13 15,-3-1-64-15,3 5-8 0,2-2-54 16,-5 1-48-16,-5 2-144 0,10-6-516 0,1 3 76 15,1 0 112-15</inkml:trace>
  <inkml:trace contextRef="#ctx0" brushRef="#br0" timeOffset="94791.56">25521 7681 1046 0,'3'-5'274'0,"-3"5"-33"0,0 0-21 16,0 0-18-16,0 0-46 0,0 0-2 0,4 18-3 16,-4-5-13-16,3-1-23 0,-3 9 1 0,0-1-9 15,0 6-15-15,0 6 0 0,0 1-5 16,0 2-43-16,-3 4-49 0,3-3-41 0,-4 3-77 16,4-11-138-16,0 2-569 0,0-5 88 0,0-7 43 15</inkml:trace>
  <inkml:trace contextRef="#ctx0" brushRef="#br0" timeOffset="94995.45">25408 7878 685 0,'0'-3'241'16,"0"3"-23"-16,0 0-52 0,17-6-10 0,-4 5-2 15,1 1 2-15,10-2-26 0,5-3-19 16,0 4-40-16,5-1-4 0,0 0-83 0,4-4-66 16,-7 5-58-16,0-5-121 0,0 3-446 15,0-2 21-15</inkml:trace>
  <inkml:trace contextRef="#ctx0" brushRef="#br0" timeOffset="95200.93">26038 7635 872 0,'0'-7'228'0,"2"4"-31"0,-2-4-28 0,0 7-20 16,0-7-3-16,0 7-13 0,0-4-23 0,0 4-3 16,0 0-38-16,0 0-5 0,0 0 5 0,0 0-7 15,0 21-13-15,0-6 7 0,0-2-13 16,-2 6-2-16,-3 6 3 0,2 1-1 16,-1 6 1-16,-2 3-16 0,-1 0 8 0,0-2 5 15,3 6-16-15,1-6 11 0,0-5-41 0,1 1-20 16,0-3 9-16,4-7-25 0,-1 2-10 15,3-8-51-15,3 1-72 0,-3-4-116 0,12-4-475 16,-1-5 69-16,1-1 74 0</inkml:trace>
  <inkml:trace contextRef="#ctx0" brushRef="#br0" timeOffset="95352.2">26242 7843 808 0,'-13'3'269'15,"5"0"-44"-15,4-1-25 0,-2 4-36 16,2 2-49-16,1 1-82 0,0-1-156 16,6 3-596-16,0-1 77 0</inkml:trace>
  <inkml:trace contextRef="#ctx0" brushRef="#br0" timeOffset="95696.19">26483 7961 721 0,'2'-3'251'15,"-2"-3"-3"-15,0 6-50 0,3-8-12 0,-3 7-9 16,0 1-16-16,3-8-30 0,-3 8 12 0,3-3-43 16,-3 3 10-16,0 0-25 0,0 0-14 15,0 0 1-15,0 0-13 0,0 0 20 16,12 11-30-16,-9-3-3 0,3 1-15 0,-2 0 25 16,2 4-36-16,-2-2 1 0,0 2-24 0,-1-1 3 15,1-2 0-15,-4 5-2 0,3-7 4 0,-6 6-22 16,-1-3 4-16,1-1 11 0,-5 4-20 15,-2-3 25-15,0-1-5 0,-4 1-1 0,4-2-19 16,-7 0 22-16,4-3 1 0,2-2 15 0,-3 2 20 16,4-4-5-16,-1 4 3 0,2-5-1 0,2 0 6 15,2 1-8-15,5-2-12 0,-9 3 4 16,9-3-10-16,0 0 8 0,0 0-10 16,24-6-8-16,-7 6 5 0,5-6 5 0,4 3-10 15,4-2-5-15,-2 2-18 0,3 2-13 0,10-5-28 16,-6 4-71-16,-3 2-78 0,-3-3-608 15,2 1 76-15,-2 1 64 0</inkml:trace>
  <inkml:trace contextRef="#ctx0" brushRef="#br0" timeOffset="95892.48">26973 8058 634 0,'14'-7'284'0,"3"0"-30"0,-3 3-26 16,0-3-26-16,-1 5-10 0,5-4-5 0,-2 0-36 16,5 5-16-16,-3-6-4 0,5 4-6 15,-2 2-22-15,3-3-3 0,-4 2-31 0,7 2-41 16,-6-1-59-16,-1 1-112 0,-6-1-103 0,5 2-563 16,-7-1 72-16,-2 0 120 0</inkml:trace>
  <inkml:trace contextRef="#ctx0" brushRef="#br0" timeOffset="96119">27230 7836 852 0,'0'0'269'0,"-2"-4"-29"0,2 4-22 15,0 0-19-15,0 0-22 0,0 0-11 0,-2 17-7 16,4-8-26-16,-4 4-10 0,2 1-8 15,2 4-89-15,-2 4-13 0,1-4-3 0,-1 7-20 16,0-7-1-16,1 11-22 0,-1-8-59 0,-2 4-38 16,2-4-185-16,1-2-443 0,0-2 67 0,5 0 79 15</inkml:trace>
  <inkml:trace contextRef="#ctx0" brushRef="#br0" timeOffset="96400.75">27777 7558 913 0,'0'0'259'0,"0"0"-21"16,0 16-28-16,0-8-18 0,-3 2-23 0,3 5-13 15,0 3-5-15,-4 6-18 0,1 1-8 0,-2 0-17 16,-4 7-72-16,5-2-8 0,-2 8 3 0,-5-6-11 15,4-2 3-15,1 2-2 0,5-7 9 16,-5 0-7-16,3-3 8 0,3-4 2 0,-1 0 8 16,2-1-23-16,2-7 0 0,3 5-18 15,1-5 5-15,4 2-23 0,5-8-66 0,-1 2-52 16,2-15-150-16,3 8-534 0,0-4 78 16,1-5 92-16</inkml:trace>
  <inkml:trace contextRef="#ctx0" brushRef="#br0" timeOffset="96539.76">27863 7774 647 0,'-4'-6'200'16,"4"6"-29"-16,0 0-12 0,0 0-16 16,0 0-40-16,0 0-101 0,20 7-675 0,-9-4 64 15</inkml:trace>
  <inkml:trace contextRef="#ctx0" brushRef="#br0" timeOffset="96977.97">28129 7911 691 0,'0'-3'276'0,"0"3"-20"0,0 0-31 0,0 0-12 0,3-7-14 16,-3 7-32-16,4-2-21 0,-4 2-13 15,10-3-10-15,-3 1-16 0,-7 2-12 16,17 0-11-16,-7 0 6 0,0 0-18 0,1 2-16 16,-1-2-20-16,3 3-8 0,-5-2-13 0,5 0-7 15,-6 1-29-15,4 1-4 0,-5-1-6 0,1 1-15 16,-4 2 20-16,3-2 9 0,-6 3-12 16,0-6-32-16,-3 10-3 0,-3-2 23 0,-1-2-15 15,0 1 20-15,-3-2 3 0,0 2 10 0,-1 0 5 16,-2-1-3-16,6-1 16 0,-3 2 0 0,2-4 2 15,2 2 11-15,-1 0 5 16,4-3 28-16,-1 1-13 0,1 4-8 0,3-7 14 16,-7 6-11-16,7-6 18 0,0 4-13 0,0-4 18 15,4 8-20-15,-1-3-14 0,1-2 6 0,2 3 13 16,-2 0-3-16,2-1 3 0,2 2-18 16,0 1 38-16,0-1-23 0,-4 3-2 0,2-3-6 15,0 1 1-15,-4 2 7 0,-2-2 2 0,-2 2-4 16,-10 5-16-16,0 0-7 0,-10-3-3 0,-6 4-26 15,-10 8-35-15,-5-6-149 0,-9-1-256 16,0-2-345-16,-9-2 114 0,-7-4 32 0</inkml:trace>
  <inkml:trace contextRef="#ctx0" brushRef="#br0" timeOffset="97263.38">25100 8541 921 0,'24'-8'251'0,"14"1"-31"0,27-4-20 0,35-5 2 0,12-2-13 15,11 2-7-15,48-9-41 0,9 3-3 16,2 0-10-16,6 4-10 0,4 2-21 0,6 0 0 0,-1 2-10 15,-8 0-10-15,-12 4-10 0,1 2-1 16,-8-1-12-16,-37-1-5 0,-8 4-1 16,-2-1-9-16,-10 4-11 0,-17-2-5 0,-25 3-13 15,-19 2-41-15,-15-1-89 0,-7 2 38 0,-8-2 3 16,-9 2-34-16,-10-1-110 0,-6 4-606 0,-10 2 69 16,-18 2 71-16</inkml:trace>
  <inkml:trace contextRef="#ctx0" brushRef="#br0" timeOffset="97575.38">25404 8678 831 0,'65'3'267'0,"14"-8"-11"0,30 1-23 0,18-3-42 16,47-5 1-16,8 2-33 0,6-2-8 15,9-1-10-15,6-4-21 0,2 1-15 0,-7-1-13 16,-7 0-5-16,3-1 0 0,-5-3 3 0,-18 3-16 16,-3 0-12-16,-49 2-21 0,0 0-6 15,-15 3-4-15,-9 0 0 0,-25 3 12 16,-14 2-27-16,-12 1 14 0,-10 0 9 0,-9 4-29 16,-4-2 16-16,-5 3-29 0,-5 1-10 0,-4 1-20 15,-7 0 10-15,0 0-18 0,0 0-20 0,-25 7-98 16,9-3-102-16,-2 3-581 0,-4 1 76 15,1-1 119-15</inkml:trace>
  <inkml:trace contextRef="#ctx0" brushRef="#br0" timeOffset="117596.42">13416 3536 442 0,'-14'0'149'0,"14"0"4"0,0 0-25 15,-10 0 8-15,10 0-28 0,0 0-11 0,-10 0-20 16,10 0-19-16,-8 6 12 0,5-2-6 15,-4 4 5-15,4 2-18 0,-4 3 5 16,-3 5-5-16,0 1 3 0,0 9-15 0,-5-2 7 16,-1 15 0-16,-2 0-13 0,-2 1 18 0,6 4-15 15,-6 0 13-15,6-2 4 0,0 3-22 0,1-4-13 16,6-7 0-16,1-4 0 0,1 0 2 16,2-4-2-16,0 1-18 0,3-3 34 0,3 1-22 15,1-2 1-15,3 0-10 0,0 0 9 0,3 0 4 16,4-3-6-16,-1-1 16 0,4-1 9 15,3-2-19-15,-2-6 17 0,3 1 6 16,2-5-6-16,-2 0 0 0,3-2 11 0,0-3-11 0,-1-2 0 16,-2-1 6-16,3-1-19 0,-1-4-7 15,1 1 12-15,1-1 62 0,-1-4 6 16,-3-1 9-16,-1-3-102 0,0 1 3 0,4-5-1 16,-4-6-4-16,-2 0-9 0,-1-4 16 0,10-8-5 15,-10-5 18-15,-3 7-10 0,3-8 5 0,-7 7-23 16,0 2 17-16,-2 3-22 0,-5 0 30 15,0 4-10-15,1-2-20 0,-5 1 5 0,1 1 2 16,-3 0 11-16,0 1 7 0,-4 1 0 0,0 2-15 16,-6 0-3-16,3 3 11 0,-2 1 7 15,-4 2 0-15,-1 3-10 0,0-2 11 0,-1 3-11 16,-3-2-8-16,2 5 16 0,-5 1-19 0,3 1 4 16,-2-1 14-16,2 2-14 0,0 2 4 15,4-1-2-15,-3 1 10 0,2 1 3 0,5 1-18 16,0-3 2-16,-1 3-7 0,4-2-11 0,3 3-23 15,7 0 16-15,-15 0 2 0,15 0-5 16,-12 1-28-16,12-1-12 0,0 0-37 0,0 3-107 16,0-3-584-16,13 4 77 0,-4-4 75 0</inkml:trace>
  <inkml:trace contextRef="#ctx0" brushRef="#br0" timeOffset="118019.98">13013 3242 627 0,'-5'-7'279'0,"2"1"25"0,0 2-25 15,-1-2-18-15,1 1-25 0,0 1-29 0,0-2-28 16,3 6-17-16,-4-4-24 0,4 4-3 15,0 0-12-15,0 0-25 0,0 0 9 0,-3 14-4 16,6-2-27-16,-3 4-12 0,-3 1-7 0,3 2-6 16,0 6-15-16,0 6-16 0,0-2-35 15,0-3-21-15,0 3-13 0,0-1-51 16,3 1-10-16,-3-4-46 0,0-5-25 0,0-2-63 16,0 0-183-16,0-7-356 0,0-2 53 0,0-4 108 15</inkml:trace>
  <inkml:trace contextRef="#ctx0" brushRef="#br0" timeOffset="118285.84">12941 3185 734 0,'-1'-8'205'16,"1"8"-44"-16,0 0 6 0,4-2-22 0,-4 2 1 15,14-4-25-15,-14 4-11 0,17 4-13 0,-3-2-2 0,-1 2 7 16,5 1-17-16,1 1-16 0,-1-2-10 15,0 2 12-15,4 2-17 0,-7 1 5 16,1-1-8-16,-1 1-5 0,-2 0-10 0,1 0 7 16,-4 4-37-16,-4-3 24 0,-2 2-4 0,-4 3-3 15,-4 2-8-15,-6 4-10 0,-4 6-56 16,-2-1 0-16,-12 6-51 0,4-6-52 0,0-4-112 16,-2 9-502-16,5-6 64 0,3-6 128 0</inkml:trace>
  <inkml:trace contextRef="#ctx0" brushRef="#br0" timeOffset="118859.31">13214 3410 901 0,'6'-1'294'0,"-2"-4"-33"0,-4 5 15 16,4-4-50-16,-1 0-4 0,-3 4-35 15,0 0-13-15,7-4-15 0,-7 4-34 0,3-3 3 16,-3 3-35-16,0 0-1 0,0 0-21 0,10-1-22 15,-10 1-16-15,0 0-28 0,11 0 8 16,-11 0-15-16,10-2-11 0,-3 0-8 0,-1-1 3 16,-1-1 3-16,2-2-5 0,2 2 9 15,-2-2-4-15,-1-1 20 0,-1 3-13 0,1-4-9 0,1 1 14 16,-4-1 16-16,1 2-6 16,-1 2 11-16,0 0-2 0,1 0-6 0,-4 4 13 15,0-7-8-15,0 7 6 0,0 0-1 0,0 0-2 16,-10-2-8-16,10 2-2 0,0 0 10 0,-17 11-3 15,9-5 1-15,-1 3-11 0,5 0-3 16,-5 2 1-16,5-1 0 0,1 3 9 0,-2-1-4 16,5 1-11-16,0-1 9 0,0-1-9 0,5-1 21 15,-2 1 2-15,4-4 1 0,2-2-13 16,1-1-1-16,2-2 16 0,1-2-18 16,1-3 24-16,2-4-11 0,2 3-18 0,-2-4 5 0,2-5 7 15,-5 5 6-15,2-5-10 0,-2 1 5 16,-2 0-13-16,-2 3 10 0,1 1-5 0,-6-5 3 15,3 9-6-15,-3-4 4 0,-1 2-1 16,-3 3-5-16,0 3-3 0,-3-8 6 0,3 8 4 16,0 0-4-16,0 0 10 0,-18 8-13 15,11-4 10-15,-2 5-8 0,1-1 6 0,1 2-5 16,1 3 7-16,2-4-15 0,-2 2 5 0,3 2 0 16,1-2 10-16,2 1-5 0,0-2 0 0,5 0 16 15,-2-1-19-15,0 0 3 0,1 3 3 16,2-6-10-16,-2 1 9 0,2 1 6 0,2-2-10 15,-2-2 12-15,-2 1-10 0,-1 1-10 16,1-3 0-16,2 2 10 0,-2-4-38 16,-4-1-75-16,0 8-91 0,0-8-88 0,-7 4-110 15,3 0-450-15,-2-4 110 0,2 1 51 0</inkml:trace>
  <inkml:trace contextRef="#ctx0" brushRef="#br0" timeOffset="119111.83">13682 3175 670 0,'8'-4'284'0,"-8"4"-41"0,0 0-12 0,0 0-37 0,0 0-14 0,10 8-14 16,-7-2-5-16,-3 1-28 0,0 3 13 0,0 2-31 15,3 2 13-15,-6 4-28 0,3 0-3 16,-3 6-20-16,-1 1-23 0,1-3-34 0,0 3-20 15,3-6-28-15,0-2-43 0,0-2 2 0,3-5-57 16,-10 3-281-16,14-5-381 0,-1-5 120 16,-2-2 35-16</inkml:trace>
  <inkml:trace contextRef="#ctx0" brushRef="#br0" timeOffset="119379.31">13922 3206 709 0,'3'-6'317'0,"0"1"-38"0,-3-1-18 16,0 6-36-16,0-4-17 0,0 4-19 0,-6-4-20 15,6 4-5-15,0 0-26 0,-21 5-15 16,14-2-18-16,-6 3-16 0,2 1 1 0,-2 4-36 16,0 1-18-16,-2-1-1 0,2 3-12 0,-1-1-15 15,1 0 2-15,2-1-2 0,1 0-13 16,3-1-3-16,0-2 8 0,0-1 18 0,4 2-5 16,2-3 28-16,-2 0 8 0,3 0 4 0,3-3 9 15,-2 2-14-15,-1-6 14 0,10 6-31 0,-6-3 38 16,2 0-28-16,1 0-8 15,3-2 23-15,-2 2-35 0,1 1 15 0,2-1-3 0,3-2 3 16,-1 4 2-16,4 3-33 0,0-4-7 16,1 3-24-16,3 1-43 0,1 2-72 15,-1 3-176-15,10 0-574 0,10 7 97 0,4-2 47 16,-5-3 104-16</inkml:trace>
  <inkml:trace contextRef="#ctx0" brushRef="#br0" timeOffset="120179.47">16770 3726 954 0,'0'-8'279'0,"0"0"-2"0,0 1-57 0,0 0 28 0,-5 3-148 16,5-3 25-16,-3-1-15 0,0-1 1 0,-1 2 45 15,-2-2 0-15,2 2-18 0,-6 0-20 0,3-2 5 16,0 5-13-16,-2-4 15 0,-3 4-33 16,-1 2-23-16,-4 4-5 0,0-1-2 0,-7 6-8 15,-3 7-11-15,-4 2-7 0,-3 8 2 0,0 5 3 16,0 5-2-16,3 3-6 0,3 5-5 0,1 4-18 15,3 2-2-15,4 2 5 0,3 0-8 16,3 0 5-16,6-2-10 0,2-11-5 16,9-2 2-16,-3 0-2 0,7-5 10 0,4 2 3 15,-1-1 13-15,4-4-14 0,9 8-14 0,-2-6 12 16,3-9-3-16,0-2 11 0,3-3-15 16,4-1 4-16,2-5 13 0,3-1-9 0,4-7 12 15,-2-1-11-15,2-1-2 0,15-8 11 0,0 0-21 16,-3-6 17-16,-1-1-1 0,-3-6-1 0,-4 0-5 15,-2-8 8-15,-2 0-13 0,1-5 5 16,-7 0 0-16,1-5-2 0,-7 0-14 0,-2-3 27 16,-2 1-19-16,-6-1 1 0,-8 8 2 0,-1 3 5 15,-5 0-13-15,0 4 8 0,-8-2 3 16,0 0-1-16,-5-2 3 0,-1 1 0 0,-8 3-12 16,-9-5 2-16,-4 5-6 0,-7 2 11 15,-6 6 3-15,-1 2-11 0,-9 3 16 0,3 1 7 16,-1 6-22-16,8 1 12 0,3 1-10 0,0 2 12 15,4 0-7-15,3 0-7 0,3 2-1 16,3 1 18-16,4 1-18 0,3-1-7 0,5 1 7 16,1 0-15-16,2 2 3 0,-1 0-6 0,7 3 1 15,1-2-27-15,3 3-9 0,3 1-13 0,0-7 30 16,9 9-76-16,-2-2-80 0,4-3 16 16,2 2-87-16,1-2-587 0,3 2 72 15,1-1 95-15,1-4 64 0</inkml:trace>
  <inkml:trace contextRef="#ctx0" brushRef="#br0" timeOffset="121704.17">13607 4029 662 0,'-3'-3'279'0,"3"3"-12"0,-3-5-32 16,3 5-25-16,0 0-10 0,-5-4-29 16,5 4-7-16,0 0 15 0,-6-4-18 15,6 4-20-15,0 0-15 0,-3-4-19 0,3 4 1 16,0 0-3-16,6-13 0 0,-1 9-31 0,1 0 0 16,4-5-2-16,0 1-19 0,7 0 4 0,4-2-3 15,7-2-16-15,1-3-18 0,16-1 9 16,0-2 12-16,6 1-13 0,4 1-10 0,6 0 7 15,-2 1-4-15,2 3-6 0,7-1-2 0,0-1-13 16,15 2 8-16,6-1 9 0,-4 2-1 16,7 4-9-16,0-1-1 0,1 4 12 15,3-2 10-15,0 3-18 0,-15 3-2 0,19-4 2 16,-1 8-15-16,0-2 2 0,0 5 6 0,0-3-1 16,1 3 21-16,-2 2-25 0,-2 0 4 15,-4 3-9-15,-3-1 9 0,4 3-2 0,-8-1-5 16,-3 2 0-16,0 0-8 0,-14 1 28 0,-3 0-20 15,-3-3 0-15,2 3 0 0,-5 1 5 16,-4-2 5-16,-4 2-10 0,-3-2 5 0,-7-4-2 16,-7 2-16-16,-6-2 38 0,-2-1-20 0,-2-2 3 15,-3 2-6-15,-3-3 6 0,-2-2-1 0,-3 2 1 16,-1-3 10-16,-3 1-8 0,1-3 23 16,-2 3 8-16,-2-4 0 0,-2 2-34 0,-4-3-2 15,0 0-13-15,0 0 8 0,0 0-10 0,-16 8 10 16,8-7-46-16,-2 4-16 0,-3-4-115 15,-5-5-87-15,1 7-644 0,-3-1 101 16,-1 0 83-16,0-2 81 0</inkml:trace>
  <inkml:trace contextRef="#ctx0" brushRef="#br0" timeOffset="122560.2">13721 3913 808 0,'0'0'251'0,"0"-9"-31"0,0 9-5 15,0-4-35-15,0 4-12 0,0 0-4 0,3-8-13 16,-3 8-23-16,6-4-10 15,-2 2 7-15,5 0-109 0,2-3 27 0,6 2-20 16,4-2 18-16,6 1 5 0,7-2 3 0,21-2-13 16,2-2 20-16,2 2-20 0,2-1 13 15,4 0-24-15,-3 1-2 0,3-1 8 0,0 1-3 16,3 0-10-16,-2-1-3 0,5-2 1 0,2 3-14 16,4 2 16-16,12-5 3 0,1 3-16 0,-12 3 20 15,-3 0-9-15,0 2-6 0,4 2 11 16,0-3-19-16,-1 2 8 0,1 4-17 15,0-2 17-15,0 4 5 0,2 0-20 0,11 2 0 0,-3 3 15 16,-16-3 16-16,-5 4-31 0,0 1 10 16,-3 1-5-16,-4 1 5 0,1 0 3 15,-4 4-13-15,0 0 15 0,-3 1-13 0,3 0 1 16,-7 3-3-16,4 0 5 0,0 0 0 0,-5 1 2 16,5 0 6-16,-6 0-6 0,1-1-2 0,-2 1 16 15,-2 1-21-15,-3-4 2 0,-2 0 0 16,-10-5-4-16,-4-1 2 0,-6-2-6 0,-1 0 17 15,1-2-9-15,-7 0 8 0,0-2-7 0,0-1-1 16,-4 1-10-16,0-3 11 0,-1 1 20 16,-1-2-11-16,-1 3-4 0,-1-4 15 0,1 3-8 15,-4-4 23-15,-3-1-2 0,8 4-18 0,-8-4-6 16,3 4 1-16,-3-4-13 0,0 0-23 16,0 0-13-16,0 0-64 0,0 0-87 15,-14 6-210-15,10-6-422 0,-5 0 79 0,2-2 108 16</inkml:trace>
  <inkml:trace contextRef="#ctx0" brushRef="#br0" timeOffset="123200.84">13528 4034 773 0,'0'-8'261'0,"0"8"-18"0,0 0-26 0,0 0-32 0,3-5-22 0,-3 5-9 0,5-4-18 15,1 0-13-15,4 0-16 0,5-2-7 0,1-1-3 16,8-3-15-16,10-1-8 0,11-5-10 16,9-1 8-16,1 0-11 0,7 1-2 0,13-5 3 15,7 0-14-15,-3 4-4 0,-1-2-3 0,4 4-5 16,0-1 15-16,7 1-115 0,6 1 15 15,2 2 8-15,2-4-2 0,3 7 43 0,-3 0-31 16,4 1-7-16,0 4 15 0,2 0 12 0,1 4-1 16,-3 0-1-16,3 1-23 0,-3 3 21 0,-1 7 2 15,-2-2 10-15,-1-1-2 16,-7 2-5-16,0 1 0 0,-6 1 5 0,-1 2-8 16,-16 0 10-16,-1-1-10 0,-3-1 6 0,-1 2 12 15,-2 0-3-15,-7 0 3 0,-4 0-7 0,0-2-8 16,-13 1 5-16,-7-5 12 0,-4 0-7 15,0-4 3-15,-6 3-13 0,-1 0-8 0,-3 0 15 16,-3-4 11-16,0 3-6 0,-4-2 1 0,4 0-6 16,-7-1 26-16,3-2-7 0,-4 4-6 15,2-3 33-15,-2 1-48 0,-6-3 18 0,10 4 5 16,-10-4 8-16,4 1-1 0,-4-1-12 0,0 0-5 16,6 5 15-16,-6-5-10 0,0 0-8 0,0 0-23 15,-6 9-44-15,6-9-86 16,-23 9-257-16,15-5-396 0,-2 1 120 0,-3 2 36 0</inkml:trace>
  <inkml:trace contextRef="#ctx0" brushRef="#br0" timeOffset="135519.97">12647 5336 486 0,'0'0'148'0,"0"-7"-17"15,0 7-16-15,0 0 0 0,0 0-15 16,7 18 10-16,-4-6-33 0,0 4 12 16,0 1-14-16,1 4-9 0,-1 8 3 0,1 4 8 15,3 18 0-15,-4 7-39 0,0 0 26 16,-3 9-5-16,0 0-33 0,-3 18 10 0,-3 4-3 16,3-3-5-16,2 6 87 0,-6-1-30 0,3 1 12 15,1 4-15-15,-3-3-8 0,2-7-7 16,1-1-3-16,3-20-5 0,0 2-8 0,0-3-3 15,3-6-7-15,0-5 8 0,1-2-11 0,-1-11-4 16,0-6 1-16,1-2-4 0,3-7 5 0,-3-1-18 16,2-5 20-16,-2-1-15 0,2-3 6 15,1 0-12-15,0-1-1 0,-3-5-11 0,2-1-15 16,-2-4-6-16,2 2-68 0,-2-6-118 16,3 0-653-16,-3-6 107 0,2-1 39 0</inkml:trace>
  <inkml:trace contextRef="#ctx0" brushRef="#br0" timeOffset="136123.74">13710 5318 578 0,'0'0'171'0,"0"0"-7"0,0 0-10 16,0 0 7-16,0 0-41 0,9 16 8 16,-7-8 11-16,1 4-42 0,0 4 3 0,1 2 28 15,-1 7 20-15,0 3-51 0,3 6-17 16,-5 17 15-16,5 8-11 0,2 1-10 0,-5 4-10 16,4 15 8-16,-4 4-26 0,0-1 5 0,-2 0-15 15,-1-13 15-15,3 15-7 0,-3-12-24 16,0-3 19-16,-3 15-11 0,2-18-8 0,1 1 3 15,0-3-5-15,0-5 5 0,0 0-5 0,0-5 3 16,0-10 14-16,4-4-29 0,-4-5 19 16,3-1-9-16,-3-4-1 0,0-3-7 15,4-1 2-15,-1-2-3 0,-3-5 17 0,1-1-17 16,2-3 11-16,-3 0 15 0,0-3-17 0,0 1-78 16,0-5 88-16,0 1-1 0,3 0 42 0,-3-2-26 15,0 0-18-15,0-3 15 0,0 2-4 16,0-6-9-16,0 8 9 0,0-8-11 0,3 2 0 15,-3-2-5-15,0 0-16 0,0 0 1 0,0 0-26 16,0 0-41-16,0 0-26 0,0 0-66 16,-3-20-146-16,3 11-556 0,0-5 96 0,-3-2 58 15,0-2 74-15</inkml:trace>
  <inkml:trace contextRef="#ctx0" brushRef="#br0" timeOffset="136916.41">12756 5393 494 0,'0'-9'174'0,"-3"0"-5"16,2 1 2-16,1 0-28 0,-3 3 1 15,0 1 50-15,3 4-4 0,0-7-21 16,0 7-18-16,-4-7 0 0,4 7-39 0,0 0-2 16,-3-2-2-16,3 2-34 0,0 0 0 0,0 0 1 15,0 0-22-15,0 0-4 0,0 0-8 16,10 12 8-16,-6-7-11 0,2 3-7 0,2-4-1 15,1 3 1-15,1-1 10 0,5 2-18 0,1-4 13 16,5 1-13-16,3-1 18 0,7-1-23 16,3-2 5-16,10-2 10 0,15 1-10 0,5-5 5 15,-5 1-12-15,2-2 27 0,-10 0-20 0,-10 2-10 16,14-4-13-16,-11 2 20 0,-5-1-4 16,1 0-1-16,-2 2-7 0,-1-3 0 15,0-1-8-15,-2 1 5 0,-1 0 2 0,-6 0 11 16,-2 0-7-16,-2 0 1 0,-3 1-4 0,-4-1-11 15,1-1 37-15,-5 1-11 0,1 0-87 16,-7-1-3-16,-1 1 24 0,2-2-1 0,-8 1 19 16,0 0-9-16,0-5 4 0,-8 6 9 0,1-4 8 15,-5-1-10-15,-3 2 0 0,-2 1 16 0,-3-2-4 16,-4 2-12-16,-4-4 0 0,-3 3 8 16,0-2 12-16,-3 2-7 0,-3 1 0 0,-14-3-3 15,10 3 10-15,3 4-4 0,-2 1-9 0,-2 1 19 16,1 2-8-16,4 2 2 0,-5 2-7 15,5 2-8-15,-4 4 18 0,7 1-10 16,0-1-13-16,-1 3 13 0,-6 8-6 0,10 0-4 16,1-1-16-16,6-1-2 0,0 3-14 0,4 1-6 15,-1 3 1-15,1-2-2 0,6 1 13 16,0 0-56-16,0-3 7 0,1 1-48 0,2-3-3 16,4-1-38-16,-3 1-31 0,-4-3-36 0,8 1-433 15,-4-4 50-15</inkml:trace>
  <inkml:trace contextRef="#ctx0" brushRef="#br0" timeOffset="137699.67">12732 7217 560 0,'7'7'233'0,"-4"-3"-31"0,4 3 3 16,3 0 0-16,1 1-13 0,2 0-21 15,5-1-20-15,2-1-2 0,7 1-34 0,7 1 21 16,4-1-11-16,13 3-38 0,7-2 5 15,0-2-10-15,1 1 5 0,2-5-13 0,-9 0-10 16,-8-2 0-16,3 0-2 0,-2-3 2 0,-1-1-16 16,-2 1-76-16,-5 0 8 0,1-2-8 0,-1-1-6 15,-3 2 32-15,-3-4-14 0,-4 2 9 16,-2 2-9-16,-1-3-9 0,0-1 15 0,-8-1 10 16,2 0-8-16,-2 0 21 0,-5-2-21 15,-1 1-23-15,0 2-22 0,-5 0-93 0,1-2-95 16,-3 2-570-16,1-1 63 0,-4 0 98 0</inkml:trace>
  <inkml:trace contextRef="#ctx0" brushRef="#br0" timeOffset="138546.87">13850 3609 770 0,'0'0'271'0,"0"0"-4"0,7-3-24 0,-7 3-41 16,0 0-8-16,0 0-35 0,3-4 8 0,-3 4-34 15,0 0-16-15,0 0-22 16,10 0-8-16,-10 0-15 0,11 0-31 0,-11 0-44 16,16 0-56-16,-4-2-56 0,1 2-33 0,0 0-666 0,4 0 97 15,1 0 41-15</inkml:trace>
  <inkml:trace contextRef="#ctx0" brushRef="#br0" timeOffset="138734.67">14448 3534 793 0,'0'0'241'0,"6"-3"-21"0,-6 3-13 16,4-4-15-16,-4 4-23 0,8-2-26 0,-2-2-45 15,-6 4-32-15,13-1-74 16,-5-2-79-16,-2 3-235 0,1 0-410 0,3 1 79 16</inkml:trace>
  <inkml:trace contextRef="#ctx0" brushRef="#br0" timeOffset="138875.57">14749 3554 719 0,'7'-4'199'0,"-7"4"-7"0,9-5-38 16,-4 2-13-16,1 0-29 15,-2 2-30-15,3-2-18 0,2 2-66 0,-1 1-42 16,-1-3-61-16,2-1-110 0,2 5-463 0</inkml:trace>
  <inkml:trace contextRef="#ctx0" brushRef="#br0" timeOffset="139060.28">15152 3525 696 0,'0'0'256'0,"10"0"-36"0,-6-4-31 16,-4 4-25-16,14 0-26 0,-4-1-51 0,0 1-48 15,1-2-52-15,-1-3-238 0,7 5-440 0,-4 0 59 16</inkml:trace>
  <inkml:trace contextRef="#ctx0" brushRef="#br0" timeOffset="139219.23">15676 3538 611 0,'0'0'190'0,"9"-3"-16"0,-9 3-8 16,8-1-30-16,-2-2-34 0,-6 3-40 0,14-2-60 15,-14 2-33-15,17 5-63 0,-10-10-98 16,3 10-458-16</inkml:trace>
  <inkml:trace contextRef="#ctx0" brushRef="#br0" timeOffset="139375.01">16054 3626 665 0,'8'-5'233'0,"-8"5"-3"0,4-1-43 15,-4 1-13-15,0 0-36 0,6-6-12 16,-6 6-34-16,7-1 5 0,-7 1-30 0,6-2-31 16,-6 2 0-16,0 0-60 0,15 3-24 0,-6 0-49 15,-2 0-47-15,4 2 24 0,-4-1-21 16,2 2-89-16,2 1-456 0</inkml:trace>
  <inkml:trace contextRef="#ctx0" brushRef="#br0" timeOffset="139552.47">16370 3727 511 0,'0'0'233'0,"0"0"-36"16,10-1 26-16,-10 1-33 0,9 0-19 0,-9 0-12 16,0 0-31-16,7-1 18 0,-7 1-29 0,0 0-4 15,0 0-21-15,11 0-5 0,-11 0-13 16,0 0-2-16,13 0-10 0,-13 0-32 16,11 0 14-16,-11 0-31 0,10 0-36 0,-3 1 7 15,-7-1-45-15,17 1-24 0,-10 0-89 0,3-1-120 16,-7 1-24-16,11-2-421 0,-7 1 86 0</inkml:trace>
  <inkml:trace contextRef="#ctx0" brushRef="#br0" timeOffset="139938.09">16482 3452 683 0,'-3'-2'200'0,"3"2"-21"0,0 0-3 0,-4-5-25 15,4 5-2-15,0 0-19 0,0 0 1 0,0 0-34 16,0 0-10-16,0 0-10 0,13 15 15 16,-8-8-20-16,1 2-16 0,1 3-12 0,0 0-16 15,4 1 26-15,-2-1-11 0,1 1-17 0,-3 1 15 16,1 1-16-16,2-3-4 0,0 1-3 0,-3 1-3 15,3-3 11-15,-3 1-8 16,-1 1 12-16,2-5-27 0,-2 1 10 0,-2-1 17 16,-1-4-9-16,0 3 2 0,-2 0 13 0,2-3-16 15,-6 2 11-15,3-6-16 0,-7 11 1 0,0-6 12 16,-7 1 8-16,-3-2-21 0,-3 4-15 16,-1 1-31-16,-7-1-35 0,2-1-37 0,-12 3-96 15,-10 4-103-15,-3-2-492 0,-4 0 116 0,1-3 53 16</inkml:trace>
  <inkml:trace contextRef="#ctx0" brushRef="#br0" timeOffset="149863.78">10216 5184 486 0,'-6'1'151'0,"-2"0"-10"0,8-1 17 15,-16 0-48-15,16 0 39 0,-15 2-8 16,9-2 12-16,6 0-76 0,-14 0-3 0,7 3 13 15,7-3 16-15,-10 1-34 0,10-1-18 0,0 0-8 16,-13 0 1-16,13 0-18 0,0 0-8 16,0 0 5-16,0 0 2 0,0 0 11 0,0 0 0 15,26 9 2-15,-5-7-15 0,6-2-10 0,7 0-13 16,11-2 13-16,17 1 25 0,9-4 1 0,-5 2-16 16,5-4-28-16,-2 0 22 0,-4 4-11 15,0-6 22-15,0 2-23 0,-4 1-5 0,-3-1 18 16,-11 3-16-16,-8-2 1 0,-8 5-6 0,0 0-12 15,-5 1-11-15,-5-2-7 0,-1 2-16 16,-6 2-14-16,0-2 6 0,-4 2-35 16,-7 3-95-16,-2-1-317 0,-2 1-205 0,-2-1 77 15</inkml:trace>
  <inkml:trace contextRef="#ctx0" brushRef="#br0" timeOffset="150918.6">10090 5243 476 0,'-3'16'138'0,"-1"1"-15"0,0 4 10 15,4 4-13-15,-6 3 11 0,2 7-11 16,1 2-10-16,-4 16 10 0,0 1-28 0,3 5-20 16,-2 3-21-16,2 1 8 0,1 2 13 15,0 2-29-15,3-1-17 0,0 5 28 0,-3-3-18 16,6 0 2-16,-6 17-18 0,6-2 11 0,-3-1 2 15,0-9 8-15,-3 12-23 0,2-1 5 16,1-16-12-16,-4 4 7 0,4-5 10 0,-3 1 0 16,-1-2-10-16,1-6 2 0,0 3 11 15,-1-9-31-15,4 2 20 0,-3-14-2 0,3-3-10 16,0-4 15-16,3 0-15 0,-3-2 2 0,1-2-7 16,-1-5 25-16,3-1-13 0,-3 0 3 0,3-7 10 15,-3 0-13-15,3-1-9 0,-3-3-4 16,0-3 42-16,1 3-8 0,-1-6-34 0,3 0 67 15,-3 1-92-15,0-1 41 0,3-4 3 0,-3 3-14 16,0 0 16-16,0-1-5 16,4-4-5-16,-4-2-8 0,1 7 28 0,2-4-30 15,-3-3 10-15,6 7-18 0,1-7 7 0,-1 0 8 16,-6 0-4-16,15 1 14 0,-2-1-23 0,1 0 16 16,-1-1-3-16,8 1-10 0,-1-3 8 15,8-2 8-15,3 2-34 0,10-3 28 0,-3-1-5 16,20-1-2-16,0 0 2 0,3 1-10 0,-2 1 12 15,5-1 1-15,-2 0 2 0,-1 0-5 0,-2 4 16 16,2-3-37-16,1 4 19 16,-8-2-3-16,-6 3-8 0,14-1 3 0,-8 2 0 15,-9-1 0-15,3 1 0 0,-7-4 5 0,3 2 5 0,-6 1-8 16,-4 0 8-16,-3 0-7 0,-1 0 10 16,-5-3-6-16,-5 4 16 0,0-1 2 15,-3-1-43-15,0 1 70 0,-6-3-73 0,2 2 57 16,-3 0-36-16,0-4 15 0,-5 3-18 0,1-4 41 15,-2 2-12-15,2-5 10 0,-3 2-16 16,-2-1 3-16,2 0 7 0,-3-5 4 0,0 3 4 16,0-7-10-16,-3-3-3 0,3 0-17 0,0-7 17 15,0-1-14-15,0-5 6 0,-1-4-7 0,-2-15 11 16,3-3-6-16,0 2-2 0,-3-4-1 16,0 0-1-16,0-5 4 0,2 2-10 15,-2-3-8-15,0 1 3 0,-2-3-3 0,2 0 11 0,0-4 10 16,-1-9-16-16,4 12 16 0,-6 1-21 15,2-1 21-15,-2 4-21 0,2 1 1 16,-3 4 2-16,4 0 20 0,-1 0-25 0,1 3 28 16,-3 2 5-16,2 2-16 0,0-4-7 0,0 4-2 15,1 8 9-15,0 4-1 0,0 2-4 16,0 0 8-16,2 1 6 0,-2 1-1 0,0 1-20 16,3 8 5-16,-3-2 5 0,2 3-8 0,1 5-4 15,-4 2 22-15,4 0-2 0,0 2-18 0,-3 0 15 16,3 2-23-16,-3 3 13 0,2-3-5 15,1 6 10-15,0-2 11 0,0 2-11 16,-3 1 5-16,0 0-15 0,3-1-21 0,-3 4 19 16,2-2 9-16,-2 3-2 0,0-2-23 0,3 5 15 15,-8-3-2-15,8 3-5 0,-10 0-21 16,10 0-8-16,-10 3-35 0,4-1-5 0,-2 4-37 16,-2 0-137-16,4-4-152 0,-1 7-391 0,-1-3 107 15,2 0 29-15</inkml:trace>
  <inkml:trace contextRef="#ctx0" brushRef="#br0" timeOffset="151384.69">10241 4596 568 0,'0'0'210'0,"0"0"-11"15,0 0-14-15,0 0-39 0,0 0-6 16,0 26-1-16,0-13-29 0,0 5-16 0,-2 4-2 15,2 3-2-15,-3 0 0 0,3 3 4 0,-3 5-25 16,-1 1 11-16,1 3-34 0,-4 13-5 0,4-11-8 16,0-3-28-16,0-2-56 15,-2-8-72-15,2 0-77 0,-4-2-117 0,4-5-407 16,3-5 71-16</inkml:trace>
  <inkml:trace contextRef="#ctx0" brushRef="#br0" timeOffset="151748.18">10244 4635 703 0,'0'0'277'0,"0"0"-24"0,0 0-25 0,0 0-13 16,0 0-36-16,10 11 0 0,-4-4-53 0,-2 0 15 15,6 0-8-15,-3 1-31 0,0 1-7 0,3-5-18 16,0 3 15-16,0-1-13 0,0-1-17 15,5-1-1-15,-5-3-5 0,7 1-4 0,-4-4-14 16,5 1 8-16,-1-5-8 0,3 2 6 0,-3-10-21 16,4 6 3-16,-1-7 7 0,-3 3-2 15,0-3 2-15,-3 4-2 0,0-4-3 0,-4 5 13 16,0 2-21-16,1-3-5 0,-4 5 14 0,-1-2 14 16,1 2-33-16,-3 4 21 0,2-4-13 0,-5 3 18 15,-1 3-8-15,0 0-10 16,0 0-10-16,0 0 22 0,0 17-12 0,-1-5-5 15,-2 5-13-15,0 4 13 0,-4 0-5 0,6 7 4 16,-2-2-14-16,0 3-6 0,0 3-12 16,2 3-26-16,1-5-44 0,1 2-20 0,2 2-8 15,0-1-38-15,4-8-41 0,-3-7-97 0,9 0-551 16,0-4 100-16,-1-6 38 0</inkml:trace>
  <inkml:trace contextRef="#ctx0" brushRef="#br0" timeOffset="151985.06">10934 4621 936 0,'-3'-4'343'0,"3"4"-76"16,0 0-17-16,-1-7-19 0,1 7-39 0,0 0 10 15,0 0-36-15,0 0-15 0,0 16-25 16,0-8-1-16,0 3-22 0,0 3-11 0,0-2-3 15,1 3-17-15,-2 2-16 0,1 5-25 0,0-4-10 16,-3 5-34-16,3 2-49 0,-3 0-9 16,0-6-101-16,-2 0-104 0,2 2-431 15,3-8-56-15,-3 0 62 0,3-3 87 0</inkml:trace>
  <inkml:trace contextRef="#ctx0" brushRef="#br0" timeOffset="152375.31">10964 4586 721 0,'4'-8'305'16,"-4"2"-36"-16,0 1 2 0,0-1-23 0,0 6-22 16,0-7-22-16,0 7-27 0,0 0-18 0,0 0-13 15,0 0-21-15,0 0-12 16,7 21 4-16,0-11-14 0,-4 1-16 0,1 3 5 0,2 1-23 16,1-2-5-16,-3 0-15 0,6-1-6 15,-3 0 26-15,3-3-25 0,-3-2-11 0,4-3-10 16,1-2 3-16,0-2-13 0,1-2-11 15,4-7 8-15,0-2-10 0,0-4-10 0,3-4 5 16,-2-2-21-16,-2 1 8 0,-1-4 6 16,-2 7 7-16,1-1-13 0,-4-2 10 0,0 2 0 15,-3 7 11-15,0-3 10 0,-3 3-6 0,2 3-9 16,-3-1-6-16,0 2-7 0,-2 2 20 0,3 3-8 16,-4 2-4-16,0 0 4 0,0 0 13 15,-4 17-12-15,3-7 20 0,-2 8-18 0,0 2-3 16,-1 4 21-16,1 2-3 0,0 1 1 0,3 1-14 15,-3 4 6-15,0-2-6 0,2-1-2 16,1 0-53-16,1-1-60 0,2 2-33 16,0-5-286-16,1-5-441 0,2-4 89 0,0-2 60 15,2-6 120-15</inkml:trace>
  <inkml:trace contextRef="#ctx0" brushRef="#br0" timeOffset="152500.07">11491 4654 726 0,'0'0'295'0,"0"0"-42"0,0 0-35 15,-7 16-49-15,7-7-44 0,-6 4-71 16,2-5-151-16,-3 9-646 0,3 2 88 0</inkml:trace>
  <inkml:trace contextRef="#ctx0" brushRef="#br0" timeOffset="154516.15">10085 6326 563 0,'-6'2'194'16,"6"-2"-10"-16,0 0-17 0,-10 1-14 0,10-1-35 15,0 0-13-15,0 0-8 0,0 0-2 0,0 0-8 16,0 0-10-16,21 5-11 0,-8-7 6 16,8-1 0-16,6 2 48 0,4-2-7 0,7-4-26 15,5 2 10-15,12-5-7 0,0 3-11 0,-4-3-7 16,-3 3-3-16,-13 3-15 0,2-4-1 16,-7 2-12-16,-2 4 5 0,0-4-7 15,-4 3 7-15,-4-1-10 0,0 1-3 0,-5 2 3 16,-2-3 2-16,1 2-5 0,-1 1-2 0,-6 0 5 15,4 1-18-15,-11 0-3 0,10-2 8 16,-4-1-13-16,-6 3 8 0,0 0-15 0,0 0 10 0,10-1-3 16,-10 1 8-16,0 0 2 0,0 0-12 0,0 0 0 15,0 0 12-15,0 0-12 16,0 0 12-16,8 0-22 0,-8 0 10 0,0 0-6 16,0 0 1-16,0 0 4 0,0 0-2 0,0 0 6 15,0 0-11-15,0 0 7 0,0 8-7 16,0-2 8-16,0 2-3 0,3 2 0 0,-3 3 0 15,0 0-10-15,-3 5 10 0,3 3-5 16,0 2 0-16,0 2-7 0,0 2 9 0,0-1-2 0,0 1 0 16,0 2 11-16,0-2-11 15,0-2 2-15,3 0 6 0,-3 1-6 0,0-1 3 16,0-1-5-16,3-5-5 0,-3 3 3 0,0-5-1 0,0 1 1 16,0-2 4-16,0 0 11 0,0-5-5 15,0 3-6-15,0-3 1 0,-3-3-6 16,3 2 3-16,0-3 28 0,0 1-28 0,-3-2 26 15,3 2-8-15,-3-5 0 0,2 3 28 0,-3-4-15 16,4-2-3-16,-9 6 2 0,5-5-1 16,4-1-11-16,-13 0-6 0,13 0 4 0,-15 0-9 15,6-1-4-15,-5 1-3 0,3 0-8 0,-6-1 6 16,0 1-3-16,-4 0 12 0,-6-1-2 16,-3 1-7-16,-1 1 4 0,0-1-4 0,0 0-8 15,-3 0 10-15,0 0 5 0,-3-1-21 16,2 2 21-16,1-1-5 0,0 0 3 0,-1 1 5 15,1-2-3-15,3 1 8 0,1-1-1 16,6 1-9-16,0 0 7 0,3 0 6 0,0 0-19 16,5 0 13-16,-1-4-12 0,4 4 35 0,2-1-30 15,0 1-19-15,2 0 62 0,-1-1-36 16,2 1-15-16,8 0 0 0,-16-5 21 0,12 4 7 16,-4-1-8-16,8 2-2 0,-6-5 5 0,0 1-5 15,5-2-3-15,-2 2 0 0,3-3-13 0,-3-1 9 16,3 1 6-16,0-3-17 0,3 0 10 15,-3-4 8-15,0-1-8 0,3-2 6 16,-2-2-11-16,5-3-62 0,-3-3 6 0,2 0-3 0,1 0-3 16,-2-2 14-16,2 1 7 0,-2-5-3 15,2 5-2-15,-3 0 10 0,5 1 6 16,-5 0 12-16,1 4-3 0,2 3 14 0,-3 1-11 16,-3 2 10-16,4 3-12 0,-1 1 2 0,-3-1 5 15,4 4-10-15,-4-1 7 0,1 1 14 16,2 4-16-16,-3-2 15 0,0 6-9 0,3-7 1 15,-3 7-4-15,0-3 0 0,0 3 4 0,0 0 9 16,0 0-6-16,0 0-17 0,0 0-1 0,0 0 11 16,0 0-19-16,0 0 6 0,0 0-23 15,0 0-10-15,0 0-9 0,0 0-24 0,0 0-83 16,0 0-40-16,-7 13-157 0,7-13-415 16,7 3 75-16,-7-3 77 0</inkml:trace>
  <inkml:trace contextRef="#ctx0" brushRef="#br0" timeOffset="155032.26">9297 5920 729 0,'-1'-7'251'0,"1"7"-31"0,-3-3-15 0,3 3-18 0,0 0-31 0,0 0-3 0,0 0-25 0,0 0-5 0,0 0 0 15,4 19-26-15,-1-7-25 0,0 0-13 16,0 5-13-16,1 1-23 0,-1 5-18 0,1 2-59 16,0 0-35-16,-1 2-21 0,-3 1-87 0,0-3-584 15,0-5 74-15,0-3 108 0</inkml:trace>
  <inkml:trace contextRef="#ctx0" brushRef="#br0" timeOffset="155482.91">9313 5885 624 0,'0'-6'238'0,"0"6"-20"0,-3-6-29 16,3 6-20-16,0-6-26 0,0 6-45 0,0 0 30 15,7-6-23-15,-7 6-6 0,7 0-6 0,-7 0 4 16,17 0-28-16,-3 5-5 0,-1-4-15 16,4 3-26-16,0 1 2 0,0 1-35 0,4-2-31 15,-4 3-5-15,1 0-31 0,-2 0 16 16,2-3-8-16,-5 5-39 0,1-4-10 0,-4 4 29 16,0-5-3-16,-4 3-3 0,-1 1-28 0,-2-2 36 15,-3-2-18-15,0 3 51 0,-3-1 13 16,-5 0-10-16,5-2 36 0,-7 2 20 15,3 0 51-15,1-1 29 0,-2-1 15 0,5-2 2 0,-4 0 0 16,7-2-4-16,-7 6 1 0,7-6 1 16,-3 3-10-16,3-3-3 0,-7 5-31 15,7-5-15-15,-3 3-2 0,3-3 9 0,0 0-7 16,7 6 8-16,-7-6-24 0,7 2 14 0,-1 0-21 16,-3 2-3-16,4-2 31 0,-4 2-23 0,-3-4 3 15,8 5-21-15,-4-1 15 0,-1-1-12 16,-3-3 7-16,0 7-17 0,0 1 17 0,-4-1 3 15,-7 2-5-15,1 1 0 0,-3 2-13 0,-4 3-23 16,0-1 15-16,-3-2-25 0,2 2-19 16,1 0-32-16,0-2-24 0,3 1-130 0,-3-3-128 15,7 1-373-15,0-5 112 0</inkml:trace>
  <inkml:trace contextRef="#ctx0" brushRef="#br0" timeOffset="155843.73">9683 6041 831 0,'0'0'259'0,"0"0"-21"0,0 0-18 0,0 0-25 0,-14 12-19 0,11-5-30 0,0 1-5 16,2 2-21-16,-2-2 3 0,3 2-15 15,0 3-44-15,3-5-13 0,1 3-10 16,-1-3 0-16,4 2-21 0,0-3 1 0,6-1-3 15,-2-4-24-15,3 3 12 0,2-8-12 0,-1 0-1 16,4-4-9-16,-1-2 11 0,3 0 8 16,-2-1 5-16,-1-4 7 0,-4 3 3 0,3-3 38 15,-4 4 6-15,-2 1 4 0,-1-4-58 0,0 5 7 16,-4 0 1-16,2 2 73 0,-1-1 26 16,-1-1-23-16,-2 2-7 0,2 4 2 0,-3-4-20 15,2 3-37-15,-5 3 14 0,3-5 2 0,-3 5-15 16,0 0 15-16,7 0-31 0,-7 0 5 15,0 0-40-15,6 14-13 0,-6-10-36 16,4 6-41-16,-1 1-39 0,0-4-115 0,1 2-608 16,0 2 86-16,2-1 51 0,-2-2 139 0</inkml:trace>
  <inkml:trace contextRef="#ctx0" brushRef="#br0" timeOffset="156531.66">10100 5959 924 0,'-4'-6'343'0,"4"3"-72"16,-3-4-15-16,3 7-28 0,-3-7 10 16,3 7-46-16,-3-4-21 0,3 4-25 15,0-6-5-15,0 6-46 0,0 0-11 0,3-8-2 16,-3 8-18-16,6-1-31 0,-6 1 8 16,10-4-33-16,-3 1 0 0,1-3 7 0,-1 2-18 15,5-3 1-15,-5-1-8 0,7-2 2 0,-7-2-2 16,3 0-1-16,1-1-4 0,-5 0 5 0,1-2 28 15,1 1-3-15,-2 0 16 0,-3-1 15 16,1 2-10-16,-1 2 0 0,-3 2 12 0,0-4-4 16,-3 3 2-16,3 3 0 0,-4 3-26 0,1-3 8 15,-7 6 3-15,3 0 0 0,7 1-6 16,-14 6 6-16,3 0-5 0,-1 4 10 0,2 3-16 16,-1 4 1-16,4 6-6 0,0-1 0 0,-2 6-15 15,4 2-10-15,2 2-5 0,0 3-16 16,2 2-18-16,2-1-40 0,-1 1-24 15,3-1-28-15,-3-3-20 0,3-8-49 0,0 0 13 16,-1-6 13-16,1-2 17 0,0-4 1 0,0-4 28 16,-2-5 7-16,2 2 37 0,0-5 27 15,-3-1 31-15,0 0 52 0,0 0-1 0,3-17 44 16,-3 9 7-16,0-3 1 0,0-1 7 0,-3 0 16 16,0-1 20-16,2 0-21 0,-2-1 44 0,0 3-38 15,3-3 8-15,-3 4 12 0,-2 0-13 16,5 1 3-16,-3 2 5 0,3-2-28 0,0 2-5 15,3-1-11-15,-1 0 6 0,4 1-5 16,0-1 2-16,4 1 0 0,1-3-36 16,-1 0-10-16,4 0-2 0,3-3-16 0,1 1-5 15,-2-4-8-15,2 2 8 0,-2 3 3 0,-1-3-16 16,1 1 8-16,-2 0 2 0,-4 1 11 0,0 0-11 16,-2 1 19-16,-2 2-4 0,-2-4-1 15,-1 3 1-15,0 1 12 0,-3 1 6 0,0 0-2 16,-3 1 6-16,0 3-6 0,0-3-8 0,-1 2 3 15,1 2 11-15,3 3-16 0,-15-6-8 16,9 8 5-16,6-2 3 0,-17 8-8 0,10-1 3 16,0 1-10-16,0 6-8 0,0 2 5 15,0 0 5-15,1 5 7 0,2 2-24 0,1 4 1 16,0-1-47-16,-2 8-9 0,2 1-18 16,3-1-42-16,-3 0-112 0,3-8-81 0,0 0-552 15,0 2 63-15,3-5 95 0,-3-1 74 0</inkml:trace>
  <inkml:trace contextRef="#ctx0" brushRef="#br0" timeOffset="157205.79">10223 6118 696 0,'-4'-7'284'0,"1"0"-10"0,3 3-44 0,-3-2-2 16,3 3-21-16,0 3-22 0,-3-7-24 15,3 1-15-15,0 6-29 0,0 0 4 16,3-5-11-16,-3 5-21 0,6-5 4 0,-2 4-9 15,3-3-15-15,2 2-7 0,3-2-4 16,1-2-6-16,1 1-22 0,2 0-7 0,-1-2-12 16,1 1 7-16,-2-2-6 0,0-1 1 0,0 1-15 15,-1 0 2-15,-3-1 2 0,1 1-4 0,-4 0-6 16,2-1 16-16,-5 5-8 0,3-3 20 16,-6 0-15-16,2 0 13 0,0 3 3 0,-3-3-3 15,0 2 2-15,0 5 6 0,-6-9-1 0,1 8 3 16,5 1-17-16,-6-6 22 0,6 6-8 15,-7 0-7-15,7 0-7 0,0 0 1 16,-13 7-4-16,12-1 7 0,-3 0 8 0,1-1-10 0,0 3-2 16,3-1-14-16,0 3 3 0,0-2 0 15,3 1 15-15,0-1-27 0,2 0 12 16,1 1 7-16,-2-1-7 0,2-2-5 0,1 1 3 16,1-5 2-16,1 5-11 0,-5-6-4 0,2 1-8 15,1-1 0-15,-7-1-8 0,14 0 6 16,-14 0-14-16,0 0 3 0,13-4-5 0,-10 2 8 15,-3 2 7-15,2-6-4 0,-2 6 2 0,0-7 12 16,0 7 6-16,-2-6-13 0,2 6 13 0,0 0 2 16,-6-6 3-16,6 6 5 15,-3-5 2-15,3 5 6 0,-4-2-5 0,4 2-6 0,0 0 1 16,0-6 2-16,0 6-11 0,0 0 6 16,4-6 10-16,2 5 0 0,5-2-7 15,-1-2 10-15,0 2-1 0,4-4 1 0,3 0-5 16,-3 0 4-16,3 2 14 0,0-2-16 0,-3-1 13 15,3 0 15-15,-4 3-13 0,1 1 4 0,-4-2 1 16,0 4-15-16,1-1 6 0,-4 1 4 16,-1 1-7-16,-6 1 0 0,14 3 2 0,-10 0 8 15,-1 6 10-15,0-1-2 0,-3 3-8 0,1 3 8 16,-1 3-11-16,0 1 6 16,3 2 0-16,0 3-19 0,1 0-7 0,3 1-38 0,3 2-31 15,3 3-31-15,2-6-148 0,8 2-251 0,8 4-315 16,3-12 28-16,0-6 146 0,7-3 87 15</inkml:trace>
  <inkml:trace contextRef="#ctx0" brushRef="#br0" timeOffset="158437.01">13044 5842 550 0,'3'-6'143'0,"-3"6"6"15,3-2-11-15,-3 2-15 0,3-6-11 16,-3 6 27-16,1-8-4 0,-1 8 6 0,3-4-18 16,-3 4-21-16,0-7 6 0,0 7-24 0,-3-8 1 15,3 8-8-15,-4-6-31 0,1 3 20 16,-5 2-17-16,-2-2-1 0,1 3 9 0,-3 0-14 15,-4 3-4-15,2-2 2 0,-3 2-11 16,-4 2 6-16,2-1-38 0,-5 2 35 0,2 1-23 0,-2 2 23 16,4 0 1-16,-3 1-14 0,2-2-7 15,1 6 0-15,2-3 17 0,1 3-19 16,0-2-16-16,3 2 12 0,1 2-9 0,3-4 20 16,-1 3-18-16,4 2 7 0,1-3-7 0,2 3 13 15,1-3-10-15,3-1-14 0,0 2 14 16,0 0 28-16,3-2-21 0,1 4-2 0,2-2-19 15,1-1 9-15,0-1 4 0,3 2 11 0,-3-1-3 16,3-3 3-16,4 2-3 0,2-1 19 0,-4-4-24 16,7 4 18-16,-1-3-3 0,3-3-17 15,-1 0-11-15,7 0 13 0,0-3 8 0,-2 3 7 16,5-6-9-16,1 0 4 0,0 0-12 0,0 0 4 16,-1-5 19-16,1 1 5 0,0 0-3 15,-3 0-5-15,2-3-23 0,-5 0 20 0,1-2-30 16,1 0 28-16,-3-1 5 0,-3-4-5 15,-1 3 5-15,-2-3-8 0,2-3-12 0,-6 1 28 16,0-1 2-16,-1-2 10 0,0 0-14 16,-2-1-22-16,-4-1 19 0,0-2-13 0,-1-1-11 15,-3 0 11-15,2 5 0 0,-5 0-18 0,0-1 5 16,0 1 2-16,-3-2 14 0,1 4-22 0,-1-1 1 16,-3 1 10-16,-4 2-7 0,0-2-1 15,-5 5 6-15,-1-1-3 0,-5 4-10 0,-3-1 10 16,0 3 2-16,-3 2-17 0,0 0 20 0,-4 4-2 15,1 0-6-15,-1-2 18 0,0 7-22 0,3-4 4 16,-2 1 11-16,5 1-24 16,2 3 16-16,1-5-7 0,3 3 7 0,1-2-16 15,5 2-2-15,-1-1-5 0,1-2 3 0,3 1-1 16,2 0-4-16,-2-1-6 0,4 2 0 16,6-2 19-16,-11 3-37 0,11-3-18 0,0 0-30 15,0 0-87-15,0 0-64 0,0 0-577 0,0 0 63 16,0 0 91-16</inkml:trace>
  <inkml:trace contextRef="#ctx0" brushRef="#br0" timeOffset="159342.04">13002 5854 691 0,'-4'-8'243'0,"4"8"-23"0,0 0-49 0,-6-4 16 0,6 4-36 0,-3-6 0 0,3 6-20 15,-7-2-3-15,7 2-23 0,-8-6-18 16,2 4 0-16,2-1-8 0,-2 0-7 0,6 3 0 15,-11-7-19-15,4 3 1 0,-3-2 25 0,1 3-35 16,1-4-18-16,-5 2 32 0,-1 1-9 16,3-5-13-16,-5 2 15 0,2 0-7 0,-3 0-3 15,0 1-6-15,-1-1-9 0,-2-2 17 0,-4 0-14 16,3 2-11-16,1 0 10 0,-1-2-16 16,1 1-1-16,-3 0 14 0,5 2-14 0,-6-2 4 15,4-1-5-15,-1 5 3 0,0-3-8 0,2-1 8 16,1 2-8-16,0 2 5 0,-1-3 0 0,1 2 1 15,1 1-11-15,-3-2 7 16,6 5 19-16,-6-5-11 0,2 3-10 0,1-1-10 16,-6 3-2-16,2-2 14 0,1 3-4 0,-5 0 15 15,2 0-16-15,-2 0-14 0,2 1 17 0,-1 1 13 16,0 0-21-16,3 1 3 0,-2-2 0 16,-1 1-2-16,3-1 2 0,-3 4-3 0,4-3 6 15,-4 3-9-15,3-3 6 0,1 1 18 0,-7 2-28 16,6-2 15-16,-7 2-2 0,1-3 4 15,2 4 6-15,-5-1-18 0,3 1-5 0,0 0-3 16,0-4 3-16,5 4 18 0,2-3 12 16,0 2-17-16,2-2-3 0,2-2 0 0,1 4-6 0,-4-3 9 15,-5 5-26-15,-1 0-5 16,1 2 10-16,-3 0 10 0,4 1-15 0,-8 0 3 16,7 0 2-16,-1 1-5 0,1-2 2 0,-6 7 19 15,2-5-3-15,-3 4-6 0,1 0 4 0,-11 6-4 16,1 0 4-16,1-2-6 0,5-1 10 15,6-2 3-15,-2-1 3 0,6 0-8 0,0-4 5 16,3 1 2-16,2 0-9 0,-2-2 14 0,6 2-12 16,-1-2 13-16,2-1-8 0,1 1 10 15,3 0-7-15,2 3-14 0,-2-5 11 0,3 1 3 16,1 1 7-16,-2 0-2 0,2-2-16 0,2 5 11 16,1-4 5-16,0 1-26 0,-1 4 12 0,-2-5 6 15,1 1-10-15,2 3 20 0,0-3-2 16,0 1-21-16,-1-3 1 0,1 2 19 15,0-3 6-15,0 1-16 0,2-1-7 0,-2 0 10 16,-1-3 13-16,4 2 0 0,-3 0-3 16,3-6 0-16,-1 7 6 0,-2-2-11 0,3-5 0 15,0 6 5-15,0-6 11 0,0 4 4 0,0-4-7 16,0 0-10-16,-3 6 7 0,3-6-5 0,0 0-2 16,0 6 10-16,0-6-8 0,0 0-12 15,0 0 9-15,0 0-7 0,0 0-23 0,0 0-7 16,-3 4-27-16,3-4-53 0,0 0-105 0,0 0-94 15,0 0-521-15,0 0 57 0,0 0 95 16</inkml:trace>
  <inkml:trace contextRef="#ctx0" brushRef="#br0" timeOffset="159796.34">10650 6123 627 0,'0'-7'266'0,"0"7"-20"0,0-6-26 0,0 6-26 0,0 0-30 16,0-7 10-16,0 7-41 0,0 0-18 15,0 0-15-15,0 0-10 0,0 0-13 0,0 0-13 16,0 0 5-16,0 0-3 0,7 14-9 0,-4-6-4 15,0 1-12-15,1 0 3 0,-1 5 10 16,-3-2-6-16,4 4-7 0,0 0-5 0,-1 0-13 16,0 1-5-16,-2-1 8 0,2-3-9 0,0 2-1 15,0-2-9-15,1-3 4 0,-4 0 4 16,3 0-2-16,1-2-11 0,-1-1 9 0,-3 0-1 16,1 0-2-16,2-3 12 0,0 3 13 0,0-5-10 15,-3-2-17-15,4 4 11 0,-4-4 6 16,0 0-5-16,17-6 18 0,-10-1-15 15,3 3-9-15,-3-4-9 0,7 0 5 0,-4-3 15 16,4-1-16-16,2 1-4 0,-1-3 7 0,-2 6 0 16,1-3-7-16,-1 3 2 0,-3 0-2 0,1 1-6 15,-1 1-2-15,0 2-18 0,-2-2-44 16,1 4 6-16,-2 1-49 0,-7 1-54 0,10 0-89 16,-10 0-305-16,4 3-228 0,-4 1 102 0,0-4 50 15</inkml:trace>
  <inkml:trace contextRef="#ctx0" brushRef="#br0" timeOffset="159971.84">10951 6251 660 0,'4'-8'264'0,"-4"6"-8"15,0 2-34-15,0-6-27 0,0 6-19 0,0 0-66 16,3-6-43-16,-3 6-24 0,0 0-32 15,0 0-160-15,0 0-102 0,-7 17-440 0,7-12 18 16</inkml:trace>
  <inkml:trace contextRef="#ctx0" brushRef="#br0" timeOffset="161160.16">13306 6761 534 0,'0'0'295'0,"0"-7"-8"0,0 7-24 0,0-8-32 0,0 8-1 0,-3-6-30 16,3 1 7-16,0 5-43 0,-3-7 10 0,3 7-21 15,-4-7-17-15,4 7-8 0,-6-5 13 16,2 0-49-16,4 5 0 0,-7-2-13 0,0-3-22 16,0 4 2-16,-3 1-11 0,10 0 9 0,-17-2-16 15,0 4-8-15,3-1 3 0,-3 4-13 0,0-3-3 16,-4 4 1-16,0 0-1 0,-1 0 3 16,0 1-7-16,2 3 7 0,-3 1-8 0,2-1 0 15,3 1-2-15,-2 3-13 0,0-2 21 16,6 3-14-16,-6 1 11 0,5-1-18 15,2 2 3-15,0 0-1 0,-1-3 1 0,4 4 2 16,3-5 8-16,-1 4-3 0,-1-2-10 0,5 2 8 16,-2 1-3-16,2-3 0 0,0 3-8 0,4 2 1 15,-3-2 12-15,3-1-5 0,0-1-5 16,3 1 10-16,1 1-12 0,-1-2 7 0,1 0 3 16,3 1-1-16,2-1-2 0,-1-1-10 0,5-2 18 15,-3 1-5-15,5-2-11 0,4 1 11 16,-1-2-34-16,6-3 34 0,3 0-3 15,-3-1 10-15,6-1-4 0,1-5 22 0,4 1-18 16,-4-1 8-16,3-1-5 0,-3-3 8 0,-1 3-18 16,-2-4 17-16,-1 3-7 0,3-2-13 15,-6-3 0-15,1 3 8 0,-1-3-15 0,-5-1 19 16,-1 3-1-16,0-9-16 0,1 5 20 0,-1-3 6 16,-5-3-21-16,1 1 21 0,-4-2-16 15,0-1-10-15,1-2 2 0,-1-2 4 0,-6-1-1 16,5-1 7-16,-4 1-14 0,-2-4 4 0,0-3 1 15,0 3-11-15,1 0 19 0,-4 6-17 0,0-1-6 16,0-3 27-16,-3 4-18 0,2-1 9 16,-2 3-1-16,0 0-5 0,0 1 5 0,-5 3-13 15,5-1 0-15,-4 3 1 0,0-3 17 16,-4 5 3-16,2-1-11 0,-1 3-2 0,-5-1-2 16,5 1-3-16,-7 1-8 0,1 2 10 15,-2-2 1-15,1 4 4 0,0 1-4 0,-3-4-6 16,2 4 8-16,1 0 3 0,1 1 2 0,1 0-13 15,2-2 3-15,-4-1 15 0,6 3-12 16,-5 0-6-16,5 0 16 0,1 0-8 0,0 0-11 16,-1 0 1-16,11 0 10 0,-13 3-5 0,5-3-8 15,8 0-20-15,-10-3 5 0,10 3-18 16,-9 3-11-16,9-3 16 0,0 0-28 0,-7 2-54 16,7-2 16-16,-3 6-67 0,3-6-82 0,0 2-630 15,0-2 93-15,6 6 66 0,-6-6 100 16</inkml:trace>
  <inkml:trace contextRef="#ctx0" brushRef="#br0" timeOffset="161315.79">13358 6715 552 0,'0'0'192'0,"0"0"-48"0,0 0-32 0,0 0-68 15,0 0-77-15,0 0-607 0</inkml:trace>
  <inkml:trace contextRef="#ctx0" brushRef="#br0" timeOffset="162580.1">10479 6600 645 0,'0'0'199'0,"3"-7"-20"0,-3 7-40 0,0 0-6 0,0 0 0 16,0 0-8-16,0 0-12 0,0 0-18 0,0 0-14 16,0 0-6-16,0 0-14 0,0 0 26 15,0 0-33-15,0 0-8 0,0 0-2 0,0 0-4 16,0 0 4-16,8 16-11 0,-5-9 3 0,0-2-15 16,1 2-4-16,2 1-6 15,-2 2-1-15,2 3 3 0,5-3-16 0,-4 5 13 16,6 1-2-16,-2 0 5 0,5 2 2 0,-1-2 8 15,1 1-7-15,2 1-14 0,3 1-4 0,2 2 14 16,-2-3 14-16,3 0-13 0,0 0 25 16,2 3-38-16,-1-4-5 0,2 0 10 0,0-1 16 15,-2 0-3-15,5-3-23 0,-2 2 33 0,3 0 0 16,-1 0-10-16,4-3 2 0,-2 2-17 0,2-5 17 16,3 3-17-16,11 1 10 15,-7-4 12-15,10 5-12 0,-10-4-3 0,-3-2 11 16,3-1-11-16,0-3 5 0,-1 3-4 0,2 0 9 15,-1-4 1-15,-1 4-21 0,-2-1 10 16,1-1-8-16,-2-1 1 0,3 0-3 0,-9 1 5 16,7-3 0-16,3 3-13 0,-10-3 8 0,6 4 16 15,1-2-9-15,-1 0 6 0,1-2-5 0,0 0-11 16,-1 4 6-16,4-5 0 0,-2 2-1 16,1 1-2-16,1-4 15 0,1 1-4 0,1-1-4 15,-2 0 9-15,1 2-21 0,-5-2 20 0,-3-2-10 16,7 1 3-16,-6 0 7 0,-1-2-12 0,0 0-6 15,3 2 3-15,-6-5 3 0,3 5 4 16,-3 0-2-16,-3-5 26 0,2 3-33 16,-2-3 2-16,-1 4 7 0,-7-4-2 0,1 4 1 15,0-3-9-15,-4 2 8 0,3 1-7 16,-2-4-4-16,-5 4 17 0,3-3 7 0,-4 3-16 16,1-4-7-16,1 3 2 0,-4-1 14 0,0 0 2 15,1 3-1-15,-4-4-4 0,2 3 0 0,-1 0-11 16,-1-1 8-16,-1 0 3 0,1 2 0 15,-7 1-11-15,11-6 16 0,-5 4 5 0,-6 2-8 16,7-2-5-16,-7 2-7 0,6-5 7 0,-6 5 25 16,7-3-7-16,-7 3-10 0,3-4 8 15,-3 4 4-15,0 0 6 0,8-3-3 0,-8 3-7 16,0 0-1-16,0-6-7 0,0 6-3 16,0 0-5-16,0 0 13 0,0 0-2 0,3-3-14 15,-3 3 3-15,0 0 8 0,0 0-13 0,0 0-8 16,0 0-20-16,0 0-20 0,0 0-11 15,0 0-62-15,0 0-40 0,-20 1-126 0,20-1-573 16,-11 2 75-16,5-2 104 0</inkml:trace>
  <inkml:trace contextRef="#ctx0" brushRef="#br0" timeOffset="162974.07">12995 6999 755 0,'0'0'297'0,"-3"-7"-36"0,3 7-16 0,0 0-32 15,0 0-11-15,0 0-30 0,0 0-11 16,0 0-20-16,0 0-3 0,0 0-15 0,17 8-16 16,-10-5-4-16,0 3-14 0,3-4-7 0,1 4 5 15,-1-2-25-15,3 1-19 0,-2-2 11 0,-2 3-11 16,2-1-4-16,-1-3-3 0,0 2 4 15,0 0-4-15,-2-3-13 0,2 1-2 16,-4 2 10-16,1-2-14 0,1-1 1 0,-2 0 5 16,-6-1-10-16,10 5 10 0,-3-4-5 0,-7-1-5 15,8 2-5-15,-5 3 10 0,-3-5-16 16,7 1 8-16,-7-1-5 0,6 3 26 0,-6-3-31 16,3 7-5-16,-3-7 0 0,-3 8 20 0,0-1-4 15,-4 0-1-15,-1 3 15 0,-2 1-25 16,-6 3 6-16,-5 5-4 0,0 4-17 0,-13 4-77 15,-7 8-88-15,1 1-741 0,-2-1 99 0,-2-2 90 16,-17 0 95-16</inkml:trace>
  <inkml:trace contextRef="#ctx0" brushRef="#br0" timeOffset="169017.98">12893 5900 634 0,'-3'-5'185'0,"3"5"-22"15,0 0 11-15,-5-9-2 0,2 8-18 16,3 1-21-16,-7-7 7 0,7 7-4 15,-3-5-18-15,0 2-16 0,3 3-2 0,-7-7-5 16,4 4-13-16,-4 2 2 0,7 1 3 0,-7-6-28 16,3 3 13-16,4 3-13 0,-9-7-6 15,5 6-7-15,4 1-2 0,-8-6-8 0,2 5-18 16,6 1 20-16,-7-3 0 0,1 0-12 0,6 3 0 16,-8-3-14-16,2 2-4 0,6 1 8 0,-10-5 9 15,10 5-7-15,-10-3-3 0,5 2 6 16,5 1-1-16,-10-5-15 0,4 4 16 0,6 1-13 15,-10-3-1-15,2 0 6 0,2 2-5 0,6 1 5 16,-14-3-6-16,7 1-7 0,7 2-5 16,-17-2 26-16,8-1-21 0,1 3 2 0,-2-1 16 15,3 1-28-15,-4-1 23 0,11 1-1 16,-19-3-4-16,12 1-8 0,-4 2 5 0,1-1-2 16,3 0-1-16,-7-1 1 0,4-1-8 15,0 2 10-15,-4-1-10 0,4 1 10 0,-4 1 13 16,4-4-16-16,0 3 4 0,2-1 6 0,-2 1-4 15,1 1 5-15,-2-1 0 0,4-2-8 0,7 3 0 16,-17-2-3-16,10 2 16 0,-3-1-10 16,3 0 2-16,1-1-7 0,-5-1 4 0,11 3-7 15,-16-1 18-15,9 1-15 0,-1-2 2 0,8 2 13 16,-13-3-10-16,6 3-1 0,7 0 1 0,-14-3 0 16,8 1-3-16,6 2-10 15,-10-1 10-15,10 1-10 0,-12-1 10 0,12 1 3 16,-9-5-8-16,9 5-3 0,-13 0 6 0,13 0 4 15,-12 0-2-15,6-1 0 0,6 1 3 16,-13-1-8-16,13 1 18 0,-15 0-18 0,6 0 5 16,9 0-10-16,-15 0 5 0,6 0 8 0,9 0-6 15,-14 0 1-15,6 0 2 0,8 0-8 0,-16 1 14 16,9-1-9-16,7 0 3 0,-14 1-15 16,7-1 7-16,-2 2 1 0,9-2-19 0,-11 3 24 15,4-2 2-15,7-1-13 0,-13 0 1 0,5 1 9 16,1 1 1-16,7-2 5 0,-13 3-6 15,3-1-2-15,3-1 5 0,0 1 3 16,7-2-13-16,-14 1 10 0,7 4-10 0,-2-5 2 16,2 2 16-16,-1-2-18 0,1 5 7 0,-5-4 6 15,5 0-3-15,-1 2-12 0,-2-1 7 0,3 0 10 16,-3-1-15-16,3 1 0 0,7-2 12 16,-13 1-14-16,6 4 1 0,-1-5 6 0,-1 2-5 15,2-2 3-15,0 5 4 0,7-5 3 0,-11 1-12 16,2 2 9-16,9-3-2 0,-14 5-5 15,10-5-5-15,-3 3 18 0,-2-2-16 16,2 4 5-16,-1-5 1 0,-1 2 7 0,-1 3-5 16,-1-3 5-16,1 1-10 0,0 1 15 0,-1-1 3 15,-2 3-8-15,2-4 3 0,-2 4-21 16,2-3 18-16,0 2 11 0,-2-2-19 0,0 1-7 16,2-1 15-16,1 3-10 0,-4-5-3 0,4 2 11 15,0 2-9-15,-1-4 6 0,1 2-5 0,1 2 3 16,2-4-8-16,-1 0 7 0,1 1-7 15,1 2 15-15,-1-3 0 0,0 1 0 0,0 1 0 16,0-1-7-16,-2-1 17 0,5 1-15 0,-4 4-8 16,-1-5 13-16,2 0-2 0,-4 4-6 15,4-3 6-15,-3 5 2 0,1-4 0 16,-2 3 0-16,1-4 3 0,0 4-16 0,-1-2 6 16,-2 1 4-16,2-2-9 0,1 3 4 0,0-3 6 15,-1 2-14-15,1 0 22 0,0 0-11 16,-1 1-8-16,2-4 8 0,2 4-5 0,-3-2 5 15,2 1 5-15,1 1 0 0,1-3-13 0,-4 3 3 16,2-4 8-16,2 5-11 0,-1-4 11 0,0 3-3 16,0-2-3-16,0 1-2 0,1 2 3 15,-1-4 7-15,0 3 0 0,-3 1-15 0,3-2 10 16,0 2 0-16,-3-1-6 0,3 2 17 0,-3 0-11 16,0-1-3-16,-1-1-7 0,1 0 15 15,0 3 3-15,-1-3-3 0,2 2 2 0,2-2-14 16,-4-1 4-16,4 2-4 0,0 0 9 15,1-1 1-15,-2-1 2 0,2 1-5 0,2-4-8 16,-2 4 3-16,-1 0 8 0,4-1-9 16,-4-1-1-16,3 0-6 0,1 1 3 0,0-3 2 15,2 5 6-15,1-7-1 0,-6 9 3 0,2-7-5 16,1 5 10-16,-4 0-5 0,6-3 0 0,-2 3 0 16,0-1-18-16,-3 0 23 0,5 0-5 15,-5 1 8-15,2 3-11 0,0-3-2 0,-2 1 10 16,5 4-10-16,-5-3 5 0,2 1-2 15,1-2 4-15,0 1 1 0,-4-1-6 0,6 1 6 16,-5 0-11-16,3 0 8 0,2 0 0 0,-2-1 0 16,0-1-8-16,3 3 13 0,-3-3-15 15,2 1 5-15,1 0 5 0,-3 0 0 0,3 0-5 16,-3 0 5-16,3-1 5 0,0-1-10 16,0 2 13-16,0 0-24 0,0-1 19 0,0 1-11 15,0 1 6-15,0-2 4 0,0 0-7 0,0 1 0 16,0-1 10-16,0-1-13 0,3 2 21 0,-3-1-18 15,0 1 10-15,0-1-5 0,0 1 10 16,0 0-4-16,0 0-14 0,3-2 18 0,-3 0-7 16,0 1-1-16,1 0-12 0,2 1 2 0,-3 0 8 15,3-6 3-15,-3 5-3 0,3 0 2 16,-2 0-4-16,2-3-1 0,0 3 11 0,0 0-3 16,2-3-5-16,-5 3 8 0,3-1 5 15,0-2-21-15,1 1 3 0,-1 1 5 0,0-2-3 16,1 2 3-16,-1-2 13 0,0 1 0 15,2 1-18-15,-2-2 5 0,0 2 15 0,1-2-20 16,-1 1-8-16,3 1 8 0,-3-2 0 0,1 2-3 16,0 0 8-16,0-1 0 0,-1 1 3 0,3-4-3 15,-2 4 5-15,-1 2-8 0,3-4-12 16,2 3 7-16,-4-1 1 0,5 0 9 16,-5-1 3-16,-1 2-5 0,5-1 3 0,-2-3 5 0,-2 3-14 15,5-2 22-15,-2 2-14 0,-2 0-7 0,1-4 10 16,1 5 3-16,-1-4-3 15,1 3 0-15,1 0-12 0,-2-3 1 0,1 2 6 16,-1 0 8-16,2 1 2 0,-4-4-7 0,2 3-8 16,1-2 7-16,-1 3 1 0,-2-3 0 0,3 1 7 15,0 0-15-15,-1 1 17 0,1-2-12 16,4 3 6-16,-5-3-1 0,4 3-5 0,-3-4-5 16,4 4 12-16,-5 1-2 0,4-5-2 0,-2 1-11 15,2 4 8-15,0-2-2 0,1-2-3 16,-4 3 5-16,3-2 5 0,3 1-5 0,-6-3 0 15,3 4 2-15,0-2 1 0,1 0-11 16,-1 0 6-16,0 2 12 0,1-1-10 0,-1-2-8 16,4 4 11-16,-4-4 2 0,3 1 8 15,1 0-8-15,-1 1 13 0,-1-3-31 0,1 4 10 16,0-4 3-16,1 1-5 0,-1 2 8 0,-2-3 2 16,2 2-3-16,-2-2-4 0,3-1 9 0,-1 5 4 15,1-5-11-15,-1 0 20 0,-2 1-15 16,3-1-5-16,-1 2-7 0,1-1 12 0,2-2 8 15,-4 0-19-15,1 1-1 0,1-1 14 0,2 0-12 16,-4 0 21-16,1 0-11 0,4 0 0 16,-4 0-3-16,0 0-4 0,2 0 10 0,-2 0-19 15,1-1 14-15,0 1-6 0,0 0 1 16,2-2-1-16,-2 2 11 0,0 0-8 0,0-3 5 16,2 3-8-16,-1 0 1 0,-2-1-1 15,0 1-2-15,2 0 3 0,-2 0-1 0,1-3-10 16,2 3 13-16,-1 0 11 0,-2 0-14 0,4 0 0 15,-3-1 9-15,0 1-12 0,2 0 14 0,-1-3-10 16,1 3 14-16,2-2-12 0,-2 4-2 16,2-2 9-16,-2 0-9 0,2 0 2 0,-1 0 0 15,3-2-3-15,-2 2 1 0,-1 0 7 0,0 0-3 16,0 0-4-16,0 0 15 0,0 0-8 16,0-1-10-16,0 1 5 0,-3 0 2 15,3-1-12-15,0 1 13 0,-3 0-6 0,2 0 6 16,-1 0-14-16,1 0 14 0,-1 0 7 0,1-1-7 0,-2 0-1 15,0-3-4-15,3 4 9 16,-3 0-17-16,0-1 8 0,2 1-1 0,-2-1-2 16,0 1-3-16,-1-2 18 0,1-1-4 0,-1 2-9 15,1 1-7-15,-3 0 23 0,3-2-8 0,-4 1-5 16,0 1 2-16,1 0-2 0,2-1-2 16,-3 1-1-16,1-5-5 0,-2 5-2 0,1-2 10 15,1 2 8-15,-1-1-16 0,0 0 8 0,4-3 0 16,-4 3 0-16,0 0-2 0,1-1 4 0,2-1 3 15,-2 2-15-15,-1 1 15 0,0-2 5 16,4 1-12-16,-7 0 2 0,3-2 5 16,-3 1-2-16,3 1 9 0,-3 0-9 0,3 1-8 15,-10 0 2-15,14-2 1 0,-14 2 17 16,10-4-15-16,-10 4 0 0,7 0 18 0,-7 0 20 16,11-1-32-16,-11 1 65 0,0 0-63 0,0 0-3 15,10 1 31-15,-10-1-16 0,0 0 11 0,6-2-8 16,-6 2 3-16,0 0 4 0,3-6-1 15,-3 6-22-15,0 0 16 0,0 0-10 0,0 0-3 16,0 0-7-16,0 0-29 0,-9-9-30 16,9 9-3-16,0 0-64 0,0 0-46 0,-14 0-48 15,7 0-702-15,7 0 141 0,-13 0 30 16,6-1 95-16</inkml:trace>
  <inkml:trace contextRef="#ctx0" brushRef="#br0" timeOffset="169404.36">12824 6865 847 0,'0'0'281'0,"0"0"-25"0,-3-4-28 16,3 4-15-16,0 0-24 0,0 0-23 15,0 0-17-15,0 0-24 0,0 0-10 0,0 0 1 16,10 14-14-16,-3-5-5 0,-3-3-10 0,5 0-18 16,-1 2-7-16,2-1-11 0,0 3-2 0,1 1 4 15,2-1-7-15,0-2-2 0,-2 1-8 16,2 0 10-16,1-1-15 0,0 1-1 0,-4-2-9 16,4 1 2-16,-1 1 0 0,-2-3-5 0,-1-3 5 15,0 4-8-15,1-3 3 0,-4 1 3 16,2 1-9-16,-2-4 1 0,1 2 0 0,-2 1-3 15,-3-2 8-15,4 2-10 0,-4-4-6 0,-3-1 9 16,11 6 1-16,-10-5-9 0,-1-1 10 16,9 7-13-16,-9-6 2 0,0-1-7 15,1 7 10-15,-1-7 3 0,-10 11 2 0,-2 5-2 16,-11 0-5-16,-15 9-83 0,-6 3-15 0,-21 11-58 16,-7 2-44-16,-13 1-203 0,2 0-452 15,-2-5 102-15,3 0 56 0</inkml:trace>
  <inkml:trace contextRef="#ctx0" brushRef="#br0" timeOffset="177703.34">8931 5141 724 0,'0'-6'156'0,"0"6"5"15,0-7-20-15,0 7-13 0,0-7 3 0,0 7-24 16,-3-5 3-16,3 5-7 0,0 0-9 15,0-7 14-15,0 7-19 0,-1-6-25 0,1 6 13 16,0 0 18-16,-3-7-36 0,3 7 23 0,-6-4-16 16,6 4-27-16,-5-6 30 0,5 6-33 15,-10-2-21-15,7 0 13 0,3 2 8 0,-13-4-3 16,2 2-7-16,4 1-3 0,7 1-28 16,-24 3 23-16,14-3-13 0,-4 6 25 0,0-4-19 15,1 5 1-15,-1 0-1 0,-2 2-19 16,1 0 8-16,2 2 8 0,-1 2-6 0,4 2-15 15,0-2 19-15,2 2-17 0,2 3 4 0,-1-3-11 16,4 3 10-16,-1 0 11 0,4-1 9 0,0 3 1 16,1-4-5-16,2 2-11 0,3-5 3 15,1 2 13-15,4-1-10 0,-1-2 10 16,0 0-19-16,4-3 6 0,3 0-2 0,0-5-1 16,0 1 3-16,3-1-13 0,1-1-17 0,-1-3-42 15,1 0 16-15,-3 1-52 0,1-2-89 0,-7 1-143 16,7-5-408-16,-1 2 52 0,-1-4 77 15</inkml:trace>
  <inkml:trace contextRef="#ctx0" brushRef="#br0" timeOffset="177968.15">9150 5163 678 0,'0'-4'217'0,"0"4"-22"0,0 0-24 0,0-6-4 0,0 6 4 0,0 0-27 0,0 0-16 0,0 0-21 16,0 0-10-16,0 0-7 15,0 0-11-15,0 0 8 0,-4 15-25 0,4-5-8 16,-3 3-13-16,-1 3 5 0,1 2 2 0,0 0-4 16,-2 2 7-16,2 3-15 0,0 2-8 0,0-1 3 15,2-2-6-15,-2-3-4 0,3 1-6 16,-3 1-12-16,3-3 12 0,-3 0-25 0,3-1-3 15,0-1-36-15,-1-1-4 0,1-3-27 0,0 3-43 16,-2-5-15-16,2 2-41 0,0-3-121 0,-1-1-447 16,1-3 64-16</inkml:trace>
  <inkml:trace contextRef="#ctx0" brushRef="#br0" timeOffset="178346.59">9098 5138 831 0,'0'0'251'0,"-3"-4"-18"0,3 4-20 0,-1-6-24 0,1 6-12 16,0 0-19-16,0-7-25 0,0 7-5 0,0 0-7 15,0 0-27-15,4-4-6 16,-4 4-1-16,10 0-13 0,-10 0 0 0,0 0-23 15,21 3 0-15,-10-1 8 0,-2 1-28 0,1 0 7 16,1 1-12-16,2 0 12 0,-2 1 1 0,-1-1-11 16,-3 1-5-16,0-1-5 0,3 2-10 15,-3 0-1-15,-3-1-2 0,2 0 13 0,-3 3-5 16,0-4 0-16,-3 4-8 0,-3-1 5 0,0 1 8 16,-4 2-5-16,-2 3 0 0,1-2-18 15,-2-2 20-15,-3 4-12 0,2-2-14 16,1-3 6-16,-3 3-10 0,5-1-24 0,-2-4-30 15,0 1-43-15,2-2-108 0,2-2-628 0,3-2 86 16,2 2 47-16</inkml:trace>
  <inkml:trace contextRef="#ctx0" brushRef="#br0" timeOffset="178787.84">9365 5103 737 0,'0'0'233'0,"3"-3"-3"0,-3 3-28 0,0 0-7 15,0 0-42-15,0-7-9 0,0 7-4 16,0 0-29-16,0 0-19 0,0 0-3 0,0 0-9 16,0 0 2-16,0 0-6 0,0 0-12 15,6 16-18-15,-5-8-10 0,-1 0 33 0,4 3-25 16,-4 3 10-16,3-3-19 0,-3 6-14 0,3-2 2 15,1 2 3-15,-1 1-6 0,0-4-5 0,1 3 1 16,2-4 14-16,-1 1-7 0,1 0 1 16,1-3-14-16,-1-1-3 0,1-2 9 0,4-1-3 15,-1-1-3-15,0-3-5 0,4-2 18 16,-1-2-13-16,2-2-2 0,4-3 2 0,-1 2 6 0,0-3-14 16,1-5 6-16,-1 0-1 15,-1 2 11-15,0-6-20 0,-1 1 2 0,-1-2 7 16,1 0 4-16,-5 1 1 0,2-2-14 0,-6 4-6 15,4-1 13-15,-7 2-10 0,2-1 10 0,0 6-10 16,-5-3 15-16,2 4-10 0,-3 0-2 16,0 1-3-16,0 1-18 0,0 5 7 0,-3-6 4 15,3 6-11-15,0 0-16 0,0 0-40 0,-14 9-8 16,11-4-57-16,-5 4-37 0,-1-1-116 0,5 1-494 16,-2 1 54-16,2 4 76 0</inkml:trace>
  <inkml:trace contextRef="#ctx0" brushRef="#br0" timeOffset="179172.31">8883 5778 680 0,'0'0'226'0,"0"0"-27"0,0 0 6 16,0 0-28-16,0 0-34 16,0 0 0-16,0 0-27 0,0 0-12 0,0 0-6 15,34-11-14-15,-17 5 1 0,7-2-11 0,1 1-5 16,8-3 3-16,2-1-19 0,19-4 1 0,-3 0 0 15,4-1-18-15,6 0-8 0,-3 0-5 16,4 3 26-16,-4-4-14 0,0 1-1 0,-2 1-14 16,-3 4 3-16,-7-4 3 0,-6 5-6 0,-12 2-22 15,-4 0 20-15,-4 2-16 0,0 3 14 0,-5-4-9 16,-2 5 4-16,-3-3-29 0,-2 3-13 16,-2 2-28-16,-6 0-23 0,0 0-7 15,0 0-29-15,0 0-28 0,-30 9-72 0,5-1-71 16,1 1-469-16,-7 3 116 0</inkml:trace>
  <inkml:trace contextRef="#ctx0" brushRef="#br0" timeOffset="179531.99">8794 6011 813 0,'0'0'320'0,"0"0"-15"0,0 0-41 16,0 0-39-16,0 0-7 0,0 0-29 0,17-11-10 16,0 3-10-16,3-2-33 0,4-1-8 15,7-1-3-15,10-9-28 0,7 0 1 0,4 0 4 16,-1 0-30-16,3 0-3 0,4 1-5 16,11-5-3-16,-11 2-2 0,3 4-23 0,-5 2 7 15,2-5-2-15,-5 5-5 0,-1-1-2 0,-4 3-6 16,-10 4 8-16,-8 3-11 0,-2-1 3 15,-7 1-5-15,-4 2-10 0,0 2-3 0,-1 0 6 16,-4 1 2-16,-2-2-3 0,-1 2-2 0,1 2-3 16,-5-2-18-16,-5 3 21 0,6-2-21 15,-6 2-7-15,0 0 2 0,0 0-23 16,0 0-17-16,0 0-6 0,0 0-46 0,-14 14-26 16,11-11-107-16,-1 1-212 0,-2 0-390 0,3 1 52 15,3-5 86-15,-4 1 57 0</inkml:trace>
  <inkml:trace contextRef="#ctx0" brushRef="#br0" timeOffset="190904.67">17101 9061 629 0,'0'0'174'0,"0"-5"-12"0,0 5 19 16,-4-7-32-16,4 7 20 0,-3-6-6 0,3 6-9 16,-3-8-13-16,-1 6-23 0,-2 0-16 15,6 2-5-15,-21 0-7 0,3 2-13 0,-2 2-3 16,-4 2-23-16,-6 4-13 0,2 5 11 0,-3-2 0 15,1 0 2-15,2 5-33 0,1-2 2 0,2 5 6 16,2-2-3-16,3-2-8 0,6-1-4 16,0 5 12-16,8-7-16 0,2 1-7 0,4 0-5 15,4 0 0-15,5-3 0 0,5 1-26 16,6-1 3-16,5-5-59 0,2 1-13 0,4-5-51 16,3-6-66-16,3 7-559 0,-3-4 87 15,1-2 52-15</inkml:trace>
  <inkml:trace contextRef="#ctx0" brushRef="#br0" timeOffset="191184.07">17353 9115 550 0,'0'0'182'16,"0"0"-16"-16,-3-5-20 0,3 5-8 15,0 0-10-15,0 0-23 0,0 0-8 0,-3 18 1 16,3-10-34-16,-4 5-3 0,4-2 16 0,0 4-18 16,-3 3-11-16,3 0 14 0,-3 7-14 15,-1 0-9-15,1 4-14 0,-3 0 67 0,1 3-17 16,-2 0-16-16,1 1-39 0,0-6-7 0,2-4-54 16,0 2-15-16,-3-4-72 0,4-1-16 0,-1-3-114 15,1-5-433-15,3 1 56 16</inkml:trace>
  <inkml:trace contextRef="#ctx0" brushRef="#br0" timeOffset="191510.33">17244 9141 624 0,'0'-5'213'16,"0"5"-14"-16,-3-10-4 0,3 10-16 15,-3-2-20-15,3 2-26 0,0 0 2 16,6-8-2-16,1 4-33 0,0 3-10 0,4 0-3 16,2 1-8-16,4 0-15 0,-3 0-10 0,3 1 2 15,0 0-22-15,4 3 22 0,-1-2-20 0,-3 2 0 16,1-1-8-16,1 0 5 0,-1 2-10 16,-5-1-18-16,1 2-13 0,-4-2 16 0,0-1-10 15,-2 3-9-15,-5-2 16 0,0 4 1 0,-6-2 14 16,-3 1-12-16,-5 3-18 0,0 0 22 15,-9 4-24-15,-4-1 9 0,-3 2-33 16,0-1 23-16,-4-2 1 0,0 2-4 0,1-3 3 0,5 1-20 16,1-6-10-16,3 4-44 0,2-6 23 15,7-2-141-15,-1 3-596 0,7-5 145 16,-1 2 6-16</inkml:trace>
  <inkml:trace contextRef="#ctx0" brushRef="#br0" timeOffset="191619.37">17473 9258 363 0,'-16'18'-46'0</inkml:trace>
  <inkml:trace contextRef="#ctx0" brushRef="#br0" timeOffset="192138.74">16362 10151 767 0,'0'0'259'0,"11"-8"-18"0,-1 3-24 16,3-1-109-16,11 0 2 0,4-2 23 16,27-3-54-16,6 3 11 0,11-3-6 0,17-1-30 15,6 4 20-15,1-3-7 0,4 1 4 0,6-1-30 16,2 1 3-16,2 2-16 0,0-2 13 15,-8 1 0-15,-3-2-13 0,-7 1 3 0,-16 1-3 16,-11 6-8-16,-3-5-12 0,-12 3-13 0,-8 3-15 16,-11 0-9-16,2-4-60 0,-12 6-32 0,-1-2-60 15,-5 2-16-15,-5 0-328 0,-4 2-189 16,-6-1 82-16</inkml:trace>
  <inkml:trace contextRef="#ctx0" brushRef="#br0" timeOffset="193560.86">16370 10191 678 0,'0'-7'256'0,"0"7"10"15,0-6-36-15,0 6-27 0,0-4-24 16,0 4-26-16,0 0 3 0,0-8-30 0,0 8 2 16,0 0-28-16,0 0-21 0,0 0-7 0,0 0 2 15,0 0-2-15,0 0-11 0,-8 17-2 16,5-3-23-16,3 2 7 0,-3 2 3 0,3 2-5 16,-1 7-7-16,-2 8-9 0,3 2 8 0,0 1-17 15,0 17 17-15,-3-4-12 0,3 6-6 0,-3-1 3 16,3 5 7-16,-1 1-12 0,1 2 0 15,-3 7-5-15,6-2-1 0,-3 15-4 0,0-12 7 16,1-4 11-16,2 15-11 0,-3-16-2 0,3 18-14 16,1-2 9-16,-4-1 5 0,3 6 2 15,0-1 13-15,0 2-13 0,-3-3-5 16,0 6 11-16,5-1-21 0,-5 8-1 0,0 1 19 16,-4 0-15-16,8 0 9 0,-8 1-7 0,3 1 13 15,1 3-23-15,-6-2 10 0,6 2-15 16,-3-3 17-16,3 2 6 0,-4-2-8 0,1-1 5 15,-1 0 3-15,-2-1-3 0,-1 0-5 0,0 0 5 16,0 0-5-16,0-2-3 0,-3-4 3 0,3-1 13 16,-3-3-18-16,-1 2 13 0,1-5-8 15,0-2-3-15,-1-1 1 0,1-3 7 0,0 0 7 16,-4-2-12-16,4-4 16 0,-3 1-24 0,-4 1 16 16,4-5-3-16,1-11-10 0,-1 11 10 0,-1-12-5 15,1 0 5-15,-1-3 0 0,3-1 3 16,-2-3-6-16,2-1-9 0,-2-5 7 15,3 0 7-15,3-11-7 0,0-2 6 0,1-8-1 16,2-1 10-16,1 0-15 0,-1-3 10 0,0-2 11 16,1-2-19-16,3 1 6 0,-3-6 10 15,3 2-13-15,-1-5 13 0,1 2-5 0,0-2 2 16,-3 1 3-16,3-4-10 0,0 0 61 0,0 1-64 16,0-4 18-16,0 2 3 0,0-6-14 15,7 1 14-15,-7-1-11 0,0 0-2 16,18-9 10-16,-9 4 3 0,2 0-6 0,-1-2-20 0,3-3 13 15,-1 3-5-15,4-1-13 0,1-4-1 16,3 2 9-16,1-1 7 0,3 1-15 16,0 1 0-16,7-2 0 0,3 0 0 0,0 3-13 15,1-2 5-15,19 2 5 0,1 1 11 0,3 1-11 16,3-3 6-16,5 6 2 0,2-3-11 0,4 2 19 16,2 2-5-16,2-1-1 0,-1 1-7 15,22 0 0-15,1-1-3 0,4 0 1 0,1-3 9 16,7 0 3-16,-5-1 0 0,-2 1-2 0,0-4 2 15,-1 1-13-15,-2-4-4 0,-2 5 19 0,-5-2-2 16,-4 0-2-16,-18 2-8 0,-6-1 5 16,-3-4 2-16,-4 4-4 0,-17 1-1 15,-3-2 11-15,-4 3-8 0,-6-1 13 0,-5 0 2 16,-2 1 1-16,-1-3-6 0,-3 0 15 16,-3 0-4-16,-4-3-3 0,-3 3-5 0,-1-5 17 15,-1 3-19-15,-2-1-6 0,-3-4 5 0,-3 6-2 16,-2-6-3-16,2-1-72 0,-3 2 18 0,-1-5-12 15,0 0 5-15,-4 0-3 0,2 0 10 16,2-1-2-16,-4-6 13 0,1-1-1 0,0 0 29 16,-1-2-13-16,-2-14-3 0,3-1 8 0,2-3 13 15,-1-4 18-15,5-2-5 0,-2-4 2 0,6-2-10 16,-1-4-2-16,1-2-14 0,0-17 11 16,4-5 33-16,-1 1-28 0,0 1-7 0,4-5 12 15,0 2-10-15,-3-3 2 0,3 1-5 16,2 2 8-16,2-5 5 0,-1 1 1 0,0 0 6 15,1-1 4-15,2 2-24 0,-3 2 5 16,1 2 21-16,-1-3-18 0,0 2 21 0,1-1-6 16,-1 3-12-16,-3-3-3 0,3 1 15 0,-6 7-12 15,6-1 7-15,-4 1-10 0,-2-2 2 16,3 2-9-16,-4-1 9 0,-2 1 1 0,-1-1 7 16,0-3-10-16,-1 6 10 0,1 11-15 0,-7-15 0 15,7 2 10-15,-3 0-10 0,-1 1-3 0,1-3 8 16,3 18-5-16,-3-17 10 0,3 16-10 15,0-2 8-15,0 2-6 0,0 1 11 16,0 1 0-16,0-1 2 0,0-1-8 0,0 3-4 16,0-3 7-16,0 0 0 0,0 1-2 0,0 1-8 15,0 0 2-15,-3 1 6 0,2-2-11 16,-2 7 13-16,3-5-8 0,-3-3 6 0,0 7 5 16,2-2-6-16,-6 4 9 0,4 0-1 0,-1 1-3 15,-6 1 1-15,4 5 0 0,-2-4-8 0,-2 6-10 16,-3 1 10-16,2 5 5 0,-2 0 2 15,2 6 1-15,1 7-5 0,0 2-6 0,-1 2-2 16,1-3 0-16,0 4 5 0,3 4 5 0,-6 1-8 16,6 0-4-16,-3 3 12 0,2-1-3 15,1 3 9-15,1 2-9 0,-1 3 3 0,4 0-2 16,-4 0-8-16,3 1 10 0,1 3-8 16,0 0-22-16,-1 3-1 0,1-3-12 0,0 6-21 15,2-5 0-15,1 6-5 0,0 0-26 16,0 0-53-16,-17 7-103 0,11 0-309 0,-1 1-239 15,-1 1 67-15,-2-2 64 0</inkml:trace>
  <inkml:trace contextRef="#ctx0" brushRef="#br0" timeOffset="194111.95">16571 10457 619 0,'0'0'207'0,"0"0"3"0,-3-6-8 0,3 6-17 15,0 0-27-15,0 0-12 0,0 0-10 0,-4-1-6 16,4 1-32-16,0 0 14 0,17-7-35 16,-3 4 5-16,3-3-13 0,7 0 11 0,3 0-9 15,7 0-14-15,4-3 1 0,16-1-6 16,-8 3-19-16,-3 0 5 0,-5 0-17 0,4 3-8 15,-2 0-19-15,-6 4-78 0,0-3-26 16,0 4-90-16,-16 1-143 0,10-1-425 0,-8 6 67 16,-3-2 112-16</inkml:trace>
  <inkml:trace contextRef="#ctx0" brushRef="#br0" timeOffset="194336.44">16786 10734 639 0,'-6'-1'228'0,"6"1"-10"16,0 0-21-16,0 0-18 0,0 0-7 0,0 0-11 16,0 0-15-16,0 0-23 0,19-9-8 0,-7 4-8 15,7 4-30-15,-1-1-21 0,3-1-27 16,3 1-17-16,-1 0-50 0,1 1-34 0,3 1-130 15,1 1-581-15,-7 3 69 0,-1 1 115 16</inkml:trace>
  <inkml:trace contextRef="#ctx0" brushRef="#br0" timeOffset="194538.97">16930 10958 486 0,'0'0'187'0,"0"0"20"0,0 0-35 16,0 0-37-16,23 1-9 0,-12-1-1 0,-1 0-17 15,5-1 7-15,4 1-26 16,-1 0-12-16,3-1-23 0,-1 0 46 0,4 2-52 16,-3 0-76-16,1 0-182 0,-1 5-535 0,0-3 100 15</inkml:trace>
  <inkml:trace contextRef="#ctx0" brushRef="#br0" timeOffset="194744.36">16961 11450 552 0,'0'0'302'0,"0"0"-35"0,0 0-11 0,23-11-23 15,-9 5-31-15,-1 4-18 0,2-4-12 16,1-1-14-16,2 5-37 0,3-3-50 0,-5 2-45 16,-1 3-77-16,-2 0-144 0,0 0-496 0,1 1-23 15,-4 5 38-15</inkml:trace>
  <inkml:trace contextRef="#ctx0" brushRef="#br0" timeOffset="194908.66">16865 11811 537 0,'10'0'182'0,"-10"0"-3"0,21-2-18 16,-8 1-7-16,0 1-16 0,5-2 0 0,-1 1-53 16,-3-3-49-16,3 4-21 0,0 4-69 15,-3-8-166-15,-1 8-435 0,0-1 48 0</inkml:trace>
  <inkml:trace contextRef="#ctx0" brushRef="#br0" timeOffset="195120.66">16906 12202 811 0,'13'-1'264'0,"-13"1"-42"0,21-3-14 0,-11-2-4 15,8 3-35-15,-2-3-2 0,2 2-34 0,3 1-21 16,-2 1-30-16,-1-2-59 0,-5 3-38 16,4 3-85-16,-7-2-125 0,1 2-540 0,-1 4 79 15</inkml:trace>
  <inkml:trace contextRef="#ctx0" brushRef="#br0" timeOffset="195307.64">17023 12630 555 0,'24'0'189'0,"-1"0"-17"0,-2-3-11 16,0 3-15-16,1 3-28 0,-1 0-49 15,4-2-59-15,-4-1-120 0,2 9-563 0,-3 3 51 16</inkml:trace>
  <inkml:trace contextRef="#ctx0" brushRef="#br0" timeOffset="195484.6">17022 13271 598 0,'10'0'210'15,"0"0"-7"-15,1 0-29 0,3-3-5 0,3 1-26 16,3 2-10-16,1-2-25 0,3 0-19 16,3-2-17-16,-2 4-85 0,8 1-25 0,-9-2-101 0,3 8-565 15,-3-4 59-15</inkml:trace>
  <inkml:trace contextRef="#ctx0" brushRef="#br0" timeOffset="195676.17">17060 13762 622 0,'0'0'266'0,"6"6"-31"0,-2-2-17 16,2-2-19-16,5 0-14 0,3 3-29 0,0-3-5 16,6-2-21-16,4 1-22 15,-3 5-34-15,3-5-56 0,2 5-64 0,-2 2-92 16,1-4-587-16,-1 8 24 0,-3-2 53 0</inkml:trace>
  <inkml:trace contextRef="#ctx0" brushRef="#br0" timeOffset="195884.25">17050 14491 680 0,'16'0'251'0,"5"0"-18"16,3-2-13-16,3 0-107 0,5-2 2 16,-3 4-28-16,6 0-20 0,-4 0-60 15,0 0-60-15,0 4-111 0,0 0-532 0,0 4 76 16</inkml:trace>
  <inkml:trace contextRef="#ctx0" brushRef="#br0" timeOffset="196079.51">17091 15122 808 0,'20'-13'272'0,"3"3"-24"0,-1 1-23 15,2 0-10-15,0 0-30 0,6-4-14 0,1 5-25 16,0-2-16-16,-3 2-35 0,-2 6-38 15,2-3-47-15,2 3-46 0,-9 1-90 0,3 4-647 16,-7 1 72-16,0 0 36 0</inkml:trace>
  <inkml:trace contextRef="#ctx0" brushRef="#br0" timeOffset="196287.96">16903 15706 660 0,'31'-8'248'15,"3"-2"-10"-15,-1 1-28 0,16-5-18 0,8-3-31 16,6 0-7-16,12-1-18 0,4 1-54 16,2 1-157-16,-13 7-693 0,4-1 88 0</inkml:trace>
  <inkml:trace contextRef="#ctx0" brushRef="#br0" timeOffset="214055.05">12859 870 560 0,'0'-7'264'16,"0"7"-67"-16,-4-8 56 0,0 3-40 16,4-1 7-16,-6 0-13 0,3 0-28 0,-1 1 26 15,-2 1-31-15,2-2-13 0,-3 2-20 0,-3-1 18 16,3 3-29-16,-4-1-12 0,1 3-28 0,-3 0-1 15,-1 2 1-15,0 1-13 0,-3 3-11 16,0 1-7-16,0 4-3 0,0 2-22 0,3 0 2 16,1 4-21-16,2 0 16 0,1 1-19 0,4-1-4 15,2 1 15-15,7 0-18 0,-2-3-12 16,5 2-11-16,4 1-5 0,4-4-18 16,0 0-16-16,6-2-22 0,1-2-77 0,2-3-34 15,1-7-101-15,1 1-551 0,2-1 53 0,1-2 106 16,-1-3 68-16</inkml:trace>
  <inkml:trace contextRef="#ctx0" brushRef="#br0" timeOffset="214291.06">13201 773 650 0,'0'0'197'0,"0"0"-5"0,0 0-49 15,0 0 8-15,0 0-10 0,0 0-3 16,-3 22-30-16,3-11-11 0,0 3 28 15,0 4-43-15,3 0 26 0,-3 2-11 0,3 4-38 16,-3 1 15-16,3 0-23 0,-2 2 18 0,2-1-20 16,-3 2-3-16,3-2-13 0,0 2-10 15,0-3-28-15,-2-4-28 0,6 0-23 0,-4-2-1 16,-3-4-1-16,4-1 1 0,-4-3-78 0,0-5-78 16,0-2-524-16,0 1 48 0</inkml:trace>
  <inkml:trace contextRef="#ctx0" brushRef="#br0" timeOffset="214560.29">13142 839 568 0,'0'-7'212'16,"0"7"-22"-16,-3-6-21 0,3 6-8 0,0 0 5 15,7-5-28-15,-1 4 13 0,-6 1-40 16,18-1-9-16,-5 1-2 0,2 0-6 0,1 1-17 15,1-1-5-15,0 1-13 0,1 1-3 0,1 0-7 16,-1 0-1-16,-2 1-4 0,-1-1 2 16,-2 1 5-16,1 0-33 0,-4-2 26 15,4 4-14-15,-7-3-19 0,3 2 14 0,-4 1-7 0,-6 0 0 16,0 2 2-16,-3 2-9 0,-10 3-4 16,-4 3-4-16,-8 2-16 0,-1 1 21 0,-13 4-49 15,5-5 2-15,7-2-2 0,-1-1-20 16,5-3-18-16,2-2-52 0,1-7-120 0,13 5-535 15,0-4 70-15,4-2 81 0</inkml:trace>
  <inkml:trace contextRef="#ctx0" brushRef="#br0" timeOffset="-214487.54">14335 808 683 0,'7'-1'243'16,"-7"1"-23"-16,7-4-23 0,-3 2 3 0,5-1-29 16,2 0-9-16,-1-3-29 0,3 2-5 0,2-3-23 15,-2 0 7-15,5 2-37 0,2-5-6 16,0 0-36-16,1-3 8 0,0 1-26 15,-1 1-15-15,0-3 8 0,-6 0-18 0,3 1-3 0,-4-1 8 16,-2 1 15-16,-1 1 0 0,-6-1 1 16,2 2-9-16,-3 0 3 0,-3 1-7 15,0 1 15-15,0 0-1 0,-6 2 4 0,3-1 2 16,-4 2-3-16,-3 4 8 0,-1 0 13 0,1 2-11 16,-4 2-14-16,4 2 4 0,-6 4 11 15,1 5-14-15,-1 1 6 0,-2 8 5 0,1 1 0 16,3 5-7-16,-6 12 12 0,3 2-8 0,3 1-7 15,4-4 8-15,3-4-14 0,4-1-7 0,-4 0-10 16,3 0 8-16,1 1-4 16,3-6-40-16,0 2 5 0,0-6-66 0,0 0-49 15,3-6-154-15,0-1-473 0,-2-1 46 0,3-4 89 16</inkml:trace>
  <inkml:trace contextRef="#ctx0" brushRef="#br0" timeOffset="-214157.59">14239 1082 801 0,'8'-5'263'0,"-2"3"-25"16,5-2-15-16,6-1-23 0,0 0-8 0,7-1-34 16,3-1 1-16,4-2-16 0,3 2-22 15,0-2-1-15,-3 2-38 0,0-2 2 16,-1 2-4-16,-5 1-21 0,2 0 5 0,-7 0 5 15,0 1-10-15,-2 1-13 0,-5 1 13 0,1-1-8 16,-4 1 3-16,0 1 15 0,1-1-21 16,-1 1-12-16,-3 1 10 0,-1-2-30 0,-6 3-6 15,11-1 10-15,-11 1 3 0,0 0-7 0,10 5-9 16,-6 0-2-16,-4 3 11 0,0-1 7 16,0 2-3-16,0 1-9 0,-1 1 6 0,-2 2-6 15,3 0-14-15,-3 1-12 0,3 1-11 16,0 0-35-16,-3-2-44 0,3 0-77 0,-3 2-112 0,6-1-566 15,-3-4 161-15,0-1-18 16,0-3 105-16</inkml:trace>
  <inkml:trace contextRef="#ctx0" brushRef="#br0" timeOffset="-213985.09">14845 676 642 0,'0'-6'218'16,"0"6"-24"-16,0 0-10 0,0 0-22 0,0 0-29 16,0 0-18-16,0 0-15 0,0 19-108 15,0-10-138-15,-4 1-97 0,8 2-469 16,-4-5 131-16</inkml:trace>
  <inkml:trace contextRef="#ctx0" brushRef="#br0" timeOffset="-213825.1">15016 585 824 0,'0'0'230'0,"0"0"-20"0,0 0-28 0,0 0-6 0,0 0-20 16,10 11-22-16,-7-1-17 16,0 7-9-16,-2 2-3 0,2 6-3 0,0 4-40 0,-3 10-19 15,3 1-84-15,-3-1-25 0,-3 17-172 0,0 0-592 16,0-1 139-16</inkml:trace>
  <inkml:trace contextRef="#ctx0" brushRef="#br0" timeOffset="-213437.72">15272 1061 977 0,'3'-6'302'15,"1"1"-10"-15,-4 5-31 0,0-6-36 16,0 6 6-16,3-6-55 0,-3 6 4 0,0 0-34 0,3-6-29 15,-3 6-2-15,3-2-7 0,-3 2-6 16,0 0-15-16,11 0-17 0,-11 0-24 16,10 0-11-16,-10 0-14 0,15-2-29 0,-5 1-5 15,-1-5-20-15,3 2 10 0,-2-2 0 0,3-4 0 16,1-2-28-16,-4 0 28 0,4-4-5 16,-1 1 7-16,-3 2 8 0,-2-1-2 0,2 0 23 15,-4 1 5-15,-2 3 4 0,2-1 19 0,-2 3 3 16,-3-2-14-16,2 3-2 0,-3 3 16 0,-4 0-6 15,4 4 0-15,-10-5 3 0,10 5 0 16,0 0-10-16,-20 11-1 0,6-4-7 0,4 2 26 16,-1 2-14-16,-2 3-2 0,2 1-12 0,1-1-11 15,0 3 28-15,3-2-17 16,1 2-16-16,1-3 12 0,2 1-1 0,3-1-11 16,0-1-13-16,3-2 0 0,5 1-28 0,-1-3-43 15,2-3-103-15,5 0-394 0,3 0-264 0,4-4 62 16,3-3 135-16</inkml:trace>
  <inkml:trace contextRef="#ctx0" brushRef="#br0" timeOffset="-213252.43">15853 852 844 0,'0'-6'376'0,"0"6"-81"0,0-5-19 0,0 5-15 15,0 0-43-15,0 0-18 0,0 0-16 16,0 0-18-16,0 0-17 0,0 0-21 0,-3 17-16 15,3-6-4-15,0-2-26 0,0 4-52 16,0 2 9-16,0 0-70 0,3 2-64 0,-3 2-230 16,4 1-496-16,6-1 50 0,4-2 65 0,-4 0 76 15</inkml:trace>
  <inkml:trace contextRef="#ctx0" brushRef="#br0" timeOffset="-212846.64">16653 685 778 0,'4'-5'335'0,"-4"5"-48"0,0-5-52 0,0 5-17 16,0 0-1-16,6-5-12 0,-6 5-33 15,7-4-16-15,-1 2-10 0,5-1-34 0,-1-1 3 16,5-1-20-16,4 1-23 0,2-2 17 0,3-1-32 15,-1-2-21-15,-2 0 2 0,3-2-25 0,-3 1 0 16,-1-1 20-16,-2 1-23 0,-2-2 5 16,-2 0 14-16,-4 0-24 0,0 1 15 0,-5 0-17 15,1 0 2-15,-6 1 18 0,0-1-5 16,0 3 13-16,-3 0-21 0,-1-1 10 0,-3 2-20 16,-3 0 33-16,4 3-9 0,-4 0-12 15,-1 4 14-15,1 0-13 0,0 3 2 0,-5 2 8 16,-1 4-13-16,-1 2-12 0,-1 4 17 0,2 9-7 15,-2 1 10-15,2 1-16 0,-2 16 3 0,4 2 11 16,-3 2-9-16,7-1-7 0,3-5-15 16,4-6-10-16,-1 3-4 0,1-8-12 0,3 0-5 15,3 0-46-15,-3-2-82 0,0-2-33 0,4-1-374 16,-4-4-241-16,3-2 80 16,-2-5 71-16</inkml:trace>
  <inkml:trace contextRef="#ctx0" brushRef="#br0" timeOffset="-212517.72">16616 952 865 0,'3'-8'304'0,"-3"3"-45"16,4 2-21-16,5-3-13 0,1 1-30 0,5-3-21 16,1 2-5-16,8-2-21 0,0 1-15 15,7-1 0-15,0-2-25 0,3 2-21 0,-3-1-18 16,-1 1-15-16,-2 1-1 0,-1 0-1 15,-3 0-14-15,-4 1-7 0,-2 1-1 0,-1 1 9 16,-3 0 2-16,-1-1 2 0,-2 3-12 16,-1-1 33-16,-4 1-43 0,1-1-47 0,1 1 23 15,-2 1 1-15,-6 1 10 0,10-4-14 0,-6 2-1 16,-4 2-6-16,0 0 13 0,0 0-13 0,10 6 28 16,-10-6-30-16,0 8 30 0,0-1-9 15,0 0 9-15,0 2-12 0,-4 1-27 0,4 0 12 16,-3 2-4-16,3 1-14 0,0-1-32 0,0 1-27 15,0-1-80-15,-3-9-77 0,2 11-609 16,-2-4 102-16,3-1 88 0,0-5 25 0</inkml:trace>
  <inkml:trace contextRef="#ctx0" brushRef="#br0" timeOffset="-212369.25">17156 564 627 0,'-1'-8'256'0,"1"8"-16"16,1-5-20-16,-1 5-23 0,-1-5-20 0,1 5-18 16,0 0-1-16,0 0-27 0,0 0-49 15,0 0-31-15,0 0-71 0,1 21-73 0,-1-21-139 16,-4 13-531-16,-2-2 95 0</inkml:trace>
  <inkml:trace contextRef="#ctx0" brushRef="#br0" timeOffset="-212157.15">17279 521 819 0,'3'-4'243'0,"-3"4"-26"16,0 0-30-16,0 0 0 0,0 0-31 16,7 14-20-16,-4-3-13 0,1 0-8 0,-4 5-15 15,3 3-11-15,-2 4-2 0,-1 4-18 0,0 6-40 16,-1 6-45-16,-2-3-40 15,-4 4-69-15,0 7-119 0,4-9-516 0,-1-8 41 0,7-6 87 16</inkml:trace>
  <inkml:trace contextRef="#ctx0" brushRef="#br0" timeOffset="-211830.05">17481 881 752 0,'3'-4'210'0,"-3"4"-10"15,0 0-16-15,3-6-20 0,-3 6-21 0,0 0-20 16,3-4-31-16,-3 4-15 0,0 0-11 16,7-4-9-16,-7 4-16 0,14-3-41 0,-7-2 15 15,3 0-35-15,4 0 2 0,-1-2-18 0,-2-3-10 16,6 2 15-16,-4-1 8 0,1-1 31 16,-4-2 10-16,0 3 28 0,-2-1-3 15,-2 3 26-15,1-3 8 0,-4 3-10 0,-3 0-3 16,0 1 2-16,0 0 8 0,-3 0-4 0,0 4-6 15,-1-3 7-15,-2 4-4 0,6 1-19 0,-14-2-4 16,14 2-1-16,-17 2-14 0,9 1-6 16,-1 2 7-16,2 2 4 0,0 1-14 0,-3 2 1 15,6 4-9-15,-2 1-9 0,2 1-6 0,4 3-63 16,3-1-21-16,1 5-72 0,-1-10-74 16,11 6-573-16,6 1 76 0,4-4 80 0</inkml:trace>
  <inkml:trace contextRef="#ctx0" brushRef="#br0" timeOffset="-211472.04">18133 763 685 0,'-3'-6'251'0,"0"1"-2"0,-1-1-55 0,4 6 80 16,-4-5-59-16,1 2 23 0,3 3-41 0,-3-6-10 15,3 6-21-15,-4-4-22 0,4 4-16 16,-3-5-3-16,3 5-2 0,0 0-5 0,0 0-39 15,0 0-2-15,0 0 0 0,0 0-6 16,17-2 1-16,-17 2-16 0,20 4 3 0,-10-3-28 16,4 0 7-16,-3 2-2 0,3-2 3 15,-4 3-14-15,0-1-2 0,1-2-7 0,-2 4 9 16,1-3-20-16,-2 3-2 0,-1-3 20 0,-4 5-5 16,-3-3-13-16,0 3 5 0,-3 3 3 0,-4 0-10 15,-4 1-3-15,-2 1 10 0,-1 2-13 16,0 0 11-16,-3-1 10 0,4-2-16 0,2-1 16 15,-3-1-5-15,4-2-3 0,0 1-5 0,3-2 6 16,3 1-22-16,-2-3 19 0,6 0-23 0,0-4 28 16,6 7 10-16,4-5-11 15,11-1-24-15,10-2-11 0,14-2-36 0,20-10-138 0,13 10-727 16,21-5 69-16,1 1 92 0,-1-4 105 0,3-3 23 16</inkml:trace>
  <inkml:trace contextRef="#ctx0" brushRef="#br0" timeOffset="-207918.07">12451 1456 606 0,'0'0'231'0,"0"0"-9"0,-9-1-25 16,9 1-33-16,0 0-18 0,0 0-10 15,0 0-24-15,0 0 19 0,0 0-21 0,0 0-13 16,33 2-12-16,-18-1-1 0,5 1-10 0,1 1-12 16,3-2-1-16,-1-1-10 0,8 2-89 0,3 1 25 15,-3-5 3-15,4 2 20 0,5-1-12 16,1-1 2-16,0 1-13 0,0-4 33 0,0 4-17 16,-3-1 2-16,-4-1-8 0,-6 1 14 0,-5 0 2 15,1 0-13-15,-3 0 17 0,-5-1 1 16,-1 1 5-16,-5 1 6 0,-1 1-29 0,-9 0 0 15,5-2-3-15,-5 2-5 0,0 0-2 16,0 0 5-16,-42 3-16 0,22 2 4 0,-7-3-17 16,-4 0-7-16,-7 3 16 0,-3 0-6 15,0 0-13-15,-14 2 24 0,7-2-6 0,8-2 16 16,-1 1-13-16,4 0 8 0,9-2-16 0,1-1 16 16,6 1-1-16,0 1-19 0,7-2-12 0,1 0-6 15,3 1 12-15,6 0-5 0,4-2 2 16,0 0 34-16,0 0 2 0,0 0-12 0,31 0 15 15,-14-2 0-15,3 0 5 0,4 1 2 0,4-2 1 16,3 0 15-16,3 0-3 0,6-2 13 0,-1 1-20 16,2-2-1-16,2 4 22 0,-4-4-24 15,-2 1-5-15,-6 3 7 0,-3-2 16 16,-4 2 6-16,-4 0 17 0,0 0 13 0,-7 0 12 16,2 0-15-16,-5 1-2 0,-4-1-3 0,-6 2-12 15,0 0-6-15,0 0-2 0,0 0-18 16,0 0-1-16,-44 2 14 0,23 1-16 0,-6-1-17 15,-1 5-11-15,-6 1-59 0,0-8-115 0,-13 17-558 16,-1 1 26-16,10-4 127 0</inkml:trace>
  <inkml:trace contextRef="#ctx0" brushRef="#br0" timeOffset="-205562.47">14435 1386 573 0,'0'0'207'16,"0"0"13"-16,0 0-66 0,-8-3 5 0,8 3 53 16,0 0-28-16,0 0-15 0,-6-3-28 0,6 3-3 15,0 0-28-15,0 0-7 0,0 0-6 16,0 0 0-16,0 0-20 0,30 8-10 0,-9-8 20 16,6 3-31-16,4-2 3 0,13-1-5 0,18-1 2 15,6-1-18-15,4-1 6 0,0 0 7 16,-1-2-18-16,2 0-5 0,-2-2 1 15,-3 2 9-15,1-1-10 0,-7-1 0 0,0 3-28 0,-5-2 8 16,-12 3 2-16,-5 0 0 0,-9 1 19 0,0-1-24 16,-3 1-8-16,-4 0 21 15,-3 0 0-15,-5 2-8 0,2-1 8 0,-5 0-5 16,1 1-5-16,-7-2-42 0,-7 2-17 0,13 0-3 16,-13 0-40-16,6 2-21 0,-6-2-42 0,0 0-127 15,0 0-550-15,0 0 81 0,0 0 78 16</inkml:trace>
  <inkml:trace contextRef="#ctx0" brushRef="#br0" timeOffset="-204980.72">17392 1305 501 0,'-11'-3'182'0,"-2"1"-31"0,3 0 3 0,-1 2-19 0,-2-2-17 16,3 1 12-16,2 0-32 0,-2-2 7 16,3 1 2-16,-3 1-30 0,10 1-5 0,-10 0-19 15,10 0 11-15,0 0 0 0,0 0-7 0,0 0-32 16,0 0-9-16,17 10 7 0,3-7 2 0,11 1-4 16,10-3 7-16,21 0 5 0,9 0-15 15,1-2 8-15,3 1 4 0,0-1-12 0,-3-2 13 16,3 2-10-16,-3-3-4 0,1 1 22 0,1-1-16 15,-2-2 18-15,4-1-3 0,-2 2-15 0,-5-1 8 16,0 0-10-16,-8 1-21 0,-10 1 20 16,-10 2-7-16,-3-2-13 0,-7 3-21 15,-7 0 16-15,-4-2-8 0,1 1 6 0,-4 1-9 16,-4 1-37-16,-6 0-78 0,-1-2-130 0,-6 2-463 16,0 5 27-16,0-5 78 0</inkml:trace>
  <inkml:trace contextRef="#ctx0" brushRef="#br0" timeOffset="-202568.8">12387 1710 601 0,'0'0'159'16,"0"0"-11"-16,0 0-12 0,0 0-11 0,0 0-20 16,0 0-13-16,14 6-5 0,-14-6 0 15,0 0-43-15,3 5-39 0,-3-5-36 0,0 7 11 16,3-3-106-16,-3-4-37 0,-3 13-503 0</inkml:trace>
  <inkml:trace contextRef="#ctx0" brushRef="#br0" timeOffset="-202173.72">12192 1839 606 0,'0'0'228'0,"0"0"7"0,-7-1-32 16,7 1-32-16,0 0-7 0,0 0-23 0,0 0-13 15,0 0-13-15,0 0 3 0,0 0-18 0,0 0 7 16,0 0-10-16,0 0 6 0,0 0-11 15,24 0-28-15,-13-2 7 0,5 1-7 16,1-1-10-16,4 0 10 0,-1-1 0 0,4 2-13 16,4-3-12-16,-1 1-1 0,-2-1 11 0,1 1-18 15,-2 0 2-15,-3-1 3 0,0 1-11 16,-1 2-4-16,0-1-1 0,-6 0-15 0,3 0-30 16,-7 2-1-16,4-1-20 0,-4 1-13 0,-3 0-7 15,-7 0-34-15,17 1-26 0,-17-1-78 16,4 4-444-16,-4-1-112 0,0-3 53 0</inkml:trace>
  <inkml:trace contextRef="#ctx0" brushRef="#br0" timeOffset="-201806.16">12168 2196 698 0,'0'0'282'16,"0"0"-24"-16,0 0-20 0,0 0-25 0,0 0-29 15,0 0-23-15,0 0-7 0,0 0-8 0,0 0-13 16,0 0-10-16,0 0-16 0,31-7-27 16,-17 6 9-16,-1-4-2 0,5 0-2 0,-2 2-24 15,5-2 3-15,-1 1 3 0,4 1-19 0,-3-2-4 16,0 0-8-16,-1 3 0 0,1-1-16 0,-1 1-2 16,0 0-10-16,-3 0-16 0,-3 1-23 15,0 2-20-15,-1-1-15 0,-3 2 9 16,-2-1-25-16,2 0-15 0,-4 3-54 0,-6-4-95 15,4 3-580-15,-4 4 91 0,-3-1 72 0</inkml:trace>
  <inkml:trace contextRef="#ctx0" brushRef="#br0" timeOffset="-201467.57">12192 2508 552 0,'0'0'197'0,"0"0"-22"16,0 0-30-16,0 0 1 0,0 0-7 0,0 0-29 16,7 5 23-16,-7-5-16 0,0 0-12 15,17-5-5-15,-17 5 8 0,20-4-39 0,-6 2 13 16,-1 0-11-16,2-2-1 0,4 0-12 0,-1 0-6 15,-1-1-29-15,0 1 13 0,1 2-13 16,1-2 20-16,-1 2-17 0,-2 0-3 16,-1-1-18-16,1 1-3 0,-1 1-7 0,-2 1-36 0,1 0-5 15,-4 0-33-15,3 0-21 0,-2 0-10 16,-4 1-62-16,-1 2-22 0,-2 0-72 0,3 0-420 16,-3 1 10-16</inkml:trace>
  <inkml:trace contextRef="#ctx0" brushRef="#br0" timeOffset="-201176.27">12247 2748 540 0,'0'0'222'15,"0"0"60"-15,0 0-36 0,27-4-29 16,-17 1-17-16,0 0-18 0,4-2-29 0,0 0-2 16,0 2-8-16,2-2-30 0,2-1 10 0,-5 2-28 15,5-2-16-15,-2 2 0 0,2-1-9 16,-2 1-12-16,2 1-1 0,-5-2-11 0,1 3-13 16,0-2-12-16,0 3-39 0,-4-2 2 0,0 3-58 15,1-2-36-15,-2 2-28 0,-2 0-131 16,-4 4-517-16,-2-1 39 0,-1 2 107 15</inkml:trace>
  <inkml:trace contextRef="#ctx0" brushRef="#br0" timeOffset="-200925.58">12297 2958 734 0,'0'0'294'0,"0"0"-27"0,0 0-45 0,0 0-7 16,0 0-30-16,0 0 2 0,21-8-26 16,-21 8-41-16,10-4 0 0,-2 3-17 0,-2-2-6 15,1 0 3-15,3 2-5 0,1-2-31 16,2 1 12-16,-3 2-22 0,1-4-5 0,-1 3-29 16,4-1-15-16,-7 1-17 0,3 1-17 0,0 0-14 15,0 0-36-15,-3 1-29 0,0 0-33 16,-7-1-145-16,11 4-526 0,-11 0 90 0,3 0 67 15</inkml:trace>
  <inkml:trace contextRef="#ctx0" brushRef="#br0" timeOffset="-200744.73">12298 3153 770 0,'0'0'294'0,"0"0"-102"15,10 5-28-15,-10-5-15 0,0 0-14 0,17-6 1 16,-10 4-21-16,7-2-28 0,-4 3 3 0,7-3-16 16,-3 1-10-16,6-2-18 0,1 1-23 0,-1 1-26 15,1 2-27-15,3-7-108 0,-1 7-643 16,1-2 74-16,0 0 93 0</inkml:trace>
  <inkml:trace contextRef="#ctx0" brushRef="#br0" timeOffset="-195766.83">15170 1586 578 0,'0'0'151'0,"0"0"5"0,0 6-25 16,0-6-16-16,3 10-8 0,-3-2 3 15,3 2-20-15,1 1-5 0,2 4 2 0,-2 2-23 16,6 5-6-16,-3 0-6 0,3 4 4 0,0 2-7 16,4 0-6-16,7 10 11 0,-1-1-3 0,4 2 62 15,0-4-24-15,4 0 11 0,2 0-10 16,8-5-78-16,-1-1 6 0,4 0-10 0,4-4 25 15,2-1-28-15,2-2 13 0,2-3 3 0,0-3-1 16,4-2 1-16,3-4 2 0,0 0-13 16,1-2-7-16,-9-6 9 0,-5 0 24 15,-1-4-15-15,4 1 30 0,14-8-28 0,-4-1-23 16,3-3 13-16,-5-4 0 0,1-3-3 0,1-1-10 0,4-8 7 16,-1-5 6-16,0-2 0 15,-2-1 5-15,-1-4 0 0,-3-1 20 0,0-2-12 16,-5 0-1-16,-11 7 1 0,-2 1 25 0,0 0-61 15,-6 4 10-15,-3 1 23 0,-7 6-31 0,-1 5 52 16,-6 3-8-16,-1 5-39 0,-3 2-20 16,1-2 18-16,-5 3-3 0,1 1 39 0,-3-2-13 15,2 3 8-15,1 0-11 0,-3 1 5 16,-1 1-2-16,0 0-5 0,-2 2-21 0,-1 3 6 0,0 0 10 16,3-6-6-16,-3 6-12 0,0 0 12 15,0 0-4-15,0 0 7 0,0 0-38 16,0 0 30-16,0 0-22 0,0 0-16 0,-13 14-28 15,12-10-21-15,-6 0-46 0,1 1-25 0,2-1-44 16,-3 1-107-16,1 1-461 0,-2-1 66 0,1-2 78 16</inkml:trace>
  <inkml:trace contextRef="#ctx0" brushRef="#br0" timeOffset="-195451.33">16971 1583 614 0,'-7'-2'256'0,"7"2"-26"0,0 0-28 0,-6-4-17 16,6 4-22-16,0 0-11 0,0 0-30 0,0-6-1 15,0 6-4-15,0 0-12 0,16-2-2 0,-6-3-21 16,4 4 18-16,0-4-39 0,6 0-12 0,-2 0-8 16,2 1 25-16,0-2-17 0,-3 0-3 15,1 1 0-15,-1-1-3 0,0 2-9 0,-3 0-22 16,-1-1 9-16,0 0 17 0,-2 3-17 0,-1-1 7 15,-3 1-8-15,1 1-7 0,1-2-8 0,-9 3 6 16,10 0-4-16,-10 0 1 0,7 3 0 16,-7-3-19-16,4 10 40 0,-8 1-12 15,1 1-6-15,-1 6-14 0,-2 5 24 0,-4 6 22 16,-4 12-35-16,0 5-8 0,0 0-33 0,4 5-34 0,4-12-128 16,2 26-675-16,4 0 107 15,4-3 77-15,9-9 85 0</inkml:trace>
  <inkml:trace contextRef="#ctx0" brushRef="#br0" timeOffset="-187445.29">13153 5785 417 0,'6'-1'181'0,"-6"1"-6"15,0 0-17-15,0 0 9 16,0 0-9-16,3-6-17 0,-3 6 13 0,0 0 2 0,0 0-28 15,0 0 15-15,0 0-43 0,0 0-72 0,0 0 13 16,1-5-8-16,-1 5-4 0,0 0-9 16,0 0 52-16,0 0-34 0,0 0 0 15,0 0-12-15,0 0 0 0,0 0-1 0,-4-7-17 16,4 7 10-16,0 0 0 0,-7-6 7 0,7 6-14 16,-3-6-22-16,3 6 16 0,-7-3 13 0,1 2 8 15,6 1-26-15,-8-7 13 0,2 6-3 16,2-5-2-16,-2 5-1 0,6 1 1 0,-7-3 5 15,3-1-5-15,4 4-1 0,-10-3 9 0,10 3-22 16,-10-2 22-16,10 2-14 0,-17 0 1 16,10-2-6-16,7 2 19 0,-18 4-27 0,8-3 6 15,1-1 3-15,-3 2-1 0,3 2 16 16,-1-2-13-16,3 0 18 0,-4 0-33 0,1 2 15 16,0 0 7-16,-1 0-17 0,1-1 23 15,0 3-11-15,0-4 14 0,0 4-11 0,3 0-20 16,-4-1 4-16,4 1 1 0,-2-4 20 0,2 4-20 15,-1 2 5-15,2-5-10 0,-1 4 20 0,0-1-16 16,0-1 14-16,0 2 20 0,1-1-33 16,-1 1 20-16,0-2-23 0,0 2-12 0,3 0 17 15,-2 0 11-15,3 1 7 0,-1-5-15 0,-2 4-6 16,1 0 9-16,-1-1-8 0,2-1 2 16,1 1 16-16,-3 2-11 0,2-2 29 15,1-1-19-15,-2 2 6 0,-1 0-13 0,3 1 15 16,-1-1-2-16,-2-1-8 0,2 2-5 0,1-1 11 15,-1 0-1-15,0 1 0 0,4 2-7 0,-3-2-1 16,0 2-4-16,3 1 2 0,-3-2 7 16,2 0-12-16,1 1 10 0,0-2-15 0,0 2 20 15,0 3-7-15,0-4-8 0,0 0 7 0,0-1 16 16,1 3-7-16,-1-3-1 0,0 0-18 0,3 1 6 16,0-1 7-16,-3 2 18 0,3-2-21 15,1-1-4-15,0 1 2 0,0 1 10 0,2-2 5 16,-2 0-2-16,2 1-5 0,0-1-13 0,-1-3 12 15,2 3-14-15,-1 0 7 0,1 0 38 16,-1-3-41-16,2 1 14 0,-1 0-14 0,-1-1 13 16,1-1-4-16,1 3-4 0,-2-4 3 15,1 0 16-15,-1 2-19 0,5-2 6 0,-4 0-3 16,3 0 5-16,-4 0-10 0,5-2 0 16,-4 1 0-16,3-1 28 0,1 0-33 0,-1-1 16 15,3 1 4-15,1-2 3 0,-1 0 5 0,1 0-13 16,0 0 11-16,3 1-11 0,-3-4-8 0,6 3 16 15,-6-4-10-15,3 4 7 0,0-1 8 16,0-2-5-16,0 0-15 0,0 1-1 0,-3-1 19 16,3 2-21-16,1-2 13 0,-2 1-18 15,-3-2 5-15,2 4-11 0,-2-4 11 0,1 3 8 16,-1-1-11-16,-2 0 14 0,-1-2-22 16,3 2 6-16,-2-2 5 0,2-1 13 0,-3 1 5 15,1 2-21-15,-4-5 11 0,3 2-8 0,-2 0 46 16,1-1-41-16,1 1 8 0,-2-1-3 0,-1-1-10 15,-1 3 13-15,4-4-8 0,-6 1-23 16,6 1 23-16,-3-2-2 0,-3 3-3 0,5-1-8 16,-4-2 16-16,4 3-13 0,-5-1 2 0,2 0 3 15,-2-1 11-15,2 3-17 0,-1-4 1 16,1 4 10-16,-3-1-2 0,1-1-6 0,-1 0 1 16,0 2 7-16,-2-2-15 0,2-1 15 15,-3 2-3-15,3 1-12 0,-3-1 10 0,0 0 3 0,4-1 10 16,-4-1-13-16,0 2 0 0,0 0 5 15,0-1-13-15,0-1 5 0,1 2 11 16,-1 3-13-16,0-4 8 0,0 1-3 0,-1 0-6 16,1 0 9-16,0 2 7 0,0-1-5 0,0-1 11 15,-4 4-14-15,4-5 6 0,0 2 5 16,0 6-16-16,0-8 3 0,-3 5 5 0,3 3 0 16,-3-8 3-16,2 2-8 0,1 6 0 0,-3-7 0 15,0 4 13-15,3 3-23 0,-4-6 10 0,4 6 7 16,-6-4-12-16,3-1 13 0,3 5 0 15,0 0-8-15,-8-2 0 0,8 2 0 0,-3-6-5 16,3 6-11-16,0 0 19 0,-4-3-16 16,4 3-2-16,0 0 4 0,0 0-9 0,-3-4-11 15,3 4 8-15,0 0 3 0,0 0-19 16,-6-4 1-16,6 4 22 0,0 0-7 0,0 0-7 16,0 0 4-16,0 0 18 0,0 0 6 0,-4-4-11 15,4 4-2-15,0 0-13 0,0 0 7 0,0 0 6 16,0 0-6-16,0 0-2 0,0 0 23 15,0 0-18-15,0 0 8 0,0 0-3 0,0 0 0 16,0 0 8-16,0 0-10 0,0 0 10 0,0 0 2 16,0 0 1-16,0 0 9 0,0 0-19 15,0 0 7-15,0 0-8 0,0 0 18 16,0 0-15-16,0 0 7 0,0 0-7 0,0 0 5 16,0 0 2-16,0 0 13 0,0 0-5 0,0 0 1 15,0 0 4-15,0 0-10 0,0 0 5 0,0 0 3 16,0 0-1-16,0 0 6 0,0 0-8 15,0 0 8-15,0 0-13 0,0 0 8 0,0 0 5 16,0 0-8-16,0 0 2 0,0 0 4 0,0 0 4 16,0 0 0-16,0 0-12 0,0 0 20 15,0 0-23-15,0 0-3 0,0 0 11 0,0 0-11 16,0 0 1-16,0 0 2 0,0 0 5 16,0 0-13-16,0 0 3 0,0 0 13 0,0 0 10 15,0 0-18-15,0 0-5 0,0 0 12 16,0 0 1-16,0 0-11 0,0 0 16 0,0 0-15 15,0 0 9-15,0 0-9 0,0 0 15 0,0 0-1 16,0 0-9-16,0 0 2 0,0 0 0 0,0 0-15 16,0 0 5-16,0 0 18 0,0 0-24 15,0 0 1-15,0 0 5 0,0 0 0 0,0 0 18 16,0 0 2-16,0 0-23 0,0 0-7 0,0 0 10 16,0 0 2-16,0 0 8 0,0 0 3 0,0 0 2 15,0 0-10-15,0 0-12 0,0 0 14 16,0 0-17-16,0 0 10 0,0 0 2 0,0 0-7 15,0 0-3-15,0 0 18 0,4 15-12 0,-4-15 1 16,0 0 17-16,0 0-14 0,0 0-7 0,0 7-3 16,0-7 16-16,0 0-9 15,0 0 1-15,0 0 5 0,0 0 13 0,0 0-23 16,3 6-3-16,-3-6 16 0,0 0 2 0,0 0-5 16,0 0 0-16,0 0-5 0,0 0 15 0,0 0 0 15,0 0-23-15,0 0 26 0,0 0 10 16,0 0-20-16,0 0-11 0,0 0-2 0,0 0 10 15,0 0-5-15,0 0 23 0,0 0-29 0,0 0 14 16,0 0 17-16,0 0-25 0,0 0 13 16,0 0-3-16,0 0-13 0,0 0 11 15,0 0-18-15,0 0-16 0,0 0 8 0,0 0-10 16,0 5-13-16,0-5-31 0,0 0-38 0,0 0-16 16,0 0-99-16,0 0-44 0,-4 4-405 15,4-4-22-15,-3 3 61 0</inkml:trace>
  <inkml:trace contextRef="#ctx0" brushRef="#br0" timeOffset="-178285.48">9925 6668 424 0,'0'0'213'16,"0"0"-21"-16,0 0-33 0,0 0 12 0,0 0-15 16,0 0-10-16,-7-1-13 0,7 1-20 15,0 0 12-15,0 0-12 0,0 0-16 0,0 0-18 16,0 0 1-16,0 0-1 0,0 0-10 0,0 0-7 15,0 0-14-15,0 0 9 0,0 0-16 16,0 0 12-16,25 8-24 0,-12-7 1 0,1-1 9 16,6 2 12-16,4-2-23 0,3 1 10 0,4-1-68 15,3 0-19-15,1-1 34 0,10 1-8 16,16-3 33-16,4-1-31 0,0 0 11 16,-4-2 5-16,1 4-13 0,-10-3 21 0,-9 2-24 15,1 0 11-15,-5-2 7 0,1 3 1 0,-9-3-1 16,-3 4-9-16,-4 0 14 0,-1-1-12 0,-5-1 7 15,-1 3 1-15,-3-1-9 0,-1 1 24 16,1 0 5-16,-4 0-8 0,-3-2 6 0,3 2-19 16,-10 0 72-16,13-1 16 0,-13 1-6 0,0 0-17 15,0 0-4-15,7 1 1 0,-7-1-10 16,0 0-16-16,0 0-5 0,0 0-7 0,0 0-6 16,0 0-15-16,0 0-10 0,0 0-21 15,-7 10-5-15,7-10-22 0,-3 6-29 0,3-6-34 0,-6 4-32 16,6-4-111-16,-4 5-256 15,4-2-240-15,-3 2 79 0</inkml:trace>
  <inkml:trace contextRef="#ctx0" brushRef="#br0" timeOffset="-177361.59">10636 6844 481 0,'0'0'148'15,"0"0"-15"-15,0 0-7 0,-3-3-21 0,3 3-3 0,0 0-17 0,0 0 9 0,0 0-9 16,21-1-6-16,-21 1-5 0,13 1 6 0,-2 0 4 15,-1-1 8-15,3 1-84 0,1 2 0 16,3 1 10-16,3-1-16 0,1 3 36 0,3 1-17 16,0-2 10-16,10 3 15 0,-4 3 0 0,9-1-21 15,8 1-2-15,1 6 8 0,0 1-8 16,7-3-5-16,0 6 21 0,6-3-11 0,11 6-10 16,4-5 2-16,-12-1 21 0,8 7-5 0,-14-7-13 15,3 3 49-15,1-3 27 0,-1 5-27 16,-5-5 5-16,2 1-18 0,0-4-6 0,-1 2 11 15,1-2-5-15,-6 0 0 0,0-2-15 0,-2-1 15 16,-8-6-26-16,-5 1 13 0,-6-2 5 16,0-2-7-16,0 1 7 0,-1-3-28 15,-5-1 31-15,5 0-24 0,-2-5-81 0,-2 2 36 16,-1-1-39-16,2 0 28 0,-6-3-7 0,-2 0 2 16,3-1 14-16,-5 1 11 0,-1 1 9 15,-1-2-13-15,-2 1 23 0,1-1-16 0,-4 2 16 16,0-1-18-16,-3 3 10 0,3-3 15 0,0 4-4 15,-6-2-32-15,2-1 16 0,-1 2 28 0,-2 0-17 16,3 0-4-16,-6 4 11 0,7-6-5 16,-4 4 8-16,-3 2 4 0,4-6-17 0,-4 6-1 15,7-3 1-15,-7 3-5 0,4-4 7 0,-4 4-5 16,3-4-2-16,-3 4 2 0,0 0-8 16,4-2 11-16,-4 2-3 0,0 0-8 15,0 0 6-15,3-5-3 0,-3 5 10 0,0 0 3 16,0 0-23-16,0 0 12 0,0 0 16 0,0 0-13 15,3-6 6-15,-3 6-11 0,0 0 0 0,0 0-3 16,0 0-5-16,0 0-20 0,0 0-28 16,0 0-29-16,-3-8-27 0,3 8-16 0,0 0-120 15,-7-4-83-15,7 3-462 0,-3-4 76 0,3-2 59 16</inkml:trace>
  <inkml:trace contextRef="#ctx0" brushRef="#br0" timeOffset="-177018.32">12722 6925 598 0,'0'0'177'0,"0"0"-5"0,0 0-19 16,0 0-15-16,0 0-20 15,0 0-5-15,0 0 22 0,0 0-17 0,14 16-36 0,-8-11-3 16,1 2-9-16,3 0 4 0,-2 0-15 15,2 1-8-15,0 1 69 0,4-1-7 0,-1 0 2 16,1 1-15-16,0 0-16 0,3-1 3 16,-1 0-23-16,-1-1 0 0,-2-2-5 0,4 0-18 15,-3 3 18-15,-4-6 0 0,4 3-23 0,-4-2 10 16,4-1-13-16,-7 2-76 0,-1-1 73 16,1-2-12-16,-1 2-10 0,-6-3 5 0,5 4-11 15,-5-4-4-15,-11 13 14 0,1-3-12 0,-8 0 0 16,-5 7-5-16,-4 1-2 0,-12 10-32 0,2-1-4 15,0-1-11-15,-1 4-64 0,4-2-30 16,0 3-95-16,3-2-551 0,7-6 44 0,3-3 108 16</inkml:trace>
  <inkml:trace contextRef="#ctx0" brushRef="#br0" timeOffset="-175518.26">11057 5135 629 0,'0'0'243'16,"0"0"-5"-16,0 0-40 0,0 0-22 0,6 3 3 15,-6-3-12-15,0 0-19 0,7 3-5 0,-7-3-73 16,8 1-29-16,-8-1 5 0,10 3-21 0,-4-1 29 16,1 1-21-16,0-2 3 0,0 1-15 15,0-1-1-15,-1 2 8 0,5-1-10 0,-11-2 10 16,17 0 21-16,-3-5-29 0,-1 4 6 0,1-2-16 15,3-1 0-15,0 0 11 0,0-3 7 0,1 0-23 16,-2 0 28-16,2-1-20 0,-2 2-13 16,-1-4 8-16,1-1 5 0,-2 3 5 0,0-4 12 15,3-4-9-15,-4 4-8 0,-2-1 7 0,-1-1-4 16,-3 3 7-16,0-4 0 0,0 2 12 16,-1 0-22-16,-2 1 10 0,-1 3-13 15,-3-1-7-15,-3 3 10 0,0-3 2 0,-1 3-7 16,-7 3 5-16,1-3-11 0,-3 2 11 0,-1 3-5 15,1 1-3-15,-2 1-8 0,-1 0-2 16,2 1 13-16,-3 4-24 0,3-1 11 0,1 1-2 16,-1 4 12-16,4 0-10 0,3 1 0 0,0 4-24 15,4-3 6-15,-1 2 21 0,4-3-21 0,4 0 7 16,0 1 14-16,5 1-6 0,1-4 26 16,5 0-31-16,4-5 11 0,2-3-6 0,6 0-10 15,1 0 8-15,3-3 23 0,-1-2-18 16,-2 1-1-16,0-2-11 0,-1-1 17 0,-1 1 30 15,-2 1-25-15,-6-1 31 0,-1 2-18 16,0-2-8-16,-7 1 8 0,1 1 16 0,-1 0-17 16,-3 1 12-16,-1 2-22 0,-2-4 4 0,-4 5 12 15,7-3 0-15,-7 3-13 0,0 0 0 0,0 0 11 16,0 0 4-16,-14 10-17 0,10-1 10 16,1-1-11-16,0 0-7 0,0 6 11 0,-1-3-22 15,4 3 14-15,0-3-3 0,0 3 15 0,1-1-17 16,2 2-19-16,3-1 32 0,-2-2-24 15,5 1 23-15,-1-2-15 0,2-1-8 0,-3-2 5 16,7-1-4-16,-4-3-1 0,3-2 3 0,4-1 12 16,-3-2-10-16,0-1 6 0,2-4 4 15,2 1-4-15,-4-3 22 0,3-1-27 0,-4 0-6 16,1 0 13-16,-4-2 2 0,1-3-4 16,-1 3 4-16,-3-3 9 0,-1 6 14 0,-2-3-14 15,3 3-6-15,-7 0 13 0,3 0-11 0,-3 3-9 16,-3 1 14-16,0-2-22 0,3 6 10 15,-8-3 5-15,8 3 0 0,-13 0 1 0,13 0-14 16,-10 7 0-16,2-1 13 0,2 6-15 0,0-3 10 16,2 2-5-16,1 4 25 0,0 0-4 15,3 1-16-15,0 0-3 0,3 2 3 0,0-5-10 16,4 3 13-16,-1-2-9 0,1 0 12 16,4-4-12-16,-1-2 6 0,4 1 8 0,2-7-13 15,-1 0 10-15,1-2-7 0,5-2 7 16,-1 0-13-16,4-4 11 0,-3-2-1 0,0-1 6 15,-1-1-6-15,-3-3-4 0,-3 3-6 0,0 0 8 16,-4 1 3-16,-1-3 7 0,-1 1-10 0,-4 3-10 16,-1 2 5-16,0 1 7 0,-6-1-15 15,3 6 3-15,-11-2 23 0,11 2-23 0,-17 2-3 16,3 3-8-16,4 0 6 0,0 2 13 0,-1 1 4 16,2 3-4-16,-1 1-4 0,3 0-24 0,-1 2 25 15,1-2-18-15,4 1-1 0,0-3-1 16,0-1-3-16,6 3 2 0,-3-6 13 0,3 1 8 15,1-1 26-15,2 0-3 0,-2-5-18 16,6-1 5-16,0 0 18 0,-10 0-8 0,18-4 3 16,-5 2 18-16,-3 0-8 0,1-3 8 15,-4 2-5-15,2 2-6 0,2-4-35 0,-4 2 30 16,0-1-22-16,-1 2 27 0,-6 2-32 0,11-2 14 16,-7-3-9-16,-4 5 10 0,10-1-21 15,-4-1 10-15,-6 2 1 0,11 0-9 0,-11 0-1 16,16 2-1-16,-5-1 10 0,0 4-43 0,2-4-23 15,4 2-31-15,0 1-20 0,0 1-59 0,1-2-98 16,1-2-519-16,-1 1 95 0,2-2 38 16</inkml:trace>
  <inkml:trace contextRef="#ctx0" brushRef="#br0" timeOffset="-175128.37">12670 4842 688 0,'0'0'207'0,"-3"-7"-25"16,3 7-13-16,0 0-3 0,0 0-22 0,0 0-19 16,0 0-10-16,-3 19 11 0,2-6-37 0,1-1 6 15,0 6-18-15,-3 2-28 0,3-1 25 16,0 6-15-16,-3 0-8 0,0 2-13 16,2-4 3-16,-2 0 5 0,3-4-12 0,-3 3 17 0,3-5-18 15,-3-5 0-15,3 2-5 16,0 0 3-16,0-4 10 0,0-2 5 0,0-1-18 15,0-4 3-15,0-3-10 0,0 0 14 0,0 0-22 16,0 0 0-16,0 0 2 0,0 0-2 0,-11-19 8 16,7 12-9-16,1-1 6 0,0 2-7 15,-4-1-9-15,-1 3 24 0,-1-2-16 0,-4 4 3 16,1 1-6-16,-1 1-4 0,-1 1 15 0,-3 2-18 16,0 4 8-16,0 7-3 0,-4-3-13 15,5 6 3-15,-2 5 10 0,1 3 16 0,4-3-19 16,3 1 11-16,2-1-8 0,1 2-2 15,4-4 2-15,0 1-3 0,3-3 3 0,3-1-12 16,1 0 2-16,6 0-1 0,4-1-11 0,3-1-4 16,10-1-56-16,0-6-148 0,7 5-602 15,5-5 75-15,-2-4 68 0</inkml:trace>
  <inkml:trace contextRef="#ctx0" brushRef="#br0" timeOffset="-174136.14">11364 7542 778 0,'0'-9'220'0,"-3"4"-10"0,3-2-3 0,3 3-10 0,-3 4-18 0,-3-6-12 0,3 6-39 16,0 0-26-16,0 0-2 0,0 0-5 16,0 0-8-16,0 0 2 0,-6 22-22 0,2-5-21 0,0 1 10 15,-2 6 6-15,2 2 12 0,-3 6-33 16,1 0 5-16,2 2-8 0,-3-1-20 16,4 0 5-16,-1-5 41 0,4-2-10 0,-3 3-11 15,6-9 1-15,1 1 2 0,-1-3-20 0,4-6-3 16,0 2 0-16,3-4-8 0,0-4 13 0,1-4-5 15,-1-2 3-15,4-2-8 0,-1-3-8 16,1 0-2-16,6-7 2 0,-2 1-2 0,-5 3 2 16,2-1 10-16,-2-1-2 0,-3 0 28 0,1 0 11 15,-2 5-19-15,-2-1 0 0,0-1-12 16,0 4-13-16,-3-2 2 0,2 2 3 0,-3-1-3 16,-3 4-4-16,0 0-6 0,0 0 10 15,0 0 6-15,4 13-24 0,-4-8 13 0,0 2-7 16,0 0-6-16,0 1 14 0,3 0 1 0,0 2 1 15,-2-3-8-15,6 3-2 0,0-3 10 16,-1-1-1-16,4-4-9 0,1 1 2 0,2-5 10 16,2 1-12-16,4-7 5 0,2-1-8 0,-3-2 15 15,2-4 0-15,1-3-2 0,-1-3 5 16,-7 3-13-16,1 0 3 0,-3-1 10 0,-1-2-16 16,-4 2-12-16,-2 3 18 0,0-1-3 0,-1 2 5 15,-3 3-2-15,-3-1-16 0,-2 3 6 0,-4 2-24 16,2 1 6-16,-3 7 2 15,-1 0-34-15,11 0-22 0,-24 6-59 0,14-2 3 0,-3 9-73 16,2-8-63-16,4 15-609 0,1-3 68 16,2 6 96-16,1-4 63 0</inkml:trace>
  <inkml:trace contextRef="#ctx0" brushRef="#br0" timeOffset="-173491.89">11894 8028 849 0,'0'0'310'0,"0"0"-8"0,0 0-28 0,0 0-21 0,0 0-30 0,0 0-21 0,0 0-17 16,0-3-32-16,0 3-4 0,0 0-11 15,0 0-23-15,0 0-2 0,0 0-24 0,3-7 3 0,-3 7-33 16,0 0-8-16,0-7-22 0,0 7 1 16,4-8-25-16,0 5 3 0,-1-6 7 15,1-1-12-15,2-3 2 0,-2-2 11 0,2 3-6 16,-2-4 10-16,0 1-15 0,2-1 24 0,-5 3-14 15,2 0 5-15,0 2 24 0,0-2-16 0,-3 2-13 16,0 4 6-16,-3-1-8 0,3 1 7 16,-3 3-15-16,-1-2-5 0,-2 5 21 0,6 1-21 15,-14-4 0-15,14 4 0 0,-14 5-3 16,3 0-4-16,2-1 12 0,-1 2-10 0,2-1-3 16,2 2 5-16,2 0-2 0,1 1 3 15,-1-5-1-15,4 2-10 0,0 1 3 0,0-6 0 16,7 8 7-16,-3-7-2 0,6-1 13 0,-10 0-18 15,23-5 15-15,-12 2-5 0,3-2-8 0,-4 2 3 16,4-4 20-16,-1 0 8 0,-2 4 3 16,-1-2-13-16,0 2 20 0,-3-4 0 0,3 5 6 15,-6-3-14-15,2 4-4 0,-2-1 12 0,-4 2-7 16,10-5-3-16,-10 5-11 0,7 0-14 0,-7 0 9 16,0 0-4-16,0 0-6 0,0 0 6 15,-3 13 2-15,0-8 11 0,2 2-9 0,-2 1-9 16,-1 5 7-16,4-4-3 0,0 1 3 15,0-2-2-15,4 2-8 0,-1-2-16 0,-2 1-4 16,5-2 17-16,1-1-2 0,3-3-3 16,-2-1 0-16,4-2 13 0,-2-3-13 0,2 3 8 15,1-7 8-15,-2 4 15 0,2-4-16 0,0 0 4 16,-5 4 6-16,1-3 16 0,1 2-7 0,-2-2-1 16,-1 0 1-16,-1 5 2 0,-2-2 3 15,-1-2-11-15,3 3-7 0,-6 2-6 0,8-5-4 16,-8 5 7-16,4-2 2 0,-4 2-4 0,0 0 5 15,0 0-8-15,9 9 10 0,-9-3-10 0,0 2-16 16,1-4 11-16,2 4-38 16,0 5-8-16,0-4-11 0,-3 2-27 0,5 1-21 15,-2-2-49-15,0-1-56 0,-13-1-167 0,17 2-503 16,-1-3 76-16,-2-4 95 0,-1 0 71 0</inkml:trace>
  <inkml:trace contextRef="#ctx0" brushRef="#br0" timeOffset="-173337.54">12291 7693 924 0,'0'-7'289'0,"0"7"-18"0,-3-5-30 0,3 0-36 0,0 5-37 0,0-5-9 16,0 5-28-16,0 0-44 0,0 0-23 0,0 0-67 16,0 0-71-16,0 0-149 0,9 10-563 0,-8-6 93 15,2 2 17-15</inkml:trace>
  <inkml:trace contextRef="#ctx0" brushRef="#br0" timeOffset="-172789.34">12479 7592 1036 0,'-3'-7'305'0,"3"7"-19"0,0 0-42 16,0 0-14-16,-1-3-38 0,1 3-3 0,0 0-20 15,-9 19-23-15,5-5-10 0,1-1-11 0,-4 8-17 16,6-1-6-16,-5 5-15 0,2 5-18 15,-2 2-12-15,2 3-29 0,-6 14-56 0,3-3-11 16,0 1-7-16,1-6-20 0,-2-12-52 16,5 0-36-16,0-5 29 0,2-5-11 0,1-4 24 15,0-4 37-15,1-1 14 0,2-2 23 16,-3-2 17-16,3-5 29 0,-3-1 25 0,0 0 5 16,0 0 3-16,8-10 49 0,-5 0-23 0,0-2 4 15,-3 0-2-15,1-2 31 0,2 3-21 0,0-3 1 16,-3 3 17-16,0-3 0 0,3 4-7 15,0 1 10-15,-3 1-16 0,1-1-12 0,-1 2-11 16,3 0 1-16,-3 0-11 0,4 4-5 16,-1-2-10-16,1 2 0 0,2 2 10 0,1-4-18 15,0 4 3-15,-7 1 25 0,20-2-41 16,-13 2-4-16,7-1 7 0,-1-3-3 0,-1 4-5 16,1-3 0-16,0 1 1 0,4-4-1 0,1 0-8 15,-5 2 11-15,5-5-13 0,-5-1 13 16,4 0-3-16,-3-1-15 0,-4-3 15 0,4 3-7 15,-7-3 7-15,2 3-5 0,-1-3 5 0,-4 4-10 16,2 2 13-16,-3-3 0 0,-3 0 18 16,0 5-21-16,0-2-5 0,-3 1 8 0,0 1-3 15,0 5-5-15,3 1 6 0,-8-7-14 0,8 7 0 16,0 0 14-16,-13 14-4 0,9-4 1 0,4 4 10 16,0 2-5-16,3 2-16 15,4 5 6-15,4 3-1 0,12 10-14 0,11-8 1 16,8 1-22-16,13-8-82 0,6-6-126 0,24 0-729 15,7-5 105-15,-9-10 117 0,16-1 39 16,0-9 90-16</inkml:trace>
  <inkml:trace contextRef="#ctx0" brushRef="#br0" timeOffset="-151190.16">12506 8208 373 0,'0'-5'159'0,"0"5"-16"16,0-4-17-16,0 4-70 0,0-8-12 0,0 8 7 16,-3-6 8-16,3 6 51 0,0-7 30 15,0 7-9-15,-3-3-11 0,3 3-35 0,0 0 9 16,-3-7-9-16,3 7 7 0,0 0-20 15,-1-3-1-15,1 3-17 0,0 0 2 0,0 0-7 16,-3-5-5-16,3 5-11 0,0 0 5 0,0 0-10 16,0 0-7-16,0 0-6 0,0 0 11 0,0 0 2 15,0 0-10-15,0 0 2 0,0 0-2 16,0 0-10-16,0 0 15 0,0 0-2 0,3 15-19 16,-2-8 13-16,2-3 9 0,0 3-9 0,3 1-13 15,-2-1 11-15,3 3 13 0,-3-2-11 16,2 3 6-16,4 2 4 0,1-2-4 0,-1 3 4 15,0-2 1-15,5 2-11 0,1 1 8 0,1 0 8 16,0-3-5-16,4 3-14 0,0-2 24 16,2 2-20-16,4 0 12 0,4-1-21 15,-3-1 6-15,5-1 15 0,-2-2-15 0,3 1-3 16,1-1 19-16,0 1-22 0,2-2 16 0,13 1-20 16,-5-1 10-16,-7-1 5 0,0-1-3 15,3-1-15-15,-3-1 15 0,-1 2-2 0,3 0-3 16,-1-4 8-16,-2 2 5 0,1-2 0 0,2 2-15 15,-1-3-67-15,2 1-10 0,2 1 18 0,2-4 25 16,-1 0-15-16,5 0-5 16,15 0 10-16,-9-1 3 0,7-2-3 0,3 0 26 0,0-4-5 15,-1 3-21-15,-2-3 13 0,0 0 13 16,-4-1 7-16,4-1-10 0,2 1 6 0,-2-2 1 16,-1 1-9-16,1-5 28 0,-1 3 0 15,-2-2-6-15,2 1-12 0,0-4 18 0,-5 1-10 16,2-2 14-16,0 2-34 0,-4-2 24 0,4-1-4 15,-3 0-8-15,0 1-3 0,3-5 82 0,0 3-5 16,0-5-12-16,-3 4-11 0,3-3 7 16,-3 1 1-16,-3-3-20 0,-2 7-1 0,2-6 8 15,-8 6-18-15,1 0 10 0,-11 3 0 0,-4 0-2 16,-2 3-10-16,-1-3 9 0,-7 7 11 16,1-2 0-16,0 2-23 0,-8 1 23 15,1 0 3-15,-4 2-32 0,3-1 22 0,-2-1-19 16,-4 5 8-16,-1-3 13 0,1 1-18 0,1-2-21 15,-2 1 21-15,-2 2-5 0,2 0 7 0,-2-2-12 16,-1 2 10-16,0-1-18 0,-3 4 5 16,5-7 13-16,-5 7-5 0,3-5 5 0,-3 5 0 15,3-6 18-15,-3 6-26 0,3-4 5 0,-3 4-12 16,0 0-3-16,1-6-11 0,-1 6-4 0,0 0-16 16,0-7-56-16,0 7-25 0,0 0-55 15,-7-2-63-15,-1-6-98 0,2 8-506 0,-1 0 69 16,1 0 84-16</inkml:trace>
  <inkml:trace contextRef="#ctx0" brushRef="#br0" timeOffset="-150767.97">15939 7771 788 0,'0'0'248'16,"0"0"-30"-16,0 0-13 0,-4-3-42 0,4 3-4 0,0 0-18 0,0 0-16 15,0 0-7-15,0 0-23 0,0 0-6 0,0 0 3 16,0 0-20-16,30 7 0 0,-19-4-11 0,-1 0-10 16,4-1 8-16,-3 0-5 0,5-1-13 15,1 4-3-15,1-3 11 0,2-2-5 0,1 0-14 16,0 1 4-16,-1-1-6 0,3 0-10 0,-5-1 0 15,2 1-6-15,-2 0 19 0,-2 0-5 16,1-2-19-16,-6 2-2 0,3-1 13 0,-1-3 0 16,-3 4-69-16,-2 0-3 0,-8 0 13 0,16-1 8 15,-16 1 5-15,11 1 0 0,-8 3-8 0,-3-4 28 16,4 6-17-16,-5 1 9 0,-2 1-9 16,-7 7 17-16,3 2 3 0,-3 1 0 15,-1 2 0-15,-2 2-3 0,0 3 11 0,2-1-16 16,-3 0 10-16,3 3 13 0,1-4-27 0,1 1-7 15,-2-3-19-15,7 1-3 0,-2 1 7 16,2-6-53-16,4-1-31 0,0-4-28 0,1 2-665 16,5-3 138-16,0-1 43 0</inkml:trace>
  <inkml:trace contextRef="#ctx0" brushRef="#br0" timeOffset="-150217.91">17011 7344 496 0,'0'0'210'0,"0"0"-33"16,0 0 2-16,0 0-44 0,0 0-4 0,0 0-8 0,0 0-8 15,0 0-25-15,0 0-1 0,0 0-9 0,0 0-19 16,0 0-5-16,1 23 19 0,3-14-14 0,-4 1 11 16,0 4-21-16,0 1 0 15,0-2-15-15,-4 5-3 0,4 2-2 0,0-1-8 16,-1 0 15-16,-2 2-15 0,3 0-5 0,0 0 10 0,-3-2-12 15,3 2-1-15,0-3 0 0,-3 0-4 16,3 0 2-16,0-1 2 0,0-2-13 16,0-2-17-16,0-1-5 0,0 2 4 0,0-3-32 15,0-1-14-15,0-2-56 0,0-1 13 0,0 1-12 16,-4-2-121-16,4-2-517 0,0 1 69 0</inkml:trace>
  <inkml:trace contextRef="#ctx0" brushRef="#br0" timeOffset="-149780.28">17036 7278 670 0,'3'-3'207'0,"0"-4"-25"15,2 5-10-15,1-3-1 0,1 2-27 0,-1-1-16 16,4 1-8-16,4 1-10 0,-3-1-5 16,3 3-28-16,-1 0-6 0,5 0-78 0,-2 4-1 15,5-3 18-15,0 5 16 0,-1-2-26 16,1 3-3-16,3 3 19 0,-5-2-14 0,2 6-2 16,0-3-2-16,-7 3 7 0,3 1 0 15,-4-2 5-15,1 3-15 0,-4 1 31 0,-3 5 15 16,0-5-31-16,-4 0-26 0,4 1 29 0,-7 0-8 15,0 0 29-15,-3 1-9 0,-1-1 6 0,-3 0-31 16,0-2 10-16,-2 3 8 0,-2-2 3 16,1-1-27-16,-3 1 47 0,-2 0-15 0,-1-2 7 15,1-2-12-15,-5-1-3 0,3-2 5 0,3-2-8 16,1 2 8-16,-1-3-20 0,3-2 32 16,-2 3-29-16,2-6 1 0,2 1-17 15,2 1-33-15,0-4 17 0,7 0-25 0,-11 1-11 16,11-1-17-16,0 0-36 0,-9-5-34 0,9 5-73 15,-4-3-160-15,4 3-335 0,7-8 83 16</inkml:trace>
  <inkml:trace contextRef="#ctx0" brushRef="#br0" timeOffset="-149436">17750 7278 596 0,'0'-3'205'0,"0"3"-13"0,0 0-31 0,0 0-25 0,0 0-6 0,0 0-7 15,0 0-26-15,0 0-5 0,3 15-2 0,-3-11-16 16,0 5 8-16,0-1-8 0,0 6 11 0,0-4-31 15,-3 4-6-15,3-2-4 0,-3 5 7 16,0-2-41-16,2 3 26 0,-2-1-5 16,-3 4-6-16,5-4 24 0,-2 0-29 0,-4 7 3 0,3-6 8 15,-2 1-13-15,-1 4 26 0,1-7-32 16,2 2-17-16,-4-1 0 0,2-2-15 16,2 2 7-16,-2-6-31 0,-1 3-38 0,3-3-25 15,-3-1 7-15,4 0-38 0,-4-6-98 0,4 2-506 16,0-4 74-16</inkml:trace>
  <inkml:trace contextRef="#ctx0" brushRef="#br0" timeOffset="-148964.89">17808 7328 701 0,'0'0'276'0,"-3"-4"-27"0,3 4-37 15,0 0-17-15,0 0-21 0,0 0-5 0,0 0-34 16,0 0-7-16,6 16-13 0,-5-13 6 16,-1 5-27-16,3 1-7 0,-3-1 6 0,4 2-35 15,-1-2 1-15,1 0 5 0,-1 1-7 0,4-1-9 16,-1 2 1-16,-2-3 0 0,7 1-24 0,-5-1 8 16,4 0-7-16,1-3 10 0,2 0-13 15,1-1-5-15,-3 1-8 0,5-2 5 0,1-2-9 16,-6 0 1-16,6-2-7 0,-4-3 5 0,5 2-20 15,-5-4 20-15,4 0 3 0,-6 0 10 16,3 0-18-16,-4 2 0 0,-1-3 5 16,2 0 8-16,-7 3 2 0,5-4-15 0,-5 5 10 15,3-1-46-15,-3-1-23 0,2 2-4 0,-2 0 78 16,-1 0 10-16,0 2 6 0,-3 2-13 16,7-7-3-16,-7 7 6 0,3-4-19 0,-3 4 22 15,0 0-17-15,0 0 3 0,0 0 13 0,5 12-12 16,-5-7 7-16,0 2 7 0,-1 1-22 0,1 5 12 15,-4-4 3-15,4 2-5 0,0 3 2 16,-3-1-5-16,3 2-4 0,-3 3-1 0,3-1 2 16,-1 3 1-16,-2-3 2 0,3 0-38 15,0 0-23-15,-3 2-28 0,3-2-75 0,-3 1-199 16,3 1-469-16,-3-6 57 0,6 2 69 16,-3-5 68-16</inkml:trace>
  <inkml:trace contextRef="#ctx0" brushRef="#br0" timeOffset="-148416.15">18335 7668 506 0,'7'0'179'0,"-7"0"-12"0,0 0-1 0,0 0-25 0,0 0-5 16,0 0-24-16,7 7-2 0,-7-7-17 0,0 6 17 15,0-6-44-15,3 9 8 0,-3-6 3 0,0 3-26 16,0-6 6-16,0 7-6 0,0-7-13 16,0 5 6-16,0-5 2 0,3 7 3 0,-3-7-9 15,0 6-11-15,0-6 37 0,0 0 65 0,0 0-98 16,0 0 23-16,0 0-38 0,0 0 23 16,10-13-31-16,-6 3-12 0,3-1 10 0,0-4-6 15,3-4 26-15,1-2-7 0,-1 1-3 0,0-5-3 16,4 0-2-16,-1 0 0 0,-3 2-11 0,4-1 24 15,-4 5-13-15,1-2 12 16,-1 1-4-16,0 3-6 0,-3 2 16 0,0 0-31 0,0 5 25 16,-1 1-17-16,-2-1 0 0,2 2 12 15,-1 0-12-15,-2 0-6 0,0 3-4 0,0 2 2 16,1-1 0-16,-4 4 5 0,6-4-8 16,-6 4-2-16,0 0 18 0,0 0-13 0,18 8-23 15,-15-5 31-15,1 4-8 0,2 0-5 0,-2 1 20 16,3 2-13-16,-3-1 1 0,2 5 0 0,1-3-1 15,-4 3 6-15,4 2-21 0,0-4 21 16,-3 3-11-16,2 1-12 0,-3 0 5 0,4 1 15 16,-4-2 0-16,5-1 2 0,-5 3-7 0,1-3 6 15,2 1-12-15,-2 0 19 0,-1-5-2 16,4 1 4-16,-3 3-2 0,-1-4-18 0,0 1 5 16,1-1-8-16,2 0 8 0,-3-1-28 15,1-1 10-15,0 2 5 0,0-3-38 0,-1 0-16 16,0-3-10-16,0 3-40 0,-3-1-47 15,4-2-59-15,-4 0-573 0,0-4 69 0,0 0 126 16</inkml:trace>
  <inkml:trace contextRef="#ctx0" brushRef="#br0" timeOffset="-148128.18">18393 7571 701 0,'0'0'281'0,"0"0"-32"0,0 0-27 0,0 0-32 0,0 0-1 0,0 0-12 15,0 0-21-15,0 0-18 0,17-4-12 0,-17 4-14 16,17 0 6-16,-3 0-5 0,2 0-29 16,-1 0 3-16,1-1-15 0,5 0-16 0,-3-3 21 15,-2 4-11-15,-1-1 9 0,4-1-22 0,-1 1-4 16,-5-2-16-16,2 2 6 0,1-1 2 15,-2 1-18-15,-1 0 18 0,-3-2-21 0,1 1-15 16,-4 1-7-16,3 0-3 0,-3 1-39 16,0-1-20-16,-7 1-54 0,13-5-109 0,-10 5-416 15,-3 0-130-15,0 0 36 0,4 4 87 0</inkml:trace>
  <inkml:trace contextRef="#ctx0" brushRef="#br0" timeOffset="-147699.75">17358 8256 857 0,'-8'-5'274'15,"8"5"-8"-15,0 0-38 0,-6-1-3 0,6 1-38 16,0 0 13-16,0 0-49 0,23-9-13 16,-6 4-10-16,7 0 0 0,14-2-39 0,20-6 6 15,7 3 0-15,20-1-11 0,-2-4-12 0,-12 5-5 16,12-6 2-16,2 0-26 0,0 1-10 15,-3-2 3-15,4-1-5 0,-4 1-16 16,-3 1 1-16,-12 1 20 0,-5-1-1 0,0 4-9 16,-7-2-18-16,-1 2 12 0,-16 0 6 0,-7 8-24 15,-7-3 21-15,-3 1 3 0,-2 3-11 0,-7-3 11 16,-3 4-21-16,-2-3-13 0,-4 4-15 16,-3 1-28-16,0 0 2 0,0 0-35 0,-37 8-21 15,10-1-49-15,-21 4-104 0,-3 6-602 0,-1 1 69 16,-3 2 92-16,-2-3 93 0</inkml:trace>
  <inkml:trace contextRef="#ctx0" brushRef="#br0" timeOffset="-147356.3">17306 8483 619 0,'0'0'202'0,"21"-7"-23"0,-5 2-20 15,9-1-26-15,12-6 8 0,18-1-5 0,3-6-24 16,23-1-2-16,-1 2-38 0,-1 0 25 0,-4-3-12 16,3 2 9-16,-13 2-12 0,0 2-7 15,10-7-24-15,4 1-3 0,-11 6-2 16,11-4 21-16,-4-3-26 0,-13 10-5 0,-1-4 10 16,-3 0-5-16,-6-1 2 0,-2 2 1 0,-12 5-21 15,-3 1 74-15,-9 1-18 0,-1 0-7 16,-5 1 36-16,-3 5-57 0,1-4 74 0,-5-1-33 15,1 4-43-15,-4 1 15 0,-3-3 3 0,3 4 2 16,-3-3-39-16,-1 1-1 0,-6 3 9 16,7-2-33-16,-7 2 8 0,0 0-5 0,0 0-16 15,0 0 3-15,0 0-59 0,0 0-54 0,0 0-30 16,0 0-80-16,-3 10-404 0,3-5-175 0,0-5 60 16,0 4 79-16</inkml:trace>
  <inkml:trace contextRef="#ctx0" brushRef="#br0" timeOffset="-147240.87">18950 8033 422 0,'-13'2'-207'0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04:33:22.8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1994 3392 747 0,'0'0'200'15,"-3"-3"-6"-15,3 3-12 0,0 0-21 0,0 0-20 16,0 0-13-16,0 0-5 0,-7-3-16 0,7 3 3 16,0 0-23-16,0 0-12 0,0 0 14 15,20-1-25-15,-5 0-5 0,1 1 2 0,5-5-22 16,4 4 22-16,8-1-17 0,8-3-70 0,-3 1-7 15,6 1 15-15,0 0 5 0,18-4-15 0,-1 4 8 16,5-2 7-16,6-2 15 16,-1 4-9-16,-2-4 9 0,2 3-17 0,2-2 69 15,1 0 5-15,-5 2-3 0,6-4-15 0,-7 3 0 16,-3 1 5-16,-4 0 0 0,-9 1-13 0,-11 2 0 16,-3-4-4-16,-5 3-6 0,-2 2 5 15,-7-1-10-15,-3 0 5 0,0 1-8 0,-5 0 8 16,-1-4 8-16,-2 4-6 0,0 0 11 0,-2 0-10 15,-4-1-8-15,-7 1-11 0,10 0-1 0,-10 0-1 16,0 0-36-16,8 1-13 0,-8-1-60 16,0 0-129-16,0 0-131 0,0 0-435 0,0 0 75 15,0 0 71-15</inkml:trace>
  <inkml:trace contextRef="#ctx0" brushRef="#br0" timeOffset="1257.14">13887 3214 360 0,'-14'-1'62'0,"14"1"7"0,-10 0 15 0,10 0-12 16,-13 0 5-16,13 0 69 0,-11 0-31 15,11 0 10-15,-13-2-4 0,6 2 4 0,7 0-22 16,-17-1 4-16,10 1 39 0,7 0-33 0,-17 0-11 16,17 0 8-16,-14 0-2 0,8-1-19 0,6 1 8 15,-15 0-17-15,6 0-24 0,9 0 8 16,-10 0-15-16,10 0-1 0,-14 0 11 0,14 0-8 16,-10 0-12-16,10 0-11 0,0 0 10 0,0 0-4 15,0 0 7-15,0 0-11 0,0 0 1 16,0 0-62-16,40 8-12 0,-9-8 7 15,10 0-5-15,28 0 5 0,2 0 21 0,8 0 10 16,0 0 10-16,3 0-15 0,4 0 7 0,13-3 0 16,6 3-7-16,1-1 8 0,-3 1 7 15,-1-2 0-15,-2 0 13 0,-19 2-23 0,-1-5 15 16,-3 4 0-16,-1-2 59 0,-4 3-20 0,-8-4 7 16,-2 3-12-16,-10-2 2 0,-11 3-8 0,0-4-2 15,-7 2 5-15,-6 1-3 16,-5 0-2-16,1 1-20 0,-7-5 35 0,0 4-5 15,-3 0-10-15,-1 0-3 0,-3 0-13 0,-2-3-7 16,-1 4-8-16,-7 0-15 0,0 0-39 0,0 0-20 16,0 0-89-16,-1 5-216 0,1-5-486 0,-20 8 120 15,7-7 87-15</inkml:trace>
  <inkml:trace contextRef="#ctx0" brushRef="#br0" timeOffset="2444.16">3987 3310 719 0,'-10'-1'240'0,"10"1"-2"0,-6-5-38 0,6 5 13 0,0 0-32 16,-7-3-25-16,7 3-30 0,0 0-1 0,0 0-20 16,0-5-2-16,0 5-14 15,0 0 8-15,19 0-12 0,-4 0-11 0,9 0-48 16,7 0-42-16,7-1 16 0,9-2-5 0,22-1 8 16,6 1-16-16,7-1 28 0,-4 1-17 15,17 0 2-15,-16-1 0 0,17 0 5 0,-4 0-10 16,-17 1-5-16,1-1 7 0,-1 0 6 0,-2 2-9 15,-3-2 4-15,-4 2 30 0,-2-3-20 0,-12 4-1 16,-8-1-17-16,-3 1 10 16,-9 0-7-16,-1 1 17 0,-1-5-3 0,-7 5 9 15,-2-1-6-15,-4 1 16 0,-3-1-19 0,0 1 16 16,-1 0 23-16,-3 0-23 0,-10 0-20 0,15 0-23 16,-15 0-9-16,10 1-19 0,-4 0-29 15,-6-1-56-15,3 6-69 0,-3-3-607 0,0-3 95 16,-3 6 66-16</inkml:trace>
  <inkml:trace contextRef="#ctx0" brushRef="#br0" timeOffset="3087.09">8636 3236 688 0,'-10'-1'236'0,"10"1"-24"0,-9-1-12 0,9 1-21 0,0 0-20 0,0 0-24 16,-7 0 3-16,7 0-25 0,0 0-3 15,0 0-10-15,0 0 18 0,26 4-11 0,-12-4-25 16,8 4 8-16,8-4-24 0,11 0-2 0,6 0 3 15,19 0 2-15,2 0 0 0,4-4-10 16,7 4 7-16,5-2-14 0,19 0-6 0,0-4-13 16,3 3 0-16,-10-3-17 0,0 0-1 0,-19 3 13 15,-4-1-18-15,-2-1-84 0,-6 0 28 16,-3 1-5-16,-4 0 12 0,-11 0 16 0,-11 1-5 16,-6-1-2-16,-2 2 19 0,-2-2 1 0,-8 3 28 15,2-2-18-15,-6 0 20 0,-1 2-4 16,-2-2-24-16,-4 1-20 0,-1-2-23 0,-6 4-16 15,8-3-38-15,-8 3-59 0,3-9-97 16,-3 9-519-16,0 0 45 0,0 0 100 0</inkml:trace>
  <inkml:trace contextRef="#ctx0" brushRef="#br0" timeOffset="3537.73">11628 3160 693 0,'0'0'261'0,"14"7"-20"0,-4-7-8 0,4 2-46 0,2 0-11 0,5-2-2 16,0 4-12-16,6-4-24 0,4 0-5 0,6 0-20 15,7 0-14-15,18-4-14 0,6 4-6 16,5-2 3-16,1-3-20 0,2 2-14 0,-1 0 6 16,-3-3 0-16,3 0-59 0,-4 1-31 0,-2-1 15 15,3-1 72-15,-7 4-2 0,0-5-16 16,-3 2-10-16,-1-1 3 0,-13 4-18 0,-10-2-1 16,-7 3-53-16,-1 0-38 0,-10-2-147 0,-3 4-580 15,-7-2 71-15,-6 1 59 0</inkml:trace>
  <inkml:trace contextRef="#ctx0" brushRef="#br0" timeOffset="8232.66">12841 17631 409 0,'0'0'187'0,"0"0"-113"16,0 0 100-16,0 0-23 0,0 0 10 16,0 0 3-16,0 0-33 0,0 0-1 0,0 0-14 15,0 0-9-15,0 0-10 0,0 0 6 16,0 0-24-16,0 0 0 0,0 0 1 16,0 0 14-16,0 0-19 0,0 0-9 0,0 0-2 15,0 0-13-15,0 0-7 0,0 0-6 0,0 0 16 16,14-5-5-16,-14 5-8 0,14 0 0 0,-14 0-13 15,21-2 10-15,-8 2-2 0,4 2-21 16,4-2 11-16,6 0 2 0,3 1 16 0,5 1-6 16,10-2-28-16,-1 0 11 0,4-2-1 0,14 4 3 15,2-2-5-15,1-2 5 0,3-2 3 16,4 1-13-16,4-1-3 0,2-1 21 16,21-2-19-16,0 1-1 0,-3-3-6 0,-3 1 13 15,2 0-11-15,-6-2 4 0,-14 3-6 0,-3 2 2 16,0-3 4-16,-4 2-16 0,-3 2-1 15,-1 1 14-15,-12 0-10 0,-11 3 17 0,1-3-13 16,1 3-4-16,-5 2-21 0,-3-1 31 0,-1-1-1 16,-3 3-2-16,0-2 0 0,-1 1-15 15,-7 1 18-15,2 0-6 0,-4 0 4 0,-1-2-12 16,-3 4 6-16,0-5 3 0,-4 1-11 0,-2 1 6 16,3-1 7-16,-4-1 3 0,0 0-1 0,-3 2-7 15,-7-2-2-15,14-2-11 0,-4 1 13 16,-10 1 2-16,7-3-4 0,0 1-19 15,-7 2-32-15,3-5-22 0,-3 5-81 0,0-4-107 16,0 4-582-16,0 0 98 0,-10-6 43 16</inkml:trace>
  <inkml:trace contextRef="#ctx0" brushRef="#br0" timeOffset="39181.28">14458 5854 573 0,'0'0'220'16,"0"-4"0"-16,0 4-30 15,0 0-9-15,-3-7-7 0,3 7-25 0,-1-5-72 0,1 5-13 16,-3-4-18-16,3 4 7 0,-3-6-14 0,3 6 15 16,-7-3-3-16,4-1-18 0,-4 0 11 15,0 0-21-15,0 2 7 0,0-2-2 0,-7 0 3 16,1-1-13-16,0-1 3 0,-5 0-6 16,-2 4-7-16,0-7 4 0,-5 2 1 0,1 0-3 15,-3 0 3-15,-4 3-3 0,-6-4-7 16,0 2 20-16,-5-1-10 0,1 3-16 0,-17-4 14 15,-1 2-1-15,-2 2-10 0,-1 0-3 0,-6 4 11 16,-3-2-8-16,-2 2-5 0,-5-1 12 0,2 4 9 16,-2-3-14-16,-1 4 4 0,5-1-6 15,-5-2 7-15,4 5 1 0,-4 0-6 0,-17-1 1 16,1 2-3-16,2 0 5 0,4 2 5 0,0 3 3 16,1 3 20-16,3 2 39 0,5-1-5 0,-1 7-6 15,-4-4-2-15,2 6 0 16,-3 0-26-16,2 6 8 0,-5 2 8 0,0 1-26 15,6 1 20-15,1 5-2 0,1 1-2 0,5 3 2 16,1 2-6-16,-1 0-1 0,5 8-6 0,-4-1-8 16,-1 3-4-16,1 3 9 0,-14 16-2 15,18-12 0-15,-14 18-7 0,23-10-6 0,-17 14 3 16,4 6-6-16,17-16-17 0,-14 18 5 0,3 1 0 16,1 6 23-16,3 0-18 0,0 0 8 0,0 0 7 15,0 4 10-15,1 0-14 0,2 3-6 16,1 1 5-16,2 2 0 0,1 0-7 15,4 2 15-15,6 4-36 0,-3 3 10 0,2 0 8 0,5 1 10 16,3-2-10-16,3 1 39 0,1 5-26 16,2-1-3-16,2 4-5 0,5-2 0 15,4-25-5-15,4 6 13 0,-1 1-13 0,-3 28-3 16,0-2 24-16,10-26-6 0,-3 0-7 0,4 4 5 16,-1-1-1-16,4 7-19 0,-4 23 17 0,7-30 0 15,0 0 16-15,1 1-13 0,2 0-8 16,4-1-8-16,0 5-4 0,1-1 19 0,2 0 4 15,3 1-16-15,1-7 2 0,4 9-15 0,2 25 13 16,2-2-5-16,1-32-7 0,-2 2 14 16,6 26 8-16,-2-30-10 0,6 27 0 0,-4-26 11 15,3-1-17-15,9 19 9 0,-5-23-13 0,0-2 10 16,1-1 2-16,13 19-9 0,-8-25 7 16,12 22-3-16,-4-25 11 0,0-3-1 0,14 21-1 15,-10-22-6-15,16 18 15 0,-10-23-13 16,10 18 6-16,-6-21 2 0,-3 2 3 0,2-1-10 15,-3-4-8-15,4 5 17 0,-4-2-9 0,4 2-8 16,10 14 2-16,-10-18 3 0,16 16 0 0,-13-17 0 16,15 15 11-16,-12-18-1 0,1-5-8 15,-1 2 11-15,1-2 5 0,3 0-18 0,-4-1-10 16,1 1 15-16,3-2 3 0,3-2-13 0,0 2 2 16,4-2-2-16,3-2 5 0,-3-5-3 0,4-1-4 15,1-2 12-15,0-5-10 16,-3 1 2-16,-1-2 3 0,1-4-8 0,2-3 1 15,2-4 2-15,4 1 2 0,4-5-2 0,-1-2 13 16,4-1-6-16,0-4 3 0,-3-3-12 0,3-1 22 16,-1-3-7-16,-3-3-21 0,4-3 13 0,4-3 5 15,6-3-8-15,-3 0 1 0,-15-5 4 16,-1-2 3-16,15-5-7 0,-2 0 7 0,2-3-2 16,-2-1-9-16,2-3 6 0,1-5-5 0,-4-1 3 15,3-3 4-15,-6-2 1 0,0-4-3 0,-3 2-3 16,0-6 8-16,-1-3-15 0,-3 2 5 15,1-4-3-15,2-3 11 0,-7-2 7 16,5-2-7-16,-5 0 2 0,0-5 5 0,-3 5-18 16,-2-5 6-16,2 2 7 0,-4-3 3 0,5 0-16 15,-2-3 8-15,-1 2 13 0,-1-5-5 16,2-3-8-16,-1-3 7 0,16-17-4 0,0 2 7 16,-5-2-13-16,-14 16 3 0,-5-6-2 0,12-19 4 15,-12 21-7-15,11-21 10 0,-1 0-5 0,-17 13 11 16,14-17-9-16,-3-1 6 0,-15 17-3 15,15-20 0-15,-15 17-10 0,7-21 5 0,-3-4 13 16,-9 20-8-16,1-24-15 0,2 0 12 0,-15 22-96 16,-1-8 12-16,1-1 53 0,7-24-29 15,1-4-9-15,-8-2 1 0,4 5 14 0,-4-3-1 16,5-3 6-16,-5-5 17 0,4-2 12 16,1 5 8-16,-1-2-19 0,2-2 19 0,2 1 8 0,-4 0 7 15,0-3 5-15,1 3-25 0,-2 5 15 16,-6-6 12-16,0 4-9 0,-3-2 0 0,-4-1-3 15,-6 28-13-15,-4-5 3 0,-3 0 4 16,-1-2 6-16,-2-4 0 0,-4 2-7 0,-1-1-9 16,-5-2 9-16,-1-3-1 0,-4 0 0 0,-2 0 8 15,-8-26-2-15,0 6-8 0,-10 4 22 0,0 1-32 16,-7 3 28-16,0 3-14 0,-6 1 17 16,-4 1-11-16,0 6-5 0,-7 0-3 0,0 0 13 15,0 2-5-15,-6 2 0 0,-1-2 3 16,-3 4-9-16,3 0 14 0,-6-2 7 0,-5 3-7 15,-2-1 0-15,0 4 2 0,-4 5-15 0,-3-3 2 16,0 2 11-16,-1 5 2 0,1 0-12 16,1 1 7-16,1 6-3 0,15 18 4 0,-17-11 4 15,14 15 5-15,-4 8-15 0,-3 0 21 0,-1 4-9 16,4 6-27-16,-7 4 18 0,1 5-6 0,-2 5-12 16,-1 5-62-16,-2 9-5 0,1 3-264 15,10 13-503-15,-3 3 94 0,-8 3 74 0</inkml:trace>
  <inkml:trace contextRef="#ctx0" brushRef="#br0" timeOffset="41005.48">23804 7115 637 0,'1'-11'141'0,"-1"3"7"15,0 2-20-15,3-6 5 0,-3 3-18 16,0-1 1-16,0 1-6 0,-3-5-36 0,3 6 28 16,-1-3-17-16,-2-2-32 0,0 1-17 0,0-1 3 15,-5 1-14-15,5-2-4 0,-4-3 17 16,0 4-20-16,-2-6 18 0,-3 1-13 0,1 3 20 16,-5-2-37-16,0 3-1 0,-5-7 2 0,0 3 6 15,-2 1-3-15,-2-1-10 0,-2 0-2 0,-13-5 2 16,4-2-5-16,2 9 10 0,-6-8 0 15,-4 2-10-15,-1 1-5 0,0-2 25 0,-9 4-12 16,-1-2 7-16,0 3-13 0,-2-1 1 0,-5 0 2 16,-11-4 15-16,-1 1-12 0,15 3 12 0,-5 1-7 15,2 2 7-15,-2-2-2 16,-15-4 18-16,0 4-11 0,-3 2-5 0,14 3 3 16,-15 0 10-16,15 4-15 0,-4 2 10 0,-3 1-10 15,4 1 5-15,-5 3-10 0,1 2-1 0,-4 4 4 16,-13 3 4-16,3-1 0 0,-3 6-12 15,2 1-8-15,3 2-6 0,1 3 22 0,3 3-14 16,1 3 13-16,1 1-4 0,2 2-9 0,1 5 6 16,-5 3-1-16,4-1 3 0,1 6 16 0,-4 1-6 15,7 1 0-15,-1 7-15 0,4 1 0 16,-2 1 0-16,4 1 23 0,-1 7-2 0,3 3-8 16,-3-1-8-16,5 5 3 0,-16 17-19 0,3 0 9 15,18-9 12-15,2-2-10 0,-9 23 15 16,13-19-12-16,2 2 7 0,-9 22 67 15,17-18-13-15,1 7-15 0,5-3 4 0,-1 4 6 16,2 3-13-16,-6 21-2 0,10-20-14 0,-4 23 9 16,7-19 2-16,4-2 0 0,-1 7-18 0,5-2 0 15,-7 26 0-15,8-26-5 0,-1 5 0 16,-2 27 2-16,9-26 13 0,-2-3-22 0,2 5 1 16,-5 26-4-16,7-26 2 0,0 2-10 0,1-1 6 15,-1 5 9-15,1-4 5 0,-1 33-12 0,4-27-13 16,0 27 13-16,-1-28 2 0,4 1-8 15,-3 27 19-15,-1-1-26 0,4-23 2 0,-2 25 8 16,5-24-2-16,-6 25-1 0,6 0-4 16,4-27-6-16,-3 5 11 0,3-2 15 0,6 28 2 15,-1-29-7-15,2 29 2 0,5-7 3 16,-1-28 3-16,0 27 2 0,5-29 2 0,2 25 1 16,6-1-34-16,0-7 8 0,-1 3 21 0,4-2 17 15,-2-3-2-15,-1-22-31 0,7 28 3 0,3-2-3 16,0-2-20-16,3-4 22 0,1 2 9 0,6-3-9 15,-3-2-14-15,7 3 12 0,0-1 5 16,7-3 5-16,3-6 6 0,3-1-16 16,1 1-10-16,3-2 12 0,3 0 11 0,4-3-10 0,-4-2 18 15,4-4-14-15,7-1-9 0,-4-1-8 16,4-3 23-16,7-3-13 0,1 0 0 16,-1-5 16-16,3-3 2 0,-3-6-8 0,10-1-5 15,-1-4 0-15,1 0-10 0,6-3 13 0,5 0-13 16,-2-5 8-16,5 1 7 0,-1-2-7 0,7-3-8 15,1-3 2-15,2-1-7 0,5-1 28 16,5-7-18-16,-3-1-5 0,1-2-7 0,3-2 4 16,0-5-2-16,6 0 0 0,2-6-3 0,-5 0 13 15,3-3-2-15,-26-7-3 0,7-3-15 0,30 4 17 16,-24-8-15-16,26 5 11 0,-29-10 7 0,3 0 10 16,4-4-30-16,3 0 12 0,0 0 14 15,0-5-1-15,-1-3-15 0,-3-1 10 0,1-4 10 16,1-2-12-16,1-6-6 0,1 1 3 15,-1-6-64-15,25-7 16 0,-34 1 9 0,27-8-4 16,1-7 4-16,-2-1-7 0,-6-3-2 16,-3-4 37-16,-4-3-17 0,-6-4 8 0,-4-6-3 15,7-4-18-15,-4-5 25 0,-3-2-4 0,4-4 15 16,-8-4 0-16,-2-4-11 0,-7 1-4 0,-1-4 4 16,-4-4 16-16,2-8-2 0,-5-6-6 15,1-5 1-15,-1 1-1 0,-3-6-7 0,-3-5 7 16,1-6 13-16,-3-2 3 0,-5 0-8 0,-3-4-11 15,-4-1 9-15,-1-4-3 0,-1-6 5 16,-2-2 2-16,-6 0-9 0,-1 0 14 16,-6-2-25-16,-6-5 16 0,-4 1-6 0,-4-1-7 15,-7-3 12-15,1-3 6 0,-4-4-1 0,-4 0-9 16,-3 5-6-16,2-7 15 0,-7-3 9 0,-1-1-6 16,4-1-3-16,-7 3-7 0,-3-7 8 15,-1-1 2-15,-2 2-5 0,-4 3 0 0,-3-5-8 16,-3 3-5-16,-7 0 6 0,-2 2-14 0,-7 0 14 15,2-4-19-15,-11-4 11 0,0 5-11 0,-5-2 13 16,-5 2-2-16,-6-5 15 16,4 1-10-16,-6 5 2 0,-3-6 5 0,-4 4-12 0,-9-4 30 15,-10 4-27-15,-1 3 22 0,-1 1-18 16,-3 0 13-16,-3 3 16 0,-6 4-16 0,-6 0 5 16,1 2-5-16,-10 2 0 0,-3 3 3 15,-10 0-18-15,-4 3 28 0,-7 2-6 0,-7 6 4 16,-3-2-26-16,-44-29-6 0,26 41 11 0,-46-31 3 15,36 41 4-15,-47-35-7 0,-4 9 15 0,35 38-5 16,-66-24 3-16,4 9-13 0,-14 6 0 16,-20 8 28-16,0 7-31 0,-24 11-10 0,-14 12-5 15,-21 8-2-15,-22 13-98 0,-23 12-251 0,-29 12-466 16,-31 11 85-16,-27 10 118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04:34:23.46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22492 1463 770 0,'0'0'138'0,"0"-6"18"16,0 6-43-16,0-6 7 0,0 6-10 16,-4-5 3-16,4 5 2 0,0 0-5 0,0-7-36 15,0 7 21-15,0 0-18 0,-3-6 2 0,3 6-30 16,0 0 5-16,0 0-6 0,0-5-17 0,0 5 5 15,0 0 0-15,0 0-6 0,0 0-4 16,0 0-18-16,0 0-1 0,0 0 14 0,0 0-1 16,0 0-4-16,3 27 17 0,0-12-25 15,1 3-3-15,0 8 0 0,0 6 20 0,2 7-17 16,-3 14-5-16,1 1-1 0,-1 5 19 0,0 3-6 16,-3 1-2-16,3 0-13 0,-3 6 23 15,0-1-18-15,1 2 8 0,-2-2-3 0,2-1 16 16,-1-3-24-16,4-3-4 0,-1-3 7 0,-6-1 2 15,6-3-4-15,-3-10-6 0,0-5 29 0,0-1-21 16,3 2 0-16,-2-1 3 0,-1-1-8 16,0 0 0-16,0 0-8 0,0 0 16 0,3-2-3 15,-3 1 5-15,0-2-17 0,0-6 4 0,0 2-7 16,3-1 18-16,-3-5-11 0,0 1 13 0,0-1-2 16,0-5-8-16,3 1 13 0,-2-4 0 15,-1 0-8-15,3-1 2 0,-3-2 1 16,3-3-11-16,-3-1 1 0,0-1 4 0,3-1 4 15,-3-1-9-15,5-5-56 0,-5-2-89 0,0 0-85 0,10-15-584 16,0 2 83-16,3-9 101 0</inkml:trace>
  <inkml:trace contextRef="#ctx0" brushRef="#br0" timeOffset="618.52">23853 1511 732 0,'0'-6'169'16,"3"1"10"-16,-3-1-31 0,0 0 72 0,3 1-12 15,-3 5-27-15,1-6-4 0,-1 6-13 0,0-7-21 16,0 7-20-16,3-6-5 0,-3 6-16 0,0 0-5 16,0-4-30-16,0 4 7 0,0 0-15 15,0 0-5-15,0 0-11 0,0 0 14 0,0 18-34 16,0-4 23-16,-3 5-16 0,3 8 11 16,-1 6-12-16,-5 4-1 0,2 18 0 0,-3 5 5 0,0 0-7 15,1 5-6-15,-5 17-10 0,7 1 14 16,-2 0 1-16,-1 1-12 0,0-1 0 15,3-19 2-15,-2 1-2 0,4-4 10 0,-3-3-18 16,5-5 13-16,-3-9-10 0,3-8 15 0,0-2 0 16,3-4-23-16,-3-3 7 0,0-1-7 0,5-1 5 15,-4-5 3-15,0 0-5 0,-1-2 15 16,3-2-16-16,-3-1 3 0,3-5 6 0,-3 1-9 16,4-3-2-16,-3 1 0 0,-1-1-5 0,0-1 5 15,3-2-36-15,-3-5-92 0,3 3-233 0,-3-3-522 16,0 0 90-16,4-22 86 15,-1 10 90-15</inkml:trace>
  <inkml:trace contextRef="#ctx0" brushRef="#br0" timeOffset="1211.49">22681 1570 534 0,'-5'-4'195'0,"-1"1"41"0,2-3-6 0,1 1-23 0,-4 1-2 16,4-2-49-16,-1 0 18 0,0 1-23 0,1 0-2 15,-1 0 9-15,1 1-19 0,0 0-96 16,-3-2 1-16,2 2-19 0,0 1-4 0,4 3 9 16,-4-6-1-16,1 1 9 0,0 1-10 0,0 0 0 15,3 4 13-15,-4-6-23 0,4 6 10 0,4-11 8 16,2 5-28-16,5 0 28 0,6-1-11 16,7-3-12-16,10 0 0 0,21-1 12 15,6 0-9-15,4-1-11 0,3 2 5 0,18-4 11 16,9 4 4-16,1-2-4 0,3 5-11 0,-3-3-2 15,1 3 12-15,-9-1-12 0,-13 2 5 0,-4 1-11 16,-9 1 21-16,-1 0-10 0,-12-1-13 16,-12 4 8-16,-6 1-3 0,-3-3-18 0,-4 3-5 15,-4 0-10-15,-3 0-10 0,0 0-1 0,-3 1 19 16,-4 1-14-16,0 1 6 0,-3 1-3 0,-4 1-9 16,-3 1-27-16,-3 1-25 0,-4 1-39 15,0-1-7-15,-6 6-51 0,-1-2-62 0,1 3-520 16,-5 1 78-16,1 5 55 0</inkml:trace>
  <inkml:trace contextRef="#ctx0" brushRef="#br0" timeOffset="1850.63">22796 3089 647 0,'0'0'248'15,"-10"-1"-30"-15,10 1-16 0,0 0-12 0,0 0-21 16,-3 6-3-16,3-6-28 0,0 0-10 0,3 8-2 16,-3-8-22-16,3 8-19 0,0-4 10 15,-2 2-24-15,-1-1 4 0,3-2-11 0,0 2-13 16,1 0 15-16,0-1-7 0,-1 0-5 0,2 2 30 15,0 0-45-15,5-1-44 0,1-1-11 16,5 0 1-16,2 2 2 0,-1 1 26 0,7-5-10 16,-3 1-24-16,3 0 8 0,-1 0 16 15,1-2-8-15,0 3 7 0,0-3-9 0,-1 0 12 16,2 0-5-16,-1 2 5 0,0-3-10 0,-4 3 7 16,4-3 1-16,3 0 4 0,-3 0 9 15,1 0-11-15,2 0-5 0,0-3 10 0,6 0 3 16,-2 1-3-16,5-3 0 0,1 1-2 0,3-2 0 15,-2-2-6-15,3 1 24 0,0-1-6 0,11-2-7 16,-11 2-15-16,-4 1 17 0,0 2 16 16,-6-1-6-16,-3 4-19 0,-1-4 4 0,-6 1 8 15,0 4-8-15,-2-4 10 0,-4 5-17 16,-2-4-1-16,1 2-9 0,-4 1 2 0,-3 0-8 16,1 1-28-16,-8 0-67 0,0 0-48 15,0 0-118-15,0 0-550 0,0 0 64 0,0 0 92 16</inkml:trace>
  <inkml:trace contextRef="#ctx0" brushRef="#br0" timeOffset="2640.59">22786 1833 826 0,'-4'-3'274'0,"4"3"-33"0,-6-5-75 0,6 5-33 0,-4-4 5 0,4 4 16 0,0 0-41 0,-7-4 2 0,7 4-5 15,0 0-3-15,-3-4-22 0,3 4-6 0,0 0-7 16,0 0-18-16,-3-5-6 0,3 5-2 16,0 0-7-16,13-2-1 0,1-1-17 0,3 1 2 0,7-3 5 15,9 1 10-15,6 0-4 16,2-1-27-16,17-2 14 0,3 1-6 0,1-3 0 0,6 0 6 15,0 2 10-15,0-2-26 0,-3-1 2 16,1 3-7-16,-4-1 16 0,3 2-14 0,-7-3 9 16,-1 2-9-16,-6 3 11 0,-10-1-13 15,1 0 15-15,-1 0-10 0,-4-1 1 0,-3 5-1 16,-6-4-5-16,-1 3-11 0,-3-1 14 0,-3 0 7 16,-1 1 11-16,-3 0-16 0,-4 1 13 0,-1 0 7 15,-2-2-27-15,0 3 20 0,3-2-11 16,-6 2 4-16,-7 0-24 0,15-1 3 15,-15 1 4-15,13 0-14 0,-10-2-34 0,-3 2-33 16,10 2-25-16,-10-2-19 0,8 0-51 0,-2 3-117 16,-2-2-451-16,2 1 10 0,1-2 113 15</inkml:trace>
  <inkml:trace contextRef="#ctx0" brushRef="#br0" timeOffset="2983.58">24618 1396 647 0,'0'0'318'0,"-3"-4"-50"0,3 4-9 0,0-4 2 0,0 4-44 0,0 0-27 15,0 0-14-15,-1-6-19 0,1 6-11 0,0 0-26 16,0 0-10-16,0 0-3 0,0 0-14 0,-9 16-9 16,8-8 6-16,-2 0-21 0,0 4-16 15,0 0 4-15,-2 0 2 0,2 2-18 0,-1 3 0 16,1 0 2-16,-3 1-33 0,3 4-2 0,-4-2-26 16,3-1-38-16,0-1-70 0,1-2-43 15,-1 0-104-15,-2 2-70 0,6-5-448 16,-3-1 41-16,3-2 133 0</inkml:trace>
  <inkml:trace contextRef="#ctx0" brushRef="#br0" timeOffset="3247.17">24598 1320 744 0,'0'0'228'0,"0"-6"10"0,0 6-53 16,6-4-11-16,-2 1-21 0,2-1-25 0,1 1 10 15,4-1-12-15,2 2-8 0,1-3-8 16,0 2-28-16,3 0 5 0,-3 2-16 0,6-1-9 16,-6 0-16-16,6 1-16 0,-6 0-19 0,3 1-19 15,0 0-46-15,-3 1-30 0,2 0-54 16,-5 2-16-16,-1 1-125 0,-3 2-520 0,1-1 139 15</inkml:trace>
  <inkml:trace contextRef="#ctx0" brushRef="#br0" timeOffset="3434.28">24642 1520 872 0,'0'0'274'16,"0"0"-18"-16,-4 1-8 0,4-1-30 0,0 0-5 15,0 0-24-15,0 0-18 0,0 0-20 16,25-5-10-16,-12 2-15 0,4 1-16 0,0-2-16 16,0 2-37-16,0-1-52 0,1 3-28 0,-1-2-74 15,-3 0-149-15,-1 4-578 0,4-2 112 16,-1 0 16-16</inkml:trace>
  <inkml:trace contextRef="#ctx0" brushRef="#br0" timeOffset="3868.2">25152 1319 875 0,'0'0'305'0,"0"0"-32"16,3-6-12-16,-3 6-33 0,0 0-28 15,0 0-8-15,0 0-26 0,0 0-30 0,-14-2-8 16,14 2-10-16,0 0-8 0,-17 8-10 0,6-4-24 15,1 1-12-15,0 2 13 0,0-3-33 16,0 2-8-16,3-1-3 0,0 1-13 16,-3-1-7-16,6 1 0 0,-2-2-8 0,2 2 8 15,1-1 2-15,0 1-5 0,3-3 16 0,0-3-26 16,0 9 8-16,0-4 4 0,3 0-4 0,0-2-3 16,4 3 6-16,0-2-14 0,3 0 3 15,-3 2 8-15,3-1-3 0,1 1 15 0,-1-2-20 16,0 3-2-16,1-2 7 0,-2 2 2 0,-2-1 11 15,3 2-15-15,-2-1-8 0,-2 1 10 0,-2 2 13 16,2 0-13-16,-3 0 10 0,-2 0-2 16,-2 0-10-16,-2 4 2 0,-4-3 10 15,-3 3 3-15,-3-3 8 0,-1 4-24 0,-4-3 1 16,-1 0 15-16,-2-3 2 0,0-1-15 0,4 0-10 0,-3-4-2 16,2 2-19-16,2-3 0 15,1 0-17-15,-1-1-16 0,6-3-26 0,-4 0-60 16,7 1-96-16,0-5-76 0,4 5-497 0,-1-4 56 15,4 4 77-15</inkml:trace>
  <inkml:trace contextRef="#ctx0" brushRef="#br0" timeOffset="6931.66">27701 1388 586 0,'0'0'158'0,"0"0"-7"0,0 0-7 0,0 0-6 16,0 0 5-16,0 15 8 0,0-5-25 0,0 4-9 16,4 5 27-16,-8 6-19 0,4 6 21 15,-3 9-31-15,0 16-5 0,-4 4-7 0,3 5-14 0,-7 17-89 16,1 1 11-16,-3 0-16 16,-1 4-1-16,1 1 32 0,-1-1-8 0,1-4-3 15,3-1 6-15,-3-3-21 0,1-3 15 0,2-15 13 16,-1 1-23-16,1-5 16 0,1-1-26 0,-2 0 12 15,4-5-9-15,0-1 4 0,1-8-4 16,1-5 10-16,-1-4 12 0,3-2-23 0,-1-3 16 16,1-1 13-16,-3-4 15 0,5-2-36 0,-2 0-8 15,-1-4-9-15,4 1-24 0,-3-1-8 0,3-3-17 16,0-3-47-16,3-1-40 16,4-2-170-16,0-1-444 0,3-5 73 0</inkml:trace>
  <inkml:trace contextRef="#ctx0" brushRef="#br0" timeOffset="7494.32">29411 1761 780 0,'9'-6'243'0,"-8"-3"-28"0,2 4-7 0,4 0-14 15,-6 0-25-15,2 0-8 0,0 0-7 0,0 1-11 16,-3 4-7-16,1-7-11 0,2 3-7 0,0 0-28 15,-3 4-3-15,3-6 36 0,-3 6-49 0,1-8 8 16,-1 8 13-16,3-5-14 16,-3 5-22-16,4-3-7 0,-4 3-1 0,0-5-8 15,0 5 8-15,0 0-22 0,5-4-14 0,-5 4 21 16,0 0-16-16,0 0-7 0,0 0-16 0,0 0 1 16,0 0 7-16,0 0 0 0,5 14 8 15,0-3-10-15,-4 6 2 0,0 3-3 0,-1 8 8 16,0 9 3-16,0 17-61 0,-2 5 2 0,-6 6-11 15,-3 19 16-15,1 2-2 0,-4 4 20 0,-6-3 7 16,2-2 1-16,-5-4-3 0,-1 0-25 16,-3-5 35-16,4-2-25 0,-3-5 17 0,3-2-2 15,6-15-2-15,0-2 12 0,0-5-10 0,3-2-5 16,3-8 16-16,3-8-1 0,0-2-2 16,0-5-1-16,2 2 4 0,2-5 4 15,1-6 13-15,0 3-12 0,-1-3 4 0,1-1-2 16,0-2 11-16,2-1-16 0,-1-1-34 0,2-6-22 15,0 0-126-15,0 0-253 0,13-21-367 16,-3 3 116-16,0-6 33 0</inkml:trace>
  <inkml:trace contextRef="#ctx0" brushRef="#br0" timeOffset="8284.43">27921 1460 545 0,'-11'0'215'0,"11"0"-13"0,0 0 3 0,-4-3-26 16,4 3 26-16,0 0-47 0,0 0-7 16,0 0-23-16,0 0-18 0,0 0-7 15,0 0-14-15,0 0-25 0,0 0-2 0,-9 6-19 0,9-6-7 16,3 8 31-16,3 1-13 0,-2 0-6 16,7 4-12-16,2 4 20 0,8 2-5 15,13 6-20-15,6 1 23 0,5-1-13 0,3 2-10 16,4-2-1-16,6-3-4 0,0-3 0 0,4-3-9 15,6-1 12-15,-3-2-9 0,3-1-5 16,0-4-7-16,7-2 20 0,2-2 8 0,3-2 0 16,-1-3-39-16,0 2 21 0,0-3 0 0,-5-2-2 15,1-2-6-15,-5 1 21 0,-2-1-14 0,-3-2-4 16,-7 1-8-16,-4-2 8 0,-13-1-3 16,-7 0-15-16,-6-3 10 0,2-2 11 0,-2-2-9 15,3-9 19-15,0-3-21 0,-7 1-10 0,-8 3 26 16,-2-2-16-16,-5-3 0 0,-4-3-3 0,-2 1 11 15,-3 2 2-15,-3-4 6 16,-4 2-13-16,-12-10-6 0,-2 3 16 0,-7 3-15 16,-10 3 2-16,-6 2-10 0,-8 5 12 0,-20-1-9 15,-16 7 7-15,-5 0-13 0,-5 12 13 0,-2 0-2 16,-6 4-8-16,4 5 7 0,3 2-9 16,-1 2-1-16,8 4 3 0,4 0 10 0,19 2 10 15,4 3-27-15,3 4 14 0,7 2-17 0,5 2-16 16,4 3-10-16,6 4-20 0,3 0-3 0,9 7-5 15,1 1-11-15,15-5 6 0,0-1-3 16,8 0-7-16,1 2-16 0,6 3-41 0,1-2-36 16,10 11-153-16,6-4-461 0,7-2 98 15,1-4 55-15</inkml:trace>
  <inkml:trace contextRef="#ctx0" brushRef="#br0" timeOffset="9118.94">27552 3338 888 0,'0'0'256'0,"0"0"-29"0,-8-3-4 16,8 3-31-16,0 0-25 0,0 0-11 0,0 0-21 0,0 0-9 15,0 15-11-15,3-11 5 0,5 5-28 16,-5-1 11-16,7 2 9 0,0 4-25 0,1 2 3 15,5-2-8-15,2 3 5 0,3 1-31 16,2 1-53-16,19 3-24 0,1-2-9 0,3 1 4 16,4-3 21-16,8-3-3 0,4-2-2 0,3-5 13 15,9-1-1-15,-4-1-7 0,4-5 23 0,2 0-5 16,-7-2-8-16,-1 0-10 0,0-4 33 16,-2 1-13-16,-1-3-7 0,1 0 2 0,-3-2-7 15,2-1 20-15,-7-1-10 0,1-2-13 0,-2 1 2 16,-9-2-17-16,-7 6 15 15,-10-5-10-15,-8 5 17 0,-1-1-12 0,0 1 33 16,-7 0-2-16,-1-1 2 0,-1 1-13 0,-3 4-2 16,-2-4 0-16,-1 1-16 0,-1 1 9 0,0-2 14 15,-2 4 6-15,0-2-24 0,-2-1 16 16,0 5-18-16,-2 2 10 0,0-8 1 0,0 8-14 16,0-7-12-16,0 7 7 0,0 0 8 0,0 0 3 15,0 0-21-15,0 0 5 0,-21 6-26 0,21-6-19 16,-10 7-9-16,2-3-41 0,0 3-14 15,0 1-40-15,-2-5-55 0,-1 4-193 0,4 0-376 16,1 0 65-16,-1-4 65 0</inkml:trace>
  <inkml:trace contextRef="#ctx0" brushRef="#br0" timeOffset="56666.25">28618 1831 668 0,'0'0'245'0,"3"-4"-37"0,-3 4-73 15,0 0-43-15,3-4 6 0,-3 4 94 0,0 0-21 16,0 0-15-16,0 0-25 0,0 0-8 0,0 0-16 16,0 0-9-16,0 0-6 0,0 0-13 15,7-4-7-15,-7 4-19 0,0 0 6 0,0 0-5 16,1 13-16-16,-1-4-2 0,0 1 3 16,3 5-3-16,-3 4-8 0,0 4 0 0,0 4-3 15,-3 9-7-15,2 16 5 0,-6 6-10 16,1 5 3-16,-4 14 9 0,0 0-2 0,-2 1-18 15,-1-4 3-15,-1-1 5 0,1 0 2 0,-1-11-7 0,1-3-13 16,3 0 23-16,-2 1 0 0,-4 12-6 16,2-14 4-16,4 1-4 0,-3-1-9 15,-1-3-3-15,3 3 13 0,-1-4-8 0,0-2 3 16,1-1-8-16,-2-2-8 0,6-9 8 0,-2-7 5 16,5-4 3-16,-3-4 2 0,4-2-7 0,1-4-3 15,0-1 15-15,-1 2-13 0,0-8-4 16,3 1 17-16,0-1-4 0,0-4-11 15,0 2 5-15,3-3 0 0,2-2 0 0,-3-3-26 16,4 1-4-16,5 0-26 0,-11-3-80 0,15-9-130 16,-6 5-602-16,-2-4 136 0,3-2 16 15</inkml:trace>
  <inkml:trace contextRef="#ctx0" brushRef="#br0" timeOffset="57305.89">27592 2708 432 0,'0'0'161'0,"0"0"8"0,-8 0 18 0,8 0-28 16,0 0 61-16,0 0 0 0,0 0-30 0,0 0-6 16,0 0-38-16,0 0 5 0,0 0-21 0,25-4 3 15,-11 4-28-15,2-1 3 0,5 0-6 16,4-1-74-16,8 2-17 0,5-4 4 0,12 4-7 16,16-2-3-16,6-1 10 0,4 1-17 0,2 4 14 15,1-4-6-15,3 1-4 0,17 1-15 16,-18-2 16-16,2 1-1 0,16-1 4 15,9 2 6-15,-4 0 1 0,-1-2 5 0,-21 2-5 16,0-2 12-16,-7 2-37 0,3 0 24 0,-12 0-17 16,-10-1 13-16,-11 1 7 0,-3 0-10 15,-11 0-5-15,0 1 16 0,-8-1-6 0,1 2 23 16,-3-2 16-16,-5 0-57 0,-1 2 8 0,-2-2 5 16,-2 0 49-16,-1 0 5 0,-3 0 0 0,-7 0 5 15,14 0-10-15,-14 0-8 0,0 0-10 16,0 0-6-16,0 0-2 0,0 0-5 0,0 0-10 15,6 2 28-15,-6-2-18 0,0 0-18 0,0 0-12 16,0 0 4-16,0 0-5 0,-3 6-9 0,3-6-19 16,0 0-39-16,0 0-55 15,-11 9-111-15,8-6-619 0,0 2 87 0,-4-3 95 16,7-2 64-16</inkml:trace>
  <inkml:trace contextRef="#ctx0" brushRef="#br0" timeOffset="61346.17">28561 1935 685 0,'0'0'213'0,"0"0"-19"0,0 0 16 0,0 0-56 16,2-4 0-16,-2 4-9 0,0 0-11 15,0 0-22-15,0 0-73 0,0 0 4 0,0 0-10 16,0-6-7-16,0 6 28 0,0 0 2 16,0 0-25-16,-1-6-16 0,1 6 13 0,1-6-10 15,-1 6-5-15,0-7 10 0,0 7 10 0,0-8 3 16,0 4 0-16,0 4-16 0,-1-11 19 0,1 6-16 15,0-2-8-15,0 0 11 0,-1 1-8 16,1-2 2-16,-2 0-20 0,2-1 28 0,-3 2-12 16,0-2-1-16,3 2 6 0,-1-3-9 0,-2-1 9 15,0 2-8-15,0 0-3 0,1-1 0 16,-3 1 3-16,-2-1-8 0,3 0 10 16,-2 1-4-16,2-1-16 0,-2 2 5 0,-2-1 5 15,4-1 13-15,-2 1-8 0,-1 2 15 0,1-2-19 16,-2 1 4-16,1 0-5 0,-2 1 0 0,2 0 8 15,0 1-11-15,-3 0-7 0,3 0 15 16,-3-1-10-16,-1 2-2 0,-2 0-3 0,2 0 12 16,-2 0-9-16,-1 0-3 0,-3 0 5 0,4 0 7 15,-1 4-7-15,2-2-10 0,-4 0 15 16,3 2-7-16,-2-2 2 0,-1 1-13 0,2 1 3 16,0 0 2-16,-3 0 13 0,4-1-10 0,-2 2 10 15,-1 0-5-15,2 0 3 0,0 0 2 0,1 0 0 16,-4 0-8-16,4 0 9 15,-2 0-14-15,2 2 3 0,-4-2 7 0,5 0-4 16,-7 1 15-16,5 0-11 0,-3 0-15 0,1 2 6 16,1 0 2-16,-1 0 22 0,2 0-17 0,3-2 13 15,-3 4-28-15,1-1 15 0,-1-1 0 16,1 3-13-16,0 1 13 0,-2 0-10 0,2 1 10 16,-1 1-5-16,1 1-11 0,2-1 6 0,-1 3 15 15,0 0-2-15,-2-2-8 0,4 3 10 0,-4 2-8 16,1-2 1-16,0 3 2 0,1 0-5 15,0-2 5-15,1 2 0 0,1 0 0 0,-1 0 7 16,-2 2 9-16,6-5-22 0,-3 5 9 16,3-4-8-16,-2 1 2 0,1 2 6 0,1 0-1 15,0-2-2-15,0 0-12 0,0-1 19 16,1 3-2-16,-1 0-2 0,4-2 0 0,-5 2-1 16,5-1 31-16,-1 2-30 0,-2-1-8 0,3-2-3 15,1 2-2-15,-3 1 5 0,1-1 15 0,2-1-5 16,-3 3 0-16,2-1-2 0,0-2-11 15,2 2 11-15,-2-2-11 0,0 3 11 0,3-3 7 16,-3 1-8-16,3 0 6 0,0-2-5 0,0-2 7 16,0 2-15-16,0 0 2 0,0 1 8 15,3-4-2-15,-3 2 12 0,3-1-12 16,0-1 4-16,-2-1-14 0,2 2 17 0,0-3 18 16,3 0-10-16,-1 1-20 0,-2-1 4 0,1-1 3 15,2-1 5-15,-2 3-10 0,2-4 18 16,2 1-5-16,0-1-3 0,-3 2-15 0,5-3 13 15,1 2-3-15,-4-2-5 0,6 1 18 0,-2-2 3 16,2 2-11-16,1-2-18 0,2 1 0 0,-1 0 16 16,-2-2-8-16,3 0 5 0,-1 1 5 15,-2-1-15-15,5 0 5 0,-1 2 8 0,0-4-16 16,0 2 16-16,0 1-8 0,2-2 0 0,-1 0 26 16,-1 1-24-16,-3 0 8 0,4 0 1 15,2-2-16-15,-6 3 10 0,0-4 10 16,2 2 3-16,2 0-16 0,-5-2-7 0,5 3 8 15,-2-2 2-15,2 0-13 0,1-2 13 0,-1 2 8 16,0 0-5-16,2-2-3 0,2-2-10 0,-3 0 13 16,1 1-13-16,1-1 7 0,0-3 11 15,-1 3-8-15,0-1-5 0,1 0 13 0,-4-2-16 16,4-1 11-16,-2 0-18 0,-1 1 5 0,0 0 7 16,-2-2-4-16,1 1-9 0,-3 0 19 0,3-1-16 15,-3-2 24-15,0 0-1 0,-1 0 3 16,-3-3-3-16,4 1 1 0,-1-3-6 0,0-3 8 15,-1 1-11-15,-2-3-4 0,3 1-3 0,-2-5 18 16,-1 3-41-16,1-3 10 0,0-4 11 16,-3 4 2-16,0-1-8 0,-1 1 16 15,-1-1-19-15,-2 1 9 0,2-2 7 0,-2 3-13 16,0-1 18-16,-4 4-12 0,3 0 22 0,2 0-22 16,-4 1 2-16,0-1 2 0,-1 5-9 0,0-1-1 15,0 0 8-15,3 1 3 0,-6 0 9 16,3-2-9-16,0 3-6 0,0 0-2 0,-1-2 5 15,1 2 5-15,-1-1 3 0,-4-2-5 0,2 0-3 16,2 2 5-16,-6-1 0 0,4 1-10 0,-4 0 2 16,1 2-5-16,-1-2 11 15,-4 2 0-15,-2 0 7 0,-1 1-18 0,0 1-2 16,-6 0 2-16,3 3-15 0,-1 1 8 0,-1 1-18 16,1 2-26-16,1-2-36 0,3 3-41 0,-3 2-35 15,4 0-100-15,1 3-528 0,-1-1 90 16,5 1 56-16</inkml:trace>
  <inkml:trace contextRef="#ctx0" brushRef="#br0" timeOffset="62781.18">29633 1836 470 0,'3'-5'141'15,"-3"5"59"-15,0 0-21 0,3-6 11 16,-3 6 9-16,2-5-22 0,-2 5-19 0,2-7-4 16,-2 7-23-16,1-5 27 0,-1 5-30 0,0-6-82 15,0 6 6-15,-1-6-9 0,1 6-7 0,-4-5 10 16,4 5-10-16,-3-8 10 0,0 6-26 16,3 2 11-16,-7-8 7 0,1 5-4 15,4-1 4-15,-7 1-28 0,5-2-4 0,-2 3 9 16,-1-2-2-16,1 0-1 0,-2 2-6 0,-2-2 9 15,0 1 0-15,3 0-12 0,-3-1 5 16,0 3-1-16,0-3-7 0,-1 3 0 0,1 0 3 16,0-1 4-16,-1 0-4 0,1 2 15 0,-4 0-26 15,4 0 16-15,-3 2 12 0,0-2-22 0,-2 2 12 16,-2 0-10-16,0 2-2 0,0-2 2 16,-4 3-6-16,1-4 22 0,2 4-19 0,-1-3 3 15,-2 3 3-15,3 0-1 0,1 0-2 0,-3 0 3 16,3 0 2-16,-2 4-13 0,-3-1 8 15,2 0 5-15,-1 1-15 0,3 0 0 0,-1 2 10 16,1-1 5-16,-3 1 3 0,5 0-6 16,1-1-7-16,-4 1 0 0,4 3 0 0,-1-1-8 15,1 1 21-15,-1-2-8 0,2 2 5 0,0 1-15 16,0 0 23-16,1 1-21 0,0 1 5 0,-1-2-4 16,4 4 9-16,-1-1 3 0,-2 0-5 15,3 0-7-15,-1 3 2 0,1 0 17 0,3-1-4 16,-4 0-18-16,4 0 23 0,1 2-16 0,1-1 0 15,-3 1 11-15,3 0-13 0,-1-1 10 16,3 2 3-16,-1 0-6 0,1 0 3 0,0-3-5 16,3 1 6-16,0 1-6 0,0-2 17 0,0 3 1 15,0-3 0-15,3 0-10 0,-3 0 5 16,6-1-21-16,-2 2 29 0,2 0-27 16,-1-2 35-16,4-2-29 0,-2 3 25 0,3-3-27 15,1-1 17-15,2 1-28 0,1-2 11 0,0 0-6 16,5-2 18-16,-4 0-2 0,5-2-6 0,1 2 11 15,1-5 5-15,1 0-36 0,1 1 21 16,3-1 28-16,-2-3-34 0,1 2 3 0,4-2 5 16,-2-1 13-16,0 0-8 0,2-4 1 15,-3 4-1-15,-2-4 0 0,-1 0 5 0,-1 1-15 0,-2-1-5 16,3-3 15-16,-4 1 6 16,4-2-6-16,0 0-2 0,0-3-21 0,0-1 28 15,-1-2-2-15,-1-1 2 0,5-3-12 0,-3-3 12 16,1-1-2-16,-2-2 0 0,9-10-10 0,-3 0 4 15,-1-2 3-15,-1-1-7 0,-3 2 12 16,-4 2 1-16,1 6-11 0,-2-4 8 0,-4 0 10 16,4 2-26-16,-4-1 24 0,-1 1-21 0,1-3 7 15,-2 2 14-15,0-1-8 0,-3 1 4 0,0 1-24 16,-3 1 20-16,-3 1-1 0,2-1-9 16,-3 1 7-16,-2-1-2 0,-1 2 5 0,0 0-18 15,-1-2-1-15,-5 0 12 0,3 1 4 0,-4-1 10 16,0 1 1-16,-3 1-24 0,3 0 1 0,-3 3 4 15,-1 0 3-15,1 0-15 16,0 1 25-16,-4 2-20 0,0 0 0 0,-3 1 5 16,1 1-18-16,-2 0 23 0,0 2-10 0,-2 1 13 15,-3 1-21-15,3 0 18 0,-1 2-2 0,-3 0-1 16,7 1-7-16,-2 4 8 0,-3-3 2 16,2 3-8-16,-1-1 1 0,0 2-11 0,4-2 26 15,-3 3-18-15,2-1 23 0,2 0-8 0,1 2-23 16,-1 0-5-16,2 0-2 0,2 4-29 0,-3-1-7 15,4 0-26-15,-5 4-21 0,5-1-53 0,-2 0-48 16,3 1-55-16,2-1-570 0,5 0 91 16,2-4 65-16</inkml:trace>
  <inkml:trace contextRef="#ctx0" brushRef="#br0" timeOffset="68306.81">26794 1925 488 0,'0'0'205'0,"0"0"-13"0,0 0-18 15,0-5-20-15,0 5-11 0,0 0 16 0,-2-6-3 16,2 6-20-16,0 0-13 0,0 0-13 15,2-6 2-15,-2 6-2 0,0 0-84 16,-2-6-1-16,2 6 34 0,0 0-7 0,0 0-6 16,0 0-13-16,-3-6-8 0,3 6 1 0,0 0 0 15,0 0-21-15,0 0 20 0,0 0-4 16,0 0-11-16,-10 18 0 0,6-11 3 0,0 3-5 16,-2 0 5-16,3 4-8 0,-4 0 15 0,4 0-22 15,-5 1 12-15,4 0-2 0,-2 2-3 16,0-1-8-16,-1 1 6 0,4 0-3 0,-5-1-3 15,4 1 6-15,-2 0-8 0,3-1 12 0,-1-2-9 16,-2 1-1-16,2-4 3 0,3-1-15 16,-2 2-8-16,0-1 5 0,3-4-15 15,-3 2-3-15,3-2-41 0,-1-1-28 0,1 0-10 16,0-6-44-16,-3 9-99 0,3-8-495 0,0-1 82 16</inkml:trace>
  <inkml:trace contextRef="#ctx0" brushRef="#br0" timeOffset="68964.92">26943 1923 481 0,'0'0'204'0,"0"-4"-12"0,0 4-23 0,0 0 0 0,-3-9-33 0,3 9-18 0,0-7 7 0,0 7 13 0,-7-7-22 16,3 6-1-16,4 1 0 0,-7-7-5 0,4 4-15 15,3 3-13-15,-10-5-41 0,7 3 20 0,-5 0-10 16,8 2 0-16,-10-1 8 0,10 1-23 16,-14 1 3-16,4 0-1 0,0 0-7 0,3 4-3 15,-4 0-5-15,-2 3 8 0,0 4-8 0,-1 1 18 16,0 2-24-16,-3 2 1 0,4 1-13 0,0 7 16 15,-2-1-24-15,1 1 21 0,4 0-23 16,0-1 13-16,2-2 0 0,2 1-3 0,2-1-3 16,1-2 14-16,0 0-24 0,6-1 21 0,0-1 5 15,1-2-23-15,2 1 28 0,2-2-23 0,2-1 5 16,3-4-13-16,2-3 3 0,1-1 0 16,5-2 15-16,-1-2-5 0,1-2-5 15,2 0 15-15,2-4-20 0,2 0 13 0,-6-1-8 16,2 0 26-16,1-2-21 0,-6 1-8 0,-1 2-15 15,0-2 23-15,-4 3 18 0,1 1-10 16,-4-4-13-16,0 2-2 0,-2 1 22 0,-1-1-17 16,-1 1 10-16,-2 1-1 0,2-1-4 0,-2-1-11 15,-4 4 9-15,0 0-4 0,4-4-10 0,-4 4-2 16,0 0-26-16,0 0 1 0,0 0-32 16,0 0-23-16,-14 11-20 0,7-5-89 0,0 0-96 15,4 0-506-15,-3 3 113 0,-2-5 25 0</inkml:trace>
  <inkml:trace contextRef="#ctx0" brushRef="#br0" timeOffset="69652">30518 2064 611 0,'0'0'266'0,"-3"-6"34"0,3 6-80 0,-3-6-2 0,3 6-14 16,-3-6-14-16,3 6-29 0,-2-2-20 0,2 2-13 15,0 0-5-15,0 0 5 0,0 0-36 16,0 0-10-16,0 0-3 0,-10 14 0 0,7-3-9 16,-3 1-4-16,2 5-10 0,-5 5-7 0,4 0-5 15,-1 3-11-15,-4 4 10 0,3 3-20 0,-4 0 11 16,4-3-6-16,-2 2 0 15,5-6 0-15,-3 0-5 0,3 0-10 0,-2-4-8 16,2 1-23-16,1-6-10 0,0 1 5 0,3-5-51 16,0 1-54-16,0-6-87 0,3 1-640 0,0-5 74 15,1-1 62-15,-4-2 94 0</inkml:trace>
  <inkml:trace contextRef="#ctx0" brushRef="#br0" timeOffset="69965.85">30611 2010 550 0,'3'-4'215'0,"-3"4"-49"0,0 0 77 16,0 0-10-16,18 7-41 0,-10-1 0 16,0 1-33-16,2 2-23 0,4 2-1 15,0 1-22-15,3 1-8 0,1 2-8 0,4 4-12 16,-2 1-9-16,-2 0-1 0,-1 1-9 0,-3 1 8 15,3 1-17-15,-5-3-1 0,-3 1 0 16,-5 2-12-16,-1-3-3 0,-3 1-10 0,-4 2 17 16,-5 1-7-16,-6 1-8 0,-5 0 11 0,-8 8-6 15,-6-6 1-15,-3-2-19 0,-4-2-2 0,-4 0-18 16,-2-6-23-16,0-2-15 0,-5-3 2 16,0 2-31-16,8-6-9 0,9-4-70 0,1 1-292 15,7-3-345-15,0-2 33 0,8 0 146 0</inkml:trace>
  <inkml:trace contextRef="#ctx0" brushRef="#br0" timeOffset="70594.22">26553 2946 998 0,'0'0'284'15,"0"0"-20"-15,0 0-26 0,0 0-36 0,0 0-13 0,0 0-4 16,0 0-29-16,-7 15-21 0,7-5 1 15,-3 2 2-15,3 1-41 0,-3 7 11 0,-1 2-11 16,-3 4-10-16,0 6-28 0,0 1-3 16,-6 13-4-16,-1-1 1 0,0-1-9 0,0 2-11 15,4-10-17-15,0-1-1 0,0-3-41 0,3 0 3 16,1-9-48-16,2 1-65 0,4-7-7 0,0-13-147 16,0 10-570-16,4-3 82 0,-1-7 82 15,0-3 110-15</inkml:trace>
  <inkml:trace contextRef="#ctx0" brushRef="#br0" timeOffset="70831.63">26652 2988 788 0,'-4'-5'212'0,"4"5"-12"0,0 0-26 0,0 0 8 15,0 0-21-15,4-7-23 0,-4 7-20 0,14-1-23 16,-4-3 17-16,4 4-14 0,1-1 9 0,1-2-33 16,0 2-7-16,5-2-8 0,-4 3-8 15,7-3 3-15,0 3-13 0,-3-2-41 0,-1 4-26 16,1-1-46-16,-1 1-35 0,-6 1-44 16,-4 1-49-16,1 2-547 0,-5 1 38 0,-6-1 74 15</inkml:trace>
  <inkml:trace contextRef="#ctx0" brushRef="#br0" timeOffset="71012.67">26580 3334 734 0,'0'0'271'0,"0"0"-9"0,24-9-14 15,-17 5-31-15,3 0-14 0,1 0-11 16,2-3-23-16,3 3-16 0,-4-2-15 0,5 2-12 15,-2 0-34-15,-2 1-18 0,3 2-25 16,-2 1-54-16,-1 0-31 0,-2 0-64 0,-1 4-176 16,-3 2-536-16,-2 1 88 0,-4 1 66 0</inkml:trace>
  <inkml:trace contextRef="#ctx0" brushRef="#br0" timeOffset="71201.58">26454 3646 780 0,'0'0'215'16,"0"0"8"-16,0 0-13 0,0 0-34 0,0 0-25 15,24-7 16-15,-14 6-32 0,8-3-24 0,1-1 4 16,2 2-49-16,6-2-58 0,1 2-39 0,10-5-161 16,6 7-553-16,24-5 59 0,1 3 93 15</inkml:trace>
  <inkml:trace contextRef="#ctx0" brushRef="#br0" timeOffset="71798.42">29752 3321 683 0,'4'-8'241'0,"-4"8"55"0,0-4-29 0,0 4-34 15,0-6-21-15,0 6-23 0,0 0-17 0,0 0-29 16,0 0 6-16,0 0-14 0,-3 22-9 0,2-11-11 16,-5 5-5-16,2 7-20 0,-2-2-80 15,-5 9 13-15,1 3-28 0,0 0 15 0,-7 9-10 16,4 1 10-16,2-7-12 0,0-4-6 0,-1-2-12 15,1-3-3-15,7-3-29 0,-2 0 11 0,-1-7-38 16,7 0 25-16,-4-1-48 16,2-5-8-16,0-1-46 0,-1-3-108 0,6 0-547 0,-3-4 112 15,4-3 82-15</inkml:trace>
  <inkml:trace contextRef="#ctx0" brushRef="#br0" timeOffset="72030.67">29820 3288 965 0,'1'-4'258'16,"6"-2"1"-16,-3 3-32 0,5-1-14 15,1 0-44-15,3 0-11 0,2 0 6 0,3-1-31 16,5 1-5-16,-3 0-25 0,5 0-14 15,-1 0-7-15,0 2-28 0,-1 1-13 0,-2 1-38 16,0 0-57-16,-1 3-28 0,0 1-128 16,-13 0-26-16,9 3-565 0,-6 3 74 0,-5-2 87 15</inkml:trace>
  <inkml:trace contextRef="#ctx0" brushRef="#br0" timeOffset="72199.45">29753 3650 570 0,'0'0'231'16,"0"0"7"-16,0 0-49 0,0 0-5 0,0 0-15 15,0 0-10-15,24-8-5 0,-11 2-19 16,5-1-27-16,6 3-6 0,-1-4-12 0,6 2-8 16,-3 4-26-16,5-4-79 0,1 3-125 0,-3 3-641 15,-2 0 70-15,-2 0 97 0</inkml:trace>
  <inkml:trace contextRef="#ctx0" brushRef="#br0" timeOffset="87469.93">26433 2604 194 0,'0'0'38'15,"0"0"98"-15,0 0-10 0,0 0 12 0,-5-2 0 16,5 2-15-16,0 0-85 0,0 0 21 0,0 0 5 15,0 0-20-15,0 0-21 0,0 0 23 16,0 0 15-16,-11-2-2 0,11 2 0 16,0 0-8-16,0 0-10 0,0 0-5 0,0 0 5 15,0 0 2-15,0 0 9 0,0 0-9 0,0 0-2 0,0 0-15 16,-7-2-8-16,7 2 97 16,0 0-26-16,0 0 1 0,0 0 2 0,0 0-38 15,0 0 30-15,0 0-25 0,0 0-10 0,0 0-6 16,0 0 3-16,0 0-12 0,0 0 9 15,0 0-15-15,0 0 13 0,0 0 3 0,0 0 10 16,26 8-19-16,-12-8 11 0,0 0 3 0,7 0-18 16,3 0 5-16,6-3 2 0,3-2-10 0,3 1 26 15,19-5-18-15,3 0-11 0,0-3-20 16,4 2 8-16,-1 1 13 0,1-3-18 0,-2 2-34 16,-2 1-18-16,-3 1-14 0,-14 4-78 0,-9-2-202 15,-6 6-471-15,-5 0 118 0,-5 2 8 0</inkml:trace>
  <inkml:trace contextRef="#ctx0" brushRef="#br0" timeOffset="104226.38">22519 5379 342 0,'0'0'116'0,"-4"-3"-6"16,4 3-36-16,0 0 0 0,-3-4-5 0,3 4 0 16,0 0-12-16,0 0 4 0,-6-5-5 0,6 5-4 15,0 0 19-15,0 0-14 0,-7 0 17 16,7 0-33-16,0 0-39 0,0 0 14 0,-7-4-9 15,7 4 6-15,0 0 67 0,0 0 17 0,0 0 3 16,0 0-13-16,0 0-28 0,-10-2 20 16,10 2 0-16,0 0-7 0,0 0-5 0,0 0 22 15,-10 0-30-15,10 0 2 0,0 0 14 0,0 0-1 16,0 0-82-16,-8-1 34 0,8 1-13 16,0 0 43-16,0 0-18 0,0 0-20 15,0 0 0-15,0 0 0 0,0 0-13 0,-6-3 13 16,6 3 5-16,0 0-18 0,0 0-10 0,0 0-3 15,0 0 16-15,0 0-3 0,0 0 0 0,0 0-5 16,0 0 13-16,0 0-13 0,0 0 8 16,0 0 0-16,0 0 4 0,0 0-4 0,0 0-11 15,17-4 14-15,-17 4-9 0,13-2-2 0,-13 2 36 16,15 0-28-16,-6 0-3 0,1 0-10 0,4 0 18 16,-3 0-34-16,3 0 31 0,2 0-5 15,1 0-2-15,3 0 12 0,-2-1-15 0,3 2 0 16,-1-2 8-16,4 1-11 0,0 0 6 0,-4 0-8 15,7 0 7-15,-3 0-4 0,1 0 4 16,-1 0-4-16,-1 0-1 0,4 0 14 16,-2 1-9-16,-1-1-12 0,0 0 15 0,-4 2-2 15,4-2-1-15,-3 0-4 0,3 0 7 0,-7-2 13 16,7 2-8-16,-8 0-2 0,5 2-16 0,-3-2 13 16,1 0-10-16,-4 0 13 0,4 0-1 15,2-2-20-15,0 2 11 0,-4-1 10 0,3 1 7 16,-2 0-18-16,-1 0 1 0,4-3 4 0,-5 3 6 15,2-1-18-15,-2 2 23 0,2-2-16 16,-5 1 8-16,4 0-7 0,1 0 7 0,-2-1-16 16,-1 1 17-16,1 0-4 0,-1 0-4 15,1 0 22-15,-3 0-22 0,2-2-4 0,2 1 4 0,-4 1-1 16,5 0 16-16,-2 0-15 16,-1-1-1-16,1-2 3 0,2 1 8 0,1 2-26 15,-1 0 28-15,-1-1-2 0,3 0-8 0,1 1 5 16,-1 0-3-16,1-5 6 0,0 4-13 0,-1 1 18 15,2 0-13-15,-3-3-5 0,1 3 10 16,-2 0 13-16,3 0-16 0,-5-3-12 0,2 3 18 16,1 0-14-16,-4 0 9 0,1 3-3 0,2-3-3 15,-2 0 3-15,2 0-2 0,-1 1 4 0,-3-1-4 16,3 2-1-16,0-2-4 16,-3 1-1-16,2-1 3 0,-1 5 5 0,1-5 2 0,0 1 9 15,-4 0-11-15,1-1-8 0,1 2 13 16,-1 1 3-16,1-3-11 0,-3 1-2 0,2 0 5 15,-2-1 3-15,2 3-3 0,-2-2 5 16,2 2-21-16,-3-3 11 0,1 0 0 0,2 1 3 16,-2 1 9-16,-1-2-4 0,0 0-6 0,1 1 1 15,-2-1 7-15,1 0 0 0,-3 3 0 0,4-3 0 16,-1 2-2-16,0-2-1 0,-2 0 6 16,-8 0 7-16,19 1-15 0,-11-1-2 0,-8 0-8 15,13 1-6-15,-6-1 14 0,-7 0 20 0,11 0-13 16,-11 0-16-16,10 0 24 0,-10 0-5 15,10 0-13-15,-10 0 2 0,6 2 8 16,-6-2 3-16,0 0-3 0,11 0 8 0,-11 0 2 16,0 0-22-16,0 0 9 0,7 3 11 0,-7-3 25 15,0 0-43-15,0 0-2 0,0 0 4 16,0 0 6-16,0 0-3 0,7 1 5 0,-7-1 2 16,0 0-1-16,0 0-17 0,0 0 6 0,0 0-8 15,0 0 8-15,0 0-13 0,0 0 8 0,6 1 5 16,-6-1 0-16,0 0 7 0,4 7-7 15,-4-7-10-15,0 9 12 0,0-9-7 0,0 7 5 16,2-2-8-16,-2 2 16 0,0 1-6 0,1-1 3 16,-1 1-2-16,0 1 7 0,0-1-10 0,0 2 0 15,0-2 2-15,0 6 8 16,0-5 0-16,0 2-5 0,0-3 5 0,0 5-5 16,0-3-5-16,-1 0-5 0,1 1 13 0,0 1 2 15,-2-3-16-15,2 1 4 0,-4 0-1 0,4 2 3 16,0-3 8-16,0 2-1 0,-3-2 1 15,3 0 4-15,0 3-9 0,0-5-14 0,-3 2 24 16,3 0-8-16,0 0-2 0,0 0 7 0,0 1 0 16,0 3 5-16,-1-4-2 0,1 2-19 0,0-2 14 15,0-1 0-15,0 0 2 0,0 1-5 16,0-1 2-16,0-1-7 0,0 0 3 0,0 1 4 16,0-4 11-16,0 3-13 0,-3-1-13 15,3 0 13-15,0-6 3 0,0 11 2 0,0-9-10 16,0-2 0-16,0 9 7 0,0-4 11 15,0-5-11-15,0 4-9 0,0-4 9 0,0 7 3 16,0-7-7-16,0 6-3 0,0-6 10 0,0 0-8 16,0 8-7-16,0-8 13 0,0 0-8 0,0 4 22 15,0-4-14-15,0 0-8 0,0 6 15 16,0-6-18-16,0 0 3 0,0 0 23 0,0 0-15 16,3 6-8-16,-3-6 12 0,0 0-2 0,0 0 13 15,0 0-7-15,0 0 1 0,0 0-6 16,0 0 14-16,0 0-17 0,0 0-1 0,-3 5 1 15,3-5 7-15,0 0-10 0,0 0-3 16,0 0 14-16,0 0-14 0,0 0 11 0,0 0-11 16,-6 4-4-16,6-4 12 0,0 0 10 15,-7 0-15-15,7 0 8 0,-14 1-1 0,14-1-2 16,-13 2-7-16,6-2 10 0,-4 0-1 0,1 0 68 16,-4 0-14-16,1 1 3 0,-1 2-18 0,0-3 0 15,1 2-8-15,-2-2-2 0,-1 0-10 16,-1 1 15-16,3 0-13 0,-3-1 3 0,0 0-26 15,0 0 15-15,3 2 3 0,-3 1 3 0,3-2-18 16,-3-1 4-16,4 0 4 0,-2 0-11 16,-1 1 13-16,2-1 0 0,0 2-16 15,-3-2 9-15,1 1-6 0,3-1 2 0,-2 0-2 16,-2 2 1-16,3-2-9 0,-3 0-5 0,0 0 16 16,0 0-8-16,-1 0 8 0,2 2 7 0,-2-2-2 15,2 0-8-15,-2 0 10 0,2 0-10 16,1 0-10-16,-1 1 10 0,1-1 3 0,-1 2-23 15,2-2 15-15,0 0-3 0,0 0 1 0,1 4 2 16,0-4-8-16,-1 2 18 0,3-2-10 0,-2 1 3 16,-1-1-3-16,3 0 5 0,1 1-5 15,-3-1-3-15,-1 0 3 0,1 0-7 0,-1 2 12 16,3-2-8-16,-2 0 11 0,-4 0-13 0,4 0 5 16,-2-2-3-16,2 2 1 0,-4 0-3 0,3 0-1 15,-3 0 17-15,3 0-22 16,-3 0 1-16,1 0 5 0,1 0 20 0,-1 2-12 15,1-4 0-15,-1 4-3 0,2-2 2 0,0 0 3 16,-3 0-5-16,4 3 13 0,-1-2-8 0,4-1-5 16,-5 0-8-16,5 0 16 0,0 1-10 15,-4-1 2-15,7 0-3 0,-5 2 0 0,1-2 6 16,4 1-3-16,-3-1 3 0,10 0-3 0,-17 2-6 16,10-2 4-16,-3 0-1 0,3 2 3 0,-4-2 18 15,1 0-15-15,-1 0-6 0,-2 0-4 16,0 1 7-16,2-2 0 0,-5 1-11 15,1 1 9-15,2-1 4 0,-4 0-7 0,0 0 5 0,0 2-10 16,3-2 5-16,-3 1 5 0,0 2-5 16,0-3 5-16,0 2-3 0,0-2 8 15,-1 0-10-15,2 0 8 0,1 1-11 0,-1 0 6 16,-2 1-6-16,5-2 8 0,-1 3 0 0,0-2-8 16,1-1 11-16,-1 1-6 0,1-1 6 0,-1 0-1 15,4 2 1-15,3-2 2 0,-4 1-10 16,1-1 10-16,0 0 3 0,10 0-16 0,-20 2 5 15,10 0 3-15,-1-2 3 0,4 0-8 0,-6 1 10 16,2-1-10-16,1 0 5 0,0 2 2 0,-1-2 4 16,-2 1 1-16,-1 4-9 0,3-4-3 15,-1 0-8-15,0 1 18 0,-1 1-5 16,5-2-10-16,-5 2 10 0,3-2 2 0,1 3-4 16,-2-4 4-16,4 1 1 0,1 1-14 0,6-2 4 15,-15 4 4-15,9-2 19 0,-1-2-16 16,7 0 0-16,-10 2-3 0,3-2 0 0,7 0 9 15,-7 5-6-15,7-5-6 0,-10 1 1 0,10-1 8 16,-7 0-1-16,7 0-2 0,0 0 3 0,-10 3 5 16,10-3-1-16,0 0-12 0,-7 1 10 15,7-1-5-15,0 0 23 0,0 0-17 0,-10 2-24 16,10-2 28-16,0 0-23 0,0 0-7 16,-4 2 12-16,4-2 5 0,0 0 19 0,0 0-1 0,0 0-2 15,0 0 7-15,0 0-7 16,0 0-5-16,0 0-6 0,0 0 27 0,-11 0-52 15,11 0 40-15,0 0-6 0,0 0 14 0,0 0 1 16,0 0-16-16,0 0-10 0,0 0-2 0,0 0 12 16,-6-5-15-16,6 5 25 0,0 0-22 15,0-9 22-15,0 9-28 0,-3-8 11 0,3 8-21 16,0-10 10-16,0 3-12 0,0 0 28 0,-3-1-6 16,3-2-74-16,0 2 8 0,0-4 6 0,0-3 24 15,0 2-17-15,3 1 13 0,-3-3-1 16,0-1 9-16,3-1-11 0,0 0 10 0,-3 4-10 15,4-3 8-15,-4 1 5 0,3 2 10 16,-3 2-5-16,3 2 2 0,1-2 1 0,-3-1-3 16,-1 4 7-16,0 1 3 0,3-1-2 0,-3 2 20 15,0-1 3-15,3-1-13 0,-3 2-11 16,0-1 14-16,0 3 7 0,0-4-8 0,0 2 3 16,0 6-2-16,3-11-1 0,-3 6 1 0,0 1 17 15,0 4-17-15,0-12 4 0,0 8-4 0,1-3 9 16,-1 2-9-16,0 5-3 0,0-10 5 15,0 7 2-15,0 3-12 0,0-9 10 0,0 4 0 16,0 5-5-16,3-8-6 0,-3 5 17 0,0 3-9 16,3-8-2-16,-3 8 2 0,0-6 1 15,0 6-11-15,0-4 8 0,0 4 7 16,0 0 1-16,0-7-3 0,0 7 0 0,3-4 8 16,-3 4-8-16,0 0 5 0,0-5 2 0,0 5-1 15,1-6 12-15,-1 6-13 0,0-6-3 0,0 6-9 16,0 0 7-16,3-4-8 0,-3 4 21 15,3-8-13-15,-3 8-3 0,0-6 1 0,0 6 7 16,0-4 2-16,0 4-7 0,4-6 8 0,-4 6-11 16,0 0 14-16,0-6-9 0,0 6 6 0,3-3-6 15,-3 3 9-15,0 0-9 0,0 0-2 16,0-8 3-16,0 8 2 0,0 0-8 0,0-6 8 16,0 6-10-16,0 0 10 0,1-6 1 15,-1 6-4-15,0 0-10 0,3-5 16 0,-3 5-5 16,0 0 7-16,0-6-2 0,0 6-16 0,0 0 11 15,3-7-9-15,0 4 4 0,-3 3-6 16,1-6 6-16,-1 6 4 0,3-9-7 0,-3 7 13 16,0 2-11-16,3-8-5 0,0 4 1 0,-3 4 2 15,1-6 12-15,2 1-17 0,-3 5 5 0,0-4 15 16,0 4 3-16,4-6-16 0,-4 6-4 16,3-4-1-16,-3 4-5 0,0 0-5 0,1-5 26 15,-1 5-18-15,6-4 12 0,-6 4-4 0,3-3-11 16,-3 3 18-16,7-1-12 0,-7 1 12 15,7-5-5-15,0 4-8 0,0-1 11 16,-7 2-6-16,10-1 3 0,0-2 8 0,-10 3-13 16,14-1 5-16,-4 0-6 0,1-1 1 0,2 1 8 15,1 1-6-15,-4 0 6 0,6-1-11 0,-1-2 6 16,1 1-4-16,2 2 4 0,0-2 12 16,-2 2-2-16,5-2-6 0,-1 2 11 0,0-4-5 15,-5 4-16-15,5-2 16 0,-3 2-6 0,0-1-14 16,-3 1 7-16,3-3-1 0,-3 2 4 0,2 1 2 15,-2-1-5-15,-4 1 0 0,0-2 2 16,1 2 6-16,-4-1-6 0,3 1 26 0,-10 0-28 16,14 0-3-16,-14 0 1 0,13 0 1 0,-13 0-1 15,11 0 14-15,-11 0-12 0,0 0-10 16,10 0-26-16,-10 0 8 0,7-1 2 0,-7 1-66 16,0 0-11-16,0 0-17 0,6 4-49 15,-6-4-75-15,-6 8-142 0,6-8-357 0,-4 6 101 16</inkml:trace>
  <inkml:trace contextRef="#ctx0" brushRef="#br0" timeOffset="116356.05">21292 5057 552 0,'3'-4'182'0,"-3"4"-18"0,0-6-26 16,0 6-74-16,0 0 5 0,4-5-10 16,-4 5-5-16,0 0 12 0,3-6-30 15,-3 6-5-15,0 0-3 0,0 0-5 0,0 0 5 16,0 0 11-16,0 0-34 0,0 0 3 0,0 0 4 15,0 0 6-15,4 15 16 0,-4-7-27 16,0-1 14-16,3 2-16 0,-3 1 5 0,0 1 3 16,3 2-16-16,-3-2 37 0,0 3-34 0,4-3 17 15,-4 5-14-15,3-1 7 0,0 1 1 16,-3 1-4-16,4-1 11 0,0 1 0 0,-1 0 3 16,0-1 9-16,-2 1-32 0,2 0 25 0,3-1-5 15,-5-3-13-15,2 3 5 0,3 0 13 0,-1-2-2 16,-2-1 19-16,3 1-19 0,-2 1-1 15,2-3-4-15,-2 3 12 0,4-2-5 16,-2-4-15-16,-2 2 33 0,5 0-18 0,-2 1 30 16,1-4-17-16,2 1-8 0,0 1 11 0,4-1 27 15,-1-1-27-15,1-1-11 0,-1 0 64 16,2 1-10-16,1-4 0 0,2 2 13 0,1-3-26 16,2 2-16-16,4-1 11 0,2 0-5 0,0-1-20 15,0 2 7-15,0-3 0 0,4 3 0 0,0-3 15 16,0 1-22-16,2 1-14 0,-1-3-9 15,3 1 20-15,-5 4-11 0,4-5 14 0,-6 0-11 16,3 4-3-16,-1-4 3 0,-3 2-2 0,-3-2-13 16,0 3 5-16,0-4-21 0,0 3 11 0,-4-3 5 15,1 4-3-15,0-1-2 0,-1-2 7 16,-3-1-20-16,0 5 10 0,1-4 3 16,-5-1-8-16,1 1 12 0,-1 1-6 0,1-2-6 15,-1 1 0-15,-2 0 5 0,0 2-3 0,-2-3 8 16,-2 0 6-16,1 1-14 0,-8-1 3 0,16 0 3 15,-9 2-26-15,-7-2 34 0,14 0-24 16,-14 0 8-16,7 1-8 0,-1 2-71 0,-6-3 10 16,0 0 10-16,11 0 21 0,-11 0-16 0,0 0 23 15,0 0 28-15,0 0-20 0,10 0 0 0,-10 0-2 16,0 0 4-16,0 0-12 0,0 0 0 16,0 0 2-16,7-4 8 0,-7 4 0 15,0 0-33-15,0 0-19 0,0 0-40 0,0 0-72 16,-7-7-40-16,7 7-605 0,0 0 138 0,-6-4 26 15</inkml:trace>
  <inkml:trace contextRef="#ctx0" brushRef="#br0" timeOffset="116997.47">22413 5450 581 0,'0'0'204'0,"0"0"-19"0,0 0-14 0,0 0-43 0,0 0 10 0,0 0 3 0,0 0 0 16,0 16-16-16,0-16-17 0,1 9 12 15,2-5-7-15,0 2-16 0,0 1-7 0,0 1-26 16,-2-5 15-16,5 4-7 0,-2 0 17 0,0 1-22 15,2-1-11-15,1-3 0 0,0 3-7 16,0 1-11-16,0 0 21 0,3-4-10 16,-3 1-8-16,4 2-85 0,-2 0 19 0,-2-3-3 15,4 2 2-15,-4-1 6 0,3 1-3 0,-4-2-3 16,1 0-7-16,0 1 28 0,-3-4-13 16,2 3 2-16,-2 0 19 0,-4-4 2 0,6 3 10 15,-6-3 60-15,8 4 1 0,-8-4 4 0,3 3-19 16,-3-3 24-16,3 3-39 0,-3-3 20 0,0 0 11 15,0 0-34-15,4 4 11 0,-4-4-3 16,0 0-17-16,0 0 9 0,-10 8-7 0,10-8-5 16,-11 3-1-16,7 1-4 0,-2-1-3 0,-4 0-2 15,2 4-9-15,-1-2 6 0,-1 2-5 0,-1-1 2 16,0 2 1-16,-1-1-14 0,0 1 14 16,-1 2-6-16,-1-2-2 0,4 4 2 0,-3-5 0 15,2-2-5-15,1 3-2 0,0-2 2 16,2 2 5-16,-2-5 3 0,1 3-10 0,-2-4 2 15,4 4-5-15,1-3 5 0,-1 2 13 0,3-4-6 16,-3 1-22-16,7-2 15 0,-7 6 0 16,1-5-15-16,6-1 13 0,-4 3 10 0,4-3-3 15,-6 4-20-15,6-4-1 0,0 0 11 0,-8 1-7 16,8-1 2-16,0 0 10 0,-6 3-8 0,6-3 3 16,0 0-8-16,0 0-9 0,0 0-9 15,-7 2-10-15,7-2-18 0,0 0-15 16,0 0-18-16,0 0-18 0,0 0-20 0,0 0-141 15,0 0-600-15,0 0 60 0,0 0 110 0,13-10 53 16</inkml:trace>
  <inkml:trace contextRef="#ctx0" brushRef="#br0" timeOffset="128930.37">23439 6451 668 0,'0'0'192'15,"-17"6"-26"-15,3-2 0 0,0 4-25 16,-6 2-5-16,-1 3-16 0,-6 4-15 0,3-1-13 16,-3 1-10-16,0 1 0 0,-8 7-3 0,8-1-15 15,3-5-2-15,0 1-29 0,4 0-38 0,2 3-26 16,0-3-76-16,5 1-44 0,0-3-54 0,5-1-514 16,5-5 89-16</inkml:trace>
  <inkml:trace contextRef="#ctx0" brushRef="#br0" timeOffset="129177.24">23552 6592 721 0,'0'0'231'0,"0"0"-29"16,-24 9-15-16,11-1-26 0,-2 0-2 0,-6 3-34 15,2 3 8-15,-6 3-15 0,1 0-3 0,0 0-33 16,1 1 15-16,-1 5-35 0,0-3-1 16,7 4-71-16,-1-2-54 0,1-5-51 0,7 1-110 15,-6 0-106-15,11-3-403 0,2-1 61 16</inkml:trace>
  <inkml:trace contextRef="#ctx0" brushRef="#br0" timeOffset="129397.28">23839 6668 765 0,'-10'-1'302'16,"10"1"-36"-16,-11 6-18 0,-2-1-17 16,-2 2-26-16,-8 6-29 0,-4 0 8 15,-1 4-33-15,-12 5-17 0,-2 3-17 0,5-2-7 16,3 2-28-16,-1 0-2 0,8-5-39 0,6-2-41 15,5 0-34-15,-2-1-60 0,5-3-45 16,6-3-96-16,-4 2-98 0,11-5-442 0,0-1 83 16,7-6 45-16</inkml:trace>
  <inkml:trace contextRef="#ctx0" brushRef="#br0" timeOffset="129616.13">23965 6753 811 0,'0'0'320'0,"0"0"-39"0,0 0-14 0,0 0-29 16,0 0-10-16,0 0-19 0,-16 13-27 15,5-6-10-15,-3 4-16 0,0-1-28 0,-3 6-18 16,-4 2-8-16,-2 2-10 0,2 0-5 0,-2 4-20 16,1 0-21-16,3 0-49 0,-6 10-14 0,5-7-27 15,6-3-61-15,1-5-118 0,3 3 1 16,0-3-613-16,5-1 78 0,2-5 55 0,3-3 124 15</inkml:trace>
  <inkml:trace contextRef="#ctx0" brushRef="#br0" timeOffset="129774.34">23989 6982 773 0,'0'0'253'0,"-21"9"-12"15,8 0-19-15,-5 0-32 0,-6 7 12 0,-2 2-59 16,-8 6 59-16,-4 3-35 0,6 3-34 0,-1 3-38 16,2-4-85-16,-3 1-182 0,3 0-642 15,3 2 93-15,4-9 63 0</inkml:trace>
  <inkml:trace contextRef="#ctx0" brushRef="#br0" timeOffset="130605.76">24433 5770 813 0,'0'0'259'0,"0"0"17"16,-10-3-25-16,10 3-36 0,-3-8-7 15,3 2-27-15,3-2-30 0,4-2-12 0,4-5-22 16,5-4 4-16,8-4 7 0,11-8-23 0,2-5-21 16,14-5-7-16,1-4 2 0,2-1-15 0,4 2-5 15,1 1-8-15,2-2 8 0,7 1-18 16,1 2-8-16,-1 2 11 0,1 3-21 0,-4-2-3 15,2 5-2-15,-18 9 3 0,3 0-14 16,-8 6 6-16,-10 2 10 0,-7 3 0 0,-3 4 11 16,-4 1-39-16,-2 3 25 0,-5-1-12 15,1 0-8-15,-4 3 12 0,-3 2-4 0,3-3 13 16,-6 3-11-16,-4 2-13 0,0 0 1 0,0 0-11 16,0 0-25-16,-21 12-6 0,11-5-30 0,-7 7-57 15,0-5-66-15,-4 3-256 0,5 3-371 16,-5-2 36-16,-3 3 114 0</inkml:trace>
  <inkml:trace contextRef="#ctx0" brushRef="#br0" timeOffset="131073.91">24765 5272 555 0,'0'0'200'15,"0"0"-19"-15,0 0-22 0,0 0-18 16,0 0 5-16,-7 13-23 0,4-2-3 16,0 3-41-16,0 4 3 0,-2 5 0 0,-1 2-8 15,-1 6-23-15,0-2 13 0,-1 5-10 0,-4-4-5 16,5 2-13-16,-3-4 5 0,2-4 0 15,2 1-23-15,-1-5 66 0,1 2-5 0,-2-6-12 16,4 1-16-16,-2-1-2 0,3-5-1 0,-1 1-7 16,1-3 16-16,0 0-1 0,3-4-5 0,-1-1-10 15,-2-1 0-15,3-3-8 0,0 0-5 16,0 0 3-16,0 0-5 0,0 0 5 0,0-18-3 16,2 11-3-16,-1-1-4 0,0-1-6 0,2 1 8 15,0 0 8-15,0-1 7 0,-2 5-7 0,2-3-13 16,0 2 0-16,1-2 2 0,-4 4 11 15,7 0-18-15,-3-1 0 0,5 1-1 16,-2 0-4-16,4 2 7 0,-1 0-2 0,0 2-8 16,7-1 11-16,-3 4-11 0,6-3 5 0,1 1 5 15,-1 2-4-15,8-2-27 0,5 0-45 0,2-2-62 16,9-1-302-16,15-2-430 0,5-4 95 16,-2-5 89-16</inkml:trace>
  <inkml:trace contextRef="#ctx0" brushRef="#br0" timeOffset="155897.1">23312 7136 624 0,'0'0'200'0,"3"-8"-118"0,-3 8 12 16,1-4 1-16,-1-2 7 0,0 6-12 16,0 0-13-16,3-7-6 0,-3 7-1 0,0 0-12 15,-3-7-14-15,3 7-8 0,0 0 28 0,0 0-44 16,0 0 6-16,0 0 7 0,0 0-28 0,0 0 13 15,-17 13-10-15,10-6 15 0,0 1-5 16,3 2-8-16,-2-1 23 0,-1 1-25 0,-1 5-8 16,2-1-20-16,0-1 9 0,-1 2-7 15,2 2-5-15,-1-2 28 0,3 2-12 0,-1-2 2 16,1 2-6-16,0-5 1 0,3 3 5 16,0 0-18-16,3-3 3 0,0 2 4 0,1-2-17 15,2 1 30-15,2-2 1 0,5-3-6 0,1 0 3 16,0-1-13-16,3-4-8 0,3 1 19 0,1-4 2 15,0 0 12-15,-1-4-4 0,4 3 17 16,-3-6 11-16,2 1-16 0,-2-5 1 0,3 0 2 16,-5 1 15-16,-1 1 57 0,-5-5-8 0,2 0-6 15,-2 1 1-15,-6-2-21 0,0 1 8 0,-1 2-7 16,-5-2-4-16,-1 3-19 0,0-2 2 16,-4 2 2-16,-3 1-7 0,-7 2-21 0,1 0 8 15,-1 2-18-15,-3 2 15 0,-3 0 3 16,3 4-2-16,-4 6-9 0,0-5-7 0,1 5 10 15,-1-1-7-15,1 2-3 0,3 1-26 16,0-1-48-16,4 4-33 0,-2 1-78 0,5-2-9 16,3 0-556-16,1 0 43 0</inkml:trace>
  <inkml:trace contextRef="#ctx0" brushRef="#br0" timeOffset="156334.37">24327 7235 465 0,'0'0'167'0,"0"0"-6"0,0 0-36 15,-27 7 11-15,21-6-36 0,-1 2 0 16,-1 1-26-16,0 0 8 0,-3 2 5 0,3 1-8 15,1 2-28-15,0 0 3 0,-3 0 5 0,0 4-13 16,3-2-10-16,1 0 18 0,-1 3-24 0,4 1 6 16,-2-4-2-16,5 3-22 0,-3-3 19 15,3 2-23-15,3-3-11 0,2 1-4 16,-2 1 17-16,4-3 5 0,3-5-12 0,2 3 2 16,0-1-8-16,8-4 6 0,-3-2-1 0,7 0-2 15,-3-1 13-15,7-5-3 0,-2 2-12 0,3-3 7 16,-6-2 10-16,1 1-17 0,0-4 2 15,-1 2 10-15,-5 0 13 0,2 0-10 0,-6 1 5 16,-4-2-3-16,1 1 0 0,-5 2 6 0,0-2-8 16,-2 2 2-16,-4 1 0 0,0 0-9 0,0 3 4 15,-3-2-5-15,3 6-8 0,-7-7 21 16,1 6-48-16,6 1-4 0,-11 0-55 16,11 0-3-16,-10 7-72 0,3-7-95 0,4 6-465 15,3-3 63-15</inkml:trace>
  <inkml:trace contextRef="#ctx0" brushRef="#br0" timeOffset="156663.31">24752 7383 668 0,'0'7'179'0,"0"-7"5"0,0 6-30 0,0-6-19 16,-8 12-12-16,2-3-20 0,2 0-1 0,-2 1-2 15,-1 3-18-15,3-1-6 0,-3 2-12 16,1 1 0-16,5-2-10 0,-2 1-5 16,0 1-8-16,3-3-5 0,3 2-13 0,1-3 15 15,2 2-10-15,2-3-15 0,2-2 7 0,3-1-4 16,6-3 20-16,-4-4-16 0,3 0-7 16,6-3 10-16,0-4-15 0,-1-2 15 0,4-5-26 15,-6 3 31-15,3-5-81 0,-4 1 37 0,-2 4-15 16,-5-4 70-16,-2 4 7 0,-1-3 10 0,-1 0-5 15,-5 3-2-15,-4 1 5 0,-3 1-34 16,-4 1-17-16,-3 3-57 0,-8 5-15 0,-6 0-131 16,-6 5-608-16,-5 5 109 0,-12 5 64 15</inkml:trace>
  <inkml:trace contextRef="#ctx0" brushRef="#br0" timeOffset="173556.46">16636 788 499 0,'0'8'161'0,"-3"2"-23"0,2 3-12 15,1-1-6-15,0 3-8 0,-3 5-24 16,3 0 6-16,0 0-20 0,-3 5-4 0,3 0-4 15,-3 1-2-15,3 0-8 0,0 2-7 16,0-1 0-16,0 1-6 0,0-2-7 0,0 2-10 16,0-2-19-16,0-1-32 0,0-1-19 15,0-3-30-15,0 1-77 0,-4 1-115 0,7-3-377 16,-3-1 8-16</inkml:trace>
  <inkml:trace contextRef="#ctx0" brushRef="#br0" timeOffset="173885.1">16660 836 555 0,'0'-5'148'0,"0"5"-14"15,0 0-6-15,3-8-13 0,-3 8-23 0,7-2-3 16,-7 2-7-16,11-1-13 0,-11 1 1 0,16 1-12 16,-5-1-4-16,2 5 2 0,-2-3-12 15,3 2 2-15,-1 2-8 0,1 0-7 0,-4-2 5 16,3 1-8-16,-5 3 0 0,2-2-12 16,-3 2 17-16,-1 0-10 0,2 1-15 0,-5 1 10 0,-3 1 17 15,0-1-35-15,-3 2-17 16,-2-1 6-16,-4 4-12 0,-1-3-10 0,3 1-28 15,-7-3-32-15,4 1-29 0,-4-2 1 0,4 0-598 16,0-2 84-16</inkml:trace>
  <inkml:trace contextRef="#ctx0" brushRef="#br0" timeOffset="174229.77">16875 908 611 0,'10'3'205'0,"-2"-1"-74"0,-2 2-26 15,1 0-16-15,0 3 3 0,-1 1-12 16,2 0-4-16,-1 0-12 0,2 3 8 0,-2 1-8 16,1 1-5-16,1-1-31 0,-2 1 21 0,-4-1-6 15,4 1-9-15,-3-3 4 0,0 2-20 16,-1-2 5-16,0 0 2 0,-3-1 32 0,3 0-42 15,-6-1-2-15,3-1 25 0,0 1-22 0,-3-3-11 16,0 0 20-16,3-5-30 0,-4 4-20 16,4-4 7-16,0 0 0 0,0 0-3 15,0 0 1-15,1-21-1 0,2 13-12 0,3-3 13 16,-2 1 32-16,5-4-19 0,-4 3 14 0,5-1-9 16,-4 2-3-16,4-1 12 0,-2 3 11 15,-1-1-7-15,-1 1-14 0,1 2 3 0,1-1-5 16,1 4-49-16,-2-1-2 0,0 2-70 0,-1 2-25 15,-6 0-261-15,14 3-269 0</inkml:trace>
  <inkml:trace contextRef="#ctx0" brushRef="#br0" timeOffset="174591.02">17337 928 798 0,'0'0'215'16,"0"0"-23"-16,-13 3-10 0,13-3-6 0,-15 10-37 15,6-1-27-15,-2 1 1 0,4 1-3 0,-3 1-15 16,-1 1-3-16,4 2-8 0,-2-1-15 0,2-1-5 16,4 1-23-16,-2-3 0 0,2-1-7 15,3-1-22-15,0-2 17 0,0 0-22 0,7-3-2 16,-3-3 13-16,-4-1 16 0,13-1-11 0,-3-3-16 15,1-3 4-15,-4 1-4 0,6-4 11 16,-2 0-3-16,2 0-9 0,-2 1 6 16,-1-2 1-16,-4 3 3 0,1-1 19 0,-4 0-6 15,2 2-14-15,-2 1-15 0,-3 0 13 0,-3 0 5 16,3 6-11-16,-8-6 1 0,8 6-16 0,0 0 6 16,-17 4-11-16,8 1-10 0,-2-2-10 15,4 4-47-15,-3-1-9 0,2 1-73 0,2 1-73 16,2 1-569-16,-2-3 100 0,6-1 52 0</inkml:trace>
  <inkml:trace contextRef="#ctx0" brushRef="#br0" timeOffset="174838.34">17538 917 773 0,'0'0'253'0,"4"-4"-25"0,-4 4-11 0,0 0-27 16,0 0-11-16,0 0-36 0,-7 14-5 15,3-8-15-15,1 5-18 0,0-2-5 0,0 2-8 16,-1 1-2-16,1 0-13 0,-1 2-13 0,0 0 0 16,1 1-18-16,-1-2-10 0,1-2-8 15,0 1-10-15,0-1 2 0,-1-1 6 0,4-2-14 16,-3 1-12-16,0-1-2 0,0-2-6 16,-2-2-25-16,2 1-41 0,3-5-8 0,-10 4-31 15,10-4-28-15,-10 0-15 0,10 0-38 16,-17-5-154-16,13-1-374 0,-3 1 43 0</inkml:trace>
  <inkml:trace contextRef="#ctx0" brushRef="#br0" timeOffset="174978.48">17419 795 601 0,'3'-4'228'15,"1"1"-34"-15,-1-2-37 0,-3 5-35 0,4-2-17 16,-4 2-69-16,12 0-64 0,-12 0-56 15,11 4-47-15,-4 2-517 0</inkml:trace>
  <inkml:trace contextRef="#ctx0" brushRef="#br0" timeOffset="175336.8">17672 1055 793 0,'0'0'269'0,"0"0"-23"0,0 0-24 15,0 0-38-15,0 0-35 0,0 0-36 0,0 5-19 16,0-5-14-16,0 0 2 16,0 0-41-16,0 0-47 0,13 0-19 0,-13 0-57 0,0 0-5 15,18-4-44-15,-12 3-112 0,1-2 110 16,-1 1 2-16,2-2 21 0,-4 3 46 16,2-2 36-16,-2-1 15 0,-1 1 62 0,3 0-8 15,-6 3 56-15,8-5-12 0,-8 5-31 0,3-6 15 16,-3 6 10-16,0 0-5 0,0 0 6 0,0 0-19 15,0 0-35-15,0 0 56 0,-21 0-34 16,11 6-12-16,0-2-16 0,0 3 6 0,3-1 5 16,-3 0-6-16,-1 2 11 0,5 0-23 0,-1 2-3 15,3-1 6-15,-3 1-32 0,4 1-2 16,3-3-20-16,3 4-16 0,4-2-51 0,0 0 46 16,3 0-148-16,4 0-392 0,0-3-82 0</inkml:trace>
  <inkml:trace contextRef="#ctx0" brushRef="#br0" timeOffset="175975.55">20410 921 662 0,'-3'-5'292'0,"3"5"-23"0,-3-6-49 16,-2 2-74-16,2 0-31 0,3 4 0 0,-3-6 1 15,3 6-17-15,0 0-19 0,-4-5 4 16,4 5-7-16,-3-3-5 0,3 3-36 0,0 0 22 15,0 0-22-15,0 0-2 0,0-6-4 16,0 6-4-16,0 0 7 0,0 0-5 0,-3-5-7 16,3 5-1-16,0 0 1 0,0 0-19 0,0 0 16 15,0 0-2-15,0 0 7 0,-3-4-18 0,3 4 2 16,0 0 6-16,0 0-8 0,0 0-2 16,0 0 2-16,0 0-15 0,0 0-21 0,0 0-38 15,0 0-113-15,-7-2-496 0,7 2-77 0,0 0 102 16</inkml:trace>
  <inkml:trace contextRef="#ctx0" brushRef="#br0" timeOffset="176464.15">18311 817 749 0,'0'0'223'16,"-11"0"-49"-16,11 0 3 0,-6 4-16 0,3 3 3 15,-1 0-28-15,1 4-1 0,-1 3-12 16,-3 4-5-16,1 4-18 0,2 1 0 0,-2 2-13 16,5 3-13-16,-5 4-8 0,2 2-14 0,3 2-99 15,-2 0-52-15,3 3-116 0,3 13-604 16,-2-6 97-16,3-11 82 0</inkml:trace>
  <inkml:trace contextRef="#ctx0" brushRef="#br0" timeOffset="177182.76">20971 966 581 0,'-15'0'181'16,"2"1"14"-16,3-2-19 0,-1 1-35 0,1-2 74 16,0 2-2-16,0-1-42 0,0 1-7 0,10 0 5 15,-13-3-28-15,5 0-16 0,8 3-17 16,-10-4-21-16,7 2-11 0,3 2-9 0,0-9 12 16,0 9-22-16,6-10 4 0,1 4-7 0,4-1-21 15,-1 1 16-15,3 0-3 0,1 1-5 0,3-1-13 16,0 2-18-16,1 1 21 15,-2 2-8-15,2-1-5 0,-2 2-10 0,2 2-3 16,-2-1-3-16,-1 4 14 0,1-3-11 0,-2 5-5 16,-4 3 2-16,-3-2-15 0,-4 3-2 0,-3 2 10 15,0 0 10-15,-7 4-2 0,-5 0 4 16,0 2-7-16,-4 2 8 0,-5-1-3 0,5-1-7 16,-2-2-1-16,5-3-2 0,-1-2-8 0,4-1 8 15,0-1 2-15,2-3 1 0,2 1-13 0,-1-1 7 16,4-1 0-16,3 0 11 0,0-6 12 15,9 6 6-15,-2-4-16 0,4-1 2 0,6 1 6 16,3-4 0-16,8 1-10 0,6-1 14 0,6-2-6 16,2 3-1-16,2 1-5 0,5-1-54 15,16-1-89-15,2 6-722 0,-5 6 44 0,3-2 94 16,-3-1 84-16</inkml:trace>
  <inkml:trace contextRef="#ctx0" brushRef="#br0" timeOffset="178931.91">15512 2001 478 0,'9'-6'192'0,"-9"6"8"0,7-3-8 0,-7 3-95 15,7-3 8-15,0 0-10 0,-3 0-6 0,5-3 19 16,-2 0-49-16,4 1 2 0,-4-3 6 15,6-2-19-15,-2 0 16 0,-1 0-25 0,-3-1 7 16,4-1 2-16,-2-1-17 0,1-2 10 0,-3 1-10 16,0-1-16-16,0 0 6 0,-3-1-19 0,2 1 14 15,-3 1-6-15,0-1-13 0,-3 3 11 16,0 1 10-16,0 0-5 0,-3 2-8 16,0 0 2-16,-4 4 11 0,4 0-5 0,-4 2 13 15,-3 3-19-15,10 0 1 0,-17 8 7 16,6 1-2-16,-2 4 8 0,0 4-11 0,2 3 3 15,1 7-6-15,-4 2-1 0,4 3 14 0,0 13-7 16,-1 3 2-16,-2 1-15 0,6-1 13 0,3 2 13 16,1-7-6-16,-1-4-25 0,4 1-3 15,0-1-43-15,-3 0-8 0,3-3 0 0,0-5-84 16,0-5-100-16,-3 1-515 0,3-2 90 0</inkml:trace>
  <inkml:trace contextRef="#ctx0" brushRef="#br0" timeOffset="179258.51">15377 2358 614 0,'18'-13'248'15,"3"3"-30"-15,-4 0-19 0,4 1-19 16,2 1-35-16,1-4-11 0,3 1-19 0,0 1-33 15,-5-1-13-15,5 1-16 0,-4 2 6 0,1 0-2 16,0-1 2-16,-6 3-18 0,2-1 2 0,-3 2 13 16,-4 2 3-16,-2-2 10 0,-1 2-7 15,0-1 4-15,-3 3 16 0,0 0-15 16,0-2-13-16,-7 3-52 0,7-2-17 0,-7 2 2 16,0 0-10-16,0 0 13 0,0 0-1 0,0 0-14 15,0 12 25-15,0-12-10 0,-3 10 12 16,2-4-7-16,1 2-5 0,-3 0-24 0,3 1 40 15,-3 1-4-15,3 1-38 0,0 2 11 0,0-1-37 16,0 0-2-16,3 1-92 0,-6 2-154 16,6-1-460-16,0-3 87 0</inkml:trace>
  <inkml:trace contextRef="#ctx0" brushRef="#br0" timeOffset="179450.55">15877 2021 819 0,'0'-7'230'0,"0"7"-35"0,0 0-34 16,0 0-64-16,0 0-43 0,0 0-118 0,10 11-638 16,-6-8 75-16</inkml:trace>
  <inkml:trace contextRef="#ctx0" brushRef="#br0" timeOffset="179641.17">16058 1866 578 0,'-4'-3'243'0,"4"3"-43"0,0 0-18 15,0 0 7-15,-9 8-46 0,5 2-12 0,1 1-6 16,-1 7-7-16,-3 5-31 0,0 8-41 15,4 3 13-15,-3 4-62 0,5 14-32 0,-2 4-96 16,0 3-102-16,-1-4-89 0,0 3-362 0,8-13 52 16</inkml:trace>
  <inkml:trace contextRef="#ctx0" brushRef="#br0" timeOffset="180015.57">16127 2389 860 0,'3'-13'273'0,"-3"1"-14"0,0 2-29 15,0 4-102-15,0 0 0 0,0 0-7 0,0 1-22 16,0 5-12-16,0-6-10 0,0 6-5 16,0-8-16-16,0 8-12 0,3-4 2 0,-3 4-10 15,0 0-11-15,0 0-2 0,4-3 5 0,-4 3-17 16,0 0-19-16,0 0 8 0,17 3-3 16,-17-3 1-16,13 0-8 0,-9-3-8 0,6 1 10 15,-2-4-10-15,1-1 13 0,4 0 10 16,-1-4 0-16,-3 1-12 0,2-3 9 0,2 1-2 15,-6 1 3-15,3-1-21 0,-5-1 20 16,1 3 9-16,1 0 1 0,-4 1 6 0,0 1 8 16,0 0-8-16,-2 2 5 0,-1 1-13 0,0 0-2 15,0 5 7-15,-7-6-7 0,7 6 2 0,-13 2 5 16,13-2-9-16,-15 5-9 0,6 0 26 16,2 2-20-16,-1 2-1 0,-1 2-15 0,2 3 16 15,3 2-1-15,-2-1-9 0,2 3-21 0,3 1 5 16,1-1-29-16,1 0-1 0,3 0-45 15,2-3 14-15,1 1-24 0,0-5-12 16,7-1-80-16,-4-1-81 0,0-6-295 0,4 2-82 16</inkml:trace>
  <inkml:trace contextRef="#ctx0" brushRef="#br0" timeOffset="180219.71">16555 2092 611 0,'0'0'341'0,"0"-4"-55"0,0 4-19 16,0-5-24-16,0 5-28 0,0 0-21 15,0 0-20-15,0 0-25 0,0 0-21 0,0 0 0 16,-1 25-21-16,1-12-15 0,0 7 8 0,0 6-43 16,0 9-27-16,0 4-48 0,1-1-112 15,2 18-538-15,3-3-136 0,1-3 80 0,3-3 102 16</inkml:trace>
  <inkml:trace contextRef="#ctx0" brushRef="#br0" timeOffset="181086.41">20639 1958 632 0,'0'0'225'0,"0"0"-36"0,-3-3-25 0,3 3-13 16,0 0-25-16,0 0 17 0,0 0-10 15,0 0-41-15,0 0 16 0,0 0-11 0,0 0-5 16,0 0 11-16,10-7-19 0,-10 7 13 0,7-3-12 15,-7 3-3-15,7-7 7 0,-1 2-20 16,-2-1-15-16,5-1 13 0,-4-2-24 0,5-1-2 16,-1-3 8-16,-2-2-3 0,4-2-13 0,-4-1 8 15,3-3-5-15,-3 0-8 0,3 0 11 0,-6-2-1 16,2 2-15-16,-3 3 0 0,-2 0 8 16,2 0-3-16,-3 4-15 0,0-1-72 0,-3 3 25 15,3 1-17-15,-1 2 21 0,-5 0-27 0,3 3 24 16,-1 3 5-16,4 3-8 0,-17 4 13 15,10 2-8-15,-3 7 8 0,-1 4 13 16,1 5-5-16,-3 6 4 0,2 1 9 0,1 5-11 16,0 13-5-16,0 3 10 0,0 2 1 0,3-1 4 15,0 1-12-15,0 0 12 0,3-2 1 16,-2 1-9-16,3-7 1 0,3-6-3 0,-4 1-20 16,1-3 18-16,0-1-16 0,2-2-33 0,-3-6-36 15,1 0-30-15,0-4-152 0,3 2-473 0,-4-7 77 16,4 1 12-16</inkml:trace>
  <inkml:trace contextRef="#ctx0" brushRef="#br0" timeOffset="181317.62">20512 2331 765 0,'4'-6'233'0,"5"0"-18"0,-1 0-21 16,2-3-30-16,0 1-21 0,4 1-12 0,0 1-6 16,0 0-14-16,2 0-40 0,-1 2-27 0,4-2-60 15,-4 3-30-15,6-1-51 0,-5 2-26 16,2-2-71-16,-2 2-119 0,-2 0-268 0,3 0-30 16</inkml:trace>
  <inkml:trace contextRef="#ctx0" brushRef="#br0" timeOffset="181477.4">20909 2203 726 0,'-6'-5'267'0,"6"5"-16"0,-8-3-31 16,8 3-67-16,-4-4-2 0,4 4-33 15,-6-3 2-15,6 3-15 0,-3-5-18 0,3 5 16 16,0 0-24-16,0 0-18 0,0 0-9 0,0 0-4 16,0 0-14-16,0 0-6 0,-10 9-15 0,10-9-3 15,0 11-20-15,0-3-8 0,0 0-21 16,0 1-20-16,0 2-25 0,0 1-113 15,-3 1-284-15,2 0-218 0,1-1 8 0</inkml:trace>
  <inkml:trace contextRef="#ctx0" brushRef="#br0" timeOffset="181677.7">20925 2066 875 0,'0'-8'212'0,"0"8"-61"0,1-6-38 15,-1 6-54-15,0 0-100 0,0-6-143 16,0 6-490-16</inkml:trace>
  <inkml:trace contextRef="#ctx0" brushRef="#br0" timeOffset="181898.01">21053 1792 624 0,'-4'-3'241'0,"4"3"-19"0,0 0-27 0,0-7-16 16,0 7-25-16,0 0-24 15,0 0 1-15,0 0-11 0,-10 19-20 0,10-7-5 16,-3 5 2-16,2 1-18 0,-2 9-25 0,0 3-23 15,0 4-16-15,-1 21-20 0,0-1-44 16,1 1-68-16,-1-16-116 0,4 19-538 0,0-6 113 16,3-10 39-16</inkml:trace>
  <inkml:trace contextRef="#ctx0" brushRef="#br0" timeOffset="182304.28">21210 2264 811 0,'0'-6'233'0,"0"6"-5"15,0 0-29-15,0-7-27 0,0 7-21 0,0 0-10 16,4-5-13-16,-4 5-13 0,0 0-18 0,6 0-10 16,-6 0-20-16,10-4-8 0,-2 1-8 15,-2 0-15-15,4 0 5 0,-3-3-18 0,7 0 2 16,-4-2-7-16,0 1-10 0,-2-1 15 0,2-2-10 15,-4 2 4-15,1-1 12 0,3-1-6 0,-6 0 23 16,-1 1-5-16,1 2 15 0,-1-2 8 16,-3 0-20-16,0 2 17 0,0 0-5 15,0 0-5-15,-3 2-10 0,-1 2-2 0,-2-2 4 16,2 3-2-16,-7 1 5 0,11 1-20 0,-13 0-3 16,6 3-18-16,-3 0 10 0,3 2 19 15,0 2-27-15,1 3 9 0,2 2-1 0,0 1-2 16,1-1-18-16,3 1 13 0,3 4-6 0,1-1-12 15,0-1-6-15,2 0 14 0,1 0-21 16,3-1-8-16,1-3 16 0,2-1-34 0,1-3-7 16,0 0-36-16,0-4-39 0,-1-2-69 0,0-2-191 15,5 1-418-15,-1-5 72 0,0 0 64 0</inkml:trace>
  <inkml:trace contextRef="#ctx0" brushRef="#br0" timeOffset="182446.59">21654 1995 578 0,'0'-9'210'0,"0"3"-5"0,0-1 15 0,0 7-54 16,0-7 42-16,0 4-32 0,0 3-7 0,0 0-46 16,0-7-5-16,0 7 7 0,0 0-20 15,0 0-23-15,-6 22 2 0,6-5-2 0,-1 2-7 16,-2 11-22-16,0 4-7 0,-1 18-33 0,0 1-28 16,4 6-41-16,-3-5-131 0,0 11-620 0,3-1 68 15,-4-4 71-15</inkml:trace>
  <inkml:trace contextRef="#ctx0" brushRef="#br0" timeOffset="183527.25">16616 1071 555 0,'0'0'230'0,"0"0"-25"0,0 0-15 16,0 0-29-16,0 0-20 0,-4 4-8 15,4-4-26-15,0 0-7 0,0 0-5 0,0 0-1 16,11 8-9-16,-5-5 17 0,1 2-17 0,7-1 2 16,3-1-3-16,4 4 8 0,9-4-15 15,4 3 0-15,7 1-16 0,17-1-4 16,1 0-1-16,2 0-25 0,4 0 17 0,0 0-83 15,4-1 12-15,-1-3-1 0,0 3 19 0,4-5-2 16,6 1-1-16,-3-1 13 0,4-1-15 0,-4 1 15 16,-2-3 10-16,1 1 8 0,-2 0-35 15,4 1 27-15,-2-4 5 0,-1 1-17 0,-2 3 0 16,1-2-9-16,-7 2 35 0,-1-1-29 0,-12 1 12 16,-11 1-4-16,-3 0 13 0,-7 0-24 15,0 1 26-15,-4 1 3 0,-4-1-29 16,-2 1 8-16,-3-1-13 0,-5 0 14 0,0 3-4 0,1-2-4 15,-4 1-1-15,-3 0 6 0,0 2-3 16,-3-1-31-16,-1 0-8 0,-3 1-7 16,3 0-41-16,-3 0-46 0,0 0-51 0,-9 0-128 15,9 1-446-15,0-1 46 0,0-1 103 0</inkml:trace>
  <inkml:trace contextRef="#ctx0" brushRef="#br0" timeOffset="184198.7">20492 1106 837 0,'0'0'255'0,"-7"-1"-6"0,7 1-27 0,-7-2-22 0,7 2-3 16,-9-2-36-16,9 2 6 0,0 0-3 0,-5-3-24 15,5 3-22-15,0 0-5 0,0 0-13 16,0 0-11-16,24-4-9 0,-9 1-4 0,7 0-14 16,6-2 2-16,11-1-10 0,18-1-8 0,4-2-11 15,5 1-4-15,-1 0 20 0,7-1-22 0,-1 0 9 16,1 2-7-16,-3-2-3 0,2 1-8 15,2 1-4-15,1 0 4 0,-2 1-12 0,3 0 12 16,0 0-7-16,-2 1-15 0,1 2 9 0,1-2-4 16,-2 2-3-16,-8 1-5 0,-1 1-11 15,-15 1-27-15,-6 1-26 0,-8-1-6 16,-1 2-60-16,-4 0-116 0,-5 4-427 0,-1-3-93 16,-8 2 19-16,-2 0 117 0</inkml:trace>
  <inkml:trace contextRef="#ctx0" brushRef="#br0" timeOffset="205127.34">25210 5225 463 0,'0'0'151'0,"-4"-4"77"0,4 4-8 0,0 0-18 16,0-4-10-16,0 4-10 0,0 0-8 0,-1-6-31 15,1 6 8-15,0 0-10 0,0 0-23 0,-3-4-83 16,3 4-24-16,0 0 19 0,0 0-12 16,-3-6-2-16,3 6-1 0,0 0-2 0,-3-4 15 15,3 4-18-15,0 0 11 0,-4-5-11 0,4 5-2 16,-6-4 15-16,6 4-8 0,-7-4-10 0,3 2-2 16,0-2 27-16,-2 1-27 0,3-2 12 15,-4 2-10-15,3-3 3 0,-6 4-8 0,3-4 8 16,1-1 0-16,-1 2-6 0,-4-2 3 0,1-2-10 15,0 1 0-15,-4 0-3 0,1-1 11 16,-1 1 10-16,0-2-21 0,0 3 5 0,-2-2 11 16,1 0-3-16,-3-1-2 0,-4-1-6 15,1 4 3-15,1-1 5 0,-4 0-10 0,3-1 13 16,-2 2-13-16,-1-2 12 0,0 0-17 0,2 2 10 16,-5-4-13-16,4 3 11 0,-1 0 2 0,-7-2-13 15,7 0 28-15,-3 2-12 0,-1-5-11 16,-3 2 31-16,8 2-28 0,-5-3 21 0,1 1-19 15,3 3 0-15,-3-4-7 0,-1-1 20 0,1 2-2 16,-1-3 0-16,5 4-8 0,-5-4 0 0,-2 2-16 16,2 1 27-16,1-2-14 0,-4 4 8 15,3-4 3-15,-2 2-23 0,4 4 15 16,-7-4 0-16,0 3 2 0,2-1 8 0,0 2-17 16,-3 0 12-16,3 5-13 0,2-4 41 0,-10 3-38 15,8-2 16-15,-6 2-27 0,3-1 24 0,-5 1-6 16,5 2-17-16,0-4 15 0,3 4-13 15,-3-1 16-15,0 1-13 0,0 1 10 0,-3-3 7 16,2 2-9-16,-6 1 14 0,-3 1-24 0,2-1 7 16,-2 0 2-16,-1 3 6 0,2-3-9 0,-1 1 6 15,-1 1-2-15,4 1 2 16,3 1-8-16,-3-3 8 0,3 5 3 0,7-3-16 0,-2 2 8 16,2-2-8-16,3 3 13 0,-2-4 10 15,2 4-23-15,1-1 13 0,6 1-7 0,-6 2-1 16,3-1 0-16,3 1 8 0,-3 0 6 0,8-1-9 15,-2-1 8-15,2 1 0 0,-2 0-2 16,2 3-19-16,1-3 24 0,2 1-3 0,-4 2-10 16,3-3 0-16,-3 3-13 0,0 2 10 0,0-3 14 15,0-1-9-15,-4 3-7 0,3-1 15 0,-4 2-3 16,4-3 4-16,-3-1-1 0,4 3 0 16,-3-3-8-16,-1 3-2 0,4-1-8 0,-3 0 8 15,6-2 0-15,-3 1 10 0,4-1-2 0,-2 0-6 16,2 2 6-16,-1-2-3 0,1 2-10 15,2-2-6-15,-2 6 16 0,3-5-2 16,-1 3-4-16,0 1 9 0,-1-4-8 0,1 5-3 16,4-3 8-16,-3 5-5 0,3-5 13 0,-3 3-31 15,0 2 25-15,3-3-2 0,0 3 0 0,-4 2 11 16,2 2-11-16,-1-3 5 0,2 2-5 16,4-1 12-16,-5 3-6 0,5-2-14 0,-2 4 16 15,1-6-14-15,2 2 6 0,-3-1-5 0,5 1 16 16,-2-1-19-16,3-1 10 0,0 1-7 0,0 0 0 15,0-1-10-15,3-1 5 0,-2 1-1 0,2-2 4 16,3 1 12-16,-1 0-5 0,1-3-3 16,-2 2-7-16,5-2 15 0,-2-1 3 15,1 2-13-15,-1-3 2 0,5 2-7 0,-4-1 12 16,5-2-2-16,-3 2 34 0,1-1-47 0,2 3 16 16,-2-4-14-16,0 0 4 0,2-1 9 15,1 3 1-15,-4-2-19 0,3-1 29 0,4-1-10 16,-3 2-3-16,3-2 2 0,-3 2 9 0,3-2-17 15,-4-1 19-15,5 2-8 0,0-1-7 0,-2-1 7 16,2 0-5-16,4 1 2 0,-1 1-4 16,0-5 7-16,-4 1-5 0,4 2 5 0,-1-3-5 15,1 3 3-15,-1-1 2 0,4 0-26 0,-4-1 21 16,4 2-7-16,0 0 17 0,-2-3-10 16,1 3-8-16,1-1 3 0,-4-2 15 0,4 3-5 15,-4-2-5-15,4-1 3 0,-2 3-18 16,2 0 12-16,-1 0 11 0,4 0-8 0,-2-3 13 15,2 2-13-15,0 0 0 0,-2-1 5 0,1 1 13 16,2-2-24-16,-1 0 6 0,0 2 18 0,-2-1-7 16,2-1-14-16,-3-1 13 0,3 0 3 15,0 1-15-15,0 0 9 0,-2 0 1 0,-1-1 2 16,-4-2-5-16,4 4-7 0,0-4 7 0,0 0-26 16,0 1 32-16,-1 2-19 0,1-3 5 0,-2 2 19 15,2 1-19-15,-4-1 8 0,4-3 11 16,0 6-22-16,0-5 12 0,-1 0-22 0,1 4 1 15,-3-4 12-15,2 0 16 0,1 2-10 16,0 1-3-16,0-4 5 0,-2 3-10 0,1-2-6 16,1 2 11-16,0-1 6 0,0-1 4 0,-4 0-13 15,4 1 11-15,0 2-18 0,-4-4 10 16,4 2-3-16,2 0 31 0,-4 0-30 0,1 0 2 16,-2-1-16-16,2 1 16 0,-1-1-15 0,-2 4 46 15,1-4-36-15,0 0 10 0,-1 1-3 0,4 2-4 16,-3-4 2-16,3 1-8 0,-1 0 5 15,-2 1 1-15,3 0-8 0,-4 0 2 0,4-2 5 16,0 0 9-16,-3 0-6 0,5 0 7 16,-4 0-14-16,2 0 12 0,-3-2-8 0,2 0-2 0,1-1 10 15,0 2-13-15,4-3 14 0,-1 1 1 16,0 0-4-16,-3-3 12 0,3 1-17 16,0 1-4-16,-2-2 14 0,2 2-3 0,-3-3 3 15,3 0-8-15,-6 0 3 0,3 0-1 0,0 1-4 16,-4-4-4-16,4 4 19 0,-3-5 3 0,0 1-11 15,0 0 5-15,-2 1-13 0,-2-4 8 16,4 2-5-16,-1 2 6 0,0-5 4 0,1 1-13 16,0-2 1-16,3 1 4 0,-7-1-2 0,4 2 5 15,-2-2-5-15,-1 1-12 0,2 0 22 0,-3-1-5 16,-2-1-8-16,1 0 3 16,1-1 0-16,-6 0 16 0,3 1-9 0,-1-2 4 15,0 1-11-15,-2 1 7 0,-1-2 9 0,0-2-16 16,1 2-3-16,-4-1 16 0,-1-4 2 0,1 4-17 15,0-3-3-15,-3-1 2 0,-1 1 26 0,0 0 28 16,-3 3-20-16,0-2-11 0,0 0-12 16,0-4 5-16,-3 1-5 0,-4 1-6 0,0-1-2 15,0-5-7-15,-6 3 9 0,2-4-10 0,-3 5 62 16,-3-2 0-16,0 2 5 0,-10-9-8 0,-2 1-18 16,-3 2 11-16,-2 4 4 0,-4 2-25 15,-4-5 6-15,-8 5-9 0,-2 5-25 0,-19-7 8 16,-8 4-14-16,-4 2-22 0,-9 8-16 0,-3 1-27 15,-8 2-86-15,-10 8-360 0,-10 4-310 16,-10 4 121-16,-8-2 30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04:38:16.1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3604 13872 191 0,'0'0'82'16,"0"0"0"-16,0 0-46 0,-6-6 107 16,6 6-9-16,0 0-70 0,0 0-6 0,0 0-6 15,0 0 27-15,0 0-10 0,-7 0-2 0,7 0 56 16,0 0 7-16,0 0-15 0,0 0-17 15,0 0-1-15,0 0-5 0,0 0-31 0,0 0-2 16,0 0 0-16,0 0-3 0,0 0-4 0,-7 8 9 16,7-8-12-16,3 9-3 0,1-1 0 15,-4-1-13-15,1 1 0 0,1 0-12 0,-1 0 4 16,2 3-2-16,0-3-2 0,-3 0 7 0,1 1 3 16,2-1-13-16,0 2 5 0,0-2-3 0,-3 1 6 15,3 1-16-15,-2-1 3 0,6-3 13 16,-7 2-14-16,4-1-4 0,-1 1 12 15,3-2-17-15,-5 0 15 0,5-1 0 0,0 3-3 16,5-3 13-16,-1 0-10 0,0-1 21 0,4-3 20 16,3-2-11-16,7-6-73 0,10-2 78 15,11-15 1-15,17-10 5 0,6-8-18 0,3-8-85 16,5-8 9-16,27-22 6 0,6 1 1 0,0-6 3 16,4-1 2-16,4 1-41 0,2 2-69 0,-3 0-182 15,11 9-461-15,-1 6 52 0,-13 1 66 16</inkml:trace>
  <inkml:trace contextRef="#ctx0" brushRef="#br0" timeOffset="1426.91">3379 14958 322 0,'7'5'236'0,"3"-2"-34"0,-2 2-3 0,4-2-14 16,2-1-14-16,0 1-20 0,3-6 5 15,7 1-2-15,3-2-11 0,7-8-10 0,18-5-12 16,3-3-24-16,10-10 0 0,6-5-81 15,4-6-9-15,7-4 70 0,0-9 2 16,25-11-12-16,6-6 2 0,3-3-8 0,-1 1-22 16,-1-2-26-16,5 0-49 0,4 7-59 0,0 1-120 15,1 8-614-15,-5 3 92 0,-30 12 69 0</inkml:trace>
  <inkml:trace contextRef="#ctx0" brushRef="#br0" timeOffset="2260.41">3441 15901 327 0,'6'4'159'0,"-2"-1"-11"15,2 0-22-15,5 2 63 0,-1-1-12 0,0-1-1 16,1 3-27-16,3-2-13 0,3 0-3 0,2 1 13 16,3-1-1-16,5-2-29 0,3-2 4 15,2-6-10-15,22-1-79 0,1-7 15 0,6-8-18 16,12-11 77-16,4-10-21 0,3-7-2 0,25-18-8 16,-1-8 8-16,7-5 8 0,-1-2-16 15,2-8-12-15,5 0-1 0,2-2-28 0,5 4-35 16,5 1-44-16,-9 5-177 0,0 9-629 15,-10 7 68-15,-26 17 78 0</inkml:trace>
  <inkml:trace contextRef="#ctx0" brushRef="#br0" timeOffset="3035.66">3540 16845 670 0,'0'0'207'0,"0"0"-32"15,0 0-9-15,0 0-20 0,6 6-23 16,1-5 10-16,-7-1-33 0,14 4 5 0,-1 0-24 16,2-1-4-16,1-1 8 0,5 0-21 0,3-2 0 15,4 3-16-15,5-6 14 0,8-3 12 16,14-7-7-16,3 0-52 0,11-16-13 0,2-1 4 16,2-9-12-16,2-8 12 0,7-6-6 0,-4-5 12 15,17-16-19-15,-5-1 22 0,-15 16-2 0,-4-2-13 16,4-1 20-16,14-13-7 0,-16 14-10 15,-1 4-52-15,2-6-25 0,-1 11-39 0,-5-1-102 16,-3 8-386-16,-1 4-113 0,-18 13 86 0</inkml:trace>
  <inkml:trace contextRef="#ctx0" brushRef="#br0" timeOffset="3817.36">3460 17649 348 0,'0'0'128'0,"0"6"-6"15,0-6-6-15,0 7-6 0,1-2-8 0,2 1 8 16,1 0-7-16,-3 0-6 0,2 4 8 0,3 0 5 15,-3 1-28-15,1 3-3 0,2-1-28 16,2 2 39-16,-2 1-18 0,1 3-16 0,3 0 5 16,1 0 6-16,-4 2-24 0,3 0 14 0,0-2-24 15,1 1 26-15,-1-1-13 16,3-1-23-16,-3-1 13 0,1-2 23 0,3 2-26 16,-1-3-18-16,4-2 6 0,-3-3 35 0,6 0-10 15,1-3-33-15,2-5 25 0,16-9-2 0,11-10 69 16,18-16-13-16,8-9-84 0,0-11-11 15,27-27 19-15,6-6-11 0,10-8-5 0,4-10 38 16,4-6-17-16,16-6 43 0,4 0-28 0,7 4-39 16,45-32-192-16,-43 41-235 0,5-1-384 0,0 9 88 15,-10-3 127-15</inkml:trace>
  <inkml:trace contextRef="#ctx0" brushRef="#br0" timeOffset="8806.6">5583 3434 355 0,'-10'-6'126'0,"7"4"-83"16,3 2-15-16,-10-1 82 0,6-3-5 0,4 4-7 15,-9-4-1-15,9 4-10 0,-4-3-5 0,4 3 0 16,0 0-16-16,-10-1 6 0,10 1-16 16,0 0 6-16,-7-3 9 0,7 3-7 0,0 0 11 15,0 0-9-15,0 0-22 0,-7-1 33 16,7 1-31-16,0 0-3 0,0 0 1 15,0 0-14-15,0 0 11 0,0 0-7 0,0 0 1 16,0 0-12-16,18-5-2 0,-18 5 7 0,16 2 0 16,-8-2-20-16,4 3 15 0,-1-3 0 15,3 1 0-15,2 0-8 0,-1-1 16 0,4 0-82 16,2 2-8-16,0-2-8 0,3 0 98 0,-1 0-8 16,1 0 18-16,4-2-8 0,-1 2-2 0,1 0-5 15,3-1-1-15,3 0-17 0,0 1 30 16,0-3-20-16,0 0-5 0,3 2 18 0,-2 0-16 15,6 0 16-15,-4-3-3 0,4 3-2 0,-3-2-34 16,3 0 49-16,-3 0-10 0,4 1-13 16,-2-5 15-16,1 1 0 0,1 2-2 15,1-2-26-15,12-2 18 0,-10 1-18 0,9-1 16 16,-9 1-14-16,-1 3 4 0,-3-2 1 0,1 2 4 16,-2-3-6-16,1 1-15 0,0 2 10 15,0 0 10-15,0 0-4 0,-4 0-4 0,-3 4 11 16,1 0 3-16,-4 0-6 0,3 0-5 0,-3 0-2 15,-3 4 0-15,2-1 9 0,-3-2-4 16,4 4-10-16,-4 0 7 0,0 0-10 16,-2-2 8-16,2 3-16 0,-2-1 13 0,2-2-12 15,-1 3 7-15,-1-1 2 0,2 0 1 0,0 1 7 16,1-3 3-16,-1 3-13 0,1-4 2 16,-5 4-7-16,5-4 13 0,-1 0-11 0,0 3 11 15,1-3-8-15,-4 1 8 0,0 0-1 0,-1-1-12 16,1 0 5-16,0 2-13 0,-3-2 21 15,2 0 5-15,-1 2-3 0,1-3-10 0,-2 0 0 16,2 0-2-16,-1 2 9 0,1 0-9 0,-2-3 7 16,2 2-5-16,-2-2 0 0,3 2 0 0,-4-2-3 15,4 0 1-15,-3 1 7 0,-1 2-3 16,1-3 1-16,0 0-11 0,-4 1 18 0,3 1-12 16,-3-2 15-16,0 1-11 0,-6-1-12 0,3 0 25 15,-1 4-15-15,-2-4 29 16,-2 0-96-16,-9 0 41 0,14 1 101 0,-7-1-19 15,-7 0-23-15,10-1 6 0,-10 1-4 0,0 0-19 16,7-4-32-16,-7 4-76 0,0 0-143 0,0 0-664 16,0 0 124-16,-27 6 99 0,13-5 51 15</inkml:trace>
  <inkml:trace contextRef="#ctx0" brushRef="#br0" timeOffset="11728.45">3314 3992 120 0,'0'0'33'0,"0"0"44"0,0 0-13 0,0 0-31 0,0 0 21 15,1 4 71-15,-1-4-7 0,2 7 20 0,2-1-20 16,-1 2-8-16,0 0 0 16,1 2-7-16,0 1-91 0,6 3 1 0,-3 1 10 15,-1 1 18-15,1 2 0 0,4-2-23 0,-4 1 0 16,3 1 69-16,4-2 20 0,-1 0-20 0,0-2-2 15,1 0 2-15,-3-3-28 0,6 0 10 16,-1-3 21-16,5-4 2 0,3 1 36 0,4-11-52 16,6-2-4-16,21-16 0 0,13-13-6 0,7-13 6 15,28-23 5-15,-1-9-95 0,12-6 20 16,8-7-19-16,-2-1-17 0,10 0-12 0,-3 1-100 16,6 0-92-16,4 9-540 0,-5 8 59 0,-8 4 122 15</inkml:trace>
  <inkml:trace contextRef="#ctx0" brushRef="#br0" timeOffset="14721.89">3423 5293 404 0,'0'0'138'0,"4"8"-7"0,-1-2 20 0,0-2-5 16,1 3-29-16,0 3-91 0,-1-2 7 15,1 6 8-15,2-1 33 0,-2 2-33 0,2 0 5 16,1 2 1-16,0-2-9 0,3 3 21 0,-2 0-5 15,1 3-29-15,1-3 16 0,0-1 8 16,1 0-24-16,-1-4-2 0,4 1 26 0,0 0-21 16,-1-5 16-16,5-2 4 0,5-6-27 0,8-5 50 15,20-16 1-15,21-20-10 0,27-27 109 16,14-15-61-16,14-6 3 0,9-12-11 16,5-7 1-16,9-10-27 0,49-28-173 0,-43 40-67 0,5 4-340 15,-7 2-272-15,-1 3 103 0</inkml:trace>
  <inkml:trace contextRef="#ctx0" brushRef="#br0" timeOffset="17986.41">3146 8768 273 0,'0'0'90'0,"0"0"-16"0,0 0 29 16,0 0-11-16,0 0 13 0,0 0-18 0,0 0 79 15,0 0-15-15,1 18-2 0,2-7-24 0,0-2-2 16,2 3-21-16,1 2 1 0,-3 1-16 0,4-1 0 15,-1 0-16-15,1 2 6 0,-2-1-3 16,4-3-10-16,-2 3 0 0,4-5 3 16,-2 4-6-16,2-3 11 0,6-5-11 0,-3-4-7 15,7-2-8-15,6-1-64 0,17-16 36 16,20-15-23-16,4-11 21 0,9-7-4 0,22-25 4 16,10-8-1-16,7-9-18 0,11-6-4 0,6-4-32 15,4-5-55-15,6-3-85 0,8 10-618 0,-4-1 73 16,-1 1 84-16</inkml:trace>
  <inkml:trace contextRef="#ctx0" brushRef="#br0" timeOffset="19469.12">22998 9357 542 0,'-11'-7'131'0,"4"0"9"0,-2 4-17 0,2-4 8 0,3 5-16 0,-3-3 0 0,3 3 18 0,-2-4-15 0,6 6-28 0,-7-6 7 16,1 4-28-16,6 2 10 0,-5-4-30 0,2-1 15 16,3 5-26-16,-6-1-15 0,6 1-20 15,0 0 5-15,0 0 5 0,0 0 4 16,0 0-11-16,0 0 19 0,0 0-25 0,30 8 10 0,-12 0-7 16,9-5 10-16,7 6 0 0,4-1-1 15,20 0 6-15,13 1 54 0,18 3 10 16,7-5-13-16,6 2-8 0,5 0-7 0,2 0 10 15,4-1-5-15,7 3-21 0,3-4-4 0,3 4 4 16,-3 3-5-16,3-6-2 0,-6 6-10 0,3-3-11 16,0 3 8-16,1-3-13 0,-1 5 15 15,-1-5 6-15,-2 1 5 0,-6-1-21 0,1 0 5 16,-2 1 1-16,0-2-11 0,-4-1 10 0,4-2-7 16,-4 2 12-16,1-1-7 0,-11-6-3 0,0 5 3 15,-17-4-8-15,-3-1 11 16,-1 3-14-16,-5-5 6 0,-2 0-1 0,-1 1 6 0,-15-1-18 15,-10 3 0-15,-3-6 13 0,-6 6-1 16,-7-3-2-16,-2 2-5 0,-6-4 16 0,2 4-3 16,-8-2-1-16,3 0 14 0,-5-2-5 15,-3 2-19-15,1 0-2 0,-11 0-36 0,13 0-48 16,-7-3-34-16,-6 3-115 0,0 0-184 0,0 6-387 16,0-6 100-16,-14 1 80 0</inkml:trace>
  <inkml:trace contextRef="#ctx0" brushRef="#br0" timeOffset="22362.1">4545 10068 488 0,'-18'-2'162'0,"18"2"-96"0,-12 0-17 16,12 0 20-16,-11-1-5 15,11 1-5-15,-7 0 53 0,7 0-14 0,0 0-14 16,0 0-17-16,-10-2 4 0,10 2-14 0,0 0-16 15,0 0 7-15,0 0-4 0,4 11-1 0,-4-11 9 16,16 8 4-16,-5-6-8 0,5 4-4 16,5-3-3-16,6 1 13 0,5-1-13 0,8-2-11 15,8-3 19-15,21-3-95 0,8 1 13 0,24-5-6 16,4-4 19-16,5 1 20 0,2-3-21 16,5 0 19-16,9-3-29 0,27-7 16 0,1 5 4 15,-27 1-6-15,-1 3 24 0,32-4-94 0,3 0-89 16,-31 14-546-16,-1 0 54 0</inkml:trace>
  <inkml:trace contextRef="#ctx0" brushRef="#br0" timeOffset="37427.41">11593 14183 555 0,'0'0'138'0,"-7"-5"-41"0,7 5 14 16,0 0 73-16,0 0-15 0,0 0 12 15,-6-2-24-15,6 2-4 0,0 0-22 16,0 0-6-16,0 0-20 0,-7-2 23 0,7 2-28 16,0 0 2-16,0 0-15 0,0 0-5 0,0 0-20 15,0 0 12-15,0 0-20 0,0 0-1 16,0 0-9-16,0 0 2 0,0 0-13 0,0 0-15 16,10 13 8-16,-7-9 12 0,1 1-10 0,3 0 1 15,0 0-6-15,3-3 15 0,0-1-18 0,4-1 11 16,7-1 13-16,5-6-24 0,23-13-7 15,13-12-72-15,12-8 39 0,12-3-34 0,30-11-49 16,1-5-50-16,2-3-167 0,-3 4-507 16,0-1 75-16,-3 0 96 0</inkml:trace>
  <inkml:trace contextRef="#ctx0" brushRef="#br0" timeOffset="37985.08">11751 14754 470 0,'0'0'111'0,"0"0"29"0,0 0-30 0,4 4 18 0,-4-4 39 15,0 0 2-15,3 1 7 0,-3-1-17 16,10 3-23-16,-3-1 17 0,-7-2-30 16,21-6 10-16,-1-1-107 0,0-3-8 0,11-5 84 15,17-10-10-15,17-10-28 0,6-1 11 0,12-5-4 16,6-7-25-16,24-6-46 0,-1-5-48 0,-20 14-114 16,31-7-178-16,-3 2-443 0,3 2 81 15,-27 11 78-15</inkml:trace>
  <inkml:trace contextRef="#ctx0" brushRef="#br0" timeOffset="38624.18">13023 15481 465 0,'-4'2'210'0,"4"-2"-28"0,0 0 5 0,0 0-3 0,0 8-25 15,0-8-8-15,1 10-8 0,2-5-7 0,-3 0-11 16,3 0 11-16,0 2-31 0,1 0 15 16,2 1-23-16,-1 0 11 0,4 0-18 0,2-4 2 15,6 1-26-15,-1-3-12 0,5-4 10 16,17-6-5-16,20-9 2 0,14-15-94 0,10-8 5 16,10-3 18-16,28-22 33 0,3-2-26 15,13 2-48-15,-5-10-118 0,-1 8-673 0,-4 3 87 16,-3-5 89-16</inkml:trace>
  <inkml:trace contextRef="#ctx0" brushRef="#br0" timeOffset="40837.53">12356 17073 660 0,'6'1'156'0,"-6"-1"-7"0,0 0-34 0,0 0-8 16,0 0-12-16,5 5 0 0,-5-5-19 15,6 2-1-15,-6-2-11 0,10 6 7 16,-3-2-4-16,7 0 22 0,-4 0-40 0,7 2-11 15,0-3 3-15,4 0 13 0,6-2-3 0,4-3-17 16,20-10 14-16,7-5 3 0,24-13 54 16,8-9-18-16,36-17-20 0,7-5-26 0,1-3-38 15,2-4-175-15,8 3-621 0,-1-4 89 0,-3 3 46 16</inkml:trace>
  <inkml:trace contextRef="#ctx0" brushRef="#br0" timeOffset="41499.41">12096 18002 483 0,'0'0'177'0,"0"0"0"15,0 0-21-15,0 0-5 0,0 0-23 0,0 0-31 16,0 0 3-16,0 0-11 15,0 9-4-15,0-9 7 0,4 6-28 0,-1-2-10 0,0 2-1 16,4-2 9-16,0 6 7 0,0-3-8 16,3 3-2-16,0-1-20 0,7 0-1 0,1 0 18 15,2-5-7-15,11 0 25 0,6-9 11 16,25-12-57-16,20-19 79 0,31-23-9 0,13-13-50 16,18-12-7-16,10-10-79 0,7-9-149 0,17 10-645 15,51-32 154-15,-8-6-1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04:39:13.3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9382 4511 609 0,'0'0'151'0,"3"-8"10"15,-3 5-5-15,0 3-41 0,0-9 24 0,0 4 45 16,0 5-25-16,-3-8-3 0,3 8-16 15,-3-7-6-15,3 7-22 0,0-5-4 0,-5 0-11 16,5 5-10-16,-3-8 3 0,0 5-9 0,0-4-1 16,-4 5-19-16,4-3 8 0,-4 0-5 0,-4 0-12 15,2 0-19-15,-1 1-2 0,-1 0-1 16,0 1-9-16,-3-1 15 0,-2 1-3 16,1 0 0-16,-1-1-12 0,-2 3-3 0,-2-2 2 0,-3 3-5 15,1 0 1-15,-2 0-11 0,1 0 13 16,-7 1-13-16,2 2-3 0,-3 1-4 15,1-1 12-15,2-2 0 0,-3 4-12 0,0-3 2 16,1 4-3-16,-1-2 6 0,1 1-3 0,-1 0-5 16,3 0-8-16,0 1 8 0,4-1 7 0,-3 2-14 15,4 0 14-15,2-1-10 0,0 2 3 16,1 2 13-16,-1-2-26 0,0 3 21 0,2 2-9 16,1-1 14-16,-2 2-16 0,3 2 8 0,-4 1-5 15,1 2 13-15,0 2-11 0,-1-2 3 0,4 2 6 16,-4-1-1-16,3 4-8 0,-1-4 6 15,-2 3 2-15,0 1-8 0,-2 9 14 0,-1-5 1 16,0 5-9-16,0 3 2 0,3 1-10 16,-3-1 13-16,7-5-3 0,-3 4-13 0,2 5 13 0,5-6 0 15,2-2-10-15,-5 11 8 16,5-6 2-16,4-2 2 0,-2 0-4 0,5-2 0 16,-3 1 4-16,3-1-4 0,1 1 5 0,0 0-1 15,2-3-4-15,1-4 17 0,1 2-17 0,2 6-8 16,4-1 17-16,0-3-6 0,-1 0-9 15,4 0 8-15,-2-2-10 0,2 1 15 0,3 2 1 16,1-4 9-16,0-2-2 0,3 4-8 0,3 6 18 16,1-6-15-16,-4-5 2 0,7 9-12 0,0-8 12 15,4 5-20-15,-4-5 3 16,0-7 7-16,-1 4-3 0,12 4 14 0,-4-2-6 16,-5-2 0-16,1-4-10 0,-2 3-2 0,-1-5-1 15,0 1 8-15,-1 0 8 0,1 0-18 0,0-1-3 16,0-2 16-16,-4-1-11 0,1 1 6 15,0-4-8-15,-1 0-3 0,1 2 11 0,0-1 15 16,-2 0-21-16,2-3-7 0,-3 1 7 0,2-3 8 16,0 1 0-16,1-4-7 0,-1 1 7 0,1-3 0 15,3 4 10-15,-4-5-12 0,5 0 2 16,-1-1 11-16,0 0-32 0,3-1 16 0,-4 0-18 16,5 0 21-16,2-4-6 0,-2 3-7 0,2-4 7 15,5 1 3-15,3-1-5 0,-7-2 18 16,-1 2-15-16,-3-1 12 0,1 2-3 0,6-4-1 15,-4 2 9-15,-6-1-18 0,4 0 1 0,-1-1 4 16,-3 1 6-16,1 0-5 0,-2-3-3 16,-2-1 0-16,0 2 18 0,-2-3-41 15,2 0 15-15,0-3-5 0,2-5 5 0,-2 1 8 16,0-4-12-16,-4 3 9 0,3-2-2 0,4-11-3 16,-7 3-12-16,-2 5 35 0,7-14-2 0,-7 7-5 15,1 6-6-15,-1-14-2 0,2 8 0 16,-7 1-10-16,0 2 2 0,1-1 16 0,-1-2 17 15,-4 2-14-15,1 1-16 0,-4-1-11 0,0-2 29 16,-1 2-5-16,-4 0-1 0,2-3 1 0,-6 0 18 16,-1 0-14-16,-2 0 24 15,-3-10-18-15,-1 2-13 0,0 9 8 0,-1 2 10 16,-4-9-18-16,2 1 0 0,1 4 21 0,-1-3-23 16,3 1 2-16,-2 7 0 0,-1-12 13 0,5 8-8 15,-2 3-7-15,2 0 4 0,1 2 3 16,0-1-2-16,-4 2 2 0,4-3-2 0,-5 4-13 15,2 0 8-15,0-2 12 0,-4 2-15 0,3 2 23 16,-3 0-18-16,1 2 5 0,1 4-10 0,2 1-2 16,-2 2 9-16,2 0 6 0,-1-1-5 15,-2 3-6-15,1 2 14 0,5-1-14 16,-3 2-2-16,-1 0-2 0,1 2-3 0,-1 0 2 16,1 0 8-16,1 2-7 0,-1 2 4 0,0-2-9 15,-1 0 12-15,0 1-8 0,-3 2-2 16,1-1 0-16,1 2 2 0,-2-1 19 0,0 1-27 15,-1 0 9-15,2 3 7 0,-1-3-23 0,3 3 0 16,-3 0-10-16,3 0-3 0,-3 3-12 0,4-3-52 16,-2 3-82-16,-1 3-63 0,-2 2-344 15,5 1-266-15,-4 0 129 0,4-2 40 0</inkml:trace>
  <inkml:trace contextRef="#ctx0" brushRef="#br0" timeOffset="4099.62">11125 4671 481 0,'3'-5'151'0,"-3"-1"0"0,0-1-16 0,0 1-9 15,0 1-3-15,0-2 2 0,0 0-10 16,0 0 13-16,1 2-23 0,-2-2 62 0,-2-2-27 16,0 0-9-16,0 2 5 0,-1-2-21 0,-2 0-15 15,-2-3-11-15,1 1 3 0,-3 2-7 0,-4-3-11 16,1 1 3-16,-5 0-8 0,-1-1 13 16,1 2-18-16,-2-1-18 0,-1 3-10 0,0-1 2 15,2 1-15-15,-2 2 5 0,0 1 3 0,4 2 2 16,-4 0-17-16,1-1 7 0,0 4-5 0,-1 0-13 15,0 4-3-15,1-3 9 16,-1 2-4-16,-2 4 1 0,2 0 2 0,-2 4 3 16,1 5-8-16,-2 0 0 0,-7 14 0 0,1 0-5 15,-1 3 3-15,5 5-3 0,-2-2 18 0,1 4-13 16,2 3-8-16,1 3-4 0,0-2 12 16,1 5 10-16,2 2-7 0,1 1-23 0,6 2 22 15,-4 0 9-15,2 2-4 0,2-2-9 0,4 0 12 16,0-1 3-16,2-3 0 0,-1 0-10 0,5-10 5 15,1-4 2-15,3 1-7 0,3-3-3 16,-3 0 23-16,7 0-26 0,-4 1 14 0,8-2-11 16,5 10 10-16,2-2-2 0,2-2-5 15,4 0-3-15,4-3 8 0,5 0 7 0,2-3-2 16,6-2 10-16,0-5-18 0,-3 0 14 16,6-2-7-16,0-2-11 0,0-1 14 0,1-5-12 15,-7-1-13-15,-4-6-8 0,0 1 8 0,0-4 10 16,1-2-10-16,-1 0-3 0,-3-3 13 0,0-1 16 15,3-1-29-15,-3-5 23 0,6 4-25 16,-3-7-5-16,3-3 12 0,8-1-10 0,-1-5 6 16,2-3 4-16,-6 2-7 0,-2-6 15 0,-1 1 3 15,-2-2-16-15,-1-5 21 0,-3-1-36 16,0-4 23-16,-1-3 0 0,-2-2 13 0,-2-4-8 16,5-12-13-16,0-1 18 0,-4-2-2 15,1 1-6-15,-7 4-9 0,-1 4 4 0,-3-1 13 16,0 1-10-16,0 1 11 0,-6-3-19 0,-1 3 23 15,0 3-20-15,-4 6 8 0,-1 4-8 16,-2 0-11-16,-3-2 11 0,-7-14 8 0,3 2 15 16,-6 1-8-16,0 1-5 0,-7 3 10 0,0 2 3 15,-4 1-20-15,-3 1 4 0,-6 2 3 16,-1 0 8-16,-3 5 5 0,-1 3-10 0,-2-1 5 16,3 5-18-16,-5 2 5 0,9 3-18 0,3 5 23 15,0 4-23-15,3 2 8 0,-1 1-19 0,1 1-9 16,4 6-3-16,0-2 8 0,-1 6-13 15,4 0-34-15,0 6-25 0,0-2-25 0,0 4-147 16,3 1-124-16,1 3-434 0,3-2 113 16,3-2 49-16</inkml:trace>
  <inkml:trace contextRef="#ctx0" brushRef="#br0" timeOffset="5143">13252 4329 611 0,'0'0'254'0,"-4"-8"-44"0,1 4-52 0,0 0-17 0,3 4-28 0,-4-7-1 16,1 4-12-16,3 3-15 0,-11-7-11 0,4 4-18 15,1 2 8-15,-4 1-13 0,-5 1 6 16,2 2-16-16,-4 1-3 0,-3 0-12 0,-1 3 68 16,-3 3-12-16,-4 4-13 0,-2 1-5 0,2 1 0 15,-9 6-5-15,0 6-3 0,2 1-7 0,1 4 2 16,0 0-10-16,3 6 0 0,-4-1-5 15,4 2-10-15,-2 3 20 0,5 2-13 0,-3 0-2 16,5 3-8-16,-9 9-5 0,12-10-3 16,-1 3 8-16,6 3 10 0,-2-1-12 0,3 2-3 15,6 2 23-15,-3-2-21 0,5-1 3 16,2-2-10-16,3 1 5 0,-3-2-10 0,4-4-1 16,2-9 1-16,1 1-13 0,0 3 25 0,1 12-15 15,2-9-5-15,4 7 16 0,3-3 7 0,0 2-8 16,4-3 13-16,0 1-7 0,7-3 4 15,-1-2-25-15,4-1 23 0,3-2-12 0,1 0 14 16,2-5-7-16,-2 2-5 0,3-6 2 0,-1-1-4 16,-2-7-4-16,-1-5 9 0,-2-1-9 0,1-2 9 15,2-4-4-15,2 0-6 0,4-2 17 16,1-3-13-16,-4 0-10 0,0-6 10 0,0 0 18 16,3-4-15-16,3 0-8 0,-3-4 0 15,3-1 3-15,-3-6 5 0,8-4-6 0,-4-5 11 16,2-5-5-16,-5 0 0 0,3-5-5 15,-4-5-3-15,-3-4-15 0,-1 0 12 0,4-15 16 16,-6 0-21-16,0-1 11 0,-6 4-23 0,-1-12 20 16,0-4 0-16,-4-4 0 0,0-6-2 15,-4 2-1-15,-3-1 6 0,-2-1 10 0,-4 4-16 16,-1 6-9-16,-7-10 12 0,4-5-18 0,-9 6 23 16,1 0 6-16,-5 5-27 0,-1 18 42 0,0 3-23 15,-7 0 5-15,-3 8 7 0,-2-1-17 16,-5 5-11-16,-8 6 0 0,-4 2 13 15,-1 2-5-15,-2 4 6 0,-5 6 1 0,1 1 3 16,1 8-12-16,8 1-16 0,4 8 10 0,6-1-10 16,0 4 11-16,-2 2-21 0,2 5-8 15,0 1-13-15,-4 2-30 0,12 1-24 0,-1 0-50 16,2 5-136-16,-2 3-111 0,11-1-450 0,0-2 100 16,-1 3 62-16</inkml:trace>
  <inkml:trace contextRef="#ctx0" brushRef="#br0" timeOffset="6065.53">15036 4517 652 0,'-7'-13'266'0,"1"2"-38"0,-1 3-5 15,-1-1-36-15,-1 1 5 0,2 1-85 16,0 0 1-16,-1 3-14 0,-1-4-24 15,-1 1 22-15,-1 1-8 0,-2 3-10 0,-1-2-10 0,3 4 62 16,-9-1-21-16,3 2-3 0,-4 2-17 16,-3 3-19-16,-2-2 6 0,1 4 0 15,-2 3-16-15,-4 4-2 0,-6 11-8 0,3 2-3 16,-4 8 1-16,4 4 2 0,2 4-13 0,-8 8 5 16,2 5-17-16,0 2 15 0,4 3-18 0,0 2-8 15,3-1 10-15,4 2-7 0,4 2-10 16,2 0-1-16,3-13 11 0,5 3 3 0,3-5-11 15,2 0 5-15,5 1-2 0,3-6-16 0,0-5 10 16,7 10-2-16,0 1 11 0,6-2 1 16,2 0-17-16,2 0 10 0,6 0 6 15,5-3-27-15,-1-1 19 0,4-1 5 0,3-2-24 16,7 2 16-16,0-7 16 0,0-5-6 0,3 1-8 16,1-8 11-16,0-2-10 0,3-1-1 0,-1-5 3 15,1-5-5-15,-7-3 8 0,-1-5 0 16,-1 1 2-16,-5-6-5 0,0-2-5 0,3-2 10 15,1-1-7-15,-4-2 5 0,4-6-11 0,3-4 6 16,0-2-6-16,-3-6 8 0,-1-6-2 0,-6 2 17 16,0-5-12-16,0-5 2 0,-1-4 8 15,-5-2-15-15,-2-5 4 0,5-12-2 0,-1-4-5 16,-6-6 16-16,3-4-16 0,-8-2-3 16,2-4-2-16,-1-3-5 0,0-2-11 0,-10 6 24 0,2-5-8 15,-5 1 20-15,0 0-2 16,-8 5 7-16,-3 18-20 0,0-4 0 0,-6 7 26 15,-7 3-23-15,2 6 7 0,-5 1-18 0,-4 6 3 16,-4 3 5-16,0 5-5 0,-8 2 7 0,-4 8-7 16,-2 3-7-16,-3 4-1 0,-7 6-3 15,-3 3 9-15,0 3-6 0,10 6 8 0,0 2 0 16,-13 3-16-16,-1 5-4 0,8-2-4 0,-1 6 4 16,4-1-6-16,7 3-28 0,5 0 6 0,9-1-22 15,6 0-30-15,0 2-15 0,3 2-151 16,8-5-36-16,2 4-477 0,5-1 11 15,2-1 146-15</inkml:trace>
  <inkml:trace contextRef="#ctx0" brushRef="#br0" timeOffset="6990.59">16704 4750 616 0,'0'-8'164'0,"0"8"3"16,-3-7 4-16,3 7-17 0,0-9 7 0,0 3-107 16,-1 2 5-16,-2-3 17 0,-3-2 14 15,2 1-44-15,-2 1 100 0,1 0-21 16,-1-3 1-16,-1 2 9 0,0-2-30 0,-2-4-5 0,-5 6-8 15,4-3-5-15,-2 3-10 0,-1-1 3 16,-4 0-6-16,4-1-21 0,-1 4-1 16,0-2-6-16,-2 2 0 0,1 1-15 0,-1 2-11 15,-2 3 16-15,-2 0-16 0,0 3-2 0,-8 4 13 16,1 1-18-16,-1 5 10 0,-13 7 0 0,0 4-3 16,0 2 3-16,1 5 8 0,5 2-5 15,-6 3-16-15,-3 14 0 0,2 3-5 0,1 3-2 16,4 3 5-16,3 4-1 0,0 5 16 0,3 0-20 15,3 3 10-15,1-4 12 0,3 2-9 16,3-1-4-16,5-11 1 0,1-1-79 16,5 2 14-16,-3 0-17 0,6-1 28 0,3-3-15 0,1 2 13 15,0-12 4-15,9 11-20 0,2-4 44 16,2-2 15-16,6-4-5 0,5 1-16 16,4-5 32-16,8-3-11 0,1-3-16 0,4-3 16 15,7-6 3-15,2-1 2 0,2-4-21 0,5-8 16 16,-3-1 0-16,-3-9-12 0,-1 1 7 0,-1-8 2 15,18-1 0-15,1-5 1 0,-3-2 4 16,-1-3 4-16,1-3-17 0,-4-2 24 0,7-11 5 16,-4-1-28-16,-15 0 12 0,7-10-7 0,-4-2 13 15,-5-6-13-15,-2-4 2 0,-5 0-10 16,-6-4-4-16,-1-1 17 0,-10 3-8 0,1-13-23 16,-4-3 13-16,-7 11-5 0,-3-6 31 0,-4 1-11 15,-6-1-15-15,0 1 18 0,-7 5-12 16,-4 1 17-16,-3 5-21 0,-7 4 16 15,-4 3 5-15,-15 0 1 0,4 12-14 0,-5 5 8 16,-3 6 18-16,-5 6-18 0,1 2-5 0,-4 9 2 16,8 0-15-16,6 7-15 0,-1 1-11 0,4 3-68 15,-5 4-47-15,-9 5-87 0,14 1-560 16,0-2 89-16,7 2 75 0</inkml:trace>
  <inkml:trace contextRef="#ctx0" brushRef="#br0" timeOffset="12532.67">24652 5161 601 0,'0'0'189'0,"4"-4"-17"0,-4 4-11 0,0-6 0 15,0 6-33-15,0 0 64 0,0 0-18 0,0-6-17 16,0 6-24-16,0 0-10 0,0 0-6 16,0 0-17-16,0 0-8 0,0 0-5 0,0 0-25 15,0 0 7-15,0 0-31 0,-7 15 24 0,6-7-3 16,-2 6 7-16,-3 0-33 0,2 3 19 0,-2 6-9 16,-2 1 3-16,-2 2-10 15,0 4 10-15,3-4-7 0,-3-1-11 0,3-1 13 16,0-4-8-16,1 3-15 0,-2 0 0 0,5-5 7 15,0-1-14-15,-1 0 6 0,4-1-14 0,0 0 10 16,0-4 10-16,4 2-23 0,-1-3-3 16,3 3-7-16,-1-3 13 0,2-3-16 0,5 2 5 15,0-2 8-15,1-2-5 0,0-3-5 0,1 1-16 16,3-4-45-16,0 0-14 0,-3-1-130 0,3-4-23 16,1 3-579-16,-2-4 42 0,-6 3 94 15</inkml:trace>
  <inkml:trace contextRef="#ctx0" brushRef="#br0" timeOffset="12734.55">24676 5460 691 0,'0'0'192'15,"0"0"7"-15,0 0-22 0,-4-7-13 16,4 7-13-16,0 0 7 0,7-7-48 0,-3 4-7 15,7-2 2-15,-1 2-28 0,4 0-11 0,-1-1-33 16,0 1-22-16,4-1-68 0,1 3 9 16,2 2-91-16,-2 0-104 0,5 2-496 15,-6-2 81-15</inkml:trace>
  <inkml:trace contextRef="#ctx0" brushRef="#br0" timeOffset="13627.03">25028 5493 591 0,'0'0'238'0,"0"0"-13"16,0 0-15-16,0 0-39 0,0 0 55 0,0 0 12 16,0 0-39-16,0 0-27 0,0 0-11 0,0 0-28 15,0 0-20-15,0 0-18 0,0 0-26 0,0 0-10 16,0 0 2-16,0 0-28 0,0 0 3 16,14-7-3-16,-8 5-15 0,-2-3-5 15,3 1 3-15,-3 0-22 0,-1 0-4 0,4-2 13 16,-4 2-21-16,0-3 2 0,1 2 9 0,0-2 12 15,-1 3-13-15,0-2 8 0,-2 3 3 16,2-4-1-16,-3 7 3 0,3-7 11 0,-3 7-1 16,0-4-7-16,0 4 10 0,0 0-13 0,0 0 5 15,0 0-7-15,0 0 9 0,-24 9-12 0,17-5-2 16,1 4 4-16,-1-1 14 0,0 0-6 16,3 4-2-16,-2-3-1 0,2 3-9 0,1 1 12 15,0-4-5-15,2 3 8 0,-2-3-13 0,6 1 8 16,-2-1 5-16,2-2-11 0,0 1-10 15,4-2 8-15,0-1 3 0,5-1 7 0,0-3 6 16,2 0-11-16,2-2-5 0,2-2 7 16,-1-1-2-16,3-2 8 0,1 0-10 0,-1-4 15 15,-2 1-13-15,-2-1 0 0,-2 1 8 0,-4 2 0 16,4-3-19-16,-7 3 14 0,0-1 7 16,2 1-7-16,-5 0 0 0,0 2 5 0,0-1-1 15,-1 3-17-15,-3-2 21 0,3 2-6 0,0 0-10 16,-3 4-5-16,0 0 10 0,0 0-10 0,0 0-5 15,0 0 12-15,0 0-2 0,0 14 8 16,0-6-8-16,0 1-3 0,0-2-4 16,1 2-1-16,2 0 3 0,3-1 2 0,-2 3 1 15,3-3-6-15,-3 3 3 0,2-1 2 0,1 0 3 16,0-2 11-16,3 1-6 0,-3-1-10 16,0 0 7-16,3 1-4 0,-6-2-6 0,3-2 16 15,-1 2-11-15,0-1-2 0,-2-4 25 0,0 4-12 16,0-3 15-16,-4 2-15 0,0-5 12 0,3 3-22 15,-3-3 14-15,0 0 1 0,0 0 13 16,-7 7-6-16,7-7-20 0,0 0 11 0,0 0 6 16,0 0-17-16,-17-10 0 0,17 3 6 0,0-1 4 15,0-2-8-15,3-8 4 0,4-3 1 16,3-4-4-16,0-2-8 0,8-14 5 0,-1 1 2 16,0 8 3-16,-2 3-7 0,-2 0 15 15,0 1-1-15,-3 6 6 0,1 1 0 0,-1 4 0 16,-1 1 3-16,-1 0-14 0,-4 7-9 0,2-3 25 15,0 1-8-15,-5 4-2 0,2-1 5 0,0 3-5 16,1 0-3-16,-4 5 3 0,0 0-13 16,0 0 7-16,0 0-2 0,0 0 1 0,-10 31 4 15,3-12-8-15,0 6 6 0,-4 6-3 0,-5 11 13 16,2-1-18-16,4-5 5 0,0-2-2 0,-1-1 17 16,6-1-10-16,-3 0 1 0,1-3-11 15,4-3-5-15,-1-1 12 0,0-4-2 0,4-1-2 16,3 1 0-16,-2-5-6 0,6 0-2 15,-3-4-8-15,7 2 0 0,-3-6 0 0,7 1 1 16,1-7-4-16,-2 3-9 0,3-5 7 16,2-3-26-16,-3 0-50 0,10-4-42 0,-11-1-197 15,1-1-530-15,2-2 60 0,-5-3 114 0,-2 3 36 16</inkml:trace>
  <inkml:trace contextRef="#ctx0" brushRef="#br0" timeOffset="13797.92">25387 5453 604 0,'11'-8'222'0,"-1"4"-30"0,7-3-2 0,3-2-44 0,8 1 2 16,6-5-12-16,17 1-13 0,4-1-3 0,-1 1-48 15,12 4-103-15,2-4-404 0,4 1-287 16,17-3 100-16</inkml:trace>
  <inkml:trace contextRef="#ctx0" brushRef="#br0" timeOffset="17666.3">14171 4220 642 0,'0'0'243'0,"0"0"-20"15,0 0-11-15,0 0-25 0,-7 16-3 16,7-9 8-16,-3 4-35 0,3 2-24 0,-3-2-3 0,3 3-20 15,0 0 11-15,-3 0-22 0,3 0 9 16,0-2 2-16,3 3-36 0,0-1-2 16,-3-3 20-16,4 3-36 0,2-5 8 0,1 0-20 15,4 1-34-15,5-4-38 0,5-6 20 0,6-6 26 16,11-2-5-16,23-9 18 0,22-11 35 16,12-5-22-16,32-14-14 0,9-5-12 0,11-5 0 15,14-4-30-15,23-3-101 0,4-1-220 0,11 3-527 16,6-9 72-16,7 0 99 0,0 6 98 0</inkml:trace>
  <inkml:trace contextRef="#ctx0" brushRef="#br0" timeOffset="20838.75">25750 3671 678 0,'-1'-4'223'16,"-2"-2"-24"-16,3 1-73 0,0 5-47 0,-3-10 31 15,3 10-49-15,0-4 50 0,0 4 1 16,0-7-4-16,0 1-32 0,0 6 11 0,0 0-10 15,0-4-10-15,0 4-21 0,0 0 8 0,0-8-8 16,0 8-18-16,0 0 8 0,0 0-6 16,0 0 9-16,0 0-6 0,0 0 0 15,0 0 13-15,0 0-7 0,0 21 2 0,-3-13 2 16,-1 6-25-16,-3 2 3 0,0 4-1 0,-6 5 19 16,-1 4-22-16,-6 7 7 0,-1 4 6 0,-3 0 1 15,7-2-21-15,-7 3 21 0,3-2-18 16,4-2-3-16,-6 2 0 0,5-7-23 0,5-4 16 15,-1-2-36-15,4 3-16 0,-1-4-20 0,-2-4-5 16,6 1-34-16,0 1-33 0,1-8-35 0,-2 5-37 16,5-4-557-16,-1 1 94 0</inkml:trace>
  <inkml:trace contextRef="#ctx0" brushRef="#br0" timeOffset="21210.87">25380 4121 522 0,'0'0'222'0,"0"0"-22"0,0 0 15 15,0 0-18-15,0 0-23 0,0 0-15 0,4 16-6 16,-4-7-4-16,0 4-13 0,0-1-8 15,3 5-82-15,-3-2-21 0,0 2 11 16,0 1-8-16,0 3 0 0,-3-2-7 0,3-1 17 16,0 2-22-16,0-2-9 0,0-1 16 0,0-1-7 15,0-4-9-15,0 1 9 0,0-2-3 16,3 2 12-16,-3-4-25 0,3 0 10 0,1-2 11 16,0-2-3-16,2-1 18 0,1-1-6 0,3-3-25 15,8-3 16-15,2-1-6 0,4 0-4 16,3-3 1-16,1 0 4 0,5-3 2 0,-2 1-6 15,3 0-1-15,-3-5 1 0,0 6-24 0,0-3-57 16,-7 4-98-16,0-3-153 0,0 3-473 0,0 0 58 16,-1-1 113-16</inkml:trace>
  <inkml:trace contextRef="#ctx0" brushRef="#br0" timeOffset="22976.43">25965 2769 936 0,'0'0'254'0,"0"0"-24"0,0 0-25 15,0 0-8-15,0 0-36 0,-13 14 1 0,11-5-1 16,-7 3-31-16,6 3-20 0,-4 1-5 16,3 0-7-16,-2 0-9 0,3 0-2 0,-2 1-13 15,2-1-25-15,3-3 13 0,0 0-6 0,0-1-8 16,0-2 4-16,3 1-24 0,1-3 10 0,0-3-2 16,3 1 2-16,2-4-9 0,-2-2-1 15,7-4 0-15,0 0-5 0,9-7-26 0,-2-2 14 16,4 1-4-16,-2-4 9 0,4 0-14 15,-1-3 3-15,-3 1 0 0,1 2 11 0,-4-1-8 16,-3 2 17-16,0 1-20 0,-3 4 8 16,-4 1-3-16,-1 2 3 0,-1 0-8 0,-1 0-10 15,-1 3-5-15,-2 0 5 0,-4 4 5 0,0 0 0 16,0 0 2-16,0 0 1 0,-3 15-1 0,-1-5-9 16,-2 0 9-16,2 3-7 0,-3 4 10 15,3-4-12-15,1 2 12 0,-3-3 0 0,6 1-10 16,-1-1 10-16,1 1-15 0,1-2-1 0,2 0-4 15,0-3 15-15,4-1-20 0,3 0 25 0,0-4-10 16,5-2 5-16,1-2-8 16,5-2 3-16,3-5-6 0,0 0 9 0,6-7-13 15,-2 0 7-15,-1 1-7 0,-1-5 4 0,-3-1 4 16,-1 1 17-16,-1-2-15 0,-3 1 2 0,-2 2 19 16,-4 2 17-16,-1 2 3 0,-3 2-6 15,-1-1-7-15,0 4 0 0,-3-2 6 0,-1 3-17 16,0 0 11-16,-2 2-5 0,-1 3-20 0,0 3 9 15,0 0-4-15,0 0-6 0,0 0 14 0,-10 12 7 16,6-4-11-16,-3 3-7 0,3 2 8 16,-2 2-3-16,4 1-7 0,-3-3 4 0,2 4-7 15,0-4 2-15,3-1-7 0,0 2 2 0,0-3 8 16,0 1-12-16,3-2-4 0,-3-1-4 0,3-2 10 16,-3 0-11-16,3-1 24 15,-1 1-8-15,-2-2 2 0,1-2 6 0,-1-3-11 16,1 6 16-16,-1-6-8 0,0 0 2 0,0 0 1 15,0 0-1-15,0 0 1 0,0 0 7 0,0 0-10 16,0 0-3-16,0 0 3 0,9-14 0 16,-8 10 3-16,6-2 5 0,-3-1-11 0,2-1-2 15,4 1 2-15,1-1-2 0,-1-2 3 0,3 0-8 16,3 0-6-16,-4 1 1 0,5-2 20 0,-2 1-8 16,-2 2-9-16,0-3 9 0,1 4 3 15,-4 0 5-15,0 0-13 0,1 1 11 0,-4 0 0 16,-1 1-6-16,1 2 13 0,-1 0-5 0,-1-2 16 15,-2 3-3-15,3-1-3 0,-6 3-17 16,4-3 12-16,-4 3-8 0,0 0 4 16,0 0-6-16,0 0 0 0,-10 15 5 0,5-9 0 15,-1 1-5-15,1 3-3 0,-3-1-2 0,1 2 3 16,0 2 4-16,3-2 1 0,-2 0-14 0,4 1 11 16,-3-1 6-16,2-2-14 0,3 0 8 15,3 0 0-15,0-1-3 0,-1-2-4 0,0 0-6 16,4-1 18-16,2-4-13 0,2 1 3 0,0-4 10 15,1 1-7-15,2-6 4 0,3 1 8 0,-1-5-7 16,-2 1-8-16,7-2-3 0,-5-1 11 16,1 0-3-16,-4 0 5 0,0 1 0 15,-5 0 13-15,3 2-3 0,-2-1-4 0,-5 3 4 16,4 0-18-16,-4 2 8 0,-3-1 3 0,3 3-3 16,-3 4-2-16,-6-5-3 0,6 5 2 15,-10 0-4-15,10 0 4 0,-11 5-7 0,4-2 13 16,1 2-11-16,2 0-9 0,-2-1 1 0,3 0 6 15,-2 2-2-15,5 0-1 0,0-6 5 0,3 8 1 16,0-5 4-16,-3-3-9 0,12 4 7 16,-3-4 2-16,3-2 1 0,0 2 4 0,-1-2-9 15,6-1-1-15,-4 0 16 0,1 1-15 0,-3-1 17 16,3 1-10-16,-5 2 5 0,1-3-5 0,-3 2 8 16,1 0-20-16,-8 1 7 15,16 1-6-15,-9 0 9 0,1 0-13 0,-2 3 2 16,-2 1-10-16,5-1-23 0,-5 2 5 0,3 2-84 15,-5 0 7-15,0 3-71 0,1-3-82 0,0 4-571 16,0-3 56-16,1 1 90 0,-1-1 49 16</inkml:trace>
  <inkml:trace contextRef="#ctx0" brushRef="#br0" timeOffset="23304.67">27450 2713 693 0,'9'-12'238'0,"-5"3"64"0,2 3-15 0,-2 1-34 0,2 0-40 16,-3 0-6-16,0 3-38 0,-3 2-10 0,5-5-13 16,-5 5-13-16,7-1-13 0,-7 1-18 0,0 0-4 15,13 3-14-15,-5 1-10 0,-5-3-10 16,5 4-15-16,-6 0-3 0,7 2 3 0,-5 0-11 16,4-1 3-16,-2 1-8 0,-2 1 3 0,2 1-8 15,-1-1-17-15,-3 0 17 0,1 1-5 16,1-1 2-16,-2 1-2 0,-4-1-12 0,-5 2 22 15,5-1-18-15,-6 0-2 0,-2 1 0 0,-4 0 5 16,4 0 0-16,0-1-8 0,-1-1 3 0,1-2 7 16,3 1 3-16,-1-1 3 15,2-4-3-15,0 4 0 0,5-4-31 0,1-2 8 16,7 6 11-16,9-5 1 0,7-2-12 0,17-1-66 16,31-6-3-16,25-3-8 0,14 0 8 0,7 0-23 15,15-2-29-15,26-2-91 0,9-4-134 16,11 5-529-16,-10-4 117 0,-4-1 90 0,-8-4 56 15</inkml:trace>
  <inkml:trace contextRef="#ctx0" brushRef="#br0" timeOffset="24195.18">15084 3434 732 0,'0'0'279'0,"0"0"-8"0,0 0-7 16,-11 19-32-16,4-4-37 0,-5 6-82 0,0 8-19 16,-4 12-1-16,-2 1-19 0,2 3-8 0,1 5-7 15,-1 4 13-15,-2 0-16 0,2 2 0 16,2 1-17-16,4-6-3 0,-4 2-3 0,4-6-7 16,3-6 7-16,0-9-20 0,4-2-11 0,-4-5-9 15,3 0-40-15,4-4 4 0,0-2-67 16,-3-2-54-16,3-3-51 0,-3-2-136 0,2 1-391 15,-2-5 43-15</inkml:trace>
  <inkml:trace contextRef="#ctx0" brushRef="#br0" timeOffset="24521.68">14746 3988 698 0,'0'0'220'0,"0"0"-28"0,0 0-20 0,0 0-19 15,0 0 1-15,6 13 2 0,-2-1-28 16,-1 0-15-16,0 1-16 0,0 3-2 0,-2 5-8 16,6-3-8-16,-4 2-7 0,-2 1 51 15,2-2-16-15,0 3-7 0,0-5-3 0,-3 0-20 16,4 0 2-16,-4-5-4 0,3 3-22 15,0-5-4-15,2 2-11 0,-2-2 6 0,0-2-8 16,4-1-3-16,-1-6 11 0,5-1-16 0,3-1-10 16,3-6 2-16,6-2 1 0,5-8-3 0,13-5-21 15,0-2-7-15,0-1-44 0,1-4-51 16,1-1-148-16,1-1-646 0,-2 1 159 0,-1-1 49 16,-7-1 95-16</inkml:trace>
  <inkml:trace contextRef="#ctx0" brushRef="#br0" timeOffset="25932.02">14827 2639 552 0,'0'0'251'0,"-6"-1"-33"0,6 1-24 0,0 0-22 0,0 0-3 0,0 14-21 16,3-5-22-16,-3 1-16 0,3 2-10 0,-3 1-6 15,0 4-14-15,4-1 4 0,-3 3-17 0,2 0-3 16,0 2 0-16,3-1-21 0,-2 3 3 15,-1-6-2-15,4 1-8 0,-3-1-13 0,3-4-23 16,0 1 15-16,5-4-18 0,0-2 16 0,-3-3 0 16,6-2-16-16,-2-3 16 0,5-3-13 0,1-4 3 15,2-3 2-15,-4-3-5 0,4-1 13 16,0-4-13-16,-2-2-5 0,2-3 12 0,-4 1 4 16,-6 4 6-16,2-1 14 0,-2 1 10 0,-1 3-20 15,-1 0-32-15,-4 2 55 0,1 3-6 16,-2 1-4-16,-1 1-4 0,1 0 4 0,-1 2-6 15,0 2 13-15,-3 4-6 0,0 0-24 16,0 0 7-16,0 0 0 0,0 0 7 0,0 18-20 16,-3-10 13-16,3 3-2 0,3 0-11 15,-3-1 5-15,3 2 0 0,1-3-5 0,0 1-10 16,2-2 5-16,1-1 10 0,3-3-22 0,1 0 4 16,-1-2-5-16,4-3 11 0,-1-2 7 0,5-3-5 15,-2-1 2-15,2-7-17 0,-2 1 23 16,2-3-21-16,-1-1 15 0,-3 0-7 0,2-3 10 15,-5 1-5-15,-1 0 16 0,-3 0-9 0,0 2 6 16,0 3-8-16,-4 0 18 0,1 3-2 16,-1-1-26-16,-3 2 0 0,0 3 15 15,0 0-5-15,0 3-10 0,0 4 0 0,-7-4 0 0,7 4 17 16,0 0-14-16,-11 13 4 0,8-4 1 16,0 1-8-16,-1 2 10 0,4 1-18 0,0 1 8 15,1 0 2-15,5 1-2 0,-3 0 16 16,5 0-19-16,-1-1 16 0,2-1-1 0,-2-1-4 15,4-1-16-15,2-1 10 0,-2 2 16 0,-1-4-8 16,-3-1-17-16,3 1 1 0,-2-3-9 16,1 3 2-16,-2-4 10 0,-1 1 13 0,-5 0-10 15,6 0 13-15,-4-2-11 0,-2 1-9 0,-1-4 12 16,0 0-18-16,0 6 25 0,0-6-14 0,0 0 7 16,-7 3 2-16,7-3-4 0,0 0 2 15,-11 0 5-15,11 0-8 0,0 0 11 16,-4-8-11-16,5 1-9 0,2-1 1 0,0-2 1 15,8-3 7-15,-1-4 9 0,3 1-6 0,1-1 0 16,3-2-6-16,-3 1 6 0,3 3-2 16,-3-2 4-16,2 3-14 0,-4 2-1 0,-2 1 10 15,0 1-7-15,0 3-3 0,0 0 13 0,-3 2 5 16,0 2-12-16,-3 2 14 0,-4 1-9 16,0 0 12-16,10 7-12 0,-10 0 12 0,0 1 0 15,-3 3 13-15,2 3-8 0,-2 1-7 0,-3 2-8 16,-2 1 5-16,4-1 13 0,-2 0-13 0,2 2 5 15,-2-2-7-15,3-2-11 16,-2 0 6-16,5-3 7 0,0 1 3 0,1-3-11 16,6-1 0-16,-1-3-7 0,1-1 8 0,0-5-3 15,4 0-6-15,2-1 6 0,4-6 3 0,0-3-6 16,1-2 5-16,1-2 16 0,2-5-18 16,-3-1-8-16,-2-1 11 0,2 0 4 0,-5 2 3 15,-2 0 11-15,-1 2-16 0,-3 2 2 0,-1 2 19 16,-3 1-8-16,2 2 12 0,-2 0-22 0,0 0 7 15,-3 5-15-15,0-1 5 0,-3 2 8 16,3 4-8-16,-7-4 5 0,7 4-10 16,0 0 2-16,0 0-2 0,0 0 2 0,-14 11 1 15,14-5-14-15,-3-2-9 0,6 2 2 16,-3 0-5-16,3-2 15 0,-2 1 5 0,5-3-17 16,-3 2 37-16,-3-4-32 0,15 2 17 0,-6-3-2 15,-9 1 13-15,15-5-8 0,-5 4 13 0,-3-2-6 16,6-1-4-16,-3-1 5 0,-3-1-1 15,4 2 6-15,-4 0 5 0,3-1-18 0,-4 2 10 16,-2 0-10-16,3 1-2 0,-7 2-3 0,10-3-3 16,-10 3 13-16,10 1 10 0,-10-1 1 0,14 4-16 15,-10 1 15-15,5 2-2 0,-2 0 2 16,1 2-10-16,-2 1-15 0,1 2-10 16,0-1 2-16,0 3-39 0,0-1-7 0,0 1-51 15,2-3-79-15,-1 3-85 0,-1-3-535 0,3 1 107 16,-1-6 42-16</inkml:trace>
  <inkml:trace contextRef="#ctx0" brushRef="#br0" timeOffset="26089.6">16540 2300 629 0,'0'0'264'0,"0"0"-34"0,0 0-22 0,0 0-11 0,4 16-41 16,-4-1 8-16,0 6-24 0,3 8-32 15,-6 10 10-15,2 14-21 0,1 7-38 16,-3 3-267-16,6 7-513 0,-6 15 32 0,6-17 62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04:39:59.9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15805 4396 645 0,'0'0'161'0,"0"0"-20"16,0 0 2-16,0 0-33 16,0-4 69-16,0 4-20 0,0 0-26 0,0 0-15 0,0 0 5 15,0 0-8-15,0 0-13 0,0 0-10 16,0-7-5-16,0 7-15 0,0 0-3 0,0 0-7 15,0 0 9-15,0 0-22 0,0 0-11 16,0 0 3-16,0 0 3 0,0 0-3 0,-3-6 2 16,3 6 1-16,0 0-8 0,0 0-1 0,0 0 11 15,0 0-15-15,-3-8 13 0,3 8-3 0,-1-5-29 16,1 0 1-16,-3 0 5 0,3 5 0 16,0-10 3-16,-3 5 4 0,3-2 3 0,-3 1-20 15,2-2 7-15,1-1 6 0,-3 1-1 16,-1-3-2-16,4 3-18 0,-3-5 8 0,-1 3 0 15,1-1 2-15,0-1 5 0,-1 0-12 16,-2-3-3-16,2 4-5 0,-3-3 12 0,0-1-2 16,1 3 8-16,-1-2-8 0,-1 3-5 0,2-3 11 15,-1 3-17-15,0-2 17 0,-3 2-6 0,6 1 5 16,-2-2-7-16,-4 2 7 0,3 0-2 16,-1 1-3-16,2 0-5 0,-4 0 12 0,3-3-6 15,-4 3-4-15,-2 0-12 0,6 1 10 0,-7-2 0 16,4 2 0-16,-4-1 10 0,1 1-5 15,-1 1-10-15,4-1 8 0,-4 0-1 0,0 1 3 16,-2 0 11-16,2 1-9 0,0-1 9 16,3 2-14-16,-2 1-4 0,-4-1 9 0,3 1-9 0,-3 0 12 15,0 0 5-15,-3 0-17 0,3 0 4 16,-4-1-12-16,-3 2 15 0,4 2-5 16,-4-3-7-16,3 1 2 0,-3 2 12 0,1 1-12 15,-1-4 5-15,0 4 3 0,3 0-3 0,-3 0 2 16,0 0-4-16,0 0-3 0,-3 0-6 15,3 3 14-15,-4-2-6 0,2-1 16 0,2 3-21 16,3-2 8-16,-3 3 3 0,4-3-3 0,-1 1-3 16,0 1 9-16,4 0-22 0,0-1 29 0,0 3-21 15,-3-4 19-15,2 3-11 0,1 0-3 16,0-1 0-16,0 3 3 0,-3-4-2 16,3 3 12-16,-1-1-10 0,-5 1 13 0,3-1-18 15,-1 2-3-15,-4 1 11 0,1-3-3 0,1 3-18 16,-1 1 13-16,0-1 12 0,0 0-4 15,0 2-6-15,4-5 8 0,-1 4-12 0,4-1 14 16,0-1-1-16,-1 1-4 0,5-2 3 0,-5 3-10 16,2-1-5-16,2 0 10 0,1 1-5 0,2 0-8 15,-6 0 16-15,4 0 7 0,2 1-28 16,-2-1 10-16,-1 0 16 0,3 1-11 0,1 0 6 16,-4 1-8-16,4 4 0 0,-3-3-3 0,2 2-2 15,1-1 10-15,-4 2 5 0,1 3-5 16,0 0 2-16,-1-1-7 0,3 1 8 15,0 0-1-15,-1-1-7 0,2 2-2 0,-1 0 1 0,4-4-1 16,-3 4 17-16,3 0-13 0,-3 4 9 16,3-5-6-16,0 7 5 0,0-4-5 0,-3 4 12 15,6 0-6-15,-5 1-6 0,5 0 10 16,-4 0-18-16,2 0 11 0,3 0-3 0,-4 1 13 16,1-1-1-16,2 0-12 0,0 0 3 0,0 0-3 15,-2 1 15-15,3-1-20 0,-1 2 15 0,1 1-22 16,0-2 9-16,3 0 6 0,-4 2-9 15,0 1 17-15,4-3-11 0,-3 1-3 0,3-1 8 16,0 2-10-16,0-1-3 0,0-2 19 16,3 0-9-16,-3 0 3 0,4 0-7 0,-1 0-1 15,1 0 8-15,-1-2-7 0,0-1 7 16,1 2 0-16,2-1-10 0,-2 1 0 0,4-4 12 16,1 2-7-16,-2-3 11 0,-1 4 2 0,2-4-19 15,2-2 14-15,-3 1-10 0,3 1 14 0,0-1-9 16,0-2 5-16,2 0 4 0,1 2-1 15,4-2-19-15,-4-3 16 0,5 1 4 0,-1 2 1 16,3-3-21-16,0 0 3 0,1-1-2 0,0 1 12 16,3-2 5-16,-1 0-25 0,1-1 22 15,0-2-12-15,1 1 21 0,2-1-16 16,-4 0 5-16,2-1-3 0,2-1-4 0,0 1 17 16,1-1-12-16,-4 2 4 0,-1-4 1 0,4 1-5 15,-2 2 12-15,-1-3-25 0,0 2 10 16,2 0 0-16,-5-4 10 0,4 5-5 0,2-4-13 15,-3 3 8-15,-1-5 0 0,-2 2 0 0,3 1-2 16,0-4-6-16,-1 0 13 0,1 1 3 0,1-2-6 16,-4 1 4-16,2-4 9 0,4 1-18 15,-2 0 14-15,2-1-6 0,-3-3 2 0,3 3 9 16,-3-3-21-16,0 0 7 0,-3 0-7 0,3-1 3 16,-4 4-14-16,1-5 11 0,-1 1-8 0,-3 1 3 15,4-2 7-15,-5 0 9 0,2 2-1 16,-2-3-5-16,5 1 2 0,-3 0 3 15,1-3-2-15,-4 1 0 0,1 2-3 0,2-3 0 16,-2 2 15-16,2-2-18 0,-1-1 8 0,0 2-2 16,-3 1 10-16,3-4 2 0,0 0-12 15,0 2-3-15,-3-2 2 0,2-1 3 0,-1 2 3 16,-2-2-5-16,4 1 7 0,-7 0-8 0,1-1-12 16,3 1 10-16,-4 2 3 0,-1-3 2 0,2 0 0 15,-1 0 0-15,0 1 3 0,-2-1-24 16,-1-2 34-16,3 1-10 0,0-1-5 0,-3 0 2 15,0 3 18-15,2-1-8 0,-1 1-7 0,-4-1 2 16,2-1 5-16,1 0-7 0,-1 1 2 0,2-1 6 16,-2 3-11-16,1-3 15 15,-4 1-7-15,4-2-10 0,-3 2-6 0,3-2-2 16,-1 3 5-16,-5 1 2 0,5-4 9 0,-3 0-24 16,1 1 23-16,3-2-7 0,-6-2 12 0,5 2-7 15,-3-1-1-15,1-4-9 0,-1 4 7 16,0-5 0-16,1 2-10 0,-1-2 8 0,1 2-1 15,-1 0 16-15,-2 3-13 0,2-4 5 0,0 4-15 16,-3-1 10-16,3 1-7 0,-2 0 12 0,2-2-5 16,-3 3 0-16,0-1-10 0,0 2 3 15,0-1 4-15,0 2-12 0,0-5 0 0,-3 3-13 16,2 2 38-16,1-1-23 0,-3-1 1 0,3 1 7 16,0 2 2-16,0-2-9 0,-3 6 1 15,0-4 12-15,2 1-9 0,1 2 3 16,-3-2-3-16,3 3 9 0,0-2-6 0,-4 2 0 15,4 1 17-15,-3-2-17 0,-1 2-12 0,1-1 35 16,3 3-10-16,-3-1 2 0,-1 2-10 0,4 0 8 16,-3-1-11-16,0 1 14 0,-1 3-6 15,4-2 5-15,-4 4-22 0,1-4 7 0,3-1 7 16,0 7-17-16,-4-4-13 0,1-2-26 0,3 6 24 16,0 0-24-16,0 0-15 0,0 0-31 15,0 0-94-15,-13 10-139 0,13-2-555 16,-7-1 105-16,3 3 61 0,-3 4 49 0</inkml:trace>
  <inkml:trace contextRef="#ctx0" brushRef="#br0" timeOffset="1084.08">14968 5367 399 0,'0'0'171'0,"0"0"1"0,0 0-42 0,0 0-4 0,0 0 20 16,0 0-29-16,0 0 6 0,0 0-20 0,0 0 9 15,0 0 34-15,-14 11-18 0,7-5 5 0,0 1-15 16,1-1-8-16,-8 4-5 0,3 0-8 16,-5 5-20-16,-2-1-3 0,-2 6-15 0,-4-1-72 15,-7 6 1-15,-4 3 1 0,1 2 6 0,-3 2 10 16,-3 2 8-16,2-1-20 0,-4 0 9 16,-13 8 1-16,1-4-6 0,-1 2-12 0,-6 3 4 15,-1-1 22-15,1-3-1 0,-7 3 0 0,3 5 0 16,-1-4-2-16,-2-2 2 0,6 3-7 0,-3-5 15 15,1 2-5-15,2 0 17 0,-2-4-37 16,5 2 19-16,1-1-17 0,14-7 5 0,-4-3-2 16,7 4 4-16,-4-4-22 0,7 2 17 15,1-2 1-15,0-2-6 0,0 0 5 0,9-4 6 16,1-1-3-16,2-1 13 0,1 0-31 16,-3 2 10-16,4-3 24 0,-2 5-6 0,1-4 28 15,-10 7-35-15,3-1 7 0,-3 5-18 0,7-10 6 16,0-2 7-16,5 1 3 0,-1-2-6 15,-1-4 1-15,4 1 7 0,3-3-10 0,-4 3 3 16,3-3 4-16,2-3 6 0,-1 5-10 0,3-8-1 16,0 6-25-16,4-8 15 0,0 4 1 0,2 0 9 15,-1-3 11-15,2 0-15 0,0-1 2 16,0 3-3-16,3-5-5 0,-2 2 8 16,6-3 8-16,-10 6-5 0,7-5-1 0,3-1-10 15,-8 6 16-15,8-6-10 0,-6 2 7 0,6-2-8 16,-4 3 6-16,4-3 12 0,-6 4 3 15,6-4-10-15,0 0-37 0,-4 3 55 0,4-3-8 16,0 0-10-16,-7 1 17 0,7-1-20 0,0 0-2 16,-7 5-3-16,7-5 5 0,-7 2-5 15,7-2 5-15,-6 6-5 0,2-4 8 0,1 3 0 16,3-5 4-16,-11 5-12 0,5 0-2 0,2-3 7 16,-2 4-10-16,2-4 5 0,-3 4-3 0,0-5 1 15,0 2 7-15,1 3-3 0,2-5-4 16,-3 5-1-16,3-5-10 0,-2 2 1 0,6-3-4 15,-7 4-9-15,7-4-11 0,-6 3-15 16,2 1 22-16,4-4-9 0,-7 3 2 0,7-3-28 16,-4 1-41-16,4-1-130 0,-6-8-6 15,6 8-522-15,0 0 108 0</inkml:trace>
  <inkml:trace contextRef="#ctx0" brushRef="#br0" timeOffset="1570.16">12373 6982 675 0,'0'0'310'0,"0"0"-44"0,0 0-25 15,0 0-39-15,0 0-5 0,0 0-2 16,0 0-39-16,-24 12-21 0,17-3-7 0,-3 3-20 16,0-1-11-16,0 3 3 0,-1-1-15 0,1 3-9 15,-3 1-7-15,2 0-28 0,1 1 11 0,3-4-19 16,-4 0-5-16,5-2-18 0,-1-2 0 16,1 1 1-16,2-2-14 0,-3 0 13 15,6-6-2-15,-5 4-8 0,3-1 13 0,3-3 7 16,-4 3-4-16,4-6 17 0,-3 8 0 15,3-8-2-15,-3 3-85 0,0 2 16 0,3-5-1 16,0 0-4-16,-1 3 17 0,1-3 26 0,0 0-18 16,-3 6 3-16,3-6 0 0,0 0 10 0,0 0-3 15,0 0 26-15,0 0-28 0,0 0-3 16,0 0 26-16,0 0-6 0,0 0-7 0,17 0-13 16,-11 1 3-16,-6-1 5 0,18 2-10 0,-8-1 20 15,4 3 8-15,-1-1-18 0,1 2 17 0,0-4-24 16,3 3 6-16,0 0 27 15,-3-1-26-15,2-2-8 0,-1 3 3 0,-2-1-54 16,0 1-16-16,2-3-130 0,-2 0-17 0,4-1-577 16,-4 0 85-16,1 0 68 0</inkml:trace>
  <inkml:trace contextRef="#ctx0" brushRef="#br0" timeOffset="5142.07">17436 4259 583 0,'0'0'261'0,"0"0"-15"0,0 0-18 0,0 0-44 16,-7 2 3-16,7-2-13 0,0 0-13 15,0 0-28-15,0 0-15 0,0 0 0 0,0 0-6 16,0 0-12-16,0 0-23 0,0 0 5 0,-7-10-23 16,7 10 10-16,-7-5-26 0,4 1 9 15,3 4 12-15,-4-8-34 0,1 0 29 0,-1 0-15 16,-2 0-26-16,0-1 12 0,1 0 1 0,-1 1-16 15,2-5 8-15,-3 3 11 0,-2-1-4 0,1-3-12 16,-2 3-7-16,0-3 12 0,2-1 7 16,-2 3-19-16,-3-2 19 0,-1-2-14 0,-2 4 2 15,1-4 12-15,2 3-19 0,-5 0 19 0,-1-1-19 16,4 3 1-16,-4-1 1 0,-2 2 5 16,0 0-13-16,4 3 5 0,-3-1 1 0,-1 5 1 15,-2-5-6-15,2 4-9 0,-3 2 8 16,-1 1-2-16,1 0-8 0,1 1 12 0,-4 0-7 15,-1 1 3-15,1 0 7 0,-1 1-10 0,1 2-10 16,-1-1 17-16,2 2-4 0,-1-2 0 16,2 4-11-16,1 0 13 0,-3 1-5 0,3 1 8 15,0-1-8-15,0 3-8 0,3-1 3 0,-6 3 7 16,0 3 16-16,3 1-15 0,-3-1-3 0,0 2-8 16,2 0 16-16,-12 7-18 0,10-2 15 15,2-4-10-15,1-2 2 0,1 4 8 0,2-3-15 16,-3 1 20-16,4-1-20 0,-1 3 5 15,0-3 5-15,2 1 5 0,1 3-8 0,-3-2 11 16,2 4 0-16,1-1-8 0,4 1-8 0,-3 2 8 16,1 1-2-16,1 0 7 0,2 2-10 15,-1-1 5-15,4 2 2 0,-4-1 3 0,4 0 0 16,3 1 11-16,-3 1-24 0,2 0 23 0,2-6-20 16,0 4 3-16,2 3-6 0,1-5 6 15,3 1-4-15,-3-2-1 0,3 1 7 0,3 2-8 16,-3-2 8-16,3 0 3 0,0 3-3 0,1 0 0 15,2 2 0-15,-2-1 0 0,3 1 0 0,0-2-3 16,0 0-7-16,2 1 7 0,-5-4 11 16,3-2 5-16,0-2-8 0,-4-2-5 15,4 2-8-15,-1-3-2 0,-5 1 10 0,6-4 10 16,-3 0-23-16,2-1 21 0,-3 1-11 0,4-1 11 16,-4 0-3-16,5-3-2 0,-2 1 5 0,1 0 4 15,0-1-22-15,3-1 0 0,-3-2 12 16,3 2 4-16,1 1-4 0,2-4-4 0,1 1 2 15,3 0 7-15,1-2-4 0,1 1-3 0,5-2 0 16,-2-1 7-16,5 2-12 0,-1-6 16 16,-1-2-11-16,5 2 2 0,-2-4 3 0,3 2 3 15,3-2-11-15,3-4 8 0,1 0 6 0,0-3-9 16,13-1 11-16,-3-2-5 0,7-3-6 0,-4-1-9 16,-3-2 9-16,3-2 6 0,-3-1 2 15,0-2-7-15,-4-2 2 0,-2-2-10 16,1-3 0-16,-5 1 15 0,-1-3-5 0,2-3 3 15,1 1-8-15,-9-4-3 0,3-4-2 0,-3 3 2 16,-1-1 8-16,-2-4-12 0,-1 1 4 0,-2-2 3 16,-5-2-2-16,-3 3 12 0,0-5 5 15,-3-1-15-15,-4 1-2 0,1 10 7 0,-8 3-8 16,0 3 6-16,0 2-1 0,-3 1 1 0,-3-2 2 16,-3 0 0-16,-2 1 3 0,1 6 5 15,-3-2-13-15,-4 0-5 0,-2 2 10 16,-2-1 0-16,-1 4-10 0,-2 2 5 0,-3-2 10 15,2 3-10-15,-4 1 8 0,-2 2 2 0,-2 0 5 16,-1 2-10-16,0 3 0 0,0-2 1 0,-2 3 1 16,5 3 1-16,1 3-11 0,-1-4 3 15,1 2-5-15,2 5 0 0,1 0 13 0,1 1-18 16,3 0-11-16,-1 2-2 0,4 3-15 0,3-1-11 16,0 2-18-16,-3 2-61 0,7 0-58 15,3 3-101-15,-2-1-576 0,1 3 49 0,5-3 128 16,-1 0 44-16</inkml:trace>
  <inkml:trace contextRef="#ctx0" brushRef="#br0" timeOffset="6094.3">16585 5925 406 0,'0'-8'205'0,"0"0"-15"0,0 2 22 15,0-4-38-15,0 3-59 0,-4-1-15 16,8 3 18-16,-8-1-13 0,4-1-8 0,0 1-23 16,0 6 11-16,0-8 4 0,0 4 11 0,0 4-38 15,0-7 22-15,0 7-17 0,0-7-19 0,0 7-9 16,-3-3 7-16,3 3-8 0,0 0 3 15,0 0-8-15,0 0 1 0,0 0-14 0,0 0-4 16,0 0 4-16,0 0-10 0,3 21 8 0,1-10 0 16,-1 0 3-16,-3 5-16 0,1 1 13 0,2 7-21 15,0 2 8-15,1 7 11 0,-1 1-19 16,0 5 13-16,3 11 0 0,-5 3 3 16,3-2-5-16,-4 5-3 0,3 0 8 0,-3-11-13 15,0-4 20-15,0 0-17 0,0 12-3 0,0 1-5 16,3-10 12-16,-3-3-4 0,0-4 12 15,1 2-2-15,-1 2-13 0,0-6 5 0,0 5 3 16,0-3-18-16,0 1 0 0,0-4 20 0,0 5 0 16,0-4-2-16,0-2 4 0,0-4-19 15,0 1 7-15,-1-3 2 0,-2-2-7 0,3 0 8 16,0-2-1-16,-3-3 3 0,3 1-10 0,-4-4 8 16,4 1 12-16,0-2-17 0,0-1 9 0,-1-3 14 15,1 0-21-15,-3-2-5 16,3-2 20-16,0 0 3 0,0 0-13 0,0-4 8 15,0 3-16-15,-3 0 19 0,3-7-1 0,0 7-10 16,0-7 21-16,0 0 2 0,0 0-46 0,0 0 13 16,0 0-8-16,0 0-15 0,-7-16-13 15,4 8-51-15,3 0-77 0,-3-2-128 0,3-3-517 16,-3 2 64-16,2-3 128 0</inkml:trace>
  <inkml:trace contextRef="#ctx0" brushRef="#br0" timeOffset="6592.6">16380 7091 755 0,'0'0'248'0,"0"0"-36"0,0 0-17 0,0 0-13 0,0 0-16 0,0 0-7 0,13 9-16 0,-10-2-2 16,5 1 7-16,-5 1-35 0,4 1-111 15,-1 0 29-15,-2 5 2 0,3 1 1 0,0 0-27 16,0 0 24-16,-1 1-5 0,5 0-16 0,-4 0 13 16,2-1-13-16,-2 2-5 0,4-3 8 15,-1 2-10-15,0-5 22 0,1 3-12 16,-4 0 5-16,3-3 5 0,1 0-20 0,1-2 4 15,-5 0 6-15,0-3 8 0,4 2-3 0,-5-2-1 16,1 1 9-16,-1-3-8 0,-1 2 13 0,-2-2-34 16,1-3 36-16,-1 3-7 0,3-3-3 15,-6-2 13-15,4 4-36 0,-4-4 31 0,0 0-14 16,0 0-1-16,17-10-1 0,-13 7-2 0,2-5 0 16,-2-1 5-16,5-4-11 0,-1 1 1 0,-1-3 5 15,3 0-8-15,1-3 5 0,-2 3 8 16,2-3-20-16,2 0 7 0,-2 2 8 0,-2 1-8 15,2 4-8-15,-1-4 11 0,-3 4-3 16,1-2-13-16,1 5 13 0,-5-1 3 0,2 1-16 16,-2 1-4-16,2 3-17 0,-1-3 1 15,-2 4-54-15,0-3-10 0,1 4 8 0,-4 2-90 16,6-7-70-16,-3 3-27 0,-2 2-528 0,-1 2 101 16,0 0 55-16</inkml:trace>
  <inkml:trace contextRef="#ctx0" brushRef="#br0" timeOffset="8796.09">21808 4704 637 0,'0'0'187'0,"0"0"25"0,0 0-35 0,0 0-16 16,0 0-5-16,0 0-2 0,-10 2-26 0,10-2 38 16,0 0 1-16,0 0-22 0,0 0-4 0,0 0-20 15,0 0 4-15,0 0-7 0,0 0-26 16,31-13 20-16,-11 6-12 0,11-3-15 0,20-5-1 15,1-3-7-15,6 0-5 0,-4-1-19 0,7-1 1 16,-2 1-3-16,13-6-7 0,-14 9 2 0,4-1-15 16,-5 0 12-16,-2 0-10 15,0-2-12-15,-3 4 15 0,-5 0-23 0,-5 5 7 16,-8 0-5-16,-7 4-9 0,-4-1 14 0,-2 2-15 16,-3 1 3-16,-2-2 5 0,-2 3 7 0,-1-1-10 15,-3 1 1-15,-2 2-19 0,-1 1-13 16,-7 0 14-16,0 0-32 0,0 0 4 0,0 0-40 15,0 0-12-15,-18 9-23 0,5-1-15 0,-8-1-65 16,0-7-125-16,-2 9-542 0,-8 1 79 0,1 1 74 16,5-4 118-16</inkml:trace>
  <inkml:trace contextRef="#ctx0" brushRef="#br0" timeOffset="9259.2">22161 4388 563 0,'0'0'250'0,"-5"-4"-14"16,5 4-39-16,-3-3-2 0,3 3-34 0,0 0-13 15,-16 7-4-15,5 1-19 0,0 0-12 0,-5 8 10 16,-1 0-44-16,-4 4 5 15,4 3-14-15,-4 1-6 0,1 1-8 0,3-2 13 16,0 1-31-16,3-2 6 0,0-2-8 0,4-3 0 16,-3-1-13-16,5-3 2 0,2-1-4 0,-1-2 7 15,3 0-33-15,-2-2 7 0,3-1 21 16,-1-1-5-16,3-2-10 0,1-4 2 0,1 6-10 16,-1-6-5-16,14 0 20 0,-5 0-10 0,-9 0 3 15,22-5-8-15,-6 1 15 0,2-2-9 16,2 4-24-16,0-3 18 0,7 2-5 0,-2-2 7 15,2 2 1-15,-2 2 12 0,-2-3-15 0,1 4-5 16,0-2 13-16,-3 4-8 0,2 2-3 16,-2-3-10-16,-4 3 13 0,0 2 0 15,0 0-25-15,-4-4 17 0,-1 4-13 0,-2-2 4 16,2 3-1-16,-4-1-8 0,-1 1-5 0,0-1-20 16,-4 0 10-16,0 1-56 0,0 0-75 0,-3-2-68 15,1 2-502-15,-1-1 38 0,0 0 59 16</inkml:trace>
  <inkml:trace contextRef="#ctx0" brushRef="#br0" timeOffset="9415.79">22574 4667 509 0,'-18'8'8'0</inkml:trace>
  <inkml:trace contextRef="#ctx0" brushRef="#br0" timeOffset="19220.54">14540 5367 430 0,'7'-6'186'0,"-7"6"-63"0,0 0-8 16,0 0-12-16,0 0-1 0,3-7-25 0,-3 7-18 0,0 0-8 15,4-3 13-15,-4 3-28 16,0 0 30-16,0 0-25 0,4-4-5 0,-4 4-13 15,0 0 21-15,6-4-13 0,-6 4 4 0,4-2-1 16,-4 2-16-16,3-5-11 0,-3 5 24 0,0 0 28 16,7-2-21-16,-7 2 59 0,0 0-7 15,7-5 18-15,-7 5-6 0,0 0-82 0,0 0 14 16,0 0-27-16,0 0 24 0,0 0 5 0,0 0-3 16,0 0 8-16,0 0-10 0,0 0 20 15,0 0-38-15,0 0 2 0,0 0 16 0,0 0-13 16,0 0 7-16,0 0-17 0,-17 13 8 15,13-5-4-15,-5-4 9 0,1 3-16 0,-2 4-5 0,0 1 13 16,-1-4 5-16,-2 3-13 16,-1 3 15-16,0-3-2 0,1 2-23 0,-4-1 20 15,-1 2-20-15,2 3 10 0,-5-5 16 0,-3 3-3 16,0 2-13-16,-3 0 3 0,-1-1 4 0,-2 1 6 16,-1-3-2-16,-6 10 7 0,-2-4-13 15,-1 4 0-15,2-2-7 0,7-3 2 0,-6 3-8 16,-1 1 11-16,3 1 5 0,5-2-18 0,7-4 17 15,-2 0-9-15,1 2-13 0,-3-1 20 16,6-1-15-16,-2 0 20 0,-1 4 1 16,3-4-19-16,-2 5 13 0,-1-4-2 0,0 0-6 0,2 3-4 15,-2-2-6-15,1 1 29 0,-1-2-29 16,0-1 11-16,0 3-11 0,1-3 13 16,-1-1 8-16,3 1-16 0,1 0 8 0,2-3 3 15,-3-1-5-15,5 2-19 0,-5-4 21 0,3 2-7 16,-1-3-19-16,-2 3 6 0,4-2-3 0,-4 1 13 15,0-2 18-15,5 3-13 0,-2-3-3 16,2 2-20-16,-2-3 18 0,5 0 13 0,-4 4-11 16,4-5-7-16,1 1 2 0,-1 0-12 0,-1 3 12 15,4-4-2-15,0 3 7 0,-1 0-4 16,-2-1-24-16,3-1 26 0,-1 3-13 0,1-4-10 16,0 5 25-16,-1-4 1 0,-2 1 2 15,3 2-6-15,-4-1 4 0,4-2 7 0,-4 3-10 16,1-3 2-16,-2 4-7 0,2-1-3 15,-4 2 6-15,3-1 14 0,-6 1 6 0,3-1-23 16,-4 1 15-16,0 2-5 0,1-1-5 0,-4 5 13 16,3-7-3-16,-6 5-8 0,4 0-10 0,-1-1 13 15,-4 0-2-15,1 0-19 0,-7 5 29 16,3 0-13-16,4-5 18 0,2 0-8 0,-2 3-5 16,1-3 5-16,1 0-18 0,-2 0 5 0,3 0 11 15,-1 2-16-15,-2-1 11 0,4 0 14 16,-4 2-19-16,3-3 7 0,2 0-8 15,0-1 8-15,4-2 3 0,-6 3 7 0,7-4-8 16,-1 2-12-16,2-4 0 0,-1 1 18 0,6-3-6 16,-3-1 1-16,4-1-6 0,0 0 16 15,0-1-8-15,3 1-7 0,0 0 9 0,-3-4 3 16,3 1 6-16,3-2-16 0,-2 3 10 0,2 1-13 16,-2-6-4-16,2 2 17 0,0 2 8 0,-2-2-10 15,2 2-1-15,4-5 6 0,-9 5-15 16,5-1 4-16,0-1 1 0,0 1 17 0,4-4-10 15,-6 4-4-15,3 0 4 0,3-4 5 0,-4 3 0 16,4-3 6-16,-3 6-1 0,3-6-7 0,0 0-5 16,0 0-8-16,-6 2 0 15,6-2 0-15,0 0-13 0,0 0 5 0,0 0-30 16,0 0-85-16,0 0-100 0,-5-9-150 0,5 9-413 16,11-7 87-16,-8 0 64 0</inkml:trace>
  <inkml:trace contextRef="#ctx0" brushRef="#br0" timeOffset="19648.05">11974 7086 719 0,'-1'-4'258'0,"1"4"-27"0,0 0-29 0,0 0-10 0,0 0-21 0,0 0-20 16,-6 18 3-16,2-11-23 0,3 3-19 0,-2 2 3 16,0 2-17-16,0 3-11 0,-1-2-13 15,1 1-8-15,-1-3-4 0,1 2-11 0,0-1 16 16,-1-1-29-16,0-1 13 0,1-3 3 0,0 2 5 16,-1-4-8-16,1 1 0 0,0-1-7 15,3-3 45-15,-3 2-17 0,2 0-116 0,1-3 16 16,0-3-15-16,0 7 15 0,0-7 2 0,0 0 31 15,0 7-18-15,0-7 3 0,0 0 20 16,0 0-15-16,0 0-15 0,0 0 7 16,0 0 0-16,20-7 8 0,-12 6-5 0,-1-3 2 15,2 0 16-15,2 2-6 0,3-3-12 0,-1 2 10 16,4-1 3-16,0 1-21 0,-3 2 5 0,3-2-18 16,0 3-25-16,-3-2-31 0,3 4-10 15,0-4-29-15,0 1-50 0,-3 1-11 0,0-8-92 16,-1 9-464-16,1 4 55 0,-4-4 33 0</inkml:trace>
  <inkml:trace contextRef="#ctx0" brushRef="#br0" timeOffset="19774.02">12301 7261 519 0,'0'0'-235'0</inkml:trace>
  <inkml:trace contextRef="#ctx0" brushRef="#br0" timeOffset="21684.08">9300 7299 529 0,'0'0'192'0,"-3"-7"-18"16,3 7-17-16,0 0-14 0,0 0-20 0,0 0-13 15,0 0 2-15,0 0 9 0,0 0-24 0,9 15-10 16,-8-6 3-16,5 1-21 0,-2 6 2 16,3 0 6-16,0 4-10 0,2 2-24 0,-1-3 8 15,2 4 8-15,3-4-20 0,-2-1-16 0,2 3 5 16,2-6 18-16,1-2 0 0,8-5-13 0,1-3 8 16,8-6-7-16,21-11-4 0,5-8-7 15,16-12 18-15,1-8 10 0,6-5-33 0,0-4 77 16,20-18-21-16,4 3-12 0,-21 12-16 0,15-14-46 15,-21 15-41-15,-2 3-108 0,-10 4-109 0,-3 4-546 16,-17 12 46-16,-5-1 96 16</inkml:trace>
  <inkml:trace contextRef="#ctx0" brushRef="#br0" timeOffset="22032.81">11174 7193 701 0,'-4'7'207'0,"4"2"-20"0,-3-1-21 0,3 1 6 16,-4 1-39-16,8 4-2 0,-4-6-1 15,3 5 26-15,1-2 3 0,2-1-28 0,0 1-14 16,1-4-2-16,4 0-12 0,-1 0-1 0,5-6-17 16,4-1 20-16,12-6-11 0,3-2-17 0,17-11 13 15,5-5-19-15,9-9-14 0,2-1-1 16,-2-2-18-16,0-5-7 0,4-5-41 15,-7 4-26-15,3 6-82 0,-1-13-153 0,5 9-597 0,-1 0 88 16,-3 5 88-16,-4 2 65 0</inkml:trace>
  <inkml:trace contextRef="#ctx0" brushRef="#br0" timeOffset="22420.1">12564 7325 645 0,'1'4'261'0,"-1"3"-36"0,0-1 5 16,3 1-35-16,-3-3-19 0,3 3 14 0,-3-1 4 15,3-1-40-15,-2 0 5 0,6-2-36 0,-4 1-8 16,1-2-64-16,-4-2 18 16,20-3-18-16,-3-4 3 0,7-2-5 0,1-7-11 15,15-10 13-15,1-4-15 0,17-6-10 0,-3-3 2 16,6-1-31-16,4-3-48 0,4-3-57 0,3-2-234 15,-1 5-483-15,-3 1 83 0,-6 1 89 16</inkml:trace>
  <inkml:trace contextRef="#ctx0" brushRef="#br0" timeOffset="22813.15">13832 7319 719 0,'-6'14'248'0,"3"-3"-10"0,3-1-25 0,-4 1-32 0,4-7 4 16,0 5-9-16,1-4-2 0,2 2-15 0,0-5-11 15,-3-2-94-15,7 8 77 0,2-8 27 16,6-7-30-16,9-3-20 0,4-6 2 0,22-9-13 15,15-14 3-15,4-4-15 0,2-6-21 0,4-3-21 16,4-6-74-16,17-27-217 0,3 12-648 16,4-5 118-16,-7-3 97 0,-1-11 67 0</inkml:trace>
  <inkml:trace contextRef="#ctx0" brushRef="#br0" timeOffset="26424.22">13101 7525 711 0,'0'0'259'0,"0"0"-26"0,0-4-18 16,0 4-21-16,0 0-20 0,0-5 8 0,0 5-116 15,0 0 9-15,0-8-6 0,0 8-23 0,-3-5 18 16,3 5-16-16,-1-9 1 0,-2 7 5 16,3 2-8-16,-3-10 3 0,-1 6 7 0,1 0-7 15,0-3-16-15,0 1-18 0,-1 2 21 16,0-3-3-16,-3 0-5 0,4-1 13 0,-4 1-10 0,1-3-3 15,1 2-10-15,-1-1 23 16,-1 0-23-16,1 0-18 0,-4 0-5 0,2-4 18 16,-2 3 7-16,0 1-2 0,-1-1 31 0,1 3-36 15,0-2 4-15,0 1 1 0,-3 0 5 0,2 0-17 16,0 2-6-16,-1-1 15 0,0 4-5 16,-4-2-7-16,2 1-8 0,0 4 5 0,-3-1 2 15,0 1 1-15,-4 0 7 0,-2 1-2 0,2 0-3 16,-6 2 13-16,0 1-11 0,-1 0-14 15,-3 2 9-15,1 0 3 0,2-3-7 0,-2 4-3 16,-1 0-3-16,3 2 3 0,1-2 13 0,0 1-3 16,3 0-13-16,-3 2 5 0,6-3 14 0,-3 3-14 15,4-2-15-15,-4 2 5 16,3 1 13-16,1 1-12 0,-1-1-1 0,3 3 20 16,-1 2-12-16,-2 2 0 0,0 1 0 0,4 3-5 15,-3-1 20-15,6 3-10 0,-6 2 13 0,6 2-34 16,-3 0 32-16,0 11-11 0,0-5 2 15,3 4 8-15,-3 2-7 0,7-1-18 0,-7 4 17 16,6 0 6-16,-2 3-8 0,2-2 10 0,1 1-12 16,0-8 4-16,3-2 1 0,1 0 20 15,2 3-26-15,1-4 13 0,-1 1-12 0,-3-2 2 16,7 2-5-16,0-3 18 0,-3 2-3 16,6 3-3-16,0-2 4 0,2-1-24 0,1-1 21 15,1-1-11-15,2 2 6 0,2-5-9 16,-1 1 1-16,1 2 10 0,3-4-10 0,2 1 10 15,5 6 1-15,0-6-6 0,2 4 0 0,-2-2-6 16,-3-7 12-16,12 5-6 0,-7 0 2 0,-2-8 16 16,10 9-15-16,0-3-6 0,-4-4-7 15,7 4 0-15,-6-4 17 0,-4-5-12 0,3 0 13 16,-3 3-6-16,3-5-9 0,-3 2 9 0,3-2-4 16,-2-3 4-16,2 2 6 0,-4-5-3 0,-2 3-2 15,3-4 4-15,0-1-2 16,-1-1-15-16,-1-3 18 0,1 2 12 0,-1-5-15 0,0 1-12 15,3 1 12-15,-1-6-8 0,3 1 3 0,1 1-5 16,-1-6 3-16,4 4-3 0,0-5 17 16,3 1-17-16,-3-6 3 0,0 2 12 15,2 1-15-15,-2-5 5 0,0-1 15 0,-4-1 13 16,1 0-23-16,9-8 13 0,-6-1-2 0,-7 1-9 16,3-7 14-16,-6 4 4 0,3-11 4 15,-3 0-11-15,-2-4-13 0,-4 0 2 0,1-2-4 16,-2-3-1-16,-1-2 4 0,-3-1 1 0,1-5-12 15,-1 5-10-15,0-6 30 0,-2 1-10 0,-2 2 3 16,1 2-8-16,-4-3 2 0,1 11 11 16,-4 5-5-16,0-1-8 0,0 3-15 15,-4-3 7-15,1 5 34 0,0-5-11 0,-4 7-7 16,1-4-8-16,1 2 0 0,-4 0-34 0,2 2 1 16,-7-10-3-16,4 8 28 0,0 3 8 15,-5 5 3-15,2-3-6 0,-1 4 1 0,1 1 22 16,-2 0-17-16,-1 1 7 0,-2 3 13 0,-1-2-2 15,1 5-19-15,-2-3 1 0,-1 4 5 0,1 0 4 16,3 5 9-16,-4-3-19 0,0 1 19 16,2 3-29-16,-2-2 8 0,3 3 5 0,-2 1 3 15,-1 0 0-15,0 1 7 0,5 1-10 0,-2 0-7 16,2 4 9-16,-1-2-7 0,3 1 0 16,0 3-5-16,1-4 10 0,-1 4-15 0,7-1 0 15,-3 2 15-15,0 0-5 0,10 0 10 16,-17 2-18-16,10-1-4 0,3 4-4 0,-6-4-12 15,3 7-3-15,4-5-15 0,-1 4-10 16,-2 0-11-16,3 1-91 0,2-1-4 0,-3-3-122 16,8 6-545-16,-4-3 66 0,4-2 118 0</inkml:trace>
  <inkml:trace contextRef="#ctx0" brushRef="#br0" timeOffset="27596.87">13241 7451 565 0,'0'0'174'0,"0"0"8"16,0 0-31-16,0 0 13 0,0 0-46 0,0 0 97 0,0 0-23 15,0 0-6-15,0 0-27 0,0 0-3 16,0-7-97-16,0 7 0 0,0 0 5 16,4-9 5-16,-1 3-30 0,1 1 7 0,6-8 0 15,0 2-8-15,0-7 8 0,4 1-7 0,3-7-1 16,0-6-23-16,7-6 6 0,0-4 12 15,6-4-20-15,-2-4 7 0,6-11 19 0,-3-4-32 16,4 1 14-16,-1-3 2 0,0-1-3 0,3-1-7 16,-3 0-8-16,4 1-7 0,-1-1 2 0,5 4 7 15,-1-3 6-15,-1 1-13 0,2 5 5 16,-1-1 0-16,4 6 1 0,-4-1 6 0,2 3 4 16,-9 12-21-16,2 0 2 0,1 2 16 0,-6 3-13 15,-1 3 5-15,1 2-10 0,-7 6 15 16,-7 6-10-16,0 2 8 0,-3 2-3 15,0 1-3-15,-4 3 4 0,0 1 1 0,1-2 19 16,-1 6-1-16,-4-3-22 0,-2 3 12 0,2 0-10 16,2 2-2-16,-5-2-23 0,0 1 37 15,1 1 14-15,-1 0 10 0,0 1-18 0,-3 3-15 16,7-7 0-16,-7 7 12 0,4-3 6 0,-1-1-16 16,-3 4 3-16,0 0 2 0,4-4-5 0,-4 4 0 15,3-6-7-15,-3 6 5 0,0 0 2 16,0 0-10-16,3-2 5 0,-3 2-7 15,0 0 12-15,0 0-3 0,0 0-9 0,4-6-3 16,-4 6-5-16,0 0-21 0,0 0-5 0,0 0-8 16,0 0-2-16,0 0-18 0,0 0-23 15,0 0-36-15,0 0-115 0,0 0-25 0,-10 14-559 16,3-9 95-16,0 1 54 0</inkml:trace>
  <inkml:trace contextRef="#ctx0" brushRef="#br0" timeOffset="27974.15">14134 5804 570 0,'0'0'264'0,"0"0"-26"0,0 0-18 0,0 0-41 0,0 0-15 15,0 0 8-15,27-9-9 0,-13 0 4 0,6 1-29 16,1-3-7-16,5-5-11 0,2 1-2 0,0-3-6 16,2 3-27-16,-2-2-16 0,2-1 0 15,-2 1-13-15,-1 0 11 0,-3 0-6 0,0 0-2 16,-3 3-20-16,-4 3 4 0,0-3 1 16,-3 6-9-16,-1-2 4 0,1 3 7 15,-4 3-13-15,-3-3-12 0,0 3 2 0,0 0-8 16,0 4-5-16,-1-1 11 0,-6 1 9 0,10 5-12 15,-7 3 0-15,2 5 13 0,-5 2 23 0,0 6-36 16,0 10-75-16,-4 6 9 0,0 20-1 16,1 3 26-16,0 5-26 0,2 3 1 0,-2 3 4 15,7 12-27-15,-1 5-60 0,0-5-117 0,5-1-208 16,5-6-371-16,4-1 123 0,-3-4 85 16</inkml:trace>
  <inkml:trace contextRef="#ctx0" brushRef="#br0" timeOffset="29595.42">25538 7407 675 0,'3'-6'213'0,"0"4"-34"0,-3-5 8 0,4 1-31 16,-2-1-13-16,-2 3 72 0,0-4-43 0,0 1-1 15,-2 0-22-15,-2 0-3 0,1-3-36 16,0 2-10-16,2-1-1 0,-5 0-19 0,2 0 7 15,-2 0-3-15,-2 0-10 0,2 1-4 0,-1-6-19 16,-3 6 2-16,-1-1 4 0,1 1-11 16,-3 0-5-16,2-1-10 0,-2 0-3 0,-3 2-5 15,1 3 7-15,-6-3-17 0,5 1 21 0,-5 5-29 16,0 0-3-16,1 1 3 0,-4 0 16 0,0 0 2 16,-3 2 2-16,-1 4-19 0,0-2-12 15,-2 3 9-15,-1 1-3 0,0 2-5 0,1 1 13 16,-1 0 2-16,0 4 5 0,3 2-10 15,-2-1-10-15,-8 9 0 0,4 1 2 0,0 1 14 16,4 5-6-16,-1 2-5 0,6 0 10 16,-2 4-36-16,4-2 21 0,-1 4 8 0,3 1 5 15,6-4 12-15,-4 5-20 0,1 1 13 0,2 2-11 16,-2-3-12-16,2 1 5 0,2-1 10 0,4-3 0 16,0-6 3-16,-1 10-5 0,1-5-3 15,3-3-3-15,1 0 23 0,1-1-14 0,-1 1 6 16,5-2-9-16,-2 5-1 0,3-1 6 0,4 1-5 15,2 12-1-15,2-5 3 0,2 4 3 0,3-6-16 16,4 4 14-16,-3-5-6 0,7 0 15 16,0-4 3-16,-2 1-23 0,6-3 10 15,2 1 15-15,3-3-15 0,-2-5 6 0,0 2-14 16,-1-6-12-16,-3-6 15 0,-1 2-5 0,1-3 20 16,1 0-12-16,2 0 12 0,-3-4 0 0,2 3-17 15,-4-9-9-15,2 3 9 0,0-1 7 16,-1-1-5-16,5-4 8 0,2 2-3 0,-2-3-8 15,3-2 8-15,2-1-5 0,-2-1-2 0,6 0 20 16,-5-3-11-16,6-1-14 0,3-2 2 0,-1 1-1 16,12-9 12-16,3 2-19 0,-4-7 8 15,-3 1-6-15,0-1 1 0,-4-5 3 0,-3-3-1 16,4-6 0-16,6-14-12 0,-3 3-1 0,0-5 1 16,2-2 2-16,-4 1 0 0,-6-7 3 15,1 4 7-15,-6-4-2 0,-4-1 22 16,-5 8-14-16,0 1 2 0,-7-2 0 0,-2 1 8 15,0 0-1-15,-7 0 6 0,1 1 28 0,-6 9-33 16,-4 4 15-16,-2 2-13 0,-4-6-2 0,-9-3 12 16,1-4-5-16,-11 4-9 0,3 0 4 15,-7 1-15-15,2 3 2 0,-2 2 6 0,-2-2-8 16,-1 4 15-16,-3 2 3 0,3 0-8 0,-4 1-16 16,1 5 14-16,0-2-13 0,0 3-3 0,3 6 5 15,-10-2 29-15,10 4-24 0,1 4 8 16,-1 3-10-16,0 1 10 0,4 2-10 0,2 0 0 15,-2 1 3-15,3 0 2 0,7 4-6 16,-3-3-14-16,3 4 15 0,2 2 5 0,-1-1-10 16,2 1-24-16,1 1-4 0,2 0-26 0,-2 6-33 15,3-4-6-15,2 2-48 0,3 2-79 16,0-3-24-16,5 2-577 0,3-2 93 0,1 0 86 16</inkml:trace>
  <inkml:trace contextRef="#ctx0" brushRef="#br0" timeOffset="29752.93">25787 7292 703 0,'0'0'167'0,"0"0"-126"0,-7 11-167 0,7-11-521 0</inkml:trace>
  <inkml:trace contextRef="#ctx0" brushRef="#br0" timeOffset="30564.37">25863 7394 724 0,'-2'-9'258'0,"-3"0"-48"16,1 0-23-16,0 0-20 0,-2 1-19 0,-1-2-25 15,1-4 20-15,-2 4-43 0,-2-3 8 16,0 2 9-16,-1-2-22 0,-2 2-3 0,0-3-15 16,-5 2 0-16,-1-2-3 0,-6 1-10 0,1-2 0 15,-3-1-8-15,-1-1 11 0,-1 3-26 0,-15-7 7 16,-3 0-27-16,0 1 12 0,-5-2-23 16,-2 3 8-16,-1-3-18 0,1-2 11 0,-1 4 9 15,-14-10-15-15,-3 2 5 0,1 0 11 0,-5 1-24 16,4-2 11-16,-5 3-5 0,1-4 7 0,-2 4-13 15,2 0 13-15,4 1-12 0,-7-2 4 16,4-2 1-16,-3 4 0 0,2-2 2 0,-6 1 0 16,4 2 15-16,-1-2-22 0,0 1 9 0,-2 0 4 15,5-2-1-15,4 0-8 0,1 2-9 16,-1-2-1-16,3 1 13 0,-2 1 0 16,0-1-2-16,15 2 7 0,1 4 0 0,-2-3-12 15,2 1 12-15,7 1 0 0,-3-2 11 0,3 2-14 16,0 0-7-16,4 4-2 0,9 1-1 0,4 3 16 15,2 1 5-15,-3-1-18 0,5 1 13 16,0 3-13-16,3 0-3 0,0-3 3 0,2 4-2 16,-1-2-11-16,-1 2 18 0,0 3 0 0,0-2-7 15,1 0-1-15,-2-1 0 0,-2 3 1 16,-3 0-11-16,2 0 18 0,1 1 3 0,-4-2-3 16,0 1-2-16,0 1-16 0,-3-2 10 15,-3-1 11-15,3 3-3 0,-1-3-8 0,-3 0-2 16,4-1-2-16,-3 1 7 0,3-3 5 15,3 2-8-15,-3-3 13 0,3 1 8 0,4-4-5 16,2 6-18-16,1-1 26 0,1 0-14 0,-1-1-7 16,3-2-2-16,0 3 12 0,2-2-5 0,1 2 0 15,1 0-5-15,0 0 3 0,4 2-6 16,-2-2 11-16,2 2-11 0,2-1 11 0,1 0-13 16,0 2 13-16,0-1 2 0,3 3 0 0,0-2-5 15,1 2-2-15,-1 0-14 0,-1 1-1 0,5-1 1 16,3 4-42-16,-10-4-6 15,7 0 2-15,3 4-12 0,0 0-18 0,0 0-33 16,0 0-59-16,0 0-28 0,-14 4-103 0,14-4-502 16,3 8 103-16,-3-8 67 0</inkml:trace>
  <inkml:trace contextRef="#ctx0" brushRef="#br0" timeOffset="30923.94">21801 5546 716 0,'0'0'243'0,"0"0"-25"0,-9-4-29 0,9 4-2 16,-18 3 38-16,5 2-27 0,-5-2-19 16,-3 5-10-16,-9-1-5 0,-1 3-36 0,-4 3-18 15,-15-1-8-15,-1 3-23 0,-1 1-2 0,5-3 0 16,5-1-3-16,8-4-18 0,0 0-15 0,9-1 0 15,2-3 3-15,3 2-13 0,2-2-14 16,5 0-4-16,-1-1 3 0,4 3-14 0,3-6 3 16,4 2 13-16,3-2-10 0,-3 5 2 0,3-5-2 15,0 0 5-15,0 0-1 0,23 1 1 0,-12 0 3 16,-1 2-16-16,4 1 7 0,-1-1-25 16,0 1 26-16,1 2 15 0,0 2-10 0,3 5 2 15,0 1 8-15,0 1-10 0,1 8 5 16,-2 2 8-16,9 14-1 0,-1 2-15 0,-1 2-10 15,1 5 0-15,-3 2-15 0,6 11-21 16,1 5-46-16,-5 0-35 0,1 1-50 0,-10-8-194 16,9 13-476-16,-2-3 54 0,0 0 97 0</inkml:trace>
  <inkml:trace contextRef="#ctx0" brushRef="#br0" timeOffset="31939.58">19470 7474 678 0,'-4'-7'256'0,"-2"1"-18"0,-1-2-49 0,-4 4 13 0,5-3-17 16,-4-2-29-16,-1 2 0 0,-3-1-18 15,-3 1-69-15,4 0-17 0,-5 3 1 0,1-3-9 16,-6 5-11-16,2-3 0 0,-2 2 80 0,2 2-8 16,-4-2-10-16,1 6-16 0,-2-2-10 0,-1 2-5 15,-1 2 10-15,0 0 1 0,-6 6-29 16,0-1-5-16,-10 8 20 0,3 4-25 15,-4-1 13-15,4 9-6 0,-3 2-2 0,-8 6-8 16,1 5-10-16,0 4-2 0,3 1 12 0,1 1 3 16,2 4-16-16,7 4 9 0,4-4-9 15,0 2-2-15,7-5 20 0,6-1-10 0,4 0-17 16,0 1 22-16,3-3-20 0,4 0-3 0,3 2 0 16,4-11-7-16,2 0 12 0,1-5 1 0,4 2 1 15,-1 3-22-15,7 6 16 0,4 0 9 16,3-1 8-16,7-4-5 0,4-3-7 0,9 2 12 15,5-6-26-15,2 1 14 0,7-5 7 0,4-3 0 16,-4-3-8-16,4-5-7 0,6 0-24 0,1-8 9 16,3-1 12-16,-1-6 5 15,-9-1-23-15,-7-1 26 0,14-1-26 0,-5-7 13 16,1-1 3-16,-6 1 5 0,0-4-39 0,-5-3 51 16,-2-7 1-16,-1 3-21 0,-6-6 10 0,0-3-2 15,-4-3-3-15,-3-7-8 0,0 1 6 16,-1-7 12-16,-2-3-5 0,-2-13 3 0,1-5-13 15,-5-3 13-15,1-3-5 0,-9 0-11 0,3-3 6 16,-7-1-6-16,-3 10 3 0,-1 0-5 0,-4-2 5 16,-4 4 3-16,-1 0-1 0,-7 2 14 15,0-2-6-15,-7 9 0 0,-3 5 3 0,-7 0 2 16,-15-1-20-16,4 12 13 0,-16 0-1 0,6 8 1 16,-4 5-11-16,-6 6 9 15,4 2-9-15,-1 3-2 0,0 3 5 0,11 3 2 16,6 6 6-16,7-3-23 0,1 3 12 0,6 2-7 15,1 2 2-15,2 3 1 0,3-1-6 0,2 3-28 16,1 0-10-16,2 2-21 0,6 2-18 16,4-3 3-16,6 2-64 0,-3-6-189 0,7 7-566 15,3 3 79-15,4-7 118 0,0 2 54 0</inkml:trace>
  <inkml:trace contextRef="#ctx0" brushRef="#br0" timeOffset="32577.88">19285 7765 465 0,'-3'3'180'0,"3"-3"76"15,-3 7-13-15,3-7-23 0,0 0 36 0,-4 3-85 0,4-3-25 16,0 0-20-16,0 0-27 0,0 0-4 16,0 0 8-16,-10-10-9 0,6 3 4 15,0 2-14-15,-2-5 13 0,2-1-12 0,-2-5-6 16,-1 3-12-16,3-7-3 0,-3 0-8 0,1-5-15 16,2-1 0-16,-2-6 2 0,2-2-17 15,-6-16 79-15,6 5-5 0,1-6-13 0,-3 1-8 16,2-3-15-16,1-3 3 0,-5 4-8 0,2-5-6 15,-1 0-7-15,-3 4-33 0,-1-1 23 0,-2 0-13 16,6 2 0-16,-7-2 0 0,4 4-2 16,-4 0 2-16,1 0 5 0,3 2-21 0,-4 3 14 15,0 0-6-15,3 0-4 0,-2 1 12 0,-1-4-3 16,4 12 1-16,3 3-1 0,-2 0-15 16,-2-1 8-16,1 1-8 0,3 1-2 0,-4 0 2 15,5 2 28-15,-4-1-33 0,3 2 8 16,-1 1-3-16,-1 4 10 0,5-1-10 0,-3 5-5 15,0-3 5-15,0 3-15 0,1 1 25 0,2 1 1 16,-2 5 9-16,2-1-9 0,-3-2 4 16,4 7-22-16,-1-5 4 0,-2 4-9 0,2 0 30 15,1 2-13-15,0 0-10 0,3 0-15 0,-5 2 15 16,2-1 5-16,3 3-3 0,-3-2-7 0,3 6-5 16,-3-5 10-16,3 5-10 0,-1-6-8 15,1 6 7-15,0 0-12 0,0 0 18 0,0 0-2 16,0 0-6-16,0 0-3 0,0 0-17 0,0 0 8 15,-9 17-14-15,9-13-4 0,-1 1-14 0,1-5-2 16,-6 16-89-16,2-9-54 16,0-6-154-16,-2 7-542 0,2 2 73 0,-5-2 119 15,1-1 45-15</inkml:trace>
  <inkml:trace contextRef="#ctx0" brushRef="#br0" timeOffset="32984.41">18502 6061 813 0,'-3'-2'303'0,"3"2"-45"15,0-9-28-15,0 2 3 0,0 0-30 0,0 0-45 0,-3-2-2 16,3-2-17-16,0-2-60 0,-4 1-18 0,4-5 1 15,0 0-6-15,4-4 6 0,-4 2 2 0,0 0-23 16,3-5-13-16,0-1 15 0,1 0 3 16,-1 0-5-16,1 4-5 0,2-2 20 0,-2 0-7 15,3 7-23-15,0-7 2 0,-1 8 2 0,-2 1-1 16,2-1 1-16,-1 2 4 0,1 4-22 0,1 0 17 16,3 1-11-16,1 2-16 15,-1 1 21-15,0 4-13 0,4-2-7 0,2 7-1 16,2-1 6-16,3 5 0 0,-1 5 2 0,7 3-12 15,7 9-1-15,3 4 8 0,-1 3-7 0,1 3 14 16,4 0-1-16,7 13-14 0,2 0 0 16,5 0-12-16,0-2-16 0,3 1 3 0,-3-5-23 15,3 0 23-15,-3-5-110 0,0 3-34 0,-7-17-145 16,6 14-525-16,-13-7 79 0,-3-2 113 16</inkml:trace>
  <inkml:trace contextRef="#ctx0" brushRef="#br0" timeOffset="33862.14">15816 7517 511 0,'3'-16'205'0,"-3"1"-72"0,0 5 93 0,0 1-19 0,-3 0-5 0,-1 1-15 0,0-1-10 16,-2 1-21-16,-1 1-13 0,-3 0-15 0,-7 3-18 15,-4 0-5-15,4 3-5 0,-7 2-16 16,-7-1-12-16,-3 8-13 0,-3 1 15 0,-12 7-10 16,-2 7 0-16,0 1-10 0,0 2 2 0,-11 10-5 15,4 3-5-15,3 2-7 0,4 7-8 0,3 4 22 16,4 1-25-16,2 5-71 15,2 6 10-15,6 4 7 0,0 5 18 0,10-4-9 16,3 3 19-16,14-12-28 0,0-2 14 0,7 3 9 16,7 3 26-16,4-3-41 0,6 11 18 0,10-5-18 15,0-3 21-15,8-5 15 0,5-3-16 16,2-3-9-16,-1-6 22 0,-1-9-10 0,2-5-5 16,5 0 16-16,1-9-11 0,3-6-10 0,4-2 33 15,3-8-21-15,-6-8 1 0,16-6-23 16,-3-5 12-16,14-11 8 0,2-5-5 0,-8-4 18 15,-2-4-23-15,-6-8 0 0,-7-3 71 0,-3-3-25 16,-7-1 8-16,0-4 5 0,-4-4-13 0,-6-5 15 16,-4 0 5-16,-3-8-22 0,-11 1 15 15,-2-2-26-15,-2-2 3 0,-8 12-3 16,-5-2-3-16,-3-1 14 0,-4 0-16 0,-6-15 2 16,-4 7 16-16,-3 3 8 0,-3 5-18 0,-7 0-1 15,2 15-9-15,-8 5 17 0,-8-5-28 16,-8 8-2-16,5 9-3 0,-4 3 8 0,-3 3-5 15,0 8-3-15,-1-2 10 0,-3 10-15 0,5-3 0 16,8 7 8-16,5 4-13 0,9 2 7 0,4 2-20 16,1 1 16-16,2 5-21 0,0 1-34 15,11 3-9-15,-4 4-31 0,4 7-62 0,7-9-102 16,-1 8-144-16,14-4-460 0,1-1 56 0,6 2 126 16,0-2 38-16</inkml:trace>
  <inkml:trace contextRef="#ctx0" brushRef="#br0" timeOffset="34456.17">15847 7541 422 0,'0'0'189'0,"0"0"-25"0,-8-5-8 0,8 5 52 16,0 0-50-16,0 0 16 0,0 0 57 15,0 0-37-15,-6-1 14 0,6 1-16 0,0 0 0 16,-4-6-26-16,4 6-13 0,-3-4 1 0,3 4-29 16,0-8-12-16,0 1 2 0,0 0-15 15,0-3-3-15,0 0-15 0,3-6-10 0,1-1 0 16,2-5-13-16,2-3 2 0,2-7-10 0,3-10-10 15,5-1 3-15,5-3-3 0,-3-8 2 0,1 4-7 16,10-12-16-16,-3-2 9 16,5 0-1-16,-2 2 8 0,0 1-21 0,0-1-10 15,3 4 10-15,-3-2-4 0,0 3-4 0,-4 7-2 16,0 2 3-16,-2 2-3 0,2-2 5 16,-4 4 1-16,1 1-11 0,0-3 12 0,1 4-6 15,-5 1-1-15,0 1-10 0,1 3 2 0,-4 4 11 16,-3 6 2-16,2-3-15 0,-4 4 7 0,4 1 9 15,-2 0-1-15,-4 3-10 0,0 4 0 16,4-1 2-16,-4 2-7 0,-3 1 18 0,0 2-8 16,3 3-5-16,-6 2-7 0,2 0 7 0,-2 0-6 15,2 2 1-15,-3-1-5 0,-1 2 10 16,1 3 0-16,0-3-13 0,0 4 16 16,-2-4-8-16,-1 6 2 0,3-7-10 0,-3 7 11 0,3-5-3 15,-3 5 0-15,3-6 12 0,-3 6-9 16,0 0-11-16,3-7 5 0,-3 7-7 15,0 0-3-15,0 0 10 0,0 0-38 0,0 0 3 16,0 0-19-16,0 0-63 0,0 0-67 0,0 0-164 16,0 0-550-16,-9 20 100 0,5-15 97 0,-5 2 87 15</inkml:trace>
  <inkml:trace contextRef="#ctx0" brushRef="#br0" timeOffset="34786.15">16359 6042 778 0,'0'0'302'0,"0"0"-34"0,0 0-17 0,0 0-20 0,11-17-19 15,-4 5-7-15,9-1-46 0,-2-2-29 0,6-3-4 16,4-3-16-16,10-7-8 0,0 1 0 0,1-3 3 15,-1 5-43-15,-6 2-1 0,-2 3-7 16,-1 2 0-16,-1 0 10 0,0-1-16 0,-4 6 6 16,0-1-10-16,-9 4 7 0,3 1-20 0,-4 1 4 15,1 2-9-15,-2 3 12 16,-2-1 3-16,0 3-2 0,-7 1-9 0,14 8 6 16,-11 2-8-16,1 5 8 0,2 3-23 0,-6 7 5 15,3 4-3-15,-2 7 11 0,2 14-29 0,4 6-4 16,-3 2-19-16,6 2-74 0,4-10-253 15,6 24-581-15,7-5 122 0,10-11 88 0,5-8 74 16</inkml:trace>
  <inkml:trace contextRef="#ctx0" brushRef="#br0" timeOffset="52755.94">2607 2619 629 0,'-11'1'177'0,"1"0"22"0,0-1-7 16,2 0-81-16,8 0-1 0,-9 2 12 0,9-2-6 15,0 0-6-15,-7 2-8 0,7-2-30 16,0 0-6-16,0 0 1 0,0 0 10 0,0 0-3 16,0 0-25-16,37-5-9 0,-9 2 12 0,13-1-11 15,23-6 5-15,6 1-10 0,22-4-6 16,10-1 65-16,4 0-8 0,13 2 3 15,1-2-14-15,3 3-7 0,3 1-10 0,4-1 3 16,1 2-14-16,5 1-2 0,1 1 13 0,-4-1-7 16,0 3-12-16,4-7-4 0,28 4-15 15,2-4 7-15,-33 2 10 0,2 0-7 0,-2-4-5 16,29 1-11-16,-30 1 0 0,28-4 6 0,-34 3 4 16,-4 0-1-16,0-2-14 0,-7 1 3 0,-3 1-11 15,0 1-68-15,-11 2 7 0,-2 0 0 16,-8 1 5-16,-17 2 3 0,-9 0 20 0,-5 4 6 15,-14-2-11-15,-10 2 5 0,-6 0 18 0,-7 2 36 16,-3-4-7-16,-7 3-22 0,0 1 22 0,-1-1-14 16,-2 1-2-16,-4 0-5 15,-1-2 10-15,-6 3 6 0,7-2-6 0,-7 2 0 16,0 0-5-16,0 0-5 0,0 0-3 0,0 0-18 16,0 0-9-16,0 0-96 0,-14-7-51 0,14 7-84 15,-10 7-563-15,6-2 110 0,-2 0 56 16</inkml:trace>
  <inkml:trace contextRef="#ctx0" brushRef="#br0" timeOffset="67393.28">6295 6967 335 0,'-7'4'125'0,"1"-1"31"16,6-3-38-16,-4 2-21 0,4-2 88 0,-3 8-14 16,3-8-12-16,0 7 0 0,0-7-6 0,3 8-22 15,0-4-14-15,4 0 4 0,0 0-3 16,4 2-6-16,2-2-79 0,4 0 3 15,3 0 0-15,1 1-8 0,6-3 21 0,1 3-21 16,3-4 3-16,6 0-8 0,4 0 61 0,4-1-17 16,-1 0-11-16,20 2 6 0,1-5-6 15,4 3-2-15,0-1-8 0,-1 1-5 0,0-2 15 16,1-2-15-16,-1 4 10 0,0-2-18 0,-2 0 3 16,9-2-5-16,3 4-3 0,1-3 0 0,20 2 8 15,-3-5-13-15,6 5 5 0,1-1 0 16,-1-3-12-16,1 4 2 0,3-5-21 0,-4 4 21 15,0 1-15-15,2 0 7 0,-2-2-8 16,0 1 4-16,-2 0 9 0,2 0-13 0,1-2-4 0,6 4-1 16,0-1 24-16,1-2-13 15,0 0 2-15,-5 2-10 0,-2-2 5 0,0-3-3 16,-1 4 14-16,0 0-11 0,5-2 13 0,-5 0-21 16,0 0 21-16,-2 2-2 0,-1 1-9 0,-17-1 3 15,-3-2 6-15,3 3 12 0,14 0-15 16,-11 1-11-16,11-1 1 0,3 1-1 0,-16 0 1 15,-2 1 25-15,1-1-7 0,-4 0-11 0,4 1-23 16,-6 0 34-16,-1 1-24 0,4 0 0 0,-1-2 3 16,1-2 0-16,0 4 11 0,3-2-14 15,-4 0 1-15,-3 0 12 0,0 2-5 0,-2-2-10 16,-2 1 5-16,-2-1 0 0,-2 2 7 0,-1-1 1 16,2 4-10-16,-3-5-6 0,0 2 3 0,3 2 7 15,-3-2 1-15,-3-1-13 16,2 5 12-16,-2-5 6 0,-10 2-16 0,-7 1 8 15,-1-1 3-15,0-2 7 0,4 4-18 0,-4-3 6 16,17 1-8-16,-9 1 4 0,-8-1 12 0,15 1-6 16,2 0-3-16,-10 0 6 0,8-1 4 15,-8 3-4-15,-7-4-1 0,2 1-9 0,-2 2-4 16,-1-3 1-16,2 4 20 0,-4-4-15 0,0 4 5 16,-3-3 0-16,3 3 5 0,-4-4-5 0,0 4 6 15,-9-4-17-15,3 4 11 0,0-3-7 16,-1 3 7-16,-2-4 7 0,-1 3-17 15,-3-2 8-15,4 3 2 0,-8-3 5 0,1 1-10 16,-1-2 5-16,0 4-8 0,1-4 8 0,-3 2-5 16,1 0 15-16,-1-1-5 0,-1-2-5 15,0 4-2-15,0-3-1 0,-3 2 16 0,-1-2 2 16,1-1-5-16,0 6-10 0,-3-6-2 0,2 1-3 16,-3 2 10-16,1-1 0 0,-2-2-20 0,1 4 15 15,1-3-8-15,-4 4 3 0,3-4 10 16,-3 6-13-16,3-2 8 0,-3-3 0 0,0 4-7 15,0 2 7-15,0-1 5 0,-1 1-10 0,1 1-1 16,-3 4 19-16,3-3-15 0,-1 4-1 16,-5 1 1-16,2 2-4 0,0 0 6 15,0 0-7-15,-2 3 7 0,2 3 13 0,0 0-3 16,-3 3-10-16,0-2-3 0,3 1-2 0,-3 2 8 16,5 1 2-16,-5-3 8 0,3 1-13 0,0 2 2 15,-2-3 8-15,2 2-5 0,3 1-2 16,-3-1-11-16,1 4 8 0,-1-1 3 0,5-1-1 15,-5 2 1-15,4 0 2 0,-1-4 3 0,-2 4-18 16,3-6 4-16,-3 3-4 0,-1-1 13 0,3-3-3 16,-5 3-3-16,5 2 3 0,-3 0 0 15,-2-3 3-15,2 1-1 0,1 2 3 0,-4-3 1 16,3-1 1-16,-3 5-2 0,0-5-2 0,0 4 0 16,0-3-3-16,-3 1-6 0,3 1 6 15,0-1 0-15,-4-2 8 0,4 1-3 16,-3 1-5-16,2-2-2 0,1-1 14 0,-3-1-1 15,0-1-11-15,0-2-8 0,2-2 11 0,-2 1-6 16,3-2 29-16,-3 0-14 0,0-1 1 0,-1-1-3 16,0 2 1-16,1-1-9 0,0-3 11 15,-1 1-8-15,1-5-13 0,0 2 11 0,2 0 2 16,-2-3 5-16,0 1-17 0,-1-2 17 0,0-1-2 16,1 3-6-16,0-4 21 0,2-2-43 0,-5 1 22 15,3 2 16-15,-4-4-18 0,0 3 8 16,3-4-16-16,-3 0 21 0,-2 3-33 15,-2-3 25-15,-2 0-16 0,2 2 17 0,-3-2-6 16,-2-1 5-16,-5 4 0 0,0-4-18 0,-2 0 28 16,-4 4-22-16,-1-3 7 0,-3 2-5 0,-6 2 15 15,-2 0-3-15,-1-4-4 0,-18 7 7 16,-1-1-12-16,-5 0-3 0,2-1 12 0,-3 3-2 16,0-4-2-16,-3-2-8 0,-1 3 2 0,1 1-7 15,0-1 10-15,-1-1 0 0,-3-1 5 16,1 2-5-16,-4-1 15 0,-14-2-4 0,-4 4 14 15,14-1-12-15,2-1-28 0,-13-4 17 0,12 5-12 16,3-4 13-16,-1 4-8 0,-17 0 25 0,-2-4-15 16,-1 2-10-16,-3-1 2 0,4 2 16 15,-4-2-10-15,20-1-13 0,-4-2 7 16,2-1 3-16,-15 5 8 0,-3-4-1 0,-1 0-9 16,-2-1-6-16,0 2 0 0,2-1 8 0,16-2-25 15,-16-1 20-15,4 2 5 0,14 0-5 0,-14-2 25 16,-6-3-33-16,0 5 13 0,-1-1 3 15,4-2-11-15,3 0 11 0,13 2-6 0,-12-1 3 16,14-2 0-16,-18 2-5 0,-1 0 0 0,1 0 15 16,-4-3-2-16,-3 5-11 0,4-1 11 15,3 1-18-15,3 0 5 0,10 0-3 0,-13 1 10 16,-1 1-4-16,2 2 2 0,-1 0 13 16,6 1-16-16,-6-3-5 0,1 5 6 0,1-4 2 0,1 2 2 15,-2 2 1-15,2 0 5 0,-3-3 2 16,0 3-13-16,-1 0 6 0,4-4-3 15,7 5-10-15,12-1 7 0,4 0 6 0,-2-3-3 16,0 3 10-16,-17 3-7 0,0-3 2 0,13 0 10 16,4-1-18-16,-1-2 6 0,1 4 0 15,0-4-16-15,3-1 8 0,4-2-6 0,-1 4 19 16,4-4 7-16,1 0-15 0,13 2 21 0,6-3-19 16,-2 1-14-16,1-1 9 0,2 0 8 0,-1-1 16 15,1 0-21-15,-1-1 13 0,1 2 12 16,1-1-2-16,1 0-15 0,1-4 2 15,3 4 8-15,0 0 5 0,1-5-13 0,3 6-2 16,3-6 0-16,0 4-11 0,1-1 24 0,2-4-27 16,1 1-17-16,3 2 23 0,-3-3-12 15,6-1 6-15,-3-1-1 0,0 0 17 0,4-1 0 16,-1-4-12-16,0 0 7 0,-2-4-8 0,2 0 19 16,1-4-4-16,3 1-12 0,-1-4 6 0,2-4 9 15,-9-8-2-15,5-4 20 0,3-2-15 16,0-4-10-16,0 3-3 0,0-5-3 0,3-4 6 15,0-1-11-15,1-2 8 0,-4-3 3 0,3-11 2 16,3 12 3-16,-2-2-13 0,3-2-2 0,-1 2 7 16,-2 0 0-16,2 2 3 15,4-1-6-15,-5 1 6 0,5 3-3 0,-1 2-5 16,1 2 10-16,4-4-5 0,-4 5 0 0,4 9-7 16,0 4 2-16,-4-1 23 0,6 1-23 0,-2-1-5 15,0 3 7-15,0 0-9 0,2 2 9 16,-2-1 3-16,3 4-7 0,-3 2-16 0,2-1 13 15,-2 3-6-15,3 1 14 0,-3 0 0 0,3 0-6 16,-4 7-2-16,1 0-3 0,2 0 3 0,1 1 15 16,0 2-15-16,-3 1 15 0,3 3-12 15,0-2 7-15,-3 5-20 0,3-2 2 0,0 2 3 16,0 4-19-16,0-3 12 0,0 7-19 0,3-2-44 16,-3 2-4-16,0 0-88 0,3 13-293 0,1-1-459 15,-4-1 99-15,4-1 111 16,-4 4 61-16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04:41:44.64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25073 4003 373 0,'0'0'169'0,"0"0"15"0,0 0-20 0,-1-7-8 15,1 7-5-15,-3-4 16 0,3 4-26 16,0-6-88-16,0 6-9 0,0 0 7 0,-3-8 8 15,3 8 5-15,0 0-13 0,0-7-5 0,0 7-15 16,0 0-5-16,0 0-1 0,0 0-4 0,0 0 2 16,0 0 12-16,0 0-29 0,0 0 11 15,-7 21 9-15,4-10-11 0,3 3 1 16,-4 0 4-16,1 5-22 0,2-2 17 0,-2 1-2 16,0 0 0-16,3 0-1 0,-3-1 65 0,3-2-10 15,0-1-13-15,0 0 4 0,3 0-19 16,-3-3 4-16,3 0 1 0,0 0-6 0,1-4 3 15,5 0-5-15,-4-4 10 0,8-2-82 0,1-1 8 16,3-4 0-16,4-3 8 0,3-3 4 0,3-5-2 16,1-2 5-16,6-8 6 0,-6 3-9 0,-5 1 1 15,1 0 15-15,0 1-10 0,-7-1-6 16,3 0 19-16,-5 7 2 0,-5-1 23 16,2 3-15-16,-4 2 33 0,-1 0-20 0,0 4-11 0,-1-2-10 15,-2 0 13-15,-1 2-5 0,1 3-3 16,-4 3-5-16,0 0-7 0,0 0 12 15,0 0-7-15,0 0 22 0,-14 17-25 0,11-8 3 16,-1 1-3-16,1 4-8 0,0-3 16 0,2 3-21 16,-2-1 13-16,3-1-28 0,4-1 10 0,-4-1 20 15,6 0-17-15,-2 0 7 0,6-5-4 16,0 2 1-16,0-4 4 0,3 0 14 0,2-6-9 16,5 0 9-16,-3 0-14 0,7-5 22 0,-3 0-17 15,-4-5-14-15,4 3-2 0,-5-1 26 0,2-3-8 16,-8 3-5-16,4-1 18 0,-4 0-11 15,0 3-4-15,0-2-1 0,-3 1 13 16,-3 5-2-16,2-2 12 0,-3-1-4 0,0 3-16 16,-2 1 0-16,-1 4-8 0,0-6 6 0,0 6 19 15,0 0-19-15,0 0-3 0,0 0-8 0,-7 14 10 16,7-5 6-16,-3-1-11 0,3 3 6 16,0-1 4-16,0 3-12 0,0-1 5 0,3 1-10 15,-3-1 12-15,6 1-2 0,-1-1-10 0,1 3 4 16,-2-5 4-16,2 2-9 0,-2-3-4 0,-1-1 12 15,1 1-7-15,3-1 5 0,-2-1 4 16,-3-2-11-16,1 0-4 0,0 0 1 16,-3 0 17-16,4 1-2 0,-4-3-10 0,0-3-1 0,3 6 16 15,-3-6 0-15,0 0-10 0,0 0 10 16,0 0 18-16,0 0-26 0,0 0 6 16,0 0-1-16,0 0-5 0,0 0 16 0,0-17-11 15,3 9 6-15,1-1-3 0,0 1-3 0,2-6 16 16,1 3-8-16,0-5-7 0,4 2 4 0,-1 2 6 15,0-4 15-15,3 3-28 0,-3 0 15 16,0 1-20-16,-2 2 23 0,2 0-13 0,-4 2-10 16,1-1 7-16,-2 3 29 0,1-1-16 0,1 0 8 15,-4 2-11-15,1 0-1 0,-1 2-4 0,0 1 3 16,-3 2 0-16,6-6 11 0,-6 6-6 16,0 0-5-16,0 0-10 0,0 0 20 15,-2 15-10-15,2-15 8 0,-7 13 0 0,3-1-21 16,1-2 6-16,0 0 2 0,-1 1 2 0,1 1 1 15,3-1-6-15,0 2-17 0,0-4 7 0,0 0 5 16,4-2-2-16,-1 1 0 0,4-2 0 16,-1-2-3-16,2-1 13 0,2-3-21 0,0 0 16 15,4-3 0-15,-1 2-8 0,1-5-12 0,2-1 7 16,-4 2-3-16,1-2 16 0,-3-2-2 0,1 2 1 16,-2 0-1-16,-2 0-9 0,-3 3 9 15,3-4 17-15,-3 4-28 0,-1-3 15 0,0 4-12 16,-3 3 2-16,0-7 16 0,0 7-3 15,0 0-15-15,-10-3 35 0,10 3-35 0,-11 0-6 16,11 0 6-16,-10 7 2 0,4-6 3 0,4 2 2 16,-4 2-2-16,3-1-13 0,3-4 13 15,0 7-8-15,0-7 7 0,3 5-6 0,4-2-1 16,-7-3 2-16,14 0 11 0,-4 0-5 0,4-3 18 16,-1-1-6-16,1 1 16 0,0 1 3 0,0-1 14 15,-4-1 14-15,3-1 2 0,-5 4 8 16,2-1-8-16,-1 1-5 0,-1-3-10 0,-1 4 0 15,-7 0-8-15,10-1 5 0,-10 1-7 0,10 1 0 16,-6 3-16-16,2-1 15 0,-5 3-4 0,2 2-8 16,0 0 12-16,-3 3-14 15,3 3-14-15,-2 2 13 0,-1-1-2 0,3 4-3 16,0-2-33-16,5 7-39 0,1-4-40 0,2-3-198 16,10 6-496-16,13 4 95 0,0-10 66 0</inkml:trace>
  <inkml:trace contextRef="#ctx0" brushRef="#br0" timeOffset="1399.79">28847 4088 790 0,'0'0'310'0,"3"-4"-26"0,-3 4-20 0,0 0-31 0,2-8-31 16,-2 8-23-16,0 0-20 0,0 0-18 0,0 0 2 16,0 0-23-16,-5 17-20 0,5-7 10 15,0 3-25-15,-3-3-19 0,3 5 6 0,0-3-23 16,3 2-6-16,-3-2-43 0,5 1 5 0,-3-1 8 15,1 2 2-15,4-1-2 0,3-2-26 0,-3-3 29 16,6-2 9-16,0-1-12 0,-1-3-23 16,5 1 18-16,0-6-1 0,4-1-7 0,3-4 3 15,-1-1-13-15,4-5 7 0,1-1 3 16,-1-2-15-16,0-1 17 0,-5 1 6 0,1 1 25 16,-6 2 0-16,-1 3 26 0,-4 1-18 15,-2 0-5-15,0 2 5 0,0 1 5 0,-3 0-20 16,0 4 2-16,-1-2-23 0,-1 2 3 0,-2-1-8 15,-3 4 0-15,7-2-3 0,-7 2-2 0,0 0 2 16,9 10-2-16,-6-3-2 0,1 3 4 16,0 2-5-16,0-3 6 0,-1 3-11 0,4 1 5 15,-1-5-7-15,1 4 5 0,3-4 5 0,0 0-6 16,0-2 11-16,3-3 6 0,-1 2-17 16,5-5-7-16,-1-3 0 0,2 0 3 15,-1-4-5-15,4-4-3 0,0 1 7 0,3-6-20 16,-4-1 11-16,4 0 2 0,-7 1 20 0,0-1-7 15,-3 0-5-15,-1 2 7 0,-3 1 18 0,-2 4-5 16,1-1-5-16,-5 3 0 0,2 0 3 0,-2-1-3 16,-1 2-5-16,1 2-5 0,-4 5 2 15,1-4 3-15,-1 4 0 0,0 0-6 0,0 0 16 16,0 0-7-16,-13 22-6 0,8-11 1 0,2 1 14 16,1 2-9-16,-3 2 4 0,5 0-2 0,-3 0-7 15,2-1 4-15,1-1-7 16,1 1-8-16,-1 0-5 0,3-4 5 0,-3 3-13 15,3-4 23-15,0 1-20 0,-2-3 8 0,2 4-3 16,0-7 7-16,0 3 6 0,-2-1 8 0,2-1-6 16,0-2 16-16,2 0-1 0,-5-4 9 15,6 3-1-15,-6-3-20 0,7 0 5 0,-7 0 13 16,0 0-11-16,10-7 6 0,-3 4-3 0,-3-2-2 16,2-2 4-16,4 1-7 0,1-3 18 0,-1-3-23 15,3 3-3-15,1-2 1 0,-1 2-6 16,2-6 3-16,3 1-13 0,-2 3 10 0,0 1 8 15,-1-4 10-15,-2 4-10 0,1 1 7 0,-1 1 3 16,-6 0 21-16,4 2-8 0,-1 2 13 16,-4-3-11-16,1 1 8 0,-1 3-10 15,-4-1 3-15,1 0-1 0,-3 4-7 0,7-4-5 16,-7 4-21-16,3-3 23 0,-3 3 0 0,0 0-12 16,0 0-1-16,0 0 13 0,-7 16-15 0,1-8 10 15,2 0 1-15,-3 0-6 0,3 2 2 16,-2 1 3-16,3 2-10 0,2-4 8 0,0 2-6 15,-1 1 6-15,4-3-14 0,0 1 17 0,1-3-14 16,4 1 21-16,3-4-6 0,2 1 6 0,0-4-8 16,5-1 8-16,0-1 5 0,4-4 3 15,2 2-27-15,-1-3 6 0,0-3 3 16,-1-2-6-16,-3-1 6 0,2 2 2 0,-3-2-2 0,-3-1 4 16,-3 2-7-16,2 3-2 0,-4-5-1 0,1 8 13 15,-5-2-22-15,0-1 12 16,-3 2-3-16,1-1-12 0,-3 4-1 0,0 3 14 15,0 0-8-15,-4-7-3 0,4 7 5 0,-9 0-2 16,9 0-8-16,0 0 15 0,-15 7-32 0,9-4 4 16,3 2-15-16,-1 2-18 0,1-4-8 15,3 3 8-15,0-6 10 0,7 8 6 0,2-5-11 16,-2-2 5-16,7-1 21 0,-1 0-11 0,2 0 6 16,3-3 25-16,-2 1 11 0,5-1 4 0,-5-1 13 15,5-2-2-15,-5 3 36 0,-1-2 46 16,1 1-31-16,-2-1-3 0,-3 3 8 0,0-1 8 15,0 0-18-15,-6 1 7 0,2 1-12 0,-1-3-13 16,-6 4-3-16,0 0-15 0,16 5 8 16,-14 0-5-16,1 2-13 0,0 5 10 0,-1 4 2 15,-2 2-15-15,-2 1 8 0,2 3-5 16,2 6-3-16,0 6-10 0,1 4-15 0,5 12-34 16,-2 0-45-16,1-14-106 0,3 14-704 0,1-2 111 15,-1-14 112-15,2-7 39 0</inkml:trace>
  <inkml:trace contextRef="#ctx0" brushRef="#br0" timeOffset="2187.19">25887 4563 581 0,'-8'12'204'0,"8"-6"-27"0,0 1 0 15,-3 6-19-15,0 3-9 0,2 3-6 0,-2 5-18 16,-3 7-4-16,-1 3 2 0,-4 9-8 0,4 6-95 16,-6 2-2-16,4 2 5 0,-6 1-2 0,4 0-8 15,-2 3 4-15,3 0-17 0,2 0 8 16,-1-6 0-16,5-1 10 0,-2-10-11 0,6-9 4 15,-4 0-1-15,4-5-2 0,3 2 20 0,-3-1-8 16,1-4-12-16,2-2 7 0,4 1 11 0,-1-1 7 16,5-4 0-16,2 2-4 0,2-4 68 15,4-1 0-15,2 0-28 0,7-4-2 0,9 0-80 16,1-5 13-16,3-1 8 0,6 1-8 0,15-5-16 16,-7 1 11-16,9-2 21 0,-10 1-29 15,6-5 13-15,-9 2 5 0,-6 2 5 16,2-3 3-16,-2 3-11 0,-4-2-7 0,4 2-25 15,-1-2-4-15,-4 3-22 0,2-2-28 0,-8 4-126 16,-5 2-138-16,0 0-423 0,2 0 93 0</inkml:trace>
  <inkml:trace contextRef="#ctx0" brushRef="#br0" timeOffset="2888.13">29944 4875 678 0,'0'0'207'0,"0"0"8"0,-4 16-31 16,1-7-12-16,0 2-3 0,-1 6-39 16,-2 6-4-16,3 2-6 0,-5 8-5 0,4 3-17 0,-2 16-4 15,0 4-4-15,2 0-13 0,-3-4 5 16,0 3-26-16,4-4 3 0,1-7-21 15,-3-4 16-15,2-3-13 0,2 1 2 0,-2 2-14 16,3-3-9-16,-3 1 3 0,3-1 10 0,-4-2 1 16,4 2-16-16,0-9 5 0,-3 3 2 0,3-5 3 15,0 0-2-15,-1-1-13 0,-2-4-8 16,0-3 13-16,3-1-5 0,-3 0 10 0,3-5 33 16,0 1-5-16,-2-5 11 0,-3 1-34 0,0-1-59 15,-4-1-10-15,-1-5 18 0,0 1 13 16,-4-1-16-16,-3-4 6 0,-4-1 7 15,-6-2 69-15,-4 1-10 0,-6-5-12 0,-20-3 17 16,-9 2-18-16,-6-1-7 0,-17 1-8 0,0-1 10 16,10 6-8-16,-13-2-12 0,14 1 2 15,-1 3 5-15,4-1-12 0,2 4-11 0,2-3-7 16,9 5-11-16,8-1-22 0,13 3-50 0,7-1-47 16,6 3-81-16,1 1-268 0,13-5-299 0,3 3 71 15,5-3 56-15</inkml:trace>
  <inkml:trace contextRef="#ctx0" brushRef="#br0" timeOffset="3468.21">28105 5168 606 0,'-42'-8'241'0,"2"2"-103"0,-1 5-18 0,-7-2 3 15,0 3-8-15,-20 0 16 0,3 3-11 0,0 3 6 16,0 2-27-16,4 3-14 0,-15 12-19 16,8 10 1-16,2 5 2 0,2 7-5 0,5 6 3 15,3 7-11-15,4 4-18 0,4 9 3 0,7-1-13 16,4 5 16-16,9 5-13 0,7-5-1 0,4 1 1 16,10-10 0-16,4 0-16 0,6 1 16 15,4 9 7-15,13-4 60 0,1-3-22 0,10-3-4 16,10-5-3-16,10-5 8 0,8-5-3 15,7-7-12-15,4-6-6 0,9-7 10 0,-1-10-7 16,11-8-20-16,-10-11-3 0,17-7 2 16,6-5 0-16,3-8-7 0,-1-5-3 0,-2-12 3 15,0-1-18-15,15-20-6 0,-4-7 4 0,-11-8-4 16,-3-8 4-16,-2-6-9 0,-5-7-10 0,-11-1-12 16,-8-5 5-16,-9-1 7 0,-26 14 18 15,-8-1 16-15,-16 2-3 0,-7 2 8 0,-18 7-14 16,-9 2-9-16,-14 9 2 0,-10 9 6 0,-13 9 4 15,-13 10-10-15,-15 10 3 0,-11 10 13 0,-10 9-21 16,-7 14 10-16,-6 7-15 0,9 11-43 16,-20 18-57-16,3 14-184 0,39-5-625 15,9 0 95-15,7 3 131 0,14-4 48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04:42:09.63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3075 2291 289 0,'-7'-3'84'0,"-1"3"-25"16,8 0-3-16,-12-3 6 0,12 3-24 0,-10-2 6 15,2 0 22-15,8 2-30 16,-14-2-5-16,8 2 7 0,-5-1 8 0,11 1 3 16,-17 0-16-16,6 0-7 0,2 0 15 0,-1 0-31 15,0 0 10-15,-1 0-4 0,-2 1 2 16,-2 3-13-16,2-4 0 0,-1 2 5 0,1 1 6 16,-4-2-24-16,0 4 0 0,-1-3 26 0,1 2-8 15,0 0-2-15,-2 2-72 0,4-3 36 16,-6 3 15-16,4-4 13 0,0 4 74 0,0 0-10 15,0-3 13-15,4-1-41 0,-4 4-16 0,6-4-9 16,-3 2 63-16,4-2 16 0,0 2-6 0,-1-2-2 16,1 0-13-16,4 1 5 0,-1-3-5 15,-1 1-7-15,8-1-6 0,-10 3-5 16,10-3-10-16,-6 3 0 0,6-3-2 0,0 0 7 16,0 0 2-16,0 0 4 0,0 0 9 15,28-3-7-15,-12-1 5 0,5 1-1 0,7-3-4 16,9-2 0-16,3 3-11 0,16-3 24 0,1-4-13 15,-1 4 2-15,-1-3-12 0,-8 5 9 0,11-2-12 16,0-1-77-16,0 3-2 0,0 2 7 16,4-2-15-16,-3 3 13 0,6-1-8 0,2 0 5 15,-2 2 21-15,6-2-3 0,5 3-10 0,-1 0 30 16,4-2-9-16,-1 0 63 16,22 3-7-16,-1 0-14 0,3-5 14 0,-3 3-11 0,4-1 11 15,-4 2-8-15,4-5 0 0,0 2-15 16,2 0-24-16,1-3 26 0,4 1-10 0,0-5 3 15,-2 3 9-15,-1-2-9 0,2 3-6 16,-2-1 8-16,1-2-12 0,-1 2-4 0,-2-2 16 16,-2 2-7-16,-3-1-9 0,-2-1 6 0,-2 3-15 15,-21 1 2-15,-2 1-13 0,-2-1 20 0,0 0 6 16,2 2 0-16,-2 0-10 0,-3-3 4 16,-3 2 6-16,-3-1 8 0,-1 0-1 0,-13 0-28 15,-10 1 3-15,-1 0 13 0,-6 3 5 0,-4-2-3 16,1 0-8-16,-7 2 19 0,-5-1-3 15,2 0 23-15,-5 0-13 0,1 1-10 0,-4-2 13 16,0 3-13-16,-2-3-8 0,-2 2 13 16,-2-1-26-16,2 0-10 0,-5-3-17 0,-1 6-14 15,3-6-68-15,-4 4-32 0,1 2-81 0,-2-6-627 16,2 6 86-16,-4-5 111 0,1 2 23 0</inkml:trace>
  <inkml:trace contextRef="#ctx0" brushRef="#br0" timeOffset="416.41">7649 2221 514 0,'-4'4'210'0,"4"-4"-31"0,0 0-25 0,0 0-1 16,0 0-9-16,0 0-27 0,0 0 4 0,0 0-19 15,27-4 6-15,-9 3-27 0,5-2 9 16,8-1-23-16,11 1 2 0,19-2 5 0,1-4-28 16,6 2 10-16,6 1-7 0,19-2 5 0,3-3-77 15,0 3-29-15,3-2 27 0,3 5-1 0,-3-3 19 16,1 0-16-16,3-1 5 0,2 1 2 16,5-2-4-16,3 1 7 0,-1 3 18 15,1-1-38-15,-3 0 2 0,-5-2-15 0,-6 4-44 0,-3-2-127 16,-17 5-490-16,-4 2 24 0</inkml:trace>
  <inkml:trace contextRef="#ctx0" brushRef="#br0" timeOffset="57107.01">18038 1075 732 0,'-4'-4'156'0,"4"4"-8"16,0 0-17-16,0 0 2 0,-7-5-28 0,7 5 10 15,-3-3-10-15,3 3 5 0,0 0-5 0,-4-5 28 16,4 5-38-16,0 0 5 0,0 0-21 0,-6-2 8 16,6 2-18-16,0 0-8 0,0 0-7 15,0 0-15-15,0 0 9 0,0 0-32 0,0 0 32 16,0 0-30-16,0 0-2 0,0 0 4 0,0 0-2 15,0 0 8-15,0 0-6 0,-4 15 0 16,5-4-9-16,-2 3-1 0,2 3 8 0,-2 3-16 16,1 5 14-16,-3 0-9 0,3 3 1 15,-3 0-13-15,-2 4 5 0,2 0 5 0,0-3 0 16,0 3 3-16,-1 0 0 0,-2 0 10 16,2-4-11-16,1-2-2 0,-1 0 0 0,0-3-17 15,1 1 19-15,0-6-14 0,3-2 4 0,-4-2 11 16,4-1-16-16,-3-2-2 0,0 0-3 0,3-3 16 15,-3 1-26-15,3-4-44 0,0-2-71 16,0-3-108-16,0 0-59 0,0 0-483 16,0 0 94-16,-1-21 60 0</inkml:trace>
  <inkml:trace contextRef="#ctx0" brushRef="#br0" timeOffset="57625.02">18038 1045 691 0,'-3'-4'261'0,"3"4"-41"0,0 0-13 15,0-6-28-15,0 6-12 0,0 0-34 0,0-7-8 16,0 7-15-16,0 0-15 0,0 0-21 0,6-3-12 16,-6 3 12-16,10-4-13 0,-3 4-7 0,4 0 5 15,2 0-92-15,4 0 12 0,0 0-4 16,4 0 2-16,0 2 10 0,-1 0 3 0,4 0-16 16,3 3 16-16,-3 1-1 0,3-2 4 0,-3 4 2 15,0 0 0-15,-3 3 2 0,3-2 3 16,-7 5 18-16,0 0-21 0,0 1 21 15,-6 2-15-15,-1 1 2 0,-1 2 8 0,-6 0-21 0,-3 0 26 16,0 2-21-16,-6 0-4 0,-4 6 12 16,-4-2 18-16,1 4-18 0,-11 7 18 15,-4 1 0-15,0-4-23 0,-2-1 8 0,2-2 12 16,5-6-20-16,-1-6 3 0,0 1-3 0,3-5 36 16,1 0-47-16,2-3 14 0,-1 0 7 0,1-1 3 15,5-4-5-15,2 1 25 0,1-2-18 16,0-2-2-16,0 2 0 0,3-2 5 0,0 0-5 15,4-1-3-15,-5-2-5 0,8-1-5 0,0 0-10 16,0 0 2-16,0 0 11 0,0 0-29 0,0 0-17 16,0 0-42-16,5-14 34 0,-5 14-159 15,9-5-573-15,-2 2 46 0,-3 0 107 0</inkml:trace>
  <inkml:trace contextRef="#ctx0" brushRef="#br0" timeOffset="58540.24">18995 1402 645 0,'0'0'189'0,"0"0"-12"0,0 0-44 0,-3-4 7 16,3 4-29-16,0 0-24 0,0 0 5 15,0 0 2-15,-8 15-19 0,5-7-1 0,-1 2-20 16,-2 1 17-16,2 4-22 0,-2-1 5 16,2 1-16-16,-3 0 11 0,3 0-8 0,-2-3 5 15,3 1-8-15,-1-3-2 0,1-1-3 16,0 0-20-16,-1-2 13 0,3-1-3 0,-2 0-21 15,0 0 39-15,3-6-8 0,-3 2 1 0,3-2-4 16,0 0 11-16,0 0-25 0,6-25-6 0,-2 10 36 16,3-3-38-16,0-3 10 0,-1-2-21 15,1-1 11-15,4-5 12 0,-1 1-15 16,0-3-5-16,1 2 8 0,-1 2-5 0,3-1-8 16,1 1 2-16,-4 7 3 0,1-1-3 0,-1 1 1 15,0 2-1-15,1 1 26 0,-5 3-41 16,1-1 6-16,0 5 12 0,3-1-8 0,-6 3-5 15,2 1 0-15,-2-1 11 0,2 2 4 0,-3 1-4 16,1 0 4-16,0 0-7 0,0 2-13 0,2 1 13 16,-6 2 0-16,7-5 10 0,-7 5-15 15,10 0-5-15,-10 0 12 0,10 6 3 0,-6-2 0 16,2 1 15-16,-2 1-9 0,2 2-4 16,-1 0 8-16,4 3-7 0,-5-2 15 0,3 5-13 0,-1 1-5 15,2-1 5-15,1 4 8 0,-2 3-11 16,4-1-2-16,-4 1-2 0,-1 1 9 15,1 0-4-15,0 0 12 0,3 0-7 0,-3 0 2 0,3 0-5 16,-2 0 6-16,-2-2-9 0,1 0 8 16,0-2-15-16,-1-1 21 0,2-1-19 15,-2-1-2-15,-2-1 18 0,2-3-3 0,-3-1-10 16,1 1 3-16,0-2 4 0,0 0 4 0,-1-3-4 16,0 1-12-16,0-1-8 0,-2-2 6 15,2 1-14-15,-3-5-43 0,0 4-176 0,0-4-557 16,0 0 58-16,0 0 91 0</inkml:trace>
  <inkml:trace contextRef="#ctx0" brushRef="#br0" timeOffset="58880.16">19039 1380 688 0,'-4'-4'246'0,"4"4"-24"0,0 0-30 0,-6-5-15 0,6 5-31 0,0 0 8 16,0 0-24-16,0 0-15 0,0 0-28 16,0 0 5-16,13-4 3 0,-5 3-21 0,-8 1-2 0,20 0-18 15,-9 0 5-15,5-2-16 16,-1 2 3-16,1 0 0 0,2-1-15 0,1-1 7 15,2 1-4-15,0-1 2 0,-1 0-6 0,1-1-2 16,0 2-2-16,-2 0 7 0,-4 0-25 0,1-1-26 16,-2 0-13-16,0 2-17 0,0 0-37 15,-4 0-58-15,0 0-34 0,-3 0-235 0,0 5-368 16,0-3 91-16</inkml:trace>
  <inkml:trace contextRef="#ctx0" brushRef="#br0" timeOffset="59746.15">19942 1073 813 0,'-4'-10'164'0,"1"5"-25"0,3 0 14 0,-1 0 72 16,-2 1-51-16,0-1 16 0,3 5-6 16,-7-7-30-16,1 5-14 0,2-2-9 0,4 4-16 15,-11-3-15-15,2 3-33 0,9 0 17 16,-15 5-22-16,8 0 1 0,-5 4-4 0,1 2-10 15,1 2 2-15,0 3-12 0,-1 3-1 0,1 1-7 16,3 3-1-16,1 0 6 0,-5 5-10 16,7-2-21-16,-2-1 10 0,2 0-12 0,1 0 15 15,3-1-13-15,0-3-3 0,3 1 6 0,-3-2-3 16,4 2 16-16,2-6-14 0,-2 1-1 0,3-2 4 16,0 1-10-16,0-4 7 0,2-2-9 15,2-3 4-15,-1 2-2 0,0-5 11 16,4-2-9-16,-1-1 1 0,-1-1-13 0,1-1 15 15,0-2 5-15,4-4-13 0,-3 0 1 0,0 0-8 16,-1-2 10-16,1-1-13 0,-4 0 23 16,0-2-5-16,1 2 0 0,-4-2-7 0,0-1-3 15,-4 3 7-15,0 1 11 0,0-2-23 0,-1 1 12 16,-2 1-4-16,-2 2-6 0,-1-2 8 0,0 3-3 16,0 0-4-16,-1 1 7 0,1 0 5 15,-1 0-10-15,-2 4-3 0,6 1 3 0,-8-4 0 16,2 1-5-16,6 3 2 0,0 0-5 0,0 0-5 15,0 0 3-15,0 0-8 0,-10 6 2 16,10-6 6-16,0 0-8 0,0 0 10 16,0 0-2-16,13 9 5 0,-5-7-6 0,-8-2 3 15,16-2-7-15,-6 1 7 0,4 0 13 0,-4-2-2 16,5 0-6-16,-5 0 3 0,3-1 2 0,1-1-7 16,-4 2 7-16,1 0 3 0,-1-1 8 15,0 1 2-15,-1 0 16 0,-1-1 5 0,-4 2-3 16,2 1 10-16,1-2 1 0,-7 3-4 0,11-2 6 15,-11 2-18-15,9-3 6 0,-9 3-9 16,4-2-5-16,-4 2-2 0,0 0 8 16,0 0-14-16,0 0-4 0,14 7-6 0,-14-1 11 15,3 0-10-15,-3 1-1 0,4 2 11 0,-1 2-16 16,0 1 13-16,-3 1-2 0,4-1-6 0,-1 0 8 16,0 0-2-16,0 1 12 0,-2-3-2 15,3 1-18-15,-1 0 2 0,0 0-2 0,1-3 3 16,-1 1 2-16,-3-1-3 0,3-2-2 0,0 0 5 15,-2-1 0-15,-1 1 10 0,0-1 0 0,0-5-10 16,3 9 0-16,0-6 5 0,-3-3 3 16,3 8-5-16,-3-8 2 0,0 5-15 0,0-5-36 15,5 5-49-15,-5-5-115 0,-3 2-676 16,3-2 88-16,0 0 63 0,0 0 98 0</inkml:trace>
  <inkml:trace contextRef="#ctx0" brushRef="#br0" timeOffset="60495.47">21350 1323 611 0,'-3'-4'251'15,"-1"1"-72"-15,4 3-12 0,-3-5-44 16,3 5-1-16,0 0 17 0,-7-4-22 0,7 4 9 16,0 0-29-16,0-5-7 0,0 5-21 15,0 0 5-15,0 0-5 0,0 0 0 0,0 0-18 16,20 1-2-16,-6 2-16 0,0-1 29 0,7 3-29 15,3-4 3-15,6 4-3 0,1-3-17 16,7 3-4-16,-1-1 6 0,4-2 3 0,3 2 4 16,0-2-22-16,-2 2 2 0,2-1 15 0,1-2-9 15,-1-1 12-15,-10 0-8 0,3 0-5 0,-5 0-12 16,2 0-1-16,-10-1 16 0,3 1-3 16,-6-1-7-16,-1 1-1 0,-3 0-2 0,-3 0 11 15,0-2-22-15,-1 4 22 0,-2-2-6 0,-1 0 10 16,-3 0 18-16,-7 0-25 0,14 0-13 15,-14 0-5-15,6 1-8 0,-6-1-21 16,0 0-22-16,0 5 38 0,0-5-46 0,0 0-16 16,0 0-84-16,-14 6 8 0,14-6-49 0,-10-1-553 15,7 3 62-15</inkml:trace>
  <inkml:trace contextRef="#ctx0" brushRef="#br0" timeOffset="60851.21">21976 1194 721 0,'0'0'274'0,"-7"-3"-13"16,7 3-30-16,0 0-44 0,-4-3-13 0,4 3-23 15,0 0-16-15,0 0-17 0,0 0-13 0,0 0 2 16,0 0-25-16,17 8-2 0,-10-3-11 0,3-1 0 15,4 1-2-15,0 2-16 0,0 2-15 16,3-2-1-16,0 2-1 0,-1-1-1 0,2 2-5 16,-1-3 0-16,0-1 0 0,-4 2-5 0,5-1-84 15,-5 0 12-15,1-1 3 0,0 0-2 16,-3-2 4-16,-1 2 16 0,-1-2-8 0,-1-2 3 16,-1 2 18-16,-1 0 12 0,1-2-10 15,-1 3 13-15,-1-4 0 0,-5-1 10 0,3 7-10 16,-3-2-5-16,-7 2 31 0,-3 5-52 15,-7 0 26-15,-7 4-13 0,-4 2-4 0,-9 7-14 16,-1 0-8-16,0-2-17 0,8-1-13 0,-5 3-10 16,8-4-42-16,7-1-132 0,-4-1-121 0,6 4-363 15,2-7 102-15</inkml:trace>
  <inkml:trace contextRef="#ctx0" brushRef="#br0" timeOffset="61383.32">23257 880 596 0,'0'0'235'0,"-3"-5"-27"0,3 5-16 0,-3-5-31 0,3 5-13 16,0 0-14-16,0 0-27 15,0 0 3-15,0 0-13 0,-4 15-2 0,1-4-8 16,0 7-13-16,-2 6-5 0,-1 1-15 0,3 7 10 15,-4 0-23-15,3 2-2 0,-2 1 14 0,-1 2-25 16,0 10 11-16,0-6-29 0,1-6-10 16,2 1-43-16,1-2 4 0,-2-7-48 0,-1 3-66 15,3-3-75-15,-7 1-164 0,10-5-330 0,-3-6 105 16</inkml:trace>
  <inkml:trace contextRef="#ctx0" brushRef="#br0" timeOffset="61870.78">23213 1283 463 0,'13'-7'146'0,"-1"0"5"16,4 1-13-16,-2-1-5 0,0 2-20 0,3-1-26 15,0-1 2-15,4 1-17 0,-2 1-3 16,2-2 8-16,3 0 0 0,-3 2-31 0,-4 0 0 15,4 0 0-15,-5 1 0 0,-2-1 10 0,0 1 13 16,0 1-17-16,-4 2 24 0,0-2 1 16,0 1 43-16,-3-1 6 0,0 1-3 15,-7 2-11-15,10-1-14 0,-10 1-9 0,0 0-7 16,0 0-10-16,0 8-3 0,0-8-5 0,-10 14-8 16,3-6-5-16,1 2 1 0,-5 1-81 15,7 1 1-15,-2 0-5 0,-1 1 10 0,1 0-3 16,4 1 11-16,-1-3-13 0,0 1 15 0,3 0-7 15,3-1-21-15,2-1 20 0,1-3 8 16,1 1-5-16,3-3 6 0,1-2-4 0,2 0 9 16,1-4 7-16,2-1 5 0,-1-2-3 0,1-1-7 15,-1-2 0-15,-2 0 15 0,0-3-7 0,1 0 28 16,-4 0-42-16,-3-3 9 16,4 3 15-16,-8-2-8 0,0 0 0 0,-3 1 5 15,0 2 3-15,-3-2 2 0,-1 3-12 0,-6-1-6 16,-3 0 8-16,2 3 11 0,-6 1-21 0,4 0-3 15,-2 2 3-15,-1 1-13 0,2 1-3 16,1 1-12-16,1 3-13 0,0-2-26 0,2 4-33 16,2 1-20-16,4-1-67 0,-5 1-49 0,9 2-519 15,6-4 49-15,4 1 81 0</inkml:trace>
  <inkml:trace contextRef="#ctx0" brushRef="#br0" timeOffset="62122.03">23972 1142 849 0,'-1'-9'238'0,"1"9"-33"0,0-6-8 0,0 6-41 0,-3-4-12 0,3 4-14 0,0 0 6 16,0 0-29-16,0 0 6 0,0 0-23 15,-3 23-3-15,3-11-13 0,-3 1-10 0,3 5 2 16,0 4-9-16,0 5-24 0,0 1-36 0,-1 6 16 15,1 1-10-15,-1 1 5 0,-4 1-44 0,5 1-21 16,-3-1-32-16,3 0-11 16,-3-5-66-16,-2-6-72 0,2 2-512 0,3-7 66 0,0-3 60 15</inkml:trace>
  <inkml:trace contextRef="#ctx0" brushRef="#br0" timeOffset="62435.93">23965 1182 837 0,'0'-7'273'0,"0"7"-9"16,-3-5-54-16,3 5-13 0,0-6-15 0,0 6-21 16,0 0-18-16,6-4-7 0,-6 4-8 15,7-2-26-15,1 1-4 0,-8 1-6 16,19 0-20-16,-8 0 2 0,2 1 3 0,2-1-24 15,-2 0-2-15,4 2-12 0,-3-1-6 0,-1 1 8 16,1-1-3-16,0 1-4 0,0 1-14 16,-4-2-4-16,1 0-1 0,-1 3-7 0,1-1 7 15,-6 1-2-15,2 0 5 0,-6 2-3 0,-1 2 0 16,-5-1-17-16,-1 3-103 0,-4 3-5 0,-3 1 13 16,-5 2-31-16,-3 1-16 0,5 0-27 15,-2-1-88-15,2 0-557 0,1-3 112 16,-1 3 82-16</inkml:trace>
  <inkml:trace contextRef="#ctx0" brushRef="#br0" timeOffset="62813.74">24341 1203 806 0,'0'-5'281'0,"0"5"-22"0,0 0-29 15,-10-3-20-15,10 3-18 0,0 0-38 16,-21 5-1-16,11 0-14 0,-3-2-17 0,2 2-12 0,1 3-15 16,0-1-5-16,-1 3 2 15,1-2-23-15,3 6-5 0,-3-3 5 0,7 0-25 16,-4-1-21-16,7 0 0 0,-3 1-13 0,6-3 13 16,0 1-10-16,0-1-3 0,4-2 5 0,1-2 3 15,1-1-2-15,2-3-14 0,0 0-2 16,2-5 8-16,4 3 7 0,-3-4-7 0,3-4 10 15,-4 2 10-15,2-2 5 0,-2 0-12 0,0-1 4 16,-2 0 14-16,-4 2-14 0,-1-3 1 0,-1 1 5 16,-4 3 10-16,0-4-16 0,-2 3-12 15,-5-1 13-15,3 1-16 0,-4 0-13 16,0 2 24-16,-4 1-8 0,2 0-16 0,-1 0-5 0,-1 3-7 16,4 0-18-16,-3 1-26 0,3-1-15 15,-3 2-8-15,10 1-26 0,0 0-102 16,-13 0-43-16,13 0-600 0,0 0 78 0,0 0 91 15</inkml:trace>
  <inkml:trace contextRef="#ctx0" brushRef="#br0" timeOffset="63030.64">24676 823 918 0,'0'0'200'0,"-3"-7"46"0,3 7-59 16,0-8-34-16,0 8-9 0,0 0 7 15,0 0-21-15,0 0-27 0,0 0-19 16,0 0-5-16,-4 24-17 0,1-10-3 0,0 7 5 16,0 3-13-16,3 1 8 0,-1 3-13 0,-2-1-8 15,3 9-10-15,0-1 11 0,-4 0-24 16,4 4-40-16,0-2-16 0,4 1-46 0,-8-2-64 16,8 1-126-16,-4-1-509 0,4-8 82 0,-1-4 70 15</inkml:trace>
  <inkml:trace contextRef="#ctx0" brushRef="#br0" timeOffset="63408.07">24922 1216 954 0,'0'0'287'0,"0"0"-21"15,-3-5-20-15,3 5-13 0,0 0-26 16,-10-3-30-16,10 3-21 0,0 0-13 0,-14 5-15 15,7 1-23-15,0 1-5 0,-2-1-5 16,1 3-16-16,1 2-10 0,0 3-13 0,-2 0-22 16,4-2-6-16,-1 2-10 0,3-3-13 0,2 0 0 15,1-1 3-15,0-2-8 0,1-2 2 16,5 0-2-16,1-1 8 0,0-4-5 16,0 1-1-16,0-2 8 0,4-3-22 0,1-2 12 15,-1 0 10-15,-1-2-3 0,0 2 4 0,0-4 17 16,-2 0-10-16,-1 0 10 0,2 1 3 0,-5-2-1 15,-1 2 9-15,0-3-9 0,-2 4-4 16,-1-2 5-16,-4 0 7 0,1 1-20 0,-1 2-3 16,-5-1-2-16,-2 1-2 0,4 2 12 0,-6 0-23 15,2 3-8-15,1-1-15 0,0 2-41 16,10 0-8-16,-17 5-28 0,7-3-53 0,6 3-47 16,1-1-33-16,3 2-619 0,5-3 79 0,0 2 64 15,5-4 146-15</inkml:trace>
  <inkml:trace contextRef="#ctx0" brushRef="#br0" timeOffset="64095.39">25283 1207 913 0,'-2'-5'287'0,"2"5"-26"0,-9-6-41 0,9 6-84 16,-12-4-8-16,3 3-26 0,-1-1-12 15,-4 1-11-15,4 2-5 0,-2-1-4 0,1 3-14 16,-4 1-5-16,-2 2-18 0,5 2-7 0,-4 1-11 15,3-1-10-15,-1 3-33 0,4-1-23 0,0 3-10 16,2-3 20-16,5 1-31 0,0-1 11 16,2-2 20-16,2-2-3 0,2-2 16 15,3-1-26-15,2-3 11 0,-8 0 30 0,17-2-10 16,-3-2 2-16,-4 0 21 0,3-3 28 0,4-1-4 16,-6 0 11-16,3-1 58 0,-4 2-17 0,0 1 1 15,-3 0-8-15,0 0 5 0,0 1-7 16,-1 2 10-16,0-2-26 0,-4 2-8 0,1-1 4 15,3 1-12-15,-6 3 1 0,4-3-10 0,-4 3 2 16,0 0 0-16,0 0-2 0,0 0-3 0,-7 24-3 16,4-10 1-16,-5 8-3 0,2 1 0 15,2 4-6-15,-2 4-12 0,2 4 16 0,-2 2-9 16,2 13 1-16,-3 0 2 0,4-10-2 16,1-3-16-16,-3-2-2 0,2-2-13 0,-1-1 5 15,1-4-10-15,-4-3-13 0,6-2 13 16,-2-4-21-16,-3-3-17 0,2 1 4 0,-2-3-25 15,-2-2 0-15,2-3-25 0,-1-2 1 0,0-5-6 16,1-1 4-16,-2-2 100 0,5-4 8 0,-4-2 3 16,1-2-1-16,5-4 3 0,-2-3 3 15,3-2-11-15,0 0 0 0,3-1 11 0,1-2-11 16,5-2-2-16,-2 1-16 0,8-3 11 0,5 2-8 16,-3-2 13-16,12-7-8 0,0 1-13 0,2 2-15 15,-4 4 23-15,4-1-8 0,-3 2-12 16,-4 6 17-16,-1 0 13 0,-2-1-89 15,3 1 58-15,-4 1 11 0,-3 2 38 0,1 1 34 16,-5 0 20-16,4-1 30 0,-7 5-15 0,-3-2 13 16,3 2 16-16,-3 1-16 0,-3 0 10 0,3 0-12 15,-4 2 2-15,0 1-6 0,1 1-1 16,-4-2-21-16,3 3 0 0,1-1 2 0,-4 5-12 16,3-9-11-16,-3 9 11 0,0 0-26 0,1-2-3 15,-1 2 24-15,0 0-24 0,0 0 6 16,0 0-8-16,-4 22-3 0,0-15 0 0,4 2-20 15,0 1-13-15,0 1 11 0,0 0-21 0,0 1-16 16,0 0-35-16,-3 1 2 0,3-1-28 0,-1-5-151 16,-2 4-520-16,3 0 19 0,-3-3 140 15</inkml:trace>
  <inkml:trace contextRef="#ctx0" brushRef="#br0" timeOffset="64284.06">25599 1039 703 0,'0'0'162'0,"0"0"7"15,0 0-11-15,0 0-40 0,0 0-10 0,-3 18-57 16,3-6-44-16,-1 0-9 16,0 3-147-16,-1 6-549 0</inkml:trace>
  <inkml:trace contextRef="#ctx0" brushRef="#br0" timeOffset="65047.2">25832 1201 563 0,'3'-5'289'0,"-3"5"-8"16,0-8-37-16,0 3-27 0,0 5 16 0,-6-7-43 16,2 4-14-16,-3 1-15 0,-3 1-20 0,0 0-18 15,-4 2 0-15,0 0-16 16,-6 3-7-16,3 2-18 0,-4 2 10 0,-3 4-12 15,3 0-14-15,1 6-4 0,-1-1-24 0,0 4-7 16,5-4-11-16,6 2 11 0,-1-1-21 0,8-2 3 16,0 0-18-16,6-1 18 0,0 0-11 15,8-4-9-15,-1 1 9 0,6-1-22 0,5-4 4 16,3-1 1-16,-2-3 5 0,1-2-3 0,7-4 0 16,-2 0 11-16,2-2-11 0,3-4 8 15,-4 0-1-15,-1-2-1 0,-4 3-6 0,-3-4 3 16,-1 0 7-16,0 3 8 0,-6-1 6 0,0-2 1 15,-4 2 1-15,-4 1 10 0,2 2-5 0,-8 0-13 16,3 1-2-16,-6 0 4 16,3 6-9-16,-8-7 4 0,2 6-2 0,-4 1 6 0,10 0 1 15,-21 1 4-15,11 1-6 0,-1 3-3 0,-2-1-2 16,3 2-5-16,-1 1-3 0,1-1-15 0,4 0-12 16,-1 2-14-16,-1-2-2 15,5 1-3-15,3-4-5 0,0-3 21 0,6 5 10 16,-6-5-11-16,12 2 1 0,-12-2 7 0,16-2-5 15,-5 0 16-15,-1-1 20 0,0 0 18 0,1-2 7 16,-1 3 8-16,-1-2-4 0,-1 3 17 16,-1-2-8-16,1 1 13 0,-8 2-15 0,8-4-5 15,0 3 0-15,-8 1-16 0,7-3 5 0,-7 3-9 16,6-2-1-16,-6 2 10 16,0 0 3-16,17 6-17 0,-13-2 4 0,3 2-5 15,-1 0 0-15,4 0 10 0,-2 1-4 0,2 0 1 16,0 0-6-16,4-3-1 0,-1 2-3 0,1-5 3 15,3-1 3-15,4-1-11 0,0-3-7 16,2-1 10-16,1-4-5 0,0-5 10 0,5-3 16 16,-6-1-6-16,0-3-5 0,4-15 8 0,-3-2-20 15,0-4 12-15,-7-3 21 0,1-1-21 0,-2-1 13 16,-2 2 20-16,-7 8-7 0,-1 5 8 16,-5 6 15-16,2 1-52 0,-3 6-66 0,0 0 18 15,0 1 70-15,-3 2 1 0,3 5 6 0,-4 0-3 16,1 3-10-16,-2 5-10 0,5 3 10 15,-19 6-5-15,6 6 5 0,2 7-5 16,-6 7 3-16,0 17-14 0,3 3-4 0,4 1-34 16,-1 3-10-16,5 1-7 0,6-7-14 0,6-7 16 15,8 9-8-15,3-5 11 0,10-4 17 16,1-4-10-16,6-2-20 0,4-7-21 0,-3-9-53 16,-1-4-70-16,18 1-350 0,5-5-259 0,-3-5 64 15,11-5 95-15</inkml:trace>
  <inkml:trace contextRef="#ctx0" brushRef="#br0" timeOffset="65581.14">27701 819 627 0,'0'-8'248'0,"0"3"-18"0,-3-3 34 0,3 4 25 15,0-2-35-15,-3-1-32 0,2 1-53 0,-5 1 13 16,2 1-36-16,-5 1-8 0,-2 1-20 16,-2 2-13-16,-8 2-11 0,0 2-6 0,-4 0-22 15,-8 6 13-15,0 3-17 0,0-1-14 0,-10 8-9 16,2 0-8-16,4 5-3 0,5-4-15 0,12 0-3 16,-4-1 10-16,6 0-48 0,5-2 10 15,0-1-2-15,8 0-3 0,-1-2 10 0,6-2-15 16,3 2 2-16,5 0 11 0,2-2-1 15,3 0 6-15,5 1-8 0,4-1-2 0,-4-3 10 16,6 2 4-16,-3-4 12 0,-4 3-17 16,4-2 16-16,-5-2-7 0,1 0 4 0,-3-1 6 15,-3 0 2-15,-1-2-2 0,0 3-3 0,-1 0 8 16,-7 0 5-16,1 2 2 0,-3 3 6 0,-5 0 2 16,-8 4 3-16,-3 1-36 0,-5 3 15 15,-3 0-20-15,-1-1-8 0,-12 8 10 0,0-4-53 16,10-4-19-16,5-5-73 0,-4 0-32 0,8 0-595 15,2-4 2-15,5-2 71 0,4-4 80 0</inkml:trace>
  <inkml:trace contextRef="#ctx0" brushRef="#br0" timeOffset="65920.36">27890 1150 785 0,'0'0'246'0,"0"0"-36"16,0 0-23-16,0 0-26 0,0 0 52 0,-28 6-11 16,16-1-31-16,-3 3-17 0,1 0-11 0,1 1-10 15,-2 1-23-15,-1 4-2 0,1 1-29 16,-1-2-7-16,6 0-18 0,-1-1-24 0,5 2-7 16,-1-2-20-16,4 0 15 0,1-3 2 15,3-2-35-15,0-1 23 0,5 1-8 0,-2-5 18 16,6 1-21-16,1-3 11 0,2-2-8 15,1-1 18-15,3-2-13 0,0 0 18 0,-4-2 10 16,2 0 3-16,-2-1-5 0,0-1 15 0,-2 1-3 16,-1-2-17-16,-2 2 2 0,-2-3 5 15,0 0-2-15,-5 1 0 0,-1-1 4 0,-1 2-6 16,-2-1-9-16,-4 1 6 0,0 2-24 0,-3-1 3 16,0 4-15-16,-4 1-33 0,1-1-32 0,-1 2-24 15,3 2-73-15,-3 2-353 0,4 1-278 16,1-2 45-16,2 0 95 0</inkml:trace>
  <inkml:trace contextRef="#ctx0" brushRef="#br0" timeOffset="66267.59">28039 1139 709 0,'0'0'281'0,"0"0"-53"0,5-1-23 0,-5 1-24 16,0 0-27-16,0 0-13 0,0 0-8 0,7 7-10 15,-4-2-18-15,3 1-3 0,-3 1-15 16,1 1-13-16,3 3 8 0,-3-1-38 0,-1 1 4 16,4 0-9-16,-4 2-1 0,1-1-7 15,-1-1-11-15,4-1-14 0,-4-1-4 0,-2-1-10 16,2-2 1-16,2 2 7 0,-4-3 10 16,0 0 0-16,-1-5-12 0,0 5-14 0,0-5 11 15,0 0-15-15,0 0 15 0,0 0-1 0,0 0 12 16,-7-23 11-16,7 16-6 0,0-3-4 15,3-1 4-15,-3-2 4 0,2 2 11 0,0 0-11 16,1-1-7-16,0 0 27 0,1 4-24 0,3-2 4 16,0 1-28-16,1-2 23 0,0 3-2 0,3-1-3 15,-1 1-25-15,0 1-31 0,1 2-54 16,-1 0-100-16,0 0 31 0,1 2-535 0,2 0-21 16,-3-1 147-16</inkml:trace>
  <inkml:trace contextRef="#ctx0" brushRef="#br0" timeOffset="66563.39">28577 713 847 0,'-3'-7'245'0,"3"7"-24"15,-1-5-19-15,1 5-26 0,0 0-32 0,0 0-6 16,0 0-13-16,0 0-9 0,-3 15-4 15,0-4-22-15,3 6-16 0,-4 3-5 16,4 5 8-16,-2 3-18 0,-3 6 10 0,5 1-2 16,-3 0-16-16,1 1-10 0,0-2 0 0,-1 1-16 15,0-1 6-15,3 0-16 0,-1-7 13 16,0 0 1-16,2 0-17 0,-1-6-22 0,0 0 8 16,1-2-6-16,2 0-28 0,2-3 8 0,0 1-16 15,1-5-17-15,2-2-41 0,2-1-65 0,-10-3-219 16,18-3-398-16,-2 0 88 0,0-4 54 15</inkml:trace>
  <inkml:trace contextRef="#ctx0" brushRef="#br0" timeOffset="66765.95">28457 933 929 0,'-4'-1'284'0,"4"1"-38"15,0 0-44-15,-9-1-26 0,9 1-7 16,0 0-23-16,0 0-8 0,0 0-2 0,40 4-10 16,-15-6-14-16,9 2-4 0,13-1-26 0,15-1-18 15,13-1-64-15,3 1-49 0,1 0-338 0,-1 0-406 16,-5 1 56-16,-1 0 92 0</inkml:trace>
  <inkml:trace contextRef="#ctx0" brushRef="#br0" timeOffset="67188.63">26645 2063 606 0,'0'0'259'16,"0"0"-24"-16,24-10-27 0,2 3 4 0,10 0-5 15,27-5-40-15,26-2-6 0,8-4-5 16,10 0-20-16,5-1-13 0,1 2-18 0,7-4-3 16,0 2-18-16,33-7 1 0,-6 1 7 0,3-2-28 15,-33 7 5-15,5-2-18 16,23-6-7-16,-30 7-3 0,1 2-3 0,-3 0 6 16,-7 0-11-16,-6 2-10 0,-12 3-3 0,-19 2-22 15,-10 3-13-15,-12 2-65 0,-10 1-153 0,-11 4-647 16,-10 1 132-16,-9 1 52 0,-7 0 89 15</inkml:trace>
  <inkml:trace contextRef="#ctx0" brushRef="#br0" timeOffset="67532.73">26909 2141 596 0,'47'-6'205'0,"14"-2"-6"0,19-6-19 0,12-3-17 15,4 1 4-15,12-1-34 0,5-4-26 0,7-1 19 16,34-4-29-16,0-2-5 0,-3 3 3 0,-4-3-16 16,-1 0-17-16,-26 6 9 0,33-10-14 15,-9 1 2-15,-32 7-13 0,-8 0-16 16,-2 0 1-16,-2 1-5 0,-12 0 12 0,-3 2-5 15,-7 1-5-15,-21 6-5 0,-5 1-7 0,-16 5 4 16,-9 0-2-16,-6 2-15 0,-8 2 7 16,-8 2-10-16,-2-2 21 0,-3 4-37 0,0 0 6 15,-25 0 5-15,5 3-34 0,3 1 4 0,-17 3-142 16,-4 3-181-16,2 1-421 0,-20 2 93 0,2-5 57 16</inkml:trace>
  <inkml:trace contextRef="#ctx0" brushRef="#br0" timeOffset="92602.97">14267 3054 703 0,'0'0'279'0,"0"0"-41"16,0 0-2-16,0 0-18 0,0 0-37 0,0 0-12 15,0 0-10-15,-7 2-34 0,7-2-4 16,0 0-1-16,0 0-38 0,0 0-13 0,-3 5 13 15,3-5-5-15,0 10-26 0,0-3 3 0,-3 4-8 16,2 1 0-16,-2 1-8 0,0 6 1 0,3-2-4 16,-4-1-12-16,3 2 3 15,-2-2 0-15,3-3-11 0,-3 1 0 0,3-2-2 0,-3 1 8 16,3-2-3-16,0-3-16 0,-1 2 16 16,1-3 0-16,0 0 18 0,-3-2-3 15,3-5-15-15,0 0 8 0,0 0-1 0,0 0-7 16,10-16-5-16,-7-1 0 0,5-4-6 0,-1 0 11 15,-1-3-7-15,4-2 1 0,1-5-9 0,-4 0 7 16,3 1 5-16,1 0-12 0,-1 2 5 16,-1-2 12-16,2 4-10 0,-1 2-10 0,-3 4 11 15,0-1-4-15,0 6-7 0,0 2 11 0,-4 0-4 16,0 3-2-16,1 1 0 0,-1 1 1 16,0 0-9-16,2 3 0 0,-2 2 9 0,-3 3-9 15,7-4-2-15,-7 4 5 0,0 0 8 0,10 10-8 16,-4-1 2-16,-2 1-2 0,0 3-5 0,2 0-5 15,-2 4 12-15,2-2-7 16,1 3 10-16,0-1-5 0,-3-1-2 0,2 5-1 16,1-1 3-16,0-1 5 0,0 0-7 0,0-1-8 15,-1-2 7-15,-2 0-2 0,2 1 0 0,-1-4 5 16,-2 1 2-16,1-2-7 0,2 1 8 16,-3-1 4-16,1 0 4 0,-1 0-22 0,0-4 14 15,1 5-6-15,0-5 1 0,-1 2-11 0,0-1-2 16,-2 1-1-16,2-2-19 0,-3 1-9 15,0-1-17-15,3 2-32 0,-3-3-50 16,0 1-13-16,0 0-92 0,-3 1-187 0,0-2-359 0,2-2 75 16,-2-1 87-16</inkml:trace>
  <inkml:trace contextRef="#ctx0" brushRef="#br0" timeOffset="92917.58">14229 3144 611 0,'0'0'231'0,"0"0"-21"0,0 0-11 0,-10-3-17 0,10 3-52 0,0 0 19 0,0 0-31 15,0 0-13-15,0 0-11 0,0 0-4 0,14-10 0 16,-5 6-3-16,2 2-39 0,0-3 14 15,3 1 2-15,2-1-21 0,2 0-4 0,-2 0 9 16,-1 0-17-16,4 1 15 0,-1 0-18 0,-2 1 3 16,2 1-6-16,-1-2 9 0,-6 2-14 15,5 1 11-15,-2 0 0 0,-1 1-19 0,-2-4-9 16,2 4-8-16,-3 0 0 0,1 4-36 0,-1-3 2 16,-3 1-63-16,1 3-70 0,-5 0-158 15,4 2-433-15,-1-1 57 0,1 1 81 0</inkml:trace>
  <inkml:trace contextRef="#ctx0" brushRef="#br0" timeOffset="93514.04">15330 3063 839 0,'-11'-3'274'0,"8"1"-18"0,3 2-26 0,-6-5-30 16,6 5-18-16,0 0-1 0,-4-3-30 16,4 3-23-16,0 0-5 0,0 0-15 0,18-5-16 15,-5 4 5-15,0-1-12 0,8 2 7 0,0-1-33 16,6 2-6-16,4-2 1 0,3 2 3 16,0-1-4-16,0 0-14 0,0 0-6 0,0 0-5 15,1-1 3-15,-1 1-3 0,1 0-8 0,-5-2 9 16,1 1-6-16,-8 1-11 0,1 0 4 15,0-2 9-15,-3 2-9 0,-4-1-9 16,-3 1 6-16,0-2-3 0,-1 2 3 0,1 0-15 16,-4 0 25-16,1 0-23 0,-11 0-5 0,13-2-41 15,-7 2-18-15,-6 0-36 0,0 0-31 0,7-4-10 16,-7 4-63-16,0 0-22 0,0 0-45 16,0 0-238-16,-10-6-218 0,4 4 74 0</inkml:trace>
  <inkml:trace contextRef="#ctx0" brushRef="#br0" timeOffset="93854.8">15823 2935 785 0,'-4'-2'251'0,"4"2"-3"16,-7-5-20-16,7 5-23 0,0 0-23 16,-4-3-16-16,4 3-10 0,0 0-23 15,0 0-15-15,0 0-21 0,0 0 1 0,0 0-27 16,0 0 6-16,24 4-13 0,-17 2 8 0,7-3-6 15,0 4-20-15,3-1-2 0,-1 1 2 16,2-1-5-16,-1 1 0 0,0 0-5 0,1 0-6 16,1-1-9-16,-4-1 5 0,1 2-14 0,2-2 11 15,-8 0-5-15,4-1 0 0,-7 0-2 16,3 1 12-16,-4-3 13 0,2 1-39 16,-5 1 19-16,0 0 2 0,-3-4-8 0,-10 12-7 15,3-5 5-15,-6 4-11 0,-2-1 11 0,-4 2-3 16,1 0-2-16,-3-1-3 0,1 2-2 0,0-2-26 15,3 1-34-15,0-4-25 0,6 1-20 16,-3 2-105-16,4-5-83 0,4 2-529 0,6-4 44 16,-3 2 96-16</inkml:trace>
  <inkml:trace contextRef="#ctx0" brushRef="#br0" timeOffset="94150.52">16611 2902 668 0,'0'0'227'16,"0"0"-32"-16,-9-6-11 0,9 6-17 0,0 0 17 15,0 0-46-15,0 0-20 0,0 0-3 16,0 0-7-16,0 0-11 0,0 0-20 0,0 0-1 15,0 0-6-15,0 0-1 0,3 21-13 0,0-12-7 16,-3 3 2-16,3 0-10 0,-2 4 20 16,3 1-33-16,-4 1-10 0,0 2-2 0,0 0-27 15,0 2-12-15,-4 3-48 0,4 1-57 16,0-1-82-16,-1-6-79 0,-2 0-479 0,3 0 74 16</inkml:trace>
  <inkml:trace contextRef="#ctx0" brushRef="#br0" timeOffset="94779.2">16650 2846 693 0,'0'-5'297'0,"0"5"-28"0,0 0-21 16,0-8-41-16,0 8-9 0,0-6-29 0,6 4-1 15,-6 2-22-15,11-8-18 0,-2 4-15 16,3 1-11-16,4-3-4 0,1 3-11 0,4-2-11 16,-4 1-4-16,4 1-5 0,0 0-6 0,-2 0-2 15,2 3 0-15,-4-4-23 0,3 4-3 16,-5 0-5-16,1 0 0 0,-3 0-12 0,-1 2 4 16,1 0-15-16,-2 3 3 0,-5-1 5 0,1 2 5 15,-7 0-3-15,0 3-23 0,-3 1 8 16,-4 0 11-16,-1 3-24 0,-2 1-8 15,0 1 3-15,-4-2 6 0,1 0 14 0,0 0-12 16,2-1-8-16,1 0 0 0,0-4-8 0,-1 4 9 16,5-6 1-16,-1 1 8 0,3-1-9 15,-3 0-4-15,1-1 1 0,5-1-14 0,1-4 24 16,-3 4 5-16,3-4 5 0,0 0 3 0,0 0-1 16,13 4-2-16,-13-4 13 0,14 0-5 0,-14 0-6 15,14-4 11-15,-3 4-11 0,-2 0 19 16,1 0-8-16,1 0 12 0,-1 0-12 0,0 4 0 15,1-2 10-15,-1 2-3 0,0 0-9 16,1 0 4-16,-4 2-10 0,2 1 8 16,-5 1 0-16,3 1-3 0,-6-1 8 0,2 3-3 15,-6-3 19-15,2 4-9 0,-6 1-9 0,-3 1-1 16,0 1-5-16,-8-2 3 0,-1 1 10 0,-2 1 10 16,-3-4-23-16,-4 3 11 0,-2-5-8 15,2-1 2-15,1-4-7 0,3 0 2 0,0-1-10 16,3-2 15-16,-3-1-2 0,4 0 0 0,3 0-8 15,0 0 3-15,3-1 2 0,1 1-15 16,-1-1 15-16,3 1-43 0,2-2 12 0,9 2 6 16,-14-3-11-16,14 3 6 0,-4-3-13 0,4 3-3 15,0 0-15-15,0 0-24 0,0 0-55 16,0 0-80-16,0 0-159 0,0 0-473 0,27 2 59 16,-20-2 115-16</inkml:trace>
  <inkml:trace contextRef="#ctx0" brushRef="#br0" timeOffset="94951.43">16848 3088 765 0,'0'0'235'0,"0"0"-17"0,0 0-18 0,3-5-37 0,-3 5-58 15,0 0-25-15,0 0-29 0,0 0-15 16,0 0-67-16,0 0-128 0,0 0-534 0,-3 17 12 15</inkml:trace>
  <inkml:trace contextRef="#ctx0" brushRef="#br0" timeOffset="95679.63">17709 3020 558 0,'-3'-6'168'0,"3"6"9"0,-6-3-34 0,6 3-7 0,0 0 0 15,-4-3-11-15,4 3-17 0,0 0 2 16,-4-5-10-16,4 5-6 0,0 0-14 0,-7-3 7 16,7 3-21-16,0 0-22 0,0 0 25 15,0 0-23-15,-6-4-8 0,6 4 8 0,0 0-23 16,0 0 18-16,0 0-12 0,0 0 9 0,0 0-25 16,0 0 20-16,20 15-36 0,-10-12 19 15,11 3-6-15,-1-1 0 0,7-2 16 0,4 2-13 16,7-3-11-16,3 2-2 0,-3-1 10 0,2 0-7 15,-1-2 12-15,-2-1-2 0,0 4-20 16,-6-4 4-16,6 0 13 0,-6 1-20 16,3-1 23-16,-6 1-8 0,3-1 43 0,-7 0-50 0,0 0 17 15,-4 0-12-15,-3 1 12 0,1-2-5 16,-5 2 8-16,0-1 16 0,-2 0-19 16,-1 0 8-16,-3 0-8 0,-7 0-33 0,14 1 3 15,-14-1-28-15,0 0 2 0,0 0-18 0,0 0-26 16,0 0-89-16,0 0-107 0,0 0-454 15,0 0 36-15,0 0 121 0</inkml:trace>
  <inkml:trace contextRef="#ctx0" brushRef="#br0" timeOffset="96034.79">18219 2896 824 0,'0'0'238'0,"0"0"-26"0,20 0-40 16,-20 0-3-16,18 5-21 0,-9-3-12 0,5 3-11 15,0-3-10-15,3 1-7 0,0 3-19 16,1 0-4-16,1-2-16 0,-1 2 5 0,3 0-10 16,-2-1-10-16,-1 0-13 0,-1 2 8 0,0-2-16 15,0 2 8-15,0-2-3 0,-3-1-2 0,0 3 0 16,-4-2-3-16,1 0-5 0,-2 0 16 15,-5 0 12-15,2 0-17 0,-6 3 14 16,-3-2-22-16,0 2 5 0,-7 3-11 0,-1-1-4 16,-2 2 2-16,-5 1 5 0,2 2-18 0,-5-1 19 15,0-1-4-15,4-1-12 0,-3 1-13 16,3 1-31-16,3-4-25 0,1 1-29 0,1 2-66 16,-1-4-115-16,4 1-563 0,5-2 87 0,0-2 35 15</inkml:trace>
  <inkml:trace contextRef="#ctx0" brushRef="#br0" timeOffset="96447.03">19138 2821 867 0,'-3'-5'256'0,"3"5"-8"0,-7-3-7 0,7 3-18 16,-3-5-8-16,3 5-23 0,-7-5-46 15,4 3-80-15,3 2-4 0,-11-3-9 0,4 1 4 16,7 2-11-16,-16 0 8 0,5 2-8 0,1 2 5 16,-4 0-26-16,4 3 6 0,-4 1 5 15,3 4-26-15,-2 3 13 0,-1 0-13 0,1 3 6 16,6 1 4-16,-4-2-7 0,8-1-13 15,-1 2-2-15,1 0-6 0,0-2 16 0,3 0-3 16,3 0-8-16,1 0 6 0,-1 1-6 0,5-4 1 16,-2 0 4-16,4-1-10 0,0-4 11 15,1 4-3-15,2-6-13 0,1 1 21 0,3-2-8 16,-3-3 15-16,-1 1-10 0,5-1 0 0,-5 0-2 16,1-1-6-16,0-1 24 0,-1 0-16 15,1 0-5-15,-4 2 8 0,1-4-16 0,-1 2-2 16,-3-1-16-16,-7 1-15 0,17 0-48 0,-10 0-85 15,-7 0-77-15,6 3-90 0,-2-3-434 16,-4 0 76-16,6 4 95 0</inkml:trace>
  <inkml:trace contextRef="#ctx0" brushRef="#br0" timeOffset="97370.2">16198 4386 340 0,'-6'15'136'0,"3"-5"-1"0,2 4-22 0,-2-5-18 0,3-5-8 16,-4 3 23-16,4-1 5 0,-3-1 18 0,3-5-26 16,0 10 6-16,0-10 18 0,-4 4 7 15,4 1-49-15,0-5 52 0,0 0-20 0,0 0-14 16,0 0-7-16,0 0-11 0,4-24-17 0,-1 14-8 15,1-3-10-15,0-4 0 0,2-1-6 0,-2-4 6 16,2-3-18-16,5-4-3 16,-1-2-5-16,0 4-2 0,1-4 2 0,-1 3-5 0,0-1-5 15,0 1 28-15,0 6-25 0,-3 4-1 16,0 0-12-16,0 3-1 0,0 1 1 16,-1 3 5-16,-2 1 2 0,2 1-38 0,-2 1 21 15,0 3-1-15,3 1-10 0,-4 4 21 0,-3 0-16 16,10 0 26-16,-10 0-20 0,17 8 2 0,-10 0-3 15,0 3-2-15,-1 3 8 0,2-1-3 16,-2 3 0-16,4 5 2 0,-3-1-4 0,4 2 12 16,-1 2-5-16,-3-4 8 0,3 5-24 0,0 0 9 15,0-1 12-15,1 0-7 0,-1 1 2 16,3 0-10-16,-2 0-3 0,-1-3 16 16,0 0 10-16,-2-4-24 0,2 3 9 0,-1-2 5 15,-1-2-13-15,-4-3 2 0,5 3 0 16,-2-6 14-16,-1 3-11 0,-1-5 0 0,1 1 2 15,-2-2-2-15,-1 1-10 0,0-3 18 0,1 2-6 16,-4-4 24-16,3 1-21 0,0-1 5 0,-3-4-7 16,1 6-36-16,-1-6-60 0,0 0-81 15,0 0-97-15,0 0-520 0,-14-11 41 0,11 7 97 16</inkml:trace>
  <inkml:trace contextRef="#ctx0" brushRef="#br0" timeOffset="97686.55">16232 4353 706 0,'0'0'192'0,"0"0"-15"0,-3-3-8 0,3 3-13 0,0 0-26 15,0 0-12-15,0 0-28 0,0 0 20 0,18-8-18 16,-12 7-21-16,7-4 1 0,2 4 2 16,1 0-15-16,2-4 3 0,2 4-14 15,0-2-7-15,1-1 3 0,-1 3-8 0,4-2 7 16,-3 2-10-16,0-4-15 0,-1 4 8 0,1 0-8 16,0-4 5-16,-5 4-18 0,5-1-10 15,-5 2-21-15,-1-1-15 0,1 2-56 0,-1 1-57 16,-5-2-76-16,4 3-528 0,-1 2 54 0,-3 1 123 15</inkml:trace>
  <inkml:trace contextRef="#ctx0" brushRef="#br0" timeOffset="98060.11">17261 4138 880 0,'0'0'279'0,"0"0"-36"0,0 0-2 0,-3-7-31 16,3 7-34-16,0 0-27 0,0 0-6 0,0 0-5 15,0 0-20-15,0 0-16 0,0 0-2 16,0 22-8-16,0-13 1 0,3 0-11 16,-3 6 5-16,0 0-31 0,-3 1-2 0,3 2-8 15,0 1 0-15,-3 2-21 0,2-3 1 16,1 2 2-16,-3 1-23 0,3-2-30 0,0-1-24 16,0 2-35-16,-3-8-29 0,3 2-69 0,0-2-38 15,0 1-397-15,3-5-115 0,0 1 28 0,-3-7 90 16</inkml:trace>
  <inkml:trace contextRef="#ctx0" brushRef="#br0" timeOffset="98591.93">17279 4109 563 0,'3'-6'210'0,"0"-1"-36"16,1 2 0-16,6-2-23 0,-3 1-34 0,3-2 1 16,1 1-21-16,5 3 1 0,-1-4-11 0,-2 3-5 15,5 1-8-15,1 0-15 16,2 0 7-16,-4 1-4 0,3 0-3 0,-2 3-13 0,-1 0 10 16,0 0-36-16,0 0 16 0,0 1 3 15,-4 4-1-15,1-4-10 0,-3 2-2 0,-2 1-8 16,-1 0 23-16,-5 3-23 0,-2 0 0 15,-2 1-6-15,-2 2-17 0,-4 0-15 0,0 2-21 16,-3-1 8-16,0 3 15 0,-1-4-26 0,-2 1 26 16,2-1-48-16,1 1 17 0,0-3-12 15,-1 1 20-15,4-2-13 0,-2-2 0 0,5 2 11 16,-5-1-21-16,4-4 5 0,2 4 18 0,3-6 15 16,-3 4 3-16,3-4 13 0,0 0 15 15,0 0 18-15,6 7-20 0,-6-7 25 0,8 1-15 16,-8-1-6-16,13 0-4 0,-6 2 17 15,3-2 6-15,-3 3 12 0,-7-3-7 0,20 1-11 16,-9 0 3-16,-1 1-5 0,4 1 8 16,-4-1-3-16,0 1 0 0,-3 2 0 0,4-2 0 15,-2 2 3-15,-2 2 10 0,0-3 2 0,-6 2-2 16,5 3-11-16,-6-2-2 0,0 1-2 16,-3-2 2-16,-1 1 8 0,-3 5-11 0,-3-3 6 15,0 0-16-15,-4 1-10 0,1-2 15 16,-2 1-10-16,-1-1 24 0,1-2-34 0,-1 1 5 15,-1-3-11-15,3 1-7 0,0-2-46 0,1-3-51 16,-1 1-13-16,7-1-41 0,7 0-28 0,-16-1-136 16,15-2-353-16,-2-1 44 0</inkml:trace>
  <inkml:trace contextRef="#ctx0" brushRef="#br0" timeOffset="99093.05">18223 4051 898 0,'-4'-5'210'0,"4"5"2"0,-4-8-43 0,0 6-25 0,4 2 17 0,-6-7 8 16,3 6-18-16,3 1-8 0,-10-7-33 0,6 6-5 16,4 1-18-16,-14-3 5 0,4 3-28 15,-1 0 0-15,-2 3-15 0,3 2 5 0,-7-1-6 16,6 3-7-16,-6 2-30 0,4 5 29 0,-4-2-14 16,3 8-18-16,0-2 10 0,4-1-23 0,0 3 7 15,2 1 3-15,2-2-15 0,3-1-16 16,3 3 26-16,0-4-2 0,3 1-6 0,0 0 3 15,5 4-8-15,-2-6 13 0,4-1-2 16,0 0 9-16,1-2-27 0,-1-1 17 0,4 1 1 16,-4-5 12-16,3 0-5 0,2-2 10 15,-2-1 1-15,1-3 2 0,-1 2 0 0,2-3-11 16,-5 2 29-16,3-3-28 0,-2 0 5 0,-1 0-6 16,-1-1 1-16,2-1 5 0,-4 1-8 15,3 1-2-15,-3-4-6 0,3 2 6 0,-3 0-11 16,-3-3-20-16,2 4-24 0,-6 1-24 0,14-3-80 15,-11-1-159-15,1 4-504 0,-4 0 71 0,7-4 90 16</inkml:trace>
  <inkml:trace contextRef="#ctx0" brushRef="#br0" timeOffset="103559.99">16534 3960 366 0,'0'0'151'0,"0"0"69"0,-4-17-23 16,4 17-21-16,0 0 24 0,-6-2-28 0,6 2-32 16,0 0 19-16,-5-5-5 0,5 5-16 15,0 0-23-15,0 0 13 0,0 0-36 0,-6-2 16 16,6 2 2-16,0 0-23 0,0 0-13 0,0 0-7 15,0 0-19-15,0 0 26 0,0 0-22 0,0 0 6 16,-7-5-11-16,7 5-6 0,0 0-11 16,0 0 24-16,0 0-18 0,0 0-5 15,0 0-70-15,0 0-2 0,0 0 8 0,0 0 5 16,0 0 15-16,-3-3-5 0,3 3-2 16,0 0 25-16,0 0-28 0,3-9 12 0,-3 9-12 15,0 0 11-15,3-8 12 0,-3 3-23 0,0 5 15 16,7-8 3-16,-4 3 2 0,2-2-2 0,4-1-8 15,-2 2 16-15,0-3-6 0,7 1 13 16,-4 0-15-16,4-1 3 0,0 1-8 0,3-3-1 16,-4 3 16-16,0 0-10 0,2-1-2 0,-2 2-4 15,4-1 6-15,-4 1 8 0,-1 0 2 16,4 0-15-16,-2 1 10 0,0-1-5 16,3 2-3-16,-1 1-7 0,-1-2 30 0,1 3-20 0,-1-1 7 15,4 3-7-15,-4-2 3 0,1 3-6 16,-1-3-5-16,1 3 11 0,2 3-3 15,-2-3-1-15,1 0-1 0,-3 1-1 0,7 1-2 16,-4 3 5-16,3-3 7 0,-2 2 3 0,-2 0 8 16,2-1-8-16,-2 1-5 0,2 0-2 0,-1 2-3 15,-3 1 5-15,3-3 0 0,-1 1-3 16,-1 2-2-16,-2-1 8 0,0 1-6 0,1-2-2 16,-4 2-23-16,4-3 20 0,-7 2-2 0,3 1 0 15,-3-3 15-15,1 1-3 0,1 0-4 0,-2 2 12 16,-4-3-2-16,5 0-6 15,-5 1 19-15,0-2-9 0,1 3-1 0,2-3-9 16,-5 1-9-16,-1-4 30 0,6 8 17 0,-3-7-24 16,-3-1 2-16,5 5-13 0,-5-5 10 15,3 3 1-15,-3-3 2 0,3 4-1 0,-3-4 17 16,0 0-32-16,4 4 19 0,-4-4 15 0,0 0-29 16,0 0 6-16,3 3-8 0,-3-3 0 0,0 0 16 15,0 0-34-15,0 0 8 0,0 0-41 16,7 1-23-16,-7-1-16 0,0 0-27 0,0 0-86 15,0 0-636-15,0 0 69 0,0 0 115 0</inkml:trace>
  <inkml:trace contextRef="#ctx0" brushRef="#br0" timeOffset="104099.96">17398 3700 622 0,'0'0'253'0,"3"-7"-51"16,-3 7-15-16,-3-5-5 0,3 5-29 0,0 0 3 16,0-4-28-16,0 4-20 0,0 0-26 0,0 0 5 15,0 0 0-15,0 0-23 0,0 0-10 16,0 0 5-16,7 11-11 0,-1-6-4 0,-5 4 7 16,6-1-15-16,-4 0 7 0,1 2-10 15,2 0 6-15,-2-1 15 0,2 1-21 0,-2 1-15 0,3-1 2 16,-3 1-4-16,2-1 4 15,-2 1-10-15,2-3-4 0,-3 1 6 0,2-1-9 16,1 0 7-16,-2-2-12 0,-1 1 7 0,0-2 2 16,0 2 6-16,-2-4-5 0,2 3 5 15,-3-2 10-15,3 0-13 0,-3-4 8 0,0 8 0 16,4-5-5-16,-4-3 7 0,-4 7-2 0,1-4-10 16,-1 2 4-16,-5 2-1 0,-1-1-14 15,-4 1 3-15,0 1 0 0,0 0 3 0,-3 1 17 16,0-2-17-16,0 1 17 0,-3 2-7 15,2-2-5-15,1 2 10 0,0-3-21 0,4 1 11 16,-5 0-3-16,5 1-13 0,-1-4 8 0,4 2-8 16,0-3 6-16,-1 2-11 0,4-3 0 15,1 1-2-15,-1-1-13 0,1 2 0 0,1-4 10 16,5-1-8-16,-7 5-7 0,1-2 2 0,6-3 5 16,-3 2 3-16,3-2-10 0,0 0 2 0,0 0 14 15,0 0 4-15,0 0-18 0,0 0 8 16,0 0-26-16,0 0-12 0,0 0 0 0,0 0-32 15,0 0 32-15,0 0-52 0,0 0-35 0,0 0-11 16,0 0-117-16,0 0-464 0,0 0 67 16</inkml:trace>
  <inkml:trace contextRef="#ctx0" brushRef="#br0" timeOffset="115791.55">15942 5351 568 0,'0'16'130'0,"0"1"9"0,0-5-11 0,0 2-6 15,0-2 4-15,0 0-31 0,0-1-16 16,0-2 10-16,0 3-9 0,-3-3-14 0,3-2 6 16,0-1 15-16,0 2-28 0,3-1 135 0,-3-1-53 15,0-6-69-15,0 7-18 0,0-7 2 16,0 0-2-16,0 0 7 0,4-25-12 0,-1 5-24 15,4-4 11-15,-1-5 3 0,5-3 2 0,2-12-18 16,2 2 7-16,-2 1 68 0,0 7-24 0,1 1 5 16,-1 4-10-16,2 2-15 15,-2 1 2-15,-2 4 1 0,-4 4-21 0,2 2-13 16,-2 4 17-16,0-1-4 0,-3 4-5 0,3 0-34 16,-1 1 14-16,-2 5 2 0,2-1-1 0,2 4 14 15,-8 0-8-15,10 7-3 0,-1 0-30 16,-5 4 28-16,4 3 5 0,1 2-13 0,-2 3 15 15,0 3-4-15,4-1-14 0,-2 2-2 0,-2 2 13 16,1 5-5-16,1-3-8 0,-2 1 5 0,0-3 5 16,4 4 5-16,-4-4-10 0,2-3 3 15,-2 1-3-15,1-1 5 0,-2-3-2 0,1-2-8 16,-1 0 0-16,2-2-5 0,-5 1-18 16,4-1-5-16,-1-3 0 0,-2 2-18 0,-1-3-29 15,0 4-91-15,2-1-31 0,-5-3-656 16,0 3 75-16,0-4 72 0,-5 1 97 0</inkml:trace>
  <inkml:trace contextRef="#ctx0" brushRef="#br0" timeOffset="116040.14">16007 5429 606 0,'3'-4'210'0,"1"-4"-33"0,6-2 56 0,1 0-11 0,-1-1-25 0,7 1-20 16,0 0-16-16,7-3-5 0,0 3-7 15,-1 2-47-15,5-1-84 0,2 0-8 16,5 1-20-16,3 0-15 0,-1 2-103 0,4 3-3 16,-4-3-12-16,-2 5-167 0,12 0-404 0,12-5 64 15</inkml:trace>
  <inkml:trace contextRef="#ctx0" brushRef="#br0" timeOffset="116291.62">17207 5000 634 0,'-8'-8'213'0,"-1"2"-34"15,2 2 21-15,0-3-1 0,-7 3-48 0,4 0-15 16,-4 4-3-16,-2-4-8 0,1 4 14 0,-1 3-34 15,-2-2-6-15,2 2-9 0,-2 3 2 16,1 2-18-16,0 3-7 0,4 3-18 0,-2 2 9 16,5 0-14-16,1 2-8 0,-2 1 7 0,7-1-2 15,1 2-15-15,3-1-8 0,3 0 2 16,1 3-15-16,6-1 3 0,0-1 0 0,0-2-31 16,8 0 7-16,-1-4-35 0,4-3-8 15,3-3-38-15,3-1-118 0,0-3-26 0,4-1-391 16,0-3-92-16,3-4 120 0</inkml:trace>
  <inkml:trace contextRef="#ctx0" brushRef="#br0" timeOffset="116495.82">17696 5013 908 0,'-4'-4'325'0,"1"-1"-53"0,3 5-42 15,-4-4-30-15,4 4-24 0,-3-7 9 0,3 7-34 16,-3-2 0-16,3 2-18 0,0 0-31 0,0 0 13 15,0 0-17-15,0 16-14 0,0-6 0 0,0 2-22 16,3 5-6-16,-3 3 1 16,0-1-34-16,0 6-26 0,3 3 0 0,-3 1-22 15,0 0-37-15,0 0-45 0,0-1-100 0,0 1-305 16,3-4-292-16,-3-4 67 0,0-3 74 0</inkml:trace>
  <inkml:trace contextRef="#ctx0" brushRef="#br0" timeOffset="116977.79">17768 4911 683 0,'0'-2'328'0,"0"-4"-37"16,0 6-60-16,0-8-11 0,3 5-20 0,-3 3-21 15,7-6-18-15,-1 5-15 0,5 0-5 16,-4 1-29-16,6 0 1 0,1 0-23 0,2 1 2 15,-1 0-21-15,1 4-4 0,5-4-8 0,-3 3-11 16,-5 0-9-16,5-1-16 0,-5 1-10 0,-3-2 15 16,4 0-18-16,-4 4 3 0,1-3-21 15,-5 2 0-15,1 2-9 0,-1-3 4 0,-5 5-28 16,-1-1-3-16,0 0-7 0,-4 2 20 16,-2-2 6-16,2 4-1 0,-6-3 1 0,6 0 4 15,-3-1 1-15,-2 0 12 0,5-1 0 16,-3-3-2-16,3 3-5 0,1-3-3 0,0 2 23 15,0 0-18-15,3-6-5 0,-4 7 23 0,4-5-5 16,0-2 21-16,3 7-6 0,1-4 3 16,-4-3-5-16,10 6 10 0,-3-4 2 0,-3 4 4 15,5-3 4-15,-2 2-15 0,1-2-5 0,-1 3 17 16,-1-4-2-16,1 4-2 0,3 2-11 16,-6-4 6-16,2 5 12 0,-2 3-7 0,-4-2-1 15,-3 5 24-15,-1 2-23 0,-3 2 9 0,-10 8-17 16,-1-2 8-16,2 3-16 0,-15 6-25 15,0 0-24-15,-3-8-45 0,-7 6-57 0,0-7-112 16,-27 5-72-16,30-6-510 0,-3-3 131 16,7-3 13-16</inkml:trace>
  <inkml:trace contextRef="#ctx0" brushRef="#br0" timeOffset="117339.57">15962 5786 793 0,'0'0'320'0,"-6"-4"-36"0,6 4-31 0,-4-4-20 0,4 4-12 0,0 0-37 0,13-3-15 0,2 1-21 16,6-1 3-16,13 0-5 0,10 2-20 15,24-4-19-15,27 3-20 0,12-4-5 0,6 1-10 16,10 2 2-16,-4-6-23 0,4 7 21 0,0-4-21 16,3-2-10-16,-3 1-13 0,5 1 16 15,-5-4 4-15,-4-1-20 0,-3 1 6 16,-3 0-4-16,-7-3-24 0,-3 1 11 0,-1-1-1 15,-9 2-8-15,-4-2-14 0,-24 6-9 0,-1 2-54 16,-5-2-39-16,-16 1-772 0,-8 3 81 16,-14-1 72-16,-4 2 41 0,-7-1 126 0</inkml:trace>
  <inkml:trace contextRef="#ctx0" brushRef="#br0" timeOffset="127639.88">26543 8194 757 0,'0'0'231'0,"0"0"-22"16,0-8-11-16,0 8-35 0,0 0 11 0,-3-5-28 15,3 5-20-15,0-10-96 0,0 10 37 0,-4-10-18 16,4 5 2-16,-3-1-8 0,-1-1 11 0,3 0-28 16,-2-3 30-16,-3 2-23 0,4-2-5 15,-6-2 1-15,4 1 86 0,-6 1-28 0,3-4 0 16,0 3 5-16,-1-4-18 0,-4 1-17 16,2 1 14-16,-3-2-25 0,-2-2 8 0,2 2-8 15,-2-2-2-15,-1 1-16 0,-2-2 13 16,-4 1-16-16,1-1 9 0,-1 0-9 0,-1-3-7 15,-2 4 8-15,-2-1-13 0,4 0 10 0,-2 3-6 16,1-2 1-16,-3 1-5 0,3-1 8 0,1 2-3 16,2 3-3-16,0-1-7 0,1 3-1 15,1-1 1-15,-3-2 2 0,5 5-7 0,0 0-6 16,0 1-2-16,2 1 10 0,-4-1 5 0,4 2 1 16,-1 2-9-16,-2 2 3 0,1-4 3 0,0 5-3 15,0 2 11-15,-3 1-9 0,-1-2-2 16,-3 6-7-16,0-3-3 0,-2 4 12 0,-5 4-14 15,0 0 2-15,-14 6 7 0,-2 2-4 16,1 0 2-16,2 3-6 0,0-4 9 0,3 4-11 16,-4-3 16-16,4 2-11 0,4 1-4 15,3-4 17-15,6-3-10 0,-12 4 3 0,9 1-16 16,6-3 2-16,-2 0-4 0,3 0 13 0,0 4-4 16,1-2 9-16,2 2 0 0,5 3-6 0,-2 0-10 15,3 0 21-15,-1 1-13 0,5 5 0 16,1-2 0-16,3 3 5 0,1-4 2 0,2 2 1 15,-3 0-1-15,7-3 11 0,0 2-18 0,0 2-3 16,0 0 1-16,3 1 4 0,2-1 0 16,-2 1-9-16,2 2 4 0,0 0 5 0,1 3 14 15,-2-4-24-15,4 1 10 0,1-1 6 0,-2-1 17 16,7 12-30-16,-4-9 8 0,0-2-1 16,1-4-2-16,2 0 2 0,8 11 6 0,-1-5 5 15,1 1-11-15,0-7-2 0,-1-4 7 0,13 2 1 16,-2 4-6-16,6-8-4 0,2 2 7 15,-1-4 10-15,7-2-2 0,2 0-1 0,4-6-19 16,-10-1 9-16,0-6 11 0,0 0 2 0,0 0-8 16,0-5 4-16,4-1 4 0,-1 0 18 0,1-3-10 15,13-3-13-15,3-2-5 0,-6 0 18 16,0-2-23-16,3-4 0 0,-3 0 17 0,-1 2-6 16,-6-5 6-16,5 3-7 0,-7-4-2 15,2 3 2-15,-11 1 5 0,5-7-30 0,-11 3 25 16,-1 3-2-16,-6-3 53 0,3 1-38 15,-1-4 13-15,-4 2-16 0,0-5 16 0,0 2-19 16,-4-3 29-16,-1-3-35 0,4-8 14 0,-4 6 6 16,-4 2 4-16,1-3-9 0,-2 2-21 0,-4-4 5 15,-1 1-3-15,1 0 6 0,-2-1 7 16,-6-1-7-16,3 4 8 0,-2 2-6 0,-2-3-3 16,-2 2 11-16,-3-4-25 0,-2 1 17 0,-2 0-8 15,0 3 1-15,-4-2-3 0,-6-9-5 16,-1 4 31-16,2 4-32 0,1 7 24 15,-8-8-13-15,-3 4-12 0,3 4 7 0,0 4 0 16,-5-6 2-16,-3 2-7 0,3 3-2 0,4 4 9 16,-2 1-2-16,-10-3-2 0,8 0 2 0,1 9-11 15,8-3 19-15,-1 6-5 0,1-2 2 16,-4 0-3-16,7 3-2 0,-2 2 3 0,0 2 2 16,3 0 0-16,1-2-2 0,-3 3-3 0,6 1 7 15,-3 0-22-15,4-2 15 0,-2 3-3 0,2 0-9 16,-1 0 14-16,4 3-12 0,0-2 5 15,-1 0-8-15,3-1-8 0,-3 3 11 0,4 1-18 16,-1-1 10-16,2-3-23 0,-1 6-7 0,3-4-4 16,-2 0-19-16,-1 3 7 0,3-2-36 0,1 4-5 15,0-4-51-15,3 4-87 0,0-2-175 16,0-2-429-16,-1 4 84 0,2-4 116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04:45:59.7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15562 15980 389 0,'0'0'110'0,"0"0"-8"0,0 0 75 16,0 0-3-16,0 0-36 0,0 0 0 16,0 0-41-16,0 0 21 0,0 0-18 15,0 0-5-15,0 0-6 0,0 0-22 0,0 0 10 16,8-4-24-16,-8 4 19 0,0 0-16 0,0 0 13 16,0 0 16-16,0 0-24 0,0 0-20 15,0 0 34-15,0 0-17 0,0 0-11 0,0 0 14 16,0 0-5-16,0 0-7 0,0 0-6 0,0 0 3 15,0 0-7-15,-11-9-19 0,11 9 11 0,-4-5-18 16,-2 3 12-16,6 2-4 0,-7-5 2 16,4 1 0-16,3 4-13 0,-11-3 8 0,5 0-5 15,2 0 0-15,4 3-11 0,-10-5 6 0,0 3-5 16,3-2 14-16,0 2-4 0,0-1-8 16,-3 0 1-16,0 0 9 0,0-1-23 0,2 0 21 15,-5 2-16-15,3-2 1 0,-1-1 4 16,1 3 4-16,0-1-6 0,-4-1 7 0,4 0-4 15,-1 2-3-15,1-1-3 0,0 1 11 16,-4-3-11-16,4 3 1 0,0 1 12 0,-4-5-15 16,4 5 15-16,-4-2-12 0,4 1 9 0,-3-3 1 15,-1 4-5-15,3-3-24 0,-6 2 21 0,4 1 5 16,-2-2 8-16,-4 0-5 16,1 1-8-16,1-1 0 0,-3-1 7 0,2 2-7 0,-2 1 0 15,0-3 0-15,3 4-2 0,-4-3 9 0,0 1-4 16,1 1-3-16,0-3 10 0,-1 4-17 0,1-1 22 15,-1-1-18-15,-3 0 1 16,3-1-6-16,1 3 16 0,0-2-6 0,-1 2-4 16,4-1-6-16,-1 1 18 0,-1-4-15 0,1 4 0 15,1 0 13-15,0-2-8 0,-1 1 0 0,2 1 7 16,2 0-1-16,0-2 4 0,-3 1-2 16,1 1-8-16,1 0 10 0,-1 0-15 0,1 0 20 15,-1 0-10-15,-1 0 8 0,0 1-18 0,-4 1-5 16,0-2 15-16,1 3-10 0,-1 0 10 15,-3-1-8-15,-3 0-7 0,0 2 15 16,-3-1 0-16,2 2-2 0,-3-2-6 0,1 0-2 16,-1 2 20-16,0 0-20 0,-3 0 8 0,-1-1-1 15,4 0-7-15,0 1 3 0,1-3-6 16,-1 4 3-16,0-1 5 0,0-2-3 0,2 0-2 16,4 3 10-16,-2-4-15 0,6 2 5 0,-3-1 8 15,7 0 4-15,-4-2-4 0,2 5-3 0,4-5-5 16,-2 1 10-16,1 3 0 0,5-1-10 15,-3-2 5-15,1 1 0 0,-1-1 10 0,4 2-7 16,-3 1-14-16,-1-1 11 0,3 1 0 0,-6 1 3 16,4 1-8-16,-2 0-8 0,-1 0 18 15,-2 1-15-15,2 2 12 0,-5 0-7 16,8-2 0-16,-5 2-5 0,-3-1 0 0,8 3 20 0,-7 0-15 16,3 1-5-16,-1-2 7 0,2 3 0 15,1-2 14-15,-1 2-6 0,-1-2-5 16,3 2-3-16,0 3 1 0,4-5-1 0,-1 1 3 15,1 0-2-15,0 0 7 0,4 3-8 0,-2-2 1 16,1-1 7-16,1 3-13 0,2-1 11 0,-2-1-3 16,2 1 10-16,3 0-26 0,-2-1 11 15,0 0 13-15,3-1 0 0,3 0-1 0,-3 1-12 16,0-1 8-16,3-1-6 0,-3 1 13 0,5 0-7 16,1 0-16-16,-2 0 23 0,2 1-7 0,1-3 12 15,1 1-15-15,1 1 0 0,-2-2-5 16,3 1-2-16,1-1-1 0,2 1 0 15,1-3 6-15,0 5-1 0,3-3 6 0,0 1-3 16,1-1-3-16,1 1 8 0,2-1 5 16,3 0-4-16,-3 1-1 0,-1 0-8 0,4-4 6 15,-3 3-6-15,2 1-2 0,1-3 15 0,-3 1-12 16,3-2-6-16,-1 3 5 0,-2-2 6 0,3 0 2 16,0-2 8-16,0 2-10 0,3-2-11 15,0 1 10-15,4 2 1 0,-3-5-8 0,2 2 18 16,-2-3-3-16,3 2 0 0,0-2-12 0,6 0 4 15,-6 2-12-15,3-3 18 0,0-1-1 0,0 2-4 16,-3-2-3-16,4 1 5 0,2 1-10 16,0-1 15-16,-2-3 5 0,-1 2-4 15,0 0-9-15,-3 1-4 0,7-2 12 0,-4-1 0 16,0 0-12-16,0 0 14 0,3 0-22 0,-2-1 20 16,6-1-5-16,-7 1 3 0,7-1-8 15,0-2 5-15,-3 2 13 0,3-3-15 0,-1 2-1 16,2-1 1-16,-4 0-1 0,2-1 14 0,-3 1-9 15,-6-1 4-15,8-2-16 0,-2 2 7 0,-6 1-7 16,-4 0 25-16,4-2-30 0,-3 0 13 16,2 1-1-16,-6-1-14 0,3 1 19 0,0 0-4 15,-2 0 12-15,5-1-10 0,-2-2 6 0,-4 2-4 16,2-2 1-16,2 1-6 0,-4-1 9 16,3 1-1-16,-5-1 3 0,0 1 0 15,0-2-6-15,1 3-4 0,-2-3 7 0,-1 2 0 16,-2-1 11-16,1 1-6 0,-1 0 11 0,0-3 20 15,-2 3-26-15,-1-1 1 0,1 0-1 0,-2-1 16 16,0 1-33-16,-1 0 2 0,1-1-13 16,-1 1-5-16,1-3 11 0,-4 3 2 0,4-4 0 15,-4 3-3-15,0-1 24 0,1-1 12 0,-1 1-20 16,-3 0-18-16,-1-1 20 0,2 1-13 16,-1 0 11-16,-1-2-5 0,-2 3 5 0,-1-2-16 15,0-1 6-15,0 1 22 0,2 1-25 16,-5-3 26-16,3 3-8 0,-3-1 0 0,0 0-11 0,0 0-4 15,-3 0 12-15,3-2 1 16,-5 2 7-16,2-2 0 0,0 4-8 0,0-1-12 16,-1-2 12-16,-2 2 3 0,2-1-13 0,-3 1 0 15,0-3 8-15,1 2-23 0,-1 0 10 0,0-3 2 16,-1 6-2-16,-1-4 8 0,2 2 5 16,-4 1 0-16,4-2-26 0,-2 4 15 0,2-2 1 15,-4 0-8-15,1 1 12 0,3 1-4 0,-4 1 12 16,-2-3-7-16,0 3-5 0,-1-2-3 15,1 2-13-15,-5-1 10 0,-2 3-2 0,3-1 8 16,-4 0-14-16,-3 0-1 0,-2 1 17 0,1-2-3 16,-5 2-7-16,2-1 0 0,-3 0 0 15,-3 3-10-15,-7-4 10 0,6 0-3 16,-5 2-18-16,-4-1-4 0,2 2-22 0,1-1-40 16,0 1-49-16,-7 0-153 0,4 6-238 0,-22 0-303 15,1 1 111-15,-3 2 84 0,0-1 8 0</inkml:trace>
  <inkml:trace contextRef="#ctx0" brushRef="#br0" timeOffset="2532.13">16035 16081 10 0,'0'0'20'0,"0"0"-15"0,3 5-15 0,-3-5 38 15,0 0-51-15,3 5 13 0</inkml:trace>
  <inkml:trace contextRef="#ctx0" brushRef="#br0" timeOffset="3507.14">16014 16145 294 0,'0'0'74'0,"0"0"67"0,0 0 12 15,0 0-17-15,0 0-5 0,0 0-83 0,0 0 24 16,0 0-8-16,0 0 5 0,0 0-5 16,0 0 0-16,0 0-3 0,0 0-9 0,0 0-32 15,0 0 26-15,0 0-12 0,0 0-1 0,0 0 13 16,0 0 0-16,0 0-5 0,0 0-16 16,17 0 14-16,-17 0 10 0,0 0-21 0,14-4 2 15,-14 4 11-15,10-4-7 0,-3 3 9 0,0-2-7 16,-1 1 0-16,4-3 2 0,-2 2-10 15,2-3-7-15,0 4 15 0,0-5 12 16,0 3-27-16,0-2-8 0,2-1 45 0,1 1 22 16,0-3 4-16,1 0-15 0,-4 2-10 0,4-2 0 15,-1-2 20-15,-2 1-12 0,3-3-23 16,-1 2 4-16,1-3-7 0,-1-2-23 0,-2 2 38 16,2 0-27-16,-2-3 14 0,3 1 3 0,-4 2-20 15,0-4-6-15,4 1 1 0,-4-1 2 0,1 1-5 16,-2-2 17-16,1-2-19 0,1 6 2 15,-1-5 0-15,0 2 0 0,-3 3-1 0,1-4-6 16,1-2 4-16,-2 4-23 0,0-1 31 16,3 0-2-16,-3-1-16 0,0-1 21 0,-1 0-21 0,2 0 0 15,-1 0-67-15,2 0-9 16,-5-1 50-16,3 2-40 0,-3 2 12 0,2-4 6 16,-2 4 12-16,-1-1 0 0,4-1 11 0,-4-2-1 15,1 4 1-15,-1-1-3 0,1 1 20 16,-4-1-7-16,3 3 13 0,0-4-6 0,-3-1-7 15,0 2 12-15,0 1-14 0,0 1 12 0,0-1-6 16,0-2 14-16,-3 2 0 0,3-4-13 0,-3 3 5 16,0 3 0-16,2-3 5 15,-2 0-5-15,3 0 15 0,-7 1-10 0,6-1 8 0,-2 1-23 16,-3 1 7-16,2-1 11 0,-2 1-8 0,2 0 8 16,-3 1-1-16,0-1-14 0,1 0 22 15,-1 3-18-15,-1-2 1 0,2 1-8 16,-4-1-1-16,3 1 22 0,-1 0-6 0,-1 0-16 15,2 2 6-15,0-2 13 0,-3 3-16 0,3-3 6 16,0 3 9-16,-3-2-4 0,0 2-8 0,3-3 0 16,-3 4 2-16,-1-5 3 0,1 4 8 15,0-3 0-15,-1 4 2 0,1 0-8 0,-3-3-14 16,2 3 12-16,-5 0 10 0,4 0-8 0,-7-3-2 16,5 6 3-16,0-3 10 0,-3 2-6 15,3 1-19-15,-3 1 1 0,0 0 4 16,0 0 14-16,4 1-7 0,-5 0-5 0,5 3 0 15,-1-3-10-15,0 4 15 0,0-2 5 0,1-1-15 16,3 4-11-16,-4 0 14 0,4-3-1 16,-1 1 3-16,4 0-8 0,7 2 10 0,-16 0 14 15,8-2 1-15,8 2-9 0,-13-1-13 0,13 1 12 16,-10-1-2-16,10 1 3 0,-11-1-13 0,11 1 20 16,-10 0-8-16,10 0-2 0,0 0-7 15,-10-5 7-15,10 5 23 0,-10 0-21 0,10 0 11 16,-7-1-13-16,7 1 3 0,-7-3-3 0,7 3 5 15,-6-4 5-15,6 4-5 0,0 0 5 0,-8-2-4 16,8 2-9-16,0 0-5 0,-7-3 6 16,7 3-9-16,0 0-17 0,0 0-10 15,-6-2-72-15,6 2 2 0,0 0 3 0,0 0-7 16,0 0-65-16,-4 8-71 0,1-2-517 0,3-1 114 16,0-5 14-16</inkml:trace>
  <inkml:trace contextRef="#ctx0" brushRef="#br0" timeOffset="3988.78">16100 14283 514 0,'0'0'202'15,"0"0"-20"-15,0 0-31 0,0 0-20 0,0 0-19 16,0 0 14-16,0 0-27 0,0 0-1 16,-28 12-14-16,14-6-10 0,1 5-10 0,-5 1 0 15,1-2 0-15,0 4-5 0,-3 0-10 0,-1 0-8 16,1-1-5-16,3-1-24 0,-4 1 9 16,0-4 2-16,1 1 56 0,3-2 3 15,0 2-25-15,3-3 9 0,4-1-2 0,-4-4-26 0,4 3 3 16,3-2-2-16,-2-1-6 0,1-2-12 15,8 0 4-15,-10 0-2 0,10 0-7 16,0 0 4-16,0 0-7 0,-7-4 0 0,7 4 2 16,0 0-5-16,0 0-12 0,0 0-9 0,0 0 17 15,13-7-4-15,-13 7 8 0,0 0-2 16,0 0-16-16,18 9 11 0,-14-3-8 0,2 1-3 16,1 1-5-16,0 2 13 0,-3 1-12 0,5 1 19 15,-5 1-4-15,5 1-8 0,-4 1 7 0,2-2-4 16,-1 2-3-16,1 1-3 0,0 0 18 15,0-5-2-15,0 6 2 0,-1-4 3 0,1-1-18 16,0 0 5-16,0-2-11 0,-3-1 1 0,5-2-8 16,-5 1-7-16,3-3-29 0,0 1-46 15,3-1-56-15,-4-3-18 0,5 2-307 0,-4-4-259 16,0 0 87-16</inkml:trace>
  <inkml:trace contextRef="#ctx0" brushRef="#br0" timeOffset="4128.68">16089 14680 598 0,'4'-6'215'0,"-4"6"-58"0,0 0-104 16,0 0-65-16,0 0-252 0,0 0-366 15</inkml:trace>
  <inkml:trace contextRef="#ctx0" brushRef="#br0" timeOffset="5335.59">15904 14183 685 0,'0'0'208'0,"0"0"-34"0,0 0-10 16,14-9-11-16,-7 7-12 0,7-2-18 15,-1 2-16-15,8 1 14 0,-1-2-21 0,4-1 10 16,3 2-11-16,4-1-17 0,0 1-5 15,6-2-5-15,5 0-16 0,-1 2-97 0,0 0 34 16,4-3 9-16,-1 4-10 0,17-2 3 0,-9-1-13 16,-8 2 6-16,1 0 14 0,-1-2 3 0,1 2-28 15,-4 1 23-15,2-2-10 0,-4-1-3 16,-5 4 26-16,-3-3-16 0,0 1-2 0,-1-2-15 16,-2 2 2-16,-8 1 0 0,4-4 26 0,-4 5-11 15,-6 0 11-15,3-1-1 16,-4 0-4-16,0-1 0 0,-1-2 9 0,-3 4-14 0,1 0 9 15,-2 0 6-15,-8 0 0 0,13-2-5 16,-6 2-21-16,-7 0-36 0,0 0-35 0,11-1-39 16,-11 1-51-16,0 0-8 0,3-2-286 15,-3 2-223-15</inkml:trace>
  <inkml:trace contextRef="#ctx0" brushRef="#br0" timeOffset="5707.54">16995 13926 591 0,'0'0'146'0,"0"0"2"0,0 0-20 0,0 0-15 15,0 0 2-15,0 0-31 0,0 0 1 16,0 0-8-16,10 11-16 0,-3-7 18 0,0 2-20 15,-3 0 3-15,5 0-8 0,1 1-26 0,-2 1 18 16,2-1 0-16,0 1-18 0,4-1 15 0,-1 0-17 16,-3-2 0-16,4 3-11 0,-1-2 6 15,-1-2 4-15,-3 1-20 0,1-2 16 0,-2 4-24 16,-1-5 16-16,-1 3-5 0,-2-2 17 16,2 1-7-16,-3-1 28 0,2-2-20 15,-5-1-3-15,0 7-8 0,-5 0-12 0,-1 0 12 16,-4 0 21-16,-11 4-21 0,1 0 8 0,-7 6-15 15,-15 5 23-15,1 2-34 0,1-5 26 0,-2 6-23 16,1-2-10-16,11-4 2 0,2-1-40 16,7-3-52-16,-2 3-77 0,6-6-56 0,4 4-494 15,6-2 64-15</inkml:trace>
  <inkml:trace contextRef="#ctx0" brushRef="#br0" timeOffset="7024.36">18315 13659 819 0,'-3'-3'268'0,"3"3"-40"0,-1-8-23 16,1 8-23-16,-4-7-31 0,4 7-18 15,0 0-13-15,-3-1-20 0,3 1-5 0,0 0-6 16,0 0-15-16,-3 15-2 0,3-6-10 16,0 3-9-16,0 3 4 0,0 9-9 0,-1-5-76 15,1 11-15-15,-3-3 14 0,3 3 17 0,0 0-1 16,0-1-10-16,0-1 13 0,0 1-11 16,3-2 13-16,-2-1 11 0,-1-1-6 0,3-6 6 15,-3 3-3-15,0-4-8 0,0-1 3 0,3 0 21 16,-3-4-9-16,0-1 1 0,4 1 10 0,-4-4-16 15,0 0 19-15,0-2-3 0,0-4-16 16,-4 1 24-16,4-4-16 0,0 0-2 16,0 0-6-16,0 0-4 0,-13-19-8 0,10 9 17 15,-4 0-22-15,-4-5 7 0,4-1 11 0,-6 1-8 16,2 0-6-16,-2 3-14 0,3 2 20 16,-8-5-13-16,1 7 2 0,1 3 4 0,-2 0-11 15,-2 3 10-15,2-1-8 0,-6 6 14 0,4 0-1 16,-7 4 0-16,3 2 6 0,3 0-1 0,1 1 11 15,-1 7 23-15,1-2-37 0,6 2 1 16,0 3 5-16,4 1-10 0,4 1 13 0,2-2-3 16,4-3 7-16,3 5 16 0,4-3-23 15,0-2 6-15,7 0-4 0,3-1-4 0,4-6 4 16,3 2 8-16,3-5-5 0,1-2-12 16,6-5 27-16,3-3-17 0,4-3-1 0,14-6 1 15,3-3 5-15,-3-2-21 0,-2-5 18 0,-1 1 13 16,-3-2-13-16,-2-2-2 0,-5 0 2 0,-2-2 5 15,-6-2-8-15,-6 8-9 0,-7 0-3 16,-5 6 15-16,-2-3-18 0,-4 1 3 0,-3 7-1 16,0-5 4-16,-4 7-1 0,1 1-20 0,-8-1 12 15,1 4 4-15,-4-1 1 0,0 4-1 0,-3 1 9 16,-4 1 1-16,1 4-19 16,-5-3 18-16,2 8 3 0,2-3-5 0,1 1-7 0,1 4 37 15,2 1-35-15,1 1 20 0,5-1-18 16,-3 2 6-16,7 0 4 0,3 2-2 0,1-2 3 15,3-4 2-15,3 6-7 0,4-9 17 16,2 2-2-16,2-3-6 0,-1-1-9 0,4-4 4 16,3-2 4-16,-4 0-4 0,7-2 8 0,-3-4-15 15,0-1-13-15,1-3 23 0,-3 2-5 0,0-2 0 16,-2-1 11-16,-3-2-1 0,0 3-8 16,-3-3-4-16,0 2 2 0,-4-1 13 15,0 0 17-15,-3 4 60 0,0-1-6 0,-4 1-17 0,1 0 10 16,-1 1-16-16,0-1-10 0,0 5 1 0,-2-3-14 15,-1 6 0-15,7-4-9 16,-7 4 4-16,0 0-2 0,0 0-13 0,0 0 15 16,7 13-15-16,-7-5-3 0,3 3 18 0,3-1-20 15,-2 1-8-15,-1 2 8 0,5-1-5 0,-2 1-8 16,1-1 5-16,3-2 0 0,-2 3 8 16,1-4-11-16,1-1-7 0,-3 0 15 0,4-5-12 15,-1 4 10-15,0-5-1 0,1 1 6 0,-1-8 0 16,0 5 7-16,1-7-12 0,2 1 5 0,-2-6 2 15,2 4-10-15,-3-3 6 0,1-3 6 16,-1-1 1-16,-1 3-20 0,-1-3 17 16,-4 2-2-16,5 1 2 0,-5 2 19 0,2 1-11 0,-2 1-5 15,0-1-11-15,-1 2 16 0,1 0-18 16,-1 3-35-16,0 0 14 0,-3 4-14 0,4-3 7 16,-4 3-24-16,0 0-22 0,10 10-94 15,-6-4-14-15,-1 6-199 0,0-4-477 0,0 4 106 16,1 1 66-16</inkml:trace>
  <inkml:trace contextRef="#ctx0" brushRef="#br0" timeOffset="7226.62">19528 13993 790 0,'0'0'277'0,"0"0"-108"0,0-6-23 0,0 6-5 0,3-4-21 0,-3 4-15 15,0 0-16-15,0 0 9 0,0 0-40 0,0 0 14 16,3 15-3-16,-3-7-10 0,0 1-3 0,1 0-63 16,-1 1-14-16,3 4-30 0,1-3-51 15,-4 2-83-15,0-2-91 0,4-3-451 0,2 2 85 16</inkml:trace>
  <inkml:trace contextRef="#ctx0" brushRef="#br0" timeOffset="7384.37">19651 13841 650 0,'0'0'258'16,"-10"10"-20"-16,10-3-56 0,0 1-39 16,-3 2-58-16,6 3-24 0,0-1-150 0,0 3-626 15,1 2 109-15</inkml:trace>
  <inkml:trace contextRef="#ctx0" brushRef="#br0" timeOffset="7559.77">19934 13916 773 0,'-6'-7'276'0,"2"6"-23"0,4 1-40 0,-10 0-14 15,10 0-19-15,-20 1-9 0,7 5-22 16,-2 1-16-16,2 4-16 0,-4-1-17 0,0 5-25 15,-1 5-42-15,-2 1-38 0,7-4-39 0,3 8-51 16,-1-1-66-16,1-5-120 0,6 3-485 0,1-6 93 16,6-4 31-16</inkml:trace>
  <inkml:trace contextRef="#ctx0" brushRef="#br0" timeOffset="7949.51">19993 14059 719 0,'3'-1'274'0,"0"-4"-29"0,2 3-30 0,-5 2-18 15,6-5-15-15,-6 5-23 0,4-5-8 0,-4 5-28 16,3-2 0-16,-3 2-23 0,0 0-3 16,0 0-15-16,10-2-13 0,-10 2-3 0,0 0-17 15,11 4-3-15,-5 2-8 0,-2-4-20 0,2 2-10 16,-2 1-11-16,3-5-14 0,-3 4-4 16,-4-4-10-16,13 2-10 0,-4-2-12 0,-9 0 9 15,12-6 3-15,-3 4 5 0,-2-5 3 0,1-1 8 16,-2 4 25-16,-2-2 40 0,-1-1 1 0,0-1 3 15,1 1 17-15,-4 3-9 16,-1-4 6-16,-2 2-6 0,0 2-4 0,-4 0-12 16,1-1 18-16,-5 3-82 0,1 0 7 0,-4 4 16 15,1 0-13-15,-5 3-5 0,4 2 23 0,-3 1 5 16,1 2-10-16,-2 3-5 0,5-1 20 16,-1 6-7-16,3-3 9 0,2 6-9 0,2-2-6 15,3-2-9-15,4 1 17 0,4-1 0 0,3-2 0 16,3-1 0-16,7-4-5 0,6 1-5 0,8-7-21 15,11-2-17-15,5-1-54 0,36-19-113 16,-12 8-597-16,15-6 55 0,3-6 97 16</inkml:trace>
  <inkml:trace contextRef="#ctx0" brushRef="#br0" timeOffset="9199.9">21330 13466 773 0,'-4'-7'273'0,"4"3"-37"0,-1-1 12 0,-2-2-48 0,3 7-18 16,0-9-42-16,-3 8 11 0,3 1-20 0,0 0-26 15,0 0-5-15,0 0-21 0,0 0-5 16,-3 26-17-16,3-5 14 0,-3 5-22 0,2 9 12 15,-2 15-7-15,0 5 0 0,-1 0-6 0,1 2 1 16,-1-3 0-16,1-1-13 0,2-10 12 16,1-10-9-16,-3-1-11 0,3-2-15 15,0 0 15-15,3-5-8 0,-3 0-2 0,1-5-10 16,-1 0 7-16,3-2 11 0,-3-1-19 0,0-4 14 16,4-1-1-16,-4-2-9 0,0-2 7 0,3-1 2 15,-3-6-17-15,0-1-3 0,0 0-16 16,0 0 14-16,0 0-14 0,-7-25 14 0,0 14-6 15,1-4-5-15,-1-2 6 0,-7-1-9 0,1 3-7 16,-2-3 16-16,-4 4 12 0,1-3-8 16,-6 6 6-16,4 2-62 0,-4 0-5 0,3 1 18 15,1 2 0-15,-1 6 12 0,-3 0-9 16,4 0-21-16,-1 6 36 0,1 3 0 0,0 1-1 16,2 2 14-16,1 3-8 0,4 4 0 15,3 2 2-15,2-1 4 0,5 3 1 0,2-3 1 16,2 0-8-16,6 4 15 0,3-5 6 0,0 2-1 15,8-4-5-15,3 1-2 0,5-5 8 0,1-1-9 16,7-4 37-16,-3-5-24 0,3 1-14 16,1-6 14-16,6-2 3 0,11-6 0 0,-2-5-2 15,-1-1 0-15,-5-3 2 0,0-4-8 0,-13 6-2 16,-3 1 5-16,-5-3 8 0,-2-4-13 0,0 6 15 16,-8 1-8-16,1-1 6 0,-1 2-3 15,-6 4 16-15,-1-3-32 0,-1 4-1 0,-2 2 4 16,-3 1-2-16,0-1 12 0,-3 4-25 0,-1-2 13 15,4 6 0-15,-7-3 10 0,0 1-11 0,7 2 6 16,-13 2 5-16,13-2-5 16,-14 3 8-16,10 3-3 0,-2-4 0 0,2 4-3 15,1-2-27-15,-1 3 4 0,4-3 34 0,0-4-31 16,0 10 7-16,7-6 3 0,-3 0-20 0,2-1 5 16,-6-3-3-16,14 0 3 0,-3 0 15 15,2-3 1-15,-2-1-12 0,-1 1 14 0,0-2 13 16,1 3 12-16,2 0-10 0,-6-4 23 0,-1 6-7 15,2-3-6-15,-2 1 6 0,1 0-1 0,-7 2-4 16,7-4-19-16,-7 4 3 0,0 0 0 16,0 0 15-16,0 0-7 0,7 8 5 15,-7-8-11-15,-7 11 6 0,3-3-3 0,-2 1 11 16,-1 4-1-16,0-1-10 0,0-2 5 0,4 5-17 16,-1-2 14-16,4-1-2 0,-3 1-2 15,6-1 2-15,-3-4 5 0,7 2 6 0,-4-2-29 16,8-1 15-16,-1-1-7 0,4-2 13 0,-1-4-16 15,1-3 8-15,6-2 0 0,-2 1-7 0,2-5 9 16,4-5-2-16,-6 6 3 0,1-3-6 16,-1 1 8-16,-2-1 8 0,-2 3 15 0,-4-1-20 15,1 6 10-15,-4-2-5 0,0-3-1 0,-1 6 1 16,-2-2-15-16,-1 0 4 0,4 4 3 16,-7 0 16-16,0 0-16 0,0 0-10 0,0 0 5 15,4 10 10-15,-7-2 0 0,2 0-12 16,-2 5 12-16,-1-2-15 0,1 3 0 0,2-2 10 15,-2 5-5-15,3-3-3 0,0 1-15 0,0-4-25 16,3 6-24-16,-2-7 1 0,2 5-34 16,4-7-38-16,-3 4-36 0,6-6-93 0,-3 1-452 15,3-1 31-15,0-5 68 0</inkml:trace>
  <inkml:trace contextRef="#ctx0" brushRef="#br0" timeOffset="9374.84">22010 13891 555 0,'-7'-2'225'0,"7"2"-15"0,0 0-33 0,0 0-34 0,-4 10-46 16,7-3-7-16,-2 3-98 0,-1 2-212 0,4 3-481 16</inkml:trace>
  <inkml:trace contextRef="#ctx0" brushRef="#br0" timeOffset="9703.56">22184 14043 739 0,'0'0'223'15,"0"0"-13"-15,0 0-16 0,0 0 3 0,0 0-20 16,3 15-18-16,1-7-34 0,-3 2 8 0,2 1-17 15,0 1-4-15,0 3-9 0,1-1-11 16,2-1-16-16,-2 4-1 0,3-4-9 0,-3 0-4 16,5 1-6-16,-5-3-7 0,5 1 4 0,-4-2 11 15,2-2-10-15,2 0 5 0,-2-4-8 16,1 1-5-16,-2-3-7 0,4-2-16 16,0-2 0-16,1-5 2 0,-1-1-4 0,0-2-11 15,1-3 16-15,2 1-83 0,-2-3 4 0,-4 2 86 16,3 0-8-16,-4-1 16 0,2 3-12 15,-1 1 12-15,-1 1-11 0,-3 0-12 0,1 2-5 16,-1 0-41-16,0 0-39 0,2 6-15 0,-5-5-2 16,0 6-59-16,0 0 61 0,6 0-261 0,-6 0-500 15,0 15 99-15,0-6 65 0</inkml:trace>
  <inkml:trace contextRef="#ctx0" brushRef="#br0" timeOffset="10406.32">22540 14226 532 0,'7'-5'212'0,"-4"2"-15"0,-3 3-7 16,3-3-29-16,-3 3-7 0,7-7-6 16,-7 7-2-16,7-2-69 0,-7 2 15 0,4-3-13 15,2 1 3-15,-6 2-15 0,10-3-11 16,-2 1 11-16,-2-3-24 0,1 5 3 0,0-1-12 16,0-2-4-16,3-1-14 0,-3-1-16 0,3 0-16 15,0-2 9-15,-3-1 1 0,0 1 6 16,3-3-15-16,-3-1 15 0,0-1-20 0,-1 2 27 15,-2 0 1-15,-1 1-5 0,-3 0 25 0,5 0 5 16,-5 0-20-16,3 2 7 0,-6 0 1 0,3 0 2 16,-5 3-13-16,2 0 8 0,0-1-21 15,3 5 16-15,-11-2 3 0,11 2-9 16,-17 2 3-16,11 1-2 0,-4 3-3 0,3-2 8 16,-1 6-3-16,2 3-5 0,-1-1 13 0,4 3-15 15,0 2-3-15,-1 1 13 0,4-1-3 16,3 4-5-16,-2-4-5 0,5 1 5 0,1-1 0 15,-1 0-2-15,5-2-1 0,2 2 9 0,1-6-11 16,-3 0 20-16,5-2-7 0,1-2 2 16,1-2 3-16,-1-4-13 0,3 2-2 0,-3-7 5 15,4 2-1-15,0-6 3 0,2 0 6 16,-5-4-6-16,4 0-10 0,-7-3 5 0,2 1 18 0,-3-1-20 16,-3 1 17-16,-1-3-9 0,-4 2-17 15,1 4 14-15,0-3-5 0,-3 3 12 16,-4 1-10-16,3 1 3 0,-6 0-8 0,3 2 2 15,0-1-20-15,-4 2 16 0,4-1 4 0,-4 6-12 16,4 1 3-16,-3-7 1 0,3 7 6 16,0 0-10-16,0 0 8 0,0 0-6 0,0 0-5 15,0 0 8-15,10 14-5 0,-6-13-13 0,6 4 10 16,-3-4 8-16,4 0-13 0,2 0 10 0,1-1-15 16,-1-1 8-16,3-1 5 0,2-3-8 15,-3 3 13-15,1-4 7 0,1 3-10 16,-3-3 3-16,0 0 36 0,-4 4-8 0,0 0 8 15,-3-4 2-15,3 6-5 0,-6-3-5 0,2-1-2 0,-6 4-1 16,10-3 1-16,-10 3 14 16,0 0-9-16,0 0-11 0,8 8-9 0,-8-5-1 0,0 4 7 15,0 3 1-15,0 3-2 0,0-1 1 16,3 3-12-16,-3 2 3 0,4 1 2 0,-1 2-20 16,3 0 17-16,-2 4-9 0,3-6-34 15,0 4-54-15,3-4 8 0,0 0-72 0,1-3-148 16,5-1-499-16,2-4 89 0,-2-3 67 0</inkml:trace>
  <inkml:trace contextRef="#ctx0" brushRef="#br0" timeOffset="66576.08">18092 14629 519 0,'0'0'156'0,"0"0"11"0,0 0-24 16,0 0 8-16,0 0-20 0,0 0-16 15,0 0-8-15,0 0-30 0,0 0 23 0,0 0-18 16,0 0-3-16,0 0-12 0,0 0-3 0,0 0 2 16,0 0-7-16,0 0 0 0,0 0-3 0,0 0-17 15,0 0-1-15,0 0 21 0,0 0-10 16,0 0-16-16,0 0-2 0,0 0-1 0,0 0-2 16,0 0 6-16,0 0-16 0,11-13-6 0,-11 13-4 15,0 0 0-15,10 0 7 0,-10 0 13 16,9-2-20-16,-1 0 2 0,-1-1-2 0,2 2-3 15,-2 1 5-15,7 0 3 0,-3-2-3 16,3 2 3-16,2-1 0 0,-2 0 2 0,0-2 1 16,7 3-1-16,-2-2-12 0,5 1 2 15,0 0 2-15,4-1-14 0,3-2 14 0,0 4-2 16,-1-2 6-16,5 0 4 0,-2-2-18 0,1 4 19 16,-2 0-14-16,2 0 1 0,4-2 10 0,-4 1-3 15,3 1-7-15,-2-1 9 0,5-2-4 16,5 3-3-16,-7 0-10 0,6-2 8 0,-3 0 4 15,0 1-14-15,-1 0 9 0,2-3-2 16,-1 4 5-16,0-1 0 0,0-2-10 0,0-1 16 16,0 4-11-16,0-2 7 0,0 1 6 15,-7 1-13-15,0-4 5 0,0 4 3 0,1-2 7 16,-1 2-15-16,-3-1-2 0,0 1 2 0,0-1 2 16,0 1-2-16,-1 0-8 0,-2 0-56 0,-2-1 6 15,-2 2-9-15,1-1 8 0,2 1 3 16,0-1 5-16,-2 0 12 0,-2 0 1 0,1 0 2 15,0 1 18-15,4-1 3 0,-4 0-13 0,2 0-1 16,5 0 17-16,-1 2 4 0,-2-2-25 16,3 0 25-16,0 0-7 0,-1 0-3 0,1 0 18 15,0 2 2-15,0-2 1 0,3 2-13 0,-3-1 10 16,2-1-5-16,-2 2 2 0,0-2 3 0,0 0-3 16,4 1 14-16,-1 2-29 0,0-3 15 15,0 0-10-15,0 2 18 0,0-2-12 16,1 0-1-16,9 1 29 0,-6 0-24 0,3-1-5 15,-7 0 39-15,4 0-26 0,2 4-2 0,-5-3-8 16,-1 0-3-16,0 0 0 0,0 2 13 16,0-3 1-16,1 4-4 0,-1-3-10 0,-3 1 14 15,3-2-14-15,0 4 8 0,0-2 5 0,-3-2-8 16,3 2 1-16,0-2-19 0,0 0 11 0,4 0 13 16,-3 0-1-16,-1 0-4 0,3 0-3 15,0 0 10-15,5 0 2 0,-1-1-12 0,3 0 10 16,-2-1-12-16,2-1 9 0,1 2-9 15,-2 1-4-15,-2-2 27 0,1 1-24 0,-1 0 16 16,-1-2-3-16,-6 1 5 0,2 1-23 16,4 0 23-16,-3 0-7 0,1 0-16 0,4-3 13 15,-2 4-5-15,-2-1 13 0,3-2-3 0,-3-1 8 16,3 4-13-16,3-3-5 0,-6-1 2 0,6 2-5 16,-2-1 21-16,2-2-10 0,-4 4-6 15,5-2 3-15,-7-1 13 0,2 2-18 0,-1-1 2 16,-5 1 8-16,-3-1-7 0,2 2-3 0,-2-1 0 15,0-2 23-15,0 4-16 0,-1 0-2 0,1-1-18 16,-3-2 21-16,3 0-6 0,-8 2 1 16,4 1 4-16,-3 0-2 0,1 0-13 15,-1 0 6-15,-4-2 12 0,3 1 2 0,-5 1 14 16,-1-2-36-16,-3 0 22 0,-1 2-2 0,2 0-7 16,-6 0 27-16,1 0-19 0,0-2 14 0,-10 2-7 15,15 0-13-15,-6-1 25 0,-9 1 6 16,14 0-16-16,-14 0 32 0,10 0-6 0,-10 0-11 15,7-1-9-15,-7 1-6 0,0 0-28 0,0 0-10 16,0 0-54-16,0 0-112 0,0 0-602 16,0 0 74-16,-27 4 90 0</inkml:trace>
  <inkml:trace contextRef="#ctx0" brushRef="#br0" timeOffset="86300.06">12059 12589 199 0,'-7'-5'118'0,"7"5"-26"0,0 0-13 15,-4-1-2-15,4 1-8 0,0 0-12 16,0 0 19-16,-7-3-22 0,7 3-28 0,0 0 33 15,0 0-24-15,0 0 6 0,0 0 8 16,0 0-18-16,0 0-16 0,0 0 52 0,0 0-11 16,0 0-64-16,0 0 3 0,0 0 21 0,0 0-11 15,0 0 15-15,0 0-15 0,21-3 23 16,-21 3-12-16,0 0-9 0,14 3 27 0,-14-3 71 16,14 0-11-16,-14 0-12 0,16 1-10 0,-9-1 7 15,4 0-4-15,-1 2-1 0,0-4-20 0,4 4 2 16,-1-2-2-16,1-2-1 0,3 2-19 15,0 0 7-15,0 0 7 0,0 0-2 0,4 0-15 16,-1-1 15-16,1 1 8 0,0 0-23 16,-1 0 2-16,1 1-5 0,3 1 0 0,-4-2 5 15,4 0 1-15,-3 0-9 0,-1 0 16 16,4 0-7-16,-4 0-9 0,1 0-10 0,-1 0-2 16,1 0 21-16,0 1-9 0,-4-1-9 0,6 3-1 15,-2 0-2-15,-4-3 2 0,4 1-18 16,-2-1 21-16,-1 0 3 0,3 0-19 0,-1 0 6 15,-2 0 18-15,5 0-24 0,-6 0 6 0,4 2 2 16,0-2-7-16,-5 0 4 0,5 3-1 0,-1-2 6 16,1 0-7-16,0 1 6 0,3-1-6 15,-4 0-5-15,4 2 5 0,-3-2 3 0,2 1 7 16,1-2-7-16,4 4 7 0,-1-2-7 0,-3-1 2 16,4 0-5-16,2-1 8 15,-2 2-18-15,-5 2 15 0,8-3-15 0,-4 2 18 16,4-3-11-16,-4 1-9 0,1 3 14 0,2-2 3 15,1-2-15-15,-3 0 10 0,3 1 1 0,2 2 11 16,-2-1-9-16,3-1 0 0,0 0 7 16,0-1-2-16,1 0-10 0,-1 0-1 0,7 5-4 15,-3-4 17-15,3 0-18 0,-7 2 24 0,10-3-8 16,-6 4-6-16,3-1 14 0,-3-3-21 0,3 4 2 16,-4-1 1-16,5-2 7 0,-8-1-5 15,6 5-15-15,-9-4 5 0,10-1 0 16,1 1 2-16,-8-1 11 0,10 0 15 0,-3 2-18 0,0-1 5 15,-7-1-20-15,7 0 13 16,4 0-9-16,-4 1 27 0,-1-1-16 0,2 3 13 16,2-3-13-16,-2 1 10 0,-1 1-17 0,-1-2 2 15,2 1 8-15,-2 2-3 0,-5-1 0 0,5 0-5 16,2-2 5-16,-1 2-20 0,-1 1 17 16,-1-1 1-16,2-2 7 0,-1 3-10 0,2-2 0 15,-1 2 3-15,-1-2-3 0,2-1 23 0,-1 2-13 16,3-2 13-16,0 0-23 0,1 0-10 15,3 0 2-15,-4 0 28 0,4 0-17 0,13-2 0 16,-10 1 2-16,-6-2 2 0,-4 2 1 16,4 1-11-16,-1 0 6 0,1 0-8 0,2-1-10 15,-2 1 17-15,2-2 3 0,-1 1-12 16,1 0 9-16,1 1-7 0,-1 0 13 0,18-3-13 16,-13 1 5-16,-4 2 0 0,-1 0 15 0,-1 0-13 15,1 0 6-15,1 0-5 0,-1 0-3 0,-2-1 10 16,3 0-10-16,13-4 2 0,-9 4-2 15,-5 1 6-15,-2 0-9 0,17-3 3 0,-8 0-8 16,-9 2 13-16,3 1-15 0,13-3 15 0,-7 2 3 16,-8 0-13-16,1 1 2 0,1-3 8 0,-4 1 1 15,1 2-24-15,2 0 7 0,-2 0 9 16,14-7 2-16,-9 6-8 0,-5 1 11 0,-4-2-11 16,7-2 8-16,13 3 10 0,1-3-5 0,-11 3-2 15,10-4 2-15,-9 4-13 0,-8-2 11 16,18-1-8-16,-14 1 2 0,-4 0 6 15,1 1 5-15,-4 0-1 0,4 0-2 0,-1-1-10 16,1 1-13-16,-1 2 23 0,0-4-7 0,1 0-3 16,16 1 18-16,0-1-19 0,1 1 9 15,-1-4-11-15,-2 6 16 0,2-2 2 0,-2-1-12 16,-6 1 7-16,6-2-8 0,-8 1 6 0,-3-1-88 16,-3 5 11-16,-1-2 8 0,17-4 17 0,-12 3-2 15,-5-1-3-15,1 4 23 16,-1-1 3-16,1-1-3 0,-1 1 21 0,4 0-18 0,-1 1 13 15,-2-3 12-15,-1 3-17 0,1-2-11 16,-1 2 26-16,0 0-13 0,-2 0 13 0,2 0 2 16,1 0-15-16,-1 0 13 0,1 0-13 15,-1 0 0-15,0 0 16 0,4 0-6 0,-4 0 8 16,4-1-5-16,1 0 13 0,12-4-11 0,-10 5 11 16,-6-1-11-16,2 1 1 0,15-2 9 0,-11-2-12 15,-7 3-5-15,4 1 15 0,-4-1-2 16,-2-1 7-16,5 0-8 0,-2-1-14 0,-1 1 12 15,1 2 7-15,-1-4-7 0,0 0 3 16,-2 4-8-16,5 0 5 0,-5-3 28 0,5 0-36 0,-1 3 8 16,-2-1 0-16,4 0-2 0,-4-1-9 15,1 1 9-15,-1 0 4 0,-3-2-2 16,3 1 16-16,-3 2-16 0,0 0-10 0,4-1 12 16,-1 0-10-16,1-1 8 0,-4 2 0 0,7-3-2 15,-7 2-6-15,7 1 8 0,-1 0-10 16,14-2 2-16,-9 1 8 0,-5 1 0 0,-1-3 3 15,1 2 2-15,-2 1-13 0,2 0 13 0,1 0-5 16,-3-1 11-16,3 1-9 0,-1-2 8 16,15 1 52-16,-11 0 2 0,-2 1-21 0,12-3 1 15,-7 1-6-15,-6 2 3 0,-1 0 8 0,2 2 2 16,-1-2-10-16,14 3-8 0,-8-2-15 0,-6 0-13 16,-1 1 13-16,1-2 3 0,14 1-6 15,0 3 8-15,-7-1-20 0,6-3 2 16,1 4-8-16,-4 0 13 0,4-2 13 0,-4 3-17 15,3-2 1-15,1 1 4 0,-1-1-6 0,-3 3 0 16,3-4-21-16,-10 0 22 0,-5 2 6 16,-2-3-14-16,21 2 4 0,-7 2 1 0,6-3 2 15,-2-1-8-15,-1 5 6 0,1-5 2 0,0 1-2 16,-1 2 4-16,-6-3-7 0,6 2-2 0,-9-2 4 16,-8 5 9-16,0-6-9 0,1 1 3 15,-4 2 0-15,1 0-2 0,-5-2-8 0,1 4 13 16,-5-1-70-16,-5 1-58 0,0-2-272 15,-4 5-476-15,-5-1 95 0,-8-4 93 0,-7 1 109 0</inkml:trace>
  <inkml:trace contextRef="#ctx0" brushRef="#br0" timeOffset="92171.36">11593 8433 401 0,'-6'-2'182'0,"2"-3"-18"0,-2 4-77 15,6 1 0-15,-7-7 10 0,0 7 49 16,7 0 0-16,-7-7-23 0,7 7-21 0,-4-3 1 16,4 3 7-16,-3-5-21 0,3 5-2 0,-6-2-15 15,6 2-16-15,0 0 3 0,0 0-8 16,0 0-25-16,0 0 35 0,0 0-9 0,0 0 7 16,0 0-8-16,24 0 5 0,-14 0-2 15,0 0-8-15,4 2-13 0,2 1 6 0,2-2-11 16,-1 0 2-16,6-1 4 0,-2 3-1 15,3-3 3-15,0 1-3 0,0 2-18 0,4-2 26 16,5-1-12-16,-2 0-63 0,0-1-2 0,3 1 3 16,0 0 5-16,8-3 13 0,-1 2-14 0,2 1-4 15,2 0 23-15,-1 0-5 0,1 0 7 16,-1-3-5-16,1 3 8 0,-1 0 2 0,-3 0 1 16,4 0-1-16,-4-1 3 0,0 0-7 0,0-2 9 15,-7 3 3-15,7-2-5 0,1 2-7 16,-5 0-1-16,0 0 8 0,4-1 10 15,1 1-15-15,2 0-5 0,1-1 10 0,2-2 0 16,-2 3-18-16,2-2 15 0,-2 2 6 0,0 0 2 16,0 0 3-16,-2 2-16 0,1-2 3 15,-2 3 15-15,-1-2-7 0,-4 0-1 0,2 4-2 16,-5-3 0-16,6 0 11 0,-2 4-17 0,-7-4 1 16,3-1 18-16,0 5-13 0,4-5 3 0,-1 4-16 15,1-3 5-15,-4 1 11 0,3 2-13 16,2-3 12-16,1 4-10 0,-2-5 19 0,2 2-6 15,-1 2-13-15,2-2 26 0,-1 2-8 0,-1-3 8 16,1 1-10-16,1 1 5 0,1-3-8 16,-2 5 2-16,1-3-22 0,1 2 18 0,2-2-19 15,0-3 24-15,1 3-3 0,-1 1-15 16,1-3 15-16,2 1 0 0,1 2-5 0,-4-3 3 16,18 2 15-16,-1 1-11 0,-9-1 1 15,-8-3 0-15,-2 3-1 0,2 1-2 0,1-3 6 16,2-1 4-16,-2 5-10 0,-1-3-18 0,17 2 21 15,-2 2-18-15,-8-6 23 0,-7 6-13 0,1-4 2 16,-1 3 1-16,14-1-3 0,-10 2 10 16,10-4-15-16,-6 5 7 0,6-4 3 0,-7 2-7 15,-7-2 7-15,15 4-18 0,-8-6 46 0,-7 5-25 16,15-5 13-16,-8 6 4 0,7-4-17 16,-4 1-13-16,5-1 0 0,-8-2 7 15,11 2 14-15,-7-3-22 0,10 3 9 0,2-3-11 16,-2 1 19-16,0-1-9 0,-3 0 6 0,-7 2 2 15,10-2-10-15,-1-2 0 0,-9 4-10 0,10-2 5 16,-3 0-6-16,6 3-1 0,-3-3 22 16,3-3-15-16,1 3 0 0,-1-2 2 0,3 2 11 15,-5 0-16-15,2-1-5 0,-6 1 29 0,3-1-14 16,0 1 75-16,-10 0-18 0,10-5-5 16,3 4-11-16,-3-1 3 0,3 1 5 0,0-3-17 15,4 1 7-15,-7 3-8 0,3-2-5 0,-6-1-5 16,3 1-5-16,-4 1 3 0,4-2-1 15,-3-1 0-15,3 4-12 0,0-6 10 16,0 4 0-16,0 0-5 0,0 1-13 0,3-3 5 16,0 1 8-16,-3 2-8 0,1-4 0 0,-1 4-2 15,0 1 20-15,2-3-21 0,-2-2 3 0,0 3-5 16,0 1 10-16,0-3 6 0,4 2-3 16,2 1-21-16,-2-3 21 0,-1 1-21 0,1 1 16 15,-1-3 5-15,-3 2-6 0,3 2 9 0,0-5-16 16,2 5 0-16,1-3-8 0,1 1 10 0,3-3-2 15,-3 4 6-15,4-1-9 16,-2-3 13-16,1 5-15 0,-3-6 0 0,0 5 0 0,3-3 5 16,-3 2 2-16,3-4 1 0,1 5 12 0,-2-4-17 15,5 0 2-15,-4 2 0 0,4-1 10 16,-4 2-15-16,1-3 5 0,-2 3 5 16,-2-3-5-16,1 3 3 0,-2-1-9 0,1 2 17 15,0 0-1-15,2-3-18 0,-5 4 19 0,6-2-4 16,-6-2 3-16,-1 3 3 0,0 0-23 0,1-1 7 15,-4 0-2-15,0 2 21 0,0-4-4 16,3 4-1-16,0-2-22 0,4-1 11 0,-3 1-2 16,2 2 2-16,2-5 8 0,-2 5-11 0,0-3 6 15,-1 1-14-15,-2 3 19 0,0-3-11 16,0-1 3-16,0 3-12 0,1-1 12 0,-1 0 0 16,1-3-5-16,-4 5 7 0,3-1-4 15,1 1-4-15,-4-4 1 0,0 4 21 0,-8 0-9 16,-12 0-4-16,3 0-6 0,-1 3-22 0,15-1-47 15,-14 4-105-15,3 5-404 0,-10-4-271 0,-13-4 107 16,-8 1 77-16,-6-5 108 0</inkml:trace>
  <inkml:trace contextRef="#ctx0" brushRef="#br0" timeOffset="96843.82">16632 12065 406 0,'0'0'134'0,"0"0"-6"0,0 0 2 0,0-7-12 15,0 7 5-15,0 0-3 16,0 0-10-16,0 0-5 0,0 0-87 0,0-7-10 16,0 7 20-16,0 0-13 0,4-3 6 0,-4 3-19 15,0 0 1-15,11-7 17 0,-8 7 3 16,-3 0 5-16,16-1-12 0,-9-3 7 0,7 1-23 16,-4 3 0-16,5-2 10 0,1 1 3 0,2 1-16 15,-2-4-12-15,5 8 23 0,-3-3-19 0,2 1 19 16,0-2-10-16,1 6 4 15,-1-4 8-15,1 4-12 0,0-2 7 0,-2 3 3 16,5 1-11-16,-2-1 11 0,1 3-8 0,-2-2-5 16,3 2 12-16,-5-2 9 0,2 4-32 0,-3-2 21 15,2 0 3-15,-3 1-16 0,1 2 80 16,-2-2-11-16,2-1 6 0,-5 1-6 0,0 0-20 16,1-3 3-16,-3 6-21 0,3-3 20 0,-4-1-7 15,0 4 5-15,4-3 8 0,-5 3-34 16,1-2 16-16,-2 2-16 0,2 0 11 0,-3-1 2 15,3 2-20-15,-3 4 10 0,3 0-6 16,-3-1-1-16,0-2-1 0,-3 1 10 0,5 2-2 0,-5-1 5 16,-1 3 0-16,1-3-7 15,-4 0-6-15,3 5 0 0,-3-4 6 0,4 0 4 16,-4 2-7-16,0-1-3 0,0 3 5 0,-4-5-4 16,4 6 9-16,-3-6-4 0,-4 6 7 0,4-1 10 15,-4 1-23-15,0 0-2 0,-4 2 5 16,2 2-8-16,-6-2 23 0,5 0-18 0,-3 2 0 15,-8 8 3-15,0-1 5 0,1-3-10 0,0-7 5 16,-5 8 12-16,-5 2-22 0,3-3 2 16,3 3 13-16,-7-1-3 0,1 1 6 0,-1-6-21 15,0 5 12-15,0-4 11 0,0-2 0 16,-2 3-12-16,8-8 1 0,-2-2-9 0,3-3 5 0,-10 9 4 16,0-2 1-16,9-3-18 0,1-6 3 15,-3 5 7-15,4-2 0 0,-2-2 8 16,1 1-13-16,0-1 10 0,1-2 0 0,2-4-7 15,4 4 2-15,0-6-3 0,3 4 9 0,1-4-17 16,-1-2 17-16,7-1-1 0,-3 2-79 16,3-1 15-16,-3-3 13 0,3 0 5 0,4-2 24 15,-4 3-6-15,4-2 64 0,-1 1 13 0,-3-1 15 16,7-3-61-16,-7 4 30 0,4-1 13 0,3-3-15 16,-4 1-7-16,4-1-1 0,-6 5-15 15,6-5 23-15,0 0-18 0,0 0 13 0,-8 2-1 16,8-2-11-16,0 0 6 0,0 0-4 0,0 0 2 15,0 0-13-15,0 0-7 0,0 0 13 16,0 0-4-16,0 0-9 0,0 0-13 16,-10-7 2-16,10 7-7 0,0 0-8 0,0 0-41 15,0 0-53-15,0 0-47 0,0-8-79 0,3 6-105 16,-3 2-494-16,4-8 74 0,-1 1 108 0</inkml:trace>
  <inkml:trace contextRef="#ctx0" brushRef="#br0" timeOffset="97388.87">16424 13578 642 0,'0'0'225'0,"0"0"-12"0,0 0-39 0,0 0-23 0,0 0-5 0,0 0-8 0,0 0-25 16,0 0-11-16,0 0-15 0,0 0 13 0,-10 19-8 16,10-11-20-16,-3 2-6 0,-1 0-4 15,1-2-21-15,0 5 17 0,-2-1-12 0,2-4-2 16,0 2-13-16,-1 1-3 0,-2-1 0 0,3-1 0 16,-1 1 0-16,1 0 6 0,-1-3-16 15,3 1 2-15,-2 2-15 0,0-3 5 16,0 1 3-16,-1-2-3 0,4 0-7 0,-3-1 7 15,3 2 0-15,-3-4 6 0,3-3 2 0,0 12-5 16,0-12-3-16,0 7 10 0,0-3-7 16,0-4-3-16,0 6-2 0,0-6-3 0,0 4 5 15,0-4 6-15,0 7-4 0,0-7 4 0,3 4-9 16,-3-4 6-16,6 4 15 0,-6-4-12 0,4 0-1 16,-4 0 1-16,11 5-1 0,-5-4-5 15,-6-1-2-15,13 1 2 0,-3-1-2 0,-2 0-1 16,5 0-4-16,-2 0-6 0,2 0 3 0,-3 0 11 15,5-1-11-15,-2 1 0 0,1-1 5 16,0 1 8-16,0-3-11 0,2 1 1 16,-6 2-8-16,4 0 17 0,-1-1-4 0,-2 0-3 15,-1-1-13-15,0 2-17 0,-2-3-8 0,-8 3-19 16,16-1-9-16,-9 1-41 0,-7 0-42 16,11 0-32-16,-11 0-42 0,7 1-104 0,-4 2-439 15,-3-3 70-15,7 3 100 0</inkml:trace>
  <inkml:trace contextRef="#ctx0" brushRef="#br0" timeOffset="97515.57">16770 13833 652 0,'0'0'182'0,"0"0"-72"0,3-3-74 0,-3 3-113 0,0 0-594 0</inkml:trace>
  <inkml:trace contextRef="#ctx0" brushRef="#br0" timeOffset="143531.76">7041 7861 488 0,'0'0'190'0,"0"0"-11"16,-11-5-2-16,11 5-29 0,0 0-22 0,0 0-22 16,0 0 42-16,-7-3 10 0,7 3-28 0,0 0-7 15,0 0-3-15,0 0-16 0,0 0-18 16,-3 8-2-16,3 0-7 0,-3 5-9 15,3 1-10-15,0 5 3 0,0 1-18 0,-1 6-5 16,1 4-3-16,-3-3 6 0,0 8 2 0,0-2-21 16,1 2-4-16,-1 0 9 0,3-8-2 0,-3 1 3 15,0-3-11-15,2 0 16 0,-1-5-21 16,1-1-2-16,1-1 2 0,0-5-5 0,-3-1 8 16,3 1-3-16,0-1 5 0,0-5-7 0,-3 1 20 15,3 0-30-15,0-3 66 0,0 0-46 0,-1 2 10 16,1-7-8-16,-2 7 14 0,2-7-4 15,0 0-4-15,-1 3-3 0,1-3 3 0,0 0-11 16,-3 6 3-16,3-6-3 0,0 0-2 16,0 0 0-16,0 0 5 0,0 0 2 0,0 0-10 15,14 0 6-15,-14 0 9 0,20-3-12 16,-7 1-3-16,1 1 11 0,0 1-6 0,7 0-15 16,-2 0 5-16,2-2 3 0,3 1-23 0,-4 1-11 15,4-3 6-15,-2 2-21 0,1 0-13 0,-3 1-31 16,4 0-35-16,-3-2-80 0,3-6-102 15,-4 8-522-15,1 0 59 0,-4-1 110 0</inkml:trace>
  <inkml:trace contextRef="#ctx0" brushRef="#br0" timeOffset="143987.37">7648 8171 691 0,'-3'-6'250'0,"0"1"-9"0,3 5-5 0,-7-9-21 0,1 8 0 0,2-5-31 15,-3 5-18-15,7 1-10 0,-11-7-15 0,5 6-10 16,-1-1-26-16,0 1-13 0,-3 0-10 0,10 1 2 16,-14-3-22-16,14 3 7 0,-17 5-23 15,10-5 2-15,1 3 4 0,-2 4-14 16,2 0-10-16,2-1-5 0,1 3 0 0,0 0-18 15,0-1 3-15,2 1-5 0,1 0-6 0,4 1-2 16,-1-2-3-16,0 0 8 0,4-1-10 16,-3 3 0-16,6-7 2 0,-3 1-7 0,3-3 10 15,1 1-3-15,-1-2 5 0,3-2 1 0,-2 1-1 16,-1-5 3-16,3 2 16 0,-2-3-16 0,-5 0 18 16,4-1-3-16,-2 0 18 0,-4-1-17 15,2 1 12-15,0-3-15 0,-5-2 2 0,-1 2 8 16,0 3-5-16,0-2 2 0,-1-4-2 0,-2 6 3 15,0 0-8-15,-3-1 4 0,2 4-6 0,-3 2-4 16,0 1 6-16,0 1-8 0,7 1-15 16,-14 0 0-16,14 0-34 0,-10 3 11 15,4 4-18-15,2 0-31 0,1 1-33 0,3 2-57 16,0-2-81-16,0 0-42 0,6 0-493 0,-2-4 53 0,3 1 67 16</inkml:trace>
  <inkml:trace contextRef="#ctx0" brushRef="#br0" timeOffset="144640.31">7953 8051 614 0,'3'-2'266'0,"-3"-4"-18"0,0 6-28 15,-3-10-7-15,0 8-11 0,3 2-5 0,-7-6-25 16,3 5-26-16,4 1 0 16,-14 0-18-16,14 0-18 0,-19 2-3 0,11 3-20 15,-2-1-2-15,0 4-21 0,-1-2 0 0,4 3-18 16,-3 1-13-16,1 0-10 0,4 2-20 0,2-2-6 15,-1 1-23-15,2-1-30 0,4 0 23 16,2-1-3-16,-1 0 5 0,5-2-10 0,-1-3 8 16,3-3-3-16,3 4 8 0,-2-3 15 0,6-2-7 15,-4-2 2-15,1-3 18 0,3 2 0 16,0-4 10-16,0 5 3 0,-2-4 15 0,-2 4-8 16,0-3 14-16,-5 2 19 0,2 1 22 0,-1-1 32 15,-1 1-45-15,-8 2 30 0,10-1-41 0,-10 1-13 16,7 0 3-16,-7 0-5 15,3 6-10-15,-3-1-6 0,0 2-4 0,0 6 4 16,-4 0-12-16,4 9 10 0,-3-2 2 0,0 6-15 16,0 3 16-16,2 5-14 0,-2 1-1 0,0 1-1 15,-1 1 0-15,1-2 5 0,2 3 0 16,1-4-10-16,-3-6 0 0,0-2-2 0,3 2-9 16,-3-6-1-16,3 0-4 0,-1-5 6 0,1-1-3 15,0-4 8-15,-3 1 15 0,0-4-7 0,0-1 2 16,2-5-2-16,-2 2-11 0,3-5 16 15,-11 0-19-15,11 0 19 0,-10-13-10 0,7 3-1 16,0 0 3-16,3-5-5 0,0 0 18 0,3-3-11 16,0 0 3-16,4-6-7 0,0 1 2 0,7-4 0 15,-1 2 0-15,1-1-3 16,-1 0 8-16,2 1-2 0,1 0-8 0,-1 1 2 16,1-1 8-16,1 0-2 0,-3 1-1 0,0 8 1 15,-1-1 5-15,0-1-13 0,-1-1 2 0,0 3 0 16,0 2-4-16,-3-1 4 0,-2 5-4 15,0 2 7-15,1 0 0 0,-2-1 0 0,0 2 5 16,-2 4 2-16,-1-3-2 0,0 3-5 0,1-3-12 16,-4 6 7-16,7-5 2 0,-7 5 0 0,0 0 3 15,0 0-12-15,0 0 14 16,10 10-12-16,-10-6 7 0,1 2-7 0,2 2 10 0,0 0-10 16,0 1-34-16,-3-1 6 0,3 1-31 15,2 1-51-15,-5-3-39 0,-4 1-223 0,8 2-472 16,-1-4 96-16,0-4 92 0</inkml:trace>
  <inkml:trace contextRef="#ctx0" brushRef="#br0" timeOffset="144795.81">8339 7861 977 0,'0'0'249'0,"0"0"-29"0,0 0-26 0,0 0-63 0,0 0-62 15,4 24-67-15,-1-9-109 16,0-7-62-16,4 15-532 0,1-1 51 0</inkml:trace>
  <inkml:trace contextRef="#ctx0" brushRef="#br0" timeOffset="145522.46">8599 8011 911 0,'0'-10'243'0,"3"2"0"15,-6 0-2-15,-1-1-37 0,1 4 1 0,0 2-20 16,-1 0-22-16,4 3 4 0,-10-5-29 0,10 5-7 16,-14 6-27-16,5-3-11 15,-3 9-14-15,3 0 0 0,-4 5-10 0,2 4-12 16,4-1-21-16,0 5-6 0,-3 0-2 0,3 0-17 16,4 0-27-16,2-1-4 0,2-6 7 0,2 4-15 15,3-5-8-15,2-3 10 0,2-2-14 16,3-2 6-16,2-3 1 0,5-4-3 0,0-5 11 15,4 0 9-15,1-7-15 0,8-6 11 0,-5 1-6 16,0-3 6-16,2-1 5 0,-7 2-3 0,1-1 2 16,-3-1 19-16,-4 1-3 0,-3 2 36 15,-4 5 7-15,-3-2-15 0,0 6 0 0,-4-1-7 16,-2 0-11-16,-1 7 0 0,0 0 16 16,0 0-18-16,-14 0-6 0,14 0-7 0,-17 14 15 15,10-10-20-15,-4 3-5 0,1 3-36 16,0-2 28-16,0 1-29 0,3-1 1 0,0 0-10 15,4 1-3-15,-5-1 2 0,5-1-30 0,0 0 0 16,3-6 8-16,-3 5 27 0,3-6 37 0,0 0 17 16,0 0-2-16,0 0 10 0,0 0 28 15,0 0 8-15,20-8 3 0,-17 3-1 0,-3 5 24 16,7-8-26-16,-4 7 13 0,-3 1-1 0,7-4-1 16,-3-1-27-16,-4 5 9 0,4-1 1 15,-4 1-12-15,6-4 8 0,-6 4-8 0,0 0-10 16,0 0 2-16,0 0 6 0,14 4-3 15,-7-3-8-15,0 5 3 0,-1-2 5 0,1 3 12 16,4 1-58-16,-1-1 15 0,0 1-10 0,1-3 3 16,-1 0 2-16,3 0-2 0,-2-4-4 15,2-1 24-15,1-4-2 0,-1 0-6 0,0-9-7 16,5-2 17-16,-5-6-9 0,1-4 20 0,0-7-3 16,0-11 5-16,-7-6 16 0,-1 0 20 15,-3-3-20-15,-2 8 15 0,-1 4 23 0,-3 2-18 16,-1 3-18-16,1 0 42 0,-4 5-19 0,4 8 16 15,-5-1-24-15,-1 5 3 0,5 3-2 0,-6 1-3 16,2 6-5-16,-1 5 0 0,2 3-2 16,-3 4-19-16,-4 9 6 0,4 5-11 0,-4 8-15 15,7 6 5-15,-3 16-13 0,7-6-2 0,3 16-33 16,6 0-14-16,1 0-35 0,11 10-49 16,5-17-109-16,1-2-459 0,4-6-126 15,2-4 90-15,4-10 82 0</inkml:trace>
  <inkml:trace contextRef="#ctx0" brushRef="#br0" timeOffset="145903.54">9888 7918 834 0,'-7'-3'264'0,"0"-4"-111"0,-6 5 3 15,3-3-15-15,0 4-23 0,-5-3-3 0,2 1-13 16,-1 3-15-16,-6 0-5 0,-1 1 8 0,0 5-29 16,-3 0 3-16,-2-1-2 0,2 9-11 15,0-4 57-15,2 1-14 0,-1 4-4 0,2 5-13 16,4-2-26-16,4-1-26 0,-2 0-2 0,2 1-23 16,6 2-35-16,4-5-6 0,0 0 20 0,6-5-25 15,-2 0-3-15,5-3 9 0,1-2 14 16,3-2-2-16,4-3 12 0,-1 0 11 0,1-1 28 15,3-3 5-15,0-3 6 0,-3 1 30 0,3-2 2 16,-4 1-2-16,1 0-10 0,0 2-13 16,-3-1 36-16,-2 2-31 0,1-1 10 15,-3 4-2-15,1-5-11 0,-2 5 9 0,-3-2-22 16,4-1-7-16,-7 4 16 0,11-1-9 0,-11 1-1 16,13 1-4-16,-9 4-2 0,5-3-2 0,2 5-19 15,-4 0-17-15,6 2-16 0,-2-1-38 16,2 0-10-16,-3 0-195 0,2 1-545 0,0-2 28 15,0-2 77-15,1-1 104 0</inkml:trace>
  <inkml:trace contextRef="#ctx0" brushRef="#br0" timeOffset="146263.47">10161 7469 709 0,'0'0'222'0,"-6"17"-20"15,2-3 1-15,0 3-50 0,1 8-15 16,-1 0-15-16,1 2 5 0,3 4-20 0,-3 2-11 16,3 3-2-16,0 2-24 0,0-2 11 0,3-8-36 15,0 1-25-15,-3-1-19 0,4 0-37 0,-4-9 12 16,3-1-21-16,1-3 21 0,0-5 18 16,-1-3-8-16,-3-5-15 0,0-2 20 15,0 0 8-15,0 0 11 0,0 0 37 0,3-19 6 16,-6 11-3-16,0-1 18 0,-5 0 13 15,2-2-41-15,2 5 33 0,-6-2 1 0,1 1-11 16,-2 1 0-16,0 5-18 0,-3 1 0 0,1 1-16 16,-5 5 9-16,-1 2-14 0,1 3-4 0,-1 5 4 15,1 5-4-15,3-2 2 0,5 0 0 16,4 5-28-16,0 1 13 0,5-7-39 0,1 4-2 16,4-2-39-16,2 2-18 0,1-4-30 0,1-10-49 15,8 1-18-15,1-3-105 0,-3-4-486 16,7-9 77-16,-1-1 92 0</inkml:trace>
  <inkml:trace contextRef="#ctx0" brushRef="#br0" timeOffset="147403.31">10383 7478 614 0,'-3'-11'243'0,"0"2"-38"0,-1 5-13 0,-2 3-8 16,6 1-18-16,-15 7-35 0,6 1 2 15,2 7-18-15,-7 5-12 0,7 3 9 0,-3 8-2 16,3 2-35-16,0 2-4 0,1 1-4 0,2 14-3 15,4-3-18-15,0-11-21 0,0 3-14 0,3-3-6 16,1-2-31-16,-1-6-22 0,0-3 7 16,1-5-5-16,3-2-6 0,-4-4 17 15,4-4-22-15,-4-2 34 0,1-3-25 0,2-3 22 16,-6-2-5-16,0 0 1 0,8-9-1 0,-8 3 5 0,0-4 39 16,-3 3 23-16,-2-1 5 15,2 0 20-15,-4-1-2 0,1 2-3 0,-1 4-12 16,0-2-13-16,-3 5 17 0,0 0-17 0,-1 5 5 15,-5 0-11-15,1 5-12 0,-2 2 0 0,0 3 2 16,4 3-4-16,-2 2 9 0,3 2-2 16,5-4-15-16,-1 4-16 0,2-2-15 0,5 1-26 15,1-4 26-15,1-1-21 0,5-5 31 0,-1-3 3 16,4-1-3-16,4-4-8 16,-1-3 8-16,7-1 8 0,-1-6 2 0,6-3-15 15,3-2-5-15,0-4 3 0,0 0 20 0,-2-2 10 16,-1-2 0-16,-3 2 10 0,-2 6 16 0,-4-1-8 15,-2-2 20-15,-3 5 9 0,1 2 19 16,-4-1-12-16,-1 4-20 0,0 0-24 0,-6 0 3 16,0 5 13-16,0 0-1 0,0-4-12 0,0 4 10 15,0 0-25-15,0 0-11 0,-12 11-28 0,11-5-15 16,1-6 10-16,0 9-15 0,0-2-16 16,0-4-7-16,4 4-6 0,-4-7 11 0,3 7 28 15,3-6-36-15,-6-1 16 0,15 0 2 16,-15 0 20-16,16-5-2 0,-2 2 10 0,-4-3 6 15,2 2-9-15,1-3 31 0,-3 2-9 16,1 1 27-16,2-2 18 0,-6-1 3 0,3 4-16 16,0-2-12-16,-6 3 9 0,2 1 16 0,2-3-22 15,-2 1 14-15,-6 3-15 0,7 0-12 16,-7 0 30-16,0 0 7 0,10 8-12 0,-7-1 5 16,-3 1-5-16,0 1 8 0,4-1-13 0,-4 2-3 15,0 3 3-15,0-1-21 0,4-4-5 0,-4 2-12 16,3 3-37-16,0-5-40 0,-2 0 56 15,5-4-16-15,-2 2 8 0,2-5 1 0,1-1 14 16,-7 0-17-16,17-2 10 0,-6-4 28 16,-1-1 5-16,3 2 6 0,1-2 35 0,-4-6 0 0,4 5 3 15,-7 1 25-15,3 2 8 0,-3-3 13 16,0 3-11-16,0 2 3 0,-1-3-33 16,-2 5 28-16,2-2-41 0,-2-1-2 0,-4 4 20 15,0 0-21-15,0 0 26 0,14 5-28 0,-14-5 15 16,7 8-20-16,-4-4 8 0,3 1-6 15,-1 3 8-15,1-3 5 0,1 0-28 0,0 4 5 16,0-1-2-16,3-2 17 0,0-4-38 0,-3 4 8 16,4-5 15-16,-2 1 11 0,1-2-19 15,1 1-2-15,0-4 13 0,-1 2-19 0,3-5-7 16,-3 1 21-16,0 0 23 0,1-3-3 16,-4 1 0-16,3 0-16 0,-3-1 1 0,0 4 30 15,0-3-7-15,-1 0 28 0,-2 0-33 16,3 4 33-16,-4-4-8 0,-2 5-21 0,2-4 1 15,-3 6 56-15,3-7 0 0,0 4-23 0,-3 3 0 16,0-8-5-16,0 8-28 0,-3-7 12 0,3 7-7 16,0 0-5-16,-3-8 2 0,3 8-18 15,0 0-2-15,0-7 0 0,0 7-13 0,0 0 13 16,0-4 5-16,0 4-11 0,0 0-7 0,0-6 6 16,0 6-4-16,0 0 3 0,3-7-18 0,-3 7 16 15,0 0 5-15,0 0-19 16,0 0-12-16,0 0 18 0,21 7-5 0,-14 0 0 15,2 0-8-15,-2-3 5 0,1 9 8 0,2-2 13 16,0 4-13-16,4 3-6 0,-4-3 9 0,0 5 2 0,-2 2 0 16,1-1 2-16,-5 2 3 15,2 2 8-15,-6 0 0 0,0 5-5 0,-3 2 2 16,-7-1 5-16,-8 15 3 0,-2-3-20 0,-4 6-19 16,-7-5-43-16,-14 8-151 0,-2 10-614 0,-8-1 66 15,-6 2 44-15,-14-4 84 0</inkml:trace>
  <inkml:trace contextRef="#ctx0" brushRef="#br0" timeOffset="148486.79">7905 12431 752 0,'0'15'223'0,"1"5"-29"15,2 7-15-15,-3 13 3 0,6 17-31 0,-5 1 5 16,2 2-25-16,3 5-21 0,-2 13-82 15,3-13-10-15,-4 6 10 0,1 10 0 0,2 1-15 16,-2-16 18-16,-1-2-16 0,-3-4 8 0,3-7-18 16,-3-9 3-16,1-10-44 15,-1-8-18-15,3-1-10 0,-7-13-181 0,4 4-505 16,-3-7 56-16</inkml:trace>
  <inkml:trace contextRef="#ctx0" brushRef="#br0" timeOffset="148782.76">7796 12431 898 0,'0'0'269'15,"17"6"-36"-15,-7-2-18 0,3 7-34 0,1 3-17 16,3 3-13-16,1 8-15 0,3-2-8 15,6 11-18-15,-4-1-20 0,1-5 12 0,-9-3-15 16,4-3-5-16,-4 1-18 0,1-4 2 0,-5-1-2 16,-1 0-7-16,-3-3-11 0,-1 2-10 0,-2-3-11 15,0 3 3-15,-9-4-10 0,2 6-18 16,-7 0-30-16,-3-1-9 0,-8 5 1 0,0-2-49 16,1 0-26-16,-18 4 11 0,4 0-118 0,6-7-21 15,1-7-550-15,7 2 95 0,0-7 35 16</inkml:trace>
  <inkml:trace contextRef="#ctx0" brushRef="#br0" timeOffset="149848.91">8240 12326 865 0,'7'-1'276'15,"-7"1"-30"-15,0 0-36 0,4 9 0 16,-1 4-16-16,-3-1-30 0,0 10-18 16,0 3-5-16,0 3-31 0,0 11 13 0,3 2-34 15,-3-3-7-15,0 16-20 0,3-9-9 0,-2-7-27 16,2-1-13-16,0-4-13 0,1 1-13 16,-1-6 0-16,1-6-18 0,2 1-20 0,-2-6 26 15,2-4-1-15,-2-3 16 0,3-2 12 0,-3-6 3 16,3 0 31-16,-1-2 8 0,-6 0 4 15,0 0 11-15,17-6-15 0,-13 2-6 0,3 1-5 16,-1-1-4-16,-3 1 9 0,2-2 13 0,1 3 6 16,-6 2-29-16,4-4 8 15,-4 4-1-15,9-4 4 0,-9 4-11 0,11-2 5 0,-4 1-12 16,-7 1-3-16,13 0-3 0,-13 0-18 16,14 1 3-16,-7 1 3 0,3-2-21 0,-3 0 3 15,3 0-13-15,0 1 4 0,0-1 1 16,1 0-2-16,-11 0 7 0,17 0 0 0,-9-1 3 15,1 1 7-15,-9 0 5 0,11 0 19 0,-5-2 4 16,-6 2 14-16,14-1-11 0,-14 1 7 16,7-3-14-16,-7 3 2 0,7-1-3 0,-7 1-10 15,0 0-8-15,11 0-2 0,-11 0-10 0,0 0 0 16,9 5 17-16,-5-3 1 0,-4-2-21 0,6 7 15 16,-3-4 1-16,2 4-6 0,1-5-5 15,-2 4-5-15,2 0 0 0,1-4 0 0,0 0 1 16,3 1 4-16,-3-2-13 0,-7-1 11 0,21-6-1 15,-11-1 1-15,0-1 7 0,4-2 8 16,-4-1-5-16,1-3 13 0,-1-1 23 16,-3 3-13-16,2-2 5 0,-1 1 43 0,-2-1-35 15,-2 6-59-15,-1-2-39 0,1 1 36 0,2 4-15 16,-6-3 18-16,5 6 21 0,-5 2-9 16,0 0 11-16,0 0 13 0,6 20-34 0,-6-5 24 15,-3 9 7-15,3 2 2 0,-3 4-12 0,2 5 8 16,-3 17-16-16,1-1 16 0,3 6-11 0,-3 2 5 15,2-4-4-15,-2-2-9 0,0 1-9 16,0-10 12-16,-1-7 5 0,1-2 1 16,-1-5-11-16,0-5-10 0,1-2-1 0,0-4 4 0,0-3 20 15,-1-4-13-15,1-3-33 0,0-6 7 16,2-2-2-16,1-1 0 0,-11-13 20 16,8 0 11-16,0-6-21 0,-1-5 23 0,2-5-15 15,1-6 10-15,1-1 8 0,1-3-13 0,5-13 15 16,5 2-10-16,-1-1 0 0,6 1 18 15,2 0 3-15,3 0 0 0,6 1-11 0,-4 1 8 16,8 2-13-16,-4 0 16 0,1 1-3 0,-1 5-5 16,1 0-3-16,-7 14 8 0,-4 2 10 0,0 1-20 15,-1 7 0-15,-5 4-3 16,-1-2 3-16,0 4 7 0,-3 2-15 0,0 1 10 0,-4 3 19 16,1 4-11-16,-4 0 10 0,0 0-8 15,0 12-2-15,-6 0 3 0,2 1 7 0,-4 4 6 16,-2 0-22-16,4 4 17 0,-5-2-14 15,4-1 11-15,1-3 2 0,-1 3-7 0,4-1-1 16,-1-2 8-16,0 0-4 0,1-5-1 0,3 1-23 16,0 2 28-16,3-6 10 0,1 1-17 15,-3-4 10-15,5 3-8 0,1-1 3 0,-1-2 17 16,5-3-4-16,-4 2 7 0,3-3-8 0,0 0-7 16,1 0 2-16,2 0-12 0,-2-3 35 0,-1 3-27 15,-1-1-4-15,2 1 4 0,-11 0 1 16,17 0-19-16,-7 1 20 0,-3 2-19 0,0 0 14 15,-3-2 2-15,-1 6-12 0,0 2-24 16,0-1 1-16,-3 0-22 0,0 3 7 0,-3 3-48 16,3-4-6-16,-3 3-50 0,3-1 16 15,-4-4-69-15,4 4-66 0,-3-2-446 0,3-2 69 16</inkml:trace>
  <inkml:trace contextRef="#ctx0" brushRef="#br0" timeOffset="150015.7">9474 12639 583 0,'0'-6'213'0,"1"0"-32"16,2 4-7-16,-3 2-33 0,0 0-18 15,0 0-23-15,0 0-3 0,0 0 5 0,0 0-14 16,0 18 9-16,-3-5-46 0,2-1 13 16,1 3-23-16,0 2 2 0,0-1-17 0,-3 2-13 15,6 4-39-15,-6-3-74 0,6-3-107 0,-2 2-172 16,2-2-337-16,0-7 88 0</inkml:trace>
  <inkml:trace contextRef="#ctx0" brushRef="#br0" timeOffset="150180.56">9567 12414 601 0,'0'0'197'0,"0"0"-10"16,0 0-56-16,0 19-67 0,0-5 2 15,0 5-51-15,0-2-158 0,3 6 13 0,-3-3-34 16,4 6-453-16</inkml:trace>
  <inkml:trace contextRef="#ctx0" brushRef="#br0" timeOffset="150868.57">9731 12531 936 0,'-3'-10'223'0,"2"3"-13"16,-2-1-21-16,-5 3-22 0,5 0-3 15,-7 0-42-15,3 5-1 0,7 0-16 16,-23 7-16-16,12 3 9 0,-3 3-24 0,1 3 5 16,-1 5-33-16,0 4 23 0,4 1-23 0,0 6 13 15,6 0-18-15,-2 3-20 0,6-6-19 16,3 0-17-16,0-2-13 0,4 3-11 0,4-7-9 16,-1-4 17-16,4-3 0 0,3-6 6 0,3-3-11 15,0-5 15-15,8-5 14 0,-1-5-14 16,4-6 26-16,11-11-10 0,-5-3-2 0,0-3-6 15,-6-2 5-15,-3 2 5 0,-4 5 9 0,-8 6 9 16,-4 1 0-16,0 0 19 0,-5 9 4 16,-3-5-12-16,2 6-1 0,-6 5-12 0,0 1 0 15,0 3-6-15,0 0 9 0,0 0 2 16,-17 20-21-16,8-9-2 0,1 4 0 0,-2 3-8 16,0-1-20-16,2 5-8 0,-1-2-21 0,2-2 1 15,4-2-41-15,-4 1 7 0,4-4-54 0,3-2 14 16,-4-3 4-16,4-1 37 0,4-4-6 15,-4-3 13-15,3 4 41 0,-3-4 25 0,0 0 6 16,13-13 30-16,-6 9 31 0,-1-5 3 0,-1-3 7 16,2 1-12-16,-1 2 50 0,-2-4 1 15,2 2-28-15,-1-2 9 0,1 4-19 0,-3 0 32 16,0 2 1-16,1 2-11 0,-1-1-10 0,0 4-15 16,-3-4-15-16,0 6 4 0,0 0-2 15,11 0 0-15,-11 0-3 0,7 8-2 16,-3 2-10-16,2-3-13 0,0 1 5 0,2 3-8 15,-1-1-3-15,-1-1-4 0,1 0-6 0,4-2-4 16,-5-3 4-16,4 2 3 0,5-5 3 0,-2-3-11 16,4-4-18-16,3-8-14 0,1-4 22 15,3-1 5-15,4-18 3 0,-5 0-3 0,1-5 0 16,-3 0-10-16,-5-6 2 0,-4-2 32 0,-3 0-4 16,-5-2 39-16,-1 7 1 0,-6 7 9 0,2 5-2 15,-5 1-8-15,-1 0-8 16,1 7 0-16,-2 4-7 0,1 5 13 0,-2 2-14 0,1 5 6 15,1 4-2-15,1 8 9 0,-4 1-25 0,2 11 10 16,1 3-5-16,-2 7-15 0,5 7-3 16,-2 21 13-16,6 8-5 0,3 3-6 15,7 16-12-15,3 0-20 0,8-4-27 0,6-1-40 16,7-6-59-16,4-12 16 0,10 4-710 0,-1-5 72 16,2-13 100-16</inkml:trace>
  <inkml:trace contextRef="#ctx0" brushRef="#br0" timeOffset="151450.97">9710 13664 642 0,'-14'-8'235'0,"-3"3"11"0,4 4-36 16,-2-1-15-16,-1 4-26 0,2-1 0 0,-6 4-24 15,2 1-86-15,-6 4-2 0,-2 1-6 16,-2 5-18-16,4 1 11 0,0 1-3 0,0 3-11 16,7 0-2-16,0 2-15 0,0 0 15 0,6-4-7 15,1-1-16-15,4-1-20 0,2-2 4 16,4-3-14-16,0-3-9 0,0-5 19 15,4 2-5-15,-4-6 12 0,17-4-5 0,-3-2-2 16,2-1 5-16,2-7 4 0,2 6 27 0,0-7-3 16,-2 5 30-16,-1-2-4 0,3-1-26 0,-7 6 36 15,2-3-18-15,-2 2-11 0,-2 1-7 16,-1 2-21-16,0 0 19 0,-2 1 4 0,4 0 1 16,-2 4-14-16,-2-2 14 0,2 1-6 0,-10 1 3 15,21 3 5-15,-11 1-13 0,0 0 1 0,4 3 7 16,-1 1-16-16,0 1-12 0,-1 0-11 15,1 0 4-15,1 1-27 0,-1 0-15 0,4 2-79 16,-7-11-121-16,8 6-503 0,-2-2 81 16,-1-5 95-16</inkml:trace>
  <inkml:trace contextRef="#ctx0" brushRef="#br0" timeOffset="151793.37">10041 13301 824 0,'0'0'245'0,"0"0"-27"0,0 0-34 0,0 0-5 16,-3 17-2-16,3-2-26 0,0 3-20 16,0 6-8-16,0 1-24 0,3 1-4 15,1 6 0-15,-1 1-21 0,0-1-5 0,2 1-10 0,1-2-8 16,-2-3-33-16,2 0-18 16,-2-5-31-16,2-6-15 0,-5-1-13 0,3-3-7 15,2-4 25-15,-6-4 10 0,3-1-10 0,-3-4 18 16,0 0 39-16,0 0 9 0,0 0 32 15,-13-22 7-15,9 15 10 0,-3-1 5 0,-3-1-10 16,-4 1-20-16,4-2 7 0,-4 2 3 0,4 5-5 16,0-1-8-16,-4 1 2 0,1 3-19 0,0 3-1 15,-2 2 13-15,-1 3-13 0,5 1 3 16,-2 1-13-16,2 6-8 0,4 1-13 0,1 0-2 16,5 1-15-16,-2-1-14 0,6 5-4 0,1 0-41 15,3-1-24-15,4-1-71 0,-2-7-210 16,9-1-422-16,-2-7 58 0,-3-1 111 0</inkml:trace>
  <inkml:trace contextRef="#ctx0" brushRef="#br0" timeOffset="153120.79">10349 13168 990 0,'0'-4'315'15,"0"-2"-21"-15,0 0-43 0,0 6-20 0,0 0-22 16,0 0-32-16,0 0 2 0,-9 14-12 15,8 1-27-15,-2 2-24 0,0 1-9 0,3 5 1 16,-4 3-14-16,4 0-12 0,0 5-13 0,4-2-7 16,-4 1-3-16,3-3-18 0,0 4-31 0,1-5-3 15,-1-4-27-15,0-1-13 16,0-1-24-16,1-7-4 0,-1 2 0 0,-3-5 14 16,3-1-1-16,-1-4 9 0,-2-2 19 0,0-3 15 15,0 0 46-15,-2 7 0 0,2-7 23 16,0 0 13-16,0 0-19 0,0 0-6 0,0 0-6 15,-19-6 10-15,19 6 3 0,-10 6-18 0,5-5-3 16,-4 9-15-16,2-3 3 0,-4 3 10 0,1 5-6 16,0-1-7-16,-1 3 8 15,4 2-8-15,-2-1-5 0,5 3-23 0,1-2 25 0,0-2-25 16,3 1 13-16,0-3-28 0,0 2 20 16,6-2-21-16,-2-5 1 0,5-3 7 15,-2-4-13-15,7 0-7 0,-3-3 10 0,3-5-5 16,2-2 20-16,2-1-5 0,1-2 0 0,-1-3-2 15,-1-1 10-15,-3-3 0 0,3 0 18 0,-4-1-6 16,-3 2 14-16,-2 3-8 0,-1-4-6 16,-1 6 14-16,-2-1 2 0,-1 2 2 0,0 0 1 15,-3 3 2-15,3-1-5 0,-3 1 5 0,0 2-7 16,-3 0-21-16,3 5 20 0,-3-8-22 16,0 6-3-16,3 2-3 0,-7-5 13 0,7 5-15 15,-7-3-18-15,7 3-26 0,0 0-10 16,0 0-3-16,0 0-15 0,0 0 26 0,0-7 8 0,0 7 7 15,7-2 0-15,0-4 18 0,2 1 10 16,-1-1-13-16,-1 0 13 0,3-2 26 16,1 1 10-16,-2-1-7 0,-2 4 12 0,3-2-3 15,-2-1-4-15,-2 3 2 0,1-2-3 16,-1 4-4-16,-2-4-1 0,3 6-5 0,-7 0 6 16,10-2 7-16,-10 2 5 0,10 3-26 0,-6 4 6 15,3 2 5-15,-4-1-18 0,1 2 18 0,2 5 10 16,-2-1-16-16,2-2-4 0,-1 4-3 15,1-4 8-15,1 1 2 0,-1-4-8 0,-2 0-14 16,3-1-1-16,0-1 20 0,0 1-19 16,-1-8 1-16,1 2 4 0,4-4 14 15,-1 2-14-15,-3-7 4 0,3 1 8 0,0-6-10 16,-3 4 15-16,-1-4 3 0,2-1 5 0,-4 3-5 16,2 1 0-16,-3-2 2 0,1-1-2 0,-1 5 10 15,0 1-10-15,1 0-11 0,-4 0 14 16,1-1 9-16,2 6 3 0,-3 1-15 0,3-5-15 15,-3 5 7-15,0 0-3 0,0 0 19 0,3 19-24 16,-3-8 3-16,1-3 18 0,2 7-38 16,0-5 2-16,1 7 2 0,2-4-17 0,2-1-5 15,-2-2-3-15,4 2 7 0,1-8-7 0,-1 3 11 16,3-7-9-16,1 0 6 0,0 0 7 0,3-8 11 16,-3 1-8-16,6-4 10 15,-3-3 8-15,4-4 5 0,-4 3 0 0,0 0 33 16,-3-4-7-16,-1 6 18 0,-3 0-11 0,4-2 3 15,-7 5 5-15,0-1 5 0,0 3 0 16,-3 0-13-16,2 0-10 0,-2 1 5 0,-1 3-2 16,0 0-13-16,0-1-8 0,-3 5 15 0,0 0-7 15,0 0-16-15,0 0 9 0,8 13-6 0,-8-3-6 16,3-3-4-16,-2 7-5 0,5-3 7 16,-3-3-12-16,0 6 4 0,1-4 4 0,2 0-22 15,-1-2 11-15,1 0-2 0,-5-1-14 0,5 1 14 16,0-5 9-16,1 3-12 15,-2-5 10-15,1-1 16 0,-6 0 7 0,13 0-8 0,-13 0 16 16,11-1 8-16,-11 1 4 0,4-7 6 16,2 7-8-16,-6 0 2 0,4-3 9 0,-4 3 7 15,6-4-16-15,-6 4-20 0,0 0 6 16,0 0-27-16,7-1-17 0,-7 1 10 0,0 0 13 16,0 0-3-16,11 8-5 0,-8-8-13 0,1 6-17 15,2-4 9-15,0 3 3 0,2-4-5 16,2 2 6-16,-3-2 14 0,-7-1-4 0,17-3 4 15,-4-2-7-15,-2 2 13 0,2-6-3 0,1-1-3 16,3-3 24-16,1-2-6 0,-2 0 11 16,-1-4-13-16,-5 3 0 0,3-1-8 15,-5 3 31-15,-2 0 0 0,1-1 15 0,-1 7-5 16,-3-2-7-16,-2 1 14 0,2 1-14 0,1 1-3 16,-1 3 0-16,-3 4-8 0,1-4-2 15,-1 4-6-15,0 0 6 0,6 14-3 0,-3-3 8 16,1 2 2-16,3 3-17 0,6 5 22 0,1 4-12 15,3 0 5-15,7 10-31 0,0 3 41 16,0-3-21-16,-3 2 3 0,-1 1 23 0,-3-3-33 16,-7-3-2-16,-7 1 17 0,-6 6-10 0,-20 29-23 15,-29 7-90-15,-27 26-519 0,-30 8-202 0,-31 4 61 16,-89 37 64-16,-35 3 76 0</inkml:trace>
  <inkml:trace contextRef="#ctx0" brushRef="#br0" timeOffset="190031.72">17344 9886 675 0,'-1'-3'218'0,"1"3"-29"0,-3-7-10 16,3 7-5-16,-3-7-15 0,0 6-5 0,3 1-26 15,-1-7 2-15,1 7-20 0,-3-5-23 0,0 0 6 16,3 5-14-16,-5-7-2 0,5 7-11 15,-6-4-9-15,2-1-4 0,-2 2-2 0,3-3-2 16,-1 5 5-16,1-5-26 0,-5 3 5 16,5-3-2-16,-3 3 0 0,-1-3-6 0,3 2 9 15,-6 0-9-15,3-4 8 0,0 4-9 0,-2-2 4 16,-2-1-3-16,1 2 6 0,0-2-8 16,-1 1-8-16,1-1-15 0,-3-1 18 0,-2 1 8 15,2 1-21-15,-1-1 13 0,-3-1 2 0,-4 1-7 16,-2 0 3-16,1-3 1 0,-1 2 1 0,-1-1 0 15,-3 0-13-15,-1 2 6 0,-5-2-6 16,2 0-5-16,-3 1 2 0,0-3 11 16,0 4-13-16,-1 0-66 0,1-1 22 0,-1 0-17 15,-2 1-1-15,0-1 21 0,-1-2 16 0,1 3-6 16,-5 3 13-16,1-2-13 0,-14-2 19 16,-3 1-4-16,3-1 1 0,5 5-1 0,-6-4-1 15,-2 0 1-15,11 3-2 0,-14 0 8 0,12-2 5 16,-9 2-8-16,6-1-12 0,-2 1 14 0,-7-2 1 15,13-1 2-15,4 4 3 0,-15-4 3 16,4 3-11-16,-6 0 8 0,13-3-21 0,-14 3 42 16,5-2-19-16,-1-1 18 0,9 4-10 0,-9-3-5 15,8 2 0-15,-6-2 3 0,5 0-8 16,-4 2 7-16,5-3 4 0,8 6 37 16,1-5-61-16,-3 2 10 0,-1 0 3 0,1 1 16 0,-1-2-11 15,-13-2-3-15,0 4-2 0,10-3 5 16,-10 2-8-16,6-1 34 0,8 2-31 0,-1-3 0 15,-9 2 2-15,3 0 0 0,10 1-2 0,-4-2 13 16,-13-4-5-16,14 8 9 0,-1-5-19 16,4 3-1-16,-2-2 16 0,-2 1 5 0,1 0 2 15,-15 0-15-15,1-2 0 0,0 3 0 0,6-1-10 16,8 3 7-16,-14-3 1 0,6 1 2 0,8 1 7 16,0 2-7-16,-1-1-7 0,1 1 9 15,-1 1-2-15,4-1 0 0,-4 0 3 0,2 0-1 16,-1 2-2-16,-1 2 3 0,1-3-1 0,-1 1-2 15,-17 3 3-15,12-2-13 0,4-3 7 16,-1 1 3-16,-14 5 3 0,12-3 4 16,8 1 4-16,-7-3 1 0,8 6-14 0,-5-4-11 15,4 1 16-15,0 0 4 0,-1 3-7 0,2-3 0 16,-1 2-13-16,0 1 13 0,3 0-5 0,-3-2 18 16,1 1-18-16,1 2 10 0,-15 2 0 0,13-2-10 15,3-1 0-15,-2 3 5 0,1-2 3 16,2 1-14-16,3 0 19 0,-4 1-21 0,4-1 13 15,0 0-7-15,0 1 9 0,3-2-4 0,1 2-4 16,5-2-1-16,-2 2 4 0,3-3 1 16,3 3 7-16,1-2-5 0,0 0 2 0,3 4 3 15,-1-2-2-15,1-1-11 0,3 2 1 16,-3 3 17-16,4-4-15 0,-1 5 2 0,0-2-7 16,1 2 15-16,2 0 3 0,-2 2-6 0,3-1-2 15,-1 2 0-15,1 1-2 0,0 0 4 16,-1 0 6-16,1-2-11 0,1 5 11 0,1-4 0 15,1 0-24-15,0 5 19 0,4-6-6 0,-3 0 3 16,1 1 8-16,2-1-13 0,0-1 8 0,0 1-1 16,2 1-4-16,-2 1 2 0,3-1-11 15,0 0 6-15,0-2 3 0,3 1-14 0,-2 1 9 16,2-2 12-16,3 1 2 0,-1 0-7 16,-2 1 5-16,4-4-25 0,-1 3 20 0,1-1 5 0,1 1-7 15,2 2-4-15,0-2 1 0,3-2 3 16,-2 2 2-16,2-1-16 0,4-1 24 15,-4 1-5-15,5-2-14 0,0 1 14 0,2 2 12 16,4-2-27-16,0 3 4 0,0-1 10 0,2-3-4 16,2 1 10-16,2-1-3 0,-2 1 2 0,0 0-4 15,5-1-6-15,-5-1 16 0,3 0-8 16,0-1-5-16,2 1 10 0,-1-1-10 0,1 1 16 16,1-1-11-16,1-4 13 0,0 6-21 0,-1-3 3 15,3-3 13-15,-3 5-8 0,15-1 8 16,1 3-5-16,-8-6-13 0,-2 1 23 15,12 2-8-15,-1-1 8 0,1-1-8 0,2-2-18 16,-3 1 21-16,-3-1 0 0,-10-1 0 0,6 0-19 16,0-4 24-16,11 5-18 0,-7-3 11 0,-3-3-4 15,-1 4-17-15,14-2 15 0,3 0-5 16,-9 0-2-16,6 0 4 0,1-1 16 0,2 5-10 16,-13-6-13-16,10 6 12 0,-10-2-9 0,-7-4 7 15,3 7-10-15,-2-5 0 0,15 4 12 0,-6 2-4 16,-3-6-3-16,-10 3 15 0,2 0-25 0,16 3 2 15,-8-4 3-15,-8 0 3 0,15 0-6 16,0 2 8-16,-11-1 13 0,0 0-13 16,11 1-3-16,-7-5 3 0,-7 4-5 0,4 0 15 15,-4 0-2-15,-1-4-5 0,2 5-1 0,-4-2 3 0,2 1 6 16,1-2-27-16,1 2 26 16,-5-1-17-16,4 1-4 0,0-3 1 0,-3 2 18 15,2-4 2-15,-2 4-7 0,4 1-6 0,-2-3 19 16,1 0-11-16,4 0-10 0,-4 0 10 0,4-1 7 15,-1-2-1-15,-3 4-4 0,4-3 6 16,-1 0-13-16,1-2-2 0,-2 4-9 0,2-3 6 16,-1 1 8-16,1-1 2 0,-1-1-3 0,0 0 9 15,2 4-6-15,-2-4-8 0,4 1-2 16,-7-1 15-16,7 0-12 0,-7-1-8 0,7 1 2 0,-4 0 8 16,1-4 10-16,-1 4 3 15,4 0-18-15,-4 0 7 0,0-1 16 0,4 1-28 16,0-2 8-16,-4-2 2 0,0 3-8 0,2-1 3 15,-2 2 0-15,14-7 20 0,-7 5-18 0,-7 0-2 16,1-2 0-16,-1 1 10 0,1-1-12 16,14 1 12-16,-12 1-3 0,11-4-7 0,-6 3 3 15,-8-1 7-15,-3 0-5 0,4 0 10 0,-2 0-5 16,2-2 3-16,-4 4-16 0,0-4 16 0,4 0-6 16,-5 2-2-16,5-3 3 0,-7 0-13 15,3 0 7-15,-1 2-2 0,-1-3 2 0,-2 1 6 16,1-2 7-16,-1-1 6 0,1-1-11 0,-1 0-10 15,8-3 10-15,-4 3 15 0,-7-3-22 16,-3 3 9-16,0-3 6 0,0 3-8 0,0-4-10 16,-1 4 20-16,-3-3-25 0,-3-3-3 15,3 0 34-15,-3 1-29 0,0-2 1 0,-4-1 12 16,1 1-5-16,-3-2-3 0,-2 3 6 0,-1-2 4 16,-2 0 19-16,-3-1-34 0,1 2 21 0,-1-6-23 15,-1 4 33-15,-1-3-28 0,-4 1 7 16,2 1-2-16,-6-3-2 0,0 1 22 0,3 2-10 15,-6-4 6-15,-3 0 27 0,2-3-27 16,-4 2-24-16,-2-2 18 0,-3-4-10 0,-11-7-10 0,0 3 13 16,-3 2 4-16,-1-4 1 0,-6 3-3 15,0 0 3-15,-7 0-13 0,-4 1 7 16,-13-5 11-16,-7 7-16 0,0-1 1 0,-13 5-11 16,-7-1 16-16,-14 9-1 0,-8-2-10 0,-13 6 11 15,-6 6 12-15,-13 2-35 0,-43 5-8 0,-6 9-34 16,-14 3-63-16,-10 9-257 0,-26 8-48 15,5 2-350-15,-14 4 73 0,-88 10 101 0</inkml:trace>
  <inkml:trace contextRef="#ctx0" brushRef="#br0" timeOffset="195840.37">16971 8161 417 0,'-7'-1'187'16,"7"1"-18"-16,-7-4-18 0,0-1-6 0,7 5-1 15,-7-2-3-15,7 2-11 0,-6-6-4 0,6 6-9 16,-4 0-30-16,4 0-10 0,-6-7 13 0,6 7-16 15,0 0 5-15,-8-1-15 16,8 1-18-16,0 0 0 0,0 0-10 0,0 0-8 16,0 0 3-16,0 0 0 0,0 0-6 0,38 5 11 15,-24-2-5-15,7-3-3 0,3 3-7 0,7 1-3 16,6 2-1-16,4-4 70 0,4 1-2 16,19 2-1-16,1-3-32 0,3 1 14 0,1 1-7 15,2-1-13-15,2 2 0 0,1-2-5 0,-1 4-13 16,-2 0 6-16,1 0-1 0,3 2 3 0,10 0-8 15,4 2-8-15,0 2 8 0,4-2-15 16,-4 4 5-16,0-5 8 0,0-1-6 0,3 3 6 16,0-2-16-16,0-1 16 0,7-3-24 0,0-4 6 15,4 2 5-15,0 0-18 0,2-4-3 0,-2 0 16 16,3-1 12-16,0-3-33 0,-6 0 6 16,5 0 25-16,-2 1-8 0,-7-1 8 0,-1 1-11 15,-17 0-14-15,-2-4 14 0,-1 5-1 16,1-3-6-16,-2 0 12 0,-5 2-7 0,0 0-7 15,-4-2 2-15,-4 2 15 0,-10-1-12 16,-9 2 7-16,-8 1-7 0,0 1 4 0,-4-4-4 16,-6 4 12-16,-4-2-7 0,-2 1 10 0,-2 1 10 15,-5 0-13-15,3 0 44 0,0-2-23 0,-4 2-10 16,-3-1 9-16,-7 1 14 0,17-3-26 16,-11 2 10-16,-6 1-10 0,7-1 11 0,-7 1-6 15,0 0-13-15,4-3 8 0,-4 3-13 16,0 0 6-16,0 0 2 0,0 0-28 0,0 0-16 0,0-6 3 15,0 6-33-15,0 0-52 16,0 0-12-16,0 0-11 0,0 0-30 0,0 0-77 16,0 0-77-16,3 9-532 0,1-4 61 0,-1-2 82 15</inkml:trace>
  <inkml:trace contextRef="#ctx0" brushRef="#br0" timeOffset="206359.65">18219 10003 504 0,'-11'-2'187'0,"11"2"-47"0,-7-2-1 15,1-3-32-15,6 5 13 0,-11-1-2 0,11 1-8 16,-10 0 3-16,10 0 10 16,-6-2-39-16,6 2-2 0,-10-3-18 0,10 3 0 0,-8-2 10 15,8 2-2-15,0 0-16 0,-7-3-17 16,7 3 63-16,0 0-5 0,-9 0-10 0,9 0-5 15,0 0-10-15,0 0-16 0,0 0 19 16,0 0-11-16,16-7-13 0,-2 6-5 0,3-6-10 16,7 0-3-16,10-3 3 0,18-9 5 0,6-4 0 15,13-4 15-15,1-4-30 0,3 5 27 0,-3-6-12 16,0 5-5-16,-3-3-5 0,-11 9 10 16,7-8-3-16,-10 11-15 0,-2-6 5 0,-4 6 8 15,-2 0-26-15,1 3 6 0,-14 3-6 16,-3 0 8-16,-10 6 10 0,3-1-10 0,-10 2 0 0,3-2-3 15,-4 6 6-15,-3-4-11 0,1 0 16 16,-4 5-14-16,-1-2 9 0,1-1-13 16,-7 3-3-16,0 0 0 0,0 0-26 0,0 0 9 15,0 0-27-15,0 0 14 0,0 0-14 0,0 0-50 16,0 0-73-16,0 0-109 0,0 0-597 16,0 0 126-16,-17-2 20 0,17 2 77 0</inkml:trace>
  <inkml:trace contextRef="#ctx0" brushRef="#br0" timeOffset="206785.74">19131 9368 683 0,'-10'0'292'0,"10"0"-52"0,-6-2-4 0,6 2-39 0,0 0-5 16,0 0-23-16,-4-4-21 0,4 4-25 0,0 0 0 15,0 0-8-15,0 0-23 0,0 0-2 0,0 0-6 16,0 0-9-16,0 0-6 0,24 6-8 0,-14-6-2 16,0 0-8-16,0 1 6 0,1 4-16 15,2-4-13-15,1 0 8 0,0 1-11 16,3 2 1-16,-3-3-6 0,3 1-2 0,3 0 3 16,-2 2 7-16,-2-2-15 0,2-1-6 0,2 4 9 15,-6-4-16-15,3 0 12 0,-3 1 1 0,3 2 13 16,-4-3-24-16,0 2-2 0,-1 1 5 15,1-3-7-15,-2 1-3 0,-1-2 7 0,-4 1 14 16,1 2-14-16,3 0 21 0,-10-3-15 0,10 1 2 16,-9 5-10-16,2-2 16 0,-6 3-24 0,-1 3 26 15,-2 5-10-15,-9 2 4 0,-5 5 11 16,-3-1-12-16,-8 12-1 0,0-1-5 0,0 0 0 16,7-7 13-16,3 0-21 0,1-1-22 0,0-1-1 15,6-1-43-15,-3 2-87 0,-14 8-213 16,21-6-486-16,6-8 62 0,-3-4 117 15,4-3 34-15</inkml:trace>
  <inkml:trace contextRef="#ctx0" brushRef="#br0" timeOffset="208946">20749 9193 870 0,'0'0'269'0,"0"0"-29"0,0 0-27 0,0 0-29 16,-11 1-20-16,11 5 5 0,-3 0-31 15,3-1-15-15,-1 6-8 0,-2-1-28 0,0 1 0 16,0 3 5-16,3 1-20 0,-4 0 5 0,1 1-21 15,0-1 8-15,2 4-18 0,-3-3-5 0,1 0-13 16,0-2-5-16,-1 0-7 0,4-3-16 16,-3-1-16-16,0-2 29 0,3 2 5 0,-3-3-8 15,3-1 8-15,0-6-13 0,0 0 3 0,0 0 0 16,0 0-8-16,6-16 10 0,0 5 5 16,-2-3-20-16,4-1 8 0,2-6 14 15,0-1-4-15,4 0-8 0,-4 2 16 0,7-2-3 16,-7 4 10-16,3 0 0 0,2 0-5 0,-5 4-10 15,4 2-11-15,-4 0 11 0,3 5 8 0,-2 3-1 16,2 2 6-16,-6-1-3 0,4 6-5 0,-1-1 2 16,-1 6-7-16,-1 1 2 0,2 1 1 15,-3 4-9-15,-4-1 4 0,3 3-1 0,-4 3-10 16,1-1 2-16,0-1 6 0,-3 0-10 0,0-4 7 16,3 0-23-16,-3-1-10 0,0 1 20 0,0-5-2 15,3 0-11-15,-2-2 26 16,2-2-10-16,-3-4-2 0,0 0-4 0,0 0 9 15,18-16 12-15,-9 5 0 0,1-5-7 0,1 1 5 16,-1-3 7-16,3 0-7 0,2 1 15 0,-5-1-8 16,7 2-2-16,-4 3 7 0,-3-2 8 15,1 5-10-15,-1 2 18 0,4-1-26 0,-7 2 11 16,3 6-3-16,0-2-3 0,1 3 3 0,-11 0-13 16,16 3 3-16,-8 4 12 0,-1 1-12 0,-1 2 18 15,1 3-26-15,-1 3 15 0,-1-2-18 16,-2 3 1-16,0 2-16 0,0 2-13 0,1 4-28 15,-1-7-41-15,0 3-20 0,-2-3-120 16,2 0-651-16,0 0 82 0,1-4 74 0,3-3 88 16</inkml:trace>
  <inkml:trace contextRef="#ctx0" brushRef="#br0" timeOffset="209787.49">21490 9307 765 0,'0'0'287'0,"4"-6"-37"0,-4 6-32 0,0 0-8 16,0 0-39-16,0 0-7 0,0 0-8 0,-4 18-15 16,4-12-13-16,0-6-10 0,0 8-11 0,0-4 9 15,0 2-42-15,3 0 3 0,-3-6-6 0,1 7-78 16,2-5-9-16,-3-2 11 16,7 2 13-16,-7-2-21 0,0 0-13 0,20-11 3 15,-10 2-13-15,1-3 24 0,2 2-6 0,-2-8-13 16,2 1 21-16,-3 0-13 0,0 0 13 0,-2 1 15 15,-1 1 5-15,-1-2 10 0,-3 9 14 16,1-3 55-16,-1 1-91 0,-3-1 14 0,0 3 1 16,-3 4-33-16,0-1 22 0,3 5 1 0,-13 0 12 15,13 0-15-15,-21 12 8 0,10-3 2 0,-3 1 3 16,-2 5-8-16,5-2 5 0,1 8-12 16,-3-2 9-16,5-1-7 0,1 4-10 0,1-2 3 15,3 1-19-15,-1-2-38 0,4-1-15 16,0-3 25-16,4 3-41 0,2-5 31 0,1-2-48 0,4-4 48 15,-1-1-64-15,3-5 41 16,4-2-18-16,-3-5 25 0,7-1-17 0,0-4 48 16,-2-2 21-16,2 2 33 0,0-3-2 0,-4 2 35 15,3-2 21-15,-6 2 23 0,0 3-3 0,-1-1 37 16,-2 1-35-16,-4 3 4 0,2 0 17 16,-2-2-33-16,-2 1-5 0,1 6 0 0,1-5-2 15,-4 5-21-15,3-1 13 0,-6 2-14 0,0 0-9 16,0 0-8-16,11 9 8 0,-10-1 7 0,-1 2-7 15,0-2-5-15,0 7-16 0,0-5 0 0,0 7-18 16,0 0-2-16,0-1-31 16,0 1-7-16,0-2-16 0,0 1-21 0,3-4-17 15,0-1 10-15,1-2 17 0,2-4 11 0,1 2-5 16,3-7 26-16,-10 0 4 0,21-11 29 0,-7 3 8 16,6-8-11-16,-6 1 31 0,10-2 28 15,-7 2 10-15,0 1-10 0,0-1 16 0,-3 1-19 16,-1 3 16-16,1-2-8 0,-4 4-23 0,-3 0 1 15,3 5 11-15,-3 0 1 0,0-2-12 0,-1 5-4 16,-6 1 3-16,11 0-15 0,-11 0 8 16,7 8 4-16,-4-1-15 0,0 2-2 0,-2-1-16 15,2 0 14-15,-3 6-1 0,3-4-28 0,-3 1-16 16,4 0-9-16,-4-1-21 0,4 1 7 0,-4-4 3 16,6-1 31-16,-2-4-3 0,2 1 1 15,-6-3 7-15,15-1 12 0,-5-2 27 16,0-3 7-16,1-2 2 0,1 0 14 0,-1-1-11 15,3-1 13-15,-4-3 10 0,0 3-2 0,1 0-16 16,-1 3 23-16,-4-1-12 0,2 1-16 16,1 2 15-16,-5-1-17 0,3 0-11 0,-4 5 11 15,5-2 0-15,-5-1-19 0,-3 4 11 0,10-1-8 16,-10 1 21-16,9 5-16 0,-5-2-2 0,0 3-2 16,0 1-24-16,-1-1 13 0,0 4-21 15,1 0-17-15,-1 1-67 0,3-1-18 0,-2 3-59 16,0-1-127-16,3 4-528 0,-1-2 130 0,-2-4 65 15</inkml:trace>
  <inkml:trace contextRef="#ctx0" brushRef="#br0" timeOffset="210948.39">22503 9400 947 0,'0'-7'268'0,"3"-1"-35"0,-3 4 16 15,0-2-22-15,0 0-4 0,0 6-39 0,0-9-17 0,0 6 4 0,0 3-27 16,0-7-34-16,0 7 0 0,0 0-13 0,0 0-13 15,0 0 3-15,0 0-10 0,0 0-23 16,-18 18-8-16,12-10-2 0,2 6-21 0,-2-4-11 16,2 5-22-16,0-2-31 0,1 2 8 15,0-2-54-15,3-1 2 0,-1-4 11 0,1 3 8 16,1-4-1-16,2-1 16 0,0-5 15 0,1 4-5 16,-4-5 13-16,0 0 5 0,14-7 15 15,-5 1 6-15,-1-4 15 0,-1 2-8 0,-1-6 2 16,-2 4 32-16,2 0-9 0,-2-3 6 0,0 3 10 15,-1 0 8-15,-3 2-8 0,3 1-2 0,-3-3 15 16,0 3-16-16,-3-1-15 0,0 5 13 16,-1-4-2-16,0 2-32 0,-2 3 14 0,6 2-1 15,-10-1-2-15,10 1-10 0,-18 0-13 0,18 0 0 16,-13 1 7-16,6 1-7 0,0 1 10 0,7-3 0 16,-10 1-28-16,10-1-28 0,0 0 0 15,-7-7 2-15,7 0 6 0,4-1-14 16,-1-2 11-16,4-4 10 0,3 0 1 0,-3-7 1 15,6 3 16-15,-2 1 24 0,-1-2 4 0,0-2 13 16,-3 5 15-16,0 0 13 0,0 0 8 16,-4 4 18-16,0-1-10 0,-3 3-3 0,-3 0-11 15,0 2-14-15,-1 1 4 0,-2 5-2 0,-5-2 8 16,1 7-26-16,0 0-3 0,-7 1 3 0,3 0-15 16,-3 5 23-16,3 3-26 15,-6-1 13-15,5 3 0 0,2-1-16 0,0 1-4 0,5-2-1 16,-1 2 3-16,8-4-10 0,1 2-23 15,1-3 28-15,2-3 2 0,4 0-10 0,3-5 11 16,4-1-11-16,3-1 21 0,3-1-26 16,4-6 5-16,0 1 0 0,4-1 16 0,-4-2-11 15,-1 2 8-15,1-1 15 0,-3 0 3 0,-4 2-20 16,0 0 9-16,-7 4-4 0,4-2 5 0,-4 2 4 16,0-1 6-16,-2 2-7 0,-8 2-9 15,9 0 11-15,-9 0-5 0,1 10-1 0,-1-3 3 16,0 1 3-16,-4 3 5 0,1 2-23 0,0-3-5 15,-2 5 7-15,-1 0 3 0,6-4-25 16,-3 4-3-16,3-3-11 0,0 1 6 16,0-3-13-16,3-1-16 0,0-1 11 0,5-4 10 15,-2-2-7-15,4-1 4 0,0-7 11 0,7 3 20 16,-3-5-15-16,3 0 7 0,1-2-7 0,-1-4 18 16,0 0 10-16,0 2 10 0,-3 3 8 15,-1-1 8-15,-3-2 35 0,1 5-5 0,-1 1 6 16,-3 0-13-16,0-1-3 0,-1 1-8 0,-2 2-2 15,2 3 5-15,-6 1-21 0,0 0 1 0,0 0-6 16,0 0-2-16,1 15-3 0,-1-6 21 16,0 0-21-16,0 1-5 0,0 1-5 15,0 3 21-15,3-3-26 0,0 2 5 0,0-2 7 0,2-2-4 16,2 0 4-16,2-2 4 0,1-1-9 0,4-4-2 16,-3-2 0-16,6-7-2 0,-1-1-3 15,2-2-1-15,6-9 14 0,-4-4 2 16,7-9-7-16,-2-2-3 0,-1 0 0 0,-5 2 8 15,-7 6 7-15,1 1 0 0,1 4 6 0,-7-1-1 16,-1 4 19-16,-2 4-21 0,2-1 12 0,-1 5-7 16,-2 0-5-16,0 2-5 0,1 5-3 15,-4 3 8-15,0 0-8 0,0 15 1 0,-4 5 2 16,1 6 10-16,-2 9-13 0,-1 22 10 0,-1 0-12 16,1 4 0-16,5 2-1 0,-2-1-12 0,-3 1 3 15,2-1 2-15,3 1-11 0,-5-8-1 16,2 2 9-16,-2-17-5 0,3-5-4 15,-1-3 6-15,-3-7 12 0,3-1-27 0,-2-5 3 0,-4-1 5 16,3-3-5-16,-7-7 6 0,-2 1-14 16,-2-2 8-16,0-7-2 0,-1-6-1 15,-2-2-12-15,-3-6 30 0,3-5 11 0,-2-2-8 16,2-3-5-16,4-1-3 0,3 0 21 0,1-1-13 16,6 2 8-16,0-1-16 0,10-1-5 0,8-5 13 15,13-7-5-15,10 1 20 0,17-6-4 16,10 3-24-16,8 0-33 0,6 6-18 0,10 6-31 15,5-3-58-15,5 7-80 0,1 6-154 0,0 0-478 16,-4 3 71-16,0 5 147 0,-17 3 7 0</inkml:trace>
  <inkml:trace contextRef="#ctx0" brushRef="#br0" timeOffset="211638.77">18192 10658 721 0,'-1'-8'323'0,"1"2"-44"0,0 6-21 0,0-4-22 0,0 4-26 0,0 0-11 0,4-6-25 0,-4 6-15 0,0 0-15 16,31 13-14-16,-11-5-22 0,7 5 2 15,21 5-11-15,4 4-14 0,2 2-11 0,15 5-7 16,-1 7 4-16,3-1-27 0,-5 1 15 0,2-3-11 15,-2 0 1-15,-2 1-23 0,-13-9 22 16,1 0-30-16,-1-3-2 0,-4-3 1 0,-5 3 9 16,-5-9 2-16,-9 0-12 0,-1-2 2 0,-4-3-8 15,-2-1 3-15,-3 1 12 0,-2-2-15 0,-1-2 19 16,-5 2 1-16,0-4-20 16,-4 3-10-16,-1-3-25 0,-5-2-42 0,6 2 29 0,-6-2-80 15,0 0-84-15,0 0-46 0,0 0-274 16,0 0-326-16,-17-11 83 0,13 5 107 0</inkml:trace>
  <inkml:trace contextRef="#ctx0" brushRef="#br0" timeOffset="211968.65">19224 10916 657 0,'0'0'228'0,"0"0"-33"16,0 0-26-16,20 10-6 0,-13-2-22 16,3 5-20-16,1-1-9 0,2 5-20 15,1 0 6-15,3 5-34 0,0-3 28 0,0 5-21 16,0-1 6-16,0-3-10 0,-3-2-21 0,-1 2 0 16,-2-4-15-16,-1-3 17 0,0 0-4 0,-2-1-6 15,-5-4 3-15,0 5-18 0,-3-4 10 16,-3 1-17-16,-5 1 4 0,-2 2 19 0,-6-1-16 15,-5 2-5-15,-6 1 5 0,-1-2-5 0,-3 2-18 16,-16 3-31-16,2 4 0 0,-2-4-56 16,-1 4-31-16,3-6-69 0,7-2-202 0,7-3-384 15,8-2 131-15</inkml:trace>
  <inkml:trace contextRef="#ctx0" brushRef="#br0" timeOffset="212732.14">21183 10651 596 0,'0'0'276'0,"3"17"-38"0,-3-9 8 0,-3 9-18 0,-1 8-28 16,1 0 4-16,-1 13-117 0,-3 14 18 15,1 5-33-15,2 0 18 0,-2 3-24 0,5-1-7 16,-2 1-3-16,-1-3-20 0,1 1 8 16,0-6 2-16,2-12-23 0,1-5 15 0,0-9-2 15,0 2-10-15,0-9-14 0,0-2 1 0,0-2 3 16,0-5-6-16,0 0 23 0,0-10-12 0,0 0-3 15,0 0-3-15,0 0 0 16,-6-17 3-16,-1 5 8 0,1-9-21 0,-2-4 3 16,-2-2 2-16,-3-3 3 0,-1 2 12 0,-10-5-15 15,7 5 21-15,2 7 48 0,-1 3-12 0,-2 4-11 16,-4 4-2-16,0 2 5 0,-1 8-10 16,-2 0-6-16,1 7-2 0,-2 3-3 0,1 5-12 15,-2 3-3-15,6 7 13 0,4 0-3 0,0 0-17 16,4 0 9-16,5 0-9 0,5 0-4 0,3-3-4 15,3 1 7-15,5-3-7 0,5-3-8 16,5-3 10-16,2-3-7 0,7-1 10 0,4-7-18 16,6-2 5-16,8-5 10 0,13-6-5 0,1-1-3 15,-1-3-7-15,-7-4 16 0,0 0-4 0,-13 4-4 16,-4 0 12-16,-4 3 6 0,-5 4 27 16,-1-1-35-16,-5-2 0 0,-4 3 71 15,-2 3-56-15,1-2-20 0,-4-1-3 0,0 5 11 16,-2 0-14-16,1-2 21 0,-5 3-5 0,-4 1-10 15,10-2-8-15,-10 2 10 0,0 0-15 16,11 8 10-16,-11-3-13 0,0 2 11 0,-1 5-8 16,-5-1 5-16,6-1-10 0,-7 3-11 0,6-1 6 15,-2 1-21-15,3-1-41 0,-3 1-66 0,0-1-57 16,3-2-212-16,3 0-481 0,-3-5 81 16,3-1 101-16,0-3 99 0</inkml:trace>
  <inkml:trace contextRef="#ctx0" brushRef="#br0" timeOffset="212880.26">21607 10883 813 0,'0'0'267'0,"0"0"-42"0,-8 17-43 0,5-6-57 16,0 11-40-16,2 1-121 0,-5 3-138 0,6 10-494 15,0 1 15-15</inkml:trace>
  <inkml:trace contextRef="#ctx0" brushRef="#br0" timeOffset="213272.8">21651 11551 662 0,'10'-18'308'0,"-3"11"-17"0,-3-3-12 16,2-1-20-16,1-3-11 0,0-1-28 0,3-3-25 16,-3-4-13-16,3 1-19 0,4-4-14 15,-1-1-21-15,2-2-8 0,-2 3 3 0,0-2-18 16,-2 8-18-16,2-3-25 0,-2 5-22 0,-4 0 9 15,0 6-21-15,2-4 8 0,-5 7-31 0,3-1-20 16,-3 0-11-16,-1 3 19 0,0 2-1 16,-3 4-15-16,0-4 7 0,0 4-4 0,0 0 7 15,0 0-10-15,-10 14 21 0,7-7-9 16,-2-3 4-16,2 4-1 0,-3 0 5 0,3 1-2 0,2-1 3 16,-2 2 17-16,3-3 3 15,0 1-3-15,0 5 6 0,3-4 7 0,-2 1-7 0,5 0 12 16,0-2-5-16,2 5 23 0,2-4-7 15,0 1-16-15,1 0 0 0,-1 2-8 0,3-2 16 16,-2 1-20-16,-1-3 12 0,0 2-18 16,1 2 0-16,-4-2-7 0,-1 0 33 0,-3 3-18 15,-2-2-11-15,-2 3-2 0,-2-2-5 0,-3 5-5 16,-1-2-5-16,-4 0-16 0,4-2-32 0,-3 1-32 16,1 0-71-16,-3-5-152 15,2 1-454-15,1-2-37 0,1-2 59 0,2-5 82 16</inkml:trace>
  <inkml:trace contextRef="#ctx0" brushRef="#br0" timeOffset="213459.48">22232 11007 698 0,'0'0'259'0,"7"0"-39"15,-7 0-13-15,0 0-38 0,10 11 3 0,-6-3-24 16,-4 9-10-16,3 1-12 0,-3 4 2 15,-3 6-26-15,-1 5-20 0,3 5-13 0,-5-2-20 16,3 4-39-16,0-4-35 0,-1 3-57 0,1-14-182 16,0 11-530-16,3 0 80 0,-1-8 108 0</inkml:trace>
  <inkml:trace contextRef="#ctx0" brushRef="#br0" timeOffset="213787.83">22488 11106 831 0,'0'-5'282'16,"0"5"-34"-16,0-7-22 0,0 7-24 0,0 0-15 15,0 0-29-15,-13 15-22 0,6-1-13 0,-4 3-28 16,-2 0-19-16,-1 1-27 0,-3 1-3 0,-3 5-23 16,-1-3-2-16,1-2-4 15,2-1-24-15,2-1-37 0,-2-3-2 0,5-2-8 16,-1 0 11-16,4-4 2 0,3-3 10 0,0 2-5 15,0-7 18-15,7 0 31 0,0 0 41 0,0 0 13 16,0 0 43-16,-3-10-28 0,3 10 2 16,10-9-7-16,-3 3-3 0,0 2-2 0,0 0-24 15,3 0 16-15,0-1-15 0,-3 4 12 0,6 1-22 16,-2 0 4-16,-1 0 14 0,4 6-34 16,-4-2 5-16,4 4-13 0,3-1 1 0,0 4-1 15,7 4-13-15,7 2-73 0,-4-10-362 16,14 11-440-16,4 3 88 0,2-7 104 0,-6-2 66 15</inkml:trace>
  <inkml:trace contextRef="#ctx0" brushRef="#br0" timeOffset="-188780.77">7536 9891 302 0,'-3'-10'204'0,"-2"3"4"0,2 1-14 0,0-1-58 16,-1 3-21-16,1-2 0 0,3 6 11 0,-3-8-29 16,3 8 39-16,-3-5-47 0,0 2-2 0,3 3-5 15,0 0-5-15,0 0-3 0,-8 16-18 0,8-1 8 16,-3 2-17-16,2 8 14 15,-2 0-7-15,0 10 7 0,3 3-28 0,0 0-7 16,-3 19-11-16,3-5 11 0,3 3-3 0,-3 2 8 16,3-4-16-16,0-3-15 0,-3-7-41 0,1-5-18 15,2-5-53-15,-3-4-111 0,4-9-48 16,-4 7-464-16,0-2 64 0</inkml:trace>
  <inkml:trace contextRef="#ctx0" brushRef="#br0" timeOffset="-188468.2">7478 10424 706 0,'3'-5'241'15,"-3"5"-19"-15,13-1-17 0,-5 1-8 0,-1-2-23 16,-7 2-36-16,17 0-74 0,-4 2-15 15,-3-1 10-15,1 5-26 0,2-3-10 0,1 5-5 16,-3 0 21-16,-2 5-1 0,-1-2 3 16,2 4-18-16,-3-1-3 0,-4 0 14 0,0 5-6 15,-3-5 0-15,0 5 23 0,-3 0-61 0,0 0 13 16,-4 2-14-16,-3 0 27 0,0-1-37 16,-5 1-10-16,-1 2 3 0,1-5 8 0,-1 0 12 15,-2-4 3-15,2-3 0 0,2 2-3 0,1-4-58 16,2-5-34-16,1 3-82 0,-1-7-59 15,5 0-475-15,-1 0 94 0</inkml:trace>
  <inkml:trace contextRef="#ctx0" brushRef="#br0" timeOffset="-188121.7">7717 10600 614 0,'0'0'212'0,"0"0"-10"15,7-1-22-15,-7 1-24 0,0 0-10 0,0 0-23 16,0 0-13-16,0 0-3 0,0 0-33 16,0 0 19-16,7 6-22 0,-7-6 1 0,3 3-8 15,0 2-3-15,-3-5-35 0,3 5 2 0,-3-5-5 16,8 4-5-16,-1-2-3 0,-7-2-7 16,13-2-3-16,-6-2 3 0,3 2-8 0,1-5 5 15,-1 3 0-15,4-4 3 0,-4 1-8 0,1-1 15 16,-2 2 18-16,1-2-10 0,-3 5-2 0,0-3 5 15,0 3-1-15,0-2-15 0,-1 3 19 16,-6 2-19-16,11-6 10 0,-7 6 3 16,-4 0-2-16,0 0 2 0,13 1-16 0,-13-1 1 15,6 7 5-15,-1-1 20 0,-2 0-15 0,0 0 5 16,-3 5-10-16,4-3-3 0,-1 1-23 16,0 1-22-16,1 1-42 0,2-3-69 0,-2 2-123 15,3 1-512-15,-4-1 80 0,1-1 56 0</inkml:trace>
  <inkml:trace contextRef="#ctx0" brushRef="#br0" timeOffset="-187434.56">8076 10566 898 0,'0'0'289'0,"0"-9"-48"0,3 3-13 16,-3 4-29-16,3-4-25 0,2 1-2 0,-2-1-29 15,4 0-2-15,2-2-16 0,2-3-20 16,-1 1-2-16,0-4-24 0,5 3-53 0,4-4-31 15,-4 1-44-15,1-3-13 0,2 0-7 0,-5 1 10 16,5-3-2-16,-5-4 20 0,1 5 26 16,-1-2-8-16,-2 0 43 0,-4-1 21 0,0 0 26 15,2 1-3-15,-6 4 36 0,2-2-8 0,-5 4-23 16,3-1 38-16,-3 3-22 0,0 0-16 16,0 2 10-16,-3 2-7 0,-1 4-8 15,0 0 0-15,4 4-8 0,-9-2-20 0,9 2 5 16,-10 9-15-16,6-1 9 0,-4 8-6 0,2-2-17 15,-1 4 14-15,1 2-11 0,3 5 19 0,-2 0-9 16,5 0-20-16,-3 6 3 0,3-4-34 16,0 11 3-16,-4-4-28 0,4-4-54 0,0 6-84 15,1 0 25-15,-2-8-43 0,1 1 4 0,0-10 6 16,0-2 16-16,0 0 27 0,0-4 57 16,-3-3 51-16,3-2 23 0,-3-6 46 0,3 3 20 15,0-5-4-15,0 0 37 0,0 0-4 0,0 0 25 16,-18-9-17-16,11 2 30 0,4 0-44 15,-3-1 26-15,2 1-7 0,1-3-26 0,-4 3 7 16,6 0-4-16,-2 3 2 0,0-4-11 16,3 2-1-16,0-2-1 0,3-2-5 0,1 3 0 15,6-3-8-15,0-1-15 0,0-1 8 0,8-5-13 16,-1 2 5-16,6-3-23 0,-2 1-10 16,0-2 0-16,2 0-6 0,1-1 11 0,-3 2-8 15,3-6 1-15,-3 6-4 0,2-4 3 0,-2 2 8 16,-4-3 8-16,-3 6-16 0,-1-2 23 15,-2 2-5-15,-1-1-2 0,-3 3 7 0,0 1 11 16,0-1 30-16,-4 5-8 0,0 0 3 16,-2 2-7-16,2 1-11 0,-3 0 18 0,0 7-20 0,-6-4-11 15,6 4 11-15,0 0-6 16,-15 11-17-16,8-3 17 0,1 7 6 0,-5 3-8 16,4 5-3-16,-2 1-10 0,2 3 11 0,3 5-11 15,-3 0-13-15,3 3-15 0,1 1-28 0,3-3-31 16,0 4-97-16,0 1-31 0,0-13-182 15,3 15-460-15,1-5 63 0,-1-5 106 0,-3-5 79 16</inkml:trace>
  <inkml:trace contextRef="#ctx0" brushRef="#br0" timeOffset="-186606.86">8494 10634 824 0,'-4'-4'230'0,"1"-2"-23"0,-1 0-25 0,3 3-13 0,1 3-18 0,0-7-15 0,0 7-18 0,0 0-11 15,0 0-10-15,1-7 8 0,6 6-18 0,-7 1-10 16,16-3-8-16,-5 0-10 0,-1 2-26 16,1 1-2-16,3-5-13 0,2 0-31 0,5-2 0 15,0-1-43-15,-2-4-23 0,2-1-8 0,1-4 0 16,0 0 25-16,-4 2 11 0,3-3 13 16,-5 0-6-16,-2 3 24 0,0-2 25 0,-4 2 38 15,1 3 14-15,-4-1 9 0,-1 2-4 0,0 1 14 16,-2 1-1-16,0 2-27 0,-1-1 16 15,-3 3-7-15,0 5-4 0,0-4-14 16,0 4 2-16,0 0-8 0,0 0-7 0,0 0 4 16,-14 17-2-16,14-10-12 0,-3 3-9 0,3 0 14 15,0 4-24-15,0-3 6 0,0 6-21 0,3-2 8 16,0 1-29-16,1-2-17 0,3-1 0 16,0 2-8-16,0-5 7 0,0-3-7 0,6 1-5 15,-6-6-5-15,6-2 25 0,-1 0-9 0,1-3 4 16,4-4-8-16,-4 0 27 0,2-1-9 0,1-2 31 15,-2-1-41-15,-4 2 21 0,0-3 8 16,1 4-4-16,-4-2 19 0,0 3 5 16,-1-1 10-16,1-2 46 0,-3 5-15 0,-1 1-10 15,0-2 5-15,-3 3 10 0,0 3-16 16,4-7-20-16,-4 7 0 0,0 0 11 0,0-7 2 16,0 7-13-16,0 0-8 0,0 0 11 0,0 0-13 15,13 2-5-15,-13-2-8 0,0 0 5 0,14-2 5 16,-7 2 0-16,-1-1 3 0,5-2 0 15,-7-1 0-15,6 1 8 0,-1-4 27 0,2 5 11 16,-4-3-10-16,-1 1 5 0,1 0 15 0,1 2-20 16,-2-1-8-16,-2-1-3 0,-4 4 14 0,10-3-19 15,-7 0 5-15,-3 3-7 0,0 0 23 16,14 0 0-16,-14 0-3 0,4 5-2 16,-1 2-11-16,0-4-7 0,-3 4 18 0,3-1-16 15,-2-3 6-15,6 6-1 0,-4-3-10 0,1-4 11 16,-1 5-11-16,1-4 3 0,2 2 0 15,1-3-6-15,3-2 19 0,-10 0-21 0,20-7 5 16,-9 3 1-16,2-4-11 0,2-5 10 0,-2 3-10 16,4-3 0-16,-3 0-3 0,0-4 8 15,2 2 6-15,-6 4 17 0,1-2-10 0,-1 2 5 16,-3 4 0-16,0-1 5 0,-3 1-10 0,2-1 7 16,-2 4-4-16,-1-2-6 0,0 3 3 0,-3 3-2 15,0 0-9-15,0 0 9 16,0 0-14-16,0 0 3 0,0 16-5 0,1-7 0 15,1 1 5-15,2 1-12 0,3 3 14 0,0-1-7 16,3 5 8-16,4-2 10 0,-1 3-8 0,5-1-10 16,2 4-2-16,-2-2 12 0,2-2-20 15,0 4 17-15,-6-5 4 0,0 1-1 0,-5 7-10 16,-1 0 15-16,-11 10-17 0,-11 20-37 0,-17 13-140 16,-31 34-294-16,-13 5-367 0,-25 6 131 0,-18 4 51 15</inkml:trace>
  <inkml:trace contextRef="#ctx0" brushRef="#br0" timeOffset="-183117.16">7737 11340 622 0,'-3'-8'189'16,"3"1"-10"-16,0 0-20 0,0-2-24 0,0 1-27 15,0 1 20-15,0 2-18 0,0-3 26 0,0 2-39 16,0-1-10-16,0 7 13 0,0-10-11 0,0 7-14 15,-3-2 9-15,3 5-12 0,-4-7-8 16,1 3-3-16,3 4-2 0,-14-3 0 0,14 3-16 16,-17 7-9-16,3 1 9 0,1 2-20 0,-5 5 5 15,-2 0-15-15,0 2 15 0,-1 5-15 16,4-4-8-16,-3 2 6 0,3 3-6 16,3-5 10-16,4 6 8 0,3-6-25 0,-1 7 14 15,2 0-7-15,3 0-2 0,3-4-8 0,3 3 10 16,3-2 3-16,2-4-31 0,2 2 12 0,3-4 17 15,5-5-4-15,6-1 1 0,-1-2-11 16,4-8 16-16,1 0-1 0,3-1-19 0,3-6 17 16,4-3-13-16,-4 0 13 0,-3-2-7 0,0-1 12 15,-3-1-13-15,-2 2 21 0,-5-2-10 16,0 3-6-16,-5-3 1 0,-2 3 5 16,-1-3-16-16,-6 4 18 0,1-4 5 0,-2 5-17 0,-6-1 10 15,0 1 4-15,-3-1-4 0,-4 3-3 16,0 1-7-16,-3-1 7 0,0 4-5 15,-4 2-8-15,0 1 0 0,0 3 6 0,-5-2-1 16,4 6-15-16,-2 0 11 0,3 0-4 0,1 2-1 16,-1 0 1-16,7 2-4 0,-3-3-3 0,7 4-7 15,0-2 22-15,3-1-28 0,0-2 3 16,3 1 15-16,0-2-12 0,1 1 12 0,3-4 10 16,2-1-9-16,-1 0 14 0,2-2-12 0,0-2 5 15,1 1 5-15,2-3 2 0,-3 2 9 16,4-3 4-16,-4 2-2 0,1 1 12 15,-1-3-2-15,0 2 8 0,0-2-28 0,0 5-1 16,-3-3 16-16,-3-1-10 0,2 1-1 0,2 3-7 16,-8 0 6-16,13-3 1 0,-6 3-4 0,3-4 7 15,-10 4 8-15,17 4-23 0,-6-3-3 16,2 1-66-16,0-2-49 0,-1 3-89 0,1 0-44 16,1 1-530-16,-1-4 77 0,1 3 77 0</inkml:trace>
  <inkml:trace contextRef="#ctx0" brushRef="#br0" timeOffset="-182369.91">8380 11400 744 0,'-3'-7'297'0,"-1"3"-23"0,1-2-36 16,-3 4-10-16,1-3-28 0,-4 4-13 16,9 1-19-16,-11 0-34 0,0 1 9 0,1 5-15 15,1 1-15-15,-2-2-6 0,4 9-17 0,0-4-19 16,-2 5-4-16,5 2-11 0,0-1 3 0,1 1 8 15,3 1-24-15,3-1-12 0,2 1-3 16,1-3-5-16,0 2-23 0,4-2 26 0,1-5-14 16,0-2-14-16,2-1 17 0,1-4-7 0,2-3-3 15,2-3-2-15,-1-4 12 0,3-3 0 16,4-8-10-16,0-4-2 0,4-11 0 0,-1-2-6 16,-3-1 13-16,-3-5-5 0,-1 0 11 15,-6 1-1-15,0 5-2 0,-4 4 33 0,-3 8-38 0,-1 3-24 16,-3-2-4-16,2 8 43 15,1-1 18-15,-6 1 5 0,3 6 0 0,1-2-15 16,-4 3 4-16,0 6-1 0,0 1-19 0,0 0 8 16,-3 18-2-16,2-4 4 0,-2 5-9 0,0 2 12 15,3 4-13-15,0 1 6 0,0 2-6 16,3-3-13-16,0 4-14 0,-2-4-11 0,5 1 10 16,-3 1 15-16,1-5-32 0,3-1 7 0,-4-4-3 15,1-2-5-15,2-2 3 0,-2-3 8 16,2-7-1-16,-2 2 8 0,4-5 6 15,-8 0-6-15,13-13 16 0,-7 8 20 0,5-8-23 16,-4 3 7-16,-1 1 24 0,-2-4-13 0,2 5 0 16,-1 1-3-16,1 1 16 0,-3-1-29 0,1 2-4 15,-1 2 15-15,1-1-3 0,-4 4-13 16,10 0 11-16,-10 0-18 0,11 7 10 0,-5 0-5 16,1 1 5-16,3 2-11 0,-3-2 9 0,3 5 4 15,1-2-2-15,2-2 16 0,-3 4-11 0,4-2-8 16,0-1 8-16,3-3 6 0,-3-1 12 15,3-3-23-15,0 2 7 0,3-5-12 16,-2-6 8-16,1 3-11 0,3-9 24 0,5 2-24 16,0-7-2-16,-4 1 7 0,-2-3-7 0,0-3 12 0,-7 3-20 15,0-2 16-15,-1 3 4 0,-3 0-12 16,-3 3 13-16,0-2 7 0,-4 5-7 16,0-1-9-16,-2 3 17 0,-2 1-4 0,-1 2-12 15,1 0 3-15,-2 5 7 0,3 2-8 0,-14 2 3 16,14-2 5-16,-17 13 0 0,7-1-15 15,-1 0 10-15,1 5-5 0,1 2 0 0,1-2-10 16,2 1 15-16,5 0-3 0,1 3-7 0,0-5 18 16,4 0-11-16,7-2 8 0,2-3-10 0,11-2 15 15,4-7-10-15,15-2-2 0,26-12 2 16,23-11-5-16,11-7-1 0,27-31-81 16,-4 4-207-16,15-3-620 0,9-8 90 0,3-3 87 0,-6-4 79 15</inkml:trace>
  <inkml:trace contextRef="#ctx0" brushRef="#br0" timeOffset="-179340.6">3625 10701 540 0,'0'0'227'0,"-11"23"-14"0,8-11-19 0,0 10-27 16,-3 4-16-16,2 8 2 0,-2 5-35 0,1 12-8 16,1 7-10-16,1 0 0 0,3-2-23 15,-3 0 7-15,6 1-17 0,-3-3-26 0,0-1-6 16,1-10-60-16,5-10-44 0,-6-3-131 0,4-3-64 15,-3-4-478-15,2-4 69 0</inkml:trace>
  <inkml:trace contextRef="#ctx0" brushRef="#br0" timeOffset="-179026.63">3547 10732 696 0,'6'-6'228'0,"5"-1"-24"15,-1 3-27-15,0-3-8 0,7 0-23 0,-3 6-23 16,3-5-3-16,-1 5-10 0,2 1 0 0,-3 0-10 16,1 0-23-16,2 4-1 0,1 0-17 15,-5 4 13-15,-1 5-13 0,-3-2-13 0,1 7 8 16,-4-1-24-16,-4 5 17 0,1-3-22 0,-7 5 3 15,-1 4 0-15,-3 4-12 0,-6 0-6 0,-4 8 11 16,-4 0-27-16,-3-4 12 16,4-9-9-16,-1-2-7 0,1-4-13 0,0-4-16 15,5-5-20-15,-1-7-99 0,4-2-57 0,3 1-430 16,2-8-93-16,1 1 96 0</inkml:trace>
  <inkml:trace contextRef="#ctx0" brushRef="#br0" timeOffset="-178674.08">3830 10883 788 0,'8'0'251'16,"2"0"5"-16,-1 1-26 0,2 1-28 16,-1 2-12-16,0-1-26 0,1-2-16 0,-1 6-87 15,0 0 3-15,1 3-7 0,-1-2-1 16,-3 6-5-16,2-3-15 0,-1 3-3 0,-1-3-7 15,-1 4-11-15,0-1 13 0,-2-3-17 0,1-1 1 16,-2 3-12-16,0-4 6 0,0 0 22 16,0-1-33-16,-3-4 12 0,1 3-2 0,-1-7-2 15,3 4 15-15,-3-4 0 0,0 0 2 0,0 0-7 16,0-22 10-16,0 12-7 0,3-4-6 0,0-1 18 16,1 2-26-16,3-3-4 0,0 0 10 15,-1-1-14-15,2 0 19 0,2 2-13 16,0-2 5-16,0 3-5 0,1 3 18 0,-1 2-5 15,0-1-23-15,-2 3-59 0,2 1-36 0,-1 4-28 16,2-4-75-16,-1 3-83 0,-3 6-482 16,2-2 66-16,0 5 88 0</inkml:trace>
  <inkml:trace contextRef="#ctx0" brushRef="#br0" timeOffset="-178339.15">4339 10864 934 0,'0'-6'310'0,"0"-1"-21"16,0 7-5-16,0-7-56 0,0 7 2 0,-2-4-30 16,2 4-19-16,0 0-17 0,-4-4-28 15,4 4 5-15,0 0-26 0,-14 15-10 0,8-5-18 16,2 1-3-16,1 0-30 0,2 0 15 16,-1 3-15-16,2 0-21 0,2-3 3 0,2-1-3 15,-1 3-7-15,0-4 0 0,1-2-1 0,2-3 3 16,2 1-5-16,-2-4-5 0,-6-1 10 15,14-6-10-15,-10-1-2 0,6 4-1 0,-6-6-5 16,2 2 3-16,-3-2 5 0,1 0 5 0,3-1-13 16,-6 2-2-16,1 0 2 0,-2 1-7 15,0-1 15-15,-2 0-16 0,1 1 11 0,-3 3-8 16,1-2-5-16,-1 4 3 0,1-4-3 16,3 6-5-16,-13 0-13 0,13 0-13 0,-11 6 3 0,4-2-11 15,1 2-19-15,2-4-53 16,1 5-27-16,0 0-97 0,3 0-144 0,0-3-509 15,0-4 89-15,0 0 93 0,0 0 86 0</inkml:trace>
  <inkml:trace contextRef="#ctx0" brushRef="#br0" timeOffset="-178131.23">4531 10536 1154 0,'0'0'310'15,"0"-6"-13"-15,0 6-44 0,-3-5-30 0,3 5-19 16,0 0-19-16,0 0-16 0,0 0-18 15,-4 25-16-15,4-7-25 0,-3 7-7 16,0 1-1-16,0 11-17 0,3 0-34 0,2 20-5 16,2 0-46-16,3 0-44 0,-1 1-2 0,1 0-187 15,4 1-7-15,-5-5-144 0,4 1-453 16,-2-6 105-16,-2-13 51 0</inkml:trace>
  <inkml:trace contextRef="#ctx0" brushRef="#br0" timeOffset="-177825.18">4626 11175 688 0,'-3'-25'300'0,"-4"8"-52"16,5 2-54-16,-2 5 3 0,1 2 11 16,-1 1-55-16,3-2 1 0,1 5-16 0,-3-1-7 15,3-2-31-15,0 7-3 0,0-10-10 16,0 10 0-16,4-7-18 0,3 6 0 0,-3-2-15 16,5-1 7-16,1 2-12 0,1 0-23 15,-1-3 9-15,4 4-6 0,-1-2-19 0,-3-2-20 16,5-2 20-16,-2 0-18 0,4 1-2 0,-6-6-16 15,3 5 21-15,-1-3 5 0,-3 2-8 0,4-2-2 16,-7-1-8-16,2 3 5 0,-5-1 24 16,3 1-11-16,-3 0 0 0,2 1 20 0,-6 1 6 15,0-1-19-15,0 4 22 0,0 3-14 16,-6-8 5-16,6 8-17 0,-11 0 15 0,11 0 5 16,-14 7-5-16,4-3-3 0,-1 7-7 15,-1-2-8-15,5 3 13 0,-1 1-8 0,1-1-10 16,4 5 23-16,0-2-21 0,0 3-25 0,6 3 2 15,0-3-56-15,0-1-10 0,4 1-225 16,1 0-533-16,2-3 113 0,0-4 56 0</inkml:trace>
  <inkml:trace contextRef="#ctx0" brushRef="#br0" timeOffset="-177582.5">5058 10819 1159 0,'0'0'292'0,"0"-4"-5"0,0 4-47 16,0 0-7-16,0 0-33 0,0 0-24 16,0 0-17-16,-17 11 0 0,14-3-29 15,2 2-12-15,-3 3 0 0,1 4-8 0,3 0-28 16,-3 0-8-16,6 1-28 0,0 3 0 0,1 0-15 16,3-6-16-16,-3 3-35 0,5-1-6 0,2-3-63 15,2-5-101-15,-3-7-135 0,2 3-535 16,1-6 74-16,4-3 95 0,-4-5 54 0</inkml:trace>
  <inkml:trace contextRef="#ctx0" brushRef="#br0" timeOffset="-177394.47">5359 10533 675 0,'-1'-3'315'15,"-2"-1"-49"-15,3 4-40 0,0 0-19 0,-7-2-23 16,7 2-5-16,-10 9-30 0,6 1-8 15,1 2-29-15,0 2 3 0,0 3-12 0,2 3-6 16,1 0-7-16,0 5-34 0,0 5 0 0,1-3-25 16,5 8-54-16,0-2-15 0,-2 2-83 15,3 1-71-15,-3-9-79 0,5 17-502 16,-2-7 72-16,1-9 61 0</inkml:trace>
  <inkml:trace contextRef="#ctx0" brushRef="#br0" timeOffset="-177067.03">5393 10949 1000 0,'-1'-15'259'16,"-2"7"2"-16,0 0-28 0,3 5-21 16,-3-4-50-16,3 7-9 0,0-7 8 0,0 7-25 15,3-8-16-15,-3 8-12 0,3-4-13 0,3-2-6 16,-6 6-4-16,11-2-19 0,-3 1 16 16,1-3-26-16,-2 3-4 0,4-2-14 0,2-1-5 15,-6 2-7-15,4-3 0 0,-1 2-9 0,0-4 9 16,1 6 0-16,-2-6-14 0,1 5 14 15,-2-5-18-15,-1 6 7 0,2-2-7 16,-5-1 2-16,6 2-5 0,-10 2-7 0,10-6 4 16,-7 6 3-16,-3 0-5 0,7-2 0 0,-7 2 26 15,0 0-8-15,11 6 2 0,-10-2-10 0,-1 3 21 16,2 1-15-16,-2 2-11 0,0 0 18 16,1 5-3-16,-1-2-15 0,0-1 16 0,3 5-24 15,-3-1 6-15,3 1-6 0,0 1-20 0,1-1-54 16,-1-2-51-16,0 2-138 0,0-3-599 15,2-3 82-15,-1-6 51 0,-2-2 97 0</inkml:trace>
  <inkml:trace contextRef="#ctx0" brushRef="#br0" timeOffset="-176926.56">5628 10665 729 0,'4'9'156'0,"-1"-1"-74"16,1 3-161-16,5 1-566 0</inkml:trace>
  <inkml:trace contextRef="#ctx0" brushRef="#br0" timeOffset="-176625.75">5892 10841 998 0,'0'0'276'0,"0"0"-25"0,0 0-28 0,0 0-16 16,-20 16-35-16,12-5-11 0,-2 2-15 15,3-1-21-15,-2 9-5 0,4-5-12 0,-2 1-8 16,4 1-23-16,-3 0-16 0,6 0-12 0,-1-1-44 16,2-2-5-16,2-1 10 0,0-3-25 0,-3-1 10 15,7-2 12-15,-4-8-12 16,4 4 13-16,-7-4 7 0,14-11 13 0,-8 6-5 15,2-4 11-15,2-3 19 0,-4-1-17 0,-2-1 13 16,0-1-6-16,3-2-12 0,-4 1 5 0,-3 4-5 16,0-4-3-16,0 1-21 0,-3 1 1 15,-1 3-16-15,1-3-9 0,-1 4-35 0,-2 2 24 16,2 4-38-16,-2-2 9 0,2 5-35 0,4 1-61 16,-11 0-47-16,4 2-102 0,4 5-512 0,0-4 118 15,3 4 38-15</inkml:trace>
  <inkml:trace contextRef="#ctx0" brushRef="#br0" timeOffset="-176286.54">5933 10893 844 0,'7'-3'277'0,"2"-1"-29"0,-5 2-10 0,4 1-31 0,-8 1-17 16,12-3-26-16,-5 3-13 16,-7 0-6-16,11-4-9 0,-11 4-8 0,0 0-8 15,13 0-20-15,-13 0-13 0,7 4 0 0,-7-4-15 16,7 1-11-16,-7-1-15 0,8 1-7 0,-8-1 15 15,6 1-34-15,-6-1 6 0,0 0 20 16,0 0 10-16,10 1 0 0,-10-1 6 0,0 0-106 16,0 0 29-16,0 0-16 0,-4-10 13 15,4 10 3-15,-6-10 7 0,6 3 21 16,0 1 5-16,0-2-21 0,0 1 1 0,0 2-6 0,0 0 11 16,0-3 12-16,3 5-10 0,0-3 0 15,-3 6-7-15,4-4 7 0,2 0-2 0,-6 4 2 16,0 0-5-16,18 13 7 0,-8-9 11 15,1 10-15-15,-1 3-3 0,7 2-5 0,-4 6 0 16,5 0-6-16,8 12-22 0,-1 1-54 0,5 0-74 16,-2-18-185-16,6 22-524 0,0-3 71 0,3-3 111 15</inkml:trace>
  <inkml:trace contextRef="#ctx0" brushRef="#br0" timeOffset="-157778.42">6904 11772 450 0,'-7'-5'174'0,"7"5"-25"16,-13-3-78-16,8-2 6 0,-2 4-13 0,1-6 10 15,-1 7-12-15,-3-4 7 0,6 0 5 16,-3 1-25-16,1-1 81 0,2 1-22 0,-3 1-1 16,7 2 3-16,-10-5-7 0,10 5-19 0,-7-4-5 15,1 3 3-15,6 1-13 0,-4-3 6 16,4 3-9-16,0 0 1 0,-7-4-11 0,7 4-10 15,0 0 0-15,-4-6-2 0,4 6-19 0,0 0 4 16,0 0 9-16,0 0-12 0,0 0-9 16,0 0 6-16,0 0 1 0,0 0 6 0,15-7-4 15,-15 7-16-15,7 0 11 0,2 0 2 0,-9 0-16 16,14 0 16-16,-7 0-10 0,-7 0 0 16,18 0-8-16,-9 0 10 0,1-1 1 0,2-1-9 15,1 2 1-15,0 0-8 0,4-1 10 16,-3 1 6-16,0-1-1 0,2-2-12 0,-1 3-16 15,4 0 13-15,-4 0 13 0,6 0 2 16,-1 0-18-16,0 0 16 0,1-2 10 0,2 2-25 16,-2-1 12-16,0 0-10 0,-1-2 15 0,1 0-20 15,3 3 13-15,-5-2-3 0,2 1 15 0,1-3-17 16,1 3 15-16,-3-2-8 0,4-1-18 16,-2 4 24-16,0-3-21 0,0 2 0 0,2-4-1 15,3 4 17-15,0-1-11 0,1-3-5 0,2 4-8 16,1-2 18-16,0-1-3 0,6 2-2 0,1-5-2 15,0 6-1-15,3-2 16 16,0-2 0-16,0-2 0 0,3 4 0 0,11-4-6 0,2 0 1 16,-8 2 0-16,6-2-6 0,3-1-4 15,-4 0 9-15,-6 3 9 0,7-5 2 0,-8 7-18 16,-2-4 12-16,-4 2-14 0,14-4-3 16,-8 6 2-16,-2-2 1 0,-4 1 19 0,17-2-9 15,-9-1-13-15,-8 6 0 0,3-6 0 0,0 4 12 16,0-2-1-16,14 2-1 0,-9-3 0 0,-5 5 5 15,17-6-15-15,1-1 18 0,-1 4-21 16,1-2 3-16,0-1 23 0,2-1-26 0,-2 4 11 16,0-4 15-16,-1 2-21 0,0-1 11 0,-2-2-3 15,-1 1 8-15,-3 0-11 0,3 1 16 0,-11 2 3 16,-6 0-16-16,11-3-3 0,-4-1 9 16,-7 6-9-16,17-5 19 0,-11 3-19 0,-5 1 8 15,-1-2 16-15,3 3-18 0,-3-1 2 16,0 1-5-16,4-2 3 0,-7 3-3 0,5-3 3 15,-4 2-8-15,2 1 10 0,-1-3-8 16,-2 4 6-16,3-5 12 0,0 5-14 0,-1-6 6 16,-1 3-19-16,2-2 7 0,2-1 0 0,12-1 10 15,1-2-10-15,-1 6 0 0,0-7 13 0,-2 1-3 16,-5 3 8-16,-10 4-13 0,2-5 5 16,2 1-12-16,-1-1 20 0,-3 1-21 15,3 2 6-15,-4-1 7 0,1-1-2 0,-1 0-1 16,1 3 11-16,-3-2-10 0,-1-1-3 0,3 3-20 15,-3-3 20-15,0 0-3 0,1 3-4 16,3 0 7-16,-4-3 15 0,3 3-27 0,-3-2 14 16,1 3-4-16,5-2-6 0,-2 2 1 0,0-1 17 15,-1 1 0-15,0 1-15 0,-2-3 6 0,3 5-9 16,0 0 13-16,2-3-10 0,-6 2-7 16,0-3 9-16,1 4-2 0,-1 0 15 0,1 0-15 15,2 0 6-15,0 0-6 0,5 0-3 0,2 0 16 16,-3 0-11-16,4 1 9 0,2 2-16 0,15 0 10 15,2-2-8-15,-12-1 3 0,-7 0 5 16,2 4-10-16,15-3 10 0,-11 1-2 0,-6-2-6 16,3 1 6-16,13 4-8 0,-10-4 10 0,-3 0 0 15,14 1-8-15,-1-2 1 0,1 4-6 16,2-1 0-16,-2-2-15 0,3 5 23 16,-3-5 5-16,2 5 3 0,-5-2-18 0,2-3 20 15,1 5-5-15,2-1-2 0,-2-2-11 0,3 4 6 16,0-4-6-16,1 2 5 0,2-2 6 0,3 3 5 15,0-2-14-15,2 1 12 0,-1-2-1 16,3 4 10-16,0-3-7 0,0-1-8 0,17 4-5 16,-13-4-6-16,13 4 17 0,-13-6-19 0,-1 4 15 15,15-2-2-15,-14 3 8 0,17-3-3 16,-15 1-7-16,15 0-4 0,-17 1 9 0,16-2 2 16,1 4-2-16,0-5 4 0,7 2-12 15,-4 0 21-15,3 1-14 0,-2 0 3 0,2 2-2 16,0-6-24-16,2 3 21 0,4-1-2 0,2 3-6 15,6-5 11-15,-3 5-6 0,0-2 24 16,-7-3-21-16,7 5-8 0,-1-5 13 0,8 6 0 16,3-1-10-16,-4-2 0 0,1 0 15 0,0 0-7 15,-1 1-6-15,1-3 11 0,3 1 7 0,4 4 6 16,-1-7-21-16,0 8 10 0,1-4 13 16,3-2-26-16,7 0 1 0,-1 3 4 0,1-1 11 15,-3-4-13-15,3 4-10 0,2 0 10 0,8-4-13 16,-4 6 18-16,29-2-2 0,-28 3 4 15,-1-7-9-15,32 7-1 0,2-6 8 16,-3 6 6-16,-33-7-6 0,2 7 13 0,34-4-23 16,-2 2 2-16,3-2-7 0,-38 2 10 0,34-3 5 15,-29 1-18-15,36 2 11 0,-4-3 9 0,-2 2 6 16,-28-3-3-16,37 1-2 0,7-1 2 16,-6 3 8-16,3-1-5 0,0-2 0 0,8 4-8 15,4-4 0-15,-1 2 0 0,-1 0-13 0,6-2 1 16,2 0 9-16,0 2 19 0,-1 4-8 0,3-7-13 15,12 3 2-15,-5 4 3 0,-7-4 18 16,4 1-20-16,-1-3 5 0,2 6-24 0,-1-1 21 16,-3-2-10-16,6 3 10 0,4-1-12 0,-7-1 12 15,-5 2 10-15,6-4-10 0,5 2-15 0,-4 3 18 16,-7 1-13-16,-1-2-11 16,4-1 16-16,-7-1 8 0,-4 2-6 0,-2-2-7 15,-5 2 8-15,-1-3 2 0,-5 3-18 0,-13-5 36 16,-33 3-28-16,-3-2 0 0,4 4 8 0,-2-4 2 15,-6 2-8-15,-5 0 11 0,-5-1-1 16,-5-3-9-16,-5 4-3 0,-6-3 12 0,-5 4 19 16,-1-4-29-16,-21 0-17 0,-1 1 17 0,-2-1 16 15,-7 0-13-15,-5-1 3 0,-10-1-6 0,-12 0-12 16,-7 0 23-16,1 0-14 0,-6 4 6 16,-1-8 13-16,-9 4-5 0,3 5-13 15,0-5-11-15,-3 2 1 0,-8-1 10 0,-3-2-21 16,1 1 37-16,-1 0 14 0,-1 1-15 0,-9-1 16 15,15-1-21-15,-7 1 0 0,-8 0 0 0,0 0-40 16,0 0-37-16,0 0-56 0,0 0-197 0,0 0-597 16,-33 0 96-16,13 0 81 0,-3-3 82 15</inkml:trace>
  <inkml:trace contextRef="#ctx0" brushRef="#br0" timeOffset="-156490.4">20626 5684 709 0,'-8'-2'202'0,"8"2"-36"0,0 0-7 16,0 0-29-16,0 0-9 0,0 0-6 0,-7 9-23 15,7-3 8-15,0 6-26 0,0-3-5 0,0 7-5 16,-3 1 0-16,3 2-13 16,0 3 1-16,0-3-9 0,0 4 13 0,0 0-17 15,0 2-14-15,-3-4-2 0,6 1 18 0,-3-1-2 16,0 0-19-16,3-2-4 0,-3 2-6 0,3-3 3 15,-2-1 10-15,2-2 2 0,1-4-2 16,-1 0 8-16,1 1-23 0,-1-3-3 0,1-2 23 16,2-4-10-16,1-2-3 0,0-1 1 0,-7 0-6 15,20-4 0-15,-6-2 0 0,0-3-5 0,0 1 1 16,3-5 9-16,0 2 0 0,-4 1-7 16,2-2 20-16,-2 2 0 0,-3 2 6 0,1-1-6 15,-1 2 0-15,-1 3-5 0,-1-3-18 16,-1 5-2-16,-1-3 7 0,-2 4-15 15,-4 1 10-15,11-1 5 0,-11 1-5 0,13 1 8 16,-7 0-18-16,-6-1 10 0,7 9 10 0,1-4-10 16,-2 2 1-16,-2-3 1 0,2 2-4 0,0 0-3 15,-1-3-3-15,-2 3 16 0,4-3-3 16,-4 0-2-16,4 0 2 0,-7-3-20 0,17 1 13 16,-7-7 2-16,5-1 2 0,1-2-7 0,2-4 8 15,1-2 10-15,2-4-21 0,0-4 26 0,-4 1-28 16,3-2 123-16,-3 2-13 0,-3-3-10 15,-1 3-8-15,-2 3 2 0,-4 1-12 16,0 4 13-16,-1-3-16 0,-2 3 0 0,3 4-7 0,-7 1-26 16,4 0 0-16,-4 1-36 0,0 1-16 15,0 0-19-15,0 7-4 0,-4-3-47 16,4 3-12-16,0 0-76 0,-11 11-140 0,-2 3-73 16,13-4-442-16,0 1 59 0,0 2 61 0,3-2 61 15</inkml:trace>
  <inkml:trace contextRef="#ctx0" brushRef="#br0" timeOffset="-156338.78">21392 5859 921 0,'0'0'299'0,"0"0"-14"0,3-6-42 0,-3 6-3 16,0 0-17-16,0 0-26 0,3-3-30 15,-3 3-37-15,0 0-17 0,0 0-19 0,0 0-22 16,0 13-54-16,-3-1-79 0,0-1-42 0,-2 6-178 15,-1-2-546-15,-1 2 74 0,4-2 126 0</inkml:trace>
  <inkml:trace contextRef="#ctx0" brushRef="#br0" timeOffset="-156162.08">21576 5736 601 0,'3'-2'251'15,"-3"2"-49"-15,0 0-36 0,0 0-25 16,0 0-38-16,0 0-42 0,0 0-40 0,0 0-21 16,3 17-103-16,-3-5-17 0,-3-2-31 0,3 9-527 15</inkml:trace>
  <inkml:trace contextRef="#ctx0" brushRef="#br0" timeOffset="-155864.52">21730 5907 670 0,'0'0'225'0,"0"-6"-20"0,0 6-18 16,0 0-26-16,0 0-28 0,3-5 3 0,-3 5-34 16,0 0-7-16,0 0 0 15,0 0-29-15,0 0-22 0,0 0-21 0,0 0-5 16,0 0-16-16,0 0-17 0,0 0 23 0,-3 20-16 16,3-20 8-16,-4 5 18 0,4-5 13 0,0 5-11 15,0-5-2-15,0 0 5 0,10 2 13 16,-10-2-10-16,0 0 15 0,14-7 7 0,-8 4-4 15,2 1-6-15,-1-3-5 0,-1 3 13 0,1 0-15 16,1-2 2-16,1 2 6 0,-2 1-16 16,0 1-8-16,4-2 6 0,-11 2-3 0,19 0-3 15,-11 0-2-15,2 2 0 0,0-1 10 0,1 1-29 16,-1 4-32-16,3-4-87 0,-2-2-126 0,5 9-555 16,-2-4 71-16,-3-1 105 15</inkml:trace>
  <inkml:trace contextRef="#ctx0" brushRef="#br0" timeOffset="-155513.06">22458 5409 573 0,'0'0'238'15,"0"0"-36"-15,6 16-20 0,-6-5-13 0,4 3-21 16,-1 3-15-16,-3 4 16 15,1 2-16-15,-1 7-26 0,0-3-7 0,0 2 46 16,-1 0-8-16,-2 2-17 0,3-4-16 0,3-2 0 16,-3-6-18-16,-3 3-11 0,6-5 1 0,-3 0-13 15,0-6-7-15,1 3 4 0,-1-5 0 16,0-1-7-16,-1 0-3 0,1-6-20 0,0-2-13 16,0 0-5-16,0 0 5 0,0 0 0 0,-13-13-8 15,9 3 5-15,-2 0-2 0,-1-1 2 0,-1-2 8 16,1 2-7-16,-2 2 12 0,-1-2-8 15,-5-1 6-15,2 5-3 0,-4 3-3 16,-4-3 1-16,4 6-11 0,-3 1 6 0,0 0 1 16,-4 8-9-16,3-1 8 0,-3 3-11 0,7 2-10 15,0 7-8-15,3-1-18 0,3 0-36 16,5-2-27-16,3 1-29 0,9 1-100 0,5 0-92 16,5-4-529-16,2-3 76 0,6-3 102 0</inkml:trace>
  <inkml:trace contextRef="#ctx0" brushRef="#br0" timeOffset="-155160.79">22765 5723 760 0,'0'-7'332'15,"0"0"-47"-15,-3 1-12 0,0 3-17 0,2-4-33 16,-5 5-16-16,6 2-17 0,-11-6-29 16,7 5-10-16,4 1-31 0,-19 1-2 0,8 2-13 15,1 2-18-15,-3 5 0 0,-1 4-15 16,3 1-3-16,-3-1-10 0,6 1-21 0,0-1 3 15,1-1-18-15,3 0-2 0,4-1 4 0,4 0 1 16,0-3-3-16,5-1-8 0,1-2 1 0,1-4-1 16,3-2-15-16,3 0 10 0,3-7 1 15,0 0-4-15,-2-1-2 0,2 0 11 0,-2-3-1 16,1 0-5-16,-5-1 21 0,-3 2-13 0,-1 1 13 16,-6-1-8-16,2 1 0 0,-5 2 7 15,2 0-24-15,-6 1-4 0,-1 3-2 16,-2-2 3-16,-2 3-6 0,-2 1-7 0,0 1-3 15,-1 4-7-15,4 0-42 0,-2 5-2 0,-2 0-69 16,4 5-8-16,0-1-112 0,4 2-44 16,0 0-476-16,6-5-28 0,1 1 66 0,7 0 116 15</inkml:trace>
  <inkml:trace contextRef="#ctx0" brushRef="#br0" timeOffset="-154642.83">23148 5734 662 0,'4'-9'226'0,"3"1"-1"0,-7 2-36 0,3 4 72 15,0-3 1-15,-3 5-35 16,0 0-14-16,0-7-3 0,0 7-41 0,0 0-21 0,0 0 1 16,0 0-24-16,0 0-15 0,0 0-10 15,-3 16-5-15,0-6-8 0,-1 1-34 0,4 1 1 16,-3 1 0-16,3 1-29 0,-3-1-22 16,6 2-3-16,-3-3-10 0,3 1 2 0,1-3 0 15,-1 0-4-15,3-3 4 0,2-1 11 0,-1-4-1 16,3-2-15-16,0-1 3 0,4 0 18 0,-1-5-1 15,-2-2 16-15,2 1 3 0,1 1 2 16,-4-3 0-16,0-1 6 0,4 6-4 0,-4-4 22 16,-3 0-4-16,0 3-9 0,3 1-9 0,-6-1 6 15,2 2-10-15,1 0-3 0,-4 0-8 16,-3 3 3-16,8-3-21 0,-8 3 9 0,0 0-1 16,13 4 8-16,-9 1-16 0,2 3 3 0,-3 0 3 15,2 3-6-15,1-1 0 0,-2 2-2 16,2-2 18-16,1 1-21 0,1 2 16 0,1-5-16 15,1 3 1-15,5-4-1 0,4 0 26 16,-1-3-23-16,9 0-3 0,-2-6-5 0,2 0 8 16,4-2-8-16,3-4 3 0,-3-3 10 0,3-2-15 15,-4-2 15-15,-2-1-5 0,-5 0 5 0,1 1 23 16,-6 1-8-16,-2-3 6 0,-2 3-1 16,-7-1-5-16,0 2-7 0,-4-1 15 0,0 3-7 15,-3-3-6-15,-3 4 15 0,-1 0-7 0,-2-5 5 16,-4 5-18-16,2-2-2 0,-1 4 0 15,-1-2 9-15,2 3-12 0,-2 3 3 16,0-1-1-16,4 2-14 0,-5 2 9 0,4 1-22 16,7 0-24-16,-18 5-61 0,9 0-126 0,-2 4-258 15,2-1-363-15,4 0 40 0,-1 0 90 0,-1-1 116 16</inkml:trace>
  <inkml:trace contextRef="#ctx0" brushRef="#br0" timeOffset="-154139.39">21870 6384 724 0,'0'0'241'0,"0"0"-3"0,0 0-44 0,0 0-20 0,-14 17-13 16,7-1-15-16,-3 5-28 0,0 7 10 15,-4-1-20-15,0 15-14 0,-3 1-2 16,3-2 11-16,-3 1-42 0,1 1-30 0,4-5-21 16,2-9-23-16,-2 1-45 0,0-2-14 0,3-4-36 15,-1-6-9-15,6-4-63 0,-3-6-104 16,4-1-461-16,-1-4 62 0</inkml:trace>
  <inkml:trace contextRef="#ctx0" brushRef="#br0" timeOffset="-153949.12">21848 6434 601 0,'5'-6'220'16,"-2"3"-30"-16,1-1 2 0,-4 4-11 15,10-2-4-15,-10 2-26 0,17 6-10 0,-4-3-11 16,2 4-30-16,1 0 0 0,5 4-10 0,3 5-21 16,3 1-3-16,0 0-2 0,0 3-13 15,7 7-15-15,-9-4-13 0,-1-4-10 0,0 0-56 16,-1-1-37-16,-2 3-186 0,-7-8-10 0,3 2-480 15,-3-7 68-15</inkml:trace>
  <inkml:trace contextRef="#ctx0" brushRef="#br0" timeOffset="-153747.4">22433 6341 660 0,'0'-7'281'0,"4"2"-42"15,-4 5-24-15,0 0-13 0,0 0-33 0,0 0-16 16,0 0-17-16,0 0 5 0,-4 22-24 0,1-10-12 16,0 7-2-16,-4 2-29 0,1 4-13 0,-1 6-12 15,-1-2-54-15,-5 15-64 0,-1-9-80 16,4-2-145-16,7-8-497 0,-1 0 103 0,4-9 48 16</inkml:trace>
  <inkml:trace contextRef="#ctx0" brushRef="#br0" timeOffset="-153529.35">22803 6410 583 0,'0'0'233'0,"0"0"-3"0,0 0-53 15,0 0 0-15,-4 24-19 0,1-15-14 0,-1 7 58 16,-2 0-10-16,-1 5-18 0,0 0-31 0,0 4-12 15,1 0-24-15,-4 4-20 16,2 0-28-16,-2-1-41 0,3 3-87 0,1-6-61 16,-2-9-137-16,2 2-511 0,2-1 49 0,-2-6 76 0</inkml:trace>
  <inkml:trace contextRef="#ctx0" brushRef="#br0" timeOffset="-153342.22">22684 6396 898 0,'3'-4'289'0,"-3"4"-30"0,13-6-34 0,-3 4-10 16,8-4-20-16,3 3-37 0,6-3 9 16,0 3-34-16,3 0-36 0,1 1-54 0,4 0-73 0,-4 2-83 15,0 0-711-15,2-2 89 16,-9 2 62-16</inkml:trace>
  <inkml:trace contextRef="#ctx0" brushRef="#br0" timeOffset="-153169.09">23281 6361 796 0,'0'0'256'0,"1"-4"-29"16,-1 4-19-16,0 0-27 0,0 0-27 15,0 0-16-15,0 0-15 0,0 16-3 16,0-7 1-16,0 2-27 0,-1 5-30 0,-2 3-28 16,0 4-18-16,-4 2-49 0,0 0-104 0,0-1-67 15,0 10-584-15,-4-2 82 0,2-4 69 0</inkml:trace>
  <inkml:trace contextRef="#ctx0" brushRef="#br0" timeOffset="-152934.28">23312 6286 875 0,'3'-2'264'16,"-2"-6"-19"-16,5 1-25 0,5 1-40 0,-1 2-9 15,6-4-22-15,2 1-16 0,0 4-8 16,2-2-23-16,0 3-22 0,4-3-32 0,-4 5-55 15,1 0-60-15,3 0-104 0,-7 5-231 0,1-3-340 16,-5 0 76-16</inkml:trace>
  <inkml:trace contextRef="#ctx0" brushRef="#br0" timeOffset="-152749.89">23322 6438 895 0,'0'0'254'16,"8"-9"-21"-16,-1 6-18 0,2 0-23 0,1-3-31 16,11 0-25-16,-3 5-19 0,5 0-30 0,4-4-5 15,1 5-54-15,6-1-79 0,-7 1-151 0,4 4-574 16,0-2 75-16,0 0 71 0</inkml:trace>
  <inkml:trace contextRef="#ctx0" brushRef="#br0" timeOffset="-152435.33">24102 6284 888 0,'0'0'248'0,"-4"-9"-23"16,1 5-28-16,-4 1-2 0,1 2-39 15,-4 0-20-15,-1 1 2 0,0 1 5 0,-6 0-38 16,1 6-25-16,1-4-4 0,-4 5-1 0,1 2-4 15,-3 3-7-15,5-1-5 0,1 2-20 0,-1-1-4 16,6-1 1-16,-1-1-15 0,4 2 9 16,1-5-12-16,2 3 13 0,1-3-3 15,3-1 0-15,0 3-5 0,7-2-10 0,-1-1-8 16,1 1 16-16,4-2 4 0,2 0-7 0,3 2-13 16,-1-1 13-16,-2 1-13 0,4-1-7 15,-3 3 15-15,0-3-16 0,-1 1 13 0,-2 2-2 16,-4-2 2-16,-1 6-7 0,-6-3 15 0,-9 4-5 15,-9 9-11-15,-20 8 1 0,-23 12-24 0,-14 3-48 16,-38 9-179-16,-7 1-607 0,-19-7 74 16,-19-2 100-16,-10-7 93 0</inkml:trace>
  <inkml:trace contextRef="#ctx0" brushRef="#br0" timeOffset="-149841.45">26556 5461 803 0,'0'-2'320'0,"3"-4"-118"0,-3 0-12 15,0 6-24-15,-3-6-7 0,3 6-13 0,0-7-34 16,0 7 9-16,0 0-21 0,0 0-11 0,0 0-9 16,0 0-11-16,0 0-3 0,-7 20-10 15,1-4-17-15,2 0 20 0,-2 7-5 0,2 0-14 16,0-2 4-16,1 4 5 0,0-6-24 16,6 1 16-16,-3-1-10 0,6-1-3 0,-1-1 10 15,2-3-12-15,6-2 2 0,1 0-2 16,2-5-6-16,2-5-2 0,6-2 13 0,-4-1-3 15,8-7-18-15,4-1 8 0,7-12-13 0,-4 3 6 16,2-5-22-16,-3-4 4 0,-1 0-22 0,-7-7 32 16,-2 0-11-16,-4 4 16 15,-3 4-3-15,-7 4 0 0,-6 1 0 0,-1 1 8 0,0 2 59 16,-6 0-11-16,-4 4-9 0,0 2-14 0,-5 2-7 16,-3 1-6-16,-2 3-2 0,-3 5-18 15,2 2 6-15,0 5-29 0,-5 3-39 16,1 9-22-16,0 5-52 0,5-1-104 0,3 3-622 15,10-2 37-15,-2 1 140 0,6-6 58 0</inkml:trace>
  <inkml:trace contextRef="#ctx0" brushRef="#br0" timeOffset="-149357.45">27332 5513 778 0,'0'0'256'0,"4"-4"-41"16,-4 4-3-16,0 0-35 0,0 0-8 0,0 0-13 15,0 0-13-15,0 0-10 16,-24 8-25-16,17-3-19 0,-3 5-2 0,0 0-30 16,3 1 2-16,-4 3-24 0,1-2-1 0,4 2-19 15,-1 2-2-15,-1-4-36 0,5 1-16 0,0-4 14 16,3-1-6-16,0 0 16 0,3-6-13 16,-3-2 20-16,11 5 5 0,-4-8 3 0,6 0 0 15,-2-3 8-15,5 2-13 0,1-5 23 0,-3 2 13 16,0-2 20-16,-1 1 5 0,-1 2-10 0,-3 2 13 15,1-2-21-15,-3 1-7 0,3 1-3 16,-3 0 5-16,0 2-9 0,-1 0-9 16,-6 2 0-16,11-6 1 0,-4 6-1 0,-7 0-5 0,10 1-2 15,-10-1 2-15,14 6-5 0,-7-3 3 16,3 2 12-16,-1 2-17 0,1-3-16 16,-2 3-2-16,2-1 20 0,4-2-15 0,-4 1-11 15,0-3 3-15,5-1 3 0,-3 2-11 0,0-6 14 16,1 2 6-16,1-2 6 0,-1-2 13 15,-3 2 5-15,4-3 0 0,-4 2 3 0,0-3 12 16,1 2 0-16,-4 1-5 0,-1-2-15 0,-2 3 41 16,5-1 5-16,-4 1-24 0,0-1-1 0,-3 1-24 15,-2 3 13-15,9-5-5 0,-5 3-3 16,-4 2-2-16,0 0-8 0,0 0 0 16,11 0 6-16,-11 0-17 0,3 10-1 0,-3-3-50 15,3 0-30-15,-3 3-58 0,-3 4-232 0,3-5-460 16,-3 2 82-16,0-2 131 0</inkml:trace>
  <inkml:trace contextRef="#ctx0" brushRef="#br0" timeOffset="-149196.22">27869 5320 609 0,'0'0'192'0,"0"0"-49"0,0 0-48 0,0 0-70 0,10 18-150 0,-5-6-543 16</inkml:trace>
  <inkml:trace contextRef="#ctx0" brushRef="#br0" timeOffset="-149012.72">28125 5516 806 0,'4'-5'327'0,"-4"5"-55"0,7-2 4 15,-7 2-25-15,4-5-28 0,-4 5-21 16,0 0-5-16,12 3-41 0,-12-3-10 0,11 4 5 16,0 3-38-16,-1 3-11 0,3-2-7 15,-2 6-59-15,-1 3-6 0,4 0-19 0,-4 2-40 16,3-1-88-16,-2-11-198 0,-1 15-548 16,0-4 93-16,0-2 53 0,0-5 144 0</inkml:trace>
  <inkml:trace contextRef="#ctx0" brushRef="#br0" timeOffset="-148834.66">28562 5342 924 0,'0'0'314'0,"-19"5"-35"0,4 1-30 16,-4 7-22-16,-9 5-29 0,-9 7-4 15,-5 2-48-15,1 8-33 0,-14 10-113 16,-3-8-174-16,0 17-638 0,0-7 90 0,1 0 57 15</inkml:trace>
  <inkml:trace contextRef="#ctx0" brushRef="#br0" timeOffset="-148222.53">26762 6250 685 0,'0'9'203'0,"-1"3"9"0,-2 2-28 0,0 4-22 16,0 0 58-16,2 5-18 0,0 2-33 0,-5 4-10 16,6-1-8-16,0-1-10 0,0-1-29 0,4 2 8 15,0-3-15-15,2-3-20 0,1 2-6 16,3-4-7-16,7-2 0 0,1-6-8 16,2-2 0-16,4-2-21 0,3-4 3 0,4-4-10 15,3-4-8-15,3-4-5 0,12-9 0 0,-2-3-2 16,-2-3 22-16,-4-4-25 0,-4-1-5 15,-3-3 15-15,-6-1-10 0,-4 6 10 0,-4 2-10 16,-6 0 8-16,-4 4 4 0,-2-3-1 0,-2 5 6 16,-1 2-9-16,-4-1 7 0,-1 1-15 15,-1 3-2-15,-4 3-16 0,2-1 0 0,-4 3-3 16,0 2-7-16,0 4 5 0,2 2-21 0,5 0-30 16,-19 8-52-16,12-1-20 0,1 0-135 15,5 4-618-15,2-2 95 0,2 1 52 16,4-2 96-16</inkml:trace>
  <inkml:trace contextRef="#ctx0" brushRef="#br0" timeOffset="-148034.75">27694 6253 849 0,'0'0'261'16,"0"0"-17"-16,4-5-37 0,-4 5-36 0,0 0 1 15,0 0-24-15,0 0-2 0,0 0-23 0,0 0-8 16,-3 15-10-16,-1-3-7 0,-2 1-19 15,2 6-10-15,-2 2 26 0,-2 4-44 0,1 7-56 16,-2 1 2-16,-2 0-45 0,4 0-57 0,-3 0-136 16,3-14-41-16,0 13-498 0,4-8 63 0,3-5 87 15</inkml:trace>
  <inkml:trace contextRef="#ctx0" brushRef="#br0" timeOffset="-147833.18">27675 6192 849 0,'0'-6'364'15,"0"4"-31"-15,0-4-60 0,3 1-1 0,3-1-39 16,1-1-36-16,7 0-13 0,0 0-33 0,10-3 0 16,0 2-13-16,5 3-22 15,-4-1-19-15,5 0-49 0,-2 2-27 0,3 0-47 16,-7 4-86-16,0 1-157 0,-17 4-72 0,14-3-493 15,-5 4 84-15,-5-2 100 0</inkml:trace>
  <inkml:trace contextRef="#ctx0" brushRef="#br0" timeOffset="-147669.78">27796 6359 877 0,'0'0'282'0,"0"0"-26"0,0 0-13 0,-6-6-33 16,6 6-13-16,0 0-18 0,21-10-17 15,-8 5-22-15,5 1-19 0,2-1-9 0,2 1-14 16,1 0-11-16,7 0-36 0,-2 0-56 0,-1 4-44 16,1-2-61-16,-4 2-159 0,2 0-555 0,-2 2 66 15,1-2 111-15</inkml:trace>
  <inkml:trace contextRef="#ctx0" brushRef="#br0" timeOffset="-147318.25">28375 6291 947 0,'3'-6'304'0,"-3"6"39"16,4-7-59-16,-4 7-46 0,0-9 3 15,0 9-31-15,-7-6-28 0,7 6-29 0,-7-4 14 16,3 2-45-16,4 2 1 0,-12-4-23 16,12 4-13-16,-11 1-7 0,11-1-4 0,-11 7-12 15,2-1-13-15,1-2-2 0,2 3 2 0,-1 0-5 16,4 0-20-16,-1 2 23 0,1 0-29 0,-1-1 11 15,3 0-13-15,1 0 2 0,1 0-4 16,3 0-4-16,3 1 14 0,3-1 0 0,2 3-19 16,-1-3 9-16,3 2-11 0,3 3 5 0,-3-3 0 15,3 0-2-15,-1 3-3 0,-1-2-13 0,-5-1 19 16,1 3-11-16,-3-1 0 0,-6 3-8 16,-2 1 3-16,-7 7 5 0,-10-2 10 0,-14 12-2 15,-5-1-13-15,-7-1-16 0,-3 0-5 16,-4-4-45-16,-18 4-126 0,-3-1-197 15,12-12-510-15,-6-3 82 0,-6-7 83 0,-1-2 104 16</inkml:trace>
  <inkml:trace contextRef="#ctx0" brushRef="#br0" timeOffset="-146390.92">30122 5175 798 0,'3'-4'330'0,"-3"4"-33"0,0 0-36 0,0 0-17 16,3 15-27-16,-6-1-35 0,3 3-23 0,-6 4 4 15,2 7-19-15,-2 3-1 0,-5 4-28 16,0 11-10-16,-2-2 0 0,1 1-26 0,0-9 1 16,4-5-1-16,-1-6-25 0,2-5 0 15,4 2-1-15,-1-6-4 0,1-1 12 0,0-4-9 16,-1 0-14-16,3-4 16 0,2 0-16 16,3 0 21-16,2-6-8 0,1 1-20 0,-7-2 7 15,24-3-9-15,-11-1 6 0,-1 1 17 0,1 1-19 16,0-4 5-16,1 5-4 0,-1-5-4 0,0 4-14 15,-1-2 17-15,-2 2-23 0,4 0-15 16,-1 1 0-16,-2 1-26 0,2 1-25 0,-3 2-21 16,4 1-56-16,-4 0-103 0,1 2-122 0,-1 0-530 15,0-1 64-15,1 2 69 0,-4-1 110 16</inkml:trace>
  <inkml:trace contextRef="#ctx0" brushRef="#br0" timeOffset="-146202.28">30601 5504 1064 0,'0'-4'310'0,"3"1"-36"16,0-1 31-16,-3 4-55 0,3-5-40 15,-3 5 0-15,1-4-36 0,-1 4-18 0,0 0-15 16,0 0-36-16,0 0 8 0,0 0-1 0,0 0-22 16,0 0-23-16,3 17-1 15,0-8-38-15,-1 2-33 0,-2 4-41 0,-2-1-79 0,-1-3-188 16,3 6-560-16,-3-3 88 0,3-3 68 0,0-3 82 15</inkml:trace>
  <inkml:trace contextRef="#ctx0" brushRef="#br0" timeOffset="-146075.36">30672 5372 714 0,'0'-5'253'0,"0"5"-15"0,2-6-41 0,-2 6-30 16,0 0-22-16,0 0-24 0,0 0-57 15,0 0-41-15,10 21-59 0,-8-8-115 16,-2 2-28-16,7 3-523 0,-4 0 45 0</inkml:trace>
  <inkml:trace contextRef="#ctx0" brushRef="#br0" timeOffset="-145733.22">30901 5611 806 0,'0'0'294'0,"8"-2"-17"0,-8 2-39 16,0 0-8-16,6 0-18 0,-6 0-12 0,0 0-36 15,0 0-10-15,0 0 2 0,0 0-51 16,0 0-26-16,0 0 0 0,0 0-7 0,0 0-18 16,0 0 0-16,3 8-14 0,-3-8-14 0,0 0-16 15,-6 8-25-15,6-8-11 0,-3 4 8 0,3-4 13 16,0 0 0-16,0 0 10 0,0 0-7 16,0 0 15-16,0 0 2 0,16-1 0 0,-6-2 11 15,4-4 2-15,-1 0 26 0,1 3-8 0,0-3 31 16,0 0-24-16,2 0 4 0,-4 3 2 15,-2-3-8-15,2 3-3 0,-1 0-17 16,-1-2-5-16,-3 5 4 0,0 0 4 0,3-1-11 16,-10 2-8-16,11 0 3 0,-3 2-18 0,-2 0-3 15,0 3-4-15,-2 0 4 0,-1 3-22 16,3 1-34-16,-2 3-74 0,2-2-136 0,-4 1-77 16,1 3-509-16,0-2 85 0,-1 1 58 0,-1-3 113 15</inkml:trace>
  <inkml:trace contextRef="#ctx0" brushRef="#br0" timeOffset="-145387.33">31359 5572 801 0,'5'-4'245'0,"-5"4"-37"16,2-5-16-16,-2 5-28 0,0 0-21 0,4-3-15 16,-4 3-3-16,0 0-7 0,0 0-21 15,0 0-2-15,6 10-16 0,-5-5-10 0,-1 2 1 16,3 2-19-16,-3 0-5 0,5 0 0 0,-3-1-8 15,1 1 67-15,0 0-10 0,5-1 0 16,-2 2-21-16,1-4-5 0,0-2-5 16,4 0 5-16,2-4-13 0,0 0-4 0,5-6-4 0,-1 2-14 15,0-3 12-15,4-1-11 0,1-2 9 16,-4-2-6-16,-1 1 16 0,-3 2-15 16,3 1 32-16,-5 0-20 0,-2-1-2 0,1 2 12 15,-6 2 6-15,4 1-18 0,-2-2-3 0,-2 3-5 16,3-1-23-16,-6 1 5 0,-2 3-13 0,0 0 0 15,0 0 26-15,0 0-26 0,10 10-5 16,-10-4-2-16,0 2-11 0,0 3-15 0,3 3-28 16,-3 1-64-16,7-4-85 0,-4 6-107 0,1 1-632 15,3-4 117-15,3-3 64 0,1 2 93 0</inkml:trace>
  <inkml:trace contextRef="#ctx0" brushRef="#br0" timeOffset="-145216.39">32101 5503 726 0,'3'-3'259'0,"-3"-1"-16"16,0 4 3-16,6-5-44 0,-6 5-20 15,0 0-34-15,5-3-15 0,-5 3 8 0,0 0-21 16,15 7-22-16,-10-2 14 0,6 4-25 0,-1-1-12 16,4 1-6-16,1 3-13 0,-2 3-7 15,0 0-24-15,3 3 3 0,0-1-53 0,-4 2-85 16,-1 1-95-16,2-3-30 0,-4-6-11 0,3 4-502 15,-2-4 39-15,0-4 85 0</inkml:trace>
  <inkml:trace contextRef="#ctx0" brushRef="#br0" timeOffset="-145061.75">32447 5528 824 0,'0'0'245'0,"-5"-6"6"16,5 6-48-16,-11 3-27 0,-4 0-12 15,-9 5-10-15,-4 9-14 0,-17 8-12 0,-16 13-30 16,3 3-63-16,-10 5-119 0,1 5-722 0,-6 5 86 16,1-7 134-16</inkml:trace>
  <inkml:trace contextRef="#ctx0" brushRef="#br0" timeOffset="-143439.05">30577 6709 939 0,'-2'-6'284'0,"2"6"-25"15,0 0-42-15,-5-3-15 0,5 3-17 16,0 0-22-16,0 0-12 0,0 0-7 0,0 0-11 16,0 0-26-16,0 0-9 0,0 0-4 15,0 0-17-15,0 0 5 0,0 0-5 0,0 0-5 16,7 15-11-16,2-14-5 0,-9-1-12 0,0 0-19 16,18-6-2-16,-8 0-28 0,-3 2-10 15,4-4-8-15,-2 0 26 0,-2-5-37 0,0 2 11 16,-4 1 10-16,4-4-7 0,-6 3 10 0,2-3 17 15,-3 4-7-15,-3 0 13 0,2-2 3 0,-6 4-6 16,3-2 23-16,-5 6-28 0,-1-2 18 16,-1 5 8-16,-2-3-18 0,0 6 15 15,0 0-15-15,-5 1 17 0,4 4-14 0,-3 2 2 16,3 0 0-16,1 5-8 0,0 4 13 0,3 0 2 16,-1 2-7-16,6 1 0 0,2 2-7 15,3-4-4-15,6 5-4 0,2 0-11 0,2-5-12 16,7 3-42-16,3-4-33 0,4-1-76 0,1-8-85 15,7 1-642-15,-6-4 117 0,4-1 72 16,-5-4 89-16</inkml:trace>
  <inkml:trace contextRef="#ctx0" brushRef="#br0" timeOffset="-143232.66">30964 6625 847 0,'0'-7'302'0,"-2"2"-23"0,2 5-36 0,0 0-31 15,0-9-4-15,0 9-24 0,0 0-30 0,0 0-16 16,0 0 3-16,0 0-36 0,25 15-6 0,-14-8 6 16,2 3-20-16,-3 2-8 0,7 0-6 15,-1 3-20-15,-1 0-27 0,1 2-37 0,-2 1-36 16,-3-2-87-16,3 2 1 0,-7-4-188 0,-1-1-493 16,0 1 55-16,-2-5 147 0</inkml:trace>
  <inkml:trace contextRef="#ctx0" brushRef="#br0" timeOffset="-143077.85">31229 6628 990 0,'-3'-7'294'15,"3"7"-40"-15,0-8-95 0,0 8-6 16,-6-3-22-16,6 3-8 0,-11 1-16 0,11-1-7 16,-20 8-5-16,6 1-24 0,3-1-4 0,-6 9-19 15,1-3-42-15,-5 5-50 0,4 4-40 0,0 2-98 16,-1 0-23-16,2 0-537 0,5-6 53 15,-3 1 80-15</inkml:trace>
  <inkml:trace contextRef="#ctx0" brushRef="#br0" timeOffset="-142813.28">31442 6353 1098 0,'3'-3'302'0,"-3"3"0"16,3-4-46-16,-3 4-31 0,0 0-13 16,0 0-30-16,0 0-36 0,0 0-10 0,0 0-19 15,0 0-14-15,0 20-6 0,-3-8 3 16,0 6-11-16,-4 7-12 0,3 4 5 16,-6 5-28-16,0 10-3 0,0-5 11 0,-1 5-21 15,1 4 12-15,5-11-14 0,-4-5-11 0,8 0-5 16,-5-6-3-16,3 3-15 0,3-8-17 0,0 2-1 15,3-4-41-15,0-1-2 0,1-3-52 16,5-1-140-16,-4-5-200 0,2-1-394 0,3-4 56 16,2 0 110-16,-2-6 62 0</inkml:trace>
  <inkml:trace contextRef="#ctx0" brushRef="#br0" timeOffset="-142640.72">31537 6553 831 0,'0'-3'320'0,"0"3"-18"0,0-8-38 16,0 8-36-16,0 0-26 0,5-4-25 0,-5 4-49 16,0 0-59-16,16 10-59 0,-9-5-69 0,3 3-117 15,3 0-132-15,-2 5-396 0,6-3 21 16,-2-1 84-16</inkml:trace>
  <inkml:trace contextRef="#ctx0" brushRef="#br0" timeOffset="-142329.06">31830 6654 773 0,'2'-4'317'15,"1"-2"-84"-15,3-2 48 0,-3 0-35 0,1 1-10 16,-1-1 4-16,0 4-55 0,1-2 12 16,-4 3-36-16,6-5 21 0,-4 4-36 15,4 1-16-15,-2 0-15 0,2-1-15 0,0 2-13 16,-6 2-5-16,12 0 0 0,-12 0-21 0,10 3-7 16,-2 3-10-16,-2 1-3 0,-3 2-3 15,0 1-20-15,-1 4 2 0,-2 3-7 0,-2 2-3 16,-4 6-2-16,-5 4 0 0,-2-2-11 0,-8 10-7 15,-3 0-3-15,0-3-7 0,-3-6 4 0,0-3 6 16,6-5 2-16,7-7 11 0,-3 1 5 16,4-3 12-16,-1-1 8 0,3-3 6 0,2 0-1 15,-2 0 10-15,7-5-14 0,-2 0-1 16,6-2 0-16,0 0 10 0,0 0-20 0,0 0 18 0,29-17-18 16,-3 6 2-16,24-3-22 0,9 1 22 15,26-2-2-15,14 4-38 0,17-1-49 16,4-5-303-16,10 16-595 0,11 1 150 0,36-3 39 15,12-1 136-15,2 2 33 0</inkml:trace>
  <inkml:trace contextRef="#ctx0" brushRef="#br0" timeOffset="-140086.75">18373 5516 563 0,'-4'-7'248'0,"4"-2"-28"0,0 1-15 0,-1 0-21 16,-2 2 13-16,0-2-12 0,3-1-1 0,-3 1-38 15,-1 2-21-15,1 1 3 0,0-1-36 0,0 4 21 16,-5-4-16-16,-2 6-20 0,10 0-3 0,-24 6-10 16,10 2 5-16,-3 1-28 15,1 3 5-15,-2 4 8 0,-2 5-16 0,3 4-7 16,-1 0-5-16,-2 11 10 0,6-1-36 0,4-3 10 16,0 1-23-16,3-1 5 0,6 3-43 0,1-9 8 15,5 6-11-15,5-8-82 0,0-2 13 16,7-6-48-16,3-4-72 0,7 1-569 0,-2-8 93 15,5 1 87-15</inkml:trace>
  <inkml:trace contextRef="#ctx0" brushRef="#br0" timeOffset="-139851.37">18755 5492 816 0,'0'0'351'0,"-3"-6"-19"15,3 6-40-15,0-7-23 0,0 7-36 0,0 0-28 16,0 0-29-16,0 0-9 0,0 0-3 0,0 0-26 16,3 18-8-16,-2-6-22 0,2-1 4 0,0 4-19 15,0 3-4-15,1 1-30 0,0 5-8 16,-1 2-15-16,0-1-33 0,-2 4-34 0,-1-2-15 16,0-2-90-16,0 4-56 0,0-4-94 0,-1-6-175 15,1 0-361-15,0-4 77 0,0-2 93 16</inkml:trace>
  <inkml:trace contextRef="#ctx0" brushRef="#br0" timeOffset="-139578.42">18879 5332 1011 0,'0'-7'302'0,"3"3"-18"0,-3 4-41 0,0-5-33 16,3 0-18-16,-3 5-18 0,11 0-3 15,-11 0-30-15,16 6-15 0,-5-2 7 0,3 4-39 16,2 5-7-16,5-2 16 0,0 7-34 16,3-1 3-16,-1 4-6 0,-2-2-4 0,3 0 2 15,-4 1-18-15,1-1-5 0,-3 4 0 16,-2-7-8-16,1 1-2 0,-7 0-1 0,0-1-7 16,-5 1 3-16,-2 0-6 0,-3-1 6 0,-8 2 0 15,-2 2-14-15,-10 3-9 0,-14 9-90 16,-4 1 10-16,-17 7 0 0,-9-5-17 0,-5 0-24 15,-5-1-59-15,1-3-48 0,1 3-103 0,8-2-521 16,15-6 88-16,2-1 83 0</inkml:trace>
  <inkml:trace contextRef="#ctx0" brushRef="#br0" timeOffset="-139081.99">17569 6503 657 0,'0'-3'244'0,"0"3"-22"16,0 0-35-16,4-7-13 0,-4 7-18 0,0 0-12 15,0 0-11-15,0 0-18 0,3 16-10 0,1-8-5 16,-4 3-11-16,0 4-12 0,0 3-16 0,0 5 3 16,-1 0 3-16,-2 4-21 0,0-1 8 15,-5 5-34-15,5-5-15 0,0-1-15 0,-1 0-41 16,-2 0-59-16,3-7-85 0,-1 0-63 0,0-2-528 15,1-3 110-15</inkml:trace>
  <inkml:trace contextRef="#ctx0" brushRef="#br0" timeOffset="-138863.09">17269 6426 711 0,'0'0'254'16,"6"-5"-32"-16,-6 5-7 0,10-4-28 0,4 3-10 16,0-2-29-16,7 1 1 0,6 2-44 15,4-1 12-15,0 1-19 0,3 0-24 0,6 1-31 16,-6 4-58-16,1-3-36 0,3 3-59 16,-12 4-90-16,-2-5-33 0,-3 11-525 0,-8 2 67 15</inkml:trace>
  <inkml:trace contextRef="#ctx0" brushRef="#br0" timeOffset="-138674.12">17265 7036 890 0,'-4'5'315'16,"-2"-4"-10"-16,6-1-39 0,0 0-23 16,0 0-7-16,0 0-42 0,0 0 1 0,27-14-39 15,-10 7-8-15,3-3-20 0,8-1 10 16,2 1-35-16,1-2 4 0,3 2-12 15,-3 2-28-15,7-2-19 0,-3 3-35 0,-1 4-46 16,-4-1-82-16,-2 2-77 0,-1 2-425 0,-4 1-220 16,1-1 66-16,-3 1 121 0</inkml:trace>
  <inkml:trace contextRef="#ctx0" brushRef="#br0" timeOffset="-138221.59">18174 6492 696 0,'-13'-1'215'0,"13"1"-28"0,-18 1-29 16,9 1 1-16,2 4-5 0,-4-2-37 15,1 2 1-15,3 1-18 0,-4 1-16 0,2 1-12 16,2 0 5-16,-4 1-16 0,4 4 8 0,1-3-15 16,-1 2-18-16,1-1 2 0,1 2 6 0,-1-3-13 15,5-1 17-15,-2 3-27 16,0-3 15-16,3 4-21 0,3-5 8 0,0 3 5 16,1 1-5-16,-1-4-8 0,5 1 6 0,-2 4 20 15,4-5-8-15,-3 1-2 0,4 2-13 0,-1-3 0 16,0 1-5-16,1-1-6 0,-1 0 9 15,0-1 12-15,0 2-21 0,-3-3 14 0,0 0-8 16,-1 1 2-16,-1-1-7 0,-2 2-1 0,0-2 6 16,-6 4-10-16,0-3 12 0,-5 3 0 15,-2 3-17-15,-7-3 15 0,0 2-8 0,-1-3 3 16,-2 0-6-16,-3 3 1 0,2-8-14 0,1 2 9 16,2-1-11-16,-2-2-18 0,6 0-17 0,0-4-111 15,4-4-151-15,3 2-504 16,-2 0 126-16,4-4 12 0</inkml:trace>
  <inkml:trace contextRef="#ctx0" brushRef="#br0" timeOffset="-136630.58">18438 6750 570 0,'0'-8'243'0,"0"1"-40"0,-3-3-9 0,3 2 14 16,-5-2-27-16,5-3 1 0,-3 4 5 16,3-1 5-16,-3-4-56 0,3 6-29 0,-1-3-51 15,-2 1-15-15,3-3 8 0,0 3-11 0,-3 1 6 16,3 0 15-16,0 0-23 0,-3 2 2 15,3-2 11-15,0 2 7 0,-1 1-10 0,1 6-3 16,0-11 37-16,-3 5-57 0,3 4 18 0,-3-4-26 16,3 6 1-16,-3-7 12 0,3 7-10 15,0 0-6-15,-11 2 9 0,11-2-8 16,-17 12-3-16,9-3 16 0,-1 6-19 0,-4 1 1 16,5 2 2-16,-2 5-2 0,0-3-13 0,3 4 23 15,-3 1-3-15,6-1-2 0,1 1-8 16,3-6-5-16,0 3 5 0,3-4-5 0,1-1 5 15,6 1-10-15,-3-4 10 0,3-2 8 0,7 1-23 16,-6-2 25-16,6-4-15 0,0-1 5 0,0-4-10 16,0-1 23-16,0-1 0 0,-1-1-21 15,2 0 16-15,-4-5-21 0,3-2 26 0,-1 1-2 16,-5-3 2-16,-1 2-13 0,0-3-8 0,-2-3 6 16,-1 2 7-16,-4-3-5 0,0 0 5 0,-3 4-7 15,-3-4 23-15,0-2-29 0,-1 2 11 16,-2-2-6-16,-2 2-2 0,-2-3 8 0,0 1 2 15,2 4 5-15,-1 0-4 0,2 3-6 16,0-2-5-16,0 6-8 0,3-3-17 0,-2 3-11 16,3 0-5-16,-1 4-3 0,4 2 6 15,0 0-13-15,0 0-24 0,0 0-12 0,0 0-64 16,0 0-5-16,13 14-205 0,-2-5-455 0,2 0 127 16,2-2 34-16</inkml:trace>
  <inkml:trace contextRef="#ctx0" brushRef="#br0" timeOffset="-136173.18">19081 6517 839 0,'0'0'300'0,"-1"-10"-37"15,-3 4-2-15,1 3-28 0,0-3-5 0,0 2-39 16,-4 1-2-16,7 3-31 0,-15-6-12 15,6 5 4-15,-4 1-30 0,1 0 2 0,-4 1-22 16,-1 4-11-16,3-1-18 0,-3 1-18 0,3 2 8 16,-3 2-11-16,4-1 11 0,2 3-23 0,-2-3-8 15,6 4-7-15,-4-1 17 16,8-2-20-16,-1 1 13 0,1-2 0 0,3-1-3 0,3 0-13 16,1 0 0-16,-1-3-4 0,5 2 7 15,-2-4-13-15,4 0 10 0,1 0-15 0,2-4-3 16,-3 0 11-16,4 0 0 0,-4-2-11 15,4 1 16-15,-4 0-13 0,0-3 5 0,1 3-18 16,-4-2 16-16,0 3 17 0,2-3-12 0,-5 3-5 16,3-4 20-16,-3 4-13 0,-4 2 0 0,6-3 3 15,-2-1 7-15,-4 4-27 0,0 0 2 16,0 0 7-16,0 0-15 0,10 7 13 0,-10 1 6 16,-1-1-1-16,-2 3-16 0,3 2 6 0,0 3 18 15,0 3 0-15,0 2-13 0,-3-1-3 0,3 0 3 16,0 3-20-16,3 0-39 15,-3-3-23-15,3 4-54 0,-2-4-61 0,-1-3-20 0,4-7-121 16,2 5-522-16,-2-3 56 0,2-3 103 16,1 0 89-16</inkml:trace>
  <inkml:trace contextRef="#ctx0" brushRef="#br0" timeOffset="-135700.22">19463 6432 939 0,'-7'-6'287'0,"7"6"-16"0,-6-1-46 0,6 1-15 16,0 0-28-16,-15 1-23 0,6 1-16 15,2 4 5-15,-4-2-30 0,4 2-13 0,-3 4-5 16,-1 3-23-16,-2 2-8 0,3 1 8 0,-4 3-24 16,1 2 16-16,2 1-23 0,-2 3 13 15,-1 0-10-15,7-1-11 0,0-1 14 0,-2-2-9 16,5 1-10-16,0-4-7 0,1 0 7 16,2-1-12-16,-2-3 12 0,6-2-7 0,-2 1-11 15,2-2 0-15,4-3 1 0,-3-2-4 0,2 2 1 16,1-7 3-16,0 1 4 0,4-4-15 15,-11 2 18-15,19-8-13 0,-11 1 8 0,5 0-12 16,-6-3-1-16,4 1 0 0,-5 0-8 16,1 0-4-16,-1 1-9 0,-2-1 24 0,0 0-6 15,-4 2-2-15,0-2-7 0,0 1 4 0,-4 1-10 16,1 1 13-16,-4 2 0 0,0-3-12 0,-2 5-1 16,1-3 8-16,-2 5-3 0,3-1-13 15,-4 0 1-15,11 1 0 0,-13 1 2 0,3 0-21 16,3 3-35-16,3-2 7 0,-2-1-45 15,2 4 22-15,4-5-148 0,-6 5-138 0,6 1-464 16,0-6 106-16,0 0 32 0</inkml:trace>
  <inkml:trace contextRef="#ctx0" brushRef="#br0" timeOffset="-135255.52">19716 6400 924 0,'3'-6'307'0,"-3"6"-31"0,0 0-20 16,0 0-26-16,0 0-25 0,0 0-26 0,-20 9-7 16,12-3-13-16,-5 3-21 0,4 5-26 15,-6 0-7-15,2 1-7 0,-1 6-16 0,-3 1 2 16,3 2-10-16,-2 2-2 0,1 2-18 0,-1 0 0 15,2 0-11-15,3 2-10 0,1-2-2 16,0-5 0-16,3 1-3 0,4-1-13 0,0-5 16 16,2-2-13-16,1-5-5 0,1 3 17 0,2-4-17 15,3-1 3-15,-2-2-16 0,7 1 5 0,-1-7-3 16,-1 0 16-16,2-3-5 0,-1 0 7 16,0-4-7-16,4-1-18 0,-4-1 3 0,-3 0-1 15,4-2-2-15,-4 1 7 0,-1 0 1 16,-2-1 2-16,-1-2-13 0,0 1-2 0,1 1 8 15,-4-1-11-15,-4 1 5 0,4 0 13 16,-3 1-10-16,0 2-8 0,-1-2 16 0,-2 2-11 16,2 4-17-16,-2-3-27 0,1 3-12 0,5 3-23 15,-9-4-18-15,9 4-76 0,0 0-85 16,-14 0-136-16,14 0-443 0,0 0 98 0,0 0 71 16</inkml:trace>
  <inkml:trace contextRef="#ctx0" brushRef="#br0" timeOffset="-134850.15">19914 6504 865 0,'-3'-4'307'0,"3"4"-13"0,-7-7-30 0,7 7-24 16,-10-1-19-16,10 1-37 0,-13 4-10 15,5 1-26-15,-2 1-14 0,0 4-14 0,-4-1-8 16,4 7-17-16,-4 1-5 0,4 0-3 0,0 7-5 15,-1-3-8-15,4 8-2 0,-3-3-3 0,4-1-23 16,2 0 10-16,-3-1-20 0,4-6-10 16,3 0-6-16,0-1-7 0,3-3 12 0,0-3 1 15,1 1 2-15,0-2-18 0,2-6 11 16,4 1 12-16,-3-4-35 0,4-2 12 0,-1-5 3 16,4-3 7-16,3-1-7 0,0-5-11 15,-4 0 14-15,5-3-14 0,-2-1-4 0,-1-4 7 16,-2 0 10-16,1-2-15 0,-4-2-2 0,0 8-6 15,-3-3 8-15,0 3-8 0,-3 1-4 0,-4 0 29 16,0 4-1-16,0-1-16 0,-4 5 0 16,1 1 5-16,-5 0-13 0,2 2-2 0,-4 1 7 15,3 3-2-15,-4 3 5 0,1 0-12 0,0 3-11 16,-1 3 15-16,1 2-28 0,-4 3-2 0,4-3-44 16,0 6-49-16,0-3-48 15,3 3-133-15,0-1-569 0,4-1 80 0,0-3 89 0,-1-5 55 16</inkml:trace>
  <inkml:trace contextRef="#ctx0" brushRef="#br0" timeOffset="-125402.65">25965 8947 215 0,'-10'2'89'0,"-1"-1"-12"0,1-1-13 16,0 1-54-16,-1 1-2 0,-2 2-11 15,3-3 29-15,-1 2-26 0,1 1 15 0,0-1-10 16,-1-3-23-16,2 4 34 0,2-2 22 0,-4-1-7 16,4-1 35-16,-2 0 16 0,-1 1-20 0,10-1-8 15,-15 0 15-15,5 0 20 0,0 0-2 16,0 0 82-16,10 0-10 0,-21 0 0 0,14-1-1 15,-3 1-27-15,3-1 2 0,-7-1-15 0,7-1 2 16,-5 2-18-16,4 1-61 0,-2 0-10 16,0 0 13-16,-1-2-27 0,11 2 35 15,-13-5-11-15,6 4 10 0,7 1 8 0,-11-2-16 16,11 2 11-16,-8-1-26 0,8 1-2 0,0 0-6 16,0 0 1-16,0 0 9 0,0 0 14 15,29-7-44-15,-5 6 28 0,4-5-20 0,13 3 10 16,26-5 0-16,9 1 56 0,23-2 5 0,10-1-17 15,7 3-11-15,1-1 3 0,9-2 12 0,7-2-33 16,32 1 19-16,-28 4-17 0,31-3 11 16,-39 1-7-16,4 2-14 0,0 0 1 15,1-1-3-15,-4 4-2 0,-4-3 2 0,-3 2 18 16,-10 4-18-16,-7 1 2 0,-10 1-20 0,-18-1 3 16,-12 3 7-16,-2-1-12 0,-16-1 2 0,-10-1 10 15,-10 0-4-15,-1 1 4 0,-7-1-18 16,-1 0 14-16,-4 0-4 0,-4 2-2 0,-2-2 8 15,-9 0-41-15,4 3 5 0,-4-3-10 0,0 0-29 16,-38 4-50-16,8-2-47 0,-8 4-115 0,-23 1-599 16,-4-1 118-16,-4-1 36 0,-3-1 94 15</inkml:trace>
  <inkml:trace contextRef="#ctx0" brushRef="#br0" timeOffset="-124302.21">25818 9001 806 0,'0'0'225'0,"0"-7"-18"0,0 7 24 0,-2-8-29 16,2 8-61-16,0-8-26 0,0 8-10 0,0-4-23 15,0 4 18-15,-2-6-18 0,2 6-1 0,0 0-27 16,0 0 15-16,0-8-25 0,0 8 10 0,0 0-24 15,0 0-2-15,0 0 13 0,0 0-28 16,0 0 20-16,-6 16-22 0,6-2 14 0,-3-3-2 16,2 6 0-16,-2 5-5 0,-3 3-7 15,1 3 14-15,-1 5-15 0,-1 16 8 0,-3-2-20 16,2 0 22-16,-1 2 1 0,5-7-24 16,-2-3 16-16,2-3 2 0,1 3-25 0,3-3 5 15,0 1 15-15,0-1-5 0,0 3-2 0,3-3 5 16,1-1 12-16,-1-2-25 0,3-1 7 0,-2-7-4 15,-1 2 15-15,5-4-11 0,-2 0 3 16,-2-5-2-16,2-2 2 0,-2 0 0 0,2-4 8 16,2 2 10-16,-1-5-23 0,2-1 0 0,2-1 10 15,-1-4 16-15,0 3-18 0,4-3 4 16,0-3 1-16,3 1 10 0,3-2-20 16,4 1-11-16,3-3 26 0,4-1-21 0,6 0 16 15,1-2-18-15,20-2 15 0,0 1 31 0,1-1-41 16,5 2 0-16,1-1 8 0,2 0 0 0,4 2-1 15,3 2 6-15,6-3-13 0,19 5 10 16,6-4-5-16,1 3-5 0,-3 4 6 0,3-2-4 16,-3 3 6-16,-1-1-11 0,4 2 8 0,-3 0-2 15,6-4-8-15,-3 6 0 0,0-4 10 16,0 2-13-16,-4 1 11 0,3-5-11 0,-4 0 5 16,-4-2 9-16,-16 2-4 0,0-1-4 0,22-5 4 15,-7 5 1-15,-4-6 17 0,-17 6-17 0,0-6-1 16,-6 4 16-16,-4-4-13 15,-4 0 0-15,-2-1 6 0,-12 3-4 0,-2 0-7 16,-5-2 3-16,-5 3-6 0,-2 0 24 0,3-4-29 16,-10 1 29-16,2 4-37 0,-1-4 19 0,-3 2 20 15,-6 0-26-15,1 0 24 0,-1 3 2 16,-5-2 13-16,2 0-11 0,-5 2-2 0,3-1-28 16,-2 0 18-16,-2 1 0 0,-2-3 12 0,4 3-25 15,-11 2 11-15,10-1 1 0,-3-2 24 0,-1 0-18 16,-6 3 0-16,11-1 26 0,-8-2-32 15,-3 3-9-15,7-8-3 0,-1 2 3 0,-2-1 9 16,2-1 9-16,-1-2-8 0,1 0-1 0,-2-5 1 16,2-5 10-16,2-3-20 0,-2-2-3 15,-2-7 5-15,6-3 5 0,-3-13-5 16,4-2 0-16,0-6-2 0,-3 2-3 0,0 2 10 16,2-3-7-16,-3 5-6 0,-1-1 11 0,-2 9-6 15,-1 9-2-15,-2 1 0 0,2 1 6 0,0 5-12 16,-3 5-4-16,0-1 18 0,-3 1-8 15,3 2 0-15,0 6-10 0,0-2-3 0,0 2 5 16,0 1 8-16,0 2-5 0,-3-2 2 0,3 3-4 16,0 2-14-16,0 1-2 0,0 0 8 0,0-1 0 15,0 0-3-15,0 7 5 0,-1-10 13 16,1 8-18-16,0 2 5 0,0-9-7 16,0 9 9-16,-7-7 11 0,1 6-10 0,-1-3-13 15,-3 2 13-15,-6 1 25 0,-8 1-25 0,-8-1-3 16,-9-5 23-16,-3 6-27 0,-27-2 1 15,-33-6 1-15,-9 3-1 0,-10 3-60 0,-13 7-47 16,-42-4-77-16,-10 0-69 0,-14 7-527 0,24-6 16 16,1 2 86-16</inkml:trace>
  <inkml:trace contextRef="#ctx0" brushRef="#br0" timeOffset="-123521.79">26372 9393 578 0,'0'-7'205'0,"7"-3"40"0,-4 2-29 0,0-2-9 0,-2 2-23 16,2 1-87-16,2-3 3 0,-3 2 36 16,1 1-21-16,-3 1-23 0,3 1-10 0,1-2-3 15,-4 4-27-15,4-3 19 0,-4 6 16 16,3-9-7-16,-3 3-9 0,4 4-9 0,-4 2-21 0,0-6 7 16,0 6-1-16,6-6-14 0,-6 6-10 15,7 0 10-15,-7 0-28 0,17 6 16 0,-10 1 17 16,6 1-7-16,1 2-6 0,-1 5-14 15,2 2-9-15,3 2-4 0,-2 5 12 0,3 1 10 16,-4 0-27-16,3 0 17 0,1 1-15 16,-4-1 10-16,1 3 3 0,2-1 12 0,-2-1-15 15,0-1 8-15,-1-1-28 0,-4-5 17 0,2 1-4 16,-3-1 12-16,1-1-15 0,-4-5 5 16,2 0 7-16,-1 2-7 0,-1-5-5 0,1 2 16 15,-6-3-4-15,4 0 6 0,-2-2-5 16,3-2-16-16,-3 1 39 0,-1-4 2 0,0 5 8 15,-3-7 10-15,6 0-35 0,-6 0 17 0,0 0 5 16,9-15-15-16,-6 5 18 0,3-5-23 16,-2-2 0-16,5-8 0 0,-2 0-8 0,1-7-5 15,2 3-5-15,0-4 11 0,1 1 4 0,1 0-7 16,-2 0-6-16,1 4-2 0,-1 1 31 16,2-1-26-16,-3 8 5 0,-2 2 8 0,0 2-5 15,-1 0-8-15,-1 1 5 0,-2 5-2 0,3 1-16 16,-3-3 8-16,-2 3 0 0,2 5-10 0,0-2-5 15,0-1-16-15,-2 3 16 0,-1 4-11 16,3-6-7-16,-3 6-8 0,0 0-13 0,0 0 0 16,0 0-53-16,0 0-16 0,-4 24 3 0,1-18-103 15,0 3-146-15,3-2-409 0,3-3 28 16,1 3 92-16</inkml:trace>
  <inkml:trace contextRef="#ctx0" brushRef="#br0" timeOffset="-123276.48">27490 9276 765 0,'6'-1'248'0,"-6"1"-17"0,0 0-29 0,0 0 5 16,0 0-35-16,0 0-21 0,0 0-31 0,0 0 3 15,7 7-8-15,-7-2-28 0,0 2 5 16,0 5-10-16,-3 0-3 0,0 3-15 0,3 3-2 15,-1 5-14-15,-2 0-4 0,-4-1-3 0,7 6-18 16,-2-6-28-16,0 3-16 0,-1 0-61 0,3-1-17 16,0-6-9-16,0-1-61 0,0-1-66 15,3 0-462-15,-1-2-42 0,0-5 99 0</inkml:trace>
  <inkml:trace contextRef="#ctx0" brushRef="#br0" timeOffset="-123070.6">27479 9293 647 0,'6'-6'243'0,"-1"2"-28"16,2-3-15-16,3 5-29 0,7-4-4 0,-2-2-21 15,1 1-8-15,3 4-23 0,-1-4-20 0,3 7-8 16,-1-6-54-16,1 5-46 0,0 0-46 15,-5 1-204-15,2 1-479 0,-2 0 61 16</inkml:trace>
  <inkml:trace contextRef="#ctx0" brushRef="#br0" timeOffset="-122865.27">27609 9393 688 0,'11'-10'256'0,"-5"3"-41"0,1 5 21 16,4-4-24-16,2-2 0 16,3 4-35-16,-1-2-44 0,4 0-5 0,-1 5-15 0,3-5-24 15,0 4-2-15,-1 0-53 0,4 2-96 16,0 0 21-16,-4-2-220 0,-2 4-520 0,4 2 49 16,-4 2 116-16</inkml:trace>
  <inkml:trace contextRef="#ctx0" brushRef="#br0" timeOffset="-122506.66">28440 9162 844 0,'4'-4'274'0,"-4"-1"-41"0,0 5-13 0,3-4-28 0,-3 4-15 15,0 0-21-15,-8-6-8 0,-1 6-25 16,-1 0-8-16,-3 0-10 0,-5 6-13 0,-3-4-20 15,-3 5-3-15,4 1-10 0,-7 1-3 16,6-1 1-16,0 2-9 0,4 0-19 0,-3 2 1 16,3-1 11-16,3-1-15 0,1 1-3 0,2 0 10 15,4-1-15-15,3-2 5 0,-2 3-15 16,6 1 15-16,0-4 5 0,0 1-10 0,5 0 7 16,0 1-14-16,6-1 2 0,-1 4-8 0,6-4-3 15,2 1 3-15,2 1 0 0,0 1 11 16,1-3-24-16,0 5 11 0,-4-3-1 0,4-1 3 15,-5 4-10-15,2-3-5 0,-5 3 10 16,-2-3-8-16,-4 4 11 0,-4 3 2 0,-7-1-2 16,-13 8-19-16,-17 13 6 0,-13 5-26 0,-8-2-30 15,-7-5-19-15,-6 4-81 0,-4-6-72 16,-7-8-69-16,-6-1-515 0,-4-2 90 0,-4-9 89 16</inkml:trace>
  <inkml:trace contextRef="#ctx0" brushRef="#br0" timeOffset="-120998.13">19586 7378 614 0,'3'-3'230'0,"-3"3"-28"16,0-7-28-16,0 7-15 0,0 0-8 0,0 0-13 15,4-2 6-15,-4 2 2 0,0 0-13 0,0 0-15 16,0 0-19-16,10 10-4 0,-9-3-5 0,-1 2 4 16,3 2-35-16,0 2 26 15,-3 3-14-15,3 2-14 0,-2 1 4 0,2 6-23 16,0 0 16-16,1 2-13 0,2 3-10 0,2 2 2 16,-2-4 6-16,4 4-6 0,1-4-13 0,2 2 11 15,1-3 5-15,6 1-23 0,5 6-67 16,-1-8 26-16,7 1-11 0,6-2 80 0,0-2-12 15,8-6-9-15,2 1 11 0,5-1-13 0,3-7 7 16,7 3-4-16,3-5 2 0,0-6 18 0,3 0-18 16,6 3 2-16,2-10 11 15,-1 3-26-15,21 0 31 0,3-4-7 0,-3-2-1 16,0 4-10-16,2-3-10 0,-8-2-16 0,2 1 31 16,-3 1 3-16,3-2-21 0,-20 1 13 0,7 1-2 15,10 0 20-15,3 3-28 0,-17-3 10 16,4 2-18-16,-4-2 0 0,-4 4-3 0,2 0-9 15,-2-1 25-15,0 1-29 0,-1-2 9 0,-2 5-3 16,3-2 12-16,1 1-9 0,0 0-1 0,0 1 16 16,-1-3-5-16,4 3-18 0,-6 0 17 15,-1 3-2-15,4-6-2 0,-3 3 15 0,5 0-16 16,-1 3 3-16,-2-3-5 0,4 1-2 0,-2 0 15 16,1 1-6-16,-1 2 1 0,-2-1 2 0,0 2-2 15,-2-2-3-15,0 3 0 16,-1-2 0-16,3 1-5 0,-2-2 0 0,3 4-7 15,-4 0 12-15,1 0-18 0,2 1 5 0,-2-2 13 16,-4 5 3-16,0-2-5 0,0 0 7 0,0 1-8 16,-4 1 14-16,0 1-24 0,1-1 8 15,0 2 3-15,-1-2-11 0,0 3 8 0,-2-3-3 16,-1 3 3-16,0-2-7 0,0 2 9 0,-7 3-2 16,4-1 0-16,-5-1 5 0,-4 0 3 0,-9 0 5 15,5 2-8-15,-5-2-13 0,-9 0 19 16,-1-2-19-16,0 2 8 0,-3 0 13 0,0 2-21 15,-3 0 5-15,0-2 3 0,-2 0 0 0,-1-2 0 16,-2 3 16-16,-1 0-19 0,-2 0 16 16,4 1-13-16,-4 1 3 0,-1 2 9 15,1-1-24-15,-3-1 14 0,4 0-12 0,-4 2 10 16,-3-1 0-16,6-1 13 0,-3 0-3 0,-3-1-13 16,1-1-2-16,-1 1 0 0,-1-2 0 0,1 2 5 15,1-3 10-15,-2-2-10 0,0 2 0 16,1 0 3-16,-3-3-1 0,-1-1 4 0,4-2-9 15,-3 1-2-15,2-1 2 0,-3 0 6 0,1-1 2 16,-1-3 8-16,0 2-3 0,-2 0 11 0,2-4-19 16,1 3 31-16,-1-1-35 0,-3-4 12 15,1 8-7-15,2-7-6 0,-3-1 8 16,3 6 3-16,-3-6 5 0,0 0-26 0,3 6-41 16,-3-6-115-16,0 0-240 0,7-7-505 0,-2 2 90 15,-4 1 117-15,0-4 44 0</inkml:trace>
  <inkml:trace contextRef="#ctx0" brushRef="#br0" timeOffset="-119938.42">23295 7099 773 0,'-3'-7'276'0,"3"7"-25"0,-1-6-18 0,-2 4-26 0,3 2 3 0,-6-6-31 15,6 6-7-15,0 0-21 0,-4-3-41 0,4 3-5 0,0 0 0 16,0 0-13-16,0 0-15 16,0 0 2-16,4 17-13 0,-1-9-4 0,0 1-11 15,1 1-10-15,-1 5 3 0,4 0-83 0,0 1 19 16,0-2-16-16,3 7 15 0,1-4 14 0,2 2-14 15,4-2 11-15,0 5-8 0,4-5 13 16,3-1-5-16,3 2-3 0,1-2 13 0,12 3-5 16,-2-4 2-16,10 0-10 0,-1-3 21 15,5 2-8-15,3-5 10 0,2-2-12 0,1 2 22 0,4-2-12 16,4-6 0-16,-1 2-11 16,6 1-7-16,0-3 7 0,2-1-2 0,1 0 15 15,-2 0-4-15,1 0 1 0,3 0-7 0,-9 2 8 16,2-1-3-16,-1 3 3 0,0-2-6 0,-3-1 3 15,0 5-12-15,0-2-4 0,-4 1 14 16,1 2-3-16,-1-1 5 0,-3 1 3 0,1 1-3 16,-4 5-13-16,2-4 3 0,-6 1 13 0,1 1-8 15,-11 1 15-15,10 0-15 0,-10 2 0 0,-6-3 3 16,12 4-11-16,-2 0 16 0,-8 2-1 16,-5-6-17-16,2 3 13 0,9 4-19 0,-1 0 21 15,-5-1-17-15,4 5 27 0,-3-3-12 0,3 5-9 16,-7-9 9-16,4 9-11 0,-1 0 19 15,2 1-24-15,-2 1 15 0,-6-7-14 16,6 7 9-16,0 0 3 0,-2 3 0 0,-2-3 10 16,0 2-10-16,-4 2 0 0,-1-6-7 0,-7-3 4 15,3 1 8-15,3 11 3 0,-4-6-1 16,-2-2-14-16,-3 0-3 0,2 0 4 0,2-2 14 16,-6 2-10-16,3 2 9 0,-1-2 1 0,-1 0-6 15,-3 0-7-15,-1 1 3 0,2 1-6 0,-2 2 6 16,1-4 2-16,-1 1-8 0,-3 4 0 15,4-3 3-15,-4-2 3 0,-3 0 9 0,1-2-9 16,-2-1 14-16,1 0-4 0,-1-4-8 16,1 0 18-16,-4-1-10 0,2-2-1 0,-2 0-7 15,0-1-5-15,-3-3 10 0,4-1 3 16,-1-2-3-16,-3 2-2 0,3-3 10 0,0 1-6 16,-1-1 24-16,0-3-49 0,2 2 21 0,-4-2 4 15,0-4 14-15,0 4 9 0,0-4-12 0,0 0-18 16,0 0-30-16,0 0-29 0,0 0-97 15,7-8-152-15,-4 2-541 0,0 2 83 0,1-3 106 16</inkml:trace>
  <inkml:trace contextRef="#ctx0" brushRef="#br0" timeOffset="-119078.78">27958 7125 450 0,'-3'-6'192'0,"3"6"-3"0,-3-4 1 0,3 4-19 0,-1-6-4 15,1 6-19-15,0-6-10 0,0 6-12 0,0 0-8 16,0 0-16-16,1-7-5 0,-1 7-7 0,0 0-8 15,0 0-6-15,0 0-4 0,0 0 5 16,0 0-23-16,6 21 2 0,-3-10-2 16,-2 1 7-16,-1 1-10 0,0 8-5 0,3-3-10 15,-3 5 0-15,-3 3 13 0,3 1-13 0,-4 8 10 16,1 3-16-16,0-3 1 0,-2 5-3 16,-1 9-5-16,2-11-2 0,-2 0 2 0,5-4-5 15,-5 2 0-15,-1 3 18 0,0 10-6 0,0-4 1 16,1-6-18-16,-5 9-8 0,1-11 15 0,0-5-7 15,-1-1 5-15,1-2-3 0,-3 2-2 16,-1-3 0-16,2 3-16 0,-10 5 16 0,1-6-10 16,4-3 7-16,-4-2-5 0,4-2-13 0,-13 5-2 15,6-4 15-15,0-1 24 0,0-4-12 0,4-1-1 16,-4 0 4-16,3-2-9 16,1-2-4-16,2 1 6 0,-3-3-8 0,2 3 8 15,-2-2 7-15,3-1-7 0,1-4-5 0,0 6-13 16,1-4 25-16,3-2-25 0,-2 2 20 0,5-3 3 15,-1-1-15-15,1 0 7 0,3 0 0 16,-3 0-10-16,3-4 0 0,1 3 8 0,2-3 2 16,-2 2-2-16,1 0 20 0,-1-2-53 0,6-2 71 15,-10 7-16-15,6-6 22 0,4-1-11 16,-14 5-24-16,8-3 6 0,-4-2-20 0,3 2 20 16,7-2-2-16,-14 2 4 0,7 1-22 0,1-2 7 15,6-1-10-15,-11 2 20 0,11-2-20 16,-10 0 16-16,10 0-3 0,-7 1-8 15,7-1 2-15,-6 2-4 0,6-2-3 0,0 0 15 16,-11 3-15-16,11-3 5 0,0 0-2 0,0 0 7 0,0 0-2 16,-7 1 5-16,7-1-18 0,0 0-8 15,0 0 8-15,0 0-8 0,0 0-3 16,0 0 9-16,0 0-24 0,0 0 16 0,0 0-59 16,0 0-11-16,0 0-20 0,24 0 5 0,-14 0-56 15,4-1-38-15,-4-2-114 0,8 1-523 0,-2 1 75 16,2-2 45-16,1-2 102 0</inkml:trace>
  <inkml:trace contextRef="#ctx0" brushRef="#br0" timeOffset="-118118.55">31110 7253 422 0,'0'-4'189'0,"-1"-3"11"0,0 1-21 0,1 6 5 0,-2-10-15 15,2 8-20-15,0 2 7 0,0-8-31 16,0 8 1-16,-3-7-16 0,3 7-28 16,0 0 0-16,0-6-23 0,0 6 15 0,0 0-5 15,0 0-23-15,0 0 8 0,-4 21-3 0,-2-12-20 16,2 1 17-16,0 5-12 0,-5 2-8 16,2 2 3-16,-4 4 2 0,1 1-10 0,0 1 11 15,-7 1-9-15,0 1-12 0,-7 8 2 0,0 2 1 16,3-10 9-16,6-3-12 0,-14 8 8 0,2-7 7 15,7-5-13-15,-15 7-5 0,1 1 8 16,-1-6-8-16,-5 0 13 0,-2 1-17 0,3-6-1 16,0 0-8-16,-9-1-5 0,0 0 21 15,-6-4 3-15,-1 2-6 0,-7 2 0 0,1-7-5 16,-4 1 8-16,0 0 0 0,0-2-16 16,0 0 14-16,2 4 1 0,-4-7 65 0,6 2-18 15,-1 0 5-15,-2-1-10 0,2-1-6 0,2 2-2 16,-7-4 6-16,2 2-17 0,3 1-6 15,0-2 4-15,1 3-2 0,11-6-11 0,8 5 18 16,1-5-22-16,0 5-11 0,0-5-2 0,0 2 9 16,7 1 4-16,3-1-16 0,1-2 23 0,-1 4 10 15,5-4-28-15,-3 2 5 0,8 1-5 16,-5 0 16-16,5 0-8 0,0-1 0 16,1 0-11-16,2 1-12 0,-2 2 12 0,3-1-2 15,-1 2 11-15,-1-1-6 0,1 1 10 16,1-2-15-16,0 5 3 0,-4 1-8 0,4 0-1 15,-3-3 12-15,2 6-9 0,-2-3-5 0,0 4 11 16,-2 1-1-16,-1 2 6 0,-1 0-13 0,0 0 15 16,-10 11 6-16,7-7-24 0,-7 7 8 15,3-2-18-15,4-4 15 0,5-4 14 0,0 3-9 16,1-3-12-16,0 5 7 0,4-6 6 0,0 1-8 16,4 0-5-16,2-4 2 0,1 4 13 15,3-6 0-15,0 2 13 0,0 0-18 0,3 1-2 16,1-4 2-16,0 2 5 0,3-4 10 0,0 2-12 15,0-1 9-15,0-1-6 0,0 0 1 0,3-1 3 16,-3-2 1-16,0 0 1 16,0 0-1-16,3 1-4 0,-3-2 24 0,0-6 0 15,1 9-23-15,-1-7 4 0,0-2-83 0,-1 10 25 16,1-10-8-16,0 0-2 0,0 4-34 0,0-4-23 16,0 0-66-16,-13 0-230 0,13 0-477 15,0 0 87-15,0 0 124 0,-10-10 32 0</inkml:trace>
  <inkml:trace contextRef="#ctx0" brushRef="#br0" timeOffset="-116770.34">27541 10047 588 0,'0'0'225'0,"0"0"-17"0,0 0-9 15,0 0-9-15,0 0 7 0,0 0-28 0,0 0 2 16,0 0-12-16,0 0-13 0,0 0-3 0,0 0-27 16,0 0 4-16,0 0-18 0,0 0-4 0,0 0 4 15,0 0-25-15,0 0-6 0,0 0-7 16,0 0-5-16,0 0 5 0,0 0-7 0,0 0-6 16,0 0-18-16,0 0 13 0,0 0-13 0,0 0-10 15,0 0-2-15,0 0 12 0,0 0 3 16,0 0-18-16,-4 4 7 0,4-4 4 0,0 8-4 15,0-1-2-15,0-4-5 0,0 4-8 0,-3 1 3 16,3 1 8-16,0 5-16 0,0-3 5 0,-3 2 3 16,3 3 7-16,-4 0-15 0,1-1-2 15,0 4 5-15,0 0-16 0,-2-2 16 0,2 1-8 16,0 5 7-16,-1 0-1 0,-2-2 6 16,5 4 1-16,-5-2-15 0,2 1 14 0,3-1-12 15,-2 2 18-15,0 0-23 0,-3 2 13 16,5-1 2-16,-2 1-10 0,0-2 8 0,0 0-8 15,-1 4 5-15,0-2 5 0,1-1-2 0,1 0 2 16,-3 3-5-16,0-1 13 0,0 0-3 16,2 4-20-16,-5 0 3 0,5-6-3 0,0 4 5 15,-1-4 7-15,1 0-2 0,0 0 6 0,2 4-4 16,0-5 11-16,-4 0-15 0,5 0 10 0,-3-5-8 16,3 4-10-16,-1 1 2 15,0-7-5-15,1 4 8 0,-3-4 11 0,3-1-14 16,-3 1 11-16,3-4-1 0,0-3-9 0,-3 3 10 0,3-3-1 15,0-1 9-15,0-2-22 0,-3 3 9 0,3-5 10 16,0 1 0-16,0 1-11 16,0-3-20-16,-1 0 11 0,2 2 27 0,-1-7-35 15,-1 8 53-15,-2-4-35 0,3-4 15 0,0 0-26 16,0 6 31-16,0-6-8 0,0 7 26 0,0-7-20 16,0 0 4-16,-3 4 11 0,3-4-5 15,0 0-29-15,-3 4 11 0,3-4 10 0,0 0-7 16,0 0 2-16,0 0-6 0,-1 5 4 0,1-5-14 15,0 0 34-15,0 0-28 0,0 0-3 16,0 0 3-16,0 0-3 0,0 0 10 0,0 0-12 16,0 0-6-16,0 0 11 0,-3 3-8 15,3-3 0-15,0 0 7 0,0 0-12 0,0 0-2 0,0 0 9 16,0 0 34-16,0 0-18 16,0 0-26-16,0 0 13 0,0 0 6 0,0 0-24 15,0 0 3-15,0 0 25 0,0 0-10 0,0 0 8 16,0 0 5-16,0 0-8 0,0 0-5 0,0 0-2 15,0 0 12-15,0 0-12 0,0 0 14 16,0 0 1-16,0 0-25 0,0 0 17 0,0 0 0 16,0 0-7-16,0 0 10 0,0 0-6 0,0 0-7 15,0 0 3-15,0 0 4 0,0 0 9 16,0 0-11-16,0 0 3 0,0 0-8 0,0 0 10 16,0 0-8-16,0 0-9 0,0 0 7 15,0 0-5-15,0 0-3 0,0 0 23 0,0 0-12 16,0 0-1-16,0 0 16 0,0 0-15 15,0 0-8-15,0 0-11 0,0 0 14 0,0 0-1 16,0 0-25-16,0 0 3 0,0 0-29 0,0 0-49 16,0 0-53-16,4-16-74 0,-8 14-346 0,4 2-333 15,7-8 90-15,-1 5 82 0,-2-1 61 16</inkml:trace>
  <inkml:trace contextRef="#ctx0" brushRef="#br0" timeOffset="-116124.6">27175 11141 583 0,'-1'-5'220'0,"1"5"-28"0,0 0-2 15,0 0-37-15,0 0 3 0,0 0-17 16,0 0-11-16,0 0-6 0,0 0-17 0,0 0-7 15,0 0-6-15,0 0-8 0,12 20 3 0,-6-12-5 16,-2 0-10-16,2 2 10 0,2 1 5 0,0 1-21 16,-3 1 3-16,5 1 11 0,-2-2-14 15,5 8-12-15,-4-3-8 0,2 2 5 0,-1-1-7 16,0-2-18-16,-3 5 20 0,4-4-5 16,-1 2-1-16,-3-4 14 0,3-2-20 0,-6 4-6 15,5-2-10-15,-2 2-13 0,1-4 15 16,-1-1 3-16,-1 3-7 0,-2-5-1 0,2 2 3 15,1-3 0-15,-3 0-3 0,2-1-7 0,-5-3 10 16,5 2-8-16,-6-2 31 0,4 2 41 16,-1-4 10-16,0 3-59 0,-3-6-22 0,5 7-52 15,-5-7 0-15,6 1 23 0,-6-1 7 0,0 0 6 16,17-7 8-16,-10 0-13 0,3 0 2 0,0-1-15 16,4-2 15-16,-1-5 8 0,2 3-7 15,3-4 12-15,-2 1-16 0,4-4 22 16,1-1-9-16,3 0-12 0,-4-2 5 0,4 4 10 15,0 0-2-15,-3 0-6 0,-1 3 8 0,0-1-2 16,-6 5-16-16,0 2 15 0,-4-4 4 16,1 5-14-16,-1 4 10 0,-4-3 4 0,1 1-4 15,1-1-2-15,-5 6 10 0,3-3-17 0,-3-1-11 16,-3 5-23-16,0 0 5 0,0 0-74 0,0 0-39 16,0 0-45-16,-12 13-167 0,7-5-494 15,-1-2 77-15,5 1 112 0</inkml:trace>
  <inkml:trace contextRef="#ctx0" brushRef="#br0" timeOffset="-116017.22">28023 11318 468 0</inkml:trace>
  <inkml:trace contextRef="#ctx0" brushRef="#br0" timeOffset="-70645.89">12032 11069 325 0,'0'0'179'0,"0"0"-41"0,0 0-7 0,0 0-14 16,0 0 1-16,-11 11 0 0,11-8-29 15,-3 3 11-15,3-6-20 0,-1 9-9 0,-2-6 14 16,0 4-26-16,-1 0-1 0,1-3-22 16,0 3 5-16,-1-2-2 0,0-2 12 0,1 6 0 15,0-5-2-15,2 0-1 0,-5 2-20 0,3-2 13 16,-1 3 3-16,1-6-19 0,0 5 11 0,-2-5-2 16,2 5-4-16,3-6 9 0,-6 7 9 15,5-3-32-15,1-4 50 0,-6 4-35 0,6-4 12 16,-3 4-4-16,3-4 20 0,0 0-5 0,-1 5-14 15,1-5 9-15,0 0 0 0,0 0 15 16,-3 3-31-16,3-3 3 0,0 0-8 0,0 0 13 16,0 0-8-16,0 0 3 0,14 2-10 15,-14-2 15-15,14-3-13 0,-14 3-5 0,19-1-3 16,-7 0 37-16,1 1-37 0,4-1 6 16,0-3-1-16,4 4 1 0,-1-1 2 0,7-1-5 15,-3 2-8-15,7-1-2 0,0 1-5 0,0 1 2 16,2-1 5-16,1 0 6 0,1 2-11 0,7-1 6 15,-2-1-4-15,-3 0-7 0,5 4 3 16,-1-2-3-16,-1-1 11 0,5 0 7 0,-1 4-92 16,1-5 20-16,3 1-7 0,0-1 33 0,17 0-31 15,3 1 18-15,-3-1 5 0,0 0-2 16,-1 2 18-16,-9-2-19 0,7 0 1 16,-7 0 25-16,-8 0-4 0,1 1 12 0,1-1-13 15,12 4-5-15,4-1 10 0,-7 1 6 0,4-2-9 16,-5 2-4-16,2 1 7 0,2-2 16 0,-3 4 13 15,1-7-27-15,-1 7 12 0,-7-1-19 16,8-2 15-16,-9 0-7 0,-5-1 10 0,17-2-5 16,-12 4 0-16,12-3-7 0,-1-1-4 0,1 5 9 15,0-3 7-15,2-3 18 0,2 1 5 16,-1 2-20-16,0-2-16 0,-1 2 0 0,-2-3 14 16,0 4-1-16,-7-3 0 0,9-1-10 0,-2 1-3 15,0 0 3-15,2 2 2 0,1 1 16 0,-3-3-15 16,2 1-4-16,-2-2 1 15,3 0 21-15,0 4-11 0,0-3 0 0,0-1 8 16,0 2-11-16,-11-2-20 0,12 0 6 0,-4 0 4 16,2 1-7-16,-10-1 17 0,12 0-7 0,-12 0-8 15,11 4-5-15,1-4 5 0,2 1 13 16,-3-1 11-16,3 2-11 0,0-2 5 0,-3 3 5 16,1 0-15-16,-1-1 7 0,0-2 6 0,-1 2-8 15,-2-2 3-15,3 1 10 0,0 2-1 0,-1-2-9 16,1 2 12-16,3-3-7 0,1 0-3 15,-4 0-10-15,3 0 0 0,-3 4 12 0,-3-4-9 16,3 1-3-16,-1-1-5 0,-12 1 10 0,13-1-16 16,-3 0 24-16,3 1 2 0,2-1-12 15,-1 3-19-15,2 0 13 0,-3-1 6 0,-6 0-3 16,6-1 7-16,-14 3 1 0,-4-2 2 16,11-1 0-16,-6 4-5 0,-8-3-5 0,4 1 5 15,11 1 0-15,-8-1 8 0,-3-3-19 0,16 4 4 16,-2 0 20-16,-10-4-11 0,-5 4 8 15,15-3-12-15,2 1-8 0,-12-2 10 0,-5 1-6 16,1 1 4-16,14 1 2 0,-10-3 0 0,-8 1-3 16,4-1-7-16,-1 1 15 0,2 1 3 0,12-2-11 15,4 0 3-15,-13 0 0 0,13 0-7 16,-12 0 9-16,-4 0 1 0,-1 1-3 0,2-1 0 16,-4 0-3-16,4 0-2 0,12-1 13 15,3 1-1-15,-10 0-4 0,9-3-3 0,-9 3 18 16,10-1-21-16,-3-2 11 0,3 3-21 15,2-2 11-15,-5 1 7 0,-7 1-3 0,10 0-2 16,-3 0 8-16,2-2 2 0,-9 1-5 0,7-3 6 16,2 4-24-16,-2-3 10 0,-7 3 11 15,7-1-3-15,3-2-10 0,2 3 5 0,0-1 23 16,1 1-18-16,0-2 8 0,-3 1-16 0,0 0 1 16,-1 2-3-16,1-1 2 0,4-1-10 0,-4 1 18 15,3-3 3-15,0 3-18 0,1-2 18 16,6 2-11-16,-3-1 3 0,3 1 13 15,-3 0-6-15,0 0-9 0,0-1 7 0,-1 0-13 16,1 0 3-16,4 1 5 0,-2 0-5 0,2-4 13 16,-1 4 7-16,1 0-23 0,-1 0 16 15,2 0 5-15,-1 0-13 0,-4 0 5 0,4 0-2 16,1 0-6-16,3 4 0 0,-2-4 9 0,1 1-6 16,-1-1 2-16,4 1-4 0,0 0 4 0,-3 0-4 15,0 4-4-15,-1-3 9 0,1 0-3 16,3 2 5-16,-1-1-5 0,12-2-8 0,-11 4-2 15,17-3 13-15,-3 4-6 0,-17-4-2 16,-1 0 20-16,1-1 3 0,16 6-25 0,-15-7 7 0,15 5-13 16,-16-3 15-16,20-1 14 0,-3 5-16 15,0-3-3-15,-15 0 14 0,1-1-11 16,-1 1-3-16,13 4 11 0,1-4-26 0,1 4 10 16,-15-7 16-16,13 7 7 0,2-1-17 0,-4-3 2 15,-14 4-6-15,1-2 12 0,-1 0-12 0,-2 2 17 16,2-4-6-16,11 4-33 0,-13 1 25 15,1-3-2-15,0-2 7 0,0 4 6 0,16-1 8 16,-14-2-16-16,13 3 12 0,-17-1-17 0,7-2 10 16,11-1-15-16,-15 2 8 0,1-5-9 0,0 7 9 15,20-4-1-15,-1 1 1 0,0-1 20 16,-18 0-16-16,-1 1-4 0,18 1-11 16,-19-2 20-16,1-2-9 0,-1 5 7 0,21-3-5 15,0 0-5-15,-3 2 0 0,3 2 5 0,-5-1 0 16,-16-4 5-16,1 3 3 0,12 0-6 15,4 2 8-15,-14-7-22 0,13 6 22 0,5-2 0 16,-3 0-10-16,2 0 10 0,-5 1-23 0,2 0 8 16,-16 0 0-16,1-3 10 0,15 5-20 0,-13-6 46 15,13 3-24-15,5-1-9 0,-19 0 9 16,-1 0-4-16,1-1 2 0,-5 0-13 0,2 2 3 16,0 0-2-16,-4-4-1 0,3 7 18 0,-2-7-12 15,1 3-6-15,2 1 23 0,-2-1-20 0,2 0 13 16,-2-1-16-16,-2 1 8 15,-1 1 10-15,1-1-4 0,-2-2-4 0,4 4-10 16,1-4 8-16,-1 2-7 0,1 1-1 0,4-1 6 16,11 3 9-16,-10-4-20 0,-7 1 8 0,7 0 8 15,11 0-8-15,-12 1-8 0,15 0 13 0,-12-3-10 16</inkml:trace>
  <inkml:trace contextRef="#ctx0" brushRef="#br0" timeOffset="-69114.21">33824 11851 3450 0,'-117'4'59'0,"2"-3"-8"0,5 1-13 0,3-2-2 0,-3 0 5 16,0 0-5-16,0 0-3 0,0 0-2 15,4 0-3-15,-3 0-15 0,8 0 0 0,-3 0 0 16,-2 0-8-16,3 0 13 0,-5-2-11 0,-2-3-4 16,3 5 15-16,2 0-18 0,-1-3 13 0,2 1-21 15,-1-3 18-15,-2 5 6 0,-4-1-16 16,1-3 7-16,1 2-9 0,5 1 4 15,-4 1 6-15,5-7-6 0,2 7-7 0,-6 0 10 16,0-3 1-16,-2 2-4 0,0 1-2 0,3-1 3 16,0-4-1-16,7 5-4 0,0-1 4 0,3-3-2 15,-7 1 0-15,1 3-2 0,1-2 7 0,-1 1-3 16,4-3 3-16,16 4 3 0,-18-1-26 16,3-1 21-16,13 1-13 0,-12-3 12 0,-3 3 3 15,1 0-5-15,2-1 10 0,14-3-4 0,-14 4-1 16,17-2-16-16,1-1 14 0,-1 3-11 0,1-2 13 15,-18-2-15-15,14 4 20 0,-14-4 1 16,17 2-4-16,1 3-9 0,-4-2-3 0,4 1 7 16,1-3-4-16,0 1 2 0,4 1-3 0,2-1-7 15,2 3 12-15,0-3-9 0,-2 2 7 16,-1-4 5-16,1 4-3 0,2 1 1 0,1-3-13 16,-1-1 15-16,2 3-5 0,1-2 5 15,-2-1-13-15,6 2 6 0,0 0-3 0,1-3 2 16,1 2 3-16,7 2-13 0,-11-3 8 0,4 3-2 15,-3-2 12-15,1-1 0 0,10 4-3 0,-12-3 3 16,2 2 1-16,10-2-4 0,-12 1-4 0,2 1 4 16,7 1-2-16,8 0-2 0,-18 0-11 15,-1-2 13-15,-2 2 2 0,3-1-14 0,-3 1 14 16,0 0-7-16,-4-4 0 0,4 4 7 0,-4-3-4 16,4 2 10-16,-4-3-11 0,3 2 13 15,1 1-10-15,-4-3 0 0,4 1 0 0,-4 3 8 16,0-3-13-16,-3-1 5 0,3 4 5 15,-3-3-5-15,3 1 8 0,-1-1-6 0,-1 1 3 16,2 0-7-16,-2-3-1 0,1 4-5 0,-2-1 8 16,-4 1 3-16,1-3 12 0,-1 4-25 0,-3-4 10 15,4 0 3-15,-4 4-3 0,5-3 2 16,-1-3-12-16,-3 5 5 0,-15-1-5 0,0-3 22 16,1 1-9-16,16 3 5 0,-3-2-13 15,0 1 12-15,-14 0-7 0,15-3-2 0,-12 4 14 0,11-1-19 16,-17-3 4-16,16 5 11 0,-19 0-6 15,2-1-2-15,1-2 11 0,1-1-11 0,2 4 0 16,13 0-8-16,-2-2 8 0,-11 1-3 16,-3 0 9-16,-3 1-6 0,3-3-3 0,-1 1 11 15,2 2-21-15,15 0 5 0,-16-1 1 0,18 1 4 16,-22-2 8-16,4 2 8 0,0-5-18 0,0 5 7 16,-1-1 1-16,1-1-8 0,18 1 5 15,-2 1-5-15,-19-1 15 0,-1-2-10 0,1 3 5 16,-8 0-2-16,7-2-6 0,-2 0 11 0,2 2-21 15,1-3 18-15,2 0-13 0,-6 1 19 16,1 1-6-16,-2-3-8 0,-2 3 11 0,3-2-16 16,0-1 8-16,0 4-5 0,3-3 13 15,-2-1-11-15,-5 2 1 0,1 1 2 0,-1-1 10 16,2 1-5-16,1-3-10 0,2 4-3 0,1-1 13 16,2-1-5-16,-4 2 13 0,0 0-18 0,0-1-3 15,0 1 21-15,-3 0-8 0,2 1-15 16,-1-1 5-16,1-1-5 0,1 1 10 0,-3-1 5 15,-3 2-8-15,2-1 13 0,0-1-7 0,4 2-8 16,-4-1 2-16,2 0 11 0,5 3-8 0,-6-2 0 16,-4-1 13-16,4 0-8 0,-1 5-3 15,1-3-12-15,2-1 5 0,5 4 0 0,0-3 10 16,-1 0-13-16,0 2 6 0,-3 0 2 16,0-4-5-16,4 7 10 0,2-7-21 0,5 6 29 15,16-4-10-15,-19 0-3 0,2 2-3 0,-1-1 8 16,-2-2-2-16,1 4-8 0,2-3 2 15,14 1 16-15,4 1-10 0,-1-3-6 0,1 1-7 16,-2 1 12-16,1-1-4 0,-20 1-8 0,4 1 12 16,17-1-4-16,-5-3 4 0,4 1 3 0,-2 4 3 15,8-4-3-15,-2 0-5 0,4 1-13 16,-1-2 6-16,4 0 24 0,3 0-14 0,0 0-16 16,0 0 16-16,3 3-3 0,7-3 5 0,7 0-10 15,1 0 7-15,-1-3-2 0,7 3 3 16,-4 0 7-16,4 0-10 0,7-2 10 0,0 1-7 15,4 0 0-15,2 1-14 0,1-3 14 16,5 0 7-16,3 3-10 0,-2 0 10 0,5 0 6 16,1 0-6-16,5-2 10 0,-4 2-32 0,4 0-17 15,0 2 1-15,10-2 0 0,-14 0-44 0,10 6-86 16,-5-2-242-16,5 4-518 0,-2-1 104 16,1-6 135-16,-4 5 34 0</inkml:trace>
  <inkml:trace contextRef="#ctx0" brushRef="#br0" timeOffset="-59090.34">16835 7768 470 0,'-5'-3'192'0,"-1"-4"-7"0,2 2-1 16,1 1-10-16,-4-2-20 0,1-2 7 15,3 4-15-15,-2-2-10 0,2 0 15 16,0 3-8-16,-1-3-30 0,1 3 4 0,3-3-76 16,-3 1-18-16,3 5 5 0,-3-6-5 0,3 6 3 15,3-12 12-15,3 8-15 0,1-2-5 16,4-4 5-16,5 2 11 0,2 1-16 0,2-3-8 15,7 3 0-15,1-1 13 0,-1 1-10 0,4 4 15 16,0-2-7-16,3 5-9 0,-3 0 9 16,3 0-16-16,7 5 8 0,-4 3-13 15,-2 1-3-15,2 1 3 0,-6 5 10 0,11 4-20 16,-13 3 20-16,-4-5-4 0,-1 8 4 0,-4-1-10 0,0 12-5 16,-5-1 20-16,-2-5-30 0,-7 5 15 15,-4-3 7-15,-2 3 1 0,-2 1-3 16,-4 1-2-16,-1 13 7 0,-6-1-7 0,2-3 9 15,-2 1-9-15,-1-3 22 0,3 5-17 0,-2-6-8 16,2-4 0-16,2-4-5 0,2 12 15 0,-1-8 67 16,2-2-10-16,3-2-6 0,3 0-12 15,3-1-3-15,0 1-10 0,4-1 5 0,0-5 2 16,6 2-12-16,-1-4 25 0,4-2-28 0,1 0-5 16,3-6 8-16,4 1-16 0,1-3 1 0,2-6 12 15,1 1-13-15,-1-3-2 16,-1-5-3-16,2-2 1 0,-1 2-4 0,1-2-7 15,-4-5 26-15,3-1-21 0,-2 1 31 0,1-4-16 16,-2-1 6-16,-3 1 17 0,-4 2-4 0,0-1-24 16,1-1-10-16,-8 4 13 0,3-4-67 15,-5 2 44-15,1 3-20 0,1 0 7 0,-3-4 5 16,0 6-2-16,-3-3-16 0,-4 3 16 0,10 0 7 16,-10 0-13-16,3 4 27 0,-3 3-24 0,0 4 5 15,-3 3 0-15,0 4 13 16,-1 6-5-16,1 2-8 0,0 6 3 0,-1 8 0 0,0 12-3 15,0-2-5-15,1 4 0 0,3-1 10 16,0 5-7-16,3-1 5 0,1 2 10 0,3 0-10 16,0 2 12-16,0 2 1 0,7 8 2 15,-4-6-8-15,3 10 16 0,-2-17-26 0,-1 7 6 16,-3-5 12-16,-4 5-5 0,0-3-18 0,-3 3 7 16,-6 0 1-16,-11 10 13 0,-10 0 4 0,-15 0 1 15,-33 18 15-15,-20 7-18 0,-25 5 11 16,-34 5-52-16,-82 30-212 0,-33-5-72 0,-32 7-551 15,-35-3 142-15,-39-11 56 0,-37-10 84 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04:54:02.1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4730 9576 294 0,'-11'-26'72'0,"4"1"-3"0,0 1-34 0,1 5 4 0,-2-3-1 0,-1 3-4 15,2-3 17-15,-4 2-18 0,4-3-5 16,-3 3 3-16,1-1 7 0,-2 1-15 0,0-2-23 0,1 3 16 16,-3-2 7-16,2 1-18 15,-3 2 0-15,4 0-10 0,-3-1-34 0,-1 3-35 16,0 3 3-16,1-1-63 0,-1 3-124 0</inkml:trace>
  <inkml:trace contextRef="#ctx0" brushRef="#br0" timeOffset="778.03">4787 7367 555 0,'4'19'194'0,"-1"-13"-17"16,1 3-23-16,-1 1-6 0,4 4-12 16,-1-3-3-16,2 4-5 0,-1 0-5 0,2-2-21 15,1 1-12-15,1 1-77 0,-1-4 12 16,4 2 8-16,-3-3 21 0,5-2 54 0,2-5 7 15,6-5-8-15,10 1-4 0,24-20-19 0,20-9 3 16,11-11-13-16,27-21-86 0,4-2 19 0,7-7-4 16,9 0 56-16,4-4-18 0,-3 0 5 15,-3 3-36-15,-4 7-28 0,2 4-25 0,-5 4-101 16,-11 0-84-16,-27 29-591 0,-9 3 72 16,-19 10 92-16</inkml:trace>
  <inkml:trace contextRef="#ctx0" brushRef="#br0" timeOffset="1295.33">4968 8843 591 0,'0'0'189'0,"0"0"-61"0,0 0-18 0,0 0-2 0,0 0-19 0,0 0 1 15,0 0-3-15,0 0-15 0,0 19-16 0,3-7 23 16,5-1-15-16,-5 3 8 0,7-3-18 16,0 3 20-16,2-5-13 0,4 5-12 0,4-10-8 15,5 1 20-15,5-10 1 0,29-6-1 0,22-19-4 16,8-12 7-16,31-20 48 0,17-13-15 16,9-7-73-16,8-14-14 0,11 0 0 15,2-3-5-15,8-1-69 0,-2 3-77 0,-8 2-92 16,-8 11-529-16,-17 9 63 0,-17 8 90 0</inkml:trace>
  <inkml:trace contextRef="#ctx0" brushRef="#br0" timeOffset="1938.14">5081 10403 419 0,'0'8'203'0,"-3"5"-19"0,3-3-13 16,3 7 8-16,-3 1-35 0,0 3-1 0,4-3-15 16,-1 0-2-16,4 3 14 0,3-3-9 15,0-3-31-15,4-2-11 0,3-1 16 0,4-9-54 16,3-3-12-16,23-14 15 0,22-12 33 0,10-16-28 16,30-26-19-16,14-12 63 0,18-5-83 0,9-17-2 15,7-6-36-15,58-37-84 16,-61 40-351-16,78-34-343 0,-15 3 97 0,-57 22 80 15</inkml:trace>
  <inkml:trace contextRef="#ctx0" brushRef="#br0" timeOffset="5231.26">6022 5103 371 0,'0'0'120'0,"0"0"-28"0,-8-2 5 16,8 2 8-16,0 0-23 0,0 0-10 0,0 0 15 15,0 0-31-15,-6-1 6 0,6 1-11 16,0 0-5-16,0 0-8 0,0 0-9 0,0 0-6 16,0 0-6-16,0 0-6 0,0 0-1 15,0 0 5-15,0 0-4 0,0 0 19 0,0 0 9 16,0 0-6-16,24 4-20 0,-14-1 0 15,1-1 15-15,-1-2 5 0,6 0-20 0,-1 0 5 16,1 0-6-16,2 0-9 0,5 0 23 0,-2 0 4 16,3 0-22-16,0-2 10 0,3-1 13 0,-3 3-11 15,4 0-40-15,-2-1 40 0,5 1-15 16,-6 0-12-16,8 1 9 0,-5-1 8 0,2 3 1 16,1-1-6-16,3-1 0 0,-3 0 5 0,6 4-7 15,-4-4-6-15,7 3-7 0,-6-3 33 0,3 3-26 16,1-1-2-16,0 2 15 0,-4-3-2 15,-3 0-31-15,7 2 31 0,-4-1 5 0,0-2-1 16,6 3-7-16,-5-1-2 0,-4-3 20 0,0 4 0 16,3-2-13-16,-3-1 19 0,-1 0-14 15,-2 1-7-15,-1 2-11 0,3-3 13 16,-6 2 8-16,0-2-18 0,-2 2 18 0,5-3 18 16,-4 1-3-16,1 1-28 0,1-2-12 0,8 0 14 15,-2 0 6-15,3 0 5 0,-3 0-5 16,6-2-3-16,2 1-7 0,-5-2 17 0,6 2-10 15,-5 0 3-15,5-2 2 0,2 3-4 16,-8-4-6-16,0 2 3 0,0 1-1 0,0 0-9 0,-3 1 7 16,3-2-3-16,0-2 14 0,1 4-16 15,-4-3 7-15,3 3 6 0,-3-3-8 16,0 1-5-16,3-1 11 0,-3 3-9 0,2 0 1 16,-1-4-14-16,1 2 11 0,-2 0-5 0,3 2 8 15,-3-2-3-15,0-1-8 0,3 0 11 16,-3 2 2-16,0 1 5 0,3-4 0 0,-1 3-2 15,-1-1 7-15,2 1-10 0,0 1-10 0,-3 0 0 16,0-1 21-16,0-2-27 0,0 0 27 0,0 2-4 16,2 1-9-16,-2-5-13 0,3 4 7 15,-3 1 1-15,3-3 7 0,0 3-10 0,-3-3 10 16,3 2-13-16,4-2 0 0,3 2-2 0,0 0-3 16,-1-4 16-16,2 4 0 0,-1 0 2 0,4-5 2 15,-5 4-9-15,4 1-1 16,-2-2 11-16,2 2 10 0,-3-2-13 0,1 1 3 0,1-3-1 15,-2 3-2-15,1-3-10 0,-2 4-2 16,-2-2 14-16,4 0-14 0,-2-1 7 0,1 3-16 16,4-3 16-16,-1 1 0 0,-2 2-5 15,2-4 3-15,1 1-6 0,-1 1 5 0,0 1 14 16,1-1-4-16,-1 2 3 0,1-4 8 0,-1 4-10 16,-4 0 2-16,5-4-10 0,-7 4 8 0,2-1-16 15,-1 1 19-15,-5-2-1 0,0 1-33 16,0 2 15-16,0-2 13 0,0 1 3 0,-3 1-8 15,3-4 0-15,-3 4-8 0,0-2 3 0,0 2 8 16,2-1-6-16,-8 1 18 0,2 0-4 16,-3-1-16-16,0 1-8 0,-1 0 20 15,-1 0-19-15,1 0 7 0,-2 0 38 0,-7 0-31 16,3-2 1-16,-3 2-1 0,-2 0 4 0,3-3 24 16,-8 3-7-16,3 0 8 0,-10 0-26 0,17-1 41 15,-11 1-5-15,-6 0-18 0,11 1 34 16,-11-1 7-16,10 0 0 0,-10 0-6 0,0 0-24 15,10-1 17-15,-10 1-20 0,0 0-11 0,7 0 3 16,-7 0-18-16,0 0-56 0,0 0-100 16,0 0 0-16,0 0 13 0,0 8-274 0,0-8-333 15,-10 6 56-15,7-5 52 0</inkml:trace>
  <inkml:trace contextRef="#ctx0" brushRef="#br0" timeOffset="6875.82">15405 5210 565 0,'-16'-1'208'0,"16"1"-24"0,-11 0-10 15,11 0-10-15,-7 0-21 0,7 0-5 0,0 0-17 16,0 0-16-16,-10 0-13 0,10 0-5 15,0 0 5-15,0 0-15 0,0 0 2 0,0 0-12 16,0 0-11-16,0 0 10 0,0 0-9 0,0 0 9 16,17 8-12-16,-10-5-5 0,3-1-14 15,0 1 9-15,1 0-3 0,2 1-23 0,5-1 10 16,-2 0-5-16,2 1 5 0,2-1-28 0,0-1 16 16,-2 1 4-16,5 0-12 0,-2-2 17 15,6 4-4-15,1-3-8 0,0 3-6 16,5-4 14-16,1 0-16 0,4 2 5 0,-1-2 11 15,5-1-16-15,-1 3 0 0,3-2-3 0,1-1 24 16,-1 0-34-16,4 0 26 0,-4 0-2 16,1 0-11-16,2 0 5 0,2-1-2 0,15 1-6 15,-9 0 3-15,10-3 16 0,-10 3-8 0,-8 0 2 16,18-2-5-16,0 3 0 0,-3-4 1 0,-11 3 7 16,-2-1-13-16,-2 1 10 0,-2 0 0 15,-1 0-15-15,1-1 3 0,-1 1 0 0,0 0-1 16,1-3 1-16,-1 1 20 0,-2 2-16 0,1 0-7 15,-2 0-2-15,1 0 9 0,-8 0-9 16,7 0 7-16,-4 0-10 0,5-1 23 16,-2 0-23-16,-5 1 0 0,9 0 15 0,-6 0-2 15,-1-2-14-15,-3-1 29 0,7 2-15 0,-6-1 0 16,-1 2-13-16,0-1 12 0,0 1 1 16,0 0-8-16,0-3 0 0,0 2-8 0,-2 1 13 15,5-1-7-15,-2 1 7 0,5-3 13 0,-2 3-26 16,3-4 19-16,0 2-9 0,0 1-4 0,0 0 4 15,0-1-7-15,-3-2 2 16,2 2 16-16,-1 1-20 0,2-4 1 0,-4 2 24 16,4-1-23-16,-3 1 0 0,2 0 10 0,-2-3 3 0,-1 2-3 15,-1 0-13-15,1 2 21 16,3-3-8-16,-5 3-10 0,6-4-3 0,-7 3 1 16,0-1 7-16,4 0 5 0,-1-2-13 0,0 4 3 15,-1-3 15-15,1 2-2 0,0-1-11 0,1 0 3 16,-1 2 11-16,2-3-19 0,-9 3 3 15,4-3-5-15,-3 4 7 0,3-1 6 0,-3 1 4 16,3-3-12-16,-3 3 8 0,0-1-3 0,0 1 0 16,2-3-67-16,-5 2-7 0,3 1 30 15,0 0 6-15,-4 1-16 0,-3 0 16 16,2-2-8-16,-1-1 13 0,-1 2 2 0,0 1 13 16,0-2-10-16,-1 1-11 0,2 1 24 0,-2-3-16 15,-2 6 6-15,-1-3 14 0,-2-3 9 16,-1 3-21-16,0-1-3 0,-4 1 26 0,1 0-13 15,-4 0 11-15,0 1 4 0,-2-2-7 0,-8 1 23 16,16 0-36-16,-8 0 26 0,-8 0-8 0,13 1-3 16,-13-1 11-16,7-1-16 0,-7 1-15 15,0 0-12-15,11 4-45 0,-11-4-32 0,0 0-55 16,-5 7-81-16,5-7-525 0,-6 6 69 0</inkml:trace>
  <inkml:trace contextRef="#ctx0" brushRef="#br0" timeOffset="8107.76">22192 5168 458 0,'0'0'176'16,"12"-7"-14"-16,-12 7-22 0,14-2-24 0,-6 2-4 16,2-5-4-16,3 4-1 0,1-1-15 15,3 1 3-15,0 1-18 0,7-4 10 0,3 1-90 16,1 2 6-16,10-5 17 0,2 6-48 0,1-2 44 15,4 2-9-15,20-6 9 0,0 6-9 0,-1-3 14 16,5 3-8-16,-1-3-1 0,-2 2-4 16,1 1-11-16,-1-1 6 0,5-1-8 15,1 1 13-15,3 1-1 0,1-1-12 0,2-4 20 16,1 4-12-16,3 0 18 0,-3-1-1 0,3-1 8 16,14 0-2-16,2 2-19 0,-2-4 24 0,-17 5-5 15,20-3-19-15,-18 3 14 0,-1-1-3 16,5-2-11-16,-3 3-17 0,17-2 20 0,-20 4 16 15,22-4-11-15,-4 1-9 0,-15 1-14 0,18 0 21 16,2-1-21-16,-3 2 21 0,-14-1-6 16,11-6 4-16,-14 5-14 0,0 1 19 0,14-3-14 15,5 0 11-15,-21 2 2 0,5 2-5 0,-2-1 8 16,16-1-10-16,-17 1-5 0,-4-3-8 16,1 2 2-16,2 2 46 0,-1-2-45 0,2 1-1 15,0 0-4-15,-3-4 9 0,6 7 8 0,11-8-22 16,-15 5 17-16,-5 0 2 0,-1-1 1 15,1 1-18-15,-5-1 12 0,3-1 9 0,-4-1-19 16,-2 2 0-16,0-1 6 0,-3 2 9 16,-3-1 4-16,4 1-16 0,-13-3 5 0,-5 2 28 15,-3 1-33-15,0-1-3 0,-1 1 5 0,0 1-15 16,1-2 18-16,-5-1-5 0,-4 1 8 16,-1 1 2-16,-7 0-10 0,3 0 7 0,-4-1-12 15,-3-2 26-15,-3 6 4 0,-1-6 1 0,-5 3-19 16,1 0 44-16,0 0-54 0,-4 0 121 0,2-2-26 15,-5 2 10-15,0 0 26 16,0 0-2-16,-9 0-29 0,10-1-10 0,-10 1-29 16,7-1-32-16,-7 1-16 0,0 0-92 0,0 0-200 15,-26 2-555-15,-6 4 90 0,-9-2 81 0</inkml:trace>
  <inkml:trace contextRef="#ctx0" brushRef="#br0" timeOffset="23665.94">24590 7128 701 0,'0'0'230'0,"0"0"-35"0,0 0-13 0,0 0-29 0,-3-4 8 16,3 4-38-16,0 0-15 0,0 0-6 15,0 0 16-15,0 0-41 0,0 0 7 0,0 0 3 16,0 0-2-16,24 8-19 0,-14-6-71 15,1-1 10-15,-1 0 5 0,7 3-20 0,-3-8 26 16,3 4-16-16,3-1-11 0,1 0 9 0,6-7 7 16,-2 0-5-16,-2 0 77 0,7-3-11 0,-5-4-12 15,5-1 0-15,-5-1-13 0,-1-2 2 16,10-10-12-16,-4-3-8 0,-9 4-8 0,-4 3-7 16,2-1-3-16,-7 0-20 0,2 0 7 0,-7-3-15 15,-1 8 13-15,0-1-3 0,-5 4 3 0,-2-4 15 16,-2 5-5-16,0 0-10 15,-3 2 2-15,-1 3-5 0,-4-2 5 0,1 4 6 16,0 3-1-16,-4 3-4 0,1 0 9 0,0 4-7 16,-2 6-8-16,-2 1 6 0,-3 5 7 0,-1 8 5 15,3 1 5-15,-5 17 8 0,4 5-5 16,-3 0 7-16,10 5-2 0,-4 1 0 0,6 3 2 16,3 0-2-16,-3 4-2 0,10-5-6 0,-2 1 10 15,2-5 1-15,2-7-8 0,-2 12 0 0,7 2 12 16,0 0-12-16,-1-4 15 0,-2 1-10 15,2-9 5-15,-1-6-13 0,-2 3 3 0,2-1-13 16,-3 12 26-16,1-12-1 0,-3 0-20 16,3-10 6-16,-3 6-4 0,0-3 4 0,-3-3 6 15,3 1-34-15,-3-3 6 0,2-1-22 16,-2 0-18-16,-3-2-75 0,1-5-27 0,-1-2-136 16,-1-5-95-16,1-1-397 0,2-2 100 0,1-6 51 15</inkml:trace>
  <inkml:trace contextRef="#ctx0" brushRef="#br0" timeOffset="23900.71">24574 7646 558 0,'0'0'230'0,"8"-5"-30"0,-3 0 2 0,3 4-26 0,5-2-35 0,6-1-21 0,-1 0 3 0,10-2-2 16,2-1-27-16,1 3 1 0,3-3-18 16,4 0-16-16,0 4 1 0,-4-4-80 0,0 3-10 15,-6 1-52-15,2 2-35 0,-5 0-31 0,-2 1-28 16,-2 1-54-16,2 2-440 0,-6 1 28 16</inkml:trace>
  <inkml:trace contextRef="#ctx0" brushRef="#br0" timeOffset="24308.62">25155 7592 524 0,'0'0'179'0,"17"7"-15"0,-10-3 13 15,3 1-16-15,-3 5-25 0,-1-3-16 16,5 3-2-16,-4 4 5 0,3-2-26 0,0 2 0 16,-3 2-12-16,0-1-29 0,0-2 23 15,3 4-12-15,-6-2-6 0,2 0-15 0,-2-5 13 16,-1 0-20-16,0 0 14 0,1 1-9 0,-1-2-21 16,-3-1-26-16,0-4 6 0,0 1-13 15,0-5 25-15,-3 3-5 0,3-3 1 0,0 0-19 16,0 0 18-16,0 0-5 0,-4-17-2 0,8 9-3 15,-1-3 2-15,4-3 9 0,0 2 1 0,0-4-4 16,2 1-13-16,3-2-3 16,-2-1 11-16,0 3 17 0,4 0-4 0,-4 2-9 15,1-1-7-15,-1 6 16 0,2-4-1 0,-1 0-20 16,-1 4 10-16,0 4-2 0,1-3-19 0,-1 3 4 16,3 1-55-16,-2 3-18 0,1 1-22 0,-4 5-82 15,3-3-62-15,-1 4-497 0,-3 1 83 16</inkml:trace>
  <inkml:trace contextRef="#ctx0" brushRef="#br0" timeOffset="24916.59">25672 7708 634 0,'3'-7'215'0,"-3"7"-28"15,3-2 10-15,-3 2-41 0,3-6 13 0,-3 6-46 16,0 0 5-16,0 0-38 0,4-3-1 15,-4 3-14-15,0 0-9 0,9-4 8 16,-9 4-15-16,0 0-2 0,12 7-14 0,-12-7-20 16,10 0 3-16,-1 0-6 0,-9 0-2 0,11 1 0 15,-11-1-21-15,14-1 14 0,-5-1 2 16,-1-4 2-16,2 2-28 0,0-3 13 0,-2 1-20 16,2-5 12-16,-4 3 0 0,1-1-2 0,3 0 2 15,-6-3 19-15,2 4-24 0,-5 0 15 0,5 1 3 16,-3 2 16-16,-2-3-19 0,-1 3-12 15,0 2 15-15,0 3 29 0,-1-9-42 16,-5 4 0-16,6 5-5 0,-7-1-2 0,7 1 18 16,0 0-8-16,-17 7 15 0,10 0-36 0,1-2 34 15,2 6-11-15,-2-1-2 0,1 0 13 16,-1-1-6-16,5 4-7 0,-2-2 13 0,0-1-8 16,3-2 5-16,3 6 31 0,1-6-21 0,-1 2-12 15,5-2-3-15,1-1 15 0,1 0 6 16,1-4-8-16,3 3 10 0,-1-5-13 0,7-1 5 15,2-4 1-15,2 1-9 0,-1-7 6 0,4 3 2 16,-1-1-7-16,0-7 15 0,1 2-15 0,1-1-6 16,-8 3 14-16,-3-4-11 0,0 1 23 15,-3 6-10-15,-4-3-5 0,1 2-6 16,-1 1 39-16,-7 0-33 0,3 2-10 0,-5 2-13 16,-2-2-3-16,1 6 13 0,-9-7-13 0,9 7 5 0,-10-1-10 15,10 1 23-15,-15 7-5 16,5-3-15-16,0 3 2 0,0 3 6 0,3 2-1 15,-3-2 21-15,3 4-3 0,3-3-7 0,-2 2-14 16,2-1 6-16,1-2 3 0,3 2 7 0,0-2 8 16,5-2 2-16,-3 2-15 0,8-3-3 15,7-1 19-15,4-4-24 0,7 0-5 0,1-1 8 16,6-2-10-16,3-2-19 0,20-5-40 0,-14 2-97 16,-7-1-172-16,5 2-443 0,9-8 125 15,0-2 24-15</inkml:trace>
  <inkml:trace contextRef="#ctx0" brushRef="#br0" timeOffset="25622.31">27387 7171 729 0,'-7'-2'233'0,"-3"1"-39"0,-4 1-25 0,-2 0-10 0,-5 3-5 16,3 1-16-16,-8 0-15 0,2 3-21 0,-7 3-2 15,3 3-18-15,1-5 0 0,6 3-18 0,-2 3-13 16,2-3 3-16,4 5 0 15,3-2-11-15,1 2-12 0,2-4 5 0,5 3-3 16,2 0 8-16,1-3-8 0,6 2-10 0,1 1-2 16,5-3 9-16,2 2-9 0,3 2 10 15,3-4-24-15,0 2 9 0,3-4 14 0,-3 1-14 16,1 1 7-16,-2-3-3 0,1 0-5 0,-6 0-20 16,3-2 13-16,-4 4 5 0,-4-4-5 0,2 1-3 15,-5 2 2-15,-3-2 1 0,-3 6-3 16,-5-3 23-16,-5 3-20 0,-5 2 5 0,-3 0 2 15,-5 1 3-15,-1-5-5 0,-1 3-16 0,1 2 21 16,3-9 0-16,1 2 3 0,2 0-6 16,6-3-5-16,-1 0-17 0,1-1-1 15,3-3-31-15,5 3-104 0,0-5-51 0,7-1-134 16,-7-5-481-16,7 5 103 0,14-5 40 0</inkml:trace>
  <inkml:trace contextRef="#ctx0" brushRef="#br0" timeOffset="25890.41">27510 7558 785 0,'6'0'246'16,"-6"0"-13"-16,0 0-41 0,0 0-26 16,0 0-4-16,0 0-40 0,5 9-6 0,-5-1-14 15,0-1-10-15,0 3 8 0,0 2-16 0,0 5-4 16,-3 3-11-16,1 0-10 0,-1 5 5 15,0 0-5-15,3 7 0 0,-3-6-16 0,2 8-7 16,-2-4-21-16,3-2-7 0,-3 4-18 0,0-4-88 16,2 0 19-16,0-9-44 0,1 3-82 15,0-4-7-15,-5-1-157 0,5-2-324 0,0-4 9 16</inkml:trace>
  <inkml:trace contextRef="#ctx0" brushRef="#br0" timeOffset="26221.74">27503 7618 793 0,'0'-8'274'0,"0"1"-26"0,0-2-5 16,4 1-23-16,-1 0-38 0,3-1 3 0,2 1-17 15,-1 1-27-15,3 3-13 0,1-4-10 0,5 2-16 16,-2 3-12-16,-1-1-3 0,1 3-15 15,0 1-11-15,3 4-2 0,0-1 0 16,0 3-21-16,-3-1-2 0,3 3-5 0,-4 4-18 16,-2-3 2-16,0 2-20 0,0 3 25 0,-3-4-15 0,-4 4 1 15,3-5-4-15,-7 2 1 16,0-2-3-16,0 4-3 0,-3-4 16 0,-3-1-11 16,-4 2-12-16,-1-3 5 0,-1 1-8 0,-4-1 11 15,2-4 9-15,1 0-19 0,1 1-17 0,-4-4-9 16,3 0-18-16,-1-6-72 0,4 5-34 15,6-6-65-15,-3 2-144 0,4-1-372 0,6-1 6 16,6-1 118-16</inkml:trace>
  <inkml:trace contextRef="#ctx0" brushRef="#br0" timeOffset="26597.21">28112 7603 732 0,'-3'-3'240'0,"-5"-3"1"0,8 6-24 0,-10-4-22 16,3 0-42-16,-2 1-4 0,-2 2-21 0,-2-3-10 15,2 4-6-15,1 0-22 0,-2 0-1 0,-1 4-14 16,0-1-6-16,5 3-18 0,-5-1-10 16,3 2-28-16,1 0-6 0,1 1-35 0,4-1-23 15,1 0 15-15,0-3-7 0,3 3 9 0,0 0 11 16,6-4-5-16,1 1 3 0,1-1 9 15,5-2-4-15,-3-1-3 0,4 0 30 16,0 0 24-16,0-3 23 0,-1 2 15 0,1-3 3 16,-1 1 12-16,0-1-17 0,-5 1 7 0,-1 0 31 15,3-1-26-15,0 1 1 0,-6 1-19 16,2-1-61-16,-6 3-2 0,10-3 9 0,-6-1-2 16,-4 4-15-16,8-3 18 0,-8 3-11 0,6 0-12 15,-6 0-6-15,0 0-2 0,0 0 13 0,0 0-21 16,15 6 3-16,-13-2 0 0,2 1-15 15,2 5-27-15,-2-2-4 0,3 1-49 0,2 2-79 16,-1 0-5-16,-1-3-82 0,6 1-464 16,1-5 105-16</inkml:trace>
  <inkml:trace contextRef="#ctx0" brushRef="#br0" timeOffset="27123.73">28580 7511 747 0,'3'-7'225'0,"-6"3"-28"0,3 4-10 15,-3-8-20-15,0 2-4 0,3 6-24 0,-11-3-14 16,7-1-15-16,-4 4 13 0,8 0-21 16,-22 4-33-16,11-1 6 0,-2 5-6 0,-1 1-5 15,-2 4-23-15,1 0-21 0,-1 7-58 0,1 0-1 16,-1 4-68-16,5-1-21 0,1 4-69 0,3-9-26 16,4 3-69-16,-1-3-166 15,11-7-38-15,-3 6 165 0,3-4 183 0,2-5 115 16,2-4 45-16,-1 1-4 0,3-5 59 0,1 2-8 15,-3-4 99-15,3 1-35 0,-1-3-15 0,1 1 30 16,-2-3 26-16,-1 5 53 0,0-6-7 16,-4 2 3-16,3 0-11 0,-3 0-26 0,3 2-112 15,-3-4 23-15,0 4-10 0,2-2-13 0,-4 2-5 16,0 2-8-16,-3-4-5 0,-2 5-7 16,10-1-16-16,-4-1 18 0,-6 2-16 0,14 0-27 15,-14 0 9-15,13 0-30 0,-5 2-5 16,-1-2 18-16,2 0-39 0,-9 0-4 0,15 0 9 15,-2-2-7-15,-3-3 0 0,1 2-6 0,2-2 19 16,2 1-8-16,-3-5 20 0,-1 0 11 16,0 2-11-16,-1-6 31 0,2 5 21 0,-4 1 33 15,-1 1 13-15,-2-2-16 0,-3 1-7 0,1 0-3 16,-3 0-11-16,0 4 9 0,0 3 0 16,-4-9-16-16,-2 3 2 0,2 5-9 0,4 1 12 15,-14-2-10-15,5 3-13 0,9-1-20 0,-21 3 36 16,14 3-13-16,-3-2 20 0,-1 7-23 15,1-1-2-15,2-2 5 0,-1 5-6 16,-1-1 9-16,3-1-24 0,4 2 26 0,-1-2-26 16,1 2-10-16,3-1-10 0,3-2 2 0,1-2 1 0,6 6-16 15,10-4-44-15,2-2-168 16,10-1-543-16,4-1 77 0,7-4 79 0</inkml:trace>
  <inkml:trace contextRef="#ctx0" brushRef="#br0" timeOffset="27587.6">29573 7392 808 0,'0'-7'308'0,"0"7"-45"0,-2-7-40 0,2 7-11 16,0 0-27-16,0 0-22 0,0 0-12 0,0 0-17 15,0 0-14-15,-6 22-10 0,5-11-18 0,-2 6-2 16,-3 5 4-16,4 2-25 0,-7 5 6 16,2 1-11-16,0 3-11 0,-2-3-17 0,1 0-13 15,1 0-18-15,-3-1-33 0,4-6-25 0,0 0-42 16,1-5-43-16,1-6-11 0,-2-5-181 15,3 3-471-15,3-5 43 0,3-3 113 0</inkml:trace>
  <inkml:trace contextRef="#ctx0" brushRef="#br0" timeOffset="30281.05">29608 7303 744 0,'0'0'249'0,"0"0"-19"15,0 0-30-15,0 0-26 0,0 0-5 0,0 0-21 16,8 22-17-16,-5-14-8 0,1 1-8 0,2 2-13 16,1 1-20-16,1-2-13 0,2 0-10 0,3-1-3 15,-2 0-10-15,5-1-25 16,-1-1 12-16,4 0-12 0,-1-4-9 0,3-3 6 16,-1 0 3-16,1-2-19 0,6-3 14 0,-7-1-9 15,4-2 6-15,-3-3 0 0,-1 5 10 0,-6-5 10 16,3 3 19-16,-5-2-14 0,-2 2 13 15,-1-2 11-15,-2 3-6 0,2 0-2 0,-5 3-11 16,-1-3 13-16,1 0-22 0,-4 4-1 0,0 3 0 16,0 0 1-16,-2-5-6 0,2 5 0 0,0 0-13 15,-18 12 6-15,11-6-3 0,-4 6 0 16,1 1 2-16,-4 7-2 0,4 0-5 0,0 5 0 16,-1 6-8-16,5-6 2 0,-1 4 9 0,1-1-1 15,6-3 0-15,3-3-17 0,0 0-3 16,3 3 25-16,3-8-12 0,3-1-23 0,-1 1 22 15,9-3-20-15,1-3 16 0,-1-4-8 0,1-4 15 16,0 0-12-16,2-6 7 0,-2 1-3 0,-1-3-7 16,2-1 15-16,-3-6-10 0,-1 2-2 15,0-2 2-15,-7-1 0 0,1 2 0 16,-1-3 5-16,-6 4-8 0,2 1 3 0,-6-4-18 16,2 5 16-16,-6-2-3 0,-1 3 10 0,-3 4-13 15,0-2-10-15,-3 2 13 0,-1-1 5 0,1 4-13 16,0 3 6-16,-4-2-6 0,6 2 8 15,-2 4-16-15,-3 1 6 0,3 2 20 0,4-2-15 16,1 2 2-16,-1 1 6 0,3 0-11 16,3-4 8-16,0 3-11 0,3-2 11 0,5 2 8 15,-2-3-8-15,1 1 12 0,3-1-17 0,1 0 7 16,2-3 3-16,-2 1 6 0,2-3-4 16,0 4-10-16,1-5-12 0,-2 2-24 0,-3-3-14 15,-2 3-14-15,3-2 5 0,-3 0-9 0,0-1-55 16,0 0 11-16,-7 0-39 0,10 2-2 0,-10-2 17 15,0 0 32-15,0 0 15 0,10-2 17 16,-10 2 16-16,7-2 28 0,-7 2 62 0,4-5 5 16,-4 5 12-16,0 0 8 0,6-2 6 0,-6 2-4 15,6-6-9-15,-6 6 23 0,4-2-11 16,-4 2-23-16,8-5 0 0,-8 5-4 0,8-3-17 16,-8 3 24-16,8-1-15 0,-8 1-1 15,10-1 6-15,-10 1-24 0,11 0 16 0,-11 0-5 16,0 0-13-16,15 2 5 0,-15-2 5 0,9 2 3 15,-5-1-10-15,-4-1 4 0,6 5-9 16,0-3 10-16,-6-2-19 0,9 1 9 0,-9-1-14 16,6 5 11-16,0-4-8 0,-6-1 11 0,4 3 2 15,-4-3 10-15,0 0-5 0,7 3 13 0,-7-3 23 16,0 0 0-16,6 2-5 0,-6-2 7 16,0 0-27-16,0 0-9 0,0 0 9 15,16-5-14-15,-16 5 3 0,0 0-2 0,5-2 7 0,-5 2 18 16,0 0-17-16,10-1 7 0,-10 1-11 15,0 0 1-15,17 3-16 0,-10-3 8 16,0 3 11-16,7-1-17 0,-4 0 14 0,4-1 0 16,-1 6-11-16,3-7-12 0,-4 6 10 0,4-5-6 15,-2 2 4-15,-1 0-21 0,2-2 33 0,1 0-28 16,-2-1-13-16,0-1 5 0,0 0 16 16,1-4-13-16,1 3 17 0,-3-4-1 0,3-1-1 15,-6 3 0-15,0-3-5 0,-2 1-5 0,0-2 13 16,0 4 10-16,-3-3-5 0,1 0 0 0,-2 0 10 15,0 4 2-15,-1-2 9 0,-2 2-37 16,-1 3 19-16,-1-9-6 0,1 9 3 16,-10-8-8-16,8 7 16 0,-6-3-11 0,8 4-2 15,-10-2 20-15,10 2-20 0,-11-1 0 0,11 1 2 16,-10 0 0-16,10 0 6 0,-10 1 7 16,10-1-10-16,-11 5-8 0,11-5 15 0,-5 2-22 15,5-2 17-15,-8 2-9 0,8-2 12 0,0 0-3 16,-7 1 3-16,7-1-3 0,0 0-2 0,-6 5-5 15,6-5 23-15,0 0-31 0,0 0 26 16,0 0-19-16,0 0 16 0,-8 2-20 0,8-2 10 16,0 0 10-16,0 0-5 0,-3 7-10 0,3-7 2 15,-4 3 8-15,4-3-23 0,-3 5 23 0,0-2-13 16,3-3 42-16,-2 8-29 0,2-2 0 16,0-6 5-16,-2 8-10 0,-1-5-6 15,3-3 14-15,3 8-13 0,-1-2 17 0,0-3 6 0,1 2-5 16,3-2-8-16,1 1-3 0,1-1 13 15,2-3 11-15,3 1-1 0,5-1-7 16,-2-1-5-16,2 1-6 0,3-7 9 0,-2 4-11 16,-1-2 18-16,3 1 5 0,-3-4-23 0,-2 0 12 15,2 0-12-15,-2 1 16 0,-3-1-11 0,1 1 38 16,-7 3-40-16,3-2-6 0,-2-2 9 16,1 1-1-16,-5 4-5 0,2-4 2 0,-2 0 6 15,-4 3 15-15,3-3-31 0,-3 1 11 0,0 6-11 16,0-9 18-16,-3 6-2 0,3 3-8 15,-1-7-2-15,0 1 7 0,1 6-16 16,-5-4 17-16,5 4-12 0,-3-7 14 0,3 7-8 16,-7-4-2-16,7 4 7 0,0 0-10 0,-8-1 2 15,8 1 3-15,0 0-3 0,-10 5 6 0,10-5-6 16,-6 8-4-16,2-5-4 0,1 3 1 16,0-2 13-16,-1 3 10 0,2-1-19 0,-3 2-1 15,5 0-3-15,-3 2 20 0,3 0-13 0,-3-2-7 16,3 6-3-16,0-4 18 0,0 1 0 15,0 1-12-15,0 1 4 0,3 1 3 16,0 1-10-16,-3-4 7 0,0 3 1 0,5 4 12 16,-4-5-18-16,0-1 19 0,3 2-19 0,-4-2 3 0,5 2 0 15,-4-4 12-15,0 4-19 0,2-3 17 16,0-1-16-16,-1 3 17 0,-1-3 9 16,0 0-20-16,-1 0-5 0,0 0-21 0,0-5-2 15,0 5 7-15,-1-4 6 0,-2 2 9 0,0 0-12 16,0-2-2-16,1-4 17 0,-3 3-10 15,5-5 5-15,-6 4 18 0,6-4-12 0,0 0 12 16,0 0-5-16,0 0 5 0,0 0-10 0,-8-11 13 16,8 11 4-16,14-16-14 0,-4 4-14 0,0 1 11 15,9-5 5-15,2 0-7 16,2-2 12-16,0 1 0 0,1-2 8 0,10-11-18 16,0 4 7-16,3 1 21 0,-6-2-31 0,6 2 8 15,-12 2 3-15,-1 5-16 0,-3 0 13 0,-2 2 5 16,-4 0-5-16,-5 6 23 0,0-2-10 0,0 1-8 15,-7 2-7-15,-2 1 4 0,-1 0 8 16,-1 2-4-16,-5 2-4 0,-1-2-7 0,-3 5-10 16,0-3 22-16,-1 2-12 0,1 4-2 0,-3 2 4 15,1-1-2-15,-1 5 15 0,-1-1-2 16,1 4-6-16,3 2 6 0,-1-2-3 0,4 4-20 16,-2-2 10-16,5 0 20 0,1 3-18 15,-1-1 19-15,4-4-19 0,4 3 1 0,2-3 4 0,1 3-27 16,3-3 35-16,1 2-33 0,2-4-31 15,2 1-33-15,1-3-5 0,2-1-44 16,3-2-17-16,-2-3-3 0,-1 3 40 0,0-4 19 16,-2 0 15-16,3-5-2 0,1 1-1 0,-5-2 26 15,4-1 26-15,-3 0 31 0,2-3 32 0,-2 0 27 16,1-3 30-16,-3 3 28 0,2 0 15 16,-5 2-9-16,4-1-1 0,-7 1 11 0,0 1 12 15,2 0-38-15,-1 4-16 0,-5-2 4 0,4 1-27 16,-5 0 3-16,3 1 5 0,-2-1-33 0,-4 4 5 15,7-2 13-15,-7 2-25 0,0 0-1 16,12 9-5-16,-11-5 5 0,-1-4-12 16,4 9 2-16,-1-4 5 0,-1 2-2 0,-1-2-16 15,0 2 5-15,-1-4-5 0,3 4-10 0,-3-1-5 16,3-2-15-16,0 1-1 0,-2-2-2 16,2 3-13-16,-3-6 8 0,11 2 16 0,-11-2-6 15,13-1 12-15,-13 1 22 0,17-6 9 0,-8 5-2 16,-1-6 11-16,6 2 7 0,-4-1 12 0,0-1-17 15,1 0 13-15,-1 3-23 0,0-3 14 16,-2 1-9-16,1 3 8 0,-5-2-16 0,5 2 12 16,-1 1-19-16,-4-3 9 0,4 4 4 0,-8 1 6 15,12-1-19-15,-5 1 7 0,-7 0-10 0,15 1-11 16,-10-1 1-16,3 3-1 0,0-3 6 16,-3 4-21-16,4-1 0 0,-5-2-10 15,4 6 11-15,-2-6-17 0,-2 5 11 0,4-3-22 16,-3 0 11-16,2-1-12 0,-7-2 8 0,10 3 20 15,-3-3-2-15,-7 0-3 0,16 0 0 0,-8-1 3 16,-1-2 7-16,4-1-18 0,-3 0 26 16,0-2 18-16,-1-1-2 0,3 3-9 0,-1-3 4 15,-1 0 27-15,-1 5-12 0,0-4 2 0,-3 2 0 16,4-1-10-16,-3 3 0 0,0-4 0 0,-3 4 0 16,-2 2 0-16,10-6-16 15,-6 4 6-15,-4 2-3 0,0 0-3 0,10-1 4 16,-10 1 12-16,0 0-21 0,10 8 6 0,-9-5-6 15,2 3-2-15,2-2 0 0,-4 1 2 0,0 2 3 16,2-4-2-16,2 4 4 0,-3-4 8 16,1 2-10-16,0-2 8 0,-3-3-3 0,4 7 5 15,-3-4 6-15,-1-3 2 0,6 4-16 0,-6-4 14 16,0 0-1-16,16-7 0 0,-6 4 1 0,0-5-16 16,-2-3 13-16,8-2-13 0,-4-2 2 0,5-4 8 15,-1-5 3-15,2-1 0 0,2-10-5 16,6-2-1-16,-7 1-4 0,-2 4-1 0,-3 5 16 15,-1-2-15-15,-2 3 7 0,-4 6 13 16,2 2 0-16,-5 2-20 0,5 0 10 0,-7 4-1 0,1 2-12 16,0 2-10-16,-1-1-8 15,-1 7 5-15,-1 2 8 0,0 0 3 0,0 0-3 16,-13 12 7-16,2 2-4 0,1 9-6 0,-7 3 10 16,-1 15 1-16,-2 2-11 0,-3 2 13 0,3 3 1 15,2 0 9-15,2-4-15 0,4-2 8 16,2-9-11-16,1-1 3 0,4-7 3 0,-1 0-1 15,3-8-4-15,2 1 27 0,1 0-32 0,0-4 4 16,0 1 23-16,4-5-30 0,1-1 13 0,1 0 2 16,4-2-3-16,0-2 9 0,4-2-45 15,-1-3 1-15,5 0-36 0,0-7-87 0,1-1-177 16,7-4-555-16,-1-5 76 0,9-13 91 0,-2 2 73 16</inkml:trace>
  <inkml:trace contextRef="#ctx0" brushRef="#br0" timeOffset="30454.8">32421 7526 773 0,'0'0'281'0,"0"0"-15"0,22-5-51 0,-5 1 0 0,1 2-25 0,8-3-16 16,2-1-33-16,4 3-8 0,0 1-31 0,1-3-38 15,0 3-38-15,5 1-90 0,-4 0-103 0,-1 2-168 16,7-1-420-16,3 1 61 0</inkml:trace>
  <inkml:trace contextRef="#ctx0" brushRef="#br0" timeOffset="31798.76">25155 9033 376 0,'0'0'107'16,"-11"-2"14"-16,11 2-68 0,-10-5-12 0,4 5 34 15,6 0-19-15,-7-1 8 0,7 1-5 0,-11-3 53 16,11 3-45-16,-10 0-1 0,10 0 6 0,-7-3-18 16,7 3 2-16,-10-1 3 0,10 1 0 15,0 0-8-15,-4-2 0 0,4 2-2 0,0 0-13 16,0 0-13-16,0 0 23 0,0 0 0 0,0 0-5 15,0 0 38-15,0 0-33 0,0 0-15 0,0 0 77 16,24 9-9-16,-9-8-6 16,4 1-22-16,5 2 16 0,7-3-5 0,7 2-13 15,27 1-7-15,4-1-9 0,2-3-1 0,7 0-1 16,5 0-3-16,23 0 1 0,6 0-3 16,8-3-28-16,6-2 8 0,1 3 10 0,3-3-11 15,10 3 6-15,38-5 0 0,3 4-11 0,-7-3-5 16,1 3 8-16,-4-4-20 0,3 0 15 0,-30 5-26 15,34-6 26-15,-5 3 13 0,-32 3-31 16,-1-2 2-16,31-2 6 0,-30 0 10 0,-5 2-21 16,-6-2 14-16,-9 3-1 0,-6-1-8 0,-8 1-2 15,-6-1 6-15,-22 1-4 0,-1 2-7 16,-12-3 15-16,0 1-10 0,-19 3 0 16,-10-1-2-16,-9 1-9 0,-5-2-9 0,-6-1-64 15,-7 2-37-15,-2 1-4 0,-8 0-42 0,0 0-65 16,0 0-608-16,0 0 105 0,-42 7 62 0</inkml:trace>
  <inkml:trace contextRef="#ctx0" brushRef="#br0" timeOffset="33421.86">25090 9143 337 0,'0'-10'121'0,"0"10"-14"0,4-5-4 0,-4 5-6 16,0 0-31-16,3-4-2 0,-3 4 6 0,3-5-9 16,-3 5-28-16,0 0 3 0,6-1 0 0,-6 1-8 15,0 0 26-15,0 0-26 0,0 0 10 16,0 0 1-16,11 8-19 0,-10-1 11 16,2 1-3-16,0 0 0 0,0 1-12 0,-2 2 9 0,2 3 1 15,0 3-16-15,0 1 36 0,-2 7-28 0,2-2 15 16,0 4 72-16,-3 2-41 15,6 2 13-15,-6 6-10 0,0-2-29 0,1 0 18 16,-2 4 13-16,-5 12-12 0,6-8-6 0,-6 8 5 16,2 2-10-16,1-10-7 0,0-7-1 0,-1 4 0 15,1-3 3-15,0 3-7 0,2 10 17 16,-3-5-13-16,-2 5-12 0,4-10-13 0,-3-2 10 16,5-4-13-16,-3-2-5 0,0-5 5 0,3 4 13 15,-1-3-10-15,-2-3 13 0,3 0-19 16,-3 1 14-16,3-2-11 0,0-4 11 0,0-1-16 15,0-1 13-15,0-3 0 0,0-4-3 16,0 4 8-16,0-5-26 0,3 2 19 0,-6-6 32 0,3 1-65 16,3 1 19-16,-3 1 1 15,0-5 4-15,0-4-19 0,3 4 14 0,-3-4-4 16,1 5 2-16,-1-5-6 0,0 0 6 0,0 0-7 16,12 0 14-16,-12 0-17 0,11-5 13 0,-4 4 4 15,0-2-4-15,3-1-8 0,4 1 5 16,3-3 8-16,5 3-8 0,1-2-8 0,7-3 5 15,6 3 11-15,3-1 0 0,16-1-6 0,3 0 3 16,1 0 3-16,5 2-18 0,-2-1 20 0,3-1-7 16,3 2-9-16,8 0 14 0,0 3-8 15,3-3-2-15,18 3 2 0,-1-3 0 0,0 4 5 16,-14-2-8-16,14-3 1 0,-1 5 9 16,9-4-12-16,-2 3 20 0,3-5-22 0,2 6 9 0,1-6 11 15,-5 4 18-15,0-4-39 16,-1 3 11-16,0-2-8 0,-2-2-3 0,-1 1-2 15,-3 0-1-15,3 3-4 0,-2-3 13 0,-6 0 7 16,1-1-5-16,-16 3-5 0,16-5-1 0,-20 7-9 16,2-4 15-16,-1 5 5 0,-2-5-10 15,1 4 5-15,0-2-10 0,0 1 10 0,-1 0 5 16,-2-1-2-16,-4 1-1 0,-4-2 6 0,-13 4-13 16,-3 1 7-16,-4-2-20 0,-1-1 16 15,2 2-16-15,-11-1 23 0,2-1-3 16,-2 2-4-16,-3-2-13 0,-4 2 15 0,-4 2-6 15,1-1 1-15,-1-2 16 0,-6 0-11 0,-1 2 2 16,-2 1-4-16,2-2 37 0,-6 4 6 16,4-4-33-16,-2 1 36 0,-9 1-24 0,11-6-7 15,-4 5 2-15,-7 1 3 0,7-7 3 0,-4 7-9 16,-3 0-4-16,4-8 15 0,-1 6 0 0,-3 2-15 16,0-10 2-16,0 5 0 0,0-3 3 15,0 1-3-15,-3-1-7 0,3-2-1 0,-1 0-2 16,-2-1 11-16,0-3-6 0,3-3 8 0,0-2-6 15,-3-2-4-15,6-6 5 0,-3-4-8 16,0-5 5-16,3-3 0 0,4-13 10 16,4-1-5-16,-2-2-28 0,0 3 24 0,-1-3-4 15,3 1 1-15,-4 4-14 0,2 2 17 0,-5 5 4 16,3 6-13-16,-6 1 11 0,2 2-6 0,0 0 6 16,-3 4-5-16,0 1 12 0,3 1-23 15,-3 1 16-15,0 8-11 0,-3-3-2 0,3 3 10 16,0 2 11-16,-3-1-16 0,3 5-18 0,0-4 3 15,-3 9 4-15,3-4 16 0,0 0-17 16,-1 4-4-16,2-2 6 0,-2 3-10 0,0 3-3 16,1-3 12-16,-2 0-4 0,2 7 25 0,0-8-25 15,0 2-6-15,0 6 14 0,-4-9-9 16,4 9 1-16,0-4 2 0,0 4-5 0,0-6 26 0,0 6-13 16,0-7 2-16,0 7-2 0,0 0 8 15,0-5-24-15,0 5 21 0,0 0 3 16,-3-6 4-16,3 6-1 0,0 0-14 0,0 0 23 15,0 0-17-15,0-7 2 0,0 7-21 0,0 0 39 16,0 0-13-16,0 0 16 0,0 0-1 16,0 0-20-16,0 0 3 0,0-6 4 0,0 6 9 15,0 0 2-15,0 0-18 0,-7-4 10 0,7 4-15 16,-13-1 2-16,2 1-20 0,-9 1-25 0,-18 7-106 16,-24-6-197-16,-9 6-493 15,-28 7 114-15,-3-12 75 0</inkml:trace>
  <inkml:trace contextRef="#ctx0" brushRef="#br0" timeOffset="46402.01">26118 9069 350 0,'4'-1'92'0,"-4"1"-7"15,6-2 7-15,-6 2-51 0,0 0 8 0,8-4 9 16,-8 4 1-16,7-1-8 16,-7 1 3-16,7-3-10 0,-7 3-16 0,0 0-15 15,9-1 7-15,-9 1 24 0,0 0-6 0,0 0-10 16,0 0 0-16,0 0 21 0,0 0-16 16,13 3-7-16,-13-3 30 0,2 6-15 0,-2-6-13 15,0 9-61-15,0-3-3 0,3 0 26 0,-3 4-8 16,0 0 10-16,0 1-7 0,0 2 20 0,0-1-15 15,0 3 10-15,-3 3 8 0,3 0-26 16,0 3 102-16,0-3-10 0,-1 2-7 0,1 2 5 16,0-3-19-16,0 5-7 0,0-5 6 0,1 1 1 15,-1-1 16-15,3-1-28 0,-3 0 3 16,3 1-6-16,-3-3 3 0,3-1-15 16,-2-2 12-16,2 2-22 0,0-5-1 0,-3 0 0 15,5-1-4-15,-5-2 9 0,0 2 13 0,0-1 29 0,3-1-29 16,-3-1-53-16,0-1 14 0,0 2 27 15,0-7-6-15,3 8 34 0,-3-6-31 16,0-2 79-16,-3 5-33 0,3-5 26 0,0 0-6 16,-3 7-33-16,3-7 3 0,0 0-3 0,0 0 13 15,0 0-25-15,-12 0 4 0,12 0 14 16,0 0-34-16,-13-5 0 0,6 3 12 0,-3 0-17 16,3-1 3-16,-3 1-19 0,-4 1 11 0,1-5-8 15,-5 5 0-15,1-4-5 0,-3 2 11 16,-1 1-1-16,1 0 0 0,-4-3-5 0,3 5 8 15,-6-1 2-15,4 0-4 0,-5-4-6 16,0 4-13-16,-2 1 13 0,6-2 3 0,-7 1-11 16,7-1 16-16,0 2-21 0,1 0 16 0,0 0-13 15,0 2 8-15,1-2-11 0,0 3 13 0,0-3-13 16,0 0 6-16,5 1-1 0,-4 4 8 16,5-4-12-16,1 0 7 0,-1-1 2 0,-2 6 3 15,1-5-7-15,4 1-3 0,-5 1 7 0,2 0 1 16,-2-1 4-16,5-2-7 0,-5 1 6 0,5 4-14 15,-2-4 16-15,2 0-14 16,-4-1 12-16,4 0 1 0,3 0 1 0,-1 0-13 16,-2 2 5-16,6-2 10 0,-4 3-10 0,11-3 13 15,-13 1-8-15,13-1 8 0,-14 0-6 0,10 1 16 16,4-1-10-16,0 0-8 0,-16 0 3 16,16 0 0-16,0 0-6 0,-7 0-17 0,7 0 7 15,0 0 8-15,-11 0 0 0,11 0-5 0,0 0 3 16,0 0 2-16,-13 0 5 0,13 0 2 0,-7 2 6 15,7-2-8-15,-14 0 16 0,14 0-24 16,-10 0-7-16,10 0 10 0,-14 0-8 0,14 0 6 16,-10 0-1-16,10 0 11 0,0 0-13 0,-10 0 18 15,10 0 2-15,0 0-15 0,-11-2 0 16,11 2 5-16,0 0 0 0,0 0 3 0,0 0-6 16,0 0-2-16,0 0 3 0,-10 0 10 15,10 0 7-15,0 0-20 0,0 0 16 0,0 0-9 16,0 0-4-16,0 0 10 0,0 0-6 0,0 0-7 15,0 0 0-15,0 0 13 0,-6-2-13 16,6 2 10-16,0 0-2 0,0 0-11 0,0 0 6 16,0 0-11-16,0 0-15 0,0 0-18 0,0 0 11 15,0 0 4-15,0 0-30 0,0 0-39 0,0 0-100 16,20 5-270-16,-13-1-367 0,0-1 115 16,2-3 49-16</inkml:trace>
  <inkml:trace contextRef="#ctx0" brushRef="#br0" timeOffset="48981.27">27134 9183 145 0,'0'0'52'16,"0"0"-37"-16,6-7 39 0,-6 7-13 0,1-1 28 15,-1 1-15-15,3-7 2 0,-3 7-61 0,3-3 25 16,1-2 62-16,-4 5 0 0,4-7 10 0,-4 4-15 15,0 3-5-15,3-7-1 0,0 1-86 16,-2 2 58-16,2-3 9 0,-3 5 27 16,0 2-12-16,3-9 81 0,-3 4-5 0,0 5-27 15,3-9-17-15,-3 9 42 0,2-7-33 16,-1 6-19-16,-1 1 14 0,1-6-24 0,-1 6-2 16,0 0 7-16,3-5-20 0,-3 5-10 0,0 0-10 15,0 0-6-15,0 0 8 0,0 0-8 0,0 0 1 16,0 0-19-16,0 0 6 0,0 0-11 15,0 19-20-15,0-10 28 0,-3 0-15 0,3 4 10 16,-1-2 2-16,0 2-17 0,-1-1 7 0,-1 3 3 16,0 2 0-16,3-5-8 0,-3 2-18 15,3 0 15-15,-1-3 14 0,-2 4-8 0,3-3-14 16,-3 3 12-16,3-1-4 0,-3-3-2 16,3 3 10-16,0-3-2 0,0 2-3 0,0-1-5 15,0-2-2-15,0 2 14 0,0-2-7 16,0-2 1-16,0 2-14 0,0-3 23 0,0 1-17 15,0 2 9-15,0-3-7 0,0-1-2 0,0-1 2 16,0 2 23-16,0-1-15 0,3-4-11 0,-3-2 23 16,0 9-30-16,0-4 38 0,0-5-15 15,0 7 3-15,0-7-11 0,0 4 5 0,0-4-2 16,3 6 15-16,-3-6-8 0,0 0-2 0,3 4 2 16,-3-4 0-16,4 4-15 0,-4-4 11 0,13 1-6 15,-2-1 10-15,-1 0-10 0,1 0 0 16,2 0 8-16,3-1-10 0,5-2-1 0,0 2 14 15,5 0-3-15,-1-1-16 0,7 0 21 16,1-1-5-16,-2 1-11 0,0 1 8 0,5 0-2 16,3-4 2-16,1 4-10 0,-1-1-5 15,2-2 8-15,0 3-3 0,0-2-8 0,-3 3 16 16,2-1-6-16,-4 1-2 0,-4 0 13 0,-1-1-3 16,0-2-4-16,-4 3 4 0,-2 3 10 15,-1-6-22-15,0 6 2 0,-4-3 5 0,1-3-10 16,-1 3-16-16,-3 0 24 0,-3 3 10 0,2-6-13 15,-5 3 7-15,0 0-12 0,-1-2 0 0,2 4 28 16,-4-2 0-16,-8 0-87 0,14 0 8 16,-8-2 74-16,-6 2 0 0,11 0-11 15,-11 0 32-15,0 0-21 0,15 0-16 0,-15 0 24 0,5 0 4 16,-5 0-4-16,0 0-11 0,11-1-7 16,-11 1 18-16,0 0-6 0,0 0 8 15,8 0-25-15,-8 0 17 0,0 0-4 0,0 0-26 16,0 0 10-16,2-7-3 0,-2 7 29 0,0-3-16 15,0 3 26-15,0 0-21 0,0-8 3 0,0 8-5 16,0-8-8-16,0 2 8 0,3 0-11 16,-3 1-7-16,0-2 13 0,0 0-1 0,5-3 4 15,-3 2-1-15,2-5-5 0,1 2 21 16,-3-4-21-16,4 3 8 0,-2-5-11 0,2 1 6 0,1-1-13 16,-3 0 5-16,2-3 28 15,-2 1-21-15,-1 1-4 0,1 1 5 0,-1 2 2 16,0-2-13-16,1 1 6 0,-3 5 2 0,-1-3 8 15,3 4-18-15,-3-3 20 0,0 4-2 0,3 3-5 16,-3-1-8-16,0-1 5 0,0 1-5 16,0 0-3-16,0 4 1 0,3-4-1 0,-3 2 11 15,0 5-24-15,2-9 9 0,-2 9 4 0,0-4-2 16,1-1-5-16,-1 5 7 0,0 0-4 0,0-9-1 16,0 9 10-16,0 0-12 0,0-2 10 15,0 2-2-15,0 0 2 0,1-6-6 16,-1 6 1-16,0 0 13 0,0 0-8 0,0 0-5 15,0-6 7-15,0 6 6 0,0 0-31 0,0 0-5 16,0 0-41-16,0 0-16 0,0 0-17 0,0 0-67 16,0 0-212-16,-10 12-461 0,6-5 48 15,-6-3 126-15,0 1 51 0</inkml:trace>
  <inkml:trace contextRef="#ctx0" brushRef="#br0" timeOffset="50919.54">28635 9818 491 0,'0'-3'169'0,"0"3"-5"0,0 0-21 0,0-7-18 0,0 7-17 15,0 0 10-15,0 0-11 0,0 0-20 16,0 0-10-16,0 0 0 0,-3 18 0 0,1-11-16 16,0 7 11-16,-5-2-36 0,4 5 22 0,-1 0-4 15,-2 6 8-15,-1-3 2 0,3 2-18 16,-6 2 0-16,6 0-3 0,-2-4-76 15,2 5 25-15,-2-1-12 0,1-6 12 0,2 2-20 16,0-2 10-16,0-2 0 0,1 0 11 0,2-3-19 16,-2-1 16-16,-1 0 25 0,0-3-30 0,3 0 2 15,0 1 21-15,0-2-14 0,-1-1 17 16,1 1-6-16,0-2-21 0,-1-2 16 0,1 3 13 16,-2-1-8-16,2-6-5 0,-3 7-18 0,3-5-20 15,0-2-8-15,0 0-87 0,0 0-77 0,0 5-514 16,0-5 43-16</inkml:trace>
  <inkml:trace contextRef="#ctx0" brushRef="#br0" timeOffset="51758.83">28648 9859 537 0,'2'-8'218'0,"-2"8"-6"0,0-2-20 0,0 2 0 16,1-6-33-16,-1 6-13 0,0 0-13 0,1-7-3 15,-1 7-25-15,0 0 5 0,3-3-18 0,-3 3-10 16,0 0-7-16,8-5-14 0,-2 3-5 0,-6 2-2 15,17 0 10-15,-6-1-23 0,2 0-5 16,4 1-5-16,-3-2 2 0,9 2-2 0,-1-3-11 16,1 2 11-16,7 1-6 0,1 0-9 0,4 0 2 15,1-2-11-15,3-1 32 0,-5 3-32 16,7-3 4-16,-3 1-19 0,-4 0 26 16,-3-3 0-16,0 5-18 0,0-2 2 0,-4-3 3 15,-4 4 3-15,-2-1-8 0,0-1 5 0,-4 1 5 16,3-1-7-16,-6 3 7 0,0-2 8 0,-1-1-10 15,-2 1-13-15,2 2 18 0,-6 0-13 16,4-1 2-16,-1 0-7 0,0-1 5 0,-10 2-8 16,17-3 11-16,-10 2-6 0,2 1 3 0,-1 0 0 15,2 0 3-15,-3-2 2 0,-7 2-2 16,19 0 2-16,-14 0 0 0,-5 0 0 0,13-1 0 16,-5 1-8-16,1-2 9 0,-9 2-4 0,11-2-7 15,0 2 2-15,-11 0 9 0,13-1-4 16,-5 1 3-16,-8 0 3 0,13 1-5 0,-13-1 4 15,13 0-4-15,-13 0-6 0,11 0 3 16,-11 0 5-16,10 0-12 0,-10 0 9 0,9 2-9 16,-9-2 12-16,0 0-10 0,11 0 5 0,-11 0 2 15,0 0 16-15,7 2-21 0,-7-2 14 16,0 0 12-16,0 0 0 0,10 0-10 0,-10 0 30 16,0 0 6-16,0 0-21 0,0 0-5 0,0 0 28 15,0 0-15-15,0 0 0 0,0 0 5 0,0 0-11 16,0 0-4-16,7 1-3 0,-7-1 10 15,0 0-17-15,0 0-1 0,0 0-2 0,0 0 12 16,0 0-14-16,0 0-11 0,0 0 10 16,0 0-5-16,0 0 0 0,0 0-2 0,0 0 2 15,0 0-15-15,0 0 12 0,0 0 8 16,0 0-2-16,0 0 10 0,0 0-10 0,0 0-6 16,0 0 1-16,0 0-3 0,0 0 20 0,0 0-15 15,0 0-2-15,0 0 7 0,0 0-5 16,11 0-5-16,-11 0 0 0,0 0 13 0,0 0-10 15,0 0-6-15,0 0-5 0,0 0 3 0,0 0-25 16,0 0-47-16,0 0-23 0,0 0 23 0,0 0-15 16,-1 8-82-16,1-8-105 0,-7 11-563 15,7-3 61-15,-3-2 93 0,1-4 112 0</inkml:trace>
  <inkml:trace contextRef="#ctx0" brushRef="#br0" timeOffset="52870.63">27213 9003 657 0,'3'-6'200'16,"-3"6"-21"-16,2-4-5 0,-2 4-18 0,0 0-28 15,8 0-18-15,-8 0-12 0,10 6-9 16,-2-2-2-16,2 3-30 0,3 2 1 0,1 4 1 16,0 2 16-16,0 0-27 0,6 6-2 0,-3 2-2 15,1-3-11-15,1 4-7 0,-1 0 25 16,-1-4-15-16,5 4-6 0,-7 1 1 0,3-2 8 16,-1-3-6-16,0 2-13 0,0-5 3 0,-2 1-10 15,-2-3 15-15,0 1-5 0,-3-7 8 16,1 2-21-16,-1 1 13 0,-1-3-10 0,-1-5 10 15,-1 3-10-15,2 0 23 0,-5 0-18 16,3-4-21-16,0-3-10 0,-3 4-46 0,-4-4-35 16,0 0-52-16,13-7-82 0,-7 2-545 0,-2-2 84 15,-3-2 37-15</inkml:trace>
  <inkml:trace contextRef="#ctx0" brushRef="#br0" timeOffset="53183.15">27722 9043 698 0,'0'0'256'0,"-3"-7"-54"16,3 7-7-16,0 0-47 0,0 0-7 15,0 0-10-15,0 0-11 0,-10 11-7 0,6-5-16 16,-3 2-33-16,3 0 23 0,-2 6-15 0,-4-4 4 15,2 5-14-15,0-4 7 0,-3 5-8 16,0-1-22-16,0 3 2 0,0-3-8 0,-2 2-18 16,0 1 14-16,-1-3 1 0,1 2 16 15,0 1-28-15,-2-4 3 0,2 1 2 0,2-2-21 16,1 1 9-16,2-3-11 0,-2-2-26 16,4 0-35-16,-1 0-42 0,1 1-55 0,3-6 1 15,-1 3-9-15,4-7-31 0,0 4-558 0,0-4 82 16</inkml:trace>
  <inkml:trace contextRef="#ctx0" brushRef="#br0" timeOffset="53497.04">28018 9043 739 0,'0'0'264'0,"0"0"-26"0,0 0-33 0,0 0-16 16,0 0-20-16,0 0-15 0,0 0-3 16,0 0-28-16,0 0-19 0,-19 17-1 0,12-9-24 15,1 0-5-15,-5 6 11 0,4-4-19 0,-3 2-17 16,-7 2 13-16,7 3-21 0,-4-2 5 0,0 2-5 16,1-1 2-16,-1-1-12 15,1 1 7-15,1-2-5 0,2 0-10 0,-3 1 1 16,2-4-7-16,1 4-17 0,1-5-7 0,-2 4-11 15,4-3-15-15,1 0-14 0,-1 1-27 0,3-5-8 16,2 2-84-16,-3-2 7 0,8-3 26 16,-9 3-243-16,9-5-389 0,3 0 68 0,-6-2 68 15</inkml:trace>
  <inkml:trace contextRef="#ctx0" brushRef="#br0" timeOffset="53763.34">28337 9051 619 0,'0'0'210'0,"0"0"-51"0,0 0-19 16,0 0-17-16,0 0-10 0,-24 11-24 16,14-1 1-16,0 0-3 0,-4 1-23 0,1 2 3 15,-2-1-9-15,-1 3 6 0,-1 2-5 16,0-1-5-16,0 0-18 0,3 1-3 0,-3-1 8 15,3 0-28-15,-3 0 25 0,3-2-12 0,-3 1 12 16,4-1-17-16,2-3-3 0,1 3-13 16,0-4-10-16,-1 1 12 0,4-4-35 0,1 1-20 15,2-1-32-15,-2 3 11 0,2-6-8 16,0-1-33-16,1 0 3 0,3-3-39 0,0 0-100 16,0 0-409-16,0 0 20 0</inkml:trace>
  <inkml:trace contextRef="#ctx0" brushRef="#br0" timeOffset="54042.93">28324 9182 529 0,'0'0'172'0,"0"0"-13"0,0 0-47 15,0 0-2-15,0 0-7 0,0 0-21 16,0 0-11-16,0 0 6 0,0 0-8 15,-14 18-2-15,7-11-19 0,-1 1 1 0,-2 2 0 16,0 0-1-16,-2 2-12 0,0-1 2 0,1 6-7 16,-1-5 10-16,-2 2-18 0,1 3-2 15,2-4 7-15,-2-1 5 0,3 2-10 0,-1-3-10 16,1 3 10-16,0-3 3 0,-1-3-1 0,4 3-30 16,-2 1 10-16,1-5-36 0,2 2-33 15,2-2 6-15,1-3-47 0,-1 3-8 0,-2 0-48 16,6-4-515-16,-3-2 18 0</inkml:trace>
  <inkml:trace contextRef="#ctx0" brushRef="#br0" timeOffset="54277.78">28297 9243 680 0,'0'0'187'16,"0"0"-28"-16,-25 8-13 0,8-1-10 0,3 3-3 16,-9-2-18-16,1 9-15 0,-7-2 2 15,2 3 36-15,-6 6-12 0,1-2-50 0,-4 5-29 16,10-7-91-16,-2-4-120 0,-10 11-599 0,12-6 108 16</inkml:trace>
  <inkml:trace contextRef="#ctx0" brushRef="#br0" timeOffset="68764.95">22759 11501 509 0,'-7'-1'200'0,"7"1"-29"15,0 0-7-15,0 0-13 0,0 0-10 0,0 0 5 16,0 0 7-16,0 0-30 0,31-2-21 16,-11 2 8-16,10 0-7 0,8 0-14 0,7 0-17 15,20-1 13-15,7-3-21 0,6 2-3 16,24-3 0-16,2 2-9 0,1 1-14 0,5-3 6 16,-1 2 9-16,4-2-14 0,0 5 4 15,5-4-15-15,-4-1 11 0,2 4-19 0,-3-1-4 16,-4-3 4-16,-6 5 8 0,-3-1-20 0,-19-1 5 15,-5 0-1-15,0-1-9 0,-5 3-3 0,-3-3-3 16,-17 3-2-16,-6-1-7 0,-8-2-9 16,-6 3-12-16,-4-2-21 0,-3 4 16 0,-7-5-70 15,-3 3-68-15,-7 0-19 0,-4-2-74 0,-3 2-494 16,0 0 80-16</inkml:trace>
  <inkml:trace contextRef="#ctx0" brushRef="#br0" timeOffset="70274.16">23026 11522 368 0,'-4'-4'110'0,"4"4"-13"0,0 0-38 15,-8-2 3-15,8 2-19 0,0 0 19 0,-3-5-9 16,3 5 27-16,0 0-47 0,0 0 5 16,-6-3 6-16,6 3-6 0,0 0-25 15,0 0 26-15,0 0-9 0,0 0 24 0,0 0 5 16,-10 10-26-16,10-6 21 0,0-4-26 0,-1 11-56 16,-2-1 13-16,3-2-3 0,0 7 18 0,-4-1 12 15,4 4 35-15,-3 2 1 0,0 5 19 16,3 0-11-16,-4 8-15 0,-2 5 13 0,5-1-6 15,-5 13-2-15,2 5 1 0,-3-3-9 0,3-2 3 16,-2 1 2-16,0 4-25 0,2-3 26 16,-3 3-11-16,6 0 16 0,-2 2-19 0,0 1-14 15,3 1 7-15,0-1 18 0,0 2-26 16,0 2 13-16,3-2-17 0,-3-2 24 0,0 2-14 16,0 4-11-16,0-3 16 0,0 2-19 0,-3-1 11 15,3-2 0-15,-3 5 5 0,-1-7-10 16,1 6 0-16,0-4 7 0,1-2-15 0,-3 0 8 15,-2-2-18-15,3 0 26 0,-3-1-14 0,1-2-9 16,-1 1 7-16,0-3-3 0,0-1 4 16,4-8-14-16,-1-3 26 0,1-2 0 0,-3 13-13 15,1-8 10-15,5-3-30 0,-3-3 22 0,0 3 4 16,2-3-1-16,-2-1 5 0,0 4-7 0,3-3 12 16,-3 0-22-16,3-1 4 15,0 1-12-15,0-3 26 0,0-1-11 0,-1 1-10 0,0-2 15 16,1-2-8-16,0 1-9 0,0 0 22 15,-2 6-10-15,2-7 18 0,-3 1-23 0,3 0 18 16,-3-1-8-16,3-1-5 0,-4 1-2 16,0 4 7-16,1-5 6 0,0 0-11 0,-1 0 5 15,1-1 3-15,-4-2-6 0,4 2 9 0,-1-2-16 16,-3 0 8-16,4-2-3 0,0 0 10 0,-1-5-23 16,1 0 29-16,0-2-19 0,2 1-2 15,-2-6 0-15,3 3 0 0,-4-4-2 0,1 2 4 16,3-6 1-16,0 5 25 0,0-7-15 0,0 4 36 15,0-1-39-15,0-2 28 0,0-5-30 0,0 10 28 16,0-10-13-16,0 5 10 0,7-2-2 16,-7-3-8-16,13 1-21 0,-6-1 19 15,-7 0-14-15,24-4 1 0,-10 4 5 0,3 0 2 16,4-2-10-16,-1 1 13 0,1 1-15 0,3-3 10 16,3-1-3-16,1 4-13 0,2-1 6 15,1-1 7-15,3 0-2 0,4-1 2 0,6 3 5 16,1-3-4-16,20-1-16 0,-1 1 15 0,5-4-5 15,-1 7 3-15,4-4-3 0,3 0 18 0,1 0-16 16,2-1 1-16,17-3-5 16,1 4 2-16,1 0-3 0,1-3-12 0,-2 4 8 0,3-4 9 15,-17 7-9-15,-4-3 9 0,1-1-4 0,-4 3-8 16,-2 1 2-16,-2-3-2 0,-3-1-8 16,2 1 16-16,-7 3-21 0,-1-3 13 15,-8-1 10-15,-8 4-10 0,-3-1 0 0,1-2-8 16,-5 0 21-16,2 2-8 0,-7 1 2 0,0-2 1 15,-3 0 9-15,0-1-9 0,-7 3-11 0,0-2 21 16,0 1-21-16,-4 1 3 0,0-1 3 16,-6 0 9-16,3 0 4 0,-4-3-4 0,-1 4 29 15,-2 0-20-15,1-3-6 0,-5-1 10 0,1 3 14 16,-1-1-27-16,-2-3-2 0,-1 1 1 0,4-2 34 16,-6-1-34-16,2 2-6 0,-3-4 28 15,0-3-3-15,0 0-9 0,-3-5 2 16,3-4-11-16,0 0 16 0,-5-8 0 0,5-3-2 15,-3-4-16-15,0-17-74 0,-1-1 10 0,1-3 5 16,0-3 21-16,-1-2-16 0,-2-18 1 16,1 14 32-16,-4-12 4 0,8 10 4 0,-5-13-10 15,-1 1-5-15,0 12 5 0,3 1 8 0,1-12-6 16,-1-2 16-16,-2-2 6 0,3 1-27 0,0-1 18 16,2-4-12-16,-2-1-5 0,-4 3 2 15,6 1 2-15,-2-5 4 0,3-3 4 0,-3 0 5 16,3 1-2-16,3-1 0 0,-3 2-10 0,4 6-11 15,-1 16 16-15,1 3 7 0,-1 3 6 16,-2 0-8-16,2 7 10 0,0-1-10 16,0 16 7-16,-1 4-2 0,0 2-2 0,-2 4-8 15,3 2-3-15,0 1 5 0,-3 2 18 0,4 0-15 16,0 1 3-16,-1 3-9 0,0 3 16 0,-2-4-17 16,2 2 14-16,3 2-2 0,-2-4 5 15,-1 4-10-15,2 0 8 0,-2-1-19 0,0-1 14 16,0 3 10-16,1 1-3 0,-1-1-8 0,0 6 6 15,0-3-14-15,-2 3 14 0,2-3-13 0,-3 6 7 16,3-2 8-16,-3 0 3 0,4 3-8 16,-3-1-3-16,-1 1 3 0,3 2-12 0,-3-1-47 15,3 0-10-15,-3 6-6 0,0-4-17 16,0 4-41-16,0 0-31 0,0 0-150 0,0 0-465 0,-11 13 93 16</inkml:trace>
  <inkml:trace contextRef="#ctx0" brushRef="#br0" timeOffset="71325.7">23343 12277 703 0,'0'0'182'0,"0"0"-10"0,-3-5-14 0,3 5-12 0,0-6-8 0,0 6-20 0,0 0-21 15,-3-7 6-15,3 7-16 0,0 0-26 0,0 0 3 16,0 0-2-16,0 0-19 0,3-4 1 0,-3 4 10 16,10-3-13-16,-1 2 5 0,3 1-8 15,1-1-5-15,1-1-15 0,3 0 13 16,6-3-6-16,-5 5-25 0,2-2 21 0,4-3 2 0,-3 4-8 16,-1-1-2-16,1-3-8 0,0 5 6 15,-5-3-4-15,2 1 1 0,-5-1-6 0,-2 1-4 16,2 2 2-16,-3 0 5 0,-2-1-2 15,1 0-6-15,-9 1 16 0,11-3-26 0,-11 3-5 16,13 0-5-16,-13 0 31 0,7 3-24 0,-7-3 9 16,3 4-11-16,-2 1 2 0,-1-5 19 15,-1 10-13-15,1-2 7 0,-3 2-2 0,3-3 5 16,0 6 0-16,-3-1 18 0,6 1-28 0,-6-1 5 16,3-2 5-16,3 5 2 0,-3-5 21 0,0 5-43 15,4-2 38-15,-1-1-18 0,0 1 2 16,0-1-2-16,-2 1 8 0,3-3-6 15,-1 0-9-15,2 0 20 0,-3-3-6 0,-2 1-12 16,3-1-3-16,-3 1 3 0,3-2 16 0,-3-2 12 16,3 1 5-16,-3-5-13 0,0 0 6 15,-6 9-21-15,3-6-8 0,3-3 8 0,-14 0 13 16,7 0-6-16,7 0-14 0,-24 0 17 0,11 0-15 16,-5-2 7-16,1 1 4 0,-3-3 65 0,0 1-9 15,-1-2 7-15,-3 3-23 0,0-5 8 16,-4 3-14-16,5-1-9 0,-1-4 5 0,0 5-5 15,3 0-8-15,1-2-5 0,-1 2 5 0,5-1-8 16,1 2 3-16,2 0 5 0,-1-1-2 0,4 4-4 16,3-2-9-16,-3-2 8 0,3 3-11 15,0-2 2-15,1 1 6 0,6 2-18 16,-8-5 18-16,8 5-18 0,-3-2 10 0,3 2 2 16,0 0-9-16,7-12 2 0,0 8 5 0,-1-3 0 15,1 3-2-15,0-2-11 0,3-2 13 0,-3 1-2 16,0-1 4-16,0 2 1 0,0 0 7 15,0 0-15-15,-4-1 8 0,3 0 2 0,-2-1 3 16,-1 4 2-16,0-2 1 0,-1-1-1 0,1-1-2 16,0 4-3-16,-3-2-2 0,3-1 7 0,-2 3-2 15,-1 4-8-15,0-8 3 0,3 2 0 16,-3 6-11-16,0-7-2 0,0 7 18 16,3-4-21-16,-3 4-23 0,0-6 13 0,0 6-12 0,0 0-16 15,0 0-24-15,0 0-50 0,0 0-59 16,21 7-115-16,-11-4-554 0,0 2 96 15,7-3 58-15</inkml:trace>
  <inkml:trace contextRef="#ctx0" brushRef="#br0" timeOffset="72110.53">24146 12266 558 0,'0'0'268'0,"3"-8"-42"0,-3 8-17 0,4-3-32 15,-1-1-16-15,-3 4-5 0,14-3-28 0,-7 1-15 16,0-3 0-16,4 5-16 0,-1-1 0 16,3 0-12-16,1-2-11 0,-1 1-15 0,2 2-13 15,-2 0 10-15,1 0-10 0,-1 0-5 0,5 0 10 16,-5 2-12-16,0-2-11 0,4 0 3 0,-6 3-11 15,3-6-4-15,-1 3 17 0,-2 3-15 16,-1-3 2-16,0 0 1 0,-10 0-3 0,14 0-8 16,-14 0 8-16,13 0 7 0,-13 0-12 15,10 0 2-15,-10 0 11 0,0 0-18 0,11 0-1 16,-11 0 9-16,0 0-3 0,0 0-11 16,0 7 1-16,0-7-3 0,0 9 10 0,0-6-5 15,-3 5-5-15,3 1 10 0,0-1 1 0,-3 0 1 16,3 7-7-16,3-3 1 0,-3 3-4 0,0-1-4 15,3 4 2-15,0 0-3 0,-2-1 11 16,-1-1-1-16,3 1-7 0,0 1 6 0,2-3 6 16,-3 2-24-16,1-3 19 0,1-3-7 0,-1 2 3 15,-2-1-6-15,2-4 1 0,-3 2-3 16,3-3 2-16,-3 1 16 0,0-1-3 16,0 0 8-16,0-4-5 0,0-3-1 0,-3 8-6 15,-1-8 12-15,4 0-24 0,-17 5 14 0,7-10 0 16,-4 5-1-16,1-2-14 0,-5-4 20 15,2 0-11-15,-2 2 1 0,-6-3-1 0,9-1-9 16,-8 1 9-16,4-3-4 0,1 6 17 0,1-2-2 16,0 0-6-16,0-1-1 0,6 3-9 0,0-2 3 15,-1 3 10-15,2-1 6 16,3-1-22-16,-1 0 12 0,1 5-6 0,1-2 5 0,0-3-13 16,6 5 16-16,-10-3-13 0,10 3 2 0,-5-5 11 15,5 5-6-15,-6-4 8 0,6 4 1 0,0 0 2 16,3-8-21-16,0 2 3 15,2 0 15-15,-2 2-7 0,3-3 7 0,-2-1-64 16,4 1 5-16,-3-3 6 0,3 2-8 0,-2 1 12 16,1-3 3-16,-1 0-5 0,-2 1 8 0,5-2 10 15,-7 1 0-15,4 0 26 0,-2 2-21 16,2 0 10-16,-2-1-7 0,-1 1-1 0,1 1 4 16,-4 2 14-16,4 0-7 0,-4-2 20 0,3 6-25 15,-3-6 10-15,0 7-15 0,3-8-21 16,-3 8 0-16,5-2 3 0,-5 2 2 0,0 0-12 15,0 0-21-15,0 0-11 0,0 0-78 0,12 10-72 16,-2-3-162-16,0-1-389 0,4 1 124 0</inkml:trace>
  <inkml:trace contextRef="#ctx0" brushRef="#br0" timeOffset="72830.48">24998 12296 760 0,'0'0'268'0,"0"0"-19"0,0-5-42 0,0 5-15 16,0 0-31-16,3-5-12 16,-3 5-21-16,0 0-5 0,10-3-16 0,-3 3-7 15,-7 0-21-15,14-2-10 0,-4 1-10 0,0-2-2 16,1 2 2-16,2 1-8 0,4 0-13 0,-3-1 1 15,0-1-14-15,2 1 11 0,-1 0-3 16,1-2-7-16,-1 1-13 0,-2 2 5 0,-3 0 7 16,1 0-12-16,-2 0 0 0,-9 0-29 0,15-1 19 15,-9 1 7-15,-6 0 3 0,14 1-8 0,-11 1-10 16,-3-2-3-16,7 8 6 0,-6-4 15 16,-1-4-8-16,-1 11-8 0,1-5 16 15,-4 2-16-15,4 2 8 0,-3-2-12 0,3 2 2 16,-3 3 20-16,2-1-12 0,-2 1-1 0,3-1 6 15,0 3-16-15,0 2 8 0,0-1 3 16,3 1-3-16,-2 1 2 0,2-1 1 0,0 1 2 16,1-3-5-16,0 2 5 0,-1 1-10 0,3-3-3 15,-5 0 11-15,5-3 12 0,-2 1-12 16,-1-3 4-16,-3 0 16 0,7-2-7 0,-6 1-16 16,2-1 2-16,-3-1 11 0,3-1 26 0,-3-4-11 15,0 5 13-15,0-7 2 0,0 0-20 0,-3 4-13 16,3-4 13-16,0 0-2 0,0 0-3 15,-24-11-10-15,14 7 15 0,-1-3-13 0,-3 0 0 16,-3-1 3-16,4-1 5 0,-5 1-11 0,-1-1 4 16,1 0 2-16,4 1-3 0,-3 1-10 15,1 0 10-15,3-3-5 0,-2 3-10 16,4 0 15-16,1 3 0 0,2-1-17 0,-4-2 12 16,5 4 18-16,0-4-21 0,1 5-2 0,2-3-12 15,0 1 14-15,4-2 1 0,0 6-6 0,4-11 3 16,0 3 8-16,2 1-18 0,1-3-6 15,0-4 14-15,3 4 9 0,0-5-1 0,0 5 4 16,1-5-10-16,-1 1-5 0,0 2 7 0,1-2 8 16,-4-3-12-16,-1 6 4 0,1-4 14 15,2 3-6-15,-7 0-15 0,4 4 18 0,-2-2 2 16,-4 2 6-16,6 0-1 0,-6-1-17 0,4 4 4 16,-4 0 6-16,3 0-3 0,-3 0-10 15,4 0-25-15,-4 5-3 0,4-5 22 16,-4 5-37-16,0 0-21 0,0 0-41 0,0 0-182 15,-4 16-493-15,0-7-27 0,0 1 75 0,-2-1 100 16</inkml:trace>
  <inkml:trace contextRef="#ctx0" brushRef="#br0" timeOffset="73869.22">23202 13166 542 0,'1'-2'200'0,"6"-4"-3"0,0-1-23 0,-1 2-18 16,1 0-2-16,4-2-16 0,-4 6-18 0,5-5-12 16,0 4-3-16,4 0-16 0,-2 0-22 15,3-1 7-15,0 1-7 0,0 2-19 0,1 2-4 16,1 1-1-16,-1-2-15 0,0 0 11 15,-2 1-6-15,2-1-10 0,-5 3 8 0,1-1-23 16,-1-2 12-16,0 4-2 0,1-4-8 0,-4 0 11 16,2 1-14-16,-3 2 9 0,-2 0-16 0,0-4-3 15,0 4 6-15,-3-1 7 0,2-3-13 16,-2 6 6-16,-1-4 12 0,0 4-4 0,1-1-9 16,-4 1 13-16,4 2-17 0,-4-1 4 15,0 3 4-15,0-2 22 0,0 2-21 0,0 3 9 16,0-2 2-16,0 1 0 0,0 2-29 15,0 0 22-15,3 1-6 0,0 1-5 0,-3-3 7 16,4 6 9-16,-1-4-16 0,0 4-3 0,1-1-5 16,-1-1 19-16,3 0-9 0,-1 0-4 0,-2-1 20 15,1-1-16-15,-1-1 6 0,0 0-3 16,0-3 0-16,1 2 5 0,-1-4-10 0,0 1 3 16,-3-2 43-16,0-2-10 0,-3 0 10 0,3-1-5 15,-3 2-23-15,-1-4-3 0,-2 2 8 0,2-2 3 16,-7-1-3-16,-2 1-3 0,0-1-4 15,-1-2 2-15,-3-2-1 0,-3-1-1 0,-1-2-1 16,-2-2-15-16,-2 0 10 0,1 1 11 16,-3-6-24-16,3 4 19 0,-1 1 12 0,5-3 13 15,-4 3-44-15,4 1 31 0,6 0 1 16,-3 0-17-16,7-1 24 0,-3 4-13 0,2-2 18 16,4 1-36-16,0-2 34 0,1 4-16 0,1-4-13 15,2 4 21-15,3 2-21 0,0-13 13 16,5 9-13-16,1-5 3 0,-2 1 0 0,2 0-3 15,1-1-7-15,3-3 4 0,-3 2-4 0,0-5 5 16,0 5-8-16,3-7 2 0,-3 4 3 0,0-1 3 16,-1-3-59-16,2 0-6 0,-2-1 4 15,-2-1 14-15,-1 2-12 0,0-1 20 0,1 1 6 16,-1 1-3-16,-3-1 12 0,3 0-7 16,0 2 0-16,-1 3 5 0,-2-1 0 0,3 2-5 15,-3 1 13-15,3 1-3 0,-3 2 13 16,0-1-33-16,3 0 20 0,-2 1-20 0,2 5 15 15,0-4 10-15,-3 6-12 0,7-3 2 0,3 3-33 16,-10 0 2-16,17 3-38 0,-6 1-31 0,5 0-107 16,-1 3-51-16,8 3-523 0,4-2 85 15,4 2 76-15</inkml:trace>
  <inkml:trace contextRef="#ctx0" brushRef="#br0" timeOffset="74762.92">24242 13214 499 0,'3'-6'146'0,"1"3"-29"15,3-2 6-15,-3-4-10 0,2 5-1 0,4 0-12 0,-3-3-10 0,0 2-11 16,0 0 3-16,0 1-26 0,2 0 8 16,-1-3 3-16,-1 4-1 0,-1-2-17 0,1 3 18 15,0 0-21-15,0-4-5 0,0 6 2 0,-1-3-10 16,-2-1-2-16,-4 4-8 0,14-4 0 0,-8 3 8 15,-6 1-5-15,13-5-6 0,-8 5-2 16,-5 0-5-16,13 0-11 0,-13 0 11 0,13 5-3 16,-5-5 19-16,-8 0-1 0,10 4-28 0,-4-2 15 15,-2 4 6-15,4-5-19 0,-5 6 6 16,3-2-8-16,-2 0 20 0,2 3 1 16,-2-1-14-16,-1 4-1 0,1 1 11 0,0-3-4 15,-1 2-15-15,0 2-1 0,1-1 1 0,-1 5 27 16,3-2-17-16,-2 0 5 0,0 0-11 0,2 1 19 15,-2-2-14-15,2 3-2 0,-2-1 3 16,2 1-5-16,-1-2 2 0,-2 2-10 0,1-2 10 16,2 1-8-16,-1-4 14 0,-3 3-11 0,4-1 5 15,-2-3 5-15,-3 3-15 0,2-4 18 16,0 0-1-16,-3-1-7 0,3 0 1 0,-2 1 19 16,-1-4-15-16,3 1 3 0,-3 2-10 15,0-3 17-15,-3 0-2 0,3-2 8 0,-1 3 12 16,-2-2-10-16,0 0-2 0,-5-1 20 15,2 0-15-15,-1 1-16 0,0-1 0 0,-3-3 3 16,-1 3-5-16,0-3-5 0,-2 1 10 0,0-2-18 0,-4 0 7 16,4 0 4-16,-2 0 7 0,2-3-1 15,-5-1 4-15,2 1-6 0,-2-2-15 16,2 2 18-16,-2-4-10 0,2 0 5 0,-2-3 23 16,2 2 2-16,1 1 0 0,-1-3-2 0,5 2 0 15,-2 1-13-15,2-3 23 0,1 0-25 0,3 1 9 16,1 1 4-16,2-1-4 0,0-3 1 15,1 3-5-15,3 1 4 0,0-2-19 0,3-1 17 16,4-3-18-16,-3 4-5 0,3-5 16 0,2 7-24 16,-1-7 18-16,-1 5-9 0,3-2-1 15,-1-1 13-15,-1 1-6 0,-1-1 1 16,0 2-8-16,-4-3 8 0,3 4-90 0,-2-1 16 16,-3 0 12-16,-1 0 3 0,0 1 0 0,-1-2 8 15,2 2-1-15,-3 2 14 0,-1-2 2 0,0 3-3 16,0-1 13-16,3-1 3 0,-3 5-5 15,2 0 10-15,-2-3-13 0,0 3 5 0,3 4-3 16,-3-8 4-16,3 8-14 0,0-6-2 0,0 6 0 16,0 0-13-16,0 0-13 0,0 0-18 0,0 0-15 15,0 0 0-15,24 10-112 16,-14-3-24-16,3-2-576 0,1-1 101 0,6 3 52 0</inkml:trace>
  <inkml:trace contextRef="#ctx0" brushRef="#br0" timeOffset="75592.73">25039 13208 652 0,'-1'-7'202'0,"1"7"-17"0,0 0-27 0,4-8-9 16,2 6-16-16,-6 2-5 0,13-4-15 0,-5 0-3 15,5 2-23-15,-1-3-5 0,1 2-11 0,1 1 1 16,3-3-3-16,3 4-23 0,-3-2-7 16,2-1-4-16,-3 4 4 0,1-3-16 0,-3-1 2 15,2 4 11-15,-2-3 0 0,0 1-23 0,-4-1 10 16,1 1-18-16,-1 2 16 0,1 0-14 0,-5 0 9 15,-6 0-16-15,13-2 2 0,-13 2-15 16,10 1 8-16,-10-1 0 0,8 1 3 0,-5 4 30 16,-3-5-21-16,0 12-22 0,0-6 12 0,-7 3 14 15,7 1-11-15,-4 0 0 0,-2 5 2 16,2-1-9-16,-2 1 4 0,2 0 6 16,-3 1 2-16,3 3 2 0,-2 2-22 0,2-2 23 15,-2 5-11-15,2 0 1 0,1-2 14 0,-4 2-4 16,7-2-26-16,-4 1 13 0,4-2-3 0,-3 0 8 15,3-3 5-15,0-3-12 0,-3 2 12 16,6-2 3-16,-6-1-14 0,6-1-4 0,-6-1 5 16,6-2 5-16,-3 1-2 0,-3-4-9 0,6 0 19 15,-6 1-8-15,3-4 8 0,0 3-8 16,0-1 5-16,0-2 0 0,0-4-3 16,0 7 9-16,-2-3-9 0,2-4-2 0,0 0 13 0,-8 4-3 15,8-4 3-15,-14-1-8 0,14 1-2 16,-14-3-1-16,6-1-4 0,-8 2-3 0,3-3 38 15,-2 1-33-15,-5-2-3 0,3-1-2 16,-4-1 31-16,1 0-19 0,-3-2 1 0,5 2 23 16,-2-2-16-16,3-2 1 0,3 0-6 0,0 4 10 15,1-4 1-15,2-1-21 0,1 5 5 0,5-3 10 16,-3 0-12-16,4-1-11 0,0 4 16 16,4-2 7-16,0-1-10 0,0 0 13 0,4 0-10 15,0-1-6-15,4 0-2 0,-3 2-5 0,2-5 13 16,3 7-11-16,-3-4 11 0,3-1-13 0,-3 1 8 15,0-1-6-15,3 2 11 16,-6 1-8-16,5-1 5 0,-1 0-10 0,-3 2-8 16,0-1 21-16,-2-2 2 0,1 4-8 0,2 0 16 15,-2-1-18-15,0 5 3 0,-1-3 12 0,0 0-7 16,-2 3-11-16,2 0-2 0,-3-2 18 16,0 6-13-16,3-6-8 0,0 1 11 0,-3 5-18 15,3-4-3-15,-3 4-5 0,0 0-13 0,4-4 2 16,-4 4-24-16,0 0-22 0,0 0-71 0,8 14-133 15,-8-10-520-15,3 3 72 0,-3-3 108 16</inkml:trace>
  <inkml:trace contextRef="#ctx0" brushRef="#br0" timeOffset="115170.25">17623 7653 601 0,'-3'-3'218'0,"3"-4"-19"0,0 7-7 0,-6-8-7 16,3 1-29-16,2 4-18 0,-2-4-2 15,0 4-26-15,-1-4-16 0,3 2 4 0,-2 1-19 16,0-3 8-16,0 1-13 0,3-1-5 0,-4 2 6 16,-2-3-86-16,2 0-7 0,-3 0 11 15,3 0 17-15,-6-1-2 0,1 1-1 0,-3-1 9 16,-1 0-21-16,-1 1 71 0,-2-1-2 16,-2 1-8-16,-2 0-10 0,-1 0 1 0,-3 0-1 0,4 3-18 15,-1 3 0-15,-3 1-2 16,0 1 4-16,1 0-4 0,-1 3-13 0,-3 2 5 15,5 2-3-15,-2 2 11 0,1-1-14 0,2 3 9 16,1 4-3-16,0 5-21 0,2 2 19 0,5-4-22 16,2 5 12-16,1-3 1 0,4 2 3 15,2-4-7-15,1 0-8 0,3 3 0 0,0-5-3 16,3 2 8-16,0-2 3 0,1 0-3 0,2-4-11 16,4 1 1-16,1-3 15 0,-1-1-10 0,4-2 13 15,0-4-8-15,3-2 0 0,0-1 10 16,4-3-7-16,6-4 2 0,-4-1 2 0,5-3 9 15,2-3-24-15,-2-4 8 0,6-8 18 16,0-4 3-16,-6 4-16 0,-4 1 10 0,-3 0 3 16,-2-1-5-16,-4 2 5 0,1 0-3 0,-5 5 3 15,-1-3 15-15,-3 4-38 0,0 1 18 16,-3 3-5-16,-1 2-3 0,0 2 5 0,0-1 23 16,-3 1-15-16,0 2 8 0,0 1-14 0,-3 2 4 15,3 0-16-15,0 5 2 0,-7-4 9 0,7 4 7 16,0 0-13-16,-17 9-10 15,11 0-1-15,2-1 12 0,-2 8 9 0,1 0-20 16,2 2 15-16,0 2-5 0,3 2-2 0,0-3-1 0,0 6 9 16,3-1-19-16,4 1 8 0,0 0-8 15,0-7 8-15,3 4-10 0,4-2 7 0,2-4 8 16,2 0-15-16,3-1 5 0,-1-5 8 16,1-1-11-16,3 0 16 0,3-4-8 0,-4-2 5 15,1-3 8-15,0 0-13 0,1-3 12 0,5-5-14 16,1-6 15-16,-3 2-31 0,9-13 20 15,-3-5-2-15,-3 2 18 0,-3-5-15 0,-1-6-6 16,-4 2 6-16,-2-9 2 0,0 1 10 0,-5-5-22 16,-2-6 12-16,-4 0-3 0,0 1 1 0,-5-3 7 15,1-1 8-15,-2 2-15 0,-1 6 9 16,-3 6-4-16,-3 10 0 0,3 8-11 0,-1 1 18 16,-2 2-7-16,0 3-8 0,0 3 3 15,2 1-6-15,-3 6-2 0,1 1 0 0,0-1-3 16,-1 8 6-16,1 2-3 0,3 1 5 15,-13 11 0-15,5 4-8 0,2 9 16 0,-1 4-11 16,0 5 6-16,0 16-16 0,0 2 18 0,4 7-10 16,-1 1 10-16,4 3-8 0,0-2 1 0,1 0-8 15,2-2 7-15,0-1 3 0,0-14-5 16,1-4 10-16,0-4-10 0,3-2 15 0,-1 0-20 16,1-5 20-16,-1-3-20 0,2 0 5 0,-1-3 7 15,2-2-9-15,-2-4 7 0,1 0 7 0,-1-5-14 16,3 0-1-16,3-7 8 0,-3 3 10 15,1-7-25-15,0-2 7 0,5-6 8 0,2-1 10 16,-2-8-7-16,5-7 15 0,6-15-13 16,-2-2 3-16,2-5 2 0,-7-4-8 0,7-15 11 15,-3-1 0-15,-3 0-3 0,-1-2-2 0,-6 12 10 16,-4 2-16-16,0-2-2 0,-2 8 3 16,-2 10 7-16,-2 7 8 0,-4 4-15 0,3 4 4 15,-3 4-2-15,-3 0 3 0,3 2 0 0,0 5-11 16,-3-1 1-16,-1 7-11 0,1 0 10 0,-2 6 11 15,5 0-13-15,-13 11 10 0,0 5 3 16,2 7-8-16,1 3 5 0,0 9-10 0,-1 12 10 16,1 2-3-16,0 2-14 0,0 2 12 15,0-2-6-15,6 3-9 0,-2-2 13 0,1-1-21 16,5-5-3-16,0-11-10 0,0 5-5 16,5-5 3-16,-2-1-39 0,3-2-10 0,1 1-10 15,-4-6-100-15,4-2-26 0,-2-11-64 0,4 7-537 16,1 1 79-16,1-4 123 0</inkml:trace>
  <inkml:trace contextRef="#ctx0" brushRef="#br0" timeOffset="115585.18">18755 7571 813 0,'0'0'262'0,"-3"-6"-35"0,0 1-22 0,0 2-26 0,3 3-17 0,-8-4-1 0,8 4-33 0,0 0-5 16,-13 12-18-16,9-6-13 0,1 5-8 0,0-1-9 15,-5 6-9-15,5 1-5 0,0-1-20 0,3 1-5 16,0 0-25-16,0 1 1 0,3 0-4 0,0-1-23 16,1-2 25-16,0 0-28 0,2-2 15 15,1-1 3-15,-1-4 6 0,-2 0-1 0,7-4 5 16,-5-4-5-16,1 0-5 0,-7 0 15 0,21-4-4 15,-14-2-4-15,7-4 9 0,-5-4 7 16,-2 2-3-16,0-2 6 0,1-4-11 16,-2-1 8-16,-2-1-5 0,2 2 10 0,-6 0-2 15,0 1 2-15,-3 2-10 0,-1-3 10 0,1 1-7 16,-4 3 2-16,-4 3-3 0,1 2 8 16,-4 0-7-16,-2 1-11 0,6 2-5 0,-4 1 13 15,1 2-28-15,2 2-36 0,4 1 5 0,7 0-34 16,-16 2-45-16,15 4-85 0,-6 1-133 0,10-3-440 15,2 2 49-15,4-2 91 0</inkml:trace>
  <inkml:trace contextRef="#ctx0" brushRef="#br0" timeOffset="116154.99">19327 7540 711 0,'0'-7'279'15,"0"7"-43"-15,0-5-19 0,0 5-22 0,-8-9-24 16,5 7-17-16,-1-4-11 0,-2 3-15 16,-1-1-8-16,0 1-84 0,3 1 15 0,-6-4 8 15,4 5-25-15,-5-1-24 0,4-2-5 0,-3 4 21 16,10 0-14-16,-20 5 4 0,9-2 4 0,-3 6-15 16,1-1-12-16,3 6 14 15,-1 1-2-15,1 2 8 0,0 2 0 0,0 4-16 0,6-3 1 16,-2 4 7-16,2-1-15 0,4-3-11 15,3 2-4-15,-2 1-3 0,5-1 7 0,1-1-12 16,4-2 15-16,-1-2-3 0,4-1-12 16,2-2 43-16,2-3-38 0,-1-2 5 0,3-1-5 15,-3-7 10-15,4 1-8 0,3-2-4 0,3-3 27 16,-2-4-4-16,-2 2-14 0,1-5 8 16,-3 0-12-16,-1-1 4 0,0-3 24 0,-2 3-1 15,-5-3 3-15,-3 3-2 0,1-3-6 0,-5 3 14 16,-2-3-9-16,-1 6-9 0,-6-2-6 15,0 3 8-15,-1 2 2 0,-3-1-12 16,-6 5-3-16,3-4 8 0,-5 4 4 0,5 2-9 0,-3 1 20 16,-1 2-25-16,4-1 17 0,0 4-38 15,2 1-2-15,-1-1-60 0,5 1 6 0,1 2-59 16,0-4 18-16,3 1 56 0,3-5-41 16,0 5 41-16,1-4-2 0,-4-3 55 0,9 0-4 15,-1 1 56-15,-8-1 8 0,13 0 23 0,-13 0 10 16,14-1-3-16,-7 1-2 0,-7 0 18 15,13 0-29-15,-13 0 19 0,10-2-19 0,-10 2-7 16,8-1 0-16,-8 1 3 0,0 0-6 0,10 0-7 16,-10 0-16-16,6 3-9 0,-6-3-1 0,7 6 15 15,-3-4 8-15,0 5-12 16,2-4 2-16,-2 5 5 0,2 1-16 0,1-1-32 16,4 5 9-16,-1-4-130 0,4 1 26 0,-1-2 5 15,4-1-62-15,0-4-301 0,1 4-185 0</inkml:trace>
  <inkml:trace contextRef="#ctx0" brushRef="#br0" timeOffset="116442.22">19900 7153 634 0,'0'0'200'0,"-6"-3"-31"0,6 3-21 16,0 0 1-16,0 0-19 0,0 0-17 0,-3 17 0 15,3-2-16-15,0 3-10 0,0 1-5 0,0 8-8 16,3 3-30-16,-3 9 2 0,0 13 5 16,3 2-26-16,-3 3-37 0,-3-2-6 0,3 3-41 15,-3-3-56-15,2-1-41 0,-2-1-213 0,3-7-353 16,-3-10 85-16</inkml:trace>
  <inkml:trace contextRef="#ctx0" brushRef="#br0" timeOffset="116729.82">19860 7749 739 0,'3'-6'202'0,"0"-1"-30"0,1 4-6 0,5-2-15 15,-1-2-20-15,2 4-13 0,0-4-29 0,1 4 6 16,2 1-23-16,1-3 2 0,0 4-20 16,3-5-11-16,-3 5 16 0,6-6-28 15,-3 6 12-15,-3-1-4 0,3 0 7 0,-3-1-21 16,-1 1-9-16,-2 1-6 0,2 0 3 0,-3 1 5 16,-2-3-6-16,1 1 11 0,-9 2-33 0,11 2 15 15,-5 1 0-15,-6-3 11 0,8 4-6 16,-5 1 11-16,-3 2-19 0,3-3-12 0,-6 5 5 15,3 3 15-15,-3-2-5 0,0 0 8 0,3 1-5 16,-5 1-19-16,5-1-1 0,-3 2-45 0,3-2-30 16,-3 2-25-16,3-1-57 0,3-2-251 15,-3 2-284-15,3-6 64 0</inkml:trace>
  <inkml:trace contextRef="#ctx0" brushRef="#br0" timeOffset="116913.97">20245 7300 698 0,'0'0'215'0,"0"0"-12"0,0 0-29 0,0 0-46 16,0 16-80-16,0-6-55 0,1 4-119 0,-8 4-89 15,13 3-440-15</inkml:trace>
  <inkml:trace contextRef="#ctx0" brushRef="#br0" timeOffset="117259.12">20441 7635 714 0,'0'-4'276'0,"0"4"-30"15,0-10-11-15,-3 7-17 0,3 3-16 0,-5-7-25 16,2 4-26-16,3 3 0 0,0 0-21 15,-16 7-25-15,12-4-13 0,-2 7-12 0,1-2-9 0,-1 7-17 16,2 0-38-16,1 1-19 16,3-4 0-16,0 2-14 0,0 2-27 0,3-5 6 15,1 0-6-15,2-1 13 0,-1-1 16 0,1-6 10 16,1 3 2-16,0-5 26 0,2-2 29 16,2-5-4-16,-1-1 1 0,0-1 22 0,1-2-17 15,-1-2-5-15,-3-1 5 0,4-6-3 0,-2 3-20 16,-5-1 20-16,-1 1-21 0,0-1-4 0,-3 2 7 15,0 1-2-15,-3 2-3 0,0-1-20 16,-1 3-11-16,-2 2-17 0,-1 5-3 0,-4-2 5 16,1 5-44-16,0 5-17 0,-4-2-59 0,4 4 2 15,-1 0-176-15,5 4-528 0,-1 3 103 16,4-4 59-16</inkml:trace>
  <inkml:trace contextRef="#ctx0" brushRef="#br0" timeOffset="117621.88">20611 7600 778 0,'0'0'227'0,"4"-4"-27"0,-4 4-23 15,0 0-24-15,7-4-14 0,-7 4-11 0,0 0-11 16,0 0-12-16,0 0-18 0,4 15-5 0,-1-11-10 16,-3 3 5-16,3 1-19 0,-3-1-1 15,3 1-14-15,-2 0-17 0,-1-1 5 0,3-2-8 16,-3 2-18-16,3 0 5 0,-3-4-2 15,0-3 5-15,3 7 12 0,-3-7 1 0,0 0-31 16,0 0 28-16,0 0 7 0,14-10-9 16,-13 1 22-16,2 0-12 0,3-4-49 0,-2 4 28 15,-1-1 52-15,0 0-75 0,2-2 13 0,-2 3-13 16,0 1 18-16,-2 4 18 0,2-3-15 16,0 0-5-16,-3 5-6 0,3-4-12 0,-3 6 20 15,4-6-3-15,-4 6 6 0,0 0-13 0,0 0 5 16,17 12 5-16,-10-4 5 0,0-3-12 15,3 7 9-15,0-2-1 0,0 4-4 16,4-1 3-16,0 2-12 0,0 0-45 0,6 1-45 16,4-7-126-16,6 7-565 0,2-8 61 0,5-4 64 0</inkml:trace>
  <inkml:trace contextRef="#ctx0" brushRef="#br0" timeOffset="118154.97">19203 8296 624 0,'-7'-3'236'0,"7"3"50"0,-3-8-27 0,0 5-19 0,3 3-45 0,-4-6-18 0,4 6 12 16,0 0-35-16,-6-5-11 0,6 5-18 0,0 0-4 15,0 0-24-15,-4 14 13 0,1-5-20 16,3 5-16-16,0 3-18 0,-4 2 6 16,3 3-19-16,-2 2-12 0,0 1-44 0,3 1 15 0,0 1-50 15,-3-2-1-15,0 3-81 0,2-3-96 16,-9-3-152-16,10-4-454 0,1-4 97 16,2-6 93-16</inkml:trace>
  <inkml:trace contextRef="#ctx0" brushRef="#br0" timeOffset="119312.28">19261 8218 650 0,'0'0'212'0,"0"-7"-25"0,0 7-28 0,0 0-1 16,0 0-27-16,0 0-13 0,0 0-21 0,0 0 5 16,11 22-10-16,-8-12-15 0,1 3-8 15,2-1-5-15,1 3-7 0,0 2-21 16,0-6 4-16,0 3-9 0,3 1-5 0,3-5-16 15,-2-3-5-15,3-3 13 0,-1-3-8 0,5-2 3 16,-2-2 5-16,2-4-3 0,2-1 1 0,3-3 2 16,-2-3 0-16,0-3-16 0,-1 2 24 15,-5 4 7-15,1-4 18 0,-2 5-18 0,-4 1-4 16,0 0 27-16,1 2-7 0,-4 0-11 0,-1 0 8 16,-2 4 41-16,2-2-49 0,-2 3-22 0,-4 2 15 15,0 0-11-15,0 0-7 0,0 0 2 16,-4 23 8-16,1-14 0 0,-4 8-7 0,4 1 17 15,-1-3-23-15,1 3 5 0,0 5 1 16,0-4-19-16,3 3-7 0,0-4-18 0,0 2 10 16,6 1-15-16,-3-5 5 0,4 0 10 15,0-4-11-15,4-2 19 0,-1-2 3 0,0-1-1 16,7-7-8-16,-4 0 14 0,1 0-3 0,0-7-13 16,3 3 18-16,-4-7 0 0,2 1-8 15,-2 0 3-15,-3-1 8 0,1-3 9 0,-4 4 17 16,-1 1-17-16,1-2 17 0,-3 2-19 0,-1 3 15 15,-3 0-12-15,0-1 3 0,0 7-11 16,-7-8 15-16,7 8-20 0,-10 0 8 16,10 0 7-16,-21 8-25 0,8-1 15 0,3 3-5 15,-1-1-2-15,-2 4 7 0,6-2-5 0,-4 4 0 16,5 1-11-16,2-3-12 0,1 1 3 0,3 3-8 16,0-4 0-16,3 0-11 0,1 0 21 15,2-2 3-15,5-3-8 0,-1-1 8 0,3-3-11 16,1-1 13-16,3-6-18 0,7 1 13 0,3-7 8 15,4 1 0-15,0-3 2 0,10-10 8 0,1 1-7 16,-5-3 2-16,-6 1 7 0,3-3 19 16,-10 0-16-16,6-5 13 0,-5-3-6 0,-6 6-4 15,-7 2 7-15,1-3-4 0,-6 7 48 0,0-3-39 16,-1-1 11-16,-5 8-6 16,-1-3 1-16,0 6 12 0,0-2 1 0,-1 1-16 15,-5 4-5-15,6-3-6 0,-4 6 1 0,0-3-8 16,1 4 6-16,0 6 12 0,3 1-16 0,0 0 9 15,-13 7-6-15,5 2-10 0,4 2 8 16,-2 6-3-16,3 5-15 0,-1-1-3 0,-2 8-13 16,3-1-25-16,3 0 10 0,-5 8-28 0,5 0-8 15,-3 2-5-15,3-4-33 0,-3 1 18 0,-1-3-8 16,4-6 2-16,-3-1 4 0,0-2-4 16,3-4-50-16,-4-1 104 0,4-3 31 0,-3-5 56 15,3 3-30-15,-3-4-8 0,-2-6 38 16,5 3-12-16,0-6 2 0,-6 2 34 0,6-2-14 15,0 0 16-15,0 0-2 0,-7-15-6 0,7 7-15 16,3 1 0-16,-2-3 15 0,-1-1 1 16,6-3-11-16,2 2-23 0,2-6 2 0,3-1 3 15,4 0 16-15,0-3-16 0,4 1 16 16,0 2-44-16,-1-2 20 0,4 2 3 0,-3-1-13 16,3 0-2-16,-4 4 0 0,-3-1-13 0,4 0 15 15,-5 1-5-15,-1 0 8 0,1 0-6 0,-6 3 11 16,1-2-7-16,-1 1 22 0,-3 3-31 15,-1-3 14-15,-1 4-1 0,1 2-5 0,-3-3 3 16,1 4 26-16,-1 0-6 0,0 0 8 0,-3 4-5 16,3-2-6-16,-3 5-1 0,0 0 14 15,0 0-22-15,0 0 4 0,-16 21-12 0,9-9-11 16,0 3 14-16,0 5-8 0,0 2-1 16,1 3-4-16,-2 0 7 0,5 0-10 0,0 0 5 15,0 1 3-15,2 1-21 0,-2 1 0 0,3-8-25 16,3 1-3-16,-3-4 10 0,0-3 0 15,0 0 8-15,0-3 3 0,0-1 17 0,1-4-2 16,2 0 10-16,3-6 6 0,-6 0-9 0,11 0 21 16,-11 0-15-16,14-8 10 0,-4 4 12 0,-3-2-12 15,0-1-15-15,2 1 10 0,-1 2-8 16,-4-3 10-16,2 6-12 0,1-5 12 0,-1 5-15 16,-1-1-2-16,4 1-19 0,-9 1-22 15,11 0-6-15,-11 0-23 0,17 3 11 0,-10 4-52 16,-4-1-48-16,4 0-57 0,-1 0-96 15,2 2-475-15,-1 2 62 0,-1-2 77 0</inkml:trace>
  <inkml:trace contextRef="#ctx0" brushRef="#br0" timeOffset="119643.13">20780 8401 849 0,'0'-8'256'0,"0"8"-46"0,0 0-31 0,-4-2-12 15,4 2-9-15,0 0-24 0,0 0-14 16,-18 10-10-16,12-1-23 0,2-1 5 16,-3 0-23-16,4 3-12 0,0 2-37 0,2-2-20 15,-2 2 23-15,3-4-15 0,0 1-16 0,0-3 16 16,3-1 2-16,-2-2 3 0,5-2 7 16,-6-2-2-16,11-1 8 0,-11 1-1 0,13-8 1 15,-2 1-3-15,-4 1 3 0,-4-3 17 0,4-1-15 16,-4 1 6-16,0 0 12 0,1-1-8 0,-4 2-5 15,4-1-20-15,-8 2 5 16,3 0-23-16,-2 3 7 0,-3-1-4 0,-1 3-29 16,7 2-15-16,-14 0-13 0,14 0-20 0,-17 6-59 15,11-2-42-15,-2-3-111 0,2 5-480 0,2 0 49 16,1-4 98-16</inkml:trace>
  <inkml:trace contextRef="#ctx0" brushRef="#br0" timeOffset="119982.86">21076 8075 680 0,'4'-6'292'0,"-4"6"-38"0,0 0-47 15,0 0-13-15,0 0-7 0,0 0-23 0,0 16-18 16,-1-2-13-16,-2-2-15 0,3 9-13 16,-3-2-10-16,3 8-11 0,0 1 0 0,3-1-12 15,-3 5 0-15,3 2-18 0,-2-2-11 16,3-5-12-16,-1 1-11 0,1-3 1 0,2-1-29 15,0-3 13-15,-2-3 0 0,3-6 3 0,0 2-8 16,-3-6 5-16,-1-1-10 0,0-4 28 0,0-3-8 16,-3 0 1-16,0 0 20 0,0 0-3 15,0-17 0-15,-3 9 3 0,-3-2 2 0,-1-4 1 16,-4 3 2-16,4 3 5 0,-3-2-3 0,-4 1-12 16,1 3 0-16,-1 0-6 0,-3 5 1 0,3 2-3 15,-3 4 8-15,-3-1-11 16,3 4-10-16,-1 6 3 0,-2-3-8 0,7 4 6 15,-1 3-9-15,3 3 1 0,4-3-11 0,1 6-10 16,3-6-23-16,3 1-2 0,3 2-14 0,7-3 16 16,4 0-46-16,12-3-105 0,-4-6-179 15,12-1-479-15,10-5 98 0,1-3 58 0</inkml:trace>
  <inkml:trace contextRef="#ctx0" brushRef="#br0" timeOffset="120506.01">22632 7554 616 0,'0'0'180'0,"0"0"-32"0,-7 4 16 0,7-4-13 0,0 0 8 16,12 9-47-16,0-2-7 0,9-3 5 0,9-3 0 16,11 3-10-16,25-1-10 0,2-4-1 0,7-1-14 15,4-2-6-15,20 0-3 0,-1-5-12 0,1 0 12 16,-2 1-19-16,-4-5-22 0,2 2 24 16,-20 3 7-16,-4-1-5 0,2 1-28 15,-5 0 3-15,0 1 7 0,-6 0-28 0,-4 0-2 16,-14 3 10-16,-6 3 17 0,-11-4-14 0,-6 5-21 15,2-3 23-15,-9 3-29 0,0 0 14 0,-4 0 2 16,-4 2-38-16,-6-2-13 0,-3 7-29 16,3-7-12-16,-7 9-53 0,-2-6-27 0,-2 1-96 15,1-1-500-15,0 2 67 0,-1-4 120 0</inkml:trace>
  <inkml:trace contextRef="#ctx0" brushRef="#br0" timeOffset="120762.67">24004 7299 780 0,'0'0'261'0,"0"0"-30"0,0 0-24 0,0 0-30 16,0 0-8-16,13 9-18 0,-3-6-16 15,1 3-14-15,2-2-1 0,0 3-20 0,4-2-13 16,-3 3-5-16,3-3-21 0,0 2 11 0,4-2-29 15,-4 4 6-15,3-2 5 0,-2-3-21 16,2 3 5-16,-3 0 1 0,0 0-14 0,-3-3 11 16,0 3-5-16,-4-1 0 0,0-1 2 0,-7 2-8 15,-6 5 6-15,-4 2-10 0,-11 10 2 0,-32 24-36 16,-12 0-138-16,-36 28-732 0,-30 2 117 16,-18 1 47-16,-29-3 102 0</inkml:trace>
  <inkml:trace contextRef="#ctx0" brushRef="#br0" timeOffset="127036.84">25657 6911 404 0,'0'0'169'0,"0"0"5"0,0 0-26 16,0 0-4-16,10 0-6 0,-10 0-2 15,8-1-21-15,1 0 13 0,1-1 5 0,2-4-82 16,7-1-10-16,2-3-10 0,7-5 102 0,15-4-36 16,3-3-10-16,4-2-10 0,2-1 5 15,13-3-18-15,0 0 5 0,4-4-23 0,2 1 10 16,-6 3-4-16,-7 3-4 0,-6 2-4 0,2-1 12 16,-3 0-18-16,-2 5 1 0,-5-2-19 15,0 3 14-15,-9 1-17 0,-4 7 7 0,-8 1 6 16,-2 1-12-16,-1 2-3 0,-6-1 19 0,0 3-19 15,-4-2 8-15,0 4 5 0,-1-4-2 0,-4 4-8 16,2 1-5-16,-7 1-6 0,0 0-4 16,0 0-29-16,0 0-7 0,0 0-8 15,0 0-13-15,0 0-17 0,0 0-27 0,-21 9-22 16,21-9-31-16,-13 1-64 0,9 0-49 0,-4 1-301 16,-1-2-109-16,9 0 14 0</inkml:trace>
  <inkml:trace contextRef="#ctx0" brushRef="#br0" timeOffset="127442.49">26632 6334 668 0,'0'0'181'0,"0"0"-30"0,-7-2 3 16,7 2-16-16,0 0-35 0,-4-4 19 15,4 4-27-15,0 0-8 0,0 0-18 0,0 0-2 16,0 0-1-16,0 0-14 0,0 0-4 0,0 0 8 16,0 0-20-16,0 0 13 0,24 0-16 15,-24 0-2-15,17 4-3 0,-7-2 0 16,1-1-10-16,3 0 0 0,-1 4-5 0,1-4-13 0,1 0 69 16,1 0 5-16,0 3-20 0,2-2 13 15,-2-1-32-15,-1 1 1 0,1-2 0 16,-1 0 0-16,1 0 0 0,-2 1-11 0,-1-1-4 15,-1 0-1-15,0 3-2 0,-5-1 31 0,-7-2-8 16,15 0 2-16,-15 0 3 0,13 0 21 16,-13 0-11-16,9 1-12 0,-9-1 4 0,0 0-14 15,5 1-6-15,-5-1 5 0,0 0-7 0,0 0-8 16,-6 14 0-16,1-11-8 0,-1 5 10 0,2 6-2 16,-3-3 5-16,1 6-94 0,-5 5 4 15,6-3-7-15,-6 4-29 0,7 2-27 0,-4 0-101 16,-1 6-618-16,2-1 78 0,4-5 95 15</inkml:trace>
  <inkml:trace contextRef="#ctx0" brushRef="#br0" timeOffset="139971.25">17324 8160 453 0,'-5'-3'133'0,"2"-3"23"16,3 6-8-16,-7-2-40 0,4-4 33 0,0 4-24 15,-1-3 55-15,-3 2-1 0,7 3 14 16,-4-5-27-16,4 5-9 0,-6-3-34 15,3-1 5-15,3 4-10 0,0 0-15 0,-4-3-8 16,4 3-8-16,0 0-20 0,0 0 0 0,0 0 10 16,0 0-15-16,25 6-5 0,-6-4-11 0,6 3 3 15,12 0-15-15,21 2 7 0,7-1 3 16,7-5 2-16,3 2-15 0,7 0 5 0,21-8-12 16,7 4 4-16,9-6 1 0,0 0 7 0,8-3-10 15,-4 2 2-15,1-3-7 0,5-2-8 16,1 2 0-16,0-1-5 0,3-1 0 15,0 5-7-15,-6-6-19 0,2 4-36 0,-2 2-12 16,-1-2-31-16,-3 2-33 0,-6 1-18 0,-7 0-103 16,-5 6-552-16,-9 1 66 0,-17 1 77 0</inkml:trace>
  <inkml:trace contextRef="#ctx0" brushRef="#br0" timeOffset="141351.56">4818 7610 547 0,'0'5'146'0,"4"-2"-5"15,-4 4-8-15,3 0-23 0,-2 1 3 16,2-2-11-16,0 1-20 0,0 1 15 0,-2 0-20 16,2 1-21-16,0-1-4 0,0 0 12 0,0 1-3 15,-2-2-12-15,6 1-3 0,-4-2 74 16,-2-2-5-16,5 1-17 0,-3-2 29 16,4 4-11-16,4-7 7 0,2-3-106 0,11-9 70 15,20-10-25-15,18-18 4 0,17-10 1 0,26-24-6 16,2-3-4-16,5-9-6 0,8-3-2 15,17-9-101-15,3-2 1 0,7-1-36 0,3 0-15 16,-2 5-100-16,2 13-628 0,1 0 65 0,-12 6 122 16</inkml:trace>
  <inkml:trace contextRef="#ctx0" brushRef="#br0" timeOffset="142167.71">4863 8944 542 0,'0'0'190'0,"-7"-1"-24"0,7 1-7 16,0 0-24-16,0 0-22 0,0 0-3 0,0 13-10 15,0-8 7-15,3 6-20 0,-2 0-7 16,2 5-14-16,0 1-9 0,1 0 7 0,2 3 2 15,-2 1-7-15,3-2-15 0,-1-1 4 16,-2-3-4-16,3 2-1 0,3-3 3 0,-3-3 3 16,6-3 12-16,2-2-25 0,8-12 87 15,25-12-5-15,23-21-31 0,30-29 8 0,10-15-3 0,9-10 10 16,17-8-43-16,13-12-18 0,4-5-10 0,41-38-83 16,-38 44-334-16,52-31-466 15,-55 37 84-15,-11 8 79 0</inkml:trace>
  <inkml:trace contextRef="#ctx0" brushRef="#br0" timeOffset="143043.1">4904 10649 670 0,'0'0'215'0,"-1"2"-28"0,1-2-3 16,0 0-22-16,0 8-17 0,0-8-11 15,4 13-9-15,-1-9-5 0,1 8-10 16,-3-1-28-16,5 1 5 0,-3 2 0 0,1 1-18 15,2 0-63-15,-2-2-9 0,3 2 3 16,0 2 0-16,-4-6 3 0,3 2 20 0,-2-4 12 16,3 1 17-16,3-3 27 0,1-6-74 0,6 3 34 15,3-9-47-15,14-9 41 0,27-16 39 0,12-17-21 16,8-6 8-16,22-29-8 0,10-9-13 16,17-9-25-16,13-7 15 0,8-11-10 0,57-33-41 15,-43 47-43-15,58-41-218 0,-2 19-576 0,-57 32 104 16,-4 3 104-16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04:54:00.0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1835 2383 322 0,'-12'-2'187'0,"12"2"-16"0,-10-3-14 0,10 3-22 16,-6-1-7-16,6 1-5 0,0 0-18 0,0 0-3 15,-11-2-20-15,11 2 5 0,0 0-12 0,-6-2-11 16,6 2 7-16,0 0-4 0,0 0-13 16,0 0-1-16,0 0-2 0,26 3-7 15,-12-3 5-15,7 1-6 0,3 0-4 0,3-1 7 16,4 0-13-16,3 0-2 0,7 1 2 0,4-1 0 16,2 2-89-16,18-4 7 0,4 4 16 15,0-2 15-15,9 2-20 0,7-2 20 0,17 0-5 16,-2 0 23-16,0 0-18 0,5 2 0 0,1-1 72 15,3-2-3-15,4-1-10 0,3 2 7 0,-3-2-2 16,4-2 3-16,2 0-23 0,-3-3 2 16,1-1-3-16,6 1-7 0,-7-2-2 15,3 0 9-15,-6-3-17 0,-7 4 2 0,0-3 3 0,-6 1 0 16,-2 1 2-16,-6 2-2 0,-16 2-8 16,-7-2 18-16,-4 3-23 0,-1 0 0 15,-18 1 3-15,-6 1-3 0,-10 1 7 0,-5 1 9 16,-2-2-1-16,-2 0 8 0,-4 2 0 0,-6 0-8 15,-1 0 9-15,0-1-4 0,-10 1-28 0,7-1-2 16,-7 1-21-16,0 0-20 0,0 0-77 16,0 0-23-16,0 0-128 0,-25 0-471 0,25 0 44 15,-13-2 79-15</inkml:trace>
  <inkml:trace contextRef="#ctx0" brushRef="#br0" timeOffset="154644.13">22564 2344 545 0,'-3'22'189'0,"-2"3"1"0,-1-3-24 15,2 3-5-15,-2 1 0 0,2 6-20 0,-6 5-77 16,0 11-5-16,0 4 56 0,-4-2-20 0,4 3 5 16,-1-1 0-16,-2 2-6 0,3 0-22 0,0-4-13 15,-1 4 13-15,1-8-19 0,3 3-1 16,-1-9 4-16,2-4-18 0,2-1 11 15,-2 1-11-15,3-3-12 0,-1-2 25 0,1 1-10 16,-4-6 0-16,7 2-15 0,-4-3-1 0,1-3-33 16,0 2-7-16,-1-3-18 0,1-5-49 15,-1 2-79-15,-6-1-136 0,6-2-499 0,-2-2 105 16,-1-5 51-16</inkml:trace>
  <inkml:trace contextRef="#ctx0" brushRef="#br0" timeOffset="154977.26">22106 3246 476 0,'0'0'184'0,"10"13"3"16,-4-8-34-16,-3 6-20 0,2 2-5 0,1 3-2 15,-2 5-11-15,2 0 49 0,-2 3-18 0,2 1-26 16,2 1 8-16,-5-1-23 0,1 0-3 0,2 0-22 16,-2-1 2-16,2-2-11 0,-1-3-7 15,1-2 3-15,-3 0-3 0,4-2 0 0,-4-4-18 16,1 2 23-16,3-5-77 0,0 0 8 16,0-4 39-16,2-2-44 0,5-4 58 0,0-2 6 15,6-7-10-15,2 0-13 0,4-3 2 16,2-4 6-16,10-7-16 0,2 4-3 0,-5-3-4 15,5 1-6-15,-9 6-17 0,-3 1-37 0,-1 2-9 16,4 0-60-16,-10 6-86 0,-5 2-185 0,2 3-430 16,-2 3 61-16,-8 0 96 0</inkml:trace>
  <inkml:trace contextRef="#ctx0" brushRef="#br0" timeOffset="161011.93">26669 6029 350 0,'0'0'97'0,"-6"-1"-30"16,6 1 20-16,0 0 8 0,0 0-11 15,-4-5-4-15,4 5-1 0,0 0-5 0,-7-2 5 16,7 2-2-16,0 0-8 0,0 0 6 0,-7-3-27 16,7 3 3-16,0 0-17 0,0 0-19 15,0 0 18-15,0 0 3 0,-6-1 0 0,6 1 0 16,0 0-21-16,0 0 1 0,0 0-4 0,0 0 6 16,0 0-2-16,0 0-9 0,0 0 6 0,0 0-10 15,0 0 30-15,0 0-38 0,0 0 87 16,0 0 25-16,0 0-40 0,0 0-1 15,33 3 37-15,-23-3-34 0,4 3-5 0,0-3-10 16,0 2-1-16,3-2 1 0,4 0 5 16,3 1-21-16,0 1-17 0,5-2-1 0,2 1 16 15,1-1 3-15,2 3-19 0,0-3 3 0,2 0 3 16,-3 2 7-16,4-2-18 0,0-2 8 0,-3 4-12 16,3-2 14-16,-2 0 1 0,0 0-16 15,-4 0 13-15,3 0-18 0,-2 0 13 0,-3 0-26 16,2 0 16-16,-2 0 0 0,-6 0 15 0,4 0-13 15,-4 0-25-15,3 1 30 0,-3-1-5 16,1 0-2-16,-4 0 2 0,4 0-15 16,-3 1 13-16,2-1-13 0,-3 0 7 0,-2 0-4 15,-1 0 14-15,0 0-19 0,0 0 12 0,0 0 3 16,0 0-6-16,-3 0 6 0,3 0-1 0,-4 0-9 16,1 0 7-16,-3-1 0 0,2 1 3 15,-2-1-3-15,-1 1 23 0,0 0-15 0,1-2-28 16,-2 2 7-16,0-3 0 0,-9 3 6 0,13-1 14 15,-4 1-19-15,-2-2 9 0,-7 2 14 16,16-1-4-16,-11-1 4 0,2 0-19 0,-7 2 6 16,13-1-6-16,-4-1 6 0,-9 2-6 0,11 0 1 15,-11 0-11-15,10-1 10 0,-10 1 1 16,8 0-1-16,-8 0 42 0,0 0-103 16,10-1-3-16,-10 1 129 0,0 0-6 0,7-3 23 15,-7 3-30-15,0 0-16 0,0 0 11 0,0 0 7 16,6-2-13-16,-6 2-5 0,0 0 31 0,0 0-28 15,0 0-8-15,0 0 6 0,0 0-27 16,0 0-12-16,0 0-23 0,-13-8-51 0,13 8-65 16,0 0-78-16,-17 6-661 0,10-4 107 0,-3-2 64 15,0 2 80-15</inkml:trace>
  <inkml:trace contextRef="#ctx0" brushRef="#br0" timeOffset="165125.04">28628 6079 263 0,'0'0'87'16,"-7"-3"-2"-16,7 3-1 0,0 0 3 16,0 0-8-16,0 0 14 0,0 0 37 0,-3-5 39 15,3 5-23-15,0 0 0 0,0 0-13 0,0 0-15 16,0 0-13-16,0 0 5 0,-1-4-3 16,1 4-20-16,0 0-18 0,0 0-20 0,0 0 20 15,0 0-5-15,0 0-20 0,24 0 25 16,-14 0-15-16,2 0-11 0,7 0 6 0,-1 0-26 15,6 0 25-15,3 0-12 0,0-1 3 16,8 1-9-16,-1 0-7 0,4-3-10 0,5 1 20 16,-1 2-33-16,-8-1 6 0,2 0 4 0,-4 1 3 15,-4 0-3-15,2-5-5 0,-8 4 0 0,0 1 5 16,-7 0 1-16,3 0 12 0,-5-2 7 16,0 2-2-16,-2 0 6 0,-1-1-68 15,-2 1 34-15,-8 0-35 0,13-2 19 0,-13 2 6 16,9-4-28-16,-9 4 15 0,4-2-6 0,-4 2 12 15,0 0 6-15,6-1 4 0,-6 1-6 16,0 0-3-16,0 0-17 0,0 0-13 0,0 0-8 16,7-5-10-16,-7 5-2 0,0 0 20 0,0 0-59 15,0 0-82-15,0 0-118 0,-3 12-452 0,3-12 145 16</inkml:trace>
  <inkml:trace contextRef="#ctx0" brushRef="#br0" timeOffset="166220.84">29968 6043 355 0,'0'0'162'0,"0"0"-19"15,-7-1 36-15,7 1-36 0,0 0-9 0,0 0-22 16,0 0 16-16,0 0-41 0,0 0 10 0,0 0-7 16,0 0-8-16,0 0-16 0,0 0-12 15,0 0 10-15,0 0-15 0,31 0 2 0,-15 0-18 16,2 0 8-16,3 1-7 0,2 0-14 0,1 1 11 16,4-2-11-16,3 2 3 0,1 0-12 15,0-2 70-15,-1 0-11 0,5 0-12 16,-1 0-1-16,0 0-9 0,-3 0 4 0,1 0 1 15,-2 0-14-15,-6-2 2 0,1 2-8 0,-5-2-2 16,3 4-8-16,-6-2 13 0,-2-2-11 16,-3 2 11-16,1 0-13 0,-4-2 0 0,-3 2 15 15,-7 0-4-15,14-1-14 0,-14 1-4 0,4-1 4 16,-4 1-2-16,0 0-26 0,0 0 18 0,0 0-10 16,0 0 13-16,-18-8-8 0,18 8 1 15,-10 0-24-15,10 0 12 0,-13-2-17 0,5 2-30 16,8 0-29-16,-16 2-8 0,6-1-58 0,-5 5-180 15,6-4-491-15,-2 1 110 0,1 1 77 16</inkml:trace>
  <inkml:trace contextRef="#ctx0" brushRef="#br0" timeOffset="169528.48">20681 5734 437 0,'0'0'133'0,"0"0"-15"16,0 0 5-16,0 0-8 0,0 0-10 0,0 0-31 16,0 0 18-16,0 0 13 0,-2-8-18 0,2 8-7 15,0 0-3-15,0 0 10 0,0 0-21 16,0 0 3-16,0 0-12 0,0 0-11 0,0 0 15 16,-6-3-20-16,6 3 23 0,0 0-33 0,0 0 12 15,-7-3-9-15,7 3-9 0,0 0-10 0,-6-3 3 16,6 3-10-16,0 0 10 15,-11 0 8-15,11 0-8 0,0 0-3 0,-10 0-2 16,10 0-18-16,0 0 20 0,-13 1-25 0,13-1 20 16,-8 5-10-16,4-3-18 0,-2 1 21 0,6-3-6 15,-6 7-2-15,2-1 2 0,-2-1 19 16,1 2-19-16,-1 1-10 0,2 2 18 0,1-2-12 16,0 4 9-16,-1-3-2 0,1 1 0 0,0 1-10 15,0 2-16-15,-2-5 26 0,5 3 0 0,-3-1 8 16,3 2-13-16,0-2 28 0,0-2-20 15,0 2-3-15,0-2 12 0,0 4-19 16,3-3 20-16,2 0-6 0,-2-2 11 0,0-1-15 16,0 1 20-16,4 0 10 0,-4 0-30 0,1-3-3 15,2 2 7-15,-1 0-2 0,1-4 0 16,-2 3 13-16,-1-3-18 0,3 1 11 0,-6-3 35 16,7 6 5-16,-7-6-33 0,8 1-13 0,-8-1 13 15,6 0-3-15,-6 0 19 0,0 0-19 0,10-7-5 16,-6 4 5-16,-1-1 6 0,1 0-16 15,-4 4 18-15,3-10-23 0,1 3 10 0,-1-1-2 16,-3 0-5-16,3-1 2 0,0-3 0 0,-2 2-13 16,2-1 18-16,0 1 57 0,-3-2 12 15,5 1-5-15,-5 0-20 0,3-1-10 0,-3 1 4 16,3-1 4-16,0 2-9 0,-3 0-4 0,1 2-11 16,-1-1-5-16,0 1 7 0,0 1-4 15,0 0-16-15,0 3 11 0,0-4 2 0,0 2-3 16,-1-1-10-16,1 7-7 0,-3-9 5 15,3 5-1-15,0 4 14 0,0-7-13 0,-3 1 7 16,3 6-20-16,-3-7-3 0,3 7-7 0,0-4-16 16,0 4-7-16,-5-6-14 0,5 6-4 15,0 0-18-15,0 0-13 0,0 0-31 0,0 0-66 16,-6-4-87-16,6 4-556 0,0 0 82 0,0 0 77 16</inkml:trace>
  <inkml:trace contextRef="#ctx0" brushRef="#br0" timeOffset="171991.53">23938 14316 670 0,'0'0'259'0,"0"0"15"15,0 0-29-15,-7-1 6 0,7 1-84 0,0 0-78 16,0 0-4-16,0 0-11 0,-7-3-18 0,7 3 0 15,0 0-17-15,0 0 4 0,0 0 1 0,25-9-19 16,-9 4 6-16,5-2-13 0,13-3 0 16,17-6 82-16,3 0-23 0,5 0-6 15,16-9-7-15,-13 8 3 0,13-2-11 0,-11 2-5 0,-5 1 1 16,2 0-19-16,-6 1 5 0,-3 0-15 16,-8 5-2-16,-10 3-3 0,-3-3-8 0,-1 3 5 15,-5 3-17-15,-4-2-3 0,-2 3-8 16,-4-2 0-16,1 3-2 0,-5-3-1 0,-1 4-9 15,0 1-27-15,-4 0-42 0,-6 0-32 0,0 0-132 16,0 0-106-16,-13 8-406 0,3 0 51 0,-7 1 120 16</inkml:trace>
  <inkml:trace contextRef="#ctx0" brushRef="#br0" timeOffset="172256.49">24150 14345 721 0,'34'-14'236'0,"0"-1"-29"16,-3 4 6-16,17-7-34 0,4-3-15 0,3 3-18 15,-2 0-13-15,6-3-11 0,-4 3-11 16,3-1-7-16,-4 2-24 0,1-4 7 0,-1 5-18 15,-5 1 5-15,-2 2-28 0,-8-1-56 0,-6 4-3 16,1 2-20-16,-3-3 20 0,-7 4-10 0,-1 0 15 16,-2 0 3-16,-4 3-15 0,0-2 15 15,-6 4-13-15,2-3-38 0,-6 4-57 16,0 1-158-16,-4 0-520 0,-3 0 100 0</inkml:trace>
  <inkml:trace contextRef="#ctx0" brushRef="#br0" timeOffset="177545.46">26645 6078 616 0,'0'0'180'0,"-6"-3"-4"15,6 3-17-15,0 0-13 0,0 0-21 16,0 0-4-16,0 0-9 0,0 0-20 0,0 0-2 15,0 0-3-15,0 0-13 0,0 0-23 0,0 0 16 16,-14 3-21-16,14-3-3 0,-4 6-12 0,4-2-13 16,0-4-3-16,0 8 16 15,4-1-28-15,0-1 7 0,2-2 8 0,1 2 5 16,7 3-5-16,-1-2 5 0,5 0 0 0,5 1-3 16,6-1 9-16,4-1-32 0,8 0 21 0,13 3-5 15,8-3 10-15,4-4-5 0,-2 4 5 16,1-6-5-16,0 0 2 0,-10 0 1 0,10-4-11 15,-13 2 21-15,8 0-6 0,-9-4 3 0,-13 4 0 16,4-1-5-16,-2-2-17 0,-6 4 9 16,-3-5-5-16,0 6 6 0,-2-2-11 0,-6 0 7 15,-2-2-4-15,-2 4 8 0,-2-2 7 16,-6 1 0-16,2 1 0 0,1 0-11 0,-4-2 6 16,-3 0 5-16,-7 2-5 0,17 0 10 15,-10 0-15-15,-7 0 10 0,10 0 11 0,-10 0-4 0,10-2-7 16,-10 2 8-16,7-2 2 0,-7 2-40 15,0 0 32-15,0 0-12 0,0 0-5 0,10 0 7 16,-10 0 3-16,0 0-23 0,0 0 15 16,0 0-2-16,0 0-18 0,0 0 4 0,0 0-1 15,0 0-14-15,0 0-12 0,0 0-13 0,0 0-26 16,0 0-28-16,0 0-20 0,0 0-100 0,-27 6-21 16,20-4-178-16,4 1-342 15,0-2 80-15</inkml:trace>
  <inkml:trace contextRef="#ctx0" brushRef="#br0" timeOffset="178732.87">28768 6078 302 0,'-4'1'74'0,"4"-1"5"15,-12 3 18-15,12-3-66 0,-11 2 5 16,11-2 25-16,-10 0-7 0,10 0-3 0,-10 0 65 15,10 0-6-15,-11 1-3 0,11-1-7 0,0 0-28 16,-13 1 7-16,13-1-7 0,-11 0-11 0,11 0-2 16,-7 0-21-16,7 0 8 0,-13 2 0 15,6 1-10-15,7-3 3 0,-14 1 12 16,9-1 10-16,5 0-7 0,-10 1 7 0,10-1 3 16,-12 0-20-16,12 0 17 0,-7 1-17 0,7-1-3 15,0 0-8-15,-10 2-2 0,10-2-11 16,0 0-7-16,-5 2 3 0,5-2 14 0,0 0-22 15,0 0 30-15,0 0-40 0,0 0 32 0,0 0-12 16,15 6 8-16,-8-1 15 0,7-5 0 16,-1 1-13-16,5 0 8 0,4-1-13 0,0 0 13 15,5 2-21-15,-3-4 29 0,10 2-19 0,0 0-7 16,0-2 3-16,4 0-16 0,0-1 13 0,0 2 2 16,2-2-7-16,-2 1 2 15,-5-3-4-15,-2 4-6 0,-3-3 2 0,2 2 4 0,-8 0-1 16,2 2-10-16,-4-5 5 0,-3 5 5 0,1-1 6 15,-5 1 7-15,0-2-16 0,-2 2 9 16,-1-1-6-16,-3 1 41 0,5 0-51 16,-12 0-51-16,12-4 20 0,-6 4-7 0,-6 0 4 15,8-2 14-15,-8 2-21 0,0 0 21 0,8-2 7 16,-8 2-8-16,0 0 3 0,0 0-2 16,0 0-13-16,0 0 17 0,0 0-2 0,0 0-30 15,0 0 17-15,0 0-2 0,0 0-13 0,0 0-3 16,0 0 0-16,0 0 6 0,0 0-19 15,0 0 4-15,-22 8-22 0,22-8-43 0,0 0-38 16,-4 0-74-16,4 0-446 0,0 0 38 0</inkml:trace>
  <inkml:trace contextRef="#ctx0" brushRef="#br0" timeOffset="179788.86">30170 6125 166 0,'0'0'46'0,"0"0"87"0,0 0-13 16,0 0 1-16,0 0-32 0,0 0 3 0,0 0 11 15,20 1-14-15,-14 1-2 0,-6-2-15 0,12 0-5 16,-12 0-11-16,13 0 18 0,-3 0-12 0,-10 0-4 16,17 0-9-16,-1 0-62 0,-4 0 8 15,2 0-15-15,4 0 7 0,-2 0 10 0,1-3 3 16,3 3 0-16,-3-2 8 0,4-2-23 0,3 2 22 15,-3 1-9-15,-1-4 4 16,7 4-2-16,-3-2 18 0,4-1-25 0,-1 1 7 16,-7-1 15-16,4 1-18 0,2 2 9 0,-4-3-6 15,0 2 5-15,-3 1 0 0,2 0 8 0,-5-1 4 16,-1-1-6-16,-2 2-6 0,-3-1 0 16,1 2-13-16,-1-1 31 0,-2 1 11 0,-8 0-6 15,13-2 25-15,-4 2-4 0,-9 0-21 0,12-2 11 16,-12 2-24-16,9-2 26 0,-9 2-21 0,0 0 1 15,13-1 5-15,-13 1-11 0,0 0 0 16,7 0 13-16,-7 0-20 0,0 0-31 0,0 0 33 16,0 0 8-16,0 0-15 0,11 1-6 15,-11-1 3-15,0 0-2 0,0 0-1 16,0 0-17-16,0 0 17 0,0 0-35 0,0 0 15 16,0 0-39-16,0 0-30 0,0 0-15 0,-24 7-34 15,24-7-49-15,-10 3-4 0,7 0-469 0</inkml:trace>
  <inkml:trace contextRef="#ctx0" brushRef="#br0" timeOffset="184453.6">20116 5267 248 0,'-3'-6'61'0,"3"6"-15"0,-1-8 8 15,-2 5-10-15,3-2 4 0,0 5 16 0,-3-10-33 16,3 10-18-16,0-9 17 0,0 4 14 0,0 5 46 15,3-10 27-15,-3 8 4 0,0-4 24 16,0 6-9-16,0-10-10 0,0 10-91 0,3-7 9 16,-3 3 12-16,0 4-17 0,0-7 76 0,0 7 3 15,0-8 7-15,0 8-15 0,0-6-10 16,0 6-11-16,0-7 1 0,0 7 2 0,-3-4-7 16,3 4-11-16,0 0-23 0,0-7 8 0,0 7-3 15,0 0-12-15,0 0 10 0,-3-7-26 0,3 7 8 16,0 0-26-16,0 0 5 15,0 0-2-15,7-1 10 0,-7 1-23 0,0 0 13 16,20 3-8-16,-10 0 10 0,5-2 1 0,-2 0-1 16,8 2-7-16,-2 1 15 0,5-4-18 0,1 3 15 15,6-2-17-15,-1 2 20 0,4-1-5 16,4-2 10-16,6 0-5 0,1-2-3 0,3 2-9 16,17-3-1-16,0 2 10 0,0 1 1 0,2-2 4 15,-1 1 9-15,-2-2-21 0,1 2-8 0,-10 1 5 16,-6-1-5-16,-2 1-2 0,4 0 2 15,-7 1 2-15,5 0 6 0,-5-1-23 0,4 0 18 16,-4 3-11-16,1-3 6 0,-4 0 2 0,0 1 2 16,0 1 6-16,-4-2-10 0,-3 4-8 15,-3-2 5-15,3-2 2 0,-3 1 11 16,0 0-10-16,0 4-14 0,-1-4 16 0,1-1-7 16,-3 4 12-16,-1-3-12 0,0 2-6 0,-6-3 16 15,3 1-8-15,0 1 10 0,-3-2-18 0,2 1 11 16,-3 2 7-16,1-1-15 0,-3-2 7 15,2 1 1-15,-3-1-8 0,-3 1 2 0,3-1 3 16,-4 0 0-16,2 0 5 0,-5 2-2 0,3-4-6 16,1 4 11-16,-7-2-3 0,3 0 5 0,0 0-2 15,0 0-10-15,-10 0 2 0,15 0 0 16,-5-2-6-16,-10 2 12 0,13 0-14 16,-3 0 18-16,-10 0-7 0,14 0 2 0,-7-1-8 15,-7 1 8-15,14-1-17 0,-5 1 9 0,-2-2 3 16,-7 2 5-16,18-3-15 0,-9 2 7 15,-2 1 3-15,4 0 5 0,-1-2-7 0,-3 1-1 16,4-3-4-16,2 3 2 0,-6 1-6 0,4-3 14 16,-2 3 5-16,1-1-3 0,1-2-10 0,-4 1 7 15,3 2 11-15,-4-1-18 0,-6 1 10 16,15-1-5-16,-6 1 2 0,-9 0 1 0,13-5 0 16,-8 4 9-16,-5 1-14 0,10 0 9 0,-10 0-12 15,10-2 0-15,-10 2 5 0,8-1 5 0,-8 1 0 16,11-3-2-16,-11 3-3 15,0 0 5-15,0 0-5 0,8 0 8 0,-8 0-21 16,0 0 18-16,8-1-10 0,-8 1 2 0,0 0-2 16,0 0-2-16,7 4-4 0,-7-4 19 0,0 0-5 15,6 7-6-15,-6-7 3 0,3 6-5 16,-2 1 2-16,-1-2 9 0,0 4-6 0,0-1-11 16,0 3 19-16,0 2-11 0,0-1-17 0,-1 5 28 15,1-2-8-15,-3 3-5 0,3-1 7 0,-3-1 6 16,3 5-13-16,-3-3 0 0,-1 2-1 15,1-2 1-15,-1 1 13 0,3 0-13 0,-5 0 2 16,3 3-2-16,-4 2 13 0,1-4-16 0,-2 3 3 16,4 0 0-16,-5-2 13 0,5 1-8 0,-2 0 0 15,-5 1-6-15,4 2-6 16,1-2 17-16,-4 1-8 0,5-5 8 0,-4 5-2 16,2-2 2-16,3-3-15 0,-2 1 12 0,-2 1-7 15,5-3-5-15,-1 0 13 0,-2-3-9 0,3 3 24 16,0-1-20-16,-1-2 4 0,0 1-2 15,1 0 8-15,3-3-11 0,-4 2 9 0,1-1-4 16,3-3-4-16,-3 3 4 0,3-3-4 0,-1 3 7 16,-2-5 2-16,3 1-1 0,-3-2-6 0,3 1 5 15,0-2-8-15,-3 1 1 16,3-1 4-16,0 0-7 0,-1-3 5 0,1 3 3 16,-3 0 7-16,3-7-8 0,0 9 6 0,0-7-3 15,0-2 0-15,-4 8-7 0,4-8 2 0,0 6 10 16,0-6-13-16,-3 4-7 0,3-4 5 15,0 6 23-15,0-6-23 0,0 0 5 0,0 0 7 16,0 7-12-16,0-7 8 0,0 0 5 0,0 0 4 16,-3 6-12-16,3-6 0 0,0 0 8 0,0 0-8 15,0 0-2-15,0 0 7 0,0 5 5 16,0-5-8-16,0 0 14 0,0 0-6 16,0 0-15-16,0 0 2 0,-14-3 8 0,14 3-2 15,0 0 5-15,-18 0 2 0,9 0 0 0,9 0-2 16,-21-4-3-16,7 6-15 0,-6-2 17 15,-4 2-12-15,-7-2 3 0,0 0-1 0,-3 1-2 16,-7 1-3-16,0-1 6 0,-3 4 4 0,0-4 1 16,-1 0-6-16,1 4 6 0,-1-4-11 0,0 1-2 15,-16 4 5-15,9-5 2 0,-6 2 11 16,8 3 7-16,5-5-15 0,1 5-5 0,-1-5 23 16,4 4-15-16,-3-3-3 0,-1 1 0 0,4-2 7 15,-1 4-9-15,-1-4 7 0,2 0-10 0,2 1 13 16,-4 2-6-16,5-4-7 0,4 2 10 15,-4 0-7-15,0 2 12 0,4-4-15 16,-6 3 10-16,6-3-8 0,0 1-2 0,-5 4 8 0,-2-4-11 16,4 2-2-16,-5 1 2 0,2-2 6 15,2 2 4-15,-2-1-7 0,1 0 2 16,-1 3 1-16,5-3 7 0,-2 2-15 0,0 2 10 16,9-4 0-16,-3 3-11 0,1-2 17 0,2 1-4 15,1 0-17-15,3 0 12 0,-4-1-2 0,7-1 10 16,1-2 0-16,0 4-23 0,3-4 16 15,-4 0-1-15,8 0-2 0,-5 1 15 0,5 0-10 16,-4-2 3-16,2 0-6 0,2 2 14 0,0-4-6 16,-1 2 0-16,1 2 3 0,2-4 7 15,0 2-23-15,-1-2 1 0,4 2 14 0,-2-2 6 16,10 2-15-16,-14-1 9 0,4 1 6 0,10 0 7 16,-13-1-2-16,13 1-5 0,-10 0 23 15,2-1-13-15,8 1-54 0,-7-3 26 0,7 3 21 16,0 0-1-16,-10-2-13 0,10 2 1 15,0 0 18-15,0 0-24 0,-10 0 16 0,10 0 0 16,0 0-26-16,0 0 20 0,0 0-1 0,-7-2-22 16,7 2 21-16,0 0-10 0,0 0 23 15,0 0-10-15,-3-6-6 0,3 6 24 0,0-7 0 16,0 7-19-16,3-12 14 0,-3 1-6 0,3-2-7 16,1-3 20-16,0 0-18 0,-1-3 0 0,1-5 1 15,2-2-1-15,-3 1-2 0,4-9 4 16,-1-3-7-16,-1 2 6 0,5-15-16 15,-3 4 5-15,-1 2 7 0,5-2-2 0,-4 7 11 0,-1 4-16 16,-2 1-8-16,3-2 16 0,-3-1-16 16,2 4 11-16,-3 0-1 0,1 1-4 15,2 5 14-15,-3 4-24 0,-2 1 12 0,3 2 5 16,-1 2 0-16,0 0 5 0,-3 4-5 0,1 2 5 16,-1-2-17-16,0 4 7 0,0 0 0 0,0-2-13 15,0 3 10-15,0 2-4 0,0-2 4 16,0 5-2-16,0-4 0 0,0 2 23 0,0-1-21 15,0 7-10-15,0-10 11 0,0 7 2 16,0 3-10-16,0-12 5 0,-1 8 10 0,1-2-3 0,0 6 1 16,-3-8-8-16,3 8 5 15,0-9-3-15,0 7 6 0,0 2-8 0,0-9 5 16,-3 4 2-16,3 5 6 0,0-9-6 0,-4 7-4 16,4-4-1-16,-1 0-2 0,1 6 15 0,-3-11-28 15,0 9 13-15,3-4 16 0,-3 0-14 16,3 6-5-16,-1-9 6 0,1 5 2 0,-3-2 0 15,3 6 2-15,-3-8 9 0,3 8-1 0,0-7 18 16,0 7-20-16,-3-4 7 0,3 4-10 0,0 0 0 16,-3-6 5-16,3 6 1 0,0 0-16 15,0-6 5-15,0 6 0 0,0 0 0 0,0 0-3 16,12-4-7-16,-12 4 17 0,22-1 1 16,-3 1-8-16,12-1 0 0,8-4-18 0,25 3-10 15,8-3-28-15,4 1-67 0,29-18-269 16,4 19-539-16,7-5 111 0,4-6 83 0,-3-4 87 15</inkml:trace>
  <inkml:trace contextRef="#ctx0" brushRef="#br0" timeOffset="187069.55">26529 6828 514 0,'-4'-2'215'0,"4"2"-36"0,-6-7 8 15,4 5-5-15,2 2-21 0,-5-6-28 0,5 6 0 0,-6-2-69 16,6 2 23-16,0 0-53 0,-4-6-17 16,4 6 12-16,0 0 9 0,0 0-23 0,15-2 29 15,-7 1-13-15,6 1 2 0,0 0-20 16,7-2 23-16,6 0-3 0,1 0-5 0,5 0-13 15,1 2-7-15,4-1 7 0,7-4-2 0,-4 3 10 16,6 0-2-16,-2-2 2 0,-1 1 18 0,4 1-23 16,-7-2-3-16,1 2-25 0,-2 1 25 15,-6-4 11-15,-3 5-11 0,0-1-5 0,-7 1-5 16,-4-1 16-16,1 1-6 0,-2-2-2 0,-7 2 13 16,5-3 20-16,-7 3-41 0,0-1 18 15,-2 1-28-15,-8 0-3 0,13 0-28 0,-13 0-12 16,0 0-22-16,0 0-42 0,0 6-49 15,0-6-93-15,0 0-509 0,-10 8 80 0</inkml:trace>
  <inkml:trace contextRef="#ctx0" brushRef="#br0" timeOffset="187996.94">28601 6719 230 0,'-11'0'102'0,"11"0"-28"16,0 0 1-16,0 0-9 0,-10 0-12 16,10 0 97-16,0 0-18 0,0 0-2 0,0 0-3 15,0 0-13-15,-10-1 10 0,10 1-12 0,0 0 0 16,0 0-24-16,0 0-2 0,0 0-31 16,0 0-4-16,0 0-9 0,0 0 1 0,0 0-3 15,0 0 15-15,0 0-5 0,0 0-7 16,0 0 2-16,36 0-5 0,-21-1 5 0,6 2 0 15,3-2 0-15,7 1-13 0,2 0 6 16,1-1-11-16,7 0 0 0,4-3-26 0,1 3 22 16,-3 1-7-16,-2 0-14 0,0-1 10 0,-3 2 2 15,-7-1-2-15,0 0-3 0,-8 0-2 16,1 0-6-16,-3 0 11 0,-5 0-8 16,-1 1 21-16,-2-2-11 0,1 2-4 0,-4-1-6 15,-3 0 10-15,-7 0 11 0,11 0-19 0,-11 0 1 16,0 0-5-16,0 0 2 0,6 4 10 0,-6-4-2 15,0 0-3-15,0 0-15 0,0 0 5 16,0 0 2-16,0 0-35 0,0 0-10 0,0 0-47 16,0 0-15-16,0 0-54 0,0 0-50 0,-27 1-183 15,27 0-338-15,0-1 50 0</inkml:trace>
  <inkml:trace contextRef="#ctx0" brushRef="#br0" timeOffset="188747.16">30266 6700 642 0,'-2'-4'220'0,"2"4"-10"0,0 0-5 0,-5-4-16 0,5 4-22 0,0 0-11 15,0 0-13-15,0 0-15 0,-4-6-3 16,4 6-37-16,0 0-1 0,0 0-16 0,0 0 6 15,24 4-13-15,-10-4 0 0,1 0-10 16,1 0-6-16,7 0-2 0,1 0 3 0,4 0-18 16,2 0 0-16,3-4-11 0,-4 4 13 15,2-1-17-15,3 1 7 0,-3-1-5 0,3 1 10 16,0-2-10-16,1-1 10 0,-6 2-10 0,-1 1-3 16,-4 0 6-16,-3-3-21 0,-1 3 15 0,-1 0 16 15,-6 0 48-15,0-2-53 0,-3 2 12 16,1 0 11-16,-2 0 15 0,-2-2-23 0,-7 2-3 15,10-2-35-15,-10 2 12 0,0 0-48 0,0 0-24 16,0 0-53-16,0 0-100 0,-16 9-243 0,6-3-353 16,-1-4 41-16,1 3 109 15</inkml:trace>
  <inkml:trace contextRef="#ctx0" brushRef="#br0" timeOffset="194381.03">22697 8512 534 0,'0'0'213'16,"0"0"-6"-16,-3-4-15 0,3 4-43 15,0 0-9-15,0 0-27 0,0 0 10 0,0 0-23 16,0 0-16-16,0 0 1 0,0 0-37 0,0 0 24 16,0 0-13-16,0 0 0 0,0 0 5 0,16 0-16 15,-16 0-2-15,18 3 8 0,-8 1 0 16,7-3-13-16,-1 1 18 0,2-2-8 0,6 0-15 16,0 1 0-16,0 1-6 0,6-2-7 0,1 0-2 15,0-2 22-15,0 4-30 0,7-2 38 16,-4 0-22-16,0-2 1 0,4 2-30 15,2-1-71-15,5 1 7 0,-4 0 25 0,7 0 11 16,-4 0-10-16,4-2 15 0,-4 2-16 0,2-1 19 16,1-3-1-16,-2 3-2 0,2 1 13 15,-3-2 0-15,4 1-6 0,-4 0 4 0,-2 1 4 16,2-3-15-16,-2 1 13 0,-8 2-16 0,3 0 26 16,-3 0 5-16,0 0 28 0,0 0-25 15,-3-1-16-15,0 2 8 0,0-1 16 0,0 0-24 16,-4 2 6-16,-3-2-4 0,4 3 17 15,-4-2 7-15,2 0-23 0,-2-1 10 0,1 0-8 16,-1 3 3-16,0-2 3 0,-4 2-1 0,4 0-2 16,-3-3-7-16,-1 3-1 0,4 1-5 15,-3-3 23-15,-1-1-12 0,2 5 7 0,0-3-5 16,-5 0 0-16,4 0 10 0,0 4-7 0,-2-6-3 16,-1 3-3-16,0 1-10 0,2-3 29 0,-6 4-24 15,5-3 13-15,-4 0-10 0,-2 0-10 16,4 2 7-16,-6-2 21 0,3-1-6 0,-4 1-14 15,0 2 2-15,1-4 12 0,0 1-12 16,-6-1 5-16,5 2 5 0,-2 2-2 0,-2-3-1 16,-6-1 9-16,13 0-11 0,-13 0 0 15,11 3-3-15,-11-3 8 0,7 4-2 0,-7-4 4 16,10 1-9-16,-10-1-6 0,7 2 6 0,-7-2-11 16,7 0 5-16,-7 0-2 0,0 0 20 0,7 4-2 15,-7-4-16-15,3 3 0 0,-3-3 6 16,6 6 2-16,-5-2-10 0,-1 1 15 0,3-1-3 15,-3 3 3-15,3 0-2 0,1 0 0 0,-3 3-9 16,-1 0 12-16,3 2-1 0,0-1-5 0,-3 0 13 16,4 3-24-16,-4 3 11 0,3-1 8 15,-3 1-3-15,3 0-10 0,0 1 10 0,-3-1-5 16,3 1-2-16,-2 3-6 0,-1-2 18 16,3-2-12-16,-3 1-14 0,0 3 16 0,4-2 0 15,-4-2 3-15,0 1-8 0,3 1 12 16,-2 0-2-16,-1-3 3 0,0 2 0 0,3-2-1 15,-3-1 9-15,0-2-6 0,0 1-10 0,0 2 8 16,0-4-13-16,3 2 2 0,-3 1 21 16,0-4-36-16,0 6 21 0,0-7-9 0,0 5 12 15,0-2-6-15,-3-1 2 0,3 2 3 0,0-2-5 16,0 2-5-16,0 0 0 0,0-3 5 0,0 5 5 16,-3-5 0-16,3 3-20 0,0-3 25 15,0 4-7-15,-1-5-8 0,1 4 2 16,0-3 11-16,0 1-21 0,-3-1 26 0,3 0-18 15,0 3 12-15,-4-4 4 0,4 3-22 0,0-1 9 16,0-4 12-16,-3 3-10 0,3 1 0 16,-1-3-8-16,0 1-2 0,-1 0 18 0,2 2-8 15,-3-2 10-15,0-2-5 0,3 2-2 0,-3-2-3 16,3-1-3-16,-1 3 11 0,-2-3-26 0,0-1 26 16,3-1-8-16,0 2 5 0,-3 0-8 15,3-1 11-15,0-6-6 0,-1 9-7 16,-3-6 10-16,4-3-2 0,0 8 2 0,-3-6 8 15,3-2-8-15,0 5 10 0,0-5-25 0,-3 7 15 16,3-7 11-16,-4 3-4 0,4-3 1 16,-6 6-8-16,2-4-7 0,4-2 9 0,-10 2 11 15,3 1-8-15,0-1-12 0,1-2 10 0,-5 2-14 16,1-1 14-16,0 3 2 0,-4-3 1 0,3 1-9 16,-6-1 14-16,0 4-19 0,-3-3-2 15,0-2 0-15,-1 2 0 0,0 2 7 0,-3-3 3 16,4 1-2-16,-4-1 5 0,0 3-14 0,0-3 37 15,0-1-44-15,0 0 3 0,0 2 8 0,-3-2 4 16,3 0 1-16,1 0-6 0,-1 0-2 16,2 1 8-16,-2-1-6 0,1 3 0 0,-1-1 9 15,0-2-4-15,0 0 11 0,1 1-28 0,-1-1 7 16,3 0-2-16,-3 1 7 0,3-2 13 16,-2 1-2-16,0 0-5 0,0 0 4 15,2-1-9-15,-2 1 2 0,-1 0-3 0,0-2 6 16,1 2 7-16,-1-3-5 0,3 3-10 0,-3 0 2 15,1-1 6-15,2 1-3 0,-3 0 0 16,4 0-8-16,-4-2 21 0,0-1-16 0,0 1-14 16,3 1 6-16,-3-1 1 0,0 1 8 0,3 0 9 15,-2-2 1-15,2 1-6 0,-3 2 1 0,3-1-18 16,-2-2 2-16,2 0 13 0,-3 2-13 16,4 1 31-16,-1-2-10 0,-2-1-16 0,1 1 11 15,0 1-9-15,1-1 12 0,-3 2 14 0,4-1-17 16,-1 1 9-16,3 0-24 0,-2-1-1 0,0 1 18 15,-1-3 15-15,1 1-32 16,2 2 24-16,2 0-19 0,-5 0 19 0,0 0-9 16,1 0 5-16,0 0-13 0,-1 0-1 0,1 0 24 15,-1 0-18-15,0 0 0 0,1 0-12 0,-4 0 9 16,3 0 11-16,1 0-19 0,-4 0 19 16,3 0 0-16,-3 0-8 0,6 0 5 0,-5 0-2 15,1 0 2-15,0 0-13 0,0 2 3 0,-4-2-3 16,5 3 3-16,1-3 2 0,-1 1 1 0,-2 0-6 15,3-1 13-15,-1 2-15 0,0-1 5 16,4 3 0-16,-3-3 7 0,-1 1-7 16,1-2 3-16,2 4-3 0,-2-1 0 0,0-2 10 15,-1 1 7-15,4 2-4 0,-4-1 0 0,1 2-6 16,0-2-2-16,-1 1 8 0,-3 0-3 16,0 2-13-16,1-3 6 0,-2 2-3 0,1-1 5 15,-3 3 7-15,6-2-9 0,1-3 20 0,-4 5-10 16,0-4-24-16,4 1 3 0,-1 0 16 0,0 2-3 15,1-3 2-15,-7 5-2 0,3-4-7 16,3 0-6-16,1-2 0 0,-1 3 11 0,0-2 7 16,2 2 2-16,-2-3 9 0,0 2-14 0,1-1-2 15,2-2 0-15,-2 4-7 0,3-3 9 16,0-1-7-16,3 3 10 0,-3-2-7 0,4 1-1 16,1-3 13-16,-1 1-12 0,0 4 17 15,2-3-17-15,1-2 12 0,0 5-26 0,-1-3 37 16,2-1-29-16,-1 3 11 0,-1-1-3 15,4-1-8-15,-3 2 0 0,3 0-12 0,0-4 12 16,0 6 1-16,0-4-1 0,1 5 16 0,-1-5-11 16,0 5 8-16,3-6-18 0,-2 6 6 0,2 0-4 15,-6-4 19-15,6 5-10 0,-2-6 4 16,-1 4 1-16,1 3-8 0,-2-3 5 0,1-4-11 16,0 5 27-16,-2-2-16 0,1 0-5 0,2 1 2 15,-1-4 6-15,3 4-1 0,-2-4 1 0,-1 4 4 16,3-3 1-16,1 1-10 15,3-4-1-15,-7 4-7 0,4 2 5 0,0-4 7 16,3-2 14-16,-4 9-22 0,0-5 12 0,4 0-14 16,0-4 8-16,-3 8 5 0,3-2-33 0,0-6 20 15,0 9 6-15,-1-7 7 0,1 5-5 16,-3 0 2-16,3-4-12 0,0 5 15 0,0-3-10 16,0 0 5-16,0 2 3 0,0 1 12 0,-3-1-23 15,3 0 8-15,3 0 0 0,-3-1-2 0,0 4 25 16,0-1-26-16,0 0-5 0,0 0-7 15,0 0 13-15,0-2 9 0,0 2-12 0,0 0 0 16,0-2 8-16,0 2-6 0,0 0 13 0,0-1 0 16,0 1-7-16,0 0 7 0,-3-1-20 15,3 2 23-15,0-2-8 0,0-1 0 16,0 3-5-16,0-2 0 0,3 2 0 0,-3 1-10 16,0-1 20-16,3 1-5 0,-2-3 3 0,-1 2-8 15,3 1-3-15,-3 0-7 0,4-1 20 0,-4 0 6 16,4 2-16-16,-4-1 5 0,3 1-13 15,0 0 13-15,-3-3 0 0,3 6-10 0,-2-6 3 16,-1 5 14-16,0-3-12 0,3 3 8 0,-3-3-3 16,0 0-7-16,0 2-11 0,0-2 13 15,3 1 13-15,-3-2-11 0,0 0 16 0,0-2-10 16,0 0-18-16,0 1 28 0,0-2-18 16,0-1 5-16,0 0-5 0,-3 1-3 0,3 0 11 15,0 0-11-15,-3-4 8 0,3 5 3 0,0-3-8 16,0-5-13-16,-4 10 23 0,4-8-4 15,0-2-9-15,0 8 21 0,-3-3-15 0,3-5-6 16,0 5 23-16,0-5-17 0,-3 7-3 0,3-7 5 16,-4 6-2-16,0-4 9 0,4-2-4 15,-7 5-8-15,1-3-2 0,6-2-4 0,-7 1 24 16,1 4 5-16,-2-4-2 0,-2 0-16 0,3 1-5 16,-7-2 8-16,1 0 10 0,-2 1-16 0,-4 2-10 15,-2-1-2-15,0-1 20 16,-2 0-7-16,-1-1 15 0,-4 4-8 0,-2-4-25 15,-1 1 15-15,0 1 2 0,-3-2 9 0,0 0-14 16,3 0 8-16,-3 0-5 0,3 0-2 0,0 0 4 16,-2 0-9-16,8 0 22 0,-5-1-10 15,5 0-5-15,4 0 15 0,-2-3-15 0,-1 4 11 16,3-1-6-16,0-2 8 0,2 0-16 0,-2 2 18 16,8-1 6-16,-5-3-24 0,2 2-12 0,1 2 25 15,2 0 18-15,-1-4-28 0,1 5 11 16,1-2-17-16,0-3-6 0,2 4 9 15,-1-1 8-15,1 1-25 0,0-3 12 0,2 2 11 16,2 1-6-16,-1-1-10 0,7 2 21 0,-13-5 0 16,5 5-6-16,8 0-4 0,-10-2-16 15,4 0 36-15,2-2-11 0,4 4 3 0,-14-2-12 16,10-1 15-16,-2-1 12 0,0 3-2 0,-1-2-10 16,-1-1 3-16,2 0-11 0,-1 0-13 0,0 1 8 15,-3-4 10-15,3 0-10 0,-3 3 13 16,2-3-3-16,-1-1-5 0,-1 0 6 0,3-3-1 15,-4-1-5-15,1 2 8 0,3-1-16 0,-3-1 21 16,3-5-13-16,-3 7 5 0,3-5-4 16,0-2-4-16,0 2 11 0,4 2 5 0,-1-3 5 15,-2-2-15-15,3-1-14 0,3 2 1 0,-1-1 8 16,-3-1 2-16,4-4-10 0,0 3 13 0,4-3-16 16,-4 1-5-16,1-3 36 15,-1 0-20-15,6 0 17 0,-3 0-20 0,-2-2 3 16,5 1-11-16,-3 1 23 0,1-1-7 0,0 0 5 15,2-2-18-15,-5 6 2 0,2-3 1 0,0 1-1 16,1 3 3-16,-1 3 8 0,0 0-1 16,0-1-1-16,-2 4 1 0,3-1 3 0,-1-1-4 15,-3 3-14-15,3 3 10 0,-2 0 9 0,2-1-27 16,-3 2 16-16,3 0 18 0,-3 1-20 0,3 2-6 16,-3-2 16-16,3 1-8 0,-3 2-8 15,1-2 0-15,-1 5 19 0,0-4-9 16,3 2-2-16,-3 5-5 0,0-9 2 0,3 8-4 0,-3 1-1 15,0-10 11-15,0 10-1 0,3-5-2 0,-3 5 10 16,2-4-22-16,-2 4 14 16,3-6-15-16,0 1 13 0,0 0-2 0,-2 0-3 15,2 3-5-15,0-5 20 0,1 6-23 0,2-6 16 16,-3 3 14-16,2-2-17 0,-2 2-2 0,0 0 4 16,1-3-17-16,-1 4 23 0,0-4-11 15,1 6-2-15,-1-5 10 0,0 5-10 0,-3 1-8 16,8-10 6-16,-2 8 14 0,-2-3-12 15,-1 4 3-15,4-5-9 0,0 5 11 0,-3-2-7 16,5-1 2-16,-2 1 2 0,4 2-2 16,-1-3-3-16,3 2 8 0,-2 2 3 0,2 0 2 0,2 2-8 15,1-2 11-15,2 3-13 0,1-2 7 16,2 0-7-16,0 1 10 0,2 1-2 16,8-1-6-16,-3 1-4 0,2-3 7 0,1 0 2 15,3 4-4-15,-3-1 2 0,4-2 28 0,-1-1-23 16,-3 2-5-16,3 1 3 0,0-2-9 0,0-1-14 15,-3 1 12-15,3 1 16 0,-3-1-8 16,3 1-8-16,-4 0 16 0,4-1 0 0,-6 1-8 16,3-2-11-16,0 1 19 0,-1 2-8 0,-2 0 15 15,2-3-12-15,-2 1-3 0,-4-1 0 16,3 0-3-16,-6 0 3 0,6 2-7 0,-6-2 14 16,3 0 4-16,-1 0-9 0,-2 0-2 15,0 0-7-15,-1 0-1 0,0 0 5 0,-2 0 3 16,-1 0 0-16,3 0-7 0,-3 0 12 0,0 0-10 15,1 0 5-15,-1-2 2 0,0 2 3 16,0 0-5-16,0 0-15 0,0 0 7 0,0 0 8 16,0 0 16-16,0 0-9 0,-3 0-14 0,6 0 14 15,-2 0-9-15,2 0 4 0,0 0 6 0,1-1-3 16,-1 1-7-16,1 1-4 0,3-1 14 16,-4 0-16-16,1-1 1 0,3 1 9 15,-3 0-4-15,-1 0-3 0,0 1 2 0,-3-1-5 0,1 0 19 16,-1 0-4-16,-3 0-4 0,-1 0-1 15,4 0-9-15,-4 0 14 0,-2 0-7 16,-1 0 13-16,-3 0-10 0,4 0-6 0,-11 0-10 16,13 0 11-16,-6 0 20 0,-7 0-8 0,14 0 0 15,-14 0-12-15,0 0 4 0,10 0 1 16,-10 0-3-16,0 0 5 0,7 0 5 0,-7 0-7 16,0 0 2-16,0 0-3 0,0 0 4 0,0 0-14 15,0 0 3-15,10 0 7 0,-10 0-9 0,0 0 19 16,0 0-6-16,0 0-9 0,0 0 16 15,0 0 0-15,0 0-6 0,0 0-12 0,0 0 13 16,0 0-6-16,0 0-2 0,0 0 0 16,0 0-15-16,0 0 5 0,7-2 23 0,-7 2 2 15,0 0-23-15,0 0 16 0,0 0-36 0,0 0 25 16,0 0-7-16,0 0 2 0,7-2 1 16,-7 2-6-16,0 0 3 0,0 0 5 0,0 0-1 15,0 0-4-15,10 0 8 0,-10 0 4 0,0 0-17 16,0 0 12-16,0 0 11 0,11 0 0 15,-11 0 2-15,0 0 0 0,0 0-7 0,9-3-11 16,-9 3 16-16,0 0-8 0,7-1 7 0,-7 1 1 16,8-2-5-16,-8 2-1 0,6-6-2 0,-3 4-2 15,-2-5 4-15,2 6 6 0,0-6 5 16,1 2-13-16,-1 0-3 0,-3-3 11 0,3 1 28 16,1-5-34-16,-1 0 6 0,-2 1-16 0,2 2 11 15,0-7 2-15,-3 2-3 0,4-2-4 16,-4 0 7-16,3 1-10 0,0-4 5 15,-3 1-3-15,3 1-7 0,-3-1 23 0,0-1-18 16,0-1 5-16,1 2 7 0,-1 0-14 0,0 0 7 16,-1 1 5-16,2-4 0 0,-2 3-3 0,1 2-2 15,1-1-5-15,-2 0 0 0,1 1 3 16,0 0 14-16,-3 3-12 0,3 0 3 0,0-5-11 16,0 1 6-16,0 3-6 0,0 1 13 0,-3-2-2 15,3 0 12-15,0 1-23 0,0-1 8 16,-3 0-2-16,3 1 10 0,0-1-11 15,0 3 0-15,0-3 1 0,-1 4 20 0,1-3-28 16,0 3 2-16,0-1 3 0,0 2 2 0,0 0-2 16,0 2 10-16,0-1-10 0,-3 1 10 15,3 0-5-15,0 1-2 0,0-1 20 0,0-1-13 16,0 2-8-16,0 3 11 0,0-4-16 0,0 1 6 16,0 0 7-16,0-1 0 0,0-1-8 0,0 1-2 15,0 0 18-15,0-1-5 16,0 1-13-16,0 0-1 0,3-1 4 0,-3 1 15 15,0 1-8-15,0-1-18 0,0 2 16 0,1-1 2 0,-1 0-21 16,0 0 29-16,0 3-15 0,0 0 2 0,0 4-8 16,0-11 21-16,0 5-21 0,0 6 11 15,0-4-11-15,0 4-2 0,3-6-3 16,-3 6 5-16,0-6 16 0,0 6-24 0,0 0 14 16,3-3-6-16,-3 3-2 0,0 0 13 0,0 0-11 15,14-1 13-15,-14 1-8 0,10 1 6 16,-10-1-8-16,18 1-8 0,-8-1 10 0,6 3-2 15,2-2 8-15,3 3-8 0,9-2 18 0,1-1-19 16,10 2-6-16,3-1 4 0,4-1 11 0,20-1 7 16,-3 0-26-16,4 0-7 0,0 0-35 15,5 0-35-15,2 0-96 0,-4 0-195 16,13-1-448-16,11-5 82 0,-7-2 87 0</inkml:trace>
  <inkml:trace contextRef="#ctx0" brushRef="#br0" timeOffset="197849.63">26836 7367 422 0,'0'0'171'0,"-6"-7"-15"15,4 5-107-15,2 2 7 0,-8-5-9 0,8 5-12 16,-3-3 9-16,3 3-1 0,0 0-4 16,-4-4 9-16,4 4-7 0,0 0-20 15,0 0 10-15,-14-2-11 0,14 2 16 0,0 0-34 16,-13 6 45-16,13-6-27 0,-11 1 3 0,7 1-26 0,-2 2 1 15,-1-3 15-15,1 2-6 0,-5 3 9 16,4-4-24-16,-3 4 26 0,4-5 8 16,-2 2 20-16,1 1-18 0,1-2-8 0,-1-1 21 15,0 4-28-15,7-5 18 0,-10 2-11 0,6 1-4 16,4-3 32-16,-6 4-38 0,6-4-7 16,0 0-3-16,-1 3 31 0,1-3-16 0,10 5 16 15,0-2-13-15,5 2 10 0,6-3-8 0,11-1 11 16,4 5-31-16,11-6 13 0,18 3 25 0,11-2-7 15,1 2-3-15,3-6 0 16,-1 3-7-16,-1-1 12 0,1 1-18 0,-1-3-4 0,1 2-4 16,-7-2 19-16,-1 0 2 0,-2 1-28 15,-4 1 10-15,-14-3-2 0,-7 4 2 0,-9-1-5 0,-4-1 11 16,-1 2-9-16,-3 0 4 16,-6 0-4-16,-4 0 14 0,0-1 15 0,-3 1 2 15,-4 0 29-15,1 0-50 0,-2 0 94 0,-9 0-24 16,10-3-6-16,-10 3-19 0,0 0-1 0,0 0-4 15,0 0-21-15,0 0-31 0,0 0-28 16,0 0-47-16,-21 6-50 0,12-5-100 0,6 5-597 16,-1-2 78-16,1 0 83 0</inkml:trace>
  <inkml:trace contextRef="#ctx0" brushRef="#br0" timeOffset="198771.09">28593 7429 401 0,'-6'-1'162'0,"6"1"7"15,-4-3-21-15,4 3 11 0,-6-7-8 16,6 7-8-16,-7-2-12 0,4-3-14 0,3 5-1 16,-6-3-17-16,6 3-14 0,-8-4 2 0,8 4-5 15,-4-3-18-15,4 3 28 0,-6-2-28 0,6 2 5 16,-7-3-5-16,7 3 0 0,0 0-3 16,0 0-7-16,-7-4-23 0,7 4 15 0,0 0 3 15,0 0-6-15,0 0-30 0,-4-2 2 0,4 2 8 16,0 0 3-16,0 0 5 0,0 0 5 0,21-4-1 15,-8 4-24-15,1 4 12 16,0-8 0-16,6 4-8 0,1 0-23 0,-1 0 26 16,1 0-5-16,3 0 0 0,-1 0 2 0,0-1 3 15,1-1-8-15,-2 2-10 0,0 0 11 16,-1-1-17-16,-2-2 12 0,-2 3-1 0,0-1-5 16,-1 1 0-16,-4 0 15 0,1-2-2 0,-3 2 12 15,1 0 1-15,-11 0-3 0,13-1-2 0,-6 1-11 16,-7 0 21-16,14 0-19 0,-14 0-9 15,9 0-13-15,-9 0 28 0,9 0-47 16,-9 0 17-16,0 0-1 0,0 0-54 0,9 1-4 0,-9-1-34 16,0 0-18-16,0 0-72 0,-3 7-89 15,3-5-507-15,3-1 74 0,0 4 60 16</inkml:trace>
  <inkml:trace contextRef="#ctx0" brushRef="#br0" timeOffset="199472.1">30204 7394 698 0,'0'0'215'0,"-6"-2"-5"0,6 2-15 0,-8-2-19 16,8 2-22-16,-4-4-11 0,4 4-25 0,0 0-8 16,-6-3-13-16,6 3-15 0,0 0-7 15,0 0-14-15,0 0 5 0,0 0-17 0,0 0 7 16,28 0-7-16,-12 0-3 0,2 0 5 0,6 2-25 15,0-2-52-15,7 1-4 0,3-1 1 16,0 0-4-16,0 0 2 0,7-1 8 0,4-1-7 16,-2 2 25-16,0-1-18 0,-3-2 30 0,0 2-9 15,-7 1-1-15,-1-2 3 0,-4 1-10 16,-4 1 10-16,-4 0-3 0,1-1 11 16,-4-2 2-16,-3 3 0 0,-1-2 19 0,-2 1 14 0,-2 0 19 15,-2 1-37-15,-7 0-15 0,11-1-4 16,-5-4-12-16,-6 5-17 0,0 0-15 0,0 0-13 15,0 0-36-15,0 0-46 0,0 0-123 16,0 0-520-16,-24 4 72 0</inkml:trace>
  <inkml:trace contextRef="#ctx0" brushRef="#br0" timeOffset="205054.34">23774 10065 432 0,'9'-2'177'0,"2"-3"-29"0,0 4-10 0,-1-3-15 16,4 2-10-16,-1 1-11 0,4-5-10 16,-3 5 3-16,3-2-18 0,0-1 10 15,4 1-10-15,-1 1-16 0,0-3-17 0,1 4-3 16,0-5 10-16,5 5-18 0,-2-1 6 0,1-3 1 15,5 2-11-15,-2 2-4 0,3-3-25 0,-1 2 18 16,1 2 15-16,0-1-17 0,0 0 4 16,3-1 1-16,-3-1-3 0,0 2 5 0,-1 1-11 15,1 0 12-15,-4 0-17 0,-2-2 11 16,-2 1 0-16,4 1-8 0,-3-2-2 0,0 2-3 16,-3-2 5-16,-1 0-5 0,-2 2 13 15,-2 0-5-15,2 0-3 0,-5 0-2 0,1-1 5 16,0 1-8-16,-3 1 3 0,2-1 2 0,-3 2 8 15,0-2-13-15,-3 2 13 0,-7-2-3 16,17 3-10-16,-10-1 16 0,-3-2-11 0,5 1-10 16,-9-1 13-16,10 6 7 0,-5-5 1 0,3 4-14 15,-6-3 9-15,4 5-21 0,-2-4 12 0,-1 4-9 16,4 0 7-16,-3-1 13 0,-1 3-3 16,2 0-15-16,-3 0 10 0,4 1-12 0,-2-1 15 15,-1 6-6-15,1-3 1 0,0 3 2 0,-1 2-10 16,0-1 5-16,0 1 3 0,-2 4-10 15,-1 0-9-15,3-1 11 0,0 0 3 16,-3 5 5-16,0-2 2 0,0 2 5 0,0 0 3 16,0 1-3-16,0 0-2 0,0 0 3 0,-3 3-16 15,3-2 2-15,-3-1 11 0,3 1-3 0,0-2 3 16,-4 0-5-16,4 0-11 0,0 0 8 16,-3 0 5-16,3-3-4 0,0 3-6 0,0-4 0 15,0 1 17-15,0 3-22 0,0-1 8 0,0-5-1 16,0 10-2-16,0-8 16 0,0 4-6 0,0-4 3 15,3 4 0-15,-3-4-13 0,0 1-18 16,0-3 25-16,0 4 4 0,3-4 1 16,-2 3-1-16,-1-2-32 0,0 1 19 0,0-2 17 15,0-1-10-15,0 4 3 0,0-2-16 0,0-2 18 16,3 3-4-16,-3-2-4 0,0-1 6 16,0 3-6-16,0-3 6 0,0 0 2 0,0 0-10 15,0 4-5-15,-3-5 10 0,3 1-10 0,0 0-5 16,0 3 7-16,-1-3-2 0,1 0 15 15,-3-1-2-15,3 4-8 0,0-2-8 0,0-2 11 16,-3 1-8-16,3-3 2 0,0 3-9 0,0-3 17 16,-3 2-8-16,3-2 3 0,-1 1 13 0,-2-4-11 15,3 5-7-15,0-4 16 16,0-1-14-16,-4 1 6 0,1-3-6 0,3 0 11 16,0 0-3-16,-1 1 8 0,0-3-11 0,-1 1 19 15,-1-2-11-15,0 2-5 0,2-5 10 0,-2 3-4 16,-3 3-17-16,2-3 29 0,-6 0-20 15,3-1 10-15,0-1-11 0,-4 2-12 0,1-1 20 16,-6 1 1-16,2-2 7 0,0 2-11 0,-6-1-4 16,-1 1 7-16,1-2-7 0,-7 2-6 0,2 0 26 15,-2-1-15-15,-1-1-21 0,-2 2 21 16,-4 0-8-16,0-1-5 0,0-2 5 0,1 1-3 16,-6-2 3-16,1-2 0 0,4 4 13 0,-7-4-16 15,3 0 3-15,0-1 10 0,-3 0-10 16,-1 0 16-16,-1-1-19 0,2 0 8 15,3-2 0-15,4 1 13 0,0 1-7 0,-1 1-16 16,1-3 12-16,4-1-2 0,-1 4-12 0,0-1 14 16,5-3-2-16,-2 1-20 0,1 1 18 0,-1 1-1 15,1-5-7-15,3 5 13 0,0-2-1 16,0-1-4-16,0-1 7 0,-3 0-2 0,6 0-3 16,-2 2-2-16,2-4 7 0,-4 4-5 0,1-4 0 15,-3 2 0-15,7 2 21 0,-7-4-21 16,2 4-13-16,-2-2 11 0,3 3-6 0,-2 0-2 15,1-3 15-15,1 4-7 0,0-1 7 0,0 1-7 16,1-3-14-16,-1 4 6 0,0 0 5 16,-1-1 3-16,2-2 5 0,-4-1 2 15,2 2-10-15,1 2 5 0,0-1 0 0,1-3 3 16,-5 1-13-16,-2 3-57 0,4-7-7 0,-3 7 13 16,5-3 30-16,0 2-25 0,0-5 2 0,-3 6 3 15,3 0 10-15,3-2 21 0,-3-1-3 16,1 1-10-16,2 1-5 0,0 1 7 0,1-2-2 15,-1 1 10-15,4-3-2 0,3 4 7 0,-3 0 3 16,1 0 2-16,1-1 3 0,2-1-3 0,0 1 11 16,-1-3 4-16,3 3-14 0,-2 1 7 15,2 0-8-15,-2 0-2 0,-1 0 7 0,1-1-2 16,2 1-18-16,-2-1 13 0,-1 1 10 16,3-1 2-16,-5 1 1 0,-1 0 7 0,3 0-7 15,-3 0 4-15,-1 0-17 0,2-3 20 16,-2 6-7-16,1-6-6 0,-3 3-2 0,6 0 13 15,-6 3-3-15,6-3-8 0,-3 1 16 0,-1 0-18 16,2 0 5-16,2-1 0 0,-3 1 10 0,3 2-7 16,1-2-3-16,-1 2-10 0,3-2 20 15,-2-1-5-15,-1 4-10 0,1-1 0 0,-2-2 5 16,-1 5-3-16,1-3-4 0,-1 2 12 0,-1-2 2 16,0 4-9-16,0-1 4 0,0-4-9 0,0 5 12 15,3-4-10-15,0 4-3 16,1-4 11-16,-1 2-16 0,4 0 18 0,-1-1-20 0,-2-3 15 15,6 6-21-15,-3-4 6 0,-1 2 33 16,4 2-13-16,1-4-15 0,-1 4-1 0,0 1 14 16,3 1-6-16,-2-1 3 0,5 0 8 15,-5-1-18-15,3 3-3 0,2-2-2 0,-2 2 25 16,0 4-13-16,-1-3 11 0,4 2 0 0,-3-1-14 16,3 1-6-16,0-1 14 0,0 3-2 15,-1-4 3-15,1 3 2 0,1 1-8 0,-2 0 6 16,1-3 2-16,0 3-10 0,0 2 7 0,1-5-4 15,-1 2 2-15,0 3 0 0,0-2-5 16,3 2 7-16,-3-2-2 0,0 1 8 0,4-1-3 16,-4 0 8-16,3 0-21 0,-3 2 1 15,3-4 14-15,-3 2-4 0,1 0-8 0,2 0 25 16,-3 0-17-16,3-3-13 0,-3 3 12 0,3 0-2 16,-3-1-5-16,1-1 10 0,2-1-5 15,-3 2 26-15,0-1-16 0,-3-1-15 0,3 1 2 16,0-1 13-16,0-1 1 0,-1 0-6 0,1 0 8 15,-3 2 5-15,0-2-13 0,3-3-10 0,-3 6 10 16,2-3-16-16,-2-1 9 0,3-2-1 16,-3 4-10-16,-1-2 19 0,4-1-9 0,-3 1 0 15,3-2 9-15,-4 2-4 0,4-1-2 0,-3 1 23 16,0-1-28-16,2 0-5 0,-2-2 30 16,0-3-17-16,3 6-1 0,-3-3-2 15,-1 1 8-15,0 2 0 0,4-3-18 0,-3 0 10 16,-1 1 5-16,1-1-3 0,0-3 1 0,3 3 4 15,-3 2-17-15,-1-3 15 0,1 0-15 0,0-2 13 16,-2 5-8-16,2-1 15 0,-1-1-8 16,-2 0-2-16,2 2-2 0,-2-1-6 0,-2 0 23 15,-1 1-15-15,-1 1-5 0,3 0-5 0,-7-3-3 16,4 3 13-16,-4-1-5 0,4 1 18 0,-3 0-18 16,-2-1 18-16,2 1-11 15,-1-1-9-15,0-1 4 0,-3-1-5 0,4 0 13 16,-2 2 1-16,-1-1-4 0,2-1 8 0,-3-2-12 15,0 2 9-15,3 0-4 0,-3-1 5 0,0-1-3 16,0 2-5-16,3-3-3 0,-3 0 3 16,1-2-5-16,-2 3 15 0,1-2-7 0,0 1 12 15,-1-1-15-15,2-3-2 0,-5 1 4 0,4 2 19 16,-3-3-29-16,2 0 3 0,2 2 20 0,-5-2-20 16,7 1 21-16,-3-1-4 0,1 1-22 15,1-1 13-15,-1 0 10 0,2 0 2 0,3 0-13 16,-3 0 1-16,4 0 17 0,0 0-17 0,-4 0 7 15,4-1-2-15,0 2 5 0,0-2-16 0,10 1 3 16,-17-1 0-16,6 1-2 16,1-2 25-16,4-1-28 0,-4 2 5 0,-1 1 0 15,1-3-11-15,-1-1 11 0,1 0 3 0,0-2-11 16,-1 4-2-16,-2-4 5 0,0-1-8 0,1 2 10 16,-4-2 6-16,2-1-21 0,1 2 26 15,-2-3-1-15,-4-1-7 0,1 2 6 0,2-1 1 16,-2 0 16-16,0-3-18 0,2 3 3 0,1 1-8 15,-4-2-5-15,1 2 10 0,-2-3 13 16,3-2-28-16,-1 5 2 0,-1-2 13 0,1-1-2 16,5-1 7-16,-2 3-5 0,-1-2 10 0,-1 0 1 15,3-1-8-15,-3-4-8 0,4 3 15 0,1-6 3 16,-1 1-23-16,0 0 17 16,2-2-12-16,1-1 8 0,0-7-8 0,3 4 8 15,-3 1 5-15,3-1-18 0,1-1-6 0,2 1 11 16,-3-1-10-16,3 3 10 0,-2-2-10 0,2 1 17 15,1-2 9-15,-3 1 4 0,4 4-27 16,-4-4 7-16,3 0-13 0,3-1 0 0,-4 0 5 16,-2 0 8-16,5 0 0 0,1 0 0 0,-3-1-5 15,0-3 5-15,3 1 10 0,0 1 1 0,0-2-11 16,3 2 0-16,-3-1 7 0,0-1-12 16,4 2 8-16,-1-6-1 0,3 8 1 0,-5-3 10 15,2-1-31-15,0 4 23 0,2 0-15 16,-2 4 7-16,0-1 8 0,3-3 3 0,-5 7-8 15,2-4-3-15,0 5 14 0,1-1-11 16,-4 0 0-16,3 0-5 0,1 1 15 0,-1 1-13 16,-2-2 3-16,2 2 5 0,0-3 3 0,0 4-18 15,-3-1 12-15,1-3-2 0,-1 4-2 0,3-5 2 16,-3 2-8-16,3 1 6 0,-3-1 4 16,3 0-10-16,-3 2 11 0,0-4-3 0,3 6-13 15,-2-2 16-15,-1 2-8 0,4-3-16 0,-4 6 24 16,0-3 7-16,3 3 3 0,-3-2-11 0,3 4 1 15,-2-1 2-15,-1 0-18 0,0-1 13 16,3 1 3-16,0 2-6 0,-3 0 11 0,0-1-3 16,3 1-2-16,-2 1-9 0,-1 3 4 15,3-4-3-15,0 1 5 0,-3 0 2 0,3-2-2 16,2 1 0-16,-2 1 26 0,4 2-21 16,-1-2-8-16,-2 0-12 0,7 0 15 0,-2-3 0 15,1 3 3-15,5-1-3 0,-2-2 5 0,4 3-10 16,-3-1 12-16,3-2-9 0,0 2-21 0,4-1 25 15,-2-1-12-15,-4 3 25 0,5-1-22 16,-6-1 2-16,3 3 12 0,-4-2-12 0,2 1 18 16,1 1-13-16,-6 1 0 0,1-2 0 0,2 4 0 15,-6-4 0-15,4 4-3 0,-1-1-12 0,-1 0 15 16,-1 0-3-16,2 2-17 0,-3-3 43 16,4 2-33-16,-1 2 10 0,-1-1-8 15,1-2 6-15,1 4-24 0,2-1 31 0,-1 0-5 16,1-1 21-16,0-1-27 0,5 2 6 0,-1 1-7 15,-1 0-3-15,5 1 15 0,-1-1-5 16,1 0 2-16,0 3-2 0,3-1 10 0,-4-1-25 16,4 0 13-16,-3 3-14 0,2-2 16 0,1-1 3 15,-3-1 4-15,3 3 1 0,-4 0-16 0,1-2 11 16,0 2-8-16,-5-3 5 0,2 0 5 16,-2 0-5-16,-1 0-3 0,1 0 9 0,-1 1-9 15,1-2-7-15,-2 1 2 0,3 0 8 16,-3 0-8-16,6-2 13 0,-3 0-5 0,1-3 8 15,-1 4-10-15,3-1 4 0,-3-3 3 16,4 5-2-16,-1-2 10 0,-3-4-16 0,4 6 21 16,-5-3-21-16,5-1 16 0,-3 1-20 0,2 3 22 15,1-1-25-15,-1 0-1 0,-6 0 11 0,9-3-7 16,-9 4 12-16,4 0-8 0,-2 0-7 16,1 0 5-16,-6 0-3 0,6 0 8 0,-1 4 8 15,-1-3-13-15,-2-1 2 0,5 2-12 0,-5-2 25 16,4 0-15-16,-3 3-3 0,3 0 11 15,-4-2 2-15,2 0-18 0,1 1 26 0,1-2-10 16,-3 0-1-16,3 0-4 0,0 0-9 0,1 0 24 16,2 0-5-16,0 0-16 0,1 0 3 15,3 0 5-15,0 0 0 0,-1 0 5 0,2-3 0 16,2 2 0-16,-3-4 3 0,3 4-13 16,-6-1 2-16,9-3 14 0,-6 5-11 0,0-2 0 15,-2 0 2-15,1-2 6 0,1 4-11 0,0-3 3 16,3-1 8-16,-3 1-16 0,-4 2 24 15,1-1-24-15,3-2 5 0,-4 4 3 0,1 0-7 16,3-1-9-16,-4 1 11 0,1-1 0 0,0-1 0 16,-5 2 10-16,2 0 5 0,-2 0-10 0,2-3-10 15,1 6 15-15,-4-3 6 0,2 0-9 16,-3 0 1-16,0 0-8 0,-1 0 12 16,4 2 1-16,-6-2-8 0,2 0-5 0,1 0 5 15,-1 0-5-15,-2 0-6 0,2 1 1 0,0-1 10 0,-1 0-2 16,4 0 4-16,-2 0-2 15,0 0-8-15,0 0 8 0,2 0-7 0,-1 1 12 16,1-1 0-16,1 0-2 0,-3 0 7 0,3 0-8 16,-3 0-14-16,3 0 9 0,-3 0 18 0,3 0-9 15,-4 0 4-15,2 0-13 0,-3 0 11 16,3 0-8-16,-5 0-10 0,3 0 10 0,1-1-11 16,-1 1 19-16,-1 0 0 0,0 0-3 0,-1 0-15 15,0-1 7-15,-1 1 6 0,3 0-3 0,-2-2-11 16,2 2 11-16,1-3 21 15,-4 3-36-15,3-1 20 0,-2 1-5 0,2 0-5 16,-2 0 7-16,2-2 6 0,-3 1-6 0,1 0-4 16,-1-2-3-16,-3 1 0 0,0 1 20 0,4 1-10 15,-11 0 3-15,13-1-11 0,-7 0 13 16,-6 1-28-16,14-1 29 0,-10-3-4 0,2 4 9 16,-6 0-11-16,10-7 0 0,-5 6-5 0,1-1 10 15,-2-3-23-15,2 2 13 0,-2 0 3 0,3-1-11 16,-3 0 8-16,-1 0 3 0,3 0-3 15,-2-3 2-15,-1 1-4 0,3 2 7 16,-1-2-13-16,-2-1 13 0,1 4 11 0,-1-3 7 0,0-1-18 16,1-2 0-16,-1 5-8 0,0-4 3 15,-3 1 11-15,3 0 4 0,-3 0-5 16,0-1-2-16,3-2 0 0,-3 3-3 0,-3-1 2 16,3-3-9-16,0 4 7 0,-3-3-18 0,3 0 26 15,-3-2 8-15,0 2-9 0,3 2 11 0,-1-1-18 16,-2 0 1-16,3 2-14 0,-3-2 31 15,3 1-28-15,-3 1 20 0,3-1-17 0,0 3-9 16,-1-1 17-16,1 0 1 0,-3-1-17 0,3 3 0 16,0 4-1-16,0-10 11 0,0 5 8 15,0-2 0-15,0 2-8 0,0-1 0 0,-3 0 2 16,3-1 1-16,0 1-6 0,3 0 3 0,-3 0 13 16,0-2-18-16,0-1 10 0,0 1-25 0,0 4 81 15,0-3 6-15,0 0-14 0,3 0-14 16,-3-1 4-16,1 3-4 0,-1-1 12 15,0 0-23-15,3-2 3 0,-3 3-11 0,3-1 6 16,-3 0-11-16,3-2 19 0,-2 1-27 0,2 2 9 16,0-2-9-16,0 1 14 0,0-5-6 0,-1 4-15 15,1-2 10-15,0-1-10 0,0-2 13 16,-2 4-3-16,5-2-2 0,-3 2-3 0,-2-3-2 16,2 1 4-16,0-1-9 0,0 1 2 0,-1 2 8 15,1-2 2-15,0 3-8 0,3-1 11 16,-5-1-13-16,2 1 3 0,0 4-1 0,-3-2 6 15,4-2 2-15,-4 1-10 0,3 5 0 16,0-4-2-16,-3 1 20 0,5 0-18 0,-5 5-6 16,3-8-1-16,-3 2 4 0,0 6 1 0,6-6 2 15,-5 1-11-15,-1 5 11 0,3-7-2 0,0 3 17 16,0 0-10-16,-3 4-18 0,4-9 34 16,-4 7-18-16,4-4-9 0,2 5 9 0,-5-6 12 15,-1 7-30-15,9-9 30 0,-8 7-22 0,5-4 4 16,-2 5 6-16,-4 1-14 0,7-7 9 0,-1 4 7 15,-2-3-28-15,2 5 20 0,-2-4-2 16,4 3 5-16,-2-2 0 0,4 0 3 16,-4 1-11-16,1-3-5 0,4 4 8 0,-4-4-5 15,3 5 13-15,-3-5-9 0,3 5-4 0,-6-1 15 0,5-1-2 16,-1-1 2-16,-1 3-5 16,-1 0-15-16,-6 1 7 0,13-4 0 0,-13 4-2 15,12-2 5-15,-6 2-3 0,-6 0-5 0,13 0 8 16,-13 0 0-16,15 2 5 0,-9-2 13 0,1 3-28 15,0-1 7-15,-7-2 10 0,14 1-7 16,-8 1 10-16,2 2-12 0,-1-3 14 0,2 1-14 16,-2-2 7-16,1 1-10 0,1 4 4 0,-2-4 9 15,3 0-8-15,1 1-5 0,-1 2 7 16,0-3 1-16,1 0 7 0,-2 3-5 16,1-2-16-16,1 1 16 0,0-3 11 0,0 1-17 0,1 2 9 15,-1 0-6-15,0-2 3 0,2-1-2 16,-3 0 2-16,4 2 0 0,-1 1 0 0,-3-2 2 15,4-1 9-15,-4 1-4 0,4-1-2 16,-4 0-15-16,3 0 5 0,-1 1 10 0,1-1 0 16,-2 0-10-16,-1 0 3 0,0 0-3 0,2 2-3 15,-4-2 3-15,2 0-23 0,1 2 17 0,-4 0-55 16,3-2-24-16,-1 3-17 0,-4-3-149 0,2 6-617 16,-4-4 69-16,-3 4 100 0,0-6 95 15</inkml:trace>
  <inkml:trace contextRef="#ctx0" brushRef="#br0" timeOffset="214309.84">25975 1861 506 0,'0'0'205'0,"0"0"-33"15,0 0-27-15,0 0 7 0,0 0-19 0,0 0-11 16,0 0-9-16,0 0-31 0,-7 2 15 0,7-2-17 16,0 0-9-16,0 0-12 0,0 0 13 0,0 0-29 15,0 0 3-15,0 0 1 0,0 0-1 16,0 0 7-16,0 0-4 0,0 0-8 15,28-11-18-15,-19 5 18 0,3-2-5 0,1-2-3 16,1 1-12-16,2-7-11 0,-1 1-5 0,1-2 23 16,-1 2-10-16,1-3-8 0,-2 0-2 15,-1 0 5-15,-1 1 10 0,-6 2-21 0,1 0 16 16,-1 1 13-16,-2 3 0 0,-1-2-16 0,-3 4-15 16,-3 1 5-16,-1 0 16 0,-3 2-16 15,-3 2 0-15,-3 3 8 0,-1 1-3 0,-5 4 3 16,-3 3-11-16,1 3 1 0,-6 5 2 0,3 3-10 15,0 2 15-15,4 2-2 0,-1 3-19 16,4 1 14-16,4 2 0 0,-2 1-6 0,9-6 6 16,2 2-1-16,1 0-7 0,3-1-5 15,6 0 2-15,1-3 6 0,4 0-6 0,3 1 3 16,6-6 5-16,1 1-3 0,6-1 8 0,5-7-10 16,-3-2 13-16,9-3-29 0,-4-1 11 15,1-3-49-15,2-3-43 0,4 0-11 0,-3-2-68 16,-4-5-78-16,-3 5-514 0,0-3 66 0</inkml:trace>
  <inkml:trace contextRef="#ctx0" brushRef="#br0" timeOffset="214647.77">26577 1707 680 0,'0'0'269'0,"-3"-5"-21"0,3 5-4 0,0-6-40 0,0 6-19 0,0 0-24 16,0 0-13-16,0 0 9 0,0 0-42 0,0 0-23 16,10-2 5-16,-10 2-5 0,0 0-5 0,22 6 0 15,-14-3-23-15,3 0-10 0,-1 2-5 0,0-2 4 16,1 3-4-16,-1-1-8 0,0 0 0 16,1-2-8-16,-1 3 6 0,-1 0-1 15,-2 1 3-15,1-1-15 0,-1 2-16 0,-4 1 13 0,0 1 3 16,-3 0-9-16,-6 2-4 0,2 2 10 0,-7 1-25 15,1 2-3-15,-6 0-21 0,2 1-2 16,0-5-11-16,-3 0-14 0,4 0 4 0,2-2-23 16,0-3-22-16,2-2-93 0,-2 0-87 15,7-1-346-15,-2-4-119 0,3-1 27 0,3 0 131 16</inkml:trace>
  <inkml:trace contextRef="#ctx0" brushRef="#br0" timeOffset="-214642.51">26786 1713 757 0,'0'-8'261'16,"0"8"-48"-16,0-5-24 0,0 5 44 15,0 0-36-15,-2-8-13 0,2 8-15 0,-9-3-20 16,9 3-13-16,0 0-14 0,0 0-24 0,-17 7-11 16,11-1 15-16,2 5-17 0,-4-1-11 0,2 5-5 15,0-2-20-15,-1 5-6 0,4-1 1 0,-2 2-9 16,5-3-17-16,0 2-13 0,5 1 18 15,-2-2-23-15,4-3-12 0,2 0-17 0,-2 0-4 16,7-3-18-16,0 0-8 0,3-2-53 0,0-4-96 16,3 0-639-16,1-2 82 0,-1-1 73 0</inkml:trace>
  <inkml:trace contextRef="#ctx0" brushRef="#br0" timeOffset="-214404.22">27257 1371 622 0,'0'0'220'0,"0"0"-23"16,-3-5 0-16,3 5-31 0,0 0-20 0,0 0-15 16,0 0 2-16,0 17-31 0,0-4-2 15,3 2-13-15,0 4-8 0,-1 6-10 16,-1 5 6-16,-1 5-9 0,1 5-17 0,-1 0-26 15,0 16-28-15,0-2-3 0,3-9-38 0,3 6-31 16,-9-9-174-16,6-4-519 0,-3-3 61 0</inkml:trace>
  <inkml:trace contextRef="#ctx0" brushRef="#br0" timeOffset="-212891.63">27236 1841 698 0,'0'0'233'0,"-3"-3"-31"0,3 3-4 0,0 0-9 0,0 0-23 15,0 0-17-15,0 0-11 16,21 0 8-16,-21 0-18 0,24 4-10 0,-11-2-31 16,4-2 10-16,-3 0-18 0,4 0 1 0,-2-2-16 15,2-1-13-15,-2 2-8 0,2-2 6 16,2-1-3-16,-6-1-13 0,3 0-7 0,-7 0-3 15,3 0 0-15,-5-1 5 0,2-3-2 0,-4 4-8 16,-2-3-8-16,-1 1 26 0,0 1-29 0,-1-1-1 16,-4 0 9-16,-1 1-5 0,0 0 3 15,-4 0 2-15,0 1 8 0,-3 2-15 16,0 0 2-16,0 2 11 0,-1 2-19 0,1 0 3 16,0 3 11-16,-1 2-9 0,1 2 14 0,0 2-16 15,3 1-8-15,-3 3-7 0,6 1 8 16,-2 2-16-16,3 0 13 0,6-1 12 0,0 1-9 15,1 0 7-15,2-2 0 0,5-2 5 0,-1-1-12 16,3-2 12-16,3-2-5 0,-4-1 5 16,5-4-5-16,-1 0-2 0,2-3 0 0,-3-1-3 15,1-3 23-15,2-1-3 0,-2-1-12 0,2-3-1 16,-2-3-4-16,0 4 17 0,-4-3 1 16,2-2-11-16,-4 1-5 0,0-1-12 0,0 2 4 15,-6 1-7-15,2 0 17 0,-2 1-7 16,-4-1-7-16,3 3-3 0,0-1 10 0,-2 2 0 15,-2 1-16-15,1 5 16 0,0-10-5 16,0 10-3-16,-3-2-7 0,3 2 5 0,0 0 15 16,0 0-13-16,0 0-17 0,0 0 20 0,0 0-16 15,0 0 3-15,0 0 10 0,0 0-7 0,0 0 18 16,0 0 9-16,0 0-6 0,0 0-9 16,14 9-5-16,-14-9 19 0,0 0 6 0,17-3-19 15,-11 1 4-15,-6 2 11 0,12-2-8 0,-6 1 1 16,-6 1-1-16,10-3-8 0,-10 3 13 15,7-1-15-15,-7 1-5 0,0 0 13 0,0 0-14 16,14 3 11-16,-14-3-7 0,6 7 9 16,-5-3 11-16,2 2-10 0,0 3-37 0,0 1-2 15,2 1-40-15,-5 1-9 0,0 2-17 16,3 0-75-16,0 0-2 0,0-2-28 0,-2 1 17 16,5 0-9-16,-2 0 22 0,2-4 57 0,2-1 20 15,0-2 79-15,-3-2 34 0,1-1 38 16,2-1 44-16,-1 0 23 0,-7-2-3 0,13-4 18 15,-6-1-97-15,2 4 25 0,-4-5-17 0,2 3-1 16,-1 0 11-16,2-2-10 0,-5 0 22 0,4 1-9 16,-4-2-17-16,2 3 24 0,-3 1-23 15,1-3-2-15,0 0-6 0,2 2 3 0,-5 3 10 16,6-7-10-16,-6 7-16 0,4-6 11 0,-4 6 2 16,3-5-5-16,-3 5 1 0,3-4 4 15,-3 4-13-15,0 0-9 0,6-3 7 16,-6 3-24-16,0 0 12 0,4-4 9 0,-4 4-10 15,0 0-10-15,7-3 15 0,-7 3-12 0,0 0 2 16,10 0-13-16,-10 0 28 0,0 0-15 0,14 1 8 16,-14-1-18-16,14 2 7 0,-8-1 3 15,1 1-5-15,-7-2 13 0,14 2-11 0,-7-2 6 16,0 4-11-16,2-2 16 0,-4 1-1 0,5-2-7 16,-3 1 10-16,5 1 1 0,-2-1-14 15,-2-1 13-15,3 2-10 0,-4-1-5 16,3-2 8-16,0 0 5 0,1 0-8 0,-1 0-3 0,4-2-2 15,-4 1-8-15,0-2 10 0,4 0-45 16,-4-1 9-16,0 0-12 0,1-2 15 16,0 2 3-16,-6 0-3 0,2-2 6 0,3 1 14 15,-6-1-25-15,-1 2-5 0,0 1 10 0,-3 3-12 16,0 0 9-16,-6-7-9 0,6 7 9 0,0 0 37 16,-21 6-70-16,11-5 18 0,0 2-2 15,-4 1 5-15,1 2-8 0,2-1 10 0,1 1 1 16,3 0-19-16,0-2-5 0,-3 3-12 0,7-1 2 15,-1-3 3-15,1 2 15 0,3-1 10 0,0-4 0 16,0 0 47-16,6 7-34 16,-6-7 15-16,13 0-2 0,-13 0 20 0,15-2 3 15,-5 0 26-15,0 1 9 0,-1-3 6 0,-1 3-10 16,-8 1 43-16,14-4-10 0,-7 4 2 0,-1-2 6 16,-6 2 17-16,10-1-15 0,-10 1 5 15,8-3 16-15,-8 3-21 0,7-3 5 0,-7 3-12 16,0 0-6-16,6-1-12 0,-6 1-9 0,0 0 6 15,0 0-5-15,0 0 0 0,0 0-18 0,7 7 10 16,-7-7 11-16,0 8-16 0,3-2 2 16,0 0-12-16,-2-1 5 0,0 1 2 15,2-2-14-15,4 1-4 0,-4 0 6 0,4-3-1 16,3-1 6-16,0 1-8 0,3-5-20 0,2-1 15 16,5-6-10-16,4 2 10 0,0-9-8 0,0-1-2 15,10-12-6-15,-6-4 19 0,2-2-21 0,-5-3 13 16,-2-2-3-16,1 0 13 0,-6-3-15 15,-2 0 3-15,1 2 14 0,-10 7 14 16,0 6 4-16,-1 4 19 0,-3 4-26 0,-3 2 7 16,-3 2-12-16,0 0 2 0,-3 4-7 0,2 4 0 15,-3 2-6-15,-3 5-2 0,3 4 8 0,-3 4-3 16,-7 8 0-16,5 2 3 16,-7 11-16-16,-1 14 6 0,4 8 9 0,1 1 9 0,1 1-3 15,4 2-11-15,7-9 8 0,3-7-22 16,6 11 17-16,6-3-5 0,7-4-3 0,9-6-12 15,6-4 2-15,8-4-2 0,5-6-37 16,11-3-40-16,7-7-46 0,3-6-133 0,3-2-538 16,-1-3 59-16,1-7 115 0</inkml:trace>
  <inkml:trace contextRef="#ctx0" brushRef="#br0" timeOffset="-212377.34">29978 1585 962 0,'0'-7'307'0,"0"7"-41"0,0 0-43 16,4-7-5-16,3 2-16 0,2-1-38 0,1-3-13 16,5-1-13-16,3-4-18 0,-2 0-23 0,2-1-22 15,5-2-16-15,-2-3-11 0,1-2-30 0,-4 2-3 16,0-4-17-16,1 0 2 0,-4 3 10 16,-2-3-10-16,1 3 10 0,-4 1-10 15,-3-1-12-15,-3 3 19 0,1 0 9 0,-3 3-4 16,-2 0-4-16,-1 2 13 0,-2 1 7 15,-4 2-8-15,3 2 1 0,-5 1-1 0,-1 3-4 16,-1 1 1-16,1 4 9 0,-3 3 0 0,-5 3 2 16,0 6 10-16,-3 4 11 0,-8 14-8 0,4 5-11 15,1 3 11-15,3 7-23 0,2 0 5 16,4 5-2-16,4 3-1 0,0-2 1 0,3 1-1 16,4 0 3-16,1-9-15 0,0-6 10 15,6 0 2-15,-3 1 1 0,3 0-13 0,-2-1-1 16,2-4-4-16,1 2 2 0,0-1-23 15,-1-3-18-15,0-3-25 0,-3-2-6 0,0-5-76 16,-6-4-136-16,2 2-597 0,-3-2 91 0,0-5 60 16,0 0 108-16</inkml:trace>
  <inkml:trace contextRef="#ctx0" brushRef="#br0" timeOffset="-212203.88">29712 1913 980 0,'19'-15'299'0,"2"5"-32"0,2-2-24 0,-1 2-23 16,2 0-26-16,7-1-20 0,1-1-7 15,0 2-47-15,3 1-38 0,-8 5-21 0,8 0-66 16,-7 0-125-16,-6 3-188 0,1 1-467 16,-2 0 104-16,-6 0 15 0</inkml:trace>
  <inkml:trace contextRef="#ctx0" brushRef="#br0" timeOffset="-211861.33">30224 1780 719 0,'0'0'248'0,"6"-7"-15"16,-6 7-36-16,1-3-2 0,-1 3-32 16,0 0-6-16,10-4-19 0,-10 4-15 15,0 0-16-15,14 4 8 0,-4-1-38 0,0 2 3 16,-3 3-4-16,4 2-4 0,-4 1-31 0,2 2-26 15,-2-1-15-15,-2 2 13 0,1 1-3 16,-3 1-15-16,-3-1-13 0,0-1-7 0,0-1 2 16,-1-2-6-16,-1 0-4 0,-4-2 33 0,6-3 10 15,-5-1 11-15,5-5-3 0,-6 2 61 0,6-2-35 16,0 0 7-16,-4-18-15 0,4 8 5 16,2-4-5-16,0 1-13 0,1-4 5 0,5 1 2 15,0-3-4-15,-3 2 2 0,2 3-5 16,2-1-5-16,-1 1 5 0,-1 1-7 15,3 1-1-15,0 2-2 0,0 0-6 0,-3 4-1 16,4 0-17-16,-1 3 9 0,0 0-34 0,1 3-13 16,-1 2-22-16,3 2-57 0,-2 3-103 0,-2-5-86 15,1 8-472-15,1 2 55 0,-4-2 94 16</inkml:trace>
  <inkml:trace contextRef="#ctx0" brushRef="#br0" timeOffset="-211075.97">30642 1773 739 0,'3'-7'328'16,"-3"-1"-52"-16,0 2-12 0,-3 0-26 16,2 1-15-16,-2 2-31 0,3 3-18 15,-11-7-16-15,4 6-35 0,-2 1-2 0,9 0-6 16,-21 3-38-16,11 2 2 0,0 2-20 16,-1 1-11-16,-2 3-27 0,3 0-6 0,2 2-20 15,2-5 3-15,-1 3-21 0,4 1-16 0,0-4 11 16,3 1 0-16,3-3 5 0,-3-2 2 0,8 2 1 15,-3-3 2-15,2-2 13 0,4-1 0 16,-1 1-6-16,4-3 9 0,-4 0 33 0,3-1 2 16,-2-1 31-16,-1 3-23 0,0-2 28 0,1 0 0 15,-2 0 0-15,-2 2 0 0,0-2 0 16,0 2-38-16,-7 1 33 0,10-4 0 16,-10 4-18-16,7-1 8 0,-7 1 7 0,7-3-20 15,-7 3 5-15,0 0-12 0,10-2-9 0,-10 2-14 16,0 0-9-16,0 0 8 0,13 6-12 15,-12-2 9-15,7 0 1 0,-5 0-10 0,6 2 7 16,-2-1-13-16,0-2-5 0,4 1-2 0,-1-1 2 16,0-2 23-16,4 1-12 0,-1-2-1 0,4-3 6 15,-3-1-1-15,5-1-7 0,-4-2-3 16,5-4 16-16,-3-1-21 0,1-1 1 0,-5-1 12 16,4-3-8-16,-5 1 8 0,0-1-3 0,-2-1-4 15,-3 3 4-15,1 0-2 16,-5 0 5-16,3 3 0 0,-5 0-15 0,-1 1 4 15,0 3 1-15,0-3-5 0,-2 1-3 0,-3 3 3 16,2 2 7-16,-5 1 8 0,2-1-16 0,-1 5 1 16,7 0 23-16,-15 5-31 0,6 0 15 15,-1 5-2-15,-1 0 7 0,1 2-2 0,3 2-10 16,-2 3 7-16,1 2 3 0,1 0-8 0,0 1 18 16,4-1-12-16,-3 1-4 0,6 0 9 15,-1 0 12-15,0 0-12 0,1-1 2 0,1 0 7 16,0 0-2-16,-1-1-5 0,3 1 0 0,2-1 11 15,-3-1-6-15,1-1 7 0,-3 1-9 16,3-4 7-16,0-1 6 0,-2 2-19 0,-1-2 1 16,0-1-1-16,-1 0 11 0,-2-1-8 15,-3 0-3-15,-1 0 1 0,2-3-11 0,-7 1 2 16,2-1 17-16,3-1-4 0,-4-4-7 0,1 2 13 16,0-2-11-16,1-3 6 0,9 1 17 15,-18-5-2-15,10 3 5 0,2-4-5 0,-1-1 15 16,4-3-7-16,2 0-13 0,1-1 0 0,1-1-1 15,5-5-1-15,1 2 17 0,4-3-8 16,-1 1-20-16,3 2-2 0,1 0 4 0,-1 1 11 16,1 3-16-16,-3 0 14 0,3 1 4 0,-4 1-12 15,3 1-6-15,-2 0 3 0,2 2-36 0,-3 5-38 16,1-4-80-16,-4 0-160 16,4 4-603-16,-5 1 103 0,1 0 57 0,-7 0 147 15</inkml:trace>
  <inkml:trace contextRef="#ctx0" brushRef="#br0" timeOffset="-209478.88">26768 9619 639 0,'0'0'195'0,"7"5"-72"0,-7-5-13 0,0 0-5 15,17-6-13-15,-10 4-2 0,-1-3-6 0,2 0 3 16,-1-1-18-16,1-1 11 0,0-4-16 16,0-3 69-16,-1 3-11 0,3-3-17 15,-4-3-18-15,2 1-5 0,-2-1-13 0,-2-1 8 16,-1-1-10-16,0-2-1 0,1 4-7 0,-4-2 0 15,0-2 5-15,-1 4-13 0,-2-1 6 0,0 3-4 16,-1 3-9-16,1-1-3 0,-3 4-5 16,-2 1-6-16,-2 3 6 0,4-1-13 0,-1 6-12 15,-4-1 19-15,11 1-9 0,-16 4-3 0,9 8 2 16,-4-2-12-16,6 5-6 0,-5 3 11 16,1 6-5-16,2 1 7 0,1 4-7 15,2 3 15-15,-2 0-18 0,4 1-5 0,0 2 15 16,-2 3 1-16,1-1 2 0,3 1 2 0,0-1-15 15,0-4 5-15,0-1-10 0,3-2 6 0,-6 0-4 16,6 3 6-16,-3-1-13 0,-3-2-11 16,3 0 1-16,-1-4-36 0,-2 4-29 0,0-4-53 15,-3-11-161-15,2 10-546 0,-2-4 73 0,-2 1 75 16</inkml:trace>
  <inkml:trace contextRef="#ctx0" brushRef="#br0" timeOffset="-209256.03">26617 9990 816 0,'1'-7'248'16,"-1"0"-28"-16,3 0 6 0,4 4-6 0,-3-4-44 16,-1 4-4-16,4-3-16 0,1-1-25 0,-2 4-11 15,4-4-7-15,0 2-21 0,1 3-5 0,2 0-5 16,0-3-23-16,2 4-3 0,-2-1-20 15,7-3-103-15,1 2-25 0,-4 3-13 0,7-1-8 16,0-5-63-16,4-5-62 0,-1 7-533 0,-4 0 80 16,2-2 59-16</inkml:trace>
  <inkml:trace contextRef="#ctx0" brushRef="#br0" timeOffset="-209051.7">27220 9653 645 0,'0'0'299'0,"0"0"-74"0,0 0 8 15,0-4-13-15,0 4-25 0,0 0-16 16,0 0-7-16,0 0-14 0,0 0-20 16,0 23-7-16,0-9 0 0,0 3-37 0,-1 8-4 15,-2 4-29-15,-3 5 1 0,1 1-9 0,-4 15-19 16,-1 7-6-16,2 3-138 0,-5-10-100 0,3 25-648 15,6-15 124-15,-6-2 53 0</inkml:trace>
  <inkml:trace contextRef="#ctx0" brushRef="#br0" timeOffset="-206918.08">27319 10406 545 0,'0'0'176'0,"0"0"-17"0,0 0 7 16,0 0-32-16,20 9-1 0,-8 0-16 16,1 1 14-16,7 9-29 0,3 3-4 0,8 8-4 15,0 1-17-15,3 1 5 0,2 5-31 0,0-4 16 16,2 1-19-16,0 0-12 0,-1-2 8 0,0-2-3 16,-1 2-18-16,0-6-23 0,-9-3-23 15,-1-6-11-15,-7-3 4 0,2-1-39 0,-1-5-11 16,-1-1-81-16,-7-7-41 0,2 1-530 15,-4 4 58-15</inkml:trace>
  <inkml:trace contextRef="#ctx0" brushRef="#br0" timeOffset="-206608.88">28016 10726 673 0,'0'0'233'0,"0"0"-34"0,0 0-4 0,0 0-39 0,3 24 23 16,-2-18-25-16,2 2-37 0,2 2 6 15,0-2-15-15,-2 3 10 0,1-3-26 16,3 2-26-16,0-2 3 0,-1 4 1 0,-2-2-14 16,5-1-2-16,-7-1-3 0,4 2-5 0,-2-4-10 15,-1 0 2-15,0-2 0 0,1 5-4 16,-4-3-4-16,-1-4 6 0,-5 8 0 0,2-2-5 15,-7 4 0-15,-5 0-6 0,-8 6-15 0,-3 1 8 16,-1 0 3-16,-9 0-42 0,3 3 24 0,-1 2-29 16,1-6-2-16,7-2-59 0,-4 2-49 15,-6 6-199-15,11-6-458 0,4-1 55 0,5-6 98 16</inkml:trace>
  <inkml:trace contextRef="#ctx0" brushRef="#br0" timeOffset="-206230.58">28475 11005 783 0,'0'0'297'0,"0"0"0"0,0 0-54 0,0 0-21 0,0 0-22 16,0 0-23-16,0 0-13 0,-8 17-13 0,5-6-18 15,3 0-23-15,0 3-8 0,-2 4-15 0,0-1-18 16,-1 4-18-16,3-2-15 0,-3 4-31 0,1 1-33 16,2-3-51-16,-5 0-113 0,-2 0-174 15,7 0-453-15,0-9 79 0,4 3 77 16</inkml:trace>
  <inkml:trace contextRef="#ctx0" brushRef="#br0" timeOffset="-205895.86">28727 11105 877 0,'0'0'279'0,"0"0"-20"16,0 0-26-16,0 0-26 0,0 0-17 0,-14 13-16 15,8-6-13-15,2 1-25 0,-2 3-19 0,4 1 1 16,-3 0-3-16,5 0-17 0,-4 1-14 0,4-5-12 15,0 7-11-15,4-5-15 0,1 3-7 16,0-5 2-16,2 1-8 0,5-4 5 0,0 0 8 16,1-3-20-16,4-2-3 0,0-3-8 0,4-4 19 15,0 0-16-15,-2-3-3 0,-1-1 0 0,3-1 8 16,-5-5-5-16,-2 0-8 0,-3 1 8 16,-2-1-7-16,-5 5-1 0,0-5-5 0,-4 3 8 15,0 0-3-15,-8 2-15 0,-1-1 20 0,-1 2-17 16,-5 4 7-16,-1-1 2 0,0 4-4 15,-2-2-3-15,-3 5-10 0,5 1 0 16,-2 1-26-16,2 6-77 0,-2-4-28 0,7 5-363 16,4-1-353-16,1-1 76 0,6-2 82 0</inkml:trace>
  <inkml:trace contextRef="#ctx0" brushRef="#br0" timeOffset="-205468.52">29630 10719 650 0,'0'0'253'0,"-10"11"-7"0,9-5-26 15,-5 5-33-15,2 3 56 0,0 1-20 16,-2 10-21-16,4 0-28 0,-3 0-18 0,2 7-13 16,-1 3-27-16,-3 3-14 0,4-1-33 0,-1 13-25 15,-2 1-34-15,5-6-64 0,-5-11-79 16,3-7-172-16,3 3-498 0,0-4 65 0,0-6 63 16</inkml:trace>
  <inkml:trace contextRef="#ctx0" brushRef="#br0" timeOffset="-205201.37">29598 11182 941 0,'0'-6'277'0,"0"6"-44"0,1-8-10 0,-1 8-37 16,0-7-6-16,3 4-17 0,-3 3-17 0,11-2-20 16,-5 1 2-16,4 1-23 0,-10 0-6 15,23 3 1-15,-12 0-36 0,4 4 5 0,-2 0-7 16,3-1-6-16,-4 2-15 0,0 0 5 0,0 2-7 15,-2-1-14-15,0 1 6 0,0-2 5 16,-3 2-8-16,-1 1-15 0,-5 0 5 0,2-1-3 16,-3-2 5-16,-4 5-9 0,-2-2-45 15,-1 0-9-15,-7 2-16 0,4-1-10 0,-3-1-72 16,-1-1-64-16,-10-2-133 0,12-1-491 16,0-4 82-16,0 0 68 0</inkml:trace>
  <inkml:trace contextRef="#ctx0" brushRef="#br0" timeOffset="-205030.67">30081 10972 824 0,'0'21'258'15,"-3"0"-38"-15,-1-2-23 0,-3 4-12 16,2 1-29-16,-3 4-28 0,-7 15-46 0,5-3-59 15,-6 2-90-15,-8 7-184 0,13-13-506 0,7-4 109 16</inkml:trace>
  <inkml:trace contextRef="#ctx0" brushRef="#br0" timeOffset="-204636.98">30309 11361 767 0,'0'0'328'0,"0"-6"-28"0,0 6-45 0,-3-8-22 16,0 4-18-16,3 4-15 0,-3-3-23 0,3 3-11 15,0 0-10-15,-10-1-38 0,10 1-3 16,-11 5-20-16,8 2-21 0,-1 0-15 0,1 3-13 16,0-3-23-16,2 1-23 0,1 0-10 0,1 1-3 15,-1-1-23-15,3 0 13 0,3 1-28 16,1-1-23-16,-3-5-6 0,6 4-2 0,-6-3-25 15,6-1 20-15,-1-2-31 0,-1-1 31 0,-1 4 26 16,-7-4 27-16,16-4 24 0,-8 3 18 16,-8 1 2-16,7-7 36 0,-1 0 16 15,-3 4 12-15,-3-4-13 0,0-1 3 0,-1 4-15 16,-4-4 23-16,2 3-6 0,-4-3-2 0,2 4-15 16,-7-3 5-16,2 1-3 0,0 3-3 0,-1-1-14 15,1 3 14-15,0-1-22 0,-1 2-3 16,4-1-18-16,7 1-20 0,-17 3-21 0,14-3-23 15,3 0-31-15,0 0-7 0,0 8-103 0,0-8-99 16,14 5-525-16,-4-4 92 0,4 0 71 16</inkml:trace>
  <inkml:trace contextRef="#ctx0" brushRef="#br0" timeOffset="-204417.52">30638 11284 744 0,'0'0'300'16,"0"-8"-95"-16,0 8-16 0,-3-7 18 0,0 6-22 15,3 1 2-15,-8-7-47 0,8 7-1 16,-10 0-19-16,10 0-25 0,-18 7 2 0,9-2-5 16,-1 2-23-16,0 3 13 0,-1 1-26 0,1 4 19 15,3 0-24-15,0 1-15 0,0 1-11 0,4 0-12 16,3 0-18-16,0 1-8 0,0-1-2 16,3-3-13-16,4-2-52 0,3 4 14 0,0-5-29 15,2 0 3-15,1-3-90 0,0-8-71 0,4 3-538 16,0-2 59-16,1 1 135 0</inkml:trace>
  <inkml:trace contextRef="#ctx0" brushRef="#br0" timeOffset="-204260.52">30884 11276 819 0,'0'0'248'16,"0"-8"-36"-16,0 8-27 0,0 0 1 15,0 0-27-15,0 0-15 0,0 0-19 0,0 0-12 16,-6 21-11-16,5-10 3 0,0 0-18 0,-2 4-10 15,0 3-31-15,0 2-18 0,0 0-25 0,1 4-32 16,0-6-78-16,-4 12-715 0,2-5 90 16,-2 2 105-16</inkml:trace>
  <inkml:trace contextRef="#ctx0" brushRef="#br0" timeOffset="-203751.05">31082 11393 511 0,'0'0'205'16,"0"0"-23"-16,0 0-13 0,0 0-26 15,-20 12-12-15,11-8-26 0,-3 5 0 0,1-1-36 16,-5 2-10-16,3 1-13 0,-1 0-10 16,2-3-3-16,-1 2 0 0,0-3 11 0,-1 3-16 15,7-3-15-15,-1-1 2 0,-3-1 21 16,6 2 12-16,-1-4 1 0,2 2-8 0,1-1-5 15,-1-1 48-15,3 3-17 0,1-6-95 0,0 4 46 16,0-4-13-16,0 0-13 0,5 8 13 16,-2-4 21-16,1-1-11 0,-4-3-2 0,11 1 15 15,-5 4 0-15,1-3-5 0,1 0 0 0,1-2 13 16,-9 0-20-16,14 0-9 0,-3 0-2 0,0 0 21 16,-3 0-11-16,-8 0-2 0,18-3-13 15,-5-1 5-15,-6 1 0 0,4 0 0 0,-1-4-10 16,-1 2 23-16,2-4 0 0,-4 1-15 15,0 3 17-15,-1-5-4 0,1 4-1 16,0-2 5-16,-3 1-7 0,2 0 90 0,-3 0-14 16,-2 2 19-16,2 0-32 0,0-2 9 0,0 4-11 15,-3 3-18-15,5-8 14 0,-5 8-24 0,3-5-5 16,-3 5 2-16,3-3-10 0,-3 3 8 16,0 0-5-16,0 0-13 0,10 7-2 0,-10-7 7 15,4 9-5-15,-1-1 0 0,3-1 5 0,-4 3-7 16,1 0-1-16,0 0 1 0,-1 10-6 15,-1-1-7-15,-2 0 2 0,-4 5-3 0,1 1 1 16,-6 6-21-16,-7 10-28 0,-2-3-12 0,-7 5-27 16,-2-3-84-16,-7-11-104 0,-1 9-615 15,-5 0 87-15,-3-8 89 0,0 0 65 16</inkml:trace>
  <inkml:trace contextRef="#ctx0" brushRef="#br0" timeOffset="-202584.37">23189 5357 519 0,'4'6'164'0,"-1"3"-18"0,4 1 5 16,-3-4 8-16,2 3 45 0,-2-3-12 0,2 0 5 15,1-2 1-15,1 0-19 0,2-4-23 16,2-1 5-16,3-6-5 0,15-9-20 0,11-10-111 16,14-13 6-16,4-1-10 0,5-6-3 0,4 1-39 15,0-1-33-15,2-2-66 0,-2-2-54 0,0 1-233 16,-3 5-361-16,-3 0 103 16</inkml:trace>
  <inkml:trace contextRef="#ctx0" brushRef="#br0" timeOffset="-202241.37">24629 5228 614 0,'0'8'210'0,"0"2"-34"0,0-2 11 0,-1 4-10 15,1-2-6-15,1 0-20 0,-1 0 21 0,3-2-42 16,0 1 11-16,0 3 0 0,-2-8 13 0,5 3-39 15,-2-1 33-15,6-3-30 16,2-1-8-16,4-6 8 0,4-3-29 0,11-8-7 16,14-10-8-16,5-4 1 0,12-10-39 0,3-4-121 15,10-6-33-15,-5 4-194 0,4-10-556 0,1 3 113 16,0-7 64-16</inkml:trace>
  <inkml:trace contextRef="#ctx0" brushRef="#br0" timeOffset="-201453.39">20824 7317 875 0,'-4'-2'230'0,"4"2"-20"0,0 0-10 0,0 0-16 16,0 0-23-16,0 0-15 0,0 0 3 0,0 0-8 15,0 0-8-15,0 0-18 0,0 0-15 0,24 2 30 16,-17-3-4-16,3-5-21 0,10-4-39 16,2-5 16-16,18-10-23 0,1-3-13 0,14-11 8 15,3-1-24-15,3-2 1 0,-2-2-28 0,6 2-29 16,-1-1-63-16,1-3-93 0,0 10-694 0,-3-3 96 16,-11 14 55-16,-2 4 124 0</inkml:trace>
  <inkml:trace contextRef="#ctx0" brushRef="#br0" timeOffset="-201174.94">22122 7178 808 0,'-3'-4'236'0,"3"4"-13"0,0 0-6 0,0-8-22 16,0 8-8-16,3-7-24 0,1 1-9 16,3-1-18-16,3-3-1 0,3 0-20 0,5-6-7 15,3-1-42-15,6-1-9 0,4-7-19 16,3-4-35-16,-3 11-62 0,6-10-84 0,-16 6-183 15,17-3-490-15,-5 7 112 0,-8 1 87 0</inkml:trace>
  <inkml:trace contextRef="#ctx0" brushRef="#br0" timeOffset="-200740.28">20998 8171 959 0,'0'0'287'0,"0"0"-34"0,0 0-9 0,7-10-27 0,3 6-9 0,4-3-22 15,-1-2-27-15,11-1-90 0,1-6-10 16,15-8-8-16,5-1-15 0,-1-5-5 16,4 1 2-16,14-10 11 0,3 3-55 0,0-3-19 15,3 3-24-15,-4-2-74 0,-5 4-143 0,-4 7-495 16,-5 2 44-16,2 3 95 0</inkml:trace>
  <inkml:trace contextRef="#ctx0" brushRef="#br0" timeOffset="-200436.73">22205 8094 706 0,'0'0'241'0,"0"0"-16"15,9-18-26-15,-1 10-12 0,2-4-10 0,3-4-13 16,8-5-29-16,0 2 1 0,10-12-10 16,6 3-19-16,4-3-33 0,4 2-7 0,-1-2-36 15,4 0-44-15,3 5-36 0,7-10-104 16,10 5-290-16,-2-1-323 0,-12 7 93 0</inkml:trace>
  <inkml:trace contextRef="#ctx0" brushRef="#br0" timeOffset="-200098.89">23350 7969 1000 0,'0'0'290'16,"0"0"-22"-16,0 0-22 0,20-16-23 0,-9 6-16 16,9-5-30-16,5-3-16 0,12-9-18 15,4-3-17-15,7 2-42 0,-1-4-38 0,11-3-41 16,-9 8-40-16,-5-1-124 0,0 6-102 16,0 1-558-16,-3 4 74 0,-4 2 84 0</inkml:trace>
  <inkml:trace contextRef="#ctx0" brushRef="#br0" timeOffset="-199767.62">24488 7933 744 0,'0'0'241'0,"0"0"-23"0,24-15-47 16,-10 5-2-16,6-2-5 0,5-6-46 0,15-3-6 15,-2-1-81-15,3-5-110 0,3 4-620 16,-6-2 36-16</inkml:trace>
  <inkml:trace contextRef="#ctx0" brushRef="#br0" timeOffset="-199128.9">20869 9093 747 0,'0'0'271'0,"-1"-6"-30"0,1 6-31 16,0-5-23-16,0 5-1 0,4-6-37 0,-1 4-1 15,4-3-14-15,3 4-17 0,1-6-12 0,8 2-23 16,2-2 0-16,10-6-8 0,13-5-12 15,4 0-6-15,1-6-12 0,4-1-21 0,-4 5-26 16,3-3-17-16,4-2-75 0,-7 0-130 0,-1 3-198 16,0 1-363-16,-3-1 100 0,-1 1 57 0</inkml:trace>
  <inkml:trace contextRef="#ctx0" brushRef="#br0" timeOffset="-198827.56">22167 8993 737 0,'0'0'322'0,"0"0"-4"16,0 0-70-16,0 0-7 0,0 0 2 0,0 0-16 16,0 0-17-16,0 0-25 0,0 0-27 0,20-21-7 15,-2 6-2-15,6-7-31 0,16-10-11 16,15-6-33-16,7-8-17 0,6 3-96 0,4-17-191 16,10 18-663-16,-3-4 94 0,4 0 64 0,-6-3 131 15</inkml:trace>
  <inkml:trace contextRef="#ctx0" brushRef="#br0" timeOffset="-176768">26661 7100 304 0,'-5'-6'115'0,"5"6"-12"0,-4-2 73 0,4 2-27 16,0 0 4-16,-4-6-9 0,4 6-9 0,0 0-4 16,0 0-3-16,-6-2-26 0,6 2-10 0,0 0 3 15,0 0 8-15,-3-6-19 0,3 6-25 16,0 0 7-16,0 0-4 0,0 0-3 0,0 0-8 15,0 0 0-15,0 0-15 0,0 0-3 16,0 0-2-16,0 0-5 0,0 0-3 0,0 0 10 0,0 0-2 16,0 0-14-16,0 0 12 15,0 0 6-15,0 0 4 0,0 0-26 0,0 0 33 16,0 0-10-16,0 0-1 0,0 0-17 0,17 8 21 16,-17-8-1-16,7 6-17 0,-1-5-11 0,-6-1 18 15,10 6 0-15,-2-5-64 0,2 2-17 16,0-2 24-16,1 2-17 0,2-1 26 0,0 0 17 15,4 2 6-15,-3-2 7 0,5-1-30 0,-3 2 2 16,4 0 15-16,1-2 8 0,2 2-12 0,-2-2 7 16,3 2 17-16,3-1-22 15,0 0-7-15,-2-2 17 0,5 0-8 0,-2 5 29 0,3-4-13 16,3-1 27-16,-3 2-47 0,1-2 17 0,-3 2-2 16,2 1 2-16,0-2 8 0,1-1 13 15,-3 1-37-15,-4 1 12 0,4-2 4 16,-2 4-10-16,1-2-13 0,-4-1 16 0,-3 0-1 15,5-1-2-15,-3 5 5 0,-1-4 5 0,1 0-4 16,-5 2 1-16,3 1-7 0,3-3 5 16,-4 1-2-16,1 2 7 0,3-2 6 0,-4 0-24 15,1-2-5-15,0 5 18 0,3-4-7 0,-4 1-3 16,3 0-6-16,-2 2 4 0,-1-4-6 0,1 3 10 16,0-3 6-16,-1 1 4 0,1 2-1 15,0-3-9-15,-1 2-15 0,2-2 31 16,-3 1-21-16,-2-1 18 0,4 0-10 0,1 0 16 0,-7 1-16 15,3-1 5-15,-2-1 3 0,5 1 4 16,-5 0-9-16,2 0 0 0,2-1-24 16,-6 1 3-16,4 0 16 0,1-5 14 0,-4 5-14 15,1-1-1-15,1 1 24 0,-3 0-26 0,0-2 15 16,3 2-23-16,-3-1 16 0,2 1 12 0,-1 0-18 16,1 0 9-16,0 0-9 0,-1 0 3 15,-1 0-3-15,3-1-12 0,0-2 13 0,0 3 2 16,0 0 0-16,1-2 5 0,0 1-5 0,-2 1-3 15,4 1 18-15,1-2-15 0,-1 1 8 0,0 0-10 16,1-1 2-16,0 2 7 16,-1-1-9-16,1 1 9 0,0-1 4 0,1 0-11 15,-1 0 0-15,2-1-3 0,-1 2 0 0,0-1 6 16,0 0 2-16,1 2-7 0,-2-2-9 0,3 0 14 16,-2 3 5-16,2-3-21 0,-1-3 10 15,1 3 3-15,0 0-2 0,2 0-9 0,-4 0-1 16,0 0 17-16,0 0 0 0,-1 0 13 0,-1 0-18 15,1 0 28-15,-3 0-33 0,3 3-8 0,-2-3 13 16,-2-3-3-16,3 6 14 0,-5-6-19 16,4 6 3-16,-1-6 0 0,-1 3 10 0,3 0-15 15,-2-2 2-15,-1 2 13 0,3-1-13 16,0 1 16-16,1-1 0 0,0 1-3 0,-1 0 0 16,1-1-18-16,-2 0 16 0,-1 1-19 15,-1 0 14-15,0 0 4 0,4-4-4 0,-3 4 4 16,1-1-2-16,-1 1 21 0,-1 0-26 0,0 0 15 15,1 0 5-15,1 0-7 0,-1 0-5 0,-1 0-6 16,6 0-5-16,-5 0 14 0,-1 0-19 16,4 0 15-16,-5-1-4 0,2 2 4 0,3-1-7 15,-5 0 5-15,2 0-15 0,1 0 20 0,-4-1-5 16,5 1 2-16,-6 0 11 0,6 1-13 16,-6-2-7-16,7 1 1 0,-5 0-1 15,2 0 14-15,1-2-1 0,-1 2-9 0,0 0 8 16,1-3-18-16,-1 2 8 0,-1 1 0 0,5 0 10 15,-1-2-12-15,-6 2-1 0,6 0-13 0,0 0 21 16,-5-1-2-16,2 1-3 0,3 0 12 16,0 0-7-16,-5 0 8 0,3 0-8 0,-1 0-2 15,-1 0 19-15,2 0-11 0,-3 0-9 0,4-1-17 16,3 2 20-16,-2-2 5 0,-4 1-3 16,4 0-2-16,0 0 8 0,2-3-11 0,-2 3-2 15,3-2 13-15,-4 2-8 0,4-1-3 0,0 0 11 16,0 1-5-16,-4-1-6 0,4-4 6 0,-3 5-6 15,3-1 6-15,-4 1 20 0,1-1-13 16,0-1-15-16,-1-2 5 0,0 4 2 0,1-2-12 16,-4 1 10-16,3 0-10 0,-3-4 15 15,-2 4-8-15,1 0-4 0,-2 1 12 0,0-2-13 16,0-2 16-16,-1 4-1 0,1-1-1 16,1 0-17-16,-5 1-1 0,3-2 9 0,-3-1 6 15,4 2 4-15,-1 1-14 0,-3 0 4 0,4 0-5 16,2-2 3-16,-1 1 3 0,-2 1-1 0,5 0 13 15,1-1-15-15,-1 1 18 0,0-3-13 0,1 3-3 16,2-2 14-16,-4 2-16 0,4-1 10 16,-1 1-5-16,-3 0 12 0,4 1-14 0,-1-1 2 15,-3-1-8-15,1 1 18 0,-2 0-2 16,-1 0-10-16,1-1 7 0,0 1-13 0,-4 0-2 16,2 0-3-16,-1 0 21 0,-3 0-13 15,1-1 5-15,-1 1 0 0,-1 0-3 0,1-1 8 16,-10 1-7-16,15-4 4 0,-9 4 6 0,2 0-3 15,-8 0-8-15,10 0 6 0,-10 0-3 0,0 0-3 16,16 0 14-16,-16 0-6 0,8 0 25 16,-8 0-40-16,0 0 18 0,7-1 0 0,-7 1-21 15,0 0 13-15,10 0 15 0,-10 0-20 0,0 0 2 16,0 0 1-16,0 0 20 0,0 0-5 0,10-1 2 16,-10 1-7-16,0 0 7 0,0 0-10 0,0 0 5 15,0 0 1-15,0 0-11 0,0 0 12 16,7 0 4-16,-7 0-9 0,0 0-4 0,0 0 2 15,0 0 3-15,0 0-6 0,0 0-2 16,0 0 5-16,0 0 1 0,0 0-1 0,0 0 2 16,0 0-7-16,0 0 8 0,0 0-16 15,0 0 8-15,0 0 6 0,0 0 9 0,0 0-18 16,0 0-7-16,0 0 20 0,0 0-12 0,0 0 2 16,0 0-23-16,0 0 15 0,0 0 0 0,0 0-12 15,0 0 2-15,0 0-10 0,0 0-13 16,0 0-21-16,0 0 9 0,0 0-27 0,-14 10-63 15,14-10-62-15,-5 6-632 0,0-3 85 16,5-3 112-16</inkml:trace>
  <inkml:trace contextRef="#ctx0" brushRef="#br0" timeOffset="-175143.72">24047 10415 655 0,'0'0'220'0,"0"0"-46"0,0 0 13 0,0 0-23 15,0 0-18-15,0 0-26 0,0 0-10 0,0 0-31 16,0 0-35-16,0 0-65 0,0 0-119 0,0 0-106 16,0 0-468-16,-14 9 69 0</inkml:trace>
  <inkml:trace contextRef="#ctx0" brushRef="#br0" timeOffset="-174363.17">20814 12976 622 0,'0'0'186'16,"0"0"-27"-16,0 0 5 0,0 0-26 16,0 0-79-16,0 0-10 0,0 0-19 0,0 0 29 15,0 0 5-15,0 0-28 0,0 0 2 16,0 0-15-16,0 0 13 0,0 0-31 0,0 0 1 15,0 0 1-15,0 0-9 0,0 0-21 16,0 0 10-16,0 0-13 0,0 0 3 0,0 0 5 16,0 0-5-16,0 0 28 0,0 0-43 0,0 0-36 15,0 0 23-15,0 0-8 0,0 0-44 0,0 0-76 16,0 0 2-16,0 0-135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04:59:07.40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2504 2667 573 0,'0'0'171'0,"0"0"-2"16,0 0-33-16,0 0 0 0,0 0-13 0,0 0-29 15,0 0-2-15,0 0-2 0,0 0 7 16,0 0-33-16,0 0 10 0,0 0-2 16,0 0-18-16,0 0 0 0,0 0-13 0,14-11-3 0,-14 11-12 15,7-3 22-15,-1 1 1 0,-6 2-8 16,11-5-26-16,-4 5 21 0,2-2-10 15,-2-1-9-15,-1 0 27 0,5 1-13 0,0-1 7 16,3-1-5-16,-1 2-12 0,1-2 10 0,3 1 2 16,1 0-10-16,1 0 5 0,-1 0 3 15,3 0-1-15,-1-1-9 0,1 2-1 0,2 0-12 16,-2 0-16-16,2 0 29 0,-2 1-1 0,-1-2 3 16,1 2-5-16,0-1 5 0,-2 2-10 0,2-1 5 15,0 1-10-15,-4 0 10 16,0-2 5-16,0 2-13 0,1 0 0 0,2 0 11 15,-6 0-88-15,3 0 13 0,0 2 13 0,0-2-7 16,-1 0 15-16,2 1-3 0,-2 1-18 16,2-1 21-16,3 1 7 0,-4 0-7 0,3-2-3 15,0 4 10-15,-2-3 1 0,6 0 2 0,-3 0 18 16,-2 2-8-16,3-1 5 0,1-2 18 0,1 3-10 16,0-1-5-16,0-2-5 0,0 1-3 15,4 1 13-15,0 1-2 0,1-2 9 0,-2-1 4 16,1 1-29-16,2-1 15 0,-2 2 11 0,6-2-3 15,-3 0 10-15,0 2-5 0,0-2 1 16,0-2 14-16,3 2 1 0,-1 0-29 0,0 0 6 16,0-2-1-16,1 2 22 0,0 0-24 15,4-2 5-15,-4 0 15 0,6 1-17 0,-1-1 7 16,2 1-25-16,2 1 22 0,-1-2-4 16,2 1-6-16,1-1 19 0,-4 0-22 0,3 0 14 15,1 0-5-15,-4 1-1 0,1-2 1 0,1 1-8 16,1 1 10-16,-2-2-5 0,2-1 5 0,1 4-5 15,-1-5-8-15,4 3 11 0,-4-2 12 16,1 3-15-16,13-4 8 0,-6 4 17 0,-7-2-4 16,1 0-6-16,0 2-15 0,-2-1 5 0,4 1 8 15,-4-1-20-15,0-2 14 0,-2 2 9 16,-1 0-11-16,4-2 7 0,-1 4-32 0,3-2 25 16,-6-3-2-16,6 4-1 0,-2-4 1 15,-1 3-8-15,1-2 15 0,-1 0-5 0,1 2-2 16,-1-2 25-16,1 3-21 0,-1-2-22 15,0 0 7-15,1-1 24 0,-1 1-16 0,15-2-16 16,-1 1 9-16,-7-1 2 0,-7 4 15 0,18-6-18 16,-3 3 13-16,2-2-15 0,0 4 15 0,-2-4 8 15,2 1-23-15,4-1 20 0,-4 4-13 16,1-2 6-16,0-1 2 0,-8 2-5 0,5 0 15 16,-1-1-7-16,3 0-10 0,-13 0-1 0,13 1-7 15,-2-3-3-15,5 3 5 0,-2 0 11 16,0-1 7-16,3 2-23 0,2 0 13 15,-1-2 16-15,-1 3-19 0,0-2 11 0,0 2-3 16,3-2 3-16,0 1-16 0,1 1-2 0,-4-3 2 16,3 2-2-16,-3 1 30 0,0 0-33 15,3-1 19-15,-3 0-17 0,1 0 32 0,2 2-21 16,-3-1 25-16,3 0-25 0,-3-2-5 0,3 3 3 16,1 0 4-16,2-2 6 0,1 1-3 0,4 1-10 15,-2 0 5-15,2 0-5 0,-1 0-11 16,-4 0 14-16,2 1-1 0,-2 1 1 0,-2-1 4 15,0 1 1-15,-1-1-13 0,0 0-1 0,0 1 4 16,1 1-6-16,0-2 10 0,-1 3 3 0,-3-2-2 16,0 1 9-16,-1 2-1 15,1-1 6-15,-4-1-14 0,-12 1 10 0,12-2 2 16,-10 2-15-16,-6-2-3 0,2 1-2 0,15-3 15 16,-1 1-15-16,-9 2 12 0,10 0 8 15,-8-3-17-15,-6 1 12 0,0-1-10 0,0 0 12 16,-4 0-9-16,0 2 10 0,-2-2-3 0,-1 0-13 15,-4 2 11-15,-6-2-6 0,0 0-2 0,-4 0 7 16,-3 1 9-16,-3-1-9 0,-7-1 19 16,3 1-19-16,-1 0 8 0,-5 1-4 0,-1-1-52 15,-3 1-75-15,-1 0-155 0,-5 4-536 16,-2 0 85-16,1-5 123 0</inkml:trace>
  <inkml:trace contextRef="#ctx0" brushRef="#br0" timeOffset="25847.78">30696 5097 578 0,'-3'-6'215'0,"3"6"-10"15,0-6-18-15,0 6-80 0,-3-7-17 0,3 7-8 16,0-6 35-16,0 6-24 0,-4-5 55 16,4 5-35-16,-1-7 7 0,1 7 5 0,-1-6-4 15,1 6-32-15,-5-4-7 0,5 4-8 0,-4-7-2 16,4 7-16-16,-6-7-2 0,2 6-13 15,-3-2 15-15,-3-1-20 0,4 1 5 0,-4-1-5 16,-2 3-3-16,-4-2-5 0,2 2-10 0,-1-4 3 16,-7 5 2-16,1-2-10 0,-2 2 5 0,0 0 7 15,-1 0-4-15,-8 0-14 16,1 0-2-16,0 2 8 0,-3-2-2 0,-3 6-1 16,-1-1-5-16,9-1-20 0,-3-1 7 0,4 3 18 15,0 1-18-15,4 1 3 0,0 1 0 0,4 3 5 16,0 1 5-16,2 0-5 0,5 6-2 15,-1-1 2-15,4 1-8 0,6 4 3 0,1 1 10 16,0 2-13-16,11 5 19 0,-3-2-9 0,6 2-12 16,2-3 23-16,8 9-26 0,-1-8 15 0,-1-4 4 15,0 0 4-15,-2-1 3 0,7 0 7 16,-3-5 3-16,-1 3-2 0,4-5 9 0,-3-5-19 16,2 5 22-16,1-4 21 0,0-5-42 0,2 1 4 15,-2 0 4-15,-2-6-7 0,5 2 2 0,-3-3 1 16,2-2-1-16,3-3 8 15,-1-3-7-15,5-2-1 0,0-3 13 0,6-9-15 16,1-1-13-16,-4-2 18 0,-2-5-11 0,-3-1 1 16,-1 0-5-16,-10 3 17 0,-5 2-12 0,-2-1-6 15,-2 5 14-15,-2-1-9 0,-5 4 14 16,1-1-21-16,-4-2 13 0,-2 2-3 0,-4-1-5 16,-5-2 8-16,-4 3-5 0,0 1-1 0,-10-2 9 15,-6 2-9-15,-6-5 6 0,-3 6-13 0,7 4 13 16,-2-1-11-16,0 4 1 0,0 0 10 15,3 1-18-15,4 5 15 0,2-2-10 0,2 3-8 16,-1 1-30-16,3 1-11 0,1 4 1 16,3 0-4-16,3 3-71 0,1-1-56 0,3 6-225 15,10-1-466-15,3-1 104 0,4 1 80 0</inkml:trace>
  <inkml:trace contextRef="#ctx0" brushRef="#br0" timeOffset="29183.08">24704 7603 468 0,'3'-7'182'0,"-3"3"-3"0,0 4-38 16,0-9-3-16,0 4-20 0,0 5 4 0,3-7-9 16,-3 7-16-16,0-5-2 0,0 5-13 0,0-8-10 15,0 8 10-15,3-4-16 0,-3 4 11 16,0 0 2-16,3-5-28 0,-3 5 3 0,0 0-3 15,-3-7-69-15,3 7 6 0,0-6 7 0,0 6 7 16,0-7-4-16,0 7 19 0,-3-5-14 16,3 5 5-16,-3-9-6 0,3 2 9 15,-3 2-11-15,-1 2 12 0,1-5-19 0,0 2 9 16,-1 3 1-16,-3-4-11 0,3 5 6 0,-3-5 12 16,1 0-13-16,-4 1 39 0,-1 2-33 0,1-2-3 15,2 3-18-15,-4-2 10 0,1 2 8 16,-3-2-3-16,1 2 3 0,0-1-12 0,-1 1 1 15,2 2 6-15,-7 1 3 0,6 0 9 0,-5-1-14 16,2 1 71-16,1-1-3 0,2 1-10 16,-4 0-5-16,3 1-7 0,0 0-11 0,1-1 13 15,-1 0-15-15,0 2 2 0,0 3 2 0,1-4-9 16,0 2-6-16,2 1 1 0,-2 0-4 16,2 1-1-16,1 0 12 0,0 0-11 0,-1 2 6 15,4 1-13-15,-3 0 3 0,3 1-18 16,-3 0 10-16,3 2 8 0,-3 2-1 0,4-1-4 15,-2 1 7-15,1-1-10 0,-2 2-5 0,2 1 2 16,2-1 6-16,-4 1-13 0,2 6 17 0,-3-3 4 16,3 0 4-16,-3 4-12 0,3-4-6 15,-4 2 8-15,6-2-7 0,-6 4 9 0,4-4-2 16,-4 2-7-16,4-1-6 0,1-3 16 0,-1 1-1 16,1 1-7-16,-2-1 6 0,4-2-14 0,-2 2-5 15,3-6 26-15,-1 5-5 16,1 0-11-16,0-6 0 0,1 5 3 0,2-5 3 15,0 5 5-15,0-7-24 0,2 7 24 0,1-5-5 16,0 5 4-16,4-3 9 0,-1 3-1 0,1-5 31 16,4 5-18-16,-1-5 0 0,0 3 1 15,4-3-6-15,2 4 23 0,-1-4-11 0,2-2 1 16,3 3-13-16,1-2-12 0,-1-1-1 0,1-1 15 16,3 0 14-16,-7-1-19 0,5-4 8 0,-3 2 11 15,1 2-26-15,1-5 12 0,-3 4-15 16,1-4-4-16,-1-1-1 0,2 0 2 15,0 0-9-15,1-1 15 0,-4-4-8 0,1 4 20 16,2-2-12-16,-3-2-5 0,2 2 10 0,-4-4-5 16,3 0-11-16,-5 0 16 0,4 2-3 15,0-2-15-15,0-6-2 0,0 2 4 0,0 4 4 16,-3-4 6-16,3-3 1 0,0 4 0 0,-3-5 7 16,-1 5-4-16,3-4-19 0,-4 3 21 0,2-3-26 15,-1 3 14-15,-2-1-9 0,2-1 8 16,-3 1 0-16,1-1 0 0,-1 1 6 0,0-1 9 15,1-1-7-15,-2 3-13 0,0-4 0 0,-4 3-5 16,6-1-3-16,-4-2 16 0,-1-2-1 0,0 6-7 16,-1-6 13-16,-2 2-3 0,-3 0 1 15,3 2-4-15,-2-2 1 0,-1 0 2 16,-1 1-2-16,-2 0-8 0,3 0-8 0,-3-1 8 0,3 3 16 16,-4-1-19-16,0-4 1 0,1 6-4 15,-3-3 9-15,2 3-3 0,-2 1-3 0,2-2-9 16,-3 2 22-16,0 2-18 0,-3-1 3 15,-1 1-3-15,1 1 11 0,-3 0-16 0,-4 3 13 16,0-2-2-16,0 3-14 0,-4-2 14 0,4 4-1 16,-4-1 6-16,-3 1-1 0,7-3-2 0,-3 4-5 15,3 0 8-15,0 0-26 0,3-2 2 16,-3 2 8-16,4 0-33 0,2 0 10 0,1 2-2 16,0-2 5-16,2 4-8 0,2-3 5 15,-1 2 0-15,7-3-25 0,-5 7-21 0,3 0-5 0,2-7-90 16,2 8-87-16,0-1-583 0,1-3 77 15,4 3 104-15</inkml:trace>
  <inkml:trace contextRef="#ctx0" brushRef="#br0" timeOffset="30578.95">24420 8150 453 0,'0'0'166'0,"0"0"-41"0,0 0-40 0,0 0-8 15,0 0-24-15,3-7 32 0,-3 7-49 0,0 0 23 16,0 0-6-16,0 0-14 0,0 0 2 0,-3-7 18 16,3 7 12-16,0 0-40 0,0 0 0 15,0 0-6-15,0 0-2 0,0 0-5 16,0 0 5-16,0 0-18 0,0 0 18 0,0 0-17 15,0 0-14-15,0 0 21 0,0 0-6 0,0 0-2 16,0 0 6-16,0 0 17 0,0 0-13 0,0 0-17 16,0 0 12-16,0 0 5 0,0 20-33 15,0-15 26-15,-3 2-5 0,-1 1-16 0,1 2 13 16,-2 0 0-16,-1 2 28 0,0 5-20 0,-4-2-1 16,2 2-14-16,-2 1 32 0,3 1-22 15,-3 2 4-15,-4-3-7 0,1 7 16 16,-1-1-16-16,1-5-3 0,2 5 13 0,1-5-10 15,-4 5 26-15,3-2-21 0,-2-4 21 0,3 5-24 16,-1-4-14-16,-2-1 17 0,6 4 15 0,-4-5-17 16,-1 1-8-16,5-3 5 0,-1-4-3 15,2 6 16-15,-1-4-16 0,2-1 19 0,-4-2-4 16,6 2-22-16,-4-3 23 0,4-1-10 0,-1 3-11 16,-2-4 26-16,5-1-8 0,-6 0-23 0,4 0 16 15,2 1-1-15,-2-6 1 0,0 6 12 16,0-4-12-16,3-3 7 0,0 8 13 0,-3-2-13 15,3-6-10-15,-1 3 28 0,1-3 31 0,0 0-23 16,-6 7 72-16,6-7-8 0,0 5-6 16,0-5 1-16,0 0-5 0,-3 3-1 15,3-3-15-15,0 0 13 0,0 0-15 0,0 0-13 16,0 0 23-16,-1 6 10 0,1-6-43 0,0 0-8 16,0 0-8-16,0 0-2 0,0 0-16 0,0 0 13 15,0 0 0-15,0 0-2 0,0 0-8 16,0 0-8-16,0 0 16 0,0 0-9 0,0 0-1 15,1-18 9-15,-1 18-25 0,3-5 3 0,-3 5-3 16,0 0 23-16,0 0 3 0,3-4-24 0,-3 4 11 16,0 0 2-16,0-4-7 0,0 4 13 15,0 0-6-15,4-7 5 0,-4 7-12 0,0 0 5 16,0 0 2-16,0-5 3 0,0 5 0 16,0 0-21-16,3-6 14 0,-3 6 7 0,0 0-39 15,0-6 29-15,0 6 2 0,0 0-2 0,0 0-3 16,0 0-8-16,0 0-10 0,3-3-7 15,-3 3-36-15,0 0-118 0,0 0 23 0,7-4-126 16,-4 4-299-16,-3 0-248 0,14-1 77 0,-10-2 127 16</inkml:trace>
  <inkml:trace contextRef="#ctx0" brushRef="#br0" timeOffset="32541.1">23996 9322 286 0,'0'0'100'0,"0"0"-67"0,0 0-7 15,0-4 30-15,0 4 1 0,0 0 1 0,0 0-6 16,0 0 17-16,0 0 13 0,0 0-24 16,0 0 63-16,0 0-11 0,0 0-3 0,0 0-12 15,0 0-18-15,0 0 0 0,0 0-21 0,0 0 0 16,0 0 1-16,0 0-16 0,0 0-16 16,0 0 21-16,0 0-5 0,-13 8-8 0,9-2-7 15,0-2 0-15,1 3-1 0,-1 0-4 0,-2 1 4 16,-1 3-14-16,-4 3 1 0,5-3 19 15,-5 6-26-15,0 0 5 0,-2 2-2 0,0 2 18 16,-4 1-16-16,3 0 16 0,-6 6-21 16,-4 6 10-16,7-7-10 0,1 0-5 0,-7 11 8 15,0-3-1-15,3-5 6 0,6-5-15 0,-3 0 4 16,3 0 11-16,-3-3-13 0,4 1 13 0,-2 2-13 16,2-2 13-16,-1-4-8 0,1-1-5 15,3 2-59-15,-1-4 3 0,1 0-8 0,-1-3 20 16,4 1 19-16,-2-3-1 0,2-1-5 0,-1 1 6 15,2-5-14-15,-1 2 16 0,1-1 3 16,2 1-3-16,1-2 28 0,0 0-13 0,-2-1 70 16,2-1 9-16,0 0 16 0,3-4-15 0,-4 6 23 15,1-4-3-15,3-2-95 0,-6 6 21 16,6-6-10-16,0 0 7 0,-4 3-5 0,4-3 1 16,0 0 7-16,0 0-13 0,-7 1 5 15,7-1 5-15,0 0 11 0,0 0-11 0,0 0 3 16,0 0-5-16,0 0 2 0,0 0-7 0,0 0 5 15,-10 0 2-15,10 0 0 0,0 0 3 0,0 0 3 16,0 0-26-16,0 0 23 0,0 0-18 0,0 0 23 16,0 0-31-16,0 0 16 0,0 0-6 15,0 0 9-15,0 0-1 0,0 0 3 16,0 0 17-16,0 0-30 0,0 0 3 0,0 0 7 0,0 0-10 16,0 0-5-16,0 0 2 0,0 0-4 15,0 0-27-15,0 0 1 0,0 0-39 16,0 0-2-16,0 0-36 0,0 0-59 0,3-11-41 15,-3 11-376-15,7-2-125 0</inkml:trace>
  <inkml:trace contextRef="#ctx0" brushRef="#br0" timeOffset="35760.65">23638 9890 491 0,'0'-7'207'16,"3"0"-76"-16,-3-1 5 0,0 1-16 0,3 2-15 0,-3-1 0 15,0-1-16-15,3 0 11 0,-3 2 3 16,0-1 27-16,-3-1-48 0,3 0-15 0,-3-1 71 16,3 4 3-16,-3-4-21 0,1 0-13 15,-1 1 3-15,0-1-12 0,0 1-9 0,-1 3-4 16,-2-2-16-16,5-1 10 0,-2 3-38 0,-3-1 15 16,2 1-20-16,-3-1 5 0,3 1 5 0,-2 0-5 15,-1 2-20-15,-4-3 2 0,5 2-3 16,-4 3-7-16,-1-1 8 0,1 0-14 0,0 1 3 15,-4 0-4-15,1 0 11 0,1 2 7 0,-1 0-14 16,-3 3 3-16,1-2-16 0,-1 5 16 16,-1-1 0-16,-1 3 10 0,-2 3-11 0,2-1-4 15,-1 3 10-15,1-1-21 0,1 2 6 16,-3 3 7-16,2-2-5 0,2 0-5 0,1 0-2 16,-4 1 2-16,5 3-3 0,3-2-2 0,-3-1 28 15,1 1-25-15,6 3-1 0,-3-3 8 16,3 2-2-16,0-2-6 0,4-2 8 0,-3 4-10 15,5 0 15-15,-3-6-17 0,4 3-1 0,4 3 18 16,-3-2-5-16,-1-2-10 0,6 1 0 0,-3 0 21 16,1 1 4-16,-1-1-2 0,4 0-10 15,0-2-1-15,0 0-2 0,0 0 13 16,-1-2-2-16,5 1-1 0,-4 2 3 0,3-7-23 16,-1 5 10-16,2-2-8 0,-1-1 11 0,0-4-3 15,4 2 0-15,-4 1 8 0,5-3-5 16,-5-2-8-16,3 1 10 0,4-1-5 0,-3-4-10 0,0-2 2 15,7 5 9-15,-5-5-4 0,1-1 24 16,0-3-26-16,1 4-3 0,2-4-15 0,1 0 31 16,2-6-15-16,-1 2 17 0,-3-4-23 15,6-2 18-15,-1-3-12 0,0 1 4 0,-4-3-9 16,1-2 9-16,2-4-9 0,-6 2 12 0,4-2-10 16,-4 0 0-16,0-2 12 0,-1 1-14 0,-4 0 9 15,1-4-12-15,-2 4 18 16,-2 2-16-16,-5 2 8 0,-1 1 5 0,0 3 0 15,-2-2-5-15,-1 0 3 0,-4 3-6 0,1-1 1 16,0 3-6-16,-4-2 10 0,-1 4-4 0,2 0-11 16,-4-1 23-16,0 4-7 0,-1 2 5 15,1-2-26-15,0 3 2 0,-1 0 1 0,1 6-49 16,0-2-3-16,3 1-45 0,-3 0-142 0,3 6-601 16,0-1 47-16,0-3 96 0,0 4 80 0</inkml:trace>
  <inkml:trace contextRef="#ctx0" brushRef="#br0" timeOffset="36824.41">18807 1019 604 0,'-7'-5'248'0,"0"4"-36"0,0-2-7 0,-6 1-21 15,2 1-30-15,-5 2 2 0,-5 1 5 16,-4 2-40-16,-2 3-11 0,-7 3-10 0,3 0-3 16,-3 4 3-16,-7 6-16 0,7-3-2 0,-4 7-13 15,4 1 0-15,11-3-18 0,2-4-15 0,0 2 26 16,8-2-9-16,2-2-76 0,4-1-23 16,1-2 16-16,6-1-9 0,0-1-2 15,0-2 16-15,9-2-9 0,-1-3 29 0,5-2-7 0,1-2 9 16,7-5 6-16,3-2-19 0,7-6 8 15,-1 0-22-15,8-11 35 0,-8 4 0 16,-2 2-8-16,-4-2 19 0,0 3-11 0,-7 3 21 16,0-1-1-16,-7 3 16 0,3 1-13 0,-5 0 6 15,2 4 17-15,-4-2-23 0,-2 3 3 16,3 0-8-16,-6 3 2 0,5 1 3 0,-6 2 13 16,0 0-18-16,0 13-12 0,-3 0 14 0,-1 6-22 15,-3 5 4-15,0 5 14 0,4 5-34 0,-4 3 11 16,1 14 12-16,5-8-15 0,1 11 7 15,1-8-32-15,2 7 4 0,3-3-28 0,4-13-18 16,1 8-58-16,6-12-62 0,-3-8-164 0,3-3-407 16,3-5 44-16,0-6 74 0</inkml:trace>
  <inkml:trace contextRef="#ctx0" brushRef="#br0" timeOffset="37142.81">19199 1308 685 0,'0'0'195'0,"0"0"-8"0,0 0-16 0,0 0-30 0,0 0 3 16,18-5-19-16,-5 4 5 0,5-1-32 0,6 0 12 15,10 0-18-15,6 1-20 0,2-3 17 0,16-1-2 16,-4 2-25-16,-9 1-11 0,-1-1 0 0,2 1-18 16,-3-3-2-16,1 5 0 0,-5-2-11 15,-5 0-12-15,-3 1-13 0,-1-2-11 0,-7 3-81 16,-2 0-51-16,-3 0-95 0,-2 0 15 0,-4-2-509 16,-3 2 51-16</inkml:trace>
  <inkml:trace contextRef="#ctx0" brushRef="#br0" timeOffset="37405.48">19727 1161 773 0,'0'0'215'16,"13"-4"-16"-16,-6 3-2 0,4 0-43 0,2-1 10 15,4 2-41-15,3 0-85 0,4 2 39 0,4 0-31 16,-1 1-13-16,4 0-2 0,-3 3-8 0,2-2 10 15,-2 1 6-15,-2 3-9 0,-2-2-9 16,-6 0 2-16,-2 1-16 0,-1 1 24 16,-2 0-21-16,-6-1 21 0,0 3-31 0,-1 2 15 0,-6-4-2 15,-3 4-3-15,-3 1 1 0,-5 0-11 16,-3 2 10-16,-3 0-7 0,-3 1 7 16,-4-1 8-16,0-1-29 0,0 3-19 0,0-3-24 15,4-3-20-15,2 1-75 0,2-1-86 0,1-3-8 16,6 1-487-16,2-1 52 0</inkml:trace>
  <inkml:trace contextRef="#ctx0" brushRef="#br0" timeOffset="37706.21">20567 930 711 0,'0'-7'302'0,"0"7"-43"16,0 0-32-16,0 0-6 0,0 0-42 0,0 0-5 15,0 0-23-15,0 0-10 0,3 25-29 0,-3-10 1 16,1 3-16-16,-1 1-5 0,0 2-10 0,-1 4 0 16,1 4-18-16,-3-1 3 0,3 7-11 15,0-6-10-15,0 0-5 0,0 6-28 16,0-5-36-16,4-3-8 0,-1 1-61 0,0-3-108 15,1-10-66-15,2 4-543 0,2-2 52 0,2-6 88 16</inkml:trace>
  <inkml:trace contextRef="#ctx0" brushRef="#br0" timeOffset="38088.5">21244 763 678 0,'0'0'235'0,"0"-6"-9"16,0 6-32-16,0 0-22 0,-21 9-16 0,8 1-21 16,-5 3 4-16,-6 6-32 0,-6 11 1 15,-1 1-21-15,4 2-5 0,0 1-13 0,3 1-8 16,-3 0 13-16,9-3-10 0,4-6-12 16,0 4-14-16,4-3 67 0,1 3 8 0,5-5-39 15,1-1 5-15,-1-4-17 0,8-2 2 16,-1 1-26-16,4-3 8 0,0-1-3 0,7-2-19 15,-1-3 9-15,5-4 0 0,-2 0 3 0,5-4-16 16,-1-4-2-16,1 0 3 0,-1-2-3 0,0-3 2 16,-2-1-7-16,2 0 5 0,-9-3-10 15,2 1 22-15,-2 1-17 0,-5 0 10 0,-2 0 3 16,-4 1-1-16,-1-2-12 0,-5 3-8 16,-1-1 0-16,-7 0 8 0,-2-1-3 0,-2 5-2 15,1 0-3-15,-6-1 5 0,5 3-7 16,-2-1-3-16,-1 2 0 0,4 1 18 0,3 1-21 15,-3 1 1-15,3 0 12 0,0 2-18 0,4-2-22 16,1 4-1-16,2-4-2 0,3 3-100 0,0-1-57 16,4-1-273-16,4 2-379 0,3-1 71 15,-3-1 129-15,-4-3 27 0</inkml:trace>
  <inkml:trace contextRef="#ctx0" brushRef="#br0" timeOffset="38729.36">22099 1206 627 0,'-4'-4'266'16,"4"4"-20"-16,-10-4-29 0,7 2-99 0,3 2-13 15,-10-4 5-15,10 4 5 0,-8-3-36 0,8 3 8 16,-6-1 8-16,6 1-15 0,0 0-9 0,-4-5-4 16,4 5-8-16,0 0-3 0,0 0-28 15,0 0 21-15,28 8-3 0,-8-5 8 0,4-1-24 16,6 3 1-16,6-4 20 0,7 2-7 0,19-2-21 16,3-1 10-16,-1-1 5 0,1 1-17 15,-3-2-3-15,-10 1-3 0,-8 0 1 16,-3-2 7-16,-5 1-13 0,-4 2 5 0,-1 0-2 15,-5 0-8-15,-4-1 8 0,-2 0-11 0,-2 1-7 16,-2-2 8-16,-2 1-21 0,-3-2-20 16,-5 1-32-16,2 1 1 0,-5-3-41 0,-3 4-33 15,0 0-59-15,0 0-34 0,-11-11-417 0,5 7-53 16,-4-1 76-16</inkml:trace>
  <inkml:trace contextRef="#ctx0" brushRef="#br0" timeOffset="39056.28">22734 976 747 0,'-3'-6'253'0,"3"6"-25"0,-3-4-28 16,3 4-24-16,0 0-7 0,0 0-36 0,0 0 1 16,0 0-4-16,13 12 1 0,-5-4-34 0,2 0 3 15,7 0 2-15,0 3-23 0,5 1 9 0,4 1-19 16,1 0-5-16,-3-1-8 0,6 2-5 15,-2-2 0-15,-4-1-28 0,-3 0 13 0,2-1 0 16,-2-1-3-16,-1-1-7 0,-6 0 0 0,3 1-11 16,-7-3-2-16,0 0-8 0,1 0 13 15,-5 2-8-15,-2-1 3 0,-4 1-13 16,0 1 5-16,-7 3 15 0,-7 3 1 0,1 1-26 16,-11 0 7-16,-4 3 8 0,-12 3 1 0,2 0-29 15,4-4 5-15,7-2 8 0,-1-1-69 16,1 0-29-16,3-1-104 0,4-3-95 0,5-2-540 15,2 1 97-15,5-6 72 0</inkml:trace>
  <inkml:trace contextRef="#ctx0" brushRef="#br0" timeOffset="39345.58">23565 1001 765 0,'0'0'243'0,"3"-5"-18"0,-3 5-12 0,0 0-39 0,0 0-10 15,0 0 5-15,0 0-21 0,3 18-5 16,-2-7-20-16,3 0-20 0,-4 3 7 0,3 3-5 15,-3 4-13-15,0-1-5 0,-3 7-8 0,3 1-97 16,0-2 26-16,0 5-13 0,0-3-16 16,0 1-12-16,3 1-57 0,1 1-145 0,5 1-423 15,-2-7-105-15,4-4 113 0</inkml:trace>
  <inkml:trace contextRef="#ctx0" brushRef="#br0" timeOffset="39949.33">24218 1178 662 0,'-3'-3'277'0,"3"3"-29"0,0 0 0 0,-4-4-48 15,4 4 0-15,0 0-13 0,0 0-31 0,0 0-90 16,0 0-12-16,0 0-16 0,24 6-12 15,-10-3 43-15,8-1-41 0,4 1 21 0,5 0-11 16,9 0 14-16,5-2-6 0,2-1-18 16,15 0 18-16,-7-1-15 0,-7-1-1 0,-2 1-25 15,0-1 29-15,-5 1-27 0,0-3 24 0,1 1 15 16,-8 2-18-16,-3-1-12 0,-1 0-11 0,-6 0-13 16,0 2 26-16,0-1-8 0,-4 0 8 15,-6-1-8-15,3 2 1 0,-7-1 9 0,4 1-4 16,-4-2-4-16,-3 1-22 0,0 1 5 0,-1-3-23 15,-6 3 12-15,5-3-32 0,-5 3-19 0,0 0-17 16,0 0-62-16,0 0-41 0,0 0-153 16,-11-9-441-16,7 7 74 0</inkml:trace>
  <inkml:trace contextRef="#ctx0" brushRef="#br0" timeOffset="40388.94">24943 988 399 0,'0'0'105'16,"10"14"7"-16,-7-10-4 0,1 1-19 15,0 0 9-15,-1 0-6 0,3 0-31 0,-2 1 21 16,3 0 16-16,-1 2-9 0,2-2 19 15,-1 0-21-15,4 0-18 0,-2 0-10 0,1 0 30 0,0-1-38 16,6 2 21-16,-5-3-10 16,0 0-24-16,0 1 34 0,2-1-29 0,1-2-5 15,-4 2-4-15,3-2 17 0,1 1-13 0,-4 0-17 16,1-2-6-16,-4 0 21 0,2 1-16 16,-2 0 11-16,1 0-15 0,-2-1 17 0,-6-1-23 15,10 3 18-15,-6-1-2 0,-4-2 10 0,9 3-24 16,-9-3-1-16,2 3-1 0,-2-3-2 0,0 7 20 15,-2 2 51-15,-7-1-2 16,2 4 10-16,-6-1-23 0,-1 5-3 0,-3 1-4 16,0-1-16-16,-1 2-77 0,-2 2 10 0,3-4-10 15,0 1 6-15,3-2 17 0,-1-1-13 16,-1-1 3-16,6 0-36 0,-4-1 6 0,4 0-19 16,0-2-43-16,3 0-23 0,-3-2-6 0,6-1-40 15,-2-1 25-15,2-2-604 0,-2-1 93 0</inkml:trace>
  <inkml:trace contextRef="#ctx0" brushRef="#br0" timeOffset="41077.31">25996 1089 757 0,'0'0'205'0,"-2"-3"-26"0,2 3 11 16,-2-6-6-16,2 6-33 0,0 0-13 0,-3-5-5 15,3 5-36-15,0 0-12 0,0 0 12 0,0 0-7 16,0 0-31-16,0 0 10 16,0 0-18-16,-3 17-2 0,3-7-3 0,0 4 5 15,-1 2-3-15,1 3-9 0,-1 1-11 0,-1 5 16 16,-1 0-32-16,3 2 24 0,-4 0-15 0,1-1 2 15,2-1-31-15,1 0-12 0,-3-5-21 16,6 0-23-16,-2 0-62 0,-1-3-71 0,3-3-28 16,-3-1-18-16,0-4-510 0,7 0 65 0</inkml:trace>
  <inkml:trace contextRef="#ctx0" brushRef="#br0" timeOffset="41325.44">26410 1057 865 0,'0'0'251'0,"0"0"-8"0,0 0-51 0,0 0 0 16,3 18-31-16,-6-8-10 0,-1 1 0 15,3 1-36-15,-5 5-7 0,3 0-6 0,-4 4-87 16,2-1-2-16,-4 3-5 0,5-1 2 0,-5 1-2 15,5 1 10-15,-2-3-11 0,2 3-9 16,-3-2-39-16,5-1-31 0,-3-4-97 16,5-1-69-16,0 2-525 0,0-5 60 0</inkml:trace>
  <inkml:trace contextRef="#ctx0" brushRef="#br0" timeOffset="41825.33">26943 1296 883 0,'0'0'271'0,"0"0"-46"0,0 0-30 16,0 0-3-16,0 0-21 0,0 0-22 0,0 0-21 0,0 0 5 16,6 5-23-16,-6-5-13 0,7 2-5 0,1 0-7 15,2 0-11-15,3 1-8 0,4-2-9 16,3 2 2-16,8 0 15 0,3 1-28 0,4-2-10 15,5 0-3-15,1 0 8 0,1-1-3 0,-2 1-9 16,-2-2-4-16,-4 0 8 0,0-2 1 16,-3 2-9-16,2 0-17 0,-8 0 12 15,-1-1-9-15,0 1 12 0,-4 0-16 0,-3-1 11 16,-3 2-20-16,0-2 25 0,-1 1 8 0,-2 0-65 16,-4-1 96-16,3 1-32 0,-1 1 14 0,-9-1-21 15,12 0 0-15,-12 0 0 0,9 0-5 16,-9 0-15-16,0 0 4 0,10-3-2 0,-10 3-23 15,5-2-10-15,-5 2-33 0,0 0-49 0,0 0-57 16,0 0-66-16,0-10-63 0,-1 9-577 0,1 1 95 16,0 0 107-16</inkml:trace>
  <inkml:trace contextRef="#ctx0" brushRef="#br0" timeOffset="42400.27">27629 1166 632 0,'0'0'251'0,"-1"-5"-31"16,1 5-23-16,0 0-15 0,0 0-14 15,-5-4-9-15,5 4-3 0,0 0-40 0,0 0 12 16,0 0-34-16,0 0 3 0,0 0-25 15,0 0-3-15,-3-5 0 0,3 5-2 0,0 0-8 16,0 0-16-16,0 0-4 0,0 0-1 0,0 0-10 16,0 0 3-16,0 0 0 0,0 0-6 15,0 0-7-15,0 0-5 0,0 0 5 0,0 0 2 16,0 0-12-16,0 0 5 0,0 0 2 0,0 0 8 16,0 0-5-16,6-6 3 0,-6 6 12 0,0 0-2 15,0 0-3-15,0 0-18 0,0 0 13 16,0 0-10-16,0 0-3 0,0 0 16 15,21 9-3-15,-17-8-21 0,-4-1 19 0,13 4-21 0,-4-3 2 16,-1 2 3-16,2 0 8 0,0 0 23 16,4 2-36-16,-4-3-2 0,4 2 19 15,0 1-22-15,0-2 3 0,2 0 2 0,-2 1 5 16,-3 0-3-16,2 1 4 0,1-2 17 0,-4 2-23 16,0-2 7-16,-2 1-2 0,2-1-2 15,-4 1-8-15,0 0 0 0,-1-2 2 0,0 3-2 16,-3 1 8-16,-2-2 2 0,-1 3 0 0,-2 1 8 15,-5 0-98-15,-1-1 16 0,-1 3 8 0,-1 0 15 16,-2 0 12-16,0 2 1 16,-5-1 2-16,5 0-12 0,-1-1 7 0,3 1-13 15,-3-1-4-15,1-1 4 0,3 1-5 0,-1-1-46 16,3 1-17-16,-1-2-47 0,2-1-72 0,-6 2-63 16,9-3-464-16,-2-1 103 0</inkml:trace>
  <inkml:trace contextRef="#ctx0" brushRef="#br0" timeOffset="42995.54">28368 1213 650 0,'0'0'204'0,"-3"-6"-1"0,3 6-29 0,-4-4 10 0,4 4-12 0,-6-3-4 0,6 3-24 0,-4-5 12 0,4 5-18 16,-7-4-12-16,7 4-1 0,-4-3-12 0,4 3 9 15,0 0-19-15,-3-5-1 0,3 5-12 0,0 0-3 16,0 0-10-16,-3-5-26 0,3 5 5 16,0 0-2-16,0 0-5 0,13-3-8 0,-5 1-11 15,2 0 14-15,0 2-19 0,1-1 4 0,2 1-6 16,1 1 5-16,-1-1-8 0,0 2-4 0,1 1-6 16,-3 1-3-16,3-1 6 0,-4 2-18 15,0-1-3-15,1 2-9 0,-3 2 9 0,-3 0-20 16,-2 1 12-16,-3 1 11 0,0 2 0 0,-6-2-8 15,-1 2-12-15,0-1 25 0,-7 2-5 16,4-1 7-16,-7 1-10 0,5-3 1 16,-4 0 2-16,0-1 10 0,4-1 2 0,0 0-12 15,1-2-2-15,0 0 2 0,2-1 5 0,2 2 0 16,1-3 0-16,1 1 20 0,2-3-2 16,0 2-8-16,3-4 0 0,0 0 6 0,0 0-3 15,10 5 10-15,-10-5-11 0,13 0 9 0,-4 0-8 16,3 0-6-16,-1 0-7 0,1-2 11 0,0 4 4 15,1-4-10-15,-2 2 0 0,2 0 3 16,3 0-8-16,-4 2 2 0,1-2 1 0,1 0-18 16,-1 2-37-16,1-1-45 0,-2-1-108 0,-2 2-68 15,2-1-65-15,-5 2-502 16,6-1 98-16,-5 1 43 0</inkml:trace>
  <inkml:trace contextRef="#ctx0" brushRef="#br0" timeOffset="43616.83">28840 1242 673 0,'4'-4'194'0,"-4"4"-7"0,0-7-23 0,0 7 15 0,3-5-7 15,-3 5-34-15,3-6 3 0,-3 6-8 0,0 0-26 16,3-6-4-16,-3 6-29 0,0 0 0 0,4-3-5 15,-4 3-15-15,0 0-18 0,7-3 18 0,-7 3-11 16,11 0 1-16,-11 0-6 0,13 3 3 16,-4-3-16-16,1 2 1 0,-2-1-8 0,2 2 8 15,4 1-11-15,-2 1 23 0,-4 0-50 0,3 2 19 16,-1-1-2-16,0 0-10 0,4 2 0 16,-7 0-20-16,0-1 1 0,-1 2-4 0,1 0 0 15,-6-2 0-15,-1 2 8 0,0 1 2 0,-2 0-5 16,-4 1-8-16,3-1-2 0,-4 0 7 0,1-1 0 15,2 1-2-15,-5-2 8 0,1 1 17 16,1-2-4-16,1 0-9 0,-1-1 1 0,2 1 15 16,-1-2-10-16,3-1 22 0,-1-1 4 15,1 2 12-15,0-2 21 0,3-3-6 0,-4 5 8 16,1-1 0-16,3-4-5 0,0 0-17 16,-4 6 9-16,4-6 0 0,-3 2-27 0,3-2 9 15,0 0 11-15,0 0-16 0,0 0 13 0,0 0-10 16,0 0-2-16,7 6-1 0,-7-6-2 0,10 2 0 15,-10-2-3-15,13 0 3 0,-5 0-3 16,5-2 0-16,2 2 5 0,-2-1-4 0,3 1-9 16,5 0 6-16,0-2-8 0,-1 2 0 0,4 0 3 15,-3-1-3-15,0 1-8 0,0 0 10 16,-2-2-9-16,-2 2 20 0,0 0-13 16,-3-1-3-16,3 0-7 0,-4 1 25 0,1-1-12 15,-4-1-1-15,1 2 1 0,-11 0 7 0,14 0-10 16,-14 0 5-16,13-1-7 0,-13 1-16 15,10-1-8-15,-10 1 8 0,4-5 5 0,-4 5-7 16,0 0-1-16,3-4-32 0,-3 4-6 0,0 0-28 16,0 0 5-16,0 0-21 0,0 0-68 0,-13-4-75 15,13 4-504-15,0 0 23 0,-11 0 103 16</inkml:trace>
  <inkml:trace contextRef="#ctx0" brushRef="#br0" timeOffset="47113.34">29011 1088 363 0,'3'-5'100'0,"-3"5"-8"16,4-5 13-16,-4 5 33 0,3-5-56 15,-3 5-15-15,3-3-6 0,-3 3-12 0,6-4 22 16,-6 4-4-16,0 0-6 0,2-3-4 0,-2 3 1 16,0 0 65-16,0 0 3 0,0 0-8 15,0 0-29-15,0 0 26 0,0 0-25 0,3-6-1 16,-3 6 4-16,0 0-22 0,0 0-20 0,0 0-7 16,0 0 15-16,0 0-8 0,0 0-13 15,0 0 9-15,0 0-14 0,0 0 0 16,3-4-2-16,-3 4 10 0,0 0-16 0,0 0-9 15,0 0 14-15,0 0-7 0,0 0-5 0,0 0-5 16,0 0 3-16,0 0-9 0,0 0 11 0,0 0 0 16,0 0-3-16,10 7-2 0,-10-7 5 15,0 0 5-15,0 0-5 0,0 0-18 0,0 0-5 16,0 0 10-16,4 3 3 0,-4-3-13 0,0 0 10 16,0 0-5-16,0 0 15 0,0 0-10 15,3 4-5-15,-3-4 0 0,0 0 8 16,0 0-18-16,0 0 15 0,0 0 2 0,0 0-12 0,0 0 16 15,-3 8 1-15,3-8-14 0,0 6 10 16,0-1 2-16,0-5 3 0,-1 10-3 16,-2-3-3-16,0 1-4 0,0 2 15 0,2 0 0 15,-2 0 2-15,-3 0-12 0,5 2 18 0,-6-2-34 16,4 2 13-16,-1-1-2 0,1 1 9 0,-3 0 6 16,2 1-5-16,1-1 8 0,-1-1-9 15,0-1-4-15,1 0 2 0,0 0-5 0,1-2 1 16,-3-2 14-16,5 1-15 0,-3-1 26 0,3 0-21 15,0-6 11-15,-3 7-67 0,3-7 7 16,0 6 1-16,0-6 58 0,0 6 21 16,0-6-20-16,0 6 14 0,0-6-4 0,0 0 10 0,12-2-13 15,-12 2-2-15,15-4-11 0,-2 1 11 16,1 0-3-16,0-1 0 0,3 1 0 0,-2 1-5 16,1 0-10-16,1 0 12 0,0 0-10 15,0 1 13-15,6-1-15 0,-9 4 0 0,4-1 7 16,-1 2-12-16,0 0-1 0,0 2 3 0,-2 2-2 15,-2 0-1-15,-3 3-7 0,3 1 5 0,-3 1 13 16,-3 1 0-16,0 0 2 0,-4 0-10 16,1 3 6-16,-4-1-9 0,0 1 6 0,-4 0-13 15,-2 2 0-15,-4 0 7 0,-1-3 1 0,-3 3 2 16,-6-3-3-16,-4 2 4 0,3 0 1 0,-6-4 1 16,-1 0-11-16,4-3 11 15,-3 0-3-15,4-5-2 0,2 1 2 0,0-2 0 16,4-2 21-16,0-2-29 0,4 0 3 0,-1-1 5 15,1-3-5-15,2 1 0 0,4-2-2 0,0-2-9 16,4 2 4-16,0-2-11 0,3 1-18 16,0-1-33-16,3 0-26 0,3-3-25 0,-2 2-123 15,3 0-656-15,3-1 93 0,-3 1 76 0,3 0 72 16</inkml:trace>
  <inkml:trace contextRef="#ctx0" brushRef="#br0" timeOffset="47364.23">29240 1102 860 0,'-4'-7'279'0,"4"7"-95"0,-3-4-13 16,3 4-15-16,0 0-17 0,-3-5 4 0,3 5-18 15,0 0-22-15,0 0 4 0,10-5-17 16,3 4-16-16,1-1 6 0,4-1-6 0,6 1-10 16,13-2-13-16,4-2-2 0,20-1-31 0,9-3-16 15,14-1-166-15,-5 6-696 0,16-8 136 16,-2-2 66-16</inkml:trace>
  <inkml:trace contextRef="#ctx0" brushRef="#br0" timeOffset="49311.9">28423 1910 624 0,'0'0'179'0,"-14"1"80"0,14-1-49 0,-10 2-21 0,10-2-15 15,0 0-20-15,-10 0-6 16,10 0-7-16,-3 4-21 0,3-4 13 0,0 0-33 15,10 6 10-15,7-4 11 0,3-1-9 0,14-1-30 16,11-1-56-16,26-4-19 0,25-2 9 16,11-3-19-16,-2 2 16 0,1-2 13 0,-6-4-24 15,2 6-4-15,-4-4 4 0,0 2 3 0,-8 0 0 16,-17 2 0-16,-2 5 3 0,-9-3 2 0,-10 3-20 16,-12 2-5-16,-9-2-11 0,-3-1-10 15,-4 4-33-15,-4-1 39 0,-3 0-27 0,-7 1 9 16,-2 1-60-16,-8-1-12 0,0 0-57 0,0 0-48 15,0 0-39-15,-37 9-486 0,8-4 85 0</inkml:trace>
  <inkml:trace contextRef="#ctx0" brushRef="#br0" timeOffset="50174.75">18158 2038 598 0,'-11'0'244'0,"11"0"-34"15,0 0-13-15,-4-5-31 0,4 5 0 16,0 0-27-16,25-12 53 0,2 4-21 0,20-7-25 16,18 0-3-16,21-10-12 0,9 2-1 0,9 1-14 15,8-5-29-15,41-2-13 0,5 0-61 16,10-3-228-16,7 9-633 0,2 0 83 15,11-2 84-15</inkml:trace>
  <inkml:trace contextRef="#ctx0" brushRef="#br0" timeOffset="51072.23">30109 5973 583 0,'0'0'243'16,"0"0"-7"-16,0 0-37 0,0 0-7 15,16-6 0-15,-2 5-35 0,0-4 1 0,9 4-17 16,5-5-28-16,10 2-70 0,4-4-2 0,15 0-10 16,9-1 10-16,2 1-8 0,3 0 3 15,2-1-16-15,-2 1-15 0,0 1 21 0,-1 0-16 16,-7 2 6-16,-11 2-39 0,-8 0-13 0,-10 2-15 15,0 1-113-15,-6 0-10 0,-4-6-90 0,-3 7-481 16,-8 1 69-16</inkml:trace>
  <inkml:trace contextRef="#ctx0" brushRef="#br0" timeOffset="52044.55">31978 5979 639 0,'0'0'187'0,"-7"-1"64"16,7 1-38-16,0 0 2 0,0 0-31 15,14-7-7-15,-2 3-26 0,7-2-6 0,7-1-27 16,9-1 0-16,16-4-16 0,7-4 8 0,4 1-41 16,17-2 11-16,-11 6-14 0,12-10 14 15,-1 2-16-15,-14 5-21 0,-5-4 16 0,3 6-13 16,-6-1-5-16,1-4 13 0,-5 4-21 0,-14 1 0 16,-2 4 14-16,-9 1-30 0,-4-1 30 0,-4 4-17 15,1-1-7-15,-2 2-7 0,-7-1-14 16,-1 0-17-16,-5 3 5 0,1 0-13 0,-7 1-11 15,0 0 19-15,0 0-11 0,0 0-22 0,-34 9-6 16,11-2-25-16,-10-1 2 0,-4 6 0 16,-18-1 5-16,-9 4 21 0,-1 1 3 15,-14 1-14-15,14-1 24 0,-3-3-14 0,6 2 17 16,1-1-19-16,2 3 21 0,4-5 7 0,5 2 8 16,8-3 5-16,8 0-12 0,0-2 7 15,7-2 5-15,5-2 0 0,3 1 18 0,3-2 26 16,1 0 0-16,1 0 10 0,4 0 25 0,3-3 8 15,0 1-22-15,7-2 4 0,-7 0-10 0,7 0-8 16,0 0 11-16,0 0-13 0,26-8 7 16,-10 1-22-16,13 3 2 0,5-2 3 0,18-5 7 15,8-2 0-15,5 4-7 0,5-2 4 0,18-5-1 16,-2 7 6-16,3-5-14 0,0 1-8 0,3-2-6 16,-3 5 19-16,-3-4-23 15,0 3 9-15,-18 2-9 0,-3-1-3 0,-4 4-13 16,-12 2-30-16,-12 1-126 0,-9 1-100 0,-8 2-458 15,-3 0-49-15,-7-2 67 0,-7 2 105 0</inkml:trace>
  <inkml:trace contextRef="#ctx0" brushRef="#br0" timeOffset="59024.52">1919 10833 494 0,'0'-7'166'0,"0"7"72"15,0 0-33-15,0 0 5 0,0-4-24 16,0 4-22-16,0 0-31 0,0 0-7 0,3-4-24 16,-3 4-7-16,0 0-3 0,0 0-15 0,8 12-3 15,-4-9-25-15,2 7 7 0,0-2-12 16,5 7-11-16,-1-5 15 0,0 7-22 0,4-2 5 15,-3 2 7-15,6-2 8 0,-1-4-2 0,-1 3 4 16,2-10-58-16,6 3 46 0,2-7-28 0,12-4 12 16,18-10 47-16,17-12-80 0,16-9 21 15,29-19-11-15,9-6-2 0,-3-5 20 0,4-4 3 16,9-4-28-16,4-3-11 0,0 0-17 0,4-5-151 16,-6 7-167-16,4-2-450 0,-5-8 107 15,0 1 41-15</inkml:trace>
  <inkml:trace contextRef="#ctx0" brushRef="#br0" timeOffset="62660.74">2603 11776 330 0,'1'7'138'0,"2"-4"-8"0,0 3-2 0,0 3-23 16,-2-2-15-16,2 1 23 0,3 2-11 15,-2-3-5-15,3 3-12 0,0 3-14 16,-1-3 4-16,4 4 17 0,-2-3 5 0,2-1-2 16,0 0-49-16,1-3-10 0,2 1 28 0,0-1 71 15,8-6-68-15,3-2-1 0,11-6 37 16,19-13-32-16,15-10 65 0,12-12-100 0,9-3 87 16,33-21 0-16,7-7-21 0,6-6-5 0,5-8-40 15,9 3-37-15,-4-10-232 0,12 3-630 16,3-2 99-16,-10-4 52 0</inkml:trace>
  <inkml:trace contextRef="#ctx0" brushRef="#br0" timeOffset="66652.45">3468 16208 245 0,'0'0'67'0,"-8"2"-1"16,8-2 32-16,0 0-22 0,0 0-17 16,0 0-8-16,0 0-4 0,0 0-12 0,0 0-9 0,0 0-13 15,0 0 20-15,0 0 5 0,0 0 9 16,12-12 37-16,-12 12-110 0,9-6 42 15,-5 5 2-15,2-3 12 0,-1 0 50 0,-5 4 12 16,9-7-10-16,-2 5-5 0,-3 1 7 0,2-2-23 16,2-1 1-16,-2 1-16 0,1 1 5 15,0 1 13-15,1-3-13 0,1 2-5 0,1-1-5 16,0 0-2-16,1 0 15 0,2 0-16 0,-2 1-2 16,3 0-67-16,3 0-2 15,-4 1 10-15,8-1 15 0,-4 0 0 0,4 1 26 0,2 0-10 16,5-2 15-16,0 3-3 0,5-3 73 0,-1 3-17 15,4 0 14-15,8-3-8 0,2 0 5 16,18 2-15-16,2-3-1 0,8 0-7 0,18 0-2 16,8-4-6-16,-4-2 3 0,9 0-21 15,5 1 3-15,6-2 13 0,14-3-5 0,3 3-11 16,-3 0 13-16,38-3-7 0,-4 0-11 16,-1 1-12-16,-31 5-4 0,0-1 4 0,1 1 5 15,-3 0-9-15,7 0 4 0,-4 1-3 0,0 0-3 16,1 3-5-16,-7-3-12 0,-4 2 15 0,-7 2-1 15,4-3-17-15,-5 2 16 0,2-1-4 16,-1 1 11-16,-7-1-15 0,-5 3 2 0,-2-3 13 16,-4 2-8-16,-19-1-7 0,-3 2-1 0,2-2 1 15,-12-1-3-15,1 0 10 0,-5 2-2 16,-13-3 2-16,-6 5-15 0,-5-3 5 0,-7 0-3 16,-1 2 13-16,-2-3-2 0,-1 2 2 0,-6 1 3 15,0-3 8-15,-4 4-11 0,0-2 28 16,-1 2 11-16,-4-2-34 0,0 1 3 15,-2 2 8-15,1-1-1 0,-4 0 3 0,0-2-2 16,0 3-8-16,-7 0 0 0,13-3 15 0,-6 3-15 16,-7 0 5-16,7-3-10 0,-7 3-5 0,6-4 10 15,-6 4-6-15,5-3-12 0,-5 3 3 16,0 0 7-16,3-7-10 0,-3 7-5 0,0-5-18 16,0 5 3-16,0 0-24 0,0 0-51 0,-7-6-92 15,3 1-186-15,-2 3-500 0,2 1 105 16,-2-3 72-16,-5 1 61 0</inkml:trace>
  <inkml:trace contextRef="#ctx0" brushRef="#br0" timeOffset="74298.78">18537 555 537 0,'0'0'156'0,"-10"-5"-25"15,5 3 4-15,5 2-12 0,-13-2-25 0,13 2-14 16,-17 4 0-16,4 1-7 0,-1 3-3 16,-3 4-20-16,-1 4 10 0,-2 6-13 0,-10 10 6 15,2 6-16-15,-3 5 23 0,4 4-21 0,-7 12-4 16,3 1-1-16,0 1-12 16,1 2-14-16,5 3 22 0,4 0 7 0,5-11-31 15,6 3 5-15,-1-2-15 0,8 0 13 0,3-1 0 16,3 0-11-16,1-3 3 0,6-2 29 0,4-4-11 15,3-2-10-15,0-3 79 0,4-4 20 16,3-2-17-16,3-2 23 0,4-3-23 0,3-3-29 16,-3-10 8-16,-1-1 26 0,15-1-23 0,-5-3-28 15,-2-6-24-15,0-4 6 0,3-2 7 0,3-2 11 16,10-6 17-16,2-5-7 0,-5-2 3 16,1-5-39-16,-2-7-5 0,-2-3 30 15,8-12-27-15,-6-5 12 0,2-7-18 0,-8-4 9 0,-2-3-17 16,-2-3 1-16,-6-3 20 0,-6-5-15 15,-4-2 0-15,-5 1 5 0,-7-2-8 16,-9 13-5-16,-3 0 3 0,-4-1-6 0,-10 4-71 16,1 3 0-16,-8 3 23 0,-3 5-5 0,-7 3 10 15,0 4 2-15,-6 3-17 0,-7 7 18 0,2 3 27 16,-5 6-22-16,-5 5 7 0,-2 4-12 16,-3 8 2-16,8 4-2 0,9 4-18 0,1 4-26 15,5 3-26-15,-10 8-69 0,13 0-73 0,7 2-22 16,8 2-526-16,5 1 86 0,7-5 67 0</inkml:trace>
  <inkml:trace contextRef="#ctx0" brushRef="#br0" timeOffset="75006.89">20824 498 568 0,'-10'-9'222'0,"3"1"-12"0,-1 3-5 16,-2 0-36-16,1 1-15 0,1 0-19 15,-2 4-12-15,0-2-23 0,-4 4-5 0,1-1-1 16,-2 6-4-16,-4 3-18 0,1 5-3 0,-13 15-5 16,0 5-16-16,1 5 1 0,-8 15-8 0,1 8 3 15,3 6-4-15,3 0-6 0,0 2-6 16,7 7 15-16,0-2-12 0,10 5-5 0,1-2-8 16,6-13 2-16,10 1 8 0,1-4-5 0,6-3-5 15,4-1 13-15,7-6-18 0,1-2 23 0,0-5 2 16,5-5-10-16,0-4 3 0,-2-5 10 15,2-8-8-15,1-7 18 0,1-4-12 0,2-2-9 16,7-5-4-16,0-3 10 0,9-6-13 0,14-4 20 16,1-7-12-16,17-11 15 0,-4-6-33 15,1-9 5-15,-1-5 7 0,-3-8-7 16,-4-7-5-16,-3-5-87 0,14-20 10 0,-22 10 15 16,9-21 3-16,-16 17 8 0,-8-3-1 0,-4 1 9 15,-8 2-4-15,-6 4 6 0,-10 0 8 0,-7 17 17 16,-7 0-10-16,-7 3 19 0,-11 3-9 15,-5 6-12-15,-18-5-1 0,-13 8 4 0,-15 10 9 16,-10 6 3-16,-10 10-5 0,-13 11-3 0,2 6-15 16,-2 6 26-16,-3 9-3 0,1 9-18 0,-1 7-31 15,9 6-38-15,4 8-36 16,-11 23-174-16,38-8-550 0,11 4 120 0,9-4 97 16</inkml:trace>
  <inkml:trace contextRef="#ctx0" brushRef="#br0" timeOffset="94832.85">19124 998 488 0,'0'0'177'0,"0"0"-16"0,0 0-15 0,0 0-18 0,0 0-18 16,0-6 5-16,0 6-12 0,0 0-3 0,0 0-6 16,0 0-83-16,0 0 1 15,0 0-12-15,0 0 23 0,0 0-5 0,0 0-10 16,0 0 7-16,0 0-22 0,0 0 25 0,0 0 2 15,0 0-2-15,0 0-21 0,0 0 11 0,0 0-5 16,0 0-6-16,0 0 1 0,0 0-29 16,0 0 36-16,0 0-20 0,0 0-6 0,1 21 8 15,-1-13 21-15,3 7 5 0,-3 1 0 0,0 5-21 16,-3 4 31-16,3 3-5 0,-1 7 2 0,-2 0 57 16,-3 15 13-16,-2 0-21 0,1 0-3 15,4 2-14-15,0-8 12 0,0-5-21 0,-1 0 6 16,1-1 7-16,0-1-30 0,2 0 20 15,-3-2-8-15,4 0-5 0,-3-6 1 0,3-2-4 16,-3 0-4-16,3-2-11 0,0-4 11 16,0-1 2-16,0-1 5 0,0-1-17 0,0-5-1 15,0 0 11-15,0 0-8 0,0-1-11 0,0 0 16 16,0-2-10-16,0-2 10 0,0-1-20 0,0 0 22 16,3 1-4-16,-3-3-3 0,0 1-95 15,0 0 23-15,0-6 29 0,0 9 4 0,0-9 3 16,0 0-25-16,3 4-11 0,-3-4 10 0,0 0-7 15,0 0-15-15,0 0-60 0,8-19-56 0,-5 8-61 16,1 1-499-16,-1-2 61 16</inkml:trace>
  <inkml:trace contextRef="#ctx0" brushRef="#br0" timeOffset="95678.72">19076 973 419 0,'-3'-3'169'0,"3"3"-13"0,0 0-23 0,0 0 3 0,0 0-13 16,0 0-10-16,-6-4-6 0,6 4-10 15,0 0 13-15,0 0 3 0,0 0-87 0,30-2 2 16,-16 2 8-16,9-1-8 0,5-4 20 0,9 2-17 16,21-6 8-16,4 2-9 0,3 0 21 0,4-2-17 15,2 2-9-15,1-2-7 0,17-2 5 16,-3 1-7-16,3-1 7 0,-14 3-3 0,0-1 1 15,-3 2 20-15,-1 0-18 0,-9-1-23 16,-1 2-3-16,-6-3 8 0,-10 5 3 0,-11 0-6 16,-6 1 1-16,-5 0-6 0,-2 2 11 15,-1-3 13-15,-6 3-9 0,0-2 37 0,-1 3 28 16,0-2-21-16,-5 2-20 0,-1-1 13 0,2 0 4 16,-5-2-12-16,-4 3 0 0,0 0-10 0,8-2 0 15,-8 2-1-15,0 0-4 0,0 0 0 16,0 0-3-16,0 0-8 0,0 0 8 0,0 0 0 15,0 0-5-15,0 0 5 0,0 11-15 16,0-11-1-16,-1 8 11 0,1-2-2 0,-4 1-16 16,4 2 15-16,0 2-20 0,-3 1 7 15,3 2 1-15,-3 4-8 0,2 0 10 0,-2 4 0 16,3 1-2-16,-3 4 2 0,0 1 3 0,-1 7 4 16,1-2-4-16,-3 4 5 0,1 0-11 0,-1 12 3 15,2-7-15-15,-2-5 8 0,5 3 2 16,-5-5-5-16,3 2 2 0,-2-1 18 0,2 3-7 15,0-3-11-15,0-1 1 0,3-2 12 0,-4 1 6 16,1-5-14-16,3-3 11 0,-3 1-5 16,2-4-1-16,-2-1 3 0,3-2-4 0,-4-2 4 15,4 0-8-15,0-3 4 0,-3-1 6 0,3-1-1 16,0-1-1-16,-1-1 0 0,1-2-7 16,0-1 9-16,0 0-4 0,-3-1 10 0,3 0-18 15,0-1 15-15,3-1-20 0,-3 1 38 16,0-6 19-16,-3 8-34 0,3-4 2 0,0-4 3 15,0 7 16-15,0-7 1 0,0 6-19 0,0-6 15 16,0 0 2-16,0 6 1 0,0-6 12 0,0 0-3 16,0 0-17-16,0 8-8 0,0-8-20 15,0 5 15-15,0-5 5 0,0 0-28 0,-6 4 48 16,6-4 16-16,0 0-16 0,-13-2 14 0,1 4-21 16,-15 0 20-16,-14 6-25 0,-47 8-26 0,-15 10-59 15,-68 18-192-15,-24 11-665 0,-88 22 59 16,-36-4 94-16,-26-5 103 0,-27-1 38 15</inkml:trace>
  <inkml:trace contextRef="#ctx0" brushRef="#br0" timeOffset="98769.87">13614 821 470 0,'0'0'118'0,"0"0"0"0,0 0-5 0,0 0-21 16,0 0 0-16,-4-2-15 0,4 2-8 16,0 0-5-16,0 0-8 0,0 0 3 0,-14 9-23 15,8-4 25-15,-1 1-4 0,-3 1-9 16,-1 2-9-16,-2 0-1 0,0 0-5 0,-1 0-23 15,4-2 34-15,-4 4-31 0,3-4 15 0,2 0-2 16,1 0-19-16,1 0 11 0,-2 0 5 0,5-3 0 16,-2 2-10-16,1-1 0 0,5 0 18 15,-3 0-11-15,3-5 18 0,3 6-22 0,0-2 4 16,5-3-2-16,-1 3 0 0,0-3 8 0,7 1 10 16,-1 0-24-16,4 0 14 0,0-1-11 0,1 1 1 15,1 1-11-15,-1 0 23 0,3 1 0 16,-5-1 0-16,2 2 3 0,-2 0-28 0,-2 0-1 15,0 3 8-15,0 1-5 0,-4-1 11 16,-3 2-14-16,-1 3 3 0,-1-3 16 0,-2 5-6 16,-6-1-12-16,-2 2 7 0,-5 3 18 15,-3 1-30-15,-5 2-6 0,-3-1-5 0,-2 0-18 16,-4-2-25-16,0-2-62 0,-1-5-12 0,-2 1-65 16,-1-4-122-16,10-3-418 0,7-5 116 15</inkml:trace>
  <inkml:trace contextRef="#ctx0" brushRef="#br0" timeOffset="98976.53">13515 864 624 0,'3'-4'292'0,"1"-1"-3"0,-1 0-38 16,4 0-33-16,4-2-16 0,2 2-38 15,4-1-3-15,0 0-18 0,4 1-15 0,6 2-18 16,1-2-56-16,6 2-36 0,-3 0-74 0,3 2-103 16,-7 1-125-16,14 2-482 0,-1 0 75 15,-5 0 59-15</inkml:trace>
  <inkml:trace contextRef="#ctx0" brushRef="#br0" timeOffset="99175.9">14212 838 560 0,'0'0'251'0,"0"0"-67"15,0 0 6-15,0 0-47 0,0 0 3 0,0 0-21 16,0 0-27-16,0 17 12 16,0-9-16-16,0 5-22 0,0 0 0 0,0 4 2 15,-3 2-18-15,2 4-28 0,-2 2-35 0,-3 0-34 16,2 0-80-16,-2 5-145 0,2-5-479 0,0 0 54 0</inkml:trace>
  <inkml:trace contextRef="#ctx0" brushRef="#br0" timeOffset="99544.43">14458 931 606 0,'0'0'223'0,"4"-4"-3"16,-4 4-20-16,3-4-44 16,-3 4-5-16,0 0-33 0,0 0-6 0,10 0 1 15,-10 0-6-15,14 4-20 0,-3-1-12 0,-1-1 6 16,4 2-6-16,-4-1-4 0,3 3 4 0,-2-1-22 16,2 1-19-16,-3-1-19 0,1 1 18 15,-4 2-15-15,2-2 8 0,-5 2-13 0,3-1 7 16,-7 3-10-16,0 0 1 0,-3 0-4 0,-5 2-9 15,-2 1 17-15,0-1-5 0,-7 2 3 16,4-2-5-16,-1 0-13 0,4 0 15 0,-4-4-13 16,7 1 14-16,0-3-27 0,0 0 21 0,1 0-5 15,-2-1 16-15,8 0 2 0,-3 0-3 16,3-5 16-16,0 0-13 0,7 8-6 0,4-8-4 16,2 2 2-16,4-2-7 0,7 0-13 0,3-2 12 15,8 2-10-15,-1-1-27 0,0 1-27 16,7-1-35-16,-4 1-98 0,5-5-73 15,-1 4-521-15,3 1 75 0,-3 0 74 0</inkml:trace>
  <inkml:trace contextRef="#ctx0" brushRef="#br0" timeOffset="99778.12">15377 671 662 0,'0'0'208'0,"0"0"-32"0,0 0-17 0,0 0-21 15,0 0 1-15,11 24-1 0,-10-12-41 0,2 4 3 16,3 7-18-16,-2 1 12 0,-1 2-24 16,0 10-12-16,1-1 4 0,-4 0-26 0,4 1-26 15,-1 1-2-15,-3-6-60 0,0-2-86 0,0-8-133 16,0 5-407-16,3-5 2 0</inkml:trace>
  <inkml:trace contextRef="#ctx0" brushRef="#br0" timeOffset="100059.89">15457 948 685 0,'0'-6'216'0,"0"6"-7"0,6-3-47 0,-6 3 12 16,10-1-33-16,-2 1-1 0,-8 0-19 16,23 1-16-16,-9 2-11 0,-1 0-9 0,5 0 4 15,-2 1-17-15,-4 0-11 0,4 0 21 0,-2-1-25 16,-1 3-16-16,-1-2 15 0,0 1-5 16,-2 2-5-16,-2-4-25 0,2 4-21 15,-7-2 18-15,-2 2-24 0,-1 0-4 0,-1 2 0 16,-8 0-41-16,-2 4-41 0,0-2-18 0,-9 2-54 15,3-1-18-15,-4 1-20 0,0-2-36 0,2 0 7 16,1-6 6-16,5 4-466 0</inkml:trace>
  <inkml:trace contextRef="#ctx0" brushRef="#br0" timeOffset="100616.36">15826 988 634 0,'10'-6'236'0,"-3"4"-1"15,0-1-17-15,-1 1-42 0,-6 2-19 16,7-4-9-16,-7 4-15 0,0 0-2 0,0 0-21 16,10 0-3-16,-10 0 1 0,4 6-34 0,0-2 8 15,-1 3-18-15,-3-3-21 0,3 4 11 16,-2-2-5-16,-1 2-24 0,3-1 6 0,0 0-5 16,0 0-13-16,0-1 15 0,-2-1-23 0,6-1 18 15,-3-3-5-15,5 0-13 0,-9-1-3 16,14-6-7-16,0-1-7 0,2 0 6 0,-1-4-14 15,1 0 23-15,-2-1-6 0,-3 2 0 16,3-2 26-16,-4 2 6 0,-1 0-4 0,2 2 11 16,-4 2-16-16,-1 0 1 0,-2 1-6 15,-1 1 6-15,-3 4-16 0,0 0 13 0,0 0-10 16,0 0 9-16,-3 15-1 0,-4-4-6 0,1 5-5 16,-5 3 5-16,1 4 11 0,0 4-21 15,-4 1 8-15,0 13-6 0,4-4 8 0,-1-5-7 16,2 2-11-16,2-3 8 0,0-1 5 0,3-1 8 15,1-4-8-15,0 0 3 0,-1-2-3 16,4-2 23-16,-3-4-38 0,0 0 5 0,3-3 5 16,-1-1-3-16,-2-1-4 0,0-2 4 15,-1-1 3-15,0-1-8 0,-2-2 1 0,-1-4-9 0,0-1 11 16,7-1 3-16,-20-3 7 16,10-3-5-16,-1-2 18 0,1-2 23 0,0-3-29 15,2 1-68-15,-2-1 28 0,4-4 8 0,2 2 2 0,-2 0 5 16,6 1-3-16,-4 0 19 0,8-3-18 15,2 2 30-15,1 0-23 0,3-3 36 16,4 2-25-16,3 0-8 0,4-2-13 0,3 3-13 16,3-1-53-16,1 1-11 0,2-1-107 0,-20 5-208 15,21-3-365-15,-3-1 76 0,-1 0 41 0</inkml:trace>
  <inkml:trace contextRef="#ctx0" brushRef="#br0" timeOffset="100804.71">16250 616 627 0,'0'0'217'0,"0"-8"-20"15,0 8-25-15,0 0-6 0,0 0-28 0,0 0-5 16,6 15-35-16,-5-5-1 0,2 7-5 0,0 2-18 16,0 4 8-16,-2 6-10 0,2 6-8 0,-3 4-33 15,0 1-6-15,-3 14-61 0,-1-2-2 16,-6 3-80-16,4-19-127 0,-2 12-508 0,1-8 67 15</inkml:trace>
  <inkml:trace contextRef="#ctx0" brushRef="#br0" timeOffset="101356.36">16315 1113 675 0,'3'-8'205'0,"-3"3"18"15,3 0-29-15,-3 1-22 0,0 4-31 0,4-6-6 16,-1 3 3-16,-3 3-22 0,0 0-22 0,4-4 16 15,-4 4-12-15,0 0-29 0,14 2-21 16,-14-2-4-16,13 1 7 0,-13-1-5 0,14 0-23 16,-7 1 18-16,2-2-23 0,-2 0-8 0,4-2-22 15,-4-1 17-15,6-2-3 0,-5-1 11 0,5-2-21 16,-3-4 24-16,1 1-14 16,-1-1 8-16,0 0 6 0,-3 1-3 0,0-3 25 15,-1 3-15-15,-2 1 0 0,2 2-8 0,-3-1 11 16,-1 2-8-16,1 2 2 0,-3 2 4 0,0-2-7 15,0 6-19-15,0 0 12 0,-11-1-10 16,11 1 13-16,-10 8-11 0,3 1 4 0,-3 4-6 16,3 1-6-16,0 0 17 0,1 3-16 0,-1-2-11 15,-1 2 21-15,5-2-12 0,0 2-4 16,0-4-6-16,3 0 6 0,0-2-9 0,0-1 25 16,3-1 0-16,3-2-5 0,2-2 10 0,-1-2 6 15,3-3-24-15,7-3 5 0,-3 0 11 0,6-5-5 16,0 0 9-16,-2-5-4 0,3-1-3 15,-2 0 0-15,2-4 21 0,-3 2 12 0,-2 0-17 16,-3 2 27-16,-1 2-27 0,1 1-19 16,-6 0 11-16,0 1 3 0,0 3 2 0,-1 0-6 15,-2 1 6-15,3 1-13 0,-4 1-15 16,1 1-3-16,-4 3 11 0,0 0 7 0,0 0 0 16,9 8 13-16,-8-1-21 0,-1 4 1 0,0 1 2 15,3 1 0-15,0 4 0 0,-3 2 13 0,4 0-3 16,0 0 5-16,-1-1-12 0,1 4-3 15,2-2 0-15,-3-1 2 0,0 0-4 0,-2-2-14 16,2 3 24-16,-6-1-16 0,-1 0 8 0,-5 3-25 16,-9 5-11-16,-13 7-77 0,-6-5-99 15,-7 4-640-15,-5-4 76 0,-16-1 93 16</inkml:trace>
  <inkml:trace contextRef="#ctx0" brushRef="#br0" timeOffset="102045.17">14509 2058 729 0,'0'0'251'0,"0"0"-41"15,-3-7 48-15,3 7-27 0,0 0-32 0,0 0 6 16,0 0-26-16,0 0-25 0,0 0-16 0,0 0-25 16,0 0-3-16,-3 20-5 0,3-8 0 15,0 1-18-15,3 4-13 0,-3 3 0 0,0 3-20 16,3 4-21-16,-3-2 3 0,1 5-16 0,2-4-35 16,0 2 10-16,0 0 0 0,2-4-103 0,1-2-99 15,-5-5-98-15,5 0-485 16,1-3 22-16,3-5 115 0</inkml:trace>
  <inkml:trace contextRef="#ctx0" brushRef="#br0" timeOffset="102266.43">14927 1871 778 0,'0'0'281'0,"6"10"-20"0,-5-3-20 16,-1 1-18-16,3 4-29 0,0 1-12 0,-3 8-29 15,3 3-12-15,-3 4-20 0,0 3-11 0,0 5-11 16,0 4-32-16,0 14-49 0,1-9-8 16,-1-6-112-16,-1-9-118 0,-2 9-617 0,3-3 105 15,0-9 63-15</inkml:trace>
  <inkml:trace contextRef="#ctx0" brushRef="#br0" timeOffset="102537.58">14955 2225 819 0,'0'0'209'0,"-5"-4"-14"16,5 4-6-16,0 0-17 0,0 0-6 0,8-7-30 15,-8 7-16-15,13-1 3 0,-3 2-23 16,4-1-18-16,-1 3-8 0,2 1-5 0,1 1-5 16,2-2 16-16,-2 4-32 0,-2-1-7 0,0 2-5 15,0 0 2-15,-4-2 1 0,0 3-16 0,1-1-8 16,-2-1-7-16,-2 1 2 16,-4 4 11-16,-2-3-44 0,-1 2-13 0,-4 5-5 15,-2-2-36-15,-7 1-61 0,-2 1-34 0,-1 1-43 16,-9 0-25-16,4 1-495 0,2-3 62 0</inkml:trace>
  <inkml:trace contextRef="#ctx0" brushRef="#br0" timeOffset="103831.3">15272 2275 778 0,'10'-5'202'0,"-3"1"-20"0,0 1-26 0,-3 3-8 15,2-3-7-15,-6 3-16 0,0 0-15 0,10-2 1 16,-10 2-27-16,0 0 0 0,8 8-12 16,-5-4-21-16,3 2 6 0,-5-1-14 0,2 2 3 15,0 1-23-15,0 0-12 0,1 2-22 0,-1-3-17 16,-3 0 8-16,4-2-1 0,0 0 6 0,-4-1 7 16,0-4-17-16,7 3-6 0,-7-3 8 15,12-7-8-15,-4 2 16 0,-1-5-11 0,3 0-5 16,0-2 24-16,0 0 4 0,-3 0 3 0,3 1 5 15,-2 1 29-15,-2 0 12 16,1 2-18-16,-4 1 5 0,1 1 11 0,-1 1-9 0,0-1-9 16,1 5 2-16,-4 1-15 0,0 0-10 15,0 0 20-15,0 0-6 0,-4 15-17 0,1 1 26 16,0 1-3-16,-1 5-2 0,-2 5 4 16,2 2-9-16,-2 3 1 0,1 1 17 0,-1 1-21 15,3-1 2-15,-1 0 16 0,4-4-13 0,-3 1-11 16,0-2 9-16,2 0 1 0,-2-3 4 0,3 0-13 15,0 0 4-15,-3-6-4 0,3-1-3 16,-4-3 8-16,4 0 8 0,-3-3-19 0,2 0 6 16,-2-2-8-16,0-2 0 0,-4 2 0 0,0-6 10 15,-3 0-13-15,3-2 9 0,-3-2-6 16,-1-2-23-16,4-2 20 0,-3-2 6 0,-3-4 9 16,3-3 6-16,3 0-15 0,3-4 35 15,1 0-33-15,0-3-2 0,-1 0 10 0,8-6-6 16,2 1 9-16,1-4 22 0,3-1-17 15,4 0-24-15,-1 2-2 0,2-1 7 0,8-6 1 16,4-1-6-16,1 5 1 0,-4 4-8 0,4-4-26 16,-1 6-28-16,-7 1-16 0,0 0-17 0,-2 4-54 15,2 0 26-15,-3-1-54 0,-3 2 15 16,-3 3 38-16,-1 1 6 0,-4 0 41 0,-2 0 25 16,-1-1 36-16,1 4 21 0,-4-2 38 0,3 2-1 15,-3-1 30-15,0 1 40 0,0 0-13 16,0 1 77-16,0 3 0 0,0 1-8 15,0-1-27-15,0-1-29 0,0 5 10 0,0-2-28 16,0 1-15-16,0 5 7 0,0 0-14 0,0 0-14 16,0 0 8-16,0 0-8 0,0 0-10 0,4 24 3 15,-4-10-8-15,0 2-16 0,0 4 14 16,0 2-24-16,-3 6-5 0,-1 5-20 0,0 4-28 16,-3 9-19-16,1-4-14 0,2-9-101 0,-2 0-45 15,3-4-80-15,2-4-494 0,-3-4 10 0,1 6 139 16,0-12 539-16,3-3 93 0,3-3 56 15,-3-5 31-15,0 1 33 0,0-5 15 0,0 0-35 16,0 0-8-16,11-12 69 0,-5 2 41 16,-2 2-15-16,2-3 20 0,-3-3-64 0,1 4-26 15,3 0 31-15,-3-2-7 0,-1 2-29 16,0 1-9-16,1 2 4 0,-1 0-15 0,0-3 10 16,1 6-10-16,0-2-13 0,-4 1-10 0,6 0 20 15,-2 0-23-15,-1 4-2 0,4-3-10 16,-1 1-16-16,2-2-5 0,2 1 8 0,0 1-26 15,-2-2 15-15,2 3-12 0,2-3-3 0,-1-1 3 16,-4 1 2-16,3-2 5 0,1 0-2 0,-1-3-28 16,0 1 33-16,1-1-18 0,-5 1-3 15,1 0 16-15,0 0 2 0,-1-3 1 0,-1 4 12 16,1-2 2-16,-3 2-17 0,-2-1 10 0,2 3 0 16,0-1 0-16,-3 1-20 0,3 2 7 15,0-1-7-15,-2 0-11 0,-1 5 11 16,0 0-9-16,0 0 1 0,0 0-2 0,0 0-11 15,0 0 5-15,-14 18 21 0,11-6-24 0,-3 1 11 16,1 2-20-16,-1 0 2 0,2 3-3 0,1-2 8 16,3-3 8-16,0 2-11 0,0-3 11 15,0-2-5-15,3 1 7 0,1-4 5 0,-1 1 9 16,4-3 1-16,-3-2 6 0,3-2-5 0,5-2 2 16,-12 1 18-16,21-8-7 0,-10 0-6 0,3 1 11 15,-4-3-11-15,-1 2 16 0,2-1-16 16,-4-2-7-16,0 1 15 0,3 1-5 15,-6 3-11-15,2-2-4 0,-2 2 17 0,-1 0 11 16,1-1-5-16,-1 2-26 0,0 0 20 16,1 1-33-16,0 0 21 0,-4 4-5 0,6-5 14 15,-6 5-19-15,0 0 4 0,0 0-2 0,13 9-2 16,-9-3 7-16,3 2 0 0,-3 2-5 0,5 3-2 16,-5 2-1-16,3 1 16 0,3 2-21 15,-6 0 0-15,2 3-9 0,-2 0 17 0,-4-1-29 16,0 1-14-16,-4 3 25 0,-6 0-26 0,-11 12 4 15,-6-3-45-15,-7-2-79 0,-7 3-148 0,-4-4-525 16,-2-2 61-16,-8-6 95 16</inkml:trace>
  <inkml:trace contextRef="#ctx0" brushRef="#br0" timeOffset="104512.18">12876 2208 519 0,'0'0'192'0,"0"0"-13"16,-4-3-30-16,4 3-24 0,0 0 8 15,0 0-12-15,0 0-9 0,0 0-35 0,-3 14 7 16,3-8-17-16,3 2 0 0,-3-2-6 0,0 1 0 15,0 3-9-15,0-3-1 0,0 1 3 0,0-1-26 16,0 1 0-16,0-2 8 0,0-2-6 16,0 3-1-16,0-2 24 0,0-5-37 0,3 9 17 15,-3-6-2-15,0-3-3 0,1 7-10 16,2-3 7-16,0 0 16 0,0-1-25 0,5 0 22 16,-4 1 11-16,5-3 4 0,1 4-27 15,1-2-5-15,2 1-9 0,1 1 16 0,0-1 1 16,-4 0-4-16,7 2-15 0,-4 0 1 0,-1 0 7 15,1 1 15-15,-4 0-18 0,2 0 11 16,-4 2-24-16,0-1 9 0,0 1-6 0,-7 1 0 16,0 2-15-16,-7 1-8 0,-3 2-10 0,-5 3-24 15,-4 1-58-15,-5 2-41 0,0-4-33 0,3 0 0 16,-3-17-141-16,0 13-407 0,3-4 58 16</inkml:trace>
  <inkml:trace contextRef="#ctx0" brushRef="#br0" timeOffset="104683.03">12869 2201 639 0,'6'-9'285'0,"-2"3"-6"0,2 1-6 16,-1 1-37-16,1 0-11 0,-2 1-28 0,2 0-28 16,-2 0-13-16,2 2-20 0,-6 1-31 0,15 0-41 15,-5 0-31-15,3 3-40 16,-3 1-73-16,-3 1-55 0,0 3-129 0,4 0-542 15,-1-1 86-15,-1 1 80 0</inkml:trace>
  <inkml:trace contextRef="#ctx0" brushRef="#br0" timeOffset="104886.01">13255 2192 683 0,'0'0'248'0,"0"0"-33"16,0 0-2-16,4-4-37 0,-4 4-17 0,0 0-8 15,0 0-15-15,-4 17-21 0,4-9-8 16,-3 4-22-16,2 1-3 0,-2 5 0 16,-3 3-3-16,2 4-35 0,1 1 2 0,-4 4-3 15,-1 0-25-15,-1 2-13 0,5-1-20 16,-5-1-54-16,4-5-116 0,-2 0-94 0,4-5-486 16,3-4 66-16,-3-4 57 0</inkml:trace>
  <inkml:trace contextRef="#ctx0" brushRef="#br0" timeOffset="105089.68">13497 2139 629 0,'0'0'200'0,"0"19"-3"0,0-11-13 0,0 1-35 16,-3 2 4-16,3 3-35 0,0 2 0 0,0 3-11 15,0 0-17-15,0 6-1 0,0 4-17 16,3-1-8-16,-3 2-2 0,0 0-34 0,1 7-69 16,2-3-136-16,-3-3-604 0,-3-2 88 0</inkml:trace>
  <inkml:trace contextRef="#ctx0" brushRef="#br0" timeOffset="105416.06">12571 2954 614 0,'31'-8'240'0,"-3"0"1"15,2 3-49-15,4-3-18 0,3-1 49 0,15 1-8 16,10-4-28-16,2 1-8 0,1 1-36 16,3-4-5-16,2 3-17 0,-2-1-1 0,-6-1-12 0,-1 1-6 15,-3 1-25-15,-3 0 2 16,-14 3-23-16,-4 1 3 0,-3 0 3 0,-9 2-34 16,-2 2-41-16,-6 0-48 0,-3 1-14 0,-1-1-58 15,-6 3-105-15,-3 3-622 0,-4-3 77 0,0 0 135 16</inkml:trace>
  <inkml:trace contextRef="#ctx0" brushRef="#br0" timeOffset="105665.64">12644 3031 729 0,'-8'2'246'16,"8"-2"-70"-16,0 0-2 0,0 0-17 0,0 0 29 15,0 0-40-15,0 0 10 0,34-6-22 16,-16 5-14-16,9 0-23 0,4-5 36 0,6 0 8 16,21-4-16-16,1 3-22 0,9-3 7 0,-3-1-5 15,3-1 5-15,-2-1-28 0,-1 1 0 0,-1 0-8 16,-2-1-10-16,-4 1-18 0,-1 0-15 16,-15 4-41-16,-4 2-44 0,-4-3-56 0,-7 1-218 15,-6 4-558-15,-8 3 111 0,-3 0 63 16,-6-1 103-16</inkml:trace>
  <inkml:trace contextRef="#ctx0" brushRef="#br0" timeOffset="119908.89">7713 18277 271 0,'0'0'118'0,"0"0"-13"16,0 0-1-16,-10-3-70 0,10 3-6 0,0 0 82 15,-7-1 0-15,7 1 38 16,0 0-2-16,0 0-66 0,-9 0-14 0,9 0-12 15,0 0 61-15,-8-3-43 0,8 3-23 0,0 0 17 16,0 0-4-16,0 0-16 0,0 0 10 16,0 0-7-16,-6-3-14 0,6 3 6 0,0 0 8 15,0 0 12-15,27-5-12 0,-9 3-16 0,19-4 16 16,21-2-18-16,10-5 38 0,21-2-36 16,10-2 0-16,3-3-12 0,8 0 63 0,-4-3 14 15,7 1-9-15,-3-3-15 0,-5 0 3 0,-2-2 0 16,0 4-21-16,-1-1 1 0,-3 2-11 15,0 0-11-15,-2 1 9 0,-5 4-13 0,-8 0-8 16,-16 5 13-16,-5 4-18 0,-5-3-8 16,-10 5 3-16,-11 1-1 0,-6 2-9 0,-7-2 2 15,0 1-18-15,-8 3-5 0,-1 0 13 16,-2-1-8-16,-6 2-12 0,-7 0-11 0,7 2-31 16,-7-2-89-16,0 0 21 0,-21 11-78 0,-3-3-102 15,0 3-468-15,-6 1 102 0,-4-2 54 16</inkml:trace>
  <inkml:trace contextRef="#ctx0" brushRef="#br0" timeOffset="120308.71">7980 18423 552 0,'0'0'256'0,"0"0"-20"16,25-3-36-16,-12 2-9 0,1-2-22 0,3-1-2 15,6 2-19-15,8-3-10 0,3-2-33 0,8 1-2 16,19-5 9-16,4 0-96 0,3-1-3 16,15-3 5-16,5 1-11 0,-2-2-2 0,2 1-5 15,-1-4 21-15,1 0-6 0,1-2-5 0,-4 0-7 16,7-1 12-16,5-1 3 15,-5-1-8-15,1-1 3 0,-1 0-15 0,-4 0-1 16,-3 2 13-16,-2-1 3 0,-11 3 13 0,-11 1-16 16,-6 4-7-16,0-2-6 0,-8 3 11 15,-13 4 12-15,-6 1-22 0,-4 4-11 0,-4 0 26 16,-6 0 10-16,3-1 43 0,-7 2-2 0,3 0-20 16,-2 1-16-16,-4 0 26 0,0-1-16 15,-1 1-5-15,-1 2 3 0,1-2-10 0,-6 4-26 16,0-4-5-16,0 4-1 0,0 0-37 15,0 0-29-15,0 0-35 0,0 0-144 0,-21 7-261 16,15-2-251-16,-4 2 116 0</inkml:trace>
  <inkml:trace contextRef="#ctx0" brushRef="#br0" timeOffset="130092.17">13255 1671 476 0,'0'0'163'0,"0"0"60"0,0 0-13 15,-13 0-8-15,13 0-23 0,0 0-22 16,0 0-22-16,0 0-4 0,-7 0-34 0,7 0-5 16,0 0-12-16,0 0-16 0,0 0 2 15,31 4 11-15,-7-3-5 0,2-1-11 0,19-3 16 16,20-4-3-16,27-6-23 0,10-2 13 0,15-7-2 15,33-3-21-15,4 3-26 0,3-8-164 16,7 7-311-16,8-2-321 0,-2 0 80 0,1-9 120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05:02:27.89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31749 3745 622 0,'-6'-7'204'0,"6"7"4"0,-4-7-19 0,0 2-15 16,1 0-36-16,1 2-61 0,-3-2-31 0,2 2 28 16,-1-3-30-16,-2 2-6 0,2-1-12 0,-6-1 25 15,6 2 5-15,-3-3-12 0,-2 0-11 16,-2 3 85-16,1-2 0 0,0-3-1 15,-4 3-22-15,2-2-5 0,-4 1-16 0,0 1-2 16,-5-5-8-16,0 3-29 0,-2-2 27 0,2 2-6 16,-3-1-25-16,-1 1-3 0,-2 0 3 0,-3 1-6 15,3 1-4-15,-8-2-6 0,1 1-2 16,-3 0-3-16,-1 0-10 0,1 3 8 0,-2 0-3 16,-1 0 0-16,2-1-5 0,-2 2 0 0,6 2 18 15,1-3-15-15,-1 3-3 0,1 1 2 0,2-2-9 16,-3 4 7-16,6-1-3 15,-2 4 3-15,2-2-3 0,2 6 6 0,-2-5-11 16,1 5 8-16,2 0 3 0,-2 1-3 0,3-1 8 16,1 4-8-16,-2-1-3 0,1 5 6 0,0 0-3 15,0-1 7-15,4 1-20 0,-1 4 26 16,-1-3-15-16,1 1 9 0,0 3-7 0,-3-2 3 16,4 2-11-16,-1-1 21 0,-3 1-13 0,0 1 3 15,-7 3 20-15,-3 2-8 0,9-3 16 0,4-4-31 16,-5-1 18-16,2 2-13 0,-7 6 10 15,-3 2 6-15,10-5-6 0,-7 1-10 0,4-1 8 16,7-4 0-16,-1 1-6 0,3 0-2 0,-1-1 6 16,1 3-14-16,2 1-7 0,3-2 25 15,-2 2 1-15,4 0-4 0,-2 2-22 16,3-1 28-16,3-1-15 0,0 5 4 0,2 0-7 16,0-2 23-16,1 5-18 0,1-3 29 0,0-1-32 15,3 1 11-15,0-1 13 0,0 2-16 0,0 3-7 16,6 0 9-16,-2 0-1 0,1 1 4 15,0 3-18-15,6 6 3 0,2 0 8 0,-3 2-11 16,4-4 11-16,3 0-13 0,2-1 20 0,-4 1-9 16,9 0-6-16,-3-1 7 0,6 0 1 0,-3-3-13 15,0 1 15-15,8 2 3 0,-6-7-8 16,5 5 5-16,-4-3-7 0,4 0-8 0,0 1 20 16,1-3-18-16,-3 0 6 0,5-1-6 0,2 0-4 15,-1-1 12-15,4-3-3 0,2 1-20 0,2-4 8 16,3 0-3-16,5-1 21 15,0-2-8-15,4-3 0 0,3 1 3 0,-3-3-1 16,6-5-9-16,-2 2 4 0,4-2 3 0,-3-4 5 16,5 0-18-16,0-5 11 0,3 3-6 0,0-4 3 15,4-1-10-15,-2-4 30 0,0-1-7 0,-2-1 20 16,-3-3-13-16,4 1-5 0,-7-4 29 16,2-1-29-16,-2-5 0 0,3 0-15 0,10-8 8 15,2 1 12-15,-4-2 8 0,0-5-5 0,-2 0 0 16,-3-3-8-16,-3-1 23 0,-3-4-15 0,-1 0 8 15,-1-2 2-15,-7-7-33 0,-1 1 8 16,-2 0 2-16,-8 0-5 0,-3 5-3 16,0-14 21-16,-1 5-15 0,-6 6-14 0,-3 0 16 15,-1-2-15-15,-4-2 13 0,0 1 2 0,0-2-10 16,-4 1 10-16,0-5 8 0,-6-5-13 0,3 2 2 16,-4 4 11-16,-2-4 0 0,-1 0 30 15,-6 1-40-15,-1 1 7 0,0 0-12 0,-3-2-1 16,-3 4-20-16,-3-3 51 0,-4 2-7 0,-1 1-21 15,-1-3 18-15,-7 4-13 0,-9-9 7 0,-2-2 12 16,-1 5-9-16,-7 1-18 0,-5 2 8 0,-6 4 1 16,-9 4 9-16,-7 0-13 0,-8 5-2 15,-11 6-7-15,-8 2 7 0,-7 2-23 0,-11 6-36 16,-39 3-90-16,-10 1-270 0,23 14-467 0,-3 3 59 16,-44-2 87-16,3 4 85 0</inkml:trace>
  <inkml:trace contextRef="#ctx0" brushRef="#br0" timeOffset="4396.82">29296 7776 614 0,'0'0'210'0,"0"0"-6"0,0 0-4 0,0 0-33 15,0 0-78-15,0 0-10 0,0 0-2 0,0 0-18 16,0 0-8-16,0 0 3 0,0 0-18 15,0 0 2-15,0 0-17 0,0 0-11 0,0 0 16 16,-5 2-1-16,5-2-2 0,0 7-2 16,0-7-1-16,0 9-7 0,3-3-10 0,-3 1 9 15,-3-3 11-15,6 4-17 0,-3-1 17 0,2 0-13 16,-1 3-5-16,-1-3 10 0,1-1 1 0,2-1 4 16,1 2 3-16,-2 0 13 0,0-4-5 15,1 2 76-15,3-2 26 0,-2 1-2 0,6-3-34 16,1-6 8-16,5 1 8 0,8-4-37 0,17-13-4 15,9-4 2-15,0-2 6 0,15-8-3 16,3-5-8-16,7-1-8 0,4-1-7 16,0-7-11-16,-1 4-7 0,1-3-23 0,-4 4-28 15,4-2-14-15,-4 2-45 0,4 2-18 0,-8 3-51 16,-3 6-59-16,-19 6-172 0,3 4-473 0,-5 6 89 16,-13 5 113-16</inkml:trace>
  <inkml:trace contextRef="#ctx0" brushRef="#br0" timeOffset="6871.06">29189 8350 624 0,'0'0'207'0,"-4"-7"8"16,4 7-20-16,0 0-41 0,0 0-9 0,-10 0-1 15,10 0-14-15,0 0-20 0,0 0 0 16,-2 8-23-16,0-2 11 0,-1-1-11 0,3 4 41 16,-3 3-39-16,3-2-32 0,-1 4 9 15,1-3-17-15,0 3 5 0,1-3-13 0,-1 2-8 16,3-1-2-16,0-4-3 0,1 3 10 0,-1 1-7 16,4-5-54-16,-3-1-10 0,6 0 53 0,0-5 80 15,7 1-49-15,4-5 28 0,7-5-15 16,5-3 18-16,15-12-18 0,4-2 0 0,14-8-18 15,1-2 8-15,5-2-28 0,1 2-14 16,0-1 1-16,6-3-59 0,-7 3-54 0,0-3-56 16,-1 4-23-16,-9 3-62 0,-10 12-12 15,-5-10-34-15,-2 12-488 0,-8 10 76 0,-9-2 62 16</inkml:trace>
  <inkml:trace contextRef="#ctx0" brushRef="#br0" timeOffset="7811.81">29229 8906 294 0,'0'0'118'0,"0"1"-8"0,0-1 7 0,-3 4-24 16,3-4 65-16,0 7-20 0,0-7 16 16,3 7-18-16,-3-7 5 0,0 6-6 0,0-6-35 15,0 5-5-15,0-5 7 0,1 8-7 16,-1-2-8-16,0-3-10 0,0-3-1 0,3 9-9 15,-3-3-6-15,3 0-2 0,-3-4-2 16,0 5 1-16,4-3 12 0,-4-4-12 0,4 10-14 16,-4-7 23-16,3 3-1 0,2-4-12 0,-5-2-11 15,5 7-15-15,-2-4-4 0,1-2 52 0,-4-1-22 16,14 5-103-16,-7-4 37 0,4-2-11 16,2-4 28-16,-3 4-23 0,12-6 18 0,-4-1 15 15,9-2-12-15,1 0 12 0,17-7-2 0,4-6 15 16,4 2-20-16,15-8 5 0,8-3-21 0,2 2-66 15,4-4-106-15,-18-3-165 0,15 2-484 16,-3-3 96-16,-4 2 81 0</inkml:trace>
  <inkml:trace contextRef="#ctx0" brushRef="#br0" timeOffset="9823.92">28775 7753 604 0,'0'0'158'0,"3"-3"-4"0,-3 3 10 0,0 0-31 16,0 0 56-16,0-7 3 0,0 7-18 0,0 0-10 15,0 0-8-15,0 0-30 0,0 0 12 16,0 0-20-16,-5-3-16 0,5 3 0 16,0 0-7-16,0 0-13 0,-15 1-3 0,15-1-15 15,-14 2-5-15,7-1-5 0,-1 5 0 0,-1-3-6 16,-4 4-19-16,6 1 4 0,-7 0 3 0,4 2-8 15,0-2-8-15,-1 5-7 0,1-2 8 16,3 3 2-16,-1-3-18 0,-1-1 5 0,2 5 10 16,4-7-12-16,0 2 0 0,2 0-8 0,0 0 7 15,2-1-7-15,3-3 8 0,3 1-3 0,-1 1 5 16,5-1 1-16,2-1-9 0,-2-4-4 16,6 0 2-16,0 1 0 0,-3-2 2 15,6-2 11-15,-3-3-13 0,4 2 3 0,-1-2-3 0,-3 1 5 16,1-4-10-16,-2-1 15 0,0 1 3 0,-4 1 2 15,2-6-12-15,-4 2-9 16,0 0 4-16,1-2 7 0,-5-1 0 0,1 1-5 16,-4 1 3-16,0 1-6 0,-2-4-2 0,-1 3 5 15,-1 1-8-15,-5-2 11 0,3 2-8 0,-4 0 10 16,2 2-13-16,-4 1 8 0,-1 0 3 16,3 3 2-16,-7 0-8 0,4 2-15 0,0 2 16 15,-4 2-6-15,4 1-20 0,-4-1-26 0,7 6 1 16,-3-3-40-16,3 5-37 0,0-1-83 0,4 1-168 15,1 1-453-15,2 2 91 0,1-2 88 16</inkml:trace>
  <inkml:trace contextRef="#ctx0" brushRef="#br0" timeOffset="10362.43">28679 8366 765 0,'0'0'251'0,"0"0"-34"0,0 0-15 0,0 0-22 0,0 0-29 0,0 0-5 0,0 0-34 0,0 0 6 15,0 0-13-15,0 0-10 0,0 0-1 0,0 0-12 16,-3 19-2-16,3-11-9 15,-1-1-7-15,2 1-10 0,-3 2-3 0,2 3-7 16,-2-1-24-16,-1-2 19 0,3 5 2 0,0-1-8 0,0 4-5 16,0 0-15-16,0-3 0 0,0 3-29 15,3 2-48-15,-1 0-82 0,-2 0-184 16,5 4-497-16,2-3 93 0,2-1 71 0</inkml:trace>
  <inkml:trace contextRef="#ctx0" brushRef="#br0" timeOffset="10984.41">28580 9049 645 0,'0'0'253'0,"5"-6"-28"0,-3 0-84 0,4 4-28 0,-1-1 9 0,1-1-24 16,1 2 2-16,0 1-13 0,3 0-5 0,-3-1-13 15,-7 2 5-15,17 0-13 0,-7 3-20 0,0-3 16 16,-3 3-14-16,4 2-5 0,-4-1-4 15,2 3-4-15,-2 0-7 0,-1 2 34 0,-4 0-29 16,-2 0-2-16,0 4 2 0,-2-4-8 16,-7 3-25-16,2 2 15 0,-1 0-10 0,-8-1 26 15,3 2-39-15,-2-2 3 0,-1-1 18 16,-1-2 9-16,7-2 9 0,-1 0-8 0,0-1 13 16,2-1-34-16,2-3 19 0,-1-2 55 0,2 3-55 15,6-4-1-15,0 0 10 0,0 0 4 0,0 0-1 16,0 0-28-16,0 0 13 0,14-22-6 15,1 16-2-15,-2 1 6 0,0-2-4 0,4 1-4 16,0 2-1-16,-3-1-7 0,3 2 8 0,-3-1-6 16,2 2 1-16,-1 2-26 0,1 0-29 0,-2 5-37 15,0-3-45-15,-1 2-132 0,1 8-530 16,2-5 71-16,-4 3 113 0</inkml:trace>
  <inkml:trace contextRef="#ctx0" brushRef="#br0" timeOffset="11671.88">28675 9476 611 0,'0'0'218'0,"0"0"-42"0,0-8-14 0,0 8-21 0,4-2-16 0,-4 2-23 16,7-6 3-16,2 4-31 0,-4 2 21 0,-5 0-23 15,19-2-13-15,-11-1-8 0,-1 3 3 0,-7 0-13 16,17 0 15-16,-10 3-28 0,-7-3-15 15,10 1-8-15,-10-1 3 0,10 1 12 0,-6 2 1 16,-4-3-16-16,3 7 13 0,-3-7-11 0,-7 7-1 16,4-1-27-16,-4-2 24 0,3 2-3 0,-5-3 5 15,1 4 5-15,1-1-7 0,-2-2-3 16,2 3 0-16,4-6 30 0,-5 5-22 16,5-5 2-16,0 5 3 0,3-6-36 0,-7 4 20 15,4 0 6-15,3-4 43 0,-2 3-23 0,2-3-3 16,0 0 6-16,0 8-5 0,0-8 17 15,5 5-20-15,-2-3 10 0,1 1-23 0,2 1 11 16,0-1 9-16,-1 1-2 0,0 0-10 0,0 2 13 16,1-2-6-16,-2 1-15 0,-1 1 21 0,2-2-21 15,-2 3 8-15,0 1 15 0,0-2-10 16,-3 0-18-16,-3 2 5 0,0 3 10 0,-5 0-10 16,1-1-5-16,-3-2-20 0,0 4 7 0,-4-1 10 15,3-3-2-15,-5 1-2 0,3-1-16 0,-1-4-29 16,3 3-45-16,0-1-82 0,-2 0-520 15,3-2-43-15,1-2 112 0</inkml:trace>
  <inkml:trace contextRef="#ctx0" brushRef="#br0" timeOffset="12379.46">28679 9993 831 0,'0'0'238'0,"0"0"-28"0,0 0-15 0,0 0-13 0,-3 14-26 0,2-6-18 15,0-1-13-15,-4 3-9 0,5 1-1 16,-3-3-18-16,0 7-20 0,-5-3-5 15,5 4-24-15,-1-1-4 0,-2 1-21 0,4-3 0 16,-3-1-23-16,2-3 13 0,1 4-8 0,-4-7 15 16,3 4 24-16,0-5-9 0,2-1-4 0,-2 0 8 15,3-4-6-15,0 0-5 0,0 0 0 16,0 0 5-16,0 0 11 0,0 0-13 0,0 0 20 16,0-18-2-16,0 18-3 0,3-7-11 15,-3 7-6-15,4-4-1 0,3 0 13 0,-3 2-21 0,2-1 1 16,1-1-3-16,0 3-6 15,4-1 9-15,-2 2-8 0,-2-3 2 0,4 3-7 16,-1-2-3-16,0 2 2 0,1 0-9 0,2 2 2 16,0-2-36-16,-2 3 0 0,-1-3 13 0,0 0 3 15,-2 1-3-15,-8-1 7 0,19-4 4 0,-11 2 4 16,-1 1-8-16,1-2 4 0,-3-1 9 16,1-3 11-16,-1 3 7 0,-2-2-12 0,2-1 20 15,-3 3 13-15,-2-3 12 0,3 0-9 0,-3 5-1 16,0 2-23-16,0-9 21 0,3 3-5 0,-3 6 10 15,-3-6-26-15,3 6 19 16,0 0-17-16,0 0-4 0,0 0 0 0,-5 15 5 0,0-7-3 16,2 7-4-16,-1 2 1 0,3 1-12 15,-2 7-33-15,0 0-16 0,3 5-71 0,-3-10-154 16,3 17-619-16,0 1 112 0,-1-5 39 16,1 2 102-16</inkml:trace>
  <inkml:trace contextRef="#ctx0" brushRef="#br0" timeOffset="12956.31">28805 10593 773 0,'0'0'199'0,"2"-9"-17"0,-2 9-16 0,1-3-4 0,-1 3-29 16,0 0-18-16,0 0 0 0,0 0-23 0,0 0 11 16,0 0-34-16,0 0 5 0,-12 13-18 15,5-6 3-15,4 3-15 0,-5-2-16 0,3 4-8 16,-3-2 11-16,-2 0-3 0,-1 0-30 0,6-2 4 16,-3-1 8-16,1 1 6 0,3-1-11 0,-3-1 8 15,1-2-6-15,5 2 4 0,-2-4 4 16,3-2 13-16,-6 7-15 0,6-7-3 0,0 0-5 15,0 0-2-15,0 0-13 0,0 0 17 0,0 0 6 16,0 0 0-16,16-10-5 0,-9 5 7 0,-3 4 5 16,3-5-4-16,1 5-4 15,-3 1-22-15,3-2 23 0,1-1-23 0,-9 3 15 16,14 0 28-16,-14 0-15 0,14 3-8 0,-7-1 3 16,2-1 0-16,-5 5-3 0,5 0 18 0,-7-1-15 15,4 3 0-15,-3 3-5 0,-3-5-8 16,0 5-5-16,-3 0-16 0,0-1-20 0,-4 3-43 15,-1-1-90-15,-4 0-93 0,2 1-516 0,-1-5 71 16,0 2 96-16</inkml:trace>
  <inkml:trace contextRef="#ctx0" brushRef="#br0" timeOffset="13112.02">28852 10432 586 0,'2'-6'202'16,"7"6"0"-16,-2-4-30 0,4 0-1 0,-1 4-20 15,4 0-15-15,0 0-57 0,3 0-87 0,6-5-102 16,5 10-591-16,2 3 36 0</inkml:trace>
  <inkml:trace contextRef="#ctx0" brushRef="#br0" timeOffset="13771.3">28888 10883 788 0,'0'0'266'0,"0"0"-15"0,-3-3-21 0,3 3-22 15,0 0-27-15,-18 6-1 0,14 1-27 0,-6 1-7 16,-3 5-28-16,-1 3-16 0,-3 1-25 0,0 4 18 15,0 4-24-15,0-2-7 0,0 2 0 16,0 2-2-16,3-2-6 0,4-3 0 0,0-3-10 16,2 4 3-16,1-4-13 0,1-2-3 0,3-2 0 15,0-1 1-15,3-3-11 0,3-1 2 0,3-2-7 16,-2-2 5-16,6-4-20 0,1 3 5 16,-1-8 10-16,3 0-11 0,-2 0-9 0,2-5 7 15,1 0 0-15,2-1-3 0,-4-3-4 16,1 1-6-16,-3-2 13 0,0 2-2 0,-3 3-3 15,-3-3-5-15,2 2 5 0,-6-2-8 16,0 7 3-16,-3-4 0 0,0 2 5 0,-1 3-16 16,-3-1 14-16,-3 3-8 0,0 1 2 0,-3 1 3 15,1 5-16-15,1-5-14 0,-1 9-60 0,1-3-79 16,2 7-241-16,2-3-437 0,4 3 94 16,1-3 85-16</inkml:trace>
  <inkml:trace contextRef="#ctx0" brushRef="#br0" timeOffset="14283.97">28686 11475 632 0,'0'0'212'0,"-2"-4"-20"0,2 4 46 0,0 0-10 15,0 0-28-15,0 0-34 0,0 0-12 0,-8-3-3 16,8 3-8-16,0 0-28 0,0 0 0 0,0 0-17 15,0 0-1-15,0 0-10 0,24 7-8 0,-17-7 1 16,5 1-9-16,-2-1-19 0,-2 0-12 16,6 0-9-16,-1-1 2 0,-2-1-7 0,3 0 2 15,-1-1-10-15,3 3-10 0,-5-3 10 0,0-3 2 16,2 5-4-16,-3 1-1 0,0-2 18 16,-2 1-5-16,-4-3-7 0,-4 4 15 0,11 0-16 15,-11 0 8-15,0 0-15 0,0 0 0 0,0 0 5 16,0 0 0-16,0 0-8 0,-5 13 3 0,-1-9-8 15,-1 3 0-15,-1 1 10 0,0 2-12 16,0 3 7-16,1-1-12 0,-4 3 4 16,5 2-2-16,-1-1 8 0,0 1-18 0,0 1 2 15,3 2-7-15,1-1-44 0,-3-1 8 0,6 0 2 16,-4-1-41-16,4-2 16 0,0-1-62 0,-3-3-91 16,3 3-58-16,0-3-544 0,0-2 69 15,0 0 105-15</inkml:trace>
  <inkml:trace contextRef="#ctx0" brushRef="#br0" timeOffset="14455.65">28652 11636 893 0,'10'-3'284'0,"2"0"-23"0,4-1-49 0,1-1-22 0,6 2-16 0,5-1-5 0,6-2-64 16,7-1-228-16,23-1-612 0,1-1 49 0,1 0 54 16</inkml:trace>
  <inkml:trace contextRef="#ctx0" brushRef="#br0" timeOffset="20690.18">28573 9868 235 0,'0'0'115'0,"0"0"-5"0,0 0 0 15,-6 0 13-15,6 0-33 0,0 0-57 0,0 0-10 16,-6-5 23-16,6 5 8 0,0 0 69 0,0 0-8 15,0 0 33-15,-5-5-4 0,5 5-29 16,0 0-13-16,0 0 21 0,0 0-31 16,7-7-10-16,-7 7-2 0,10-7-9 0,-3 6-14 15,3-6 4-15,1 4-2 0,5-4-21 0,2 3 3 16,-1 0 5-16,7-4-2 0,0-1-16 16,0 2 16-16,4 1-4 0,6-1-4 0,0-2 8 15,3 3 12-15,15-7-12 0,2 4-19 0,0 1 21 16,-8 0-2-16,-6 4 4 0,1-2 6 15,-3 3-5-15,3-4 7 0,-1 5-17 0,-2-3-6 16,4 4-5-16,0-2 5 0,-3 0-10 16,3 2-2-16,0 1-1 0,1 0 1 0,-2-2-14 15,0 1 6-15,1-1-3 0,1 0 6 0,-2-1-3 16,1 2-3-16,-1 0-5 0,1-4 5 16,-2 3 3-16,-1-4-16 0,0 3 14 0,-2-2-6 15,-1 1 15-15,1-1-9 0,0 1-4 0,-6 0 1 16,3-3-3-16,-3 4 0 0,0-4-13 0,2 5 21 15,-5-4-15-15,3 3-1 0,0-2 16 16,-4 2-16-16,1-3 6 0,-1 5-8 0,0-5 15 16,-7 5-13-16,3-4 1 0,-4 2 15 0,1 1-16 15,0 2 6-15,-6-1-3 0,4 0 10 16,-2-2-25-16,0 1 12 0,-4 2 24 16,2 0-27-16,-1 0 17 0,1 0-9 0,-1 0-4 15,-3 0-3-15,1 0 7 0,-1 0-2 0,0 0 0 16,-2 0 5-16,-8 0 0 0,18 2-5 15,-9-2-2-15,-2 3 7 0,2-2-3 0,-9-1-7 16,15 1 3-16,-5-1-6 0,-3 0 8 0,2 0-5 16,-1 2 2-16,-1-1 9 0,-7-1-12 0,16 2 6 15,-8-2 8-15,-8 0-13 0,13 2 18 16,-6-1-8-16,-7-1 3 0,11 2-8 0,-11-2 2 16,10 0 16-16,-10 0 0 0,9 0-13 0,-9 0-5 15,8 0 5-15,-8 0 11 0,0 0-19 0,7 4 26 16,-7-4-8-16,0 0-12 0,6 2 2 15,-6-2-8-15,0 0 3 0,0 0-5 16,0 0 0-16,7 2 8 0,-7-2-6 0,0 7-10 16,0-2 19-16,0-5-12 0,-3 13 1 0,2-6 3 15,-2 3 4-15,0 0 9 0,0 3 4 16,1-3 0-16,0 4-33 0,-5 2 8 0,6 0 13 16,-5-2-6-16,3 1 3 0,0 2 10 0,2 1-5 15,-2-1 1-15,0 2-4 0,3 0 6 0,0-2 2 16,-3 1-18-16,3-1 21 0,0-1-15 15,0 1-1-15,0-5 3 0,0 1-13 0,0 1 26 16,0-3-21-16,0 1 11 0,0-1-6 16,0-2-2-16,0 1 16 0,0-2-14 15,0-2 8-15,0 0-10 0,0-1 2 0,3 3 11 16,-3-3-18-16,0-2 23 0,0 4-6 0,0-7-7 16,0 8 0-16,0-8 11 0,3 7-19 0,-3-7 5 15,0 5 11-15,0-5 5 0,0 7-8 16,0-7 3-16,-3 6-1 0,3-6-12 0,0 0 0 15,0 2 2-15,0-2 14 0,-3 7-4 0,3-7-1 16,-8 3-9-16,5 1 13 0,-4-1-5 0,2-3-2 16,-6 4 10-16,-1 0-26 0,-4-4 18 15,2 5 8-15,-1-3-13 0,-5 1 2 16,0 2-14-16,0-3 24 0,-1 2-14 0,-3 0 4 0,-2-4-12 16,4 5-77-16,-5-3 23 0,-3 5 21 15,2-4 7-15,1 1 18 0,-1 0-21 16,0-2 16-16,-2 3-18 0,-1-2 8 0,2 1 8 15,-5-1-4-15,1-3 11 0,-1 4-5 0,2-1 3 16,-2-2 2-16,1 1 23 0,0 1-10 0,2-1-13 16,0 1 5-16,0 1 1 0,3-1-1 15,1-3 15-15,0 6-4 0,2-4-1 0,2 0 6 16,1 2-19-16,-1-3 19 0,1 4-13 0,1-2 7 16,0-1 3-16,0 4 5 0,-2-4-5 15,2 4-15-15,-4-4 20 0,1 5-18 0,-2-4 11 16,2 4-11-16,-1-1 15 0,0-2-9 15,-1 3 4-15,6-3 11 0,-7 0-6 0,3 2-4 16,-1-2-1-16,-2 3 11 0,4-6-11 16,-2 6-2-16,2-5 18 0,2 3-26 0,1-2-2 15,-1 2 15-15,0-3 10 0,3 4-23 0,-4-4 8 16,4 0 3-16,-2 2 12 0,3-2-15 0,-3 2 15 16,2-1-12-16,1-1-1 15,0-2 0-15,3 4 11 0,-3-1-10 0,0-2 30 0,3-1-26 16,-3 2-7-16,1-2 0 0,3 3-8 0,-5-2 23 15,4 0-7-15,0-1-8 0,-3 0-5 0,3 1 10 16,-3 1 10-16,1-2-2 16,1 2-14-16,-1 0 4 0,-2-2-3 0,1 1 7 15,0 1-2-15,0-2 5 0,0 0-10 0,0-2 8 16,-3 2-6-16,5-1 8 0,-4 1-5 0,1-2-2 16,-3 0 10-16,3-1-16 0,-4 3 13 15,1 0-10-15,1-1 5 0,2 0 5 0,-2-2 10 16,0 3-17-16,5-2-1 0,-1 2 8 0,-2 2 3 15,2-2-5-15,-2 0-14 0,2 0 1 0,3 0 18 16,-2 0-1-16,1 3 27 0,0-2-19 16,0-1-7-16,3 0-11 0,-1 1 6 0,3-1-1 15,-2 0-17-15,11 0 28 0,-18 0-18 16,13 0 15-16,5 0-25 0,-15 0 15 0,15 0 2 16,-14 0 8-16,14 0-15 0,-10 0 0 15,10 0 20-15,-10 0-7 0,10 0-16 0,-8 0 29 16,8 0-18-16,0 0 35 0,-10 0-30 0,10 0 9 15,0 0-6-15,0 0-32 0,-9-1 47 0,9 1 35 16,0 0-58-16,0 0 5 0,0 0 17 16,0 0-12-16,-2-6-5 0,2 6 2 0,0-7 0 15,0 7 0-15,0-10 3 0,0 4 5 0,1 0 10 16,0-7-38-16,2 4 20 0,-3-8 6 16,6 2-27-16,-5-2 19 0,5-1-5 15,0 1 22-15,-1-6-15 0,1-2-17 0,-2 0 4 0,2-2 1 16,1-5 12-16,-2 6-15 0,1 1-11 15,0-1 21-15,-5 2 6 0,5 2-9 16,-2 4 1-16,-1 1 2 0,1 2 3 0,-2 4-21 16,0-3 13-16,-2 4-13 0,3 0 16 0,-3 2 2 15,3 0 0-15,-3 1-3 0,0-2 1 0,0 3-6 16,3 3 1-16,-3-4 7 0,0 7 5 16,0-8-10-16,0 8-18 0,1-7 21 0,-1 7-11 15,-1-6-5-15,1 6 6 0,0 0 7 0,0-6-11 16,0 6 11-16,0 0-2 0,1-6-13 0,-1 6 9 15,0 0 6-15,0 0 0 16,0 0 0-16,-1-7 0 0,1 7-5 0,0 0 10 0,0 0-17 16,0 0 14-16,0 0 8 0,0 0-12 15,0 0-3-15,1-4 0 0,-1 4 15 0,0 0-13 16,0 0 14-16,0 0-22 0,0 0 6 16,0 0 13-16,0 0-3 0,0 0-8 0,0 0 6 15,0 0-3-15,0 0-13 0,0 0 0 0,0 0 11 16,0 0-1-16,0 0 3 0,0 0-5 0,0 0 13 15,0 0-21-15,0 0 0 0,0 0 0 16,0 0 16-16,0 0-8 0,0 0-3 0,0 0-10 16,3-5 3-16,-3 5 10 0,0 0 0 15,0 0-6-15,0 0 6 0,0 0-2 0,0 0 1 0,0 0 6 16,0 0 13-16,0 0-5 0,0 0-16 16,0 0 8-16,0 0 8 0,0 0-11 15,0 0 6-15,0 0-13 0,0 0 15 0,0 0 5 16,0 0-7-16,0 0-8 0,0 0 10 0,0 0-10 15,0 0 2-15,0 0 3 0,0 0 5 16,0 0-5-16,0 0 10 0,0 0-15 0,0 0 13 16,0 0 0-16,0 0-8 0,0 0 2 0,0 0 21 15,0 0-31-15,0 0 3 0,0 0 8 0,0 0-3 16,0 0 5-16,0 0-20 0,0 0 7 16,0 0-36-16,0 0 11 0,0 0 5 15,0 0-3-15,27 7 6 0,-6-1-70 0,10-5-53 0,13 4-280 16,27-5-358-16,33-5 52 0,12-4 66 15</inkml:trace>
  <inkml:trace contextRef="#ctx0" brushRef="#br0" timeOffset="35612.58">16410 1026 685 0,'0'0'249'16,"-6"-5"-19"-16,6 5-2 0,0 0-33 0,-5-1-19 15,5 1-20-15,0 0-7 0,0 0-19 0,0 0-30 16,0 0 0-16,0 0-8 0,18-3-10 16,-18 3-3-16,14 3 1 0,-14-3-24 0,17 3 3 15,-10 0-5-15,4 1-3 0,-2-2-15 0,-2 2-1 16,0 1-9-16,0-1 7 0,0 1-7 0,-4 1-3 15,-3 1 10-15,0 0-5 0,-3 3-7 16,-1-1-11-16,-6 3-2 0,0 0-6 0,0 0 9 16,-1-2-1-16,-2 0-2 0,2-2 9 0,-2 2 1 15,3-3-13-15,0-1 19 0,2 0-7 16,1 0 6-16,4-2-15 0,-4 0-3 16,4 0 8-16,0-2-8 0,-2 2-7 0,5-4 4 15,-3 7 3-15,3-7-5 0,0 0 5 0,4 6-2 16,3-4-6-16,-7-2-9 0,13 2 12 0,0 1 15 15,-2-2-2-15,3 0-18 0,0-1 20 16,2 2-20-16,-1-1 2 0,4-1-30 0,-1 0-57 16,0 0-61-16,-5-1-256 0,11-1-440 0,-4 0 77 15,-3-1 86-15</inkml:trace>
  <inkml:trace contextRef="#ctx0" brushRef="#br0" timeOffset="35990.4">16878 936 780 0,'0'0'220'0,"0"0"-25"0,0 0-8 16,0 0-3-16,0 0-33 0,0 0-20 0,0 0 12 16,0 0-28-16,0 0-23 0,0 0 11 15,-16 10-16-15,12-4-8 0,0-1-2 0,1 1-18 16,-3 0-8-16,5-2-5 0,-5 3 0 0,3-2-13 15,-2-1 6-15,2 2-11 0,0-3-3 0,0 2-9 16,3-5 9-16,-4 10-7 16,4-7-10-16,0-3 5 0,-6 5-3 0,6-5 0 15,-1 7-2-15,1-7 10 0,0 4-21 0,0-4 11 16,-3 6 15-16,3-6-18 0,0 0 11 0,0 0 1 16,0 4-17-16,0-4 21 0,0 0 2 15,0 0-13-15,0 0 16 0,0 0 17 0,0 0-12 16,0 0-8-16,0 0-10 0,0 0 7 0,0 6-7 15,0-6-8-15,0 0-2 0,0 0-1 0,0 0-12 16,0 0 0-16,0 0-13 16,0 0-41-16,4 3-21 0,-4-3-37 0,0 0-40 15,0 0-117-15,16-1-417 0,-13 2-49 0,-3-1 69 0</inkml:trace>
  <inkml:trace contextRef="#ctx0" brushRef="#br0" timeOffset="36468.01">16493 989 588 0,'3'-7'287'0,"-3"1"5"0,0-1-18 0,0 1-36 15,0 6-26-15,0-10-12 0,0 5-11 0,0 5-20 16,-3-6-23-16,3 6-31 0,0 0 3 16,-5-3-11-16,5 3-17 0,0 0-5 0,-10 18-19 15,1-6 6-15,2 2-8 0,-1 4-11 0,-1 2 11 16,-1 1-10-16,-1 1-8 0,4 2-2 0,-3-4-3 16,2 3-21-16,-1-3 1 0,-1 0 7 15,3 0-10-15,-1-3-3 0,5-2-2 0,-3-5 15 16,2 2-20-16,1-2 5 0,0-2 2 0,2-1-5 15,-2-1 13-15,0 0-15 0,3 0 10 16,0-6-23-16,0 6 0 0,0-6 15 0,0 0-2 16,0 0-1-16,23-8 3 0,-12 4 6 15,6-2-16-15,-3 0 2 0,2-1-7 0,2 4 10 16,-2-4-5-16,2 4 3 0,-5-1-1 0,2 3 11 16,1-2-2-16,-2 3 4 0,-1 0-20 15,2 3 7-15,-5 0 9 0,3 2 1 0,-5 3-12 16,1 1 13-16,-5 1-18 0,-1 4 0 0,-6 0 7 15,-1 5-14-15,-5 4-16 0,-6 3 10 0,2-1-26 16,-11 9-76-16,0-8 35 0,4-4-68 16,-1-2-52-16,-3-3-153 0,10-4-485 15,-6-1 124-15,5-6 33 0,-1-4 46 0</inkml:trace>
  <inkml:trace contextRef="#ctx0" brushRef="#br0" timeOffset="36659.87">16516 996 785 0,'17'-10'302'0,"-6"1"-15"0,3-1-51 0,2 4-21 0,2-2 0 16,1 1-21-16,3-1-43 0,5 1-13 0,0 1-30 16,4 2-54-16,-3 0-113 0,2 1-92 0,-2 2-249 15,-2 1-367-15,-2 1 52 16</inkml:trace>
  <inkml:trace contextRef="#ctx0" brushRef="#br0" timeOffset="36850.96">17146 970 944 0,'0'0'310'15,"-11"0"-29"-15,11 0-35 0,0 0-18 0,-4 3-23 16,4-3-34-16,-3 10-10 0,0 1-12 0,3 0-11 15,-3 3-18-15,2 3-7 0,1 4-23 16,0 4-6-16,0 3-20 0,0 0-26 16,0 7-125-16,0-6-76 0,0 8-81 0,0-1-22 15,1-1-561-15,5-7 72 0,-3-5 97 0</inkml:trace>
  <inkml:trace contextRef="#ctx0" brushRef="#br0" timeOffset="37250.81">17432 1031 778 0,'0'0'268'0,"0"-5"-63"0,0 5 13 0,0 0-1 16,0 0-20-16,0-9-20 0,0 9-28 15,0 0-11-15,4-4 5 0,-4 4-20 0,0 0-33 16,6-2-3-16,-6 2 10 0,0 0-15 0,21 3-23 15,-14 0-6-15,4 1-4 0,-1 1 7 0,3 0 1 16,1 2-9-16,-4 1-58 0,0 1 15 16,1 0 16-16,-4 3-27 0,-1 0-11 0,-3 1-17 15,-3 0 6-15,-3 5-23 0,-4 0 2 0,1 2-7 16,-8 5 7-16,-3-1-2 0,3-4-5 16,1-1 30-16,-2-4 29 0,5 1-16 0,1-4 3 15,-2 0 33-15,7-4 0 0,-5-1-5 0,5 1-8 16,1-5 21-16,3 3-16 0,0-6 0 0,3 5-12 15,-3-5 10-15,17-2-6 16,-3 0 11-16,4-2-12 0,8-2-4 0,4 1 11 16,-2 2-21-16,6 0-25 0,4-2-64 0,-3 2-67 15,-1-1-84-15,-15 2-124 0,17-2-416 0,-2 0 102 16,-3 2 82-16</inkml:trace>
  <inkml:trace contextRef="#ctx0" brushRef="#br0" timeOffset="37468.36">18263 696 765 0,'0'0'253'0,"0"0"-20"0,0 0-15 0,0 0-16 16,0 24-20-16,0-12-29 0,0 8 9 0,0 5-32 15,0 5-4-15,0 7-1 0,-3 1-25 0,0 16-18 16,3-2-18-16,-4 2-41 16,1 0-31-16,-1-4-74 0,-3 5-220 0,4-23 33 0,2 6-506 15,-2-13 58-15,3-2 85 0</inkml:trace>
  <inkml:trace contextRef="#ctx0" brushRef="#br0" timeOffset="37720.78">18266 1138 1108 0,'0'-5'304'0,"0"5"-17"0,0-6-33 15,0 6-24-15,0 0-18 0,0-7-38 0,0 7-23 16,1-6 13-16,5 5-23 0,-6 1 0 0,17-5-34 16,-6 5 3-16,3-1-12 0,2 1-1 0,2 0-13 15,1 1 3-15,2 1-15 0,-3 1-10 16,-1-2 4-16,3 5-25 0,-3-3 13 15,-3 2-36-15,-1 2 2 0,1-1-22 0,-7 1 17 0,-3 2-12 16,-1 1-26-16,-6 3-16 0,-1 2-63 16,-3 0-49-16,-10 2-133 0,1 4-333 15,1 2-228-15,-4-5 59 0,1-1 118 0</inkml:trace>
  <inkml:trace contextRef="#ctx0" brushRef="#br0" timeOffset="38248.65">18558 1182 883 0,'13'-5'281'0,"-7"1"-15"0,5 1-17 15,-4 2-39-15,-1-2 10 0,-6 3-26 0,7-3-12 16,-7 3-36-16,7 0 2 0,-7 0-32 16,0 0-14-16,11 3 5 0,-8 1-14 0,0 1-9 15,0 0-5-15,-2 1-22 0,2 0 2 0,-3 0-6 16,3 2-4-16,-3-1-8 0,3-1-5 15,-2-4-8-15,-1 4 5 0,0-6-15 0,7 5 20 16,-7-5-12-16,0 0-23 0,0 0 7 0,13-12-5 16,-6 5 10-16,0-3 1 0,0-1-1 0,0 1-10 15,-1 1 8-15,-2 0-16 0,3 2 19 16,-3 1 4-16,2 0-22 0,-2 0 9 16,-1 0 11-16,0 3-30 0,-3 3 1 0,4-4 16 15,-4 4-12-15,0 0 7 0,0 0-8 0,3 12 11 16,1-4-1-16,-8 3 1 0,4 3 17 15,0 4-22-15,-3 3-6 0,3 4 18 0,-1 0-17 16,-2 3 24-16,0 5-22 0,0 2 13 0,2-3-3 16,-5 1 8-16,6-8-11 0,-6 2 1 0,5-4-13 15,-6 1 15-15,4-6 5 0,-1-1-20 16,1-1-8-16,-4-1 18 0,0-3 5 0,-3-2-23 16,3-1 8-16,-3-3 13 0,-1-2-19 15,4-1 8-15,-2-5 8 0,-5 0 0 0,4-4 16 16,-1-3-1-16,1-6 21 0,3 2-33 15,1-3 22-15,2-1-27 0,4-2 17 0,0 1-15 16,4-3 15-16,-1 0-7 0,7 0-3 0,1-1 13 16,-2 2-18-16,2 0 15 0,3 2-12 0,-1 0 17 15,4 2-55-15,-3 3-63 0,0-2-50 16,-1 1-103-16,1 1-220 0,-4 3-402 0,0-1 80 16,1-1 91-16,-4 2 62 0</inkml:trace>
  <inkml:trace contextRef="#ctx0" brushRef="#br0" timeOffset="39144.11">18848 732 929 0,'0'0'238'0,"0"-5"-28"0,0 5-21 0,0 0-20 16,0 0-13-16,0 0 0 0,10 19-38 15,-7-5 5-15,1 3-18 0,0 6-23 0,-4 3-26 16,6 6 5-16,-3 1-55 0,-2 4-1 0,-1-1-51 15,0 2-54-15,0 2-61 0,0-4-16 16,-1-1-38-16,-2-7-26 0,6-6 103 0,-3-3 51 16,0-3 41-16,1-3 38 0,-1-3 31 15,0-1 29-15,0-1 4 0,0-5 23 0,0-3 41 16,6 4-17-16,-6-4-6 0,0 0 70 16,0 0-16-16,0 0 15 0,11-13-5 0,-5 11 0 15,-6 2-25-15,4-7-13 0,-1 4-16 0,-3 3 21 16,7-7-35-16,-4 5-4 0,1-2-9 0,3 0-9 15,-3 2 1-15,2-3-8 0,1 3-21 16,-1-3 3-16,2 1-7 0,2 0-1 0,-4-1-12 16,5 0 5-16,-1 0 4 0,-3 0-22 0,3-3-8 15,-2 0-15-15,5-4 10 0,-4 0-13 0,-1-2 6 16,2-4 4-16,-3 0-2 0,3-2-5 16,-6 0 2-16,2 2 5 0,-5-1 1 0,2 2 7 15,-3 1 5-15,0 1-7 0,3 4 28 0,-6-1-8 16,3 2-6-16,-3 2-6 0,2-1 14 0,-2 5-17 15,0 1-3-15,3 3-2 0,0 0 4 16,-11 0 1-16,11 0-11 0,-10 13 21 0,4-2-12 16,2-3 4-16,1 9-18 0,-1-4 13 15,0 2 0-15,1-1-10 0,3-2 21 0,0 1-27 16,0-1-4-16,3 1 23 0,-3-4-3 16,3 2-8-16,2-3 8 0,1 0 0 0,-2-3 1 15,6-1 6-15,1-2 6 0,-1-1-5 0,3-3-3 16,-2 1 18-16,5-3-2 0,-2 0-3 15,-3-2-5-15,6-2-18 0,-4 1 0 16,4-1 5-16,-6 1 0 0,2 2 23 0,-2-1 6 0,-1 0-24 16,-1 2 5-16,-1 0-7 0,-1 0 15 0,-1 0-3 15,-2 2-9-15,2 0-22 16,-6 2 35-16,8-6-19 0,-8 6-3 0,7-3 34 16,-7 3-41-16,3-3 15 0,-3 3-7 0,0 0-6 15,7-2 8-15,-7 2 3 0,0 0 7 0,0 0 13 16,3-4-4-16,-3 4-22 0,0 0 13 15,0 0-15-15,6-3-2 0,-6 3 17 0,0 0-15 16,0 0 0-16,0 0-5 0,0 0 5 0,5-3 5 16,-5 3-2-16,0 0-1 0,0 0 3 0,0 0-2 15,0 0-3-15,0 0 8 16,0 0-16-16,0 0-5 0,0 0 8 0,0 0-3 16,0 0 8-16,0 0-7 0,0 0 14 0,0 0-27 15,0 0 12-15,0 0 1 0,0 0 4 0,6 12-2 16,-6-8 7-16,0 2-4 0,3-2 4 15,-2 3-7-15,-1 1-10 0,0-2 12 0,3 2 1 16,-3-2 2-16,3 1-5 0,1 1 2 0,-1-2 1 16,0 3-1-16,-3-3-2 0,5 3-3 0,-2-2 24 15,0 1-11-15,-3-1 2 0,0 3-32 16,0 3 35-16,-6 1-20 0,-5 4 0 0,0 5-31 16,-13 12-44-16,-10 0-91 0,4-15-183 0,-5 19-593 15,-5-2 100-15,-2-4 86 0,-2-1 88 16</inkml:trace>
  <inkml:trace contextRef="#ctx0" brushRef="#br0" timeOffset="39770.97">17627 2103 847 0,'38'0'263'0,"-18"0"-12"0,7-1-38 0,5 1-34 0,12 0-2 0,-3-2-103 16,6 0-3-16,15 0 6 0,-1 1-15 15,-6 1-9-15,7 0 11 0,6 1-28 16,-6 3 15-16,-1-3 1 0,-6 0-17 0,-10 2-12 16,-4-2 3-16,-1 1-11 0,-6 0 19 0,-6-2-14 15,3 1 8-15,-10-1-7 0,3 2-14 0,-5-2-22 16,-4 1-10-16,-2-1-6 0,-2 3-56 16,-4-3-138-16,-4 0-218 0,-3 0-310 0,0 0 106 15</inkml:trace>
  <inkml:trace contextRef="#ctx0" brushRef="#br0" timeOffset="41233.6">17620 2169 706 0,'0'0'274'0,"0"0"-26"0,-6-5-2 0,6 5-44 16,0 0-15-16,0 0-26 0,0 0-17 15,0 0-14-15,0 0-28 0,0 0 1 0,0 0-11 16,-4 16-5-16,4-8-2 0,0 4-11 0,0 2 3 16,0 7-16-16,-3 4-18 0,0 4 9 15,-1 7-1-15,-3 12-5 0,4 5-13 0,-1-3 6 16,1-6-11-16,-1 7-5 0,1-1 0 0,0-5-3 16,3-8-9-16,0 4 4 0,0-2 0 15,0 16-4-15,3-2 6 0,-3 2 1 0,0 1-7 16,3 0-4-16,-2-3 11 0,2 2 0 0,0 0-20 15,-3 3 12-15,4 1-10 0,-4-1 0 16,3-1 0-16,-3 3-3 0,0-5-4 0,0 4 19 16,0 0-9-16,0 0 5 0,0 0 12 15,0 0-17-15,-3-1 12 0,-1-1-15 0,1-1-3 16,-4-4 3-16,4 3 0 0,-5-4-5 0,2 0 5 16,2 1 0-16,-2-1 5 0,2-1-10 0,-3 1 0 15,3-7 8-15,1-7 7 16,-3 13-10-16,2-7 8 0,-2 7-6 0,-2 0-2 0,2 1 3 15,2 2 2-15,-2-2 5 0,2 1-5 0,-2-1-15 16,1 4 13-16,2-3 2 0,0 0 2 0,-4-2 4 16,4-4-9-16,3-9 8 15,-3 1-12-15,2 0 2 0,1 0 2 0,-3-1-7 0,0 1 5 16,3-1 11-16,-4 1-1 0,4-2-13 16,0 2-15-16,0-1 13 0,-1 1 3 0,-2-1 14 15,3 1-14-15,0-2 17 0,-3 1-12 16,3-1-1-16,-3 0 3 0,0 2-5 0,2-4 6 15,-2 1 17-15,0-3-26 0,0 0 13 0,2-4-15 16,-2 1 8-16,-1-2 10 0,1-2-13 0,-1-2 12 16,1-4-7-16,0-2-10 0,2 1 3 15,-2-1 15-15,0-4-13 0,3-4-13 0,0 1 28 16,-3-2-12-16,0 2-6 0,2-2 16 16,-3-2 28-16,4 2 5 0,0-5-5 0,-3 3 15 15,3-6-17-15,0 8 2 0,3-6-6 16,-3-2 14-16,0 7-23 0,0-7 22 0,0 6-20 15,0-6-22-15,0 0 4 0,0 4 8 0,0-4-23 16,0 0 7-16,5 5 29 0,-5-5-23 0,12 1-11 16,-5 0 3-16,-7-1 13 0,21 1-11 15,-8-1 3-15,5 0-12 0,6-1 2 0,7 0 5 16,3 1 12-16,7-6-1 0,4 5 1 0,16-6-19 16,4 4 25-16,0-5-11 0,0 0-1 15,-1-3-6-15,8-1 7 0,10 1-7 16,-10-3 3-16,13 3-3 0,-2-3 13 0,-15 4-16 0,-3 0 6 15,0-3-11-15,-1 2 0 0,-5 3 3 0,-4-1-3 16,0-3 16-16,-11 6-13 0,-3-1 0 16,-4 1-3-16,-2 0 6 0,-5 2 7 15,-5-2-10-15,2 1 5 0,-1-1 2 0,-5 2-12 16,-3 0 0-16,-1-2 5 0,3 3 12 0,-6-3-2 16,0 3-10-16,-4-2 15 0,0 3-7 0,1-4-3 15,-2-1-3-15,-5 2 3 0,2-2-5 16,-1 1 8-16,-2-3 5 0,0 1-8 0,-3 0 7 15,0-3-9-15,0 1 2 0,0-4-3 0,-3-1-2 16,0-4 18-16,3-4-11 0,-1-2 4 0,1-4-14 16,0-10 16-16,1 0-21 15,5-15 10-15,-2-8 8 0,6-15-18 0,0 16 11 16,0-14-1-16,0 0 26 0,1 10-23 0,-4 2 16 16,0 1-11-16,2 2 18 0,-1 1-13 0,-2-3 3 15,-2 1 5-15,3-4-10 0,-4 4-3 16,3-3 5-16,-1 3 5 0,-2-2 1 0,-3 1-11 15,3 1 20-15,-3-3-14 0,0-2-9 0,0-1 1 16,4-16 2-16,-4-1 5 0,3 1-7 0,0-5 17 16,0 1-15-16,-3 3-10 0,-3-3 0 15,3 5 2-15,-3 14 11 0,0 0-16 16,2 1 24-16,-2 3-3 0,-3 4-19 0,1 2 22 16,-1 4-14-16,2 1-12 0,-2 10 20 0,3 8-15 15,-1-1 3-15,1-1 2 0,-1 2-8 16,0 1 11-16,4 0-6 0,-3 0 0 0,3 0 3 15,0 5-2-15,0-1-3 0,0 0 5 0,0 0 7 16,0 2-17-16,0-3 20 0,0 5-15 0,0-1 3 16,0 1 4-16,3 1 6 0,-3 3 5 15,0 1-11-15,0 2-4 0,0-1-6 0,0 2 26 16,0-3-15-16,0 3-14 0,-3-2 11 0,3 2 8 16,0-2 0-16,-3 2 5 0,3 0-6 15,-4 1 6-15,4 1-23 0,-3-1 15 16,3 3-10-16,-3 2 2 0,3 0-15 0,0 1 16 15,-3 2-3-15,3 1-3 0,-1 0 21 0,-2 1-31 16,3 0-31-16,-4 1 3 0,4 2-10 16,0 4 2-16,0 0 28 0,0 0-45 0,-20 12-90 15,6-3-103-15,1 1-509 0,-5 5-69 0,-2-2 38 16,-4 1 108-16,-7 0 66 0</inkml:trace>
  <inkml:trace contextRef="#ctx0" brushRef="#br0" timeOffset="41924.35">17296 2394 780 0,'0'-6'254'0,"0"1"-34"0,0-1 20 0,0 0-53 0,-4-1-13 0,8 1 5 0,-8 0-33 15,4 0 23-15,0 6-5 16,-4-8-64-16,1 3 2 0,-3-1-17 0,5 2-1 0,1 4-15 15,-9-4 3-15,1 2-18 0,8 2-8 16,-13 3 18-16,3 3-23 0,-1 4 0 0,-2 4-13 16,0 2 10-16,2 6 1 0,1-2-19 15,3 5-12-15,-1 0 15 0,5-4-28 0,0 1-13 16,3-3 3-16,0-1 9 0,6 0-12 0,-1-3 11 16,1 2-11-16,1-7 13 0,6 0-3 0,-2-5 11 15,2-1 4-15,2-4-7 0,1-1 0 16,2-2-2-16,1-4 9 0,-1-3-7 15,0 0 8-15,1-5-5 0,-5 2 7 0,-3-4-2 0,-2 1-6 16,-2-1-4-16,1 1-1 0,-5 0 13 16,0 3-7-16,-6 1-3 0,0 0-13 0,-5 2 5 15,1 4-7-15,-2 2 2 0,-2 1-7 16,-3 3 15-16,-2 4-13 0,-2 4 0 0,1 3-21 16,-3 6-43-16,2 3-5 0,2 4-28 0,1 2-10 15,2 2-126-15,-1 1-77 0,7 2-470 16,4-4 73-16,0-1 75 0</inkml:trace>
  <inkml:trace contextRef="#ctx0" brushRef="#br0" timeOffset="42204.02">17251 2996 875 0,'0'0'325'0,"-3"-5"-26"0,3 5-25 0,0 0-2 0,-3-5-47 15,3 5-20-15,0 0-24 0,0 0-12 16,0 0-10-16,0 0-18 0,0 0-21 0,0 0 0 16,0 0-27-16,-1 20-6 0,1-9-5 0,1 3-11 15,2 1-22-15,-3 3-11 0,3 4-7 16,0 3-39-16,-3 2-28 0,4-1-109 15,-4 2-137-15,3 1-624 0,-3 1 82 0,0-4 104 16,0-1 98-16</inkml:trace>
  <inkml:trace contextRef="#ctx0" brushRef="#br0" timeOffset="42643.59">17255 3489 1016 0,'0'0'315'0,"-1"-5"-26"16,-2 0-15-16,3 5-23 0,0 0-13 15,0-8-18-15,0 8-13 0,0 0-28 0,-3-4-7 16,3 4-37-16,0 0-4 0,0-6-13 0,0 6-11 16,0 0-15-16,6-5-7 0,-6 5 2 0,7-3-23 15,-7 3-8-15,11 0 8 0,-11 0-18 16,13 0-18-16,-13 0 18 0,14 6-25 0,-4-2-11 15,-3 0-2-15,1 0-3 0,1 3-8 0,-2 1-2 16,-3-1-13-16,2 3 6 0,-3 0-6 0,-3 2 0 16,0 1-3-16,-3 1 11 0,0 1-18 15,-4-1 15-15,1 0-5 0,-1 0 3 0,-1-2 10 16,1 1-8-16,-2-2 18 0,5-2 10 0,-3 0-15 16,0-2 16-16,4-1 7 0,-4 2 2 15,4-4-4-15,0 1 2 0,2 2 15 16,-2-5-5-16,3-2-7 0,-4 7-18 0,4-7 17 15,0 4-12-15,0-4 5 0,0 0-5 0,0 0 2 16,14 4-15-16,-14-4 8 0,13 0 0 0,-5 0 15 16,2 0-23-16,0 1-13 0,-2 2-23 15,2 1 0-15,3-2-61 0,-2 5-29 0,-2-3-114 16,-2 1-113-16,0 4-561 0,0 0 84 0,-3 1 73 16,-1-2 91-16</inkml:trace>
  <inkml:trace contextRef="#ctx0" brushRef="#br0" timeOffset="43206.91">17275 3991 947 0,'0'0'361'0,"0"0"-39"0,0 0-25 0,0 0-28 0,-3-6-41 0,3 6-19 15,0 0-4-15,0 0-3 0,0 0-51 0,0 0-20 16,0 0-3-16,0 0-10 0,0 0-29 15,0 0-7-15,0 0-13 0,0 0-20 0,0 0-29 16,16 15 6-16,-12-11-34 0,0 3 13 16,-1 0-25-16,1 3-6 0,-1 0 34 0,-3 2-85 15,0-1 18-15,0-1 3 0,0 3 18 16,0-4 2-16,0 1-10 0,-3-2 2 0,3-1 31 16,-3 0 3-16,2 2 20 0,-2-2-2 0,-1-3-3 15,1 2 31-15,2-3 8 0,-2 3-6 16,0 0-10-16,3-6 5 0,-3 5-2 0,3 0 2 15,0-5 8-15,0 0-5 0,0 9 13 0,0-9-13 16,0 0 15-16,0 6-28 0,0-6 8 0,0 0-6 16,0 0-7-16,0 5 8 0,0-5 2 15,3 5-15-15,-3-5-3 0,3 8 13 0,-3-6-33 16,3 4 12-16,-3 2-4 0,1-4 2 16,2 3 5-16,-3 2-10 0,0-1-5 15,0 5 10-15,0-4 10 0,-3 1-18 0,2 0 13 16,-2 1-12-16,-3 0 14 0,5-2-20 0,-5 1-2 15,-1-1 20-15,0-1-25 0,3 0 9 0,1 1-12 16,-4-1-7-16,4-2-11 0,0-4-33 16,0 4 4-16,2-2-14 0,1-4 22 0,-7 7 9 15,7-1-6-15,0-6 5 0,0 0 5 0,0 4 6 16,0-4 7-16,0 0-2 0,8 4 17 16,-8-4-9-16,0 0 1 0,10 0-6 0,-4 1 24 15,-6-1 1-15,10 2-18 0,-2-1 18 0,-2 3-6 16,-2-3 4-16,-4-1-78 0,10 5-30 0,-3-2-44 15,-3 4-13-15,-1-3-28 16,0 1-38-16,0 4-520 0,-3 0 60 0,-3 2 60 16</inkml:trace>
  <inkml:trace contextRef="#ctx0" brushRef="#br0" timeOffset="43519.92">17199 5209 842 0,'0'2'207'0,"0"-2"-102"0,0 0-64 0,0 0-97 16,-3 7-615-16</inkml:trace>
  <inkml:trace contextRef="#ctx0" brushRef="#br0" timeOffset="43675.47">17152 5642 491 0,'0'0'113'0,"0"0"-67"0,0 0-167 0</inkml:trace>
  <inkml:trace contextRef="#ctx0" brushRef="#br0" timeOffset="43801.54">17121 5904 1003 0,'0'0'297'0,"0"0"-51"16,-3 6-34-16,3-6-53 0,3 7-75 0,-3-7-184 15,0 4-652-15,-3 3 76 0</inkml:trace>
  <inkml:trace contextRef="#ctx0" brushRef="#br0" timeOffset="44490.58">16838 6020 1000 0,'0'0'356'0,"-3"-7"-8"0,3 7-79 0,0 0-21 16,0 0-28-16,-1-4-22 0,1 4-14 16,0 0-28-16,0 0 8 0,-10 0-41 0,10 0-13 15,0 0-18-15,-10 12 5 0,3-4-10 16,-1 5-10-16,-1-2-10 0,-1 3-11 0,3-3-2 0,-1 2-19 15,2-4 4-15,-1 0-11 16,1-2 21-16,5 2-26 0,-5-5-3 0,2 3-10 0,0-1-5 16,1-2-2-16,3 0-6 0,0-4 6 15,-3 9 15-15,3-7-18 0,0-2 15 16,3 6-12-16,-3-6 10 0,4 4-13 0,3 0 7 16,-7-4 9-16,10 1-1 0,0 1-5 0,-3-2-2 15,3 1-13-15,0 2 13 0,3-1-1 0,-2-1 16 16,-1 0-20-16,0 4-3 0,1-4 13 15,-1 1-11-15,1 2-15 0,-1 1-2 0,0 1-26 16,-3-2-13-16,0 4 21 0,-7-1-36 0,0 7-31 16,-3-3-53-16,-5 3-124 0,-5 1-145 15,3-4-451-15,-1 5 118 0,1-8 41 16,-4 3 76-16</inkml:trace>
  <inkml:trace contextRef="#ctx0" brushRef="#br0" timeOffset="44695.15">16851 5950 918 0,'11'-8'300'0,"-4"0"-21"16,-1 3-18-16,1 1-33 0,0 0-18 0,0 1-16 16,0 2-22-16,-1-3-31 0,1 2-19 15,-7 2-19-15,18 0-57 0,-9 0-56 0,-2 5-95 16,4-4-69-16,-8 3-85 0,4 1-517 0,3 3 65 15,-3-4 56-15</inkml:trace>
  <inkml:trace contextRef="#ctx0" brushRef="#br0" timeOffset="44855.71">17081 5996 711 0,'6'4'289'0,"-6"-4"-25"0,0 0-36 15,0 3-26-15,3 3 3 0,-3 1-23 16,1-2-11-16,-1 6-25 0,3-1-5 0,-3 2-24 15,0 3-6-15,0 0-19 0,0 2-10 16,3 1-31-16,-3-1 0 0,0 4-51 0,0-3-38 16,-3-1-44-16,3 0-185 0,0 0-562 15,0-1 112-15,0-1 29 0</inkml:trace>
  <inkml:trace contextRef="#ctx0" brushRef="#br0" timeOffset="45106.3">17186 5995 742 0,'0'0'327'0,"0"0"-53"0,0 0-15 0,0 0-36 16,0 0-16-16,0 0-15 0,0 0-28 15,0 0-18-15,0 0-8 0,0 0 3 16,0 0-36-16,3 21-16 0,-2-9 3 0,-1 2-20 15,3 3 0-15,-3 2-8 0,3 1-3 0,-3 3-10 16,3 2-41-16,-3 2-20 0,2 0-54 0,-4-2-253 16,2 3-556-16,2-3 113 0,1 1 48 15,-6-4 80-15</inkml:trace>
  <inkml:trace contextRef="#ctx0" brushRef="#br0" timeOffset="46172.9">18943 2416 593 0,'-10'0'256'0,"10"0"0"0,0 0-25 0,0 0-34 0,0 0-90 16,0 0 16-16,0 0 38 0,0 0 31 0,0 0-18 16,0 0-17-16,0 0-22 0,0 0-32 0,0 0 7 15,0 0-23-15,0 0-5 0,0 0-21 16,24-8 13-16,-7 3-10 0,11-3-2 16,16-10 2-16,14 1-18 0,17-7-5 0,4-4 2 15,6-3 6-15,1 0-18 0,3-1-8 0,3 1 0 16,-6-4 7-16,-1 0-12 0,0 0 10 15,-2 2-2-15,-5-2-11 0,1 1 19 0,-5 0-11 16,-8 3-5-16,-11 8-6 0,-4-1-1 0,-4 4 7 16,-5 1 5-16,-8 5-18 0,-10 5-8 0,-1 1-30 15,-8 2-11-15,1 0-7 16,-5 2 0-16,-1 1 31 0,-4 3-9 0,-6 0 9 0,11 1-8 16,-11-1 15-16,0 0 3 0,0 10-21 0,0-5-5 15,0-5-7-15,-7 11-14 0,3-6-48 16,-2 1-66-16,2 0-42 0,-8 0-163 15,7-1-435-15,-1-2 76 0,2 0 118 0</inkml:trace>
  <inkml:trace contextRef="#ctx0" brushRef="#br0" timeOffset="46514.59">20324 1678 655 0,'0'0'240'0,"0"0"-4"0,0 0-24 0,-9-2-25 0,9 2-5 0,0 0-23 15,0 0-8-15,0 0 15 0,0 0-23 16,20 12 1-16,-10-9-14 0,0 1-38 0,4 2 6 16,3 0-16-16,-1 0-1 0,2 0 9 15,0 0-18-15,1-3-6 0,-1 2 6 0,-1 0-8 16,4-2-5-16,2 1-23 0,-6-3 5 0,1 3 5 15,3-3-28-15,-5 0 7 0,2 0 6 0,-5 1 10 16,1-1-5-16,-4 0-3 0,0 2 3 16,-2-2-11-16,-2 1-2 0,-2 4-15 0,-4 1 10 15,-4 5 18-15,-4 2-31 0,-8 7 8 16,-12 12 0-16,-2 2-8 0,-5 7-36 0,-8 8-71 16,-2-3-80-16,7-8-128 0,4 3-527 15,7-3 74-15,2-1 39 0,5-9 102 0</inkml:trace>
  <inkml:trace contextRef="#ctx0" brushRef="#br0" timeOffset="48367.47">18835 3041 524 0,'0'0'218'0,"9"-3"-24"0,-5-2-4 16,6 0-21-16,7-2 7 15,4 0-40-15,10-5 64 0,16-5-26 0,8-4-10 16,17-4-19-16,7 0-4 0,6-1-13 0,0 1-8 16,1-3-30-16,6-1 18 0,-3 0-50 0,0-2 19 15,0 2-23-15,3 0 2 0,-3-3 3 16,3-1-13-16,-7 1 11 0,-2-1-11 0,-5 3 5 16,-9 4-8-16,-11 5 3 0,-7 1-10 0,-3 4-8 15,-14 2 3-15,-6 4 0 0,-8 3-18 0,0 1 15 16,-6 0-8-16,0 0 8 0,-3 1 6 15,-1 2-6-15,-4-2-5 0,0 1-8 0,-5 2-12 16,-1 2 7-16,3-4-30 0,-3 4 9 0,0 0-19 16,0 0-32-16,0 0-53 0,0 0-33 15,0 0-67-15,0 0-651 0,-17 2 52 16,17-2 67-16,-9-4 125 0</inkml:trace>
  <inkml:trace contextRef="#ctx0" brushRef="#br0" timeOffset="48687.75">20595 2266 716 0,'7'-2'241'0,"-7"2"-39"0,0 0-13 0,13 5-9 16,-13-5-101-16,14 2 5 0,-8 2-22 0,1-1 12 15,4 0 3-15,-1 1-16 0,0-1-2 16,4 0-8-16,-1 0 75 0,2-1-11 0,-2-2-18 16,0 2-7-16,4-2 12 0,-6 0-15 0,6 0-2 15,-4-2-16-15,1 2-13 0,-3 0-2 0,-2 0 36 16,2-1-16-16,-1 1-10 16,-10 0 5-16,10 1-8 0,-6 3-7 0,-4-4-8 0,-10 17 16 15,-1 2-16-15,-13 16 20 0,-7 7-25 0,-12 16-20 16,-3 0-37-16,-11 7-84 0,-8-1-69 0,-13 22-225 15,16-17-476-15,1-1 100 16,2-3 99-16,-2 2 41 0</inkml:trace>
  <inkml:trace contextRef="#ctx0" brushRef="#br0" timeOffset="49464.21">19112 3446 624 0,'0'0'248'0,"-8"-1"-10"0,8 1-12 0,-10-3-16 0,6 0-85 0,4 3-2 0,0 0-13 15,-10-1-5-15,10 1-8 0,0 0 3 0,-10-3-13 16,10 3-13-16,0 0-28 0,0 0-7 0,0 0-9 16,0 0 16-16,0 0 3 0,0 0-10 15,0 0-4-15,37-6-4 0,-13 3 2 0,7-3-10 16,24-5 23-16,3-2-20 0,7-2-5 0,0 1 2 15,17-8 0-15,-1 2-3 0,-2-3 1 16,-3 0 4-16,3 3-7 0,0-3 15 0,-1 0-17 16,1 2-1-16,-5-2-2 0,-12 5 12 15,0 0-7-15,-4 1-2 0,0 1-3 0,-6 1 2 16,-2 1-15-16,-12 3 5 0,-3 3-13 0,-9 0 13 16,-5 2-5-16,0 1-17 0,-5-1 27 15,-1 4-13-15,-5-3-4 0,-1 1-19 0,-1 1-2 16,-2 1-8-16,-2-1-28 0,-4 3-49 0,0 0-4 15,0 0-1-15,0 0-46 0,0 0-31 0,0 0-84 16,-21 5-473-16,15-4 84 0</inkml:trace>
  <inkml:trace contextRef="#ctx0" brushRef="#br0" timeOffset="49791.48">20362 2927 634 0,'0'0'203'0,"0"0"-14"0,0 0-5 0,0-6-17 16,0 6-16-16,0 0-23 0,14 0-11 0,-14 0-7 15,16 0-5-15,-6 0-5 16,2 0-5-16,4 0-21 0,2 4-15 0,2-3 2 0,-3 0-2 15,7 1 5-15,-3 0-7 0,-1 0-9 16,4-2 19-16,-3 2-26 0,2-1-8 0,1 1 5 16,0-2 14-16,-3 1-24 0,-4 1 0 15,0-2-13-15,-3 1-4 0,3 1 4 0,-4-1-2 16,-6 0 15-16,4 3-36 0,-8-1 44 0,-6 4-13 16,0 4-10-16,-12 6 0 0,-19 16-52 15,-10 17-53-15,-25 6-246 0,1 5-440 0,-28 20 31 16,1-4 99-16</inkml:trace>
  <inkml:trace contextRef="#ctx0" brushRef="#br0" timeOffset="54563.99">18164 4256 790 0,'0'0'195'0,"0"0"25"0,-6-3-56 0,6 3 15 16,0 0-25-16,0 0-11 0,0 0-7 15,0 0-16-15,0 0-5 0,0 0-28 0,0 0-15 0,0 0-3 16,0 0-10-16,0 0-21 0,0 0 19 0,0 0-14 16,0 0 11-16,0 0-18 15,23 6-8-15,-9-4-13 0,-1 0-7 0,1 1-23 16,3-2 7-16,1 2-64 0,-2-2-7 0,5 3-54 15,-4-4-136-15,3 3-455 0,4-3 2 0,-3 0 69 16</inkml:trace>
  <inkml:trace contextRef="#ctx0" brushRef="#br0" timeOffset="54813.59">18601 4179 706 0,'1'-4'284'0,"-1"4"-69"0,0 0 10 0,0-7-25 15,0 7-28-15,0 0-9 0,0 0-27 16,0 0-8-16,0 0-13 0,0 0-15 0,0 0-10 16,10 23-16-16,-10-11 13 0,0 3-39 0,3 3-4 15,-3 6-29-15,0 1-35 0,0 6-21 16,-3 3-92-16,6 2-164 0,-3 6-125 0,0-2-331 15,0 1 70-15</inkml:trace>
  <inkml:trace contextRef="#ctx0" brushRef="#br0" timeOffset="55139.64">18092 5107 877 0,'0'0'292'16,"-7"-4"-13"-16,7 4-20 0,0 0-13 15,0 0-42-15,-3-3 4 0,3 3-27 0,0 0-19 16,0 0-16-16,0 0-16 0,0 0-10 0,0 0-20 16,14-7-5-16,-7 6-3 0,3 1-28 0,4 0 13 15,-1 0-13-15,4-4-13 0,0 4-15 16,4-2-23-16,-1 1-18 0,4 0-8 0,3 1-82 16,-2-2-99-16,-1 2-103 0,3 0-579 0,-4 0 75 15,2 2 84-15,-2-4 106 0</inkml:trace>
  <inkml:trace contextRef="#ctx0" brushRef="#br0" timeOffset="55407.95">18639 4951 778 0,'0'0'258'0,"0"-5"-4"16,0 5-32-16,0 0-37 0,0 0-6 0,0 0-31 15,0 0 8-15,0-8-38 0,0 8-10 16,0 0-14-16,0 0 1 0,0 0-18 16,0 0-16-16,0 0 8 0,3 22-10 0,-3-10-2 15,0 2 4-15,0 4-20 0,0 7-10 0,-3 3 4 16,3 1-19-16,0 6-11 0,-3 4-61 0,-1 12-31 16,1-5-174-16,-3 6-559 0,-2-2 68 15,5-12 86-15</inkml:trace>
  <inkml:trace contextRef="#ctx0" brushRef="#br0" timeOffset="55692">18123 5803 647 0,'0'0'261'0,"0"0"-20"0,0 0-31 0,-7-3-23 16,7 3-13-16,0 0-13 0,0 0-25 0,0 0-3 16,0 0-18-16,21-4-5 0,-8 3-18 0,1-2 0 15,3 2-20-15,4-4-16 0,3 4-23 16,3-2-63-16,1-1-24 0,-2 1-46 15,1 3-112-15,-5 0-418 0,5 0-107 0,-3 0 112 0</inkml:trace>
  <inkml:trace contextRef="#ctx0" brushRef="#br0" timeOffset="55952.87">18718 5700 714 0,'-3'-3'263'0,"3"3"-4"0,0 0-47 16,-4-4-2-16,4 4-26 0,0 0-38 16,-4-5-2-16,4 5-11 0,0 0-28 0,0 0 10 15,0 0-28-15,0 0-3 0,-6 13-7 16,5-4-5-16,-2 2-8 0,0 4-28 0,3 6 12 15,-3 0-19-15,3 4 9 0,-4 6-30 0,1 2-1 16,-5 17-160-16,-1 0-600 0,2 3-28 0,-3-2 118 16,-4-4 67-16</inkml:trace>
  <inkml:trace contextRef="#ctx0" brushRef="#br0" timeOffset="58811.98">30693 7419 307 0,'0'0'110'0,"0"0"5"15,0 0 74-15,0 0-4 0,0 0-9 0,0 0-2 16,0 0-35-16,-7-2-4 0,7 2-7 0,0 0-18 16,0 0-15-16,0 0-21 0,0 0 13 15,0 0-30-15,0 0 17 0,0 0-15 16,0 0-13-16,0 0-18 0,0 0 20 0,0 0-7 15,0 0-5-15,-1 11 3 0,1-11-1 0,0 0-15 16,0 0-5-16,8 8 26 0,-5-4-3 16,-3-4 2-16,7 3-7 0,-1-2-11 0,-2 4-7 15,4-4 8-15,2 0 10 0,1 1-16 0,1-1 3 16,-1 2 29-16,5-2-19 0,0 2 8 0,-1 2-16 16,2-3-20-16,1 5 1 0,-1-4 11 15,0 2-1-15,0 4-6 0,0-1-2 16,0 3 2-16,0 3 10 0,0 1-9 0,-3-1-1 15,-1 7-2-15,-2-4-6 0,-1 6-4 0,-3 2 17 0,-4 1 3 16,0 1-5-16,-6 8 10 16,0 2 20-16,-7 9-45 0,-3 4 32 0,-2 0-7 15,-2 0 24-15,0-3-24 0,-1 1 0 0,-1-3-3 16,1 3 6-16,0-4 17 0,-1-1-25 0,4-3 10 16,4-1-10-16,0-8 5 0,3 1-7 15,1-2-9-15,1 2 1 0,4-4 2 16,-3-2-7-16,5 5 15 0,3-6-23 0,0 0 22 0,-2 1-11 15,7-2 1-15,-3 0-2 0,3-4 3 16,3 2-11-16,-3-5 11 0,3 0 5 16,1-2-3-16,-1-5-10 0,2 1 13 0,-1-3-5 15,5-1-3-15,-2 0 18 0,-2-3-18 0,0-1-2 16,4-2 4-16,-3-2 1 0,-3-2 17 16,2 1-27-16,0-1 12 0,-2-3 3 0,-1 4-21 15,-1-4 11-15,-1 3-3 0,-4-4-74 0,4 5 2 16,-6-4 13-16,1 3 16 0,-3 3 7 0,7-4 5 15,-7 4-7-15,0-6 20 0,0 6-13 16,0 0-7-16,0 0 12 0,0 0-15 0,-14 20 10 16,7-9 3-16,-3 4 10 0,0 3-2 0,-3 7 15 15,2 5-26-15,1-1 13 0,-5 14 5 0,-1 4 6 16,2-3 4-16,4 5-5 16,0-1 3-16,-1 1-8 0,4 1-7 0,0 0 22 15,1-3-7-15,0-6-5 0,1-3 0 0,2-3 2 16,-2 15 16-16,0-4-6 0,5-8-12 0,-4 12 13 15,1-7-1-15,0-3 6 0,0-7-16 16,1 2 6-16,-1 1 15 0,0-8-1 0,0-2-9 16,-1-1-8-16,-2 0 10 0,3 0-18 0,-1 0 5 15,1-8 11-15,-3 1 10 0,1-3-11 0,0 2-4 16,0-1-6-16,-1 1 0 16,-2-2 16-16,1 0-13 0,0-3 13 0,-2 2 7 0,1-3-15 15,0 3 0-15,-2-3 5 0,1-1-10 0,-1 3 15 16,0-5-10-16,0 0-2 0,-1 1 17 0,1 0-20 15,0-3 5-15,2-1-8 0,-2 2 18 16,0-3-7-16,0 0-8 0,0-4 13 16,0 5-1-16,2-3 6 0,1-2-10 0,-2 0 35 15,9 0-38-15,-13 0 18 0,13 0 0 0,-11-2-18 16,11 2 2-16,-7-5-2 0,7 5 6 16,-7-1 1-16,7 1-7 0,-6-1 5 0,6 1 13 15,0 0-18-15,-8-6 5 0,8 6 1 16,-6-2-9-16,6 2 11 0,0 0-19 0,0 0-22 15,0 0-46-15,12-10-65 0,-21 7-265 16,9 3-431-16,14-2 85 0,-7 0 105 0</inkml:trace>
  <inkml:trace contextRef="#ctx0" brushRef="#br0" timeOffset="79443.7">23482 1586 468 0,'0'6'148'0,"2"0"-17"15,-2-1-1-15,0 2-22 0,0-3 17 0,0 2-32 16,0-6 35-16,3 6 20 0,0-2 47 16,-3-4-29-16,0 0-25 0,0 0 5 0,0 0-24 15,17-9 1-15,-6 1-28 0,-1-4 10 0,3-3-5 16,5-7-23-16,9-9-3 0,0-4 0 0,-2-2-2 16,1-4-16-16,2-3-10 15,-1-2-2-15,0-2 2 0,4-9 2 0,-7 7-19 16,0 0 1-16,-4 0-2 0,-2 1 1 0,-2 3-4 15,-2 2-7-15,-4 8 18 0,-3 5-18 0,-1 6 0 16,-4 1-8-16,-2 2 10 0,0 2-20 16,0 2 3-16,-2 3 7 0,-4-2 0 0,0 5 3 15,-1-1 0-15,0 6-8 0,-4 0-2 0,4 1-1 16,-5 4 3-16,5 2-17 0,-7 2 1 0,4 3 9 16,-4 3-3-16,4 9 12 0,-5 1-7 15,2 8 3-15,3 5-8 0,-4 13 0 16,1 4-3-16,3-1 11 0,6-3 9 0,3 6-1 15,1-2 1-15,1 4 6 0,6 2-23 0,3-4 13 16,0 0-13-16,7-2 15 0,0-4 0 16,4-1-17-16,3-3 22 0,0-5-20 0,2-3 15 15,-4-5-2-15,2-8 2 0,-3-1-5 0,5-3 5 16,-2-1 3-16,0-7 10 0,3-1-10 0,-5-3-5 16,0-3-1-16,6-3 14 0,-1-1 4 15,-2-4-2-15,6-3-7 0,-1-3-19 0,-5-1 16 16,-2-4-8-16,1-1 8 0,-4-2-31 0,-6-3 28 15,0 0-10-15,-4-3-15 0,-3 6-11 16,-4 1-17-16,-3 2 22 0,0 1-17 16,-7 2 15-16,1 1-10 0,-7 2 4 0,1 3 1 15,-1 4-10-15,-4 2 28 0,3 4-21 0,-3 0 16 16,-3 4-1-16,3 0 9 0,-1 7-9 0,-2 2 6 16,3 0 13-16,3 4-3 0,0 0-6 15,4 1-4-15,2 0 2 0,3-1-7 0,1-2-5 16,1-2 4-16,6 0-2 0,-3-3 3 0,7 1-5 15,-3-4 9-15,5-1 1 0,-2-3 13 0,7-1-1 16,-2-4 3-16,1-1 6 0,3-3-6 16,0 0 5-16,-4 0-23 0,1-1 34 0,4-2-1 15,-7 1 13-15,1 1 6 0,-1 0 9 0,-6 1-30 16,5 3 13-16,-1-4 13 0,-2 4-14 0,-2-1 14 16,-1 1 12-16,1 0-28 15,-4 3 16-15,6-5-21 0,-6 5 13 0,5-4-6 16,-5 4-14-16,0 0 7 0,0 0-3 0,0 0-10 15,0 13-2-15,3-6 10 0,-3-1-10 0,3 2-19 16,-3-1 17-16,5 1-4 0,-3 0-27 16,4 0 17-16,1-3-5 0,0 2 8 0,3-2 0 15,0 0 7-15,1-4 1 0,3-1-11 0,3-1 21 16,3-1-21-16,1-6 14 0,0 1-12 0,-1-1 1 16,4-4 13-16,-4 0 5 15,-3-1-26-15,1 0 5 0,-2-2 1 0,-5 2 7 0,2-1 2 16,-6 1-10-16,1 1-12 0,1-1 10 15,-5 3 5-15,-1 1-21 0,-3 1 16 0,0 0-21 16,0 2 18-16,-3 0 6 0,-1 2 7 16,-2 0-8-16,6 4-5 0,-11-3-10 0,4-1 3 15,7 4 12-15,-10 0-5 0,10 0-18 0,-8 4-2 16,8-4-10-16,-9 6 12 0,9-6-2 0,0 7-1 16,0-7 6-16,0 0 8 0,10 6 7 15,-6-5-15-15,-4-1 18 0,17 0-3 0,-6-1 10 16,1-1 1-16,-1-1-1 0,0 2 13 0,2-4 11 15,-2 2-11-15,-1 0 13 0,0 1 13 16,1-2-16-16,-5 3 11 0,1 0 7 0,-1-2 1 16,-6 3-6-16,14-3-12 0,-14 3 9 15,10 0-4-15,-10 0-13 0,7 0-6 0,-7 0 4 16,0 0-1-16,6 6 5 0,-5-4-7 0,-1 4 23 16,4 0-49-16,-4-1 20 0,3 3 11 0,-3-1 2 15,4 1-20-15,-4-2 10 0,6 2 13 16,-3-2-20-16,1 1 15 0,6-3-3 0,-3-1-2 15,0-3-3-15,6 0-3 0,-2-3 1 0,5-3 2 16,-1-2-23-16,3-3 26 0,-2-1-11 16,5-2-2-16,-5-2 8 0,-1 1-6 0,1-1-2 15,-2-2-3-15,-1 0-5 0,-3 2 16 0,-2 2 7 16,-1 2-10-16,-1 1-2 0,-2 1 2 0,-4 3-6 16,0-1 4-16,0 3 10 0,-4 1-21 15,-2 0 23-15,2 4-7 0,4 0-14 16,0 0 29-16,-24 6-20 0,18 1 4 0,-2 1 3 15,1 0 8-15,-2 4-3 0,5 1-4 0,-2 4 11 16,1 0 12-16,2-1-4 0,3 4-12 0,0 0 2 16,0-1-25-16,3 2 18 0,1 1-8 15,0 0 5-15,2-1 0 0,-2 1 0 0,4-2 3 16,-3 0 5-16,3-3-3 0,-2-1-2 0,1-1-1 16,-1 0 1-16,-2-1 0 0,3-3-1 15,-4 0-22-15,1 0 7 0,-4-3 6 16,0 1-3-16,0-1 2 0,0-1-7 0,-4 1-3 15,-2-1 3-15,-2-1-18 0,-1-1 15 0,2-1-10 16,0-3 7-16,-1 0-12 0,8-1 21 0,-13-4 7 16,7 1-13-16,2-4-5 0,-3-1 5 15,7-1 5-15,0-2-22 0,3-3 7 0,2-2 5 16,5-4-13-16,-1-1 13 0,6-2-2 0,-2 1-19 16,6-2 16-16,-1 0 3 0,0 1-1 0,13-6-2 15,-7 5-2-15,-4 5 2 0,3 0 12 16,-1 3 14-16,-6 1-3 0,2 0 15 0,-2 2 31 15,0 3 23-15,-8-2-10 0,3 3-31 16,-1 0 21-16,-6 2-3 0,2 1 0 0,0-1 34 16,-5 2-45-16,3 0-14 0,-4 5 7 15,-4-7 0-15,4 7 0 0,-10-4-28 0,10 4 16 16,-10-1 20-16,10 1-21 0,-11 5-7 0,4 1 12 16,0 2-20-16,-2 2 3 0,1 0-11 0,2 2-20 15,2 2 2-15,1-1-12 0,6 0 12 16,4 1 11-16,12 3-11 0,7-3 1 0,5 0-73 15,9-9-63-15,15 6-133 0,4-5-408 0,-3-6-135 16,7-3 90-16,-1-4 69 0</inkml:trace>
  <inkml:trace contextRef="#ctx0" brushRef="#br0" timeOffset="80006.63">26334 1006 793 0,'0'0'235'0,"3"-6"-2"0,-3 6 3 0,0 0-39 0,3-6-18 0,1 1 3 16,4-1-46-16,1 0 7 0,2-1-25 0,6 0-13 16,-4-4 5-16,8 1-39 0,-3-2-2 15,5-5-2-15,4 0-29 0,-3-1 8 0,0 0-10 16,-2-3 5-16,0 1-7 0,-4-4-9 0,2 0-4 15,-2-1-9-15,-5 0 14 0,1 2-3 16,-4 2-10-16,1 1 0 0,-5 2 7 0,-2 0-12 16,-1 3 12-16,-3 3 6 0,0-1-8 0,0 1 2 15,-3 1-9-15,-4 4-1 0,0 2 0 16,-3 3-2-16,0 0-3 0,-2 5 0 16,-4 3-10-16,-2 6 10 0,2 3 15 0,-5 7-14 15,-3 14 1-15,4 3-4 0,1 5 2 0,0 3-3 16,5 1 9-16,1 1-11 0,2 1 10 0,2 0-10 15,5-10 5-15,1-2 0 0,0-1-13 16,3-1 26-16,3 0-41 0,-3-3 11 0,7 0-27 16,-4-5-58-16,0-3-3 0,0-2-18 0,-2-2-115 15,-8-2-87-15,10-1-496 0,-3-5 89 16,0-5 51-16</inkml:trace>
  <inkml:trace contextRef="#ctx0" brushRef="#br0" timeOffset="80304.12">26214 1258 619 0,'0'0'266'0,"11"-10"-35"15,-1 6-1-15,5-2-28 0,1-1-36 0,8-1-17 16,7-1-3-16,0 0-28 0,3-1-6 0,3-2-20 16,-3 0-2-16,14-3-16 0,-10 3 3 15,-4-1-23-15,-3 2 5 0,-1-2-1 0,-6 4-14 16,-3 2 2-16,1 1-2 0,-6-2-1 15,-3 2 3-15,1 4-7 0,-4-3-6 0,0 2 0 16,-3-1 8-16,3 3-10 0,-3-2-3 16,-7 3-2-16,10-2 2 0,-10 2-18 0,0 0 5 15,11 7-4-15,-11-1-6 0,0 1 7 0,-3 4-4 16,3-1 0-16,-4 3-1 0,4 1-12 0,-1-1 26 16,-2 1-3-16,0 3-5 0,0 1-21 15,2-3 0-15,1 0-20 0,-1-1-26 0,-1 3-51 16,2-6-76-16,-3 2-160 0,3-3-483 0,0-3 77 15,3-2 86-15</inkml:trace>
  <inkml:trace contextRef="#ctx0" brushRef="#br0" timeOffset="80468.12">26894 651 811 0,'0'0'312'0,"0"0"-33"0,0 0-28 16,0 0-31-16,0 0-30 0,0 0-62 0,0 0-49 16,-6 20-30-16,6-11-65 0,-10 3-250 15,10-2-499-15,0-1 74 0</inkml:trace>
  <inkml:trace contextRef="#ctx0" brushRef="#br0" timeOffset="80682.23">27097 550 752 0,'3'-5'248'0,"-3"5"-28"0,0 0-15 0,0 0-13 15,0 0-20-15,0 0-26 0,3 21-18 0,-3-7 2 16,0 4-22-16,0 7-3 0,-3 4-11 16,3 7-9-16,-3 17-16 0,-1 1 0 0,-2 2-33 15,2 3 0-15,-3 1-54 0,4-4-64 0,-1 0-49 16,-3 3-219-16,4-6-400 0,6-12 51 15,1-10 90-15</inkml:trace>
  <inkml:trace contextRef="#ctx0" brushRef="#br0" timeOffset="81263.56">27353 1135 762 0,'0'-7'266'15,"3"5"-58"-15,-3-3 30 0,0 5-38 16,0 0-24-16,3-8-22 0,-3 8 4 0,0 0-24 15,0-6-19-15,0 6-18 0,0 0-7 16,2-5-24-16,-2 5 6 0,0 0-18 0,1-4-11 16,-1 4 1-16,0 0-6 0,0 0 3 0,5-4-31 15,-5 4 13-15,7-6-2 0,-1 3-6 16,1-4-18-16,4-2 29 0,-1-2 7 0,3-2-30 16,-5 0-6-16,4-3 6 0,-2-2 10 0,1 1-13 15,-4 0 7-15,0 3-17 0,-1 0 10 16,-2 3 0-16,-4 0 21 0,4 2-21 0,-4 2 12 15,0 1-1-15,-4 2-22 0,4 4 6 0,-7-5 13 16,7 5-3-16,-16 6 0 0,8 1 0 16,-5 4 13-16,3 2-31 0,-1 3 1 15,-2 3 12-15,3-1 10 0,-1 4 3 0,1 0-8 0,3-1 8 16,1 2-16-16,3-4-12 0,-2-3 7 16,2 1-7-16,3-3 7 0,3-3 5 0,2 1 1 15,1-5-1-15,1-1 6 0,6-3 2 16,1-2-5-16,-1-4 18 0,2-1-16 0,6-5 6 15,-2-4-10-15,-2-2 2 0,4-2 2 0,-1-4-2 16,-6 0 0-16,3-1-8 0,-2 1 8 0,-2 0 0 16,0 1-2-16,-3 1 15 0,0 4-11 15,-6 2 26-15,3 0-15 0,-1 3 0 0,-2 1-10 16,0 0-11-16,-1 5 10 0,1-1-14 0,-4 5 12 16,0 0-13-16,0 0 10 0,0 0-2 15,3 18-8-15,-3-6 16 0,0 1 7 16,3 3 0-16,-3 2-15 0,0 2 5 0,5-2 5 15,-3 1-2-15,1 0 12 0,3 1 1 0,-4 1-1 16,4-2-17-16,-2-1 14 0,2 1-22 0,-2-2 10 16,2 0 5-16,0-1-5 0,-4 1 0 15,1-4 8-15,2 1 7 0,-4-2-12 0,-1 2 2 16,-6 3 8-16,-5 2-34 0,-2-1-22 0,-8 5-67 16,-13 4-139-16,-7 2-598 0,-10-4 77 15,0 0 102-15</inkml:trace>
  <inkml:trace contextRef="#ctx0" brushRef="#br0" timeOffset="81510.61">26384 1877 691 0,'29'-8'245'15,"2"-1"-17"-15,3 0-8 0,15-4-41 0,4-4-12 0,5 1-6 0,7-1-20 16,14-1-5-16,0-1-16 0,6-1-10 0,1 0-18 16,0 0-2-16,1 0 12 0,-1 5-33 0,-3-3-2 15,-12 7-37-15,-3 3-55 0,-6-1-134 16,-4-6-143-16,-10 14-489 0,-12-1 62 16,-13 4 86-16</inkml:trace>
  <inkml:trace contextRef="#ctx0" brushRef="#br0" timeOffset="81779.53">26475 2183 581 0,'34'-10'248'0,"3"0"-41"0,7-5-5 0,11-2-12 16,7-1 56-16,17-4-31 0,9 1-26 15,0-3-2-15,2 4-18 0,-1-1-16 0,0 1 3 16,-2 2-28-16,-6 1-20 0,0-2-11 16,-13 4-5-16,-6 1-12 0,-1 0-6 0,-6 3-10 15,-3 0 8-15,-12 2-21 0,-12 3-3 0,-4 0-9 16,-7 0-21-16,-3 5-44 0,-4-2-74 0,-4-2-117 16,-5 6-669-16,-1-1 70 0,0 0 127 15,0 0 34-15</inkml:trace>
  <inkml:trace contextRef="#ctx0" brushRef="#br0" timeOffset="82679.25">29955 773 798 0,'-2'-9'302'0,"-4"1"5"0,3 2-7 0,-1 0-52 0,-2 0-7 0,2 3-44 0,-2-2-38 0,0 2 2 16,-3 2-28-16,-3 2 0 0,-1 3-23 0,-5 3-2 15,-6 6-16-15,2 5-10 0,-11 13 7 0,-1 2-17 16,6 5-11-16,0 2 1 0,1 2-16 0,4 1-8 15,5 2-15-15,2 0 3 16,2-1-8-16,4-10 2 0,7-3-22 0,2-5-3 16,1-3 17-16,1-1-9 0,8 0-3 0,-2-4 5 0,9-3 5 15,-1-3 6-15,6-3-11 0,3-3-3 16,3-3-4-16,-1-4 7 0,2-3-18 16,10-4 21-16,-7-2-13 0,0-1 10 0,-4-1-3 15,0-2 9-15,-3-2-6 0,-3 1 0 0,-5 0-15 16,-1 0 7-16,-5 1 16 0,-1 0-18 0,-4 1-8 15,0 2 23-15,-4 2 3 0,-2 0-18 16,-4-1-8-16,1 2 23 0,-3 1-15 0,2 2-8 16,-3 0 1-16,4 1 12 0,-3 0-8 0,4 0-2 15,3 4-19-15,-7-2 27 0,7 2-11 0,0 0-2 16,0 0 10-16,0 0 7 0,0 0-7 16,18-4-10-16,-9 3 35 0,4 0-25 15,2-3 2-15,3-1 16 0,1 4-8 0,-4-3 1 16,6 1-1-16,-5-2 5 0,-3 3 18 0,3-2-20 15,-5 2 15-15,0 0 0 0,-1 0-13 0,-3 1 8 16,3 0-8-16,-10 1 13 0,14-2-7 16,-10 1-11-16,-4 1 0 0,12 1 13 0,-12-1-21 15,8 4 6-15,-5 1 7 0,-2 0-2 0,-1 2-1 16,3 1-7-16,-3 2 21 0,-3 1-24 0,3 2 8 16,0 1-5-16,0 0-35 0,0 1-32 15,0 4 6-15,0-3-124 0,3-3-140 16,-3 5-560-16,5-4 60 0,-3-4 101 0,1-2 64 0</inkml:trace>
  <inkml:trace contextRef="#ctx0" brushRef="#br0" timeOffset="82882.72">30562 913 967 0,'0'-3'292'0,"0"3"-28"0,2-5-19 16,-2 5-35-16,0 0-5 0,0 0-21 0,0 0-30 15,3 14-1-15,0-5-22 0,-3 4-1 16,3 3-19-16,0 2-4 0,-2 1-22 0,-1 1 2 16,3 4-13-16,-3 2-18 0,-3 4-38 15,3-3-8-15,0 2-79 0,-2-1-148 0,-3-1-78 16,2-4-189-16,3-5-335 0,3-3 90 0,-3-3 61 16</inkml:trace>
  <inkml:trace contextRef="#ctx0" brushRef="#br0" timeOffset="83317.88">30721 810 775 0,'0'-8'338'0,"0"2"-36"16,0 1-102-16,0 5-11 0,-3-8-28 16,3 8 6-16,1-6-24 0,-1 6-12 0,0-6-14 15,0 6-19-15,5-5-6 0,2 3-3 0,5-1-9 16,0 0-16-16,7 1 0 0,2-1-3 15,3 0-10-15,1-1-15 0,1 2 31 0,-2-1-21 16,0 0-8-16,-1 3-12 0,-5-3 7 0,3 1-12 16,-5 2-19-16,-1 0 3 0,-2 0-10 0,-2 2 5 15,-1-1 0-15,-1 2-18 0,-5 3 21 16,0-1-16-16,-8 3 5 0,1 3 8 0,-4 0 3 16,-3 1-21-16,-4 3 15 0,0-1-4 15,0 1 2-15,-2-1 2 0,2 0-2 0,4-2 7 16,0-2-30-16,-1 0 23 0,6 1-15 15,-3-4 25-15,6 0-15 0,-3 2 17 0,-1-3-7 16,6 0 5-16,0 0 3 0,0-1-11 0,6 0 19 16,-1 0-11-16,0 1 23 0,2-2-18 15,4 1 11-15,-1 0-19 0,1 0 19 0,0 2-11 16,0-2-7-16,-1 1-1 0,1 1-2 0,1 1 5 16,-1 1-5-16,-3 0-5 0,-1 3-2 0,-1 0 4 15,-2-2 6-15,-4 5-14 0,-1-2 32 16,-5 3-16-16,-4 3-8 0,-7 3 11 0,-3 0-28 15,-15 5-24-15,-1-1-53 0,-7-1-90 0,-5-7-95 16,-2 6-514-16,-2-3 23 0,-1-4 105 0</inkml:trace>
  <inkml:trace contextRef="#ctx0" brushRef="#br0" timeOffset="83590.62">29571 1730 619 0,'18'0'264'0,"13"-4"-37"0,36-3 27 0,21-5-47 16,3-4 0-16,7-2-25 0,0-3-21 16,3 0-9-16,8 0 19 0,4-3-56 15,3 1-2-15,2-2-1 0,0 3-1 0,-1 0-14 16,-1 1-28-16,-4 5-8 0,-5 0-17 0,-8 2-1 15,-7 3-40-15,-21 6-82 0,-12 0-62 0,-14-5-95 16,-13 10-583-16,-14 5 26 0,-11-4 117 16</inkml:trace>
  <inkml:trace contextRef="#ctx0" brushRef="#br0" timeOffset="83858.52">29909 1938 780 0,'18'0'269'15,"10"-3"-23"-15,12-4-29 0,19-2-7 16,6-5-41-16,27-2-8 0,6 0-12 0,6-5-3 16,4 1-13-16,3-1-5 0,-3-2-13 0,2-1-33 15,-1-1 18-15,-2 0-3 0,-2 0-33 16,-3 5 3-16,-5-3-16 0,-5 4-10 0,-10 0 15 15,-18 7-15-15,-7 1 0 0,-14 3-13 0,-10 1-5 16,-9 1-8-16,-4 3-58 0,-9-1-88 0,-14 3-240 16,3 0-461-16,0 1 80 15,-20-3 68-15</inkml:trace>
  <inkml:trace contextRef="#ctx0" brushRef="#br0" timeOffset="94140.82">13949 11198 673 0,'-6'-5'253'0,"6"5"6"0,-1-4-29 0,1 4-20 16,-3-6-26-16,3 6-23 15,-4-3 3-15,4 3-20 0,0 0-14 0,-4-4-12 0,4 4-18 16,0 0 5-16,0 0-16 0,0 0-17 15,0 0 0-15,-19 8-19 0,8 1-1 0,1-1-9 16,0 2 6-16,-7 5-6 0,3-5-4 16,0 5-6-16,-3-2 3 0,3-1-6 0,1-2 4 15,-1-2-19-15,4 4 0 0,0-3 8 0,-1-2 3 16,4-3-13-16,1 3-18 0,2-1-21 16,-2-2 8-16,1 0 16 0,2 0-6 0,3-4 3 15,0 6-5-15,0-6-6 0,0 0 19 0,11 4 5 16,-4-1-3-16,3-2-5 0,0-1-3 0,1 1-5 15,2-1 21-15,1 0-10 16,-1 2 2-16,2-2-10 0,1 0 10 0,-2 1-10 16,-1 2 5-16,2 0 10 0,-5-2-15 0,3 3 0 15,1-1 5-15,-4 3-8 0,-3-2 13 0,3 4 11 16,-3-1-11-16,-3 3 5 0,2 2-15 16,-6-1 28-16,-3-1-21 0,-1 7-2 0,-2-2 13 15,-1 2-10-15,-4 1-13 0,-2-3-6 0,-1 2 6 16,0-2-49-16,-3 0 13 0,0-2-13 0,0-5-28 15,4-1-33-15,-2 0-11 0,2-4-35 16,3-3-11-16,-1-2-51 0,1-5-48 0,0 3 35 16,0-8 6-16,3 2-182 0,4 0 43 0,0-4 118 15,2 1 159-15,1-2 43 16,-3-1 54-16,6-1 33 0,-3-1 41 0,1-1 98 0,2 5-75 16,0-2 90-16,0 0 33 0,1-1-10 15,2 2-15-15,-1 0-29 0,4 2-61 0,-2-1-13 16,0-1 0-16,4 5-5 0,-5-1-5 15,4-1-2-15,1 2-29 0,2 0-3 0,-3 1 16 16,5-4-2-16,1 5 7 0,-2-1-10 0,6 1 12 16,1 0-27-16,0 1 10 0,-2 3-18 0,2-2-3 15,3 5-13-15,-3-2-32 16,3 0-29-16,-4 2-126 0,4 1-71 0,-4 4-315 0,1-1-156 16,-3-2 31-16</inkml:trace>
  <inkml:trace contextRef="#ctx0" brushRef="#br0" timeOffset="94359.17">14346 11176 885 0,'0'0'300'0,"-4"-4"-21"0,4 4-49 0,0 0-5 0,0 0-33 0,0 14-10 0,0-6-13 0,0 6-18 16,-3 1-8-16,6 3-33 0,-3 0-5 0,-3 5-5 15,3 2-18-15,3 1-3 16,-3 0-4-16,0 1-68 0,0 1-40 0,0-2-100 16,0-10-144-16,4 4-572 0,-1 1 99 0,0-4 51 15</inkml:trace>
  <inkml:trace contextRef="#ctx0" brushRef="#br0" timeOffset="94772.71">14558 11293 1103 0,'-4'-7'332'15,"4"7"-17"-15,-4-5-48 0,4 5-9 16,0 0-43-16,4-8-20 0,-4 8-6 0,0-5-25 16,0 5-31-16,4-3-3 0,-1-3-2 0,-3 6-23 15,7-4-12-15,0 0 1 0,-1 0-19 16,5 0-9-16,-1 4-7 0,0-3-13 0,-2 2-5 15,4 1-10-15,-2 0 15 0,1 0-26 16,0 2 8-16,2 0 1 0,-3 3-6 0,0 2-23 16,1-3 5-16,-4 6 2 0,0 3-14 0,-4-1 2 15,0 3-21-15,0 2 6 0,-6 4 7 0,-3 0-8 16,-1 2-20-16,-4 0 5 0,1 2-2 16,-3-6 7-16,2 3 3 0,-2-4 15 0,3-1-10 15,-1-6 5-15,1 3 18 0,0-4-5 0,2-2 10 16,-2-1 3-16,1-1 10 15,1-1 0-15,2-5 0 0,6 0 15 0,-7 0-20 16,7 0-5-16,0 0-1 0,0 0 24 0,0 0-23 16,10-10 12-16,0 5-2 0,-3 2-13 0,0-4 0 15,7 6 16-15,-1-2-14 0,0-1-9 16,5 4 4-16,0 0 1 0,1 0-18 0,2 5-21 16,4 2-84-16,-2-1-88 0,11 9-368 0,-7-2-276 15,4-1 58-15,-1-2 101 0,-8 1 109 16</inkml:trace>
  <inkml:trace contextRef="#ctx0" brushRef="#br0" timeOffset="100320.71">15576 11268 734 0,'0'0'264'0,"0"0"-26"16,0 0-15-16,14 12-32 0,-4-10-1 15,-3 0-34-15,3 5-13 0,0-4-2 0,4 4-31 16,-1 0-2-16,5 3-19 0,-2-3-4 0,-1 0-6 16,1 2-5-16,5 1-2 0,-3-3 0 0,1 3-3 15,-1 2-26-15,-1-3 3 0,0-1-23 16,-3 1-17-16,3-1-47 0,0 0-36 0,-6 0-66 15,2-5-144-15,-2 4-530 0,-2-4 78 0,-2 1 73 16</inkml:trace>
  <inkml:trace contextRef="#ctx0" brushRef="#br0" timeOffset="100522.54">15939 11118 918 0,'0'0'290'0,"0"0"-6"0,-7 0-36 16,7 0-18-16,-11 8-35 0,2 6-6 0,-3 2-15 16,-4 8-28-16,-1 3 0 0,-8 9-15 0,-1 4-34 15,2 0-10-15,0-4-36 16,-1 5-69-16,9-11-92 0,-18 5-192 0,26-9-550 16,-1-6 99-16,5-5 65 0</inkml:trace>
  <inkml:trace contextRef="#ctx0" brushRef="#br0" timeOffset="100904.82">16506 11083 757 0,'-6'7'302'15,"2"-4"-30"-15,-3 4-37 0,3-1-17 0,-2 2-24 16,2-4-10-16,-2 4-15 0,2 0-25 16,-3 1-16-16,3-1-11 0,1 0-9 0,-3 1-13 15,6-4-16-15,-4 2-12 0,4-3-1 0,-3 3-7 16,0-5-3-16,3-2-25 0,0 8 13 0,-1-3-6 16,1-5 16-16,-3 5-24 0,3-5 4 15,0 7-1-15,0-7 5 0,0 0 8 0,4 4-7 16,-4-4-6-16,9 0-5 0,-9 0-2 0,10 1-3 15,-10-1 0-15,18 0 5 0,-11 0-5 0,3 2-2 16,1-2-1-16,-1 1-2 0,4 3 0 16,-4-2 10-16,3-1-13 0,-2 6-9 15,-1-4 11-15,0 4-9 0,-3 0 5 0,0 1-3 16,-1 2-7-16,-5-1-1 0,-1 5-9 0,-4 2-27 16,-2 0-14-16,-2 2-50 0,-5 0-45 15,-5-1-80-15,1 1-97 0,-6-1-511 0,2-2 34 16,1-1 83-16,-1-3 80 0</inkml:trace>
  <inkml:trace contextRef="#ctx0" brushRef="#br0" timeOffset="101090.19">16390 11169 565 0,'20'-18'246'0,"-6"6"51"16,3-1-18-16,-4 5-28 0,2-4-41 15,-2 3 23-15,4-2-29 0,-3 1-30 0,3 2 8 16,0 4-49-16,3-3-5 0,-2 1-31 15,2 5-56-15,-2-2-33 0,1 3-159 0,-8 3-161 16,6-2-497-16,1 5 85 0,-2-2 63 0</inkml:trace>
  <inkml:trace contextRef="#ctx0" brushRef="#br0" timeOffset="101260.17">16913 11051 952 0,'6'-3'322'0,"-6"3"-35"0,0 0-21 15,5-4-30-15,-5 4-32 0,0 0-22 0,0 0-10 16,0 0-11-16,6 14-23 0,-2-4-18 16,-1 3-12-16,0-1-42 0,0 6 1 0,1 1-64 15,-1 2-19-15,0 0-102 0,2 0-53 0,1 4-528 16,-2-3-84-16,2-4 56 0,-3-1 154 16</inkml:trace>
  <inkml:trace contextRef="#ctx0" brushRef="#br0" timeOffset="101611.74">17210 11007 918 0,'0'-2'308'0,"0"-3"-42"0,0 5-92 0,0 0 0 16,0-7-31-16,0 7-17 0,0 0 9 0,0 0-25 15,0 0-7-15,0 0-6 0,0 0-25 16,0 0 2-16,20 8-5 0,-12-1-2 0,-2 1-8 15,4 0-1-15,-3 0-22 0,4 0 10 0,-1 0-20 16,0 2 10-16,1 0-11 0,-1-2-7 0,1 5 8 16,-2-2-11-16,-2-2-2 0,0 4-3 15,-4-2 3-15,0 3 0 0,-3-2 10 0,-3 5-15 16,-4 0-6-16,-2 1 3 0,2 2 13 16,-7-1-10-16,1-1-16 0,-2-3 18 0,2 2-7 15,2-2-1-15,-2-4 6 0,6-3-8 0,0 1 5 16,-3-1 6-16,6-1-29 0,-2 1 33 15,2-5-15-15,1 3 8 0,3-6-11 0,0 0 8 16,13 5 3-16,1-9-6 0,6-3-4 0,14-3 4 16,25-6 4-16,20-8-12 0,6 3-17 0,3-4-15 15,9 3-5-15,2 3-32 0,0 1-257 16,6 2-511-16,-1 2 73 0,-2 6 94 0</inkml:trace>
  <inkml:trace contextRef="#ctx0" brushRef="#br0" timeOffset="102388.07">14509 13243 765 0,'-9'-9'274'0,"8"1"-46"0,-2-2 7 16,0 3-56-16,-1 3 23 0,1-4-45 0,3 2-6 15,0-2-11-15,3 1-4 0,1-3-28 16,-1 2-4-16,4 1-4 0,3-3-23 0,1 2 8 16,5 1-16-16,-1 3-8 0,4 0-10 15,-1 2 1-15,2 4-19 0,-3 3-18 0,4 2 18 16,-4 3-15-16,0 2-2 0,-3 4-16 15,0 6 5-15,-4-3-10 0,-4 6-16 0,-6 3-4 16,0 1-16-16,-6 6 18 0,-5 12-13 0,-6-2 3 16,0 1 2-16,-6-9 0 0,2 2 11 0,4-13-6 15,-1-2 41-15,1-6 6 0,1-4 4 16,1-3 16-16,5-1 8 0,0-2 23 0,-1-1-31 16,2-3 10-16,5-2-5 0,-2-1-15 0,6-1-6 15,0 0 3-15,0 0-15 0,6-14 3 0,-2 4 14 16,5 3-7-16,2 1-12 0,-1-4 1 15,4 4 14-15,0-1 7 0,-1 0-20 0,4 0 13 16,-3 6-24-16,0-2-4 0,2-1 4 0,-1 4-4 16,1 0-9-16,-2 4-12 0,3 0-10 15,0 2-31-15,1 0 0 0,-5 0-23 16,1 3-82-16,0 1-133 0,-1-1-320 0,1 0-156 16,-4-4 71-16,4-1 57 0</inkml:trace>
  <inkml:trace contextRef="#ctx0" brushRef="#br0" timeOffset="102779.24">15176 12881 819 0,'-14'-5'286'0,"-2"5"-20"0,2 0-22 0,0 0-22 0,-7 5 6 0,1-2-41 16,-4 4-8-16,0 7-15 0,-3-3-18 15,2 6-16-15,2-2-7 0,3 1-20 0,5-3-11 16,2 3 3-16,3-1-3 0,-1-2-26 0,5-1-9 16,6-2-6-16,0-1-3 0,3-3 1 0,3 0-8 15,5-4 10-15,0-2-23 0,6 0 6 16,3-1-22-16,4-6 14 0,0 0-13 0,0-3 10 16,-4 2 23-16,1 0-31 0,-3-1 24 0,1 1 2 15,-1 1-39-15,-8-3 42 0,4 8-8 16,-4-4 12-16,-3 4-9 0,2-3 7 15,-4 2-34-15,1 1 19 0,-6 2-3 0,10-5-10 16,-10 5 0-16,0 0 8 0,0 0-24 0,10 10 9 16,-10-3 9-16,0 6-7 0,4 5 0 15,-3 1-16-15,-1 7-5 0,6 6-15 0,-2 7-15 16,5 8-29-16,2 9-50 0,-4-6-109 0,-4 1-250 16,11-2-409-16,3-6 60 0,-4-10 104 0,-2-5 58 15</inkml:trace>
  <inkml:trace contextRef="#ctx0" brushRef="#br0" timeOffset="102968.07">15734 13383 824 0,'6'-3'317'15,"-6"3"-25"-15,14-2-28 0,-14 2-21 0,20 5-33 16,-9-4-18-16,3 6-16 0,6 2-17 15,0-1-34-15,1 6-12 0,3 1-3 0,3 4-61 16,-3 0-13-16,7 7-65 0,-4-2-117 0,-16-6-168 16,6 5-531-16,0-6 103 0,-1-3 89 0</inkml:trace>
  <inkml:trace contextRef="#ctx0" brushRef="#br0" timeOffset="103153.9">16069 13284 831 0,'-14'7'325'0,"-3"8"-43"15,-4 4-3-15,-13 9-43 0,0 8-27 0,0 1-40 16,-3 3-23-16,-5 10-59 0,8-8-112 16,0 1-62-16,9 2-725 0,-2-1 111 0,0-3 23 15</inkml:trace>
  <inkml:trace contextRef="#ctx0" brushRef="#br0" timeOffset="103611.57">16503 13287 703 0,'0'0'274'16,"0"-7"46"-16,0 2-5 0,0 5-28 16,0-9-29-16,0 9-20 0,3-4-30 0,0 0-29 15,-3 4-10-15,7-7-21 0,1 6-12 16,-2-1-8-16,-6 2-13 0,14-2 5 0,-4 2-15 16,0 2-23-16,3 1-10 0,-2 1-16 15,-1-1-15-15,0 5-13 0,1 2 29 0,-4 3-24 16,0-1-25-16,-1 3-19 0,-3 3 1 0,-3 4 0 15,-3 2-21-15,-4-1-2 0,1 0 0 0,-8 6 7 16,0-3 8-16,-3-1 5 0,4-1-5 16,-1-4-2-16,0-4 10 0,4 1 10 15,-1-3 25-15,2-3 9 0,2-1 9 0,3 0-5 0,-2-4-2 16,2 1 5-16,3-5-13 0,1-2 3 16,0 0-8-16,0 0 13 0,0 0-8 15,22-6-7-15,-10 0 7 0,3-2-18 0,2 1 0 16,0-1 6-16,7-3-4 0,-3 4-9 0,2-2 5 15,1 1-19-15,0 1 4 0,-3 3-34 0,2 0-115 16,2 1-59-16,-1-2-54 0,-11 2-141 16,8-1-475-16,6 1 91 0,-3-4 75 0,-1 4 94 15</inkml:trace>
  <inkml:trace contextRef="#ctx0" brushRef="#br0" timeOffset="103984.03">17261 12808 698 0,'-7'-8'264'0,"-2"1"-36"15,-1 5-13-15,2 0-13 0,-5 2-18 0,-2 1-28 16,-1 0-7-16,-2 6-19 0,-5 3 1 0,2-2-31 16,0 6-5-16,-3-1-14 0,5 2 6 0,4 2-15 15,-1-1-5-15,6 1-1 0,2-4-20 16,2-1-10-16,2 2 5 0,4-3-3 0,3-4-4 15,1 0-6-15,3-3 3 0,3 0-1 16,1-7-4-16,6 2 0 0,-1-3-9 0,-1-3-4 16,5-3-8-16,0-4 13 0,-3-1-18 15,0 1 26-15,1-1 7 0,-5-1-17 0,0 1 1 16,2-1 1-16,-2-1-18 0,-6 5 44 0,-3-1-3 16,2 3 7-16,1 3-9 0,-4-1-6 0,-2 1-2 15,2 2-6-15,0 0 4 0,1-2-19 16,-4 7-5-16,3-1 5 0,-3 1 0 0,0 0 3 15,1 15-10-15,-1-4-3 0,0 6 10 0,0 3 8 16,3 7-5-16,-3 8-8 0,3 3-5 16,1 16-26-16,2 4-7 0,-3-1-46 0,1 1-13 15,0 2-70-15,-31 15-286 0,33-11-402 16,-2-3 72-16,-4-7 97 0,-1-1 67 0</inkml:trace>
  <inkml:trace contextRef="#ctx0" brushRef="#br0" timeOffset="105946.78">15881 14776 619 0,'-3'-6'261'15,"3"0"-20"-15,0 0-16 0,0-1-41 0,0 7 16 16,0-10 0-16,0 10-44 0,0-8-26 16,0 5-50-16,0 3-24 0,-1-6-5 0,1 6 3 15,0 0-6-15,0 0-12 0,0 0 5 16,0 0 0-16,0 17-2 0,0-3-1 0,0 1 3 16,0 5-13-16,0 2 0 0,0 6-5 15,0-2-7-15,0 5 12 0,0 1 5 0,-4-2-15 16,4 2 0-16,0-3-8 0,0-2 3 0,0-2-3 15,-3-6 8-15,3 2-3 0,0-3 21 0,0-3-10 16,0-2-13-16,0-1 15 0,-3-2-5 16,3-3-8-16,0 1 3 0,-1-5 10 0,1-3-12 15,-3 7 12-15,3-7-28 0,0 0 18 0,0 0 2 16,0 0-10-16,0 0 11 0,0 0-16 0,-10-14 8 16,10 14-5-16,0-8-3 0,-3 5 28 15,3 3-36-15,0-7 19 0,0 7-24 16,-3-7 3-16,3 7 13 0,0 0-6 0,0-7 6 0,0 7-3 15,0 0 3-15,0-4-3 0,0 4-8 16,0 0 8-16,0 0-5 0,0 0 11 16,0-7-6-16,0 7-8 0,0 0 16 0,0 0-8 15,0 0-8-15,0 0-2 0,0 0 3 0,0 0 4 16,-4-7 1-16,4 7-3 0,0 0 15 16,0 0-20-16,0 0 8 0,0 0 15 0,0 0 0 15,0 0-21-15,0 0 0 0,0 0 19 0,0 0-14 16,0 0-2-16,0 0 0 0,0 0-10 15,0 0 5-15,0 0 13 0,0 0 4 16,0 0-17-16,0 0 8 0,0 0-8 0,0 0 12 16,0 0-7-16,0 0 0 0,0 0-2 0,0 0-13 0,0 0 22 15,0 0-14-15,0 0 9 0,0 0-4 16,0 0-9-16,0 0 22 0,0 0-6 16,0 0-8-16,-1-3-2 0,1 3-3 0,0 0 1 15,0 0 12-15,0 0 10 0,0 0-15 0,0 0 5 16,0 0-5-16,0 0 16 0,0 0-1 0,0 0-2 15,0 0 5-15,0 0-18 0,0 0 2 16,0 0-7-16,0 0 13 0,0 0-11 0,0 0 3 16,0 0 0-16,0 0 0 0,0 0 5 0,0 0-17 15,0 0 6-15,0 0 1 0,0 0 8 16,0 0 15-16,0 0-11 0,0 0-12 16,0 0-5-16,0 0 5 0,0 0 0 0,0 0-10 15,0 0 20-15,0 0-21 0,0 0 14 0,0 0-9 16,0 0 4-16,0 0-14 0,0 0 11 0,0 0-16 15,0 0-2-15,0 0 18 0,0 0-10 16,0 0 20-16,0 0-13 0,0 0-10 0,0 0 18 16,0 0-16-16,0 0-2 0,0 0 3 0,0 0 9 15,0 0 4-15,0 0-1 0,0 0-5 0,0 0 6 16,0 0 1-16,0 0-1 0,0 0-1 16,0 0-10-16,0 0 11 0,0 0-1 0,0 0 8 15,0 0-3-15,0 0 8 0,0 0 3 16,0 0-28-16,-6 13 7 0,6-13 8 0,0 0 7 15,0 0-25-15,0 0 18 0,0 0 10 16,0 0-23-16,0 0 8 0,0 0 18 0,0 0-34 16,0 0 26-16,0 0-15 0,0 0 15 0,0 0-23 15,0 0 20-15,0 7-28 0,0-7-2 16,0 0 28-16,0 0-26 0,0 0-2 0,0 0-5 16,0 0 7-16,0 5 5 0,0-5-4 0,0 0 17 15,0 0-8-15,0 0-14 0,0 0 4 0,0 0 44 16,0 0-39-16,0 0 11 15,0 0-1-15,0 0-2 0,0 7 6 0,0-7 1 0,0 0-9 16,0 0 17-16,0 0-20 0,0 0 13 16,0 0 25-16,0 0-20 0,0 0-5 0,0 0 18 15,0 0-6-15,0 0 1 0,0 0-21 16,0 0 28-16,0 0-18 0,0 0 14 0,0 0-12 16,0 0 4-16,0 0-8 0,0 0-1 0,0 0 19 15,0 0-28-15,0 0-49 0,0 0-13 0,0 0-5 16,0 0-34-16,-10 0-35 0,10 0 0 15,-3 1-92-15,3-1-466 0,0 0 53 0</inkml:trace>
  <inkml:trace contextRef="#ctx0" brushRef="#br0" timeOffset="108972.12">15839 14951 555 0,'-7'-4'269'0,"7"4"-18"15,-6-6-31-15,6 6-10 0,-7-1-21 0,7 1-5 16,-7-6 6-16,3 5-19 0,4 1-22 16,-10-4-16-16,7 1 0 0,3 3-31 0,-10-5-15 15,3 0 5-15,0 2-109 0,0-2 45 0,-3 2-5 16,0-4 25-16,3 0-19 0,0-1 17 0,-3-2 10 16,3-1-28-16,0 0 13 0,4 1-10 15,-4-2-8-15,4-1 7 0,3 2-4 0,-4-3 10 16,8 2-18-16,-4-1 0 0,3 1-16 15,1-1 14-15,2 3 2 0,1 0-8 0,0 3 5 16,3 1-12-16,0-1 2 0,0 5 3 16,4 2-6-16,-4 2 1 0,4 5-3 0,-3 1-11 15,2 6 4-15,1 2 9 0,-4 3 11 0,-3 3-5 16,3 7-3-16,-6 2-3 0,-1 3 9 16,-3 1-11-16,-7 15-3 0,-3 0 1 0,-1 0-11 15,-5 0 3-15,-1-1-3 0,-4-6 0 0,-3 0-2 16,0-3 12-16,4-11 3 0,3-8-5 0,3 0 0 15,-3-7 10-15,3 1-15 16,1-5 12-16,2-3 11 0,-2-3-8 0,6-3-2 16,-4-3-19-16,5-3 9 0,5-3-1 0,-2-3 0 15,6-2 8-15,1-3-7 0,2-1 2 0,8 2-1 16,0-3 6-16,0 1 6 0,6-1-4 16,-2 3-4-16,5-2-4 0,-3 9 6 0,1-2-2 15,3 2 7-15,0 1-8 0,-4 5 3 0,1 1-5 16,3 2 3-16,0 1 17 0,0 5-15 0,0 1 0 15,0 0-2-15,-7 2-14 0,6 5 11 16,-5-5-8-16,-4 7-43 0,3-2-18 0,-4-5-47 16,-2 2-76-16,-1-3-13 0,0-2-266 0,-3-2-304 15,0-5 81-15,0-1 87 0</inkml:trace>
  <inkml:trace contextRef="#ctx0" brushRef="#br0" timeOffset="109696.55">16260 14258 701 0,'0'-7'294'0,"-3"2"-12"0,3 5-34 0,-1-7-23 0,-2 1-5 16,3 6-20-16,-6-2-21 0,6 2-2 0,0 0-36 16,0 0-1-16,-18 8-14 0,11-1-11 0,-3 0 5 15,3 4-43-15,-3 1-8 0,0 1-5 16,-1-1 13-16,1 3-5 0,1 3-18 0,1-1 2 15,4-2-23-15,-2 2 3 0,3-3-8 0,2 3-13 16,-2-5 11-16,6 2-3 16,-2-3 0-16,2 3-5 0,3-1 3 0,-2-1-16 15,3-1-8-15,3 0 16 0,0-1 12 0,1 1-4 16,-1-4-13-16,3 1-3 0,1 0 10 0,-3 0-10 16,3-2 3-16,-4-2 5 0,3 5-6 15,-2-3 4-15,-1-4-4 0,0 6 9 0,0-2-1 16,-3-3-12-16,0 4 4 0,-4-1-17 0,0-1 13 15,-2 2-9-15,-1 1 14 0,-1 2-8 0,-5-3 8 16,2 1 2-16,-5 2-7 0,-2-3 9 16,1 1-12-16,0-3 8 0,-4 0 10 0,4-1-3 15,0-1-17-15,-4-3 25 0,7 0-18 16,-3 0 15-16,-1 0-7 0,1-7 10 16,3 1-5-16,0-2 0 0,0-3-10 0,4 1-16 15,3-2 18-15,0-2 3 0,6-5 2 0,-2-1-17 16,4-1 7-16,5-4 18 0,1-2-23 0,-1 2 10 15,1 0 1-15,3-2-6 0,-4 4-13 16,1 1 11-16,-1 0 7 0,-1 4-3 0,-3 5-7 16,-2-1 16-16,0-1-21 0,-3 5 7 0,2-3 6 15,-5 3-16-15,2 0 8 0,-3 2 0 0,0 1 21 16,-3-1-24-16,-1 3-4 16,-6 0-1-16,3 0-2 0,-3 3 7 0,-4 1 6 15,4 1-9-15,-4 1 4 0,0-1-8 0,1 5-18 16,-1-2-11-16,1 6-48 0,2-5-46 15,1 2-100-15,-11 2-166 0,18-1-479 0,3 1 54 16,0-8 138-16,0 0 10 0</inkml:trace>
  <inkml:trace contextRef="#ctx0" brushRef="#br0" timeOffset="109836.5">16448 14223 883 0,'0'0'256'15,"0"0"-36"-15,0 0-64 0,-7 17-100 16,1-9-204-16,6 2-561 0,0-2 79 0</inkml:trace>
  <inkml:trace contextRef="#ctx0" brushRef="#br0" timeOffset="110624.77">16807 14858 1077 0,'-3'-4'305'0,"3"4"-29"0,0 0-28 0,0-7-12 16,0 7-29-16,0 0-20 0,13 0-23 15,-13 0-5-15,18 4-19 0,-2 1-14 0,-1-2-19 16,7 8-17-16,-1-1-6 0,4 1 3 0,2 6-12 16,0-1-22-16,-3 1-14 0,3 0-14 15,-3 1-9-15,0 2-24 0,-4-1-15 0,1-3-41 16,-4-1-102-16,-3-5-147 0,0 4-557 0,-4-3 77 16,0-2 96-16,-4-3 83 0</inkml:trace>
  <inkml:trace contextRef="#ctx0" brushRef="#br0" timeOffset="110836.83">17115 14862 670 0,'0'0'356'16,"-11"-4"-41"-16,11 4-21 0,-13 1-28 0,0 5-28 15,-2 0-38-15,-3 6-5 0,-5 6-19 0,-11 11-17 16,3 0-29-16,-2 3-4 0,-2 7-42 15,4-3-43-15,3 6-38 0,8-4-70 16,-4-3-107-16,11 0-691 0,2-10 87 0,5-3 74 16,6-6 115-16</inkml:trace>
  <inkml:trace contextRef="#ctx0" brushRef="#br0" timeOffset="111283.92">17470 14866 801 0,'0'0'384'16,"-3"-10"-113"-16,2 5 16 0,1 0-77 16,0 5 22-16,0-9-14 0,0 5-13 0,0 4-44 15,-3-9 0-15,3 9-22 0,3-8-14 0,-3 6 3 16,4-4-26-16,-1 4-12 0,5 0-11 15,-8 2 1-15,10-5-9 0,-1 5-19 0,-9 0 1 16,15 5-7-16,-5-1-15 0,0 0 2 0,1 5-12 16,-2 1 2-16,-2 0 0 0,0 7-15 0,0-2 7 15,-3 3 13-15,-4 0-46 0,-4 6 3 16,-3 1-3-16,0 0 8 0,-3 1-8 0,-4 3-16 16,-2-2 6-16,-2-2 3 0,1-2 7 15,-3-3-5-15,3 2 5 0,3-11 18 0,0 3-5 16,3-4 12-16,1-2 22 0,1-2-24 15,1-2 23-15,1-3 0 0,1 2-20 0,6-3 2 16,0 0-10-16,0 0 13 0,0 0 2 0,0 0 3 16,13-16 8-16,-5 11-11 0,5-3-15 15,-3 5 20-15,7-4-14 0,-3 0 6 0,3 6 1 16,1-5-3-16,-2 5 11 0,2 1-19 0,-2-2 1 16,2 2-3-16,-1 2-41 0,3-2 0 15,-2 4-64-15,-2-1-77 0,-1-2-130 0,1 4-356 16,-2-4-166-16,-1 1 84 0,-6 0 81 0</inkml:trace>
  <inkml:trace contextRef="#ctx0" brushRef="#br0" timeOffset="111538.43">17823 14441 796 0,'-1'-4'253'0,"1"4"-30"16,0 0-31-16,0 0-6 0,0 0-9 16,0 0-16-16,0 0-12 0,1 27-37 0,2-15-7 15,0 3-10-15,0 9-8 0,-3 1-10 16,4 1-13-16,-4-1 2 0,3 6-9 0,3 2-47 16,-1-4-23-16,-2-1-69 0,1-7-69 15,-1 1-120-15,3-5-523 0,-2-2 124 0,3-3 45 16</inkml:trace>
  <inkml:trace contextRef="#ctx0" brushRef="#br0" timeOffset="111946.02">18123 14341 1092 0,'0'0'315'16,"-1"-4"-31"-16,1 4-30 0,0 0-21 15,0 0-39-15,0 0-9 0,0 0-29 0,-16 16 2 16,12-4-7-16,1-3-23 0,-4 6-7 0,3 2-19 16,1 0-2-16,0 1-31 0,0 7 3 15,3-1-16-15,0-2 11 0,0-1-16 0,0 2-10 16,3-3 2-16,0-1-4 0,1-5-3 0,3 1 4 16,0 0-14-16,-1-7 2 0,1 0 8 15,4-5-21-15,-1-3-2 0,0 0-5 0,4-3 2 16,-4-4-7-16,3-1 4 0,-2-6-1 0,2 0 1 15,1-2-12-15,-4-4 3 0,0 0-4 16,-2-3 4-16,-2-1 10 0,-2 4 4 16,-4-3-1-16,3 4-11 0,-3-2 7 0,-3 3-9 15,0 1 2-15,2 2 2 0,-5 1-2 0,-2 3-10 16,1 1 7-16,-2 3 1 0,-2 4-8 0,1 0 5 16,-3 3 5-16,-1 2-11 0,3 1 4 15,-3 1-1-15,1 0-10 0,0 6-18 0,2-2-18 16,1-1-48-16,3 3-54 0,0-2-185 0,-10 3-50 15,17-3-482-15,3-3 138 0,-2-4 42 16,5 4 73-16</inkml:trace>
  <inkml:trace contextRef="#ctx0" brushRef="#br0" timeOffset="112066.54">18311 14199 934 0,'0'0'253'0,"0"0"-53"0,-10 13-75 16,6-7-135-16,-2 7-702 0,2-3 75 0</inkml:trace>
  <inkml:trace contextRef="#ctx0" brushRef="#br0" timeOffset="113151.75">17476 15588 680 0,'-6'3'277'0,"6"-3"-16"0,-7 4-28 0,1-3 0 16,6-1-39-16,-7 2-30 0,7-2-8 15,0 0 8-15,0 0-46 0,0 0 2 0,20 3 11 16,0-5-11-16,5-1-25 0,12-3-1 15,11-8-1-15,10 0 9 0,0-3-28 0,3 1 0 16,-2-5-20-16,-1 3-13 0,3-1-77 0,-2-3 6 16,2 6 37-16,-3-2-35 0,-3 2-8 0,-1 4 11 15,-12 1-27-15,-8 5-37 0,-6 2-39 16,-5 0 13-16,-6 4 2 0,-7 0-120 0,-7 4-102 16,-2 3-446-16,-2-1 59 0,-2 2 118 0</inkml:trace>
  <inkml:trace contextRef="#ctx0" brushRef="#br0" timeOffset="113391.93">17453 15726 921 0,'0'0'253'0,"0"0"-12"0,31-15-21 0,-11 8-13 15,11-6-20-15,17-2-15 0,4 1-13 0,5 0-29 16,-2-3 1-16,6 2-19 0,-2 0-7 0,2-3-8 15,1 5-12-15,-1-1-6 16,0-1-20-16,-2 3 15 0,-1-1-22 0,-3 2 9 16,-4-3-15-16,-6 6-15 0,-8 1 15 0,-9 2-3 15,2 0-12-15,-9 1-8 0,-1 0-2 0,-3 2-9 16,-4 1-17-16,-2 1 16 0,-4 0-37 16,-7 0-41-16,7 3-50 0,-7-3-165 0,-4 5-588 15,-5 3 112-15,1 0 39 0,-5 0 92 0</inkml:trace>
  <inkml:trace contextRef="#ctx0" brushRef="#br0" timeOffset="113805.42">17928 16173 985 0,'0'0'289'0,"0"0"-25"0,0 0-47 15,0 0-9-15,0 0-16 0,-3 22-28 0,3-11-11 16,3 9-9-16,0 3-22 0,-3 4-9 0,0 1 2 16,4 5-30-16,-4 3-21 0,3 2-29 15,-3-1-22-15,0 1-61 0,0-3-119 0,0 0-150 16,4-3-479-16,0-5 33 0,2-6 138 0</inkml:trace>
  <inkml:trace contextRef="#ctx0" brushRef="#br0" timeOffset="114135.02">18328 16095 870 0,'0'-7'274'0,"0"4"-8"0,0-1-36 16,0 4-10-16,0 0-33 0,0 0-89 15,-10 14-17-15,3-3 1 0,-3 0 3 0,-1 8-26 16,-3 0 7-16,-2 2-27 0,-2 5-1 0,2-2 6 16,-12 10-14-16,4-2 1 0,0-7-11 0,4 0 19 15,3-4-34-15,3-3 18 0,-3-1-13 16,4-2 16-16,2-2-16 0,1-3 18 16,6-4-10-16,-5 3 0 0,8-4 5 0,-3-1 13 15,4-4-23-15,0 0 7 0,0 0 13 0,0 0-20 16,0 0 10-16,31-11-10 0,-17 7 23 15,-4-1 0-15,8-2-13 0,-5 1 13 0,5 2-29 16,-2 1 29-16,5 0-10 0,-4 1 22 0,-3 2-35 16,3 0-26-16,3 1 3 0,-2 3-3 0,1 0-15 15,2 2-66-15,0-1-17 0,-1 2-201 16,4 2-535-16,-3-2 102 0,0 0 72 0</inkml:trace>
  <inkml:trace contextRef="#ctx0" brushRef="#br0" timeOffset="114340.3">18869 16105 734 0,'0'-6'269'0,"0"6"-13"0,0 0-23 16,0 0-16-16,0 0-22 0,0 0-11 0,0 0-46 15,-15 18-2-15,9-4-16 0,2 1-10 0,1 4-12 16,0 3-6-16,0 2-10 0,-2 3-26 15,5 2-12-15,-3 5-16 0,0 0-62 16,3-2-58-16,-4-1-125 0,4-2-367 0,-3-1-161 16,3-4 67-16,0-5 53 0</inkml:trace>
  <inkml:trace contextRef="#ctx0" brushRef="#br0" timeOffset="114875.02">18796 16055 875 0,'-6'-13'238'0,"-1"4"13"0,4 2-28 0,3 1-19 16,-1 1-22-16,-2 1 2 0,3 4-43 0,3-10-18 15,1 7 8-15,3-3-19 0,-1 1 3 0,8-1-38 16,-1-1 13-16,2 3-21 0,1-1 2 16,2 1-17-16,2 1-8 0,1 0-7 15,-1 2-1-15,0-2-10 0,-2 3-7 0,-1 3-14 16,-3-2-9-16,3 0-1 0,-4 1-4 15,-3 2-6-15,1 0 8 0,-1 1 5 0,-6 0-3 16,-1 2-12-16,0 1 15 0,-6 0-18 0,3 1-8 16,-7 4-4-16,0-1 1 0,-3 1-9 0,-4 3 15 15,1-2 8-15,-1 2-8 0,1-2-8 16,-2 1 13-16,2-5 10 0,-1 1 6 0,4-2 4 16,3 0-15-16,1-3 29 0,-2 1 2 15,5-1 7-15,-1-2 6 0,1 1-5 0,3-5 12 16,4 8-12-16,-1-6 12 0,4 2 0 15,3-1-2-15,3-2-2 0,-1 1-9 0,4 1 1 16,-2-2 2-16,3 3-13 0,1 0-7 0,1-1 20 16,-4 3-20-16,1 0 7 0,2 1-2 15,-5 2-5-15,4 0 2 0,-4 4 8 0,-2-3-8 16,-4 3 5-16,0 2 11 0,-1 1-11 0,-6 2-15 16,-3-1 16-16,-4 2-19 0,-2 2 21 15,-3 0-26-15,-7-2 8 0,-2 0 3 0,0-3-8 16,-6-1-8-16,4-3 16 0,-2-3-3 0,-2-2-6 15,2-3 22-15,2 1-26 0,-1-3 2 0,4-2-2 16,-1-1-1-16,1 1-14 16,6-1-26-16,3-2-19 0,2 0-65 0,1-4 2 15,2 3-41-15,6 0-136 0,0 0-489 0,3-2 49 16,3-2 92-16</inkml:trace>
  <inkml:trace contextRef="#ctx0" brushRef="#br0" timeOffset="115003.28">19101 16260 865 0,'0'0'281'0,"3"-8"-53"0,-3 8-28 0,-7-4-34 0,7 4-104 15,-16 0-80-15,2 1-377 0,0 6-311 0,-7-1 115 16</inkml:trace>
  <inkml:trace contextRef="#ctx0" brushRef="#br0" timeOffset="115639.65">15873 16385 698 0,'-3'-12'156'0,"-1"2"-17"15,-2-1-6-15,3 1 51 0,2 4-15 0,-2-3-44 16,3-1 137-16,-3 1-60 0,0-1-23 15,-1 0 18-15,3 1-15 0,-2 0-21 0,0-3-10 16,3 2 8-16,-3 0-29 0,2-1-30 16,1 1 13-16,0-1-1 0,0 3-7 0,1-3-15 15,2 0-8-15,3-2-18 0,2 1 20 16,5 1-27-16,-3 1-6 0,8 0-3 0,-1 3-2 16,0 2-5-16,4 3-28 0,3 2 5 0,-4 4-10 15,4 3 5-15,-3 5-8 0,2 4-8 16,-2 6-7-16,-4 6 0 0,-4 14-31 0,-3 7-44 15,-10-6-12-15,0 9-13 0,-9 4 10 0,-5-1-56 16,-7 13-33-16,-6-5-37 0,-1-5 1 0,-6-1 36 16,4-14 50-16,-1-7 42 0,-3-1 56 15,9-11 54-15,-2-8 66 0,7-4-4 16,3-6 6-16,0-1 63 0,0-5-19 0,7-4-12 16,-1-2-21-16,7-4-8 0,4-4-9 15,1-2-1-15,9-7-2 0,4-2-29 0,3-1-2 16,9-7 21-16,2 4 4 0,-4 5 3 0,0 5-28 15,1 0-5-15,2 7 15 0,-4 2-10 0,1 2-15 16,-3 4 15-16,3 2-26 0,-4 2-2 16,-2 5-3-16,6 1-5 0,-4 4-30 0,0 3-32 15,-3-2-68-15,1 5-88 0,-5-6-137 0,5 11-554 16,-5-3 111-16,1-3 35 0,-4-1 141 16</inkml:trace>
  <inkml:trace contextRef="#ctx0" brushRef="#br0" timeOffset="115999.28">16509 16241 1118 0,'0'0'317'0,"0"-5"-17"0,0 5-24 0,0 0-48 0,0 0-3 16,0 0-22-16,0 0-37 0,-16 12-17 0,11-4-6 15,-1 2-25-15,2 3-6 0,-5 0-7 16,5 1-20-16,-3 3 4 0,3-2-4 0,-2 1-6 15,2-3-17-15,-2 1-14 0,3-3 8 0,-1 1-4 16,0-4-19-16,1 0-2 0,3-2 15 16,-3-1-18-16,3 1 0 0,0-6 10 15,-1 5-7-15,1-5 23 0,0 0-36 0,0 0-3 16,0 0 6-16,0 0 17 0,25-11-28 0,-22 7 16 16,4 0-11-16,3-2 16 0,0 1-21 15,0-1-12-15,1 2 14 0,-1 0-4 0,3 2 0 16,-2-2 7-16,2 4-7 0,-1 0-13 0,1 6 25 15,0 0-12-15,1 1-3 0,-4 5-13 16,1 1 11-16,-5 2-16 0,-2 4 16 0,-4-1-14 16,0 4-30-16,-3 5-2 0,-8 3-62 0,1 1-8 15,-7 13-104-15,0-15-152 0,-7 12-532 0,7-11 103 16,-1-5 17-16,5-6 138 16</inkml:trace>
  <inkml:trace contextRef="#ctx0" brushRef="#br0" timeOffset="116174.03">16435 16396 780 0,'13'-33'302'0,"1"7"-25"0,-1 2-24 16,1 1-17-16,6-1-29 0,-2 3 18 0,2 0-30 15,0 3-37-15,-2 3-12 0,-1 3-2 16,3-1-37-16,-3 7-15 0,1 0-23 0,1 3-22 16,-1 3-58-16,3 3-68 0,-4-1-116 15,6 7-452-15,-2 0-136 0,-1 0 86 16,-2 0 68-16</inkml:trace>
  <inkml:trace contextRef="#ctx0" brushRef="#br0" timeOffset="116502.4">17076 16111 844 0,'0'-10'251'0,"-3"4"-28"0,3 1 12 16,-3-2 26-16,-1 5-51 0,-2-3-10 0,-1 3-44 15,7 2-18-15,-17 2-12 0,7 3-6 0,-8 5-28 16,-1 5 5-16,-2 5-22 0,-10 15 4 15,7 2-2-15,-1 5-3 0,2 4-10 0,3-1-10 16,5 5-8-16,5 0-15 0,0 0-1 16,7 0 9-16,0-8-6 0,6-5-13 0,1-6-20 15,5-1 23-15,1-9-10 0,1-1 10 16,2-3 5-16,5-6-12 0,-1-3 7 0,3-7-26 16,1-2 13-16,2-5 3 0,1-3-10 0,0-3-1 15,-2-3 19-15,0-1-24 0,-4-1 8 0,-5 0-10 16,-2 2 16-16,-4 1-9 0,-4 3-7 15,0 1 5-15,-6 0-15 0,0 2 15 0,-4 3-21 16,-4 3 13-16,-2 1-17 0,-3 2-3 0,-2 5-11 16,-9 2-45-16,-1 3-36 0,-3 4-65 15,-9 4-91-15,-1 3-554 0,0-3 52 0,3 4 105 16,7-4 33-16</inkml:trace>
  <inkml:trace contextRef="#ctx0" brushRef="#br0" timeOffset="117592.69">15269 16217 673 0,'0'0'225'0,"20"-11"-23"0,-3 4-7 0,7-1-29 0,11-3-25 0,19-4-11 15,5-2-4-15,19-2-6 0,7-2-5 16,8 1-15-16,9-1-23 0,1 2 10 0,6-3-23 16,14 1-3-16,31-3-15 0,10 1 26 0,3-2-8 15,4 2-18-15,7-1 72 0,3 1-5 16,4 0-24-16,-4-1-9 0,1-1-24 0,5 4 5 15,-6-3-7-15,-10 1-8 0,0-2 5 16,-10 0-15-16,2 0-15 0,-12 3 30 0,-28 4-26 16,-3 1 6-16,-3 2-8 0,-4-3 3 15,-8 5-13-15,-3 1 2 0,-5 2-13 0,-26 3 19 16,-2 3-13-16,-11-2 17 0,-10 1-22 0,-11 3 20 16,-12 1 2-16,-2 1 1 0,-6-2-3 0,-3 1 23 15,0-3-28-15,-4 4 3 0,-4 0-4 16,-6 0 17-16,11-1 7 0,-11 1-16 0,0 0-2 15,3-4-18-15,-3 4 6 0,0 0 9 0,0 0 1 16,0 0-1-16,-17-3-12 0,17 3 10 16,0 0-18-16,-16 0-5 0,16 0 7 0,-11 7 8 15,4-1 1-15,0 2-11 0,1 3-8 0,-2 4 10 16,1 4-2-16,-2 5 3 0,2 7-6 16,-1 2 6-16,-2 16 18 0,1 2-24 15,2 3 8-15,-1 6 0 0,1 2-15 0,-2 17 7 0,2 2 9 16,0 1-9-16,3 0 0 0,1-2 6 15,-1 1-8-15,1-14 15 0,0-1-10 0,0 2-2 16,-1-2 2-16,0-2 2 0,1-3-2 16,-1-3-5-16,1-5 5 0,0-9 5 0,-1-8-2 15,1-4 4-15,0-3-7 0,-2-4-7 0,-1 0 9 16,2-2 8-16,-2-3 3 0,-1-1-10 0,-3-5-11 16,0 1 11-16,0 0-6 0,-5-1 3 15,-1-2-13-15,-5 0 3 0,0-2 2 0,-2 0-4 16,-4-1-9-16,-4 2 13 0,-7-2-22 15,-16 7 14-15,-1-2-7 0,-4 1-7 0,-5 1-22 16,-16 3-12-16,-1-1-2 0,-11 3 15 16,-7-2-8-16,-8 0 2 0,-9 1 4 0,0-1 17 15,-11-1 0-15,-37 3 18 0,0 0 31 0,-7-1-3 16,1-1 6-16,-2-1 7 0,-6 0 23 0,1-1-3 16,3-1 3-16,5 1-7 0,3-6-9 15,36-2 6-15,-3-3-3 0,2 0 14 0,5-2-14 16,6-1-13-16,5-2 14 0,8 1-14 0,8 0 1 15,20-1 14-15,8-2-30 0,6 1 8 16,16-2 26-16,12 2 9 0,3-2-60 16,10 0 63-16,0 0-33 0,7 1-13 0,0-2 18 15,3 1 2-15,4-2-4 0,-1-2 2 0,5 0-26 16,3-3 8-16,0-1 3 0,3-2 5 0,3 1 0 16,0-1-6-16,0-2-7 0,1 0 11 15,6-1-1-15,-6-2 8 0,2-1-3 0,1-4 1 16,-3-3-16-16,2-8 15 0,1-2-15 0,-3-15 5 15,2-3 10-15,-6-4-7 0,0-4 7 16,-3-3-15-16,-3-17 0 0,-5 0 6 16,1-6-9-16,0-4 0 0,-4-2-9 0,0 1 14 0,-3-1 3 15,3 4-2-15,-3 4-19 0,4 9 11 16,2 17 3-16,1 4 9 0,0 6-4 16,3 15 0-16,3 6 2 0,-2 6-3 0,5 5-12 15,-2-1 5-15,0 6-13 0,0 0 8 0,3 3 0 16,0 2-11-16,0 3-15 0,0 4 18 0,0 0 13 15,0 0-15-15,0 0 9 0,6 19-4 16,-2-5-26-16,2 5 3 0,-1 5-75 0,4 1-40 16,-5-1-155-16,9 20-621 0,1-9 95 0,-4-8 91 15,1-2 86-15</inkml:trace>
  <inkml:trace contextRef="#ctx0" brushRef="#br0" timeOffset="118144.71">11611 15942 903 0,'0'0'320'0,"0"0"-13"0,0 0-56 0,3 19-5 16,0-6-39-16,1 5-10 0,3 13-23 0,6 12-18 15,-3 8-15-15,5 5 3 0,1 13-14 0,2 5-17 16,-2-3-6-16,5 2-33 0,-3-2-17 16,-5-11-55-16,1-2-94 0,-1-5-82 15,-16-13-246-15,16-6-440 0,-5-12 123 0,-1-7 49 16</inkml:trace>
  <inkml:trace contextRef="#ctx0" brushRef="#br0" timeOffset="118827.35">11693 15833 1041 0,'-3'-10'338'0,"3"3"-64"15,3 4-21-15,0 1-20 0,-3 2-20 0,0 0-29 16,17 5-15-16,-6 3-15 0,2 1-26 0,5 3-5 15,1-1-8-15,2 3-8 0,4-1 3 16,5 2-23-16,1-3-18 0,0-5-17 16,3 2 12-16,-3-5-18 0,3-4-5 0,0-4-16 0,3-1 3 15,1-5-5-15,6-9-2 0,-6-2 15 16,-1-4-11-16,-13 2-14 0,-3-2-4 16,-7 0-2-16,-3 3 0 0,-2 1 34 0,-2-1-19 15,-4 5 9-15,-2 0 6 0,-2 1 4 0,-2 6 9 16,-4 0-25-16,-2 3-2 0,1 5-1 15,-2 2-4-15,10 0-11 0,-24 12 0 0,10 3 15 16,-3 10-14-16,4 0 1 0,-5 17-9 0,8-4 9 16,1 9 1-16,9-1 5 15,3 6-5-15,3 4 12 0,12 2-15 0,5 9 8 16,8-3 5-16,3-4-10 0,7-6-1 0,-6-15 9 16,2-8 1-16,-3-5-14 0,-3-10 25 0,0-8-12 15,-4-6 1-15,0-6 1 0,1-5-5 16,-1-9-3-16,7-7 21 0,-3-7-26 0,-7-2 0 15,-4-2 16-15,-6 3-24 0,-7 3 1 0,-3-1 12 16,-1 2 10-16,-7-1-35 0,-2 0 30 16,-4 1-17-16,-1 3-8 0,-2 6-8 0,-2 4 20 15,-4 3-17-15,-2 4 0 0,0 6 4 0,1 3 1 16,-4 1 0-16,0 8-8 0,-3 0 8 16,7 3-11-16,-1 6 8 0,3-2 8 0,8 1-7 15,4 0-9-15,2 0 24 0,7-2-9 16,1 0 4-16,3-1-3 0,7-5 7 15,-1-2-2-15,4 0 16 0,3-5-6 0,-2-2-2 16,2-4 4-16,4-2 4 0,-3-1-9 0,3-1 22 16,-4-1-14-16,1 1-2 0,-4 1-3 15,-4 1-15-15,1 0 7 0,0 0 4 0,-4 0-9 16,1 2 13-16,-1 1-5 0,-4-1-2 0,1 3-8 16,0 0-11-16,0-2-1 0,-7 3 9 15,13 4 0-15,-9-1-17 0,3 1-14 0,-3 4-30 16,2-2-46-16,-2-1-123 0,5 4-97 0,-8-1-83 15,6 2-452-15,-1-2 61 0,-5-1 92 0,5-1 52 16</inkml:trace>
  <inkml:trace contextRef="#ctx0" brushRef="#br0" timeOffset="119015.11">12947 16001 875 0,'7'-9'284'0,"-6"5"-15"0,2-3-13 0,3 2-13 0,-2 2-43 0,2-3 4 0,2 4-14 0,2-2-24 15,-3 3-17-15,7 1 2 0,2 1-13 0,2 1-25 16,2 2 2-16,4 2-21 0,3 2-7 16,4 2-17-16,-3 3-27 0,3 0 8 0,-1 3-38 0,-3 2-51 15,1-2-83-15,-5 0-117 16,-2 2-471-16,-3-4-77 0,-2 0 26 0,-5-5 123 16</inkml:trace>
  <inkml:trace contextRef="#ctx0" brushRef="#br0" timeOffset="119171.28">13330 15831 1016 0,'-3'-5'343'0,"0"3"-49"0,3 2-20 15,-8-1-26-15,8 1-23 0,-10 8-20 0,0 6-13 16,-1 3-15-16,-5 7-31 0,2 5-11 16,-9 14-30-16,2 9-69 0,-10 9-105 0,-18 6-251 15,26 3-548-15,2-2 118 0,1-15 54 0,0-5 159 16</inkml:trace>
  <inkml:trace contextRef="#ctx0" brushRef="#br0" timeOffset="119794.86">13826 15533 1023 0,'0'-7'313'0,"0"7"-27"0,6-10-32 0,-2 7-14 0,2-2-45 0,5-4-8 0,0 1-16 16,3 0-4-16,-1-2-39 0,5-2 0 0,-2-1-6 16,2-2-24-16,-2-2-27 0,1 2-1 15,-3 0-9-15,0-5-12 0,-1 3-11 0,-6-2 5 16,4-3-7-16,-5 1 0 0,-2-1-10 0,-4-2-1 16,0 4-4-16,0-2 4 0,-4-1 11 15,-2 2-18-15,-2-1 13 0,2 5 12 0,-1 5-17 16,-3-1 2-16,-1 5-5 0,1 1 5 0,0 3-2 15,-1 4-8-15,-2 4-3 0,-1 3-10 16,1 8 21-16,-1 2-18 0,0 6 7 16,4 9-5-16,-1 11-7 0,1 7-1 0,4 8 6 15,3 4 2-15,3 1-7 0,3 3-3 0,4 10 18 16,2-10-21-16,2 10 6 0,2-15-11 16,-2-1-61-16,-1 1-26 0,0-7-53 0,1-4-80 15,-4-4-673-15,-1-10 72 0,-5-11 61 0,-2-6 107 16</inkml:trace>
  <inkml:trace contextRef="#ctx0" brushRef="#br0" timeOffset="120092.68">13658 15963 847 0,'-7'-12'276'0,"4"3"-35"0,3 0-26 16,0 0-10-16,3 0-29 0,4-1-7 0,4-3-23 15,2 2-13-15,5-4-18 0,6-3-15 16,-1 1-15-16,4-1-16 0,1 3 0 0,-1-2-31 15,1 2 11-15,2 0-8 0,-5 2 0 0,-2 1-21 16,-2 2-7-16,-1 0 8 0,-3 3 2 16,-3-1 0-16,-1 5 7 0,-2-2 19 15,-1 1-18-15,0-1 12 0,-3 2-22 0,0-2 9 16,0 5-4-16,-7 0-6 0,7-4-7 0,-7 4 15 16,10 1 1-16,-10-1-17 0,4 10 11 15,-1-4-5-15,-3 3 8 0,3 4-11 0,-2-1 1 16,-1 6-16-16,3-1-3 0,3 1 6 0,-2 7-11 15,-1-1-15-15,5-2-38 0,-1 2-65 16,2-4-68-16,-6 0-121 0,4 2-527 0,1-7 79 16,-2 1 87-16</inkml:trace>
  <inkml:trace contextRef="#ctx0" brushRef="#br0" timeOffset="120265.02">14134 15183 808 0,'-4'0'272'0,"4"0"-24"0,0 0-20 0,-17 8-8 15,13 0-51-15,1 1-49 0,-3 9-71 0,-1-3-123 16,-1 9-121-16,8-1-550 0,-3 2 49 16</inkml:trace>
  <inkml:trace contextRef="#ctx0" brushRef="#br0" timeOffset="120466.7">14281 15179 1080 0,'0'0'325'0,"0"0"-26"0,0 0-40 0,0 0-29 16,-11 25 6-16,8-6-42 0,3 6-20 15,-4 10 0-15,1 5-30 0,0 13-24 0,3 9-20 16,0 1-6-16,3 2-47 0,0 2-17 0,4 12-78 15,1-1-80-15,-2-20-98 0,4 18-662 16,0-12 125-16,-2-7 52 0,5-7 130 0</inkml:trace>
  <inkml:trace contextRef="#ctx0" brushRef="#br0" timeOffset="120799.24">14465 16040 880 0,'1'-19'343'15,"5"3"-36"-15,-6 3-28 0,3 2-25 16,-2 0 2-16,2 2-41 0,-3-1 2 0,3 5-38 15,-3-1-5-15,0-1-17 0,3 0-32 0,-3 4-7 16,0 3-18-16,4-8-19 0,-4 4-17 0,4-1-7 16,-4 5-19-16,7-5-28 0,-7 5-28 15,9-3-33-15,-9 3-26 0,4-6-12 0,-1 4-47 16,0-3-15-16,-2-1 8 0,3-6 23 0,-1 3 45 16,-3-3 47-16,0-3 51 0,0 0 16 15,-3-2 4-15,3 1-38 0,-5-1 26 16,2 2 0-16,-3 1 2 0,2 0 8 0,1 3 0 15,-1 0-8-15,-2 1 16 0,2 2-19 16,-3 6 14-16,1-3-13 0,6 5-13 0,0 0-3 16,-18 11 5-16,11-2-9 0,1 3 9 0,2 4 1 15,-2 1 4-15,6 4-4 0,0 0-21 16,0 8 13-16,6-3 4 0,1 6 6 0,0-3-30 16,7 2-16-16,2-5-26 0,2-1-25 0,6-5-21 15,4-8-30-15,2-1-52 0,-7-4-197 0,12-3-432 16,3-6 54-16,-1-1 101 0</inkml:trace>
  <inkml:trace contextRef="#ctx0" brushRef="#br0" timeOffset="121499.57">13467 17098 906 0,'3'-7'258'0,"0"-3"-25"0,2 2-31 0,1-7 3 0,-2-1-44 0,5-3 11 0,-2-5-13 16,4-2-34-16,-4-5 0 0,7 1 8 0,-1-12-40 15,3-4 1-15,-5 3 6 0,3-5-31 16,-3 3 3-16,-1 6-21 0,-1 5 3 0,-2 0-21 16,-3 1-20-16,0 1 0 0,-1 6 5 0,0 3-21 15,-3 5-5-15,-3 4 11 0,0 2-18 16,-1 2 2-16,-3 5-2 0,0 3-9 0,-3 4 4 16,-1 3 12-16,-2 5 3 0,-3-2-5 15,-2 6 10-15,5 2 0 0,-4 2 3 0,6 1 9 0,-3 0 9 16,4 1-11-16,4 1 0 15,1-2 6-15,5-1 7 0,2-2-11 0,4 2 9 16,1-5-1-16,3 5-14 0,7-5 11 0,-1 1 6 16,5-3-7-16,0-1-11 0,2-1 26 15,1 1-26-15,-3-2-8 0,3-1 11 0,1 2-3 16,-6 0 5-16,-1-2-10 0,2 2-18 0,-6 1 18 16,-1 2-5-16,-2 3-8 0,-1 2 1 0,-6-1 19 15,-1 1-32-15,-3 1-11 0,-4 0-3 16,1 0 11-16,-3 3 8 0,-2-1 17 0,1-2-20 15,1-2 10-15,-1 0-7 0,0-3 15 16,3-3-10-16,-2 1 7 0,2-4 10 0,4-1-2 16,0-6-12-16,0 0 12 0,0 0-18 15,0 0 7-15,21-22 17 0,-11 6-17 0,8-2 27 16,-2-2-21-16,2-1 5 0,1 0-16 0,2 0 9 16,0 0 4-16,-7 5-2 0,6-1 2 15,-6 3 19-15,0-1-24 0,-1 5 3 0,-2 0 30 16,-1 3-12-16,-4-1 8 0,1 1-6 0,-2 2-17 15,1 0-1-15,-3 4 26 0,-3 1-5 16,0 0 2-16,0 0-12 0,0 0 2 0,7 11-2 16,-7-4 20-16,0 1-28 0,0 1 5 0,0 0 3 15,0 3-11-15,0 0-15 0,3 0-12 16,1 1-34-16,-1 4-77 0,4-9-197 16,0 4-476-16,3-1 67 0,0-5 91 0</inkml:trace>
  <inkml:trace contextRef="#ctx0" brushRef="#br0" timeOffset="121671.76">13970 16337 870 0,'-4'-2'286'0,"4"2"-9"0,0 0-36 0,0 0-26 0,0 0-44 0,0 0-28 16,14 14-125-16,-8-5-125 0,4 6-659 15,5-1 80-15,-5 3 59 0</inkml:trace>
  <inkml:trace contextRef="#ctx0" brushRef="#br0" timeOffset="122054.53">14297 16473 844 0,'0'-7'277'0,"4"1"-27"0,-4-2-42 0,7 1-6 15,-3-2-28-15,2 2-28 0,4-1-3 0,1-1-22 16,-1 2 19-16,0 0-50 0,4 4 0 16,-1-1-16-16,-2 1-8 0,3 2-20 0,-1 1 13 15,-2 4-5-15,2 0-10 0,-3 3 4 0,1 4-7 16,-1 2-20-16,-3 2 9 16,0 4-9-16,-4 2 7 0,-3 4-13 0,0 2 6 15,-3 5 27-15,-4 1-19 0,-4 11-1 0,-2 5 82 16,-1-3-23-16,-2-2 2 0,1 4 1 15,-1-4-8-15,1-1-21 0,2-10 9 0,2-2-32 16,5-7 8-16,-1-2 8 0,1-3-8 0,5-2-5 16,1 1 5-16,0-6-8 0,1 2-4 0,5-3-11 15,4-2 15-15,1-5-7 0,2-3-13 16,5-5-8-16,5-2 15 0,4-4-22 0,1-3-18 16,2 1-34-16,1-1-59 0,-6-4-99 0,-1-1-202 15,-1 6-528-15,-6 1 128 0,-4 0 64 16,-5 2 85-16</inkml:trace>
  <inkml:trace contextRef="#ctx0" brushRef="#br0" timeOffset="122476.55">14304 16854 898 0,'4'-8'338'15,"3"0"-44"-15,0 1-53 0,3-1-11 0,7 1-58 16,-4 1-60-16,5 0-40 0,3 0-59 0,-2 3-36 15,3 3-85-15,1-3-43 16,-2 6 8-16,2 0 12 0,-2-2 65 0,-1 5 12 16,-2-3 31-16,-1 1 102 0,0 1 67 0,-3-2-15 15,-4-2 30-15,3 1 21 0,-2-1 7 16,-4-1-20-16,-7 0-26 0,13-1 1 0,-13 1-3 16,8 0 2-16,-2-6-20 0,1 5-16 0,-1-3-9 15,1-2-14-15,4 2-7 0,-4-2-18 0,2-2-8 16,2 0-15-16,2-1-11 0,-2 0 6 15,-1-1-10-15,1-1-24 0,3 1-10 16,-5-4-2-16,1 3 15 0,-3-3-8 0,-2 3-5 0,1-3 21 16,-3 2-16-16,-3-1 26 0,0 2 23 15,-3 0-5-15,0-1 2 0,0 2 34 16,-5 0-26-16,1 2-33 0,1 1 18 0,-4 1 2 16,-1 4 0-16,1 0-10 0,-4 4-2 0,3 0 2 15,-5 5-10-15,2 2 7 0,1 0-2 16,2 5-8-16,1 0 3 0,3 2-5 0,4 2-1 15,3 1-7-15,3 3 6 0,10 4-19 0,5 1-10 16,16 2-8-16,13-4-64 0,8-17-286 0,10 2-566 16,8-13 107-16,29-13 52 0,38-19 99 15,7-18 108-15</inkml:trace>
  <inkml:trace contextRef="#ctx0" brushRef="#br0" timeOffset="125612.72">13679 11818 624 0,'-4'-4'202'0,"4"4"-25"0,-3-6-8 16,3 6-18-16,0 0-21 0,-3-3-14 0,3 3-14 16,0 0 0-16,0 0-12 0,0 0-8 0,-4-4-13 15,4 4-2-15,0 0-24 0,0 0 11 16,0 0-16-16,0 0 1 0,0 0 17 0,0 0-13 15,10 15 11-15,-6-10-3 0,2-1 13 0,2-3 0 16,8 6-5-16,2-4-31 0,5 0 18 16,8-2-25-16,11-1 5 0,22-6 14 15,8 5 4-15,1-6 5 0,19-3-11 0,0 2-5 0,0 1 8 16,-3-2 33-16,7-2 11 0,-8 1 10 16,4-2-21-16,-19 4-20 0,-2 4 7 15,-6-3-25-15,-4 3 7 0,-12 1 1 0,-12 1-24 16,-6 1-4-16,-4-3-9 0,-6 4 9 0,-1 0-29 15,-5 0 13-15,-2 0 3 0,-3 4-9 0,-3-3 4 16,-7-1 7-16,3 2 8 0,-3-2-6 16,0 0 4-16,-14 13-22 0,4-8-1 0,0 0-22 15,-7 0-24-15,4 1-40 0,-2 3-91 0,2-2-205 16,-1 2-448-16,7-3 86 0,-3 1 86 0</inkml:trace>
  <inkml:trace contextRef="#ctx0" brushRef="#br0" timeOffset="126534.86">16362 11797 550 0,'-6'1'207'0,"6"-1"-5"0,-11 0-30 0,11 0-3 16,-13 2 15-16,13-2-7 0,-10 0-13 15,10 0-8-15,0 0 15 0,-10 0-30 0,10 0-82 16,0 0 2-16,0 0 3 0,0 0-2 15,0 0-11-15,0 0-18 0,0 0 8 0,0 0 10 16,30-14 59-16,-6 11-15 0,14-5-5 16,23-8-3-16,8 8-18 0,23-10-13 0,4 6 8 15,3-4-10-15,10-3 7 0,-3 4-20 0,7-5 5 16,-4 8-7-16,4-2-19 0,-6-3 21 16,-2 5-5-16,-9-1 2 0,-8 1-17 0,-22 2-1 15,1 0 3-15,-11 6-5 0,-8 0-2 0,-14-3 4 16,-4 4-10-16,-9 3 3 0,2-7-3 0,-5 7-4 15,-2-1 9-15,-4-1-7 0,1 1 4 16,-6 0-12-16,3 1 3 0,-10 0 5 16,0 0-11-16,10 1 6 0,-10-1-8 0,0 0 12 15,0 0-17-15,3 4 0 0,-3-4-8 0,0 0-13 16,-3 7-18-16,3-7-15 0,-3 8-33 0,0-3-33 16,-1 0-73-16,0-1-129 0,1-1-539 15,3 3 96-15,-4-2 73 0</inkml:trace>
  <inkml:trace contextRef="#ctx0" brushRef="#br0" timeOffset="145339.15">22122 15623 691 0,'3'-8'197'0,"-2"-1"18"0,-1 1-67 15,4 1 8-15,-4-2-5 16,3 1 5-16,0 0-7 0,-2 0-44 0,2 4 13 0,-3-4-42 15,3 0 40-15,0 3-6 0,-2 1-8 16,-1-2-7-16,0 6-26 0,0-7 28 0,0 7-38 16,0 0-5-16,0 0-13 0,0 0-8 15,0 0 0-15,-4 22 3 0,-2-4 0 0,-1 5-13 16,-1 4-3-16,-2 7 9 0,-3 7-14 0,-4 2 3 16,6-1 15-16,-2-7-7 0,3-3-11 0,3 0-17 15,-1-2 4-15,2-5-10 0,2 1-7 16,-2-1-23-16,3-5-13 0,2 0-21 0,-2 0-41 15,0-3-43-15,3-3-8 0,-4-3-5 0,-3 2-138 16,10-7-476-16,0 0 105 0,-2-5 38 16</inkml:trace>
  <inkml:trace contextRef="#ctx0" brushRef="#br0" timeOffset="145728.59">22150 15616 824 0,'0'0'284'0,"0"-4"-21"0,0 4-45 16,0-6-11-16,0 6-12 0,0 0-31 15,0 0-3-15,11 0-15 0,-11 0-18 16,13 9-10-16,-3-4-6 0,-2 1-14 0,5-1-14 16,-3 2-7-16,4 0-11 0,2-1-9 0,-1-1-6 15,1 1-5-15,5-2-26 0,-3 0-4 0,1-1-6 16,2-3-20-16,0-2-16 0,2-3 16 15,-2 4-8-15,3-6 0 0,0 0 0 0,-4-3 5 16,4 0 11-16,-6-1 4 0,-1-1 21 0,-3 3 18 16,-1 0 11-16,-3-2 17 0,1-2-74 15,-1 8-3-15,-4-5 26 0,-2 7-21 0,-1-5 1 16,4 1-6-16,-6 4-10 0,2-1 13 0,-3 4 2 16,0 0-2-16,0 0 3 0,0 0-6 0,0 0 5 15,-7 22-9-15,3-7 7 0,1 3-6 16,-1 5 14-16,1 4 5 0,-1 4-8 15,-2 5-6-15,3-3-6 0,1 2 7 0,-4 5-11 16,6-4-50-16,0 2-42 0,0-5-58 0,7-5-13 16,-6-2-39-16,8-3-76 0,-2-3-490 15,7-4 78-15,-4-5 71 0</inkml:trace>
  <inkml:trace contextRef="#ctx0" brushRef="#br0" timeOffset="146088.16">22816 15898 678 0,'1'-7'310'0,"-1"1"-3"15,0 1-18-15,0 5-51 0,3-7-20 0,-3 1-6 16,0 6-25-16,0 0-31 0,0-5-8 16,0 5 1-16,0 0-21 0,0 0-23 0,0 0-18 15,10 12 23-15,-3-6-33 0,-3 0 0 16,2 3-19-16,1-3 9 0,0 4-21 0,4-4-18 16,2 1 13-16,1 0-25 0,-1-2 4 15,5 0-25-15,-2-4-8 0,2-1 21 0,-2 0-18 16,2-4 17-16,2-1-25 0,-3-2-2 0,1-2 17 15,-1-2 1-15,0 1 25 0,-4-1 7 16,-3-1-12-16,1 1 28 0,-1 0-15 0,-3 2 15 16,0 0-18-16,-3 2-5 0,-1 1 26 0,0-1-28 15,0 0-4-15,-2 2 9 0,-1 5-11 16,3-5-7-16,-3 5 0 0,0 0 10 16,0 0-11-16,0 0-9 0,0 0 4 0,0 0 9 15,-4 20-17-15,1-10 17 0,3 0-4 0,0 2 6 16,0-2-13-16,0 5-13 0,0-2-22 0,3 0 1 15,-2 0-45-15,5 1-11 0,0 0-81 16,-1-5-47-16,2 3-521 0,-1-3-93 0,4-5 66 16,-2 2 93-16</inkml:trace>
  <inkml:trace contextRef="#ctx0" brushRef="#br0" timeOffset="146322.99">23568 15283 1036 0,'0'0'261'15,"0"0"-25"-15,0 0-8 0,0 0-47 0,0 0-4 16,-3 21-11-16,0-4-12 0,3 3-21 0,-3 9-5 16,3 6-10-16,0 1-1 0,-4 21-24 15,1-6-11-15,0 1 2 0,3-5-25 0,0-8-18 16,3-2-36-16,0 1-69 0,1-5-90 15,5-4-73-15,2 1-623 0,-1-10 95 0,4-3 56 16</inkml:trace>
  <inkml:trace contextRef="#ctx0" brushRef="#br0" timeOffset="146526.97">24047 15255 729 0,'0'0'259'0,"0"0"-24"0,0 0-38 16,-14 21-20-16,11-6-24 0,-1 2-17 0,-2 8-5 16,3 8-11-16,-1 5-13 15,-2 16-2-15,1 1-18 0,-1 5 13 0,-1-2-23 16,1 1 5-16,2 2-46 0,0-4-36 0,0 2-57 16,1-3-109-16,3-12-67 0,4-7-558 0,-1-5 72 15,5-7 125-15</inkml:trace>
  <inkml:trace contextRef="#ctx0" brushRef="#br0" timeOffset="146851.22">24102 15842 993 0,'0'-6'286'16,"0"-1"-22"-16,0 1-16 0,0 6-30 16,3-8-26-16,-2 4-13 0,5-1-36 0,-2 4 1 15,9-3-14-15,-2-1-15 0,5-1-2 16,2-1-8-16,-2 4-26 0,5-4-10 15,-3 0-7-15,2 3-6 0,-3-2-7 0,4 1 10 16,-5 0-21-16,-1 0-10 0,-2 1 18 0,-3 0-5 16,1 0 5-16,-2 1 16 0,2 0 7 0,-4 0-43 15,-3-1 14-15,2 3 4 0,-6 1-6 16,13-3-9-16,-10-1-9 0,-3 4-10 0,0 0 6 16,0 0 7-16,12 5-16 0,-12-2 14 0,0-3-11 15,0 15-15-15,0-5 20 0,-4 0-4 0,4 2 1 16,-3 1 9-16,-1 1-14 0,3 1-4 15,-2-4-13-15,0 9 2 0,0-5-30 16,3-3-19-16,0 1-60 0,0 1-50 0,-3-3-119 0,3 1-638 16,0-2 104-16,3-4 68 15,-3 0 107-15</inkml:trace>
  <inkml:trace contextRef="#ctx0" brushRef="#br0" timeOffset="147011.54">24410 15433 806 0,'0'0'269'0,"0"-7"-21"0,0 7-36 15,0 0-30-15,0 0-46 0,0 0-13 0,0 0-75 16,0 0-125-16,0 0-675 0,-4 20 89 0</inkml:trace>
  <inkml:trace contextRef="#ctx0" brushRef="#br0" timeOffset="147828.44">25168 15156 616 0,'0'0'208'16,"0"0"-9"-16,0 0-30 0,0 0-10 0,0 0-11 16,-10 10-2-16,10-2-18 0,0 2-51 15,-3 7 10-15,3 5 13 0,-3 6-10 0,2 8 4 16,-2 18-14-16,-4 6-1 0,3 2 3 0,-2 4-13 15,-1-4-5-15,1 3-18 0,5-5-8 0,-6 5-81 16,4-5-72-16,-1-3-162 16,6-13-514-16,0-7 57 0,1-12 96 0</inkml:trace>
  <inkml:trace contextRef="#ctx0" brushRef="#br0" timeOffset="148188.17">25387 15766 709 0,'0'0'279'0,"0"-8"-11"16,0 8-35-16,3-4-20 0,-3 4-21 15,4-6-29-15,-4 6-19 0,0 0-1 0,7-7-25 16,-3 7-16-16,5 0-7 0,2-1-36 0,-1-1 2 16,3 0-20-16,0-3-59 0,-1 0 0 15,2 2-33-15,2-5-18 0,-2-1-10 16,-3 1-6-16,2-2 34 0,-2 1 20 0,-1-4 37 15,-1 2 24-15,-5-3 21 0,3 4 13 0,-6 0 13 16,2 0-8-16,-3-2-10 0,0 4 10 0,-3-2 3 16,-1 2-16-16,0-2-10 0,1 2 13 15,-4 1-10-15,4 0-13 0,-1 3 15 0,-3 0 5 16,-3 4-23-16,10 0-4 0,-17 3-4 0,6 2-12 16,3 5 23-16,-3 2-16 0,-1 5 14 15,2 1-32-15,1 4 8 0,2 3-12 16,0 0-31-16,3 0-24 0,4 0-22 0,0 0-36 15,7-4-8-15,0 3-97 0,0-6-62 0,6 0-427 16,5-2-38-16,-2-3 81 0</inkml:trace>
  <inkml:trace contextRef="#ctx0" brushRef="#br0" timeOffset="148468.1">25863 15716 813 0,'0'-5'320'0,"0"0"13"0,0 5-28 15,0-8-47-15,3 5-7 0,-3 3-36 0,0 0-18 16,0-7-25-16,0 7-16 0,0 0-28 16,0 0 5-16,0 0-5 0,0 0-38 15,7 13 7-15,-4-8 0 0,0 2-25 0,-3 1-6 16,4 0-7-16,0-1-15 0,-1-2-19 0,1 2 9 16,-1 0 12-16,0-4-21 0,2 4 3 0,-3-6-5 15,4 3 16-15,-6-4-8 0,0 0-21 16,21-9 15-16,-14 2-12 0,4-2 3 0,-5-5 4 15,4 3 3-15,1-3-8 0,-4-1-9 0,3 4-9 16,-1-3-10-16,-4 2-53 0,2-1-103 16,-1 5-97-16,0 4-47 0,-2-1-601 0,3 4 108 15,-6 1 61-15,-1 0 90 0</inkml:trace>
  <inkml:trace contextRef="#ctx0" brushRef="#br0" timeOffset="148994.84">26102 15799 849 0,'0'0'297'0,"0"0"-31"16,10-13-25-16,-10 8-39 0,5 0-2 0,-4 2-34 16,3-4-12-16,-1 2-6 0,1 0-7 0,0-2-26 15,3-1-7-15,-1 3-34 0,-2-1-5 16,7-1-23-16,-5 0-2 0,1-1-26 0,-1 1-21 16,1-3 1-16,1 0-9 0,1-1 4 15,-5-3 2-15,4-1 2 0,-3 3 8 0,2-1 3 16,-3-2 5-16,-1 4 12 0,-3-3 1 15,0 1 17-15,3 1-9 0,-6 2-1 0,3-1 3 16,0 4-21-16,-3-3 5 0,0 5 24 0,-1-2-13 16,-3 2-13-16,3 0-8 0,-3 5 5 15,7 0-10-15,-17 4 16 0,7 2-16 0,2 1-2 16,-3 6-3-16,3-1-8 0,-2 4 18 0,3 5-18 16,-1 0 19-16,-1 4 7 0,5-1-13 0,1-1-5 15,0-3 10-15,3 2-10 0,3-3 2 16,2-2-4-16,0-2 12 0,9-5-2 0,-1 3-3 15,5-9-10-15,2-1 15 0,4-6 0 0,4-1 1 16,16-17 4-16,1-1-15 0,-1-8 10 16,7-14 5-16,-1-2-15 0,-8-4 3 15,-1-4-6-15,-7 0 3 0,-6 7 6 0,-4 1 19 16,-3 1-4-16,-5 4-1 0,-5 7-10 0,-1 5 3 16,-4 11-3-16,-5 0 1 0,2 3-6 15,-3 4 2-15,-3 2-4 0,1 4-8 0,-6 5-5 16,8 0-1-16,-24 11 6 0,10 4-2 0,-3 10 22 15,-7 17-12-15,7 5-19 0,0 6 6 0,7 5 10 16,6 7-10-16,6-1-26 0,3 2 18 16,8 10-56-16,13-7-44 0,0-5-69 0,4-17-194 15,3-6-469-15,14 2 64 0,3-18 113 0</inkml:trace>
  <inkml:trace contextRef="#ctx0" brushRef="#br0" timeOffset="149680.03">27657 15221 778 0,'0'0'327'0,"0"0"-45"0,0 0-19 0,0 0-35 15,21-5-15-15,-11 2-26 0,3-1-8 0,5 1-23 0,3-2-15 16,2-5-24-16,4 2-9 0,1-1-1 16,4-3-32-16,-3-3-6 0,-1-1-26 15,6-9 11-15,3-1-21 0,-10 2 6 0,-4 1-9 16,-4 2-6-16,-2-3 22 0,0 2 0 0,-4 3-5 16,-2 2 20-16,-4 2-7 0,0 1 0 0,-1 1-16 15,-2 4-12-15,-1 2 7 0,-3 1-10 16,0 6 0-16,0 0-8 0,0 0 1 0,-20 17 4 15,9 4-12-15,-5 6 7 0,-5 18 24 0,4 5-27 16,-10 20 4-16,3 4-11 0,3 4 0 16,7 4 5-16,-3 0 3 0,7-3-5 0,0-4 2 15,3-12 0-15,3-5 16 0,1-4-21 0,0-9 0 16,2-8 3-16,-2-9-6 0,3-3 3 16,-3-3 16-16,3-3-24 0,-3 0 29 15,3-4-21-15,-7 0 5 0,1-2-2 0,-2-6 10 16,-2-1-5-16,-1-3 4 0,-2-3-1 0,0-4 15 15,-5-6-1-15,-3 2 4 0,-2-9-19 0,-1-2 5 16,3-3-7-16,0-1-13 0,-5-11 21 16,5 7-9-16,7 4-9 0,3 3 18 0,1 3-4 15,0-3-11-15,3 6 6 0,4 0-14 0,3 3 7 16,3 0 18-16,1 0-18 0,9 1 0 16,-2 0-15-16,6 2-16 0,3 2-27 0,7 4-65 15,-3-1-46-15,-2 3-94 0,5-5-93 16,3 10-555-16,1 5 92 0,0 0 66 0,-4 0 85 15</inkml:trace>
  <inkml:trace contextRef="#ctx0" brushRef="#br0" timeOffset="149995.5">28105 15791 921 0,'0'0'266'0,"7"0"-43"0,-7 0 7 0,0 0-43 0,0 0-15 0,0 0-9 0,6 4-17 0,-6-4-15 0,0 0-11 0,0 0-15 0,0 0-13 15,0 0-15-15,1 4-23 0,-1-4 10 16,0 0-36-16,0 9-25 0,-1-4-1 15,1-5-30-15,0 10-44 0,0-4 11 0,-1-2-36 0,1-4-29 16,0 9 6-16,0-9-11 0,1 4 26 16,-1-4 46-16,0 0 44 0,0 0 25 15,14-13 13-15,-6 4 70 0,4 0 6 0,-1-2-35 16,0-2 46-16,-1 3 11 0,4-1-14 0,-4-1-12 16,0 2 2-16,3 2-7 0,-4-1-19 15,-1 4 1-15,3-1-26 0,-4 1 16 0,3-2-3 16,0 5-8-16,1 1-5 0,-2 0-21 0,1-2 1 15,-10 3-8-15,18 5-10 0,-8-3 20 16,1 3-10-16,-1 2-11 0,-1-1-2 0,2 1-15 16,-4 5-31-16,3-3-10 0,-3 3-54 0,2 1-77 15,-4-12-153-15,1 10-499 0,-2-1 38 0,2-5 151 16</inkml:trace>
  <inkml:trace contextRef="#ctx0" brushRef="#br0" timeOffset="150764.24">28885 15101 775 0,'0'0'223'0,"3"15"-16"0,-6 0-25 0,3 1 0 16,-1 3-8-16,-2 10-16 0,-3 2-22 15,-2 8-13-15,1 12-8 0,-3-1-15 16,-1 4-3-16,1-3-20 0,-1-2 0 0,2-11-13 15,2-6 15-15,4-7-7 0,-4-2-8 0,4-5 2 16,0 0-20-16,1-2 18 0,-4-5-25 16,3-1-6-16,3-5-7 0,-2 0-1 0,2-5 3 15,0 0-10-15,0 0-5 0,-15-13 10 0,9 3-5 16,1-2-5-16,-1-3 15 0,-1 0-10 16,0 0 23-16,0 0-13 0,-3 2-18 0,3 1 8 15,0 2-2-15,1 0 7 0,-2 2-21 0,0 1 6 16,0 3 12-16,-3 3-27 0,1-2 7 0,-3 7 10 15,2 0-18-15,-2 3-5 0,1 3 6 16,1 2 9-16,-4 4-4 0,7 2-16 0,-1 1 25 16,2-1-19-16,3 4 4 0,4-4 0 15,0 2 6-15,1-5 2 0,5 5 13 16,1-5-19-16,0 0 6 0,4-2-5 0,2-2 10 16,1-3-2-16,3 0 7 0,3-3-10 0,-3-3-7 15,4-2 17-15,0-5 8 0,3-2-3 0,6-3-7 16,-6-5 7-16,3-5-7 0,0 1-6 15,1-12 6-15,-1 6 5 0,-10 2-8 0,0-2 0 16,-6 7 18-16,2-6-15 0,-4 7 25 0,-4 1-15 16,2-1-13-16,-3 6-2 0,2-3 17 15,-5 6-17-15,-1-1 4 0,-1 1 1 0,-2 3-11 16,0 2 6-16,3 3 2 0,0 0-20 16,-16 7 12-16,7 1 1 0,-1 5 9 0,0 2-12 0,0 5 8 15,3 0 4-15,-2 5 11 16,-2 0-18-16,7-1-10 0,-2 1-5 0,4-3 7 15,-1-3 3-15,3-1 10 0,3-1-15 0,-1-2 7 16,4-1-2-16,1-3-5 0,2-2 10 0,1-4-5 16,1-2 2-16,3-2 34 0,3-2-31 15,1-6 5-15,2-1 3 0,4-2-6 0,0-7 11 16,-4 6-8-16,0-3 3 0,2-2 18 0,-6 0-19 16,1 3-2-16,-3-2 3 0,-3 5 36 15,2-2-65-15,-6 4 31 0,4 3 24 0,-5-2-32 16,1 1-2-16,-1-1-2 0,-2 4-9 15,3-2 19-15,-7 5-23 0,10-2 7 0,-10 2 5 16,10 6-4-16,-2-2 7 0,2 4 0 16,-2 1 7-16,0 6-9 0,3-2-6 0,-1 2 1 15,0 5 9-15,4-1-15 0,0 2 3 0,0-1-8 16,2 4-20-16,-5-5-11 0,5 2-35 0,2 0-60 16,-8-6-224-16,4 2-106 0,0-2-350 15,-1-5 64-15,-2-2 115 0</inkml:trace>
  <inkml:trace contextRef="#ctx0" brushRef="#br0" timeOffset="150936.99">29749 15496 675 0,'-3'-5'290'0,"3"5"-9"0,-15 0-12 0,3 7-39 0,-6 3-22 0,-9 6-27 0,-18 18-30 0,-23 14-15 16,-31 19-62-16,-20 16-604 0,-1 1-220 0,-17-7 113 15,-8-8 84-15</inkml:trace>
  <inkml:trace contextRef="#ctx0" brushRef="#br0" timeOffset="153302.79">21904 15115 614 0,'0'0'258'0,"-4"-6"-40"0,4 6 2 0,0 0-48 16,0 0-11-16,-6-1-10 0,6 1-21 16,0 0-22-16,0 0 12 0,0 0-35 15,0 0 4-15,0 0-9 0,16 8-4 0,-11-4-17 16,-2-1 5-16,4 0-13 0,-1 1 3 0,1-1-13 16,0-2 18-16,0 3-10 0,3-1 30 0,0-3-46 15,4 0 39-15,2 0-23 0,-1-3-31 16,9-4 22-16,3-8 7 0,8-10 4 0,2-1-13 15,0-9-5-15,-3-7 8 0,8-12-2 0,-5-4 9 16,-2-2-25-16,-1-1 6 0,-4-4-17 16,-2-3 19-16,-7 1-3 0,-2 13-10 0,-4 0-5 15,-2 5-5-15,-6 9-3 0,0 10 8 0,-7 3 12 16,0 6-12-16,0 0-13 0,-7 3 10 16,3 8-12-16,-6 0 9 0,3 4 1 15,-6 3-3-15,2 5 5 0,-3 5-15 0,-2 5-2 16,-2 11 12-16,2 4 2 0,-5 12 4 0,4 5-6 15,3 4 0-15,4 2-15 0,4 1 12 0,6-8-2 16,0-4 5-16,6-3-2 0,4 12 15 16,-3-13-13-16,7 0-8 0,-1-5 6 0,1-3-8 15,3-2 2-15,7-3 6 0,0-3-8 0,0-2 5 16,7-4 7-16,-5-5-4 0,2-4 2 0,0 2-5 16,-4-6 15-16,3-1-15 15,1-4 8-15,-1 1 0 0,-4-2-1 0,-2-3-7 16,0 0 11-16,-8 1 7 0,4-1-13 0,-6 0 2 15,-1 1 1-15,-3 0-11 0,0 2 3 0,-4-1-5 16,3 0-5-16,-5 2 8 0,2 0 2 16,0 1-18-16,-3 4 13 0,4-4-11 0,-4 4 11 15,0 0 15-15,0 0-7 0,0 0-6 0,0 0 8 16,-4 16-23-16,1-7 13 0,3-1-13 0,0 2-10 16,0 2-43-16,3 1 2 0,-3 1-16 15,0 1-94-15,-3 1-249 0,6-4-439 0,-3 1 96 16,0-3 90-16</inkml:trace>
  <inkml:trace contextRef="#ctx0" brushRef="#br0" timeOffset="153438.84">22851 14539 806 0,'0'-6'356'0,"0"1"-44"0,0 5-36 16,3-6-45-16,-3 6-29 0,5-2-28 0,-5 2-41 15,0 0-107-15,12 13-80 0,-11-1-230 0,2 1-482 16,0 8 63-16,1-3 63 0</inkml:trace>
  <inkml:trace contextRef="#ctx0" brushRef="#br0" timeOffset="153806.94">23084 14808 806 0,'3'-4'261'16,"-3"4"-36"-16,3-5-2 0,-3 5-24 0,0 0-30 16,0 0-7-16,0 0-27 0,0 0-25 0,0 0 11 15,0 0-14-15,0 15-17 0,0-9-16 0,-3 3-20 16,3-4 7-16,-3 2-15 0,3 6-7 16,-2-8-19-16,-1 2-7 0,3 0 10 0,0-1 3 15,0-6 9-15,0 4-19 0,0-4 9 16,0 0 4-16,0 0 6 0,15-13-1 15,-9 2-9-15,1 3 14 0,1-5 22 0,1 1-20 16,1 2-3-16,-3 0 16 0,1 1-5 0,-2 1-13 16,1 0 10-16,-1 0-16 0,-2 1 11 0,3 3-25 15,-3 0 20-15,2 2-16 0,1 1-7 16,-7 1 0-16,11-1-8 0,-11 1 8 0,13 4-8 16,-6 4-16-16,-1-1 6 0,-1 3-5 0,4-2-26 15,-2 9 6-15,0-1-70 0,0 0-159 16,0 0-155-16,3 1-441 0,-3 0 94 0,0-6 109 15</inkml:trace>
  <inkml:trace contextRef="#ctx0" brushRef="#br0" timeOffset="154002.19">23515 14441 865 0,'0'0'307'0,"0"-7"-20"0,0 7-29 15,0 0-25-15,0 0-21 0,0 0-12 16,0 0-28-16,0 0-14 0,0 25 4 0,0-10-29 16,3 2-16-16,-3 8-94 0,0 0 0 0,3 6-2 15,-6 3-3-15,6 1-16 0,-6 0 6 16,3 4-64-16,0-5-75 0,0-11-166 16,0 13-542-16,3-11 79 0,0 0 94 0</inkml:trace>
  <inkml:trace contextRef="#ctx0" brushRef="#br0" timeOffset="154526.81">23764 14506 842 0,'3'-5'338'0,"-3"0"-44"16,0 0-30-16,0 5-24 0,0 0-30 0,0 0-13 16,0 0-7-16,0 0-29 15,0 0-23-15,-24 17-10 0,14-5-33 0,-1 1-16 16,4 5-33-16,-6 2-18 0,-1 0 31 0,4 1-49 15,-1-2 21-15,1-1-16 0,1-2-4 0,2-2-1 16,2-3 3-16,-1 0 33 0,3-4 20 16,-1 1 6-16,4 2 15 0,-3-3-33 0,3-3 7 15,0 0 8-15,0-4-10 0,6 7 0 0,-2-4 3 16,-1 1-27-16,5-3 22 0,-2 1-21 16,1-2-8-16,0 1 10 0,3 2-2 0,-3-1 0 15,3-1 2-15,0 0-12 0,1-1-3 0,2 0-3 16,1 4 8-16,-1-2-25 0,-1-1-16 15,1 0 3-15,0 1-16 0,-2 1-4 0,2-2-27 16,-3 0 34-16,-2-1-30 0,2-1-17 16,0-3-9-16,0 0 7 0,-3-2 11 0,0-2 15 15,-1 1 36-15,-1-3 17 0,-2 2 11 16,0-4 0-16,-3 0 8 0,3 4 2 0,-3-2 0 16,-3 2 13-16,3-1-13 0,-3 1 11 0,3 0-19 15,-5 4 8-15,2-2-10 0,-3-1 8 0,4 7-6 16,2 0-10-16,-15-1-2 0,15 1-10 15,-17 5 2-15,10 1 7 0,0 1-2 0,-3 5-5 16,3 1 0-16,0 1 11 0,4-2-19 0,0 5 10 16,3-2 6-16,3 0-10 0,0 1-11 15,4-1 0-15,0-1-5 0,7-1-25 16,-1-3-24-16,1-1-38 0,6-4-89 0,-2-3-121 0,5-1-591 16,-2-4 84-16,6-2 74 0,4-8 116 15</inkml:trace>
  <inkml:trace contextRef="#ctx0" brushRef="#br0" timeOffset="154904.44">24344 14265 890 0,'0'-7'315'0,"0"4"-26"0,0 3-17 0,0 0-45 0,0 0-14 16,0 0-21-16,-10 17-31 0,7-6-7 16,-4 3-1-16,4 4-17 0,-2 1-23 0,-4 6-1 15,6 3-4-15,-1 1-29 0,1 4-10 16,0 1-2-16,-1-1-6 0,1 0-22 0,-1-3 17 15,4-4-13-15,-1-1-7 0,1-6 0 16,0-2 18-16,0 0-23 0,0-3 2 0,-3-3 5 16,3 1-10-16,0-6 3 0,0 1 5 0,0-7-23 15,0 0-8-15,0 0 13 0,0 0 5 16,0 0 2-16,0 0-7 0,-6-27 8 0,5 17-13 16,-2-2 7-16,-3 4-12 0,-1-2 2 0,0 2-7 15,-3-2 2-15,3 3 8 0,-4-1-6 0,1 6-9 16,0-3-1-16,-4 3 3 0,4 0 5 15,-3 3 0-15,-1 2 3 0,4 2-10 0,-4 3-4 16,4 1 1-16,0 1 0 0,2 4 8 0,5-2 7 16,-1 3-7-16,1 0-3 0,3-3 10 15,3 2 8-15,1 1-21 0,-1-4 3 16,8 6 3-16,-4-5-3 0,6-1-3 0,1-1-2 16,4 0 13-16,5-2-29 0,1-1-66 0,7-2-107 15,-1 0-257-15,8-2-475 0,-1-3 112 0,5-3 81 16,-1 0 76-16</inkml:trace>
  <inkml:trace contextRef="#ctx0" brushRef="#br0" timeOffset="156034.99">22546 16631 901 0,'-9'-2'271'0,"2"-1"-20"0,-7 0 0 16,1 3-36-16,-2 1 2 0,-5 4-35 15,-4 1-3-15,-3 5-10 0,-4 5-26 0,-6 7-4 16,-2 4-14-16,5 3-41 0,0 5 19 0,7 1-14 15,4 2-2-15,1 2-15 0,8 0 5 0,5-1 2 16,8-5-15-16,2-2-10 16,8-1 0-16,9 10-8 0,6-3-5 0,3-4-18 0,4-6-3 15,-3-5-4-15,13-3-11 0,6-3-97 16,-9-4-36-16,-4-6-39 0,3 0-61 0,-6-4-138 16,3-3-417-16,-3 1 43 0,0-2 57 15,0-5 38-15</inkml:trace>
  <inkml:trace contextRef="#ctx0" brushRef="#br0" timeOffset="156375.47">22916 17096 844 0,'3'-15'210'16,"3"-1"5"-16,-1 3 5 0,-5 1-5 0,0 2-25 16,-4 3-3-16,4-1-42 0,-1-1 12 0,-2 4-29 15,0-1-3-15,0-1-23 0,-1 5-12 0,-2-3 0 16,-5 5-9-16,11 0-17 0,-17 4 11 16,0 1-27-16,4 3-2 0,-5 2 3 0,4 3 0 15,-3 3-1-15,1 2-20 0,4 1 8 0,-4 5-5 16,2 1-3-16,7-6-18 0,1 5-15 15,2-7 18-15,-2 1-3 0,6-3-15 16,0-1 3-16,3-3 4 0,2 0-2 0,0-2 10 16,5-3 6-16,1 0-9 0,5-6 4 0,-1 0-14 15,4-5 6-15,-1-1-3 0,0-5 0 16,3-2 7-16,-5-2-9 0,0-3 7 0,-3-4-2 16,-5 1 14-16,-1-1-14 0,0-1 10 0,-7 2 0 15,0 2 7-15,0-2-7 0,-4 5-21 0,-2-1 24 16,-1 0-32-16,0 3 26 0,-4 3-17 15,-2 4 4-15,3 0-2 0,-1 3-8 0,-2 2-7 16,-1 1-8-16,4 3-16 0,0 3-15 0,-4 2-2 16,4 2-52-16,6 0-43 0,-2 4-62 15,6-5-84-15,3 2-499 0,7 2 51 16,3-5 100-16</inkml:trace>
  <inkml:trace contextRef="#ctx0" brushRef="#br0" timeOffset="156890.17">23261 16967 934 0,'0'0'243'0,"7"-5"21"16,-7 5-57-16,0-4-13 0,0 4-14 0,0 0-32 0,0 0-7 15,0 0-28-15,0 0 9 0,0 0-22 16,4 13-3-16,-4-4-15 0,0 2-33 0,0 0 7 16,0 3-15-16,3 0 5 0,-3-2-17 15,0 6-19-15,3-4 3 0,1 0-19 0,-1-3 9 16,0 0 10-16,1-1-21 0,3-3-2 0,0-3 10 15,-1-4 13-15,4 0 7 0,-10 0-4 0,24-10 4 16,-9 4 16-16,-2-3-5 0,0 1-8 16,1-3 2-16,0 4-15 0,-3-2 24 0,1 3 2 15,-2-1-6-15,-2 3 4 0,-1-2-4 16,0 0-7-16,-1 4-10 0,-3-1-5 0,-3 3 12 16,11-1-12-16,-11 1-11 0,0 0 16 15,13 5-10-15,-9 0 4 0,-1 1 4 0,2 3-9 0,-2 0-7 16,3 1-5-16,-2 1 20 0,-1 0-10 15,3 0 0-15,-2 0-10 0,3 1 2 16,-3-3 13-16,3 1-7 0,-1-3 12 0,1-1-18 16,4-1 13-16,-1-4 8 0,0-1-18 0,4-1-5 15,-1-4 20-15,5-2 8 0,-2 0-3 0,2-2-2 16,-2-1 5-16,1 1 0 0,-2 0-21 16,-2 0 19-16,0 0-6 0,-2 2 21 0,2 0-13 15,-6 1 2-15,4 0-5 0,-4 0-20 0,3 4 18 16,-4-2 0-16,2 3-13 0,1-1 10 15,-2 0-10-15,-7 2 10 0,15 6-2 0,-4-1-10 16,-3 1 12-16,3 2-10 0,-1 2 5 0,3 1-3 16,-2 2-27-16,3 1 2 0,0-1-3 15,-1 1-63-15,1 1-9 0,-1-3-94 16,-1-3-135-16,0 1-559 0,-1-2 139 0,0-6 71 16,2-1 72-16</inkml:trace>
  <inkml:trace contextRef="#ctx0" brushRef="#br0" timeOffset="157075.64">24248 16613 834 0,'-3'-2'358'0,"3"2"-48"0,-6-5-21 0,6 5-28 0,0 0-23 0,0 0-33 0,3 17 3 16,-3-7-29-16,6 5-18 0,-5 4-10 15,2 10-28-15,1 4-18 0,-1 5-13 0,-2 16-18 16,2 2-15-16,0 2-49 0,-3-2-48 0,0-2-34 15,-3-19-291-15,0 16-518 0,3-9 129 0,-1-10 35 16,2-8 108-16</inkml:trace>
  <inkml:trace contextRef="#ctx0" brushRef="#br0" timeOffset="157344.18">24300 17146 883 0,'0'-15'240'0,"0"1"-20"0,0 3-17 0,0 3 1 16,0 2-12-16,0 0-28 0,0 1 5 15,3 0-20-15,-3 5-6 0,1-9-18 0,-1 5-12 16,3 1-6-16,-3 3-12 0,6-5-21 0,-6 5 1 16,8-3-6-16,-8 3 5 0,13 2-25 0,-3-1 4 15,4 0-12-15,-1 6-7 0,2-3 9 16,1 2-2-16,-1 1-18 0,1 0 8 0,1 1-6 16,-3 1-4-16,0-1-11 0,1 0 0 0,-6 1-7 15,4 0-1-15,-6-1 27 0,4-2-24 16,-5 2 0-16,-5 0-13 0,-1 0-5 0,0 1 11 15,-7 1-11-15,-4 0-25 0,1 1-21 16,-8 2-3-16,-1-2 3 0,1 0-61 0,-2-1 0 16,3-3-77-16,-1 1-90 0,-9-3-84 15,13 1-430-15,1-3 138 0,3-2 7 0</inkml:trace>
  <inkml:trace contextRef="#ctx0" brushRef="#br0" timeOffset="157575.53">24823 16974 944 0,'0'0'220'0,"7"-1"-15"0,-7 1-16 15,0 0-4-15,0 0-6 16,11 7-31-16,-8-2-9 0,2 1-12 0,-3 2-16 16,-2 3 6-16,3 2-22 0,-3-1-5 0,3 4-8 15,-3 0-18-15,0 2-1 0,0-1-22 0,3 1-28 16,-3-1-61-16,1-5-50 0,-1 1-63 15,3-1-56-15,-3-3-101 0,3-1-475 0,-3-3 109 16,4-2 49-16</inkml:trace>
  <inkml:trace contextRef="#ctx0" brushRef="#br0" timeOffset="158300.22">24977 16823 893 0,'0'-6'322'0,"3"1"9"0,-3 5-50 0,0-6-12 15,0 6-36-15,0 0-31 0,0 0-10 0,0 0-28 16,0 0-54-16,15 18-54 0,-12-7-28 16,4 5-15-16,-4 0-67 0,3 2-148 0,-2-1-31 15,3 1-15-15,-3-1-18 0,5-2 61 0,-2-1 90 16,0-4 89-16,3 2 88 0,-6-4 27 16,3 0 39-16,-4-1 8 0,3-1 12 0,-5 1-20 15,6-2 0-15,-4-3 31 0,-2 3-46 0,2 0 7 16,-3-5 0-16,8 7-25 0,-7-6 5 0,0 4 0 15,-1-5-16-15,6 4-17 16,-2-1-1-16,-4-3-22 0,4 2-1 0,-4-2-7 16,7 4-5-16,-4-1-13 0,-3-3-11 0,0 0 16 15,7 3-5-15,-7-3-5 0,6 3 15 16,-6-3-2-16,0 0 2 0,0 0 0 0,0 0 16 16,14-10-32-16,-11 5 52 0,1-2-128 0,3-1 44 15,3-2 33-15,-3 3 7 0,3-5-27 0,-3 3 25 16,7 0 22-16,-4 0-11 0,0 0-11 15,-3 2-11-15,3 0 3 0,0 2-22 0,-2-1 12 16,2 4 2-16,-1-1-30 0,-1 1-10 0,2 2-21 16,-10 0 13-16,16 5-36 0,-8-1-3 0,-1 1 9 15,3 3-34-15,-3 1-18 16,0 1 7-16,0 1-17 0,3 1 5 0,-4-2 10 16,-1 2 13-16,-2-2 0 0,4 0 43 0,-4-2 42 0,0-1 50 15,3 0 60-15,-5-1 4 0,2-2 4 16,1 1-19-16,0-2 15 0,-4-3 4 15,6 3-9-15,-6-3-5 0,7 3-12 0,-7-3 2 16,10-2-20-16,-10 2 2 0,11-1-5 0,-1-1 0 16,-4-2-3-16,2 3-14 0,5-2 9 15,-3 1-28-15,1-1 6 0,-1 1-6 0,0 1-5 16,1-2 5-16,-1 0-15 0,-4 2 0 0,5-1 15 16,-7-2-30-16,2 2 4 0,1-5-4 0,-1 4 7 15,-2-4 5-15,3 0 3 16,-3-1-2-16,-1 1 17 0,-3-3-8 0,3 2-7 15,-6-1 18-15,3 1-13 0,0-2 18 0,-3 2-15 0,3 1 4 16,-4-1-7-16,1 2 0 0,-1 2 13 16,0-2-10-16,-2 2-11 0,2 2 13 15,-5 1-10-15,9 1-3 0,0 0 8 0,-18 5-2 16,11-3 4-16,1 7-4 0,-2-2-1 0,5 2-7 16,-1 3 2-16,1 0 3 0,3 3-10 0,-3 2 7 15,6 2-35-15,0-1 4 0,1-1-30 16,6 4-31-16,1-4 6 0,2-15-214 0,7 12-539 15,1 0 59-15,1-7 97 0,4-3 74 0</inkml:trace>
  <inkml:trace contextRef="#ctx0" brushRef="#br0" timeOffset="158762.93">26348 16531 854 0,'2'-4'323'15,"-1"1"-36"-15,-1 3-19 0,0 0-27 0,0 0-18 0,0 0-36 16,1 18-6-16,-2-6-7 0,-2 4-15 0,-1 1-21 16,1 7-15-16,-1 6-10 0,-2 2-16 15,2-1 3-15,-2 2-18 0,3 0-11 16,-5-1-9-16,5-4-1 0,2-3 6 0,-2 0-24 16,3-6 1-16,-3-1-8 0,3 0 5 0,0-5 10 15,-3 0-18-15,3-1 6 0,0-2-11 16,0-1 0-16,0-3 23 0,0 0-5 0,0-6-5 15,-1 4-5-15,1-4-10 0,0 0 4 0,0 0-4 16,-6-13 2-16,-1 5 3 0,3 1-6 0,-2-3 11 16,-1 1-8-16,0 2-15 0,-2-5 0 15,-2 7-16-15,-3-2 11 0,3 3 10 0,-2 1-10 16,-1 0-14-16,0 0 17 0,-3 6-24 0,4 0-2 16,-3 1 9-16,-2 2 12 0,4 2 4 15,0 2-8-15,0-1-7 0,4 1 5 16,0 0 0-16,4 0 8 0,1-1 7 0,2 2-10 0,0-4-12 15,2 2 9-15,2-2 6 0,2 1 2 16,5-1 8-16,1-3-18 0,1 0-5 16,5 1-3-16,4 0-10 0,2-1-35 0,0-1-34 15,-1-2-77-15,4 1-151 0,0-1-671 0,0 1 178 16,0-2 24-16,-3 0 137 0,3-2 17 16</inkml:trace>
  <inkml:trace contextRef="#ctx0" brushRef="#br0" timeOffset="158859.47">26519 17062 721 0,'0'0'267'0,"3"-6"-68"0,-3 6-63 0,0 0-85 0,0 0-816 15,-7 0 158-15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05:05:14.6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3854 5417 598 0,'-4'-6'274'15,"4"6"-64"-15,0 0 16 0,0 0-4 0,-6-2-32 16,6 2-21-16,0 0-13 0,0 0-5 0,0 0-16 16,0 0-22-16,0 0-8 0,-7 8-8 15,7-8-2-15,0 12-3 0,0-3-7 16,0 3 9-16,1-1 1 0,2 3-21 0,3-1-5 15,-3 2 0-15,4-1-7 0,-3 3-11 0,6-4 3 16,0 0-8-16,0-1-13 0,4 0-74 16,6-3 23-16,-2-2 21 0,10-4 5 0,6-3-11 15,24-10 0-15,24-8 14 0,3-7 19 0,11-8-14 16,3-8 2-16,24-10-13 0,0-3-18 16,4 1-28-16,-4 2-36 0,0-6-112 0,-45 15-167 15,42-9-496-15,-28 9 89 0,-3 1 74 0</inkml:trace>
  <inkml:trace contextRef="#ctx0" brushRef="#br0" timeOffset="643.22">3885 6368 870 0,'0'0'253'0,"-4"7"-20"0,4-7-23 15,-3 7-13-15,0-1-92 0,3 0-5 0,0 3 0 0,0 5-6 0,0-3-12 16,3-1 18-16,0 3-31 16,1 2 6-16,2-3-6 0,2 1 7 0,2-1-4 15,3-4-26-15,-2 0 36 0,5-2 0 0,9-2-18 16,3-5 8-16,12-6 40 0,21-7 9 16,18-17-14-16,14-9-12 0,2-2-6 0,28-18 4 15,0-7-47-15,7 3-26 0,3-5-89 0,-9-22-115 16,9 26-743-16,-10-3 100 0,-6-1 75 0,-12 3 96 15</inkml:trace>
  <inkml:trace contextRef="#ctx0" brushRef="#br0" timeOffset="1649.42">3810 7693 762 0,'-3'6'249'0,"3"2"-16"0,0 0-21 0,3 2-12 0,-3 1-24 15,0 3-94-15,3 1-8 0,-3-2 13 16,1 2-12-16,2 0-1 0,0 2 3 0,0-1 2 16,4-1-30-16,0-2 25 0,-3 1-8 15,2-4 6-15,1 0-36 0,0-3 54 0,1 1-42 0,5-7 37 16,4-1-21-16,0-1-18 0,14-9 28 16,16-12-2-16,12-11-34 0,6-10 0 15,9-9 11-15,25-15 5 0,5-6-36 0,4-4-11 16,5-7-22-16,7 2-72 0,-3-24-192 0,12 21-571 15,1-5 69-15,0-3 108 0,-3 3 36 0</inkml:trace>
  <inkml:trace contextRef="#ctx0" brushRef="#br0" timeOffset="6151.96">13621 9907 598 0,'-10'-6'213'0,"6"6"-24"0,4 0-9 15,-11-4-22-15,8 0-20 0,3 4 8 16,-7 0 0-16,7 0-13 0,-6-3 6 0,6 3-24 16,0 0-3-16,-7-6-2 0,7 6-10 0,0 0-25 15,-6-1 17-15,6 1-16 16,0 0-6-16,0 0-4 0,0 0-12 0,0 0-3 15,0 0-15-15,0 0 2 0,0 0-7 0,0 0 0 16,10-7-3-16,-10 7-3 0,16 0 1 0,-2-1 2 16,3-5 0-16,4 5-10 0,9-2 8 15,5-4-6-15,9 0-4 0,11 0-6 0,13 1 10 16,1-1-2-16,2 1-2 0,5-1-9 0,-1 2-7 16,20-1 18-16,1 0-10 0,3-2 5 15,1 6 5-15,-1-1-5 0,3 1 10 0,-6-1-11 16,-11 2-1-16,11 0 1 0,0-2 6 0,-14 1-15 15,17 2 2-15,-20-1 0 0,-1 0-2 0,1-1-21 16,-1-2 36-16,-5 4-11 0,1-3-4 16,-6-2 5-16,-2 2-6 0,-4-3 3 15,-12 6 8-15,-12-2-18 0,-3 0 5 0,-5-2 15 16,-3 4-15-16,-3-2 3 0,-3 1 7 0,0-1-10 16,-5 0-56-16,-1 1 5 0,-5-1-1 15,3 2 9-15,-5-1-16 0,-2 0-15 0,-6 1-3 16,7-5-15-16,-7 5-21 0,0 0-5 0,0 0-91 15,-28 5-557-15,7-3 14 0,-5 3 89 16</inkml:trace>
  <inkml:trace contextRef="#ctx0" brushRef="#br0" timeOffset="7814.94">13590 9968 353 0,'0'0'143'0,"0"0"59"0,0-7-12 16,0 7-14-16,0 0-4 0,0 0-16 0,0-8 3 16,0 8-19-16,0 0-12 0,0 0 3 15,0 0-18-15,0-3-14 0,0 3 1 0,0 0-10 16,0 0-6-16,0 0 3 0,0 0-33 16,0 0 0-16,0-7 7 0,0 7-4 0,0 0-11 15,0 0-5-15,0 0 2 0,0 0-7 16,0 0-13-16,0 0 3 0,0 0-8 0,11 15 2 15,-8-8-5-15,0 2 1 0,1-1 4 0,-1 3-10 16,0 2 6-16,0 0 7 0,1 4-26 0,-1 4 24 16,2-2-8-16,-2 6-13 0,3 2 5 15,-2 2-5-15,2 2 5 0,-2 0 2 0,3 3 4 16,-4-1-11-16,1 0-11 0,-1 1 24 0,1 1 3 16,2-4-14-16,-3 3 16 0,2 1-18 15,-2-1 3-15,3 0 15 0,-5-2-3 16,5 2 0-16,-3 1-7 0,-2 1 7 0,2 3-2 15,0 11-3-15,0-6-5 0,-1-5 1 0,1-3 1 16,-3 6-2-16,3-4 3 0,1 12 20 16,2-8-28-16,-3-4 8 0,0 1 0 0,-2-5-6 15,2 4-2-15,0-3-2 0,1-1 14 0,-3 0 4 16,2-1-11-16,0-2 10 0,-3-2-25 0,3 4 20 16,-3 2-5-16,0-3-15 0,1 1 15 15,-1-1 8-15,3 1 5 0,-3-3-3 0,3 4-10 16,-3 1 6-16,3 1-14 0,-2-1 36 0,2 2-27 15,0-2-17-15,-3 3 14 0,4-1 7 16,-4-4 8-16,3 6-15 0,-3-3-3 16,0-1-3-16,0 3 3 0,0-2-5 0,1-2-87 15,-2 7 20-15,1-2 8 0,0 2 10 0,-3 12-2 16,3-2 12-16,-4 4 6 0,1-3 10 16,3-10 7-16,-3 0 1 0,2-3 10 0,-2-2 2 15,3 3-2-15,-3 0 0 0,-1-5-1 0,4 7 4 16,-3-9-11-16,0 7 5 0,0-5 5 0,2 0-10 15,1-3 13-15,0-6-8 0,0 5 13 16,0 0-23-16,1-2 29 0,2-2-19 0,3 4 20 16,-5 2-1-16,5-1-9 0,-2 3 13 15,2-3-15-15,-2 0 5 0,0 1-13 0,2-4 16 16,-3 3-1-16,4 0-17 0,-4-4 20 16,1-3-10-16,3 4 18 0,-6-3-5 0,5 1-21 15,-3-2 31-15,1 0-23 0,2 1 5 0,-3 4 5 16,2-4-5-16,-2 0 2 0,0-1-2 0,1 2 3 15,-1-2-1-15,1 3-4 0,-1-2-3 16,3-2 10-16,-2 1-8 0,-3-3 11 0,2 3 12 16,0 0-17-16,0-2-1 0,1 2 1 0,-4-1-6 15,3-5 11-15,-3 5-8 16,0-6 21-16,0 2-19 0,0-2 6 0,3-2-6 0,-3-3 6 16,0 2-3-16,0-1-2 0,0-3-8 15,0 2 7-15,0-1 6 0,0-4-8 0,0 0-5 0,0 1 12 16,0-2 22-16,0-1-37 15,0-1-2-15,1 2 25 0,-1-1-7 0,0-6-1 16,3 8-9-16,-3-4 20 0,0-4 0 0,0 7-16 16,0-3 21-16,0-4-18 0,0 0 13 0,0 8-7 15,0-8-1-15,3 3 0 0,-3-3 0 16,0 0-2-16,0 5-13 0,0-5 2 0,0 0-2 16,0 0 5-16,0 0 0 0,0 5 13 0,0-5-5 15,0 0-1-15,0 0-2 0,0 0 16 0,0 0-29 16,0 7 6-16,0-7 4 0,0 0 3 15,0 0-15-15,0 0 5 0,8 1-10 16,-2 3 20-16,-6-4-13 0,13 2 0 0,-2-1 11 0,3-1 0 16,3 1 7-16,3 1-5 0,4-2-3 15,7 0 16-15,3-2-13 0,3 1-2 0,5 0-8 16,2-1 15-16,18-2 0 0,-4-3 1 16,7 4-6-16,3-4-15 0,-2-1-1 0,5 0 6 15,-3 1 0-15,4-3 5 0,0 3 18 16,0-1-10-16,-1 2 2 0,-2-5 10 0,3 5-32 15,-1 0 12-15,2 0-6 0,-2-1 14 0,-3 3-16 16,0-2 16-16,2 0-5 0,-2 3-1 0,0-4-2 16,0 4 3-16,1-1 4 0,-7-1-12 15,-1 0 8-15,-10 4-6 0,-6-5 6 16,-4 5-8-16,-1-2 15 0,2-1-13 0,-5 1 3 16,-6 2 0-16,0-3-5 0,-4 2 10 0,-3 2-15 15,-4-1 8-15,-2-2-1 0,-2 3 3 16,-2-3 18-16,-3 3-13 0,-1-1 16 0,4 1 2 15,-8-2-16-15,4 1 6 0,-5-3 8 0,1 2-27 16,-6 2-34-16,3-8 11 0,-3 8-24 0,-3-8-55 16,0 3-112-16,-5-1-630 0,2-1 82 15,-7-5 69-15</inkml:trace>
  <inkml:trace contextRef="#ctx0" brushRef="#br0" timeOffset="9681.04">16242 9776 476 0,'0'0'212'0,"0"0"11"16,0 0-31-16,0 0-18 15,0 0-8-15,0-7-12 0,0 7-11 0,0 0-7 16,0 0-6-16,0 0-30 0,0 0-13 0,0 0-7 16,0 0-6-16,0 0-15 0,0 0-11 0,0 0-4 15,0 0 7-15,0 0-10 0,0 0 2 16,0 0-12-16,0 0-3 0,0 0 3 0,-3 17-5 15,3-10-14-15,0 1 11 0,0-1 6 0,0 4-4 16,0 3 3-16,3-3-5 0,-3 4 8 16,0 2-5-16,0 0-21 0,0 1 20 15,0 4-12-15,0-4 0 0,0 7 13 0,0 0-3 16,0 2-87-16,0 1-8 0,0-1 8 0,1-1 33 16,3 3-25-16,-4-2 38 0,3-1-8 15,-3 1 3-15,3-1 8 0,-3 4 7 0,4-3-2 16,-4-2 5-16,3 6 5 0,0 2 3 0,1-5-3 15,-1-2 12-15,-3 4-1 0,7-3-9 0,-6 2 19 16,2-1-16-16,0 0 5 16,0 1 3-16,-2 5-16 0,2-7 11 0,0-2-6 0,0 8 4 15,0-1-1-15,-2 1-10 0,2-6-16 16,-3 3 24-16,4 3 4 0,0-3 4 0,-1 2-1 16,0-1 5-16,0-4-17 0,-2 3-3 15,2-3 10-15,0 0 7 0,0-1-9 0,1 3 25 16,0-2-25-16,-1-2 7 0,1 0-15 0,2 0 15 15,-3 0 8-15,-2-2 0 0,5 1-8 0,-3-2-7 16,2 2 4-16,-2-1 4 0,0 0 9 16,1-3-17-16,-1 4 17 0,0-2-20 0,-3-2 15 15,4 3-22-15,-1-3-1 0,0 5 11 0,-3-4-3 16,0-2 20-16,0 3-17 0,0-1-3 0,5-1-8 16,-5 2 5-16,0 0 16 0,0-1-18 15,0 1 18-15,0 3-16 0,0 0 6 16,0 0 0-16,0-7-9 0,0 7 9 0,-2 0-6 15,2 0 11-15,0 0-13 0,0-1 2 0,0-3 1 16,-3-1 2-16,3 0 0 0,0 2 8 16,-3-4-14-16,3 2-1 0,0 0 9 0,-3-2 29 15,3 3-34-15,0-1 21 0,0-2-41 0,-1 3 28 16,1-2-10-16,-3-1 3 0,3 3-1 0,0-2 8 16,-3-2-17-16,3 5 4 0,-3-2 0 15,3-2 21-15,0 4-8 0,0-4 3 0,0 4-6 16,-3-5-14-16,2 2 12 0,1 2 0 0,0-2 20 15,0 1-5-15,-3-3-10 0,3 5-2 16,0-4-6-16,0 0-4 0,-3 2 17 0,3-1-20 16,0-1-8-16,0 4 36 0,-4-4-8 0,4 0-10 15,-1 3 8-15,1-2-6 0,0 0 6 16,0-3-8-16,0 5 0 0,0 0-3 16,0-3 16-16,0-1-18 0,0 4 15 0,0-2-7 15,0-2-16-15,0-1 0 0,0 5 18 0,0-7-2 16,0 1 0-16,-3 2 2 0,3-2 2 0,3-1-14 15,-3 0 4-15,0 1-2 0,0-1 15 16,0-3-7-16,0 4-3 0,1-5 0 0,-1 4-13 16,4-3 21-16,-4 4-8 0,0-5-8 0,0 5 13 15,3-3 5-15,-3 3-12 0,3-1 9 0,-2 3-9 16,2-5-11-16,-3 3 16 16,3 3-1-16,0 0-2 0,0 1 18 0,1 0-10 15,-1-1-11-15,2 0 24 0,-2 2-11 0,3-1-15 16,-2-1 10-16,2 0-8 0,-2-3-2 0,3 2 13 15,-3 1 10-15,-1-3-13 0,3 0-2 16,-2-3 4-16,-1 3 1 0,0-7-21 0,1 6 3 16,3-4 18-16,-6 0-16 0,2-2 13 0,0 2-5 15,0 2 8-15,1-1 7 0,-1-1-12 0,0-2 2 16,0 1 0-16,-2 1-5 0,3-1 0 16,-1 0-8-16,-3-2 6 0,3 2-1 15,-3 0 8-15,1 0-7 0,2 1-6 0,0-1 13 16,-3 0-8-16,3-1 11 0,-3 2-8 0,0 1-2 15,1-2 14-15,-1 3-19 0,3-4 17 16,-3 0-15-16,0 1 13 0,0-1-16 0,3 2 10 16,-3-2 11-16,0-1-10 0,0 3-3 0,0-3 10 15,0 1-20-15,0 2 10 0,3-3 0 0,-3 1 7 16,-3-1-7-16,3 3-2 0,0-3 7 16,0 0-8-16,0 2-2 0,0 0 13 0,3-1-13 15,-6 2 7-15,3-2 16 0,0 4-23 0,0-1 5 16,0-2-2-16,0 1 7 0,0 0-15 0,0 2 15 15,0-2 0-15,0-2-8 0,0 2 13 16,0-2-15-16,0 0-2 0,0 1 7 0,0-1-5 16,0-1 7-16,0 0-2 0,0 0 3 0,0-3-6 15,0 3 1-15,0-2 4 0,0-5-2 16,0 11 10-16,0-9-10 0,0-2 8 16,0 8-3-16,0-8-7 0,0 9-14 0,0-9 32 15,-3 6-11-15,3-6-3 0,3 2-22 0,-3-2 61 16,0 0-21-16,-3 8 21 0,3-8-38 0,0 0-8 15,0 6 20-15,0-6-15 0,0 0 28 16,0 0-10-16,-7 3 3 0,7-3-19 0,0 0-10 16,-10 0-68-16,10 0-142 0,-17 0-353 0,3 0-258 15,-6 0 117-15,-4-7 29 0</inkml:trace>
  <inkml:trace contextRef="#ctx0" brushRef="#br0" timeOffset="10711.2">13596 8475 662 0,'0'0'215'0,"0"0"-25"0,0 0-6 15,5 1-12-15,-5-1-8 0,10 5-13 0,-10-5-93 16,9 1 1-16,-2-1-5 0,4 0-5 0,-1-1 12 16,4-4-15-16,0 4 8 0,6-5-13 15,-3 2-8-15,4-5 3 0,-1-1-16 16,0 0 11-16,1-1-23 0,0-4 28 0,-4 1-11 0,0-1 14 15,0 0-3-15,0-1-13 0,-4-1-3 16,2 2-2-16,-6 0-5 0,-2 5 12 16,0-1-32-16,0 3 25 0,-3-1 28 0,-1 2-10 15,0 0-29-15,-3 6 32 0,0 1 4 0,0 0-28 16,0 0 16-16,0 0-21 0,-17 18 3 16,13-3-3-16,-2 8 19 0,2 2-11 0,-2 4 2 15,0 5-5-15,5 5 1 0,-3 2-6 0,1 10-23 16,3-8 23-16,0-3 3 0,3 1-3 0,1-7 16 15,0 5-18-15,2-4-1 0,-2-2-4 16,-1-1 7-16,0-7-2 0,0-3-6 0,1 0-4 16,-4-5 12-16,0 0 0 0,0-2-5 15,-4-4-2-15,1 0-3 0,-7 2 10 0,0-5-7 16,-4-1 7-16,1-4-10 0,-1-2 10 16,0 2 3-16,-6-7-15 0,3 1 12 0,-1-4-3 15,-2-2 14-15,6 0-13 0,-3-6-16 0,0 2 13 16,3 1 21-16,4-2-6 0,3 3-20 0,-2 1 21 15,4-2-16-15,2 2 25 0,3 2-24 16,0-2 19-16,4 3-12 0,3-1-13 0,3 1 15 16,3 4-51-16,2 0-40 0,1-1-32 15,5 4-40-15,0 0-55 0,2 1-626 0,4 2 112 16,1 1 49-16</inkml:trace>
  <inkml:trace contextRef="#ctx0" brushRef="#br0" timeOffset="11040.28">14236 8875 732 0,'0'-6'279'0,"0"6"-31"0,0 0-23 0,0 0-28 0,0-4 0 0,0 4-23 15,0 0-30-15,0 0-21 0,0 0 15 0,0 0-38 16,0 0-13-16,0 0-5 0,0 0 5 0,0 0-23 16,0 0-21-16,0 0-2 0,0 0-3 15,6 17-35-15,-5-13-13 0,3 3-6 0,-4-3-7 16,3-1-18-16,-3-3 24 0,4 8-17 15,-1-8-4-15,-3 0 20 0,10 2 0 0,-10-2 18 16,0 0 18-16,20-4 18 0,-13-1-8 16,-3 3 15-16,6-4-17 0,-3 3 7 0,0-1-2 15,-1 1 2-15,-2-2 1 0,3 3-9 0,0 1 1 16,-7 1-6-16,10-7 29 0,-4 7-26 0,-6 0 5 16,11 0-18-16,-4-2-2 0,-7 2-3 15,10 2 3-15,-3-1 7 0,0 5-12 0,3-5-6 16,-4 6-10-16,1 0-10 0,1-3 0 0,-1 3-25 15,5 0 12-15,-4 3-136 0,-1-12-171 16,0 10-486-16,2-4 79 0,2 1 115 16</inkml:trace>
  <inkml:trace contextRef="#ctx0" brushRef="#br0" timeOffset="11761.77">14786 8393 1026 0,'0'0'294'0,"0"0"-30"0,0 0-34 16,0 0-15-16,0 0-18 0,-3 19-30 16,3-6-14-16,0-1-2 0,0 4-20 15,0 6-8-15,-3 3-13 0,6 3-5 0,-3 2-33 16,0 5 7-16,0-4-2 0,3-4-11 0,-3 0-7 0,4 1-13 16,-4-8 3-16,3-2-13 0,-3 0-1 15,3-2 17-15,-3-1-11 0,0-7 5 16,0 2 2-16,0-3-2 0,0-1-10 0,0-6-3 15,-3 2-7-15,3-2-18 0,0 0 2 0,0 0-2 16,-17-8-52-16,7 1-7 0,0 2 0 16,3-1 25-16,-3-1-25 0,-1 4 10 0,-2-4 13 15,2 5-3-15,1-3-5 0,-3 4 21 0,-1 1-11 16,4 1 1-16,-5 1-6 0,6 3 13 0,-5 3 0 16,3 1 5-16,2 2-10 0,2 4 13 15,3 2 2-15,1-2 6 0,3 2-11 16,0 1-5-16,4-1-15 0,5 4 5 0,1-2 10 15,2-3-5-15,4-4 10 0,1 3-2 0,3-8 10 16,1 1-3-16,0-5 0 0,-1-2-7 16,4-1 7-16,-3-4 16 0,3-3-13 0,-4-1-6 15,1-2 9-15,-4-1-6 0,0-3 13 0,0-1-7 16,-4-2 25-16,-6 6-8 0,4-4 3 16,-4 1-10-16,-1 2 12 0,-3-2 8 0,-3 4-5 15,1-3-15-15,-1 4 20 0,-1-1-25 0,1 4 7 16,-3 0-5-16,0 0-2 0,0 0-1 15,3 6 1-15,-7-1-13 0,7 1-1 16,0 0 4-16,-11 7 7 0,11 0-11 0,-3 4 6 16,3-3 13-16,0 3-31 0,0 2 26 0,3-1-3 15,5 2 5-15,-5 3-3 0,4-4-9 0,2-1 14 16,2-2-2-16,-4 2-10 0,3-2 15 16,0-3-12-16,1-2 20 0,2 1-8 0,-2-6-12 15,-1 4 30-15,0-4-16 0,4 0 1 0,-4-4-2 16,3 2 1-16,-2-3 19 0,-1 1-16 15,0-2-20-15,1 2 41 0,-4 0-18 0,2-3 10 16,-1 2-38-16,-1-1 33 0,-1-1 18 0,-2 5-13 16,2-2-7-16,-3 0-21 0,-3 4 28 0,8-2-15 15,-4-3-6-15,-4 5-9 0,9-1 12 16,-9 1 0-16,7 0-2 0,-7 0-16 16,14 1 3-16,-4 4 2 0,-3-1-17 0,4 1 5 15,-1-2-11-15,0 4-20 0,1 1 23 16,2-1-69-16,1 0-26 0,-4-3-110 0,-3-2-97 15,7 6-527-15,-4-1 74 0,-4 0 94 0</inkml:trace>
  <inkml:trace contextRef="#ctx0" brushRef="#br0" timeOffset="11945.23">15350 8818 1008 0,'-7'0'297'0,"7"0"-28"0,-13 0-24 0,2 4-24 0,1-1-17 0,-6 4-37 0,2 2 17 16,-3 1-38-16,-1 7-21 0,-6 1-20 0,4 4-38 16,-14 13-54-16,7-22-139 0,-1 24-731 0,-2-5 76 15,2-1 77-15</inkml:trace>
  <inkml:trace contextRef="#ctx0" brushRef="#br0" timeOffset="12415.63">15754 8369 837 0,'0'0'225'0,"0"0"-26"0,0 0-7 0,-14 14-20 0,11-4-11 0,3 3-15 0,-3 2-28 16,-1 5-3-16,4 7-2 0,-3-1-21 0,0 11-8 15,-1 0-4-15,4 3-34 0,-1 14 20 16,-2 2-17-16,3-2-24 0,0 0-4 15,0-6-59-15,0-12-90 0,0 1-95 0,3-8-591 16,-3-2 87-16,5-4 138 0</inkml:trace>
  <inkml:trace contextRef="#ctx0" brushRef="#br0" timeOffset="12681.59">15724 8801 675 0,'0'0'254'0,"0"0"-37"0,0 0-12 16,0 0-16-16,13-1-17 0,-13 1-11 15,17 7-7-15,-7-4-24 0,3 3-12 0,2 2-8 16,1-4-15-16,-1 4-3 0,1-1-23 16,2 1 0-16,-2 3-7 0,2 1-1 0,-5-4-12 15,1 3 2-15,-1-3-5 0,-5 2-18 0,2 3-5 16,-3-4 3-16,-4 1-8 0,0-2 2 15,-6 6-10-15,-1-3-15 0,-6 4-8 0,-4 0-22 16,1-2 6-16,-8 1-27 0,5 0-13 0,-5-4-31 16,3-1-53-16,2-3-55 0,-2-2-603 15,2 1 74-15,2-5 107 0</inkml:trace>
  <inkml:trace contextRef="#ctx0" brushRef="#br0" timeOffset="12869.22">16147 8435 744 0,'0'0'279'0,"0"0"-23"15,11 1-36-15,-11-1-17 0,9 7-29 0,-8 1-3 16,5 1-27-16,-3 6-4 0,-2 3-19 16,2 1-4-16,-3 12-24 0,0 2 50 0,-3 9-28 15,6 12-97-15,-10 2-72 0,4-1-214 0,-1-2-562 16,1-8 90-16,3-11 54 0</inkml:trace>
  <inkml:trace contextRef="#ctx0" brushRef="#br0" timeOffset="13247.44">16376 8851 903 0,'0'0'256'16,"-3"-8"-54"-16,3 6 36 0,0 2-23 0,-3-8-33 15,3 8-18-15,0-5 2 0,0 5-30 16,0 0-11-16,0 0-20 0,0 0-7 0,0 0-19 16,-8 15 0-16,2-7 3 0,6 2-18 15,-1 4-25-15,-2-2-9 0,0 1-25 0,3-1 24 16,0 1-22-16,0-3-7 0,3-1 5 0,-3-2 3 16,3 0-3-16,1 0 3 0,-1-4-16 0,-3-3 21 15,8 0-3-15,-8 0 8 0,10-7 3 16,-4 2-4-16,1-2 4 0,-4-2 5 0,2-3 7 15,1 2-5-15,-3-1 10 0,-2-2-9 0,2 2-4 16,-3 2-17-16,0-5 33 0,3 4-26 0,-3 1 13 16,-3-1-7-16,3 1-8 15,0 3-1-15,-3-2-14 0,2 1 7 0,1 7-26 0,-3-4 24 16,3 4-34-16,-6-3-22 0,6 3-52 16,0 0-52-16,0 0-52 0,-5 16-45 15,2-8-68-15,6-1-513 0,2-4 116 0,1 2 92 16</inkml:trace>
  <inkml:trace contextRef="#ctx0" brushRef="#br0" timeOffset="13620.84">16605 8758 670 0,'0'-7'364'0,"0"7"-55"0,-3-8-14 16,3 2-14-16,0 6-30 0,-4-6-21 16,4 0-12-16,-3 3-36 0,-4-1 2 0,7 4-18 15,-10-2-32-15,10 2-14 0,-11 0-18 0,11 0-2 16,-17 8-15-16,10-1-11 0,-3 2-13 15,1 1-15-15,4 2-5 0,-1 2-18 16,2 3-20-16,-2 0-6 0,6-1-12 0,3 1-16 16,0-2-20-16,4-1-36 0,4-4-5 0,-1-1-16 15,3-3-25-15,1-3-43 0,0-2 32 0,3-1-4 16,0-2-8-16,3-4 23 0,-2 0 2 16,-1-3 41-16,3 0 47 0,-3 0 45 0,0-2 14 15,-6-1 45-15,2 1 39 0,-3 3 0 0,-3-2 56 16,-3 2-36-16,6 1 13 0,-6-1-20 0,2-1 13 15,-2 7-24-15,-1-4 3 0,0 0-13 16,0 2-18-16,-3 4 6 0,2-7-11 16,-2 7-16-16,0 0 1 0,0 0-5 0,0 0-6 15,0 0 3-15,0 0-23 0,0 18 11 0,0-9-19 16,0 4-7-16,0-1-3 0,0 3 8 16,3 2-11-16,-3-1-32 0,3 7-47 0,0-4-82 15,-3 0-94-15,7-3-111 0,-4-1-501 0,4 0 48 16,1-5 106-16,1-2 35 0</inkml:trace>
  <inkml:trace contextRef="#ctx0" brushRef="#br0" timeOffset="13964.54">17145 8647 870 0,'0'-7'263'0,"0"0"-1"0,-3 5-12 0,3 2-40 15,0 0-15-15,0-6-21 0,0 6-33 16,0 0-1-16,0 0-14 0,0 0-16 0,-24 8-15 15,17 2-21-15,-3-2-31 0,-1 6-17 0,-6-1-13 16,4 6-16-16,3-1-15 0,-8 2-48 0,2-4 27 16,5 5-25-16,-2-7-7 0,2 0 17 15,4-4 3-15,1-1 38 0,-1 0 54 0,4-1-21 16,-5-1 11-16,8 0-3 0,-3-4-2 16,3-3 2-16,0 0 31 0,6 7-5 15,-6-7 7-15,8 1-20 0,-5 3 5 0,-3-4 0 0,0 0-5 16,17 0 0-16,-17 0-10 0,14 0 0 0,-8 0-11 15,-6 0 6-15,11 3-6 0,-4-3-7 0,0 0 10 16,0 4-5-16,2-1 0 16,-1 0-11-16,2 2-1 0,-3 3 6 0,2-2 4 15,2 0-27-15,-1 3 9 0,0 3-26 0,-2-3-47 16,-1 5-37-16,2-3-188 0,-2 6-76 0,1-2-458 16,-2-4 130-16,-2 3 41 0</inkml:trace>
  <inkml:trace contextRef="#ctx0" brushRef="#br0" timeOffset="14065.15">17381 8918 389 0,'0'0'-167'0</inkml:trace>
  <inkml:trace contextRef="#ctx0" brushRef="#br0" timeOffset="19081.07">15870 10065 250 0,'0'0'116'0,"-10"-4"73"16,10 4-7-16,-7-2-8 0,7 2 0 0,0 0-23 16,-6-2-5-16,6 2-26 0,0 0 31 15,-5-4-28-15,5 4 2 0,0 0-22 16,0 0 9-16,-9-2-17 0,9 2 5 0,0 0-23 15,0 0-1-15,0 0-14 0,0 0-21 0,-7 0 10 16,7 0 23-16,0 0-35 0,0 0 7 16,0 0-5-16,0 0 2 0,0 0-7 0,0 0-8 15,0 0-5-15,0 0 3 0,0 0-3 0,0 0-3 16,0 0 3-16,0 0-5 0,0 0-15 0,0 0 10 16,0 0-1-16,0 0-1 0,0 0-9 15,0 0 9-15,0 0-11 0,0 0 17 0,0 0-11 16,0 0 6-16,0 0-7 0,0 0 6 0,0 0-1 15,0 0-2-15,0 0-3 0,0 0-5 0,27 2 13 16,-27-2 10-16,4 3-11 0,-4-3-1 16,9 1 9-16,-9-1-25 0,11 0 15 15,-4 1 16-15,-7-1-19 0,0 0 19 0,17-1-8 0,-7 0 15 16,-10 1-10-16,14-3 8 0,-7 3-39 16,3-2 6-16,0 2 4 0,0 0 14 15,1-1-21-15,2 0 20 0,1-1-2 0,-4-1-13 16,1 2 23-16,3 1-21 0,-1-2 9 0,4 1-11 15,-3-3 2-15,0 2 8 0,3 0 1 16,3-2-4-16,0 2 4 0,-2 1-1 0,3-2-13 16,1-1 3-16,-1 1-5 0,0-3 15 0,3 4-17 15,0-4 7-15,3 4 12 0,-3-4-1 0,4 3-11 16,-1-3 15-16,0 4-5 16,-3-4-15-16,3 5-5 0,4-5 20 0,-4 5-12 15,4-2 7-15,0-3 0 0,6 3-8 0,-6-2 8 16,4 5 1-16,3-4 4 0,2 0-20 0,-2 4 12 15,3-2-2-15,-3-3 8 0,-4 3-6 16,0 1 6-16,6-1-5 0,-1-3-3 0,-5 5 10 16,3-1-18-16,1-5 11 0,2 5-8 0,-4-6 7 15,4 4 11-15,-6-4-13 0,4 5 2 0,-1-4 19 16,1 3-21-16,-3-3-10 0,2 3 17 16,0-2-12-16,-6 1 5 0,6 0 3 0,-2 2 2 15,0-5 3-15,-1 6-11 0,-4-4 6 16,1 3-1-16,0 0-9 0,-3-3 9 0,2 4 6 15,-7-1-8-15,1 1-3 0,-3-1-4 16,0-1-6-16,-1 1 10 0,-2 2-2 0,-2-1 8 16,2 0-9-16,-5 1 6 0,1-3 16 0,-1 1-6 15,-2 2-5-15,-1 0 8 0,3-1 15 16,-5 0-15-16,-1 1 5 0,2-5 5 0,-2 4-10 16,-7 1 5-16,14 0-64 0,-10-2-6 0,-4 2-1 15,10-3 14-15,-4 1 19 0,-6 2-16 0,11-1 8 16,-11 1 10-16,7-2 8 0,-7 2 4 15,0 0 4-15,7 0-16 0,-7 0 3 0,0 0-3 16,0 0-36-16,10-2-10 0,-10 2-10 16,0 0-31-16,0 0-77 0,0 0-66 0,0 0-264 15,0 0-238-15,0 0 43 0,0 0 65 16</inkml:trace>
  <inkml:trace contextRef="#ctx0" brushRef="#br0" timeOffset="19551.64">18096 9669 555 0,'0'0'212'0,"0"0"-32"0,0 0-9 0,0 0-17 15,0 0-31-15,-8-1 7 0,8 1-38 16,0 0 3-16,0 0-13 0,0 0-23 0,0 0 23 16,0 0-8-16,0 0 21 0,4 15-31 0,-4-15-23 15,7 10 7-15,-3-6-15 0,-1 0 11 16,3 2-26-16,-2 0 25 0,2 0-17 0,-1 1-11 16,2 0 37-16,2 1-35 0,-2 0 4 0,1-4 5 15,1 4 4-15,-2-1 4 0,0 0-6 16,4-1-10-16,-2-1 2 0,-2 2-7 15,4-3-3-15,-4 0 11 0,2 2-1 0,-5-5-28 16,2 2 31-16,-1 1 8 0,1-1-31 0,-2-2 8 16,-4-1 25-16,6 7-15 0,-6-7 5 0,7 2 18 15,-7-2-15-15,3 5 22 0,-3-5-17 16,0 0-13-16,0 5 13 0,0-5-11 0,-9 6 1 16,5 1 2-16,-2-1-11 0,-1 2 1 0,-4 2-8 15,1-1-2-15,0 6 5 0,-1-5 2 16,-2 7-10-16,-4 0-13 0,6-2 3 0,-6 2-36 15,4 1-18-15,-1-2-52 0,0 1-78 16,-3 1-205-16,7 1-400 0,-3-4 57 0,2 0 120 16</inkml:trace>
  <inkml:trace contextRef="#ctx0" brushRef="#br0" timeOffset="20335.84">18376 9161 693 0,'0'-3'195'16,"0"3"17"-16,0-7 1 0,0 7-47 0,0-7-12 16,0 7-9-16,0 0-32 0,0-4 10 0,0 4-33 15,0 0-3-15,0 0 0 0,0 0-16 0,0 0-9 16,0 0-14-16,0 0 1 0,0 26-11 15,-3-11 1-15,-1 4 2 0,3 6-3 0,-5 7 3 16,0 4-5-16,2 14-10 0,-3 0-1 0,-3 7 6 16,3 1-13-16,0 2 0 0,1-2-6 0,2 4 9 15,-3-6 25-15,4 1-26 0,2-2-4 16,-2-2 2-16,3 1-3 0,-3 1-7 16,3-10-11-16,0-5 13 0,0 15 8 0,0-12 3 15,3 12-19-15,-3-11 6 0,0-6-3 0,4 0 8 16,-1 1 8-16,-3-3-4 0,3-1-4 15,-3 1-15-15,4-7 17 0,-8-4 3 0,8 4-8 16,-4-8-5-16,0-4 3 0,0-1-3 0,0 0 3 16,0-5 7-16,1 2 11 0,-1-5-8 0,-1 0-11 15,1-5-2-15,0-3-20 0,0 0-49 16,0 0-28-16,0 0-44 0,-7-24-168 0,7 6-526 16,3-1 93-16,-3-7 59 0</inkml:trace>
  <inkml:trace contextRef="#ctx0" brushRef="#br0" timeOffset="21577.59">18472 9100 860 0,'-11'-6'266'0,"11"6"-18"16,-4-1-30-16,4 1-21 0,-6-2-5 15,6 2-36-15,-6-4 3 0,6 4-11 0,0 0-23 16,0 0-12-16,0 0-5 0,0 0 2 0,0 0-26 0,0 0 11 16,20-4-18-16,-6 4-11 0,3 0-4 15,3 0-24-15,7 0 18 0,4 2-17 0,0-2 4 16,6-2 1-16,8 2-1 0,2-1 3 15,15-5-20-15,3 4 5 0,1-4-3 0,-1-1-8 16,3-1 11-16,-3 2-21 0,0 0 0 16,-1-3 11-16,-2 1-16 0,-1-4 5 0,-3 1 6 15,-3 3-11-15,-3-2 0 0,-11 2-13 0,-7 1 18 16,-4 0-15-16,-5 3 13 0,-1-3 5 16,-4 1 0-16,-3 5-11 0,0-5 1 0,-3 2 10 15,-1 3-6-15,-2-3 1 0,-4 2-16 16,3 1 8-16,-3 0-18 0,-7 1 23 0,14-2-10 15,-14 2-8-15,10 3 8 0,-4-2-10 16,-2 6 12-16,0 1-4 0,-1 1-3 0,0 3-1 16,-3 4 16-16,1 5-7 0,2-2-6 0,-3 10 8 15,0-1 0-15,0 7-5 0,3 5 13 0,-9 16-16 16,5-2 8-16,1 1-13 0,0-1 16 16,1 3-1-16,-1 2-7 0,3-1 10 0,-3-1-7 15,3-1 7-15,-3-1-5 0,3-1 5 0,0-1 5 16,-2-12-5-16,2 15-2 0,-3-12 12 0,3 10 1 15,2-2-11-15,-7-9 5 16,2-1 5-16,0-2 11 0,-3 13-23 0,0-10-1 0,0-3 3 16,3 0 0-16,-4-5 0 0,1 7-7 15,0-9-3-15,3 6 15 0,-4-5-5 16,1-1-10-16,3-6 5 0,-3 4 23 0,-1-5-10 16,4-6-5-16,0 2-14 0,0-4 14 0,0 0-16 15,-1-3 14-15,1 1-12 0,0-5 1 0,-3 2 10 16,3-5 8-16,0 3 20 0,3-4 3 15,-3-1-92-15,-3-1 79 0,3 2 8 0,0-3-6 16,0-4-17-16,-3 9 2 0,3-9 16 0,-3 2-1 16,3-2-9-16,-4 3 2 0,4-3 5 0,0 0-3 15,0 0-9-15,0 0 12 16,-20-6-3-16,13 2-15 0,0 2 10 0,-3-4-2 16,-7 2-2-16,-1-2 1 0,1 3 9 0,-7-2-21 15,-6-2 5-15,-1 5-5 0,-3-5-5 0,-7 6 5 16,0-1-8-16,0 1 13 0,-3-3-7 15,-1 4-19-15,-2 0 1 0,1 0 7 0,-18 4 13 16,2-3-10-16,1 0 5 0,6 0 2 0,-4 2 0 16,6 0 1-16,-9 1 2 0,14-4 0 0,7 0-15 15,2 4 4-15,6-4 32 0,-1 2-16 16,6-1-5-16,5-1 0 0,-1 1-3 0,3-1 1 16,4 0-3-16,3 0 10 0,-2 0-13 0,1 0 3 15,5 0 15-15,-1 0-10 0,2 0 10 16,-1 0-15-16,10 0 8 0,-15 0-8 15,9 0 10-15,6 0 15 0,-10 0-9 0,10 0-14 0,-11 0 16 16,11 0 12-16,0 0-9 0,-13 0-6 16,13 0 8-16,0 0-8 0,-10 0 3 0,10 0 0 15,0 0-13-15,0 0 5 0,-11 0-13 16,11 0 18-16,0 0-7 0,0 0 5 0,-7-1 7 16,7 1 18-16,0 0-10 0,0 0-20 0,0 0 12 15,0 0-10-15,-10 0 13 0,10 0 0 0,0 0-10 16,0 0 5-16,0 0 7 15,0 0-15-15,0 0 13 0,0 0-10 0,0 0-16 16,-10-3 6-16,10 3-14 0,0 0-19 0,0 0-9 16,0 0-43-16,0 0-69 0,0 0-297 0,0 0-494 15,0 0 99-15,0 0 101 0,23-6 48 16</inkml:trace>
  <inkml:trace contextRef="#ctx0" brushRef="#br0" timeOffset="22783.85">15808 11001 719 0,'0'0'294'0,"0"0"-23"0,-3-2-20 0,3 2-15 16,0 0-34-16,0 0-13 0,0 0-27 0,0 0-1 16,0 0-20-16,-3-6-31 0,3 6-3 0,0 0-9 15,0 0-1-15,0 0-20 0,0 0-8 16,17 14-10-16,-7-12 5 0,3 7-11 0,5-2 4 15,3 1 4-15,10 3-20 0,3 3-8 16,13 4 3-16,8-1-3 0,3 4-4 0,14-1 1 0,7 4-7 16,3 1-5-16,3 0 3 15,4 0-6-15,3 0 3 0,4 0-15 0,-1-1 15 16,-6-5-6-16,0 5 16 0,0-6-20 0,-3 3-3 16,0-2 13-16,-2-4-10 0,-1 2 7 0,-15-6 3 15,0 3 0-15,1-3-10 0,-4-1-3 16,-4 2 5-16,-2-2 5 0,-6 0-15 0,-11-2-5 15,-8-1 21-15,-3 1-16 0,-7-2 0 0,0-2 0 16,-1 3 7-16,-5-6-17 0,-5 5 13 0,2-3-3 16,-2 0 10-16,-3-2 0 15,1 3 21-15,-1-4-18 0,-4 4 20 0,2-4-20 0,-8 0 12 16,13 3 11-16,-13-3-10 0,0 0-3 0,10-2-18 16,-10 2 18-16,0 0-10 0,3-5-6 15,-3 5-24-15,0 0 1 0,0 0-20 16,0 0-28-16,-10-11-87 0,10 4-66 0,-6 0-149 15,3 3-530-15,2-2 107 0,-2-2 52 0,-4 1 74 16</inkml:trace>
  <inkml:trace contextRef="#ctx0" brushRef="#br0" timeOffset="23094.54">18014 11372 824 0,'0'0'240'0,"0"0"9"0,3-4-32 16,-3 4-30-16,0 0-10 0,0 0-21 16,0 0-23-16,21 8 8 0,-15-1-16 0,1 0-30 15,0 0 7-15,3 1-2 0,-3 2-3 16,3 1-22-16,1-1 1 0,2 4-12 0,-3-5-10 16,1 5-67-16,-1-3 0 0,3 3 3 0,-5-4-3 15,2 4 3-15,0-3 18 0,1-1-8 0,-5-2 5 16,-2-1-8-16,2 3 6 0,-2-3-23 15,-4 1 96-15,-1 2-4 0,-5-2-5 0,-1 2-3 16,-3 5-13-16,-10 0 2 0,-2 2 9 0,-8 0-16 16,-7 4 13-16,-1 1-34 0,-4-1-22 15,2-1-18-15,2 4-85 0,-2-6-174 16,12 4-607-16,4-5 83 0,3-6 81 0,1 2 80 16</inkml:trace>
  <inkml:trace contextRef="#ctx0" brushRef="#br0" timeOffset="23648.8">18267 11393 637 0,'0'0'215'0,"6"-4"-36"0,-6 4 5 0,7-3-25 16,-7 3-5-16,0 0-3 0,11 8-26 0,-8-1-15 15,3 6 0-15,-2-1-18 0,-1 5-17 0,1 4 4 16,-4 4 11-16,1 4-11 0,-1 4-46 0,0 6 26 16,0-3-3-16,-1 6-2 15,1 11-3-15,-4-2-2 0,4-8-6 0,-3-7-9 16,3-1-14-16,-3 2 11 0,3-9 0 0,0 4 2 16,0-7-2-16,3 0-3 0,-3-2-8 0,0-3 3 15,3 0-10-15,-3-1 5 0,4-3-18 16,-4-4 8-16,4 3-16 0,-1-2-7 0,3-1 4 15,-2-4-50-15,-1-2-49 0,4-2-187 0,0 0-527 16,-3-3 84-16,-4-1 85 0</inkml:trace>
  <inkml:trace contextRef="#ctx0" brushRef="#br0" timeOffset="24821.18">18352 11393 875 0,'-6'-7'258'0,"6"7"14"0,-1-4-50 15,1 4-17-15,0 0-15 0,4-6-16 16,2 3-31-16,4-2-2 0,8 5-8 0,9-7-23 16,4 4-8-16,7 1 6 0,6-3-6 0,17 4-12 15,5-2 2-15,2-1-28 0,4 4 3 16,-1-4-16-16,8 1 8 0,3 0-6 15,-3 3-7-15,3 0-15 0,14-2 0 0,-14 1-8 16,-7-3 8-16,4 0-11 0,-5 0-7 0,-5 0 5 16,-4-3-3-16,0 1 3 0,-7 2 0 0,-10-2-5 15,-11-1-5-15,-6 4-1 0,-4-2 3 16,-3 4 1-16,-4-5 19 0,-2 5-32 0,0-3 4 16,-5-2 39-16,1 5-28 0,-4-1 0 0,0-2 0 15,-3 3 0-15,3-2-8 0,-6-1 15 0,2 2 6 16,-6 2-3-16,7-5-10 0,-1 2-3 15,-6 3-15-15,8-1 10 0,-8 1 2 0,0 0 1 16,7-1-10-16,-7 1-1 0,0 0 8 0,3 9 3 16,-3-5 0-16,-3 7-8 15,3 2 5-15,0-1-8 0,-3 6 8 0,2 0-5 16,-2 6 10-16,-3 1-4 0,1 3 9 0,-1 5-20 16,-1 5 10-16,-3 9-3 0,2 1 9 0,-1 1-9 15,2 1-4-15,0 0-1 0,-1 1-2 16,2 1-3-16,3 1 19 0,-1-9-11 0,-2-11 2 15,3 7 1-15,2-5-8 0,-2 0 15 0,-1 3-18 16,1-4 13-16,2 1-2 0,-2-2-8 0,3 2 12 16,0-5-1-16,-3-3-1 0,3 1 0 15,-3 1-10-15,3-3 15 0,0-5-5 0,-1 0 3 16,-2-3 4-16,3-3-12 0,0 2 6 16,0-7-6-16,-3 3 0 0,3-3 2 0,0 0 16 15,0-2-13-15,0-1-2 0,-3 2 12 16,3-1-30-16,0-2 22 0,0-4-37 0,0 5-27 15,-3-3 32-15,3-4-21 0,-5 6 20 0,2-2 3 16,3-4-5-16,-10 3-8 0,10-3 21 16,-15 1 2-16,2-1 3 0,-3 0 5 0,1 0-13 15,-9 0 7-15,-6 2 6 0,-1 2-2 0,-7 0 4 16,-5 1 1-16,-16-2-11 0,-2 6 10 0,2 3 1 16,-2-2 12-16,3-2-18 0,-1 2 3 15,1-2-10-15,3 2 15 0,11-3-16 0,7 1 14 16,0-2 12-16,2-1-20 0,0 1 5 15,5 0-3-15,6-4 11 0,-3 5-6 0,6-3-12 16,0 2 12-16,2-2-7 0,1 0 7 16,2-2-10-16,4 3-2 0,-1-2 10 0,2-2 2 15,-2 3-7-15,6-2 0 0,-3-2 15 0,3 1-2 16,0 2-3-16,-2-1 5 0,1-1-8 0,8-1 8 16,-16 0-12-16,16 0 22 0,-15-3-2 15,5-1-6-15,0 2 11 0,-1-2-7 0,2 0-6 16,-1-1-3-16,-1 3-2 0,-2-5 5 0,3 4-5 15,-1-2-2-15,0 1 35 16,-1-2-38-16,1 2 2 0,1 0-12 0,0-3 13 0,-1-1 2 16,1 4 7-16,0-5-2 0,-4 0 6 15,4-4-9-15,-1 3-2 0,1-5-8 0,-3-2 11 16,2 2 10-16,-2-3-11 0,-2-6 14 16,2 5-11-16,0-5-3 0,-1-3-9 0,0-3 17 15,-3-7-5-15,3 4 5 0,-3-10 8 0,4-1-5 16,-1 0-5-16,4 8-6 0,0-10 1 0,2 11-3 15,2 2-5-15,-1 5 0 0,3-1 5 16,-2 4 7-16,2 0-4 0,0 7 15 0,1 0-3 16,3 0-20-16,-6 2 5 0,5 1-8 0,-2 0 6 15,3 4-6-15,-3 1 18 0,3-4-10 16,0 6 0-16,-3 1-5 0,3-1-2 16,-1 1 1-16,-2 4 1 0,3-4 13 0,0 7-3 15,0-11-10-15,-4 5 2 0,4 6-7 0,0-8 5 16,0 8-3-16,0-4-10 0,0 4 6 15,0 0-4-15,0 0-4 0,-3-5 12 0,3 5-2 16,0 0-8-16,0 0 0 0,0 0-5 0,0 0-13 16,0 0 5-16,10 16-25 0,-9-8-10 0,-1-1-85 15,3 0-72-15,0 2-258 0,-3-2-326 16,3 2 57-16,-3-5 59 0</inkml:trace>
  <inkml:trace contextRef="#ctx0" brushRef="#br0" timeOffset="25787.88">15900 13033 627 0,'0'0'286'0,"-6"-6"-45"0,6 4-3 0,0 2-13 16,0 0-10-16,-3-9-20 0,3 9-11 0,-4-1-25 16,4 1-21-16,0 0-13 0,0 0-20 0,10-7 13 15,1 7-36-15,2 1 18 16,8 2-21-16,7 1 6 0,6 1-14 0,20 5-7 16,4 0-7-16,7 5-4 0,17 4-14 0,4 4 2 15,3 1-3-15,7 1-5 0,-1 4 13 0,1-3-5 16,-4 2 0-16,0-3-25 0,-3-4 4 15,-6 0-7-15,-2-2-10 0,-19-5 4 0,-4-3 9 16,-3 1-1-16,-11-1 3 0,-6-7 8 16,-7 3-16-16,-5-2 0 0,2-2 3 0,-4 3-11 15,-3-4-2-15,-4 0 8 0,0 2 20 16,-4-1-15-16,1-2 20 0,-1 1-10 0,-6 0-7 16,4 1-19-16,-4-3 18 0,-1 0-2 0,-6 0-26 15,14 1-2-15,-14-1-13 0,0 0-5 16,7 0-29-16,-7 0-25 0,0 0-61 0,0 0-80 15,0 0-655-15,0 0 138 0,0 0-2 0,-17-6 91 16</inkml:trace>
  <inkml:trace contextRef="#ctx0" brushRef="#br0" timeOffset="26100.73">17439 13200 598 0,'0'0'213'0,"0"0"-29"0,0 0-5 0,0 0-15 16,0 0 0-16,0 0-33 0,18 8-9 0,-9-2-17 15,3-2-5-15,1 4-8 0,3-1 1 0,5 6-9 16,0-3-5-16,-4 0-15 0,7 4 0 16,-3-3-10-16,6 3-16 0,-7-3 11 0,1 3-3 15,3-3-5-15,-4 3 0 0,0-3 5 0,-2 3-20 16,-1-3-1-16,-3-2-7 0,-1-1 10 15,-3 0-7-15,-3 2-3 0,0-3 2 0,-4 0-15 16,-6 1 11-16,-3 2 7 0,-5-2-5 16,-3 7 10-16,-10 0-15 0,-7 1 2 0,-9 5 0 15,-5 1-9-15,1-4-4 0,-1 2-28 16,1 1-55-16,13-2-12 0,-24-1-247 0,28-1-487 16,7-2 87-16,2-7 88 0</inkml:trace>
  <inkml:trace contextRef="#ctx0" brushRef="#br0" timeOffset="26648.39">18414 13258 729 0,'0'-7'335'0,"0"7"-56"0,-1-10-10 15,1 10-28-15,-3-4-39 0,3 4-20 0,0 0-21 16,0 0-13-16,0 0-9 0,0 0-27 0,-3 28-12 15,3-10 0-15,-3 5-5 0,-2 4-8 16,2 6-13-16,-3 17-2 0,-4 0-19 16,6 0 9-16,-4 0-6 0,-1 5-23 0,-1-3 11 15,3-1-8-15,0 1 7 0,-3-5-20 0,6-5-10 16,1-9 7-16,-4 0-12 0,3-2 0 16,1-4-11-16,0-4-12 0,2-2-52 0,-2-3-20 15,3-4-15-15,0-1 2 0,0-1-64 0,0-12-130 16,0 3-538-16,0 1 46 0,0-4 113 15</inkml:trace>
  <inkml:trace contextRef="#ctx0" brushRef="#br0" timeOffset="27496.09">18362 13291 550 0,'11'-1'217'0,"6"-5"-25"16,6 5-2-16,5-5-24 0,10 1-7 16,16-3-23-16,4 2 2 0,1-4-10 0,6 2-13 15,6 1-25-15,0-5-6 0,18-1-12 0,1 2-3 16,2-2-3-16,-3 4-12 0,3-4-3 0,-6-1-7 16,0 5 7-16,-15-4-10 15,-9 3-23-15,2 2 7 0,-9 0 19 0,-11-1-11 0,-6 1 8 16,-7 2-2-16,-4 1-16 0,-3-1 23 15,-3 4-8-15,-4-4 3 0,0 6 5 0,-4-3 10 16,1 0-27-16,-4 1 1 0,0 0-4 16,1 1-16-16,-4 0 0 0,0-2-12 0,-7 3 20 15,14 3-26-15,-8-2 8 0,-2 3 8 0,2 0-3 16,-2 3 0-16,3 2-10 0,-3 3 7 0,-1 6 6 16,0-3 7-16,-3 9-17 0,3 1 4 15,-3 1 4-15,0 9-1 0,0 4 5 0,0 1-13 16,-3 13 9-16,0-3-4 0,0 4-2 0,3 0-2 15,-1-4 14-15,-2-2-12 0,-1 4-5 0,4-6 8 16,0-7-1-16,0 1-4 16,0-1-11-16,0-3 23 0,0 4-7 0,0-3-3 15,0 3 2-15,0-2-2 0,0-1 0 0,0-6 5 0,0-2-2 16,0 1 7-16,-3-2-2 0,3-3-6 16,0-2-17-16,0-4 18 0,0 4-6 15,0-6 1-15,0-3-6 0,0-2 13 0,-1 2 8 16,1-4-6-16,-3 2 4 0,3-2-24 0,0-3 41 15,0 1 0-15,-3-2-10 0,0-1 0 16,2-3-10-16,-5 4 7 0,0-4-12 16,1 2 2-16,-2-2 10 0,-2-1-12 0,-3 0-14 0,-4 1 22 15,3-2-1-15,-8 2 0 0,-3-2-5 16,-4 2 8-16,-3-1 5 0,-6-1-21 0,-4-1 1 16,-7 1 2-16,-17 0-3 0,1 0-9 15,-5-4-14-15,-3 1 23 0,4 0-20 0,-4-3 23 16,0-3-12-16,1-1-1 0,2-2 5 0,5-5 13 15,2 2-15-15,4-3 18 0,3 1 4 16,3 2-19-16,12 3 12 0,6-1 5 0,6 3 8 16,-3 0-18-16,7 1 10 0,4 2 6 0,-1 0-4 15,4 0-12-15,3 3 6 0,-3-2 4 0,4 2-5 16,3 0-10-16,-1 1 10 0,-2-1-10 16,3 2 2-16,-1 0 8 0,4 1-10 0,-3-4-2 15,-1 5 19-15,2 0-9 0,2-1-6 16,0 0 8-16,7 1-7 0,-17-2-1 0,13-1 6 15,4 3 5-15,-14-1 7 0,14 1-10 16,-7 0 21-16,7 0-11 0,-6 0-12 0,6 0-1 16,0 0 3-16,0 0-5 0,0 0 0 0,13-10 5 15,-2 5-7-15,-1 3 15 0,4 1-19 0,0-2-29 16,-1 3-11-16,4 0-57 0,-4 0-63 16,-2 3-234-16,-1-2-449 0,-3 4 106 0,0-3 42 15</inkml:trace>
  <inkml:trace contextRef="#ctx0" brushRef="#br0" timeOffset="28164.21">16088 13933 522 0,'0'0'207'0,"0"0"-10"0,15 18-20 0,-5-10-8 0,4 6-8 0,2 2-5 0,8 3-33 15,11 7 5-15,10 6-5 0,12 8 5 0,9 0-18 16,9 1 8-16,13 2-37 0,2-2 4 0,8-3-6 15,2 4 6-15,29 5-16 16,-6 0-23-16,-17-9 10 0,18 5-17 0,-25-7-1 0,0-1 0 16,-7 1 1-16,-6-5 4 0,-4 0-7 15,-10-3-8-15,-14-5-2 0,-4-3-3 0,-9 1-10 16,0-2 7-16,-12-5-9 0,-9-3-4 16,-3-1 1-16,-4-2 10 0,-4-1-16 0,2 0-4 15,-5-4 45-15,0 4-27 0,0-4-21 0,-3 2 22 16,-1-3-1-16,-2-2-3 0,-4 0-11 0,0 0 8 15,0 0-15-15,0 0 3 0,0 0-29 16,0 0-33-16,0 0-82 0,-10-12-102 0,6 7-676 16,-3-3 179-16,1 1 64 0</inkml:trace>
  <inkml:trace contextRef="#ctx0" brushRef="#br0" timeOffset="28476.27">18065 14649 831 0,'0'0'295'16,"0"0"-19"-16,0-4-30 0,0 4-21 15,0 0-17-15,0 0-34 0,0 0-21 0,0 0 8 16,0 0-22-16,0 0-19 0,14 10 0 0,-8-3-17 16,1 1-24-16,4 2 5 0,-1 0-9 15,0 1-22-15,0 2 6 0,3-1 3 16,-1 3-11-16,1-1 5 0,-3-3-15 0,4 6 0 15,-4-3-13-15,0 1 11 0,1-3-1 0,-2 1-7 16,-2 1-3-16,1-3-2 0,-1-1-14 16,-4 1 17-16,-3-3-9 0,0 5-12 0,-7-1 17 15,-1 2-12-15,-8-3 2 0,-2 6-7 0,-9 1-5 16,-14 3-8-16,-6-2-21 0,-1 5-2 0,-4-6-41 16,2 3-82-16,-2-1-802 0,8-3 116 15,-1 0 100-15,11-9 85 0</inkml:trace>
  <inkml:trace contextRef="#ctx0" brushRef="#br0" timeOffset="29008.79">18639 14733 985 0,'0'0'284'0,"-7"-3"-41"0,7 3-23 0,0 0 1 0,0 0-40 0,-9 11-19 15,8-3-19-15,1 5-10 0,-3 1 5 0,-1 8-15 16,1 3-8-16,-1 7-12 0,1 1 4 0,-1 2-20 16,1 0-13-16,-3 15 8 0,-2 0-7 0,1 0-14 15,1 0-15-15,-1 1-8 0,4-6 11 16,-1-8-13-16,0 2-16 0,1-3-20 0,0-1 3 16,-1 0-31-16,4-8-26 0,-3-2-30 0,3-5-39 15,0 2-10-15,0-7-49 0,-10 1-153 16,13-4-520-16,1-6 97 0,-1-3 57 0</inkml:trace>
  <inkml:trace contextRef="#ctx0" brushRef="#br0" timeOffset="29902.19">18523 14822 1023 0,'4'-6'297'0,"2"4"-28"0,4-4-26 0,0 2-51 16,8-2 3-16,6-1 2 0,7 5-46 0,0-4-15 16,9 3-78-16,1-1 6 0,25-1-2 15,2 0-24-15,3 4-2 0,5-2 0 0,-1 0-8 16,7 2 16-16,-1-1 2 0,-1 1-26 16,-5 0-2-16,4 1 15 0,-8-3-17 0,1 3-6 15,-7 0-2-15,-11 0-1 0,-9 0 6 0,-1-2-10 16,-2 1 17-16,-8 0-22 0,-3 0 4 15,-4 0 16-15,-7 1-8 0,1-4-5 0,-5 4-2 16,2 0-11-16,-4 0 21 0,-1 0 5 0,-3 0-15 16,-2 0-14-16,2 4 11 0,-3-3-2 0,-1 1 2 15,-2 1-5-15,3 4-3 0,-4 0 10 16,-3 2 14-16,4 1-11 0,-4 7 0 0,0-2-23 16,0 7 10-16,0 3 21 0,-1 3-8 0,-2 1 8 15,3 5-5-15,-3 2-11 16,0 0-2-16,-2 14 0 0,-1 0 8 0,2-6-6 15,-2 7 13-15,-1 1-20 0,4-2 13 0,-5 0 4 16,2-2-7-16,2-6-7 0,1-7 17 0,0 0-10 16,0-2-3-16,-1 2 11 0,4 0-13 15,-4-6 0-15,1-3 7 0,2-1-4 0,1 0 2 16,-3 0-10-16,3-4 33 0,-3-2-23 0,0 1-3 16,2-4 3-16,-2-2 10 0,3 0-20 0,0-3 13 15,-3 0-6-15,3 2 11 0,0-6-1 16,-3 2-12-16,3-1 5 0,0-2-2 0,0 0 4 15,0 1 26-15,0-4 1 0,-3 2-17 0,1 1-19 16,2-6 2-16,-6 5 15 0,3-2-15 16,3-3 28-16,0 0 5 0,-10 3-10 15,10-3-13-15,-15 0 8 0,6 0-13 0,9 0 5 16,-22-2 10-16,6 2-15 0,-5-1 8 0,-3 1-3 16,-2 0-20-16,-9 0 2 0,-6 0 8 0,-3-3 2 15,-18 3-2-15,-3-2-5 0,0-2-13 16,-3-1 28-16,2 3-18 0,-1-4 13 0,5 0-15 15,0 0 7-15,4 0-2 0,10-1 0 0,7 1 25 16,1 2-18-16,5-1-4 0,5 1 22 16,2-2-12-16,1 0 4 0,6 4-4 0,4-2 12 15,0-1 21-15,0 3-13 0,3-3-10 0,4 2 0 16,-1-1 30-16,1 0-50 0,4-1 14 16,-1 3 1-16,-1-3-8 0,5 3-10 15,-3-1 22-15,2-1-12 0,4 4 8 0,-7-4-5 16,1 2 7-16,6 2-20 0,-5-5 15 0,5 5 5 15,-6-2 10-15,6 2-12 0,-3-5 13 0,3 5-14 16,-7-1 14-16,7 1 12 0,0 0-30 16,-6-3 15-16,6 3-16 0,0 0 6 0,0 0 5 15,-4-4-11-15,4 4 6 0,0 0 15 0,0 0-18 16,0 0 3-16,0 0-11 0,-7-4 18 0,7 4-20 16,0 0 8-16,0 0-16 0,0 0-2 15,0 0-1-15,0 0-30 0,0 0-74 16,0 0-77-16,0 0-266 0,0 0-405 0,0 0 110 15,0 0 49-15,0 0 105 0</inkml:trace>
  <inkml:trace contextRef="#ctx0" brushRef="#br0" timeOffset="30874.69">15833 15788 622 0,'0'0'245'0,"0"0"-22"0,0 0-26 0,-10-2-38 0,10 2 15 0,0 0-28 0,0 0-11 0,0 0-4 15,0 0-18-15,0 0-19 0,0 0 1 0,0 0-18 16,27 5 15-16,-17-5-10 0,3 0-18 15,1 0-10-15,3-4-16 0,0-2-2 0,1-1 12 16,2-4-19-16,1-1-1 0,-5-1-5 16,2-2-18-16,-1-2 8 0,-3-1 5 0,3-4-1 0,-4 1-9 15,0 0 5-15,-2 2-10 16,-1-3 2-16,-3 2 5 0,1 5 10 0,-2 0-9 16,1-2 9-16,-4 9-20 0,0-2 10 0,1 2-5 15,-4 1-5-15,0 5-7 0,0 2-14 16,0 0 24-16,0 0-6 0,-4 24 1 0,1-3-3 15,-3 11 25-15,2 16-7 0,-3 8-3 0,-3 5 5 16,6 2 3-16,-6 16-15 0,4-2 2 16,-5 4 0-16,7-3 3 0,-5 1-6 0,2-18 6 15,-1-1 18-15,2-5-8 0,-1-1 2 16,-3-6-20-16,-1-1 10 0,-2-11-2 0,2-6 15 16,-2-3-18-16,-5-2-10 0,-1-2-3 15,-2-3 6-15,-3-5 7 0,1-4 3 0,-2-4-3 16,1-5 2-16,-3-4-7 0,-1-2 0 0,1-8 16 15,-4-4-11-15,8 0 8 0,2-6 2 16,3-5-2-16,5 1-11 0,-1-2 11 0,11 3 15 16,0-3-28-16,6 0 18 0,8-3-2 0,-1 1-19 15,14-9 24-15,0 5-24 0,3 3 6 0,0 6 2 16,0 6 25-16,-2 3-32 0,2 3-24 16,-3 4-56-16,-7 4-46 0,3 2-87 15,-6 4-169-15,6 3-435 0,-6 2 67 0,3 2 119 0</inkml:trace>
  <inkml:trace contextRef="#ctx0" brushRef="#br0" timeOffset="31213.48">16233 16405 793 0,'6'-7'248'0,"-3"4"-12"0,2-1-19 0,-5 0-22 0,0 4-11 0,6-4-51 16,-6 4-12-16,0 0 1 0,0 0-19 15,0 0 9-15,0 0-35 0,10 13-5 16,-10-7-3-16,3 2-10 0,-2-1-23 0,-1 3-11 16,0 0-7-16,3-1-15 0,-3 0-36 0,3-2-1 15,1 1 24-15,0-4-8 0,-1 1 3 0,-3-5-1 16,10 1 39-16,-10-1-30 0,14-9 22 16,-7 1 29-16,3-1-6 0,0-3 0 0,4 1 1 15,-4 0 20-15,1-3-3 0,-1 6-15 0,-4-2-15 16,1 2 30-16,4 1 8 0,-5 0-28 15,1 1-6-15,0 1-12 0,0 1 21 0,0 1-19 16,0 1-4-16,-7 2 25 0,10 0-39 0,-10 0 3 16,11 6 5-16,-5-2-4 0,1 5-9 15,-4-1 13-15,3 0-28 0,-1 2-18 16,-2 1-35-16,4 0-37 0,-4 0-86 0,-3 2-147 16,4-2-465-16,5-3 64 0,-4 1 94 0</inkml:trace>
  <inkml:trace contextRef="#ctx0" brushRef="#br0" timeOffset="32008.75">16807 15942 808 0,'0'-2'308'0,"0"2"-22"0,0 0-27 16,0 0-21-16,0 0-16 0,7 20-30 0,-4-9-20 15,-3 4-11-15,0 5-17 0,3 0-11 0,-6 8-10 16,3 3-21-16,0 4-20 15,-3 1 2-15,0 0-9 0,2 1 1 0,-2-10-4 16,3 0-11-16,-3-4-2 0,3-2-15 0,0-3 15 16,-3-2-36-16,3-4 28 0,-2-2-10 15,-1-2 10-15,3-4-28 0,0-4 18 0,0 0-18 16,0 0 10-16,0 0-20 0,-16-16 10 0,12 4-7 16,1 3 1-16,-8-1 4 0,5-3 7 15,-1 1-7-15,-3 1-11 0,2 1 3 0,-2 0-8 16,1 4 2-16,-2 0 6 0,1 2-20 0,0 1 7 15,-4 3 20-15,4 0-30 0,0 3 12 16,-1 2 21-16,-2 4-46 0,2 2 21 16,1 3 15-16,3 1-21 0,1 1 16 0,2 1-1 15,4 1-9-15,3 0-3 0,1 0 20 0,2 2-13 16,4-2 4-16,1 0 6 0,2-3 1 16,5-1-13-16,-1-3 10 0,3-1-7 0,1-6-6 15,-1 0 9-15,1-4 4 0,3 0-8 0,-4 0 9 16,1-5-6-16,0-4 2 0,2 2 9 15,-2-5-14-15,-4 0-4 0,0-1-1 0,-3-2-4 16,-4 3 17-16,0-3 0 0,0 4-7 0,-3-3 2 16,-3 4 2-16,-1-1-14 0,0 2 12 15,-3 0 18-15,0 2-15 0,0 2-14 0,0-2 4 16,-3 1-8-16,3 6 7 0,-7-2-7 16,7 2-11-16,0 0 9 0,-14 8 4 0,11-2-5 15,0 1 10-15,2 5 29 0,-2-4-31 16,3 6 20-16,3-3-12 0,1 4-6 0,-1 0-7 15,5-3 18-15,-2 2-11 0,4-2 6 0,-3 0 7 16,4-2-2-16,2-1 2 0,-2-3 0 16,2-2-18-16,-3 1 3 0,4-2 16 0,-1-3-22 15,-1 1 16-15,0-1 11 0,-2-1-6 0,-3 1-10 16,4-3 15-16,-4 0-17 0,-1 1 10 0,5-2 7 16,-4-1-18-16,-1 4 21 0,-2-5-20 15,2 5-21-15,-1-5 12 0,-5 6 14 16,6-4 5-16,-6 4-1 0,7-3 6 0,-7 3 3 15,6-4-11-15,-6 4 10 0,4-2-15 16,-4 2 0-16,0 0 10 0,11 0-17 0,-11 0-1 16,0 0 5-16,10 4 14 0,-4 0-9 0,-2 0 1 15,2 0-8-15,2 0-1 0,-1 3 27 16,3-3-26-16,0 3 0 0,0-1 15 0,0 1-8 16,4 0-12-16,-1 2 15 0,2-1-25 0,-5-2-31 15,3 1-13-15,1 0-64 0,-1-1-46 0,-6 0-131 16,-14 0-97-16,14 0-512 15,4-2 118-15,-4-1 54 0,-4-2 125 0</inkml:trace>
  <inkml:trace contextRef="#ctx0" brushRef="#br0" timeOffset="32197.52">17453 16381 598 0,'0'-7'287'0,"0"7"-5"0,3-7-54 0,-3 7-19 0,0 0-1 15,0 0-34-15,0 0-18 0,0 0-33 16,0 0-8-16,-14 14 0 0,4 1-12 0,0 1-1 16,-7 7-25-16,-4 2-11 0,-2 7-20 15,-5 5-71-15,4-4-147 0,-3 3-247 16,-1-3-388-16,4-8 114 0,4-4 68 0</inkml:trace>
  <inkml:trace contextRef="#ctx0" brushRef="#br0" timeOffset="33537.32">17740 16098 959 0,'0'-3'336'0,"0"3"-65"15,0-9-23-15,0 9-33 0,-3-5-7 16,3 5-37-16,0 0-22 0,0 0-6 0,0 0-15 16,0 0-31-16,3 18 21 0,-3-5-36 0,3 4-3 15,-3 3 8-15,0 10-10 0,0 4-5 0,1 4 2 16,-1 3-7-16,0 0-24 0,0 13 8 16,3 1-2-16,-3-11-16 0,3-4-15 0,-3-1 8 15,3-2-16-15,2 1-23 0,-5-5-13 0,3 0-50 16,0-4-47-16,-3-2-13 0,0-6-97 0,3-3-5 15,-6-2-110-15,3-3-440 0,0-5 84 16,3-1 15-16</inkml:trace>
  <inkml:trace contextRef="#ctx0" brushRef="#br0" timeOffset="34455.91">17679 16640 1023 0,'-1'-7'297'0,"1"3"-41"0,0-2-10 16,0 6-13-16,1-7-44 0,2 3-9 0,3 0-14 15,5 1-36-15,3-4 16 0,6 1-30 0,5 1-4 16,5-1-17-16,8 1-21 0,-1-1 11 16,-3 1-4-16,4 0-34 0,-7 1-14 0,3-3 0 15,-4 4 0-15,-2-1-12 0,-1 0 10 16,-6 2 2-16,-4-3-15 0,3 4 15 16,-5 0-12-16,-5-1-1 0,0-1-7 0,0 2 0 0,-3 1 5 15,-7 0 5-15,0 0-18 0,0 0 5 16,0 0-2-16,0 0 2 0,0 0 18 0,0 0-8 15,-17 17-12-15,10-11 0 0,-6 3 5 16,1-1-11-16,-1 2-2 0,-1-2 18 0,4 3-18 16,-3-1-2-16,2-1 12 0,1-3-18 0,3 1 11 15,-3 0 12-15,6-1-12 0,1-1-3 16,0 1-21-16,3-6 24 0,3 6-1 0,-3-6-2 16,10 1-13-16,-10-1 19 0,18-4-9 0,-5 1 0 15,-2 0-2-15,2-1 13 0,1-1-11 16,-4 0 16-16,3 3-13 0,-2-3 13 0,-4 2 0 15,3-1 0-15,1 0 20 0,-2 2-13 16,-5-1 11-16,3 0-13 0,0 2 0 0,-7 1 10 16,7-5-10-16,-1 4-8 0,-6 1 13 15,7-2-18-15,-7 2 3 0,0 0 23 0,11-4-26 16,-11 4 3-16,0 0 2 0,0 0-26 0,7 0 9 16,-7 0 22-16,0 0-15 0,0 0 8 15,10 4-3-15,-10-4-23 0,13 2 13 0,-13-2 10 16,11-3-10-16,-2 0 10 0,-2-4-13 0,4-2-15 15,-1-5 16-15,4-3 7 0,-1-7-21 16,1-1 24-16,0-6 4 0,-1 1-1 0,4-10-22 16,-6 5 37-16,-1 5-21 0,-3 6 7 0,-3-1 6 15,2 9 2-15,-3-1-17 0,1 0 12 16,-1 3-15-16,1 5 5 0,-4-1 8 16,0 3-19-16,0 2 6 0,0 5 3 0,0 0-6 15,0 0 0-15,0 0 11 0,-17 19-8 0,13-4-5 16,1 2 20-16,-3 7-15 0,1 3 0 15,2 6 2-15,3 2 6 0,-4 1-11 0,1 3 8 16,0 1-5-16,0-3-39 0,3 1-9 0,-1-3-45 16,1-3-17-16,-3-5-31 0,3-1-36 15,0-6 3-15,0-7 36 0,0 0 7 0,0-4 16 16,3-3 20-16,-3-3 31 0,0-3 28 0,0 0-5 16,0 0 41-16,0 0 15 0,0 0 11 15,-6-22 27-15,3 15 1 0,3-2 23 16,0-2-16-16,-4 1 26 0,3-1 0 0,1-1-3 15,0 2-23-15,0 2 19 0,0-1-11 0,0 1 5 16,0 1 0-16,0 0-23 0,1 3 8 16,3-1-26-16,2 0 10 0,-2 1-25 0,6 2 25 15,1-1-7-15,2 3 10 0,0 1-23 0,5 1 2 16,-1 0-2-16,0 3 5 0,3 0-7 16,-3 2-3-16,1-1-6 0,-5 2 19 0,1 1-19 15,-1 1 4-15,1-1-1 0,-4 2-2 0,-6-2 4 16,2 1 6-16,-2 0-15 0,-4 0 2 15,-1-1-13-15,-5 2-4 0,-1 0-6 16,-2-1-8-16,-2 0-23 0,0-2-17 0,-2-1-13 16,-1 0-24-16,4-3-30 0,-4 0-21 0,4-4-45 15,-3-1-60-15,2-3-350 0,4-1-143 16,1-4 30-16,-1-5 107 0</inkml:trace>
  <inkml:trace contextRef="#ctx0" brushRef="#br0" timeOffset="34635.51">18773 16174 660 0,'6'-3'248'0,"-2"-1"-25"0,-4 4-26 0,6 0-13 0,-6 0-28 0,0 0-28 15,4 12 6-15,-4-4 4 0,0 7-23 16,-3 3-13-16,3 8 3 0,-4 7-25 16,1 4 7-16,0 14-8 0,-4 3-23 0,-1-2-5 15,5 5-25-15,0-2-21 0,-1 0-41 0,1 1-61 16,0-4-118-16,6-8 33 0,0-12 42 0,1-5-623 15,5-4 102-15,-1-2 11 0</inkml:trace>
  <inkml:trace contextRef="#ctx0" brushRef="#br0" timeOffset="35014.85">18947 16833 726 0,'3'-17'285'16,"4"2"-68"-16,-3 2-17 0,-1 4 10 0,1-3-57 16,2 6 16-16,-6 0-20 0,3-1-19 0,-2 0-4 15,2 1 14-15,-3 1-22 16,3-1-8-16,1 3-2 0,-4 3-26 0,0-9-13 15,3 7-3-15,-3 2-4 0,4-6-8 0,-1 3 2 16,-3 3-15-16,10-3-13 0,-3 1-13 0,0-2 3 16,0 3-8-16,0-2-10 0,3-2-5 15,0-1-33-15,1-1 10 0,2-2-13 0,-3-1 5 16,0-3-15-16,-3 1 30 0,1-1-20 0,1-1 23 16,-5 2 34-16,2-2 2 0,-5 3 35 15,2 0 4-15,-3 2-16 0,-3 2-23 0,2-1 10 16,-2 2-3-16,-4 2-2 0,-2 2 3 0,1 2-16 15,8 0 8-15,-23 8 0 0,12-4 5 16,-2 4-13-16,-1-1 8 0,4 6-2 16,-3-2-21-16,2 2 22 0,4 0-9 0,-3 1-5 15,3 3 17-15,0 0-7 0,3-1-5 0,4 2-1 16,0 0-4-16,1 1 2 0,5-3 5 0,2-1 16 16,2 4-29-16,3-6 19 0,7 0-19 15,1-2-20-15,10 1-72 0,3-5-109 0,0-16-88 16,7 14-561-16,1-3 60 0,2-4 138 0,4 1 10 15</inkml:trace>
  <inkml:trace contextRef="#ctx0" brushRef="#br0" timeOffset="35124.51">19767 16720 911 0,'1'-5'348'0,"-1"5"-36"0,0 0-51 16,0-7-23-16,0 7-51 0,0 0-90 15,0 0-86-15,0 0-838 0,-10 2 151 16,10-2 8-16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10:15:34.9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9669 8362 291 0,'0'0'115'0,"0"0"11"0,-10-2-6 0,10 2-7 0,0 0-18 0,0 0 58 0,0 0-12 0,-8-2-3 0,8 2-12 16,0 0-6-16,0 0 0 0,0 0-7 0,0 0-11 16,-3-5-5-16,3 5-25 0,15-4 10 0,-2-2-8 15,8-4 13-15,12-2-33 0,19-8 2 16,2 1 16-16,18-12-31 0,4 5 8 15,9-6-8-15,4 0 5 0,4-1-23 0,2 1 2 16,0-3 9-16,-2 6-6 0,-1-3-5 0,0 0 0 16,-3 0 0-16,-3 4-18 0,-1 1 0 0,0 2-2 15,-6 0 17-15,-3 1-7 0,-12 7-3 16,-5 1-7-16,-5 0 10 0,-5 2-31 0,-9 6 5 16,-9 3-3-16,-7-1-4 0,-4 0-18 0,-2 5-26 15,-5 1 28-15,-2 0-10 0,-4 0 12 0,-1 1 9 16,-6-1-21-16,-3 12-34 0,-7-3-27 15,-8 2-6-15,-9 6-56 0,-11 8 5 16,-6 0-61-16,-4 3-333 0,-10 9-71 0</inkml:trace>
  <inkml:trace contextRef="#ctx0" brushRef="#br0" timeOffset="450.95">9967 8536 373 0,'0'0'105'0,"0"0"-8"0,0 0-12 16,0 0-24-16,0 0 85 16,0 0-13-16,0 0-2 0,0 0-3 0,0 0-13 15,0 0 18-15,37-5-36 0,-24-1-15 0,5-1 8 16,3 0-18-16,8-4-54 0,17-6-18 0,5-4-8 15,6 2 8-15,16-9-3 0,2 0-15 16,1 1 26-16,2-2 7 0,0-1 1 0,-3 4-3 16,1-6-1-16,-1 5-1 0,4-4 50 0,-4-1 18 15,7 4-25-15,-4-3 2 0,1 5 3 0,-4-1 5 16,-2 1-18-16,-15 4-7 0,-5 4-1 16,-1 0-10-16,-4 4-5 0,-14-1-2 15,-6 6 4-15,-5 1 1 0,-5 5-13 0,-2-5 12 16,-2 4 34-16,-3 1-8 0,0 0 13 0,-2-2 6 15,1 2 19-15,-3-1-17 0,1 2-13 16,-8 2-8-16,10-2-5 0,-7-1-8 0,-3 3 11 16,0 0-21-16,0 0-18 0,0 0-15 0,0 0-23 15,0 0-10-15,0 0-62 0,-10 14-64 0,10-14-61 16,-4 8-364-16,4-7-171 0,0 4 59 16,0-5 125-16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10:16:53.69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15521 4301 345 0,'-3'-5'174'0,"3"5"-18"15,0 0-7-15,-3-8-14 0,3 8-4 0,0 0-21 16,-3-4-5-16,3 4-10 0,-1-6-19 15,1 6 9-15,0 0 4 0,-3-3-19 0,3 3-4 16,0 0 1-16,0 0 4 0,0 0-25 16,0-7-2-16,0 7-8 0,0 0 7 0,0 0-4 15,0 0-19-15,0 0-7 0,-7-2 7 0,7 2-9 16,0 0 14-16,0 0-14 0,0 0-6 0,0 0-3 16,0 0 11-16,0 18 8 0,-3-10-11 15,2 1-5-15,1 3 10 0,0 1 1 0,-3 2-22 16,3 3 9-16,-3 1-18 0,3-1 27 0,0 4-4 15,0 3 5-15,-3 2 7 0,2-2-4 16,1 0 2-16,-3 0-8 0,3-3-5 0,0-1 3 16,0 0-1-16,-3-2 14 0,3 0-16 15,0 0 5-15,0-6-10 0,0 3 3 0,0-2-31 16,0-3 20-16,0 0-30 0,3 0-16 0,-3 0-15 16,0-3 5-16,0-1-51 0,3 1 4 15,-3 0-37-15,0-4 0 0,0 1-42 0,4-1-468 16,-4-1 36-16</inkml:trace>
  <inkml:trace contextRef="#ctx0" brushRef="#br0" timeOffset="356.47">15515 4593 360 0,'0'-7'141'0,"0"7"-5"0,-3-2-13 0,3 2 5 0,0 0-5 16,0 0-24-16,0-8-29 0,0 8-6 15,0 0-6-15,3-4 9 0,-3 4-18 0,0 0 7 16,16 3 8-16,-16-3-44 0,18 3-7 0,-8-2 10 16,4 4-2-16,0-3 7 0,3 4-8 0,-4 2 6 15,5-2-21-15,-5 1 13 16,4 0-26-16,-6 1 36 0,6 0 1 0,-7 2-17 0,0-2 6 15,1 1-15-15,-1 0 15 0,-4 0-8 16,-3 2 16-16,-2-3-8 0,-2 2-8 0,-2 0 5 16,0-1-10-16,-7 3 5 0,-1-2-12 15,-5 0 12-15,1 0 0 0,-1-2 6 0,1-1-3 16,-4 0 7-16,1 0-7 0,2-4-13 0,-2 1 7 16,5-2-9-16,-1-1-36 0,4 0-3 0,3-1-75 15,7 0-12-15,-18-2-38 0,12 0 7 16,3-5-68-16,3 2-421 0</inkml:trace>
  <inkml:trace contextRef="#ctx0" brushRef="#br0" timeOffset="732.23">15989 4310 470 0,'0'-6'177'0,"0"6"-36"0,0 0-31 0,0 0-3 0,0 0-17 0,0 0 0 0,0 0-21 0,0 0 13 0,4 17-23 0,-4-9 2 15,0 5-20-15,0 4 8 0,0-1-3 0,-3 4-3 16,3 5 11-16,-4 1-26 0,4 3 13 16,-3-3 3-16,0 2-14 0,0 2-2 0,2-3 13 15,1-2-25-15,-3 2-19 0,0 1 13 0,3-8-7 16,0 5-6-16,0-2-25 0,0-7-38 0,3 2-47 16,-3 0-30-16,0-4-6 0,3-4-89 15,1 1-407-15</inkml:trace>
  <inkml:trace contextRef="#ctx0" brushRef="#br0" timeOffset="1144.83">16263 4647 453 0,'-3'-5'163'15,"3"5"6"-15,0 0-15 0,-10-1-18 16,10 1-16-16,0 0-7 0,-14 5-14 0,7 0-7 0,-3 3-4 16,3 0-17-16,-3 1-4 15,3 1-16-15,-3 4 8 0,2-3-28 0,-1 3 15 16,2-1-23-16,0 0 12 0,0-1-1 0,3 0-19 16,1-2 8-16,0 0-25 0,0-1 4 0,3-2 3 15,-1 2-15-15,1-3 18 0,1 2 4 16,2-6-9-16,3 3 20 0,1-4-13 0,-7-1-5 15,17 0-12-15,-7-4 25 0,1 0-8 0,-1-2-5 16,3-1 0-16,-1-3-13 0,-2 2 11 0,0-2 10 16,3 1-13-16,-6-4 8 0,0 3-19 15,0 0 11-15,-3 1 11 0,-1 1 6 0,1-1 4 16,-1 1-31-16,-3 0 12 0,0 0 3 16,-3 2-5-16,2-1 5 0,-5 4 6 0,2-3-1 15,-3 3 3-15,7 3-16 0,-10-4 13 16,3 4-7-16,-3-1-13 0,10 1-24 0,-11 5-1 15,5-3-32-15,-1 1-40 0,4 1-47 0,3-4-33 16,-4 1-41-16,4 5-437 0,0-6 94 0</inkml:trace>
  <inkml:trace contextRef="#ctx0" brushRef="#br0" timeOffset="1468.52">16479 4568 757 0,'-1'-8'210'0,"1"8"-67"0,-3-7-9 0,3 7-17 16,-3-6-7-16,3 2 6 0,0 4-17 0,-7-5-9 16,7 5-18-16,0 0 7 0,-11-2-13 0,11 2-7 15,0 0-13-15,-16 11-5 0,12-5 5 0,-3 4-2 16,-3 2-16-16,4-1 13 0,2 4-18 15,-2 0 0-15,1-2-7 0,-1 4-11 0,2-2 10 16,1 0-15-16,0 1-13 0,0-5-5 0,2 3-10 16,2-3 10-16,-1 3-10 0,3-3-8 0,0-3-15 15,0 1-8-15,1-1-43 0,2-1-34 16,5-1-12-16,-4-4-34 0,0 0 8 16,3 0-341-16,3-2-114 0</inkml:trace>
  <inkml:trace contextRef="#ctx0" brushRef="#br0" timeOffset="1736.52">16718 4475 706 0,'0'0'205'0,"0"-7"-18"16,0 7-11-16,0 0-9 0,0 0-27 0,0 0-32 15,0 0 20-15,0 0-21 0,0 24-22 0,0-16 12 16,0 2-12-16,0 1 2 0,0 2-26 16,0 0-5-16,0 1 6 0,0 3-3 0,0-3-18 15,0 3-3-15,-3-4-2 0,6 1-28 0,-3 1-21 16,0 1-36-16,0-4-43 0,3 1-36 0,-3-2-31 16,1 2-138-16,2-4 46 0,0-3-232 15,0-1-178-15</inkml:trace>
  <inkml:trace contextRef="#ctx0" brushRef="#br0" timeOffset="2061.04">16961 4484 732 0,'0'0'207'0,"0"0"-10"15,0 0-20-15,0 0-16 0,0 0-23 0,0 0-2 16,0 0-21-16,0 0-2 0,0 0-16 15,-28 8-2-15,19-4-21 0,-2 3-18 0,1 0 0 16,0 1-22-16,-1 2 2 0,1-2-21 16,-4 2 8-16,4 3 0 0,0-5-5 0,-1 1-3 15,4 0 1-15,1-1-1 0,-1 0-10 0,1 0-5 16,1-1 0-16,-1-2 3 0,2 0 2 16,1 0-5-16,0 0 5 0,0 1 13 0,3-6-3 15,-1 8 8-15,2-5 16 0,-1-3-14 16,6 8-15-16,-3-2 26 0,1-3-8 0,-1 2-12 15,3-2-6-15,-1 3 10 0,1-2 9 0,1 1-4 16,0-1-9-16,-1 2-4 0,2 0-1 0,-1-4 12 16,2 4-16-16,2-1-9 0,-1 1-24 15,0 0-10-15,4 1-38 0,-3-5-151 0,9 5-571 16,3-4 102-16,-2 3 47 0</inkml:trace>
  <inkml:trace contextRef="#ctx0" brushRef="#br0" timeOffset="2752.23">17497 4356 749 0,'-6'-6'216'0,"6"1"-45"0,-1 1-2 0,1 4-21 0,-6-7-2 16,3 2-28-16,3 5-10 0,-14-1-16 16,7-1-3-16,7 2-84 0,-18 2-10 0,5-1 13 15,3 4-3-15,-4-3-7 0,4 4 12 0,-4-2-38 16,1 3 15-16,-2 0 28 0,2 1-28 15,3 2 16-15,-4-2-13 0,7 1-11 0,-3 0 19 16,3 0-3-16,3-1-24 0,-2 2 17 0,3 1 4 16,3-3 16-16,0 1-21 0,3 0 0 0,0 1-5 15,0 0-8-15,5 2 19 16,-1-3 4-16,2-1-10 0,1 1 8 0,1 1-5 0,-1-1 18 16,4 0-18-16,-4 3-6 0,0-3 19 15,1 0 7-15,-1-1-33 0,-3 0 10 0,0-2 0 16,0 1 52-16,0 1-57 0,-4-1 15 15,0 1 3-15,-2 1 18 0,-2-1-10 0,-2 2-3 16,-3-1 15-16,-2 3-14 0,-2-4-22 0,-3 3 21 16,2-3 6-16,1-1 4 0,-3 1-7 0,-2 0-14 15,5-4 14-15,-1 1 13 0,2-1-11 0,-1 0-18 16,3-2-15-16,-1-1-13 0,2 4-17 16,6-5-1-16,-10-3-64 0,10 3 34 0,0 0-42 15,-3-3 24-15,3 3 35 0,0 0-15 0,6-7-61 16,-6 7-256-16</inkml:trace>
  <inkml:trace contextRef="#ctx0" brushRef="#br0" timeOffset="3004.15">17604 4586 494 0,'6'-2'215'0,"-6"2"-26"0,0 0-28 15,1-5-2-15,-1 5-23 0,0 0-16 0,0 0-28 16,0 0-2-16,0 0-6 0,0 0-2 16,0 0-13-16,9 13-10 0,-9-5-13 15,3-4 10-15,-2 3 1 0,-1 3-4 0,0-3-4 16,3 1-23-16,-3 2-1 0,3-2-17 0,-3 1 0 16,0-1-13-16,0 2-34 0,0-3-45 15,0 1-29-15,0-1-38 0,0-1-36 0,0-2-194 16,4 1-267-16,-4-2 36 0</inkml:trace>
  <inkml:trace contextRef="#ctx0" brushRef="#br0" timeOffset="3152.64">17654 4441 734 0,'-3'-7'274'0,"0"2"-23"0,3 5-41 15,0 0-26-15,-3-4-64 0,3 4-25 0,0 0-21 16,0 0-17-16,0 0-39 0,0 0-116 0,-10 9-135 16,10-2-450-16,3-1 22 0</inkml:trace>
  <inkml:trace contextRef="#ctx0" brushRef="#br0" timeOffset="3710.94">17904 4467 593 0,'-3'-4'164'0,"3"4"-8"0,0 0-17 16,-4-4 6-16,4 4-22 0,0 0-8 16,-3-5-20-16,3 5 2 0,0 0 6 0,0 0-37 15,0 0 4-15,0 0-9 0,-3-4-15 0,3 4 3 16,0 0-11-16,0 0-2 0,0 0-13 0,0 0 5 15,0 0 0-15,20 0-5 0,-20 0-2 16,14 0-1-16,-5 0-10 0,-9 0 3 16,18 0 8-16,-11 0-6 0,3 0 6 0,1 0 7 0,-2 0-13 15,-9 0-12-15,18 0-6 0,-8 1 11 16,-3-1-13-16,3 2 2 0,-3-2 3 16,0 3 0-16,-1 0 0 0,-6-3-8 0,11 4 6 15,-8 0 12-15,-2 4 3 0,2-5-11 0,-6 5-2 16,2 3 6-16,-6 1-14 0,1 0 23 0,-1 3-12 15,-3 2-21-15,-1 0 15 0,1-1 3 16,0 1 5-16,-1-2-2 0,4 1 7 0,-2-3-7 16,2 1 4-16,-1 0-19 0,2-3 9 0,-1 4 6 15,4-5 4-15,-1 0 4 0,1-2-1 16,-1 1-10-16,1-1-8 0,3 0 16 0,0-1-8 16,0-1 0-16,3-1 13 0,-3 1 15 15,4-2-28-15,3-1-16 0,-4 0 39 0,4 1-2 16,-1-1-16-16,5-1 0 0,-4 1-2 0,0-2 7 15,2 1-15-15,-9-2-8 0,18 0 21 16,-11 1-1-16,3-1-7 0,-3 3-2 0,-7-3 4 16,17 2-12-16,-10-2-5 0,3 0-34 0,-10 0-22 15,13 0-27-15,-5 0-9 0,-8 0-103 16,10 0-64-16,-3 1-425 0,-4 0 41 0</inkml:trace>
  <inkml:trace contextRef="#ctx0" brushRef="#br0" timeOffset="3991.18">17918 4653 337 0,'7'0'139'0,"-1"-3"-19"0,1 0 3 0,4 2-3 0,-1-2-28 16,-3 2-7-16,3 0-37 0,0-4-17 0,3 5-103 15,-2 0 8-15,2-1-48 0,-6 1-108 16,7 0-384-16</inkml:trace>
  <inkml:trace contextRef="#ctx0" brushRef="#br0" timeOffset="4476.26">18376 4678 645 0,'0'0'240'0,"0"0"-22"0,0 0-13 16,0 0-37-16,0 0-14 0,0 0-11 0,0 0-25 15,0 0-21-15,0 0-4 0,4-3-14 16,-4 3 3-16,6-4 10 0,-6 4-20 0,10-4-3 16,-6 0 8-16,3 0-19 0,0 1 9 0,2-2-47 15,-2 1 19-15,1-1 7 0,2-1-21 0,-4 1 6 16,1-1 2-16,1 1-15 0,1-2 8 15,-5 3-6-15,2-4-7 0,-2 3-18 16,0 0 10-16,-1-2 3 0,0 1-6 0,-2 0 1 16,-1 1-11-16,0 5 1 0,-7-11 12 0,3 8-8 15,-3 0 11-15,1-1-16 0,-4 3 1 16,2-1 4-16,-2 1 6 0,10 1-3 0,-24 3 2 16,14-1-4-16,0 2-6 0,-1 1 0 0,1 2 1 15,-3 2-4-15,2 3 9 0,1-3 4 0,0 2-7 16,-1 2 0-16,5-2-8 0,2-1 3 15,-2 2 2-15,3-2 16 0,2 1-18 0,-3 2 2 16,4-5-7-16,4 3 5 0,0-3 10 0,2 2 0 16,1-3 0-16,0 1 10 0,4-1-5 15,2 0-3-15,1-3-2 0,3 2 16 16,3-3-11-16,-3 1-18 0,4-3-43 0,0 1-36 16,-1-1-52-16,3-1-27 0,-5 1-467 0,-1-1-83 15,0-1 93-15</inkml:trace>
  <inkml:trace contextRef="#ctx0" brushRef="#br0" timeOffset="5124.38">19319 4550 591 0,'0'0'189'0,"0"0"-22"0,0 0-24 0,0 0-30 16,-7 0 4-16,7 0-4 0,0 0-21 0,0 0 3 16,0 0-39-16,0 0-5 0,0 0 11 15,0 0-1-15,0 0-17 0,0 0-8 16,0 0 12-16,0 0-27 0,28 0-9 0,-28 0-17 16,18 1-38-16,-8-1-29 0,3 2-46 0,-2-2-63 15,-1 3-9-15,0 0-475 0,0-1 63 16</inkml:trace>
  <inkml:trace contextRef="#ctx0" brushRef="#br0" timeOffset="5326.35">19303 4750 437 0,'0'0'146'0,"0"0"-18"0,0 0 13 16,0 0-49-16,0 0 10 0,0 0 1 16,27-8-6-16,-20 8-25 0,-7 0-16 0,16 3-20 15,-5-3-49-15,2 1-84 0,1-1-36 16,0 0-515-16</inkml:trace>
  <inkml:trace contextRef="#ctx0" brushRef="#br0" timeOffset="6340.94">20215 4442 506 0,'0'0'223'0,"0"0"-18"0,-4-6-3 0,4 6-25 0,0 0-1 16,0 0-27-16,0 0 4 16,0 0-20-16,0 0-17 0,-3-2 1 0,3 2-14 15,0 0 7-15,0 0-23 0,14-9-10 0,-4 5-8 16,-3 4-5-16,7-3-18 0,-1 2 15 0,0 1-20 16,2-4 15-16,1 4-15 0,2-2-12 15,-1 2-9-15,-3 0-15 0,3 2-15 0,-4 1-21 16,2-2-12-16,-2 2-11 0,-3 2-2 0,1-2-21 15,-1 3 13-15,-1-2 23 0,-5 4-15 0,-1-1 7 16,-3 0-12-16,0 1-27 0,-3 2 27 16,0-2-31-16,-4 6 7 0,-3-4 14 0,-1 0-1 15,1-1 3-15,0 3 28 0,-4-3-18 0,4-3 23 16,0 1 39-16,-1 0-3 0,5-1 33 16,-4-1-2-16,6-1 20 0,-3-1-5 15,3 1-5-15,-2 0 15 0,2 0 11 0,4-4-6 16,-6 3-15-16,6-3 8 0,0 0-10 0,0 6 7 15,0-6-8-15,0 0 4 0,10 1-12 0,-3 0 9 16,3-1-24-16,-3 5 6 0,3-4 5 16,-3 2-8-16,4 2-3 0,-2-2 3 0,1 3 5 15,1-4-28-15,-1 4 8 0,-3 2 10 0,3-4-5 16,-3 3-21-16,0-1 21 0,-4 2-5 0,1 1 2 16,-1-2 3-16,-3-1 2 0,0 1 0 15,-3 0 1-15,-1 2-19 0,1-1 3 0,-7 0 5 16,2-2-2-16,-1 2-3 0,-5-2 2 0,3 1 1 15,-2-2-1-15,0-1 1 0,-1 0 15 16,3-2-15-16,-2-1 7 0,-1 2-5 0,3-1 18 16,-2-4-23-16,3 2-21 0,2-3 6 15,-1 2-23-15,9 1-19 0,-13-3-14 0,9-1-37 16,4 4-10-16,-3-5-12 0,3-1-49 0,3-4-103 16,0 7-414-16,7-2 74 0</inkml:trace>
  <inkml:trace contextRef="#ctx0" brushRef="#br0" timeOffset="6857.73">20710 4554 721 0,'-3'-7'233'0,"3"7"-87"0,0-5 8 0,0 5-31 0,-3-6-13 0,3 6 7 16,0 0-9-16,0-5-1 0,0 5-7 16,0 0-23-16,0 0 20 0,0-6-20 0,0 6 2 0,3-4-22 15,4 0 9-15,-3 3-17 0,3-4 0 16,2 3-6-16,2-3-10 0,-1 2-4 0,4 2-12 16,-3-2 7-16,2 1-1 0,1 2-8 0,-1 0-7 15,-3 0 9-15,1 1-4 0,2 3-13 16,-3-3-7-16,1 1-6 0,-1 4-36 15,0-4-5-15,-2 7 21 0,-5-3 5 0,0 3 0 16,0-1-23-16,-6 2 20 0,3 3-25 0,-6-1-1 16,-5 2-2-16,1-2-30 0,3 2 7 0,-7 2 8 15,4-5 15-15,0 0-8 0,-1 0 3 16,4-3 5-16,-2-2 8 0,2 1 33 0,-1 0 8 16,2-1-8-16,-1-3 26 0,4 2 15 0,-1-3 15 15,4-2 29-15,-7 2-19 0,7-2-4 0,0 0-6 16,0 0-2-16,0 0 10 0,0 0-5 15,0 0 13-15,0 0-21 0,14-16-10 16,-7 14-7-16,-1-1-1 0,-2-1 29 0,6 2-6 16,-3 0-5-16,0-3-5 0,3 4-7 0,0-1 2 15,1 1-8-15,0 1-10 0,-2 0 13 0,4 0-33 16,-1 0-26-16,1 1-3 0,1 1-63 16,-1 1-59-16,-3 0-57 0,4-1-507 0,0 4 67 15</inkml:trace>
  <inkml:trace contextRef="#ctx0" brushRef="#br0" timeOffset="7329.73">21490 4206 537 0,'0'0'210'0,"0"0"-36"0,-3 22-87 0,3-14 8 0,-3 2 38 0,-1 5-13 16,4 2-17-16,-4 0 1 0,1 4 9 16,0-1-18-16,2 7-11 0,-2 1-15 15,0-2 0-15,0 2-10 0,2-2-7 0,-2 3-37 16,3-4-13-16,-3 0-14 0,6-4-65 0,-3 0-49 16,0-10-96-16,0 8-495 0,0 0 59 0</inkml:trace>
  <inkml:trace contextRef="#ctx0" brushRef="#br0" timeOffset="7702.58">21426 4510 581 0,'0'0'235'15,"-1"-7"-20"-15,1 7-23 0,0 0-33 0,0-7-24 16,0 7-4-16,0 0-13 0,0 0 7 0,4-4-20 16,-4 4-15-16,10 0-11 0,-10 0 0 0,17 3-10 15,-7-1-15-15,0 1 3 0,4 0-11 16,-1 0 2-16,-1 1-9 0,4 2-6 16,-2-2-2-16,3 2 7 0,-3-1-25 0,2 0 18 15,-5 2-6-15,3 0-2 0,-4-1 3 0,1-1-19 16,-1 1 6-16,-1 2 3 0,-2-5-9 15,1 4 1-15,-5-1 7 0,0-1-4 0,-3 2-4 16,0-1-9-16,-3 1-14 0,-4-1-7 0,0 1-23 16,-3 2 13-16,-3-1-3 0,1-1-46 0,-1 1-23 15,-4-2-25-15,4 2-26 0,-1-4-93 16,-6 1-84-16,9-3-381 0,4 0 77 0</inkml:trace>
  <inkml:trace contextRef="#ctx0" brushRef="#br0" timeOffset="8343.6">21753 4553 629 0,'3'-3'238'0,"-3"3"-30"0,0 0-32 0,0 0-9 16,0 0-22-16,0 0-11 0,0 0-12 0,0 0-9 15,5 11-5-15,-2-5-16 0,-3-2-26 0,3 1-4 16,-3 3-21-16,4-1 12 16,-1-1-42-16,3 0 14 0,-2 1-20 0,-1-1-2 0,2-2 10 15,1 1-11-15,0-2-2 0,1 0 3 16,-3 0-3-16,6-2-3 0,-10-1 8 0,0 0-17 16,20-6-14-16,-16 3 21 0,6-1-3 15,-6-1-2-15,3-2-11 0,-1 0 6 0,-2-1 18 16,3-1-8-16,-1 1-6 0,-2 0 27 0,-1-1-19 15,1 4 16-15,-1-1 20 0,-3 1 3 0,3-2-10 16,2 3-8-16,-5-2 7 0,3 3 1 16,-3 3-16-16,3-7 5 0,-3 7-4 0,0 0 7 15,0 0-11-15,0 0 16 0,4 13-18 0,-4-6-2 16,3 6 12-16,-6 2-2 0,3-2 5 0,0 5-8 16,0 2 0-16,0 1-2 0,-1 2-13 15,-2 2 20-15,0 0-2 0,3 2-8 0,-3 1 8 16,-2-2-15-16,2-1-1 0,0 0 6 15,2-1-1-15,-5-2-15 0,3 1 13 0,-1-2 21 16,1-3-14-16,0-2 1 0,-1-3 10 16,0 3-10-16,1-2 7 0,-1-5-5 0,-2 1 8 15,2-2-2-15,-6 2-16 0,3-3 12 0,0 0-14 16,-2-6 10-16,5 5-3 0,-7-5 10 0,11-1-7 16,-13 0-8-16,13 0 0 0,-11-7-5 15,8 3 22-15,0-3-11 0,3-1 9 0,0 0-5 16,0-5 3-16,6-1-13 0,-2-1-8 0,0 1-2 15,5-3 20-15,1-1 1 0,1 3-19 16,0-3 5-16,1 3 14 0,3-2 4 0,-5 6-18 16,4-3 6-16,-4 3 7 0,0 1-2 15,4-2 2-15,-4 3-13 0,0-1 11 0,1 1-10 16,-4 3-9-16,2-1-4 0,-1 3-46 0,-2-3-19 16,-2 5-63-16,2-3-26 0,-5 3-164 15,2-4-38-15,0 4-351 0,0 1 103 0</inkml:trace>
  <inkml:trace contextRef="#ctx0" brushRef="#br0" timeOffset="8637.44">22106 4276 366 0,'0'0'179'0,"0"0"-44"0,0 0 4 0,0 0 9 15,0 0-30-15,-4 24 2 0,4-14-12 0,0 1-16 16,0 4 15-16,0 2-35 0,-3 1 5 0,3 6-39 16,0 1 16-16,0 2-3 0,0 2-25 15,0 1-14-15,-4-1-29 0,1-3-30 16,3 5-86-16,-1-5-48 0,-2 1-370 0,3-2-89 15</inkml:trace>
  <inkml:trace contextRef="#ctx0" brushRef="#br0" timeOffset="9341.2">22150 4634 685 0,'0'0'205'0,"0"-6"-26"16,0 6-7-16,0 0-16 0,0-3-23 16,0 3-13-16,6-4-9 0,-6 4-4 0,8-1-10 15,-8 1-15-15,13-2 5 0,-6 1-20 16,4 1-3-16,-1-6 0 0,0 5-5 0,4-3-13 16,-1-1-3-16,-2-1-2 0,2-1-5 0,-3 0-3 15,4 1-4-15,-1-6-9 0,-2 3 6 0,-1 1 2 16,0-2-5-16,-3 2-5 0,1 0 5 15,-2-1 0-15,1 2-87 0,-1 0 18 0,-5 1 7 16,6-1 9-16,-7 1-1 0,3 0 16 16,-3 1-3-16,0 5-11 0,0-7 6 0,0 7 21 15,-7-4-16-15,7 4 10 0,0 0 8 16,0 0-25-16,-20 10 22 0,13-6-2 0,0 4 8 16,0 0 2-16,0 6-3 0,1-3-9 0,-2 3-1 15,2 2 18-15,2-3-25 0,4 1 7 16,-3 2 5-16,3-3-4 0,-3 0 2 0,6-1 5 15,0 0-11-15,1-3 4 0,2 1-3 0,-1-3 17 16,4 0 3-16,-2-2 11 0,0-1-24 0,4-2 16 16,-1-1-23-16,-1-1 18 0,2-1-3 15,-1-2-3-15,0-1 3 0,1 0 11 0,-1-3 17 16,-3 0-10-16,4-1-5 0,-2-1-13 0,-2 2 0 16,-3-1 8-16,2 0-5 0,2-1 76 15,-5 2-2-15,0-2-23 0,1 2-13 0,-1 2 18 16,0-1 8-16,0-1-29 0,-2 3-12 15,2-2 0-15,-3 6-1 0,4-7-7 0,-1 3-10 16,-3 4 8-16,1-6 2 0,-1 6-13 0,0 0 5 16,0 0 3-16,0 0-10 0,0 0 0 15,0 0-1-15,3 15-2 0,-3-15-2 0,0 10 7 16,0-3-12-16,3 1 4 0,0 0 6 0,0 0-13 16,1 0 12-16,-1 1-4 0,0 0 0 0,2 1-3 15,-2-3-11-15,4 1 4 0,-1 2 7 16,-2-2 5-16,-1 2-5 0,4-3 5 15,-3 1-8-15,-1 2-2 0,1-3 5 0,-1 0 3 16,0 0-8-16,0-2 0 0,-3 1 5 0,0 1 5 16,-3 0-5-16,0 1-13 0,-4 1-13 15,0-1-15-15,-6 0-33 0,2 1-5 0,-3-1-31 16,1 0-100-16,-11 1-92 0,11-1-461 0,-1-3 41 16,3-1 108-16</inkml:trace>
  <inkml:trace contextRef="#ctx0" brushRef="#br0" timeOffset="17109.3">24902 4168 422 0,'0'0'107'0,"0"0"21"0,0-5-10 16,0 5-10-16,0 0-3 0,3-4-29 16,-3 4 19-16,0 0 54 0,0 0-6 0,-3-9-13 15,3 9-25-15,0 0 0 0,0 0-13 0,3-4-2 16,-3 4-13-16,0 0-18 0,0 0-3 15,0 0-12-15,0 0 7 0,0 0-15 0,0 0 7 16,0 17-5-16,1-9-9 0,-1 5-6 0,0-1 20 16,-1 8-25-16,1-1 13 0,-3 0-3 0,3 3 5 15,-4 5-15-15,1-1 13 0,2 6-16 16,-2 3-7-16,0-6-8 0,0 6 10 0,3-7-2 16,-1 1 5-16,0 0-3 0,1-3 5 15,-2 2-17-15,2-2-6 0,0-5 18 0,0 0 3 16,0-1-13-16,0 1 3 0,0-5-6 15,0 0 16-15,0-4-6 0,0 2-19 0,0-3 14 16,2-3 1-16,-2 2-6 0,0-2 6 0,0 1 2 16,0-2 10-16,0-1 8 0,1 2-18 0,-2-6 13 15,1-2 36-15,0 10-8 0,0-10-33 16,0 5 5-16,0-5-5 0,0 0-16 0,0 0 18 16,0 0-7-16,0 0 10 0,0 0-15 0,0 0 2 15,0 0 10-15,0 0-5 0,-8-16 1 16,8 10 12-16,0 6-11 0,0-11 9 15,0 4-29-15,0-1 11 0,0 1-3 0,0-3 13 16,-3 2-26-16,3-3 18 0,-1-2 8 0,-3 2-16 16,1 2 6-16,0-5-3 0,2 3 2 0,-5-3-15 15,-1 3 1-15,-1-3 17 0,-4 3-18 16,2-1 16-16,-2 1-9 0,-4 3 14 0,2 1-16 16,-1 2-4-16,-4 0 17 0,2 3-10 0,-3-1 10 15,6 3-5-15,-4 0 5 0,-2 4-8 0,3-1 1 16,0 4-1-16,0 1-4 0,0 0 1 0,3 3 1 15,0 1 0-15,1 0 0 0,3 1 2 16,2 0 9-16,-1 1-6 0,5 0-16 0,-2-1 19 16,6-1-13-16,0-1 4 0,0 3 1 15,3-3 5-15,3 0-7 0,-2 1-1 0,6-4 11 16,0 1 2-16,1 0-8 0,-1-3 1 16,4-2 2-16,-4 1 2 0,7-2 11 0,-7-2-16 15,6 2 6-15,-4-6 5 0,1 3 4 0,1-1 1 16,-4 1 0-16,4-3 0 0,-4 3 5 0,-3-3 2 15,3 2-28-15,-3-2 32 0,0 2-19 16,-7 1-5-16,10-1 10 0,-2-2-13 0,-8 3 1 16,9-2 4-16,-9 2-4 0,7-1-24 0,-7 1 8 15,0 0 0-15,10-1 3 0,-10 1 5 0,0 0-31 16,8 0-13-16,-8 0-7 16,0 0-29-16,0 0 6 0,0 0-6 0,0 0-46 15,13 1-12-15,-13-1-26 0,0 0-18 0,6 1 0 16,-6-1-225-16,4 0-259 0,-4 0 72 0</inkml:trace>
  <inkml:trace contextRef="#ctx0" brushRef="#br0" timeOffset="18614.37">24844 4459 606 0,'-11'2'164'0,"-2"4"-13"16,-1 2-23-16,1 1-13 0,-5 2 3 0,3 3-13 16,-4 2 2-16,-1 2-9 15,3 0-24-15,6-1-2 0,-6 1-8 0,7-1 10 0,-4 1-10 16,4 1-13-16,0-3-18 0,-1-3 11 15,5 1 2-15,2 2-10 0,-2-5-13 0,5 0-5 16,-2 0 2-16,0 0 8 0,6-4 3 16,-3 0-11-16,4-2 16 0,2-1-2 0,1-2-27 15,4-2 21-15,2-3-89 0,4-5 17 0,0-3-7 16,7-7 18-16,0-2-8 0,4-12 5 0,2 0 39 16,-2-1-19-16,-2-3 21 0,-1 1 62 15,-2 1-18-15,-5 4-1 0,-1 5-9 0,-3 0 7 16,-4 6 5-16,0 2-5 0,-3 1-74 0,-3 0-5 15,2 7 17-15,-4-4-9 0,-2 8 2 0,-5 0 7 16,5 5 6-16,-17 2-13 0,6 5 8 16,-9 4 2-16,-4 4 18 0,1 6-10 15,-8 13-13-15,0 1 26 0,0 7-14 0,4-3 12 16,2 3 4-16,2-1-28 0,6-12 33 0,3 1-28 16,7-8-7-16,-3 0-8 0,3-3 20 15,0-3-2-15,4-1 2 0,-1-1-12 0,4-5 12 16,-3-1 11-16,6-1 22 0,0-5-12 0,1 1 8 15,-4-3-16-15,0 0 28 0,18-8-25 0,-7 4-3 16,-3-5-16-16,0 1 22 0,-2-2 14 16,1-4-7-16,-3 5 3 0,-1-4-29 0,0 1 41 15,3 0 1-15,-5 1-14 0,-1 3-10 0,-1-2-35 16,-2 3-6-16,-3-1-18 0,3 5-27 0,-4 0-42 16,0 2-23-16,7 1-51 0,-17 4-548 15,7-1 95-15</inkml:trace>
  <inkml:trace contextRef="#ctx0" brushRef="#br0" timeOffset="19052.66">25636 4178 616 0,'0'0'159'0,"0"0"2"16,0 0-17-16,0 0 2 0,0 0-8 0,0 0-20 16,-3 22-83-16,3-13-22 0,0 2 15 0,-6 5 72 15,5 1-5-15,-2 5-3 0,-3 3-13 16,2 1-2-16,1 7 5 0,-2 0-20 0,-1 1-14 15,3 1-9-15,-1 4-6 0,-2-5-13 0,6-1-12 16,-3-3-16-16,3-1-17 0,3-2-57 16,-3-2-49-16,0-3-30 0,3 3-461 0,2-8-59 15</inkml:trace>
  <inkml:trace contextRef="#ctx0" brushRef="#br0" timeOffset="19364.84">25582 4638 522 0,'0'0'153'0,"0"-7"-27"16,0 7 9-16,4-3-32 0,-4 3 4 16,10-3-12-16,0 3-5 0,1 0-9 0,-1 0-1 15,4-3-24-15,-1 6 23 0,5-3-27 0,1 1-1 16,-1 1-5-16,1 1-10 0,-1 2 0 0,3 0-3 15,-4-3-28-15,0 5 28 16,-1-4 1-16,-4 0-11 0,1 2-13 0,-3 0 8 0,1-1 2 16,-2 1-4-16,-2-2-6 0,-3 3-8 15,0 1 6-15,-4-2-5 0,0 2 9 0,-5 0-9 16,-4 1-39-16,-1 2-7 0,-4-2-26 16,-3 2 2-16,3-3 16 0,-3 1-18 0,0-1-31 15,3 0-41-15,-3 0-25 0,-8-3-134 0,13 1-342 16</inkml:trace>
  <inkml:trace contextRef="#ctx0" brushRef="#br0" timeOffset="19595.62">26118 4278 437 0,'0'0'136'0,"0"0"17"16,0 0-22-16,0 0 7 0,0 18-28 0,0-11-5 16,-3 6-5-16,0-1-15 0,0 5 4 15,0 1-7-15,-1 5-8 0,0 2-10 16,1 2-10-16,-1 2-39 0,4-1-2 0,-3-1-36 16,3 2-15-16,-3-2-47 0,3-2-30 0,0-2-41 15,-7 1-97-15,12-6-426 0</inkml:trace>
  <inkml:trace contextRef="#ctx0" brushRef="#br0" timeOffset="19988.4">26361 4575 593 0,'0'-8'261'0,"0"8"-28"16,0-6-10-16,0 6-21 0,0 0-12 15,-3-5-9-15,3 5-35 0,0 0-5 0,0 0 0 16,0 0-18-16,-24 12-16 0,18-5-9 16,-1 2-27-16,-1-1-7 0,2 3-20 0,2-3-11 15,-2 3 18-15,2 1-33 0,1-3 3 0,0 1 20 16,-1-3-26-16,4 0-5 0,0 1 5 0,0-4 6 16,4 2-8-16,2-3 0 0,-2 1-1 15,6-4 6-15,1 0-23 0,-1 0 21 0,2-4 1 16,0 1-9-16,-2-1 10 0,0-1-18 0,4-1 10 15,-4-3-2-15,0 1 18 0,-3 0-37 0,0-1 22 16,1 1 1-16,-3 0-7 16,-2-1-7-16,1 1 15 0,-3-2-8 0,-2 3-3 15,-1-1-4-15,-3 1-3 0,2-1-3 0,-1 1 3 16,-2 2 13-16,2 0-14 0,-2 1-32 0,1 0 0 16,5 4-42-16,-10-3-9 0,10 3-26 15,-10 1-70-15,4-3-117 0,6 2-491 0,0 8 71 16,0-8 72-16</inkml:trace>
  <inkml:trace contextRef="#ctx0" brushRef="#br0" timeOffset="20250.41">26710 4453 908 0,'-5'-3'246'0,"5"3"5"0,-8-4-41 0,8 4-16 16,-10-1-20-16,10 1-18 0,0 0-5 0,-18 5-20 16,12-2-11-16,-1 3-15 0,-1 2 10 0,-1 0-48 15,2 3 7-15,0 3-12 0,-1-3-16 16,2 3-18-16,1 2-3 0,0-6-17 0,5 5 2 16,-3-3-5-16,6-2-5 0,-3 2-17 0,5-2-22 15,-3-2-9-15,4 2-27 0,1-2 4 16,1-1-57-16,2 0-82 0,1-7-113 0,0 3-427 15,0 0 41-15,0-3 90 0</inkml:trace>
  <inkml:trace contextRef="#ctx0" brushRef="#br0" timeOffset="20472.64">26928 4386 573 0,'1'-7'182'0,"-1"7"-26"0,0 0-8 0,0 0-12 16,0 0 7-16,0 0-22 0,0 0-27 0,0 0-7 16,0 0-23-16,-4 22 5 0,4-13 6 15,-3 1-6-15,3 1-13 0,-3 1 3 0,2 4-18 16,-2 0-8-16,0 1-18 0,0 2-30 16,0 1-34-16,-1 2-2 0,0-4-38 0,1 2-67 15,2-5-70-15,-2-3-55 0,3 4-382 0</inkml:trace>
  <inkml:trace contextRef="#ctx0" brushRef="#br0" timeOffset="20830.66">27113 4446 675 0,'3'-4'282'0,"-3"4"-67"15,5-6-3-15,-5 6-22 0,3-2-14 0,-3 2-35 16,0 0-18-16,0 0-10 0,0 0-21 0,0 0 0 15,0 0-5-15,0 0-3 0,0 0-35 0,-27 11-13 16,17-3-5-16,-4-1 4 0,4 0-19 16,-2 2-11-16,0 1 8 0,1-1-6 0,-3-1-14 15,6 0 25-15,-3 1-8 0,3-3-20 0,1 2 15 16,1-4 0-16,2 0-5 0,-2 1 5 0,3-1 15 16,-2 1 27-16,2-1-1 0,3-4-11 15,-3 7 14-15,3-7-11 0,0 5 14 0,0-5-17 16,3 6 6-16,-3-6-15 0,3 6 2 15,2-4 0-15,-2 3-12 0,-3-5 9 0,6 5-17 16,-2-1 7-16,2-1-7 0,-2 0 18 16,2 2-16-16,5 1-20 0,-1 2-6 0,3-2-58 15,5 1-85-15,-4 2-194 0,9-2-461 0,1 2 62 16,4 0 107-16</inkml:trace>
  <inkml:trace contextRef="#ctx0" brushRef="#br0" timeOffset="21407.7">27896 4601 519 0,'-1'-9'241'0,"-1"3"-39"0,-1-2 10 0,-1 1-53 0,3-1 10 15,-5-1-10-15,0 2-16 0,-4 1-17 0,-1-1-9 16,1 1-12-16,-3 0-13 0,-5 2 3 16,4 3-26-16,-3 1-5 0,0 1-5 0,0 2-5 15,-1 1-18-15,2 2-8 0,-2 5 26 0,2 0-16 16,0 3-20-16,4-3-8 0,1 3-20 0,2-3-8 16,5 2-3-16,-2-4-7 0,6 1 10 15,3-2-5-15,0 0 8 0,1 0 7 0,6-6-7 16,1 0 20-16,2 1 0 0,1-6 3 0,-1 1 10 15,5-3-11-15,-2 2 24 0,-1-3 0 16,1 1 2-16,-5-1 3 0,2 4 8 0,-3-4-16 16,1 3 13-16,-4-2 35 0,3 1-30 15,-4-1 6-15,2 4 17 0,0 0 2 0,-8 1-17 16,10-5-3-16,-8 4-12 0,-2 1 2 0,10-2 0 16,-10 2-28-16,0 0-13 0,7-1 17 0,-7 1-14 15,0 0 0-15,7 9-21 0,-4-2-5 16,0-1-26-16,1 1-36 0,0 0-63 0,2 3-49 15,-2-3-41-15,-8 1-144 0,11 1-380 0,-3-3 42 16,6-3 83-16</inkml:trace>
  <inkml:trace contextRef="#ctx0" brushRef="#br0" timeOffset="21829.46">28177 4231 778 0,'0'-3'204'0,"0"3"-19"0,0 0-11 0,0 0-21 0,0 0 9 15,0 17-32-15,3-8-15 0,-3 4-10 16,4-1-18-16,-4 5-7 0,3 3-6 16,0-1-5-16,-3 0-15 0,3 6 2 0,0-1-5 0,-2-2-7 15,0-1 4-15,-1 0-1 0,3-3 4 16,-3-2-23-16,0-1 13 0,3-3-10 0,-1 1 2 15,-2-3-15-15,1 0 15 0,-1-3-15 16,0 0 2-16,0-3 9 0,0-4-14 0,-3 6 3 16,3-6-13-16,0 0 3 0,0 0 2 0,0 0-13 15,-24-10 11-15,18 5 15 0,-1 1 5 16,-4-3-10-16,6 1-5 0,-6 3 2 0,0-4 1 16,1 6-9-16,0-3 1 0,-1 2-23 0,4 1 30 15,-3 0-25-15,-4 3 12 0,4 0 21 0,0 2-18 16,-1 1 8-16,3 1-18 0,-2 4 23 15,1-1-36-15,2 3 8 0,0 0 0 0,1-2 2 16,3 1 18-16,1 0-30 0,-4-1-1 16,6 2-7-16,0-3 2 0,0-1-4 0,6 1-16 15,-4-1-29-15,7 0 9 0,-2 0-108 16,4-5-67-16,6 3-542 0,4-4 53 0,-2 3 108 16</inkml:trace>
  <inkml:trace contextRef="#ctx0" brushRef="#br0" timeOffset="23201.54">28559 4304 788 0,'-3'-4'246'0,"3"4"-13"0,0 0-29 0,0-8-22 16,0 8-26-16,0 0-15 0,0 0-18 0,0 0 7 15,0 0-30-15,0 0 0 0,3 21-8 0,-1-9-5 16,-2 1-13-16,1 2-4 0,-1 3-12 0,1 4-1 16,-1 3-14-16,-1 2-4 0,1 0 2 15,-1 1-16-15,1-2 6 0,0-1 0 0,0-4-16 16,0 0-10-16,0-3-10 0,0 0 5 0,1-1-20 16,-1-3 2-16,0-2 5 0,0 0 0 15,1-4 16-15,-1 0-3 0,0-4 0 16,0 2-6-16,0-6 6 0,0 0-7 0,0 0-3 15,0 0-3-15,0 0 2 0,0 0 1 0,0-18 15 16,-2 10-12-16,0-1 19 0,-4 1 4 0,4 0-1 16,-3-4-2-16,1 3 0 0,-2 2-3 15,-2 1 0-15,-1-2-2 0,2 2 0 0,0 4-13 16,-1-4 33-16,-1 4-16 0,-1 2-12 0,10 0 6 16,-16 2-1-16,7 1 0 0,0 2-3 0,1 1 9 15,2 2-9-15,-1 1-2 0,4-1 0 16,1 1-13-16,0 1 3 0,2-1-18 0,2-1 15 15,3 0-7-15,2 1 17 0,3-1 3 16,4-1-2-16,-1-4-16 0,5 1 7 0,5-1-9 16,-2-3 10-16,2-3-3 0,-1 2 3 15,2-4 17-15,-1 0-9 0,1-1 9 0,-3-2-7 16,-2 0 6-16,-1-1-9 0,0 1 11 0,-5 0-11 16,0-1-2-16,-2 0-3 0,-1 2 11 0,-3-2-18 15,-4 1-8-15,5 1 17 0,-5 1-22 16,-3 2-5-16,0-3 15 0,0 7 10 0,-3-9-2 15,2 4-5-15,-6 2-1 0,3 2-1 0,-2-3-4 16,6 4 1-16,-10-4 12 0,10 4-7 0,-7 0 4 16,7 0-14-16,-10-4-1 15,10 4 6-15,0 0-3 0,0 0-6 0,0 0 6 16,0 0 3-16,0 0-1 0,0 0 11 0,23-9 10 16,-13 8-18-16,1-2 8 0,0-2 7 0,2 2 6 15,-2-3 0-15,2 1 15 0,-2 2 5 16,2-3 18-16,-3 2-11 0,1 3 19 0,-4-5 5 15,2 5-11-15,-2 0 8 0,0-2 3 0,-7 3 0 16,10-3-21-16,-6 0 3 0,-4 3-5 0,0 0-1 16,0 0 11-16,0 0-7 0,0 0-11 0,0 0 2 15,-7 16-4-15,1-11 20 0,-2 3-18 16,4-1 0-16,-2 4-8 0,0-2-7 16,-1 2 5-16,4-2-6 0,-2 1-9 0,-1 0 7 15,6-2-5-15,-1-1-8 0,1 2 8 0,1-1 3 16,2-2 12-16,4-4-10 0,0 3 3 15,0-5 0-15,6 0-16 0,1-5 23 0,3 3-2 16,3-4-5-16,-2 0 2 0,-2 0-13 0,2-1 11 16,-4-1 2-16,3 0-5 0,-1 1 13 0,-4 0 0 15,1 3 3-15,-4-3-24 0,-1 2 8 16,-1 1 13-16,0-2 5 0,-1 3-7 0,2-1-11 16,-5 1 8-16,-3 3-13 0,5-5 0 0,-5 5 2 15,0 0-2-15,0 0 8 0,0 0-6 16,0 0-4-16,-19 12-3 0,16-6 0 15,-4-1-3-15,4 4-8 0,-1-1 4 0,1 0-16 16,-1-1-1-16,4 1 11 0,-1 0-5 0,1-1-5 16,1-2 5-16,3 2 5 0,2-1 3 0,-2-4 2 15,3 4 0-15,2-3 13 0,-1-1-25 16,2 1 22-16,0-3-15 0,1 1 29 0,-1-2-17 16,-1 1-6-16,-1-3 12 0,2 2 23 0,-10 1-8 15,13-3 18-15,-5 2-5 0,-2 0 3 0,-6 1-10 16,7-3 12-16,-7 3-13 0,10-2 3 15,-10 2-12-15,0 0-9 0,11 0 24 0,-11 0-24 16,0 0 9-16,5 7-11 0,-5-7 5 0,0 7-10 16,1-3-8-16,0 2-3 0,-1 0 6 15,3-1-8-15,0 0-2 0,0-2 4 0,1 3 9 16,-1-3-14-16,-3-3 11 0,14 4 0 16,-7-4 10-16,0 0-5 0,4-4 10 0,-1 0-18 15,0-4 21-15,4-1-16 0,-4-2 3 0,4 0 13 16,-4 0 9-16,0-3-1 0,1 3 4 0,-1-3-9 15,-4 3 12-15,1-2 2 0,2 3-15 16,-4 0 11-16,0 1-11 0,-3 1 3 0,1 2 2 16,3-2 6-16,-5 4-3 0,2-3-16 0,1 2 3 15,-1 2-2-15,-3 3-11 0,0 0 11 16,0 0-16-16,0 0 16 0,0 0-1 16,0 0 1-16,7 15-1 0,-7-10 14 0,3 5-21 15,-3 1 7-15,3 0-10 0,-2 2 14 0,2-1-9 16,2 2 21-16,-3 0-18 0,2 0-3 0,2 1-2 15,-5 0 15-15,5-4-20 0,-1 3 8 16,-3-3-3-16,1 0 7 0,2 1-12 0,-3-4 0 16,-2 0 12-16,0 1 6 0,-4-1-11 0,-2 1 6 15,-1 1-21-15,-6 0-18 0,-1-2-30 0,-10 4-55 16,0-6-50-16,-14 1-154 0,4 0-502 16,0 2 51-16,6-4 93 0</inkml:trace>
  <inkml:trace contextRef="#ctx0" brushRef="#br0" timeOffset="23499.34">30075 4556 650 0,'0'0'222'0,"0"0"-40"0,0 0-3 15,6-3-25-15,-6 3-26 0,0 0-10 0,0 0-6 16,0 0-9-16,0 0-9 0,0 0-2 0,10 0-15 16,-10 0-10-16,0 0-11 0,18 1-41 0,-8 1-27 15,3 1-98-15,1-1-47 0,-1-2-127 16,-2 5-425-16,2-3 62 0</inkml:trace>
  <inkml:trace contextRef="#ctx0" brushRef="#br0" timeOffset="23672.06">30112 4750 852 0,'0'0'233'0,"0"0"-16"15,18-12-17-15,-9 10-31 0,-2 1-8 0,6 0-28 16,-2-2-12-16,-1 1-50 0,3 1-27 0,2 1-88 16,-9-2-212-16,12 1-499 0,1-2 95 0</inkml:trace>
  <inkml:trace contextRef="#ctx0" brushRef="#br0" timeOffset="24207.16">30761 4495 619 0,'0'0'238'0,"2"-9"15"16,-1 7-4-16,0-4-6 0,-1 6-41 15,3-7-23-15,-3 3-12 0,3-2-9 0,-3 6-17 16,7-7-18-16,0 4-13 0,-3-1-8 16,6 2-7-16,0-1-5 0,4 2-16 0,-4-4-5 15,4 5-5-15,2 2-20 0,-1 1 12 16,-2-1-31-16,4 2 4 0,-3 2-4 0,3 1-12 15,-4 1-13-15,0 2-20 0,-2 3-1 0,-1-3-5 16,-3 2-7-16,-2 3 8 0,-5-1 2 0,0-2-6 16,-2 5 4-16,-7-2-11 15,-1 2-33-15,-1 0 10 0,-6-1-18 0,0-1 0 0,0 0-7 16,-1-3 12-16,-1-2 11 0,5-1 20 16,2-2 23-16,-4 0 28 0,6-1 16 15,3-2-13-15,-4 0 22 0,2-1 17 0,5-3-14 16,4 0 16-16,0 0-26 0,0 0 18 0,0 0-15 15,0 0 7-15,0 0 6 0,0 0-26 0,25-7 10 16,-13 7 5-16,3-1-2 0,1 1-8 16,-1-2-3-16,8 4 6 0,-2-1-26 0,9 3-13 15,-2-1-71-15,2-2-114 0,-5-4-60 0,5 11-525 16,-6-6 115-16,6 4-8 0</inkml:trace>
  <inkml:trace contextRef="#ctx0" brushRef="#br0" timeOffset="24519.75">31602 4146 558 0,'0'0'217'0,"0"0"-7"0,0-4-28 0,0 4-21 0,0 0-13 16,0 0-22-16,0 0 4 0,-4 17-20 15,1-6-12-15,0 0 2 0,-1 4-19 0,-3 6-1 16,1 3-11-16,2-4-5 0,-2 7 0 0,-1 2-31 16,3 4 0-16,-3-2-4 0,4 4-9 15,1-1-12-15,0-3-26 0,-1-2-21 16,3-1-1-16,0 0-83 0,0-3-118 0,0-5 3 15,3 0-346-15,0-1-96 0</inkml:trace>
  <inkml:trace contextRef="#ctx0" brushRef="#br0" timeOffset="24796.95">31500 4578 660 0,'0'0'187'16,"-2"-8"28"-16,2 8-36 0,1-9-31 0,0 7 11 16,-1 2-10-16,6-6-21 0,-2 3-13 0,4-1-18 15,1 3-10-15,-2 1-2 0,3 0 2 0,4 1-11 16,-1 0-12-16,4 3-7 0,-3-1 2 16,5 3-8-16,-4 1-28 0,2 1 10 15,-3-2-23-15,3 1 13 0,-5 1-15 0,2 0 0 16,-3 1-6-16,-1-2 6 0,-2 1-21 0,-1-2 11 0,-4 2-4 15,2-3 4-15,-5 1-6 0,-5 0-20 16,-1 2-46-16,-5 0 38 0,1-2-79 16,-8-1 2-16,2 4-71 0,-2-3-62 0,1 2 44 15,-4-6-179-15,1 5-282 0,0 0 46 0</inkml:trace>
  <inkml:trace contextRef="#ctx0" brushRef="#br0" timeOffset="25426.1">31899 4560 668 0,'0'0'268'0,"0"0"-32"0,9-1-19 16,-9 1-43-16,0 0-5 0,0 0-7 16,0 0-22-16,0 0-17 0,0 0-7 0,2 8-24 15,-2-8 13-15,-4 9-26 0,1-1 0 0,-1 0-4 16,1 0-24-16,0 1 2 0,-1-1 6 15,3 1-25-15,0-1-4 0,1 0-9 0,0-3 7 16,1 2 8-16,0-1-11 0,6 0 1 0,-3-5-6 16,5 2-7-16,0-2-10 0,0-2-1 0,4-2 11 15,1-1-13-15,-3 0 0 0,2-5-7 16,1 1-4-16,1 0 22 0,-3-5-11 16,0 2 7-16,-1 1-9 0,0-4-3 0,-4 4 10 0,0 0 10 15,2-2-10-15,-7 3 16 0,4 0-11 16,-2 1-13-16,-4 1 11 0,3 2-5 15,-3-2 7-15,0 7-13 0,-3-6-2 0,3 6-15 16,0 0 17-16,0 0 3 0,0 0 3 0,-21 14-6 16,17-5 11-16,-2 6-6 0,1 0 3 0,-4 5 6 15,7 4-6-15,-6-2-15 0,6 3 7 16,-3 0 16-16,2 3-16 0,2 0 1 0,-2 0 4 16,3 2 8-16,-3 0-4 0,-1 4-9 0,4 0 8 15,0-7-13-15,-3 4 16 0,3-6-10 0,-1 1 2 16,0-2 5-16,-4-5-10 0,2 2 5 15,2-3-3-15,-2-1-5 0,-3 0 11 16,-2-5 15-16,1 1-23 0,-4-2 0 0,-2-2-1 16,-3 0 6-16,2-2-17 0,0-1 9 0,1-3 3 15,-4 0-6-15,5-3 11 0,-4-3-10 16,3-1 28-16,-2-4-10 0,4 0 10 0,2-1-8 16,-1-5 5-16,7 3-2 0,2-3 0 0,1-1 5 15,1-2-13-15,5 1 8 0,1 0-6 0,0 1 16 16,3-4-10-16,3 3 0 0,1 1-5 15,-3 0 10-15,6-1-39 0,-1 1-4 0,2 4-24 16,0-3-48-16,-2 0-39 0,-1 1-84 0,1 0-320 16,2 1-215-16,0-2 58 0,-3 1 78 15</inkml:trace>
  <inkml:trace contextRef="#ctx0" brushRef="#br0" timeOffset="25663.4">32320 4137 665 0,'0'0'253'0,"0"0"-15"0,0 0-30 0,0 0-19 16,0 0-4-16,0 0-34 0,0 16 2 16,-1-3-20-16,0-1 5 0,-4 3-38 0,2 5-8 15,1 3 11-15,-3 2-29 0,2 7 0 16,-4 3-5-16,2 3-2 0,-7 12-49 0,5-3-18 15,0 6-59-15,0-15-15 0,3-1-100 0,-4-3-131 16,0 0-470-16,5-7 99 0,1-3 28 16</inkml:trace>
  <inkml:trace contextRef="#ctx0" brushRef="#br0" timeOffset="26271.71">32275 4688 650 0,'-1'-4'204'16,"1"4"-9"-16,0-6-29 0,0 6-7 0,1-7-5 15,-1 7-32-15,1-4-24 0,2-2 17 16,-3 6-25-16,14-2 4 0,-7-3 16 0,3 2-43 16,4 2 22-16,-1-4-32 0,0 2-9 0,2-3 4 15,1 1-19-15,2-1-8 0,-5-1-1 0,6 0 4 16,-7 0-5-16,2 0 13 0,-1 1-6 0,-2-1-4 15,-1-1-6-15,0 0-2 0,-1 1-5 16,-4 0-5-16,1 0 5 0,-5 2 4 16,2-2-9-16,-3 0-3 0,0 4 11 0,0 3-16 15,-3-9-6-15,-1 4 14 0,-2 3-18 0,-2-1 5 16,8 3-3-16,-13-2 3 0,13 2 2 16,-13 5-2-16,5-3 5 0,3 5-10 0,-3 1 2 15,1 2 1-15,0 4-1 0,3-3-7 0,-2 4-8 16,4 0-11-16,0-3-19 0,4 2 27 0,0-3-2 15,4 3 0-15,2-3 10 0,-1-1 20 16,5-1-25-16,-1-3 21 0,0 0-8 0,2-4 2 16,1 3 28-16,-1-4-9 0,2-2 6 0,-2-4-14 15,6 3 5-15,-7-4-3 0,5-1 3 0,-4 2 4 16,-1-5 1-16,-3 1 8 0,1 3 14 16,-3-6-27-16,3 4 13 0,-3-2-16 15,-3 3 2-15,2-1-2 0,-1 0 8 0,-3 4-23 16,2-4 23-16,1 3-16 0,-4 1 1 0,0-2 7 15,-1 6-26-15,3-2 19 0,-3 2 7 16,0 0 18-16,0 0-26 0,0 0 9 0,0 0 4 16,5 12-3-16,-5-5-4 0,1 0-13 0,0 1 10 15,-1 2 13-15,3 3-16 0,-3-3 6 0,5 2-1 16,-4 1 3-16,4 3-7 0,-2-4-3 16,0 1-1-16,0 1 12 0,-2-2-9 0,2-1 0 15,-3 2-4-15,0-2 4 0,-3 3 11 16,-4-3 2-16,-10 6 13 0,-11-1-38 0,-16 8-65 15,-17-6-27-15,-20 7-484 0,-8-3-167 0,-15-6 126 16</inkml:trace>
  <inkml:trace contextRef="#ctx0" brushRef="#br0" timeOffset="32028.82">17388 6054 422 0,'-7'-1'192'0,"7"1"-8"0,0 0-94 0,-7-2-24 16,7 2 6-16,0 0-18 0,0 0 5 16,0 0-6-16,0 0-4 0,0 0-23 0,0 0 7 15,0 0-5-15,0 0 13 0,0 0-3 0,37 6 6 16,-16-4-34-16,3-2 16 0,7 2-1 0,7 0-2 15,6 1 11-15,17-2-16 0,5 0 20 16,-1 2-23-16,0 1-2 0,3-4-13 16,-3 1 13-16,6-1 5 0,-2 2-8 0,0-2 10 15,5 0-14-15,-5 1 6 0,0-1 40 0,-4 0-34 16,-8 0-8-16,-12-1-5 0,3 1 8 16,-4 0 2-16,-2 0 13 0,-8-2-33 0,0 2-8 15,-3-1 82-15,-4 1-20 0,-7 0 2 0,4 0-7 16,-6 0-14-16,-5 0 1 0,4 0-3 0,-7 0-28 15,0 0-7-15,-2 1-19 0,-8-1-7 16,7 2-6-16,-7-2-22 0,0 0-64 0,0 0-37 16,-11 10-470-16,1-6-31 0</inkml:trace>
  <inkml:trace contextRef="#ctx0" brushRef="#br0" timeOffset="33379.56">17350 6038 598 0,'0'0'162'0,"0"0"-1"0,0 0-38 0,0 0 0 0,0-4-6 0,0 4-24 15,0 0-4-15,0 0-25 0,0 0-10 0,0 0 7 16,0 0-2-16,0 0-2 0,-3 16 1 0,3-7-6 16,-3-1-9-16,3 3-4 0,-1 2-11 15,1-1 13-15,-3 3-8 0,3 3-5 0,-3 3 3 16,0 0-6-16,2 4-7 0,1 0 13 0,-3 0-5 16,0 1-19-16,3 4 19 0,-3-3 2 15,3 4-10-15,0 0-10 0,-5 3 30 0,5-5-10 16,0 2-15-16,0 5 15 0,0-3-5 15,0 4 0-15,0-1-2 0,0-2-6 0,0 1-5 16,0 2-17-16,3-2 22 0,-3-1 5 0,-3 0-2 16,6 1-7-16,-6 2-9 0,3-2 6 15,0 0 12-15,0-1-12 0,-3 1-16 0,3-4 3 16,0 1 18-16,-3 2-21 0,3 0 13 0,-1-4 8 16,-2 1-5-16,0-1 5 0,3-3-29 15,-3 3 16-15,0-2 18 0,2 1-18 0,-2-3-2 16,3 0 7-16,-4-1-13 0,1 0 1 15,2 0 27-15,-2 0-33 0,3-6 16 0,-3 3 22 0,0-1-37 16,3 0 22-16,-4-3-23 16,4 4 13-16,-3-4-82 0,0-1 21 0,3 1 2 15,-4 0 2-15,0 2 16 0,4-2 6 0,-3 1-4 16,0-4 3-16,2 2-7 0,-2 1 102 0,0-4-18 16,3 4 0-16,-4-2 2 0,4 1-7 15,-3-1-10-15,3-4-3 0,-3 3 0 0,3 2 18 16,-3-3-18-16,2-3-5 0,-3 4-8 0,4-4 13 15,-3 3 5-15,3-3-10 0,-3 2-8 0,3-2 11 16,-1 2-9-16,-2-3-12 0,3-1 6 16,-3 1 19-16,3-2-12 0,-3 2-3 0,0-2 3 15,3-1-16-15,-1 1 9 0,1-2 6 16,0-2-4-16,-3 3 7 0,3-1-9 0,0-6-1 16,0 7 13-16,0-7-29 0,0 5 19 15,0-5 7-15,-3 8-15 0,3-8 8 0,0 6 15 16,0-6-10-16,0 0 10 0,-3 7-18 0,3-7 3 15,0 0-3-15,0 4 18 0,0-4-21 0,0 0 6 16,0 0-3-16,0 0 0 0,0 0 13 16,3 7 0-16,-3-7 3 0,0 0-24 0,0 0 11 15,0 0 15-15,0 0 0 0,0 0-15 0,0 0 4 16,0 0-4-16,0 0-8 0,0 0 5 16,0 0-7-16,0 0 17 0,0 0-25 15,3 3 5-15,-3-3 2 0,0 0 0 0,10-2-2 16,-10 2 13-16,13-1-3 0,-13 1-20 0,21 0 7 15,-11-2 18-15,7 1 1 0,1-3-6 0,-1 4 5 16,4-1-7-16,3-1 7 0,-1 2-10 16,8-1-18-16,2 0 28 0,0-2-23 0,4 1-5 15,3 2 8-15,1-1 5 0,1 1-10 0,-1 0 17 16,-4-1-9-16,5 1 4 0,-2-5-15 0,1 4 18 16,-7 1-28-16,0-2 28 15,1 1 0-15,2-3-10 0,-6 4-1 0,3-3 4 0,0 3-1 16,-3 0-7-16,-3-1 12 0,3-3 13 15,-1 2-2-15,-6 2-5 0,0-1-6 0,0 1 11 16,-3-1-16-16,-1-2-2 0,-3 1 10 16,0 1 5-16,-3 1-5 0,3 0 2 0,-4 0-4 15,2 0 4-15,-5 0-4 0,3-2 17 0,-2 2-35 16,2 0 20-16,-6 0-5 0,4-1 15 0,-2 1-2 16,-9 0-16-16,14 0-5 0,-14 0-20 15,11 0 7-15,-11 0-33 0,10 0-51 0,-10 0 5 16,10-4-64-16,-10 4-23 0,7 0-294 0,-7 0-215 15,0 0 38-15</inkml:trace>
  <inkml:trace contextRef="#ctx0" brushRef="#br0" timeOffset="35179.91">18875 6094 174 0,'0'0'81'0,"3"-6"-1"0,-3 6 27 0,0 0-73 16,0 0 27-16,0 0-2 0,0 0-36 0,0 0 10 16,0 0 13-16,0 0-23 0,0 0 16 0,0 0-9 15,0 0 11-15,1-4-10 0,-1 4 0 16,0 0 7-16,0 0-4 0,0 0-14 0,0 0 34 16,0 0-13-16,0 0 48 0,0 0-17 15,0 0 18-15,0 0-3 0,10 9-21 0,-7-4 19 16,-3-5-21-16,0 6 12 0,4 0-1 15,-4 1 9-15,3 1-12 0,-3 1-8 0,3-1-13 16,-2 1-15-16,-1 1 7 0,0 4 1 0,0-3-1 16,3 3-7-16,-3-1 3 0,0 6-1 0,0-5-2 15,0 1 12-15,0 6-17 16,3-3 8-16,-3 0-14 0,0 0 8 0,0 5-4 0,0-6-19 16,3 5-10-16,-3-3 18 0,1 2-3 15,-1 1-10-15,0-3 11 0,3 2 1 16,-3 0-1-16,0 0-1 0,3-2 6 0,-3 4-6 15,3-3 0-15,-3 4-10 0,1-2 8 0,-1 3-10 16,0 0-6-16,4 0 14 0,-4 0-9 0,3 0 16 16,-3-2-10-16,0 2 15 0,3-2-16 15,-3 2 6-15,1-4-3 0,2 3-25 0,-3-4 10 16,3 1 18-16,-3-3-3 0,0 0-5 0,0 4-2 16,3-5 2-16,0 0 10 0,-2 0-15 0,-1-4 10 15,0 1-15-15,3 2 3 0,-3-4 7 16,0 2-10-16,3 1 12 0,-3-4 1 15,0 3-8-15,0-3-5 0,0 3 8 0,0-3 7 16,4 3 3-16,-8-3-8 0,4 3 10 16,0-3-12-16,0 3-3 0,0-3 5 0,-3 3 2 15,3-3 4-15,0 4-19 0,0-1 23 0,-3-3-33 16,3 4 13-16,-1-3 15 0,1 1-12 0,-3-1 7 16,0 1 5-16,3-3-5 0,0 5-2 15,-3-3 7-15,3 1-2 0,-3-1-3 0,2 1-10 16,1-3 5-16,0 4 2 0,-3-3 4 0,3-1-17 15,0 5 9-15,0-1 4 0,0-3 1 0,0 3 12 16,0-3-15-16,0 3 0 0,0-1 3 16,0 0-1-16,3-1-17 0,-3 3 18 15,1-1-6-15,2-2-2 0,-3 2-5 0,0 2 17 16,3-5-7-16,-3 5 8 0,0 1 12 16,3-2-25-16,-3 2 3 0,3 1 7 0,-3-3-13 15,0 1 13-15,0-4 11 0,0 3-3 0,0 2-11 16,0-4 1-16,0-1-6 0,0 2-10 0,0-3 26 15,0 2 0-15,-3-1-16 0,3-4 8 16,0 6-15-16,0-4 8 0,0-2 4 0,0 2 1 16,0-2-8-16,-3 1-6 0,3-1 17 15,0 0-6-15,0 1 0 0,0-1 2 0,0 0-2 0,-3-1 0 16,3 3-13-16,0-3 16 16,0 0-3-16,0 1 2 0,-3-4-4 0,3 3 2 0,-1 2 0 15,2-1 0-15,-1-1 5 0,0 1 0 16,-1 0-2-16,2 0 9 0,-2-1-19 0,1-2-1 15,0 3 8-15,1-1-5 0,-2 0 8 16,1 1-9-16,0-3-1 0,0 0 9 0,0 2-7 16,0-7-3-16,0 10 6 0,1-7-3 0,-1-3 10 15,-1 5 15-15,1-5-71 0,0 7-5 16,0-7-3-16,0 0 44 0,0 0-24 0,0 7 21 16,0-7 8-16,0 0-10 0,0 0 2 0,0 0 2 15,0 0 19-15,0 0 7 0,0 0-30 0,0 0 20 16,0 0 2-16,0 0 19 15,-10-14-19-15,10 14 1 0,0 0 10 0,0 0-13 0,-4-5-5 16,4 5 5-16,0 0 7 0,-3-5-7 0,3 5 10 16,-3-5-7-16,3 5 7 0,0 0-5 15,-4-4-10-15,4 4 26 0,-6-6-29 16,6 6 16-16,-4-5-8 0,-3 2-5 0,4 0 7 16,3 3-2-16,-10-7-5 0,6 2 0 0,1 2 15 15,-4-1-5-15,0 1 3 0,0 1 2 0,0-3-5 16,1 2-10-16,-2 1 0 0,-2-3 3 15,0 3-16-15,-4-4 36 0,4 6-16 0,-7-3-12 16,3-1 12-16,1 3-4 0,-4-1-1 16,-4 0-2-16,4-3 3 0,-4 5-9 0,5 0 9 0,-2 0 20 15,-2 0-23-15,3 0-1 0,0-1-1 16,3 1-11-16,0 0 18 0,-2 0 0 16,4 0 0-16,2 0-5 0,-3 0-5 0,2 0 7 15,11 0 8-15,-16 0 8 0,9 0-18 0,7 0-5 16,-17 0 17-16,17 0-14 0,-10 0 1 15,10 0 1-15,-11-1 36 0,11 1-36 0,-10 0 13 16,10 0-11-16,0 0 16 0,0 0-16 0,-13 0 1 16,13 0 4-16,0 0 3 0,0 0 3 15,-11 0-5-15,11 0-3 0,0 0 10 0,0 0-2 16,0 0-1-16,-7-3-4 0,7 3-21 0,0 0 28 16,0 0-7-16,0 0 2 0,0 0 23 0,0 0-15 15,0 0-8-15,0 0-21 0,0 0-1 16,-10 3-19-16,10-3 8 0,0 0-24 15,0 0 14-15,0 0-18 0,0 0-21 0,0 0 21 16,0 0-14-16,0 0 17 0,0 0-32 0,0 0-40 16,0 0-118-16,0 0-492 0,0 0 69 15</inkml:trace>
  <inkml:trace contextRef="#ctx0" brushRef="#br0" timeOffset="59468.43">17353 6588 253 0,'0'0'100'0,"0"0"15"0,0 0-31 16,5-15 75-16,-5 15-23 0,0 0-18 15,0 0 2-15,0 0-10 0,0 0-18 0,0 0-2 16,0 0-11-16,0 0-5 0,0 0-10 0,0 0-13 16,0 0 6-16,0 0-9 0,0 0-4 0,0 0-3 15,0 0-3-15,0 0-7 0,0 0 25 16,0 0-25-16,0 0-5 0,13 2 12 0,-13-2-2 16,13 0-11-16,-2 0 1 0,-1 0 15 15,0 1-8-15,4-1-20 0,3 0 7 0,0 0-2 0,4 2-10 16,2-2 18-16,1 0-24 0,4 1 14 15,2-1-1-15,1 3 0 0,0-1-4 16,0-2 4-16,3 1 5 0,0 0-9 0,0 4-6 16,-3-4-3-16,4 1-15 0,-4 2 11 0,-1-1-3 15,1 0 10-15,-4 2 15 0,0-3-9 0,1 3-9 16,2-4-7-16,-2 3 15 0,-1 0-7 16,1-1-1-16,-1-2 6 0,1 4 0 15,-1-3 5-15,-1-2-3 0,-4 0-2 0,5 2-3 16,0 1 15-16,-2-3 3 0,5 0-10 0,-7 0 2 15,5 0-2-15,2 0 0 0,-2-3-13 16,-1 3 13-16,-2-2 5 0,-1 2-18 0,-1 0 2 16,-2-1 11-16,0 0-8 0,-2 1-5 0,-1 0-2 15,-1 0 4-15,-3 0 6 0,-1 0-1 0,-2 0-9 16,-1-2-1-16,0 2 6 0,-10 0-3 16,17 0 5-16,-10 2-10 0,-7-2 13 0,14 0 2 15,-14 0-15-15,10 0-6 0,-10 0 9 0,13 0 4 16,-13 0 1-16,11-2 0 0,-11 2-1 0,10 2-2 15,-10-2 13-15,10 0 2 0,-10 0-2 16,8-2 5-16,-8 2 18 0,7-3-21 0,-7 3 26 16,0 0-23-16,12 0 0 0,-12 0 15 0,0 0-25 15,0 0 25-15,11 0-15 0,-11 0 13 16,0 0-23-16,0 0-6 0,0 0-17 0,0 0-19 16,7-1-22-16,-7 1-72 0,0 0-138 15,0 0-522-15,0 0 53 0,0 0 110 0</inkml:trace>
  <inkml:trace contextRef="#ctx0" brushRef="#br0" timeOffset="60288.85">17411 7025 227 0,'-9'0'64'0,"9"0"-2"0,0 0-9 0,-13 0-14 0,13 0 4 0,-11 0 24 0,11 0-16 16,0 0-10-16,-14 0 15 0,14 0 6 15,-11 0 4-15,11 0-25 0,-6 3-30 16,6-3 65-16,-10 0-12 0,10 0 23 0,0 0-5 16,-10 0-7-16,10 0-1 0,0 0 10 0,0 0-4 0,0 0 25 15,-8 0-16-15,8 0-38 0,0 0 21 16,0 0-8-16,0 0-8 0,0 0 16 16,0 0-103-16,0 0 26 0,0 0 72 0,0 0-3 15,21 8-18-15,-8-8 13 0,2 5 10 0,5-4-10 16,0 0-6-16,4 0-7 0,10 1-10 15,0 1 18-15,4-2-5 0,7 2-24 0,-1-2 6 16,1 4 2-16,2-4 6 0,-2 0-14 0,-1 4-2 16,1-4-5-16,-4 0 8 0,3 2-8 0,-2 1 2 15,-2-4 6-15,-2 3-19 0,-4-2 6 16,7 2-8-16,-6-1 1 0,-1-2 9 0,-1 2-5 16,-2-2 0-16,0 0 8 0,0 4-5 0,-3-8-10 15,-1 8 2-15,-3-4 2 0,3 1 9 16,-7-1-16-16,5 0 13 0,-5 0-8 15,-3 0 5-15,1 0-8 0,-2 0 4 0,2 0-4 16,-5 0 8-16,4 0 1 0,-4 0-1 0,-1 0-2 16,1 0-14-16,-3 0 19 0,0-1-15 0,-10 1 7 15,17 1 0-15,-9-1-10 0,-8 0 10 16,13-1 18-16,-13 1-10 0,10 0 0 0,-10 0-3 16,11 0-5-16,-11 0 5 0,0 0 0 0,10 0-4 15,-10 0-1-15,0 0 2 0,6 1-7 16,-6-1-28-16,0 0-28 0,0 0-31 0,0 0-44 15,0 0-102-15,0 0-217 0,-13-7-328 16,6 5 61-16,0-2 100 0</inkml:trace>
  <inkml:trace contextRef="#ctx0" brushRef="#br0" timeOffset="61040.2">17285 7443 389 0,'0'0'151'0,"0"0"10"0,0-3-28 0,0 3 18 16,0 0-3-16,-6-5-17 0,6 5-13 0,0 0-13 16,-7-2-8-16,7 2-2 0,0 0-1 0,0 0-9 15,-4-4-19-15,4 4-7 0,0 0-69 0,0 0-16 16,0 0 16-16,-7-1 0 0,7 1 0 16,0 0 2-16,0 0 8 0,0 0 10 0,0 0-28 15,0 0 34-15,0 0-24 0,0 0 21 0,0 0 0 16,0 0-8-16,24 8 8 0,-13-4 12 0,6-3-17 15,3 0 2-15,5 0-5 0,6 0 57 16,6 1-32-16,3 1-4 0,6-2-11 16,1-1 1-16,17 1-11 0,-12 1 2 0,-4-2 6 15,0 0-5-15,0 1 12 0,-4 2-7 16,4-2-3-16,-4-1 24 0,0 0-34 0,1 2 2 16,-1-1 1-16,-2 3 2 0,-1-3 8 0,3-1 20 15,-3 1 16-15,-6 0-37 0,-2 0-1 0,-1-1-4 16,2 5-9-16,-4-4 17 0,-2-1-10 15,2 1 13-15,-5 1-13 0,-5-2-2 0,4 1 2 16,-3 2 13-16,-1-2-8 0,0-1-2 0,1 2-6 16,-5-1-2-16,-1-1 8 0,1 0-23 15,-1 4 22-15,-2-4-25 0,1 1 39 0,-4-1-24 16,4 1 6-16,-4-1 2 0,0 0 13 16,-3 0 8-16,4 0-6 0,-11 0-2 0,13 0 10 15,-13 0-23-15,14-1 18 0,-8 0-28 0,-6 1 33 16,10-4-10-16,-10 4-8 0,7-1 11 15,-7 1 7-15,8-6-46 0,-8 6-41 0,3-4-12 16,-3 0-65-16,-3-6-84 0,0 7-538 0,-2 2 52 16,-1-3 102-16</inkml:trace>
  <inkml:trace contextRef="#ctx0" brushRef="#br0" timeOffset="61953.75">16947 6228 601 0,'0'0'189'0,"0"0"-2"16,0 0-38-16,0 0 30 0,0 0-61 15,0 0-8-15,0 0 7 0,0 0-17 16,0 0 10-16,-20-5-15 0,20 5-26 0,-8-2-5 16,8 2-2-16,0 0-19 0,-16 4-2 0,6-1 8 15,2 3-16-15,-2-2 3 0,1 2 10 0,1 3-20 16,-2-1-6-16,3 4 0 0,0-1-2 16,0-1-15-16,0 3 5 0,4-3-3 0,0 1-5 15,0-1-5-15,3 2 5 0,0-1 15 0,3-1-12 16,0 1-19-16,1-1 29 0,2-2 2 0,2 1 6 15,2-2-21-15,-1-2-8 16,3 0 0-16,1 1 8 0,4-2-7 0,-4-2 4 16,2 1 21-16,1-3-18 0,1 0 10 0,-3-5-2 15,3 3 2-15,-3-4 3 0,3-1-28 0,-4-3 22 16,2 2-1-16,-5-3 14 0,0-2-10 16,1 1-10-16,-2-2-5 0,-2-1 0 0,-1 2-21 15,-2-2 21-15,-1 3 5 0,-3-2-7 0,-3-1-4 16,0 5-12-16,-1-5 16 0,-3 5-19 15,-5 1 24-15,0 1-22 0,-4 0 1 0,-5 2 8 16,4 3-8-16,-3 1 8 0,2 0-8 16,2 0 5-16,-5 4-10 0,3 2 33 0,2-1-41 15,1 1 8-15,-1 0-44 0,2 3 16 16,4 0-31-16,0 2-13 0,2-5-64 0,2 4-20 16,2-3-16-16,4 3-478 0,0-4 63 0</inkml:trace>
  <inkml:trace contextRef="#ctx0" brushRef="#br0" timeOffset="63028.52">16950 6710 501 0,'0'0'144'0,"-6"-7"1"0,6 7 27 0,-4-2-42 0,4 2 1 15,0 0-13-15,0-7 20 0,0 7-10 16,0 0-36-16,-6-2 16 0,6 2-11 0,0 0-2 16,0 0-11-16,0 0-25 0,0 0 5 15,0 0-13-15,0 0 13 0,0 0-20 0,-12 11-3 16,12-5-6-16,-3 2 27 0,3 1-44 0,-3 1-3 15,0 4 6-15,3-3-34 0,-3 3-31 0,3 1-50 16,-1-2 9-16,1 1-148 0,-3 3-112 16,3-1-385-16,4-1 77 0</inkml:trace>
  <inkml:trace contextRef="#ctx0" brushRef="#br0" timeOffset="63701.74">16765 7207 401 0,'0'-6'182'0,"0"6"56"0,5-9-20 0,-5 7-19 15,0 2-19-15,3-11-11 0,1 8-21 0,2 1-5 16,0-5 1-16,1 1-19 0,4 4-35 16,-1-3 12-16,0 4-23 0,4-2 1 0,-1 3-19 15,-1-1-4-15,1 1-6 0,1 1-5 0,-1 0-10 16,0 1 5-16,-2-1-16 0,-1 4-25 15,0-3-18-15,-2 4 0 0,1-2 6 0,-5 1 4 16,-1 1-13-16,-3 2 14 0,0-2-16 0,-3 1-11 16,-1 1 6-16,-5 2-8 0,-2 1 16 0,1-2-3 15,-3 0-3-15,2-5 8 0,-2 3 0 16,2-1 8-16,1 1 10 0,0-3-5 0,3 1 15 16,-1-2-5-16,-1 2 6 0,5-4-6 0,-2 3 8 15,1 0-6-15,5-4 16 0,-6 3-10 16,6-3 8-16,0 0 4 0,0 0-20 15,0 0 3-15,14 5 0 0,-8-3-8 0,1-1 7 16,0-1 9-16,4 4-4 0,-1-3 1 0,0 0-15 16,4 3-32-16,-4 0-42 0,1-1-68 0,-5 1-60 15,4 0-577-15,-6 3 82 0,-1 1 62 16</inkml:trace>
  <inkml:trace contextRef="#ctx0" brushRef="#br0" timeOffset="63982.85">16789 7575 504 0,'0'0'169'0,"0"0"-23"0,1-4-24 0,-1 4-19 0,0 0 12 16,0 0-23-16,3-4-30 0,-3 4-16 0,0 0-46 0,0 0-44 16,0 0-99-16,0 0-59 0,14 9-443 15</inkml:trace>
  <inkml:trace contextRef="#ctx0" brushRef="#br0" timeOffset="64139.73">16776 7793 435 0,'-6'0'151'16,"6"0"-69"-16,0 0-75 0,0 0-9 0,0 0-67 15,-4 6-70-15</inkml:trace>
  <inkml:trace contextRef="#ctx0" brushRef="#br0" timeOffset="64278.54">16746 7949 422 0,'0'0'54'0,"0"0"30"0,0 4-99 0,-1 0-90 16</inkml:trace>
  <inkml:trace contextRef="#ctx0" brushRef="#br0" timeOffset="64796.4">16697 7943 796 0,'0'-8'235'0,"0"8"-22"0,-3-4-11 0,3 4-5 0,0 0-54 0,0-6-2 16,0 6-23-16,0 0 2 0,0 0-25 0,0 0-8 16,0 0 0-16,0 0 7 0,7 18-30 0,-7-11 8 15,3 1-13-15,-3 2-21 0,0-3 16 16,0 4-23-16,0 2-11 0,0-2-20 0,0 3-15 15,-3-2-41-15,3 3-1 0,-4 0-48 16,1-5-64-16,3 4-30 0,-3-4-47 0,3 0-481 16,3-1 36-16,-3-2 97 0</inkml:trace>
  <inkml:trace contextRef="#ctx0" brushRef="#br0" timeOffset="65216.01">16988 7983 890 0,'0'-5'256'16,"0"5"-15"-16,0 0-29 0,0 0-22 0,0 0-26 15,0 0-13-15,0 0-13 0,0 0-15 0,0 0-24 16,0 0-1-16,-17 8-29 0,13-3-21 0,1-3 4 15,-3 4-11-15,1-4-18 0,2 4-11 16,-3-3-1-16,2 3-16 0,1-4-1 0,0 5 9 16,-1-6 0-16,1 5-14 0,3-6 9 0,-3 9-1 15,3-7 1-15,0-2-9 0,0 8 4 0,0-8 14 16,0 6-9-16,0-6 2 16,3 4 5-16,0 3-10 0,0-6 10 0,1 4 10 15,2-4-4-15,-2 2 9 0,2 1 1 0,2-1 2 16,-1-2-11-16,-1 6 4 0,1-6-6 0,4 5 13 15,-2-3-15-15,-2 2 4 0,4-2 1 16,-4 4 0-16,0-1-5 0,2-4-1 0,-1 5 4 16,-1 0-19-16,-1-4 0 0,-3 3 3 0,1-4-23 15,-1 5 31-15,-3 0-9 0,0-7-6 0,-6 10-6 16,-1-2-28-16,3-1-23 0,-7 2-52 16,-5-2-30-16,3-2-61 0,-2 3-95 0,-2-2-423 15,4 1 67-15,-1-4 36 0</inkml:trace>
  <inkml:trace contextRef="#ctx0" brushRef="#br0" timeOffset="65436.64">16947 7975 583 0,'3'-6'213'0,"-3"6"-1"0,3-1-7 0,-3 1-31 0,5-7-18 16,1 6-10-16,1-2-10 0,3-1-16 16,4 2-38-16,3-3 7 0,3 2-7 0,5 0-23 15,2-4-33-15,1 5-60 0,6-3-53 16,3-2-92-16,7 6-571 0,11-7 72 0</inkml:trace>
  <inkml:trace contextRef="#ctx0" brushRef="#br0" timeOffset="66853.17">16291 6328 250 0,'0'0'195'16,"0"0"-29"-16,0 0 16 0,0 0-5 15,0 0-37-15,0 0 22 0,21-9-47 0,-15 6-5 16,-2-3 0-16,2-1-8 0,1 0 11 0,3-3-16 15,-3 2-7-15,0-3-24 0,0 1 1 16,3-4 0-16,-6 3-16 0,2-3 5 16,-2 3-20-16,-1-2 18 0,3 3-29 0,-4-1 1 15,1-1 5-15,-3 2 4 0,0 2-12 0,3 0 0 16,-3 1-2-16,0 2-6 0,-3-1-22 0,0 0 7 16,3 6-8-16,-8-2-2 0,8 2 2 15,-10 0-5-15,10 0 29 0,-18 8-9 0,9 1 6 16,2 1-8-16,-3 4-7 0,2 2 4 0,2 3 1 15,-1 3-6-15,1-1 8 16,2 4 6-16,0 0-14 0,4 4 21 0,-3-1-23 0,6 0 5 16,1 2 0-16,-1 3-5 0,1 1 15 0,2-1-15 15,1 2 12-15,0-2-22 0,0 2 15 16,3 11-2-16,-3-9 7 0,-1-1 5 16,2-5-10-16,-4 1 8 0,-1 1-1 0,-3-2-4 15,0-2-8-15,-3 4 17 0,-1-1-1 0,-3 0-11 16,0 0 7-16,0-4 11 0,-3-2-7 15,-1-4-11-15,1 1 10 0,1-5 3 0,-3-1-16 16,3-5 0-16,-1 1 16 0,2-3-13 0,1 3 16 16,-2-4-9-16,2-1-2 0,-1-3-5 0,2 2 11 15,2 0-14-15,-2 0 3 0,3-4 8 16,-1 1-11-16,-3 0 19 0,6 1-24 0,1-5 8 16,-6 5-13-16,6-5 3 0,-3 5 12 0,3-5-2 15,0 7 0-15,0-7-2 0,3 9 2 16,0-2 8-16,1-3-3 0,0 3-5 15,2 0 7-15,-2 2-9 0,2 1 17 0,-2 3-10 16,2-4-7-16,-1 8 9 0,-2 0 9 0,0-1-9 16,-3 4 1-16,0 5-3 0,-6 1-2 0,-2 5 12 15,1 1-23-15,-6 11 14 0,-4 0-6 16,3-10 12-16,0-1-14 0,-5 6-1 0,7-8 8 16,-1-5-5-16,2 0 5 0,1-3-10 0,1 2 0 15,2-3 13-15,-1 0 5 0,2-4-16 16,2 0-2-16,1 0 0 0,3-6-8 15,-3 3 11-15,6-3 2 0,0 3-6 0,1-3-4 16,-1 3 10-16,8-4 10 0,-1-1-4 0,0 0-12 16,7-1 9-16,-4-1 15 0,5 0-21 15,-1-1 11-15,3-4-5 0,1 1-3 0,-1 1-3 16,4-4-10-16,-3 0-30 0,-1 1-42 0,4-2-84 16,-3-3-51-16,0 1-581 0,-2 2 97 0,-1-6 82 15</inkml:trace>
  <inkml:trace contextRef="#ctx0" brushRef="#br0" timeOffset="67416.59">15340 6840 647 0,'0'0'205'0,"0"0"-18"0,0 0-23 0,0 17-13 0,0-8-8 16,0 3-13-16,3 2-12 0,-3 1-23 0,0 3 20 16,-3 1-13-16,3 6-22 0,-3 0-80 0,3 2-13 15,-3 2 3-15,3-3 23 0,-4 1-8 16,4-2-3-16,-3 0-22 0,3 0 4 0,0-3-14 15,-3-4-39-15,3 0-18 0,0-3-59 0,0 0-10 16,3-5-13-16,0-3-13 0,-3 1-445 16,4 0 7-16</inkml:trace>
  <inkml:trace contextRef="#ctx0" brushRef="#br0" timeOffset="67821.61">15672 6800 611 0,'-14'15'190'0,"7"-5"-19"0,0 1-30 16,-6 6-21-16,2 1 11 0,-2 5-36 0,-4 2-8 16,3 2 17-16,0 2-22 0,-2-1-18 15,2 3-2-15,3 0-11 0,2-4 74 0,-2 2-9 0,4-6-6 16,0 0-23-16,4 1-26 15,3-6-7-15,0-1 7 0,0-1-15 0,3-4-2 16,1 1-6-16,3-4 1 0,3 0-11 0,3-2 8 16,-2-6 2-16,6 2-17 0,-1-3 17 0,2-4-12 15,0-2-11-15,1 3 5 0,-1-4-2 16,-5-1-5-16,2-2 2 0,-2 2-9 0,-3-2 6 16,0-1 1-16,-3 3-3 0,-4-2-17 0,-2 2 9 15,-1-1-2-15,-1 1-5 0,-2 1-2 16,-3 3 7-16,-1-4-3 0,-4 6 11 15,1-3-13-15,-4 4 5 0,1 1-11 0,0 0 9 16,-2 0-9-16,5 1-19 0,-4 0-9 0,4 4-32 16,3-3-19-16,-4 4-61 0,5-4-36 0,2 1-94 15,4 2-451-15,-3 1 58 0,3-6 60 16</inkml:trace>
  <inkml:trace contextRef="#ctx0" brushRef="#br0" timeOffset="72435.98">18773 6350 304 0,'0'-7'123'0,"0"7"-21"0,0 0 8 15,0 0-12-15,-4-5-6 0,4 5-18 0,0 0 0 16,0 0-66-16,-1-4 2 0,1 4 8 0,0 0-13 15,-3-6 46-15,3 6-4 0,0 0-24 16,0 0-21-16,0 0 39 0,0 0-8 0,-3-5 6 16,3 5-24-16,0 0-17 0,0 0 43 0,0 0-8 15,0 0 10-15,0 0 67 0,0 0-10 16,0 0-5-16,0 0-13 0,0-6-13 0,0 6 10 16,0 0-22-16,0 0 9 0,0 0-4 0,0 0 4 15,0 0-2-15,0 0-8 0,0 0-12 16,0 0-13-16,6-6 15 0,-6 6-10 15,0 0 5-15,11-1 10 0,-11 1-28 0,14-6 0 16,-3 5-8-16,5-2-7 0,2-3-57 0,1 4-10 16,6-6 6-16,6 0-6 0,6-1 23 0,15-4 5 15,6 1 3-15,0-2 38 0,0 3-28 16,4-5-7-16,3 1-6 0,-1 4 3 0,4-5 7 16,-3 0 6-16,3 1 2 0,-2 3 3 0,-1-4-18 15,0 2 10-15,-3 1 8 0,2-1-11 16,-5 1 16-16,2 1-5 0,1-2 0 0,-4 3 27 15,-4-3-29-15,-2 3 4 0,-7 2-5 16,-8 0 13-16,-3 0-25 0,0 2 17 0,-6-1 8 16,-1 2-8-16,-4-1 6 0,1 3-1 15,-3-1-15-15,0 1 8 0,-4-1 77 0,0 1-3 16,-1 0-13-16,-4 1-3 0,1-1 4 0,-3 0-17 16,1 3-12-16,-2-4 6 0,-2 5 4 0,0-2-5 15,3 2 18-15,-10 0-13 0,11-5 11 16,-11 5-8-16,9-1 7 0,-9 1-2 0,8-3-18 15,-8 3-2-15,4-2-9 0,-4 2-1 0,0 0-22 16,0 0-1-16,0 0-22 0,0 0-32 16,0 0-29-16,0 0-97 0,0 0-59 0,-15-5-491 15,15 5 79-15</inkml:trace>
  <inkml:trace contextRef="#ctx0" brushRef="#br0" timeOffset="73060.08">20684 5588 414 0,'0'-4'195'0,"0"4"-14"0,3-5-91 0,-3 5-3 16,0 0-28-16,0 0 48 0,3-4-25 15,-3 4 11-15,0 0-9 0,0 0-30 0,0 0-16 16,0 0 8-16,0 0 0 0,0 0-7 0,0 0-4 15,0 0-11-15,4 11-14 0,-4-2 15 16,0 0-2-16,3 4 8 0,-3 5-13 0,0 0-15 16,0 1 2-16,-3 9-3 0,3-3 16 15,0 3-2-15,-3 3 1 0,3-4-4 0,-1 4-5 16,1 2 7-16,-3 1-10 0,3-5-10 16,0 1 3-16,-3 0 7 0,3-3-13 0,0-2 47 15,0 1-37-15,0-1-2 0,-3-3 0 0,3-3 8 16,0-1-6-16,0 0 1 0,0-3-3 0,0 1 8 15,0-7 7-15,-2 2 0 0,2 2-17 16,0-5 7-16,-3 1-10 0,3-2 5 0,0 0-8 16,0-2 8-16,0 1-10 0,0-6-5 0,0 8-37 15,0-8-60-15,0 0-42 0,0 0-76 0,0 0-443 16,0 0 48-16</inkml:trace>
  <inkml:trace contextRef="#ctx0" brushRef="#br0" timeOffset="74621.89">20748 5517 488 0,'0'0'195'0,"0"0"-6"0,-3-6-20 0,3 6-20 0,0 0-11 15,0 0-25-15,0 0 4 0,0 0-9 0,0 0-16 16,7-4-13-16,-7 4 6 0,16 0-21 0,-8-3-5 15,5 3-6-15,5 3 1 0,-1-1-10 16,10-2-6-16,0 1 18 0,7 0-22 16,4-1 4-16,7 5-12 0,-1-4-1 0,4 0-4 0,14 2-3 15,-12 1 2-15,-1-4-17 0,-2 0 4 16,1 0 11-16,1 0-13 0,12-5 6 16,-10 2 1-16,-6 2-1 0,-1-4-6 0,17 3-5 15,-3-6 20-15,-10 4-2 0,-7 0-31 0,0-1 19 16,1 3 6-16,-2-2-1 0,-2 0-19 15,-7 1 0-15,-1-1 6 0,-2 0 9 0,-4 4-4 16,-4-1-8-16,1-2 10 0,-1 1-8 0,-6 2 3 16,0-1-2-16,-1 0-19 0,1 1 16 0,-4 0 15 15,-3-2-4-15,3 2-29 16,-10 0 28-16,14-3 10 0,-7 3-15 0,-7 0 3 16,10-1 9-16,-10 1 4 0,11 0 2 0,-11 0-8 15,10 0 13-15,-10 0-10 0,0 0 10 0,10 0-10 16,-10 0-1-16,0 0-7 0,0 0-5 15,10 0-2-15,-10 0-1 0,0 0 3 0,7 4 3 16,-7-4-6-16,0 6 6 0,3-2 7 0,-3 4-5 16,-3-1-10-16,3 2 15 0,0 1 1 15,0 2-6-15,-3 4-8 0,-1 5-2 0,4-4 5 16,-3 8-8-16,0 0-76 0,3 0 20 0,-4 1 10 16,0 2 11-16,1-1-14 0,0 0 16 0,2 1 0 15,-2-2 0-15,0 4 16 0,3-3-1 16,-3 0 21-16,2 2-36 0,-2 0 28 15,3 0-2-15,-3-3-11 0,-1 1 9 0,4 2 17 16,-1-2-13-16,-2-1 2 0,0-1 4 0,3 0-11 16,-3 0 10-16,0-3 3 0,2-3-5 15,-2-1 2-15,0 1 3 0,3 0-15 0,-3-3 12 16,3-3 36-16,-1 1-28 0,-2-3-10 0,3 3 0 16,0-4 10-16,-4-2 10 0,4 2-15 0,0-3-6 15,0 0 14-15,0 1-3 0,-3-1 10 16,3-3-7-16,0 2-1 0,0 0-4 0,0-6 2 15,0 9 13-15,0-9-19 0,-1 6 42 0,1-2-18 16,0-4 69-16,-3 6 5 0,3-6-2 0,-3 3 5 16,3-3-34-16,0 0 1 15,-13 0-16-15,13 0 5 0,-11 0-15 0,11 0 5 16,-17-1-16-16,3-1 6 0,1-2 5 0,-2 3-5 16,-4 0-3-16,1 0-10 0,-6-4-6 0,4 5 1 15,-7-1-3-15,-1 0 1 0,-2-1-6 16,-4-1-3-16,3 2-2 0,-3 1-15 0,0-2 7 15,0 2 13-15,-2 0-2 0,-5-1-8 0,-2 2 2 16,1-1 16-16,1 0-13 0,4 0 5 0,3 0-10 16,-4-1-5-16,4 1 12 0,-1 1-2 15,4-1 13-15,-2 0-18 0,-1 2 5 0,3-2-2 16,3 0 9-16,1 0-4 0,3 0 2 16,1 1-10-16,2-1 18 0,0 0-11 0,4 0-4 0,-4 5 12 15,5-5-18-15,2 0 16 16,0 0-13-16,0 0 10 0,1 0-5 0,2 0 2 15,1 0 6-15,10 0 0 0,-17-2-3 0,7 2-3 16,0 0-7-16,0 0-2 0,2-3 12 0,8 3 10 16,-16 0 0-16,5-1-12 0,11 1 2 15,-13 0-7-15,3 0 14 0,10 0-4 0,-12 0 0 16,12 0-6-16,-13-2 11 0,13 2-10 0,-10-1 2 16,10 1 15-16,-11 0-12 0,11 0-3 0,-9-2 5 15,9 2-7-15,-10 0-3 0,10 0 8 16,0 0-1-16,-14-2 1 0,14 2-8 0,-10 0 0 15,10 0 0-15,0 0 10 0,-11 0-2 16,11 0 2-16,0 0-13 0,-11 0 11 0,11 0-8 16,-9-2 10-16,9 2-12 0,0 0 7 15,-11 0 5-15,11 0 0 0,0 0-10 0,0 0-10 16,-13-1 15-16,13 1-5 0,0 0 5 0,-10-1 6 16,10 1-14-16,-8 0 8 0,8 0 11 0,-10-1-19 15,10 1 8-15,0 0-15 0,-10 0 25 16,10 0 8-16,0 0-7 0,-7-5 12 0,7 5-10 15,0 0-11-15,0 0-42 0,-11 0 24 0,11 0 29 16,0 0-25-16,-9-2 19 0,9 2-4 16,-3-6 0-16,-1 3 10 0,1-1-8 15,3 4 13-15,-3-10-5 0,1 6 2 0,-1-3 6 16,0-1 0-16,3 0-6 0,0-1-12 0,-3-3-1 16,3 2-2-16,3-1 6 0,-6 1-4 0,3-3-4 15,3 3 12-15,-3-3-17 0,0 3 9 16,0-1 4-16,3-1 4 0,-3 2-15 0,3 3 5 15,-3-3 5-15,2 3-2 0,-2 1 2 0,0 0-7 16,0 0-8-16,3-1 7 0,-3 3 3 0,0-2 3 16,0 6-10-16,0-8-6 0,3 6 18 15,-3 2-18-15,0-6 3 0,0 6 5 0,-3-7-10 16,3 7-5-16,0 0 12 0,3-5-15 16,-3 5 8-16,0 0-23 0,0-6-8 0,0 6-28 15,0 0 7-15,0 0-17 0,0 0-3 16,0 0-38-16,0 0-21 0,0 0-110 0,0 0-566 15,10 7 91-15,-10-7 42 0</inkml:trace>
  <inkml:trace contextRef="#ctx0" brushRef="#br0" timeOffset="77651.39">21110 5838 593 0,'-3'-3'195'0,"3"3"-29"0,0 0-84 15,-7-3-5-15,7 3-8 0,0 0 5 16,0 0 8-16,-6-4-5 0,6 4-21 0,0 0 1 16,0 0-4-16,0 0-4 0,0 0 0 15,0 0-8-15,10-7-11 0,-4 6 9 0,2-2-9 0,2 2 14 16,0-2-29-16,4 1 16 0,-1 1-23 15,1 0 12-15,-1 1-2 0,-2 0-8 16,6 0-10-16,-4 0 0 0,2 0 5 0,-5 0 3 16,4 0-13-16,-1 0 25 0,-3 1-73 0,-2 0-9 15,2 4 24-15,-1-4-16 0,-5 2 13 16,0 2 5-16,2-2 13 0,-6-3-2 0,0 8-3 16,-6-2 28-16,1 0-18 0,-4 0-10 0,2 1 22 15,-3-1-1-15,2 0 12 0,-2-1-8 0,1 1 3 16,-2-4-28-16,4 4 41 0,0-3-11 0,1 2 1 15,-2-4-6-15,5 1-2 16,-3 2 8-16,6-4-11 0,-7 4 3 0,7-4 8 0,-4 5 25 16,4-5-46-16,0 0 28 0,0 0-10 15,0 0 3-15,7 5 7 0,-7-5 3 0,10 4 0 16,-2-4-3-16,-2 1-10 0,1 1 10 16,-7-2-5-16,13 4 10 0,-5-2-20 0,-2 0 13 15,1 4-11-15,0-3 6 0,0 2 12 0,0-2 1 16,-1 3-37-16,-2-2 16 0,2 1 10 0,-2 2 18 15,0 0-7-15,-1-3-11 0,-3 2 10 16,0 2-5-16,0-4 29 0,-3 3-34 0,-2 0-10 16,-4 0 18-16,2 2-1 0,0-7-9 0,-4 5 5 15,-2-2-19-15,-1-2 24 0,4 0-18 0,-3 0 3 16,-1-1 14-16,1-2 4 16,1 0-6-16,-1-2 3 0,3-1-3 0,-1 2-2 15,1-2 7-15,1 3-10 0,1-4-13 0,2 1-22 16,6 3-9-16,-7-7-58 0,4 6-26 0,3 1-7 15,0 0 12-15,0-7-66 0,6 4-451 16</inkml:trace>
  <inkml:trace contextRef="#ctx0" brushRef="#br0" timeOffset="78452.92">21518 5859 504 0,'0'0'212'0,"0"0"-17"16,0-6-8-16,0 6-8 0,0 0-26 15,0 0 4-15,-3-5-22 0,3 5-102 0,0 0 26 16,0 0-28-16,0 0 7 0,0 0-15 15,0 0 36-15,-5-6-13 0,5 6 13 0,0 0 8 16,0 0-19-16,0 0-22 0,0 0 12 0,0 0-14 16,8-6 6-16,-8 6 6 0,7-4-10 0,-1 1-6 15,1 2 13-15,-7 1-4 16,14-3-14-16,-7 3 0 0,2 0-4 0,-9 0 1 0,18 0-1 16,-8 1 4-16,1 1-10 0,-1 4-13 15,0-4-25-15,1 4 33 0,-2 0-13 0,-2 0-7 16,0 1-8-16,0 3 28 0,-4 1-3 0,-2-1-5 15,-1 1-12-15,0-1 20 0,-4 2-3 16,-3 4-22-16,0-4 12 0,-6 5 3 0,2-2-11 16,-2-4 3-16,-1 4 11 0,0-1-6 0,1-4-2 15,-1-2 17-15,1 2 1 0,2-2 35 0,1-2-35 16,0 2-1-16,-1-5 11 0,4 1 0 16,-3-1-3-16,4-2 0 0,-2-1 13 15,8 0 0-15,-10 2 8 0,10-2-3 0,0 0-10 0,0 0 10 16,-10-3-15-16,10 3-13 0,0 0-3 15,0-7 19-15,0 7-8 0,0 0-19 0,0 0 29 16,13-9-15-16,-9 8 12 0,3 0-10 16,-7 1-12-16,14-4 7 0,-4 4 7 0,0 0-9 15,0 0-9-15,-3-2 14 0,7 4-11 0,-1 1 11 16,-2-2-6-16,3-1 16 0,-1 1-13 16,1 0 5-16,2 3-2 0,-4-2-11 0,4-1 8 15,-2 1 33-15,-4-2-38 0,4 0 3 0,-3 1-1 16,1 2 11-16,-2-3-18 0,-2 0 7 0,2 0 8 15,-10 0-5-15,13 0-15 16,-5 0 7-16,-8 0 0 0,13 2 16 0,-13-2-23 0,10-2 7 16,-10 2-43-16,0 0-18 0,11 0 20 15,-11 0 6-15,0 0-14 0,0 0-27 0,3-4 2 16,-3 4-26-16,0 0 6 0,0 0-149 0,0 0-46 16,0 0-399-16,0 0 69 0</inkml:trace>
  <inkml:trace contextRef="#ctx0" brushRef="#br0" timeOffset="83942.87">18574 6848 245 0,'0'0'97'0,"0"0"3"0,-6-4 0 0,6 4-23 16,0 0 10-16,0 0-20 0,0 0-21 0,0 0 2 15,0 0 11-15,-4-3-28 0,4 3-13 16,0 0 30-16,0 0-30 0,0 0 5 0,0 0-12 15,0 0 30-15,0 0-24 0,27 7 24 0,-20-4 16 16,6 0-34-16,-2 2 7 0,6-3 17 0,1 4-12 16,1 0 1-16,2-1 44 15,6 1 1-15,1-4-6 0,0 4-4 0,2 0 1 0,1-3-92 16,0 0 4-16,6 3-4 0,1 0 15 16,3-4-3-16,-3 1 5 0,2 1-20 0,-2-4 16 15,4 3 40-15,1-3-43 0,-2 1 10 16,1-1 5-16,-1 0 8 0,3 0-21 0,-3-1 8 15,0 1-3-15,1 0 24 0,-2-2-8 0,-3 1-1 16,-5 1 6-16,5 0-13 0,-6-2 3 16,3 2 0-16,1 0-8 0,-4-2-8 0,2 0 3 15,-2 2 18-15,0-1-8 0,0 1 0 0,0 0-5 16,-1 0 15-16,1-1-12 0,0 1-3 0,3 0 23 16,-3 0 15-16,3-1-30 0,0 1 2 15,0 0-5-15,0-1 6 0,-3-3-1 0,3 3 3 16,0 0-13-16,0-1 7 0,-2-2 22 15,2 4-9-15,0-3-5 0,-3-1-4 0,0 1-16 16,3 2 15-16,-4-5 3 0,1 5-3 16,-3 0-18-16,-1-5 8 0,-4 4 5 0,-2 1 5 15,0-1 6-15,-5 0-8 0,-1 0-1 0,-2 1 16 16,1 0 57-16,-4 1-6 0,0-1-18 0,1 1 8 16,-4-1 8-16,-1-3-1 0,-6 4 1 15,13 0 5-15,-13 0-31 0,11-1 31 0,-11 1-31 16,4-1 23-16,-4 1-20 0,0 0-8 0,0 0 0 15,0 0-8-15,0 0 8 0,9-5-31 0,-9 5 13 16,0 0-28-16,0 0-26 0,0 0-12 16,0 0-26-16,0 0-13 0,0 0-26 15,0 0-53-15,-13-6-67 0,13 6-373 0,-3-4-144 16,0 2 87-16</inkml:trace>
  <inkml:trace contextRef="#ctx0" brushRef="#br0" timeOffset="84380.54">20882 6703 578 0,'0'0'212'0,"0"0"-20"0,0 0-10 0,0-5-21 0,0 5-2 0,0 0-39 16,0 0-2-16,0 0-13 0,3-5-20 15,-3 5 7-15,0 0-15 0,0 0-13 0,0 0-16 16,0 0-4-16,6 16 7 0,-5-8-5 0,2 3-8 16,-3 3 8-16,0-2-5 0,0 7-5 0,0 0 0 15,0-1 10-15,0 4-13 0,0-3-15 16,0 5 3-16,-3-1 9 0,2 0-1 0,-2 0-9 15,0 0 6-15,0 0-16 0,2-2 16 16,-2 0-21-16,0-3 5 0,3 1 5 0,-3-2-4 16,3 0-4-16,-3-3 9 0,3 1 9 15,0-4-22-15,-1 3-6 0,-3-4 16 0,4 1-16 16,0-4 3-16,0 0-15 0,0 1 7 0,0 1-15 16,0-3-13-16,0-3 6 0,0 4-6 0,0-7-38 15,0 8-31-15,0-5 5 0,0-3-43 16,0 0-101-16,0 0-500 0,0 0 50 0,0 0 59 15</inkml:trace>
  <inkml:trace contextRef="#ctx0" brushRef="#br0" timeOffset="85867.81">20977 6682 596 0,'-3'-4'202'0,"3"4"-25"0,0 0-8 0,-3-7-13 16,3 7-33-16,0 0 5 16,0 0-13-16,-1-4-28 0,1 4 13 0,0 0-18 15,0 0-6-15,0 0-24 0,14-1 12 0,-3 1-8 16,2 0 8-16,5 0-18 0,2 0 0 0,4 0-13 15,3 0 19-15,1 0-32 0,5 0 8 16,-2 0-2-16,4-3-19 0,-1 3-1 0,0 0 11 16,11 0-6-16,-5-2 9 0,1 2-10 0,4 0 1 15,-4 0-1-15,4 0-2 0,-1-1 10 0,0 1-16 16,-3 0 11-16,3-1-8 16,-2 2 3-16,-1-1-6 0,-4 0 8 0,-3 0-4 0,5 0 1 15,-5 0-2-15,0-1-10 0,-3 1 13 16,-1 1-6-16,1-2-2 0,-7 1 0 0,2 0 0 15,-4 0 8-15,1-2-8 0,-6 2 16 16,1-3-11-16,-1 3-10 0,-3-1 5 0,-1 1-3 16,1 0 13-16,-4 0 6 0,1 0-6 0,-2 0 0 15,-2-2-13-15,-7 2 1 0,15 0 22 0,-15 0-4 16,13 0-21-16,-13 0 10 0,10-1 10 16,-10 1-7-16,7 0-8 0,-7 0 7 0,0 0-14 15,13 0 7-15,-13 0-3 0,0 0-2 0,7 0 10 16,-7 0-5-16,0 0-5 0,11 0 13 0,-11 0-11 15,0 0-4-15,7 3 1 0,-7-3 4 16,6 1-13-16,-3 4 12 0,-3-5 0 16,4 2-9-16,-1 4 4 0,1-4 21 0,0 4-26 0,-1-3 10 15,0 3-17-15,-2 1 28 0,-1 0-11 16,3-1 3-16,-3 1 0 0,0 5 3 0,0-1-6 16,0-1-10-16,0 5 18 0,0-5-5 15,0 6 8-15,-3 0-16 0,3 0 6 0,-4 2 2 16,4 0 7-16,-3 0-14 0,-1 2 4 0,0-2 3 15,1 1 10-15,0 1-12 0,-1 1-1 0,1 2 8 16,0 1 8-16,-1-4-15 0,1 1-14 16,-1-2 24-16,1-1-8 0,-1 3 10 0,1-4-5 15,3 1-12-15,-3-2 4 0,2 0-7 0,-2 1 20 16,3-5-10-16,0 2-5 0,0-3 5 16,-3 3-3-16,3-4 3 0,0-2 18 15,0 3-30-15,0 0 17 0,0-5-3 0,-3 1-4 16,3 1 17-16,0-2 3 0,3 1-15 0,-3-3 2 15,-3 1-3-15,6 2 3 0,-3-7 6 0,-3 6-9 16,3-6 11-16,0 7-3 0,0-7 6 16,0 5-6-16,0-5-8 0,0 7 1 0,0-7-1 15,0 0 9-15,0 4 12 0,0-4-3 0,0 0 3 16,-1 6-20-16,1-6 10 0,0 0-8 0,0 0 5 16,-10 1-10-16,10-1 2 0,0 0 9 15,-17-1-11-15,17 1-5 0,-17 0 5 0,7-1 7 16,-5-4 6-16,-4 4-13 0,-2 0 15 0,-3-1-20 15,-4-2 0-15,1 3 3 0,-7-1 9 16,3 1 6-16,-3-2-87 0,0 2 7 0,-7-1 8 16,3 1 1-16,-3 0 1 0,0-2 9 15,7 1 4-15,0 1 16 0,0 0-28 0,0 1 33 16,3 0-8-16,-4 0 0 0,8-1 18 0,-7 1-2 16,10 0-8-16,-3 0 8 0,3 0-8 0,0-1 20 15,0 1 0-15,4 0 1 0,-1 1-8 16,4-2 2-16,0 1-5 0,-1 1 11 0,2-1-3 15,-2 0 15-15,2 0-15 0,-2 1 5 0,1-1-16 16,0 0 16-16,0 0-2 0,0 0 4 0,3 0-7 16,-3 1 15-16,0 0-2 0,3 1-5 15,-6-2 2-15,6 3-8 0,0-2-10 16,-2-1 1-16,1 0-1 0,2 0 10 0,0 0 11 16,2 0-3-16,-2 1 8 0,2-1-3 0,4 2-7 15,-3-2-21-15,10 0 28 0,-14 1-10 0,14-1-5 16,-13-1 2-16,6 2 1 0,7-1 7 15,0 0-10-15,-14 0 10 0,14 0 0 0,-10 0 0 16,10 0 16-16,-10-1-14 0,10 1-4 0,-11 0-3 16,11 0 10-16,-10-3-2 0,4 3 5 0,6 0-6 15,-7-1 9-15,7 1 4 0,-11-3-10 16,11 3 8-16,-10-2-15 0,10 2 15 16,-6-2 15-16,6 2-28 0,-8-1 13 0,8 1 13 0,0 0 2 15,-7-5-23-15,7 5 16 0,-6-3 2 16,6 3-20-16,-7-4 17 0,7 4-2 15,-6-4-15-15,1 3 0 0,5 1-19 0,-3-6 91 16,3 6-47-16,-7-7-2 0,4 4 17 0,0-2 39 16,-1 2-7-16,1-3-11 0,0 3-15 0,2-5-1 15,-3 3-1-15,4-4-29 0,-3 1 23 0,3-2-3 16,0 1-7-16,0-5-13 0,0 3-2 16,0 1 17-16,3-3-2 0,-3 3 5 0,5 0-31 15,-5-3 5-15,3 2 6 0,0 1 7 0,0-2-15 16,-2 1 10-16,2 1-3 0,0-1 8 0,1 1-15 15,-1 2 8-15,0-2-3 0,1 3-13 0,-3-1 23 16,2 4-8-16,-3-3-22 16,3 1 7-16,-3 2 10 0,3-2-17 0,-3 4 9 15,3-4-17-15,-3 4 0 0,0 2-13 0,1-7 10 16,-1 7-38-16,0-6-8 0,0 6 0 0,3-2-5 16,-3 2-13-16,0 0-20 0,0 0-23 15,0 0-131-15,14 3-61 0,-7 2-515 0,0-3 92 16,2 2 57-16</inkml:trace>
  <inkml:trace contextRef="#ctx0" brushRef="#br0" timeOffset="86528.51">21333 6950 409 0,'0'0'174'0,"-7"-4"-36"15,7 4-2-15,0 0 7 0,-4-4-4 0,4 4-27 16,0 0 6-16,-3-6-23 0,3 6-3 0,0 0-26 16,0 0 9-16,6-7 12 0,-6 7-18 15,11-3-8-15,-4 2-12 0,0-1-13 0,0 0-6 16,3 0 16-16,3 2 0 0,-2 0-5 0,-1 0-30 16,4 2 19-16,0 0-24 0,-1 0-22 15,-2-1 3-15,2 1-25 0,0 2-34 0,-2-2 1 16,-1 0-9-16,-3 2-30 0,0-2 15 0,-3 2 42 15,2 0-6-15,-5-1 10 0,-1-3-5 16,0 8 6-16,0-8 7 0,-4 8 2 16,-2-2 4-16,1-3 17 0,-1 3-28 0,-1-4 28 15,0 3 54-15,1-4-49 0,-2 3 0 0,2 0-7 16,2-3 17-16,-2 1-2 0,6-2 51 0,-7 6-64 16,7-6 15-16,-8 2-4 0,8-2 12 15,-6 5 13-15,6-5-3 0,0 0 1 0,0 3 30 16,0-3-31-16,0 0 8 0,6 9-3 0,-6-9 6 15,8 6 10-15,-2-5-23 0,-2 4 5 0,2-3 7 16,-2 2-7-16,3 0-5 0,0-1 2 16,0 4-12-16,-1 0 15 0,-2-3-3 0,2 1-17 15,-1 3 9-15,-2-6-9 0,0 4 7 16,1 2 8-16,-4-5-1 0,0 4-9 0,-1 0 23 16,-2-3-21-16,-3 3 10 0,-2 0-18 15,-2 0 9-15,0 0 6 0,-1-3 6 0,-2 2-25 16,-4 0 9-16,6-3 1 0,-2 3 10 0,-1-4-1 15,1 0-22-15,-1 2 2 0,3-2 19 0,-3-2-32 16,4-5-61-16,1 4-61 16,2-1-8-16,-1 1-56 0,8-5-451 0</inkml:trace>
  <inkml:trace contextRef="#ctx0" brushRef="#br0" timeOffset="87091.9">21671 7011 616 0,'0'0'151'0,"4"-4"-5"0,-4 4-18 0,3-4 0 0,-3 4-13 15,7-3-25-15,-4-1 7 0,-3 4-10 16,11-4 5-16,-4 3-28 0,-1-4-7 15,7 4-1-15,-2 0 3 0,0-1-13 0,2 2 15 16,-2 0-20-16,2-3 0 0,-2 3-18 0,-1 3-5 16,-1-3 11-16,-1 2 1 0,2-1-45 0,-3 0 12 15,2 3-7-15,-4-2 18 0,2 2-26 16,-4 0 18-16,0-1 0 0,-3 3-3 0,0-6-2 16,-3 10 10-16,-1-4-20 0,-2 3 28 0,-2-2-29 15,-1 1 9-15,2-3-16 0,-4 2 12 0,4 0-1 16,-3 0 1-16,4 0 16 0,-2-3-15 15,1 2-3-15,1-2 6 0,2 1-1 0,-2-3 0 16,2 4-2-16,4-6 20 0,-10 6-20 16,7-4 33-16,3-2-10 0,-4 4 7 0,4-4-7 15,-6 4 15-15,6-4-10 0,0 0 3 16,0 0-8-16,0 0 12 0,13 4-20 0,-13-4 3 16,14-1-3-16,-4 2 13 0,0-1-15 0,1 0 12 15,5 0-5-15,-1 0-10 0,4 0 28 0,2-1-28 16,0 1 13-16,2 0-8 0,1-2 8 0,1 2-5 15,5-1 2-15,-5 1 13 0,-2 0-15 16,-2 0-1-16,-1-1-7 0,1-2 8 0,-5 1 0 16,-1 2-21-16,-2-1 41 0,0 1-28 0,-2-1-2 15,-4 1-21-15,-7 0-11 0,17-1-76 0,-17 1-25 16,4-5-114-16,-4 5-498 16,0 0 102-16</inkml:trace>
  <inkml:trace contextRef="#ctx0" brushRef="#br0" timeOffset="91440.12">18823 7279 271 0,'0'0'138'0,"-6"-4"-10"0,6 4-8 16,-7-6-4-16,4 4-12 0,3 2-1 15,-8-2-26-15,8 2-16 0,-6-5 3 0,2 3-10 16,4 2 7-16,-9-4-10 0,9 4 11 0,-7-1-13 16,7 1 7-16,0 0-82 0,-11-3 26 15,11 3 8-15,-6 0-8 0,6 0 26 16,0 0 27-16,0 0-55 0,-7-4 22 0,7 4-2 15,0 0-13-15,0 0 8 0,-7-2-10 0,7 2 9 16,0 0-1-16,-7-2-4 0,7 2 24 0,0 0-11 16,0 0-27-16,0 0 22 0,0 0-10 15,0 0 8-15,-10 0 13 0,10 0-19 0,0 0 11 16,0 0-13-16,0 0 16 0,0 0-8 0,0 0 5 16,0 0-16-16,0 0 1 0,0 0-3 0,0 0-23 15,0 0 23-15,0 0 10 0,0 0 5 16,0 0 1-16,0 0-4 0,13 9 11 0,-13-9-15 15,11 7 5-15,-4 0 87 0,2-5-13 16,2 6-23-16,3-4 0 0,0 3 7 0,2 0-24 16,5 3 9-16,-1-2-13 0,4 2 11 15,0 2-13-15,7-2 3 0,-4 1-21 0,4 2 2 16,0-2 8-16,3 3-4 0,0-3-6 0,11 5-3 16,-1 1 3-16,0 0-2 0,-2-3-1 0,5 2-4 15,-8-5 4-15,5 5-5 0,-4-1-4 16,-6-5-4-16,14 6 9 0,-13-2-14 0,-1-4 1 15,-3 1 4-15,3-1 4 0,-1 2-11 0,-5-2 10 16,3 0-2-16,-1 2-14 0,-5-2 9 16,-1-2-6-16,0 2 14 0,-1-2-11 0,1 1 2 15,-3-1 6-15,0-1-11 0,-4 1 1 16,3 0 7-16,-3-3 8 0,0 2-6 0,-3-2-14 16,3 3 12-16,-3-3 0 0,0 0-13 0,-4 0 8 15,4-1 5-15,-4 1 11 0,0-2-21 16,1 0 10-16,-1 1 0 0,0-3-5 0,-1 1 8 15,-1 2-21-15,2-3 26 0,-3 1-8 0,-1-1-8 16,2 3-2-16,-1-3 8 0,-7-1-1 0,10 2 19 16,-3-2-21-16,-7 0 25 0,10 1-22 15,-10-1-16-15,7 2 28 0,-7-2-17 0,0 0 9 16,10 3-4-16,-10-3 2 0,0 0 3 16,10 1 7-16,-10-1-2 0,4 1-13 0,-4-1 3 15,0 0-1-15,0 0 8 0,10 0 6 16,-10 0-4-16,0 0-4 0,9 2-3 0,-9-2-7 15,0 0 15-15,0 0-13 0,11 0 10 0,-11 0-15 16,0 0 0-16,7 0 12 0,-7 0-4 0,10 0-6 16,-10 0 19-16,11 0-19 0,-11 0 21 15,10 0-21-15,-10 0 8 0,17 0-7 0,-10 0 10 16,-7 0-6-16,13-2-2 0,-2 2 5 0,-11 0 0 16,16 0-5-16,-9-1-2 0,4 1-8 0,-1 0-1 15,0 0 6-15,4 0-5 0,-4 0 10 16,5 0 3-16,-2 0-9 0,-3 1 12 15,4-1-1-15,-1 2-13 0,1 2 5 0,-1-3 1 16,-1 1 4-16,1-1-2 0,-3 6 6 0,1-7-14 16,2 3 16-16,-3 1-11 0,1-1 0 0,-1 0-7 15,-4-1 18-15,5 0-18 0,-5-1 15 16,1 4 0-16,-3-3-13 0,2-2 3 0,-6 0 8 16,11 3 4-16,-7 0-12 0,2-2 3 0,-6-1 2 15,6 3 2-15,-6-3 8 0,0 0 1 0,7 3-9 16,-7-3-9-16,8 1 12 0,-8-1 0 15,0 0-8-15,0 0 8 0,6 1 6 0,-6-1 7 16,0 0-18-16,0 0-8 0,0 0-5 0,0 0-30 16,7 2-6-16,-7-2-48 0,0 0-70 15,0 0-122-15,0 0-530 0,0 0 79 16,0 0 103-16</inkml:trace>
  <inkml:trace contextRef="#ctx0" brushRef="#br0" timeOffset="92083.4">20956 7628 465 0,'0'0'174'0,"0"0"-7"16,-3 25 4-16,3-12-4 0,-3-1-32 15,0 3-4-15,-1 3-24 0,4 4-9 16,-3-4-86-16,-1 6 24 0,1 2-38 0,-4-1 20 15,7 2-21-15,-4-2 8 0,1 0 39 0,3 0-31 16,-3-2-13-16,0-3 15 0,3 0-20 16,-1-3 18-16,-2 0-13 0,0 1-16 0,3-5-9 15,-3-1-21-15,3-2-1 0,0-2-37 0,0 2-8 16,0-3-44-16,-4 0-151 0,4-1-322 0</inkml:trace>
  <inkml:trace contextRef="#ctx0" brushRef="#br0" timeOffset="93289.24">20998 7651 499 0,'0'0'217'0,"0"0"-40"0,0-5-24 16,0 5 1-16,0 0-34 0,7-5 3 16,-1 0-13-16,1 5-13 0,4-1-9 15,2-1-4-15,8 2-15 0,0-1-23 0,5 1 13 16,5 0-15-16,4 1-3 0,6 1 2 0,0 3-10 16,4-4 6-16,13 2-90 0,3 3 25 0,-10-3-25 15,10 1 15-15,1-1 5 0,-1 2 21 16,-9-2-5-16,-5-3-16 0,2 0 23 0,-1 0-30 15,-4 0 20-15,0-2 10 0,1 1 21 0,-5-3-21 16,-2 1-7-16,-3 1 18 0,-1-1-9 16,-6 0-6-16,3-3 19 0,-5 5-20 15,1-6 6-15,-6 6-1 0,0-2 6 0,-4-1 17 16,0 2-10-16,-1 1-18 0,-4-3 11 0,1 2 14 16,-3 1-19-16,0 1 14 0,-3-2-9 0,-7 2-11 15,14-1 16-15,-4-3-14 0,-10 4 17 16,10 0-6-16,-10 0 2 0,14 5-15 0,-10-3 13 15,2-1 0-15,-2 4 5 0,-1-3 3 0,1 4-18 16,-1-2 7-16,0 3 14 0,1 1-11 0,-1-1-6 16,-2 4 9-16,2 2-8 0,-3-1 25 15,3 4-22-15,1 0 9 0,-1 1 60 0,-3 1 5 16,3 4-21-16,0 1-10 0,-2-3 15 0,-1 4-15 16,0-5-8-16,3 5-10 0,-3-1 18 15,0-3-18-15,4 2-5 0,-4-2-2 16,0 2 12-16,3-4-10 0,-3 4 0 0,1-4-11 15,-1-1 19-15,0 1-16 0,0-3 0 0,0-2-4 16,0 2 4-16,0-1 0 0,0-3 0 0,3 3-2 16,-6-4 0-16,6-2 7 0,-3 0-23 15,0 1 19-15,0-1 1 0,0-1-7 0,0-1 6 16,0-1 4-16,0 2 0 0,0-7 14 0,0 7-17 16,0-4 32-16,0-3-19 0,0 8 14 15,0-8-8-15,0 7 2 0,0-7-72 0,-3 6 11 16,3-6 5-16,0 0-7 0,0 0 17 0,0 0 0 15,0 0 0-15,0 0 11 0,-8 1-3 16,8-1 12-16,0 0-14 0,0 0 19 0,-20-6-12 16,13 5-5-16,-3 1 3 0,0-3-3 0,-5 0-1 15,2 3 4-15,-5-1-1 0,-5 1 8 16,-1-1-12-16,0-1 14 0,-7 2-9 0,0 0 2 16,-3 0-10-16,0 0 15 0,0 0-10 0,0 2-3 15,-7-2 3-15,0 1 7 0,0 0-12 0,0-1-8 16,0 3 18-16,7-3-10 0,-1 0 13 15,-2 1-1-15,-1-1-10 0,1-1 14 0,2 1-27 16,-2 0 13-16,3-3 6 0,-4 3-1 16,4 0 11-16,2-1 18 0,-5 1-34 0,6-1 3 0,-2-1 7 15,2 2 3-15,3-1-15 0,-2 0 2 16,8-2 11-16,-4 1-18 0,2 2 7 16,3-1 16-16,0-3-3 0,2 2-10 0,-2 1 7 15,7 1 19-15,0-2-29 0,-2 1 11 0,2-2 4 16,4 2-20-16,-1 0 11 0,0-1 10 0,2 2-8 15,-1 0 2-15,10 0-7 0,-15-2 8 16,9 2-3-16,-1-3 2 0,7 3 6 0,-14-2 0 16,14 2-11-16,-10 0 13 0,10 0-10 0,-7-1 0 15,7 1 5-15,-10 0-2 0,10 0-24 16,0 0 55-16,-14 1-39 0,14-1-1 16,-9 0 1-16,9 0-13 0,0 0 13 0,-11 0 0 15,11 0 13-15,0 0-3 0,-7 0 18 0,7 0-20 16,0 0-11-16,0 0-5 0,0 0 11 0,0 0 7 15,0 0 2-15,0 0-7 0,-10 0-5 0,10 0 13 16,0 0 2-16,0 0-12 0,0 0-1 16,0 0 11-16,0 0-6 0,0 0 6 0,0 0-21 15,0 0 23-15,-11-1-2 0,11 1 7 0,0 0 16 16,0 0-33-16,0 0 9 0,0 0-12 0,0 0 13 16,0 0-1-16,-6-1 19 0,6 1-11 15,0 0-9-15,0 0 6 0,0 0-12 0,-4-6 0 16,4 6-7-16,0 0 4 0,0 0-15 0,0 0-2 15,0 0-8-15,-3-3-52 0,3 3-55 0,0 0-4 16,7-5-112-16,-1 3-220 0,5-3-248 16,2 2 74-16</inkml:trace>
  <inkml:trace contextRef="#ctx0" brushRef="#br0" timeOffset="93952.99">21531 7928 701 0,'0'0'220'0,"-3"-4"-20"0,3 4-16 0,0-6-30 0,0 6 9 16,0 0-27-16,-3-7-18 0,3 7-13 16,0 0-16-16,0 0-4 0,3-4-8 0,-3 4-8 15,10-4 2-15,-3 4-12 0,-7 0 3 16,20-3-16-16,-13 3 5 0,4 0 0 0,2 0-18 15,-2 1-10-15,2 1 3 0,0-2-11 0,-2 4-20 16,2-3 13-16,-6 2-16 0,4 1-15 0,-1-1-15 16,-3-2-18-16,0 5 12 0,0-3 0 0,-4 2 19 15,0-2-16-15,-3-3 18 0,0 8-13 16,-3-2 21-16,0 0-13 0,-1-1 12 0,-3 0 3 16,0-2-10-16,1 3 11 0,-1 0 9 0,3-4-10 15,-3 1 11-15,1 4 9 0,-1-6-12 0,4 4 8 16,3-5 2-16,-7 4 26 0,4 0-3 15,3-4 2-15,0 0-14 0,-11 3 12 16,11-3-8-16,0 0 11 0,-1 5-8 0,1-5 3 0,0 0-1 16,0 0-12-16,0 0 5 0,12 3-61 15,-6 0-11-15,-6-3 18 0,10 3-15 16,-3-2 30-16,0 0-15 0,0 1-4 0,-1 3 11 16,-2-3 11-16,3 3-5 0,0-2 11 0,0 3-6 15,-1-4-8-15,-2 5-2 0,-1-4 13 0,0 4 4 16,1 0 14-16,-4-1-11 0,4-2 6 15,-8 4-3-15,3-5 10 0,-5 2-8 0,3 2 1 16,-4 0-1-16,0-3 21 0,-3 3-31 0,0-1 3 16,0-2 7-16,-1 3 1 0,1-6-24 15,-3 4 13-15,2-4-15 0,4 0-5 0,-3-1-39 16,2 2 6-16,8-2-57 0,-16-2-67 16,9 1-14-16,0 0 17 0,4-4-453 0</inkml:trace>
  <inkml:trace contextRef="#ctx0" brushRef="#br0" timeOffset="94528.48">21918 7968 703 0,'0'0'233'0,"3"-7"-20"0,-3 7 7 0,0 0-13 16,3-4-30-16,-3 4-41 0,1-6 7 0,-1 6-13 16,6-2-7-16,-6 2-5 0,7-6-18 15,0 6 7-15,0-2-30 0,-7 2-18 0,16-5 5 16,-8 5-13-16,2 4 0 0,0-4-15 0,1 1-8 16,-1 1 8-16,3-1-5 0,1 4-18 0,-4-2-6 15,0 3-12-15,1-3-2 16,-4 4-22-16,2 0 1 0,-1 1 5 0,-4 0 10 0,-1-3 19 15,-3 5-14-15,0-1-2 0,-4 1 12 16,-3-2-35-16,0 2 15 0,-3 0-8 0,0 2 3 16,-4-2-7-16,4-2 12 0,-4 2 2 15,1-2-17-15,3-1 18 0,-1 1 2 0,1-3 0 16,3 0-10-16,-3 1 18 0,6-3-15 0,-2-2 17 16,-1 6-5-16,4-6 3 0,-1 5 5 0,4-6-5 15,-4 1-26-15,4-1 34 0,0 0 7 0,0 0-10 16,11 6 16-16,-11-6-4 0,13 0-9 15,-6 0 7-15,7 0 3 0,-1 0-3 0,2 0 11 16,1 0-9-16,2 0 14 0,-2 1-13 0,2-1 12 16,2 0-7-16,-3 2 8 0,1-1-13 15,1-1 5-15,-1 0-18 0,-1 5 20 16,0-3-4-16,-3-2 1 0,3 1-19 0,-3 4 4 16,-4-4 6-16,3-1 5 0,-2 1-8 0,-4-1 5 15,3 2 6-15,-4-2 4 0,2 3 1 0,-8-3-11 16,13 1-3-16,-7 0 14 0,-6-1-8 15,8 0-3-15,-8 0-7 0,0 0-34 0,10 2-31 16,-10-2-55-16,0 0-70 0,0 0-169 0,0 0-432 16,-14 8 68-16,7-8 103 0</inkml:trace>
  <inkml:trace contextRef="#ctx0" brushRef="#br0" timeOffset="95637.11">18718 8100 739 0,'0'0'223'0,"0"0"-29"16,0 0-9-16,0 0-34 0,0 0 5 16,0 0-15-16,0 0-8 0,-3-6-18 0,3 6-15 15,0 0-18-15,0 0 10 0,0 0-5 0,0 0-26 16,0 0 1-16,0 0-42 0,0 0-17 0,0 0-16 16,0 0-43-16,0 0 12 15,0 0-20-15,0 0-28 0,0 0-8 0,0 0-12 16,0 0-9-16,16 9-14 0,-12-4-80 0,-1-2 51 15,1 1-26-15,0-1 21 0,2 0 16 0,-2 1-26 16,2-3-208-16</inkml:trace>
  <inkml:trace contextRef="#ctx0" brushRef="#br0" timeOffset="95795.29">18967 8207 250 0,'4'3'75'0,"-4"-3"-1"16,7 5-26-16,-7-5 27 0,10 3 65 16,-3-2-65-16,-1 4-16 0,4-3-54 0,1 3-105 15,-1-3-41-15,4 5-409 0</inkml:trace>
  <inkml:trace contextRef="#ctx0" brushRef="#br0" timeOffset="95968.02">19450 8396 401 0,'0'0'113'0,"7"4"-5"0,-1-4-47 16,1 1-84-16,-7-1-113 16</inkml:trace>
  <inkml:trace contextRef="#ctx0" brushRef="#br0" timeOffset="96139.8">19959 8576 404 0,'9'0'64'0,"-1"0"-69"16,-8 0-3-16,17 2-53 0,-8 1-170 15</inkml:trace>
  <inkml:trace contextRef="#ctx0" brushRef="#br0" timeOffset="96309.98">20334 8649 591 0,'0'0'207'0,"11"1"3"0,-11-1-23 0,0 0-18 15,7 0-18-15,-7 0-18 0,0 0-10 16,17-3-39-16,-10 3-50 0,-7 0-9 16,16 0-86-16,-9-3-52 0,4 6-84 0,-1-3-504 15,0 0 79-15</inkml:trace>
  <inkml:trace contextRef="#ctx0" brushRef="#br0" timeOffset="96905.2">20981 8658 552 0,'0'-7'221'0,"0"7"-29"0,0-7-11 0,0 7-9 16,0-3-16-16,0 3-10 0,0 0-21 15,3-6-30-15,-3 6 0 0,0 0-6 16,0 0-9-16,0 0-14 0,0 0 13 0,7 16-9 16,-7-5-22-16,0 2 9 0,1-2-11 0,-1 4-16 15,0 3 11-15,-1 4-13 0,-3 3 1 0,1-1-4 16,3 2 6-16,-3 1 7 0,-1-2-20 16,4 4 10-16,-3-2-2 0,3-1 2 0,-3 0-15 15,3-1 13-15,0-1-21 0,0-2 7 0,-1-1-6 16,1-4-17-16,1-1-4 0,-1 1 12 0,0-2-22 15,0 1-11-15,3-7-18 0,-3 2-25 16,3 2-18-16,0-4-42 0,-2-1-68 16,-8 0-136-16,10-5-376 0,1-1 48 0</inkml:trace>
  <inkml:trace contextRef="#ctx0" brushRef="#br0" timeOffset="97908.72">21230 8608 522 0,'24'-2'174'0,"4"2"-26"15,-4-5-22-15,3 7-1 0,-3-2-23 0,11 3 16 16,-2-2-23-16,5 0-8 0,6 2-23 16,1 2 0-16,13-2-3 0,4 4 8 0,-1 0-17 15,1-3-14-15,3 2 6 0,-4 1-21 0,-10-6 7 16,-6-1 16-16,-1 5-23 0,-2-4 6 16,1 0-19-16,-8-1 13 0,-1 0 0 15,-4 0-13-15,1 0 21 0,-7 0-26 0,1-1-56 0,-5 0 20 16,0-2 26-16,-2 1 13 0,-5 2 61 15,1-1 5-15,-1 0-25 0,-3 1 38 16,-2 0-34-16,2-2-1 0,-10 2-14 0,17-3 5 16,-10 3-12-16,-7 0 15 0,10-1-20 0,-3 1-1 15,-7 0 6-15,10 0-5 0,-10 0-11 0,0 0 8 16,13 0-5-16,-13 0 8 0,7 1-21 16,-4 4 0-16,-3-5-8 0,8 8-12 0,-5-4 10 15,-2 4 5-15,2 4 8 0,-3-2-16 0,0 0 3 16,3 4 2-16,-3-1 3 0,0 2 5 0,-3 3-2 15,3-1-13-15,0 5 22 0,-3 0 6 16,-1 0 0-16,1 3-13 0,-1 3 3 0,3-3-3 16,-2 2-2-16,-3-1-1 0,2-1-12 15,1 0 10-15,0 0 3 0,0-1 2 0,3-5-3 16,-4 6-4-16,4-7-3 0,-4 2 15 0,4-1 3 16,-3-1-1-16,3-4-12 0,-1 3 6 15,1-5 6-15,0 2-12 0,-3-3-2 0,3 3 4 16,0-4-2-16,0-2 8 0,0 0 2 0,0 1 1 15,0-1-14-15,0-2 8 0,0-4 5 0,0 5 8 16,0-7-38-16,0 10 35 0,3-6 6 16,-3-4 2-16,0 0 2 0,-3 6 16 0,3-6-25 15,0 0 7-15,0 0-8 0,-3 5 16 0,3-5-26 16,0 0 10-16,0 0 3 0,0 0 5 16,0 0-8-16,-21-8 6 0,15 7-18 15,-4-4 4-15,-5 4-2 0,2-5-5 0,-8 2-5 16,1-1 5-16,-10 2-10 0,-4-3-3 0,-5 2-12 15,-1-3 9-15,-1 2 1 0,-1 2 2 0,1-4 8 16,0 5 0-16,-17-6 2 0,10 1-15 16,7 6 3-16,-3-6 15 0,3 5 10 0,0-3-15 15,-1 1 5-15,1-2 3 0,1 5-3 0,-2-6-18 16,2 4 10-16,2-2 5 0,-2 2-4 0,4-3 17 16,2 4-5-16,4-3-13 0,2 4 6 15,-3-2-3-15,11-1 10 0,-4 3 3 16,3-1-24-16,-2 1 21 0,3 0-5 0,5-2 3 15,-1 1-3-15,-2 2-5 0,5-1 12 0,-1 1 4 16,4-1-6-16,-3-1 0 0,2 2-2 0,11 0 14 16,-14-3-17-16,5 3 3 0,9 0 12 15,-12-1-2-15,12 1-5 0,-12 0-11 0,12 0 8 16,-11 0 8-16,11 0-13 0,0 0-2 0,0 0 2 16,-10-2-11-16,10 2 1 0,0 0 8 0,0 0-4 15,-7-1-4-15,7 1 0 0,0 0-21 16,0 0 24-16,0 0-19 0,0 0-2 0,0 0-44 15,0 0 8-15,0 0-71 0,0 0-50 0,0 0-148 16,27 0-450-16,-13-4 72 0,3 1 104 16</inkml:trace>
  <inkml:trace contextRef="#ctx0" brushRef="#br0" timeOffset="98440.29">21442 8876 685 0,'0'0'269'0,"-3"-1"-26"0,3 1-35 0,-4-7-21 0,4 7-13 0,-3-3-23 15,3 3-36-15,0 0 31 0,4-7-46 16,-4 7 7-16,10-5-2 0,0 3-15 0,0 2-6 15,0 0-38-15,1 2 8 0,-1 1-11 16,0-1-4-16,1 0-21 0,-1 0-11 0,0 4-12 16,1-5-33-16,-1 5-13 0,-4-3 7 0,1 2-4 15,0 2 14-15,0-3-1 0,-7 2 4 0,3 0-2 16,-3-1 17-16,-3 2 8 0,0 0-15 16,-1-4-2-16,-3 4 4 0,0-1 3 0,4-3 1 15,-1 3 4-15,-2-5 13 0,2 6 7 0,-3-4-12 16,4 2-5-16,3-5 18 0,-7 3 12 0,4 2-2 15,3-5-18-15,-3 2 18 16,3-2 0-16,-4 7-8 0,4-7 16 0,0 0-3 16,7 4 5-16,-7-4 8 0,9 6-11 0,-1-6-2 15,-4 4-2-15,6-1 5 0,-1-2-9 0,-1 5 9 16,2-5-5-16,0 6 2 0,1-4-8 16,-4 4 0-16,2-1-4 0,-2-1-6 0,1 2-5 15,-2 0 2-15,1 1-4 0,-4 0 4 0,1 1-2 16,-4-1-10-16,0 0 7 0,-1 1-2 0,-5-1 5 15,-4 2-28-15,2-2 3 0,-5 2-4 16,3-2-22-16,-4 1-33 0,1-2 4 0,-2 1-19 16,2-7-65-16,3 5-82 0,-1-5-484 0,2-1 47 15,2-1 92-15</inkml:trace>
  <inkml:trace contextRef="#ctx0" brushRef="#br0" timeOffset="98847.31">21787 8960 854 0,'5'-7'238'0,"-2"4"-25"0,-3 3 12 0,3-6-48 0,4 5-16 0,-4-2-18 0,4-1-17 0,0 1 2 16,0 2-10-16,0-3-34 0,2 2 11 0,-9 2-18 15,18 0-3-15,-8 0-15 0,1 2 5 0,-1 1-16 16,0-1-27-16,1 2-8 0,-1 2-8 16,-4 0-10-16,1-4 7 0,0 7-2 0,-3-1-10 15,-4-1 7-15,3 1-12 0,-6 2 0 0,2 0 2 16,-6 3 10-16,0-3-12 0,-2 4 7 0,-2-4-5 16,0 1 13-16,-2 0-10 0,2-1 13 15,2-2-14-15,2-1 4 0,0-1 7 0,0-1 10 16,0 3 8-16,1-5 5 0,5 3 0 0,-5-5 8 15,3 4-1-15,3-5 6 0,0 0-2 16,0 0-1-16,10 2-5 0,-10-2-5 0,20 0 13 16,-6-2-18-16,6-3 5 0,0 5-3 15,8-1-12-15,3-2-11 0,-1-1-22 0,4 4-52 16,-3-3-130-16,0 3-525 0,0-3-34 0,-1 1 108 16,1 0 49-16</inkml:trace>
  <inkml:trace contextRef="#ctx0" brushRef="#br0" timeOffset="100054.86">22950 5445 532 0,'0'0'118'16,"-4"-3"10"-16,4 3-3 0,0 0-10 0,-6-6-15 15,6 6 8-15,0 0-29 0,0 0-7 16,0 0-8-16,0 0-3 0,0 0 0 0,16-4-9 16,-5 4 7-16,3 0-31 0,0 0 10 15,2 0-5-15,5 2-4 0,0 0-1 0,-1 4-8 16,7-1 6-16,-3 5 10 0,1 0-24 0,-2 2-6 15,1 4 19-15,0 2-12 0,-3 3 59 0,-1-2-3 16,-6 7-10-16,-1 4-3 0,1-3-74 16,-4 19 3-16,-6-7 12 0,-1-1-15 0,-6 3-2 15,-1 12 4-15,-6 3 9 0,-4 2-9 0,-2-4 14 16,-5 13 12-16,-3 2-2 0,-1-3 2 0,-5-3-20 16,3 1 4-16,-3-1-9 0,2 2 10 0,1-2 8 15,2-1 7-15,5-6-10 16,3-4-26-16,0 2 26 0,3-3 5 0,3 0-5 15,4 0-5-15,1 2 13 0,3-8-21 0,0-8 11 16,6 2 30-16,0-2-26 0,4 10-15 0,4-2 24 16,2-8-32-16,0-5 11 0,1-5 15 15,3-1-10-15,3-2-3 0,-2 1 13 0,2-6-20 16,-2-1 0-16,6-1 10 0,-4-3 7 0,1-3 1 16,-1 1-3-16,0-4-3 0,-2-3 3 0,1-1-8 15,-1-1 14-15,-4-2-4 0,3 2-4 16,-3-3 17-16,-1-4-2 0,-3 4-13 15,1-2 13-15,-1 1 7 0,-3-5 3 0,-1 4-13 16,-1 0 6-16,1-2-16 0,-6 4 12 0,0-4-14 16,0 4 4-16,0 0-4 0,0 0 12 0,0 0-7 15,0 0 2-15,-30 4-5 0,19 2 5 16,1 5-10-16,-1-3 2 0,-2 6 16 0,-1 3-18 16,0 2 2-16,1 6 6 0,0 4-6 0,-5 9 3 15,1 8-7-15,3-2 14 0,1 4-14 0,2 2 12 16,1 2-8-16,4-2 3 0,2 3-20 15,-3 2 10-15,6 2-1 0,1 0 6 0,0-1 0 16,0-1 15-16,0 4-20 0,1-1 15 0,2 0-10 16,-3-1-8-16,4 3 8 0,-4-3 3 15,0 1-1-15,0-1 16 0,-4 0-29 0,1-3 22 16,2 1-9-16,-8-3 3 0,2-2 8 16,0 0 22-16,-4-7-24 0,-2-4-1 0,2-10-16 15,-2 2 17-15,0-3-6 0,-2 1 5 0,-5-3 7 16,6-1-19-16,-16 4 2 0,5-5 17 0,-8 2-27 15,2-5-3-15,6-4 8 0,-5-1-18 16,-1-6 0-16,8 1 15 0,-1-4-15 0,0 0-8 16,3 0-87-16,8-7-64 0,2 0-519 0,1-1 40 15</inkml:trace>
  <inkml:trace contextRef="#ctx0" brushRef="#br0" timeOffset="100743.68">24126 6735 435 0,'0'0'158'0,"0"0"-27"15,0 0-24-15,0 0 19 0,0 0-31 0,0 0-1 16,3 18-4-16,-6-4 5 0,3-2-8 16,0 7-34-16,-1 0 14 0,-2 7-18 0,0-1-1 15,0 5-12-15,-1 0 10 0,4-4 21 0,-6 6-39 16,5-1 0-16,-2-5 46 0,-1-1-5 0,1 1-23 16,3-3-20-16,0-4-8 0,0 2-49 15,-1-3-58-15,2-3-32 0,-2-2-122 0,2-5-469 16,6 6 52-16</inkml:trace>
  <inkml:trace contextRef="#ctx0" brushRef="#br0" timeOffset="101184.38">24649 6734 406 0,'0'0'162'0,"-17"7"-9"0,6-4-35 15,1 4 0-15,-3 1-6 16,-3 4-14-16,-2 1-1 0,0 3 0 0,-3 2 18 16,1 0-48-16,-3 6 0 0,2 0 71 0,4 1-20 15,0-2-3-15,0 2-10 0,3-3-23 0,7 2-16 16,-3-2-10-16,6-4-2 0,0 0-5 15,1 0-6-15,3-3-20 0,4 1 8 0,3-1-3 16,0-4 11-16,3 2-32 0,4-5 6 0,-1 0 13 16,5-5-6-16,2 0-2 0,1 1-10 0,-5-4 10 15,5-1 10-15,-2-4-5 0,-4 2-18 16,2-3 10-16,-3 0 6 0,-3 1-3 0,2-4 0 16,-6 1-21-16,-1 0 13 0,2-1 11 0,-5-3-21 15,-3 2 15-15,0 2-17 0,-3-1 7 0,-1 0 5 16,-6 2 0-16,3 0-7 15,-6-2-1-15,2 5 1 0,1-1 5 0,0-1-14 16,-4 3 1-16,4 2 5 0,-1 0-5 0,4-2-8 16,-3 3-2-16,10 0-23 0,-10 5-37 0,6-3-37 15,1 4-34-15,3-6-92 0,0 0-515 16,14 6 49-16,-4-4 67 0</inkml:trace>
  <inkml:trace contextRef="#ctx0" brushRef="#br0" timeOffset="101446.9">25011 6966 788 0,'0'0'261'0,"0"0"-33"0,7-5-8 15,-7 5-33-15,10 0-31 0,-10 0 0 0,11 0-31 16,-1 5-17-16,4-3 10 0,-1 4-24 0,4-2 6 15,0 4-23-15,4-1 5 0,0 3-10 0,-1-2-16 16,3 5-33-16,-2-3-13 0,-1 0-17 16,-2 0-47-16,0 2-15 0,-2-3-6 15,-2 2-78-15,-4-1-16 0,0-2-72 0,1 5-506 16,-4-5 58-16,-1 1 90 0</inkml:trace>
  <inkml:trace contextRef="#ctx0" brushRef="#br0" timeOffset="101681.7">25421 6917 711 0,'0'0'279'0,"0"0"-25"15,0 0-34-15,0 0-10 0,0 0-16 16,-20 2-28-16,6 7-9 0,1-2-29 0,-5 4-11 15,-2 2-9-15,0-1-19 0,-2 3-17 16,-1 3-26-16,-1 3-2 0,3-4-32 0,-3 2-45 16,5 2-64-16,-2-3-159 0,3-1-548 0,5 0 118 15,3-2 28-15</inkml:trace>
  <inkml:trace contextRef="#ctx0" brushRef="#br0" timeOffset="102278.84">25729 6894 568 0,'0'0'217'0,"4"-3"-73"0,-4 3 83 16,0 0-14-16,0-7 5 0,0 7-55 16,3-5-12-16,-3 5-10 0,4-4-15 15,-4 4-1-15,6-6-28 0,-2 4 16 0,-4 2-13 16,14-1-36-16,-6 0 5 0,-3-3 0 0,5 4-18 16,-10 0 11-16,18 0-32 0,-9 5 4 15,-2-4-14-15,4 1-28 0,-1 4-17 0,-3-3-26 16,0 3 4-16,0-4 1 0,-1 5-15 0,-2 0 20 15,-4-4 18-15,3 4-3 0,-3 0 3 0,-3-1 8 16,-1-1-3-16,1 2-2 0,-2 0 17 16,-4 1-10-16,2-4-10 0,0 3 18 0,-2-1 0 15,5-2-5-15,-3 1 12 0,3-2-9 0,-2 2 17 16,3-3-13-16,3-2-2 0,-7 6 18 0,4-4-8 16,3-2 5-16,-5 7-5 15,5-7 16-15,0 6 7 0,0-6-7 0,5 4 2 16,-5-4-3-16,6 7 13 0,1-4-7 0,-4 1-8 15,4 0 2-15,0 1-4 0,0-3 7 0,0 4 0 16,2 1-8-16,-1-3 0 0,-2 3-17 16,-2 0 15-16,3 1-3 0,-4-4 8 0,3 3-8 15,-5 0 8-15,3 1-15 0,-1 0-14 0,-3-1 16 16,-3 1 6-16,-1-3-4 0,0 6-2 0,-3-5 1 16,-3 1 4-16,-3 1-10 0,-1 0 10 15,-3-1-33-15,3-1 0 0,-3-2-8 0,2 1-12 16,-1-4-11-16,0 1-20 0,1-3-59 15,-1 0-62-15,2 1-102 0,4-1-453 0,0-5 46 16,2-1 64-16</inkml:trace>
  <inkml:trace contextRef="#ctx0" brushRef="#br0" timeOffset="102747.21">26122 6953 609 0,'0'-3'204'0,"0"3"14"0,5-6 7 0,-5 6-28 16,1-4-7-16,-1 4-1 0,1-6-33 0,-1 6-10 15,7-5-20-15,-7 5-11 0,4-4-5 0,2 2-26 16,-6 2 11-16,13-4-16 0,-5 2-9 15,-1 2-14-15,3 0 3 0,1 0-8 0,2 0-2 16,-3 2-11-16,4 2 8 0,-1-2-8 0,4 2-9 16,-6 2-11-16,-1 0-21 0,4-1-2 0,-1 2-8 15,-2 1-5-15,-4-1-2 0,-1 3 17 16,1-2-7-16,-7 2 0 0,3 3 10 0,-6-5 0 16,2 3-23-16,-5 2 5 0,-1-3-31 15,-2 4 6-15,-2-3-9 0,0 3 17 0,-2-3 4 16,-1-1-2-16,1 0 20 0,2 1-13 0,-2-3 11 15,2 1-3-15,1-4 13 0,5 2-6 16,-6-1 11-16,6-2-15 0,-1 0 7 0,2-1 21 16,1 3 8-16,3-6 12 0,-3 6 11 0,3-6-4 15,10 2-9-15,4-1 5 0,2-1 5 0,5 1 0 16,7-3-3-16,6 2-4 0,9 0-16 16,3 0 20-16,22-1-18 0,5 1-43 0,1-5-176 15,4 10-666-15,5-4 104 0,-1 0 80 0,-1 0 67 16</inkml:trace>
  <inkml:trace contextRef="#ctx0" brushRef="#br0" timeOffset="106546.01">27325 6528 422 0,'0'8'130'0,"0"4"-7"15,0 0-33-15,3 3 7 0,-2 2-23 0,-1 2 1 16,3 6 1-16,-3 2-17 0,4 2 5 15,-4 2 0-15,3 3-20 0,-2 0-1 0,-1 0 8 16,3 0-35-16,0 0-19 0,2-1 8 16,-3-6-35-16,1 2-73 0,2-2-53 0,-2-1 0 0,-3-4-136 15,3-1-350-15</inkml:trace>
  <inkml:trace contextRef="#ctx0" brushRef="#br0" timeOffset="106856.59">27390 6886 734 0,'0'-7'256'0,"0"3"-36"16,0-2-20-16,0 6-6 0,-3-8-14 0,6 4-22 16,-3 4-17-16,0-6-18 0,0 6 2 15,0 0-27-15,11 0-1 0,-11 0-5 16,17 9-13-16,-6-3-17 0,2 1-3 0,0-1 0 15,4 5 2-15,-3-3-5 0,3 3-22 0,-2-2 4 16,-2 1-15-16,0 2 0 0,1-2-23 0,-4-1 5 16,0 0-18-16,-2 1 6 0,-2-2-1 15,-2 2 13-15,-4-2-15 0,0 3-11 0,-4-1 6 16,-4 0-16-16,-5-1-10 0,-6 6 0 0,1-7-35 16,-3 0 24-16,1 1 12 0,0-2-27 0,-1-5-53 15,4 1-29-15,3 0-30 0,0-6-161 16,5 3-375-16,4-2 40 0</inkml:trace>
  <inkml:trace contextRef="#ctx0" brushRef="#br0" timeOffset="107415.66">27664 6984 532 0,'0'0'123'15,"6"-5"25"-15,-6 5-17 0,0 0-11 0,8-1-5 16,-8 1-12-16,0 0 17 0,0 0-25 0,0 0-29 15,0 0 11-15,7 6-23 0,-7-6 12 16,3 7-9-16,-3-4-24 0,0 4-5 0,3-1-13 16,-3 2 8-16,4-4-17 0,-1 5-4 0,7-3-15 15,-6 0 47-15,3-3-60 0,3 3 16 0,1-5 7 16,0-1-2-16,-1 0-5 0,2 0 2 16,-1-4 11-16,3 0-8 0,-4-2-3 15,3-1 11-15,1 2 14 0,-4-2-4 0,4-1-10 16,-7 0 33-16,0 0 7 0,-1 1-20 0,1 3 10 15,-3-2 3-15,2-1-23 0,-5 5 18 16,2-4-13-16,-3 6 2 0,3-4 3 0,-3 4 0 16,0 0-5-16,0 0-10 0,0 0 10 0,0 0-16 15,-10 22 16-15,3-8 8 0,5 4-29 0,-6 3 83 16,5 1-9-16,-1 6-7 0,1-1-92 16,0-1 23-16,3 0 2 0,0 3-9 15,0-3-11-15,0 0 2 0,0 0 6 0,3-1 12 16,-3-1-12-16,0-5 7 0,0 3-5 0,-3-2 8 15,3-5-20-15,-4 3 17 0,0-3-5 0,0 1-5 16,-5-5 8-16,-1 2-8 0,-1-4 8 16,-2-1 12-16,1-1-25 0,-4-5 44 0,-1-1-19 15,5-2 4-15,-7 0 14 0,4-4-5 0,-4-2 11 16,6 2 0-16,2-3-6 0,-1-1 6 0,1-4-3 16,7 2-8-16,-3 2-10 0,7-5 18 15,0 0-20-15,7 1-13 0,0-3 20 0,3-1 0 16,4 0-18-16,3 1-7 0,3-1-5 0,1 0-16 15,-1 2-16-15,4 0-47 0,3 2-24 0,-2-2-41 16,-2-1-95-16,-2 6-439 0,0-3 27 16</inkml:trace>
  <inkml:trace contextRef="#ctx0" brushRef="#br0" timeOffset="107608.97">28190 6616 691 0,'0'-6'261'0,"3"3"-5"16,-3 3-34-16,4-6-32 0,-4 6-29 0,0 0 3 0,0 0-21 15,0 0-10-15,0 0-28 0,1 16-7 0,2-5-4 16,-3 3-17-16,0 4-21 16,0 6 8-16,-3 3-5 0,1 6-31 0,-4 7-28 15,-1 10-33-15,-3 0-23 0,-1-2-90 0,2-1-64 16,-8 2-212-16,13-10-331 0,0-7 77 0</inkml:trace>
  <inkml:trace contextRef="#ctx0" brushRef="#br0" timeOffset="108231.46">28163 7075 570 0,'0'0'169'0,"-1"-8"-13"0,1 8-12 15,0-6-39-15,0 6 2 0,0 0-7 16,8-2-13-16,-8 2 15 0,14-2-55 0,-2 2 16 16,0-3-27-16,1 2-2 0,8-1-27 0,-1 1 4 15,-3-5-19-15,7 4 5 0,-3-4 16 16,-1-1-15-16,0 3 2 0,0-4-11 0,-5 0 27 16,2 0-32-16,-3 0 24 0,0 0 12 0,-4-1-7 15,3 0 0-15,-5 1 23 0,1-1-5 16,-5 1 4-16,2 0 22 0,-2-1-47 0,-4 1-5 15,0 2 33-15,0 4-12 0,-2-4 5 16,-3 3-3-16,-1-1-20 0,-1 1 17 0,7 3-9 0,-14-1-11 16,14 1 5-16,-10 4-2 0,3 0 43 15,0 3-41-15,3 2-15 0,1 0 10 16,0 2 5-16,1 3-56 0,0-3 28 0,4 4-25 16,0 0 17-16,4-3 6 0,5 2-6 0,-1-3-10 15,0-3 18-15,7-2-7 0,-3 1 4 16,5-5 16-16,-4 0-5 0,4-2 7 0,0 0 21 15,-2-3-18-15,0-4-15 0,-3 0 12 0,3-1-15 16,-2 1 31-16,-3-3 8 0,1 0-1 0,-3 1 11 16,1 1-13-16,-4-1 13 0,-3 0 15 15,2 0-21-15,1 2-4 0,-3-1-3 0,-1 1-11 16,0 0 11-16,-2 4-15 0,2-4 10 0,-3 7-11 16,5-2 3-16,-5 2 6 0,0 0-4 0,0 0-14 15,8 12 24-15,-8-5-22 16,5 1 0-16,-2 6 31 0,5-3-24 0,-3 5 3 15,1 0-15-15,2 2 13 0,-1 4 4 0,0-3 9 16,4 0-21-16,-5 2-6 0,1-3 1 0,2 1 5 16,-5-1 3-16,3-1 2 0,-3 2-11 15,-1-5 16-15,-3 0-5 0,0 1 16 0,-7 1-3 16,0-4-19-16,-6 5-27 0,-5-2-46 0,-6 2-113 16,-7-3-62-16,3-3-462 0,-5 4 53 0</inkml:trace>
  <inkml:trace contextRef="#ctx0" brushRef="#br0" timeOffset="109286.26">25001 8126 534 0,'0'0'180'0,"-3"-1"-37"16,3 1 8-16,0 0-8 0,-8-4-10 0,8 4-5 15,0 0-5-15,-3-3-8 0,3 3-7 16,0 0 0-16,0 0-44 0,0 0 12 0,-4-3-19 16,4 3 1-16,0 0 4 0,0 0-13 15,4-9-16-15,3 4 8 0,-3 3-5 0,6-4-1 16,0 4-9-16,1-3-8 0,2 2-3 0,1 2 88 15,2 0-32-15,-1 1-32 0,1 1 4 0,-1 0 1 16,1 2-19-16,2 4 9 0,-2-1-14 16,-1 1-10-16,-2 3-2 0,-3-1 7 0,0 2-4 15,-6 3-6-15,2 2-13 0,-6-1 8 0,-6 3-15 16,-4 1 17-16,-5 4-22 0,-5-3 10 16,0 2-6-16,-14 5-17 0,0-2 23 0,3-3-3 15,-7-3 3-15,7-2 15 0,3-3-3 16,5-3 21-16,3-4-15 0,2-1 20 0,3-1 6 15,-1 0-9-15,3-3 1 0,3-1-1 0,-1 1 6 16,11-2 10-16,-13-3-13 0,13-3-5 0,0 6-7 16,3-11 9-16,4 4 3 0,2-1-17 0,2 0 14 15,0-1-17-15,3 2-1 0,2 2 6 16,-1-2-5-16,1 0 2 0,2 0-2 0,-2 4 2 16,1-4-5-16,0 6-2 0,-2-3 10 0,-2 2-13 15,4 1 15-15,-3 1-30 0,3 1 9 0,0 4-29 16,0-4 19-16,4 5-20 0,-4-4-5 15,0 6-38-15,-1-3-13 0,-1 0-33 16,1 5-16-16,-1-3-166 0,1 1-466 0,1 1 61 16,0-1 72-16</inkml:trace>
  <inkml:trace contextRef="#ctx0" brushRef="#br0" timeOffset="110039.71">25727 7833 693 0,'0'-5'228'0,"0"5"-5"0,-2-10-26 0,-1 3-15 0,0 3-6 0,0-3-25 15,-7 0-8-15,2 4-20 16,-6-4-10-16,-3 2-29 0,-3 2 9 0,-7-3-14 16,3 5 3-16,0 1-13 0,-4 0-15 0,2 0 17 15,1 1-27-15,1 4-6 0,3-4 1 0,-2 6-1 16,3-3-20-16,2 3 5 0,5 0-13 16,-1 1-17-16,4 2-14 0,3-2 13 0,4-1 3 15,3 1-5-15,3 0 0 0,4-4 5 0,3 1-3 16,4 2-2-16,6-4 0 0,0-2-3 0,1 4 8 15,0-4 5-15,2-1-18 16,-2-1 13-16,0 1 12 0,-1-5-2 0,1 4 8 0,-4 1 5 16,-1-2 18-16,-5 1 0 0,3-3 18 15,-4 3-1-15,-2-1-14 0,4 1 9 0,-8 0-19 16,3-2 6-16,-7 3-6 0,11-2 4 16,-11 2 5-16,11 0-12 0,-11 0 12 0,5 5-17 15,-5-1 4-15,3 4-7 0,-3-1-10 0,0 4 12 16,0 3-7-16,0 2-13 0,0 1-10 0,3 2-3 15,-2 5-25-15,-1 0-19 0,7 2-55 0,-3 4-175 16,-1 0-573-16,4 2 95 0,-1-6 94 16,1-2 46-16</inkml:trace>
  <inkml:trace contextRef="#ctx0" brushRef="#br0" timeOffset="110539.56">26266 7831 394 0,'0'0'138'0,"0"18"-13"0,0-9 78 16,-3 2-37-16,3 6-5 0,-2 5-20 15,-3 3-13-15,1 0-13 0,0 10 3 0,-2-2-16 16,3 17-12-16,-4 0-24 0,0-1-7 0,7-6-48 15,-7-10-19-15,6 3-38 0,-2-2-67 0,-7-4-130 16,12 0-489-16,-4-10 74 0</inkml:trace>
  <inkml:trace contextRef="#ctx0" brushRef="#br0" timeOffset="110836.35">26180 8256 698 0,'0'0'226'0,"0"0"-32"15,4-7-17-15,-4 7-1 0,11-3-25 16,-2 1-18-16,-9 2-22 0,21 5 1 0,-7-4-12 16,3 2-3-16,0 2-7 0,0 2-11 0,0-3-15 15,0 3-8-15,0 2 1 0,0-1-11 0,-3 0-10 16,0 3-6-16,-1 1-1 0,-2-3-1 15,-1 1-26-15,-4 0 1 0,-2-1 10 16,-4 3 5-16,0-4-8 0,-2 3-5 0,-6-3-18 16,-6 2-25-16,3 3 10 0,-9-4-26 0,0 1 21 15,-1-2-31-15,-3 1-11 0,1-1-17 0,5-2-20 16,0-4-60-16,2 0-35 0,-1 2-548 16,7-4 94-16</inkml:trace>
  <inkml:trace contextRef="#ctx0" brushRef="#br0" timeOffset="111387.29">26618 8325 629 0,'0'0'146'0,"0"0"61"0,0 0-4 15,0 0-22-15,0 0-19 0,0 0-29 16,0 0-8-16,0 0-15 0,0 12-23 0,0-6-15 15,0 0-13-15,0-6-18 0,3 9-34 0,1-1 1 16,0-5-13-16,5 4-13 0,-2-2-23 0,4-3-23 16,-1 1 13-16,0 1-23 0,1-3 2 15,-1-2 13-15,0-3 0 0,4 1 16 0,-4 1 22 16,0-3 32-16,1 0-11 0,-1 2 30 0,-1 0 6 16,-1-4 43-16,-2 5-15 0,-2-3-2 0,2 3 12 15,-2-3 26-15,-1 4-21 0,-3 1 1 16,8-6 4-16,-8 6-12 0,0 0-24 15,0 0-2-15,0 0 1 0,0 0-9 0,3 19-12 16,-6-9 9-16,3 0-14 0,0 7 7 0,-4 0-5 16,4 4 10-16,0-1-7 0,0 7-13 15,0 2 10-15,0 0-28 0,0 3 15 0,0-3 8 16,0 0-18-16,-1 1 0 0,1-3 7 0,-3 0 1 16,0-2-18-16,3-4 0 0,-3-2-6 0,1-1 6 15,-3-3-5-15,1-1 15 0,-6-3-3 16,3 0-2-16,-3-4 13 0,2 0-13 0,-8-3 10 15,3-1-3-15,-1-6 11 0,-3-1 10 16,0-3-2-16,0-1-1 0,-1-9-5 0,1 6 24 16,7-4-21-16,-3-3 5 0,9 2 13 15,-3 0-13-15,7-2-8 0,0 1 3 0,3-1 0 16,5-3-8-16,2 5-2 0,3-1-1 0,5 0 11 16,-1 1-5-16,3 3-15 0,0-1 12 0,-3 2-10 15,7 1 5-15,-3 2-13 0,0 1-10 16,-1 0-33-16,1 1-10 0,-2 4-3 0,-1-3-34 15,0 5-53-15,-5-2-66 0,1-5-88 0,-4 7-460 16,0 1 61-16,-3-3 67 0</inkml:trace>
  <inkml:trace contextRef="#ctx0" brushRef="#br0" timeOffset="111644">27196 7969 488 0,'0'-3'208'0,"0"3"-24"0,0 0-28 0,0 0-23 16,0 0-5-16,0 0-7 0,6 17-22 0,-6-7 1 16,0 5-10-16,0 3-11 15,0 2-15-15,0 8 0 0,-3-1 26 0,0 8-42 16,2 3 4-16,-5 12-32 0,3-8-7 0,-5 8-29 15,3 0-19-15,-3-10-50 0,1-3-53 0,0-5-87 16,-10 8-198-16,13-11-275 0</inkml:trace>
  <inkml:trace contextRef="#ctx0" brushRef="#br0" timeOffset="112291.26">27174 8436 752 0,'1'-4'243'0,"-1"-2"-25"16,0 6-26-16,7-8-21 0,-3 8-12 0,5-6-34 16,1 4 6-16,3 0-13 0,-1-3-13 0,5 3-16 15,3 0-2-15,1-4-33 0,0 4-3 0,-1-3-23 16,3 1 1-16,-2-2-4 0,-4 4-4 16,4-4-11-16,-3-2-8 0,-2 1 9 0,-2 3-9 15,0-4 14-15,-3 0-19 0,1 0 18 0,-5 1-4 16,0-3 1-16,1 2 11 0,-2 1 11 0,-3-1-16 15,-1 1 15-15,-1 3 0 0,-1-2-7 16,0 6-13-16,-6-10 4 0,3 8 7 0,-2-3-9 16,5 5 5-16,-13-1-2 0,6 1-13 0,7 0 3 15,-17 6 5-15,11-4-5 0,-1 8-1 0,0-3 3 16,0 3-17-16,5 1 14 16,-3 1-12-16,5 4-13 0,-3-5 8 0,6 4-3 15,2-3-2-15,0 2 5 0,3-3 2 0,2 1 3 16,3-4-18-16,1-3 20 0,-1 1-12 0,3-3 15 15,-1 0-8-15,-1-3 16 0,1-5-8 16,1 4-10-16,0-6 10 0,-1 2 15 0,-5-5-10 16,4 1 13-16,-4-2-15 0,0 3 10 0,0-3-6 15,-6 0 6-15,2 2 5 0,-2-2 0 16,-1 3 13-16,0-2-21 0,-2 3 5 0,-2-1-2 16,1 2-3-16,0 1-2 0,0-1-6 15,0 6-2-15,-3-8-12 0,3 8 9 0,0 0 6 16,0 0 7-16,0 0-20 0,0 0 15 0,0 0-8 15,-10 18-2-15,10-11 13 0,3 1-11 0,-2 3 11 16,2-2-8-16,0 2-3 0,0 0 14 16,1-1-1-16,5 3-8 0,-4-3-2 0,2 4 5 15,-1-4-25-15,5 0 23 0,-7-1-11 0,2 0 13 16,1 0-15-16,1 0-3 0,-2 1 3 0,-3-5 15 16,1 2-10-16,-1 0 10 0,-3-4-3 15,0 4 1-15,-3 1-3 0,-1-1-5 0,-4 0 2 16,-3 1-4-16,-4-2-34 0,-3 1 15 15,-2 0-7-15,0 1-21 0,-4-1-15 0,0 0-49 16,3-2-84-16,-10 1-159 0,15 0-425 16,1-5 72-16,2 0 143 0</inkml:trace>
  <inkml:trace contextRef="#ctx0" brushRef="#br0" timeOffset="124739.11">28378 8383 353 0,'0'0'125'0,"0"0"1"15,0 0-4-15,0 0-1 0,0 0-24 0,0 0-5 16,0 0-10-16,0 0-15 0,0 0 2 15,0 0-3-15,0 0-15 0,0 0 6 0,0 0-9 16,0 0-4-16,0 0-3 0,0 0-23 0,0 0 23 16,0 0-13-16,0 0 10 0,0 0-10 0,18-2-4 15,-9 2-4-15,2-3-2 0,-11 3 79 16,20-2-17-16,-4 2-27 0,-4 0-9 0,5 0-34 16,-1-1-23-16,-1 2-35 0,-2-1-47 15,5 0-54-15,-5-1-40 0,-2 2-500 0,2 1 85 16</inkml:trace>
  <inkml:trace contextRef="#ctx0" brushRef="#br0" timeOffset="124956.52">28426 8508 637 0,'7'7'97'0,"-7"-7"13"16,7 1-15-16,-7-1 5 0,14 2-23 15,-14-2-6-15,13 0 3 0,1 0-25 0,-1 0-46 0,2 0 2 16,4 0-154-16,-5 0-81 0,14 0-423 16</inkml:trace>
  <inkml:trace contextRef="#ctx0" brushRef="#br0" timeOffset="125649.08">29554 8290 709 0,'0'-7'235'0,"0"7"-7"0,0 0-34 0,-1-7-7 0,1 7-26 0,0 0-9 16,0 0-12-16,0 0-19 0,-22 7-9 15,15-3-22-15,-1 2-1 0,0 0-9 0,-3-2 2 16,0 4-13-16,1-1-8 0,0 0-10 16,3 0-10-16,-4 1 0 0,5-4-15 0,-1 2-8 15,0 1 5-15,0-4-8 0,3 3 8 0,-2-4-5 16,3 1-5-16,-1 2-10 0,4-5-6 16,-3 7 8-16,3-7 8 0,3 7-11 0,-3-7 14 15,7 3-6-15,-4 0-10 0,4 1 13 0,4-3-11 16,-1-1 9-16,3 5-9 0,1-3 11 0,-1 0-21 15,1 0 13-15,0 4 1 0,0-5-14 16,2 4 0-16,-2-3 8 0,-3 3-10 0,6-1 15 16,-2 2-7-16,-3-3 7 0,-1 3-18 0,-1 0 5 15,3-2 0-15,-6 4 19 0,0-2-9 0,-1-2 1 16,-5 4-1-16,-1-1 14 16,-1 1-16-16,-5 2-16 0,1-2 4 0,-8 4-6 15,0 0-21-15,0-5-17 0,-1 4-28 0,0-3-42 16,-3 5-2-16,0-8-13 0,0 1-97 0,3 1-458 15,-3-4-10-15,4 2 66 0</inkml:trace>
  <inkml:trace contextRef="#ctx0" brushRef="#br0" timeOffset="125832.05">29496 8308 665 0,'7'-7'228'0,"0"5"-29"0,4-4-30 16,-1-1-15-16,3 4-13 0,4-4-8 16,0 6-15-16,4-5-8 0,0 5-41 0,3-1-10 15,-1-2-47-15,8 3-42 0,-7 0-52 16,5 1-87-16,-10 1-218 0,9 0-309 0,-5 2 82 16</inkml:trace>
  <inkml:trace contextRef="#ctx0" brushRef="#br0" timeOffset="126068.22">30097 8211 762 0,'0'0'246'0,"0"0"-21"15,0 0-25-15,0 0-16 0,0 0-28 0,0 0-5 16,0 0-15-16,4 14-18 0,2-8-16 0,-5 0 6 15,-1 6-14-15,1-3-19 0,-1 4 1 0,3 2-17 16,-3 0-15-16,0 2-13 0,3 1-11 16,-3-1-40-16,0 4-37 0,0-2-20 0,0-2-68 15,0 1-101-15,-3-3-38 0,0 2-487 0,3-1 106 16</inkml:trace>
  <inkml:trace contextRef="#ctx0" brushRef="#br0" timeOffset="126507.46">30392 8287 834 0,'3'-5'274'0,"-3"5"-62"16,-3-7-17-16,3 7-11 0,3-4-23 15,-3 4-17-15,0 0-19 0,3-5-15 0,-3 5-23 16,0 0 5-16,0 0-12 0,0 0 2 0,10 2-18 16,-10-2-3-16,0 0-20 0,15 3 5 0,-8 1-2 15,-1-3 2-15,5 6-10 0,-4-3-19 16,3 2 6-16,-4 1-28 0,2-1-5 0,0 0-3 16,-3 0-2-16,1 2 5 0,-5 2 15 0,-1-2-3 15,0 4-7-15,-2-3-10 0,-3 1 5 0,-2 1-18 16,-2 2 22-16,-3-4-9 0,-1 1 0 15,-1-2-3-15,4 2 18 0,-3-3 2 16,5 0 19-16,0-1 10 0,-3-2-14 0,7 2 1 0,-3-3 11 16,0 3 11-16,4-5-32 0,-1 4-3 0,4-5 16 15,-3 5-1-15,3-5-4 16,0 0-4-16,16 5 1 0,-8-5-5 0,7 2 5 16,1-2 2-16,1 0 0 0,6 0-2 0,-1 0-20 15,4 0-19-15,4 3-23 0,-2 0-45 0,0-2-73 16,-5 2-137-16,5 1-475 0,0-1 42 15,2-1 95-15</inkml:trace>
  <inkml:trace contextRef="#ctx0" brushRef="#br0" timeOffset="126877.21">31232 8025 655 0,'0'0'274'0,"-1"-6"-39"0,1 6-28 0,0 0-9 0,-5-3-24 16,5 3-26-16,0 0-22 0,0 0-11 0,0 0-23 15,-3 12 0-15,3-4-2 0,0 5-19 0,-3-1 1 16,3 5-11-16,-1 5-17 0,-2 2 10 16,3 2-1-16,-7 5-4 0,3-1-8 0,1 5-21 15,-1 0 9-15,-2-1-14 0,3 0-23 0,-1-5-10 16,0 1-61-16,-2-3-52 0,5-2-78 0,-5 0-303 15,6-3-223-15,-3-4 75 0</inkml:trace>
  <inkml:trace contextRef="#ctx0" brushRef="#br0" timeOffset="127197.45">31154 8391 573 0,'0'0'141'0,"0"-8"20"0,0 8-38 0,4-5-8 16,-4 5-2-16,10-2 15 0,-10 2-36 15,10 0-21-15,1 5 9 0,-2-4-16 0,1 2-11 16,1 2-6-16,-1-2 1 0,2 4-17 16,-1-1 5-16,-3-1-21 0,2 2 29 0,-2 1-29 0,2-1 3 15,-2 3 10-15,-3-3-7 0,3 1-9 16,-5 0 9-16,3 0-11 0,-9-4 21 15,3 4-18-15,-3-1-1 0,-5 1-4 0,-2-1-8 16,-3 1-8-16,-4 0-15 0,0-4-2 0,-1 1 14 16,-2 2-9-16,3-4-11 0,0 0-38 0,3 0-26 15,-3-2-4-15,7-1-78 0,-5 0-192 16,9 0-283-16</inkml:trace>
  <inkml:trace contextRef="#ctx0" brushRef="#br0" timeOffset="127826.54">31455 8458 581 0,'7'-2'215'16,"-7"2"-31"-16,0 0-15 0,0 0-3 0,0 0-17 16,0 0-34-16,0 0 3 0,7-3-19 15,-7 3-1-15,0 0-14 0,0 0-17 0,0 12-19 16,0-12 6-16,0 9 2 0,0-7-20 0,3 5-18 15,0-3 3-15,1 2-19 0,2 1 16 0,2-4-5 16,-1 2 2-16,2 2-15 0,0-4 0 16,0-2-18-16,1 4 13 0,0-4 3 0,-2-1-14 15,-8 0 11-15,20-6 8 0,-8 5-3 16,-4-5-18-16,-1 2 20 0,3-3-2 0,-1 5 3 16,-4-4 5-16,1-1 12 0,-2 3-5 15,1-2 14-15,-3 4-4 0,2-4-2 0,-1 4-2 16,-3 2 2-16,4-8-10 0,-4 8-6 0,0 0 3 15,0 0-4-15,0 0-9 0,0 0 3 0,0 0 23 16,-11 17-31-16,9-9 8 0,-3 3 11 16,2 6-9-16,-1 0 8 0,-2 6 1 0,5 1-4 15,-5 1-17-15,6 0 15 0,-7 1-5 0,7 5-5 16,-4 2 0-16,4-5 2 0,-3-2 3 0,0 4 6 16,3-4-1-16,0-1 0 0,-1-1-5 15,0-5 2-15,-1-2 3 0,-1-1-22 16,3 1 17-16,-3-2-3 0,1-5-7 0,-7 0 2 15,2 2 3-15,-1-3-5 0,-5-5-16 0,0 3 8 16,-4-5-13-16,5 1 19 0,-10-6-1 16,5 1-2-16,-1-1 20 0,-1-3-8 0,4 2 6 15,-1-3-6-15,1-2 13 0,2 0-10 0,-1-1 16 16,4 4-19-16,2-1 11 0,-1-1-8 0,2 0-5 16,4 0-6-16,3 1 6 0,3-3-25 15,2 3 24-15,0-1 6 0,3 0-10 0,1-1 5 16,3 2-3-16,0 0-9 0,2 1 34 0,0 0-19 15,2 0-1-15,-1 3 3 0,3-3 3 16,-2 2 10-16,0-1-29 0,-1 1 14 16,-2 0-34-16,1 1 46 0,-1-2-92 0,-6 2-46 15,4-3-51-15,-4-2-51 0,2 5-461 0,-2-4 48 16</inkml:trace>
  <inkml:trace contextRef="#ctx0" brushRef="#br0" timeOffset="128106.93">31932 8178 734 0,'0'0'233'15,"0"0"0"-15,0 0-38 0,0 0-24 0,0 0 1 0,-5 21-32 0,2-12-7 16,-1 8-20-16,2 1-21 0,-3 0 3 0,2 6-18 16,-4 2 10-16,3 6-28 0,-2 0 10 0,1 1-5 15,-1 3-3-15,-1 1-22 16,-2 8-24-16,1-3-15 0,4-9-41 0,-5 1-41 16,7-1-89-16,-6-8-57 0,-6 1-97 0,13-2-413 15,-2-9 63-15</inkml:trace>
  <inkml:trace contextRef="#ctx0" brushRef="#br0" timeOffset="128747.64">31879 8625 688 0,'0'-7'136'0,"0"1"17"0,0 6-20 16,0-9 36-16,0 9-23 0,0-4-5 0,3-2-26 15,-3 6 3-15,5-2-16 0,-5 2 3 16,12-5-28-16,-3 4 5 0,1-1-18 0,2 2 33 15,1-1-38-15,-1 0 3 0,4 1-29 0,0-3-2 16,-4 1-14-16,1 1 4 0,1 1-1 16,-1-4-2-16,1 1-10 0,-2-3 2 15,0 2-12-15,-2-3-16 0,-1 2 41 0,-1-1-26 16,-1-1 37-16,-3-1-32 0,3 1 21 0,-4 0-13 16,0 2-2-16,-1-1-5 0,-1-1 20 0,-1 7-13 15,-6-11 10-15,3 5-22 0,-1 4 15 16,-2-4-11-16,2 6 21 0,-3-3-18 0,7 3-2 15,-13 0-11-15,13 0-2 0,-12 3 10 16,3 4-5-16,2-1 13 0,0 6-6 0,-3-4-12 0,8 6 2 16,-3-3 13-16,2 6-23 0,3-4 6 15,0-1-4-15,3-2 14 0,2 5-3 16,1-8 7-16,4 3-20 0,0-1 8 0,1-2 7 16,-1-1 14-16,6-2-19 0,-2 0 10 0,0-3 6 15,0-1 0-15,2-4-3 0,-1 0 5 0,1 2 11 16,0-4-11-16,-4-1-2 0,-1 0 7 15,1-1 8-15,-3 2-5 0,0-4-5 0,-2 4-3 16,0-4 0-16,-1 1-12 0,0 3 14 0,-5-1 6 16,3-1-2-16,-4 0 2 0,0 1-16 0,0 2 1 15,-4 0 4-15,4 5-14 0,-1-9 7 16,0 3-3-16,1 6 13 0,0 0-33 0,-8-1 16 16,8 1-4-16,0 0 6 0,0 0 3 0,-4 18-1 15,3-12-4-15,1 1-1 0,0-1 5 0,0 7 1 16,2-3 4-16,1-1-14 15,0 5 4-15,3-3 5 0,-1 3-4 0,2 3 9 16,2-6-7-16,-2 3 8 0,1-3-1 0,1 3-7 16,-5-6 8-16,2 2-9 0,-2-2 14 0,3 2-5 15,-3-2 4-15,-1-1-17 0,1-1 5 16,-4-1-3-16,0 1 1 0,-2 1 9 0,-6-1 8 16,0-1-4-16,-5 2-4 0,-2 0-15 0,-1 0 16 15,1-2-31-15,-4 1 10 0,4 0-28 0,-1-4-18 16,-1 4-72-16,5-3-117 0,-10 3-108 15,11-3-371-15,1 2 76 0</inkml:trace>
  <inkml:trace contextRef="#ctx0" brushRef="#br0" timeOffset="128917.5">32587 8660 430 0</inkml:trace>
  <inkml:trace contextRef="#ctx0" brushRef="#br0" timeOffset="139255.94">6884 7446 148 0,'0'-5'138'0,"0"5"0"16,0 0-28-16,0 0 18 0,0 0-10 0,0 0-33 16,0 0-6-16,-2-6 23 0,2 6-38 15,0 0-18-15,0 0 13 0,0 0 8 0,0 0-26 16,0 0 2-16,0 0-14 0,0 0 9 0,0 0-2 15,0 0-8-15,0 0 0 0,0 0-13 16,0 0 14-16,18 1 1 0,-18-1-14 0,10 4-4 16,1-4 4-16,-4 1 12 0,6 0-10 15,4 0 15-15,-3 0 3 0,7-1-13 0,3 5 36 0,6-5-18 16,1 1-3-16,0 2-2 16,3-3 0-16,0 1-13 0,0 3-5 0,3-2 2 15,-3-1-2-15,5 3 3 0,-5-3 2 0,7 0-10 16,0 1-13-16,3 3 20 0,-3-4 1 0,4 2-24 15,-1-2-2-15,4 2 7 0,-3-2 9 16,16 1-11-16,-9-1 18 0,-8 3-11 0,1-3-2 16,2-1 8-16,-5 1 5 0,1-1-10 0,1 0-6 15,-8 1 11-15,1-1 8 16,-3-1-9-16,3 1-4 0,-6 0-3 0,3 0-7 16,0 0 2-16,-6 0-21 0,-1 0 11 0,-2-1 13 15,-1 1 4-15,-2 0-17 0,0-1 0 0,-2-3 28 16,-3 4-26-16,0 0 21 0,-3 0-6 15,3-1 1-15,-4-1-8 0,1 2 18 0,-3 0 8 16,-2 0-19-16,2 0 1 0,-1-1-67 0,-10 1 10 16,15-3 9-16,-9 3-17 0,1-1 21 0,-7 1 13 15,10 0 0-15,-10 0-7 0,11-2 12 16,-11 2 5-16,9-1 10 0,-9 1-20 0,7-4 33 16,-7 4-7-16,4-3-16 0,-4 3-7 0,0 0 12 15,7-3-20-15,-7 3-36 0,0 0-46 16,0-7-62-16,0 7-45 0,0 0-441 15,-14 0 28-15</inkml:trace>
  <inkml:trace contextRef="#ctx0" brushRef="#br0" timeOffset="141433.26">6961 7540 243 0,'0'0'43'0,"-6"-4"16"0,6 4 10 0,0 0 3 16,0 0-3-16,0 0 41 0,0 0 23 0,-6-3-23 15,6 3-13-15,0 0-2 0,0 0 8 16,0 0-9-16,0 0-20 0,0 0 16 0,0 0-11 15,-5-4 11-15,5 4-34 0,0 0-2 0,0 0 15 16,0 0-7-16,0 0-19 0,0 0 8 16,0 0-7-16,0 0-16 0,0 0 3 15,0 0 7-15,0 0-20 0,0 0 5 0,0 0 5 16,0 0-20-16,0 0-3 0,0 0 3 0,0 0 12 16,0 0 3-16,11 17-7 0,-8-10-11 15,0-2 8-15,1 3 7 0,2 1-7 0,-2-2-8 16,3 3-3-16,0-1 27 0,-4 1-32 0,4 4 3 15,-1-3 8-15,2 4-6 0,-4 2-2 16,2-2-13-16,0 2 16 0,3 1-3 0,-3 0-3 16,1 4 21-16,-1-2-12 0,1 2-9 15,1 2 13-15,-2-4-5 0,-2 4-5 0,2 1 3 16,-3 0-6-16,0 0 6 0,1 0-6 0,3 0 8 16,-3 0 8-16,-1 0-5 0,0 1 0 0,0 4-11 15,1-4 8-15,-4 0-2 0,3 4-8 16,-2-3 7-16,2 0 21 0,1 0-25 0,-1 2 4 15,0-2-7-15,-3 1 20 0,4 0-12 16,-4-2 10-16,3 0-6 0,0 1-1 0,1 2 4 16,-4-4-5-16,3 1-2 0,0 2-14 0,1-2 6 15,-3-1 3-15,2 0-6 0,0 0 8 16,0 0-5-16,1-1 5 0,-1 0 0 0,-3-1 2 16,3-3 9-16,1 3-6 0,-1-2-3 0,-3 0-2 15,4-2-7-15,-3 1 12 0,2-1 5 16,0 2-15-16,0 0 0 0,-2-3 18 15,1 2-26-15,-1-1 15 0,2-1 14 0,0-1-14 16,-3-1-2-16,1 2 10 0,1 0-7 0,-1 1-8 16,2-3-3-16,-3 2 8 0,0-2 5 15,0-3-10-15,4 5 18 0,-4-2-10 0,0 0-6 16,3 2 8-16,-3-2-10 0,0 3 0 0,0-1 10 16,0 0 0-16,0-1-5 0,0 1 8 0,1-3-3 15,-1 2-3-15,0 1 4 0,0-4-17 16,0 3 16-16,0-4 3 0,3 1-13 0,-3 4-8 15,0 0 11-15,0-4 9 0,0 3-7 0,0 0-7 16,0-1 7-16,0 1 2 0,0 0-2 16,0-1 3-16,0 5-3 0,0-3-5 0,-3-1 15 15,3 2-15-15,-1-1 20 0,1 1-23 16,0 1 14-16,0-2-1 0,0 0-5 0,-3 3 7 16,3-3 1-16,-4 0-8 0,4 0 10 15,-3 3-10-15,3-3 3 0,-1 0-3 0,-2 3-10 16,3-3-1-16,-3-2 17 0,0 2-6 0,2-1 10 15,-1 0-20-15,2 1 10 0,-1-1 2 16,-2-2-10-16,3 2 3 0,-3-1 5 0,0 0 5 16,2 1-10-16,-3-3 3 0,4 1 2 0,-3 0 5 15,3 0-3-15,-3 2-9 0,2-1 17 0,-2 0-5 16,0 1 13-16,0-1-18 16,2 0 3-16,-2 2-14 0,0-1-1 0,0 0 17 15,2 1 5-15,-1-1-5 0,0 1-8 0,-1-1 14 16,0 2-9-16,0-1 6 0,2-2-3 15,-2 2-23-15,3-1 21 0,-3-1-8 0,0 1 7 16,2-1-4-16,-2 0 9 0,0 0-9 0,-1 0 7 16,1 1 0-16,2-3 0 0,-2 1-10 0,-1 2 7 15,1 0-4-15,0-2-8 0,0-4 15 16,3 3-23-16,-4 2 20 0,1-2 1 16,-1-1-6-16,4 0-4 0,-3-1 7 0,2 1 2 15,-2-1-9-15,0-2 9 0,3 4-4 0,-3-6 14 16,2 2-24-16,-1 2 19 0,1-2-4 15,1 0 2-15,0-2-8 0,-3 3 3 0,3 1-5 0,-4-2-2 16,4 0 12-16,-2 0 5 0,1 3-20 16,-3-4 15-16,4 5 3 0,-3-3-3 15,3 0 2-15,0 3 1 0,0-3-18 0,-3 3 15 16,2 0 0-16,1-3-13 0,-3 4 8 0,3-5 0 16,0 4 8-16,-3-3-18 0,3-1 10 0,0 2 13 15,-3-2-16-15,3 0 3 0,-1-2 13 16,1 0-21-16,0 1 6 0,0-2 2 0,0 1 0 15,0-1 2-15,0-3-7 0,-3 4 0 0,3 1 5 16,0-1 2-16,0-2 9 0,0 1-19 16,-3-2 5-16,3 2-2 0,0-1 16 15,0-6-9-15,0 11-4 0,0-7-1 0,0 0 6 16,0-4-26-16,0 7 38 0,0-7-18 0,0 8 6 16,0-8-6-16,0 6 3 0,0-6 11 15,0 4 14-15,0-4-20 0,0 0 13 0,0 6-8 16,0-6 6-16,0 0-11 0,0 0-10 0,0 0 28 15,0 7-23-15,0-7 23 0,0 0-5 16,3 4-5-16,-3-4-1 0,0 0 4 0,0 0-16 16,0 0 0-16,0 0-3 0,13 0 21 0,-13 0-5 15,11-2-16-15,-11 2 3 0,14-2 5 16,-5-1-5-16,3 1 8 0,4 1-10 16,-2-1 9-16,3-3 11 0,1 5-25 0,1-3-4 15,2-2 14-15,0 3-3 0,-1 0-8 0,1-4 13 16,0 5-12-16,2-1 1 0,-3-2 12 0,4 4-1 15,-2-3-8-15,0-1 11 0,2 3-11 16,1 1 11-16,-1 0-95 0,4-3 13 0,5 2 20 16,-5-2-5-16,3 3 10 0,-1-2 11 0,2 1-3 15,1 1 26-15,1 0-19 0,0 0 11 16,0 0 8-16,0 0-13 0,4 0 10 0,1-1-13 16,-2 1 24-16,-3-2-4 0,3 2-14 0,1-4 15 15,-3 4-6-15,5-3 19 0,1 2-3 0,1-3-8 16,-2 4 0-16,1-3 1 0,1-3-4 15,-2 5 4-15,-2-1-6 0,2-3 10 16,-1 4 14-16,2-2-22 0,-1-1 9 0,-1 0 2 16,1-2 2-16,-2 3-7 0,2-1 21 0,2 0-16 15,-5 0 2-15,4 1 1 0,-7-1 7 16,2 1-15-16,1-4-5 0,-3 7 15 0,-4-4-3 16,2 0-9-16,-2 2 19 0,1 0-22 0,-4-1 10 15,-2 1-2-15,-2 1 9 0,-2 1-17 0,-1 0 5 16,-6 0-8-16,3-1 16 0,-7 1 7 15,3-1-20-15,-5 0-18 0,-1-3 2 0,-7 4-5 16,9 0-10-16,-9 0-59 0,0 0-45 0,0 0-91 16,-6-8-455-16,-1 4 43 0</inkml:trace>
  <inkml:trace contextRef="#ctx0" brushRef="#br0" timeOffset="143721.1">8551 7553 491 0,'0'0'182'0,"0"0"-6"0,0 0-22 0,0 0-8 15,0 0 5-15,0 0-49 0,0 0-15 0,0 0 16 16,0 0-9-16,0 0-9 16,0 0-24-16,10-12 13 0,-10 12 1 0,10-1-27 15,-10 1-7-15,11 0 13 0,-4-4-28 0,-7 4 4 16,17 0 11-16,-6 0 3 0,2-1-16 0,4 1-18 15,-4 0 18-15,5 0-10 0,-2-2-15 16,2 2 28-16,6 0 7 0,-4 0-25 0,4 0-6 16,0 0 6-16,-3 0 3 0,2 0-11 0,1-1 2 15,-2-2 9-15,5 2-9 0,-7 1 16 0,4-2-17 16,0 1 1-16,-3 0 6 0,-1-4 2 16,1 3-2-16,2 1-10 0,-6 0-6 0,4-3 3 15,-5 1 0-15,2 3 3 0,-5-1-3 0,1-2 10 16,-3 2-13-16,3-1 6 0,-5 1 0 15,1 1-3-15,-2-1 12 0,-1-2-6 16,-7 3 6-16,13-2 1 0,-7 1-15 0,-6 1 17 16,11 0-13-16,-11 0 4 0,7-1-9 0,-7 1 13 15,10-1 6-15,-10 1-9 0,0 0 6 16,0 0 2-16,11-1-4 0,-11 1-16 0,0 0 7 16,0 0-10-16,10-4 31 0,-10 4-15 0,0 0 0 15,0 0 0-15,0 0-8 0,7 0-3 0,-7 0-2 16,0 0 2-16,0 0 19 0,0 0-14 15,0 0 11-15,0 0-18 0,0 0-3 16,0 0 6-16,0 0 9 0,0 0-12 0,10 4 3 16,-10-4-1-16,0 0-5 0,0 0 1 0,0 0 7 15,4 4-8-15,-4-4 3 0,0 9 5 16,3-2 0-16,-3 0 8 0,0 1-11 0,3 3 0 16,-3 3-2-16,0-3 13 0,3 6-8 0,-3-2-5 15,0 3 7-15,1 3-7 0,2-2 0 0,-3 1 10 16,3 2-5-16,-3 3 8 0,3 0-8 15,-3 0-69-15,1 0 8 0,-1 1 7 0,3 1-5 16,1 2 0-16,-1-3 21 0,-3 4-8 0,4-3 12 16,-4 1-12-16,3 2 31 0,-3-3-16 15,3 1 31-15,-3 1-18 0,4-1-5 0,-4 2 8 16,3-3 5-16,-3-1-1 0,3 4-4 0,-3-3-3 16,3-2 10-16,-2 1-2 0,3-1 2 0,-4 0 3 15,3 2 0-15,0-2-2 0,-3-2-1 16,4 2 39-16,-4 0-42 0,3 0 9 15,-3-1-3-15,3 1-18 0,-2 0 7 0,2 0 21 16,-3 0-7-16,3 0 7 0,0-2-26 0,-2 1 11 16,3-2 38-16,-4-1-25 0,3 2-3 15,-3 2-15-15,3-3 20 0,-3 0-16 0,1 3 14 16,1-1-6-16,-2-4 14 0,4 4-4 0,-4-1-14 16,0-3 7-16,0 1 2 0,0-2 3 0,0 4 18 15,3-4-25-15,-3 4 4 0,3-3-4 16,-3 2 12-16,0-2-7 0,0 3-1 15,0 1-7-15,1 1-3 0,-1-3 14 0,0-1-9 16,0-2 11-16,0 4-3 0,3-2-13 0,-6-1 16 16,2 3-11-16,1-4 1 0,0-1-9 15,-3 2 9-15,3-1 2 0,0-1 13 0,-3 1-16 16,3 0-2-16,-4-1-3 0,4-1 6 0,-2 0-1 16,1 1 6-16,1-1 4 0,0 1-4 0,-3-1-8 15,0 4 38-15,3-2-28 16,-4-2-10-16,3 1 13 0,1 4-8 0,-3-4-10 0,3 0-8 15,0 2 10-15,-3-2 21 0,3 1-8 0,-3-4 8 16,3 3-21-16,0-1 21 0,-1-1-16 0,1 1 24 16,-3 1-24-16,3 1 16 15,0-1-13-15,0 0 3 0,-3-1-3 0,3-2-8 16,0-2-5-16,0 1 0 0,0 2 6 0,0-4 7 16,0 2-11-16,0-1 6 0,0-1-2 0,0-3 30 15,0 4-31-15,0-2 8 0,0-1 2 16,0-2-14-16,-3 2 14 0,3-2-2 0,3 1 3 15,-6 4-1-15,3-4 6 0,0-1-18 0,0 2 20 16,3-2-23-16,-3 0 21 0,0 1 5 0,0 1-13 16,0 0-5-16,0 2 10 0,0-4 2 15,3 3-17-15,-3-2 0 0,0 3 10 0,0-1 31 16,0-1-24-16,0 1-9 0,3 0 7 16,-3-1-13-16,0 3 3 0,0-1-10 0,1-4 20 15,-1 6-15-15,0-3 7 0,3 1-5 16,-3 1 3-16,0-3 5 0,0 4-7 0,-3-5 14 15,6 4-4-15,-3-2-16 0,0 0 8 0,0 3 10 16,0-4-5-16,0 4 3 0,0-3-9 0,3-3 1 16,-3 6 3-16,0-3 15 0,0-3-3 15,0 5-10-15,0-2 0 0,0-1-5 0,0 2-6 16,0-1 17-16,0-1-17 0,0 0 11 0,0-2-7 16,0 4 4-16,3-3-2 0,-6 1 7 15,3-2 4-15,0 2-12 0,3-2 19 0,-3-1-20 16,0 3 1-16,0-2 9 0,0 0 5 15,0 1-11-15,0-1 21 0,0 2-23 0,-3 1 5 16,3-1 8-16,0-1-11 0,-3 0 34 0,3-2-36 16,-3 4 17-16,3-3-1 0,-1 0-19 15,1 1 0-15,0-1 8 0,-3 0-10 0,3 1 5 16,0-1 8-16,-3-1 35 0,3 3-48 0,0-4 15 16,0 1-23-16,-3-4 20 0,3 6-12 0,0-3 10 15,0 0 5-15,0-6-12 0,-1 6-6 16,1-1 3-16,0-5-3 0,0 8 21 0,0-8 12 15,-3 2-17-15,3-2-14 0,0 7 6 0,0-7 8 16,3 6 7-16,-3-6-15 0,0 0 15 16,-3 4-15-16,3-4 8 0,0 0 27 15,0 0-14-15,0 0-19 0,0 8 11 0,0-8-16 0,0 0-2 16,0 0 15-16,0 5-10 0,0-5 13 16,0 0-24-16,0 0 6 0,0 0 12 0,0 0 1 15,0 0 10-15,0 0-5 0,0 0-8 16,0 0-3-16,0 5 3 0,0-5 5 0,0 0 10 15,0 0-20-15,0 0 13 0,0 0-11 0,0 0-2 16,0 7 13-16,0-7-8 0,0 0 3 16,0 4-14-16,0-4 6 0,0 0 3 0,0 0-9 15,0 8 11-15,3-5 6 0,-3-3-14 16,0 6 0-16,0-6-2 0,0 5 28 0,0-5-10 0,1 7-3 16,-1-7 15-16,0 6-30 15,0-6-8-15,0 7 28 0,0-7-5 0,0 4-2 16,0-4-13-16,3 4 10 0,-3-4-5 0,0 0 7 15,0 0 3-15,0 0-23 0,0 4 23 0,0-4-10 16,0 0 16-16,0 0-1 0,0 7-23 16,0-7 18-16,0 0 18 0,0 0-15 0,0 0-8 15,0 0 25-15,-10 3-19 0,3 0-6 0,0-2-3 16,-7 0-7-16,-6 1-52 0,-5 3-99 0,-42 5-156 16,11 0-403-16,-12 3 126 0</inkml:trace>
  <inkml:trace contextRef="#ctx0" brushRef="#br0" timeOffset="151947.67">7060 8065 314 0,'0'0'128'0,"0"0"11"16,-6-4-37-16,6 4-7 0,0 0-1 15,0 0-9-15,0 0-26 0,-10 0 20 0,10 0-10 0,0 0-20 16,-11 0 22-16,11 0-32 0,0 0 15 16,-10 4 10-16,10-4-16 0,0 0 6 0,-10 1-10 15,10-1-11-15,0 0-5 0,-8 2-13 16,8-2 13-16,0 0 8 0,-9 0-10 0,9 0 2 16,0 0 8-16,0 0-16 0,0 0-9 15,0 0 19-15,0 0-2 0,0 0-10 0,0 0-5 16,0 0-3-16,20 7 24 0,-9-7-11 0,3 0-3 15,2 0 1-15,2 0 2 0,5 0 7 16,1 0-1-16,4-1-4 0,5 1-4 0,-2-3-3 16,0 3-13-16,3 0 8 0,0 0 10 0,1 0-11 15,-1 3 6-15,0-6-79 0,0 3-19 0,1-2 34 16,6 2-5-16,3-1 0 16,0 1 41-16,-2 0-34 0,2 0 24 0,4 0-1 15,-7 0 24-15,3 0 2 0,1 0 3 0,-1-2-21 16,1 1 5-16,-1-3 6 0,-3 4-1 0,3-1-5 15,-3-1 78-15,4 0-19 0,-4-3 0 16,-3 4-10-16,3 0 18 0,-7-2-21 0,-3 1-7 16,0 1 17-16,0 1-22 0,-1-2 0 0,-7 2-3 15,2-1 7-15,-1 1-7 0,-3 0-5 0,-1 0 3 16,0 0-11-16,-2 0-2 0,-2 0 10 16,-1 0 5-16,1 1-18 0,-2-1 3 0,0 0 9 15,3 0-4-15,-4 2 10 0,1-2-20 0,3 0 7 16,-4 0-2-16,5 0-8 0,-1 0-3 0,-3 0 13 15,3 0-2-15,3-2 7 16,-3 2-2-16,0 0 0 0,4 0-13 0,0 0 10 16,-4-1-17-16,6 1 19 0,-2-4-4 0,-1 4-3 15,-2-1-2-15,3 1-3 0,-1-2-5 0,0 1 15 16,1 0-10-16,-1-2 20 0,1 1-22 16,-1 1 9-16,-3 1-1 0,4-1-9 0,-5-2 18 15,-1 1-2-15,1 1 5 0,-2 1 8 0,-3 0-106 16,-2 0 34-16,2 0 16 0,-1-2-6 0,-3 1 10 15,-7 1 16-15,17-4 10 0,-13 4-8 16,-4 0 6-16,9-1 2 0,-9 1-11 16,0 0-12-16,11 0-25 0,-11 0-44 0,0 0-16 15,0 0-30-15,0 0-75 0,0 0-199 0,-21 8-302 16,15-8 95-16</inkml:trace>
  <inkml:trace contextRef="#ctx0" brushRef="#br0" timeOffset="152899.62">6613 7661 432 0,'0'0'146'0,"0"0"8"0,-3-5-37 15,3 5 6-15,0 0 8 0,0-6-16 0,0 6-13 16,-3-4-2-16,3 4-13 0,0 0-10 16,0 0-13-16,-4-3 5 0,4 3 41 0,0 0-71 15,0 0-11-15,0 0 23 0,0 0-18 16,0 0 0-16,0 0 26 0,0 0-28 0,-17 8-11 16,13-2 1-16,-2-2-1 0,1 4-9 0,-1-1 1 15,2 0 17-15,1 3-29 0,-3-3 5 16,3 1-3-16,2 2 9 0,-2-4-9 0,-1 1 8 15,4-2-17-15,0 2 17 0,0 1-33 16,0-1 8-16,0 1 15 0,4-5-11 0,-1 4 27 16,1-1-16-16,2-2 12 0,4 3-4 0,1-7-16 15,2 6 14-15,-3-5-12 0,5 2 14 0,-2 0-5 16,4-3 71-16,-3 1-23 0,0-2 16 16,2 1-21-16,-1-3 10 0,1 1-20 0,1 0 0 15,0-4 10-15,-3-1-8 0,0 3-5 16,3-3 1-16,-4 0-1 0,1-3 8 0,-7 1-13 15,3 0-10-15,-2 0 0 0,-5-1 10 16,1 0-13-16,-1 0-9 0,0 2 19 0,-3 0-22 16,-3-1-1-16,-1 1-2 0,-2 1 8 0,-2 4 0 15,1-2-1-15,-6 2-4 0,2 2 2 0,-5-2-8 16,1 6 1-16,-1-2 10 0,-2 2-8 16,-1 1-6-16,1 0-22 0,-3 4 5 0,5-2-25 15,1 2-14-15,-1 2-4 0,2-2-3 0,1 1-24 16,1 0-27-16,2 3 0 0,4-2-116 0,0-1-491 15,2-1 29-15,1 2 119 0</inkml:trace>
  <inkml:trace contextRef="#ctx0" brushRef="#br0" timeOffset="153867.54">7149 8593 414 0,'0'0'128'0,"0"0"5"16,-3-7 21-16,3 7-36 0,-3-4-8 0,3 4-18 15,0 0 36-15,0 0-51 0,-3-6-19 0,3 6 4 16,0 0-16-16,0 0 5 0,0 0 0 0,0 0-10 15,16 0-18-15,-16 0 8 0,24 6-8 16,-6-5 3-16,2 2 4 0,7 1 9 0,1-1-26 16,3-2-1-16,9 5 4 0,2-5 9 0,5 1 57 15,18 1-10-15,1-1-3 0,5-2 0 0,0 3-18 16,5-3-2-16,-4 0-8 16,2 0-3-16,-1 0 3 0,-2-1-2 0,-2 1-6 15,0-2-5-15,-4 2 0 0,-1-2-17 0,-16-3 17 16,0 5-10-16,-7 0-6 0,4-1 4 0,-4 1 7 15,2-1 2-15,-1-1-7 0,-1-2-15 16,-7 4-1-16,3 0 6 0,-2 0-3 0,-4 0 11 16,3 0 7-16,-3-3-16 0,0 3-2 0,-1 0-7 15,-2-3 15-15,3 2 2 0,-5 1-18 0,-2-1 14 16,0-1-4-16,1 2-7 0,-1-1 3 16,-1 0-13-16,1 1 17 0,-3-3-14 15,-1 3 12-15,-3 0 2 0,1-2-4 0,-2 2-3 16,-2 0 13-16,0 0-3 0,-1-1-18 0,-2 2 14 0,2-1-1 15,-2-1-13-15,-1 1 13 16,0 0-5-16,-10 0-2 0,17 0-6 0,-10 0 16 16,3 0 7-16,-10 0-20 0,14 0 0 0,-14 0 7 15,10-1-2-15,-10 1 0 0,10 0 5 0,-10 0 3 16,8-3 0-16,-8 3-1 0,0 0-7 16,0 0-25-16,0 0-49 0,0 0-29 0,0 0-43 15,0 0-99-15,-34-2-526 0,16 2 72 0,-3 0 54 16</inkml:trace>
  <inkml:trace contextRef="#ctx0" brushRef="#br0" timeOffset="154492.31">6746 8351 619 0,'0'-7'241'0,"0"7"-47"0,-3-7 6 15,3 7-8-15,0-4 12 0,0 4-52 16,0-7-14-16,0 7-21 0,0 0 1 0,-3-5-10 15,3 5-16-15,0 0-15 0,0 0-31 0,0 0 5 16,0 0 3-16,0 0-8 0,0 0-3 0,0 0-7 16,3 22 10-16,-3-14-7 15,0 3-21-15,0 2 10 0,0-1-5 0,0 2-13 16,0 3 0-16,3-2 3 0,-3 3-18 0,0 0-18 16,0 4-23-16,3-3-64 0,-3 2-31 0,-3 4-164 15,3-3-465-15,3 3 89 0,-3-3 33 16</inkml:trace>
  <inkml:trace contextRef="#ctx0" brushRef="#br0" timeOffset="155315.76">7190 9272 532 0,'0'0'159'0,"-3"-4"-13"0,3 4 7 0,0 0-43 0,-3-6-5 16,3 6 10-16,0 0-20 0,0 0-5 15,-1-5-14-15,1 5-19 0,0 0 30 0,0 0-39 16,0 0-7-16,11-4 8 0,-11 4-11 0,20-2 1 15,-6 4 4-15,0-2-20 0,6 0-5 0,1 0 10 16,6 3 1-16,3-3-14 0,2 1 82 16,6 0-25-16,2-1-16 0,8 2-2 0,18-1 2 15,5 0 1-15,-2 2-4 0,6 0-2 16,-3-3 1-16,2 0-9 0,2 1-7 0,-5-1 0 0,-2 0-11 16,3 0-4-16,-7 0 10 0,0-1-8 15,-3 1-8-15,-8-2 6 0,8-3-19 16,-12 4 6-16,-5-1 10 0,0 1-31 0,0-3 33 15,-2 2-7-15,2 1-5 0,-11 1 2 0,0-1 8 16,-2-1-10-16,-2 2 2 0,1-4 0 16,-3 4-7-16,-5 0 4 0,1 0 1 0,0 0-16 15,-4 0 11-15,0-2 5 0,1 2-3 0,-3 0-5 16,-5-1 0-16,4 1 15 0,-3-3-20 0,-1 2-3 16,4 1 1-16,-7 0 9 0,2 0 3 15,-2-1 3-15,-1 1-5 0,-9 0-1 0,18-2-2 16,-12 2 8-16,-6 0-1 0,11 0-9 15,-11 0 12-15,13 0-7 0,-13 0 7 0,7-1-10 16,-7 1-18-16,0 0-20 0,0 0-34 16,0 0-23-16,0 0-38 0,-21-6-200 0,11 6-463 15,-3 0 74-15,-5 0 113 0</inkml:trace>
  <inkml:trace contextRef="#ctx0" brushRef="#br0" timeOffset="155989.34">6825 8993 616 0,'0'0'231'0,"0"-7"-24"0,0 7-30 0,0 0-29 16,0-5-7-16,0 5-13 0,-4-6 5 0,4 6-13 16,0 0-10-16,4-7-12 0,-4 7-16 0,0 0-3 15,0 0-7-15,4-3-21 0,2-1 26 16,-6 4-11-16,13-1-17 0,-5-1 10 0,2 2-8 15,0 0-13-15,4 0-12 0,-1 2-13 16,-3 0 7-16,4 2-5 0,-3-2-4 0,2 4-16 16,-3-4 10-16,0 5-5 0,-2-3-8 0,-4 2 16 15,2 2-6-15,-6-1 3 0,0 3 6 16,-6-2-14-16,-2 3-5 0,-5 2-4 0,-1-2 12 16,-10 3-16-16,0-2 26 0,-4 2-2 0,1-3-13 15,3 1 13-15,-2-3 2 0,4-1-5 0,2 0-5 16,3-1 10-16,0-3-2 0,4 2 2 15,1-4-7-15,2 5 7 0,1-6-13 0,5 4 6 16,-3-3 10-16,7-2-11 0,0 0-4 0,0 0 17 16,20 2-5-16,-5-4 6 0,1 1-9 15,5 0 4-15,-1-4-14 0,4 4 11 16,1 1-13-16,-1-1 0 0,3 1-1 0,-1-2-40 16,2 4-25-16,0-1-44 0,-1 0-54 0,0 5-305 15,-2-1-294-15,2 1 113 0,-4 1 35 0</inkml:trace>
  <inkml:trace contextRef="#ctx0" brushRef="#br0" timeOffset="156859.22">7143 9868 376 0,'0'0'110'0,"7"0"-3"15,-7 0 1-15,0 0-24 0,13 0-20 0,-13 0 3 16,14 0 10-16,-7 0-3 0,10 0-8 0,-4 1-14 16,8 4 4-16,0-4-2 0,2 0-6 0,8-1-12 15,-1 2-10-15,5 1 10 0,0-3-6 16,9 1 88-16,4 0-21 0,17-1-12 0,3 0-1 16,4 1-30-16,3-1 2 0,-3-1 6 15,7 0-1-15,-1-3-15 0,1 2 5 16,-4 0-12-16,1-4-3 0,-2 4-26 0,-5-3 8 15,-2 0 13-15,-1 0-11 0,-1-2 1 0,-6 6-6 16,2-4 10-16,-14 0-14 0,-6 4 2 0,1-5 4 16,-5 6 12-16,-3-2-17 0,-3 0 1 15,-3-2-8-15,2 4-5 0,-6-2 8 0,0 1 2 16,-4-1-2-16,4 0 0 0,-6 2-1 0,-2-1-17 16,-1-1 10-16,1 2 0 0,-2-1 3 15,0 0 2-15,-1 1-5 0,-2-3 0 0,-1 1 10 16,0 2-7-16,1 0 22 0,-4 0-45 0,2 0-47 15,-1-1 11-15,-8 1-1 0,13-1 14 0,-13 1 30 16,13-2-10-16,-13 2 97 16,8-3-17-16,-8 3 14 0,6-1-19 0,-6 1-19 15,0 0-2-15,4-2-11 0,-4 2-10 0,0 0-53 16,0 0-6-16,0 0-46 0,0 0-81 0,-21-8-129 16,11 8-422-16,0 0 82 0</inkml:trace>
  <inkml:trace contextRef="#ctx0" brushRef="#br0" timeOffset="157603.56">6853 9568 506 0,'-5'0'156'0,"5"0"-22"0,-6-5-14 0,6 5 77 0,-4-3-18 16,4 3-30-16,0 0-16 0,-6-3 0 0,6 3-21 15,0 0-19-15,0 0-12 0,0 0-1 0,0 0-6 16,0 0-12-16,13-6-16 0,-13 6-11 16,15 2 14-16,-6 1-18 0,4-2 2 0,-2-1-5 15,0 1-18-15,2-1 6 0,-3 0-3 0,0 2-13 16,-3-2-11-16,-7 0-1 0,17 3-17 0,-13 0-6 16,-4-3-12-16,10 2 24 0,-10-2 6 15,0 0 6-15,0 0 1 0,-14 8 0 0,4-3-16 16,-3-1 24-16,2 2-24 0,-6-4 26 0,4 2-2 15,-2 0-4-15,2-2 4 0,0 2-1 0,-1-1 14 16,4 2-9-16,-1-2 8 0,4-3 11 16,-2 4-21-16,2-2-3 0,3-1-7 0,-3 0 15 15,3-1-2-15,4 0 4 0,0 7 11 0,0-7-2 16,0 0-14-16,11 8-2 0,-7-6 0 16,3 4-10-16,2-4 13 0,-2 4 2 0,4-2 2 15,-4 3 1-15,2-1 0 0,2-2-19 16,-4 3 19-16,0-1-16 0,-1 2 16 0,2-1-3 15,-5-2 3-15,-3 3-3 0,0 1 8 0,-6 1-6 16,-2 2 9-16,-2-2 2 0,-3-1-18 0,-2 4 10 16,2-2 16-16,-4-3-16 0,-1 1 0 15,2-1-25-15,-2 0 10 0,5-2-11 16,-4 0 6-16,7-1-8 0,0-1-77 0,3-1-99 16,0-2 25-16,6 5-51 0,-2-5-72 0,3-1-363 0,7 7 76 15</inkml:trace>
  <inkml:trace contextRef="#ctx0" brushRef="#br0" timeOffset="158085.09">6835 10190 629 0,'0'0'151'0,"0"0"-15"0,0 0-26 16,0 0-28-16,0 0-44 0,0 0-102 0,0 0-51 16,0 0-527-16</inkml:trace>
  <inkml:trace contextRef="#ctx0" brushRef="#br0" timeOffset="158258.96">6798 10338 598 0,'0'0'164'0,"0"0"-41"0,0 6-18 16,0-6-36-16,0 0-46 0,0 9-94 15,-3-4-96-15,3 0-452 0</inkml:trace>
  <inkml:trace contextRef="#ctx0" brushRef="#br0" timeOffset="158555.23">6726 10690 647 0,'0'0'215'0,"0"0"-10"0,0 0-46 16,-1 3-19-16,1-3-22 0,0 0-31 0,3 8-79 16,2-4-34-16,-5-4-125 0,4 4-537 0,-2 2 73 15</inkml:trace>
  <inkml:trace contextRef="#ctx0" brushRef="#br0" timeOffset="159539.97">6559 10958 622 0,'0'0'168'0,"-1"-7"-6"0,1 7-19 16,0 0-25-16,0 0-8 0,-3-1-26 15,3 1 6-15,0 0-21 0,0 0 5 16,0 0-15-16,0 0-13 0,-7 9-7 0,4 0 19 16,-1-2-9-16,0 0-3 0,1 2-10 0,-3 1 13 15,2-2-19-15,-2 2-4 0,1 3-8 0,2-2 0 16,-3-3-18-16,2 9-23 0,-2-5-13 15,5 1-15-15,-5 0 5 0,1-1-64 0,5 0 30 16,0-1-89-16,-3-1 34 0,3 0-213 0,0 2-300 16</inkml:trace>
  <inkml:trace contextRef="#ctx0" brushRef="#br0" timeOffset="159957.06">6728 10956 573 0,'-3'-6'200'16,"3"6"-34"-16,0 0-23 0,-3-6-12 0,3 6-19 16,0 0-7-16,0 0 8 15,-17 13-39-15,11-9 11 0,-2 3-26 0,2 1-18 0,-1-1-6 16,1 1 4-16,-2 0-11 0,4-1-5 0,-2 1-15 15,2-3 4-15,1 2 1 0,-3-1-3 0,3 1-7 16,-2-3-6-16,2 0 6 16,0 0 0-16,2 1-1 0,1-5-4 0,-3 8 14 15,0-6-12-15,3-2 8 0,-4 3-16 0,4-3-7 16,0 7 20-16,0-7 3 0,0 0 10 0,4 5-8 16,-4-5 3-16,7 1 5 0,-7-1-23 15,13 1 22-15,-6 2 1 0,0 0-2 0,-1-1-14 16,1 0 21-16,1-2-10 0,-2 4 0 0,1-1-13 15,4 2 3-15,-5-3 7 0,1 2-23 16,0 3 5-16,-1-3 21 0,-3 0 5 0,2 3-13 16,-1 1-2-16,-2-1-1 0,-2 1-12 0,0 1-10 15,-2 1 2-15,-2-1-3 0,-4 5-7 16,2-4-33-16,-4 4-37 0,0-3-30 0,-1 3-53 16,1-3 19-16,-7-1-109 0,6 3-384 0</inkml:trace>
  <inkml:trace contextRef="#ctx0" brushRef="#br0" timeOffset="160169.37">6657 10982 844 0,'3'-6'248'0,"1"5"-38"16,-1-5-13-16,5 3-17 15,-1-2-24-15,5 1-10 0,6-2-29 0,0 2-17 16,5 0-2-16,4-3-42 0,4 3-28 0,7-2-33 16,3 5-59-16,3-5-97 0,1 3-49 0,-1 2-484 15,4 0 44-15</inkml:trace>
  <inkml:trace contextRef="#ctx0" brushRef="#br0" timeOffset="161373.07">7331 10891 534 0,'0'0'180'16,"0"0"-6"-16,-7-5-18 0,7 5-69 0,-6-3-18 0,6 3 5 0,-5-2-5 0,5 2 0 15,0 0-20-15,-9-5 10 0,9 5-5 0,0 0-18 16,0 0-3-16,-7 0-5 0,7 0 0 0,0 0-10 15,0 0 18-15,0 0-23 0,0 0 10 16,-7-4 5-16,7 4-5 0,0 0 3 0,-8-3-9 16,8 3 6-16,0 0 11 0,0 0-32 0,0 0 21 15,-10 0 5-15,10 0-4 0,0 0 22 16,0 0-13-16,0 0-13 0,0 0 9 0,0 0-4 16,0 0 1-16,0 0-3 0,0 0-18 15,0 0-3-15,0 0 9 0,0 0-4 0,0 0 11 0,0 0-36 16,0 0 26-16,0 0-8 0,22-1 15 15,-13 1 1-15,5-2 9 0,-3 1-2 16,2 0-2-16,4-2-11 0,0 1-5 0,1 1 0 16,5 1 8-16,-3-2-13 0,4 1 77 0,-2-3-5 15,5 4-14-15,3-1-1 0,-2-2-11 16,6-1-3-16,-3 4 1 0,3 0 5 0,0-2-24 16,3 1 8-16,-3 1-7 0,1 0-8 0,3-1 2 15,-4-2-2-15,0 1-2 0,0 2-6 0,0 0 0 16,-3-1-18-16,0 1 24 15,-1 0-1-15,1 0-12 0,0 0 12 0,-4-1 0 0,-3 1-2 16,1 1-3-16,1-2 8 0,-1 2-12 0,-1-1-4 16,0 0 1-16,0 0-3 0,-1 0-5 0,1 0-1 15,0 0 17-15,-3 1-6 16,2 1-15-16,-2 1 10 0,0-3 5 0,-1 0 7 16,1 0-1-16,0 1-6 0,2-1-3 0,-3 1-2 15,1 1 21-15,-1-2-19 0,-2 0-9 0,3 0 14 16,-2 0-9-16,-1-2-6 0,-2 4 13 15,-1-2-7-15,2 0-3 0,0 0 12 0,0 0-7 16,0-2 11-16,0 2-19 0,-3 2 0 0,3-2 11 16,-4 0 2-16,2 0-8 0,-2 0 1 0,0 0 4 15,-2 0-7-15,2 0 5 16,-2 0 8-16,-1 0-11 0,0 0-10 0,1 0 3 16,-1 0 18-16,0 0 0 0,1 0-14 0,-11 0 4 15,16 0 2-15,-9 0 5 0,4 0-2 0,-11 0-1 16,16 0-2-16,-9 0 3 0,-7 0-1 15,14 0-2-15,-7 0 0 0,-7 0 3 0,14 0 5 16,-14 0-11-16,13 0 8 0,-13 0-13 0,10 0 3 16,-10 0 5-16,14-2-5 0,-14 2 13 0,10 0-6 15,-10 0 1-15,10-1-6 0,-10 1 3 16,11 0 3-16,-11 0-8 0,13-1-3 0,-6 1 8 16,-7 0 3-16,14-3-6 0,-7 3-5 15,-7 0 16-15,14-2 5 0,-14 2-18 0,10-1 0 16,-10 1 0-16,13 0 7 0,-13 0-4 0,11-1 12 15,-11 1-2-15,7-1 4 0,-7 1-4 16,7-1 0-16,-7 1 10 0,0 0-26 0,0 0 13 16,9-4 54-16,-9 4-31 0,0 0-13 0,0 0-7 15,0 0-5-15,0-2 12 0,0 2-2 16,0 0-6-16,0 0 6 0,0 0 10 0,0 0-5 16,0 0 13-16,-9-8-21 0,9 8-2 0,0 0-21 15,-4-2 3-15,4 2-36 0,0 0-31 0,-13-3-48 16,13 3-52-16,-18 7-138 0,9-7-507 15,1 1 62-15,-2-1 120 0</inkml:trace>
  <inkml:trace contextRef="#ctx0" brushRef="#br0" timeOffset="167019.76">9074 7833 258 0,'0'0'79'0,"0"0"-27"0,0 0 17 0,-3-5-16 15,3 5-12-15,0 0 18 0,0 0-10 0,0 0-16 16,0 0 21-16,0 0-23 0,0 0 20 16,0 0-5-16,0 0-13 0,0 0 3 15,0 0 8-15,0 0-21 0,0 0 18 0,0 0 15 16,0 0 10-16,0 0-27 0,17 0 2 0,-17 0-11 15,0 0 4-15,0 0 9 0,10 0-2 0,-10 0-23 16,10 0 8-16,-10 0-6 0,0 0 13 16,14 0-7-16,-14 0 7 0,14-2-81 0,-7 2 7 15,-7 0 5-15,16-1 3 0,-8 1 76 0,-1-1 11 16,-7 1-13-16,20-5-18 0,-13 4 13 16,3 1 0-16,0 0 2 0,1-2 3 0,-4 1-13 15,5-3 0-15,0 3 3 0,1-1 0 16,-2 1-6-16,2-3-22 0,-3 4 25 0,4-2-5 15,-1 1-5-15,1-3 5 0,-3 1-23 16,6 3 8-16,-4-2 10 0,0-3 5 0,-1 5-3 16,1-1 8-16,4-1-18 0,-4 1 8 0,1 0 3 15,0-2 4-15,3 3 11 0,-4-3-2 16,2 3-11-16,1-1 2 0,2-2-15 0,-2 0 11 16,5 3-8-16,-4-2-11 0,1-3 11 0,2 5 0 15,0-3 12-15,-2 3-1 0,1-2-14 0,2-1 5 16,-3 1 0-16,1 1 3 0,-1 1-2 15,3-4-24-15,-4 2 11 0,3 1 4 16,-3 1 1-16,0-2 0 0,4-3-21 0,-4 5 3 0,0-3-8 16,0 2 20-16,0 1 21 0,-3-1-20 15,3-2-11-15,-4 1 8 0,2 1-2 16,1 1 17-16,-2-1-15 0,0-2 20 0,3 1-30 16,-4 1 5-16,5 1 10 0,-5 0 11 0,1 0-16 15,0-2 0-15,-1 1-3 0,4 1 3 16,-2-4 5-16,-2 4-5 0,3 0 8 0,-1 0-11 15,1-1 3-15,-1 1 18 0,1-2-2 0,5 2-16 16,-3-1 0-16,4 1 0 0,-1-1-21 0,0-2 39 16,-1 3-13-16,1-2-10 0,0 1 8 15,3 1-3-15,-4 0 5 0,4-1-10 0,-3-2 7 16,2 1 8-16,-2 1-15 0,3 1 15 0,-3 0-10 16,2 0 3-16,-2-2 5 0,0 2-3 15,-1-1-3-15,3 1-9 0,-2 0 7 16,-1 0 10-16,1-4-13 0,0 8 6 0,-1-4-21 15,1 1 5-15,0-1 8 0,3 0 5 0,-5 2 5 16,2-4-2-16,3 4 4 0,-4-2 1 16,4 0-18-16,-3 0 7 0,-1 0 3 0,1 0-10 15,3 0 8-15,0 0-1 0,-1 1 6 0,-1-1-11 16,1 0 13-16,2 0-2 0,-2 0-6 0,4 0 26 16,-3 0-26-16,0 0 3 0,-2 0-12 15,1-1 17-15,1 1-3 0,0 0 3 0,-3 0-7 16,-1 0 2-16,1-3 5 0,-1 3-2 0,0-4-1 15,-3 4 3-15,0 0-12 0,-3-1 4 16,3-1 0-16,0 2-2 0,-6-1 8 16,6 1-3-16,-1-1 10 0,-1-2-18 0,-2 3 19 15,1 0-11-15,0-2 2 0,-1 1 6 0,1 1-3 16,-1-1-5-16,1-2 0 0,-1 1-2 0,2 1 4 16,-2 1-4-16,1 0 9 0,-1-2 1 15,2 1-21-15,-2-3 8 0,4 4-16 0,-3-1 14 16,-1-1 20-16,4 1-16 0,-3 0 18 0,0-2-15 15,2 3 6-15,-1-2 1 0,1 1 6 16,-2 0-10-16,0-2-9 0,3 0 4 0,-3 3 15 16,3 0-18-16,0-3 10 0,0-1-3 15,4 3-7-15,-4-1 8 0,6 1 4 0,-5-3-2 16,5 2-10-16,-2 1-10 0,0-3 18 16,2 4 4-16,1-3-9 0,-3 3-9 0,3 0 19 15,-1-2-8-15,-2 2-2 0,3-1 14 0,-3 1-9 16,-1 0-3-16,4-4 5 0,-3 4 3 0,-1 0-1 15,1-1-12-15,3 1 8 0,-4 0-1 16,1-2-7-16,-1 2 8 0,0-1-6 0,1-2-4 16,0 3 9-16,-4 0-12 0,3-1 20 0,-2 1-23 15,2 0 13-15,0 0 3 0,1 0-18 16,-4 0 17-16,4-2 11 0,-5 2-11 0,2 0 1 16,3 0-3-16,-5-1-5 0,5 1-8 0,-4 0 13 15,3 0-8-15,-2 0-7 0,-1 0 23 16,4 0-3-16,-2 0 3 0,2 0-8 15,-3 0 7-15,2 0-7 0,1 0 5 0,2 0-2 16,-3 0 2-16,1 0 3 0,-3 0-11 0,1-1 11 16,-1 2-13-16,-1-1 0 0,3 0 2 0,-2 0 6 15,-2 0-11-15,2 0 13 0,-4 0-2 16,3 0-3-16,-1 0 5 0,-1 1 2 0,1-1-12 16,-2 0 5-16,0 0 3 0,0 2-8 0,2-2 15 15,-4 0 0-15,4 0-5 0,-3 1 0 16,2 2-7-16,2-3-11 0,-4 1 3 15,0-1 10-15,1 0 8 0,0 2-16 0,0-1 5 16,2-1-2-16,-4 4 10 0,4-3-2 0,1 1 10 16,0-2-11-16,0 0 3 0,0 1 3 15,1 1-11-15,2 1 6 0,0-2-8 0,1 0-10 16,-4 1 9-16,4 1 14 0,0-1-16 0,2 0 14 16,-6-1-30-16,7 3 17 0,-3-1 9 0,-1-3 3 15,1 3-7-15,0 1 7 0,2-3-8 16,1 1 16-16,-3 2-23 0,3-3 15 0,-1 2-7 15,-2-3 2-15,3 5 5 0,0-3-3 16,-1-1 9-16,-2 1-14 0,3 2 18 0,1-3-2 16,-5 1-10-16,4 1-6 0,0-1 26 15,0-2-28-15,-1 3-3 0,1 1 8 0,-3-1-10 16,-1-3-3-16,1 3 13 0,0 0 0 0,3-2 3 16,-5 2-1-16,2-3-2 0,-4 4 6 15,1-3-6-15,2 2 5 0,-3-3-16 0,0 4 4 16,-3-3 7-16,6 1-5 0,-3-2 12 0,0 1-9 15,-3 1 2-15,6 2 0 0,-2-4-10 0,-4 1-3 16,3-1 5-16,-1 2 13 0,-1-2-2 16,1 3 2-16,-2-2 0 0,0 0 0 0,3-1 3 15,-4 2-6-15,5-2 3 0,-5 1 3 16,2-1-21-16,1 4 6 0,1-1 7 0,0-3-11 0,0 0 19 16,-3 1-13-16,3-1 10 15,0 5-5-15,4-4-5 0,-4-1 8 0,0 3-3 16,-3 0 2-16,3-2-10 0,0 0 19 0,-3 1-4 15,3-1 1-15,-4-1 0 0,2 0-1 0,1 4 4 16,-2-1-22-16,0-3 6 0,3 0 5 16,-4 0 0-16,0 0 5 0,1 0 8 0,0 1-26 15,3 1 21-15,-3-2-11 0,0 3 9 0,2-6 17 16,-1 3-3-16,-2 0-28 0,1 0 24 16,-1 0-32-16,1 0 34 0,0 0 10 0,-1-2-28 15,1 1 21-15,-1 1-16 0,-2 0-7 0,-1 0 14 16,0 0 4-16,-10 0-11 0,18 0 13 0,-11 0-8 15,-7 0 0-15,17 0-17 16,-11 0 17-16,-6 0-5 0,17 0-13 0,-9 0 11 16,-8 0-6-16,13 0 11 0,-3 0-8 0,-10 0 0 15,14-2-5-15,-7 2 12 0,-7 0-17 0,14 0 15 16,-14 0 11-16,13-1-6 0,-6 1 5 16,-7 0-2-16,14-4 8 0,-7 4-21 0,-7 0 15 15,9 0-20-15,-9 0 5 0,0 0-5 0,15 0 25 16,-15 0 3-16,7 0-13 0,-7 0-33 0,9 0 28 15,-9 0-2-15,0 0 7 16,11 0 21-16,-11 0-23 0,0 0-1 0,0 0 1 0,10 0-13 16,-10 0 13-16,0 0 7 0,0 0-15 15,0 0-8-15,0 0 31 0,10-1-5 16,-10 1-8-16,0 0-10 0,0 0-5 0,0 0 3 16,0 0-16-16,0 0-13 0,0 0-33 0,0 0-15 15,0 0-57-15,0 0 3 0,0 0-31 0,0 0 8 16,0 0-82-16,0 0-517 0,0 0 74 15,0 0 64-15</inkml:trace>
  <inkml:trace contextRef="#ctx0" brushRef="#br0" timeOffset="167515.76">15570 7561 688 0,'0'0'218'0,"0"0"-34"0,-5-4-15 0,5 4-28 0,0 0-6 16,0 0-20-16,0 0 1 0,0 0-24 0,0 0-3 15,0 0-12-15,0 0 10 0,0 0-13 0,0 0-12 16,0 0-13-16,18 14-21 0,-15-9 2 0,4 2 4 15,1 2 7-15,-2-1-8 16,1-1 3-16,-1 2-11 0,1-1 9 0,4-1-16 16,-4 2 5-16,-1 0-11 0,5-2 11 0,-4 2-5 15,-1-3-2-15,1 1-4 0,0 0 9 0,0 1-3 16,0-2-21-16,-1-2 19 0,1 1-16 16,-3 2 7-16,3-4-4 0,-4 4-3 0,1-4 0 15,2 1 8-15,-3-1 4 0,-3-3-9 0,7 8 5 16,-3-8-8-16,-4 0 0 0,7 7-18 0,-4-6 20 15,-3-1 3-15,4 6-10 0,-4-6 8 16,3 1-6-16,-3-1 6 0,0 0-1 16,6 3-4-16,-6-3 4 0,0 0 1 0,4 7-6 0,-4-7 3 15,0 0 3-15,4 1-3 0,-4-1-3 16,0 0-4-16,0 0-1 0,0 0-2 0,0 0 10 16,0 6-13-16,0-6 3 0,-11 7 12 15,5-4-9-15,-1 3 7 0,-10-1 2 0,3 2-7 16,-7 1 3-16,-3 2 2 0,1 0-11 0,-4 2-40 15,-4-2-41-15,3 5-31 0,-2 0-71 0,-15 5-126 16,11-2-441-16,9-6 96 0</inkml:trace>
  <inkml:trace contextRef="#ctx0" brushRef="#br0" timeOffset="173297.57">18704 5603 468 0,'0'0'133'0,"3"-3"-8"0,-3 3 1 16,0 0-8-16,4-5-31 16,-4 5-3-16,0 0-7 0,0 0-13 0,0 0-15 15,0-7 7-15,0 7 3 0,0 0-41 0,0 0 25 16,-4-6-12-16,4 6 5 0,-3-4-6 0,3 4-4 15,-3-6-8-15,3 6-8 0,-7-5 18 16,7 5-10-16,-4-6 8 0,1 4-8 0,3 2-11 16,-7-6 22-16,3 3-27 0,-2-2 29 0,2 2-26 15,-2-3-2-15,3 4 2 0,-4-4 0 0,2 0 36 16,-4 1-36-16,2-2 5 0,0 0-2 16,-3 1-13-16,3 1-3 0,-3-2 8 0,3 0 3 15,-4-1-6-15,1-1 34 0,-4 1-39 0,4 0 13 16,-3-1 0-16,2 1-15 0,-2-2 13 15,-1 1-6-15,0 0 16 0,1 0-21 16,-1 0-2-16,-3-3 2 0,0 2 21 0,4 0-8 16,-5 1-7-16,0-3 9 0,-1 3 70 0,1-2-3 15,-2 2-15-15,3-3-15 0,-4 2-1 16,1 0 1-16,2 1 2 0,-5 0-10 0,2 0-8 16,-2-3 5-16,1 3-2 0,-2 0-24 0,-2-1 19 15,-1 2-8-15,-4-1-5 0,0 0-3 0,-3-3 13 16,-1 2-10-16,1 0-5 0,-3 1 7 15,2 0-7-15,1-3 2 0,-3 2-13 0,-1 0 1 16,0 1 4-16,1 1 1 0,0-1-3 16,-1 1 10-16,0-1 5 0,3 0-12 0,-5 0-16 15,2 2 11-15,-3-1 9 0,-10-5 9 16,9 5-1-16,2 3-15 0,-1-2-3 0,-1 1 14 16,2-1-9-16,2 3-9 0,-2-2 12 0,1 4-13 15,-1-4 3-15,2 3 10 0,4 0-10 0,0 1 10 16,-1 0-2-16,1 1 12 0,3 1-20 15,-3 0 2-15,3 0 1 0,-3 1 12 0,3 1-15 16,-3-1 15-16,3 3-10 0,-2-3-10 0,2 2 10 16,0 2-5-16,-3-3 2 0,-3 4 3 0,6-3 8 15,0 2-1-15,0-1-12 0,0 3 3 16,-4 2-1-16,9-1-7 0,-2-1 23 16,-2 1-21-16,2 2 13 0,4-2 8 0,-7 3-23 15,7 1 0-15,0-4 4 0,4 3-6 0,-1 2 1 16,-3-1 6-16,4 1 3 0,-1-1-3 0,-3 3 5 15,4 2 2-15,-4-1 1 0,0 1-3 16,0 1 10-16,4 0-15 0,-4 3-3 0,3-1 8 16,0 1 13-16,1-1-10 0,-3 3-3 0,5-4-3 15,-2 3 8-15,2-4 0 0,-1 2-7 16,1 1-19-16,-3-2 16 0,8-1 5 0,-5-1 3 16,5 4-1-16,-1-5-4 0,-2 2 9 0,5 0-17 15,-3 0 2-15,1 3 8 0,-1-4 5 0,1 2-2 16,2 2-13-16,-3-2-3 0,4 1 5 15,-4 1-2-15,1 4 13 0,-1-4-11 0,0 2 11 16,0 2 12-16,-2-2-18 0,2 2 3 16,0 0 5-16,-3 0-2 0,4 0 5 0,-1 0-6 15,0 0 14-15,1 0-6 0,-4 0-8 16,6 0 6-16,-6 1-5 0,4-1 9 0,-1 0-27 16,3 1 15-16,-2-1 0 0,-1 0 3 0,1 2-11 15,2 1 11-15,-2-2-6 0,3 1 11 0,-1 0-13 16,1 2 5-16,0-1-13 0,-1 3 2 15,4-4 4-15,-3 3 17 0,0-3-5 0,3 5-5 16,1-4 3-16,-1 3-11 0,3-2 0 0,-6 4 16 16,6-3-8-16,-2 3-15 0,2-1 15 0,-2-2 10 15,1 2-23-15,-1-1 21 16,2 1-1-16,-2 0-7 0,3-2 8 0,-1 2-5 16,1 0 4-16,-2 1 6 0,-1-1-13 0,3 1 5 15,-1-2-5-15,1-2 0 0,3-1-5 0,-3 2-5 16,0-2 7-16,2 3 6 0,1-2 5 15,0 1-13-15,-3 2-3 0,3-4 10 0,3 7-9 16,-3-2 4-16,1-2 21 0,-1 0-20 0,3-3-9 16,0 3 4-16,-3-3 17 0,3 2-8 0,-2-2-2 15,2 2 3-15,3 0-6 0,-2-1 9 16,0-1 4-16,-1 4-3 0,4-1-7 0,-1-3-25 16,1-3 35-16,1 6-2 0,-2-6 7 0,1 1-20 15,3 5 2-15,-3-7 9 0,3 3-9 16,0 0 3-16,4-1 0 0,-4-1 15 15,1 4-4-15,3-4-1 0,-1-3-3 0,4 3-4 16,-3-1-11-16,0-2 21 0,2 2-13 0,-1-3 8 16,1 2-6-16,2 0 9 0,-2-4-1 0,2-1 8 15,-2 3-3-15,5-2-12 0,-6-2 10 16,7 2-8-16,-4 2 10 0,-1-4 3 0,3 1-23 16,-2-3 5-16,2 3 0 0,1 0 5 0,-4-2 0 15,6 0 0-15,-2 2-2 0,3 0-3 0,-4-2-3 16,4 3 6-16,0-4-1 0,1-1 3 15,-5 4-7-15,0-4 15 0,1 0-1 16,-1-1-27-16,1 2 18 0,0-3-3 0,-1 1-8 16,4 2 13-16,0 1 3 0,0-4-3 0,0 3 5 15,-1-1-2-15,2-1 10 0,-1-1-13 16,3 1-13-16,1 1 11 0,-5-5 2 0,4 7 10 16,-3-7-10-16,0 1 6 0,4 4-19 0,-1-3 18 15,-3-3-7-15,0 6-16 0,0-4 5 0,3-2 6 16,-3 2 2-16,4 0 10 0,-2-1-8 15,-1 1-9-15,5 0 2 0,1 1 10 0,-3-4-10 16,2 1-6-16,-2 2 22 0,-1-3-1 0,7 1-8 16,-3 0-7-16,0-2 0 0,0 0 10 0,3 1-15 15,0 1 18-15,-3-2 2 0,3-2-2 16,-4 1-19-16,-2-1 14 0,3 2-8 16,-4 0 10-16,4-4-18 0,-1 3 18 0,-2-1-15 15,0 1 15-15,2-2-10 0,-5-2 20 0,5 2-25 16,-4 0 5-16,-1-3-3 0,5 1 26 0,-5-1-18 15,2 2-5-15,1 1 10 0,-4-3-2 16,2 0-3-16,5 0-5 0,-7-3 2 0,7 3 13 16,-7-2-10-16,7 2 6 0,-4-1-6 0,1 0-8 15,3-4 18-15,-4 4-2 0,0-1-8 0,0-3 10 16,1 2-5-16,2 1-5 0,-3-3-10 16,-2 4 2-16,2-6 8 0,1 5 10 0,-1-3-7 15,0 1-6-15,-3-2 16 0,3 2-26 16,-2 0 21-16,2-3-16 0,3 2 6 0,-5-1-6 15,2-1 1-15,-4-1 4 0,2 1 0 16,2 4 11-16,-3-4-16 0,0-3 14 0,0 3-6 16,0-1 0-16,-3 1 5 0,3-3-3 0,-5 2 3 15,2 0 8-15,0-2-21 0,-1 1 3 0,-2-1 13 16,1-3-11-16,-1 3 19 0,0 1 2 16,1-7-21-16,2 5 6 0,-4-3-16 0,4-1 8 15,-1 3 5-15,0-1 7 0,1-5-4 0,-3 1-13 16,1 2 17-16,-1 0-1 0,-1 2-1 0,3-3-5 15,-2-5 0-15,-2 8 15 0,5-9-23 16,-7 5 1-16,6-2 9 0,1-3-12 0,-4 3 7 16,0-3 6-16,0 3-3 0,4-3 13 15,-1 2-8-15,-3-2-8 0,4 2-7 0,0-3 10 16,-2 4 3-16,-1-5 4 0,-1 2-9 16,4 0 12-16,-1-1-5 0,-3 0 3 0,1-1 5 15,1 3-8-15,-1-3-5 0,-1 1 0 0,0-4 7 16,0 2-4-16,0 0 10 0,0 0-8 0,0 0-5 15,-3-1-72-15,3 1 3 0,-3-4 15 16,-1 3-22-16,2-1 17 0,-2 2 10 0,1-2 26 16,-1-3 0-16,-3 4-23 0,1 0 26 0,-1-4 9 15,3 4-2-15,-2-2-2 0,-1-4-16 0,-3 2 26 16,4 1 16-16,-2-2-24 0,1-1 5 0,1 2 0 16,-4-1 11-16,3-1-16 15,-3 4 11-15,6-5-1 0,-6 1-2 0,0-1-8 16,1 2 13-16,-2-1-15 0,-2 2 15 0,2-2-3 15,1-2-5-15,-4 2-2 0,1-1 10 0,0 0 10 16,-4 5 6-16,3-8-16 0,-3 1 0 16,0 2-13-16,-3-3 13 0,3 3 15 0,-1-2-17 15,-2-3 2-15,-1 3-18 0,0 0 18 0,1-2 5 16,-3 1-10-16,-1 2 7 0,1-4 11 0,-2-8-26 16,1 5 13-16,1 7-5 0,-4-13 8 15,-1 7 7-15,4 6 11 0,-3-11-26 0,-4 2 12 16,7 5-27-16,-6-6 33 0,2 6-8 15,-2-5-3-15,2 7 3 0,-2-8-2 0,0 0-8 16,-2 1-11-16,-1 3 27 0,-1-2 7 0,3 8-11 16,3 5-9-16,-9-14 17 0,3 4-18 15,-4-3 6-15,1 3 7 0,-1 2-15 0,1-3 8 16,0 0 4-16,-4 0-9 0,2-2-1 0,-2 1 1 16,-2 3-1-16,-1-3 3 0,-1 0 16 0,0 1-14 15,-6 4-20-15,-3-3 18 0,2 2-10 16,-5-1 7-16,2 2-17 0,-3-2 2 0,-1 4 5 15,-8-8-7-15,5 10 2 0,1-1-21 0,-11-4-22 16,-3 3 40-16,-7-4-73 0,-6 5-106 0,-15 3 26 16,3-2-568-16,-6-1 84 0</inkml:trace>
  <inkml:trace contextRef="#ctx0" brushRef="#br0" timeOffset="177207.74">8890 8425 253 0,'0'0'36'0,"0"0"10"0,0 0-49 0,0 0 21 16,0 0 0-16,0 0 10 0,0 0-5 0,0 0-20 15,0 0-11-15,0 0 21 0,0 0-3 0,0 0 23 16,0 0-9-16,0 0 6 0,0 0-4 16,0 0-3-16,20 7 10 0,-20-7-5 15,11 1-2-15,-5 2 7 0,-6-3-23 0,10 5 8 0,-3-3 18 16,1-2-23-16,-2 1 15 15,1 4 11-15,0-4-14 0,3 0 44 0,-3 1-38 16,3 2-3-16,-3-3 8 0,4 3 2 0,-1 0 19 16,3-2 22-16,-3-2 8 0,1 3 0 0,2 1 8 15,-2-3-21-15,6 1 3 0,-1 2 0 16,2-3-6-16,-1 1-17 0,3-1-8 0,2 3 5 16,1-1-89-16,0-3 28 0,5 1-26 0,-1 4 0 15,1-4 21-15,0 0-3 0,2 5 18 16,-2-5-5-16,2 3-1 0,1 0 6 0,-4-2 3 15,3 1-11-15,1 1 16 0,0-1-13 16,-3 2 0-16,2-2 7 0,1 4 3 0,0-4-12 0,-1 2 9 16,5 1-2-16,-4-3-5 15,7 5 5-15,-8-7 28 0,-2 6-17 0,3-2-11 16,0-1-13-16,-2 2 0 0,2-3 18 0,4 4 5 16,2 0-17-16,-3 0-27 0,1-3 24 0,-1 3 15 15,3 0-20-15,-3 1 23 0,4-2-37 16,-3 0 19-16,2 2 0 0,0-1 23 0,-3 1-3 15,5 1-15-15,-2-1 10 0,-3-1-5 0,1 3 3 16,2-2-9-16,-3 2 9 0,4-1 17 0,-4 1-9 16,1-1-9-16,2 0-2 0,0 1 3 15,-3-3 12-15,0 4 31 0,1-4-59 16,-1 1 16-16,0 2 5 0,-2-2-19 0,2 3 17 16,3-1-4-16,-3 0-7 0,3-1-3 0,-2 1 1 15,3 0 17-15,-1 1 16 0,-3-1-26 16,0 1 7-16,3-3-9 0,-1 3 7 0,-2 1-13 15,0-3 23-15,0 1 3 0,-3-2-18 0,3 3 21 16,-4-1-29-16,4 0 11 0,-3-1-1 16,0 0 6-16,0-1 2 0,-4 2-10 0,1-3 3 15,-1 1-3-15,4 2 7 0,-3-3-12 0,5 0 13 16,-1 2-13-16,1-1-5 0,1-1 5 0,-3-1 40 16,4 1-42-16,-2 0-6 0,2 0 31 15,-1 3-8-15,1-3-30 0,-5-4 14 16,-3 4 4-16,1 1 7 0,2-4-8 0,-2-1 6 15,2 3-16-15,-2-2 13 0,2 2-2 0,-5-4 4 16,2 5 8-16,1-4 6 0,-1 1-19 16,-4 0 24-16,2 1-26 0,-2-3-1 0,-1 4 6 15,0-4 8-15,-1 0-18 0,3 2 15 0,-4-1-15 16,1 2-3-16,3-2 10 0,-3-3 14 0,-1 6 4 16,4-4-12-16,-3 0 2 0,6 3-3 15,-3-2-4-15,3 2-3 0,1-3 15 0,2 4 5 16,1-4-20-16,0 3 0 0,6-3 0 0,-2 2 13 15,6 0-6-15,-4-1-4 0,-2 2 53 16,2-3-64-16,0 5 10 0,-2-4 1 16,3 2 9-16,-1-3-19 0,1 4 27 0,3-4-20 15,-4 4-16-15,1-3 47 0,-1 2-29 0,2-2 1 16,-2 1-1-16,1-1 1 0,-1 3-8 0,0-2 7 16,2 1 3-16,-2-2 3 0,0 3 32 15,1-4-37-15,-1 4-6 0,-6-3 31 0,7 3-23 16,-7-3 0-16,-3 3 10 0,2-3-17 0,-3 2 12 15,0-3 18-15,-2 4-36 0,2-4 11 0,-6 4-14 16,-1-4 6-16,1 3 20 0,2-3-7 16,-3 2-8-16,1 0-8 0,-3-2 10 0,2-1 19 15,0 4-27-15,1-4 16 0,-4 2 1 16,4 1-6-16,-5-3 69 0,2 1 0 0,-1 3-21 16,-3-4 11-16,3 1-25 0,-1-2 14 15,-1 1-7-15,1 2-13 0,-1-1-2 0,-2-1 10 16,0-1-8-16,1 1 3 0,-1 1-13 0,-2-2-6 15,3 3 6-15,-4-2 5 0,4-1-5 0,-4 1-13 16,1-1 1-16,-1 2 14 0,-1-2-2 16,2 1-8-16,-4 0 5 0,3-1-2 0,-3 3-5 15,3-2 0-15,0-1-8 0,-10 0 5 16,18 2 2-16,-11-2-9 0,2 1 7 0,1 2-5 16,-2-3 5-16,5 3-2 0,-3-3 2 15,4 1 2-15,-1 1-12 0,-1 2 10 0,4-3-12 16,-2-1 4-16,0 3 3 0,3-2 3 0,-4 3 2 15,1-2-10-15,-4-2 10 0,1 0-3 0,3 1 6 16,-5 2-13-16,-2-1-8 0,0-2 6 16,-7 0-32-16,14 2-7 0,-8-2-3 0,-6 0 11 15,7 0-26-15,-7 0-20 0,0 0-67 0,0 0-39 16,0 0-66-16,0 0-473 0,-23 2 81 16</inkml:trace>
  <inkml:trace contextRef="#ctx0" brushRef="#br0" timeOffset="177675.6">14950 9333 601 0,'-3'-5'179'0,"3"5"3"0,0 0-28 0,0 0-16 0,0 0-10 16,0 0-23-16,0 0 0 0,17 12-11 16,-10-9-7-16,-1 4-10 0,2-1 0 0,2-1-8 15,3 2-18-15,1 1 3 0,-3 3-21 16,6 1-7-16,-4-3 20 0,5-1-18 0,-2 2 5 16,2 0 1-16,-1 3-16 0,6-5-1 15,-5 3-6-15,-1-4 12 0,0 1-8 0,-3 2 6 16,3-3 2-16,-4 0-8 0,1-2-5 0,-4 1-2 15,0 0 12-15,1-4-14 0,-4 4 1 0,0-2 3 16,2 0 1-16,-4-1-4 0,1-2-4 16,-2 5-16-16,2-5 3 0,-6-1 18 0,3 7-3 15,-3 0-13-15,0-7 8 0,-6 10 3 16,-1-3 17-16,1-1-5 0,-5 3 6 0,-2-3-11 0,-2 4 0 16,-1-4 6-16,-2 3-24 15,-1 1 36-15,-2-1-30 0,0 0 17 0,1 1-5 16,-1-1-25-16,0-1 2 0,5 2 5 0,1-3-15 15,2 1-23-15,2 0-18 0,1 1-46 16,1-1-31-16,2 0-33 0,-1 2-230 0,5-3-300 16,-1 3 59-16</inkml:trace>
  <inkml:trace contextRef="#ctx0" brushRef="#br0" timeOffset="178352.13">16896 9556 304 0,'3'-6'118'0,"-3"6"-16"0,0 0-10 16,0 0-10-16,0 0 3 0,0 0 4 0,0 0-12 15,1 18 0-15,-2-10 13 0,1 6-11 16,-3 3-28-16,-4 2-2 0,0 13 10 0,0 1-3 16,-6 12-5-16,-1 2-18 0,1 1 3 0,2-3-8 15,-2 3 18-15,3 0-10 0,2-1 5 16,1 2-28-16,1-8 13 0,2-1 2 0,1-3 0 15,0 2-10-15,-1-6 2 0,3 3 6 16,-2 2-16-16,3-11 39 0,-3 4-57 0,3-3 26 16,0-3-18-16,-3-5 10 0,3 0-28 0,0-2 16 15,0 0-19-15,0-1-12 0,0-2 20 16,0-1-41-16,0-3-30 0,-1 1-36 0,1-1-21 16,-3-4-43-16,0 0-203 0,3-1-248 0</inkml:trace>
  <inkml:trace contextRef="#ctx0" brushRef="#br0" timeOffset="179937.69">17097 9628 458 0,'0'0'179'0,"0"-3"-15"15,0 3-13-15,0 0-13 0,0 0-23 0,0-7-12 16,0 7-1-16,0 0-5 0,0 0-15 0,0 0 0 16,4-3-28-16,-4 3 15 0,17 0-8 15,-17 0-15-15,20 1 11 0,-3 1-16 0,4-2 0 16,-1 1-98-16,8 4 39 0,2-3-15 0,1-2 33 16,11 6-18-16,2-5-20 0,17 6 20 15,-2-4 0-15,5 1 0 0,-2 0 0 0,3-2-5 16,-3 3 0-16,-1-3 15 0,-9 1-7 0,-8-1 15 15,4-1-28-15,-4 1 30 0,1-2-7 0,-1 0 8 16,1 0-19-16,-4 0 11 16,3 0 5-16,-3-3-5 0,-7 1 5 0,0-1-5 15,-6 1 13-15,2 0-8 0,-9-3 2 0,2 5 16 16,-5-2 8-16,-1-3-13 0,-3 4 7 0,-4-1 6 16,4 1-3-16,-4-4-8 0,-3 3 13 15,-1 1-20-15,-2-3 2 0,-4 4-2 0,11-2 0 16,-5 1-16-16,-6 1 16 0,7-3 4 0,-7 3-12 15,0 0 0-15,0 0-5 0,0 0 21 0,0 0-11 16,0 0 5-16,3 9 0 0,-3-9-10 16,-3 10 3-16,2-2-6 0,-5 0 11 15,3 3-6-15,-1 3-7 0,-2 3 13 0,-2 2 5 16,2 4-16-16,-1 1 1 0,0 4 25 0,-4 1-11 16,2 0-22-16,2 3 13 0,-4 1-1 15,4 2-4-15,-2-3 4 0,2 3-17 0,-4 15 25 16,4-11-17-16,4-3 1 0,-1-1-4 0,-2 5 3 15,-1 8 19-15,6-6-7 0,-2-6-17 0,0 2 19 16,-1-2-19-16,1-1 12 0,0 2 2 16,3-2 3-16,-3-2-12 0,2 2 9 0,1-2 6 15,-3 2-13-15,0-2 2 0,-1 3 6 0,0-2 2 16,1-1-13-16,-3 1 13 0,5 0-5 0,-5-2 5 16,3 2-7-16,-1 0 12 15,-3-5-5-15,6 2-18 0,-2-5 16 0,-3 3 17 16,5-3 6-16,-2-1-21 0,0-1 5 0,0-3-25 15,3 1 23-15,-4-2-16 0,4 1 16 0,-4-4-11 16,1 0 3-16,0 0 5 0,3-6-20 16,-1 6 5-16,1-4 12 0,-3-1 11 0,3 1-18 15,-3-1-11-15,3 0 11 0,-3 1 5 0,3-5 5 16,0 5-10-16,0-4 3 0,-1 1-1 0,1 0-7 16,0-2 15-16,-3-1 3 0,3 3-11 15,0-2 1-15,0-1 9 0,0 0-7 16,0 0-7-16,-3-3 4 0,3 3 13 0,0-1-12 15,0-6-6-15,0 8 18 0,-3-4 19 0,3-4-17 16,0 7-1-16,0-7-1 0,-1 7-10 16,-3-4-8-16,4-3 23 0,-6 5-12 0,2-2 0 15,4-3 9-15,-9 5 6 0,5-3-5 0,-3-2-13 16,0 3 3-16,0 0-3 0,-2-2-3 0,-2 2-2 16,1-3-3-16,-1 0 6 0,-6 0 4 15,1 0 11-15,-5 0-10 0,-3 0 7 0,-4-3-8 16,-3-1 4-16,-9 1-17 0,-1 3 11 0,-4-3-5 15,1-1 5-15,-4 1-10 0,-11-2 18 0,5 3 2 16,10 0-20-16,-18-4 12 0,11 6-7 16,6-2 8-16,-16-3 9 0,6 5 1 15,8 0-10-15,2 0-11 0,1 0 8 0,-1 0-13 16,1 0 18-16,10 0 26 0,-1 0-26 0,2 4-7 16,2-3 7-16,6-1-10 0,1 2 15 15,0-2-2-15,7 0-13 0,-3 0 12 0,7 0-4 16,-2 0-1-16,2 0 9 0,-1 0 12 0,4 0 2 15,3 0-20-15,-4 0-7 0,11 0 7 0,-16 0-13 16,8-2 3-16,8 2 33 0,-13-5-28 16,6 4 13-16,1-2-31 0,3-1 16 0,-5 1 4 15,5-3 1-15,-1 3-1 0,-2-3 9 16,2-1 17-16,1 0-21 0,-4 1 6 0,3-2 8 16,1 0-16-16,0-1 36 0,-1-3-23 0,1 2 2 15,0 0-25-15,-1-2 15 0,1 2 29 16,-1-2-34-16,0-1-10 0,1-2 20 0,0 2-5 15,3-3 3-15,-3 0-13 0,2-3 18 0,1-2-16 16,0 3-7-16,4-6 26 0,-4-2-16 16,6 1 5-16,-2 0 80 0,0-7-8 0,3 4-29 15,3-4 14-15,-1-1-23 0,2-9-14 0,-1 2 11 16,5-3-5-16,-6 4-5 0,2-4-8 16,-2 6 0-16,2 4-8 0,-4-4 8 0,-1 4 0 15,2-2 11-15,-1 6-11 0,-1-2-11 0,-2 5 1 16,2-3 15-16,-2 4-10 0,0 2-8 0,-1-2 3 15,1 2-3-15,-1 1 1 0,3 3 2 16,-6-2-3-16,4 4-3 0,-1-1 9 16,0 1-1-16,0 2-10 0,-1 3 6 0,-2-1-4 15,6 3 1-15,-6 0 0 0,4 0 2 0,-4 3-3 16,3-1-7-16,0 0 8 0,-3 1-5 0,0 3-3 16,3-2 7-16,-3 1-9 0,0 5 7 15,1-10-8-15,2 8-2 0,-3 2-2 0,0-6 12 16,0 6-21-16,0-7 4 0,0 7 14 0,3-4-15 15,-3 4-10-15,0 0-2 0,0-6 9 16,0 6-22-16,0 0 7 0,0 0 11 0,0 0-37 16,0 0 1-16,0 0-23 0,0 0-29 15,0 0-91-15,0 0-27 0,-13 15-101 0,10-9-449 0,2-2 77 16,-2 2 77-16</inkml:trace>
  <inkml:trace contextRef="#ctx0" brushRef="#br0" timeOffset="180773.26">16910 10011 353 0,'0'0'133'0,"0"0"-33"0,0 0 2 0,0 0 6 0,0 0-19 15,0 0-17-15,0 0-1 0,0 0-27 16,0 0 17-16,0 0 19 0,0 0-34 16,0 0 5-16,0 0 13 0,27 5 64 0,-6-3-77 15,5-2-15-15,9 1-3 0,9 2-12 0,18-1 79 16,3-1-21-16,6 0-18 0,5 1 14 15,2 2-14-15,7-3 3 0,-5 0-18 0,-2 3 3 16,-3-2-6-16,-3 1-4 0,-1-2-3 0,-2-1-13 16,-10 5 12-16,-8-3-6 0,-4-2 12 0,-6 0-8 15,-6 0-8-15,2 0-2 0,-6 0-10 16,3 0-3-16,-10 0 19 0,-3 0-14 0,0 0-5 16,-5 0 11-16,2 0-19 0,-5 0 26 0,1 0-7 15,-7 0-21-15,3 0-5 0,-4 0-28 0,-6 0-6 16,0 0-12-16,0 0-26 0,0 0-36 15,0 0-35-15,0 0-13 0,-30 8-441 16,16-4-102-16,-7 1 72 0</inkml:trace>
  <inkml:trace contextRef="#ctx0" brushRef="#br0" timeOffset="181193.08">16841 10318 578 0,'0'0'156'0,"0"0"18"0,0 0-33 0,0 0 0 0,0 0 0 15,0 0-1-15,17 6-37 0,-6-5-9 16,2 0 14-16,1-1-65 0,6 0-53 0,4 2 28 16,4 2-5-16,6-3 28 0,6-1-18 0,5 3 61 15,20 1-12-15,3-1-16 0,8-2 16 0,-1 4 0 16,20-3-29-16,-15 5 21 0,-3-2-10 16,-1 0-11-16,-4-1-14 0,-1-1-1 15,-2-2 8-15,-1 1-21 0,-6 3-2 0,-11-5 2 0,-3 1 16 16,-7-1-11-16,1 0 21 0,-5 0-10 15,-6 0 0-15,-4 0-16 0,-3 0 3 16,-4 0-18-16,-3 0-5 0,-3 0-16 0,0-1-17 16,-4 1-16-16,-3 0-12 0,-7 0-16 0,0 0-3 15,0 0-4-15,0 0-39 0,0 0 7 0,0 0-178 16,-31 0-423-16,18 5 80 0</inkml:trace>
  <inkml:trace contextRef="#ctx0" brushRef="#br0" timeOffset="181600.13">17057 10651 355 0,'30'0'208'0,"1"0"-6"16,0 0-26-16,0 0-22 0,3 0-5 0,7 0-45 15,7 0 27-15,17 4-26 0,-1-3-10 0,4 1 12 16,-2 1-20-16,3 1-2 0,-1-1-14 0,-4 1-7 15,-2-1 5-15,-10-2-22 0,-11 3-4 16,2-2-2-16,-1-1 5 0,-1 0-8 0,-4 3-17 16,-3-1 10-16,-6-1-16 0,-1-2-10 15,-3 0-23-15,-3 0-7 0,-4 1-16 0,-3 2-11 16,-1-3-12-16,-3 2-12 0,-2-1-27 16,-8-1-27-16,9 1-52 0,-9-1-46 0,0 0-460 0,0 0 63 15</inkml:trace>
  <inkml:trace contextRef="#ctx0" brushRef="#br0" timeOffset="181990.96">16793 10893 522 0,'-10'-2'227'0,"10"2"-37"0,0 0-13 16,0 0-9-16,0 0 7 0,0 0-35 0,0 0-19 16,0 0 1-16,34 2-24 0,-10-2-1 0,4 0-10 15,9 0-8-15,4 1-9 0,23 2-1 0,-2 0-98 16,7-2 22-16,-1 3-3 0,1-2-11 15,2-1 21-15,1 0 38 0,0-1-50 0,-1 2 1 16,-1 2 14-16,-9-3-3 0,-7-1-10 0,-6 2 23 16,-7-2-36-16,-4 1 10 0,-2 2 8 15,-1-1-6-15,-6-1-4 0,-2-1-57 0,-5 1 19 16,-3-1-45-16,-2 0-4 0,-1 4 20 16,-5-2-10-16,-4-1-34 0,-3 5-50 0,-3-6 2 15,-3 5-154-15,-4 2-322 0</inkml:trace>
  <inkml:trace contextRef="#ctx0" brushRef="#br0" timeOffset="182388.6">16684 11315 645 0,'10'3'197'0,"-3"-2"10"0,4 3 8 15,-1-2-41-15,7-1-25 0,3-1-45 0,4 4 24 16,7-3-2-16,0 1-14 0,3-2-99 16,6 1 0-16,2 4-15 0,-1-4 32 0,4 0-17 15,-1 1-5-15,0-2-3 0,1 0 13 0,2 1 7 16,1 2-9-16,10 0-9 0,4-2-9 15,0 3 15-15,-8-2 2 0,4-1 8 16,-3 2-18-16,-10 0 13 0,2-1-15 0,-5 0 4 16,2-2-19-16,-4 1-6 0,-1 3 5 0,-5-2-20 15,-3-1-29-15,-1-1 13 0,-2 4 14 0,-5-2-19 16,-5-2-10-16,2 1-13 0,-3-1 51 16,-3 1-38-16,-4 1-20 0,3 1-18 0,-2-3 25 15,-4 0 3-15,-1 1-1 0,-6-1 29 0,14 1 13 16,-14-1-5-16,0 0 7 0,0 0 10 0,0 0 4 15,0 0-40-15,0 0-12 0,0 0-5 16,0 0-21-16,0 0-197 0</inkml:trace>
  <inkml:trace contextRef="#ctx0" brushRef="#br0" timeOffset="183249.93">16574 9651 701 0,'4'-7'228'0,"-4"7"-21"0,0-6-23 15,0 6-17-15,0-6-14 0,0 6-4 0,-4-6-24 16,4 6-17-16,-6-2-16 0,6 2-3 0,-10 0-9 16,10 0-9-16,-15 1-1 0,9 0-14 0,-4 5-2 15,2 0-21-15,-1-1 10 0,2 3-2 16,3 2-7-16,-2 1-19 0,1-1 16 16,-1 1-8-16,3-3-5 0,3 6-11 0,0-4 4 15,3-2 6-15,0 2-6 0,1-2 9 0,3-1-10 16,3 3 8-16,-3-6-18 0,4 0 0 15,-1-2 8-15,3 1 0 0,1-3-3 0,-1-5 3 16,-2 5 7-16,2-4-7 0,-3 0-3 0,1-4 20 16,-1 4-20-16,-3-3-7 0,0-2 12 0,0 1 3 15,-7 0-8-15,3 0-10 0,-6-1 0 16,3 1-3-16,-8 0-18 0,2 0 9 0,2 3-17 16,-5 3-9-16,-2-2-8 0,4 4-24 0,-3 0-14 15,10 0-29-15,-17 4-13 0,7 3-55 0,0 3-88 16,2 0-451-16,2 5 65 0</inkml:trace>
  <inkml:trace contextRef="#ctx0" brushRef="#br0" timeOffset="183532.07">16540 10022 565 0,'0'-4'256'0,"0"4"-28"0,0 0-21 0,0-9 1 0,0 9-32 16,0 0-25-16,0 0-10 0,0 0-10 0,0 0-9 16,0 0-27-16,0 0-8 0,0 0-13 15,-3 17-7-15,0-10-18 0,3 1-31 0,0 1-1 16,0-1-22-16,-1 3-48 0,1 3-32 0,-3-4-104 15,3 6-244-15,-3 1-304 0,0 0 71 0</inkml:trace>
  <inkml:trace contextRef="#ctx0" brushRef="#br0" timeOffset="183982.8">16444 10411 391 0,'7'-3'151'16,"0"1"-15"-16,0-1-21 0,0 1 5 0,0 2-22 15,-7 0-14-15,14 0 1 0,-14 0-1 16,16 0 3-16,-12 0-41 0,5 5 31 16,-7-3-13-16,4 3-3 0,-2 0 3 0,-4-1-28 15,0-4 8-15,0 9-3 0,0-4-21 0,-4 2 11 16,-2 0-13-16,-2 0 0 0,1-1-8 0,-6 3-18 16,2-5 13-16,1 3-5 0,-3 0 3 15,2-3-1-15,1 2 11 0,0-1 18 0,3-2-13 16,0 0 0-16,0 1 5 0,4-1-8 15,3-3 6-15,-11 1 7 0,11-1 8 0,-6 5-29 16,6-5 11-16,0 0-10 0,0 0 15 16,0 0-23-16,0 0 28 0,21 2-5 0,-12-2-15 15,2 0 2-15,-1 0 13 0,0 0-20 0,1 4-3 16,-1-3 7-16,-3 1-35 0,3 1-15 16,0 2-73-16,-3-3-91 0,0 6-141 0,2-2-348 15,-4 0 56-15</inkml:trace>
  <inkml:trace contextRef="#ctx0" brushRef="#br0" timeOffset="184185.11">16478 10783 609 0,'0'0'228'15,"0"0"-29"-15,0 0-61 0,0-7-17 0,0 7-32 16,0 0-20-16,0 0-46 0,0 0-33 0,0 0-64 16,0 0-31-16,0 0-115 0,0 0-405 15</inkml:trace>
  <inkml:trace contextRef="#ctx0" brushRef="#br0" timeOffset="184309.54">16465 10889 299 0,'0'0'92'0,"4"4"-53"0,-4-4-45 0,0 0-93 15</inkml:trace>
  <inkml:trace contextRef="#ctx0" brushRef="#br0" timeOffset="184545.56">16420 11315 399 0,'-6'3'64'15,"6"-3"-74"-15,-4 4-147 0</inkml:trace>
  <inkml:trace contextRef="#ctx0" brushRef="#br0" timeOffset="185527.74">16266 9607 624 0,'0'0'218'0,"-9"-6"2"0,9 6-21 0,-4-4-19 16,4 4-22-16,-3-4-25 0,3 4 6 0,0 0-22 16,-7-5-14-16,7 5-1 0,-1-5-12 15,1 5-6-15,5-7-15 0,1 3 18 0,-2 0-18 16,5-6-7-16,-2 3-8 0,1-1-8 0,-1-4 5 15,6 0-8-15,-3 1-2 0,0 0-12 0,-3-3-4 16,4 5 1-16,-4-4-3 0,-1 3 7 16,-2 2-1-16,2-2-14 0,-3 2-7 0,-2 1-16 15,-1-1 5-15,-1 1-20 0,-2 4 26 0,-3-3-18 16,-4 5-3-16,-1 1 28 0,-2 0-15 16,2 0 7-16,-6 6-7 0,0-4 10 0,-3 9-15 15,2 2 8-15,-2-1-6 0,0 8-10 16,2-1 21-16,4 5-9 0,1 0 4 0,-1 3-1 15,8-3 1-15,5 2-11 0,1 1 10 0,1 3 3 16,5 5-18-16,-2-3 24 0,7 0-6 0,2 1 2 16,4 5-4-16,-4-5 9 0,1-4-17 15,-3-1 13-15,2-2-14 0,-2 4 4 0,-1-7 7 16,-4 4 0-16,-2-4-13 0,-1-1 10 0,-3 3-9 16,0 0 1-16,-4 0 14 0,-2-1-3 15,-4 5-8-15,-4-4-2 0,0 0-16 0,-6-3 3 16,3 2-7-16,-4-1-6 0,0-5 10 15,1 1-5-15,0-3 11 0,2-2 10 0,2 3-1 0,-2-4-27 16,8-1-13-16,0-4-11 0,-1 2 14 16,5-2-1-16,-1 2 8 0,4-2-10 15,3-1 15-15,0 0-12 0,0 3 22 0,6-4-12 16,-2 1 12-16,2 0-5 0,5-1 16 0,-1 1-6 16,-3 0 6-16,7 3 0 0,-4-2 7 0,-3 0 11 15,-1 1 12-15,2 3 0 0,-5-4 24 16,1 3-1-16,2-2-5 0,-6 2-10 0,0 3 3 15,0-3 10-15,-6 4 18 0,2 2-21 0,-3 0-8 16,-3 5 9-16,0-1 4 0,-1 7-15 0,-2-2 0 16,-1 2-2-16,-6 9-1 0,5-6-4 15,2-1 7-15,0-3-6 0,2 4-1 16,4-4-1-16,0-2 1 0,1 0 1 0,-2-3 1 0,8-2-7 16,0-2 4-16,0 1 0 0,1-2 1 15,6-3-19-15,0 0 13 0,6-3-10 0,1 0-7 16,6-2-27-16,4-4-12 0,0 2-25 15,4-7-34-15,2 0-28 0,1-3-13 0,0-4-41 16,3 0-540-16,-3-1 38 0</inkml:trace>
  <inkml:trace contextRef="#ctx0" brushRef="#br0" timeOffset="185984.91">15531 10011 622 0,'0'0'217'0,"0"0"-30"0,0 0-13 0,0 0-18 0,-9 15-5 0,8-9-15 0,-5 3-29 0,3 1 1 0,-1 0-13 16,-3 5-11-16,3 0 0 0,-2 1-2 16,-1 1-15-16,0 2-16 0,0 3-23 0,0-4-17 15,1 6-37-15,-1-3-56 0,0 2-33 0,3-2-72 16,-6 0-95-16,7-5-411 0,0 1 60 0</inkml:trace>
  <inkml:trace contextRef="#ctx0" brushRef="#br0" timeOffset="186405.46">15823 9994 578 0,'0'0'146'15,"0"0"-21"-15,0 0 3 0,-21 14-2 0,14-4 9 16,-3-2-50-16,-4 4 10 0,4 1 61 16,-7 2-21-16,3 2-12 0,-3 6-10 0,0-3-11 15,0 5-10-15,3 0-15 0,0-1-13 16,4-5 5-16,-4 5-10 0,7-8 0 0,1 1-5 15,-1 0-26-15,4-2 10 0,0-1-4 0,6-3 1 16,-3-1-4-16,6-2-18 0,-2 0 15 16,2 1-18-16,5-8 8 0,-4 4-2 0,3-5-9 15,0-2 6-15,1-2 5 0,-1 1-15 0,0-4 15 16,0 0-16-16,-3-1 8 0,0-2 1 0,-1 2 1 16,-5-1 4-16,3-1-14 0,-4-2 3 15,-4 2-2-15,0 2-11 0,-2 0 11 0,-1-2-6 16,0 3 8-16,-4 0-23 0,1 4 6 0,-3-4-1 15,-1 5-18-15,4 2-2 0,-1-1-29 16,1 2-30-16,0 0-82 0,3 4-228 0,0 0-342 16,7-4 91-16,3 6 36 0</inkml:trace>
  <inkml:trace contextRef="#ctx0" brushRef="#br0" timeOffset="187388.98">18208 9968 568 0,'31'1'197'0,"-14"-2"-26"15,11 1 3-15,3-3-12 0,27-5-19 0,7 2-30 16,6-2 2-16,4-1-10 0,21 1-95 15,4 0 74-15,5-2-4 0,5 3-6 0,6-1-2 0,-4 3-6 16,1 0 6-16,-4-2-16 0,-2 3-15 16,-11 0 5-16,-17 2-10 0,-5-1 0 15,-5 3-5-15,-14-2-19 0,-11 4-14 0,0 0 2 16,-9-1-15-16,-5-1-1 0,-2 2-12 0,-7-2-13 16,-1 0 26-16,0 0-3 0,-7 0 2 0,-1 0 4 15,-3 4 1-15,-5-2-22 0,-4-2 8 16,6 2 7-16,-6-2-28 0,0 0 5 0,0 0-31 15,0 0-15-15,-6 7-3 0,6-7-53 0,-3 3-49 16,-1-1-105-16,4-2-348 0</inkml:trace>
  <inkml:trace contextRef="#ctx0" brushRef="#br0" timeOffset="187720.78">20338 9668 581 0,'0'-3'225'0,"0"3"-13"0,0 0-27 16,0 0-32-16,0-7-27 0,0 7-1 0,0 0-18 15,0 0-7-15,0 0-2 0,-7 23-6 0,4-11-15 16,-4 3-3-16,1 10-10 0,-2 3-10 0,1 4-1 16,-2-1 6-16,2 2-10 0,-1 1-3 15,-2 9-13-15,1-1-2 0,2 6-26 0,-1-13-5 16,2-1-41-16,2-1-8 0,4-8-25 0,0 0-69 16,0-4-39-16,-3-2-166 0,9-2-348 15,-2-3 40-15</inkml:trace>
  <inkml:trace contextRef="#ctx0" brushRef="#br0" timeOffset="188315.05">20338 9699 494 0,'10'-2'222'15,"1"-1"-30"-15,6 3-23 0,3 0-26 16,1 3-4-16,10-3-14 0,-1 2 1 0,5-1-16 16,10 0-23-16,-1-1-8 0,17 0 0 0,1 0-4 15,2 5-9-15,-12-4-10 0,-2-1-7 16,-4 0-18-16,1 0 12 0,-2-1-4 16,-4-2 4-16,-7 1-7 0,-3 2-10 0,-4 0-3 15,-6 0 2-15,-1 0 9 0,0 0-34 0,-5 0 33 16,-2 0-2-16,-3 0-11 0,-2 0 1 15,-2 0 4-15,-6 0-12 0,10 6 5 0,-7-3-5 16,-3 5 7-16,0-1 1 0,-3 1-6 0,0 6 3 16,2 2 0-16,-5 3 5 0,-1 0-5 0,3 6-3 15,-3 6 0-15,-2 0-12 0,-1-1 7 16,2 3 0-16,1-1-7 0,1 3 7 0,-1-2 3 16,7-3 2-16,-3-3-4 0,-1 3 1 0,4-2-12 15,0-1 11-15,0-2-11 0,-1-3 5 16,1-3-5-16,0 0 7 0,0 0 6 15,-3-1-20-15,3-7 17 0,0 4-18 0,0-5 24 16,-3 4-16-16,-1-3 7 0,-2-3-12 0,-1 5 10 16,-7-4 0-16,1-2-2 0,-4-1-11 15,0 1-2-15,-7 0 2 0,0-2-7 0,-4-2-13 16,0-1 28-16,-6-2-8 0,0 0-15 0,-9 0 0 16,1-2 13-16,-5-3 0 0,-12 1-11 0,-2-2 11 15,3-2-6-15,3 1 4 16,7 3 7-16,7-2 5 0,3 2-8 0,1 0 16 15,6 1-21-15,3-4 18 0,4 5-18 0,0-3 11 0,8 4-1 16,1-2-25-16,2 0-34 0,3 2 11 16,0 1 0-16,10 0-39 0,-7-5-79 15,4 0-74-15,3 5-502 0,6-7 75 0,2 6 50 16</inkml:trace>
  <inkml:trace contextRef="#ctx0" brushRef="#br0" timeOffset="188795.94">20519 9843 491 0,'0'0'156'0,"0"0"-7"0,0 0-29 15,0 0-5-15,0 0-13 0,0 0 1 0,0 0-26 16,21 8 5-16,-14-6-8 0,2 3-23 0,-1 2-5 16,2-3-20-16,-3 3-14 0,4 0-6 15,-2 1 1-15,-2-2-22 0,-1 0 0 0,-2 2 2 16,0-1-15-16,0 1 22 0,-4-2 1 0,0 0-2 16,-1-1-4-16,-2 2 4 0,-4-4 17 15,0 3-28-15,1 1 8 0,-4-5 5 0,2 5 0 16,-2-6 2-16,0 5 29 0,-1-4-14 15,4 4 11-15,-2-3 18 0,2-3 13 0,7 0-8 16,-11 6 3-16,5-5-26 0,6-1 13 0,-7 3-13 16,7-3-18-16,-3 5 26 0,3-5 2 15,0 0 5-15,6 10-12 0,1-10 5 0,2 7-19 16,-1-6 19-16,2 6-28 0,0 0 9 0,4-3 1 16,-7 3 3-16,3 0-11 0,-2 0 8 15,2 0-6-15,-4-3 3 0,0 3-2 16,-2 3-5-16,0-4-1 0,-1 2-7 0,-3-2 5 15,-7 3 13-15,3-3-26 0,-8 4 21 0,2 1-52 16,-5-4 8-16,2 2 11 0,-5-2-26 0,-1-3-18 16,4 2-3-16,-2-5-71 0,4 0-3 15,0-2-26-15,-5 1-148 0,11-1-292 0</inkml:trace>
  <inkml:trace contextRef="#ctx0" brushRef="#br0" timeOffset="189152.71">20841 9966 647 0,'3'-5'236'0,"-3"5"-101"0,4-4 9 16,-4 4-22-16,3-6 40 0,-3 6-47 0,6-1-10 16,-6 1-23-16,0 0-3 0,7-3 0 15,-7 3-12-15,0 0-3 0,17 4 5 0,-13 3-20 16,3-2-6-16,3 0-12 0,-3 3 0 0,0-1-13 15,2 3-11-15,-4-2-2 0,2-1-5 0,-1 3-10 16,-3-2 8-16,-2 4 12 0,-1-3-18 16,0 2-2-16,-4-1 7 0,-2-2 3 0,-1 6 8 15,-4-4-13-15,1-2 2 0,-4 2 3 0,1-2-5 16,0-1 3-16,2 0 12 0,1-3-7 0,0 2 22 16,2-3-20-16,2 2 21 15,-1-2-16-15,3 2 8 0,-2-3-10 0,6-2-1 16,0 0-7-16,0 0-2 0,20 7 7 0,-3-6-18 15,7-1-36-15,7 2-22 0,10 1-42 0,0-1-28 16,23 3 24-16,1 1-1 0,4-1-138 0,20 4-458 16,-17 1 61-16</inkml:trace>
  <inkml:trace contextRef="#ctx0" brushRef="#br0" timeOffset="189975.52">18530 10443 616 0,'51'1'200'0,"0"4"-34"0,14-3 6 0,11 5-113 16,23 0 2-16,10 2-7 0,10 1-8 0,5 6 5 16,33 2 3-16,-3 4-23 0,2-3 12 15,-1 4-2-15,-2-4-5 0,-30-1-21 0,1-1 14 16,-1-2-12-16,-4 0 6 0,-5-5-5 0,-9 4-10 16,-5-4 13-16,-25-4-11 0,-7-1-15 0,-10 0 5 15,-13-3 23-15,-8-1 2 0,-6 4-2 16,-7-4-5-16,-4 0 0 0,1-1 3 0,-4 0-24 15,-3 0 11-15,-1 0 10 0,-5 0-8 0,1-2-7 16,-9 2-3-16,10-2-11 0,-10 2 39 16,1-4-45-16,-1 4 1 0,0 0-7 0,0 0-18 15,0 0-7-15,0 0-27 0,0 0-12 16,0 0-10-16,0 0-3 0,-10-7-28 0,10 7-20 16,0 0-152-16,0 0-350 0</inkml:trace>
  <inkml:trace contextRef="#ctx0" brushRef="#br0" timeOffset="190303.83">21309 10647 698 0,'3'-4'218'0,"-3"4"-29"0,0 0-12 16,0 0-13-16,0 0-8 0,0 0-23 0,-6 15-20 16,3-5 4-16,2-2-17 0,-6 2 0 0,3 5-26 15,-5 2-5-15,5-2-10 0,-6 3 0 16,0 6-10-16,3-2-3 0,0 0-3 0,0 2-22 15,-3 1-1-15,6 0-27 0,-2 0-4 16,3 0-7-16,-1 0-12 0,4 0-11 0,-3 0-39 16,-1-7-32-16,4 3-42 0,-1-3-38 0,1 0-558 15,0-4 67-15</inkml:trace>
  <inkml:trace contextRef="#ctx0" brushRef="#br0" timeOffset="190996.83">21312 10643 499 0,'18'-10'215'0,"-1"3"2"0,7 5-40 16,0-3-1-16,6 4-14 0,1-2-24 15,10 1-105-15,7 0 16 0,17 0 5 0,3 1-21 16,4 1 16-16,3-1-9 0,-6 1-6 0,2-1-6 15,-3-4-28-15,-2 5 33 0,-4 0-15 0,-15-2-8 16,-2-3 21-16,-4 4-18 0,-4-2 12 16,1-3-4-16,-8 5 12 0,-2-2 39 0,-4-1 38 15,-3 0-31-15,-2 0 3 0,-4 1 0 16,1-1 3-16,-2 2-14 0,-3 1 1 0,-2 0-3 16,-1 0-25-16,-8 1-1 0,16 0 6 15,-12 2-16-15,3 3 0 0,-4 1-7 0,-2 5 2 16,-1 0-13-16,0 3 16 0,0 0-23 0,-1 7 7 15,-2 0 6-15,-4 4-14 0,4 4 11 0,-4 3-15 16,0 3 4-16,1 1 11 0,-5 11-13 16,1-3 3-16,3 5 8 0,0-7 4 0,3-9-15 15,-2 2 0-15,-1 2-2 0,4-2 10 0,-1-2-8 16,-3 1-5-16,4-1 0 0,-1-5 10 0,-2-3-13 16,5 0 1-16,-5 0 2 0,3 0 2 15,2-4 6-15,-2-4-5 0,-4 2-1 0,4-3-10 16,2-6 3-16,-2 5 5 0,0-5 0 0,3 0 0 15,-3 0-2-15,2-1 12 0,-2-5-5 16,0 3 3-16,-1-2-3 0,-3-1 3 0,3-3 4 16,-5-1-17-16,2 4 10 0,7-4-5 15,-24-4-20-15,7 0 15 0,0-2 2 0,-10-2-7 16,-5 0 18-16,-5-3-24 0,-14-6 9 0,-1 3 7 16,-2-3 7-16,-4-1-19 0,-1 3 17 0,-2 0-13 15,0-2 3-15,-1 2-8 0,1 4 16 16,2 0-8-16,-2-2 7 0,3 5-2 0,2-1 3 15,9 6-3-15,9-2 2 0,7 2 8 0,1-1-2 16,10 3-8-16,-4-2-8 0,3 2 11 16,7-2-11-16,0 0 13 0,1 3-17 15,0-1-9-15,2-1-7 0,4 2 20 0,0-4-4 16,-3 4 12-16,10 0-6 0,0 0 4 0,-4-3-11 16,4 3 0-16,0 0-7 0,0 0-13 0,11-14-24 15,-7 12-9-15,-1-4-9 0,0 3 1 16,0-2-61-16,-2-2-27 0,2 2-81 0,3 0-525 15,-1-3 62-15,-2-1 68 0</inkml:trace>
  <inkml:trace contextRef="#ctx0" brushRef="#br0" timeOffset="191498.17">21603 10826 842 0,'0'-8'227'0,"0"8"1"0,4-4-51 15,-4 4-1-15,3-6-27 0,-3 6-24 0,10-2 14 16,-4-3-24-16,-6 5-8 0,15 0-12 16,-8 0-26-16,3 4-23 0,0-3 3 0,0 1-8 15,0-1-34-15,1 6 11 0,-4-5-10 0,2 5-3 16,-5-2-20-16,-1-1 5 0,0 3 2 0,-2-1 10 15,-2-2-17-15,-2 3 20 0,-3 3-20 0,-1-4 2 16,1 1-5-16,-5 1-7 16,1-4 14-16,0 3-9 0,-1-2 12 0,1-2 6 15,0 4-1-15,2-4 6 0,1-2 12 0,-2 4 5 16,2-3 11-16,-1 3-10 0,2-3 9 0,2 1-9 16,-2 1 10-16,6-4-19 0,-3 3 27 15,3-3-1-15,0 0 6 0,0 0 9 0,6 8-14 16,1-3-6-16,0-3-23 0,4 1 24 0,1 2-9 15,-1-3-4-15,0 5-11 0,2-1 8 0,-2-3 5 16,-1 6 0-16,0-3-5 0,1 0-11 16,-2 0 6-16,-2 1 0 0,0 0-8 15,0 0 3-15,-4 1 0 0,-3 0-6 0,-3 0-7 16,-4 1-10-16,0 1-21 0,-3-2-41 0,-7 2-10 16,0-2-33-16,-4 5-44 0,0-4-26 15,-2-1-27-15,-15 1-182 0,24-6-293 0,1 2 32 16</inkml:trace>
  <inkml:trace contextRef="#ctx0" brushRef="#br0" timeOffset="191875.39">22122 10868 829 0,'8'0'240'0,"-8"0"-12"0,0 0-33 15,10-2-24-15,-10 2-22 0,0 0-6 16,0 0-20-16,10 2-5 0,-10-2-18 0,3 7 4 16,4-6-19-16,-6 6-24 0,2 0 1 0,0-4-19 15,0 5 16-15,-2-2-31 0,-1 1-5 0,3-3-5 16,-3 4 5-16,0-1-15 0,-3 1 15 16,-1 0-20-16,-2-1 20 0,-2 2-23 0,-2-2 18 15,-3 2 5-15,-1-1-18 0,-3 0 15 16,-4 0-10-16,1-4 19 0,3 5-19 0,-4-3-10 15,4-4 18-15,0 5-11 0,3-4-17 16,1 4 31-16,2-7-21 0,0 5 10 0,2-2-5 16,2 3-2-16,1-4-3 0,-2 4 0 0,8-3 5 15,0 4 8-15,0-7 4 0,11 8-11 0,5-1 4 16,5-4-8-16,7 4 14 0,6-1-29 16,6-3 23-16,-2 4-5 0,4-1-20 0,1-2-29 15,9 3-17-15,6 3-26 0,4-2-51 0,-4 7-164 16,7-8-497-16,0 1 77 0,-1-3 72 0</inkml:trace>
  <inkml:trace contextRef="#ctx0" brushRef="#br0" timeOffset="192471.42">18133 11382 660 0,'0'0'210'0,"0"0"-34"0,0 0-25 0,0 0-7 0,17 2-34 0,-9-2-18 15,1 5-46-15,1-3-41 16,4 0-66-16,0 2-47 0,3 0-63 0,0 3-459 16,4 0 34-16</inkml:trace>
  <inkml:trace contextRef="#ctx0" brushRef="#br0" timeOffset="192626.91">18879 11565 332 0,'6'-1'138'0,"1"-2"-15"16,-7 3-25-16,20 3-16 0,-13-3-52 15,7 1-20-15,-4-1-86 0,4-1-32 16,0 3-452-16</inkml:trace>
  <inkml:trace contextRef="#ctx0" brushRef="#br0" timeOffset="192921.09">19657 11698 337 0,'28'0'93'15,"-4"3"11"-15,0-3-52 0,1 7-27 0,-3-7-35 16,3 3-54-16,5 4 36 0,-2-2-3 0,6 5 0 16,0-3-22-16,0 0-9 0,3 1-30 0,2 1 15 15,-2-2 54-15,1-2 31 0,-1 2 5 16,-3 0 10-16,4-4 25 0,-7 2-17 0,0-2 23 16,-3-3 48-16,-5 4 26 0,1-3-23 0,0 1 0 15,0-2 15-15,-1 0-9 0,-2 0-24 0,3-2 0 16,0 1-5-16,-4 1-16 0,4-4 57 15,-3 4-10-15,3 0-14 0,-1 0-12 0,-1 0-25 16,2 0-42-16,-3 4-30 0,2-3-33 0,4 1-29 16,0-1-15-16,1 5-33 0,-4-5-170 15,4 1-71-15,6 5-263 0</inkml:trace>
  <inkml:trace contextRef="#ctx0" brushRef="#br0" timeOffset="193061.2">21299 11866 527 0,'10'0'189'0,"0"-2"-28"0,1-1-20 0,2 0 3 16,-3 3-24-16,4-3-10 0,0-1-3 0,0 4-14 16,-1-1-6-16,4-1-21 0,-6 1-35 15,2 1-34-15,1-1-53 0,-4 1-41 0,1-5-139 16,-1 5-447-16,-1 2 61 0</inkml:trace>
  <inkml:trace contextRef="#ctx0" brushRef="#br0" timeOffset="193376.13">21374 11666 744 0,'-3'-2'226'0,"3"2"-42"0,0 0-5 15,0 0 3-15,0 0-44 0,0 12-20 16,-1-5 15-16,-2 6-5 0,-3-1-33 0,1 6 7 16,-1 3-15-16,-1-1-31 0,-3 10-4 0,-1-2 19 15,1 3-14-15,1 2-9 0,-2-4-9 0,4 4 14 16,-3-1-9-16,4 1-26 0,-2-2-13 16,4-5-18-16,-2 3 8 0,3-4-13 0,-1-1-31 15,-2 1-4-15,6-5-32 0,-5-1-48 0,5-1-10 16,-3-5-121-16,3-1-478 0,0 3 76 0</inkml:trace>
  <inkml:trace contextRef="#ctx0" brushRef="#br0" timeOffset="194094.66">21449 11658 476 0,'11'0'153'15,"-11"0"-12"-15,16 0-8 0,-2 0-36 0,0 3-33 16,7 0 110-16,9 1-28 0,1-1-10 0,3 1-21 16,7-3-2-16,20 4-3 0,1-3-15 15,3 1-6-15,4 0-2 0,-5-3-33 16,-2 1 5-16,-7-1 2 0,-11-1 3 0,4-2-18 15,-3 1 13-15,-2 1-13 0,-1 1 13 0,-11-2-18 16,0-3-28-16,-7 4-57 0,-4-1 49 0,4 1-38 16,-4 0 15-16,-6-2 3 0,0 3 5 15,-1 0 15-15,-6 0 2 0,4 0-17 0,-11 0 10 16,16 0-18-16,-12 0 26 0,2 5-21 0,-2-2 18 16,-3 4-17-16,-1 3 1 0,0-2 9 0,-5 6-3 15,5 2 15-15,-6 1 0 0,2 3 3 16,-2 4-8-16,2 0-8 0,-6 10 6 15,3-1 5-15,0 0-16 0,-2 1 8 0,1-1 0 16,-5 14 5-16,6-11 3 0,0-1-11 0,-3-3-15 16,3 1 21-16,0 2-13 0,1-3 5 0,-2 1-6 15,4-1 9-15,-2 0-6 0,0-6 13 16,2-1-18-16,1-4 11 0,-1 0-3 0,4-3 10 16,-4-1-28-16,4-4 28 0,-3-1-15 0,3-4 12 15,-3 6-7-15,3-4-3 0,0-3 6 0,-1 1-3 16,-2-4 15-16,3 3 0 0,0-1 3 0,0-6 0 15,-3 4-13-15,3-4 5 0,-4 4 0 16,4-4-8-16,0 0 6 0,0 0-11 0,-20-7 3 16,13 2 3-16,-3 3 7 0,-4-5-5 0,-2 3-8 15,-6-3 8-15,-8 0 8 0,-4-1-13 16,0-3 2-16,-15-2 1 0,-5 1 4 16,3-2-2-16,-1 4 8 0,1-4-16 0,0 5 0 15,-4-1 34-15,10 1-21 0,-6-4 3 0,6 9-8 16,5-4 8-16,3 3 2 0,-1-3-13 0,0 5 11 15,7-1-13-15,0 1 7 0,0 0 16 0,4-1-8 16,4 3-4-16,2-2-12 16,3 2 1-16,2-2 3 0,2 1-16 0,1 2-13 15,3 0 11-15,2 0-3 0,8 0 10 0,-13-1-8 0,13 1-9 16,0 0-52-16,0 0-3 0,0 0-43 16,0 0-82-16,20-7-511 0,-13 7 65 15</inkml:trace>
  <inkml:trace contextRef="#ctx0" brushRef="#br0" timeOffset="194580.19">21709 11891 788 0,'3'-2'240'0,"0"-3"-14"0,-3 5-11 0,1-8-36 16,-1 8-23-16,3-3-7 0,-3 3-19 0,7-5-12 16,-7 5-8-16,10-2-21 0,-10 2-4 0,11 0-16 15,-11 0-5-15,14 6-8 0,-5-3-25 0,-2-2-16 16,0 6-9-16,1-4-22 0,1 2-9 16,-5 1 9-16,2-2 9 0,-2 3-4 0,-1 0 4 15,1-4-21-15,-1 5 7 0,-3-1-20 0,-3-1-13 16,-1 1 1-16,1-2 1 0,-1 2 22 0,-2-1-9 15,-1-4 1-15,1 5 20 0,-2-4-10 16,1 4 25-16,4-4 16 0,-4 1 15 0,4-3-5 16,-1 5-10-16,-3-3 2 0,7-3-10 0,-6 5 24 15,2-2-1-15,4-3 0 0,-6 1 8 0,6-1-18 16,-4 7 18-16,4-7 7 0,0 5-20 16,0-5 13-16,3 5-18 0,1 0 36 15,-1-3-21-15,1 5 5 0,2-4 3 0,2 4-23 16,-2-1 8-16,1-1-3 0,0 2 5 0,-1 1-10 15,2-1-13-15,-2 1 23 0,-2 2-7 0,-1-2 2 16,-3 1 7-16,3 0-12 0,-6 3-7 16,0-3 6-16,-1 1-27 0,-5 0-18 0,-3-1 8 15,-1 4-16-15,-1-3-41 0,1-2-36 0,-1 0-76 16,0-1-31-16,-3 0-484 0,4-3 33 16,3 2 13-16</inkml:trace>
  <inkml:trace contextRef="#ctx0" brushRef="#br0" timeOffset="195034.59">22044 11972 499 0,'7'-4'233'0,"-4"2"-21"0,-3 2-53 0,7-1 2 0,-7 1-25 15,7-4-8-15,-7 4-21 0,0 0 8 0,10 0-28 16,-10 0-5-16,7 5-20 0,-1-3-3 0,-2 3-29 15,3 2-30-15,-3-1-41 16,2 1-2-16,-2 1-6 0,-1 2 1 0,0 1 14 16,0-2-14-16,-2-1 22 0,-1 0-7 0,0 0-1 15,0-2-6-15,-1 1-4 0,-2 1 18 0,0-1-25 16,0-1 31-16,-1-4 7 0,1 5-8 16,-3-3 14-16,2 2 25 0,-3-5-8 0,0 4 3 15,7-5 33-15,-7 4 13 0,1 0-3 0,2-1-10 16,4-3 10-16,-7 1-27 0,7-1 4 0,-7 5-2 15,7-5 2-15,-3 2-8 0,3-2 9 16,-3 6 7-16,3-6-8 0,0 0 5 0,6 8 3 16,-2-4-20-16,2 0 20 0,1-1-21 15,0 0 8-15,3 2-5 0,1 1-7 0,-4-2-6 16,3 3 10-16,0-4-12 0,0 2-3 16,-3 2 11-16,0-4-9 0,-1 4-9 0,2-6 2 15,-5 6 15-15,0-5-20 0,-2 5 20 0,-1-2-17 16,0-5-11-16,-7 10-13 0,-1-7 1 0,-1 4-11 15,-1-5-38-15,-1 4-8 0,-3-3-166 16,4-3 32-16,-1 5-508 0,1-5 56 0</inkml:trace>
  <inkml:trace contextRef="#ctx0" brushRef="#br0" timeOffset="195990.58">22919 9732 675 0,'14'-6'121'0,"-4"-1"-6"0,0 6 28 0,4-1-46 0,-4 2-22 15,4 2 4-15,-1-2-23 0,1 1 16 16,3 6-29-16,4 2 14 0,-1 5-9 0,1 3-7 16,0 0-13-16,-5 3 3 0,2 3 2 15,-5 2-4-15,-2 0-1 0,-5 0 0 0,-5 2-5 16,2 3 23-16,-6-2-28 0,-1 8 2 0,-7 10 1 15,1-1 7-15,-3-1-20 0,-4 0 25 16,-1-2-12-16,5-2-9 0,-5 1 6 0,2-2 0 16,2-5-2-16,7-5-6 0,0-4 10 0,4 0-4 15,0 0 7-15,3-2-21 0,3 2 21 0,4-2-5 16,2-2-20-16,3 4 7 0,4-2-18 16,2-3 3-16,3 0-6 0,1-2 4 15,-1-8 24-15,0 0-30 0,-1 1-7 0,-2-7 30 0,-2 3-3 16,-1-5-12-16,-2-1 13 0,-2 2 2 15,-1-3 21-15,0-3-21 0,-10 3 13 16,13-1 10-16,-9 1-10 0,-4 0-16 0,0 0 1 16,3-9 22-16,-3 9-22 0,0 0 20 0,0 0 0 15,0 0 5-15,-27 6-20 0,17-3 5 0,-1 5-11 16,1 2 19-16,-3 5-9 0,-1 10 14 16,0 0-29-16,-6 17 3 0,6 8 8 0,-3 1 2 15,7 6 1-15,3 7-9 0,0-3 14 0,3 6-14 16,4 4 8-16,3 12-15 0,-2 1 10 15,2-1-7-15,4-4-3 0,-6 3-8 0,5-17 8 16,-3-4 12-16,1-1-30 0,-4-5 31 16,3-6-31-16,-6-13 31 0,3 4-13 0,-3-5 2 0,-1-3-2 15,-2 0-5-15,-2-4 10 0,1 4-3 16,-6-6-10-16,-5-2-2 0,-1-1-11 16,-16 5-35-16,8-8-8 0,-4-8-36 0,0 3 13 15,-20-1-82-15,3-10-31 0,-3 5-458 0,0-7 15 16</inkml:trace>
  <inkml:trace contextRef="#ctx0" brushRef="#br0" timeOffset="196584.36">24392 10199 532 0,'0'0'177'0,"0"0"-11"16,4 10-20-16,-4-1-11 0,0-1-27 0,0 9 17 15,-3-2-38-15,3 3 11 0,-4 7-14 0,1 0 6 16,-4 7-13-16,0 1-24 0,0 1-12 0,2-2-28 16,-3 2 13-16,4 0-54 0,-3-2-16 15,4-6-23-15,2 0-96 0,1-9-75 16,1 8-471-16,9-7 69 0</inkml:trace>
  <inkml:trace contextRef="#ctx0" brushRef="#br0" timeOffset="196919.96">24972 10209 627 0,'-16'9'166'0,"3"-1"3"15,-3 2-33-15,-5 5 2 0,0 2-36 16,-3 5 8-16,-7 6-12 0,5 5 19 0,-3 2-27 15,6 3-16-15,-1-4-10 0,3 5-20 0,8-10-6 16,2 0-12-16,4-8-16 0,4 0-2 0,3-3 9 16,3-2 4-16,3-4-16 0,2 2 10 15,2-5 1-15,3-1-9 0,2-6-9 0,1 2 20 16,1-4-5-16,1-4-6 0,-1 0-2 0,0-5-2 16,-3-3 5-16,0 2 15 0,-1-5-21 0,0-2 3 15,-5 2 8-15,0 3-13 0,-6-4 21 16,-2 1-26-16,0 2-1 0,-4 0 6 0,-5-1 13 15,1 3-13-15,-5-1 10 0,1 0-17 16,-4 4-1-16,3 3-2 0,-1-1 7 0,1 2-61 16,2 2 8-16,4 2-52 0,0 2-17 0,1-4-123 15,6 2-469-15,3 8 77 0</inkml:trace>
  <inkml:trace contextRef="#ctx0" brushRef="#br0" timeOffset="197143.48">25291 10461 632 0,'0'-5'235'0,"0"5"-48"15,4-5-21-15,-4 5-38 0,0 0 11 0,0 0-39 16,0 0 20-16,17 6-25 0,-10 0-21 16,2 0-8-16,2 5 21 0,3 2-35 0,5 1-1 15,-1 4-33-15,3 0-13 0,0 2-69 16,-1 0 2-16,-3 2-78 0,4-2-4 0,-8-2-468 15,-3 2-56-15</inkml:trace>
  <inkml:trace contextRef="#ctx0" brushRef="#br0" timeOffset="197312.31">25613 10407 624 0,'-7'-6'271'0,"7"6"-45"0,-7-1-16 0,7 1-21 16,-13 1-12-16,6 1-34 0,-7 6-7 16,-1 5-14-16,-4-1-14 0,-5 8-16 0,0 0-15 15,-10 10-44-15,2-2-41 0,-5 6-45 0,0-8-101 16,-1 6-240-16,5-2-356 0,5-6 69 0</inkml:trace>
  <inkml:trace contextRef="#ctx0" brushRef="#br0" timeOffset="197833.73">25917 10374 655 0,'0'0'220'0,"0"0"-20"0,4-6-21 16,-4 6-31-16,3-3-25 0,-3 3-13 0,0 0-5 16,7-4-15-16,-7 4-1 0,0 0-4 0,17 4-16 15,-17-4-13-15,13 3-5 0,-6-2-22 0,0 4-4 16,4-3-12-16,-2 4-34 16,-2-2 6-16,1 3-21 0,-1-1 6 0,-4-2 6 15,3 4-22-15,-4-1 26 0,-2 0-13 0,-2 0-11 16,-4 2 26-16,3-1-23 0,-4-1 11 0,-1 0 1 15,0-2-12-15,-1 3 13 0,-4-2 28 16,6 0 8-16,-3-1 20 0,-1 1 26 0,5-4 7 16,-1 3-20-16,0-3 13 0,1 1 0 0,1 1-6 15,5-4 9-15,-6 3-11 0,4 1 5 0,2-4-25 16,-5 4 20-16,5-4-8 0,0 0-7 16,7 7 10-16,-4-4-13 0,5 1 5 0,1-1-15 15,1 3 0-15,1-4-3 0,-1 5 3 16,3-4-13-16,-2 4-2 0,2-3 10 0,-3 0-8 15,1 3 10-15,-4-2-5 0,0 0-2 0,3 1 7 16,-6-4-15-16,2 5 8 0,-5 0 8 16,-1-3-24-16,-4 3-20 0,-2 0-31 0,-6 3 3 15,-1-3-21-15,-4 0-56 0,3-1-34 0,-3-1-12 16,0 2-39-16,0-2 1 0,4-3-495 0,2 0 60 16</inkml:trace>
  <inkml:trace contextRef="#ctx0" brushRef="#br0" timeOffset="198176.87">26495 10361 936 0,'0'0'272'0,"7"-3"-34"0,-7 3-18 0,0 0-33 15,7-2-26-15,-7 2-15 0,0 0-3 0,0 0-20 16,0 0-18-16,13 3-20 0,-10 4-14 15,1-4-7-15,0 4-20 0,2 3-16 0,-2 1-5 16,-1-1-26-16,1 1 3 0,-1-1 0 0,0 5-2 16,-6-2 7-16,3-1 0 0,-3 4-8 0,-4 0 11 15,0-1-13-15,-4 1 5 0,-2 0 18 16,-1-4-8-16,0 3-12 0,-3-5 14 16,4 0 4-16,-3 1 20 0,1-5-6 0,2 1 11 15,2 0 8-15,-2-2-13 0,2-2-3 0,4 4 23 16,0-4-22-16,1-2 1 0,1 5-1 0,5-6 4 15,-6 1-17-15,6-1 2 0,0 0-8 16,24 0-5-16,-6 0-15 0,12-1 8 0,4-2-3 16,7-1-34-16,24 4-25 0,0-5-86 0,1-1-163 15,2 0-503-15,0 5 51 0,0-6 43 0</inkml:trace>
  <inkml:trace contextRef="#ctx0" brushRef="#br0" timeOffset="198448.1">27233 10003 742 0,'0'0'233'15,"0"0"-28"-15,0 0-8 0,0 0-18 16,0 0-21-16,-5 15-17 0,3-7-15 0,-1 7-9 15,0 1-6-15,-1 3-14 0,-2 6-15 0,-2 7 7 16,1 0-9-16,-2 3-27 0,-2 12-14 0,1 3-24 16,-3-4-2-16,1 4-77 15,-1 0-61-15,-1-5-57 0,-9-2-141 0,15-8-442 16,-1-8 71-16</inkml:trace>
  <inkml:trace contextRef="#ctx0" brushRef="#br0" timeOffset="198697.25">27124 10433 762 0,'0'-7'251'0,"-3"5"-20"0,3 2-14 16,0-9-17-16,0 9-16 0,0-7-28 16,0 7-15-16,0 0-21 0,9-2 11 0,-9 2-29 15,14 2-2-15,0 1-10 0,2 4-3 16,2-1-5-16,3 2-13 0,-1 1-23 0,4 0 7 15,-6-1-4-15,2 2-16 0,0 3-2 0,-3-3-8 16,-3 0-15-16,-4-2-11 0,1 5 11 16,-4-4-16-16,-1 3-5 0,-6-4-22 0,-3 4-83 15,-4-1-89-15,-12-1-193 0,4 3-403 0,-2-3 73 16,-4 1 93-16</inkml:trace>
  <inkml:trace contextRef="#ctx0" brushRef="#br0" timeOffset="199373.12">27463 10525 578 0,'9'-1'259'16,"-5"-1"-19"-16,-4 2-45 0,10-3-3 16,-10 3-21-16,11-1-33 0,-11 1-2 0,0 0-5 15,13 6-26-15,-10-4-3 0,-3-2-25 0,5 6-11 16,-2-4-7-16,0 5-31 0,3-1-2 15,-2-2-8-15,-1 4-44 0,1 1-12 0,2-2-39 16,-1-1-56-16,5-1 10 0,-1 2-2 0,2-6 17 16,-1 4-12-16,0-5 30 0,4 0 26 15,-2-6-5-15,0 4 36 0,-1-5 43 0,2-1 21 16,-2 0 35-16,-1 1 9 0,0-3 12 16,0 3-13-16,-3 1 18 0,0-1-25 0,-1 1 17 15,-2-1-2-15,-1 2-5 0,1 0 2 0,0 3-23 16,-4 2 1-16,0 0-1 0,0 0-18 0,0 0-4 15,0 0 2-15,-15 12 17 0,9 0-22 16,2 1 10-16,-2 1-13 0,-2 5-2 0,-2 2-3 16,3 1 7-16,-2 8-24 0,-2-3 24 0,1 4-4 15,3-2-1-15,-1 3-19 0,-1 1 4 0,2 2-3 16,3-2 1-16,-6-1-3 0,3 1-12 16,1-1-1-16,-1-7-10 0,3-1-13 0,-3-3-7 15,0 1 2-15,-2-4-7 0,-1-4 2 16,2-3 12-16,-2 2-1 0,0-9 2 0,-1 3-1 15,1-6 1-15,0-1 18 0,10 0 5 16,-21-8 5-16,8-2 8 0,4 0-1 0,-1-5 14 16,-1 0-8-16,3-6 17 0,5-1-9 0,-1-3 4 15,8-3-4-15,2-4-1 0,10-11-7 0,3-4 13 16,8-2-1-16,8-9-22 0,9-2 10 16,4 3-1-16,2-3-22 0,2 2 0 0,3 1 5 15,-4 6-3-15,1 2 18 0,-15 11 19 0,0 3-6 16,0 6-3-16,-15 6-2 0,0 5 15 15,-10 3 3-15,2 4-18 0,-4-2-5 0,1 5 0 16,-1-2-13-16,-4 3 15 0,1 3-18 16,-4-2 11-16,4 4-5 0,-7 2 17 0,0 0 3 15,0 0-2-15,0 0-14 0,-10 17 39 0,3-5-15 16,-3 5-26-16,-4 8 8 0,-2 5 10 0,-6 12 3 16,-2 1-11-16,4 5-10 0,-3-1-2 15,2-1-6-15,4 3-22 0,0 0-34 0,0-1-10 16,0-2-80-16,7 0-61 0,-2-2-355 0,3-9-209 15,5-10 65-15,1-7 75 0</inkml:trace>
  <inkml:trace contextRef="#ctx0" brushRef="#br0" timeOffset="199951.37">27992 10626 755 0,'3'-8'250'0,"-2"-1"-17"0,2 1-12 0,0 6-42 16,-3-4-10-16,0 6 2 0,0-9-4 0,0 9-16 15,4-2-26-15,-4 2-15 0,7-2-13 16,0-2-17-16,-7 4-4 0,16 0-12 0,-2 0-30 16,0 0 2-16,0 0-13 0,3-1-18 0,0 1-16 15,0-1 11-15,0-5-7 0,4 6 2 0,-4-9-3 16,0 6 13-16,-1-4 0 0,-1-1 0 16,-2-1 0-16,1 1 29 0,-4-1-6 15,-3 0-3-15,-1 2 11 0,-2-2-2 0,0 2-9 16,-4 0 3-16,0-1 1 0,-4 3-17 0,0 0 9 15,-2 0-6-15,-1 3 6 0,0 0-19 16,-4 2 1-16,11 0 10 0,-20 2-11 0,7 3 3 16,1 0 3-16,-1 3-3 0,0 5-10 0,3-2 7 15,-1 5 9-15,4 1-22 0,1 0-1 0,3-2 4 16,3 1 13-16,6-4 0 0,1 3-12 16,4-3 7-16,2 0-6 0,8-4-1 0,-1 2-1 15,1-6 18-15,3-1-2 0,0-2 2 0,-1-2 0 16,5-6 11-16,-1 2-3 0,-3-1 0 15,3-4-11-15,-6 1 14 0,1-3-3 16,-6 1-21-16,0 1 16 0,-1-2-13 0,-5 2 0 16,3 3 13-16,-2-3 15 0,-3 2-10 0,-3 1-15 15,2-1 12-15,0 5 5 0,0-3-12 0,-4 5-23 16,-3 1 25-16,0 0-2 0,16 5-16 16,-14 0 8-16,4 7 8 0,-2-1-19 0,5 5 29 15,-5 3-13-15,7-1 8 0,-2 6-15 16,2 5 12-16,0 0-10 0,1 0 0 0,-2-1 10 0,0 4-20 15,-5-4 23-15,2 4-13 0,-4-6-5 16,-10 7 15-16,0 1 5 0,-15 6-15 0,-12 3-13 16,-21 3-10-16,-13-2-64 0,-13-3-51 15,-11-16-118-15,-28 26-612 0,18-15 70 0,-11-4 84 0,-33 0 89 16</inkml:trace>
  <inkml:trace contextRef="#ctx0" brushRef="#br0" timeOffset="200574.89">25241 11541 721 0,'0'-8'246'0,"0"1"-72"0,0 7-25 0,0 0-11 0,-1-5 0 0,1 5-15 0,1-6-16 0,5 2-7 0,-2 1 8 16,5 3-26-16,-2-2-3 0,9-3-7 0,-4 5-6 15,2 4-17-15,2-1-8 0,2-2-23 0,-2 8 0 16,-1-2 2-16,1 1-5 0,-5 9-7 0,-1-1-5 15,-3 1-3-15,-7 1-11 0,-2 7-19 16,-9 4-19-16,-4-1-20 0,-8 12-10 16,-8-5-6-16,0 3 11 0,-3-4 15 0,-4-5-7 15,4 1 22-15,0-8-15 0,3-3 8 0,7-8 20 16,1-1 39-16,2 0 18 0,4-5-1 0,3 0 21 16,0-3 0-16,7-3 3 0,-2 1-3 15,9 0-3-15,0 0 11 0,-4-7-3 0,4 7 6 16,15-7-27-16,-6 0 19 0,5 2-18 0,6 0-6 15,0 0-14-15,7 2 7 0,1 0 2 0,0-1 11 16,5 3-6-16,-1-1-17 0,-2 1 7 16,1 1-15-16,0 1 18 0,0 1-43 15,-1-1-32-15,-2 4-86 0,-1-3-44 0,-3-2-97 0,-1 3-461 16,0 2 85-16</inkml:trace>
  <inkml:trace contextRef="#ctx0" brushRef="#br0" timeOffset="201007.99">25975 11272 898 0,'-10'-7'258'0,"0"0"-12"0,-1 0-26 0,1 3-25 15,3 0-11-15,-2 4-35 0,1-3-1 16,1 2-25-16,7 1-8 0,-16 1-18 0,8 2 6 16,-2-2-29-16,4 6-18 0,-1-1-7 0,0 1-11 15,3-2-25-15,1 2 8 0,0 1 4 0,3 1-7 16,3-1-8-16,0-2 3 0,1 2 3 16,3-4 9-16,3 3-9 0,-3-3-1 0,3-1-2 15,1-2 5-15,1 1-3 0,-1-2-2 0,-1-2 5 16,1 1 7-16,-1 0 3 0,0-1-7 0,-3-2 15 15,3 3 15-15,-3-2-38 16,-3-1 10-16,4 1 46 0,-6-1-36 0,4 1 21 16,-6 3-28-16,8-2 17 0,-5-3-17 0,-3 5-16 15,0 0 5-15,0 0 8 0,10 7-15 0,-7 3 5 16,-1-2 0-16,-1 2-3 0,0 5-10 16,-1 2 7-16,0 5-22 0,3 2-23 0,-3 2-24 15,5 0-27-15,-3 1-24 0,-1 1-41 0,5-2-53 16,-6 3-115-16,3-4-536 0,1 0 98 0,-1-4 69 15</inkml:trace>
  <inkml:trace contextRef="#ctx0" brushRef="#br0" timeOffset="201227.47">26525 11207 609 0,'0'0'176'0,"0"19"-14"0,-3-5-40 16,0 3 17-16,1 6-1 0,-6 5-15 15,1 5-29-15,-7 12-7 0,0 3-10 0,-3 4-26 16,1 5-43-16,-2-4 0 0,-6 10-67 0,4-8-92 16,-15 7-113-16,19-13-432 0,5-8 77 15</inkml:trace>
  <inkml:trace contextRef="#ctx0" brushRef="#br0" timeOffset="201492.27">26440 11626 668 0,'0'-8'268'0,"1"1"-30"0,-1 4-33 15,0 3 10-15,0-10-25 0,0 5-32 0,0 5-7 16,6-2 3-16,-6 2-29 0,10 0-12 0,-10 0-6 15,21 5-7-15,-8 0-13 0,2 2 0 0,4 3-7 16,-4-2-9-16,6 2-27 16,-5 4-11-16,2-3 6 0,-5 3-29 0,4-5 18 0,-7 4-15 15,0-2-13-15,1-1-10 0,-4 2 17 16,-1-2-7-16,-3-2-7 0,-3 2-4 0,-6-1-53 16,-1 0-30-16,-7 6-50 0,-2-5-73 15,-15 3-206-15,7-5-337 0,3 1 48 0,-3-1 80 16</inkml:trace>
  <inkml:trace contextRef="#ctx0" brushRef="#br0" timeOffset="202026.05">26784 11711 522 0,'10'0'148'0,"-2"-2"6"16,-8 2-29-16,11 0 6 0,-11 0-11 0,10 2-12 15,-10-2-29-15,6 4 0 0,-6-4-12 16,4 3-6-16,-4-3-25 0,0 5-10 0,0-5 4 16,0 8-19-16,0-8-24 0,-3 9-44 0,2-6 22 15,0 4-19-15,1-7-46 0,-2 6-2 0,2-6-6 16,3 5-10-16,-3-5-4 0,9 3 11 16,-9-3 19-16,0 0-8 0,16-9 65 0,-9 4 7 15,2-2 53-15,-1-3 34 0,-1 2 23 0,2-6 31 16,-1 4-26-16,-4 2 15 0,2-2-20 15,0 3 18-15,-2-1-13 0,-1-1 15 0,-3 5-23 16,0-3 6-16,0 2-26 0,0 5-5 16,-6-2-3-16,6 2 0 0,0 0 15 0,-17 10-25 15,9-2 0-15,-1 8-10 0,-1 2 0 0,-4 10-8 16,4-1 0-16,-8 16 2 0,2 0 6 0,1 6-8 16,2 1-5-16,-4-2 21 0,7-3-19 15,-2 4-5-15,-1-6-9 0,3-3 1 0,-1-7-9 16,1-2-19-16,0-1-12 0,-3 1 23 0,6-8-13 15,-3-3-11-15,0 0 14 0,-1-5-24 0,1-1 14 16,0-6 19-16,-4 0-9 0,4-3 12 0,-1-3-28 16,-2-2-2-16,0-2 25 15,2-3-7-15,-2-3 9 0,2-3-4 0,0-3 13 16,2-3-11-16,2 1 13 0,3-8 0 0,4 4 10 16,4-6 3-16,6-4 0 0,7-9-8 0,7 4 10 15,3 0-7-15,1 5-13 0,3 2 20 16,-4 4-18-16,0 6 6 0,8-5-21 0,-1 6-10 15,6-3-3-15,-1 5-69 0,-6 0-107 0,-1 5-530 16,2-1 82-16</inkml:trace>
  <inkml:trace contextRef="#ctx0" brushRef="#br0" timeOffset="202246.47">27202 11375 775 0,'0'-7'248'0,"0"7"-20"0,0 0-20 0,0 0-22 0,0 0 1 16,-6 18-31-16,6-6-10 0,-4 5-13 0,1 1-7 15,0 7-21-15,-1 3-8 0,-3 4-25 0,0 5 4 16,-3 9-29-16,3 4-35 0,-5-3 4 0,-3 6-44 16,1 1-47-16,-6-3-55 0,3-6-65 15,0 5-409-15,3-8-130 0,1-9 88 0</inkml:trace>
  <inkml:trace contextRef="#ctx0" brushRef="#br0" timeOffset="202812.64">27165 11880 424 0,'10'-14'249'0,"-3"4"-29"0,-3 0 13 0,2 3-26 16,-2-1-17-16,-1 2-29 0,3-1-15 15,-5 4-13-15,3-3-10 0,4 3-36 0,0-2-5 16,2 1 12-16,4-1-22 0,0 2-8 0,3-3-8 15,3 3-25-15,1-1 2 0,-3-1-28 16,3 0 21-16,-2-2-3 0,-1-1 0 0,1 4-2 16,-1-3-14-16,-1-2 16 0,0-1-5 15,-2 0 15-15,-2 0-22 0,-3 2 12 0,1-1 15 16,-5 1-17-16,1 0-9 0,-1 4 1 0,-3-2 3 16,-2-1 1-16,-2 3 1 0,1 4-25 15,-9-6 17-15,2 5-2 0,1 0 7 0,6 1-15 16,-22 4 13-16,5 0 2 0,4 0-17 0,-2 9-4 15,-1-2 14-15,-1 3 0 0,6-2 2 0,0 5-5 16,-1 4-5-16,8-5 0 0,1 0 0 16,3-3-8-16,3 4-2 0,4-2 15 0,7 2-12 15,3-9 7-15,6 6 12 0,-1-8-14 0,5-1 7 16,1 0-2-16,-2-5 7 0,4-3-15 16,1 0 2-16,0-6 6 0,0-1 2 0,0-3 3 15,0-2 7-15,-4 2-5 0,-3-6 0 0,0 0 1 16,-7 3 4-16,0 1 3 0,-3 0 15 0,0 0-7 15,-7 2 12-15,4 0-7 0,-2 1-11 16,-5 0 8-16,2 2-22 0,-2 0 6 0,-1 4 4 16,4-2-6-16,-3 4-13 0,-1-3 1 15,0 4 2-15,-3 3 5 0,0 0-5 0,0 0-8 16,0 0-2-16,10 14 20 0,-8-3-17 0,0-1 2 16,1 5 7-16,4-1-2 0,-3 3 8 0,3 0-6 15,-1 2 1-15,1-1-6 0,0 0 3 16,-3 1 5-16,2-2-12 0,-2 0 7 15,2-1 0-15,-2-3-3 0,-1 2-12 0,-3-1 15 0,4-2 2 16,-11 5 6-16,3-3-10 0,-6-3 7 0,-4 4-39 16,-3-5-4-16,-4 4-16 15,-2-3-38-15,1-4-28 0,-4-1-118 0,-8-2-131 16,7 1-417-16,3-3 49 0,3-4 97 0</inkml:trace>
  <inkml:trace contextRef="#ctx0" brushRef="#br0" timeOffset="202998.96">28618 11583 739 0,'12'-3'190'0,"-12"3"-32"0,5-4-63 0,-5 4-44 0,0 0-48 0,13 7-93 0,-11-1-432 0</inkml:trace>
  <inkml:trace contextRef="#ctx0" brushRef="#br0" timeOffset="203199.66">28574 11743 709 0,'-7'0'245'0,"7"0"1"0,0 0-34 0,0 0 9 15,0 0-47-15,0 0-8 0,0 0-18 16,0 0-12-16,0 0-16 0,0 0-17 0,20 5-26 16,-9-5-26-16,2 3-31 0,7-3-91 0,-1-8-147 15,3 12-558-15,-1-1 78 0,-1-2 37 0</inkml:trace>
  <inkml:trace contextRef="#ctx0" brushRef="#br0" timeOffset="203760.84">29230 11458 581 0,'-1'-7'181'16,"1"7"-19"-16,0-8-14 0,0 5-2 0,0 3 13 15,0-7-37-15,0 7 27 0,0-7-42 16,0 7-9-16,1-7 22 0,-1 7-20 0,0 0 2 15,0-5-17-15,0 5-3 0,0 0-18 0,0-6 25 16,0 6-15-16,0 0-15 0,0 0-18 0,0 0 0 16,0-7 10-16,0 7-7 0,0 0-13 15,0 0-19-15,0 0 4 0,0 0 15 16,0 0-19-16,0 0 6 0,0 0 3 0,-1-7-3 16,1 7-21-16,0 0 16 0,0 0 12 0,0 0-27 15,0 0 20-15,0 0-5 0,0 0-8 16,0 0 0-16,0 0 5 0,0 0-10 0,0 0 8 15,-16 17-6-15,12-10-4 0,-3 1 4 0,4 5 6 16,-4-1-13-16,-3 1-8 0,3-1 26 0,-3 3-21 16,3 0 8-16,-4 0-5 15,5 0-3-15,-1 0-12 0,0 0-8 0,0-1 23 0,0-1-8 16,0-1 0-16,1-2-13 0,3 0 11 0,-1-2 0 16,-3 2 2-16,6-5 21 0,0 2-6 15,-4-4 8-15,5 4 1 0,0-7 12 16,-3 3-26-16,3-3 6 0,0 0-6 0,0 0 3 15,10 4-5-15,-10-4 18 0,11 0-16 0,-1 0-2 16,-10 0 8-16,24-1 4 0,-11 1-2 0,4 1 6 16,-3 0-9-16,6 2 6 0,-2 1-16 15,-1-1 21-15,0 0-26 0,0 4 0 0,3 0 11 16,-6 1 4-16,0-1-4 0,-1 1 2 16,-2 0-3-16,-1 2-12 0,0 0 7 0,-4-3-15 0,-5 3 3 15,-1 3-16-15,-4-2 3 0,-6 2-100 16,-14 3-39-16,-3-3-71 0,-7 3-213 0,-11 0-281 15,-6-2 90-15</inkml:trace>
  <inkml:trace contextRef="#ctx0" brushRef="#br0" timeOffset="203937.47">29319 11386 570 0,'17'-5'187'0,"-1"0"-5"0,-1 2-13 0,-2-1-3 0,4 3-25 0,-3 1-28 0,3 4-31 15,0-1-85-15,3-2-66 0,-6 4-115 0,4 3-500 16,-2-3 95-16</inkml:trace>
  <inkml:trace contextRef="#ctx0" brushRef="#br0" timeOffset="204141.06">29712 11456 570 0,'0'0'203'0,"0"0"-27"0,0 0-9 16,0 0-29-16,0 0 5 0,-5 16-7 15,-1-7-1-15,3 1-35 0,-4 4-10 16,4-1-21-16,-4 3 10 0,4 1-43 0,-1 8-3 15,0-1-12-15,1-1-29 0,0 5-48 0,1-3-59 16,-3-8-118-16,2 12-486 0,3-3 50 0</inkml:trace>
  <inkml:trace contextRef="#ctx0" brushRef="#br0" timeOffset="204531.37">29852 11501 578 0,'3'-4'218'15,"6"0"-6"-15,-4 2-20 0,2 0-8 0,2 2 13 16,2 0-51-16,1 2 10 0,1 0-12 16,0 1-29-16,6 1-5 0,-4 2-13 0,3-1-10 15,-2 2-12-15,1 1-11 0,-3 0-8 0,3 1-15 16,-4 4-21-16,-2-3-2 0,-4 0 5 0,0 4-10 15,-1-3 8-15,-6 2-19 0,-3-1 8 16,-2 2 6-16,-6-3-14 0,-4 6-7 16,-3-4 10-16,-4-1 0 0,0-4-12 0,-2 2 7 0,-3 0 7 15,1-5 16-15,1 2-7 0,-2 0 22 16,9-4-5-16,-1 0-45 0,6-1 30 16,-2 1-36-16,1-3 0 0,4 0 31 0,5 4-3 15,5-4 0-15,0 0-13 0,0 0 9 0,23 3 11 16,14 4-55-16,21-1-34 0,4-1-20 0,12 5-61 15,-2 0-121-15,23 2-494 0,2 1 51 16,5-1 87-16</inkml:trace>
  <inkml:trace contextRef="#ctx0" brushRef="#br0" timeOffset="204988.98">30530 11106 801 0,'-2'-5'207'0,"2"5"-10"0,-3-4-28 0,3 4-18 0,0 0-8 16,0 0-30-16,0 0 0 0,-4 21-19 0,3-7-12 0,-4 5 13 16,2 5-5-16,-1 7-26 0,-3 3 2 15,-6 15-12-15,3-2-23 0,-4 6-3 0,2-2-28 16,-4 0-46-16,3 1-26 0,-1-2-46 16,4-3-28-16,-3-4-51 0,2-12-36 0,4-2-468 15,4-6 61-15</inkml:trace>
  <inkml:trace contextRef="#ctx0" brushRef="#br0" timeOffset="205237.08">30552 11505 657 0,'1'-4'241'0,"-1"4"-29"15,0-8-2-15,0 8-25 0,3-2-14 16,-3 2-22-16,0 0-16 0,0 0-13 0,0 0-15 15,0 0-8-15,19 7-2 0,-14-4-16 0,2 5 1 16,-1 1-14-16,-1 3 11 0,1-2-18 0,1 1-3 16,-1-1-5-16,1 4-7 0,-1-5-8 15,-4 4 12-15,4-2-30 0,-3-1 0 0,-2 3-8 16,-1-3-2-16,3 0-8 0,-6 0-23 0,1 2-18 16,-6-2-66-16,-3 0-37 0,1-2-112 0,-3-1-519 15,2 3 63-15,-3-3 62 0</inkml:trace>
  <inkml:trace contextRef="#ctx0" brushRef="#br0" timeOffset="205795.68">30696 11590 627 0,'0'0'230'0,"12"0"-18"0,-12 0 1 16,0 0-26-16,11 3-34 0,-6-3 1 0,1 3-16 15,-2 1-12-15,-4-4-16 16,8 8-13-16,-6-5-2 0,1 4-8 0,4 0-23 16,-3 1-18-16,1 2-5 0,-3-2-34 0,4-1 1 0,-2 3-28 15,6-3-29-15,-3 1-41 0,3-1-22 16,4 0-21-16,1-3 12 0,-2 1-4 16,0-5 25-16,6-1-5 0,-7-3 21 0,4 1 40 15,1-4 59-15,-3-1 21 0,4-3 41 0,-6 0 8 16,0 1-16-16,-2-1 10 0,4-3 11 0,-4 6 30 15,-2-4-23-15,-3 3-38 0,2 1 31 16,-3 0-14-16,-1 2-9 0,-3-1-8 0,0 3 5 16,0 4 0-16,-6-6-23 0,6 6 2 0,0 0 3 15,-18 10-15-15,8-2-5 0,-1 6 10 0,-2 4-11 16,-1 7-10-16,1 0 9 0,1 3-7 16,-7 12 9-16,1 6 2 0,1-2-12 15,0-1 7-15,1 3-11 0,4-3-1 0,-4-1 12 16,6-7-13-16,-1-5-5 0,1-2-5 0,3-3 10 15,-3-3-12-15,5-2-3 0,-3-4 5 16,1-1 5-16,-1-5-3 0,0 4-15 0,-3-4 16 16,1-4-11-16,-2-1-4 0,-1-4 17 0,1-2-5 15,-3 0-11-15,1-6 17 0,1 0 11 16,3-3-14-16,-2-2 10 0,2-5 2 0,1-3 1 16,4-1-4-16,2-2-4 0,3 1 0 0,3 0-1 15,5-3 1-15,5-5 10 0,2 4-8 0,11-7-17 16,9 4-4-16,2-1-19 0,4 7-14 15,7 2-10-15,0 0-38 0,5 1-38 16,-3 3-103-16,4-4-451 0,-2 8-76 0,-1-9 74 16,-3 3 95-16</inkml:trace>
  <inkml:trace contextRef="#ctx0" brushRef="#br0" timeOffset="205968.65">31527 11181 691 0,'0'-6'281'0,"0"3"-25"0,0 3-20 0,0 0-32 0,0 0-22 0,0 0-15 0,-14 12-22 16,10 1-11-16,-2 4 1 0,-1 2-17 15,-3 5-3-15,-1 3-18 0,0 5-10 0,-5 10-15 16,3 1-8-16,-1 4-26 0,-3-2-109 0,3 5-16 16,1 0-54-16,-5 0-18 0,1-3-61 0,-10-1-264 15,9 1-260-15,2-7 73 0</inkml:trace>
  <inkml:trace contextRef="#ctx0" brushRef="#br0" timeOffset="206500.94">31332 11797 624 0,'9'-14'236'16,"-7"3"-57"-16,4 5 36 0,-2-2-10 0,2 1-14 16,-1 4-22-16,-3-2-2 15,7 2-8-15,-4-4-29 0,5 5-15 0,4-3-5 16,2 5-15-16,-1-3-23 0,5 1-3 0,1-1-36 15,1 0-12-15,-1-1 4 0,4 1-17 0,-1-4 7 16,3 2-2-16,-1-1 2 0,-4-1 6 16,1 0-6-16,-1-1 13 0,-6-2 8 0,0 3 8 15,-4-1-3-15,2 4 7 0,-4-2-4 0,0-1-1 16,1 2-12-16,-3 2-31 0,-3-1 28 0,1-1-5 16,-1 4 3-16,-5 1-11 0,3-3 1 15,-3 3 1-15,0 0-14 0,0 0 7 16,0 0 0-16,-21 11-4 0,15-4-1 0,-5 1 5 15,4 4-15-15,-3 0-8 0,4 1 8 0,-2-1 2 16,1 1-4-16,1 2-11 0,6-5 15 16,-1 5-15-16,2-5 23 0,5 2-5 0,5-1 0 15,-1-2-5-15,3-1-2 0,2-1 9 0,7-5 6 16,-4 3-8-16,3-2-3 0,-1-3 14 0,4-2-19 16,-3 0 18-16,6-3-7 0,-3-2-1 15,-4 4 3-15,3-5-2 0,-8 2 5 0,6-3-16 16,-7 2 18-16,2 2 18 0,-3 2-2 0,-1-1-13 15,-3-2-6-15,2 4 9 0,-4-3-24 0,0 4 3 16,2-2 10-16,-5-1-5 0,-4 4 3 16,11 0-11-16,-11 0-2 0,10 8 2 15,-4-3-5-15,-2 3 11 0,0 1-1 0,2 1 3 16,-5 4 3-16,2 3-11 0,0 0 13 0,-1 2-10 16,-4 2 2-16,-4 1-7 0,-5 8 2 15,-12 8 6-15,-10 2-16 0,-27 7-89 0,-29-2-285 16,0-2-458-16,-37 7 100 0,-11-5 115 0,-14-11 29 15</inkml:trace>
  <inkml:trace contextRef="#ctx0" brushRef="#br0" timeOffset="-213529.17">8924 8897 483 0,'-3'-4'149'0,"3"4"12"0,-3-6-74 16,3 6-15-16,-1-4 20 0,1 4-10 0,-4-7-13 15,4 7-13-15,-3-4 8 0,3 4 64 0,0 0-8 16,-3-4-22-16,3 4-6 16,0 0-15-16,0-7-11 0,0 7-2 0,0 0-18 15,0 0 11-15,0 0-9 0,0 0-7 0,0 0 3 16,0 0-8-16,24 7-1 0,-18-6-14 0,-2 4 2 16,6-3 2-16,-3 3 6 0,0-3-10 15,3 5-9-15,0-4 1 0,0 4 0 0,0-4 0 16,2 4-3-16,-2 1 5 0,4-1-2 0,-1 0 0 15,0 2-3-15,1-1 6 0,0 1 2 16,0 1-16-16,2-3 6 0,2 4 2 0,-2 2-12 16,2-4 9-16,2 2 3 0,0 2 1 15,-2-2 4-15,3 2-7 0,2-1-8 0,1 2 5 0,1 1-3 16,2-2 1-16,0 2 12 16,1-3-17-16,-2 2-3 0,1 3 7 0,1-2 8 15,3 1-12-15,-4-3 20 0,4 3-18 0,0-1-8 16,-1 0 23-16,8 8-7 0,-4-5-5 0,-6-2-6 15,2-3 13-15,-2 2-10 0,2 0 3 16,1 2-3-16,-3 1 5 0,2-3 3 0,-2 2-13 16,-1 1-1-16,1-4 17 0,-1 3-4 0,1-1-14 15,-2 0 4-15,5 0 3 0,-4 0 16 0,-2-1-9 16,5 1-7-16,-2 3 5 0,-1-4 3 16,1 1-5-16,2 3-1 0,8 3 1 0,-1 1-6 15,-3-5 1-15,-6-1 9 0,9 8-7 0,2-2 0 16,-8-6-2-16,-1 1 9 0,1-1-4 15,-3-2-11-15,12 5 24 0,-6 1-11 16,-6-5-8-16,2 0 11 0,-2 0-6 0,-1 0 4 16,4-1-9-16,-4 1 8 0,3 1 3 0,-5-2-11 15,16 9 11-15,-10-6-13 0,-5-3 2 0,2 1 6 16,-1 0 4-16,4 0-4 0,-4 2 7 16,11 1-12-16,-7 1-6 0,-1-5 8 0,-2 1 0 15,3 1-5-15,6 5-8 0,-2-4 16 0,-4-1 4 16,-4-2-17-16,14 3 15 0,-7 0-7 15,-7-3 4-15,4 2 8 0,-3 0-12 0,-1-2 20 16,-3 2-16-16,3-2 9 0,1 1-14 16,-1 0 13-16,0 0 1 0,-2 1-24 0,2-3 8 15,-1 3 7-15,-2-2 6 0,1 3-3 0,2-1-5 16,-3-2-5-16,0 2 5 0,3-1 10 16,0 1-15-16,-2 0 10 0,5-3-5 0,-5 3 3 15,5-3-1-15,-2-1-15 0,2 4 24 0,-2-2-11 16,3 1-3-16,-1-1 6 0,1-3 2 0,-4 5-13 15,3-2 11-15,1 1 4 0,-3 0-4 16,2-5-6-16,1 6-4 0,0-2 12 16,-4 1 8-16,1 0-8 0,2-5 0 0,-2 6-3 15,0-2 3-15,2-1-2 0,-5-2 5 0,5 4 5 0,-2-1-16 16,2-4 6-16,-3 4 14 0,1 0 4 16,2-3-31-16,1 3 17 0,0-1 6 15,0-3-13-15,2 6 13 0,1-3-11 0,8 2 4 16,-4-3-4-16,-4 1 21 0,11 4-23 0,-8-4 10 15,-6-2-2-15,3 1-23 0,-3-1 15 0,0 1 20 16,2-1-10-16,-2 1-10 0,0-1 11 16,0 2-1-16,3-3-13 0,-6 3 9 0,5-3-14 15,-2 3-5-15,0-3 18 0,3-1-20 0,-6 4 12 16,5-5 8-16,-2 5 6 0,-3-4-6 0,3 0 18 16,0 3-21-16,2-1 6 15,-2-4-8-15,0 6-3 0,3-4 14 0,0-1-19 16,1 3 5-16,-1-2-2 0,0 0 8 0,0 0-1 15,0 0-2-15,0 1 3 0,-3 0-3 0,3-1 0 16,0-2-8-16,-3 5 6 0,0-4-1 16,0 1 8-16,-1 0-10 0,1-2 8 0,0 5-11 15,-4-5 11-15,-2 1-21 0,2 0 18 0,1-1 13 16,-1 2-13-16,-4-2 5 0,2 1-3 0,-1-1-7 16,0-1 5-16,0 0 0 0,-1 2 21 15,1-1-21-15,-3-4 5 0,3 4-10 0,-4-1 12 16,4 2-12-16,-3-3-3 0,-1 1 14 15,-2-3 4-15,2 3-10 0,0 0-8 0,-2-4 6 0,-2 4-14 16,2-1 24-16,-5-4-8 16,1 5 2-16,-1-4 6 0,1 2 2 0,-4-3-15 15,0 4 10-15,1-4 6 0,-4 0-4 0,3 3-12 16,-4-2 13-16,2-3-3 0,-1 5-5 0,0-3 5 16,2-1 3-16,-1 4-6 0,-2-4-9 15,1 0-6-15,-3 1 13 0,2 2 5 0,-6-4-5 16,14 4 5-16,-10-4 5 0,-4 0-17 15,10 4 2-15,-3-3 10 0,-7-1 10 0,7 2-7 0,-7-2 2 16,0 0 0-16,7 1 21 0,-7-1-26 16,0 0-10-16,6 2-3 0,-6-2-20 0,0 0-33 15,0 0-19-15,0 0-20 0,0 0-25 16,0 0-72-16,0 0-67 0,-13-6-501 0,13 6 53 16,-11-5 78-16</inkml:trace>
  <inkml:trace contextRef="#ctx0" brushRef="#br0" timeOffset="-213139.06">15152 11681 394 0,'0'0'143'0,"0"0"-10"0,0 0 8 0,0 0-16 0,0 16-2 16,0-16-20-16,0 11-32 0,3-8 16 0,-2 4 23 16,2 1-7-16,0-1-19 0,0-1-15 15,-2 1 6-15,6-2 6 0,-4 3-24 0,4 0-3 16,-3 1 7-16,2-2-10 0,2 1-7 0,-2 1-8 16,1-1 7-16,-1 0 3 0,1-1-31 0,1 1 19 15,-2-3 2-15,1 2 2 0,0 1-5 16,3-1-2-16,-6 0-3 0,3-4-2 0,-1 5-8 15,0-1-3-15,-1-1 11 0,1-4-11 16,-2 5 5-16,2-4-4 0,-5 4-1 0,2-4-12 16,0 2 12-16,0 0-30 0,-3-5 17 15,-3 12 21-15,-4-6 13 0,-3 2-15 0,-7 3 9 16,0-3 16-16,-4 7-46 0,-9-3 23 0,2 3-20 16,-3-5-8-16,-2 5-18 0,-8 3-41 0,7-3-18 15,3 2-74-15,3-7-90 0,4 6-530 16,4-2 85-16,6-4 98 0</inkml:trace>
  <inkml:trace contextRef="#ctx0" brushRef="#br0" timeOffset="-212434.02">16554 12376 271 0,'0'0'56'0,"10"5"-79"0,-6-6-118 15</inkml:trace>
  <inkml:trace contextRef="#ctx0" brushRef="#br0" timeOffset="-212262.94">17210 12462 688 0,'0'0'174'16,"0"0"-43"-16,0 0-72 0,0 0 12 16,0 0-40-16,10 0-54 0,-10 0-120 0,14 3-490 15</inkml:trace>
  <inkml:trace contextRef="#ctx0" brushRef="#br0" timeOffset="-212121.44">17617 12558 524 0,'0'0'62'0,"0"0"-42"0,0 0-61 16,13 1-391-16</inkml:trace>
  <inkml:trace contextRef="#ctx0" brushRef="#br0" timeOffset="-211964.75">18068 12676 488 0,'10'0'136'0,"-10"0"-54"0,7 1-108 0,-3 2-427 16</inkml:trace>
  <inkml:trace contextRef="#ctx0" brushRef="#br0" timeOffset="-199107.22">8866 14191 440 0,'0'0'146'0,"0"0"-23"15,0 0-16-15,-4-1-12 0,4 1-13 16,0 0 10-16,0 0-8 0,0 0-12 0,0 0 20 0,7 18-18 15,-4-8-28-15,-2 5 57 16,2 0-57-16,0 3 79 0,0 6-30 0,2 0-16 16,-2 2-2-16,0 0 0 0,-3 4-8 0,3 2-84 15,-2 4 10-15,2-2 12 0,0 1-17 0,-3 2-13 16,0-6 13-16,0-1 10 0,3-2 5 16,-3 3-8-16,0-5-15 0,0 3 3 0,0-3-11 15,0-6 8-15,1 3-12 0,2-4-29 0,-3-1-13 16,3-3 11-16,1 2-44 0,-3-2-92 15,5-5 43-15,-6 2-86 0,4-6-372 0</inkml:trace>
  <inkml:trace contextRef="#ctx0" brushRef="#br0" timeOffset="-198404.22">9405 14216 432 0,'0'0'156'0,"-3"-4"-18"0,0 0 8 15,3 4-18-15,-7-5-12 0,4 3-12 0,3 2-19 16,0 0-8-16,-15 0 2 0,15 0-2 0,-16 7-23 16,6-1-3-16,-1 3 3 0,-2 1-6 15,-1 6-2-15,0 1-2 0,-3 7-19 0,1 0 11 16,4 2-8-16,-4 0-10 0,6 3 0 0,-1-1 5 16,1 4-13-16,0-3 14 0,3 3-14 0,3-1 0 15,-2-5 3-15,3 0-13 0,2-2 18 16,1-2-5-16,0-2 30 0,1-2-25 15,2 0-8-15,0-3-10 0,4 2 18 0,0-2-8 16,0-4-5-16,3 2 1 0,-3-4-1 0,7 0-8 16,-5-4 16-16,1-2-8 0,2 0-7 15,1 0 12-15,1-6-5 0,2 1 64 0,-4 0-10 16,1-4 7-16,4 2-4 0,-7-2-19 0,3-2 3 16,-2 0 1-16,-4-1-9 0,0 0 3 0,-1 1-8 15,-3-5-2-15,2 3-6 0,-5 2 1 16,0-2-8-16,0 1 13 0,-5-1-13 15,-1-3 0-15,2 6-1 0,-5-1-1 0,2-2-3 0,-1 6-3 16,-2-2 3-16,0 1-8 0,-4 1 15 0,4-2-15 16,-4 6 3-16,4-1-11 0,-3 0 11 15,2 1-8-15,4-2-5 0,7 2 2 16,-16 3-12-16,8-2 2 0,8-1-12 0,-13 5 12 16,10-3-15-16,-1 1 2 0,1 2-17 0,3-5 4 15,0 6-17-15,0-6-16 0,0 0-5 16,3 4-27-16,-3-4 1 0,7 5-4 0,-7-5 7 15,10 1 0-15,-10-1 8 0,7 1 20 0,-7-1 0 16,0 0 39-16,11-1 13 0,-11 1 53 0,0 0 21 16,9-6-8-16,-9 6 15 15,4-1 6-15,-4 1-1 0,0 0-7 0,0 0-2 16,3-7-14-16,-3 7 1 0,0 0-39 0,0 0-28 16,0 0 0-16,0 0-49 0,0 0-82 0,0 0-567 15,3 8 24-15,-2-4 83 0</inkml:trace>
  <inkml:trace contextRef="#ctx0" brushRef="#br0" timeOffset="-197755.36">9891 14491 601 0,'-3'-2'225'0,"3"-4"-15"0,0 6-13 0,-4-3-25 0,4 3-6 16,-3-4-15-16,3 4-10 0,0 0-26 0,0 0-12 16,-3-5-14-16,3 5 6 0,0 0-13 15,0 0-3-15,0 0-23 0,0 0 6 16,0 0-21-16,20 13 15 0,-10-6-15 0,0 3 3 16,0 1-6-16,2 0 3 0,1 3-13 0,4 0 5 15,-4 1-10-15,2-1-2 0,1 1 2 0,-2-2 5 16,0 2-5-16,3 1-10 0,-4-6 2 15,-3 3-5-15,4-3 21 0,-3 1-18 0,3-3 10 16,-1 2-2-16,-3-3-9 0,1 0-4 0,-1 0 5 16,-4-3 0-16,5 3-6 0,-7-1-4 0,2-4 7 15,1 3-12-15,-4-2 12 0,1 2-15 16,3-3 5-16,-4 0-5 0,-3-2-42 0,4 7-37 16,-4-7-44-16,0 0-90 0,0 0-148 15,0 0-378-15,0 0 34 0,0 0 96 16</inkml:trace>
  <inkml:trace contextRef="#ctx0" brushRef="#br0" timeOffset="-197419.75">10106 14458 606 0,'-3'-5'256'0,"3"5"-15"0,0-4-34 16,0 4-18-16,0 0-22 0,0 0-8 0,0 0-19 0,0 0-24 16,0 0 4-16,-13 15-10 0,5-7-10 15,5 3-16-15,-4 2-7 0,-6 3-8 0,2 2-5 16,-2-1 0-16,-1 2-15 0,-3 4-1 16,0-4 14-16,3 4-19 0,-6-3-15 0,7-1 13 15,-2-2-10-15,2 0-13 0,-1-1 31 0,0-3-19 16,0 3-9-16,4-6-3 0,0 3 7 15,-1-2-4-15,5-3-3 0,-1-1-8 0,-2 1 18 16,5-2-12-16,-4-2 7 0,5 3-11 0,-3-4-17 16,5 4 10-16,-5-6-7 0,6-1-3 15,-4 7-21-15,1-3-15 0,3-4-10 16,-3 4-23-16,3-4-52 0,-4 5-58 0,4-5-49 0,0 0-576 16,0 0 95-16,0 0 59 0</inkml:trace>
  <inkml:trace contextRef="#ctx0" brushRef="#br0" timeOffset="-195973.25">8517 11500 583 0,'0'0'177'15,"-4"-7"-26"-15,4 7 0 0,-3-10-23 0,3 10-10 16,-3-3-14-16,3 3 12 0,0 0-27 0,0 0-15 15,0 0-10-15,0 0-2 0,0 0 15 0,10 21-21 16,-6-8 0-16,2-1 6 0,1 5-24 16,-1 5-87-16,5 2 21 0,-4 5 8 0,3 1-6 15,4 15-7-15,-1 5 5 0,2-1 5 0,-2 6 5 16,0-1 3-16,-2 0 17 0,2-1-28 16,-1 3 19-16,0-4-1 0,-2 7-15 0,1-4 13 15,-1-1 5-15,3 3 7 0,-2 2-2 16,-1-1-13-16,0-2 1 0,4 1-1 0,-4-2 8 15,1 2 20-15,0-6 3 0,1 6-15 0,0-2 7 16,1-3-18-16,1 2 16 0,-4 0-8 16,3-2 0-16,1 4 8 0,-1-4-6 0,2-2-2 15,-5 2 18-15,3 2-3 0,-2-5-7 0,2-2 0 16,-2 1 2-16,-1-2-2 0,0-10-8 16,-4-1-13-16,5-3 15 0,-7 1-2 0,3-5-2 15,-1 4 20-15,1-7-16 0,-3 0-4 0,2 0-3 16,-2-2 5-16,-1-5-11 0,1-1 22 0,2 4-9 15,-6-5 1-15,4-3 10 0,-1 2-13 16,-2-5 0-16,2 2 35 0,0-3-32 0,-3 0 23 16,3 1-9-16,-3-4 22 0,1-2-29 15,-1 3 34-15,3-4-1 0,-3 4 1 0,0-3 2 16,0-4-16-16,0 0 4 0,0 0 4 16,-3 6-5-16,3-6 1 0,0 0-9 0,0 0-7 15,0 0-15-15,0 0 7 0,0 0-38 0,0 0-21 16,-10-15-20-16,10 15-33 0,-1-6-24 0,1 6-68 15,-3-14-52-15,3 12-440 0,-4-1 38 16</inkml:trace>
  <inkml:trace contextRef="#ctx0" brushRef="#br0" timeOffset="-195359.67">8746 13816 540 0,'0'0'171'0,"0"0"8"0,0 0-28 0,14 12-7 16,-7-7-11-16,-1-1-23 0,1 0 2 15,0 3-9-15,4 1-1 0,-1 1-40 16,3-2 25-16,-2 2-3 0,2 1-7 0,1-2-8 16,-1 1-13-16,2-1-2 0,-2 2 0 0,0 1-8 15,1-5 3-15,-1 2-11 0,2-1 11 0,-5 1 7 16,4 0-13-16,-4-1-2 0,0-1-18 15,1-2-7-15,-4 1 22 0,2-2 11 0,-2-1 10 16,1 3-11-16,-2-3-22 0,1 2 2 0,-4-2-5 16,3 0 13-16,-6-2-21 0,11 5-4 15,-7-3 12-15,-4-2 2 0,6 3 11 16,-6-3-23-16,0 0-87 0,0 0 30 0,0 0 16 16,0 0 13-16,11-10-14 0,-8 10-1 0,-3-8 32 15,4 3-7-15,-4-2 3 0,3 0-6 16,-2-4-23-16,1-1 13 0,2 2-2 0,-1-5 15 15,0 4 0-15,1-5 7 0,2-1 11 0,-1 3-16 16,1-3 19-16,-2 2-34 0,2 1 20 0,-2 0-9 16,2-1 14-16,-1 5 1 0,1 1 15 15,-3 0-28-15,-3 2 0 0,4 0-8 16,-1-1 10-16,-3 1 9 0,3 3-12 0,-2-2 14 16,-1 6-3-16,3-8-7 0,0 6-14 0,-3 2 16 0,0-8-15 15,0 8-8-15,4-7-10 16,-4 7 7-16,0 0-2 0,0 0-51 0,0 0 53 15,0 0-99-15,0 0-29 0,0 0-82 0,0 0-27 16,0 21-451-16,1-17 40 0</inkml:trace>
  <inkml:trace contextRef="#ctx0" brushRef="#br0" timeOffset="-195244.47">9276 13756 665 0,'0'0'166'0,"0"0"-68"0,0 0-152 15,0 0-589-15</inkml:trace>
  <inkml:trace contextRef="#ctx0" brushRef="#br0" timeOffset="-187784.33">29452 8866 317 0,'0'0'123'0,"0"0"-3"0,0 0-38 0,0 0 10 0,0 0 13 16,0 0-28-16,0 0-11 0,0 0 6 16,13 10-5-16,-2-3-21 0,9 0 71 0,5 0-6 15,17-1 11-15,21 7-22 0,29-3-20 0,1-1-1 16,6-1 11-16,4 0-11 0,-1-1-25 16,4 0 12-16,2-4-10 0,-4 4-4 0,-1-6-6 15,-4 4-5-15,-18-3-5 0,0-2 12 16,-2 0-22-16,-6 0 4 0,-1 0-6 0,-4 0 6 15,-4 0-4-15,-12 0-1 0,-10 0-2 0,-8 0 8 16,-3 0-21-16,0 0 16 0,-8 0-11 0,-2 0-22 16,-4 0-4-16,-1 0-1 0,-4-1-34 15,-3 1-24-15,-9 0-22 0,0 0-79 0,1 1-24 16,-1-1-140-16,-22 0-379 0,6 2 71 0</inkml:trace>
  <inkml:trace contextRef="#ctx0" brushRef="#br0" timeOffset="-187329.76">29674 8903 519 0,'0'0'146'0,"0"0"-26"16,0 0-2-16,0 0-18 0,-11 4 18 0,11-4-31 15,0 0 18-15,0 0 7 0,18 12-7 16,-1-5-41-16,7 0 18 0,10 3-8 16,21-2 16-16,8 7-24 0,0-5-22 0,7 5 12 15,17-5 1-15,-1 1-14 0,9 2 3 0,4-3-18 16,2-1 11-16,1-2-24 0,-4 3 8 15,-2-3 10-15,-17 0-17 0,1-6 12 0,0 4-2 16,-4-3-6-16,-4-2-2 0,1 0 13 0,-7 0-13 16,-4-2-1-16,-10 2 17 0,-10-3-9 0,-9 1 1 15,1 2-8-15,-4 0-5 16,-5 0 5-16,-2 0-3 0,-2 0 5 0,-4 0 11 0,-1 0-31 16,-2-1 26-16,-3 1-11 0,-1 0-17 0,-10 0 7 15,11 0-13-15,-5 1-18 0,-6-1-17 16,8 2-1-16,-8-2-4 0,0 0-32 15,0 0 6-15,0 0-44 0,0 0 31 0,-11 12-51 16,11-12-8-16,-10 3-148 0,6-2-372 0,-2 2 14 16</inkml:trace>
  <inkml:trace contextRef="#ctx0" brushRef="#br0" timeOffset="-183987.34">10996 14440 476 0,'0'0'217'0,"0"0"-38"16,-1-7-23-16,1 7 1 0,0 0-19 15,0 0 0-15,0 0-12 0,0-7-19 0,0 7 6 16,0 0-21-16,0 0-3 0,0 0 4 0,0 0-22 15,0 0 11-15,0-5-20 0,0 5-9 16,0 0 14-16,0 0-29 0,0 0-17 0,0 0 9 16,0 0 1-16,0 0 2 0,0 0 3 0,-9 19-2 15,8-12-6-15,-6 2-13 0,3 0 8 16,-2 0-2-16,0 4-19 0,-1-1 3 0,-1-3 5 16,1 5 11-16,-2-3-8 0,2-3-6 0,-1 6 6 15,-2-3 0-15,1-1-10 0,2-3 4 0,-1 1 1 16,2 2 2-16,2-3 3 15,-2 1-16-15,2-2 11 0,-3-2-10 0,3 3-1 16,1-6-15-16,0 5 10 0,0-5 11 0,3-1-3 16,-4 8 3-16,4-8-14 0,0 6-2 0,0-6 8 15,0 0-2-15,0 0 12 0,10 1-13 16,-10-1 13-16,11 0-12 0,-11 0 1 0,17-5 9 16,-8 3 5-16,2 1-11 0,3 0 13 0,-3 0 3 15,2 1-13-15,0-1 8 0,1 1-75 0,-1 1 3 16,-1 0-7-16,4 0 14 0,-2 2 1 15,-4 0 7-15,3-1 11 0,-2 0 7 0,2 4 3 16,-6-4-13-16,4 5 16 0,-4-1-4 16,-1-1 11-16,-3 2 6 0,-2 3 4 0,-1-2 3 15,-1 5-16-15,-2-2 16 0,-6 2-15 16,2-1 20-16,-4 2-3 0,1-2-22 0,0 2 12 16,-4 0-3-16,0-3 24 0,0-1-31 0,1 2-10 15,-4-3 0-15,3-1-29 0,-3-4-12 16,3 3-16-16,0-4-99 0,1 0-244 0,6-3-219 15</inkml:trace>
  <inkml:trace contextRef="#ctx0" brushRef="#br0" timeOffset="-183752.96">10885 14514 755 0,'5'-6'233'0,"-2"-1"-31"16,4 2-13-16,-1-1-30 0,1-1-3 0,4 0-10 0,-1-3-26 15,0 3 6-15,7 1-47 0,-3-1 18 16,3 2-15-16,0-3-28 0,3 1-31 0,1 4 3 16,-4-4-21-16,4 7-31 0,-1-2-25 15,-6 2-80-15,4 1-27 0,-5 0-147 0,7 3-384 16,-7 0 29-16</inkml:trace>
  <inkml:trace contextRef="#ctx0" brushRef="#br0" timeOffset="-183528.31">11389 14440 701 0,'0'0'240'0,"0"0"-35"16,0 0-8-16,0 0-25 0,0 0 4 16,10 11-37-16,-10-4-11 0,3 1-8 0,0 4-25 0,1 1 5 15,0 4-24-15,-1 1-68 16,1 5-8-16,-1 1 0 0,0 1-13 0,1 0-25 16,2 1 2-16,-3 1-74 0,2-2 0 0,1-2-105 15,-6-2-64-15,4 0-420 0,5 0 64 0</inkml:trace>
  <inkml:trace contextRef="#ctx0" brushRef="#br0" timeOffset="-183081.44">11730 14474 821 0,'0'0'251'0,"0"-8"-33"16,0 8-26-16,-3-2-13 0,3 2-15 0,0 0-19 16,3-6 1-16,-3 6-23 0,0 0-10 0,7-5-1 15,-7 5-7-15,14-2-7 0,-7 2-27 0,-7 0-14 16,16 2-9-16,-5 0-14 16,-1 1 1-16,0-2-9 0,1 4 2 0,-1-3-15 0,0 3-10 15,1 0-3-15,-5 0-13 0,1 3 10 0,0 0-2 16,-4 1-10-16,1 1 7 0,-4 4-18 15,-4 3-63-15,-2 0-3 0,2-1 28 16,-6 3-16-16,-1-2 14 0,1 4 15 0,-3-4 7 16,2-1 13-16,1-3 1 0,0-1 22 0,0-2 3 15,3 0 10-15,3-3 5 0,-2 1-15 16,3-4-5-16,-1 3 12 0,0-1 19 0,4-2-19 16,0-4-2-16,8 4 13 0,-8-4 10 0,13 0-25 15,-3-1 2-15,4-2 0 0,2 0 5 0,2 0 0 16,6-3 18-16,0 0-18 0,0 2-7 15,6-3-9-15,-5 5-25 0,2-2-68 0,-3 4-76 16,3 0-37-16,-6 0-162 0,9 4-330 0,-2-2 84 16</inkml:trace>
  <inkml:trace contextRef="#ctx0" brushRef="#br0" timeOffset="-182723.68">12432 14096 578 0,'-4'-6'220'0,"4"6"-43"0,0 0-11 0,0 0-7 0,0 0-6 16,0 0-32-16,0 0-6 0,0 15-18 0,3-4-5 16,1 6 13-16,2 5-20 0,-2 3-6 15,2 7-5-15,-2 2-17 0,3 3-4 0,0 11-42 16,0-1 12-16,-1 1-36 0,-2 4 5 0,6-14-87 15,-10-3-33-15,4-10-133 0,-1 7-483 0,3-7 93 16</inkml:trace>
  <inkml:trace contextRef="#ctx0" brushRef="#br0" timeOffset="-182414.89">12503 14516 606 0,'0'0'241'0,"0"0"-21"16,0 0-23-16,0 0-20 0,10-4-14 15,-10 4-14-15,14 2-21 0,-4-2-26 16,4 2-4-16,-4-2 1 0,4 5-9 0,0-3-18 16,2 1-6-16,-1 1 1 0,1-1-8 0,-2 3-3 15,3-4-87-15,-3 4-12 0,-4-2 25 16,0 0-10-16,1-1-1 0,-1 1-12 0,-4 0 8 15,2 2 5-15,-5 1-3 0,-3-2-12 0,-3 7-8 16,-1-3-13-16,-3 2-13 0,-6 2 5 0,-1-2-25 16,0 0 5-16,-6 2 0 0,3-1 5 15,-4-1 20-15,0-2-12 0,1 1 25 16,3-2-38-16,3-2-8 0,0-2-66 0,4 1-398 16</inkml:trace>
  <inkml:trace contextRef="#ctx0" brushRef="#br0" timeOffset="-181881.38">12862 14521 611 0,'3'-5'156'0,"-3"5"-7"0,0 0-31 0,0 0 4 16,0 0-9-16,0 0-26 0,0 0 3 0,0 0-11 15,7 10 0-15,-7-10-30 0,0 8 2 0,3-1 16 16,-3 1-31-16,4 1-18 15,-1-1-1-15,1 2-1 0,6-3-14 0,-6 0 39 16,5 0-53-16,2-3 1 0,-1 3 1 0,-3-6-5 16,7 2 15-16,-1-3-13 0,-2 0-15 0,3-4 2 15,-1 1 49-15,1-4-41 0,-1 0-7 16,0-1 9-16,-5 1 4 0,2 1 19 0,0-5 21 16,-5 5 16-16,4-2 22 0,-5 0-32 0,2 1-4 15,-3 1 4-15,-2 2 19 0,2-1-14 0,1-2 9 16,-1 5-14-16,-3 2-1 0,0-5-10 15,0 5 0-15,0 0 36 0,0 0-36 0,0 0 3 16,-3 22-21-16,6-11 13 0,-3 6-11 0,4 3-4 16,-1 0 10-16,4 5-3 0,-4 4 13 0,3-2-20 15,-1 6 9-15,1 1-9 0,-2-1 15 16,2 0-23-16,-2-1 23 0,-1 1-3 16,0-6-30-16,-3-1 7 0,1-4-15 0,-1-1 10 15,-1-3 8-15,-2 2-10 0,0-3-8 0,-1-4 12 16,-2 2 14-16,-1-2-18 0,-4-3 9 15,2-1-12-15,2-3 6 0,-4-2 7 0,1 1 22 16,0-3-22-16,-1-2-5 0,11 0 10 0,-17-7-8 16,8 0-12-16,1 2 10 0,1-8 2 15,1 1-5-15,2-4 13 0,1 0 8 0,3 2-3 16,0-3 10-16,0-2-35 0,7 2 48 0,0-5-46 16,5 2-7-16,3-3-57 0,2-2 13 15,3 1-131-15,-9 6-46 0,9-4-476 0,1 0 82 16</inkml:trace>
  <inkml:trace contextRef="#ctx0" brushRef="#br0" timeOffset="-181687.01">13238 14093 657 0,'-3'-2'172'0,"3"2"-3"0,0 0-13 0,0 0-8 15,0 0-12-15,6 17-8 0,-2-7-18 16,2 6-8-16,2 8-2 0,-2-1-25 0,4 8-4 16,-3 0-14-16,4 17-29 0,-1 0-16 0,0 0-32 15,1 4-59-15,-5-2-95 0,-2-9-67 0,2-5-463 16,-2-4 82-16</inkml:trace>
  <inkml:trace contextRef="#ctx0" brushRef="#br0" timeOffset="-181084.18">13416 14620 647 0,'3'-8'223'0,"-3"1"33"0,0 0-41 0,1 0-10 15,-1 3-31-15,0 0-8 0,3-3-12 16,-3 7-6-16,3-10-25 0,0 8-13 0,1-4-5 16,2 3-15-16,2-3-9 0,-2 2-9 0,4-2-8 15,0 0-13-15,-2-1 6 0,2-3-22 16,0 2 1-16,4 1 8 0,-4-4-19 0,4-1-4 15,-4 0 2-15,0-1-3 0,1 1 6 0,-4-3-3 16,2 1-5-16,-2 0 2 0,-2-1 1 0,1 5 20 16,-3-1-23-16,1 0-8 0,-4 1-10 15,3 2 26-15,-3-1-34 0,0 5 23 16,0-1 3-16,0 5-10 0,-7-7-6 0,7 7-12 16,-9 0 10-16,9 0 13 0,-11 8-10 0,7 0 7 15,-2 1 0-15,2-1-5 0,1 6-5 16,-2-3-8-16,2 6 8 0,3-4-12 0,0 0-1 15,0 2-20-15,0 1 4 0,3-3 11 0,-1 0-10 16,1 2-7-16,3-5 19 0,1 0-2 16,0-3-15-16,4 0 12 0,-2-6 9 0,1 3 7 15,1-4 2-15,0-4 13 0,5 3-10 0,-5-6 3 16,5 0 10-16,-1 1-11 0,-2-5 14 0,-2 1 7 16,2 1 10-16,-3-3-25 15,1 0 12-15,-1 4 3 0,-4-1-5 0,1 1 13 0,0 0-29 16,-3 1 8-16,-1 1 21 0,0 1-13 0,1-2 33 15,-1 4-30-15,0-3 20 0,1 3-16 16,0-2-2-16,-4 5-10 0,7-7 5 16,-4 6 5-16,-3 1-8 0,7-2 14 0,-7 2-11 15,11-1-11-15,-2 1 9 0,-9 0-4 0,14 1-4 16,-4 1-5-16,-3-2 12 0,3 6 0 16,0-4-12-16,1 3 2 0,-1 0 3 0,0-1-21 15,1 0 3-15,-4 3-1 0,2 0 1 0,-5 1-8 16,0 2-25-16,-1 0 15 0,-3 4 20 0,-7 2-30 15,0 0-52-15,-3 3 3 0,-7 4-87 16,3-11-128-16,-6 13-545 0,3-3 114 0,-1 0 37 16,-1-8 115-16</inkml:trace>
  <inkml:trace contextRef="#ctx0" brushRef="#br0" timeOffset="-179808.33">9317 16137 517 0,'-7'-2'225'0,"7"2"-33"0,-7-4 7 0,4-1-27 0,3 5-77 16,-7-5 12-16,1 0 3 0,1 1-18 16,2 0-7-16,0 0-6 0,-1-2-7 0,1 0-11 15,3 2-2-15,-3-1 15 0,3-2-22 16,3 2-9-16,-3 0 1 0,4-1 7 0,5 1-15 16,-1-1-8-16,-1 2 10 0,6 1-20 0,1 1 15 15,-1 2-15-15,5 1-2 0,-2 0-16 16,5 5-5-16,0 0-6 0,-1 2 9 0,1 3-21 15,-1 3 18-15,-6 0-13 0,0 5-26 0,-4 3-4 16,-3 1-1-16,-4 2-28 0,-3 2 3 0,-7 7-31 16,-3 0 13-16,-7 7-29 0,-4-4 68 15,1-2-22-15,-1-7-1 0,5-6 35 0,-2-7 33 16,1-1 11-16,0 0 30 0,3-6 10 0,0-1 6 16,1 0 33-16,2-3 8 0,1 0-26 15,4-2-16-15,6-2 6 0,-11-6 7 16,11 6-12-16,0-9-11 0,4 2 8 0,3-2-5 15,3 3-5-15,0-3-13 0,4-1 16 0,2-1-21 16,2 3-3-16,3-4 0 0,-1 2-20 0,4 1 13 16,0 3-3-16,3 0-2 0,-3 0-14 15,-3 5-27-15,3-1-29 0,-5 2-38 0,2 0-64 16,0-1-92-16,0 5-463 0,-4 1 76 0</inkml:trace>
  <inkml:trace contextRef="#ctx0" brushRef="#br0" timeOffset="-178187.68">9556 15633 460 0,'-6'-3'177'0,"6"3"-21"0,-7-6-31 0,3 3 47 0,1-2-13 16,3 5-29-16,-7-5-7 0,7 5-28 15,-4-5 25-15,4 5-30 0,-3-5-11 16,3 5-15-16,0-5 8 0,0 5-1 0,3-6-27 16,-3 6-1-16,11-7-9 0,-4 5-9 0,2 0 1 15,1-3-16-15,5 4-15 0,-5 1 20 0,4 0-17 16,-1 0 2-16,1 0-23 0,-1 3 12 15,2 1-9-15,-2-1-11 0,-3 4-10 0,1 1 8 16,-1 0-21-16,-3 2 6 0,-1 3-9 0,-3-1-35 16,-3-2 10-16,0 5 3 0,-6-1 10 15,2-3-3-15,-2 4 13 0,-1-1 13 0,-1-3 18 16,2-1-10-16,-4 0 9 0,3-3 40 16,1 1 4-16,-2 0 41 0,2-1-10 0,2-2 13 15,1-1 5-15,-3-3-10 0,6-1 5 0,-4 7-10 16,4-7 20-16,0 0-26 0,0 0-9 15,0 0 1-15,0 0-9 0,0 0-3 0,20-12-5 16,-14 9 18-16,2 1-23 0,-8 2 20 0,13-1-28 16,-6 1 8-16,-7 0-8 0,17 1-3 15,-13-1 16-15,2 5 0 0,1-3 0 0,-4 1-26 16,2 4 1-16,-5-1 17 0,0-2-5 0,0 4 8 16,-5 2 7-16,-1-3-9 0,2 5-6 0,-6-2-3 15,-4 0 9-15,4-1-4 16,-3 3 24-16,-4-2-21 0,3-1 6 0,0-2-9 15,1 1-4-15,2-2-6 0,1 1-4 0,3-2 1 16,-4-1-75-16,5 0-50 0,2-2 6 0,4-2-29 16,0 0-43-16,0 0-476 0,18 0 33 15</inkml:trace>
  <inkml:trace contextRef="#ctx0" brushRef="#br0" timeOffset="-177875.72">10124 16071 837 0,'0'-8'240'0,"3"5"-12"0,-3 3-28 0,1-6-21 0,2 1-33 15,-3 5 0-15,9-3-6 0,-5 2-19 0,-4 1-16 16,14-3-8-16,-14 3 5 0,13 4-10 0,-2-1-15 16,-1 2-5-16,0 1 2 0,4 1-28 15,-1 2-5-15,2 2-26 0,1 1 9 0,-1 2-22 16,1-1-2-16,1 2-41 0,0 0-28 16,1 2-28-16,-5-2-36 0,4 1 0 0,-6-3-90 0,2-1-56 15,-3-1-458-15,0-2 66 16,-3-2 85-16</inkml:trace>
  <inkml:trace contextRef="#ctx0" brushRef="#br0" timeOffset="-177642.69">10352 15962 721 0,'0'0'215'0,"-9"8"-18"0,2-2-38 15,-4 4-10-15,1 2-3 0,-7 6-24 0,3 4-22 16,-3 6-49-16,-6 7-22 0,2 6-19 0,0-2-82 16,-6 3-120-16,7 1-269 0,-1-4-194 15</inkml:trace>
  <inkml:trace contextRef="#ctx0" brushRef="#br0" timeOffset="-176671.25">10978 15849 524 0,'-3'-4'169'0,"3"4"49"16,0 0-16-16,-1-5-31 0,1 5-22 0,0 0 2 15,0 0-26-15,0 0-2 16,0 18-8-16,4-5-12 0,0-1-11 0,-1 4-10 16,-2 2-5-16,5 3-11 0,-3 3-7 0,1 1-3 15,2 1-15-15,-2 3-7 0,3 2-11 16,0-5-57-16,-1 4-71 0,-2-11-97 0,2 6-568 16,2-3 91-16,-5-6 34 0</inkml:trace>
  <inkml:trace contextRef="#ctx0" brushRef="#br0" timeOffset="-176264.53">11303 15901 698 0,'-7'-3'261'0,"7"3"-23"0,0 0-40 15,0 0 1-15,-14 7-27 0,7-1-19 16,4 3-17-16,-3 0-57 0,3 2-33 0,-1 4 18 16,0 1-18-16,0 1-17 0,1 1-6 0,3 2-3 15,0-1-17-15,0-2 9 0,3 1-4 16,1-2 5-16,0-1-23 0,3-2 10 0,0 0 0 16,2-4 7-16,-1-4-7 0,2 0 0 15,3 0 8-15,1-4-16 0,-1-2 16 0,-2-4-13 16,2 3 2-16,1-7 29 0,-3 0-23 0,2-3-6 15,-2 1 16-15,-4-3-31 0,-1 1 18 16,1-3 5-16,-7-3 10 0,3 5-4 0,-6-2 4 16,0 0-5-16,-4-1-5 0,0 3 0 0,-1 1 1 15,-5 1-6-15,0 4 0 0,-1 0-3 16,1 4 3-16,-2 1-5 0,2 1-5 0,-1 1 4 16,1 1-24-16,-1 3-19 0,4 0-23 0,3-1-20 15,0 4-25-15,0-1-96 0,4 1-33 0,6 1-458 16,1-2 70-16</inkml:trace>
  <inkml:trace contextRef="#ctx0" brushRef="#br0" timeOffset="-175855.98">11666 15856 895 0,'-3'-5'254'16,"3"5"-21"-16,-4-3-62 0,4 3 29 0,-4-7-11 15,4 7-15-15,0-5-15 0,0 5-8 16,0 0-25-16,0-6-14 0,0 6-9 16,11-7-4-16,-5 5-14 0,1-3 2 0,4 5-18 15,2-3-13-15,0 3-15 0,-2 0 5 0,3 0-25 16,0 3 12-16,-1-3-5 0,1 7-28 16,-1-4-5-16,0 7 0 0,-1-1-13 0,-3 1 8 15,1 1 10-15,-5 2-26 0,-2 0 16 0,0 1-8 16,-6 3 5-16,0-2-5 0,-2 2 0 0,-4-1 13 15,2 0-5-15,-3 2-8 0,2-6 16 16,-2 2 17-16,1-3-5 0,5 1 11 0,-4-4 9 16,2 1-4-16,2-1-18 0,1-4 7 0,-3 1-7 15,3-1 7-15,3 2 21 0,0-6-5 16,0 0-19-16,9 3 4 0,-9-3 7 0,13-2-18 16,-2-1 10-16,-1-1-4 0,3 0 12 15,2-1-16-15,1-2 9 0,2 2-9 0,0-1 1 16,1 1-8-16,-1-1-8 0,2 0-38 15,0 0-43-15,-2 4-55 0,-2-1-112 0,-1-3-53 16,1 6-457-16,-2-1 52 0,-7 1 38 0</inkml:trace>
  <inkml:trace contextRef="#ctx0" brushRef="#br0" timeOffset="-174280.04">12072 15856 307 0,'0'-8'120'0,"0"-2"0"0,0 2-5 0,0 1 60 16,0 0 27-16,0-1-26 0,0 4-12 0,0 4-87 15,0-13 2-15,0 10-22 0,0 3-16 16,0-5-6-16,0 5 17 0,0 0-6 0,0 0 0 16,0 0 8-16,0 0-24 0,7 23 9 0,-7-13 2 15,6 4-6-15,-6-2 1 0,5 4-5 0,-2 2-5 16,0 1-11-16,-3-1 8 0,4 2 10 15,-1-2-20-15,-3 4 15 0,3-4-15 0,-3-1-3 16,0 1-23-16,0-4-10 0,1 0 8 16,2-3 7-16,-3 0-2 0,0-4-5 15,3 1-3-15,-3-4 20 0,0-4-4 0,3 3-8 16,-3-3 15-16,0 0-3 0,0 0-4 0,11-13-14 16,-8 7 11-16,1 0 21 0,-1-1-1 0,1 1-7 15,2-3 2-15,-2 4 0 0,3-1-7 16,-1-1 2-16,1 3 2 0,0-2-7 0,1 0-10 15,2 2 15-15,2 2-12 0,0-1 2 0,1 1-6 16,1 1 4-16,2 0-6 0,-1-2 0 0,-2 3-13 16,4 0-30-16,-6 0-10 15,2 3 17-15,1-6-15 0,-1 3 15 0,-2 0 24 16,-4-3-21-16,2 1-16 0,2-2 16 0,-7 2 8 16,2-3 7-16,-2 0 5 0,2-2 21 0,-3 1 18 15,-2 0-21-15,-1 0 44 0,0-1 10 16,0 1-7-16,0 0 25 0,0 6 5 0,0-10-10 15,-1 5 2-15,1 5 1 0,-3-9 4 0,3 9-25 16,0-6 10-16,0 6-5 0,0 0-15 0,0 0 10 16,0 0-13-16,0 0 3 0,0 24 5 15,4-13-13-15,3 2-5 0,0 0-6 0,3 7-24 16,0-1-19-16,4 1 8 0,-4 8-36 0,4-3-23 16,3 0-28-16,-3 1-90 0,2-2-299 15,2-4-174-15,-5-4 54 0</inkml:trace>
  <inkml:trace contextRef="#ctx0" brushRef="#br0" timeOffset="-174015.14">12770 15436 903 0,'0'0'289'0,"0"-6"-46"0,0 6-33 16,0 0-7-16,0 0-17 0,0 0-27 0,10 21 2 16,-4-9-22-16,1 4-14 0,1 6-28 15,5 3-22-15,-3 7-22 0,4 9-7 16,-1 1-104-16,2 5-6 0,-6-11-131 0,-5-4-125 16,7 2-448-16,-5-4 126 0,1-4 4 15</inkml:trace>
  <inkml:trace contextRef="#ctx0" brushRef="#br0" timeOffset="-173750.32">12885 15823 604 0,'0'0'279'16,"-3"-7"-41"-16,3 7 15 0,0-4-38 15,0 4-10-15,3-6-23 0,-3 6-24 0,8-7-7 16,-1 6-2-16,2-6-26 0,-2 7-16 15,7-3-10-15,-4 1-15 0,4-1 10 0,0 3-20 16,0-2 0-16,2 4-6 0,-1-2-14 0,-2 3-22 16,-3-2 9-16,4 3-9 0,-4-4 1 0,-3 7-3 15,0 0-12-15,-3 1-9 0,-1 2-17 16,-6-2-51-16,-1 6 2 0,-3 2-28 0,-3 2-28 16,-5-2-36-16,2 1-31 0,-3 2-79 0,-2 1-8 15,-3 0-302-15,8-3-120 0,-1-1 74 16</inkml:trace>
  <inkml:trace contextRef="#ctx0" brushRef="#br0" timeOffset="-173236.66">13097 15867 511 0,'18'-11'159'0,"-5"3"82"0,1 0-26 0,-4-1 10 16,-3 4-28-16,1 2-18 0,-2-4-12 15,1 4-9-15,-1 1-37 0,-2-1-16 0,-1 0 7 16,-3 3-9-16,8-6-14 0,-2 5-17 0,-6 1-11 15,0 0-12-15,10 0-11 0,-10 0-4 16,0 0-9-16,7 7-30 0,0-6 0 0,-6 5-28 16,5-2-6-16,-3 0-12 0,-3-4-8 15,7 4-2-15,-4-2 10 0,-3-2 7 0,0 0 13 16,0 0 1-16,15-10 4 0,-9 7 6 16,-3-4-6-16,1-1 36 0,-1 0 0 0,0-2 11 15,2 1-8-15,-2 1 28 0,0 1 2 0,1 0-4 16,-4-1-4-16,3 4 14 0,0-2-13 0,-3 6-16 15,3-5-12-15,-3 5 18 0,0 0 15 16,0 0-11-16,0 0 11 0,7 19-2 0,-2-8-19 16,-2 4 16-16,3 2-5 0,-5 6-3 0,5-1-13 15,-2 6 11-15,2-2-1 16,1 4 1-16,-3 4-21 0,2-4 3 0,-2 4-8 16,2-3 10-16,-5-4-7 0,2-2-11 0,1 1 3 15,-4-2-16-15,0-5-4 0,-4 0 9 0,1-3-17 16,2-1 15-16,-5-1 3 0,-1-3 2 15,0-2-5-15,-3-4 21 0,0 1 2 0,3-5 18 16,-4-2 10-16,-2-1 6 0,3-3-6 0,-4-5 10 16,4-2-7-16,0 2 0 0,-1-5 0 15,4-1-8-15,4 0 8 0,0 1-11 0,0-4-17 16,3 3 13-16,6 0 22 0,-3-2-22 0,7-1-6 16,-2 1 5-16,5 0 3 0,0 1-17 15,-1-2-37-15,4 5-41 0,-2 0-58 0,-1 2-101 16,-9 2-125-16,10 1-429 0,-4-2 42 0,0 0 116 15</inkml:trace>
  <inkml:trace contextRef="#ctx0" brushRef="#br0" timeOffset="-172495.44">13402 15338 854 0,'0'-5'259'0,"0"5"-16"16,0-7-43-16,0 7-18 0,0 0-19 15,0 0-12-15,0 0-20 0,0 0-8 0,11 19-18 16,-8-6-3-16,4 2-17 0,-1 7 2 16,1-1-36-16,-1 12-3 0,2 1-65 0,-1 13 17 15,0 3-62-15,2 0-10 0,-1-1-50 16,-5-8-119-16,0-5-7 0,-2-6-170 0,5 0-214 16,-6-4 28-16,7-1 276 0,-4-7 290 0,1-4 99 15,-4-2 65-15,1-2-36 0,2-5 58 16,0 0-46-16,-3-3 29 0,0-2 30 0,0 0-38 15,0 0-31-15,0 0 133 0,13-10-58 0,-10 4 9 16,2 2-2-16,-2-3-25 0,0 2 7 0,1-1-15 16,2-2-5-16,1 2-11 0,-1-2-18 15,2 1-12-15,-1-1-18 0,-1 1 0 0,1-2-8 16,1 0-15-16,2 2 2 0,-4 1-25 0,1-2 2 16,4 1-18-16,-5 0 1 0,1-3-4 15,3 1-27-15,-2 0-3 0,1-3 5 16,-2 0 1-16,1-1 14 0,-2 1-2 0,-2-3 10 15,-1 0 1-15,0 0 4 0,0 2-7 0,-3 1 10 16,0 1 20-16,0-3-12 0,0 4-1 16,0 0-7-16,0 0 3 0,-3 2 7 0,0 1-10 15,0 0 0-15,2 3-8 0,-5 0 15 0,6 4-14 16,-8-1-4-16,8 1 6 0,-10 6 0 0,4-1 5 16,-1 5-8-16,3 0-2 0,-3 5-1 15,4 0-17-15,0 0 15 0,3 2-28 0,-3 4 10 16,3-2-15-16,3-2 5 0,0 1-18 15,0-2-5-15,4 1 13 0,0-3 7 16,0-6-9-16,0 0 17 0,7-3-5 0,-4-2 7 16,3-3-2-16,1-3 11 0,-1 0-9 0,2-4 11 15,-2 2-8-15,1-5 3 0,-1 0 15 0,1 0 0 16,-3-1 16-16,-1-1-6 0,-1 2 3 16,-1 2 3-16,-4-2 14 0,2 3 1 0,1-1 10 15,-4 1-15-15,0 0-18 0,2 4 20 0,-2-4-20 16,0 3 15-16,0 0-13 0,-3 4 6 15,0 0-13-15,4-3-3 0,-4 3 2 16,0 0 1-16,0 0-3 0,10 11 0 0,-3-6-2 0,-3 0 12 16,2 5-7-16,1-5 2 0,0 5-5 15,3-3 8-15,0 1-18 0,0 2 18 16,1 0-3-16,-4-1-10 0,-1-3-8 0,1 5 16 16,1-2-11-16,-5 1 16 0,0 0-13 0,-3 3-5 15,0-1 5-15,-6 3-23 0,-5 2-15 0,-2 1-39 16,1-1-51-16,-10 1-164 0,1 4-540 15,0-3 98-15,-2 0 35 0,-5-1 110 0</inkml:trace>
  <inkml:trace contextRef="#ctx0" brushRef="#br0" timeOffset="-172206.36">14933 15533 770 0,'0'0'271'0,"1"-7"-15"0,5 1-30 16,1 1-29-16,4-2-18 0,2 0-5 15,4 1-33-15,3-2-34 0,-2 4-40 16,-1-3-85-16,3 4-59 0,1-4-166 0,-7 7-510 16,3 4 75-16</inkml:trace>
  <inkml:trace contextRef="#ctx0" brushRef="#br0" timeOffset="-172035.83">14944 15865 903 0,'10'-7'271'0,"0"0"-30"0,4 1-11 15,0-3-25-15,2-1-56 0,5 0-55 0,-3 0-122 16,-2 3-212-16,2 3-482 0,-1-3 107 16</inkml:trace>
  <inkml:trace contextRef="#ctx0" brushRef="#br0" timeOffset="-171216.78">16205 15208 673 0,'-3'-4'256'0,"0"-4"2"16,2 2-30-16,-2-1-31 0,-3 4-10 16,2-1-21-16,4 4-25 0,-14-3-8 0,4 3-15 15,-4 3-3-15,1 1-18 0,2 0-7 0,-6 7-8 16,4-1-16-16,-5 1 9 0,1 6-11 15,4-2-11-15,-1 3-17 0,3-1 3 0,1 4 7 16,1-2-18-16,4-2-2 0,2 1-3 0,3-2-3 16,0 1-2-16,3 0-8 0,5-1-7 15,2 1 15-15,0 0-13 0,4 1 13 16,2-3-8-16,2 0 3 0,-1-1 0 0,0-1-3 16,4-1-3-16,-4-1 1 0,0-1 5 0,0 0-8 15,-6-3-18-15,2 1-7 0,-3 0-14 0,1 1 4 16,-5-1 20-16,1 0-13 0,-4 1 2 15,-3 4-28-15,0-3 8 0,-3 0-38 0,-1 5 18 16,-5-1 9-16,-2-3-9 0,1-1 15 0,0 0 15 16,-5 1 21-16,2-2 0 0,-1-4 23 15,-2 0 2-15,5-3 16 0,-3 2-6 0,4-5 29 16,-4-2-31-16,7 0 8 0,-2-4-1 0,5-5-14 16,1 0 15-16,3-4-16 0,0-1 5 15,4-1-4-15,5-7 12 0,1-3-15 16,4-2-6-16,3-9 1 0,7 1 18 0,-6 8-21 15,5-5 2-15,-2 3-1 0,-4 7 1 0,0 0 11 16,-3 4-5-16,-1 2-16 0,-3 1 21 0,-2 1-5 16,-2 6-3-16,-2-3-12 0,-1 3 2 15,-3-3-5-15,-3 6-3 0,-1-1 16 0,-2 1-13 16,-2 0 5-16,-5 4-3 0,0-1-2 0,-2 2 2 16,-1-2 3-16,-2 5 11 0,-2 0-14 15,6 0 0-15,-7 0 11 0,2 5-3 0,4-2-28 16,2-1-13-16,-1 5-15 0,7-2-15 15,1 2-16-15,2-1-28 0,1 1-82 0,3-3-110 16,3 7-482-16,4-4 91 0,3-1 66 16</inkml:trace>
  <inkml:trace contextRef="#ctx0" brushRef="#br0" timeOffset="-171011.93">16540 15231 693 0,'3'-5'269'0,"-3"5"-31"0,0 0-18 0,0 0-13 0,0 0-7 0,4 15-26 15,-1-8-20-15,1 3-26 0,-3 2 0 16,5 1-16-16,-3 5-9 0,1 1-9 0,-1 2-14 16,4 4-42-16,-4 0-10 0,4 8-33 0,0-1-46 15,-4 0-18-15,1-4-46 0,-1-3-121 0,0 5-550 16,1-5 80-16,0-5 63 0</inkml:trace>
  <inkml:trace contextRef="#ctx0" brushRef="#br0" timeOffset="-170651.26">16900 15199 739 0,'0'0'310'0,"-1"-8"-39"0,1 8-30 15,0 0-29-15,-10 0-12 16,10 0-23-16,-14 7-26 0,1 0-16 0,-1 3-7 16,0 1-18-16,-6 4-17 0,5 2-17 0,-7 1-14 15,4 5-32-15,-2 1 6 0,2-2-20 16,1-1-4-16,0 1-32 0,3-2-8 0,4-5 10 16,0-2 13-16,0 0-5 0,6-4-3 0,-3 3 33 15,4-6-2-15,3 1 18 0,0-3-16 0,0-4 19 16,3 4-14-16,1 0-4 15,-4-4 12-15,14 1-2 0,-4-1 12 0,0 2-17 16,-2-2 7-16,5-2-2 0,0 2-18 0,1 0 0 16,-1 0 5-16,2 2-3 0,-2-2-10 0,4 1-28 15,-3 1-8-15,3 2-22 0,-4-1-88 16,2 4-33-16,-2-6-149 0,4 7-460 0,-3-1 79 16,0-1 44-16</inkml:trace>
  <inkml:trace contextRef="#ctx0" brushRef="#br0" timeOffset="-170449.37">17165 15323 496 0,'0'0'205'0,"0"0"-16"0,0-7-30 15,0 7-13-15,0 0-16 0,0 0-7 0,0 0-20 16,0 0-6-16,0 20-20 0,0-8-3 0,1 1-18 15,3 5-28-15,-1-1-48 0,-3 3-8 16,0 4-93-16,3 1-27 0,0-2-523 0,-2 0 65 16</inkml:trace>
  <inkml:trace contextRef="#ctx0" brushRef="#br0" timeOffset="-169981.73">17156 15204 678 0,'-1'-6'223'0,"1"6"-26"0,-3-7-16 0,3 7-14 0,0 0-32 16,3-7-12-16,-3 7 5 0,10-3-13 0,-2 2-12 16,5 0-3-16,0-2-26 0,2 1-5 15,5 1-2-15,-3 0-6 0,4 0 8 0,-1 0-25 16,1 1 2-16,0 0-31 0,-2 0 0 15,-4 1-30-15,1-1-36 0,-2 1 18 0,-4 0-3 16,1 2 28-16,-7 1-5 0,2-1 3 16,-6 4-10-16,0 1 9 0,-6 0-9 0,2 2-3 15,-7 0 10-15,-2 2-2 0,-1-2-3 0,-3 3 15 16,0 0-10-16,0 0 21 0,0-1-11 0,3 0 3 16,0-2 11-16,1 0 12 0,2 0-21 15,4-3 11-15,1 3-10 0,2-2 7 16,1 0 8-16,3 1 15 0,0-5-2 0,3 0 0 0,1 3-11 15,6-4 26-15,0 4-13 0,1-3 1 0,-1 0-6 16,7 1-5-16,-4-2 5 0,2 2-2 16,1-1-9-16,2 0 9 0,-8 0-16 15,4 1-10-15,-4 0 18 0,0 2-15 0,-3 1 15 16,-3 0-11-16,-4 4 9 0,-1 0-9 16,-6 3-12-16,-3 5-15 0,-7 2-11 0,-3 2-2 15,-8 5-13-15,-6 4-34 0,-3-3-60 0,-2-3 4 16,-5 1-74-16,-8-6-71 0,2 4-441 0,-1-2 59 15</inkml:trace>
  <inkml:trace contextRef="#ctx0" brushRef="#br0" timeOffset="-169716.11">16253 16242 811 0,'0'0'266'0,"0"0"-18"0,20-9-15 0,-6 5-43 0,11-5-14 15,9-5-27-15,16-4-3 0,5 0-5 0,7-3-19 16,17-4-27-16,2 0 7 0,5-3-12 0,-1-1-16 16,1-1-15-16,-4-1 0 0,6 1 13 15,-5 0-29-15,-1 1-15 0,-7 3-5 16,0 2-46-16,-17 5-69 0,-6 2-46 0,-15 9-95 0,-6-3-130 15,-10 7-359-15,-8 7 33 16,-5-1 75-16</inkml:trace>
  <inkml:trace contextRef="#ctx0" brushRef="#br0" timeOffset="-169500.22">16223 16486 558 0,'0'0'163'0,"0"0"9"0,0 0-34 16,19-9 67-16,-1 2-11 0,9-7-27 0,17-5-96 0,8-3 16 15,19-6-25-15,5-3 10 0,5 1-21 16,2-1 5-16,6-2-10 0,-3 2 0 0,2 2-13 16,-6-2 72-16,1 2 11 0,-1 3-32 15,-4-2-7-15,-3 5-21 0,-20 4-17 0,-1 4-55 16,-2 0-50-16,-14 5-80 0,-8-4-120 0,-2 9-469 15,-8 3 75-15,-6-2 43 0</inkml:trace>
  <inkml:trace contextRef="#ctx0" brushRef="#br0" timeOffset="-167428.57">16466 3454 632 0,'0'0'207'0,"0"-4"-71"0,0 4-47 0,0 0-7 16,3-5 5-16,-3 5 13 0,0 0-13 15,0-6 0-15,0 6-18 0,0 0-12 16,0 0 14-16,0 0-7 0,0 0-7 0,0 0-1 15,0 0-5-15,0 0-18 0,0 0-10 0,0 0 11 16,-21 4-9-16,11-1 11 0,-1 3-21 16,-2 2 14-16,-2 2-19 0,-1-2 3 0,3 2-1 15,-1-2-6-15,0 5 14 0,3-5-23 0,-2 2 11 16,3 1 10-16,-1-3-31 0,2 5 21 0,5-5-5 16,-3 1 9-16,0 1-4 0,4-1-16 15,2-1 6-15,-2 2 9 0,3-3-1 0,3 0-12 16,-2 1 19-16,5 0-20 0,-1 1 14 0,1-1-9 15,1-1-3-15,3 1 5 0,-3-4 0 0,3 3 12 16,-3-1-19-16,3 2 14 0,-3-4 6 16,3 3-8-16,-3-1 6 0,-1-2-27 0,2 4 24 15,2-2-21-15,-4 1 23 0,-2-3-25 16,-1 3-11-16,2 0 29 0,-2 0-1 0,-3 1 32 16,-3 1-9-16,-2 0-9 0,-1 2-1 15,-4 2 3-15,0-2-31 0,-4 2 52 0,0-4-47 16,-3 2 26-16,4-1-13 0,-2-2-20 0,-1 1 30 15,2-4 0-15,3 2-20 0,-2-1 31 16,3-2-44-16,0-1-3 0,3 1 6 0,-1 0-18 16,2 0-57-16,2-3-2 0,4-1-36 0,-6 3-26 15,6-3-68-15,0 0-134 0,0 0-274 0,0 0 11 16</inkml:trace>
  <inkml:trace contextRef="#ctx0" brushRef="#br0" timeOffset="-167209.6">16540 3792 476 0,'3'-6'176'0,"-3"6"-22"0,0 0-8 0,0 0-31 16,0 0-5-16,0 0-5 0,0 0-3 15,0 0-25-15,0 0-13 0,0 0-2 0,12 10 4 16,-9-6-10-16,0 0-35 0,-3 3 4 15,3-1-30-15,0 2 16 0,-2 1-45 0,2-2-4 16,0 2-52-16,-3 0-63 0,3-1-162 16,-2 0-307-16</inkml:trace>
  <inkml:trace contextRef="#ctx0" brushRef="#br0" timeOffset="-167038.15">16608 3550 222 0,'0'0'57'16,"11"10"-96"-16,-8-3-10 0</inkml:trace>
  <inkml:trace contextRef="#ctx0" brushRef="#br0" timeOffset="-165846.8">16780 3776 437 0,'0'0'215'0,"0"0"-23"0,9-1-25 0,-9 1-24 15,0 0-13-15,0 0-9 0,4 11 2 0,-1-5-26 16,-3 2 3-16,0-4-11 15,3 5-27-15,-1-1-6 0,-2 5 8 0,0-5-26 16,3 3-17-16,0-4-3 0,0 1-8 0,1 0 0 16,-1-3-15-16,0-1 28 0,-3-4-10 0,10 3 5 15,-10-3-15-15,14-4 2 0,-7-4 13 16,0 2-16-16,1-1 1 0,1-2 4 0,-2 1 6 16,4-2 10-16,-4 2 3 0,2-2-6 0,-2 3-4 15,1-1-9-15,-2 1 19 0,1 3-16 16,-1-2 3-16,-2 1-28 0,2 1 25 15,-1 2-15-15,1-2 15 0,-2 1-15 0,-4 3 18 16,9-1 2-16,-9 1-5 0,0 0 8 0,11 8-26 16,-7-5 24-16,-1 3 9 0,0-1-27 15,1 2 2-15,-1 0 20 0,0 0-4 0,1 0-9 16,0-3 4-16,2 3 12 0,-2-1-13 0,2-2 15 16,1 0-9-16,4-1-6 0,-4-2 13 0,3-1-8 15,4-1-7-15,-4-2-3 0,6 2-7 16,-2-6-9-16,0 1 11 0,0-4-5 0,2 2 3 15,-2-1 2-15,-3-3 7 0,-2 0-22 0,2-1 13 16,-1 2-4-16,-6 0 17 16,2 0-4-16,2 1 1 0,-5 2-8 0,0-2 5 15,-2 2 5-15,-1 1-10 0,3 0-2 0,-3 7-6 16,-4-10 8-16,1 9-8 0,3 1 3 0,-7-3 3 16,7 3 4-16,0 0-2 0,-17 4-10 15,11 0 10-15,2-2 8 0,-2 2-21 0,4 3 18 16,-1 0-7-16,0 1-4 0,0 2 14 0,3 2 10 15,0-1-13-15,0 3 8 0,3-3-10 16,0 4 9-16,2 1-4 0,1 1 2 0,1-1 11 16,-1 2-3-16,1 2 2 0,4 1-10 0,-1-4-7 15,-4 3-1-15,5 0 4 0,-4-2-1 0,0-1 20 16,-1-1-27-16,-3 1 15 0,1-1-11 16,0 0-2-16,-1-3 8 0,-3 3-3 15,0-2 10-15,-3 2-5 0,3-3-4 0,-7 2-6 16,3-2-8-16,1-4 5 0,-1 0 11 0,-2-1-3 15,2 1 0-15,1-1-18 0,-4-6 13 16,3 3-10-16,4-5-8 0,0 0-5 0,0 0 13 16,0 0 0-16,-3-23-23 0,6 9 12 0,1-3 3 15,3-4 16-15,3-9 4 0,0 0 1 16,5-10-21-16,1-1 10 0,2 0 6 0,-2-2-6 16,2 2 26-16,-5 8-11 0,1 1 16 0,-4 3 6 15,4 0-9-15,-4 2-79 0,0 2-5 16,-3 1 41-16,0 2-2 0,0 6 94 0,-4-1-16 15,1 5 17-15,-1-2-9 0,0 3 3 16,0 2-5-16,-1-2-5 0,1 3 2 0,-3 2-18 16,3-1-9-16,-3 2-4 0,3 1 11 0,-3 4-13 15,0 0 8-15,0 0 7 0,0 0-20 16,0 0-5-16,-9 16 5 0,7-5-11 0,-1 5-4 16,3 2 7-16,-3 4 3 0,6-1-13 0,-6 4 8 15,3 1-1-15,0 2 6 0,3 1-5 0,0 0-21 16,-3-3 18-16,5 1-10 0,-2-2 8 15,4 0-3-15,-4 0-3 0,4-3 6 16,-4-5-6-16,5 0-10 0,1-1 18 0,-5-3-15 16,6-1 20-16,0-1-15 0,0-2 3 0,0-3 12 15,1-1-2-15,2-2 2 0,-3-3 3 16,5 0-6-16,-5-5 14 0,4 2 17 0,-1-2-48 16,1-3 5-16,0-2 5 0,-1-1-5 0,1-3 7 15,-4 2 6-15,1-3-11 0,-1 0-9 0,-4 4 6 16,1-3 17-16,0 4-27 0,-3 1 21 15,-1-2-10-15,-3 5 3 0,0-2 2 0,0 1-3 16,-3 3 8-16,3 4-17 0,-11-6 4 0,5 2 13 16,6 4 3-16,-17 0-16 0,6 5 8 0,1-2-3 15,0 3 3-15,-1 1 6 0,4 2-6 16,-3 1 2-16,0 4 1 0,6-1-3 16,-2 0-8-16,3 2 13 0,3-3-13 0,3 2 1 15,3 3 7-15,5-1 0 0,6-3-16 0,4-1 14 16,6-3-31-16,4-1-34 0,6-4-10 15,-3 0-41-15,0-3-66 0,1-1-164 0,10-1-463 16,-1-4 112-16,0 1 79 0</inkml:trace>
  <inkml:trace contextRef="#ctx0" brushRef="#br0" timeOffset="-164812.33">18499 3488 389 0,'0'0'94'0,"20"-4"11"15,-9-2-10-15,-1 3-8 0,7-2-18 0,0-2 10 16,4 0 6-16,-1-3-42 0,1 2-22 0,0-2 4 15,2 0-14-15,-2 1 2 0,-1 0 17 0,-3-3-25 16,1 1 0-16,-1 3 24 0,-4-2 9 16,-3 1 31-16,1 1 3 0,-4 1 10 0,3-1-8 15,-4 2 10-15,-1 4-12 0,1-4-10 0,-3 2 12 16,-2-1-13-16,-1 5-10 0,3-4-25 16,-3 4 10-16,0 0-8 0,0 0 18 15,0 0-13-15,-14 14-7 0,7-3-8 0,4 3 10 16,-1 6-18-16,-2 0 11 0,2 10-1 0,1 0-4 15,0 7-24-15,-1 0 31 0,4 0-10 16,0 1-6-16,4-1 1 0,-4-2 0 0,3-2-6 16,-3-5-4-16,3 1 12 0,0-4-15 0,-2-7-3 15,-1 2 67-15,0-5-72 0,3 0 18 0,-6-2 0 16,3-1 1-16,-4-1-22 0,1 2 16 16,-5-5 3-16,-2 1-24 0,-3-1 24 0,-1-4-6 15,-2 3 14-15,-2-6-19 0,1 1 3 16,0-2-5-16,-4-2 22 0,1 1 9 0,2-2-16 15,-2-2 5-15,3 1-7 0,0-2 17 16,3-1 1-16,0 4-6 0,4-2 11 0,0 1-3 16,4-2-21-16,1 0-9 0,2 2 9 0,3-4-4 15,3 2-24-15,2-1-10 0,2-1-10 0,6 4-15 16,4-4-34-16,-3 2-54 0,3-1-12 16,3-1-10-16,4 5-34 0,-6-1 44 0,5 1-93 15,-3 3 47-15,1-2-26 0,0 1 64 0,-7 1 64 16,3 0 79-16,-1-4 52 0,-5 4 51 0,3 0 66 15,-4 0 44-15,0 0-10 0,-10 0-26 16,17 0-64-16,-11-1 20 0,-6 1-33 0,12 0-25 16,-12 0-5-16,10 1 48 0,-10-1-13 0,9 0-10 15,-9 0-10-15,0 0-26 0,11 0 24 16,-11 0-6-16,7 4-13 0,-7-4 3 16,3 4-10-16,-3-4-16 0,3 7 3 0,-2-1 3 15,2-2 22-15,-3 1-38 0,0 3-23 0,3-4-17 16,-3 0-4-16,3 0 8 0,-2 3-9 0,3-1-9 15,-1-2 8-15,0 0 3 0,-3-4-6 16,7 4 16-16,-7-4-8 0,10 0 44 0,-10 0-11 16,11-4 11-16,-5-3 17 0,1 0 16 0,3 0-5 15,-2 2 18-15,2-2-18 0,-4-2 92 16,5 2-8-16,-4 0-12 0,2 0-32 0,-2 3-17 16,1 0 8-16,-2 0-8 0,1-2-13 15,0 4 2-15,-1-1-4 0,2 0-6 0,-1 2-17 16,-7 1 17-16,13-1-28 0,-13 1 19 15,14 1-9-15,-8 1-12 0,-2 3-3 0,3-3-10 16,0 1-16-16,0 3-22 0,-1-1-21 0,1 1-36 16,0 1-82-16,0-2-110 0,0 2-455 0,3-3 46 15,0 1 79-15</inkml:trace>
  <inkml:trace contextRef="#ctx0" brushRef="#br0" timeOffset="-164232.91">19436 3321 558 0,'3'-4'184'0,"-3"4"-38"0,0 0-6 0,0 0-22 0,0 0 0 16,0 0-8-16,0 0-20 0,3 17-19 0,-3-5-2 0,3 6-5 15,-2 6 8-15,3 2-13 0,2 10-5 0,-5-2-8 16,5 0-8-16,0 2-10 0,-2-1 8 0,-1 1-3 15,5-7-12-15,-2-4 7 0,-2-2-18 0,-1-4 16 16,0-2-13-16,-2-1 12 0,2-3 3 16,0-3 3-16,1 1-3 0,-4-6 6 15,0-2-29-15,0-3 10 0,0 0-5 0,0 0-5 16,0 0-28-16,-14-12 29 0,8 3-4 0,-1-3 3 16,-4 1 13-16,1-2-15 0,0 3 79 15,-4-2 2-15,4 1-7 0,-4 0-18 0,4 2 5 16,-3 1-11-16,2 5-14 0,-2-2-3 0,3 2-6 15,2 3-1-15,-2 4-4 0,0 2 6 0,-1 1 2 16,4 2-23-16,-2 4 16 0,5 1-11 16,-3 1-7-16,7 0 7 0,4 2-4 0,-1 1-6 15,7 0-13-15,0 0 3 0,4-3-3 0,3-1 21 16,1-3-10-16,5-1 15 0,-3-3-6 0,4-4-9 16,-3 0 5-16,3-3 2 0,-4-3 8 15,5 0-11-15,-1-4 11 0,0-1 13 16,-1-1-21-16,-2 1 3 0,0-2 18 0,-8 2-23 15,4-2 35-15,-3 2-2 0,0 1 23 0,-4 0-26 16,-3 0-9-16,2 2-9 0,-4 0 16 16,4 1-21-16,-5 0-2 0,2 0-8 0,-2 0 3 15,-4 4-1-15,8-4 9 0,-5 1-19 0,-3 3 16 16,0 0-13-16,0 0 10 0,0 0-5 0,0 0-22 16,10 11-1-16,-10-3-13 0,0-4-2 15,3 5-26-15,-3-1-18 0,0-1-2 0,0 3-70 16,0-3-74-16,3 2-611 0,-3 0 58 0,0-1 113 15,0-1 62-15</inkml:trace>
  <inkml:trace contextRef="#ctx0" brushRef="#br0" timeOffset="-164076.41">19743 3526 734 0,'0'0'205'0,"3"-1"-41"0,-3 1-21 0,0 0-64 0,0 0-71 0,12 9-82 0,-9-4-95 16,0 6-497-16</inkml:trace>
  <inkml:trace contextRef="#ctx0" brushRef="#br0" timeOffset="-163760.35">19897 3693 596 0,'7'3'179'0,"-4"1"-15"0,-3-4-5 0,8 4-26 15,-2 1 0-15,-3-1-21 0,1 1-17 0,-1 3-5 16,1 1-1-16,3 1-14 0,-4-1-22 16,1 4-22-16,-1-3-8 0,-3 2-25 0,0 0-6 15,0 0-33-15,-3 0-5 0,3-2 2 16,-3-2 11-16,2 0 5 0,-2 0 15 0,3-6 8 15,0-2 25-15,-7 2-7 0,7-2 28 0,0 0-13 16,-4-10 31-16,1 2 13 0,3-1 10 16,0-2-3-16,0 2-2 0,0-4-23 0,3 2 22 15,-3-3-27-15,4 4 23 0,-1 1-18 0,1 0-16 16,0-2-30-16,2 3-19 0,1 2-32 0,-1-2-26 16,-2 4-46-16,3 1-54 0,0 2-26 15,-7 1-222-15,10 2-297 0,-4 0 66 16</inkml:trace>
  <inkml:trace contextRef="#ctx0" brushRef="#br0" timeOffset="-163447.83">20116 3788 506 0,'3'-3'154'0,"0"-3"7"0,2 2-35 0,1-1 7 15,-2-2-10-15,2 3-31 0,-2-2 5 0,2 3-43 16,2-2-21-16,-2-1-10 0,-2 3 15 0,2 1-63 15,-2-5 2-15,2 5-3 0,-6 2-33 16,8-7 18-16,-5 6 13 0,-3 1-18 0,4-4 31 16,-4 4-6-16,3-7 16 0,-3 7-13 0,0 0 18 15,-3-6 13-15,3 6 8 0,-4-5-1 16,4 5 34-16,-7-7 7 0,0 4 3 16,7 3-7-16,-7-6-19 0,4 4 3 0,3 2 7 15,-7-2-9-15,7 2-8 0,-9 0-3 0,9 0-3 16,0 0 16-16,-15 2-25 0,9 5-6 15,2-3-18-15,1 3-10 0,-4 0-28 0,6 2-36 16,-2 1-58-16,3 3-52 0,-3-4-18 0,6 2-453 16</inkml:trace>
  <inkml:trace contextRef="#ctx0" brushRef="#br0" timeOffset="-163244.78">20420 3703 614 0,'0'0'240'0,"-3"-7"-25"0,0 3-25 16,3 4-16-16,-4-4-23 0,4 4-13 0,-11 0 11 15,11 0-50-15,0 0-4 0,-16 4 2 0,12 0-25 16,-2 2 7-16,1 1-4 0,2 1-32 0,0 0-17 16,0 2 10-16,3 0-24 0,3 1-14 15,0 1-26-15,0 4-49 0,2 0-8 16,2-3-45-16,-1 0-57 0,1-1-499 0,4 0 54 15,-1-6 20-15</inkml:trace>
  <inkml:trace contextRef="#ctx0" brushRef="#br0" timeOffset="-162967.78">20687 3320 877 0,'0'-7'249'0,"0"3"7"15,0 4-34-15,0-7-24 0,0 7-22 0,0 0-27 16,0 0-6-16,0 0-10 0,0 0-15 16,0 0-18-16,-11 23-11 0,5-6-17 0,2 5 5 15,1 3 5-15,0 11-18 0,-4-1-3 0,3 1-7 16,-3 14-11-16,4 5-7 0,-4-4 0 16,7-7 0-16,-3-5 5 0,0 1-21 0,3-2-2 15,0-1-18-15,3-3 13 0,0-1-13 0,1-7-10 16,2-2-29-16,-2 1 24 0,6-6 0 0,0-1 17 15,5-4-35-15,-2-4-41 0,3 0-36 16,2-6-34-16,-1 0-71 0,-7-4-95 0,11-3-473 16,-4-2 54-16,0-4 94 0</inkml:trace>
  <inkml:trace contextRef="#ctx0" brushRef="#br0" timeOffset="-162823.83">20930 3671 721 0,'20'-8'254'0,"4"-2"-34"16,7 3-18-16,3 0-30 0,24-1-73 0,4 2-96 16,-1-8-131-16,7 16-561 0,0-2 80 15</inkml:trace>
  <inkml:trace contextRef="#ctx0" brushRef="#br1" timeOffset="-159684.02">7013 5084 698 0,'0'-6'251'0,"-3"-1"15"0,3 3-63 0,0 4 4 0,0-8-13 15,0 8-45-15,-3-8 2 0,3 8-26 0,0 0-7 16,0 0 2-16,0 0-20 0,6 25-13 15,-3-9 0-15,1 5-7 0,2 4-19 16,1 7-7-16,1 2-8 0,2 13 3 0,3-1-21 16,-3 0-8-16,-2-7-28 0,4-5-32 0,-8-4-32 15,4 2-25-15,-2-7-54 0,-3-3-144 16,0-2-488-16,-2-4 79 0,-1 1 87 0</inkml:trace>
  <inkml:trace contextRef="#ctx0" brushRef="#br1" timeOffset="-159261.52">6904 4976 604 0,'14'-9'220'0,"2"1"-18"0,1 0-36 16,0 3-2-16,0 1-18 0,3-2-28 0,8 5 15 15,0 0-15-15,2 2-6 0,4 0-22 16,2 5-11-16,1 3 3 0,10 7-18 0,-5 1-5 16,-1 2-5-16,-1 4-3 0,-12-2-5 0,-1-1-8 15,4 8 1-15,-7-5 4 0,-7 1-20 0,0 0 18 16,-7-4-10-16,-3 4-3 16,0 1 0-16,-7 1-17 0,-3-1-14 0,-8 6-15 15,-2-2 13-15,-11 7-21 0,-4-2-12 0,-6-4 10 16,-6-4 5-16,1-3 7 0,-2-5-4 0,4-5 20 15,6-5 13-15,0-4 2 0,4 0 8 16,3-3 23-16,4-2-23 0,-1 0-7 0,7-5-11 16,1-1 2-16,6 0-4 0,4-3-6 0,3 2-12 15,6-3-3-15,1-3 8 0,7-3-8 16,2 2 10-16,6-2 8 0,-1 5-13 0,1-1-22 16,0 4 12-16,2 0-26 0,-4 5-84 0,3-2-115 15,-2 5-508-15,-4 2 42 0,0-1 108 0</inkml:trace>
  <inkml:trace contextRef="#ctx0" brushRef="#br1" timeOffset="-158622.78">7916 5071 752 0,'-11'1'118'0,"-3"2"25"0,-3 0-15 15,3 3-10-15,-2 1-23 0,-1-2 25 16,3 2-38-16,0 1 12 0,0 2-12 0,1 1-12 16,3 0 24-16,3 0-43 0,1 2 8 0,5-2-15 15,-3 2-8-15,8-4-1 0,3 1-19 0,0-3 12 16,6-2 8-16,4-2 5 0,4-3-28 16,2-3-3-16,2-2 0 0,9-3 13 0,-1-4-2 15,-1 0-4-15,-2-2-4 0,-2 0 15 0,-1-2-20 16,-3 0 0-16,-10 1 10 0,6 0 18 0,-10 4-21 15,1-3 8-15,-7 3 13 16,2-1-26-16,-6 1 8 0,0 3 0 0,-6 0 10 16,-1 1-5-16,-4 3-5 0,-2 2-3 0,-2-1 16 15,-1 6-28-15,-5-1 9 0,4 0 17 0,-7 8-29 16,3-3-3-16,5 1-33 0,-1 2 3 16,6 1-18-16,0 0-18 0,2 0-36 0,6 2-34 15,2-2-45-15,1-3-92 0,3 1-426 0,7-4 42 16</inkml:trace>
  <inkml:trace contextRef="#ctx0" brushRef="#br1" timeOffset="-158229.12">8312 4961 588 0,'-10'-1'164'0,"10"1"13"0,-11-1-21 0,11 1-31 15,0 0-12-15,-10 4-13 0,10 0-11 0,0-4 3 16,0 9-25-16,3-1 58 0,1-4-7 0,2 5-36 16,2 1-5-16,5-4-21 0,-3 3-15 15,4-2 3-15,0 0-6 0,0-1-25 0,2-2-5 16,-4 0 4-16,4-4 1 0,-2 1 8 0,0-2-14 16,3 1 9-16,-7-5-4 0,3 2 11 15,-2-3 21-15,-1 2-13 0,0-3 15 0,-3-1-3 16,0 2-7-16,-3-2 15 0,2 2-2 15,-3 1-6-15,-2-1 14 0,2-1-11 0,0 4-5 16,-3-2-3-16,0 5 6 0,0-8-8 0,4 5-8 16,-4 3-8-16,0-7-10 0,0 7 1 15,3-3-11-15,-3 3 7 0,0 0-12 0,7-3 5 16,-7 3-5-16,0 0-5 0,0 0 0 0,13 6-13 16,-9-5-6-16,3 4-22 0,-7-5 15 0,10 2-12 15,-3 0-42-15,-7-2-28 0,14 4-33 16,-10-4-102-16,5 1-520 0,-5 1 87 15,2-2 49-15</inkml:trace>
  <inkml:trace contextRef="#ctx0" brushRef="#br1" timeOffset="-157387.78">7810 5125 427 0,'0'0'125'0,"-21"3"-4"16,7 1-27-16,0 0 42 0,-6 2-11 15,0 3-9-15,-8 3-4 0,-3 1-7 0,-10 7-7 16,-3 1-6-16,0 0 18 0,-4 4-16 0,3-2 4 16,0 0-19-16,2-4-5 0,9-2-7 15,6-5-75-15,7-2 8 0,0-1-5 0,8-1-3 16,6 0-7-16,-3-3 5 0,10 1-3 0,0-6 21 16,14 6-16-16,2-8 5 0,5-2 11 15,4-4-13-15,22-9 5 0,4 0-5 0,7-3 13 16,17-10-26-16,4 1 25 0,0-3 4 0,3-2-4 15,0 3-7-15,-11 0 0 0,1 3-2 16,-17 6-14-16,0 2 14 0,-11-1 2 0,-9 8 5 16,-8 4 31-16,-4-3-44 0,-5 8 16 15,-8-3-1-15,-3 6 4 0,0-3-1 0,-7 4-13 16,0 0-7-16,-21 12-3 0,-3-1-7 0,-20 7 17 16,-11 6-33-16,-13 7 24 0,-8-2 1 0,2 4 14 15,1-1 2-15,-2 0 10 0,1 0-20 16,-2-2 41-16,1 1-5 0,0-5-24 0,19-5 19 15,2-3-21-15,6-2 3 0,14-5 20 0,7-3-33 16,6-1-5-16,8-4-13 0,9-3-23 16,4 0 7-16,0 0 3 0,17-18 16 0,7 1-16 15,13-11 13-15,5-2-13 0,13-8-12 16,3-1 35-16,10 5-26 0,-6-5 21 0,6 4-12 16,-3 1 4-16,-14 9 0 0,0 2 21 15,-9 4-2-15,-8 2-1 0,-10 7-23 0,-4 0 1 16,-9 5 12-16,-4 4 2 0,-4 1 6 0,-3 0-3 15,0 0-17-15,-28 16 24 0,1-3 4 0,-14 9-13 16,-4 3 2-16,-5 3 18 0,-12 6 13 16,-7 4 10-16,1-2 8 0,-4 3-26 15,4-5 10-15,-1-1 1 0,18-8-3 0,0-2-3 0,4-4 24 16,11-3-62-16,6-5 17 0,10-3-17 0,5-1-61 16,-1 0-36-16,9-6 17 0,0-1-4 15,7 0 17-15,0 0-10 0,10-16-63 16,4 6 88-16,3-6-63 0,-3-1-108 0</inkml:trace>
  <inkml:trace contextRef="#ctx0" brushRef="#br1" timeOffset="-156456.89">6884 4225 606 0,'0'0'220'0,"0"0"-25"16,0 0-19-16,0 0-4 0,0 0-21 0,13 17-10 16,-7-6-18-16,-2 3-18 0,6 3-8 15,-3 2 0-15,0 3-7 0,3 6-19 0,0 4 4 16,0 1-19-16,4 12-13 0,-3 1-4 0,5-5-21 15,-5-5-26-15,-4-5-56 0,0-6-23 16,2-1-84-16,-5-6-190 0,3 1-369 0,-3-5 106 16</inkml:trace>
  <inkml:trace contextRef="#ctx0" brushRef="#br1" timeOffset="-156113.59">6780 4296 783 0,'4'-10'212'0,"2"8"-25"0,5-4 0 0,2 3-36 16,5-2-5-16,3 2-18 0,2-1-21 0,7 2-2 16,1 2-2-16,4 0-11 0,6 5-18 15,-3-4-10-15,2 7-8 0,-3-2 3 0,2 1-8 16,-2 5-17-16,-6-2 4 0,0 1-2 0,-3 4-10 15,-1 0 4-15,-8 0 4 0,-1-3-14 16,-5 5 6-16,-1-1-1 0,-6 1-2 0,-3 0-2 16,-3 4-14-16,-6 1 6 0,-5 7-28 15,-3-4-11-15,-13 9 26 0,-4-1-13 0,0-6 11 16,1-4-13-16,2-7 7 0,1-3 16 0,1 0-6 16,4-3 8-16,-1-3-20 0,5 0 0 15,1-3-23-15,3 1-57 0,7-5-35 0,-2-5-121 16,8 2-509-16,2-2 46 0,8-6 87 0</inkml:trace>
  <inkml:trace contextRef="#ctx0" brushRef="#br1" timeOffset="-155739.46">7669 4320 624 0,'0'0'189'16,"-10"0"-14"-16,10 0-27 0,0 0 8 0,-14 6-25 15,11-4-1-15,-1 5-15 0,1 0-10 16,-3 1-23-16,5 1-18 0,1-1-10 16,0 4 5-16,1 0-8 0,5 0-15 0,1 1-16 0,0-3-14 15,4 0 11-15,1-1-1 0,-1-1 2 16,3-5-13-16,-1 0 13 0,1-2-3 15,2-1-2-15,-1-1 5 0,1-4-10 0,-2 1 2 16,-3-1 13-16,3-2-8 0,-4 3 11 0,-3-5-6 16,2 1 8-16,-5 0-7 0,-3-1-3 0,-1 1 0 15,-1 0 5-15,-3 0-10 0,-2-1-6 16,-1 3 11-16,0-1-8 0,-4 3-7 0,-2 0-16 16,3 1 0-16,-1 5 18 0,-2-2-46 0,3 1-20 15,-4 3-41-15,4-1 30 0,3 3-25 0,0-2-44 16,0 4-64-16,4-4-18 0,3 2-473 15,0 1 56-15</inkml:trace>
  <inkml:trace contextRef="#ctx0" brushRef="#br1" timeOffset="-155394.25">8094 4306 517 0,'0'0'145'0,"0"0"-6"0,0 0-1 15,0 0-23-15,0 0-5 0,0 0-30 16,9 10-4-16,-6-8 9 0,-3-2-14 16,4 10-19-16,-1-4 7 0,2-2-21 0,1 1-15 15,-2-2 3-15,5 4-14 0,-2-1-1 0,1-4 22 16,1 0-20-16,1-2-3 0,-2 0-15 0,-8 0 20 16,17-3-5-16,-7-3 11 0,0 2 15 15,0-4 10-15,-3 2 2 0,0-2 27 0,0 1-68 16,-3 2 32-16,2-1 17 0,-3 2-18 0,1-1-2 15,-1 0 28-15,1 2-13 0,0 1 16 0,-4 2-39 16,6-6 21-16,-6 6-16 0,4-6 0 16,-4 6-12-16,0 0 2 0,9 2-3 0,-9-2-2 15,8 5 8-15,-4 1-13 0,2-2-6 16,1 3-4-16,2 0-24 0,-1 0-35 0,5 1-23 16,1 2 7-16,0-3-66 0,-1 1-118 15,2-2-489-15,1-1 59 0</inkml:trace>
  <inkml:trace contextRef="#ctx0" brushRef="#br1" timeOffset="-155190.58">8421 3871 691 0,'0'0'204'0,"0"0"-9"16,0 0-34-16,0 0-12 0,0 17-24 15,4-5 3-15,0 1-10 0,5 8-21 0,1-2-28 16,4 6-30-16,3 17-37 0,4-2-45 0,-4 3-6 16,-6-8-130-16,5 11-525 0,1-1 46 15</inkml:trace>
  <inkml:trace contextRef="#ctx0" brushRef="#br1" timeOffset="-154923.37">8561 4195 476 0,'0'0'194'0,"-3"-7"-22"0,3 7-26 15,0 0-11-15,0 0-32 0,0 0 7 16,0 0-8-16,10-2 3 0,-10 2-21 16,0 0-9-16,24 6-14 0,-14-5-15 0,1 2 49 15,2 4-29-15,1-4-22 0,-3 2 5 0,5 1-14 16,-2-2-14-16,0 1 15 0,0 0-13 0,-1-1 15 15,-2 2-2-15,-1-2-18 0,0 1-15 16,-4-1 7-16,2 2 10 0,-2 1-22 0,-6-3-9 16,1 4-45-16,-2 4-23 0,-5-2-29 0,-2 5-66 15,-1-3-38-15,-2 2-44 0,-3-3-382 16,1 3 9-16</inkml:trace>
  <inkml:trace contextRef="#ctx0" brushRef="#br1" timeOffset="-154732.02">8787 3801 660 0,'3'-1'235'0,"1"-3"-25"0,-4 4-15 0,0 0-42 16,13 5-2-16,-9 3-10 0,2 0-10 15,2 4-8-15,-1 5-11 0,-1 5-38 0,1 10-27 16,-3 2-32-16,6 11-74 0,-3-4-59 15,3 9-486-15,1-2-77 0,-4 1 39 16</inkml:trace>
  <inkml:trace contextRef="#ctx0" brushRef="#br1" timeOffset="-154355.49">9091 4309 491 0,'0'0'218'0,"-3"-6"-14"0,3 6-32 15,0-7-6-15,0 7-22 0,0 0-6 16,-3-4-33-16,3 4 5 0,0 0-10 0,0 0-29 0,0 0-7 16,0 0 3-16,9-4 7 15,-9 4-23-15,8-2-12 0,-8 2-32 0,13 0-17 16,-6-1-13-16,0 0-13 0,3-5 16 0,0 3-3 16,-3-4-3-16,1 0 6 0,1-1 2 0,-2-2 15 15,-4 1-15-15,4-4 34 0,-3 2 9 16,-3 1 14-16,1-4-1 0,-2 4 3 0,-2 1 2 15,1 1-2-15,-3-1-5 0,-3 1-8 0,1 2 16 16,-4 4 5-16,2-3-24 0,-2 4 11 0,-3 2 0 16,2 4 2-16,-2-1-15 0,3 4-13 15,-4 5 21-15,7-1 5 0,0 3-21 0,0 2 11 16,4 1-6-16,6 3 3 0,1-2-2 16,6 4-3-16,3-1-13 0,8-2-20 0,10-4 25 15,13 2-15-15,11-7-16 0,7-4-22 16,13-7-49-16,3-7-182 0,15 2-520 0,2-8 95 15,-2-4 72-15</inkml:trace>
  <inkml:trace contextRef="#ctx0" brushRef="#br1" timeOffset="-153339.39">8647 5178 762 0,'0'0'251'0,"-6"-3"-28"0,6 3-8 16,0 0-39-16,-5-3-17 0,5 3-15 0,0 0-11 15,0 0-26-15,0 0-7 0,0 0-3 0,0 0-7 16,21-4-21-16,-11 3 10 0,7-7-7 15,1-1-21-15,2-3-2 0,1 0-1 0,6-3-19 16,-3-1 4-16,-1-1-5 0,-2-1 8 0,0-1-8 16,-1-1-18-16,-3 3 11 0,0-1 9 0,-3 3-12 15,-3-2-10-15,2 5 30 0,-6-1 29 16,0 2-39-16,0 3 3 0,0-1-6 16,0 1-19-16,-1 1-1 0,-3 5 15 0,-2-4 6 15,2 3-21-15,-3 3 8 0,0 0-1 0,0 0 6 16,0 20-7-16,0-6 4 0,-3 5 3 15,3 10-10-15,0 6-6 0,0 5-4 0,6 19 4 16,-3 0-2-16,5 1 21 0,-4 0-9 0,5-2-9 16,1 0-3-16,-2-2-8 0,-1-6 11 0,2-1-11 15,-5-12-7-15,3-6 7 0,-4-6-2 16,1-6 5-16,-4 0 0 0,0 0 10 0,0-6-5 16,-7 1-3-16,0 2 24 0,0-8-14 0,-6 1-4 15,-2-1 7-15,-1-6-18 0,-2 0 8 0,-3-4-5 16,-2 2 16-16,-4-8 4 15,0 1-18-15,-1-5 21 0,-2-4-13 0,2-1 6 0,1 0 7 16,6-1-36-16,1-3 33 0,2 1 6 16,9-2-29-16,2 3 10 0,4-4 1 0,6 4-8 15,0-3 13-15,4-1-24 0,10-3-4 16,-4 5-3-16,8-3-23 0,-1 5-21 0,1 0-20 16,3 2-49-16,3 5 1 0,-7-1-45 0,4 5-6 15,-2 4-91-15,1-2 39 0,-3 6-20 0,1 0 50 16,-3 4 21-16,-1-1 49 0,0 3 18 15,-1 0 66-15,-2 0 52 0,-4 0 27 0,0-2 44 16,1 1 52-16,-4-1 4 0,0 0-10 16,-1 2-12-16,2-3-6 0,-5 0-18 0,4 1 8 0,-4 0-5 15,0 1-8-15,0-2-7 16,1 3-1-16,-1 0-4 0,-3-2-6 0,4 1-10 16,-4-5-10-16,4 9 5 0,-4-7 3 0,3 4-9 15,0-1-6-15,1 1-19 0,-4-2 8 0,6 0-16 16,-2 1-12-16,-1-1 2 0,2 1-15 15,4-2-18-15,-5 1 6 0,5-1 14 0,-1-2-12 16,-1 4-13-16,-1-4 15 0,-6-1 0 0,18 0 21 16,-11-1 31-16,2-2-1 0,1 1 24 15,-2 0-6-15,-1-3 8 0,3 2 3 0,0-1-14 16,0 0-1-16,0 3-91 0,-3-3 6 16,0 2 15-16,0 0-5 0,-7 2 16 0,13 0 7 15,-5-2 8-15,-8 2 10 0,16 0-13 16,-9 2-8-16,-3-1-2 0,6 0 21 0,-6 1-8 15,5 2 12-15,-2 0 1 0,-2 0-24 0,1-1 11 16,1 3-39-16,0-4-17 0,3 3-83 0,-7-3-209 16,7 2-333-16,0-1 36 0</inkml:trace>
  <inkml:trace contextRef="#ctx0" brushRef="#br1" timeOffset="-152795.3">9648 4892 657 0,'0'0'182'0,"0"0"-18"0,0 0-23 15,0 0 2-15,8 24-28 0,-5-12-7 0,1 6-11 16,2 3-15-16,1 3 5 0,4 2-13 16,2 3 0-16,-3 1-7 0,4 3-13 0,-1-6-6 15,-2 3-4-15,-1-4-11 0,0-5-10 0,-3 0-18 16,0-5 13-16,0-5 8 15,-4 0-3-15,1-1-3 0,-1-7 1 0,-3-2-6 0,0-1-28 16,0 0 21-16,0 0 2 0,0 0-2 0,-24-11 12 16,14 3-2-16,0 2-2 0,-5-2 12 15,-1 1-3-15,-1 2-14 0,0-1 4 16,-1 5-12-16,2-1 12 0,-2 4-15 0,-3-1 0 16,2 5 15-16,-2 0 1 0,3 6-9 0,2 0 1 15,1 3 0-15,5 8-8 0,0-4-11 0,7 3 27 16,0-2-21-16,6 3 0 0,1 1 5 15,9 1-3-15,8-6-2 0,0 2 2 0,9-7-2 16,-3-1 21-16,3-9-14 0,1 0 1 0,3-5 17 16,1-5-10-16,3-3 16 0,9-8-16 15,-5-6 6-15,-2 3 2 0,-9-1 10 0,-7 4-13 16,-4-2-10-16,1 1 23 0,-3 2-28 0,-5 1 0 16,-2 5 57-16,-1-4-55 0,-3 4 26 0,2 1-20 15,-4 1 7-15,1 2-17 16,-3-1 22-16,1 3-15 0,-1-2 3 0,-3 6 5 15,0 0-3-15,0 0 0 0,0 0-4 0,0 0 11 16,7 17-1-16,-7-10-9 0,0 3-9 0,3 2 10 16,0-1-29-16,-3 6 11 0,5-1 23 15,1 0-49-15,-3 1-36 0,4 0-23 0,-4-1-38 16,1 1-23-16,-1-8-110 0,2 7-499 0,1-8 68 16,-3 1 83-16</inkml:trace>
  <inkml:trace contextRef="#ctx0" brushRef="#br1" timeOffset="-152608.96">10059 5075 665 0,'-3'-7'210'0,"3"7"-23"0,0 0-13 0,0 0-39 0,0 0 1 15,0 0-74-15,6 20-52 0,-2-12-49 0,-1-1-99 16,1 3-502-16,5 2 31 0</inkml:trace>
  <inkml:trace contextRef="#ctx0" brushRef="#br1" timeOffset="-152297.25">10247 5184 747 0,'0'0'228'0,"0"0"-21"15,7-5-28-15,-7 5-17 0,0 0-19 16,0 0-10-16,9 7 0 0,-5-1-23 0,3 2-13 15,-3-1-12-15,2 2-3 0,4 1-16 0,-3 0 3 16,1 4 6-16,1-1-24 0,-5 0-15 16,2-3-8-16,2 0 0 0,-5-2-13 0,1 1 11 15,2 0-6-15,-3-3 19 0,-2 0 4 0,2-5-12 16,-3-1-3-16,0 0 11 0,0 0-9 16,0 0 6-16,-4-18-31 0,1 5 29 15,0 2 19-15,-4-4-9 0,4-2-11 0,0 3 6 0,-2 1-4 16,2-1 14-16,3 3-18 0,-3-3-16 15,3 3-5-15,0-2 11 0,0 3-6 0,3 2-15 16,0-2-61-16,2 3-3 0,1 0-41 16,-2 6-16-16,5-2-76 0,-9 3-20 0,15 3-42 15,-8 1-4-15,2-2-114 0,5 2-286 0,0 4 23 16</inkml:trace>
  <inkml:trace contextRef="#ctx0" brushRef="#br1" timeOffset="-152030.96">10531 5245 519 0,'0'0'174'0,"0"0"10"0,0 0-12 15,0 0 25-15,0 0-31 16,0 0-15-16,0 0-7 0,0 0-24 0,3-13-12 16,-3 13-6-16,0-7-12 0,0 7-16 0,3-8-13 15,0 4-15-15,-3 4-2 0,7-6-24 0,-3 2 3 16,3-2-10-16,-4 2-5 0,4-1-11 16,-1 1-7-16,2-2 2 0,-1 3 26 0,-1-5-25 15,1 2 4-15,-3-1 3 0,3 3 0 0,-4-4 18 16,0 1-5-16,1 0 30 0,-4 0-7 0,3 2 3 15,-3-2-11-15,0-1 8 16,0 3-16-16,0 5 11 0,-3-10 2 0,0 8-23 0,2-4 13 16,1 6 0-16,-10-6-5 0,10 6-2 0,-10 3-6 15,10-3 8-15,-13 3-23 16,9 4-8-16,-4 0-26 0,2 1-4 0,0 2 10 16,5 1-57-16,1 2-115 0,0-2-102 0,7 3-448 15,-1-2 49-15,2-1 86 0</inkml:trace>
  <inkml:trace contextRef="#ctx0" brushRef="#br1" timeOffset="-151529.78">10900 5043 637 0,'-3'-9'223'0,"2"7"-14"16,-2-2-29-16,3 4-11 15,-7-3-24-15,7 3 4 0,0 0-21 0,0 0-10 16,-20 9-16-16,16-5-15 0,-3 4 3 0,3 0-24 15,-2 1-4-15,2 3-6 0,4-1-46 0,-3 3 11 16,3-1-14-16,3 2-14 0,1 3-19 16,-1-3-46-16,1 2-7 0,6-3 23 0,-3-3 10 15,3-3 2-15,-3-1-12 0,4-4 23 0,-1-3-8 16,0-4 10-16,4-2-13 0,-1-4 26 0,1-3 16 16,-4-4 2-16,0-3 13 0,1-3-11 15,-1-8 29-15,-4 1-8 0,2-8 3 0,-5-13-6 16,4-1 6-16,-4-3-1 0,-3 1 26 0,0 8-30 15,-3 6 51-15,3 2-8 0,-3 5-8 16,-1-1 5-16,1 8 39 0,-1 1 49 16,3 4-14-16,-2 3-12 0,3 0-3 0,-3 4-22 15,0 2-27-15,3 4-12 0,0 0-2 0,-3 3-14 16,3 5 8-16,0 0 3 0,0 0-5 16,0 0-6-16,6 29-7 0,-3-7-18 0,-2 6 10 15,2 7-7-15,4 5 2 0,-4 11 0 0,4 1 0 16,0 4-5-16,-1-2-6 0,5 0 1 0,-4-4-13 15,3-4 5-15,1 0 8 0,2-9-15 16,-3-5 7-16,1-1-16 0,2-4 19 0,1-2-16 16,-1 0-15-16,2-8-5 0,-2-2-5 15,4 1-3-15,0-7-41 0,4 1-43 0,-4-4-95 16,0-6-64-16,-1 0-532 0,2-2 48 16,-1-4 92-16,-3 0 34 0</inkml:trace>
  <inkml:trace contextRef="#ctx0" brushRef="#br1" timeOffset="-151356.54">10995 4878 916 0,'0'0'264'0,"-6"-3"-16"0,6 3-20 0,0 0-11 16,16-8-20-16,-1 1-33 0,9 0-3 15,10-4-112-15,24-5-16 0,10 0-10 16,18-2-51-16,-2-2-92 0,-5 1-215 0,10-3-403 15,-3 0 60-15,-4-3 117 0</inkml:trace>
  <inkml:trace contextRef="#ctx0" brushRef="#br1" timeOffset="-143245.22">8746 7636 586 0,'0'0'184'0,"0"0"-15"0,0 0-10 0,0 0-16 0,0 0-87 16,0 0-5-16,0 0-15 0,0 0 23 0,0 0-20 15,-17-10-16-15,17 10 7 0,-1-5 19 16,1 5-16-16,-6-3 24 0,6 3-9 15,-3-10-15-15,0 5-4 0,2 2 4 0,-2-4-5 16,3 0-13-16,-3 3 3 0,0-3 8 0,2-1 0 16,-2-2-14-16,-1 2 6 0,4-5-2 15,-3 3-11-15,2 0 74 0,1-3-2 0,-3 2-18 16,3-3-18-16,0 2-3 0,0-3 8 0,3-3 0 16,-2 2-5-16,6-1-5 0,-3-1 8 15,2-6-29-15,0 2 10 0,4 1 11 0,1-8-20 16,-1 3 9-16,0-1 11 0,4 3-10 0,0-7-11 15,6-5-2-15,1-3 5 0,2 2 5 0,-1-3 0 16,2 4-10-16,3-4-3 0,0 1 3 16,-4 3-16-16,5-3 13 0,-3 3 1 0,5-3-4 15,-3 3-2-15,4-3-7 0,-3 4 12 0,3 1-18 16,3-4 19-16,-1 2-4 0,2 2 4 16,2-2-27-16,-2-1 16 0,2 2 3 0,-2 0 2 15,5-2 18-15,-2 2-26 0,3 1 1 16,0-1 9-16,0-2 6 0,1 2 3 0,1 0-4 15,-1 2-14-15,2-2 4 0,-3 2 1 0,1 0-3 16,1-1 3-16,-2 1-1 0,1 0-2 0,-2 2-5 16,2-1 15-16,2 2-7 0,0-1 10 15,4 0-16-15,-4 3-2 0,5-1 10 0,-2 2 13 16,1-1-13-16,0-3-10 0,0 4 13 0,0-3 4 16,0 4-14-16,-3-2 4 0,-1 3 11 15,4-4-10-15,-4 3-1 0,0 2 6 16,1 0 7-16,2 2-25 0,-2 0 5 0,0-2 2 15,3 4 14-15,3-1-1 0,0 0-13 0,1 4 11 16,2 1-3-16,0-2-13 0,1 2 14 0,-3 0 1 16,3-1-7-16,-4 4-2 0,3 1 4 15,-5-2-4-15,1 3 2 0,-8 3-5 0,-2-1-1 16,-2 0-1-16,17-4 2 0,0 2 2 0,0 3 1 16,6-6 7-16,-4 4-3 0,5 0-15 0,-1-2 24 15,-2 2-16-15,3 0 15 16,-1 1-13-16,0 1 6 0,-2-1-6 0,-4 1 1 15,3-1 14-15,3 1-19 0,-3 0 7 0,1 2 13 16,2-1-31-16,-2 2 28 0,5-2-5 0,-5 1-5 16,-2 3 10-16,-6-1-10 0,-7 3-2 15,1-2 9-15,-1 2 6 0,1-4-23 0,-1 5 15 16,-2-1 5-16,-1 0-2 0,3 1-5 0,1 0-14 16,-5 0 24-16,5 0-10 0,-4 1-11 0,0 0 8 15,1-1 8-15,1 5-13 0,-2-3 10 16,4 1 13-16,-4 1-29 0,0-1 22 0,0 3-19 15,0-4 8-15,0 4 5 0,0 2-20 16,-3-5 15-16,-1 4 7 0,0 0-12 0,-1 1-8 0,-2 1 16 16,3-5-13-16,-3 5 12 0,3 1-4 15,-3-1-1-15,1 0 3 0,0 0-15 16,-1-1 12-16,-3 3 11 0,6-3 0 0,-6 3-21 16,3 1 15-16,0-3-2 0,0 5-18 0,0-4 21 15,-3 2 10-15,3 1-3 0,1-1-10 16,-1 1-8-16,-3-1-2 0,3 1 13 0,0 2-3 15,-3-2 15-15,0 1-12 0,2-1-1 0,-5 1 1 16,3 0-13-16,-1 2 2 0,-5-4 5 0,2 2 6 16,0 1-1-16,-6-4 1 0,3 5 0 15,0-3-11-15,-5 0 0 0,2-1 13 16,0 1-5-16,-4-1-2 0,1 0 12 0,-2 0-10 16,1-1 3-16,-3-1-14 0,0-2 14 0,-1 1-3 15,-2-1 10-15,-1-3-7 0,0 1-6 16,1 0 6-16,-4-2-1 0,2 1 6 0,-5-1-6 15,2 0 16-15,-1-1 3 0,1 2-1 0,-3-4 19 16,-3-1-34-16,10 3 31 0,-9 1 15 0,-1-4-28 16,6 1 18-16,-6-1-8 0,0 0 3 15,8 3 5-15,-8-3-10 0,0 0-13 0,0 0 15 16,0 0-23-16,0 0 3 0,0 0-13 0,0 0-15 16,0 0-29-16,0 0-56 0,0 0-69 0,0 0-53 15,3-8-88-15,-3 8-491 0,0 0 76 16,0 0 55-16</inkml:trace>
  <inkml:trace contextRef="#ctx0" brushRef="#br1" timeOffset="-142881.41">15565 5253 401 0,'0'0'164'0,"0"0"-28"0,11 13 2 16,-7-8 11-16,-1 2-24 0,0 1-2 0,4 2-5 16,-4 1-6-16,5 0-17 0,-2 5-8 0,1-4 5 15,0 2-10-15,0 1-13 0,0-2 10 0,0 2-12 16,2-1-13-16,-1 1-13 0,2-4 15 15,-3 3 11-15,-1-3-16 0,2 0-18 0,-2-2 3 16,1 0-5-16,-3 1-24 0,-1-4 16 0,0-1-25 16,0 2-29-16,2-3 54 0,-5 2 10 15,3-3-17-15,-3-3 20 0,-7 9-3 0,0-3-18 16,-3 1-2-16,-4 0 10 0,-6 1-18 16,-4 2-30-16,-4 1-32 0,-3 2-48 0,1-1-56 15,-28 8-144-15,26-4-452 0,2-5 135 16</inkml:trace>
  <inkml:trace contextRef="#ctx0" brushRef="#br1" timeOffset="-138705.46">18054 6242 657 0,'0'0'200'15,"0"0"-31"-15,0 0-79 0,0 0-9 16,0 0 9-16,-13-8 2 0,13 8-30 0,0 0 7 15,-3-5 2-15,3 5-17 0,0 0-3 0,-3-3 1 16,3 3-19-16,0 0 23 0,-5-5-20 0,5 5 20 16,-3-4-20-16,3 4 10 15,-3-6 5-15,3 6-15 0,0-7 5 0,0 7 0 16,-1-8-18-16,-2 4-10 0,3-3 18 0,3 0-6 16,-3 0-12-16,0-3 31 0,1 2-27 0,2-3 4 15,-3 1-16-15,7-4 18 0,-6 0-2 16,5 1-29-16,-3-3 18 0,1 0-15 0,2-1 8 15,1 0-11-15,1-5 0 0,1 3 1 0,-2-4 12 16,0 4 0-16,3-2 0 0,-3 1 10 0,3 1 1 16,1-2-11-16,-1 1-8 0,0 0 6 15,1-1 17-15,2-3 1 0,1 1-19 0,0-2 11 16,6 4-10-16,-6-2-1 0,7-2-4 0,-2 0 22 16,6-6-28-16,5-1 21 0,-2 2-28 15,3-2 28-15,-1 1-6 0,4 3 4 0,0-4 1 16,0 5 4-16,-3-3-11 0,4 4 0 0,-1 0-15 15,1 1 33-15,-8 2-18 0,7-3-10 0,-3 7 10 16,-4-1 0-16,7-5-8 16,4 1 1-16,-1-1 4 0,1 4-2 0,3-2-7 15,-3-1 4-15,5 4-2 0,2-3 5 0,0 0 8 16,3 2-8-16,-1 1 18 0,1 1-8 0,-3 0-28 16,3 2 13-16,-4 0 10 0,4 1 0 15,-11 0 5-15,-6 8-20 0,3-2 13 16,-3 2-11-16,3 0 11 0,-3-1-6 0,-1 2 0 0,-5 2 6 15,2 2-3-15,1 2-3 0,-1-4 19 16,0 4-24-16,-6-1 6 0,6 2-6 16,-3 2 13-16,7-2 10 0,-4 1-7 0,1 4-16 0,2-3 6 15,-2 3 4-15,3-1-9 0,0 1 14 16,3 2-17-16,-4-3 10 0,5 3 10 0,-1 1-35 16,-1 2 25-16,-2-1 2 0,0 0 1 15,0 3 5-15,0-2-11 0,-4 0 11 0,4 4-8 16,-7-5 2-16,4 3-9 0,-1 1 1 0,-4 0 9 15,5 1 2-15,-7-3-15 0,6 3 82 0,-7 0-11 16,4-4-7-16,-3 1 0 0,0 2-3 16,2-2-8-16,-3 3-12 0,1-5-8 0,-1 5 5 15,-2-4-7-15,2 1 2 0,-6-3-3 16,3 1-2-16,-4-1 15 0,1 0-17 0,0 1 12 16,-1-1-10-16,-2-1-3 0,-1 0 0 15,0-2-2-15,1 1-2 0,-1 1 6 0,-3 0 1 16,3-2-15-16,-3 1 12 0,0 1-17 0,2 0 14 15,-1-2-17-15,-1 1 5 0,-1 0-2 0,-2-2 2 16,2 1-3-16,2 2 3 0,-5-4 8 16,4 3-3-16,-4-4 3 0,1 4-11 0,-1-5 6 15,-3-1-3-15,7 7-13 0,-3-4 18 0,2-2-10 16,-6-1 20-16,4 6-7 0,-4-6-5 16,3 3 4-16,-3-3-2 0,3 4 0 0,-3-4 8 15,0 0-3-15,4 4 1 0,-4-4 7 0,0 0-11 16,3 4-4-16,-3-4-6 0,0 0 1 0,0 0-6 15,0 0-23-15,7 3-28 0,-7-3-63 16,0 0-68-16,0 0-309 0,0 0-287 16,0 0 59-16,0 0 80 0</inkml:trace>
  <inkml:trace contextRef="#ctx0" brushRef="#br1" timeOffset="-138329.29">21145 5122 570 0,'0'0'179'0,"0"0"-20"15,0 0 8-15,13 12-27 0,-12-8-9 0,2 1-13 16,3 2-3-16,-5 2-33 0,6-1 2 0,-4 1-12 15,4 1-6-15,-4 0-12 0,4 3 13 0,-1-1-8 16,-1 2-3-16,2-2-7 0,-1 2-16 16,-2 0 10-16,2-3-2 0,2 3-10 0,-5-4-8 15,4 0 5-15,-4 2 16 0,3-3-29 0,-2 0 16 16,-1 0-13-16,1-5 7 0,0 3 1 16,-1-1-77-16,0 0 64 0,0-3 12 15,-3-3 14-15,0 7-34 0,0-7 5 0,-6 8 23 16,0-7-10-16,-2 2 10 0,-5 2-27 0,-8-3 14 15,-4 7-38-15,-9-1-28 0,-19 7-54 0,-6 1-117 16,-17 7-144-16,-1-2-364 0,-3 1 47 16</inkml:trace>
  <inkml:trace contextRef="#ctx0" brushRef="#br1" timeOffset="-129543.86">1238 10183 376 0,'0'0'164'0,"-6"-2"-29"0,6 2-2 0,0 0-10 16,0 0-36-16,0 0 5 0,0 0-12 0,0 0 7 16,0 0-5-16,28-3 7 0,-7 1-9 0,10 2-83 15,16 0 70-15,28-2 9 0,24-4 4 16,7 4-16-16,7 1 7 0,0 1-9 0,-1 0-11 16,2 1-13-16,2 1 1 0,4 2-16 0,-2 0 31 15,-8 2-39-15,0-2 29 0,-8 1-11 16,-3-3-8-16,-17 2-17 0,-3 0-5 0,-1 1 7 15,-3-3 21-15,-5-1-21 0,-5 5 5 0,-4-3 1 16,-14-3-11-16,-9 4 0 0,-7-2 5 16,-1-1-2-16,-9 0-13 0,3-1 5 0,-10 0 15 15,3 2-10-15,-4-2-15 0,-2 3 5 16,-1-2-34-16,-10-1-9 0,7 1-37 0,-7-1-43 16,0 0-43-16,0 0-559 0,-17 8 60 0</inkml:trace>
  <inkml:trace contextRef="#ctx0" brushRef="#br1" timeOffset="-128076.35">1342 10308 430 0,'0'0'128'0,"0"-5"-3"0,0 5-25 0,0 0-26 0,0 0 10 0,0 0-14 0,0 0-14 16,0 0 0-16,0 0 3 0,0 0 5 0,0 0-13 16,0 0-7-16,6 19 4 0,-2-13-4 0,-1 7 12 15,-2-1 3-15,2 4-13 0,0 5 0 16,0 4-25-16,0 0 12 0,-2 3 23 0,6 5-4 15,-7 4-12-15,3 1-6 0,0 17-6 0,1 0-2 16,-1 6 2-16,-2 0 5 0,1 3-7 0,-1 5-3 16,2-2-11-16,0 1 11 0,-3-1 6 15,5 16-19-15,-5-15 10 0,3 4 6 16,-3-2-26-16,0 2 13 0,3 9-3 0,-3-12 8 16,0-1-16-16,-3 3 16 0,3-3-2 0,-4-2-9 15,1-1 29-15,2-3-28 0,1 2 17 16,-3 3-19-16,0-5 11 0,-1 3 1 0,1 2-5 15,-1 1-13-15,1-3 5 0,0 2 0 0,3-2 1 16,-3-1 14-16,2 0 8 0,-2-1-12 16,3-1-16-16,0-1 15 0,3 0 0 0,1-3-4 15,0-2 9-15,2-2-17 0,-3-2 9 0,4 1-1 16,-3-10-1-16,0-9-2 0,2 1-8 16,-3-2 12-16,1-1-7 0,-1-4 3 0,0-3-8 15,0 0 13-15,-2 0-13 0,2-1 10 16,1-6 0-16,-4 5 1 0,3-6-1 0,-3 1-8 15,1-1 9-15,2 2-6 0,0-3 0 0,-3-3 5 16,1 2 0-16,1-5-7 0,-2 2-1 16,1 0-4-16,2-4-6 0,-3 2 13 0,3-3-10 15,-3 0 8-15,0-3 4 0,0 3 11 0,3-1-7 16,-3-6-9-16,0 8 8 0,0-4-12 16,1 1 4-16,-1-5-19 0,2 6-55 15,-1-2 54-15,-1-4 21 0,7 0 2 0,-7 0 18 0,10 2-11 16,-3 1-6-16,-7-3-6 0,24-3 5 15,-6 1-16-15,4 1 11 0,6-2 3 16,9-1-3-16,6 1 8 0,18-5-3 0,3 2 2 16,2-2 1-16,5 3 8 0,1 0-11 0,-3-2-8 15,5 5-5-15,-1-4 21 0,5 4-20 0,18-1 7 16,-11 3 20-16,14 3-20 0,-17-1 10 16,1-2-17-16,12 6 9 0,-17-4 6 0,15 3-1 15,-14-2-17-15,-7 3 10 0,3-3-5 0,0 4 0 16,-4-6 8-16,-2 5-6 0,-4-4 11 15,-11 0-11-15,-8-2 8 0,-3 0-2 0,-1-2-1 16,-5 1-4-16,-6 0 22 0,0 0-25 0,-3-4 8 16,-1 3 22-16,-7-4-17 0,4-1 2 15,-4-3 18-15,-6 2-5 0,0-1-7 0,-1-1 4 16,-3-5 1-16,-2-1 17 0,-2-1-10 16,1 2 13-16,-4-5-18 0,0-2 11 0,1 4-22 15,-4-2 19-15,4-1 5 0,-4-3-10 0,0-1 2 16,0 0-5-16,1-1 5 0,1-1-3 0,-1 0-12 15,2-3 18-15,-3 4-21 0,0-9 3 16,0-2-5-16,0 2-1 0,0 0-4 0,0-4 12 16,0 2 1-16,0-4-4 0,3-14-4 0,-3-5 5 15,4-1-3-15,2-5-5 0,1-15 11 0,0-1-14 16,3 2-7-16,-3-2 18 0,0-6-8 16,7 2 0-16,-7-3 5 0,3-1-5 0,0 0-2 15,0 2-21-15,-6 1 23 0,-1 2 3 0,0 4-21 16,-3 10 11-16,0 3 4 0,0-2-7 15,0 0 2-15,-3 5 6 0,-1 2 2 16,1 1-10-16,0 6-3 0,-3 1 11 0,2 2-8 16,0 3-3-16,-3 10 16 0,3 5-13 0,1 2 12 15,-3-1-9-15,2 3 7 0,-2 1-5 0,1 4-5 16,2 1 18-16,-3 0-11 0,2 1 3 16,1 6-2-16,0 0-1 0,2 0-7 0,-2 2 18 15,0-1-13-15,-1 3 3 0,1-3 9 16,2 6-14-16,-2-3 4 0,3 6-4 0,-3-3-3 15,0 1 2-15,0 1 13 0,2-3-10 16,1 4 8-16,-3-1-5 0,-1 1 4 0,2 0-7 16,1-2-12-16,-3 1 6 0,4-2 6 0,-3-1 8 15,2 4-13-15,-2-2 0 0,0 2 7 0,0-2 4 16,-1 1-4-16,1-3-2 0,-4 4-5 16,0-2 0-16,0 2 2 0,-2-3 1 0,2-2-1 15,-7 2 3-15,3 3 5 0,-3-4-15 0,-2 0 10 16,-2 2-5-16,2-3 5 0,-5 3 2 15,5 3-9-15,1-3-3 0,2 3-24 0,-4 3-7 16,6-2-18-16,-6 3-2 0,4-2-23 0,-2 5-50 16,-1 0-40-16,-1 0-36 0,-3 0-35 0,-2 5-132 15,2-2-380-15,3 4 61 0</inkml:trace>
  <inkml:trace contextRef="#ctx0" brushRef="#br1" timeOffset="-127092.25">1287 10907 540 0,'0'0'171'15,"0"0"-17"-15,0-6-11 0,0 6-12 0,13-8-9 16,1 5-14-16,3-4-6 0,10 0 1 0,11-1-90 16,20-2 7-16,7 1-12 0,27-4-1 15,4 3 9-15,7 2-11 0,2-2 13 16,5 3 10-16,3 3-5 0,10 0-3 0,7 2-2 15,-3 1-25-15,2 0 17 0,-2-2-8 0,-4 3 45 0,0-2 22 16,-6 4 7-16,-6-4-22 16,-7 2-3-16,-23 2 8 0,-9-4-20 0,-3 2-6 15,-15 0-2-15,-10 5 7 0,-9-5-15 0,-4 0 3 16,-1 1 2-16,-6-1-5 0,-2 1-5 0,-6-1 23 16,1 0-5-16,-4 0-19 0,-2 0 9 15,-1 0-11-15,-10 0-9 0,10-1-27 0,-10 1 1 16,0 0-37-16,0 0-9 0,0 0-26 0,0 0-54 15,-13-10-90-15,10 6-491 0,-4 4 57 0</inkml:trace>
  <inkml:trace contextRef="#ctx0" brushRef="#br1" timeOffset="-126496.28">1550 11433 547 0,'0'0'185'0,"0"0"4"0,0 0-23 0,0 0-22 0,0 0-11 16,0 0-28-16,0 0 7 0,0 0-22 0,0 0-11 15,0 0-4-15,0 0-14 0,0 0-5 0,0 0-5 16,0 0 1-16,0 0-1 15,0 0-10-15,0 0-13 0,0 0-8 0,0 0 6 16,3 17-23-16,-3-17 20 0,0 0 10 0,7 5-18 16,-7-5 8-16,11 3 23 0,2-3-15 15,4 0-16-15,14-2 21 0,13-3-8 0,25 2 6 16,20-4-6-16,7-1 0 0,6-3-74 0,4 0-10 16,14 1 12-16,6 2-7 0,4-2 13 0,-3 3 20 15,2 0-10-15,2 6 74 0,-2-3 7 16,-3 1-17-16,1 1 8 0,-8 1-1 0,-2 1-15 15,-10 0-5-15,-8 0 8 0,-20 0-8 0,-5 1 8 16,-6 1-13-16,-13-2-11 0,-11 0 16 0,-2 3 1 16,-8-3-7-16,-3 1-1 15,-7-1-6-15,-1 1 0 0,-5-2 11 0,2 1-16 16,-7 1 13-16,1-1-13 0,-3-1 13 0,-1 1-26 16,-10 0 6-16,14-1-11 0,-14 1-28 0,7 0-13 15,-7 0-41-15,0 0-86 0,0 0-106 16,0 0-450-16,0 0 41 0,-21-6 71 0</inkml:trace>
  <inkml:trace contextRef="#ctx0" brushRef="#br1" timeOffset="-125977.15">1540 12023 447 0,'0'0'195'0,"3"-5"-8"0,-3 5-49 0,0 0 5 16,7-2-30-16,-7 2-8 0,8-2-8 0,-8 2-17 15,9 0 4-15,-9 0-7 0,11 0-13 0,-11 0 5 16,17 1-8-16,-4 0-7 0,1-1-3 16,3 5 13-16,10-1-20 0,11 1 2 0,20-2-8 15,6 5 16-15,9-8-31 0,2 7 0 0,21-4 16 16,7-3-4-16,12 1-9 0,8-1-3 15,1 0 10-15,6-2-28 0,3-1 3 0,0-3-92 16,1-1 38-16,2 3-11 0,-6-3 42 16,-3 0-21-16,-4 0 8 0,-4 4 2 0,-6-5-10 15,-10 1 19-15,-5 2-12 0,-19 2 17 16,-4-4 9-16,-2 6-23 0,-11-3 29 0,-9-1-18 16,-14 5 2-16,-8-1 0 0,-4 0-2 0,-4-2 2 15,-8 1 13-15,-3 2-13 0,-1 0 18 16,-11 0-20-16,0 0-1 0,0 0-30 0,0 0-38 15,0 0-26-15,-38 7-69 0,18 0-47 0,-4 0-449 16</inkml:trace>
  <inkml:trace contextRef="#ctx0" brushRef="#br1" timeOffset="-125446.34">1293 12752 386 0,'7'-1'133'0,"-7"1"-30"0,18-1-1 0,-5-2 0 16,1 2-10-16,0-2-15 0,10 1 77 0,3 2-47 16,4-2 32-16,7-4-6 0,5 4-5 15,19-3-18-15,11 0-26 0,1-2 16 0,21-5-10 16,1 1-83-16,4 0-4 0,2-3 68 0,8 0-1 15,3 1-14-15,6-1 10 0,-5 1-7 16,-2 1-13-16,0 2-5 0,-5 3-5 16,-4 0-13-16,-2 2 16 0,-5 0-14 0,-17 4-2 15,-4-2-12-15,-3-1-4 0,-7 4-2 0,-11 0-2 16,-9 0-13-16,-1 0-1 0,-10 1-4 0,-3 2-5 16,-6-1-9-16,-1-2 9 0,-3 1 2 15,-5-1 5-15,1 1 11 0,-4-1-6 0,-1 0 5 16,-2 2-12-16,-4 1 0 0,0-2 15 0,-6-1-23 15,0 0-3-15,4 4-12 0,-4-4-31 0,0 0-70 16,-16 7-63-16,9-6-164 0,-4 5-340 16,-3-5 125-16</inkml:trace>
  <inkml:trace contextRef="#ctx0" brushRef="#br1" timeOffset="-124946.38">1297 13423 573 0,'0'0'182'0,"0"0"-13"0,27-7-16 0,-17 5-20 16,4-3-10-16,3 4-10 0,4 1 2 0,3-3-10 16,4-1-18-16,2 3 5 0,4-2-33 15,7-3 18-15,4 5-6 0,16-5-2 0,4 5-15 16,1 1 10-16,2-2-5 0,3 4-3 0,-2-4 3 15,0 2-25-15,5 0-78 0,-1 2 6 16,4-2 17-16,19 4-2 0,3-2 5 0,-16-1 39 16,16-2-32-16,3-4 9 0,-2 4-16 15,2-4 8-15,5 0 10 0,1-2-3 0,2-1-4 16,-4-3-6-16,3 1 13 0,-9-1-3 0,-2 1 1 16,-2-4 68-16,-7 3-10 0,-21 1-2 15,1 1-15-15,-11 2-1 0,0-3 3 0,-10 2-10 16,-11 2-6-16,-3-2 9 0,-6 5-17 0,-4-2 1 15,-3-2-5-15,-5 5-13 0,2-6 5 16,-8 5-46-16,-1-1-7 0,-1-4-19 0,-4 4-30 16,-1-2-72-16,-10-1-128 0,3 3-458 15,-3-3 79-15</inkml:trace>
  <inkml:trace contextRef="#ctx0" brushRef="#br1" timeOffset="-123808.27">3426 10669 519 0,'0'0'179'15,"0"-6"-48"-15,0 6-8 0,0 0 53 0,0 0-22 16,0 0-8-16,0-5-18 0,0 5 5 0,0 0-18 15,4-7-13-15,-1 6-7 0,-3 1-18 16,14-7 2-16,-4 0-2 0,1 2-13 16,6-2-5-16,1-2 2 0,4-1-9 0,6-2-17 15,0 1-9-15,5-3 18 0,9-4-11 0,5 0 8 16,2-3-16-16,1 3 14 0,5-6-14 0,3 5-7 16,11-9-7-16,3-1 9 0,0 4-17 15,3-2 12-15,3-1 5 0,5 1-2 0,-5-2-23 16,1 3 23-16,2-2 0 0,-1 1 3 0,5 0-11 15,1 0-3-15,-2-1 1 0,2 2 0 0,3 1-3 16,-7 0-8-16,0 0 11 0,0 0-3 16,-7 0 3-16,-2 0 7 0,-2 0 1 0,0 1-16 15,2 2 0-15,-15 1 5 0,3 3 5 0,1 0-10 16,-4 0-8-16,0-3 1 0,0 5 7 16,-3-1-6-16,-4 0 4 0,-3 1-1 15,-7 5 3-15,-7-2 13 0,-2 3 0 0,-2-1-11 16,1-3-2-16,-7 6 0 0,-1 0 0 0,1-1 8 15,-3 1-3-15,-4 0 3 0,3-1-13 0,-6 2 7 16,0 3-55-16,-4-3-34 0,4 2 48 16,-7 1 8-16,3-2-22 0,-3 1 40 0,0 2-8 15,-1-1 9-15,-2-1-22 0,-1 3 37 0,0-4-1 16,-3 6-2-16,0 0 8 0,-3-7-3 0,3 7 3 16,0 0-13-16,-10-3-3 0,10 3 6 15,-11 0-11-15,11 0-10 0,-10-1 10 16,10 1 3-16,0 0 10 0,-13 0-3 0,13 0-17 15,-11 1-11-15,11-1-18 0,-10 0 8 0,10 0-7 16,-9 4-19-16,9-4-17 0,-8 3-31 0,1 0 10 16,1-3-105-16,-1 6 18 0,1-4-517 15,-3 4 74-15</inkml:trace>
  <inkml:trace contextRef="#ctx0" brushRef="#br1" timeOffset="-123324.2">6233 9368 499 0,'-3'-6'169'0,"3"6"0"0,0 0-16 0,0 0-20 0,0 0-10 0,17 12-8 0,-7-10 6 16,-3 4-24-16,4-1-15 0,2 1 5 0,4 1-13 16,-3 0-2-16,4 1-8 0,1-5-8 15,2 4 8-15,0 1-21 0,-1-4-63 16,4 3 5-16,-4-1-1 0,0-3-9 0,1 2 2 16,-3-5 64-16,-1 3 7 0,3 4 3 0,-7-7 13 15,2 1-33-15,-2-1 10 0,-2 0 31 16,-1 3-11-16,-3-1 1 0,2-1-96 0,2-1 19 15,-11 0 12-15,10 1 19 0,-3-1 4 0,-7 0-15 16,11 0-15-16,-8 5 15 0,-3-5-10 0,6 2 8 16,-6-2-6-16,0 10 21 0,-3-2-10 15,-3 2-1-15,-2 4-12 0,1-1 3 0,-6 5 9 16,-1 0-12-16,1 1 0 0,-2 1 26 0,2 2-21 16,-3 1-3-16,-1 0 16 0,6-4-5 0,-3-1-11 15,1 0 13-15,2-1-10 0,-2-1-13 16,6-2 1-16,-4 2 7 0,2-4-13 15,2 1-23-15,3-4-54 0,-2 1 49 0,-2-2-51 16,5 0-36-16,-1 1-93 0,1-3 45 0,0 1-513 16,3-4 46-16</inkml:trace>
  <inkml:trace contextRef="#ctx0" brushRef="#br1" timeOffset="-119826.14">16540 16111 166 0,'-7'-1'87'0,"-2"-1"-21"16,9 2 6-16,-11-2 20 0,11 2 11 15,-10-2-16-15,10 2 2 0,-7-3 6 0,7 3-5 16,-11-3-14-16,11 3-27 0,-6 0 5 0,6 0-8 16,0 0-5-16,0 0 2 0,-10-3-20 15,10 3 8-15,0 0 10 0,0 0 5 0,0 0 10 16,0 0-63-16,0 0 9 0,0 0-9 0,27-3 30 16,-7 2-3-16,4-2 6 0,4 1-11 0,9-3 77 15,5 3-2-15,12-7-6 16,4 2 14-16,0-2-6 0,3 0-33 0,-2-1 17 15,-1 1-17-15,0 0 8 0,-4 2-8 0,-6 1-16 16,-7 0 6-16,1 0-18 0,-1 0 12 0,-4 1 1 0,4 0-1 16,-10 2-20-16,-4-3 8 15,-3 5-18-15,-3-2-1 0,0 1-6 0,-8 1 4 16,0-1-8-16,-5 2-27 0,-8 0 22 0,0 0-2 16,0 7-8-16,0-7-23 0,-28 9 1 0,1-2-14 15,-4 3-33-15,-20 4-5 0,0-2 8 16,-7 2-1-16,-1 0-9 0,-2 1 32 0,2-2-9 15,-2-3 10-15,0 2 15 0,3-1 0 16,2-1 18-16,3 0-3 0,1 2-15 0,11-5 13 0,3-1 15 16,4 1-13-16,6-2 37 15,1-1-9-15,7 2 16 0,-1-3-25 0,0 1 24 16,5-3 14-16,2 3 18 0,3-2-26 0,-2-1 13 16,2 2 15-16,2-3 5 0,9 0-7 0,-10 1-1 15,10-1 22-15,0 0-17 0,0 0 6 16,0 0 5-16,16-9-20 0,-2 5 12 0,6-2-15 15,4-1 5-15,7-3-15 0,6 2 2 0,15-3 11 16,0-2-9-16,2 2 1 0,1-1 0 0,0 2 2 16,-1 0-17-16,-13 2 5 15,0 0-14-15,-3-1 4 0,0 2-11 0,-1 0 2 0,-6 5 14 16,3-5-3-16,-7 4-10 0,-2-1 9 0,-1 1 1 16,-5 0-15-16,-4 0 7 0,-2 3-10 15,1-2-23-15,-1 0 3 0,-6 1-14 16,1 1 6-16,-8 0 5 0,13 1 8 0,-13-1-24 15,0 0-9-15,0 8-21 0,0-8-67 0,-13 10-25 16,5-11-134-16,-2 8-426 0,0-2 63 16</inkml:trace>
  <inkml:trace contextRef="#ctx0" brushRef="#br1" timeOffset="-118198.18">2457 14030 673 0,'0'0'204'0,"2"-6"-37"0,-2 6-44 16,0 0 7-16,0 0-15 0,0 0-28 0,0 0 16 16,-2 25-14-16,2-10-2 0,0 4-25 0,-1 6 20 15,1 8-16-15,-3 7 3 0,3 0 1 16,-4 15-6-16,0 6-16 0,4-1 1 0,-3 1-1 16,3-3-12-16,-3 2-13 0,0-3 11 0,2 1-11 15,1-1 18-15,0-4-11 0,0-9-12 16,0-6 3-16,0-5 9 0,0-3-12 15,0-3-18-15,0 1 6 0,-3-3-40 0,3-3-7 16,3 0-41-16,-3-2-23 0,-3-2-92 0,3-4-74 16,-3 4-476-16,3-2 96 0</inkml:trace>
  <inkml:trace contextRef="#ctx0" brushRef="#br1" timeOffset="-117756.52">2234 14954 473 0,'0'0'205'0,"0"0"-29"0,0 0-19 15,0 0-6-15,0 22-11 0,1-11-24 0,2 3-17 16,3 5-65-16,-5-2-19 0,2 4 36 0,3 1-25 15,-3-3 7-15,0 3 5 0,2-2-17 16,-1 4 7-16,2-6 11 0,-3 0-11 0,0-3-8 16,1 2 11-16,-1-5-26 0,1 1 13 0,3-1 2 15,-4-1 1-15,0-1-1 16,1-3 60-16,-1 0-37 0,1 0-33 0,-1-3 44 16,4 0 13-16,0-3-1 0,-7-1 3 0,13-5-20 15,-2 1 12-15,-1-2-7 0,3-4 0 0,5-3-5 16,-5 0-1-16,2-1 9 0,4-1-14 15,-5 0-17-15,3-2 10 0,0 4-1 0,1-3-9 16,-4 2 15-16,3-1-18 0,-4 4 3 0,0 0-1 16,-2-2-2-16,-1 5 16 0,-3 1-11 0,1 1-23 15,1-1-26-15,-2 2 9 0,-3 2-11 16,2-1-18-16,1 1 5 0,0 2 5 0,-7 1-61 16,0 0-36-16,7 0-90 0,-4 7-570 0,-3-3 51 15,-3 4 97-15</inkml:trace>
  <inkml:trace contextRef="#ctx0" brushRef="#br1" timeOffset="-117215.93">2042 15716 739 0,'0'0'202'0,"-3"-4"-17"0,3 4-29 0,0 0-20 15,0 0-21-15,0 0 2 0,0 17-24 0,0-6 9 16,3 3-7-16,-3 5-13 0,0-1-6 0,0 4-6 16,-3 6-14-16,2-2-18 15,-2 8 16-15,0 2-16 0,0 1 6 0,-3-1 5 16,2 0-6-16,-1 1-7 0,2 0-10 0,-3-1-14 15,2 3-7-15,1-3-20 0,-1 0-5 16,1-2-29-16,0-2-48 0,-1-5-44 0,8-2-82 16,-4-6-17-16,3 0-441 0,1-2 38 0</inkml:trace>
  <inkml:trace contextRef="#ctx0" brushRef="#br1" timeOffset="-116715.88">2535 15666 627 0,'-1'-8'202'0,"1"8"-20"0,-3-7-29 0,-1 4-2 16,4 3-18-16,-3-7-2 0,3 7-31 0,0 0-3 15,-13 4-13-15,3 2-2 0,0 1-7 16,0 5-14-16,-2-1 8 0,-1 7-20 0,-5 4 10 16,2 5-16-16,-1-2 3 0,3 1-10 0,-10 12 15 15,7-4-18-15,0 5-22 0,3-4-11 0,4-7 2 16,0 0-12-16,2 2 0 16,5-5 5-16,-3 0 41 0,3-1-52 0,2-3 8 15,2-1 3-15,1 0-5 0,2-1 10 0,2-2-2 16,2-3 2-16,-1 0-3 0,3-2 3 0,4 0 8 15,-1-4-6-15,2-3 11 0,1 1-5 16,1-5-1-16,-4-1-17 0,5-1 10 0,-4-2 8 16,3-2 5-16,-1-2-11 0,-2 0 16 0,0-2-26 15,-4-2 19-15,-2 3-19 0,1-3 5 0,-5 1 11 16,-1 0-16-16,0 1 6 0,-6 0-6 16,0 1-5-16,-1-2 3 0,-6 2-3 0,0 2 16 15,-3-1-16-15,2 2 18 0,-3 1 3 16,-2 1-18-16,1 1 7 0,2-2 13 0,-4 4-28 15,3 0 11-15,0 0-14 0,1 3 6 16,-1-2-23-16,4 2-11 0,3 2 0 0,-3-3-51 16,6 3-138-16,1 0-501 0,2 2 76 0</inkml:trace>
  <inkml:trace contextRef="#ctx0" brushRef="#br1" timeOffset="-115012.59">3075 15881 340 0,'0'0'138'0,"-6"-2"-2"15,6 2-24-15,0 0-17 0,0 0 15 16,0 0-23-16,0 0-18 0,0 0-10 0,0 0 8 16,0 0-1-16,27 9-9 0,-17-5 4 0,3 5-20 15,4 0-8-15,3 2 88 0,4 3-22 16,4 2-24-16,-1 0-1 0,1 2 10 0,9 5-25 15,-6-1-8-15,3 2 13 0,-3-4-12 16,-4-2-1-16,-3 1-5 0,1 0-3 0,-3-1-7 16,-1-1-2-16,-3-3-11 0,-1-2-16 15,0 1 6-15,-4-4-5 0,-2 1-1 0,-1-2-25 0,0-1-2 16,-3 1-31-16,0-3 18 0,0 0-26 16,-4 1-49-16,-3-1-35 0,0-5-80 15,-3 7-486-15,3-4 61 0</inkml:trace>
  <inkml:trace contextRef="#ctx0" brushRef="#br1" timeOffset="-114779.13">3516 15892 680 0,'0'0'233'15,"0"0"-13"-15,-17 7-43 0,6 0 2 0,1 4-38 16,-7 3 0-16,3 3-11 0,-9 2-99 16,3 4 13-16,-13 10-21 0,4-1-8 0,-3 3 3 15,1-2 0-15,-2 2-18 0,6-1-28 0,-5 3 17 16,3-4-37-16,7-5-62 0,1-3-69 0,2-4 4 16,2 3-518-16,7-5 61 0</inkml:trace>
  <inkml:trace contextRef="#ctx0" brushRef="#br1" timeOffset="-113845.83">4377 15876 619 0,'0'-6'238'0,"0"-1"-3"15,0 2-27-15,0-2-9 0,0 7-22 0,0-6-26 16,0 6 3-16,0-8-16 0,0 8-8 0,0-6-27 16,0 6-8-16,-7-1-1 0,7 1-12 15,0 0-15-15,-21 6 4 0,9-1-9 0,0 2-14 16,-1 0-7-16,-4 1-2 0,3 2-3 0,1-2-11 16,-1 2 9-16,1 0-29 0,-1 2 10 15,1-1-15-15,2 2 10 0,1-2-15 0,3 2 23 16,1-1-23-16,2-2 10 0,4 3-2 15,0-3 2-15,3 1 5 0,1 3-13 0,5 0 1 16,2-3 20-16,6 4-11 0,0-3 1 16,6 3-8-16,-1-3 3 0,5 1-1 0,1 0-7 15,-4-1 18-15,-1-4-5 0,1 3-16 0,-4 1 3 16,0-3-3-16,-2 2 3 0,-4 0-5 0,-3 0 0 16,-2 1 4-16,-5 3-19 0,-1-3-6 15,-7 4-18-15,-2-1 11 0,-1 4-3 0,-7 0-10 16,1-2 18-16,-5-2-13 0,-2 4 17 0,0-7 6 15,-1 2 0-15,1-4-13 0,-1-2 16 16,3-1 15-16,-1-2 13 0,1-3-3 0,1 0 18 16,0-4-16-16,4 0 9 0,-5-4-14 0,5-1 16 15,2-4 8-15,1 0-24 0,3-3 9 16,4 0-1-16,3-3 0 0,4-1 0 16,5-3 1-16,6-4-14 0,1-2 11 0,11-7-19 15,1 2 9-15,3 0 7 0,0 2-2 0,0-1 17 16,0 5-15-16,-4 2 5 0,-7 5-4 0,1-1 9 15,-4 7-18-15,-1-3 19 0,-5 4 2 16,-1-1-13-16,-3 1 10 0,-1 2 0 0,-5 0-17 16,-1 2 17-16,0 0-2 0,-4-1-5 0,-3 1 5 15,1 1-1-15,-5 1-12 0,-5 0 5 16,1 0 13-16,2 0-10 0,-7 2 0 16,3 2-6-16,2-1 16 0,2 1-8 0,-1 0-2 15,1-1-16-15,3 3-33 0,2 0 6 0,8 0 12 16,-16 4-21-16,12-3-33 0,4-1-69 15,0 7-51-15,3-3-176 0,7 2-367 0,2-3 64 16,7 1 67-16</inkml:trace>
  <inkml:trace contextRef="#ctx0" brushRef="#br1" timeOffset="-113607.35">4904 15848 665 0,'6'-7'256'0,"-6"7"-44"16,5-4-22-16,-5 4-14 0,6-1-19 0,-6 1-24 0,0 0 0 0,0 0-10 15,13 12-26-15,-10-4 5 0,1 2-30 16,-4 3 5-16,4 0-6 0,-1 7-7 0,-3-1 0 16,1 6-20-16,-1 2-1 0,0 1 6 0,0 2-5 15,-1 2-1-15,1 1-33 0,-3 1-30 0,3-1-16 16,0-4-48-16,0-1 12 0,0-6-38 15,0-1-13-15,3-2-56 0,-2-1-64 0,2-4-185 16,3 0-268-16,-2-6 79 0</inkml:trace>
  <inkml:trace contextRef="#ctx0" brushRef="#br1" timeOffset="-113232.9">5314 15836 783 0,'0'0'235'0,"0"0"-12"0,0 0-29 15,0 0-7-15,0 0-23 0,-24 10-15 16,13-2-21-16,-5 1-18 0,1 4-18 0,-4-1-13 16,1 4-10-16,-6 0-18 0,4 1 3 0,-1 1-54 15,0-2 41-15,1 1-23 16,3-1-13-16,0 0 16 0,0-5-24 0,1 3 16 15,4-4 5-15,0 0-5 0,4-2 2 0,1 0-2 16,0-1 7-16,1-3-4 0,2 2 12 0,1-3 13 16,0 2-13-16,3-5-8 0,0 0 14 15,3 7-14-15,1-4 19 0,-4-3-27 0,12 4 11 16,-4-3 0-16,2 1-15 0,0-1 10 0,0 1 2 16,4 2-9-16,-4-1 7 0,4 1-3 0,-3 1-20 15,2 1-13-15,1 2 10 0,-1 1-20 16,1-1 0-16,-1 2-23 0,2-1-29 15,-2 3-25-15,1 1-99 0,3 0-254 0,0-1-290 16,-3 1 93-16,6-3 56 0</inkml:trace>
  <inkml:trace contextRef="#ctx0" brushRef="#br1" timeOffset="-112999.78">5587 15986 693 0,'0'-6'220'0,"0"6"-15"16,0 0-23-16,4-4-29 15,-4 4-27-15,0 0-1 0,0 0 1 0,7 11-26 16,-7-3 4-16,3 2-11 0,-3 0-17 0,0 1 4 16,3 5-16-16,-3 2-5 0,-3 1-8 0,3 0-8 15,0 0-25-15,-3 2-38 0,-1 1 10 16,1-1-24-16,-1 3-53 0,-2-6-74 0,2-1-115 15,0-1-428-15,1-1 51 0</inkml:trace>
  <inkml:trace contextRef="#ctx0" brushRef="#br1" timeOffset="-112421.18">5604 15854 729 0,'1'-6'266'0,"2"0"-30"0,-3 0-6 16,3 1-41-16,1 0-14 0,3 2-17 15,-1-4-12-15,2 3-23 0,4 0 2 0,0 2-12 16,1 0-21-16,1-1-5 0,2 3-7 0,-1 0-32 16,4 5-4-16,-1-3-3 15,-2 5-26-15,2-1 8 0,0 2-25 0,1 1-4 0,-7 1 6 16,4 0-15-16,-6-1 7 0,1 4-12 0,-5-3-3 15,-3-1 25-15,-2 4-9 0,-1-2 2 0,-3-1 0 16,-1 2-3-16,-2-1-10 16,-2 4 8-16,-5-3 7 0,2 1-2 0,-3-3 5 15,1 1-3-15,-1-2 1 0,4 1 4 0,-3-1 11 16,2-3 5-16,4 1 8 0,-2 0 4 16,1-2-9-16,4-2 2 0,-2 3 0 0,2-4-8 15,4-2 6-15,-6 7-1 0,6-7-9 0,0 4 4 16,0-4 5-16,0 0-2 0,10 7 0 0,-4-5-8 15,-2 1 19-15,4-1-17 16,1 2-1-16,-2-2-6 0,4 2-3 0,-1 1-4 16,-1 0 9-16,2 0-7 0,-1 2 6 0,-3 1-4 15,3 0 3-15,-3 1-2 0,0 1-1 0,-3-2 14 16,2 3-3-16,-6 1-3 0,0-1-8 16,-3 1 9-16,-1 1-1 0,-5 1 8 0,-2-2-11 15,-3 1 4-15,-3-2-6 0,-3 0 5 0,-1-2-10 16,-3-3 18-16,0 1-13 0,-3-4-2 15,3 0-1-15,-3-2 6 0,3-1-8 0,-3-1-8 16,2-1-7-16,2-1 2 0,2 2-38 0,0-5-13 16,1 5-36-16,3-3-115 0,0-2-95 0,6 2-427 15,5 1 8-15,-1 2 89 0</inkml:trace>
  <inkml:trace contextRef="#ctx0" brushRef="#br1" timeOffset="-108559.6">4614 17295 893 0,'0'0'261'15,"0"0"-41"-15,0 0-18 0,0 0-23 0,0 0-22 16,0 0 1-16,0 0-9 0,0 0-16 0,0 0-8 15,19-8-20-15,-11 7-8 0,5-2 3 0,-3 1-10 16,7 1-26-16,-4 0-36 0,8-1-2 16,-6 1-57-16,2-1-36 0,0 2-27 15,0 0-57-15,0 2-62 0,-1 1-48 0,-4-1-210 16,0 4-230-16,-2-1 40 0</inkml:trace>
  <inkml:trace contextRef="#ctx0" brushRef="#br1" timeOffset="-108372">4657 17542 642 0,'0'0'200'16,"0"0"-1"-16,0 0-27 0,0 0-1 16,0 0-25-16,0 0-8 0,0 0-7 15,0 0-18-15,34-6 2 0,-20 1-21 0,3 3-22 16,-2-3-46-16,4 2-19 0,2-1-91 0,-3 0-118 15,5 3-505-15,-5-1 47 0</inkml:trace>
  <inkml:trace contextRef="#ctx0" brushRef="#br1" timeOffset="-107846.96">5530 17108 844 0,'0'-7'241'0,"0"1"-11"0,3 2-40 0,-3 4-16 0,0-6-5 0,3 2-16 0,-3 4-30 15,0 0-15-15,0 0-16 0,0 0 0 16,0 0-20-16,0 0-6 0,4 18-4 0,-4-4 1 16,3 4 1-16,-3 2-2 0,0 2-6 15,0 4-10-15,0 4-15 0,0-1-8 0,0 6-2 16,0 2-4-16,0-2-68 0,3-1-18 0,-2 3-15 15,1-8-70-15,2-2-87 0,7 4-555 16,-2-5 95-16,-1-4 130 0</inkml:trace>
  <inkml:trace contextRef="#ctx0" brushRef="#br1" timeOffset="-107329.03">5816 17224 762 0,'-6'-8'277'0,"2"0"-21"0,0 4-23 0,1-2-31 16,3 1-10-16,0-1-26 0,3 0-12 0,-3-1-11 15,8-1-35-15,-2 0 25 0,1-1-26 16,7 1-15-16,-3-2-20 0,5 3 0 0,8 0-8 15,-7 1-8-15,3 1-15 0,1 3-23 0,0 0 10 16,-1 2-10-16,1 2 0 0,0 0-10 0,3 5-1 16,-5 3-9-16,-1 2 4 0,-2 1 9 15,-4 4-6-15,-3 1 2 0,-2 0-14 16,-7 2-16-16,-3 5-13 0,-1 2-18 0,-8 4 10 16,-9 7-2-16,-3 3 3 0,-1-1 2 15,2-2 10-15,-5-3-15 0,5-8 13 0,5-4 10 16,1-5-10-16,0-1 38 0,3-3 13 0,0-4 7 15,4-4 8-15,0-1 3 0,0-1 5 0,3-3 3 16,7-1-3-16,0 0-3 0,-10-8-15 16,10 3 18-16,0 5 10 0,4-13-2 0,2 5 5 15,0 1-42-15,2 0 9 0,-1-2-8 16,6 1 12-16,1 1 6 0,-1 1-26 16,1 1 3-16,0 0 15 0,7 2-13 0,-5 0 0 15,2 0 6-15,2 5-37 0,0-1 11 0,2 3 0 16,1 0-26-16,-3 4-2 0,4 1-19 15,-3 1-27-15,-1 1-19 0,-2 3-60 0,-2 0-109 16,-2 1-66-16,0 0-453 0,3-1 144 0,-7-5 7 16</inkml:trace>
  <inkml:trace contextRef="#ctx0" brushRef="#br1" timeOffset="-106748.1">6592 17079 570 0,'-3'-8'190'15,"3"0"-6"-15,-3 1-18 0,3 2-17 0,-4 0 4 0,1 1-7 16,0-1 0-16,3 5-38 0,-8-6-16 0,-1 6-15 16,9 0-8-16,-11 0-3 0,11 0-12 0,-14 9-10 15,7-3-6-15,-2 3-7 0,1 1-3 16,1 2-10-16,1 3 5 0,2-1-8 0,-2 3 8 15,3-2 5-15,1 1-15 0,2-2-13 0,0 1-2 16,0 0-1-16,5-1 11 0,-2 3-1 16,1-4 16-16,2 1-20 0,4 0-11 15,1-1 13-15,-1 0-5 0,4-3 16 0,-4 4-3 16,3-4-11-16,1 1-4 0,-1 0-3 0,2-1 10 16,-2-1 0-16,-3 0-8 0,4-1-4 15,-7 2-11-15,3-2 7 0,-3 2 14 0,0 0-13 16,-4 0 20-16,0 2-8 0,-2-2-17 0,-2 3 10 15,-2-1-13-15,-3 3 0 0,-5 3 3 0,1-3-1 16,-4 2 1-16,0-2-8 0,1-1 0 16,-1-3 20-16,1-1-14 0,-1-2 11 0,1 0-1 15,3-1-11-15,2-4 26 0,-2 0-6 0,3-1-4 16,7-2 7-16,-11-8-21 16,8 0 21-16,0-3-5 0,3-2-7 0,6-3-1 15,-1-3 16-15,4-4-6 0,1 2-2 0,1-8 8 16,2 3-18-16,2-5 23 0,1-7-11 0,-3 6 1 15,2 2 22-15,-5 4-32 0,4-1 12 16,-4 1-10-16,-3 4 2 0,3 1 26 0,-6 4-18 16,-1-2-2-16,0 2 2 0,-2 3 0 0,-1 0-3 15,-1 1 4-15,-2 0-1 0,-3-1 8 16,1 3-6-16,-5-1-9 0,3 3 7 0,-2 1-3 16,-2 0 6-16,1 4-11 0,-3-1 3 0,2 2 3 15,1-1-16-15,0 7-30 0,-1-2 12 0,11-1-18 16,-14 8-61-16,8-4-31 15,-2 1-61-15,8 2-502 0,1 0 93 0</inkml:trace>
  <inkml:trace contextRef="#ctx0" brushRef="#br1" timeOffset="-106496.73">7095 16996 514 0,'0'0'159'0,"0"0"-19"0,0 0 1 0,10 8-20 0,-6-1-11 15,-1 3-3-15,0 5 3 0,4 4-15 0,-3 3-16 16,3 3-7-16,-1 3-23 0,-5 0-16 16,5 5-15-16,-3 2-34 0,1 0-25 0,-1 0-33 15,0 2-44-15,-3-7-91 0,2 5-475 16,1-7 98-16</inkml:trace>
  <inkml:trace contextRef="#ctx0" brushRef="#br1" timeOffset="-106135.81">7494 17048 703 0,'0'-6'223'0,"0"6"-21"16,0 0-10-16,0 0-18 0,0 0-28 0,0 0-10 16,-12 21-3-16,2-10-15 0,-2 6-3 15,-1 0-23-15,-1 1-7 0,-6 2-16 0,3-3-8 16,0 1-15-16,-1 2 3 0,1-4-13 0,0-2 5 16,3 0 2-16,1-3-2 0,3-1-10 15,2-3 15-15,-2 1-15 0,4-2 12 0,-1-1 1 16,4-1 7-16,-1-2-8 0,4-2-9 15,0 0 14-15,0 0-14 0,0 0-19 0,0 0-5 16,21-11 29-16,-15 7-24 0,5 1 8 16,-1-1-8-16,-3 1 6 0,4 0-1 0,-1 0-12 15,-1 1 5-15,2 0-3 0,-1 2 8 0,-10 0-31 16,17 3 16-16,-7-1-3 0,1 3-16 16,-1 1-7-16,1 0 8 0,2 1-54 0,1 2-31 15,-4 1 31-15,3 0-82 0,-2 0-92 0,2 1-559 16,-2-1 83-16,-1 0 38 0</inkml:trace>
  <inkml:trace contextRef="#ctx0" brushRef="#br1" timeOffset="-105901.63">7792 17102 542 0,'0'-4'172'0,"0"4"-26"0,0 0-36 15,0 0-21-15,0 0-9 0,0 0-16 16,0 0 15-16,10 14-10 0,-10-3 18 0,0 2-28 16,3 2 20-16,-3 4-10 0,-3 2-28 0,0 4-5 15,0 2 5-15,0 1-54 0,-1-1-12 16,-2 5-90-16,2-6-80 0,-4 4-220 16,5-6-248-16</inkml:trace>
  <inkml:trace contextRef="#ctx0" brushRef="#br1" timeOffset="-105382.56">7779 16949 581 0,'0'-9'245'0,"-4"2"1"0,4 3-23 15,4-2-24-15,-4 6-25 0,0-7-7 0,3 3-6 16,-3 4-30-16,10-6-6 0,0 5-17 0,4-3-4 15,-1 2-14-15,5 1 2 16,2 1-20-16,1 0-3 0,3 3-18 0,0 0-20 16,4-1 2-16,2 5-10 0,1 3-13 0,-7-2-7 15,3 2-6-15,0 3-14 0,-6-1 4 0,-1 1-5 16,-3-1 10-16,1 2-17 0,-8-2 14 16,-3 2-4-16,-1-3 15 0,-3 3-8 0,-3 3 3 15,-6-2-5-15,-1 3 12 0,-6-1-7 0,-1 1-2 16,0-3-11-16,-9 5 13 0,1-3-6 0,3-4 17 15,1 2-12-15,1-5 6 16,3 1-2-16,1-2 12 0,2-4 11 0,1 4-11 0,1-3-3 16,1-1 4-16,4-1 14 0,1-1-4 0,0 1-1 15,3-4 1-15,0 0 7 0,0 0 18 16,13 4-13-16,-2-4-10 0,-1 0 3 16,4-1-3-16,3-1-3 0,0 2 1 0,6 0-6 15,-2 0-10-15,3 2 24 0,-3-1-24 0,-1 1-5 16,1 1 0-16,0 0 7 0,-4 4 1 0,3-2 7 15,-6 4-12-15,0 0-1 0,-4 0 1 16,-1 2-3-16,-5 1 13 0,-4 0 2 0,-7 2-2 16,-3 3-5-16,-10 2 4 0,-1 0-4 0,-17 4-8 15,-3-2 0-15,-3-1-5 0,-4-3-5 16,-7-3-18-16,0-3-24 0,-2 1 17 16,-1-4-75-16,-1 0-26 0,-2-3-118 0,3-1-521 15,6 0 71-15,8-2 67 0</inkml:trace>
  <inkml:trace contextRef="#ctx0" brushRef="#br1" timeOffset="-104941.27">6849 18419 680 0,'0'0'190'0,"0"0"-19"16,14-9-4-16,2 3-19 0,15-6-20 15,20-3-2-15,11-1-11 0,24-6-18 0,6 0 8 16,7 0-8-16,17-5-20 0,38-2-8 0,4 1-7 16,5-2-4-16,2 3-4 0,-1-4 5 15,-1 0-23-15,-2 1 7 0,0-1-2 0,0 4 3 16,-1-3-31-16,-6 5 7 0,-31 6 24 0,-3 0-47 15,-7 3 26-15,-11 0-8 0,-9 1-20 16,-22 7-2-16,-9 1-29 0,-11 3-26 0,-13 1-63 16,-7 2-26-16,-8 2-10 0,-13-1-98 0,-3 6-442 15,-7 0 40-15</inkml:trace>
  <inkml:trace contextRef="#ctx0" brushRef="#br1" timeOffset="-104678.95">7727 18498 639 0,'0'0'249'16,"0"0"-16"-16,41 0-3 0,-10-4-35 0,27-4-29 15,14-1 41-15,27-6-45 0,7-2 12 0,4-5-11 16,6-2-117-16,34-5 8 15,1-6-36-15,5 1 18 0,-2-1-5 0,14-1 5 16,-7 2 4-16,2 0-6 0,-8-1 4 0,-1 4-20 16,-1 1-20-16,-6 2-39 0,-27 6-16 15,-4 1-148-15,-6 0-565 0,-4-1 79 0,-14 0 77 16</inkml:trace>
  <inkml:trace contextRef="#ctx0" brushRef="#br1" timeOffset="-90555.26">1804 6543 655 0,'0'0'217'0,"0"0"-12"0,-4 14-41 0,7-5-3 16,-2 3 6-16,2 4-14 0,0 6-25 0,0 4-15 16,0 0-19-16,1 10 27 0,-1 2-26 0,1-2-3 15,3 14-16-15,0 0-14 0,-4 0-3 16,4-11 10-16,-4-2-23 0,0 0 0 0,1-3-18 15,3-5 11-15,-6 1-16 0,2-7-3 16,0-1-15-16,0-1 0 0,-2-4 8 0,1-5-10 16,-2 1-52-16,1-1 21 0,-1-1-46 15,-1-9-121-15,-1 6-598 0,1-5 76 0,1-3 69 16</inkml:trace>
  <inkml:trace contextRef="#ctx0" brushRef="#br1" timeOffset="-90292.33">1096 6653 601 0,'9'-3'189'16,"5"-5"-22"-16,7-2 4 0,6-6 37 15,17-8-16-15,2-2-11 0,21-6-19 0,-1-4-24 16,9-2-20-16,3 1 4 0,1 0-4 15,2 2-10-15,-5 1-24 0,-4 3-2 0,-4 4 3 16,-13 2-21-16,0 2-3 0,-8 4-2 0,-2 2-23 16,-8 3-24-16,-9 6-24 0,-4 1-45 0,-8 3-37 15,-1 0-60-15,-2 7-33 0,-9-1-89 16,3 8-428-16,-4 3 8 0,-3 5 71 0</inkml:trace>
  <inkml:trace contextRef="#ctx0" brushRef="#br1" timeOffset="-89608.36">2265 7024 614 0,'0'0'176'15,"0"0"-12"-15,3 2-13 0,-3-2-28 0,0 0-5 16,0 0-5-16,3 3-21 0,-3-3-3 0,0 0 6 15,0 0-23-15,0 0 15 16,0 0-21-16,14-4-20 0,-11-2 82 0,1-2-18 0,3 0-10 16,-1-4-8-16,1-4-17 0,-3-6 1 0,2 1-4 15,-2-4-5-15,0-3-14 0,-4 2 1 0,3-4-31 16,-3-1 18-16,-3 4-10 16,3-2 12-16,-4 2 1 0,0 2-1 0,-2 1-20 15,2 6 8-15,-5-1-13 0,5 5-3 0,-7 3-2 16,1 5 13-16,0 0-8 0,-4 6-6 0,-2 2 6 15,1 2 3-15,-4 4-21 0,4-1 5 16,-1 2 0-16,2 0 3 0,4 2-3 0,3 1 0 16,-1-1-13-16,5-1 1 0,3-1 9 0,3-1-20 15,-2-2 29-15,9-2-4 0,-3-2-7 16,6-6 3-16,2 2-1 0,4-6 3 0,2-1-7 16,4-7 12-16,2-1-7 0,0 0-8 15,-4-1-3-15,2-1 5 0,-1 4 16 0,-4 1-3 16,-3 1 6-16,-3 3-11 0,-1 0 5 0,-3 1 5 15,1 3 11-15,-4-1-21 0,0 3 0 16,-1 0 6-16,1 0-11 0,-7 4-8 0,0 0 8 16,0 0 5-16,11 11-13 0,-8-1 6 0,-3 2 22 15,0 1-12-15,0 2 5 0,-3 1-1 0,6 1-9 16,-3 4 2-16,3-3 3 0,-3-1-11 16,4 1-7-16,3 0 13 0,-3-4-14 0,2-2 1 15,1 1 13-15,0-5-14 0,3-4 11 0,3 1-5 16,-3-5 3-16,2-2-8 0,4-5 7 15,1-1 16-15,4 0-13 0,-4-5 5 16,0 2 10-16,-6 2-5 0,2 0-7 0,0 1-11 16,-3 2 13-16,-2-3 19 0,2 3-7 0,-3 2 6 15,-1-1-10-15,-2 2-15 0,3 0 12 0,-3-2-18 16,-4 5 16-16,6-1-29 0,-6 1 16 16,0 0 5-16,0 0-5 0,0 0 15 0,13 6 1 15,-9-1-9-15,0 1-7 0,-1 1-8 0,1 0 8 16,2-1-28-16,1 1-21 0,-1 1-12 15,5 1-47-15,-4-2-71 0,-4-1-141 0,7-5-471 16,1-1 46-16,-1 0 79 0</inkml:trace>
  <inkml:trace contextRef="#ctx0" brushRef="#br1" timeOffset="-89443.99">2853 6178 586 0,'-8'0'204'0,"8"0"-32"0,0 0-18 16,-3 14-16-16,3-3-33 0,3 2-75 16,2 0-40-16,1 4-100 0,4 6-468 0,0 1-44 15</inkml:trace>
  <inkml:trace contextRef="#ctx0" brushRef="#br1" timeOffset="-89239.8">3091 6382 824 0,'0'0'276'0,"0"0"-25"0,0-7-31 0,0 7-20 15,0 0-16-15,0 0 0 0,0 0-35 16,5 19-6-16,-2-3-15 0,1 0-18 0,5 8-15 16,-2-1-23-16,1 7-8 0,1 3-39 0,2 15-12 15,3 0-28-15,-1 2-44 0,0-3-26 16,-2 2-81-16,-1-11-67 0,-3-8-540 15,3-1 64-15,0-10 46 0</inkml:trace>
  <inkml:trace contextRef="#ctx0" brushRef="#br1" timeOffset="-88956.9">3085 6309 588 0,'0'-6'215'0,"0"6"-20"0,-4-5-29 16,4 5-12-16,0 0-13 0,7-6-16 0,-3 2-5 16,6 2-12-16,0 2-11 0,1-2-2 0,5 2-24 15,-2-2-12-15,7-1 16 0,-1 3 1 16,-2-1-17-16,5 1-15 0,-8-2 9 16,4 2-1-16,-5-1-27 0,3 1-2 0,-3 0-5 15,-4 0 3-15,0 0-26 0,-2 3-11 0,-2-2 11 16,-2 4 0-16,-1 3-10 0,-9 1-47 15,-1 6-56-15,-7 1-10 0,0 0-20 0,-7 4 12 16,-6 12-30-16,0-9-70 0,-4 7-444 0,3-1 63 16</inkml:trace>
  <inkml:trace contextRef="#ctx0" brushRef="#br1" timeOffset="-88751.69">3260 5729 749 0,'0'0'195'0,"0"0"-16"15,0 0-7-15,6 21-14 0,-3-5-22 0,0 6 2 16,4 8-33-16,1 19 0 0,2 2-8 16,3 6-20-16,5 10-13 0,0 2-66 0,1 5 12 15,2-6-100-15,3 0-135 0,-4-4-208 16,4-15-227-16,0-8 43 0</inkml:trace>
  <inkml:trace contextRef="#ctx0" brushRef="#br1" timeOffset="-88404.4">3632 6293 929 0,'-3'-1'251'0,"3"1"-24"0,-3-7-14 16,3 7-24-16,-1-3-30 0,1 3-6 0,0 0-27 15,0 0-6-15,0 0-20 0,0 0-3 0,14-3-25 16,-14 3 2-16,20 0-10 0,-7-1-31 0,2 1-25 16,1-3 10-16,2-4-28 0,-2 0 10 15,2-1-3-15,-1-3 1 0,0-3-6 0,0 2 13 16,-3-3 11-16,-4-1 1 0,1 2 17 16,-5 2-11-16,1-4 36 0,-4 7-18 0,-2-4 7 15,-1 3 16-15,-1 3-23 0,-2 1-2 16,-1 1-14-16,-2 3 34 0,-1-1-36 0,7 3 5 15,-27 10 23-15,13-1-17 0,-2 3-11 0,1 5 7 16,2 6-12-16,-1 2 5 0,4 1-7 0,3 5 22 16,3-5-25-16,5 5 10 0,5 0-13 15,4 0 6-15,8-5-16 0,10 6 12 16,9-8 14-16,10-7-11 0,1-10-15 0,14-10-71 0,6-7-101 16,14-7-150-16,7-3-526 0,0-5 86 15,-4-7 47-15,-3-2 114 0</inkml:trace>
  <inkml:trace contextRef="#ctx0" brushRef="#br1" timeOffset="-87715.59">2672 7325 862 0,'-4'-4'246'0,"4"4"-21"0,0 0-15 0,0 0-23 0,0 0-18 0,0 0-11 16,0 0-32-16,0 0-1 0,0 0-15 15,0 0 6-15,0 0-27 0,20-2 1 0,-9 0-3 16,2 1 2-16,2-5-30 0,1-1-13 16,5-4 0-16,-4-3-5 0,3 2-10 0,1-4 7 15,-7-1-9-15,3 1-6 0,-1-1 7 0,-4-1-1 16,1 1-6-16,-4-2 0 0,-1 5 10 15,-1-1-13-15,-1 1 19 0,-2 4-11 0,2 1-15 16,-5 0-6-16,2 1 6 0,1 2-20 0,-1 4 4 16,-3 2-12-16,0 0 27 0,0 0 6 0,7 12-18 15,-4 3 8-15,1 8 12 0,5 8-22 16,3 13 10-16,1 5 2 0,4 4-15 0,3 19 10 16,1-4 3-16,3 2-1 0,-3-1-9 15,2-3 4-15,-6-14 11 0,0 0-10 0,-2-4-3 16,1 0 2-16,-5-11-4 0,-4-6-9 15,-1-6 4-15,-2 0 12 0,-2-6-10 0,-4 3 7 16,-2-2 1-16,-6 1-16 0,-1-2 3 0,-6-3-6 16,-3-4 4-16,-8 1-6 0,-3-4 15 0,-2-6 8 15,-1-5 8-15,-4 1-5 0,-2-6-1 16,-6-10 19-16,2-1-18 0,3-4 10 0,10 4 5 16,11-1-29-16,-1-5 17 0,1 1-6 0,9 3 13 15,5-2-3-15,2-2-5 0,5 6 6 16,8-7 4-16,1-3-2 0,14-9-15 15,4 3-1-15,6 5-33 0,0 0-45 0,3 3-39 0,-1 1-75 16,1 1-97-16,-6 13-519 0,-1 1 43 16,-2 3 47-16,-4 2 88 0</inkml:trace>
  <inkml:trace contextRef="#ctx0" brushRef="#br1" timeOffset="-87384.64">3283 7699 857 0,'0'0'248'0,"0"0"-25"0,0 0-21 0,4 2-43 0,-4-2 5 0,0 0-16 0,0 0-12 16,3 7-16-16,-3-7-23 16,1 3-20-16,2 2-31 0,-3-5-12 0,6 5-17 15,-3-1-17-15,1-1-5 0,3 1-10 0,-3-3-8 16,2 2-5-16,-6-3 7 0,10 7-4 0,-2-7 9 16,-4 1-22-16,-4-1 33 0,0 0 15 15,19-1 3-15,-15-1 30 0,-4 2-2 0,13-5 18 16,-6 2 8-16,-3-2-1 0,2 3 19 0,1 0-3 15,0-3-18-15,-4 4 0 0,4-1 0 16,-7 2-26-16,10-5 11 0,-2 2-3 0,-2 3-8 16,1-2 8-16,-7 2-10 0,15-3-5 0,-6 3-6 15,1 0-7-15,-10 0-2 0,17 0 9 16,-7 3-4-16,0-2 4 0,1 0-12 16,-1 1-15-16,0-1-29 0,4 4-28 0,-4-3-28 15,1-2-36-15,-1-7-174 0,3 7-537 0,-2-1 68 16,-1-1 83-16</inkml:trace>
  <inkml:trace contextRef="#ctx0" brushRef="#br1" timeOffset="-86836.19">3639 6942 870 0,'0'0'253'15,"0"0"-25"-15,0 0-16 0,0 0-20 16,0 0-20-16,11 27-6 0,-2-10-25 0,1 7-8 15,0 6-20-15,11 12-8 0,-3 4-80 16,1 1-12-16,2 2 3 0,1-5-19 16,0 4 6-16,-4-6-6 0,-1-8-5 0,-4-8-7 15,-3-3-18-15,1-4-3 0,-4-3 26 0,0-2 7 16,-1-5-12-16,-6-4-19 0,1-1-9 0,-1-4 7 16,0 0 0-16,0 0-5 0,0 0 28 15,-24-16-7-15,13 7 2 0,-5 1 41 0,-2-2 0 16,-3-2 16-16,1 2-6 0,3 3-5 0,-3 3 13 15,2-2-13-15,-2 4 5 0,3-1-20 16,0 6 15-16,0-1-5 0,0 5-7 16,4 1-14-16,1 2 6 0,6 5 5 0,0-2 2 15,5 8 0-15,2-4-17 0,8 6-16 0,5-2 28 16,3 3-2-16,4-6 0 0,6 0-14 16,1-6-4-16,2-2 3 0,-2-3-6 0,-2-4 0 15,2-5 5-15,-1 1 16 0,-3-6 0 0,1-1-13 16,-1-2 2-16,-4-4 11 0,0 3-16 0,-3-4 18 15,0 1 11-15,-3 0 2 0,-4 0 2 16,-3 0 3-16,-3 2-15 0,2 2 5 0,-2-1-10 16,0 1 69-16,-1 2-6 0,-3-1 9 0,3 5-14 15,-3-3-9-15,0 2-9 0,0 5 11 16,0-7-10-16,0 7-11 0,0 0 6 0,0 0-16 16,0 0 0-16,0 0 0 0,0 0-10 15,0 0 0-15,0 21-28 0,0-13-6 0,4 0-14 16,-1 2-57-16,0 1-64 0,-2-4-126 15,2 7-565-15,3-6 74 0,-6 2 87 0</inkml:trace>
  <inkml:trace contextRef="#ctx0" brushRef="#br1" timeOffset="-86696.21">3953 7176 532 0,'-13'9'128'0,"12"-2"-56"0,1 1-24 0,0 3-112 16,0-1-13-16,4 5-506 0</inkml:trace>
  <inkml:trace contextRef="#ctx0" brushRef="#br1" timeOffset="-86400.86">4158 7366 563 0,'0'0'138'0,"10"0"5"0,-10 0 6 0,12 2-42 16,-6 1-4-16,1 1-1 0,2 3 5 0,-1-3-20 0,-1 4-5 15,-1 1-23-15,1-1 0 0,0 2-18 16,0 2-3-16,-4-3-12 0,0 2-16 16,1-3 8-16,-1 2-18 0,-3-2-2 0,0-1 9 15,1-1 24-15,-1-6-13 0,0 0 10 0,0 0-5 16,0 0 0-16,0 0 8 0,-4-24-5 0,4 10 17 15,0 2 16-15,-3-6-5 0,6-2-3 16,0 2 10-16,-3 1-15 0,3 1 8 16,1-1-3-16,0 5-17 0,-1-4-16 0,1 4 7 15,2 1 1-15,-2 2-47 0,2 1-12 0,2 1-21 16,-2 6-20-16,1-1 0 0,-7 2-59 0,18 3-54 16,-8 3-64-16,0 1-305 0,4 1-106 15</inkml:trace>
  <inkml:trace contextRef="#ctx0" brushRef="#br1" timeOffset="-86120.99">4479 7386 501 0,'0'0'241'0,"0"0"12"0,0 0-17 0,4-10 4 16,-4 5-32-16,1-1-14 0,-1-1-35 0,0-1-8 15,0 0-5-15,0 1-18 0,3-3-5 16,0 2-11-16,-2-2-14 0,2-1-9 0,0 1-10 16,3 0-4-16,-2 1-37 0,-1-1-10 0,4-1 3 15,-3 1-5-15,0 2 4 0,2 1 4 16,-3 2-11-16,0-2-13 0,-2 1 10 0,2-1 3 15,1 2-12-15,-4-2 4 0,0 1 8 16,0 6 10-16,-4-10-5 0,4 7 1 0,-4-2-14 16,4 5 5-16,-6-7-2 0,6 7 13 0,-7 0-18 15,7 0 0-15,0 0-6 0,-21 8 9 16,15-2-3-16,-1 2 7 0,-4 3-15 0,4 3-15 16,1-3-5-16,-1 6-39 0,4-2 5 0,0 2-43 15,3-1 5-15,-4 1-54 0,8 0-38 0,-1-8-131 16,1 5-442-16,5-4 15 0,1-2 66 15</inkml:trace>
  <inkml:trace contextRef="#ctx0" brushRef="#br1" timeOffset="-85932.23">4712 7144 714 0,'0'-8'286'0,"-3"0"-45"0,6-1 0 16,-6 6-16-16,0-3-64 0,0 3-2 0,3 3 15 15,-4-7-26-15,0 3-22 0,4 4-26 16,-7-3 10-16,7 3-3 0,0 0-15 0,-13 7-12 15,10-3-16-15,2 2-3 0,-2 2-33 0,3 0 3 16,0 2 5-16,3 4-29 0,-2-3-14 0,2 6-47 16,3-3-10-16,1 3-26 0,-1-2-145 15,5-4-561-15,-1-3 48 0,0-1 52 0</inkml:trace>
  <inkml:trace contextRef="#ctx0" brushRef="#br1" timeOffset="-85687.58">4730 6646 732 0,'-8'-18'314'0,"-2"6"-60"16,0-1-24-16,2 6 11 0,2-1-21 0,0 4-10 15,2-2-26-15,-2 4-17 0,6 2-29 0,0 0-13 16,-12 9-15-16,9-1-2 0,0 6-11 16,3 5-7-16,-3 6-1 0,9 10-12 0,-2 14-8 15,6 2-7-15,1 4-4 0,2 2-17 0,4-1-13 16,-3 0 3-16,3-1-21 0,1-4 19 15,-2-2-24-15,2-10-3 0,-2-7-15 16,-2-7 11-16,-4-3 4 0,3-5-2 0,2-2-2 16,-2-6-26-16,4-5-54 0,-3 0-54 0,3-8-33 15,0 0-107-15,4-5-223 0,-1-6-269 0,0 0 61 16,-2-5 75-16</inkml:trace>
  <inkml:trace contextRef="#ctx0" brushRef="#br1" timeOffset="-85515.02">4853 6842 703 0,'0'0'221'0,"0"0"-9"0,0 0-25 0,0 0-8 16,0 0-18-16,19-13 3 0,6 5-26 0,6-4-20 16,23-11-8-16,1 4-30 0,14-6-29 0,5-2-44 15,-6 2-63-15,-10 3-113 0,-15 4-156 16,10 2-399-16,-11 3 58 0</inkml:trace>
  <inkml:trace contextRef="#ctx0" brushRef="#br1" timeOffset="-85209.98">3383 8412 624 0,'65'-36'241'15,"6"-4"-29"-15,11-9-20 0,27-13-18 16,4-6-56-16,3-3-57 0,1 1 1 0,6-3 30 16,0-2-23-16,-7 6 13 0,-6-5 0 0,0 9 13 15,-5 1-34-15,-26 17-2 0,-1-2 15 0,-6 6-15 16,-4 3 5-16,-6 6-21 0,-18 8-25 15,-6 4-66-15,-8 6-44 0,-12 7-16 16,-5 7-79-16,-13 4-115 0,0-2-427 0,-13 16 86 16</inkml:trace>
  <inkml:trace contextRef="#ctx0" brushRef="#br1" timeOffset="-85045.13">3755 8418 639 0,'75'-50'221'0,"28"-18"40"0,6-7-85 15,11 1-22-15,3-1-13 0,0 0-21 16,-4 6 18-16,-2-2-43 0,-1 13-49 0,-10-17-161 16,-23 37-622-16,-2-2 68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10:24:21.1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20177 3638 412 0,'0'0'158'0,"0"0"11"0,0 0-25 0,0 0-16 15,0 0-16-15,-9-3-4 0,9 3-11 0,0 0 0 16,0 0-20-16,0 0 0 0,0 0-23 15,0 0 10-15,0 0-8 0,0 0-13 0,0 0-4 16,0 0-3-16,0 0 2 0,33-4 6 16,-12 1-9-16,3-4 9 0,14-1-13 0,12-3 2 15,2-3-2-15,6-3-3 0,0 5-8 16,1-5-66-16,2 0-15 0,1 1 10 0,3-1-6 16,13-4 39-16,1 2-18 0,-4 1 13 0,3-3-2 15,-13 4-3-15,-3 0 5 0,0 1 0 0,-1-1-18 16,-3 2 30-16,-3 1-35 0,-4-1 23 15,0 2-20-15,-13 3 30 0,-7 2-15 0,-7 4 20 16,-4-2 6-16,-3 1-14 0,1 1-32 0,-5 2 22 16,1-3-25-16,-7 2-6 0,3 3-19 0,-4-3-14 15,-6 3 13-15,11 0 16 0,-11 0-24 16,3 3-73-16,-3-3-80 0</inkml:trace>
  <inkml:trace contextRef="#ctx0" brushRef="#br0" timeOffset="446.4">20187 3904 529 0,'0'0'205'0,"0"0"-54"0,0 0 26 0,0 0-13 16,0 0-6-16,18 5-14 0,-18-5-32 16,24-6-91-16,-3 4 7 0,2-3 8 0,11-3-13 15,18-2 69-15,3-2-8 0,0-1-4 0,6-2-83 16,1-2-17-16,16-3 7 0,4-3-5 0,-1 4 18 15,-1-5 3-15,2 0-1 0,-4 1 16 16,-2-1-36-16,-2 2 5 0,-2-2 11 16,-14 6 7-16,0-1-15 0,-3-1 10 0,-3 2-5 15,-1 1-3-15,-6 1 13 0,2-2-8 0,-9 5 24 16,-11 4-13-16,-3 2 4 0,-3-2-7 16,-1 5 16-16,-6-3-13 0,-4 2-6 0,1 1-4 15,-1-1-11-15,-4 3-3 0,-6 2-19 0,3-2 1 16,-3 2-53-16,0 0-33 0,0 0-16 0,-37 10-158 15,21-3-392-15</inkml:trace>
  <inkml:trace contextRef="#ctx0" brushRef="#br0" timeOffset="856.06">20136 4028 450 0,'38'-12'156'16,"13"-8"-15"-16,5 2-18 0,18-7 2 15,9-2-10-15,4 1 52 0,3-3-19 0,5 3-12 16,5-2-11-16,-1 0-7 0,-3-1-21 15,-1 0-12-15,-6 0-80 0,-3 2-3 0,-4 2 9 16,0-4-9-16,-7 4 14 0,-17 6-11 0,3 1-8 16,1-2 16-16,-4 2 0 0,-3 1-6 15,-4 2 6-15,-10 4-5 0,-10 1 2 0,-3 3-25 16,-4-1 15-16,-5 5 0 0,-7-2 48 0,4-1-30 16,-2 3-5-16,-7 1 0 0,3-4 0 0,-3 3 15 15,-4-1-5-15,-3 4 0 0,0 0-15 16,0 0 2-16,0 0-7 0,-13-4 4 15,13 4 3-15,0 0-22 0,-20 1-6 0,12 1-26 0,1-1-40 16,-2 3-85-16,-2-1-607 0,1 3 103 16</inkml:trace>
  <inkml:trace contextRef="#ctx0" brushRef="#br0" timeOffset="15288.13">8579 2213 273 0,'0'0'103'0,"0"0"7"0,0 0 8 15,-8-2 56-15,8 2-31 0,0 0-2 0,0 0-8 16,0 0-90-16,-6-3 32 0,6 3 1 16,0 0-1-16,0 0-11 0,0 0-21 0,0 0 21 15,-7-3-15-15,7 3-1 0,0 0-4 16,0 0-3-16,0 0 5 0,0 0-13 0,0 0-5 16,0 0-5-16,0 0 3 0,0 0 0 0,0 0-3 15,0 0-5-15,0 0-11 0,0 0 34 0,0 0-46 16,0 0 13-16,24-3-6 0,-24 3 16 15,17 1-10-15,-6 1-21 0,2-2 21 0,0 1 10 16,2 1-18-16,1-2 15 0,5 0-15 0,3 2 0 16,-3-1 13-16,2 1 0 0,4-2 10 0,1 1-13 15,3 1-2-15,-1-1 12 16,1-1-22-16,0 0-4 0,0 0 1 0,0 2 18 16,2-1 5-16,-1-1-18 0,2 1 5 0,-1-2-7 0,3 2 4 15,-3-1-2-15,2 0 0 0,-1 2 8 16,-3-4 2-16,3 2-7 0,0 0-11 15,-3 2 13-15,3 0-5 0,-4-2 3 0,4 0 7 16,-3 1-23-16,-3 1 23 0,2-1-12 0,-2 1 9 16,2 0 1-16,-5-2-18 0,2 2 23 0,1-1-8 15,-1 1 5-15,-4-2-13 0,1 1 1 16,4 1 4-16,-1-1-2 0,-3 1-7 0,0-2 2 16,0 1 12-16,0 0 1 0,0-1-5 0,-1 0 9 15,2 2-24-15,-1 0 14 0,3-2-7 0,0-2 0 16,-2 4 23-16,1-1-28 0,5 0 2 15,1-1 13-15,-3 0-25 0,2 0 9 16,0 0 14-16,4 0-18 0,-4 1 27 0,3 0-4 16,-3-1-16-16,3 0 6 0,0-1 20 0,0 1-26 15,-3 0 3-15,0-1 5 0,2 1 8 0,-5-1-6 16,3 1 1-16,-4 0 2 0,-3 0-15 16,-1-1 15-16,2 1 13 0,-1 0-29 0,-3 0 4 15,2-2 7-15,1 2-5 0,-3 0 2 0,3 0 13 16,-4-2 3-16,1 2-13 0,3-1 8 0,-5 1-19 15,2-1 17-15,0-2-14 0,-1 1 16 16,1 1-6-16,0-1-4 0,-1-1 4 0,1 3-17 16,-1-4 7-16,0 3 0 0,1-1 8 0,0-1 6 15,-4 1-14-15,3 2 0 0,-2-1-5 16,-1 0 13-16,3-1 8 0,-3 1-13 16,0-1 18-16,0 1 0 0,0 1-13 0,4-2 0 15,-4 1 12-15,3 1-19 0,-3 0 9 0,1 0-4 16,-1-2 12-16,0 2-15 0,0 0 7 0,-3 0 3 15,3 0 1-15,-4-2-6 0,1 1-11 16,0-1 14-16,-4 2-1 0,4-1-14 0,-4 1 1 16,-3-1 14-16,-7 1-6 0,17 0 11 0,-11 0 10 15,-6 0-10-15,15-1 10 0,-15 1-8 16,10-2-15-16,-10 2 7 0,10 0-43 0,-10 0 67 16,6-2-18-16,-6 2-1 0,0 0 6 15,11 0 10-15,-11 0-2 0,0 0-11 0,0 0-10 16,0 0-5-16,13 0-3 0,-13 0 26 0,0 0-28 15,0 0 20-15,4 4 0 0,-4-4-7 0,0 0 15 16,0 0 10-16,0 0 26 0,0 0-24 16,0 0-4-16,0 0-16 0,0 0-12 0,0 0 14 15,0 0-17-15,0 0 5 0,0 0 0 0,0 0 0 16,0 0-25-16,0 0-37 0,0 0-38 16,0 0-79-16,0 0-609 0,0 0 86 0,0 0 65 15</inkml:trace>
  <inkml:trace contextRef="#ctx0" brushRef="#br0" timeOffset="18112.28">16134 2326 181 0,'0'0'77'0,"0"0"0"0,0 0 7 16,0 0-22-16,0 0-6 15,0 0 21-15,0 0-57 0,0 0-9 0,0 0 9 16,0 0 0-16,0 0 24 0,0 0 10 0,0 0 79 16,0 0-18-16,30-1 0 0,-20 1-2 0,4-4-11 15,0 3-10-15,7-3-7 0,-2 1-70 16,6-2-28-16,2-1 90 0,1 0 0 0,2 2-18 16,11-3 7-16,11-3-12 0,2 1 3 0,5 1-4 15,2 0-2-15,-4 0 1 0,2 1-9 16,5 0 6-16,-5 0-13 0,-1 2-3 0,0-1-7 15,-6 4-1-15,-8-3-7 0,1 3-8 0,2 1-7 16,-2-3 10-16,2 4 5 0,-2 0-6 0,3-1 6 16,-3 1 3-16,2 0-1 0,-2 0-7 15,-1 0 0-15,-3 1-13 0,-6-2 7 16,-1 1-7-16,-3 0 0 0,-4 0-2 0,-7 0 25 16,1 1-5-16,-1-2 5 0,-6 1 15 0,-1-1-10 15,1 1 3-15,-1-2 5 0,-5 1-3 16,-1-1-2-16,0 1-8 0,-1-2-10 0,-6 3 0 15,7-5-6-15,-7 5-17 0,4-3-23 0,-4 3-36 16,0 0-64-16,0 0-52 0,-14-2-199 0,14 2-322 16,0 0 28-16</inkml:trace>
  <inkml:trace contextRef="#ctx0" brushRef="#br0" timeOffset="18641.04">19046 2202 332 0,'45'-2'136'0,"-1"-2"-34"15,1 3 1-15,19-6-24 0,4 2 41 0,1-1-38 16,6 0 74-16,0-1-17 0,-2 1-83 0,5 0-18 16,11-4-4-16,3 1-1 0,-17 3 3 0,1 0-6 15,-2 1-7-15,-4 0-2 16,-3 2-8-16,-16 0-36 0,-6 1-21 0,-7 0-7 16,-4 1-41-16,-4-5-90 0,-5 8-435 0</inkml:trace>
  <inkml:trace contextRef="#ctx0" brushRef="#br0" timeOffset="21816.78">17945 4242 404 0,'0'0'133'0,"0"0"-15"16,0 0 64-16,-7 11-29 0,7-3-12 0,0 2-21 15,-3 3 8-15,3-1-13 0,-4 3-15 0,1 2-8 16,0 1 0-16,0 3-12 0,-1 4-11 16,-2-1 8-16,1 1-16 0,2-3-2 0,-1 1-15 15,-2 2-29-15,3-1-25 0,-1-6-57 0,1 0-79 16,-11-1-176-16,14-1-372 0,-4-3 54 0</inkml:trace>
  <inkml:trace contextRef="#ctx0" brushRef="#br0" timeOffset="22328.09">17887 4210 793 0,'0'0'218'16,"0"-6"-29"-16,0 6-23 0,0 0-22 15,3-4-11-15,-3 4-8 0,0 0-17 0,10-4-1 16,-10 4-17-16,15 0-8 0,-5 0-13 0,0 4-8 16,7-4-2-16,-4 3-10 0,2-3-16 0,-2 3 3 15,4 1-87-15,-3-3 17 0,0 5-22 16,-1-3-3-16,1 2-2 0,-4-2 5 0,3 0-24 15,-5 2 8-15,-1 1-15 0,-1-2 16 0,1 3-14 16,-7-1-2-16,0 1 16 0,-3-2 30 0,-1 2-18 16,-2 1-5-16,-1 1 25 0,-7-1-4 15,1-1 38-15,2 1 2 0,-2 0-17 0,3 0-8 16,-1-4 28-16,1 1-6 0,3 2 1 16,0-4 3-16,3 3-6 0,-2-4 6 0,2 4 25 15,1-2-36-15,3-4 41 0,0 8 8 16,3-2 25-16,1 0-33 0,5-2 21 0,-1 1-36 15,2-2 33-15,0 4-8 0,1-1-2 0,2-1-18 16,4 2 20-16,-6 0-17 0,2 0-16 0,-2-3 46 16,-1 3-20-16,0-1-13 0,0-2 13 15,-3 3-24-15,-1-1 11 0,-2 2-15 0,-1-1 38 16,1-1-3-16,-4 3 0 0,-7 2-7 0,0 0-10 16,-3 2 7-16,-4-1 3 0,-2 2-8 0,-2-2 5 15,-2 1 0-15,-1-2-5 0,4-3-5 0,0 3-26 16,0-4 0-16,4 0-7 15,-1-1-90-15,3-3-61 0,1-6-98 0,0 3-442 16,6-1 79-16</inkml:trace>
  <inkml:trace contextRef="#ctx0" brushRef="#br0" timeOffset="22569.06">18276 4121 842 0,'0'0'245'0,"4"-4"-27"0,-4 4-26 0,0 0-15 0,0 0-11 0,0 0-25 0,0 0-18 15,4 18 10-15,-1-7-31 0,-3 2-5 16,0-1-12-16,0 9-19 0,0-2-55 0,0 4-14 16,-3 2-10-16,3 2-12 0,0 4-19 15,0-2-40-15,0 3-67 0,0-1-49 0,0-4-74 16,0 3-427-16,3-5 63 0</inkml:trace>
  <inkml:trace contextRef="#ctx0" brushRef="#br0" timeOffset="22921.26">18591 4371 524 0,'0'0'182'16,"-10"-1"-5"-16,10 1-21 0,0 0-28 0,-20 8 23 16,9-2-41-16,1-4-10 0,3 8-3 0,-4 0-18 15,1 1-17-15,1 1 7 0,-2 2-13 16,7 2-17-16,-5-5 32 0,8 0-35 0,-5 0-8 16,6 0-7-16,0-3-16 0,0 1 5 15,3-3 8-15,4 2-3 0,-1-7-7 0,5 0 12 0,-1 1-4 16,3-4-3-16,-1 1-1 15,4-3 1-15,-2-2 8 0,-1-2-24 0,1 1 24 16,-3 0-1-16,-1-4-12 0,0 3-3 0,-6-1 5 16,2 1-15-16,-2 0 18 0,-1-1-3 0,-3 0 16 15,0-3-1-15,-3 8-7 0,-1-4-20 16,-2 1 19-16,-1 0-9 0,0 4-8 0,0-2-8 16,0 2-4-16,1 3-29 0,6 0-36 0,-15 0-36 15,15 0-12-15,-9 3-59 0,5-3-49 0,4 0-481 16,0 8 53-16</inkml:trace>
  <inkml:trace contextRef="#ctx0" brushRef="#br0" timeOffset="23180.59">18922 4317 542 0,'0'0'223'0,"-6"-6"-16"16,3 4-35-16,-4-1-24 0,7 3 16 0,-10 0-21 15,10 0-25-15,-17 4-3 0,10 2-17 0,-4-1-9 16,4 8-12-16,-3-4-5 0,1 4 15 0,1 2-18 16,4 0-31-16,-2 2 0 0,3 1-14 15,2 2-14-15,1-2 5 0,1-1-48 16,2-1 0-16,3 1-16 0,1-5-7 0,4 1 10 16,-1-5-41-16,0 0-39 0,4-5-56 0,-1-2-40 15,-9-2-149-15,13-1-277 0,1-3 59 16</inkml:trace>
  <inkml:trace contextRef="#ctx0" brushRef="#br0" timeOffset="23352.37">19125 4325 517 0,'0'-5'171'0,"0"5"-12"0,0-7 10 0,0 7-31 16,0-4-8-16,0 4-22 0,0 0-3 16,0 0-23-16,0 0 2 0,0 0 6 0,0 0-6 15,0 0 1-15,-7 17-6 0,7-7-30 16,-3 4-1-16,3-3-4 0,-4 4 2 0,4 4-31 15,-4-1-20-15,4 5-25 0,-3 2-27 0,3-2-71 16,0-3-69-16,0 1-20 0,0-4-426 0,0 0-15 16</inkml:trace>
  <inkml:trace contextRef="#ctx0" brushRef="#br0" timeOffset="23652.26">19323 4325 665 0,'0'0'215'16,"0"0"-10"-16,0 0-11 0,0 0-17 16,0 0-29-16,0 0-4 0,0 0-34 0,-24 11-18 15,13-1-23-15,1 0-20 0,0 1-19 0,-4 0-45 16,1 2 0-16,2-3-8 0,1 0-5 16,0 4-11-16,-1-5 19 0,5-1 9 0,-1 0 17 15,1-2 24-15,-1-1 21 0,3 1-7 0,0-2 17 16,1 0-2-16,3-4-2 0,0 0 1 0,0 0-19 15,0 0 4-15,0 0 6 0,11 4-23 16,-11-4-3-16,0 0 12 0,10 0-4 0,-10 0-8 16,7 2-7-16,-7-2-4 0,9 3-6 0,-4-2-4 15,4 0-2-15,-2 5-18 0,3-5-64 0,1 6-82 16,-4-4-81-16,10 4-490 0,-3 0 52 16,3-3 61-16</inkml:trace>
  <inkml:trace contextRef="#ctx0" brushRef="#br0" timeOffset="24032.3">19777 4254 701 0,'-9'-4'212'0,"9"4"-20"0,-10-4-20 0,10 4-14 0,-12 0-17 15,3 4-13-15,-1-1-7 0,-1 3-19 16,-2-4-12-16,2 4-6 0,-2 2-20 0,3 1 0 16,-2-2-20-16,-1 2 7 0,4-3-8 0,1 1 1 15,1 1-3-15,0 2-21 0,1-3 1 16,-2 1-3-16,5-1-26 0,0 1 31 0,3-2 3 16,0 2-1-16,0-4-7 0,3 2 5 0,5 1-2 15,-2-3-4-15,1 3-1 0,0-1-1 0,4-4 1 16,-2 5 9-16,1-4-25 0,-3 4 23 15,4-1-18-15,-4-4 0 0,2 4 8 0,-1-2-5 16,-1 1-6-16,-1-2 11 0,-2 3-5 0,2-3 7 16,-3 2-7-16,-2 2 7 0,3-3 3 15,-8 3 5-15,3 2-5 0,-5-1-23 16,-4 5-15-16,0-3 7 0,-1 2-26 0,-5 3-14 16,1-1-11-16,2-2-64 0,-4 4-57 0,3-8-104 15,3 6-463-15,1-5 101 0,1 0 45 0</inkml:trace>
  <inkml:trace contextRef="#ctx0" brushRef="#br0" timeOffset="24232.88">19884 4501 499 0,'0'0'186'15,"0"0"17"-15,6-1-63 0,-6 1 9 0,0 0-21 16,0 0-8-16,0 0 1 0,0 0-29 0,0 0 2 15,0 0-24-15,0 0 9 0,-9 17-7 0,7-9-24 16,-4 1-9-16,3 2-24 0,-1-2-10 16,1 3-38-16,0-2-72 0,3 0-59 0,-3-4-28 15,3 2-473-15,3 1 22 0</inkml:trace>
  <inkml:trace contextRef="#ctx0" brushRef="#br0" timeOffset="24392.24">20007 4263 519 0,'0'0'184'0,"0"0"-17"16,-17 7-14-16,13-2-76 0,-2 4-46 16,2-1-87-16,-3 1-103 0,3 1-499 0</inkml:trace>
  <inkml:trace contextRef="#ctx0" brushRef="#br0" timeOffset="24764.1">20035 4363 476 0,'0'0'156'0,"0"0"-13"0,6-3-20 0,-6 3-10 15,7-1-14-15,-7 1-22 0,10 0 18 0,-3-3-26 16,-7 3 15-16,17 3-20 0,-8-3 3 15,-9 0-18-15,21 1-8 0,-11 0 0 0,1 1-8 16,2 1 0-16,-3-2 11 0,1 2 7 0,-1 2-31 16,-3-2-4-16,1-2 17 0,1 5 0 0,-5-3-12 15,2 1 12-15,-2 0-2 0,0 3-16 0,-4 0 6 16,-4 1-11-16,0 2 31 0,-2 4-8 16,-1-2-10-16,-4 2 3 0,1 4-1 0,-3-1-4 15,-1 1 9-15,4-1-9 0,-3-1-1 0,5 0-2 16,-2-2 8-16,4-1-11 0,-1 1-12 15,3-3 15-15,0 1-23 0,1-4 2 16,0 1 11-16,6-1 7 0,0 0-23 0,1-3 26 16,3 1 3-16,6-3-16 0,2 0 23 0,4-3-23 15,2 0-10-15,4 0-13 0,5-5 0 0,-2 4-64 16,-2-2-33-16,2-2-72 0,-8 2-46 16,1-3-491-16,-4 1 81 0</inkml:trace>
  <inkml:trace contextRef="#ctx0" brushRef="#br0" timeOffset="24952.08">20116 4517 550 0,'6'-8'258'0,"5"2"-14"15,-4 0-24-15,3 1-18 0,-2-1-5 16,2 4-38-16,3-3-8 0,-2 2-31 0,5 2-18 15,1-4-48-15,0 2-46 0,4 3-105 0,-3-1-597 16,2 1 0-16,3 0 54 0</inkml:trace>
  <inkml:trace contextRef="#ctx0" brushRef="#br0" timeOffset="25339.36">20581 4559 555 0,'0'0'197'16,"3"-6"-10"-16,-3 6-8 0,3-3-36 0,-3 3 14 15,5-8-19-15,1 7-18 0,-6 1-20 0,7-6-13 16,-1 5-5-16,-2-4-10 0,6 4-29 16,-3-2 3-16,0-1-10 0,0 0 0 0,3 0-16 15,-3 0-15-15,0-2 36 0,2 3-7 16,-1-4-34-16,-1 2 2 0,-1 1 11 0,-2-1 10 15,-1 1-36-15,0-1 3 0,-3 5 5 16,0-9 0-16,0 9 23 0,-3-7-16 0,3 7-7 16,-10-4 26-16,4 4-9 0,6 0 11 0,-15 0 0 15,15 0-5-15,-16 1 23 0,5 1-30 0,1 1 1 16,0 2 4-16,3 1 2 0,-4 2 17 16,5 1-11-16,-4 0-17 0,7 1 9 0,-2 0-9 15,-1 3 9-15,6-1 4 0,0 1-15 0,3-1 3 16,0 3-16-16,5-1-30 0,2-3-16 0,0 3-135 15,7-10-55-15,4 6-503 16,2-3 89-16,4-2 36 0</inkml:trace>
  <inkml:trace contextRef="#ctx0" brushRef="#br0" timeOffset="25526.12">21217 4501 757 0,'0'0'248'0,"0"-6"-22"0,0 6-6 16,0 0-33-16,3-7-3 0,-3 7-18 0,3-3-38 16,-3 3 3-16,10-1-21 0,-10 1-26 15,14 0-63-15,-7 0-52 0,-7 0-92 0,4 2-130 16,6-2-497-16,-3 6 59 0,0-2 110 16</inkml:trace>
  <inkml:trace contextRef="#ctx0" brushRef="#br0" timeOffset="25656.04">21257 4678 839 0,'7'-8'243'0,"-3"4"-23"16,3-1-12-16,-1-2-24 0,1 3-30 0,4-1-14 16,-1 2-55-16,7-3-57 15,-3 1-130-15,-1 2-653 0,5 3 79 0</inkml:trace>
  <inkml:trace contextRef="#ctx0" brushRef="#br0" timeOffset="26295.68">21958 4384 629 0,'0'0'205'0,"0"-6"-23"0,0 6-21 0,0 0-13 16,0 0-9-16,4-7-19 0,-4 7-7 15,7-1-19-15,0-2-17 0,0 3-5 0,3-1 5 16,0 1-19-16,1 0 4 0,2 0-8 0,1 1-11 16,-1 0-15-16,1 1 0 0,0-1 1 0,-4 6-60 15,4-4-5-15,-5 2-7 0,-2 0 4 0,1 0 11 16,-1 2-3-16,-7-1 18 0,3 2-25 15,-6-4-26-15,2 6 23 0,-9 0 0 0,3-1 5 16,-3 0-15-16,0-1 18 0,-1 0 15 0,4-2 10 16,-2-1 24-16,1 2 19 0,2 0 19 0,2-4-5 15,-2 3 10-15,2-4 5 0,-2 0-3 16,6-2-2-16,-5 7 10 0,2-5-23 0,3-2 10 16,0 0 3-16,0 0-2 0,8 6-6 15,-8-6-15-15,13 0 7 0,-13 0-15 0,13 1-7 16,-2 1 10-16,-4 1-8 0,2-3-5 15,2 2 2-15,-4 3-2 0,0-4 0 0,-1 2-16 16,2 2-2-16,-2-2 3 0,-2 0 0 0,-1 1-9 16,-3 3 19-16,0-2-13 0,-3 2 18 0,-4 5-13 15,-4-3-28-15,-2 0 3 0,-4 3-3 16,3-2 12-16,0 0-63 0,1-1 0 0,0 0-10 16,-2-5-57-16,5 1-79 0,-10 2-95 0,13-6-412 15,4 1 100-15</inkml:trace>
  <inkml:trace contextRef="#ctx0" brushRef="#br0" timeOffset="26703.99">22413 4418 581 0,'0'0'227'0,"4"-2"-68"0,-4 2 36 16,0 0-9-16,0 0-11 0,6-5-32 0,-6 5 0 15,0 0-10-15,0 0-23 0,0 0-7 0,0 0-19 16,10 0 3-16,-10 0-13 0,0 0-4 0,14 2-6 16,-7 1-16-16,0-2 1 15,3 0-6-15,0 2-12 0,-3 1-16 0,4-1 19 16,-1 3-14-16,-3-4-17 0,2 3-1 0,-1-1 16 16,-4 1-28-16,5-1 13 0,-8 3-16 0,2-1-8 15,-3 2 14-15,-3 1 1 0,-1-1 35 0,-3 4-27 16,-3 1-9-16,-4 1 1 0,1 1 12 15,-4-1-1-15,6 1-5 0,-2-6 0 0,2 2 10 16,1-3-13-16,0 0 16 0,3-1 0 0,0 1-13 16,1-3 5-16,-2 0-2 0,5 1 2 0,0-3-8 15,2 2 19-15,1-5-16 0,4 3 15 16,-4-3-2-16,18 0-6 0,1 0 9 0,2-3-3 16,10-2-8-16,9-2-3 0,15 3-7 0,4-5-3 15,5 1-4-15,3 0-50 0,-4 2-250 16,3-1-487-16,2-3 65 0,-6 2 81 15</inkml:trace>
  <inkml:trace contextRef="#ctx0" brushRef="#br0" timeOffset="27545.43">27014 4141 652 0,'0'0'146'0,"0"-7"36"0,-3 1-49 0,3 6 18 15,-3-7-26-15,3 7-2 0,0-8 21 16,0 8-19-16,0-4-12 0,0 4-26 0,0 0 13 15,0-8-13-15,0 8-26 0,0 0 0 0,0 0-9 16,0 0-1-16,0 0-3 0,0 0-7 0,0 0-2 16,-1 20 2-16,0-6-23 0,1 2 10 15,-2 4-5-15,-1 5 0 0,3 0-8 16,-3 7 13-16,3-4-20 0,-3 7-8 0,1-1-10 16,2-5-8-16,0 3-20 0,-3 2-21 0,3-4-10 15,0-2-77-15,3-3-18 0,-6-3-56 0,6-1-487 16,-3 0 39-16</inkml:trace>
  <inkml:trace contextRef="#ctx0" brushRef="#br0" timeOffset="27891.56">27042 4456 673 0,'0'0'258'16,"0"-6"-4"-16,0 6-24 0,0-7-43 16,0 7-3-16,6-1-28 0,-6 1-2 0,0 0-36 15,0 0-8-15,21 3 10 0,-14 2-12 0,4-4-29 16,-1 4 13-16,3 0-8 0,1 1-32 0,1 2 4 16,-2-4-7-16,0 3 2 0,0 0-5 15,-2 1-18-15,-1-3 10 0,1 0-17 0,-2 1-1 16,-2-1-22-16,-3 1-14 0,2-3 4 0,-3 2 7 15,-3 1-16-15,-3 2-28 0,-3-4-15 16,-4 3-17-16,-5 2-19 0,-1-1-31 16,-2-1 8-16,-6 0 39 0,6-2-24 0,-4-1 14 15,2-1-1-15,2-1-56 0,1-2-10 0,4 0-395 16,-2-3-102-16,5 0 11 0</inkml:trace>
  <inkml:trace contextRef="#ctx0" brushRef="#br0" timeOffset="28970.2">27442 4096 668 0,'-1'-5'238'16,"1"5"-16"-16,0 0-40 0,0 0-8 0,0 0-8 16,0 0-30-16,0 0-16 0,0 0-4 0,4 25-14 15,-4-16-2-15,5 3 0 0,-3 4-29 0,-2-1-7 16,3 3 5-16,1 2-12 0,-1 3-1 15,-2-1-23-15,2 2 6 0,-3 2-32 0,0 1-24 16,0 4-30-16,0-4-50 0,0 3-67 16,-11 1-148-16,11-3-446 0,0-2 52 0</inkml:trace>
  <inkml:trace contextRef="#ctx0" brushRef="#br0" timeOffset="29363.9">27717 4404 673 0,'-8'-1'220'0,"8"1"-51"0,-14-2-5 0,4 2-6 15,10 0-40-15,-18 3-5 0,8 2 2 0,-3-3-18 16,2 5-15-16,1 0 5 0,0 2-10 15,-1-1-26-15,5 1 0 0,2 1-7 0,-2 0-1 16,5 0-12-16,0 1 0 0,1-3-8 16,1 1-3-16,3-2 1 0,3-2 4 0,2 0-12 15,2-3 20-15,-1-1-28 0,0-1 8 0,5-1-8 16,-2-1 1-16,1 1 4 0,-1-6-10 0,-3 2 2 16,1 1 11-16,-1-2 0 0,-3-2-8 15,3 1 0-15,-6 3 0 0,-1-4 3 16,2 2-11-16,-4-1-9 0,-1 3-14 0,0 4 8 15,-6-9 21-15,0 4-11 0,2 2-10 0,4 3-28 16,-14-1-23-16,14 1-26 0,-10 0-30 0,10 0-80 16,-7 1-61-16,7-1-464 0,-4 4 78 15</inkml:trace>
  <inkml:trace contextRef="#ctx0" brushRef="#br0" timeOffset="29564.24">28030 4328 624 0,'-1'-3'195'0,"-5"-1"-9"0,6 4-19 15,-7-4-8-15,-3 4-6 0,10 0-27 0,-14 0-14 16,8 3-12-16,-5 2 13 0,1-2-24 0,0 4 1 16,2 0-24-16,0 4-2 0,-1 2-7 15,0-1-22-15,1 2-9 0,2 3-23 0,5-5-16 16,-2 3-36-16,6 0-2 0,1 0-80 0,2-5-81 15,-1 0-121-15,5-1-389 0,6-1 57 0</inkml:trace>
  <inkml:trace contextRef="#ctx0" brushRef="#br0" timeOffset="29769.26">28436 4203 573 0,'0'0'235'0,"0"0"-22"0,-13 13-34 0,10-8-5 16,2 3-15-16,-2 4-13 0,0-2-16 0,-1 5-12 15,2-2-3-15,-3 4-25 0,2 0-11 16,0 6-35-16,-1 2-37 0,1 0-27 0,0 0-95 16,-8 6-141-16,11-6-489 0,0-6 77 0</inkml:trace>
  <inkml:trace contextRef="#ctx0" brushRef="#br0" timeOffset="30061.1">28761 4234 696 0,'0'-6'240'0,"0"6"-27"0,0 0-21 0,-14-2-10 15,14 2-26-15,-16 8 0 0,5-6-28 16,-3 7-8-16,-2-1-23 0,0 5-20 0,-3-3-13 15,-1 2 3-15,2 3-37 0,-3 2 11 0,-1-2-18 16,4 0-5-16,4-2-23 0,-3 0-10 16,7-1 5-16,2 0 10 0,-1-3 23 0,2-1-5 15,4 0 20-15,0-2-23 0,3-1 21 16,3 2-8-16,0 0 21 0,2-4-18 0,0 3 7 16,3-4-15-16,1 4 8 0,-2-1-16 0,4 1 8 15,2 0-7-15,0 1-29 0,2 2-15 16,5 0 20-16,-3 2-92 0,1 3-153 0,2 3-549 15,0-1 88-15,-6 1 57 0</inkml:trace>
  <inkml:trace contextRef="#ctx0" brushRef="#br0" timeOffset="30560.91">28140 4985 632 0,'-8'-10'263'0,"1"2"-35"0,0 2 3 0,-2 4-14 15,1-3-20-15,-2 4-25 0,0-1-19 16,-4 2-17-16,1 2-16 0,-2-1-10 0,-4 4-7 16,4 3-6-16,-1-4-18 0,-2 3-4 0,2 1-88 15,2 3-5-15,2 1 8 0,-1-1-3 0,0 1-8 16,5-2 3-16,-1 1-17 0,5-3 9 16,-2 1 8-16,6-3 13 0,3 2-8 0,2-6 18 15,1 3-20-15,1-5 0 0,6 1-6 0,1-2 8 16,-1-4 13-16,2 4 3 0,1-2 12 0,2-1 3 15,-5-2-15-15,4 2-3 0,-3-1 18 16,0 2-11-16,-1 2 6 0,-3-4-5 0,1 2 5 16,-4 2-1-16,2-3-14 0,-2 3 25 0,1-1 2 15,0 1-4-15,-8 1 12 0,11-1-20 16,-11 1 2-16,12 1-20 0,-6 0 15 16,1 1-17-16,2 3-24 0,-1-1-10 0,2 2 21 15,-3 1-93-15,4 1-23 0,-1-1-122 0,0 2-118 16,3 0-387-16,-2-2 92 0</inkml:trace>
  <inkml:trace contextRef="#ctx0" brushRef="#br0" timeOffset="30956.93">28598 4709 719 0,'0'-6'261'0,"0"6"-15"0,-1-3-26 0,1 3-13 16,0 0-30-16,0 0-21 15,0 0-3-15,-17 16-14 0,14-6-24 0,0 0-31 16,-4 7 21-16,3 1-20 0,3 2-3 0,0-1-8 16,-4 5-10-16,5 1-21 0,0-5-2 0,0 4-20 15,0-5-21-15,3 1 13 0,-1-2-19 16,-1-2-11-16,0-4 9 0,-1 0-5 0,4-2 26 16,-1-2 0-16,0 0-6 0,-2 0 4 0,2-7-11 15,-3-1 0-15,0 0 0 0,0 0 10 16,0 0 13-16,0 0-8 0,6-13-2 0,-6 13 15 15,-3-11 8-15,0 4-3 0,-1 3-10 16,1-1 5-16,-4-2-2 0,3 4-13 0,-3-3 5 16,1 3-3-16,-1-1 3 0,-3 2 0 0,3 0-3 15,7 2 8-15,-15 0-23 0,6 3 21 16,-1 1-16-16,3 0 0 0,1 3-7 0,-2 2 4 16,4-1-12-16,1 0-6 0,0 6-4 0,0-4-26 15,6 0-13-15,0-1-36 0,0 3-35 0,1-3-44 16,3 0-90-16,0-2-555 0,3-2 79 15,0-1 70-15</inkml:trace>
  <inkml:trace contextRef="#ctx0" brushRef="#br0" timeOffset="32129.16">28919 4628 583 0,'0'-3'184'0,"0"3"-10"15,0 0 8-15,0 0-44 0,0 0-7 0,0 22-24 16,-1-10 9-16,-2 1-22 0,0 3 11 16,0 5-23-16,2-2 5 0,-6 6-18 15,4-2-25-15,-1 2 12 0,1-1-12 0,-3 1 7 0,2-3-18 16,1-2-23-16,0-2-7 0,1 0-8 0,-4-4 10 16,6-3-5-16,-3 3 13 15,1-5-11-15,2-1 14 0,-5-6-34 0,5 4-10 16,0-6 5-16,0 0 15 0,-4 3-15 0,4-3 10 15,0 0 31-15,-9-11-26 0,5 6 36 0,3 1-25 16,-2-1-3-16,-3-4 5 0,2 7 16 16,-2-4-6-16,2 3-7 0,-5-2-8 0,-2 2 7 15,4-1-2-15,-4 2 11 0,1 2-14 0,0 2 3 16,-4 2-7-16,4-1-1 0,-3 5-4 0,-1 0 9 16,4 3-4-16,-1 2-1 0,4-1 11 15,3 2-13-15,-2 1-26 0,3 1 8 16,3-1-13-16,3-1 5 0,2-1 8 0,3-1 18 15,3-1-18-15,-1-2 5 0,7-4 3 0,-3 0 0 16,4-2 4-16,1 2 4 0,2-7-4 16,-4-1 1-16,4 0 5 0,1-2 0 0,0-3 7 15,-5 2 11-15,1-1 13 0,-2-2-6 0,0 0-15 16,-5-1 21-16,-1 1 5 0,-2 0-3 16,-1 0-13-16,-1 0 11 0,-3 1-13 0,-2 1-3 15,2-1-5-15,-3 2 16 0,-3-1 17 0,3 0-18 16,-1 2-4-16,-2 1-14 0,0-2 16 0,3 6-8 15,-3-7-4-15,0 3-4 0,3 4-25 16,0-6 15-16,0 6-7 0,0 0-3 0,0 0-2 16,0 0 4-16,0 0-35 0,0 0-3 15,0 0 19-15,19 2 9 0,-19-2 3 0,21 3 2 16,-4-3 14-16,-3-3-3 0,3 3-1 16,-3-2 6-16,0 2 5 0,-1 0 0 0,2 0 13 15,-3 0 2-15,-2 0 13 0,-3 0-7 0,-7 0 2 16,18 0-15-16,-12-1 12 0,-6 1-4 0,11 1-6 15,-11-1 10-15,4 6 1 0,-1-3 22 16,-3-3-17-16,0 9 2 0,-3-2-18 0,-1-1-5 16,0 5 3-16,1-3 20 0,1 1-15 0,-3 0 2 15,2 0-2-15,2 0-13 0,-2-2-20 16,3 0 22-16,2 0-20 0,0 0 44 16,1 0-47-16,3-4 19 0,2-2-6 0,2 4-2 15,0-5 12-15,1-5-2 0,2 3-7 0,1-4-3 16,0-1-16-16,2-1 21 0,-1 2 13 0,-2-4 7 15,1 1-5-15,-1 0 13 0,-2 2-10 16,-1 2 7-16,-3-2 6 0,3 1 7 0,-3 2-22 16,-1 0 30-16,-2 0-1 0,2 0-27 0,-2 1 0 15,-4 3-13-15,7-3 0 0,-7 3-13 0,0 0 16 16,0 0 2-16,0 0 3 0,4 9-3 16,-4-9-5-16,0 10 5 0,0-4 0 0,0 0-23 15,3-1 46-15,-3 2-43 0,0 2 7 16,3-5-7-16,-2 3-8 0,2-2 7 0,0 2-1 15,2-4 11-15,-3 0 12 0,7 1 4 16,-4-1-8-16,1-2-4 0,-6-1-3 0,11 1 2 16,-11-1-10-16,14-1 24 0,-14 1 19 0,10-3-30 15,-2 2-5-15,-2-3 5 0,0 2-2 0,-6 2 2 16,10-7 0-16,-6 3-6 0,2 0 6 16,-1 0 0-16,-2-2 6 0,3 4 6 0,-2-3 1 15,-1 1 3-15,0 0-4 0,-3 4 6 0,4-8-8 16,-1 6 3-16,-3 2 8 0,6-7-3 0,-6 7-6 15,2-4-6-15,1 1-17 0,-3 3 9 16,0 0-14-16,0 0 19 0,5-4-11 0,-5 4-2 16,0 0-5-16,0 0 20 0,0 0-18 15,12 7 5-15,-12-7 6 0,7 3-6 0,-3 3 11 16,-1-4 2-16,3 4-15 0,-2-3 33 16,-1 2-18-16,4-1-3 0,0 3 3 0,-3-1 16 15,2 2-24-15,-2-1-4 0,2 2 9 0,-1 0 3 16,-2 0 23-16,0-1-10 0,2 1-2 15,-4 0-14-15,-2-1-15 0,-1 2 24 0,-4-2-9 16,1 3 16-16,-4-1-25 0,-2 0-19 0,-3-1-30 16,1 0-19-16,-4-2-191 0,-18 1-92 0,19-5-400 15,2-2 75-15</inkml:trace>
  <inkml:trace contextRef="#ctx0" brushRef="#br0" timeOffset="32376.93">30232 4531 737 0,'3'-3'248'0,"3"0"-2"0,-2-1-16 0,-4 4-23 0,7-5-12 15,3 0-18-15,-3 4-21 16,0 0-21-16,2-2-4 0,2 0-18 0,1 3-26 16,-1-2-41-16,1 2-18 0,1 0-49 0,1 2-122 15,-4-1-131-15,4 4-522 0,-1-3 113 0,-6 4 71 16</inkml:trace>
  <inkml:trace contextRef="#ctx0" brushRef="#br0" timeOffset="32532.8">30293 4728 453 0,'7'0'128'0,"3"-2"-26"0,1 1-20 0,2 1-64 16,7-14-131-16,-1 16-511 0</inkml:trace>
  <inkml:trace contextRef="#ctx0" brushRef="#br0" timeOffset="33003.75">31120 4475 755 0,'0'-7'266'0,"0"7"-36"16,0-8-7-16,0 4-26 0,0 4-23 0,0-6 3 16,4 1-21-16,-4 5-18 0,7-9-10 0,4 7-8 15,-3-4-12-15,3 3-21 0,-1-2-3 16,4 2-12-16,0 2-5 0,-1-2-1 0,4 1-17 16,-3 2-13-16,0 2-1 0,2 2-9 0,-1-3 0 15,1 6-11-15,-2-4-2 0,0 5-11 0,-3-1 14 16,-1 3 2-16,-1-2-8 0,-5 2 0 15,0 3-2-15,-1-1-3 0,-6 2-8 16,-2 1 3-16,-4 2-18 0,-4 0 6 0,1 0-14 16,-7 4-10-16,-2-1 8 0,0-2-5 0,5-3 7 15,-2 1 3-15,2-4-13 0,3-2 6 0,-2 2 6 16,4-3 1-16,4-2 8 0,-2-2 10 16,2 2 8-16,2-1-1 0,-1-2-4 0,3 0 17 15,3-4 18-15,0 0 13 0,14 8-5 0,-4-11-15 16,9 2 7-16,2-2-10 0,4-2 8 0,6 2-6 15,6-3-2-15,4 2-5 0,0-3 3 16,0 2-16-16,14-2-2 0,-7 2-16 0,-4 0-46 16,-6 2-256-16,-4 2-537 0,1 1 76 15,-1 0 90-15,-7 0 79 0</inkml:trace>
  <inkml:trace contextRef="#ctx0" brushRef="#br0" timeOffset="39991.28">21514 5410 757 0,'0'0'243'0,"0"0"-35"15,0 0-9-15,0 0-7 0,0 0-28 0,0 0-10 16,0 0-14-16,0 0-17 0,0 0-13 15,0 0 3-15,0 0-8 0,0 0-23 0,0 0-23 16,0 0 7-16,0 0-22 0,0 0-36 16,31 0-34-16,-24 1-7 0,3-1-103 0,-3 5-25 0,0-3-300 15,0 2-274-15,-4 0 60 0</inkml:trace>
  <inkml:trace contextRef="#ctx0" brushRef="#br0" timeOffset="40180.58">21480 5625 783 0,'0'0'243'15,"0"0"-33"-15,0 0-39 0,0 0 6 16,0 0 2-16,17 0-30 0,-17 0-14 0,0 0-2 16,18-4-12-16,-9 3-45 0,1-1-17 0,5 1-66 15,-2 0-96-15,-6-2-153 0,13 1-509 16,1 1 66-16</inkml:trace>
  <inkml:trace contextRef="#ctx0" brushRef="#br0" timeOffset="41033.01">22116 5210 645 0,'0'0'209'0,"0"0"-1"0,0 0-37 0,0 0-9 16,0 0-14-16,0 0-17 0,9 15-6 15,-9-6 3-15,0 2-26 0,0 3 16 0,-3 2-18 16,3 2-3-16,-3 0-23 0,0 5 1 0,2-4-6 16,-2 4-18-16,-3 1-13 0,2-4-4 0,1-4-1 15,-4 1-15-15,6-2-13 0,-2 1 15 16,0-7-4-16,3 1-1 0,-3-2 0 16,3 1-4-16,-1-4-1 0,1-5-7 0,0 0 14 15,0 0-6-15,0 0-14 0,0 0 24 0,0 0-11 16,14-15 8-16,-10 8-3 0,0 0-2 0,-1-3 7 15,3 3-4-15,-2 3-1 0,-1-4-2 16,3 2-11-16,-1 4-2 0,-2-4 13 0,4 3-8 16,-1 0 0-16,1 2-12 0,1 0 17 0,2 1-7 15,0 1-6-15,4 3 11 0,-4-3-11 0,3 1 13 16,4 4-12-16,-3-4-8 0,0 3-13 16,-1-3 10-16,1 1-3 0,-1 1 6 0,-1-4-31 15,-2 3 8-15,-1-3-3 0,2-2-13 0,-1 2-9 16,-3-4-6-16,0 2 5 0,3-1 0 0,-3-3 5 15,-1 2 11-15,-2-3 20 16,2-1-16-16,-1 0 24 0,-2-1-1 0,-3 1 29 16,3 0 5-16,-2-1 18 0,-1 1 5 0,0 0-5 15,0-1-3-15,0 1 11 0,-1 1-16 0,-2 0 31 16,0 4-26-16,3-4 8 0,0 7-16 16,-8-7 11-16,8 7 5 0,-6 0-20 0,6 0 7 15,0 0 0-15,-11 14-10 0,8-5 8 0,-4 0 7 16,4 5-23-16,-1-1 0 0,1 3 6 0,0 1-4 15,2-2 17-15,-2 3-6 0,0-1-8 16,3 2 8-16,0 0-2 0,0-3-1 0,0-2-12 16,0 3-8-16,3-2 2 0,-3-1-4 15,0-3-14-15,3 3 1 0,-2-3-46 0,2-3-57 16,0 3-115-16,0 1-77 0,1-5-506 16,3-2 78-16,-3-1 93 0</inkml:trace>
  <inkml:trace contextRef="#ctx0" brushRef="#br0" timeOffset="41381.15">22772 5213 522 0,'0'0'204'0,"-1"-4"-22"0,1 4-3 0,-3-6-22 0,3 6-14 0,0 0-23 16,0 0 3-16,0 0-15 0,0 0-16 15,2 18 0-15,-2-7-8 0,1 0-15 16,-1 5-5-16,1 1-7 0,-1 4-16 0,0 0 10 0,0 2-3 15,0-3-9-15,0 5 10 0,0 0-19 16,-2 0-35-16,2-2-38 0,-2 2-21 0,-1-6-67 16,3-1-92-16,-7 3-51 0,8-4-452 15,-1-6 68-15</inkml:trace>
  <inkml:trace contextRef="#ctx0" brushRef="#br0" timeOffset="41736.08">23069 5286 509 0,'0'0'197'0,"0"0"-36"0,-24 7-5 16,11 0-12-16,-1 2-27 0,1-1 1 0,-5 3-51 15,2 2-1-15,-2-1-20 0,-2 1-28 0,3-1-28 16,0 2-10-16,0-3-11 0,3-1-15 0,0 2 13 15,1-5-11-15,5-1 24 0,-2 1 27 16,4-2 19-16,-1-1 15 0,4 1-18 0,-1-3 15 16,4-2-10-16,0 0 18 0,0 0 21 0,0 0-6 15,0 0 16-15,12 5-18 0,-12-5-26 16,11 0 6-16,-4 1-16 0,-7-1 13 16,14 0 2-16,-7 1-12 0,0 1 12 0,0-1 0 15,0 3 1-15,3-1-14 0,-3 1-4 0,5 0 2 16,-7 2-3-16,2-2 9 0,3 3-9 15,-3-1-15-15,0-2-5 0,3 3-18 0,0 1-41 16,-3-1-23-16,0 0-51 0,3 1-59 0,4 1-494 16,-4-5 13-16</inkml:trace>
  <inkml:trace contextRef="#ctx0" brushRef="#br0" timeOffset="41969.34">23319 5342 652 0,'0'0'254'0,"0"0"-19"0,0 0-22 16,-7 17-19-16,7-13-30 0,0 5-8 15,-3 3-7-15,3-3-21 0,0 2-3 0,-3 2-15 16,3 2-5-16,0 0-3 0,-1 1-38 0,1 3 3 15,-3-4-16-15,3-1-53 0,0 4-19 16,-3-4-69-16,3 2-86 0,0-5-136 16,0 3-451-16,3-6 95 0,-3 0 38 0</inkml:trace>
  <inkml:trace contextRef="#ctx0" brushRef="#br0" timeOffset="42470.18">23384 5257 726 0,'-3'-7'249'0,"3"7"-73"0,-1-8-7 15,1 8-25-15,0-6-34 0,0 6-13 0,0 0 18 16,0 0-20-16,4-2-8 16,-4 2 2-16,11-2-22 0,-2 2 0 0,-9 0-19 15,21 2 6-15,-7-2-8 0,0 0-13 0,3 1 6 16,0 0-14-16,0 1 11 0,0 2-10 0,-1-1-13 15,-4-1 17-15,4 2-43 0,-2-2-10 16,-4 4 21-16,0-4-6 0,-2 3 1 0,-2-3 4 16,-2 5-23-16,-4-3 21 0,0 3-25 0,0-7 17 15,-7 14-3-15,0-5-30 0,0-2 3 0,-6 2 15 16,6 0-3-16,-4-2-2 0,1 2 25 16,-1 0-15-16,1-2 20 0,3-2-17 0,-2 0-6 15,1 3 16-15,5-6-5 0,-4 4 7 16,4-2 11-16,0 0 2 0,3-4 0 0,-4 9 8 15,4-7 10-15,0-2-5 0,7 7 5 16,-4-3-3-16,4 0 6 0,1-1-6 0,1 3 6 16,1 0-8-16,0-2-3 0,5 2 0 0,-2 2 11 15,1-1-18-15,-1-1 7 0,-2 0 5 0,2 2-4 16,-3 1-8-16,-2-1 9 0,2 0 4 0,-4 1 15 16,1-1-26-16,-4 0 28 0,-3 3-12 15,0 1-3-15,-3-4-20 0,-4 3 12 0,-2-1-20 16,-1 2 13-16,-8-2-6 0,-3 0-4 15,-2-1 2-15,-4-2-24 0,-1 0-6 0,-6 0 9 0,-4-4-48 16,0 1-28-16,-24-18-93 16,8 16-595-16,-11-1 94 0,0-4 66 0</inkml:trace>
  <inkml:trace contextRef="#ctx0" brushRef="#br0" timeOffset="49540.06">18629 2181 496 0,'0'0'189'0,"0"0"9"16,-10-1-29-16,10 1 5 0,0 0-11 0,0 0-19 15,-8-2-1-15,8 2-23 0,0 0 14 0,0 0-12 16,0 0-4-16,0 0-23 0,0 0-18 16,0 0-11-16,-10 0-2 0,10 0-5 0,0 0 0 15,0 0-18-15,0 0-21 0,0 0 14 0,0 0-16 16,0 0 22-16,0 0-4 0,0 0-13 0,25 8 3 16,-9-5 10-16,8-1 2 0,4 1-28 15,13-2 11-15,4 0-6 0,20-3-76 0,6 0 5 16,5 1 4-16,2 1-1 0,4 0 53 15,0-2-34-15,14 1 1 0,3-2 13 0,-17 1-16 16,17 0 8-16,-18-1 5 0,-1 2 10 16,2 0-8-16,0 0-4 0,-3 1 17 0,-2 0-13 15,-7-2 9-15,-5 0 27 0,-4 1-30 0,-13-2 10 16,-7 2-1-16,-7-2-1 0,-3 3-9 0,-4-5 1 16,-7 5 15-16,1-2 15 0,-3 1-2 0,-2 1 3 15,-1-2-1-15,-3 1 23 0,-1-1 1 16,-5-2 14-16,5 4-4 0,-4-2-8 0,-4-1 8 15,-3 3-21-15,10-5-3 0,-6 4 6 0,-4 1-18 16,7-4 13-16,-7 4 2 0,0 0-23 0,6-5 10 16,-6 5 1-16,0 0 30 15,4-5-46-15,-4 5 2 0,0 0-2 0,0 0-8 16,0 0-20-16,0 0-13 0,0 0 13 0,0 0-123 16,0 0-51-16,-14 10-615 0,4-6 91 0,3 0 93 15</inkml:trace>
  <inkml:trace contextRef="#ctx0" brushRef="#br0" timeOffset="50537.47">30337 5734 703 0,'0'0'264'0,"0"0"-11"0,0-8-14 0,0 8-7 15,0 0-42-15,0 0-11 0,0 0-18 16,0 0-15-16,7-3-10 0,-7 3-23 16,14-2 4-16,-7 2-19 0,3 0-14 0,4-1-20 15,5-1-21-15,-1 1-35 0,0 1-72 0,2 0-13 16,-3 0-102-16,-10 1-79 0,9 1-546 16,0-1 80-16,-4-1 79 0</inkml:trace>
  <inkml:trace contextRef="#ctx0" brushRef="#br0" timeOffset="50705.75">30447 5900 742 0,'10'-2'215'0,"3"-1"-10"15,4 0-39-15,0-1-23 0,1 1-20 16,3 0-5-16,3-1-69 0,2 4-93 0,5-15-81 15,0 13-574-15,-1 2 77 0</inkml:trace>
  <inkml:trace contextRef="#ctx0" brushRef="#br0" timeOffset="51328.15">31315 5584 609 0,'0'0'243'0,"0"0"-13"0,0 0-22 15,0 0-29-15,0 0 8 0,-6 13-39 0,6-3 1 16,-5 0-24-16,5 2-15 0,-3 4-10 16,0 0-21-16,-1 2-7 0,1 4-16 0,-2 2 11 15,-3-1-13-15,6-4-26 0,-4 0-5 0,0-2-8 16,2-2 21-16,1-1-13 0,3-3 5 0,-3-1 8 15,1-2-13-15,0 1-3 0,-1-4 9 16,3-2-6-16,0-3 0 0,0 0 2 0,0 0-4 16,0 0-1-16,0 0 6 0,0 0 2 15,0 0-13-15,0 0 11 0,-5-17-8 0,5 17-16 16,1-8 32-16,-1 8-16 0,0-3 2 16,4-2-5-16,-4 5 11 0,6-4-8 0,-2-1-13 15,-4 5 8-15,13 0-11 0,-2 0 6 0,-1 0 7 16,3 5-17-16,5-4-1 0,2 3 14 0,-3 0-6 15,4-3 5-15,0 2-31 0,-2 2 9 0,2-4 1 16,0 0-4-16,-1 1-13 0,-3 1 5 16,-3-6-5-16,4 1 15 0,-5 1-5 0,1 0-5 15,-1-5 8-15,1 1-19 0,-4-1 9 0,-3-1 20 16,0 0-1-16,0-1 17 0,-2-1-9 16,-3 1 9-16,1-2-4 0,-3 2 26 15,0-2-17-15,0 2-6 0,-3 0 18 0,3-1-2 16,-1 1 15-16,0 2-13 0,-4-1 3 0,5 3-3 15,0-3 0-15,-4 5-8 0,4 2 1 0,-3-6-1 16,3 6-2-16,0 0-18 0,0 0 18 0,0 0-2 16,-10 16 2-16,8-7-13 0,-3 1 0 15,5 4 0-15,-3 0 13 0,1 4-11 0,0 1 11 16,-2-1-7-16,4 4 1 0,-3 3 4 0,3-4-6 16,0 4-5-16,0 0-7 0,0 2-1 15,0-2-28-15,0-2-35 0,0-2-88 0,0-2-92 16,0 2-619-16,3-3 90 0,-3-1 91 15,4-6 62-15</inkml:trace>
  <inkml:trace contextRef="#ctx0" brushRef="#br0" timeOffset="54469.46">18427 6311 624 0,'0'0'82'16,"-10"2"20"-16,10-2 14 0,-10 3-22 0,10-3-7 15,-11 0-7-15,11 0 2 0,-6 1-11 0,6-1 3 16,0 0-33-16,0 0 21 0,-10 0-1 0,10 0-20 16,0 0 0-16,0 0 90 0,13 8-19 15,1-5-9-15,9-2 20 0,8 4-18 0,14-4-13 16,17 0-8-16,6 1 3 0,7-2-18 15,4 0-17-15,3 0-6 0,23-2 12 0,-1 1 4 16,1 0-16-16,1 1-5 0,-3 0 10 16,2 0-18-16,-1 0 1 0,-5-2-9 0,3-1-12 15,-3 0 15-15,1 2 3 0,-22 1-8 0,1 0 3 16,-8-4-16-16,-3 2 5 0,-6 0-2 0,-11 2-18 16,-13-1 13-16,-4-2-11 0,-6 1 13 15,-4 2-5-15,0-1 11 0,-8 2-9 0,-1-1-2 16,-2-1 13-16,0 1-36 0,-5 0-15 0,-8 0 5 15,10-1-10-15,-10 1-42 0,0 0-17 16,0 0-39-16,0 0 6 0,-35 7-111 16,14-5-496-16,-6 1 23 0,-7 1 61 0</inkml:trace>
  <inkml:trace contextRef="#ctx0" brushRef="#br0" timeOffset="55760.53">18400 6421 609 0,'0'0'97'0,"-7"-4"-13"0,7 4 42 0,0 0-29 16,-7 0 8-16,7 0-23 0,0 0 0 0,0 0 54 15,-6-4-19-15,6 4-12 0,0 0-13 16,0 0-7-16,0 0-3 0,0 0-26 0,0 0 8 15,0 0-5-15,0 0-23 0,0 0 15 0,0 15 0 16,0-7-7-16,3 4-11 0,-3 0 13 0,0 3-13 16,0 3 16-16,0 5-31 15,0 2 13-15,0 2 2 0,-3 9-13 0,2 2 19 16,-2 4-19-16,0 9 14 0,3 4-14 0,-5-3-12 16,2 2 4-16,0 0 6 0,0-3 0 0,-1 1-10 15,4-6 10-15,-3-5 10 0,3-3-13 16,0 16-7-16,-3-1 0 0,3-6-1 0,0-8 6 15,-3 15 5-15,3-12-13 0,0-2 16 16,0-3-8-16,0 2 7 0,0-1-15 0,0 2-5 0,0-1 3 16,0-3 7-16,3 3-5 0,-3-3 8 15,0 3-13-15,3-3-5 0,-3 2 10 16,-3-4-3-16,3 1-2 0,0 3 0 0,0-4-12 16,0 1 9-16,-3 1 11 0,-1 2 12 0,0-4-15 15,0 2-5-15,-2 2 0 0,2-2-2 16,-2-3-3-16,-1 3 10 0,0 1-5 0,0-4 0 15,1 1 2-15,2 0 3 0,-2-3-10 0,1-4 5 16,-1 2 8-16,-1 2-13 0,4-2 13 0,-1-2-6 16,-2-1 8-16,2-1-7 0,0 1-1 15,1-1-7-15,-1 0-5 0,-2 2 20 0,3-2-25 16,0-2 0-16,2 2 17 0,-2-1 3 0,-1-5 3 16,1 3 0-16,2-5-16 0,-2 1-2 0,0-1 0 15,3-2 7-15,-3-1 0 0,3-1 16 16,-1 1-8-16,1-5 8 0,0 2-3 15,-3 1-7-15,3-3 2 0,0-2-5 0,0-3 10 16,0 5-23-16,0-1 21 0,-3-2-5 0,3-4-8 16,0 5 20-16,0-7-23 0,-3 10 19 0,3-9-6 15,0-1 0-15,0 7-18 0,0-7 21 16,0 7-8-16,0-7 2 0,-1 7-4 0,1-7 14 16,0 0-6-16,0 4-14 0,0-4 3 0,0 0 18 15,1 6-6-15,-1-6-9 0,0 0 20 0,0 0-11 16,0 6-9-16,0-6-3 0,0 0 15 15,0 0-5-15,0 0 5 0,0 4-7 0,0-4 12 16,0 0-10-16,3 5-18 0,-3-5 16 0,0 0-3 16,7 4 15-16,-7-4-17 0,6 6 4 0,-6-6-2 15,7 1 11-15,1-1-27 16,1 5 19-16,-2-5-13 0,7 2 27 0,-4-2-24 0,7 0 2 16,0 0 20-16,4 2-5 0,3-2-7 15,3 0 5-15,3 0 2 0,6 0-10 0,-2-2 0 16,9 2 10-16,3-1 5 0,-2 0-7 15,20-2-5-15,1 1-3 0,0 2-3 0,4-1 3 16,-1-2 0-16,1 0 5 0,5 2 5 0,-5-1 3 16,3 1-20-16,2-3 4 0,-4 3 3 0,1-1 18 15,-3 0-5-15,-3-3-13 0,0 4-21 16,-4 0 11-16,1-5 0 0,-10 6 12 0,-11 0-4 16,3-2-1-16,-3 1 1 0,-7-2-1 0,0 1 6 15,-3 0-1-15,-7 2 8 0,0-1-12 16,-3 0 12-16,-1 1-2 0,-2-3 5 0,-5 3-13 15,1-2 20-15,-4 2-10 0,0 0-7 16,1-1-3-16,-5 0-8 0,-6 1 0 0,10-6-2 16,-6 4-15-16,-4 2-1 0,4-8-30 0,-4 8-8 15,-4-9-85-15,0-7-114 0,1 9-551 0,3-1 74 16,-3-2 67-16</inkml:trace>
  <inkml:trace contextRef="#ctx0" brushRef="#br0" timeOffset="57243.09">20687 6419 342 0,'-3'-3'134'0,"3"3"-1"15,0 0-33-15,0 0 74 0,0-7-13 0,0 7 31 16,0-6-54-16,0 6-18 0,-3-5-4 16,3 5 4-16,0 0-87 0,0-6 3 0,0 6 2 15,0 0 8-15,0-7 21 0,0 7-3 0,0 0-36 16,0 0 0-16,0-7-2 0,0 7 7 0,0 0 11 15,0 0-8-15,0 0 7 0,0 0-20 16,0 0 3-16,0 0 2 0,-2-5-8 16,2 5-4-16,0 0 4 0,0 0-10 0,0 0 13 15,0 0 0-15,0 0-5 0,0 0-10 0,0 0 13 16,0 0-6-16,0 0-13 0,0 0 1 16,0 0 7-16,-3 20 8 0,0-10 3 0,3-2-34 15,-3 7 18-15,3 1-2 0,-4 1 4 0,4 0 3 16,-3 1 1-16,0 5-11 0,-1 2 7 0,4 0-9 15,-3 1 12-15,-1 2-5 0,1 1-5 16,-1 5 10-16,1-1-10 0,3 3 8 0,0-3-10 16,0 6 4-16,-3-5 3 0,3 1-2 0,0 0-24 15,0 3 26-15,0-1 3 0,0 1-13 16,0-2-3-16,0 3 24 0,0-3-24 0,0 4-2 16,3 0 7-16,-3 2 1 0,0-1 4 15,3 10 6-15,-3-7-6 0,4-5 39 0,-4-3-36 16,3 3 8-16,-3-6-5 0,4 3-13 0,-4 1 0 15,3-7 5-15,0 5-8 0,-3-6 8 0,1-1 3 16,-1 1-3-16,0 0-3 0,0 0 0 16,0-1-17-16,0-3 12 0,0 0 6 0,0 1-1 15,-1-1 13-15,-2 0-7 0,3 0-3 0,0-1 0 16,-3-1 8-16,3-3-6 0,0 5 6 0,-4 0 2 16,4-3 8-16,0-2-18 0,-3 2-10 15,3 3 23-15,-1-6-19 0,-2 5 4 16,0-6-1-16,3 3 6 0,-3-2 5 0,2-2-16 15,-2 5 13-15,3-4 0 0,-3 0-7 0,3-1-14 16,-3 1 11-16,2-1 15 0,-2-2-7 16,3 2 5-16,-4-1-6 0,1-1 6 0,3-3-11 15,-1 3 6-15,-2-2 2 0,3-1-10 0,-3 2 13 16,3-2-1-16,-3 2-9 0,3-3-3 0,0 3-11 16,-3 0 14-16,3-1 12 0,-1 1-10 15,-2-3-8-15,3 4-5 0,-3 0 31 0,3-4-2 16,0 4-16-16,0-3 12 0,-3 3-4 0,3-5-5 15,-1 5-8-15,1-5 12 0,-4 3-7 16,4-3 10-16,0 0-25 0,0 4 15 0,0-4 0 16,-3 2 15-16,3-2-20 0,0 1 10 15,0-3 1-15,0 1-9 0,-3 0 11 0,3 0 7 16,0 0-15-16,0 1 5 0,0-1 16 0,0 0-6 16,0 0-12-16,0-1-6 0,0 1 11 0,0 0-6 15,0 2-2-15,-1-3 8 0,1 1-8 16,0 3-5-16,-3-2 2 0,3-2 19 0,0 2-19 15,-3-2 6-15,3-1 4 0,0 3-14 0,0-2 2 16,0-1 10-16,-3 3 7 0,3-3-17 0,0 0 26 16,0 1-26-16,0-1 2 15,0-3 11-15,0 3-18 0,0 1 4 0,0-5-6 16,0 4 12-16,0 0 0 0,0-7 0 0,0 10 2 16,3-4 1-16,-6-2-19 0,6 1 22 0,-3-5 1 15,0 10-14-15,0-4-4 0,0-6 14 16,0 8-13-16,0-5 17 0,0-3-7 0,0 8 3 15,0-8-8-15,0 4 10 0,0-4 5 0,0 0-12 16,0 4 2-16,0-4-8 0,0 0 0 0,0 7 16 16,0-7-16-16,0 0 6 0,0 0 4 0,0 0-7 15,0 0 2-15,0 8-2 0,0-8 0 16,0 0 5-16,0 0 5 0,0 0-10 0,0 0 3 16,-3 3 17-16,3-3-10 0,0 0-23 15,0 0 34-15,0 0-1 0,0 0 0 0,0 0-10 16,-21-3-10-16,14-2-5 0,-3 1 10 15,-7-3 8-15,0 0-8 0,-7 1 18 0,-3 0-18 16,-11 0 0-16,-20-1-31 0,-13 1-18 0,-5 5-107 16,-54 8-215-16,23 7-415 0,-11 4 103 0,-5 1 51 15</inkml:trace>
  <inkml:trace contextRef="#ctx0" brushRef="#br0" timeOffset="59423.48">22106 5775 614 0,'0'0'133'0,"0"0"-5"0,0 0 8 0,0 0-11 16,-11 0 11-16,11 0-37 15,0 0-14-15,0 0 10 0,0 0-34 0,0 0-15 0,0 0 13 16,0 0 0-16,0 0-3 0,0 0-17 16,0 0 4-16,0 0 3 0,0 0-5 0,31 3-18 15,-14-3 16-15,4 0-11 0,2 0-5 0,4-2-13 16,4 1-7-16,0-1-24 0,3-1-43 16,5 0-74-16,1 2-52 0,-2-4-91 0,7 3-413 15,16-4 80-15</inkml:trace>
  <inkml:trace contextRef="#ctx0" brushRef="#br0" timeOffset="59688.18">23282 5785 529 0,'0'0'223'0,"0"0"-23"0,0 0-29 0,0 0-20 16,0 0-10-16,23-1 13 0,-13 1-19 15,5 1-25-15,5-1-53 0,4 0-42 16,7-1-20-16,3 1-167 0,11 0-549 0,19-6 52 15</inkml:trace>
  <inkml:trace contextRef="#ctx0" brushRef="#br0" timeOffset="60802.73">18301 6798 138 0,'0'0'69'0,"0"0"69"15,-7-4 3-15,7 4-29 0,0 0 34 16,-4-2 5-16,4 2-18 0,0 0-61 0,-6-2 5 16,6 2-8-16,0 0 77 0,0 0-23 15,-4-5-11-15,4 5-9 0,0 0-16 0,0 0-5 0,0 0-13 16,0 0-10-16,0 0 7 16,14-3 6-16,-4 0-16 0,4 3-20 0,6-1 5 15,10 1 5-15,6-2 0 0,4 1 0 0,5-1 3 16,19-4-16-16,-2 4-2 0,4-2-3 0,-1 2-2 15,3 0 2-15,-3-2-23 0,6 2 18 16,1 1-10-16,0 1-3 0,-1 0-2 0,2 0 10 16,-2 0-11-16,-3 3 11 0,-3-2-10 0,-3 4-6 15,-11-4 6-15,-7 4-10 0,1-3-1 0,-4 0 3 16,1 2 10-16,-2 1-2 0,-9-4 2 16,0 4-7-16,-4-3-6 0,1-2-7 15,2 6 13-15,-9-6 7 0,3 1-10 0,0 2 10 16,0-1-2-16,-1-2-8 0,1 0-8 0,0 0 16 15,1 0-21-15,2-2 21 0,-4 0-8 16,1 1-16-16,1 0 9 0,-2 0-4 0,-2-4 9 16,-4 5-3-16,1-1 12 0,-5 0 4 0,0 1-6 15,-2 0-8-15,-1-2 6 0,-10 2-21 0,10-3-5 16,-10 3-8-16,0 0-23 0,0 0-38 16,0 0-38-16,0 0-42 0,-28 11-104 0,19-9-464 15,2 4 62-15</inkml:trace>
  <inkml:trace contextRef="#ctx0" brushRef="#br0" timeOffset="61664.71">18513 7351 622 0,'0'0'204'16,"-10"-2"-12"-16,6-1-28 0,4 3 13 0,-11-2-42 16,11 2-7-16,0 0-23 0,0 0-13 0,-6-2 6 15,6 2-16-15,0 0 0 0,0 0-8 16,0 0-10-16,37 1-5 0,-16-1-8 0,3 0-5 15,4 0 0-15,6 0-3 0,0 0 4 0,10 1-9 16,4 1-2-16,20 1-75 0,0-3-4 0,5 0 12 16,2-3 13-16,4 3-5 0,2 0-8 15,1 0 8-15,1 0 3 0,16 3 10 16,-17-6-16-16,-4 3 3 0,1-3 13 0,-4 3 2 16,1-1 1-16,-2 1 7 0,-5-2 5 0,-1-2-13 15,-6 3 11-15,-11-1-6 0,-10 2 0 0,0-4 1 16,-6 3 2-16,-2-1-8 0,-5 1 26 15,-4 1-31-15,-4 0 13 0,1-1-5 0,-5-2 13 16,-1 3-11-16,1-2 8 0,-5 1 1 0,2 2-1 16,-2-2-26-16,-1 1 49 0,-3-1-35 0,-7 1 22 15,14 1-56-15,-14-1 26 16,7 1-29-16,-7-1 8 0,0 0-17 0,9 2-32 16,-9-2-48-16,0 0 13 0,0 0-113 0,0 0-446 15,-13 8 34-15</inkml:trace>
  <inkml:trace contextRef="#ctx0" brushRef="#br0" timeOffset="62386.62">18472 7766 604 0,'0'0'243'0,"-3"-5"8"0,3 5-47 0,0 0-1 0,0 0-37 16,0 0-7-16,0 0-21 0,0 0-20 16,0 0-8-16,9-4-3 0,-9 4-20 15,14-1 5-15,0 1-10 0,7 0-15 0,5 0-13 0,5-3 20 16,11 3-20-16,5 0-21 0,22 0 21 15,6 0-13-15,4 0 2 0,23-3-7 16,4 4 2-16,4-1-7 0,-2 2-23 0,2-2 12 16,-7 3-4-16,3-1 7 0,-4-2-18 0,0 3 10 15,-19-3-2-15,-1 0 12 0,-4 0-7 0,-5 4 5 16,-2-3-5-16,-6-2 10 0,-13-3-15 16,-12 4-5-16,-5 0 7 0,-5 0-15 0,1-1 8 15,-7-1 2-15,-3 2 8 0,-1-1-13 16,-3 1-2-16,-3 0 15 0,-3-1 10 0,2-2-13 15,-4 3 1-15,-1 0-6 0,-8 0 13 16,10-3-28-16,-10 3 2 0,7-1-17 0,-7 1-11 16,0 0-51-16,0 0 3 0,0 0-88 0,0 0-83 15,0 0-311-15,-21 8-212 0,11-7 84 0,0 2 78 16</inkml:trace>
  <inkml:trace contextRef="#ctx0" brushRef="#br0" timeOffset="63097.21">18356 8268 560 0,'6'-6'105'0,"5"4"-10"0,5 0-13 16,2 0 5-16,10-3-3 0,5 4-7 0,8-3-23 16,3 1-6-16,18 1 9 0,4-2-14 0,2 0 21 15,6 2 36-15,2-3-10 0,6 4 2 0,18 0-23 16,5-2 10-16,-3 1-5 0,2 1 6 15,-2 1-16-15,-17 0-36 0,-3 0 21 0,0 3-14 16,-3-3-1-16,-1 3 1 0,-2-3 4 0,-4 1-14 16,-4-2-7-16,-13 2 18 0,-11-2-18 15,1 1 0-15,-11-3-3 0,0 3 14 16,-4 0-14-16,-5-2 11 0,-1 2-11 0,-4-1-10 16,-3 1 15-16,0 0-2 0,-3 0-7 0,-1 0 17 15,-2 0 8-15,-1 0-16 0,0 0 3 0,-10 0 18 16,14 0-20-16,-7 0-21 0,-7 0 0 15,0 0-23-15,0 0-49 0,0 0-33 0,0 0-21 16,0 0-94-16,0 0-532 0,-34 0 58 0,19 0 82 16</inkml:trace>
  <inkml:trace contextRef="#ctx0" brushRef="#br0" timeOffset="63752.42">18304 8631 770 0,'0'0'215'0,"-4"-5"-90"0,4 5 21 0,-6-1-25 0,6 1-6 0,0 0-15 16,0 0 20-16,0 0-20 0,0 0-16 0,-7-6-15 16,7 6 6-16,0 0 4 0,0 0-13 15,25-1-7-15,-3 1 3 0,6 0-29 0,17 0 11 16,17 0-27-16,3-3 27 0,6 3-18 0,5 0 7 15,22-5-15-15,1 3 10 0,0 2-10 0,8 0 13 16,-2 0-8-16,-2 0-11 0,0 0 6 0,-7 3 8 16,-11-3-29-16,-3 0 8 0,0 0-17 15,-3 1 14-15,-1-2 1 0,-2 2 35 0,-2-1-56 16,-8-1 18-16,-8 1-2 0,-14 0-9 16,1 1 17-16,-5-2-4 0,-5 1-2 0,-2 0 8 15,-2 0-6-15,-6 0-14 0,2 0 14 16,-3 0 1-16,-4 0-14 0,-2 0 19 0,-1 0 0 15,-4 0-21-15,2 0-2 0,-2 0 20 0,0 0-5 16,-2 0 0-16,-11 0 0 0,16 0-28 0,-16 0 30 16,14 0 1-16,-10-1-34 0,-4 1-25 15,10-2-39-15,-10 2-53 0,0 0-32 0,0 0-53 16,-3-8-127-16,3 8-339 0,0 0 77 0</inkml:trace>
  <inkml:trace contextRef="#ctx0" brushRef="#br0" timeOffset="64385.84">18267 8986 565 0,'0'0'215'0,"0"0"-33"0,-1-4-8 0,1 4-2 0,0 0-32 0,7-6-4 15,-7 6-6-15,14-1-32 0,0-2-9 16,9-1 6-16,8 4-10 0,10-3-4 0,17-2-11 15,7 3-1-15,8 1-13 0,1 0-7 16,6-2-14-16,19 1 9 0,6 2-8 0,2 0-5 16,1 2 2-16,5-2-10 0,-3 4 10 0,-4-3-15 15,-1 2-72-15,-5 1 16 0,-1-4 5 0,-3 3-6 16,-11-3 6-16,-7 0 10 0,-2 0 5 16,-4 0-18-16,-7-2-10 0,0 1 20 15,-17 1 1-15,-7 1 2 0,-7-2 15 0,-1 1 0 16,-8 0-15-16,2-3 16 0,-6 3-1 0,-1 0 3 0,-2 0-3 15,-5 0-15-15,4 0 16 16,-7 0-6-16,1 0 0 0,-1 0-10 0,-10 0 10 16,18 3 0-16,-12-3 1 0,-6 0-6 0,10 3-16 15,-10-3-25-15,3 6 3 0,0-5-33 0,-3-1-6 16,0 0-51-16,-9 11-95 0,2-4-424 0,4-3 30 16</inkml:trace>
  <inkml:trace contextRef="#ctx0" brushRef="#br0" timeOffset="86827.92">16164 2313 614 0,'17'8'92'0,"0"0"0"15,1 1-10-15,-2-2 0 0,2-1-13 16,-1 1 5-16,7-1 57 0,0 3-11 0,6-1-12 15,-2-1 4-15,6 1-22 0,4 0 22 16,-1 1-40-16,5-5 0 0,1 0 12 0,1 1-15 16,2-4-5-16,1-1-7 0,1 0-11 0,11-4-3 15,2 0 3-15,-3-2 0 0,-4-4-15 16,1 1 10-16,0-4-5 0,-3-1-8 0,-5 0 0 16,1-1 21-16,-1-3 0 0,-1-1-11 0,-3-1 5 15,2 0-12-15,-7-5-10 0,3 0-14 0,0-1 14 16,-3 1 2-16,2-4-3 0,-2-4-2 15,0 2-8-15,-1-1 1 0,-2-3 17 0,2-1-8 16,-6 0-12-16,0-1 15 0,-1-1-2 0,-2-1-6 16,-4 0-10-16,0 0 8 0,-1 1 7 15,-5 1 1-15,3-3-90 0,-5 8 23 0,-2 4-16 0,-4-1 16 16,0 0-8-16,1 1 16 16,-4 3 20-16,-1 1-5 0,-2-1 0 0,-1 1 2 15,0 0 19-15,0 3 12 0,-3 2-15 0,-3-3-10 16,0-2 30-16,-1 2-12 0,-5-2-9 0,-2-1-4 15,-3 0 18-15,-6 0-3 0,-4-8 5 16,-6 1-15-16,-8 1 0 0,-3 1-5 0,-3 2 10 16,-4-1 10-16,-4 4-7 0,1 0-16 15,-18-6 15-15,12 10-14 0,-2-1 12 0,-13-1-3 16,-3 2 6-16,-1 1-1 0,8 6-7 0,0-1 13 16,0 5-3-16,0-1-8 0,-4 3 3 15,4 2 0-15,2 1-10 0,-1 5 5 0,2 2-3 16,0 3 13-16,-4 3 0 0,-13 6-15 0,-3 4 5 15,5 6-5-15,-4 4 5 0,1 5-3 0,1 4 11 16,4 2-3-16,-4 5-8 0,7 4 8 0,5 1-5 16,3 4 12-16,5 6-12 0,4 2-5 15,0 6 5-15,10 1-8 0,3 4 16 0,8 0-11 16,6 2 13-16,7-3-5 0,11-10-7 0,9-3 1 16,4 2 1-16,7-3-10 0,10-6-13 0,14 10 2 15,7-9 34-15,12-3 2 0,8-6-15 16,11-10-8-16,6-4-5 0,8-8 16 0,2-6-39 15,3-3-18-15,-12-8-51 0,2-1-98 0,-13-6-55 16,11 3-474-16,-5-5 74 0</inkml:trace>
  <inkml:trace contextRef="#ctx0" brushRef="#br0" timeOffset="88303.19">18150 9653 440 0,'0'-9'199'0,"0"6"-45"0,-3-2 0 0,3 5 7 16,-1-5-10-16,1 5-31 0,-3-5-10 15,3 5-15-15,0 0 0 0,0 0-26 0,0 0 25 16,0 0-32-16,0 0-1 0,0 0-7 0,0 24 20 16,0-9-35-16,0 3-1 0,-3 0 11 0,3 9-24 15,-3 1 11-15,3-1 5 0,0 0 5 16,-4-1-15-16,4 3-8 0,-3-4-31 0,6-6 6 16,-3 4-1-16,0-4-35 0,0-1-42 0,1 1-35 15,2-4-49-15,0 0-112 0,0-2-418 0,0-4 19 16</inkml:trace>
  <inkml:trace contextRef="#ctx0" brushRef="#br0" timeOffset="88752.78">18448 9826 867 0,'-4'-10'284'0,"1"5"-53"16,3 5-19-16,-3-5-28 0,3 0-9 0,-3 1-1 15,3 4-34-15,-8-6-14 0,5 3-14 0,3 3-7 16,-4-5-10-16,4 5-10 0,-10 0-1 16,10 0-17-16,-11 8 2 0,5 0-10 15,-1 0-1-15,1 3 1 0,-1 3-18 0,-1-2 3 16,2 5-6-16,-1-2-2 0,4 2-8 0,-1-2 3 15,1 2-8-15,-1-2-3 0,1-4-17 0,3 1 10 16,0 0 5-16,0-4-18 0,3 2-3 16,1-2 18-16,0-1-7 0,2 0-18 0,1-4 0 15,3-3 12-15,4 0 3 0,-1-5-7 0,4 0 20 16,-3-3-11-16,4-4 6 0,-2 0 3 0,2-3-1 16,-5 1 0-16,1-5-7 15,-4 2-18-15,1-1 5 0,-4 1-1 0,-1 4 12 16,-3-1-19-16,0 0 15 0,-3 4-9 0,-3-2-4 15,-3 0 6-15,-1 5-5 0,-4 1 2 0,1 1-7 16,-3-2 15-16,-1 7-3 0,4 0-4 16,-4 0-37-16,1 5-4 0,3-1-14 0,-2 4-35 15,2 0-31-15,-3 4-54 0,6-1-38 0,-3 0-102 16,10-2-467-16,0-2 70 0,6 1 102 0</inkml:trace>
  <inkml:trace contextRef="#ctx0" brushRef="#br0" timeOffset="89191.73">18742 9818 499 0,'0'0'186'0,"0"-11"17"0,0 5 12 0,0 6-36 0,0-8-28 16,3 3 0-16,-2 0-5 0,-1-2-18 0,0 7-23 15,3-8 20-15,0 5-28 0,0-4-2 0,1 5-18 16,2-3 7-16,-2 1 1 0,3 0-3 15,0 2-39-15,0 1-7 0,-7 1 0 0,17-2-8 16,-10 2 3-16,2 2-21 0,-2-1-2 0,1 1-6 16,-1 4-2-16,2-2 13 0,-5 4-13 0,3 0-2 15,-3 5 9-15,-4-2 1 16,0 3-13-16,-1 3-5 0,-6-1-16 0,-3 2-7 16,-3 2 12-16,-1 3-15 0,-3 1 1 0,-1-5-19 15,2 0 5-15,2-6 16 0,1 4-8 0,2-4 18 16,1-3 5-16,3-1 28 0,1-2-5 15,1 1 3-15,-1-4 7 0,2 3 1 0,4-5-3 16,0-2 7-16,0 0-10 0,7 5 6 0,-7-5-4 16,14 0-1-16,-14 0-9 0,17-5 16 0,-6 3 0 15,2 1-8-15,1-2 8 0,-1-1-10 16,0 2-11-16,2-1 16 0,1 1-10 16,-2-1-11-16,0 3 3 0,3 0-51 0,-4 0-34 15,1 0-51-15,-4 0-74 0,1 1-100 0,0 3-422 16,1-1 79-16</inkml:trace>
  <inkml:trace contextRef="#ctx0" brushRef="#br0" timeOffset="89749.43">19118 9760 568 0,'0'-7'199'0,"0"7"-17"0,0-3-13 16,0 3-10-16,0 0-24 0,0 0-4 16,0 0-8-16,0 0-31 0,-3 18 18 0,3-10-13 15,-3 4-15-15,2 1-13 0,-3 4-23 0,1 1 3 16,-1 2 2-16,1-1-7 0,-3-1-11 0,2-2 11 16,1 1 9-16,0-2-17 0,-2-5-20 15,2 4-1-15,0-4 3 0,3-2 5 0,-3 0-8 16,2-2-7-16,1-2-3 0,0-4-8 0,0 0 3 15,0 0 13-15,0 0 3 0,0 0-1 0,0 0-5 16,14-11-5-16,-13 4 6 0,2 0-11 16,3 3 7-16,-5 0 6 0,2-5-10 15,3 6-6-15,-5-2 34 0,5 1-34 0,-1 0-7 16,1 2 18-16,-6 2-19 0,7-7 4 0,2 6-6 16,-9 1 8-16,12 1 10 0,-12-1 3 15,19 6-11-15,-8-3 0 0,-1-3-2 0,0 6 16 16,1-4-9-16,-1 3-4 0,0-3 9 0,1 1-7 15,-1 1-5-15,0-1-28 0,0-3 0 0,-3 1 10 16,0-1-13-16,-7 0 23 0,17-1 0 0,-10-2-7 16,0-4-1-16,-1 0 6 0,-3 3-3 15,5-3 20-15,-5-1-2 0,-3 1 13 0,4 0-8 16,-4-3-2-16,0 3 20 0,3 3 5 0,-3-2-10 16,0-2 0-16,0 1 20 0,0 7-9 0,0-8-22 15,0 8 11-15,-3-3-8 16,3 3 29-16,0 0-37 0,0 0 11 0,0 0-5 15,-7 11 5-15,7-3-3 0,-3 2-3 0,3 2 9 16,-4 0-14-16,4-2 4 0,0 5-6 0,4-2 2 16,-4 0-10-16,0 4 31 0,6 3-76 15,-3-2-4-15,1-1-58 0,3 3-115 0,-1 2-57 16,2 1-491-16,5-5 92 0</inkml:trace>
  <inkml:trace contextRef="#ctx0" brushRef="#br0" timeOffset="90077.9">19890 9775 770 0,'0'0'223'0,"-3"22"-24"0,0-12 4 0,0 1-19 0,3 6-23 0,-5 1-10 0,2 5-18 15,0 2-10-15,2 0-23 0,-5 2 23 16,3 8-23-16,0-1-8 0,-1 0-18 16,1 0-10-16,-1 0-8 0,0-7-30 0,1 3-26 15,3-3-15-15,-3-2-39 0,3-2-61 0,0-3-34 16,0-3-84-16,3-2-494 0,-3 1 34 0,0-7 55 15</inkml:trace>
  <inkml:trace contextRef="#ctx0" brushRef="#br0" timeOffset="90404.64">19812 9776 691 0,'7'-8'225'0,"-4"6"-15"16,1-3-21-16,5 2-15 0,-2 1-23 15,4-1-20-15,-1 1-3 0,3 1-23 0,1 1-5 16,-4 0-1-16,5 0-24 0,-2 1 9 0,4-1-22 16,-3 6-9-16,0-3-12 0,-1 3 23 0,3 0-18 15,-4 0-7-15,1 4-3 0,-2-4-6 16,-1 1-9-16,-4 3 4 0,1-2-7 0,-3 1 0 15,0-1 15-15,-4 0-7 0,-1 4-11 0,-6-2 11 16,-3 0-3-16,0 0-20 0,-4 3-1 0,-3-4-2 16,-3 1-5-16,6-2-18 15,-4 0-13-15,2 1 0 0,-1-3-20 0,3-4-41 16,0 4-95-16,4-5-141 0,2 0-414 0,2-1 55 16,6 0 70-16</inkml:trace>
  <inkml:trace contextRef="#ctx0" brushRef="#br0" timeOffset="90799.31">20150 9913 662 0,'3'-4'277'16,"-3"4"-36"-16,0 0-6 0,0 0-46 0,3-3-2 16,-3 3-13-16,0 0-30 0,-9-6-14 15,9 6-4-15,-10-3-9 0,6-1-9 0,4 4-11 16,-14 0-20-16,14 0 5 0,-13 4-8 0,6 0-10 15,0 2-28-15,3 0 13 0,-2 0 7 0,-1 3-18 16,7 3-4-16,-3-3-6 0,3 0-13 16,0 1 0-16,3-2 3 0,1 2-20 0,2-2-8 15,1-1-8-15,0 0 0 0,3 1 10 0,0-6-2 16,1 4 5-16,-1-4-3 0,3-2 3 0,-2 0 10 16,2 0-8-16,-3-4 9 0,1 0-12 15,-1-1 14-15,-3 0 10 0,3-2 3 16,-6-1-1-16,2-1-5 0,-5 1-4 0,2-2 1 15,-3 0 4-15,0 1-1 0,-3-2 3 0,2 1-3 16,-5 2-4-16,-1-2-11 0,-3 3 2 16,6-1-4-16,-6 1 14 0,4 4-22 0,1-2 2 15,-1 3-30-15,-1 1-18 0,7 1 5 0,-13 1-34 16,13-1-22-16,-5 5-62 0,5-5-49 0,-3 9-63 16,8-6-498-16,-2 3 52 0,3-4 85 0</inkml:trace>
  <inkml:trace contextRef="#ctx0" brushRef="#br0" timeOffset="90952.43">20414 9903 634 0,'0'0'274'0,"3"-2"-43"0,-3 2-22 16,0 0-11-16,0 0 1 0,0 0-35 16,3-7-13-16,-3 7 0 0,0 0 3 0,0 0-29 15,0 0-17-15,0 0-27 0,3 14 9 0,-3-9-16 16,1 1-10-16,-1 3-25 0,0 3-42 0,0-1-69 15,-1-1-68-15,-2-2-93 0,0 6-566 16,3-3 80-16,-3 2 74 0</inkml:trace>
  <inkml:trace contextRef="#ctx0" brushRef="#br0" timeOffset="91466.11">20488 9715 611 0,'0'-7'215'0,"0"7"-7"16,0 0-19-16,0 0-28 0,0 0-43 15,4 18-10-15,-1-6-37 0,1 1-63 0,-4 1-49 16,4 2-67-16,-1 0-22 0,3-2-121 0,-2 1 21 16,2 2-44-16,2-3 95 0,-2-3 56 0,-2-3 59 15,3 2 71-15,-4-2 29 16,5-1 13-16,-5-2 74 0,3-3-3 0,-2 3 44 15,-1-2 25-15,-3-3-27 0,7 2-88 0,-7-2 21 16,0 0-3-16,0 0 48 0,14-2-6 0,-14 2-22 16,0 0 16-16,7-5-18 0,-7 5-28 15,0 0 10-15,0 0 0 0,6-3-28 0,-6 3 6 16,0 0-14-16,0 0-5 0,6-2-5 0,-6 2-10 16,0 0-16-16,0 0-7 0,0 0 0 0,4-5 0 15,-4 5-3-15,0 0-15 0,7 0 18 16,-7 0 2-16,4-4 3 0,2 0-13 0,-6 4 8 15,7-3 2-15,0-1 13 0,-3 1-7 0,-4 3 2 16,10-5-13-16,-7 3 16 0,-3 2-16 16,7-2 11-16,-4-3-14 0,-3 5 1 15,0 0 0-15,11-1-6 0,-11 1 3 0,0 0 13 16,13 0-3-16,-13 0 1 0,0 0 2 0,7 7-8 16,-4-6 0-16,2 6 18 0,-2-2-10 0,0 0 0 15,0 3-8-15,1 0-27 0,-1 1-24 16,1 1-16-16,-1 2-60 0,0-2-104 0,-3-2-209 15,4 2-332-15,0-2 58 0,-1 0 138 0</inkml:trace>
  <inkml:trace contextRef="#ctx0" brushRef="#br0" timeOffset="91641.34">20919 9522 624 0,'0'0'197'16,"0"0"3"-16,0 0-52 0,0 22-2 16,3-8-26-16,-3 0 11 0,4 4-21 0,-4 2-15 15,4 5 2-15,-1 5-18 0,-3 5-9 0,0 0-60 16,-8 13-64-16,5-5-71 0,0-11-85 0,0 4-504 16,0-2 56-16</inkml:trace>
  <inkml:trace contextRef="#ctx0" brushRef="#br0" timeOffset="92521.89">20980 9933 673 0,'-3'-7'276'0,"3"-1"-33"0,-3 3-20 16,3 0-21-16,0-2-20 0,0 7-21 0,-3-8-17 15,3 3-11-15,3 0-26 0,-3 5-2 0,6-7-26 16,-2 7 16-16,4-2-23 0,1-4-8 0,-2 6-18 15,3-3-8-15,4-1-20 16,-4 1 16-16,1 1-9 0,2-3-12 0,0 3-3 16,-2-4 3-16,-1 3-3 0,0-4-12 0,1 0-6 15,-4 5 3-15,0-4 20 0,3-1 1 0,-6 3 1 16,2-2 6-16,-3 4-7 0,-2-4 4 16,2 3 6-16,-3 3-13 0,0-7-6 0,0 7 1 15,-3-7 15-15,3 7 8 0,-7 0-8 0,7 0-3 16,0 0 6-16,-18 5-3 0,9-1-3 0,5 4 1 15,-3 0 5-15,0 1-6 0,0 0 0 16,4 5-4-16,-3 0-11 0,5-3-5 16,-2 3 3-16,3-3-21 0,0 3 23 0,3-3-5 15,1-1-3-15,2-2 8 0,1-1-2 0,4 3-6 16,-1-9 6-16,0 6-1 0,4-7 4 16,-1 0 1-16,1 0-14 0,0-2-4 0,3-4 9 15,-4-4 7-15,2 3 0 0,-2-1-2 0,0-4-6 16,1 0-7-16,-4 1 12 0,1 2 9 0,-4-2 6 15,-1 1-6-15,1 1 7 0,-4 1-8 16,1 3-2-16,0 0-14 0,-1-3 4 0,-3 5 4 16,0 3-12-16,0-7 8 0,0 7 2 0,0 0-8 15,0 0-2-15,0 0 12 0,0 0-4 0,0 0 9 16,0 0-22-16,-11 17 2 0,11-11-2 16,0-2 5-16,0 4-21 0,3-4 8 15,-3-4 2-15,1 10 11 0,3-8-3 0,-1 4-5 16,-3-6 3-16,7 3 10 0,-1 1-5 0,-2-1 7 15,-4-3-12-15,11 1 20 0,-5-1-20 0,-6 0 20 16,10 2-5-16,-10-2 5 0,7 3-15 16,-7-3 4-16,0 0 4 0,8 2-6 0,-8-2 3 15,6 1 18-15,-6-1-11 0,0 0 14 0,3 6-26 16,-3-6 7-16,4 4 18 0,-4-4-15 0,0 7 11 16,0-2-14-16,0-5 6 0,3 5 7 15,-3-5 3-15,0 7-8 0,0-7 0 0,3 4 13 16,-3-4-8-16,0 0 13 0,11 0-10 0,-11 0 5 15,0 0 2-15,14-11 1 0,-5 6-21 16,-5-1 23-16,6-3-18 0,-3 1 15 16,-3 0-4-16,5-1 17 0,-4 1-15 0,1 0 15 15,1 1-5-15,-4-3 1 0,1 5 4 0,-1 1-15 16,0-2 7-16,2 1-17 0,-2 0-13 0,0 0 5 16,-3 5 10-16,3-6-5 0,-2 2 0 15,-1 4 6-15,0 0-6 0,0 0-13 0,0 0 5 16,9 13 1-16,-9-6 12 0,3-1-5 0,-2 6 5 15,6 0-12-15,-4 1 12 0,-2 0-12 0,5 4 7 16,-3-2-10-16,-2 3-3 16,5 3 8-16,-9-2-44 0,0 5-35 0,-4 8-39 15,-7-4-74-15,-9 5-79 0,-5 6-597 0,-6-4 95 16,-8-4 74-16,-2-4 83 0</inkml:trace>
  <inkml:trace contextRef="#ctx0" brushRef="#br0" timeOffset="93541.4">18041 6442 798 0,'-3'-6'220'16,"3"6"11"-16,-8-1-24 0,8 1-41 15,0 0 1-15,-7-1-26 0,7 1-19 0,0 0-9 16,-16 2-3-16,8 4-18 0,-1 2-23 0,-1 1 16 16,-4 1-6-16,3 5-23 0,-2-1 6 0,2 4-3 15,-2 0-11-15,2-2 6 0,1 2-13 16,3-2-3-16,1 0-2 0,-2 1-10 15,5-5 7-15,0 2-2 0,3 0-5 0,0-3 2 0,3 0 0 16,0 1 0-16,5-3-13 0,2 0 6 16,0-3-13-16,1-3 9 0,5 2 14 15,-1-3-10-15,-2-2-11 0,4 0 13 0,-3-4 0 16,0 0-13-16,2-3 0 0,-2 0 1 0,0-3-29 16,-4 1 31-16,1 0 7 0,-1-5-7 0,0 1-3 15,0-1 0-15,-6-1-12 0,-1 0 22 16,0 3-20-16,-3-1-7 0,-3 1 9 15,0-1-7-15,-1 1 2 0,-3-2-15 0,-3 3 24 0,0 1 9 16,-4-1-23-16,4 1 1 0,-3 2 9 16,1-1-10-16,0 6 8 0,5-3-5 0,-4 5-2 15,4-4-29-15,1 5 13 0,6 0-10 16,-14 5-31-16,14-5-31 0,-4 8-8 0,4 0-71 16,3-1-69-16,1 3-517 0,3 1 7 0,3 3 96 15</inkml:trace>
  <inkml:trace contextRef="#ctx0" brushRef="#br0" timeOffset="93886.61">18044 6990 726 0,'0'0'256'0,"0"0"-33"0,0-6-21 0,0 6-25 16,0 0 2-16,0 0-28 0,0 0-13 0,0 0-10 15,4 16-12-15,-1-9-24 0,-3 3-3 16,0 1-9-16,3 4-14 0,-3 2-2 0,0 2-5 16,0 2-10-16,-3 0-44 0,3 7-44 15,-3-2-106-15,0 8-140 0,3-7-513 0,-1 3 89 16,-2-4 135-16</inkml:trace>
  <inkml:trace contextRef="#ctx0" brushRef="#br0" timeOffset="94483.4">17934 7478 581 0,'-3'-7'243'0,"3"3"-5"0,0-5-36 0,3 4-10 15,-3 5-8-15,1-10-28 0,-1 3-15 16,3 3-5-16,1-2-8 0,0 1-31 0,-1 1-5 16,3-2 6-16,-2 3-11 0,2-1 2 0,2 3-15 15,-1-2-12-15,2 2-14 0,-2-2-4 0,4 1 2 16,-11 2 8-16,17 2-24 0,-6 2 1 16,-2-1-3-16,1 2-2 0,-3 2-18 0,1-3 10 15,-2 5-16-15,-2-1 3 0,-1 2 3 16,-3 2-6-16,-3-1-17 0,-1 3 0 0,-2 3-8 15,-5 0 7-15,-3-1 11 0,0 1-28 16,-2-2 10-16,1-1-8 0,-1-1 13 0,-1-1 5 0,6 0 6 16,-2-3 2-16,-1-1 2 0,7 0 16 15,-3-3 18-15,3 0-3 0,0 1 18 0,4-5-10 16,3-1-6-16,0 0 9 0,0 0-6 16,0 0-2-16,0 0-3 0,0 0-10 0,24-8-8 15,-14 2-10-15,4 5 15 0,-1-2-15 0,1-2 13 16,0 3 0-16,-1 0-15 0,1-1-4 0,0 3-6 15,3 0-68-15,-4 3-66 0,1-2-81 16,0 3-431-16,3 3-108 0,-7 0 75 0,-3-1 72 16</inkml:trace>
  <inkml:trace contextRef="#ctx0" brushRef="#br0" timeOffset="95065.81">17983 7850 770 0,'-3'-7'261'0,"3"7"-13"16,0 0-40-16,-1-7-16 0,1 7-11 16,4-4-17-16,-4 4-20 0,6-7-11 0,-2 3-5 15,3 1-16-15,0 0-2 0,0-1-23 0,2 1-10 16,-2 1-10-16,1-1-1 0,-1 1-7 16,2 1-15-16,-2 0-14 0,-7 1 4 15,18 0-24-15,-9 1-5 0,-5 0-10 0,-4-1 0 0,14 6-3 16,-11-3-5-16,1 3-12 0,-4-3 7 15,3 4-26-15,-6 0 31 0,-1 1-28 0,1 1 11 16,-4-1 7-16,-3 0 7 0,0 1-7 16,0-1 5-16,-1 2 6 0,1-3-6 0,3-1 13 0,-4-1 23 15,1 2-8-15,4-1 8 0,-1-4 7 16,0 3 1-16,3-1 10 0,-2-3 7 16,6-1-7-16,-4 7 18 0,-2-7-23 0,6 0-8 15,0 0 0-15,0 0 10 0,0 0-15 0,0 0 2 16,13 7 6-16,-7-6-8 0,-6-1 5 0,12 1-13 15,-3 0 0-15,-5 3 16 16,6-3-31-16,-3 1 10 0,-3 3 10 0,5-2-7 0,-2 4-8 16,0-1 0-16,-6-2 2 0,5 4 1 15,-6-2-6-15,3 1 19 0,-6-2-16 0,0 5-8 16,-4-3-10-16,0 1 3 0,-3 2-6 16,0-3 14-16,-1 1-9 0,-2-1-7 0,-2 0-15 15,2-6 15-15,0 5-10 0,2-5-24 0,-2-1-32 16,2 0-70-16,1 0-30 0,10 0-47 0,-17-1-488 15,10 1 25-15,4-4 51 0</inkml:trace>
  <inkml:trace contextRef="#ctx0" brushRef="#br0" timeOffset="95281.46">17931 8183 639 0,'0'0'233'0,"0"0"-28"0,-10 3-21 0,10-3-56 16,1 7-58-16,-1-7-68 0,3 8-81 15,-10-1-175-15,7 3-396 0</inkml:trace>
  <inkml:trace contextRef="#ctx0" brushRef="#br0" timeOffset="95456.5">17853 8512 499 0,'0'0'163'0,"0"0"-40"0,0 0-38 0,0 0-24 16,0 0-51-16,0 0-35 0,0 0-60 15,4 6-20-15,-4-6-53 0,0 3-190 0</inkml:trace>
  <inkml:trace contextRef="#ctx0" brushRef="#br0" timeOffset="95594.22">17863 8576 642 0,'0'0'138'0,"0"0"-17"0,0 6-9 15,0-6-22-15,0 0 2 0,3 4 8 16,-3-4-13-16,0 7-13 0,0-7-5 0,1 7-18 15,2-4-48-15,-3 2-103 0,-4 3-105 0,4-2-465 16</inkml:trace>
  <inkml:trace contextRef="#ctx0" brushRef="#br0" timeOffset="96161">17313 8924 696 0,'0'0'210'0,"0"0"-39"0,-1-6-4 0,1 6-24 15,0 0-5-15,0 0-20 0,0 0-3 16,0 0-25-16,0 0 2 0,0 0-21 0,-3 15 24 16,6-7-26-16,-3 1-12 0,0 1-1 0,0 4-2 15,-3-2-21-15,3 3-8 0,0 2 1 16,-3 5-54-16,0-1-26 0,-1 0-15 0,1 0-92 0,-1-6-108 16,1 3-476-16,-1 2 77 15</inkml:trace>
  <inkml:trace contextRef="#ctx0" brushRef="#br0" timeOffset="96549.47">17487 9018 819 0,'0'0'279'0,"0"-8"-46"0,0 8 2 16,0 0-28-16,-3-7-12 0,3 7-21 15,0 0-10-15,0 0-26 0,0 0-5 0,0 0-2 16,-14 15-14-16,10-7-17 0,1 3-18 16,-4 2-13-16,1 2 11 0,1-2-19 0,-1 2 3 15,3 0-18-15,-1-1-18 0,4-3 6 16,0 0-4-16,-3 1-2 0,3-3-7 0,3 0 17 16,-3-5-30-16,4 1 2 0,-1 2 8 0,3-6-3 15,-6-1-2-15,11 2-2 0,-11-2 24 16,11-8-27-16,-2 4 0 0,-4-2-8 0,1-3-5 15,1-1-1-15,-4-2 1 0,1 1 13 0,-1-3-5 16,0 2 4-16,-3-2 1 0,0 2-3 16,-3-1-10-16,3 2-3 0,-3-3 1 15,-1 4 4-15,-2 2 0 0,-1 1-14 0,4-3 4 16,-5 5-10-16,1 2-16 0,1 2 1 0,6 1-47 16,-14 1-37-16,14-1-35 0,-10 7-63 0,6 1-138 15,4-1-464-15,0-3 80 0,1 3 89 16</inkml:trace>
  <inkml:trace contextRef="#ctx0" brushRef="#br0" timeOffset="96982.98">17641 8994 854 0,'-3'-1'297'0,"0"-6"-36"0,3 7-38 16,-8-5-13-16,5 0 28 0,3 5-61 0,-7-2-24 15,7 2-12-15,-3-6 5 0,3 6-23 16,-3-3-18-16,3 3-18 0,0 0 5 0,0 0-8 16,9-8 1-16,-5 7-19 0,-4 1-25 0,14 0 0 15,-14 0 5-15,16 0-7 0,-5 2 4 0,-1 1-17 16,-3 2-3-16,3 1 8 16,-2-2-19-16,1 6-4 0,-2 3 10 0,-4-4-10 0,1 5-8 15,-4-1-10-15,0 2-16 0,-4 3 0 16,-2-3-7-16,-4 3-8 0,-1 0 3 0,1 4-13 0,-3-5 25 15,2 0-12-15,-3 1-1 16,5-8 3-16,-2 3 11 0,4-3 12 0,0-1 5 16,1-1-22-16,-2 0 42 0,5-2 1 0,-1-2 0 15,1 1 12-15,3-5 1 0,0 3-8 0,0-3-5 16,0 0 20-16,0 0-23 0,0 0 6 16,25-7-4-16,-16 5 1 0,1-1-2 0,1-3-9 15,2 5 11-15,1-2-16 0,-3-1 11 0,-1 2-11 16,4-2 3-16,-1 2 6 0,-2 0-17 0,-1 2-17 15,3 0-44-15,-2 0-58 0,-4 0-29 16,2-1-104-16,-2 2-564 0,1 1 85 0,1-2 61 16</inkml:trace>
  <inkml:trace contextRef="#ctx0" brushRef="#br0" timeOffset="97437.29">17870 9025 893 0,'-3'-3'297'0,"3"3"0"0,-1-10-80 0,1 10-2 0,0-5-23 16,-3-1-5-16,3 6-18 0,0 0-26 0,0-7-2 16,0 7-13-16,7-1-13 0,-7 1-7 0,11-3-6 15,-5 3-20-15,1-3-15 16,-7 3-3-16,21 0-16 0,-11 0-9 0,3 3 7 15,1-2-18-15,-4-1-8 0,4 2-17 0,-4-2-18 16,0 1-1-16,-2 4 6 0,-1-4-31 0,-1 0 36 16,1 4-10-16,-1-3-8 0,-2 2-3 15,-3 2 8-15,-1-6 8 0,-5 8-36 0,2-1-5 16,0-3 17-16,-4 2-2 0,0 2 21 0,-3-1-5 16,3 0-9-16,-3-4 6 0,3 4 11 0,0-4 4 15,0 2-2-15,0-1 15 16,4 2 10-16,-3-5-15 0,5 5 31 0,1-6-3 15,-7 6 0-15,7-6 0 0,-3 4 6 0,3-4-6 16,0 0-13-16,11 6 21 0,-5-4-13 0,-6-2 3 16,10 4-3-16,-3-2-11 0,4-1 9 15,-1 0-8-15,-1 4 0 0,2-3-3 0,-1 5-5 16,-3-4 5-16,4 3 5 0,-5-4 1 0,1 5-3 16,0 0-13-16,-4-3 20 0,1 2 6 15,-4 2-8-15,-4 2-8 0,-6-2-13 16,0 2-25-16,-17 5-8 0,-4 0-176 0,-14 2-676 0,-3 1 81 15,-10-1 114-15,-6-7 48 0</inkml:trace>
  <inkml:trace contextRef="#ctx0" brushRef="#br0" timeOffset="103625.43">20321 6561 378 0,'-11'2'133'0,"11"-2"-20"0,0 0-5 0,0 0-21 15,0 0-3-15,0 0-17 0,0 0 25 16,0 0-21-16,0 0-7 0,0 0-12 16,0 0 4-16,0 0-15 0,0 0-16 0,0 0 22 15,0 0 4-15,0 0-23 0,0 0 77 0,0 0 5 16,18 5-3-16,-18-5-12 0,13 1-23 15,-5 1 7-15,2-2-5 0,0 0-2 0,4-2-3 16,-1 2-7-16,5-1-4 0,-2 1 1 0,5 0-25 16,3 0 7-16,0-1-3 0,2 1 3 0,2-4 2 15,3 4-89-15,3-2-10 0,4 1 15 16,0 0 39-16,6 1-45 0,1 0 24 0,-1 1-5 16,4 0 8-16,17-1 4 0,-4 5 14 0,1-3-16 15,0 1 13-15,2 2 2 0,-5-3-10 16,2 2 16-16,1-1-18 0,2 0-1 0,-2 1 14 15,0-2-11-15,2 0 16 0,1 2-1 16,-3-4-22-16,3 0 20 0,0 1-13 0,0 1 21 16,-11-4-16-16,-5 2 13 0,12-1-5 0,-6 2-5 15,-8-2-3-15,2 1 3 0,12 0 8 0,-6-2-21 16,-8 2 23-16,1-2-5 0,-3 2 13 16,20-3-6-16,-9 3-7 0,-9 0 3 0,0 0-11 15,4-1 13-15,-3 1 8 0,0 0-10 0,-1 0 4 16,-1 0-4-16,1-1-13 0,-2-2 10 0,-1 3 5 15,4 0-5-15,-1-2 2 0,-2 2-7 16,-1-1 3-16,-2 0 2 0,2-1-5 16,-3-1 10-16,-6 2 2 0,-1 1-14 0,0-2 2 0,-3 1-6 15,0 1 11-15,-7-2-5 0,-1 0 5 16,-2 0 5-16,0 2-5 0,-5 0 5 16,1-1-7-16,-6 0 15 0,3 1-13 0,-1 0 0 15,-6 0 12-15,4 0-6 0,-2-1-1 0,-9 1 13 16,13 0 2-16,-13 0-5 0,12-3 37 0,-12 3-27 15,9 0 16-15,-9 0 5 0,7-2-20 0,-7 2 10 16,0 0-16-16,7 0-7 16,-7 0-5-16,0 0-1 0,0 0-17 0,0 0-13 0,0 0-41 15,0 0-28-15,0 0-59 0,0 0-39 0,0 0-81 16,0 0-469-16,0 0 57 0</inkml:trace>
  <inkml:trace contextRef="#ctx0" brushRef="#br0" timeOffset="104051.29">23583 6394 514 0,'0'0'166'0,"-1"-3"-22"0,1 3-1 0,0 0-25 16,0 0-13-16,0 0-13 0,0 0 0 0,0 0-31 16,0 0 3-16,0 0 3 0,0 0 10 0,21 10-23 15,-14-4 2-15,3-3-10 0,0 3-5 16,1-3-3-16,-1 3-12 0,3 1 2 0,1-3-2 16,0 3-3-16,0 1 10 0,-1 0-10 0,1-6-8 15,-1 5-2-15,0 0 10 0,-1-3 3 0,-1 1-19 16,-3-1 1-16,3 0-13 0,-4 2 5 0,0-4 8 15,-1 1 7-15,2 1-2 0,-5-2-13 16,3 0-10-16,-6-2 22 0,4 6 11 0,-4-6-2 16,0 8 15-16,0-8-29 0,-13 10-1 15,2-3 4-15,-2 1 10 0,-5-1-4 0,-2 2-1 0,-1 0 16 16,0 1-11-16,-2 1-15 16,-1 0-5-16,0 1-10 0,3 3-26 0,1-5-43 15,0 5-18-15,-1-1-136 0,4 3-525 0,3-4 82 16</inkml:trace>
  <inkml:trace contextRef="#ctx0" brushRef="#br0" timeOffset="104701.39">24129 6134 637 0,'0'-6'261'0,"0"1"-18"0,0-1-18 0,0 6-12 16,0-8-29-16,0 8-23 0,0-6-10 0,0 6-5 15,0 0-38-15,0 0-1 0,0 0-25 0,0 0 13 16,9 20-8-16,-8-7-8 0,0 4-2 0,-1 5-3 15,-1 4-2-15,0 5-18 0,-4 4-13 16,-2 15-3-16,3 1 1 0,1 0-11 0,-1-2 0 16,-2-6 3-16,3-4-14 0,2-3 6 0,-6 3-2 15,4-3 7-15,3 1-7 0,-2-3 14 16,-3 0-22-16,5-7 8 0,-3 3-6 16,0-3-2-16,3-2 0 0,-1-6-29 0,1 3 9 15,0-4 7-15,-3 1 2 0,3-5-25 0,0-2-2 16,0 1-24-16,0-2-33 0,0 1-5 0,-3-2 5 15,3-6-66-15,0 1-157 0,-3-3-473 16,3 3 25-16,0-5 72 0</inkml:trace>
  <inkml:trace contextRef="#ctx0" brushRef="#br0" timeOffset="106006.34">24149 6025 578 0,'0'0'212'0,"-3"-5"-4"0,3 5-32 0,0 0-27 0,0-7-1 0,0 7-9 0,0 0-11 16,10-2-13-16,-10 2-13 0,18 0-17 16,-2 0 4-16,5 0-25 0,6 2 5 0,6 1-7 15,6-2-16-15,9-1 13 0,14 1-8 16,6-1-5-16,0-1-3 0,3 1-2 0,-4-4-10 16,0 1-5-16,-1 0 12 0,2-3-10 0,4 3-12 15,-4-3 9-15,0 0-4 0,0-1-11 16,0 1 5-16,-5-1-17 0,-5 0 7 0,0-2 10 15,-13 4 3-15,-5 1-13 0,-9-1 5 0,-3 3 1 16,-1-4-9-16,-6 4 1 0,-1 1 10 0,-3-3-6 16,-3 1 4-16,0 2-9 0,-1 0-10 15,-3-2-4-15,-2 1-4 0,2 2 9 0,-10 0-14 16,13 5 19-16,-6-4-1 0,-3 3 3 0,-1 1 0 16,0 1-3-16,1 3 1 0,-1 0-3 0,0 2 0 15,-3 6 10-15,0 1-3 16,0 3-2-16,-3 4 16 0,3 2-9 0,-3 4-4 15,2 5-1-15,1 3 14 0,-3 12-16 0,0 1-3 16,0-2 3-16,2 4 3 0,1-8-3 0,1-7 8 16,-1 17-6-16,3-1 1 0,-3 1-8 15,6-4 10-15,-5 3-5 0,2-4 12 0,-3-7-12 16,0-2-2-16,0-2 7 0,0 2-5 0,0-1 8 16,0 0-6-16,-3-5-4 0,3 2 4 0,-1-4-2 15,-2-6 5-15,3 3 0 0,-3-5 13 16,3-1-7-16,-3-6-9 0,3 2 14 15,-1-4 7-15,1-1-26 0,0-5 21 0,-3 3 2 16,3-5-40-16,0 2 38 0,0-4 13 0,0 0 22 16,-3 1 16-16,3-5-25 0,0 4 10 0,0-7-8 15,0 7 0-15,0-7-8 0,-4 4-10 16,4-4-5-16,0 0 6 0,0 0-14 0,0 0 8 16,0 0 3-16,0 0-14 0,0 0-6 0,-20-5 6 15,20 5-4-15,-11-6 2 0,4 4-5 0,-6 1 6 16,-1-3-9-16,-6 4 6 0,-4 0-6 15,-1 0 9-15,-8-2-11 0,-2 2 2 16,-10 0 1-16,2 2-14 0,-2-2 19 0,-3 0-5 0,0 0-6 16,-17 1 3-16,11-1-8 0,-12 0 19 15,2 0-19-15,-1 0 11 0,3-1 12 16,12 1-5-16,1-2 3 0,5 1-16 0,-1 0 3 16,4-4-2-16,-3 3 2 0,3 0 0 0,4-3 20 15,6 3-20-15,0-3-7 0,0 3 7 0,4 0 0 16,2-4-3-16,1 5 13 0,1-5-7 0,4 5-1 15,-3-1 6-15,5-2 2 0,0 3 6 16,3-1-9-16,-3 1-1 0,4 1-9 0,1-1 0 16,-1-4 16-16,6 5-13 0,-3-2-2 0,0 2 2 15,3-1-8-15,7 1 5 0,-17-5 11 0,10 5-8 16,7 0 21-16,-10-3-19 16,4 3 8-16,6 0 1 0,-11-1-11 0,11 1-8 15,-7-3 11-15,7 3 20 0,-7-1-18 0,7 1 10 16,-10-3-2-16,10 3 0 0,0 0 7 0,-7-1-5 15,7 1 6-15,0 0 12 0,-7-5-2 16,7 5-18-16,0 0-6 0,-6-2 9 0,6 2-14 16,-1-6 19-16,1 6-6 0,-7-3-17 0,7 3 2 15,0-7-8-15,-3 2-5 0,3 0 5 0,0-3 26 16,0 3-7-16,-1-4-4 0,1 0 21 16,0-1-35-16,0 0 12 0,0-5 3 15,0 1 4-15,0 2-1 0,0-9 4 0,1 3-10 0,-1-1 10 16,3-5-12-16,-3-2-6 0,4 0 9 15,-1-3 1-15,-2 0-2 0,2-3 6 0,0 3-4 16,1 0-2-16,-1 4-10 0,0 0 3 16,1 0 2-16,-4 4 18 0,3 3-13 0,1 0-8 15,-1 1-4-15,-1 3 22 0,-1 2-20 0,0 2 2 16,-1-3 6-16,3 4 2 0,-3 2-8 0,0 0-4 16,3 1-4-16,-3 0 4 0,0 0 4 15,0 6-10-15,0-10-7 0,3 5 7 0,-3 1 0 16,0 4 3-16,1-6-8 0,-1 6-2 0,0 0-11 15,0 0 10-15,0-5-7 0,0 5-10 16,0 0-8-16,0 0-3 0,0 0-33 0,0 0 8 16,0 0-54-16,0 0-33 0,3 19-90 0,-3-17-640 15,-3 4 103-15,3-6 71 0,0 7 118 16</inkml:trace>
  <inkml:trace contextRef="#ctx0" brushRef="#br0" timeOffset="109032.4">24482 6436 491 0,'0'0'136'0,"0"0"-11"0,0 0-7 0,0 0-8 15,0 0-8-15,0 0-12 0,0 0-13 0,0 0-18 16,0 0 4-16,0 0-11 0,0 0 1 0,0 0-12 16,0 0 18-16,-1 23-23 0,1-15 8 15,1 3-16-15,-2 3 2 0,-2 1 4 0,3 3-1 16,-6-1 5-16,5 1-12 0,-6 1-5 0,4 2-4 15,-1-4 4-15,1 2 10 0,-1-2-13 0,-2 1 7 16,3 1-22-16,-2-6 4 0,-1 1-2 0,3-3 6 16,-1 2-9-16,1-4 16 15,0 1-15-15,3-3 7 0,-4 1 8 0,1-4-5 0,3 3 2 16,0-2 3-16,0-5-8 0,-4 2 6 0,4-2-4 16,0 0-1-16,0 0-9 0,0 0 21 0,0 0-20 15,0 0 12-15,7-15-7 16,-3 10-6-16,-1-1 1 0,0 0 0 0,1 4-1 15,2-4 8-15,2 1-7 0,0 0-1 0,0 2 24 16,-1-3-23-16,4 0-3 0,2 3-3 0,-3-1 8 16,4 0 11-16,0 3-27 0,3-4-2 15,0 5-4-15,-3-1-1 0,2 0-3 0,-1 1 29 16,1 0-80-16,1 0 41 0,-3 0-43 0,0 0 28 16,-1 0-2-16,1 0-19 0,-4 0-25 0,0 0 28 15,-10 0-8-15,15 0 44 0,-9 0-39 0,-6 0 29 16,7-2 15-16,-7 2-10 0,8-4 5 15,-8 4 10-15,0-7 10 0,0 7 13 0,-5-10 8 16,2 8 15-16,-1-4 18 0,-2 3-18 16,2-5 3-16,-5 2 25 0,1-1-2 0,2 3 10 15,2-4 3-15,-3 2-11 0,1 4-13 16,1-4 11-16,-1 3 8 0,3-1-16 0,1 0-3 16,-3 0-10-16,5 4 26 0,-6-4-48 0,6 4 4 15,0 0 13-15,0 0-23 0,0 0 23 0,0 0-25 16,0 0 17-16,0 16-9 0,0-12 4 15,3 3 0-15,0 5 1 0,2-1-14 0,-3-3 6 16,1 4 2-16,-3 1 8 0,3 4-5 0,0-1-16 16,-2 1 6-16,3 0 10 0,-4-1 5 15,3-1-21-15,-3-2 13 0,0 1-28 0,0 1 13 16,3-4-31-16,-2 3-25 0,-1-4-16 0,0 1-35 16,0-3-45-16,3 2-4 0,-3-3-61 15,-4 0-19-15,5-1-455 0,5-4 74 0</inkml:trace>
  <inkml:trace contextRef="#ctx0" brushRef="#br0" timeOffset="109345.33">24980 6479 501 0,'0'-4'220'0,"0"4"-23"15,0 0-35-15,0 0 2 0,0 0-21 0,0 0-13 0,0 0-14 16,0 0-22-16,0 0 1 0,0 0-11 0,0 0 11 16,0 21-31-16,0-13 0 0,0 1 0 0,0 4-8 15,0-3 1-15,0 4-19 0,0-3 13 16,0 4-30-16,0 0-1 0,0-3-30 0,0 2 0 15,0 1-26-15,3-4-41 0,-2 5-10 0,-1-7-46 16,0 2 0-16,3 2-64 0,-3-5-39 16,3 1-406-16,1-1 12 0</inkml:trace>
  <inkml:trace contextRef="#ctx0" brushRef="#br0" timeOffset="109767.3">25254 6463 691 0,'0'-4'207'0,"0"4"-41"0,0 0 3 0,0 0-15 16,0 0-24-16,-7-5 27 0,7 5-40 0,0 0-27 16,-20 9-1-16,13-4-12 0,-3 2-18 15,-1 2-5-15,1-1-16 0,0 0-4 0,-4 2-29 16,4-1 5-16,-1 1-15 0,1-1 0 0,0-1 5 15,4-1 2-15,-5 0-4 0,4 0-14 0,1-3 1 16,2 3 18-16,-3-3-19 0,6-1 21 16,-2 3-12-16,0-4 32 0,3-2-9 0,-3 7 22 15,3-7-20-15,0 0 13 0,6 7-6 0,-6-7-2 16,4 3-15-16,3-2-6 0,-3 4 4 0,-4-5 4 16,11 3-10-16,-6 1 10 0,2-1 16 15,-3 0-26-15,3 3-5 0,2 0 2 16,-2-1 13-16,1 2-10 0,1-1-20 0,-2-2 30 15,0 4-5-15,1-1-5 0,1-1-5 0,-5 2 2 16,5 0 3-16,-4-1-2 0,1 1-19 0,-2-4 14 16,3 5-73-16,-4-3 14 0,6 2-24 15,-7-4-61-15,1 3-23 0,0-3-77 0,1-1-248 16,2 2-169-16</inkml:trace>
  <inkml:trace contextRef="#ctx0" brushRef="#br0" timeOffset="109908.59">25452 6686 386 0,'0'0'28'16,"4"0"-74"-16</inkml:trace>
  <inkml:trace contextRef="#ctx0" brushRef="#br0" timeOffset="113504.95">20147 7109 427 0,'0'0'177'0,"0"0"-21"16,-4-6-92-16,4 6-13 0,0 0 15 0,0 0 4 16,-3-3-1-16,3 3-21 0,0 0-17 0,0 0 69 15,0 0-69-15,0 0-8 0,-3-6 10 0,3 6 10 16,0 0-17-16,0 0 5 0,0 0 10 15,0 0-8-15,0 0-10 0,0 0 5 0,0 0-2 16,24 7 4-16,-18-5 11 0,4 2-33 0,0-1 20 16,5 3-2-16,2-4-8 0,0 5-13 0,3-4 5 15,0 5-7-15,4-1 4 16,1 1-7-16,-1 1 3 0,3-1-1 0,7 2 4 16,-3 2 68-16,3-2 3 0,0 0-13 0,3 1 5 15,9 3-100-15,4-3 3 0,-1 3 18 0,1 0 25 16,-8-5-12-16,12 2-11 0,-3 2-5 15,1-3 10-15,0 2-2 0,-2 1 10 0,-5-5-7 16,6 3-8-16,-6-1 5 0,5 1 7 0,2-1 6 16,-7 1-13-16,-5-3 12 0,-5 0-9 0,5 1 2 15,9 4-26-15,-5-4 39 0,-6-1-16 0,0 2 11 16,-1-2-21-16,14 6 18 0,-3-3 1 16,-6-1-9-16,8 4 11 0,1-3-1 15,1 3-12-15,-4-3 8 0,0 3-16 0,-4-3 18 16,4 3-15-16,0 1 5 0,0-2 5 0,-8 0 13 15,9-1-8-15,-2 3 0 0,5-2 2 16,-5 0 1-16,5 1 8 0,-1-3-11 0,0 2-5 16,4-2 2-16,0 2 6 0,0-1 10 0,-1-4-18 15,-3 2 5-15,-3-2 0 0,-10 1 16 0,3-2-16 16,0 1-3-16,10 2-2 0,-3-3 0 16,-10 1-2-16,2-1 9 0,2 1-7 0,-5-1 8 15,1-1 0-15,-1 1-1 0,2 1 1 0,-2-1-5 16,0 0-6-16,-3-4 24 0,0 5-9 0,5-1-7 15,-8-1-5-15,3-2 6 0,0 1 6 16,0 2 1-16,0-4-10 0,-4 4 7 16,-2-1 0-16,3-4 16 0,-1 1-42 0,-2 2 24 15,-1-3 5-15,-3 4-11 0,-3-5 6 0,-1 0 2 16,-3-1-4-16,0 2-1 0,-3 2 66 0,0-3-4 16,-4 1 45-16,0-1-60 0,1-1-11 15,-2 5 38-15,-2-5-23 0,-7 0 16 0,14 0 7 16,-14 0-20-16,7-5-5 0,-7 5-11 0,7-3-14 15,-7 3 4-15,3-2 0 0,-3 2-7 0,0-6-16 16,3 2-10-16,-3 4-20 0,0 0-44 0,0 0-31 16,-3-10-38-16,3 10-75 15,0-4-99-15,0-1-491 0,0 3 71 0,0-5 71 16</inkml:trace>
  <inkml:trace contextRef="#ctx0" brushRef="#br0" timeOffset="113829.21">24187 7743 637 0,'0'0'251'0,"0"-7"-29"16,0 7-19-16,-3-3-9 0,3 3-33 0,0 0-22 15,0-7 7-15,0 7-11 0,0 0-20 0,0 0-7 16,0 0-16-16,0 0-2 0,0 0 4 0,0 20-19 15,0-9-1-15,-1 1-15 0,0 9 7 16,-1-1-20-16,-1 5-2 0,0 1-8 0,-1 12 7 16,1-4-12-16,-3 2-3 0,-2 13 8 0,4-7-5 15,-5 6 2-15,5-6-13 0,-6-9 6 0,6 2 0 16,-2-2-3-16,2 1-3 0,1-4-2 0,0-2-5 16,-1-3-3-16,0-2-7 0,1-4 4 15,2-1-17-15,1-2 13 0,-1 0-29 0,-1-2-7 16,-1-5-3-16,3 2-13 0,0-2-15 15,-3 0-13-15,3-3-56 0,0 0-102 0,3-5-551 0,-3-1 44 16,0 0 51-16</inkml:trace>
  <inkml:trace contextRef="#ctx0" brushRef="#br0" timeOffset="114842.73">24260 7701 353 0,'11'-5'105'0,"-3"2"-3"16,6-4-25-16,0 4-3 0,7-2 8 0,3 1-21 15,6-2 24-15,-2 3-13 0,11-4 27 0,0 5-47 16,2-1 1-16,1 1 27 0,2 1-24 15,1 0-2-15,2 1-13 0,1 1-11 0,-1-1 1 16,15 3 2-16,-10 0-2 0,-4-2 0 0,13 0 7 16,1 2-35-16,-12 1 20 0,-4-1-13 15,1-3 18-15,1 0 0 0,-4 0 3 0,4 1-16 16,-4-1-25-16,-2-1 33 0,-1 1-23 16,0-2 36-16,-8-3-33 0,-2 5 25 0,0-3-33 0,-3 2 12 15,-5-3 14-15,-1 4 63 0,-3-3-4 16,-1 2 4-16,-2-2-22 0,-1 1-1 15,-5 1 29-15,4 1-34 0,-4 0-2 0,-2 0 2 16,1-3 5-16,-9 3-22 0,13 0 2 0,-6 0-8 16,-7 0 0-16,11 0-12 0,-11 0 12 0,10 3-2 15,-4 0-3-15,-2 1-10 0,2 2 10 16,-5-1-5-16,6 2-5 0,-3 3 0 0,2 3-10 16,0-1 4-16,-2 3 1 0,-1 0-13 0,2 2 8 15,-2 1 0-15,0 4 9 0,1-1 12 0,-1 4-4 16,-3 0-15-16,0 5-4 0,0-3-1 15,0 4 18-15,0-2-13 0,0 1-10 0,0 2 3 16,-3 3 2-16,2-2-8 0,-5 2 21 16,3-2-8-16,-2-1-5 0,2 3 3 0,-1-4-5 15,1-5-1-15,-3 0 8 0,3 1-4 16,-1 1-4-16,-3-2-12 0,3 0 10 0,1-2 15 16,-4 0-17-16,4-4-1 0,0-2 6 0,1 3-3 15,0-5-5-15,-1-3 17 0,-1 1-17 0,1-3 0 16,2 1 15-16,-2-2-12 0,3-2 17 0,-3 0-12 15,3-3 9-15,-3 2-1 16,3 0 7-16,0-1-16 0,0-6-12 0,-1 4-54 0,-2 3 15 16,3-7 16-16,-3 4-3 0,3-4 5 15,0 0 16-15,0 0-18 0,-7 2 5 0,7-2 17 16,0 0 1-16,-21-6-5 0,7 3-3 16,-2-1 8-16,-5 1-11 0,-5 1 26 0,-6-3-7 15,-6 4 7-15,-2-5 0 0,-5 5-5 0,1 1-3 16,-1-3-4-16,-20 0 9 0,11 3-9 0,-12-2 12 15,1 0-5-15,0 4-5 0,0-2-3 16,0-2-2-16,1 2 12 0,9 0-4 0,8 0 27 16,2 0-27-16,1-1 12 0,2 1-15 0,5-1 10 15,4-2-13-15,0 3 11 0,0-2-6 16,10 2-2-16,-3 0 8 0,3-1-3 0,2 1 2 0,3-1 3 16,2 1-7-16,2-2 10 15,-1-1-6-15,2 3 1 0,3-1 2 0,1 1 5 16,-3-3 5-16,3 0 16 0,-1-1-21 0,3 3-2 15,0-3 0-15,0 2-1 0,0 1-12 0,-2-5 5 16,4 5 21-16,-2-2-11 0,1-2 18 16,-1 2 0-16,0-3-15 0,-3 5 10 0,3-6-31 15,1 7 14-15,2-6 14 0,-3 4-5 0,0-1 11 16,7 3-18-16,-7-6-3 0,1 5-15 0,6 1 12 16,-4-4-2-16,4 4 5 0,-7-3-41 15,7 3 11-15,0 0-16 0,0 0 2 0,0 0-9 16,14-7 2-16,-7 4-49 0,7 3 5 15,3-7-217-15,0 6-491 0,3-5 53 0,1 3 95 16</inkml:trace>
  <inkml:trace contextRef="#ctx0" brushRef="#br0" timeOffset="115455.56">24783 7961 665 0,'0'0'243'0,"0"-3"-30"0,0 3-26 0,0 0-19 16,0 0-6-16,0 0-19 0,0 0-18 16,6 13-14-16,-3-6-4 0,-3 1-20 0,-3 6 0 15,3-3-5-15,0 4-3 0,-3 3-12 0,3-1-6 16,-4 3 1-16,1-1-8 0,-4-1-11 0,3 0 8 15,1 3-30-15,-1-3 7 0,1-2-15 16,-3 0-11-16,3-2 14 0,2-2 2 0,-3-2-13 16,1-2 13-16,3-1-1 0,-3 3 6 15,3-7-5-15,-1 1 8 0,1-4-16 0,0 0 11 0,0 0 2 16,0 0-10-16,0 0 2 16,0 0-13-16,0 0-4 0,0 0-1 0,0 0 6 15,0 0-1-15,0 0-4 0,12-15 7 0,-12 15-8 16,6-3-9-16,0 2 17 0,-6 1-5 0,11-5-3 15,-1 5-4-15,-10 0 1 0,17 0 4 16,-6 0-16-16,-1 0-20 0,0 2 15 0,4 1 5 16,-4-2-18-16,3 0 0 0,-2-1 18 0,-4 0-5 15,3 0 5-15,1 0 5 0,-2 0-5 0,-9 0 8 16,14-1 2-16,-7-3 14 0,0 1 4 0,0 2-3 16,-4-5 9-16,3 0 4 0,-1 2-2 15,-2-3 10-15,-3 2-99 0,5 2 30 16,-4-4 15-16,0 3 16 0,2-2-16 0,-3 1 31 15,0 5 8-15,0-6 10 0,3 1-7 0,-3 5-6 16,0 0-5-16,0-7 13 0,0 7-13 16,0 0 5-16,0 0-5 0,0 0 11 0,3 15-16 15,-3-7 15-15,0 2-10 0,0 3 3 0,1-2 5 16,-1 4-8-16,3-3-13 0,-3 2 8 0,3 3 5 16,1 0-7-16,-3-1-26 0,-1-1 2 15,3 0-28-15,-3-2-23 0,3 0-43 0,0-2-51 16,-2-1-29-16,-1-2-105 0,3 0-447 0,0-1 107 15</inkml:trace>
  <inkml:trace contextRef="#ctx0" brushRef="#br0" timeOffset="115676.26">25257 8028 501 0,'0'0'200'0,"3"-3"-29"0,-3 3-17 16,0 0-31-16,0 0 0 0,0 0-16 0,4 18-2 16,-1-10-5-16,-3 6-3 0,0-3-15 0,4 6-13 15,-3-2-28-15,-1 5 51 0,0 2-38 0,0-3-33 16,0 6-29-16,0 0-36 0,0 0-63 0,0-1-11 16,3-5-15-16,-3 1-23 15,0-8-87-15,3 2-428 0</inkml:trace>
  <inkml:trace contextRef="#ctx0" brushRef="#br0" timeOffset="116003.62">25617 8044 465 0,'0'0'180'0,"0"0"-19"15,0 0-31-15,0 0 6 0,0 0-28 16,-28 7-4-16,14 0-9 0,1 1-5 0,1 1-6 15,-7-1-25-15,5 3-23 0,-6 3 7 16,2-1 4-16,1 1-22 0,0 1-2 0,-3-4-5 16,3 3-13-16,4-6 8 0,2 2-16 0,1-2 14 15,0-1 25-15,2 1-19 0,1-3-11 0,1 0 9 16,-1 0 0-16,4-1 16 0,-1 1 23 16,4-5-8-16,-1 3-10 0,1-3-18 0,0 0 7 15,5 8-9-15,-2-3 12 0,1-3-13 0,2 1-2 16,-2 4-5-16,5-1 15 0,-1-2-26 0,2 4 31 15,0 0-20-15,1 5 0 0,-1-2 20 16,7 3-26-16,-4 0 1 0,1 2 4 16,0 4-7-16,3-1 0 0,-3 5-140 0,-4 1-103 15,1 0-510-15,-2 0 80 0</inkml:trace>
  <inkml:trace contextRef="#ctx0" brushRef="#br0" timeOffset="117249.27">20441 9161 537 0,'0'0'123'0,"0"0"0"0,-3-4-8 16,3 4 3-16,0 0-26 0,0 0-13 0,0-7-5 15,0 7 1-15,0 0-6 0,0 0-21 0,0 0 11 16,0 0 13-16,0 0-8 0,20 3-13 16,-10 1-2-16,0-3 5 0,4 2-6 0,3 1 1 15,1-1-6-15,2 3-12 0,7-5 2 0,1 2-5 16,6 2-2-16,3-1-16 0,4 2 21 0,3-5 0 16,15 6-6-16,6-2-4 0,0-1-6 15,3 2 18-15,1-3-2 0,-1 3-3 0,0 0-15 16,0-2-8-16,0 2 18 0,1 0-10 15,-1-2-3-15,-2 3-10 0,5-4 18 0,1 4-15 16,-3-3 12-16,5-1 6 0,-4 0-21 16,-3 2 18-16,-2-2-11 0,-3 2 3 0,0-3-7 15,-1 2 10-15,-9-1 51 0,-5-3-18 0,-2 3 10 16,16 1 0-16,-3-1 1 0,3 2-3 0,-6-4-11 16,4 1 3-16,5 2-5 0,-12-1-18 15,6-2 3-15,-7 5 2 0,-6-5-8 0,-1 2 3 16,1-2-5-16,-1 5-2 0,1-6 2 15,-1 1-13-15,-3 4 8 0,3-3 4 0,-6-2-6 16,2 6-1-16,-6-5-8 0,-3 2 6 16,-3 1-10-16,2-1-9 0,-2-2 9 0,-4 2 12 15,0 0-7-15,-4-2 2 0,4 4-8 0,-3-4 8 16,-3 0 0-16,2 1 11 0,-3 0-14 0,-1 1-4 16,-1-2 2-16,1 1 10 0,-2-1 5 15,0 2-20-15,0-1 5 0,-1-1 10 0,2 0-4 16,-2 1-9-16,-3 2 3 0,7-3-3 0,-3 2 3 15,3 1-7-15,0-1 2 0,3-2 7 0,-2 4-2 16,2-4 3-16,1 2 4 0,3 1-9 16,-1-3-6-16,1 2 18 0,4-2-15 0,-5 3 5 15,-1-2 13-15,1-1-26 0,-2 4 29 0,2-4-108 16,-6-2 22-16,-2 1 24 0,1 0-18 0,-2 0 0 16,-1 1 31-16,1-1-3 0,-7 0 105 15,3-1 8-15,-3 2-54 0,-7-1 18 16,17-1 28-16,-17 1-20 0,7-5-3 0,-7 5-8 15,7-1 8-15,-7 1-10 0,4-6-10 0,-4 6-1 16,0 0-7-16,0-5-5 0,0 5-18 0,0 0-13 16,0-7-5-16,0 7-10 0,0 0-39 15,-4-6-25-15,4 6-77 0,-1-8-118 0,-2 5-517 16,3-2 41-16,0 2 82 0</inkml:trace>
  <inkml:trace contextRef="#ctx0" brushRef="#br0" timeOffset="117619.99">24218 9200 624 0,'-3'-6'246'0,"3"6"-21"0,-4-1-25 15,4 1-24-15,0 0-17 0,-3-6-8 0,3 6-23 16,0 0-5-16,0 0-13 0,0 0-15 0,3 16 12 15,-3-8-35-15,3 3 7 0,-2 2-12 0,-1 3 2 16,0 1-67-16,0 8-14 16,0 0 12-16,0 1-3 0,0 5-7 0,0-3 12 15,0 10 4-15,-1-3-12 0,1 5-9 0,-3-5 23 16,3 5-1-16,0-5 27 0,0 5-37 0,-3-5 11 16,3-1-16-16,-3-3 16 0,6-4-6 0,-6 4-2 15,3-5-2-15,0-1-1 0,0-7 1 16,0 4-6-16,0-4 3 0,0-2-26 0,0-2 6 15,0-1-6-15,0 1-20 0,3-3 2 0,-3-1-15 16,0 1 23-16,0-5-5 0,0 0-72 0,3 1-7 16,-3-7-11-16,0 2-104 0,0-2-137 15,0 0-311-15</inkml:trace>
  <inkml:trace contextRef="#ctx0" brushRef="#br0" timeOffset="118590.13">24393 9325 693 0,'0'-7'256'0,"0"1"-105"0,0 6-15 0,0-6-3 16,0 6-13-16,0-6-12 0,0 6-3 0,3-7-11 16,-3 7-7-16,8-3-5 0,-2-1-10 15,7 3 5-15,1-1-11 0,6 1-22 0,4 1 15 16,4 1-23-16,6-1 25 0,7 2-41 0,4 0 21 15,16 4-7-15,1-5 9 0,2 5-27 16,1 0-1-16,0-1-5 0,5 2-10 16,-3 0-2-16,2-4 2 0,2 2-11 0,-3-2 24 15,1 1-23-15,-4-1 25 0,-3-3-25 0,-8 0 10 16,-12 1-13-16,2 2 21 0,-4-3-16 0,-2 0 8 16,-4-3-5-16,-3 3 8 0,-6 0-1 0,5-1-12 15,-7 1 2-15,-2 0 3 0,0 0 3 16,-1-3 7-16,-3 3-18 0,-3-3 10 0,3 2 3 15,-3 0 3-15,0-1 0 0,-4 2 4 0,4 0 1 16,-7-1-16-16,4 1 11 0,-11 0-16 0,13-1 3 16,-4-2 7-16,-9 3 1 15,11 3-9-15,-5-1 14 0,2-2-18 0,-2 3 4 16,-2 4 19-16,2-3 5 0,-2 2 2 0,-1 3-10 16,1 1 0-16,0 1 3 0,-1 0 5 0,0 3-5 15,-3 0-11-15,0 4 8 0,0-1 0 16,0 1-7-16,-3 7 2 0,0 1 15 0,2-1-10 15,-6 7-5-15,4 3 8 0,-4-3-6 0,4 0 9 16,-4 2-9-16,3-3 16 0,-3 3-2 0,1-7-14 16,2 0 8-16,1-1-12 0,0 1 7 0,2-2 5 15,-5-4 3-15,6 1-11 0,-3-2-9 16,2-3 22-16,1-1-7 0,-2 1-11 16,0 0 1-16,2-4-3 0,-3-1 7 0,3-2-2 15,0 3 0-15,0-4-5 0,0-1 13 0,0 2-11 0,0-3 18 16,0-1-2-16,0 1-8 15,0-2-7-15,0 1 15 0,0-6-1 0,0 8 6 16,0-8 3-16,-3 6-11 0,3-6-2 0,-1 5 5 16,1-5 2-16,0 0-5 0,-12 0-5 0,12 0 0 15,-12 0 8-15,12 0-23 0,-20-3 20 16,6 1 3-16,-5 0 2 0,-2-1-4 0,-4 3-4 16,-8-1-4-16,-8-3 2 0,-1 2 3 0,-20 2-1 15,-5 0-12-15,2 0 21 0,0 0-14 0,0 0-2 16,-3 0 0-16,-1 0 3 0,1 0-8 0,-4 0 17 15,1 0-17-15,-2 2 15 0,2 2-7 16,3-4 0-16,1 0-3 0,0 1 7 16,13-1-4-16,9 1 12 0,1 1-10 0,5 0-23 15,5-2 29-15,0 2-11 0,5-1 7 0,3-1 4 16,0 0-6-16,5 0 7 0,0 0-19 16,5 0 22-16,-2 0-12 0,5 2-6 0,-1-2 11 15,4 0-3-15,-1 0-3 0,-2-2-2 0,6 1 3 16,-3-1-3-16,2 0 18 0,1-1-21 0,-2 2 11 15,5-3 0-15,-6 2-3 0,6-2-3 0,-2 0 14 16,-1 2-16-16,3-3-3 0,-3 2 3 16,4 1 0-16,3 2 16 0,-10-6-11 0,7 0-13 15,3 6 11-15,-4-3 2 0,4 3 2 16,-6-8-7-16,6 8-2 0,-8-2-8 0,8 2 17 16,-3-5 4-16,3 5-14 0,0 0 6 15,-4-4 2-15,4 4-26 0,0 0-2 0,-3-4-28 16,3 4-8-16,0 0 5 0,0 0-10 0,0 0-59 15,0 0-40-15,7-9-155 0,-1 9-475 0,2-1 84 16,2-4 97-16</inkml:trace>
  <inkml:trace contextRef="#ctx0" brushRef="#br0" timeOffset="119200.14">24587 9599 660 0,'0'0'179'0,"0"0"-23"0,0 0-15 0,0 0-8 16,0 0-20-16,0 0-8 0,0 0-21 16,8 14 1-16,-5-8-3 0,-3 3-8 0,0 3-8 15,-3-1 3-15,2 4-23 0,-3 0 6 0,1 3-27 16,-1-1 9-16,-2 0-14 0,0 1-2 0,2-1-5 15,-3-2-6-15,0 2-19 0,4-6 9 16,-1 2 3-16,1-4-2 0,0 1 22 16,1-3 3-16,-3-1 10 0,5-3-12 0,-4 3-6 15,4-6 8-15,0 3-13 0,0-3 31 0,0 0-25 16,0 0 17-16,0 0-10 0,0 0-5 0,0 0 8 16,0 0-3-16,0 0-8 0,17-9 5 15,-17 9-17-15,13-2 2 0,-5 2 10 0,2-1-2 16,0 1 23-16,4 0-23 0,0 0-3 0,3 1-5 15,-4-1 18-15,5 1-38 0,-2-1-3 0,2 0-10 16,-2 1-8-16,-1 1-2 0,1-2 2 16,-2 0-26-16,-1 0 39 0,-1-3-20 15,1 3 7-15,-3-5 26 0,1 3-18 0,-1-5 12 0,2 3-2 16,-7-3 13-16,2 0 10 0,-1-1 3 16,-2-2 2-16,2 2 36 0,-2-1-5 0,-3 0-10 15,2 1-5-15,0 0 17 0,-3 0-2 16,0 1 5-16,0-1-15 0,0 1-11 0,0 3 14 15,0-2-9-15,3 2 6 0,-3 4 5 0,0-7-21 16,0 7-5-16,0 0 11 0,0 0 7 0,0 0-5 16,0 0-13-16,0 0 0 0,3 18 8 15,-3-7 3-15,1 3-6 0,-1 0-20 0,0 2 15 16,3-1-7-16,0 4 2 0,-1-1-2 0,-1 0 2 16,0 0-10-16,-1-1-13 0,3-1 7 15,-3 1-9-15,4 0-75 0,-1-2 8 16,-3 1-33-16,1-7-108 0,-1-2-48 0,6 2-462 15,-2-1 40-15</inkml:trace>
  <inkml:trace contextRef="#ctx0" brushRef="#br0" timeOffset="119434.26">25217 9626 445 0,'0'0'187'0,"0"0"7"0,0 0-48 16,0 0 18-16,0 17-41 0,0-9 7 0,0-1-14 15,0 3-17-15,0 3-1 0,0 0-16 0,0 1-29 16,0 4 29-16,0-1-15 0,-1 3-21 0,-2-2-36 16,3 1-15-16,-3-1-51 0,3-3-8 15,0 2-100-15,-8-1-61 0,8-4-477 0,0 1 73 16</inkml:trace>
  <inkml:trace contextRef="#ctx0" brushRef="#br0" timeOffset="119792.4">25527 9616 765 0,'0'0'148'0,"1"-6"-12"16,-1 6-5-16,0 0-11 0,0 0-13 0,0 0 3 15,0 0-30-15,-18 1 2 0,8 4-23 16,0-3-13-16,-4 6-18 0,1-1-10 0,-1 1-11 16,0 0-4-16,-3 0-18 0,3 1 4 0,-3 0-12 15,4-1 10-15,-2 0-2 0,2 0 2 0,3-4 8 16,1 1-5-16,-2 3 13 0,4-5-1 16,4 3 1-16,-1-3 15 0,0 2 10 15,1-2 0-15,3-3 10 0,0 11-17 0,3-7 4 0,1 1 1 16,0-3-3-16,-1 5-3 0,4-3-7 15,-1 3 15-15,1-1-15 0,4 2 0 0,-5-4 10 16,4 3-18-16,-2 0 0 0,2 3 26 16,-1-2-21-16,2-1 18 0,-1 3-7 0,0-2-19 15,1-1 9-15,2 3-9 0,-2-2 3 0,2-1 3 16,-3 3 0-16,1-2-3 0,0-1 15 0,2 3-61 16,-2-4-56-16,-1-2-126 0,0 2-519 15,2 1 56-15</inkml:trace>
  <inkml:trace contextRef="#ctx0" brushRef="#br0" timeOffset="120532.43">25315 6519 494 0,'0'0'186'0,"-3"-6"-19"0,3 6 25 16,0-4-11-16,0 4-27 0,0 0 0 0,-3-8-6 15,3 8-22-15,0 0-29 0,0-5 8 0,0 5-8 16,0 0-5-16,0 0-12 0,0 0-14 15,0 0-10-15,0 0 6 0,0 0-21 0,10 15-5 16,-10-8 7-16,3 3 1 0,-3 0-14 16,0 3-2-16,0 3-10 0,0 1-10 0,-3 0 18 15,0 1-11-15,3 1-2 0,-4 2-5 0,1-5-8 16,0 2-31-16,2 0-23 0,-2-1-25 16,-1-3-47-16,4-3 16 0,-3 1-48 0,3-4-32 15,0-3-45-15,0 1-503 0,3-5 65 0</inkml:trace>
  <inkml:trace contextRef="#ctx0" brushRef="#br0" timeOffset="121016.15">25329 6494 519 0,'0'0'202'0,"-1"-8"-7"0,1 8-36 0,-3-4 17 16,3 4-25-16,-3-6 8 0,3 6-36 15,0-5-26-15,0 5 5 0,0 0-20 0,7-4 8 16,-7 4-11-16,17-4-12 0,-10 2-6 0,7 4-12 16,-1-4-8-16,2 2 2 0,-2 0 9 0,4 0-29 15,-3 5-3-15,-1-4-15 0,1-1 0 16,-1 1-12-16,2 2 2 0,-3 1 2 0,0-3-5 16,-2 1-28-16,-1 4-7 0,-2-4-8 15,0 3 28-15,-3-3-13 0,-4 5 8 0,0-4-3 0,-3 4 21 16,1 0-18-16,-7-1 5 15,2-1 0-15,-3 3-3 0,-4-1-2 0,4 1 12 16,-3-2 19-16,2 0 0 0,1-1-21 0,0 2 0 16,3-4 15-16,-3 3 11 0,6-2-8 0,-2 1 0 15,2 2 15-15,0-4 1 0,1 4 1 0,3-1 12 16,3-1 6-16,1 2 4 0,3 1-19 16,0-1 11-16,3 3-5 0,4-2 2 0,-1 2-8 15,1-2 8-15,2 4-5 0,2-3-7 0,-5 1-16 16,2-1 5-16,-2 1 5 0,-3 3 8 0,4-4-8 15,-7 1 11-15,-1 2-8 0,-2-1-6 16,-4-1 6-16,-7 5 0 0,0-3 2 0,-6 3-17 16,-8-1-6-16,-3 3 3 0,-4-2-8 0,-15 4-33 15,-2-3 5-15,10-4-118 0,1 0-53 16,1-2-561-16,1-2 79 0</inkml:trace>
  <inkml:trace contextRef="#ctx0" brushRef="#br0" timeOffset="121653.5">25538 8028 652 0,'3'-3'202'0,"-3"3"-35"16,0-7-11-16,0 7-13 0,0-7-33 0,0 7-7 15,0 0 22-15,0 0-22 0,0 0 7 16,11 0-36-16,-11 0-5 0,6 10-8 0,1-5-22 15,-4 4 12-15,1-1-10 0,-1 2 2 0,5 3 6 16,-5-3-13-16,0 7-8 0,2-3-7 0,-4 3-1 16,0-1-5-16,2 2-48 0,-3-1-13 15,0 1-8-15,3 0-30 0,-6 2-60 0,3-2-83 16,-3-5-11-16,-1 1-82 0,1 0-351 0,3-4 77 16</inkml:trace>
  <inkml:trace contextRef="#ctx0" brushRef="#br0" timeOffset="122173.08">25667 8033 660 0,'0'-8'184'0,"0"4"11"15,0 4-31-15,0-5-6 0,4 0-17 0,-4 5-28 16,0 0-8-16,0 0-21 0,4-4 1 15,-4 4-1-15,0 0-10 0,10 1-2 0,-10-1-11 16,13 3 3-16,-2 2-28 0,-1-3 3 16,0 4 2-16,1-4-11 0,-1 3-12 0,0-3 8 15,4 5-13-15,-4-4-3 0,1 4-26 0,-1-6 9 16,-1 6-32-16,-2-4-2 0,1 4-12 0,-2-7-27 16,-2 6 44-16,2-4-12 0,-2 3-1 0,-4-5 1 15,0 5 4-15,0 2 13 0,0-7 8 16,-7 7 23-16,0-1-28 0,-3-2 8 0,1 2-3 15,-3-4 38-15,-2 5-12 0,1-4-1 0,3 2 19 16,-4-2-27-16,4 2 19 0,3-3-8 0,-2 4-2 16,1-4-6-16,1 4 19 15,1-3 7-15,2 2-16 0,-3-2 6 0,6 0 26 16,1-3-27-16,-3 10 17 0,3-6-9 0,0-4 29 16,7 8-21-16,0-1 10 0,-3-1-4 0,6-1-14 15,-1 2-5-15,2-1 14 0,0 1 11 0,-1-2-24 16,3 3 2-16,-3-1 2 0,1 0-7 15,-1 3 18-15,-3-3-31 0,3 1 18 0,1 2-13 16,-4-3 20-16,-1 1-14 0,-2 2-1 0,-4-2 10 16,0 2-2-16,-1 3-15 0,-8-2 53 0,-1 3-51 15,-8-2 8-15,-9 3-5 16,-1 2-11-16,-3-2-12 0,-11 3-8 0,3-1-28 16,5-7-11-16,-1 5-71 0,1-7-123 0,-24 9-77 15,31-4-412-15,0-1 106 0</inkml:trace>
  <inkml:trace contextRef="#ctx0" brushRef="#br0" timeOffset="122693.19">25636 9725 901 0,'-3'-6'294'0,"3"6"-38"0,0 0-21 0,0 0-22 0,0 0-19 0,0 0-35 15,5-6 0-15,-5 6-24 0,0 0-4 0,0 0-24 16,0 0-14-16,0 0 1 0,3 15-4 0,-3-7-24 16,3 5-9-16,-6-2-16 0,6 4-3 15,-3 3-10-15,0-3-28 0,-3 3-36 0,3 5 1 16,-3-4-63-16,-2 3-19 0,2-4-75 0,-7 2-146 15,10-4-451-15,-3-2 47 0,3 0 89 0</inkml:trace>
  <inkml:trace contextRef="#ctx0" brushRef="#br0" timeOffset="123208.02">25650 9651 877 0,'0'0'269'0,"-3"-7"-23"16,3 7-21-16,-3-3-35 0,3 3-9 0,0-6-22 15,0 6-16-15,7-3-15 0,-7 3 0 0,13-6-30 16,-2 6 1-16,-1 0-14 0,0 0-8 16,4 0-13-16,-1 0-13 0,5 0-2 0,-5 0-6 15,1 0-17-15,2 5-1 0,-4-4-22 0,-2 0-26 16,2 1 10-16,-1 1 5 0,-4 0 6 0,0-1-16 15,-4-1 23-15,1 5-2 0,-4-6 7 16,3 8 0-16,-3-8-5 0,-7 10 3 16,4-6 2-16,-4 0-2 0,-3 3-6 0,2 0 9 0,-4-4-19 15,2 5 10-15,-1-3-2 0,1-1 8 0,3 2 5 16,0-3-5-16,0 3-11 0,3-3 23 16,-2 2-17-16,3 3 2 0,-1-5 18 15,4 4 5-15,3 0-20 0,-2 0 0 0,5 0 7 16,4-3 6-16,1 6-27 0,2-2 29 0,2-1-15 15,1 3 2-15,2-2 1 0,2 4 1 0,0-3-4 16,-2-2 7-16,1-1-7 0,-4 4-5 16,1-4 2-16,-1 3 8 0,-5-1-24 0,3-1 27 15,-3 1-11-15,-3-1 10 0,-5 1-7 16,-2 1-8-16,-5-1 18 0,-2 2-11 0,-7 0 6 16,-3 5-2-16,-7-7-4 0,-6 6-7 15,-4-3-28-15,-4-3-10 0,-13 8-52 0,6-9-38 16,4-3-61-16,-21 3-142 0,19-7-488 0,4 0 95 15,1-2 41-15</inkml:trace>
  <inkml:trace contextRef="#ctx0" brushRef="#br0" timeOffset="124273.74">26344 5798 481 0,'0'0'184'0,"-10"-3"-15"0,10 3-21 0,-3-3-12 0,3 3 7 0,-3-7-25 16,3 7 2-16,9-7-22 0,-5 5-9 0,7-1-20 16,-1-2 1-16,7 4 1 0,0 0-20 0,4-2 11 15,3 3-14-15,-1 3-24 0,4-1 16 16,1 5 7-16,3 3-30 0,2 3 12 0,5 7 6 16,2 5-22-16,-6 3 13 0,-1 4-8 0,-3 7 12 15,-2 1-4-15,-8 4-11 0,3 5 8 16,-11 1-7-16,-2 9-3 0,-4-1 5 0,-3 1-21 15,-6 6 8-15,-3-2 8 0,-6 19 2 16,-1-5-17-16,-7 2 30 0,0-3-31 0,2-2 6 16,0-1-3-16,-4-3 13 0,1 2-11 0,1-1 1 15,2 1-6-15,0-5 11 0,5-8-3 0,3 0 0 16,0-2 11-16,3 1-16 0,4-1 17 16,3-3-6-16,3 1 1 0,3-3-14 0,2-2 17 15,2-3-38-15,6-4 23 0,-1-5 5 0,6-1 6 16,-1-9-14-16,1-4-2 0,3-2-5 0,-1-3 22 15,1-2 4-15,3-3-21 16,-3-3 0-16,1-3 5 0,-2 1 5 0,1-3 8 0,-3-4-13 16,-2 1 23-16,-1 0-3 0,3-6-12 0,-5 0 4 15,-4 3-6-15,1-3-6 0,-3-1 10 16,1 1-13-16,-5-4 19 0,1 6-11 0,-4 0 5 16,-3 1-23-16,0 0 11 0,0 0 12 15,0 0-2-15,0 0-21 0,-29 1 18 0,18 5-5 16,-4-1-5-16,2 5-5 0,-3 2 10 0,-2 4-3 15,5 0-2-15,-5 4 13 0,1 3-8 0,6 5 7 16,-2 2-9-16,-1 0 2 0,1 14-5 16,-1-1 5-16,7 5-3 0,-3 2 0 15,2 4-9-15,-1 2 17 0,5 2-13 0,-2 0 13 0,3 3-5 16,2-3 5-16,1 7-10 0,1-3 13 0,-1 3-16 16,0 0 13-16,3 3 0 0,0 0-5 15,0 14 11-15,-1-14-9 0,-1 14 14 16,3 3-4-16,-1-15-9 0,2 12 2 0,-2-2 8 15,-3-12-5-15,3 2-11 0,0-4 0 0,-2-2-7 16,-2 1 10-16,1-5-18 0,-3-3 13 0,0 1 5 16,0-2 15-16,-8-4-9 0,1 0-1 15,-5-2 0-15,-8-3 3 0,-15 8 15 0,-9-7-77 16,-18-1-95-16,-18-4-194 0,-9 0-455 0,-34 6 81 16,-7-10 75-16</inkml:trace>
  <inkml:trace contextRef="#ctx0" brushRef="#br0" timeOffset="128258.88">27965 8453 588 0,'-4'-3'225'0,"4"3"-2"0,0 0-36 16,0 0-8-16,0 0-18 15,0 0-17-15,0 15-11 0,0-9-18 0,1 4-5 16,2 2-10-16,0 1-16 0,-3 2 1 0,5 5-16 15,-3 4-8-15,-2 1-12 0,3 0-3 0,1 1-7 16,-2 1 12-16,-1-2-13 0,0 0-15 16,-1 0-28-16,3 0-3 0,0 0-56 0,-3-7-56 15,4 2-64-15,-4-8-70 0,3 5-473 0,-3-2 31 16,3-5 95-16</inkml:trace>
  <inkml:trace contextRef="#ctx0" brushRef="#br0" timeOffset="128666.87">28313 8491 803 0,'0'-5'238'15,"0"5"-10"-15,0 0-23 0,0 0-18 0,0 0-26 16,0 0-13-16,-18 7-7 0,8 0-20 15,0 1-17-15,1 3-6 0,-2 2-6 0,1-1-15 16,3 2-1-16,0 3-14 0,-3-1-3 16,7 1-5-16,-1-1-29 0,1-4 24 0,3 2-3 15,3-2 0-15,0 1-3 0,1-3 6 16,6 2-18-16,-1-6-6 0,1 3 6 0,2-3-3 16,1 0-10-16,-2-5 3 0,6-1-14 0,-1 0 9 15,-1-6-4-15,2 2-1 0,-3-4 9 0,-1-2-7 16,1-1 0-16,-7 0 2 0,3-3 16 15,0 2-18-15,-6-4-8 0,1 1 0 0,-3 3-3 16,-3-1-4-16,0-4-1 0,-4 3 3 0,-2 2 0 16,-1-2 5-16,-4 3 6 0,2 2-16 0,-1 0 10 15,0 2-13-15,2 0 0 0,-5 5-38 0,4 1-7 16,0 1-6-16,-1 3-8 0,4-2-35 16,1 5-52-16,-1 1-112 0,3 2-571 15,4 0 107-15,4-1 39 0</inkml:trace>
  <inkml:trace contextRef="#ctx0" brushRef="#br0" timeOffset="129092.82">28577 8533 675 0,'0'-8'259'0,"0"1"-11"15,3 4-25-15,-3-4-16 0,3 0-2 16,0 5-23-16,-3-4-1 0,0 6-30 15,4-10-10-15,2 8-10 0,-1-3-14 0,1 3-22 16,-2-4-8-16,6 6-20 0,-1-2 2 0,-1 2 3 16,-8 0-6-16,17 2-7 0,-6-1-13 0,-1 5-5 15,0 0-8-15,0 0 3 0,-3 1-31 16,0 7 3-16,-4-1-11 0,3-1 3 0,-6 1-10 16,-3 6-3-16,-3-3-12 0,-1 3 12 0,-6 3-13 15,-1-1 13-15,-3 4-17 0,-1-2 9 0,1-6-12 16,1 0 7-16,4-5-4 0,-1 1 19 15,0-5 29-15,5 2-5 0,-1-4 5 16,2-4 5-16,3 0 3 0,4-2 2 0,0 0-26 16,0 0 24-16,0 0 7 0,0 0-20 0,1-12 8 15,5 6-9-15,1 3 9 0,0-3-11 16,0 2 0-16,0 0 3 0,2-2-5 0,-2 2 2 16,1 4-5-16,-1-2-2 0,3-1 4 0,2 3-14 15,-4 0 7-15,-1 3 7 0,3-1-14 0,1 2 2 16,-1 2-3-16,-2 0 0 0,3 1-17 15,-6-1-3-15,5 6-54 0,0-5-26 0,-1 3-38 16,-4-1-61-16,0-1-82 0,-3 2-100 0,4-3-382 16,-1 1 65-16,-2-4 73 0</inkml:trace>
  <inkml:trace contextRef="#ctx0" brushRef="#br0" timeOffset="129675.43">28977 8512 555 0,'0'-4'205'0,"0"4"-24"0,0 0-4 0,0 0-44 15,0 0-18-15,0 0 11 0,0 0-39 0,0 0 18 16,-10 17-16-16,6-9 14 0,0 3-26 0,1 5 43 16,-1 0 0-16,-2 1-15 0,1 2-10 0,-4 2-13 15,2 2-29-15,1-4 4 0,2-1-9 16,-2-3-12-16,4 1 0 0,-4-7-18 0,3 2 18 15,-1 1-11-15,1-3 9 0,0-2 12 16,3-3-21-16,-3 2-2 0,3-6 0 0,0 0 13 16,0 0 0-16,0 0-3 0,0 0-17 15,0 0-1-15,0 0-12 0,0 0 35 0,0 0 3 16,3-17-23-16,-3 17-8 0,0-7 8 0,0 7 8 16,3-7-13-16,-3 7-11 0,6-1 8 0,-6 1 16 15,0 0-8-15,12 0-18 0,-12 0 5 16,13 1 15-16,-6 4-20 0,5-3-5 0,-2 1 8 15,1 2-31-15,1-3 7 0,0 4-22 0,0-4-16 16,1 0-8-16,-3 2-17 0,4-3 22 16,-4 1 14-16,0-2 14 0,1 0-6 15,-1-2 4-15,-1-3 8 0,-1 2 15 0,2-3 8 16,-3 2 2-16,-1-4 13 0,2 1 21 0,-2-2-13 16,-2 1 15-16,2 0 21 0,-5 1-5 0,5-3-19 15,-2 3 24-15,-3 3-5 0,-1-2 15 16,0 0 18-16,3 2-59 0,-3-2 5 0,0 6 0 15,3-7-5-15,-3 7-5 0,0 0 7 0,0 0 1 16,0 0-8-16,0 0 13 0,0 0-1 0,-3 18-7 16,0-7-12-16,3-1-1 0,-1 1 10 15,-3 3-12-15,4-2-21 0,0 2 13 16,4 3-2-16,-3 1-32 0,2-3-37 0,0 2-57 16,-3 1-136-16,3 0 44 0,-1-3-602 0,0 2 67 0,4-4 80 15</inkml:trace>
  <inkml:trace contextRef="#ctx0" brushRef="#br0" timeOffset="129921.67">29485 8618 509 0,'0'0'171'0,"0"0"-14"0,15 10-12 0,-9-3 58 16,-2 1-29-16,6 0-18 0,-3 6-3 16,3-4-14-16,0 5-16 0,1-4-8 0,5 6 0 15,-4-3-26-15,1 1-19 0,1 0 1 0,-1-1-25 16,2 3-33-16,-3-9-41 0,-1 7-49 0,-1-6-48 16,-3-1-98-16,0 2-391 0,1-3-67 15,-3-1 54-15</inkml:trace>
  <inkml:trace contextRef="#ctx0" brushRef="#br0" timeOffset="130128.01">29804 8558 488 0,'0'-7'210'0,"0"7"-23"15,0 0-13-15,0 0-13 0,0 0-27 0,0 0-6 16,-21 17 5-16,8-7-18 0,-4 5 0 15,-4 7 54-15,1-1-13 0,-8 11-36 0,-2 0-22 16,-1-1-22-16,0 0-42 0,3 1-47 0,-2 0-66 16,6-7-142-16,4-1-552 0,6-6 62 0,3-3 107 15</inkml:trace>
  <inkml:trace contextRef="#ctx0" brushRef="#br0" timeOffset="130771.48">30041 8519 465 0,'0'0'195'15,"0"0"10"-15,0 0-67 0,0 0-2 16,9 9-6-16,-9-1-2 0,0-1-23 0,2 1-10 15,-4 6-16-15,-1-4 67 0,0 6-8 16,0 1-17-16,-2 0-14 0,-1 5-7 0,-4-1-16 16,3 1-15-16,-4-4-5 0,4 5-17 0,-3-4-9 15,-1-1-12-15,5-4-3 0,1-2 0 0,-3 0 2 16,7-2-2-16,-6-1 13 0,4-2-13 0,0-2 13 16,2 1-10-16,1-6 2 0,-3 7 2 15,3-7 1-15,0 0-5 0,0 0-11 0,0 0 16 16,0 0-16-16,0 0 8 0,0 0-2 0,0 0 4 15,0 0-7-15,0 0 8 0,17-10-16 0,-17 10-2 16,10-3 12-16,-10 3 3 0,11-1-25 16,0 0 12-16,-2 1-8 0,4 1 16 15,-1-1-10-15,-2 1 2 0,4-1-2 0,2 3-5 16,-2-2-1-16,0 1 1 0,-1-2 2 0,1 1-15 16,1-1-14-16,-2 3 7 0,0-3 11 15,-2 0-9-15,2 0 5 0,-6-3-3 0,4 2-2 16,-1-2 4-16,1-4 1 0,-2 0-8 0,-2 3 11 15,0-2 9-15,-1-2 6 0,1 0-8 0,0-1 10 16,-3 0 0-16,-1 1 6 0,2-1 2 16,-3-3 2-16,1 3-5 0,-3 5 11 0,3-3-23 15,-1 0 22-15,-1 0-20 0,0 4 18 16,-1-3 3-16,0 6-13 0,4-9 7 0,-4 9-10 16,0 0 6-16,0 0 12 0,0 0-13 0,0 0-2 15,0 0 2-15,0 21-4 0,-4-12-4 16,4 3 14-16,0 1-13 0,0-1 15 0,0 3-13 15,4 2 3-15,-4 1 2 0,3 0-10 0,0 2 21 16,-2-2-16-16,2-1 0 0,0 0-20 0,2-1-23 16,-3 0-34-16,4-5 13 0,-1 6-56 15,1-9-20-15,1 1-101 0,-4-1-140 0,4-1-425 16,2-6 54-16,-4-1 94 0</inkml:trace>
  <inkml:trace contextRef="#ctx0" brushRef="#br0" timeOffset="131007.8">30662 8533 767 0,'3'4'221'0,"-2"2"-83"0,2 1-23 0,0 1 0 0,0 2-25 0,-2 3 20 16,2-1-8-16,2 3-15 0,-3 3 3 15,2 0-3-15,-4 4 38 0,3 2 3 0,-3-3-20 16,0 4-16-16,-3 0-38 0,3 0-44 16,0 0-59-16,-4-1-56 0,2-3-28 0,-7-2-118 15,9-3-504-15,0-6 77 0</inkml:trace>
  <inkml:trace contextRef="#ctx0" brushRef="#br0" timeOffset="131352.47">30998 8576 732 0,'3'-2'245'0,"-3"2"-14"0,0 0-27 16,0 0-32-16,0 0-6 0,0 0-22 0,-21 13-11 16,7-7-21-16,1 2-2 0,-8 7-12 15,4-5-14-15,-4 4-25 0,0-3 15 16,1 4-35-16,-1-3-14 0,-2 3-12 0,6-5-10 15,0-1 7-15,6 3-5 0,0-5 13 0,-2-1 15 16,4 0-2-16,-1 0 10 0,5-4-3 0,2 0 13 16,3-2-25-16,0 0 7 0,0 0-15 15,11 7 23-15,-11-7-18 0,7 2 18 0,2 1-13 16,-2-2-2-16,1 1 0 0,1-2-1 0,0 0-4 16,-1 6 7-16,3-4-21 0,-1-2 22 15,0 7-9-15,1-3-2 0,-2 2-8 16,0 0 3-16,0 1 0 0,-2-1-23 0,0 1-3 15,-1 2-33-15,0 0-31 0,-4 1-25 0,1 0-47 0,-3-1-79 16,3 0-573-16,-1 1 66 16,-1-1 70-16</inkml:trace>
  <inkml:trace contextRef="#ctx0" brushRef="#br0" timeOffset="131605.18">31202 8624 601 0,'0'0'169'0,"0"0"-36"0,0 0 8 16,-4 16-11-16,3-9-35 0,-1 2 15 16,-1 3 3-16,0 1-24 0,3-1-20 0,-4 3 29 15,0 2-19-15,4 1-17 0,-3 0 7 0,0 2-5 16,3-1 0-16,-4 0-29 0,4 3-52 15,-6-5 6-15,5 1-73 0,-2 0-42 0,3-1-76 16,-3-6 3-16,6 0-498 0,-1-1 68 0</inkml:trace>
  <inkml:trace contextRef="#ctx0" brushRef="#br0" timeOffset="132168.68">31223 8569 509 0,'-3'-3'230'0,"3"3"-12"16,0-8-39-16,0 8-7 0,-1-5-19 0,1 5-10 15,0 0-7-15,0 0-5 0,12-2-24 0,-12 2-10 16,19 0 3-16,-9 2-33 0,7 1 2 0,-3-1-3 16,4 0-9-16,3 0-3 0,-5 2-6 15,4-2-20-15,1 1 18 0,-1 1 3 16,-3-1-29-16,1 2 4 0,-2-2-4 0,0 1-17 15,-4-1-9-15,0 1-6 0,-4-1 14 0,-1 0-15 16,-2 2 11-16,-4-1 17 0,-1 2-28 16,-1 1 1-16,-7 0 6 0,1 1 9 0,-7-1-13 15,4 2-13-15,-3 0-3 0,0 0 19 0,-2-5 1 16,1 4-9-16,4-1-11 0,0 0 19 0,2-4-16 16,2 2 5-16,-1 5 2 0,1-9 9 15,4 5 9-15,0 0 11 0,-1-4-3 0,3-2 13 16,3 10-10-16,0-6 13 0,1-1 12 0,3 0-15 15,-1 2-7-15,5-1-1 0,-1 2 3 0,3-5-3 16,1 5 11-16,0 0-6 0,0-1-17 0,-1 2 7 16,4 0 11-16,-6 1-27 15,3 2 12-15,-4-2-1 0,0 3 2 0,1 2 11 16,-3-1-10-16,-6 2-3 0,1 3 0 0,-3-4 8 16,-3-1-8-16,1 3 10 0,-7 2-9 0,-2 1 9 15,-5-5-12-15,-1 0-1 0,0 1-4 16,0-4 9-16,-5 0-2 0,3-3-5 0,-2-1 5 15,0-4-10-15,3-2 13 0,-1 0-11 0,-2 0 3 16,6-6-5-16,-4 2 3 0,6-4-3 0,-2 1-16 16,2-3 8-16,5 2 8 0,-2 1 5 15,4-3-15-15,1 3-13 0,0 0-23 0,2 0-13 16,0 2-8-16,3-1-41 0,0 6-48 0,3-8-80 16,0 6-519-16,-3 2 64 0,10-1 87 0</inkml:trace>
  <inkml:trace contextRef="#ctx0" brushRef="#br0" timeOffset="135957.25">27664 10066 545 0,'0'0'233'0,"0"0"-3"0,-4-5-20 16,4 5-31-16,0 0 26 0,0 0-23 16,-3-4-24-16,3 4-40 0,0 0 15 0,0 0-5 15,-3-6-23-15,3 6 10 0,0 0-30 16,0 0-21-16,0 0 0 0,0 0-8 0,9-7 0 16,-5 6-10-16,7 1-5 0,-1-3 8 0,7 1-18 15,-4-2-24-15,1 3-25 0,3 1-15 0,-3 0-21 16,3 0-22-16,-4 0-68 0,0 0-109 15,-2 3-546-15,0 2 106 0,-4-2 19 0</inkml:trace>
  <inkml:trace contextRef="#ctx0" brushRef="#br0" timeOffset="136124.84">27681 10215 642 0,'0'0'174'0,"0"0"-38"0,0 0-1 0,0 0-4 16,0 0-11-16,20-9-28 0,-12 4 13 0,2 3-10 16,3-3-21-16,1 4-20 0,1-2 0 15,-2-3-39-15,3 5-40 0,0 0-83 0,-1-5-71 16,5 6-530-16,-2 0 87 0</inkml:trace>
  <inkml:trace contextRef="#ctx0" brushRef="#br0" timeOffset="137115.84">28002 9143 496 0,'0'0'202'0,"0"0"-17"16,0 0-78-16,-3-3-30 0,3 3 18 0,0 0-19 15,0 0 24-15,0 0-33 0,0 0-21 0,0 0-13 16,14-7 26-16,-4 6-23 0,3 1-8 15,5-4 23-15,6 2-18 0,5 1-20 16,4 1 8-16,7-1 9 0,4-5-7 0,22 6 3 16,-4-7 5-16,5 4-34 0,-1-4 13 0,2 6-4 15,0-6 9-15,7 0-10 0,-3 2-10 16,0-1 2-16,-3-1 11 0,-1 0 10 0,-5 2-10 16,-6-2 20-16,-13 1-31 0,-3 0 19 0,-4 2-9 15,-9-1-7-15,-1 3 5 0,-7 0-7 0,-2-3 15 16,-1 4-21-16,0-1 21 0,-4 1-11 15,-2-2 9-15,-1 2-4 0,-3 1-7 0,-7 0-2 16,10-3-9-16,-10 3-29 0,0 0-4 0,0 0-33 16,0 0 39-16,0 0-159 0,-7 10-500 0,3-4 50 15</inkml:trace>
  <inkml:trace contextRef="#ctx0" brushRef="#br0" timeOffset="140296.91">28775 9857 468 0,'3'-7'130'0,"-3"7"-40"0,0-7 102 0,0 7-18 16,0-7-20-16,0 7 7 0,0-5-25 0,0 5-11 15,0-5 3-15,0 5-20 0,0 0-14 16,0-8-12-16,0 8 10 0,0 0-12 0,0 0-14 15,4-5-10-15,-4 5 6 0,0 0-21 0,0 0 0 16,0 0-3-16,0 0 1 0,0 0-16 0,3 18 2 16,-3-11 6-16,0 5-8 0,0-3 5 15,-1 7-7-15,-1-1 2 0,2 2 7 0,-4 1-12 16,1 0-13-16,1-2 8 0,0 3 3 0,-1 0 2 16,0 0-6-16,2-2-83 0,-2 1 17 15,0-1 5-15,0-2 19 0,3 3-22 0,-3-4 17 16,2-3 9-16,-3-1 13 0,1 3-12 15,3-5 14-15,0 1-12 0,-3-1 0 0,3-1-5 16,0-2 25-16,0 2-12 0,-1 0 13 0,1-4-4 16,0-3 1-16,-1 8-5 0,1-3 5 0,0-5 2 15,-5 3-2-15,5-3 10 0,0 0-2 16,0 7-8-16,0-7 2 0,0 0 6 0,0 0 5 16,0 0-3-16,0 0-8 0,0 0 11 0,0 0-11 15,0 0 21-15,13-13-15 0,-8 8 2 16,1 4 2-16,1-5-1 0,3 5-4 0,1-2-10 15,2-1 14-15,1 2-9 0,1-3 13 16,-3 3 6-16,5 1-19 0,-1-1 3 0,-4-1 8 16,4 1-6-16,2 2 6 0,5-1-13 0,-9 0-5 15,7-1 5-15,-3-1 12 0,-5 2-4 0,3 1-19 16,0 0 22-16,-4 0-6 0,-1 0 10 16,-2 0-5-16,-2-2-3 0,0 1-2 0,-7 1-2 15,14-4-13-15,-11 2 22 0,-3 2-9 0,4-6 12 16,-1 3-5-16,-3 3-5 0,-3-9 3 0,-1 2-1 15,1 4 16-15,-1-4-13 0,-2 1 21 16,-2-4-11-16,2 3-7 0,-4 0-1 16,3-1 14-16,0 0-6 0,0 4-22 0,2-4 7 15,-3 0 15-15,0 1-20 0,2 3 15 0,-1 0 16 16,4-1-34-16,-1 0 23 0,-2 3-12 0,6 2 5 16,-5-7-19-16,-1 2 6 0,6 5 18 15,-2-1-18-15,2 1 5 0,0 0-5 0,0 0 2 16,0 0 3-16,0 0-7 0,-8 10 14 0,8-2-12 15,3-1 15-15,-3 3-10 0,3 5 11 0,-1-5-19 16,0 5 8-16,-2 0-18 0,3 3 21 16,2-1-16-16,-2 1 20 0,0 2-19 0,0 0-4 15,1-3 21-15,2 3-7 0,-2-1 10 0,-1-1 4 16,0 0-19-16,4-3 2 0,-3 2 22 16,1-2-6-16,-3-4-14 0,1 3 11 0,0-3-3 15,1-4 3-15,-1 3-3 0,-3-2 0 16,4-2 13-16,-4 2-18 0,3-5 5 0,-2 4 3 15,-1-7 15-15,3 7 2 0,-3-5-9 0,0-2-14 16,3 7 19-16,-3-7-29 0,0 0 23 0,0 0-10 16,0 0-7-16,0 0 20 0,0 0 2 15,0 0-12-15,0 0 5 0,0 0-11 0,0 0-4 16,0 0-21-16,0 0-21 0,0 0-10 0,0 0-45 16,0 0-60-16,0 0-125 0,6 0-482 0,-6 0 62 15,0 0 80-15</inkml:trace>
  <inkml:trace contextRef="#ctx0" brushRef="#br0" timeOffset="141275.37">29500 9882 481 0,'0'0'143'0,"3"-6"21"0,-3 6-18 16,0-8 0-16,3 6 48 0,-3 2-22 0,2-8 7 15,-2 8-15-15,1-7-23 0,-1 7 10 16,0-2-31-16,0 2-2 0,0 0-13 0,0 0-11 16,0 0-7-16,0 0-2 0,0 0-19 0,0 0 6 15,0 0-13-15,4 14-8 0,-4-5-20 16,0 1 20-16,0 1-5 0,0 3-10 0,0 1-8 16,0 3 16-16,0-1-24 0,-3 2 13 15,3 2-7-15,-1 0-6 0,1-3 16 0,0 2-15 16,-1 0-14-16,-1-3 1 0,2 1-5 0,-3-1 4 15,3-2 9-15,0 0-9 0,0-1-2 16,0-3-5-16,-3 3-20 0,3-4-6 0,0 1-17 16,0-3 2-16,0 0-8 0,0 1-22 0,0-2-11 15,0-1 5-15,0-3-20 0,0-3-88 0,3 9-43 16,-3-9-519-16,0 0 35 0,0 0 49 16</inkml:trace>
  <inkml:trace contextRef="#ctx0" brushRef="#br0" timeOffset="141808.04">29599 9897 752 0,'0'0'213'0,"0"-4"-6"0,0 4-25 15,0 0-24-15,0 0-12 0,0 0-18 16,-1-9-20-16,1 9-3 0,0 0-16 0,0 0-17 15,0 0 0-15,0 0 4 0,1 23-7 0,2-17-25 16,-3 0-6-16,3 3 3 0,0 1 5 0,-2-1 3 16,3 0-13-16,1 1 7 0,-3 0-20 15,4-3 11-15,-2 3-1 0,5-2 3 16,-1 0-13-16,-1 1 8 0,3-2-16 0,1-1 16 16,1-1-19-16,-1 0 14 0,0-3 0 0,-1 4-8 15,3-5-3-15,-2 0-2 0,-1-1-3 0,4-2 5 16,-1 0 8-16,-3-2-7 0,4-1-4 15,-4 0-17-15,6-3 8 0,-4-1-1 0,-2-1-2 16,3-2 13-16,-3 1 0 0,-1 3-13 0,0-2 8 16,-2-2-6-16,2 3 9 0,-5 3 4 0,4-4-2 15,-5 4 0-15,3 0-6 0,-2-1 1 16,-1 5 0-16,0-4 2 0,-2 4-8 16,-1 2 1-16,6-5 2 0,-6 5-2 0,0 0-16 15,0 0 10-15,8 12 1 0,-5-9-6 0,-3 6 11 16,0-1-1-16,0 0 8 0,0 2-12 15,0 2 9-15,0 0-7 0,0-2-5 0,3 5 3 16,-3-5-1-16,0 5 13 0,-3-1-2 0,6-2-10 16,-3 2 9-16,-3 4 1 0,3-3-8 0,0-3-8 15,0 3 13-15,0-2-12 0,0-1 4 16,3-2 1-16,-3 2-1 0,2-1 11 0,0-3-21 16,-2 2-10-16,3-1-16 0,3-1-53 0,-5-1-41 15,6 1-79-15,0-1-382 0,-4-4-184 0,4 2 79 16,1-3 82-16</inkml:trace>
  <inkml:trace contextRef="#ctx0" brushRef="#br0" timeOffset="142101.78">30285 9932 568 0,'0'0'189'0,"0"0"-28"0,0 0-10 0,0 0-15 0,0 0 13 15,-3 21-24-15,0-9 3 0,0-1-21 0,3-1-12 16,-2 4-10-16,0-1-1 0,-1 2-12 16,0 4 5-16,2-3 5 0,-2 2-34 15,0 0 6-15,-1-1-3 0,1 0-15 0,2 1-3 16,-2-1-10-16,3-2 21 0,0 3-31 0,0-1-21 15,0-2-31-15,0-1-35 0,0-3-46 0,3 3-31 16,-2-3-136-16,-1-1-153 0,0-2-254 16,3-1 72-16</inkml:trace>
  <inkml:trace contextRef="#ctx0" brushRef="#br0" timeOffset="142776.06">30296 9918 563 0,'-3'-2'210'0,"3"2"-11"0,-3-8-22 0,3 8-6 0,0-5-4 16,0 5-42-16,0 0-10 0,-4-3 6 0,4 3-19 15,0 0-5-15,10-7-15 0,-6 7-2 16,-4 0-16-16,16-3-16 0,-8-1 8 15,5 1-7-15,3 3-16 0,-4-2 19 0,5 2-11 16,0-3 2-16,2 3 1 0,-4 0-11 0,6 3-8 16,-2-2-7-16,-1 0-10 0,-1 2 10 0,-3 2 13 15,5-3-26-15,-8 4-18 0,1-4 16 16,-1 5-32-16,-6 1 19 0,1-2 5 0,-2 0-13 16,-4 2 13-16,-3 0 10 0,2 1-13 0,-5 3 14 15,-4-2-14-15,-1-1 8 0,1 1-8 0,-3 2 0 16,-1-3 3-16,1 1 10 0,2-3-7 15,1 1-11-15,0-1 21 0,-1-3-16 16,6 3 11-16,-3 0-8 0,1-4 5 0,2 4-11 16,-1-6 6-16,3 5-2 0,0-4-11 0,3-2 23 15,-1 9 2-15,1-9-12 0,1 8 3 16,2-6-1-16,3 3-7 0,-1-2 15 0,5 4-2 16,-1-6-16-16,-2 5 18 0,4-5 0 0,-1 6 3 15,3-2-13-15,1 1 5 0,-1 1 10 16,-1 0-8-16,1 3 6 0,1-2-13 0,-4-1 2 15,3 3 11-15,-5-3 10 0,2 1-18 0,-1 3 3 16,-5 1-3-16,3-2 17 0,-6-1-11 0,-1 0-1 16,-1 4 15-16,-6-3 13 0,0 1-27 15,-3 2 4-15,-4-1-2 0,-2-4 12 16,-2 4-20-16,1-1 5 0,-4-3 0 0,-2-2-2 16,6-1 10-16,-4 1 2 0,3-4-23 0,-4 0 29 15,7-2-11-15,-1 0 3 0,1 0 0 16,-1-2 5-16,2 2-6 0,4-1-14 0,0-2-1 15,-1-1 16-15,4 4 5 0,-2-3-3 0,5-3-25 16,-3 5 23-16,0-4-11 0,7 5 1 0,-3-3-8 16,3 3 5-16,-1-7-3 0,1 7-20 15,0 0-7-15,7-7-37 0,-7 7-23 0,8-3-30 16,-8 3-95-16,10-1-197 0,-4 1-333 0,1 1 54 16</inkml:trace>
  <inkml:trace contextRef="#ctx0" brushRef="#br0" timeOffset="147889.15">16746 5209 291 0,'0'0'128'0,"3"-6"11"0,-3 6 12 0,0 0-26 15,3-3 23-15,-3 3-9 0,4-5-27 0,-4 5-73 16,3-3-14-16,-3 3 93 0,3-6-16 15,-3 6 19-15,0-4-6 0,0 4-5 0,0 0-18 16,3-7 0-16,-3 7-7 0,0 0-14 0,-3-7-19 16,3 7 4-16,-7-2-2 0,7 2-21 0,-13-3 8 15,13 3 2-15,-21 4 14 0,8-3-24 16,2 3-5-16,-5 2 13 0,-2 0-20 16,5 2-9-16,-4 0 4 0,3 2 7 0,0 0-3 15,-3 2-2-15,3-2-5 0,4 1-3 0,0 2-7 16,-1-3 4-16,2 2-1 0,-1 1 1 15,5-3-2-15,-1 1-7 0,2 1 7 0,4-3-13 16,-3 1 6-16,3-2-6 0,3 3 11 0,-2 1-3 16,5-4-21-16,0 1 29 0,2 0-6 0,2-1-4 15,4 2-6-15,-4-2 3 0,3-1 13 0,-2 3-6 16,-1-4 1-16,0 2 4 0,4 0-17 16,-7-4 15-16,3 3-7 0,-2-1-8 0,1 2 7 15,-2-5 16-15,0 5-11 0,-4-2 1 0,2-1 5 16,-2 1-11-16,-3 1 11 0,-3 0 4 15,-2 1-1-15,-1 1-14 0,-4-1 13 0,-4 1-4 16,3 1 4-16,-5-3 3 0,2 1-19 16,-3 0 6-16,3-1 0 0,-2-2 6 0,4 0-14 15,-1-2 0-15,2 2-15 0,2-3-46 0,2 0-23 16,0 2-41-16,4-5-126 0,3 1-514 16,0 0 77-16,0 0 69 0</inkml:trace>
  <inkml:trace contextRef="#ctx0" brushRef="#br0" timeOffset="148126.04">16869 5459 534 0,'0'0'180'0,"0"0"-27"0,0 0-4 0,0 0-16 0,0 0-21 0,0 0-12 15,10 7-8-15,-10-3 8 0,3 1-8 0,0 4-33 16,0-1 3-16,-2 0-19 0,-1 1 6 16,4-1-18-16,-4 3-16 0,0-3 5 0,3 1-4 15,0 0-57-15,-3-2-39 0,1 2-45 0,-1-1-39 16,0-1-527-16,3 0 72 0</inkml:trace>
  <inkml:trace contextRef="#ctx0" brushRef="#br0" timeOffset="148312.2">17002 5313 499 0,'0'0'133'0,"0"0"-16"0,0 0-24 0,0 0-34 0,0 0-57 15,0 0-58-15,-1 19-116 0,1-9-416 0</inkml:trace>
  <inkml:trace contextRef="#ctx0" brushRef="#br0" timeOffset="149473.4">17094 5547 478 0,'0'0'179'0,"0"0"-28"0,0 0-5 16,6-6-38-16,-6 6-11 0,0 0 13 0,0 0-38 15,0 0 2-15,0 0-5 0,0 0-13 0,0 0-20 16,0 0-8-16,0 0 11 0,1 9-29 16,-1-9 0-16,0 0-15 0,0 4-18 15,0-4 26-15,0 0-3 0,6 5 20 0,-6-5-7 16,0 0-8-16,15-8 23 0,-6 7-5 0,-2-6 5 16,1 2 11-16,-2 1 17 0,1-2-15 15,4 3 13-15,-5-4-6 0,-2 5-14 0,2-3 14 16,-2 3-9-16,2-4-1 0,-6 6 6 0,8-3 2 15,-5-1-3-15,-3 4-25 0,4-4 15 16,-4 4-15-16,6-1 5 0,-6 1-10 0,0 0-3 16,0 0 3-16,0 0-13 0,13 5 18 0,-13-1-5 15,5-1 5-15,-2 3-3 0,0-2 1 0,0 1 2 16,1 2-24-16,2-4 12 16,-2 3 9-16,3-4-15 0,-3 4-3 0,2-3 75 15,1-1-16-15,0 1 6 0,3-2-21 0,-3 1-11 16,3-2 4-16,-10 0 2 0,17-2-6 0,-7-2-2 15,0 0-17-15,1 2 14 0,-1-5-12 16,-3 1 0-16,4-1 2 0,-1-1 8 0,-4 4-15 16,1-5 5-16,0 1 0 0,0 0-6 0,-4 2-7 15,1-4 5-15,-4 3-5 0,3-1-2 0,-3 2-11 16,0 0 16-16,0-1-6 0,0 1-5 16,-3-1 11-16,0 3-11 0,2-2 0 15,-5 4-7-15,6 2 5 0,0 0 2 0,-11 0 3 16,11 0 10-16,0 0-18 0,-10 11 16 0,6-3-11 15,-2 0 3-15,3 2 8 0,0 3-8 16,2-2 10-16,-3 3 0 0,4-2-13 0,0 3 6 16,0 2 14-16,-3-3-17 0,3 1 0 0,3 0-8 15,-3-1 11-15,0 3 4 0,0-3-2 0,0 1 3 16,4-4 20-16,-4 5-18 0,0-7-20 16,0 2 17-16,1 2-4 0,-1-4 2 0,3 1 15 15,-6-3-17-15,3 1-4 0,0 0 12 0,-1-4-4 16,-3 3 1-16,1-2 2 0,0-2-3 0,-1 1 19 15,4-4-3-15,-7 4-16 0,1-4 14 16,6 0-6-16,0 0 8 0,0 0-18 0,-14-2 10 16,14 2 0-16,-3-8-2 0,3 2 0 0,3-3-6 15,3-1 8-15,2-5-4 0,-1 1-6 16,3-5-3-16,7-6-2 0,0 0 5 16,3-12-5-16,5-1-13 0,-1 1 10 0,-4-1 8 15,0 7 0-15,-6 5-8 0,3 1 16 0,-4 0 5 16,2 4-5-16,-5 3 17 0,-1-3-4 0,-1 2 20 15,-1 2-41-15,2 3 33 0,-5 0-7 16,-1 1-11-16,2 4-23 0,-2 0 26 0,0-3-3 16,0 4 9-16,-3 0-4 0,0 4 6 0,4-2-11 15,-4 0-5-15,0 1-5 0,0 5 8 16,0 0 8-16,0 0-11 0,0 0 0 16,0 0 13-16,0 0-15 0,-10 18 7 0,7-7-2 15,-2 4-5-15,2 2-3 0,-1 2-10 0,1 5 7 16,0 0 1-16,0-1-16 0,3 0 8 0,0-3-3 15,0-2 11-15,3 3-8 0,-3-3 2 16,3-1-10-16,0-1-7 0,-2 0 2 0,2-5 5 16,4 3 5-16,-6-5-4 0,5 1 6 0,-3-1-17 15,1-1 23-15,2-1-33 0,1 0 23 0,1-4 12 16,-2 2-7-16,4-5-5 0,-3 0 2 16,-7 0-7-16,21-5 20 0,-11 2-2 0,4-4-6 15,-4 0 21-15,4-3-15 0,-4 2 7 0,0-2-13 16,1 1 3-16,-2-3-7 0,-2 4 17 15,-3 0-18-15,-1 2 18 0,1-1-15 16,-1 0-5-16,-3 5-5 0,0 2-8 0,-7-12 15 16,3 11 13-16,4 1-10 0,-16 0-5 0,5 1 7 15,1 4 6-15,-3 2-6 0,2-2-2 0,-2 3 5 16,3 4 3-16,-1-2 9 0,1 2-4 16,3 1-3-16,-4 2 0 0,8-3-7 0,-3 2 12 15,5-3-2-15,1 3-13 0,1-3 23 0,5 2-16 16,8-3 3-16,0 2 0 0,6 0-20 15,5-3-3-15,1-1-56 0,2-4-52 0,2 0-99 16,4-3-318-16,-3 1-222 0,0-4 54 0,7-3 99 16</inkml:trace>
  <inkml:trace contextRef="#ctx0" brushRef="#br0" timeOffset="150036.5">18362 5275 568 0,'0'0'238'0,"-3"-4"-16"0,3 4-40 0,0 0-10 16,0 0-11-16,0 0-18 0,-3-5-20 16,3 5-10-16,0 0-6 0,0 0-7 0,0 0-8 15,0 0-5-15,0 0-12 0,0 0-22 16,0 0-1-16,23 2-4 0,-23-2-25 0,14 0 18 15,-3-1 5-15,-1 1-25 0,3-6 4 0,1 5-4 16,-1-5-1-16,2 2 14 0,-2-3-11 0,4 0 2 16,-4-1-7-16,-2 0 5 0,3-1-13 15,-1-1-2-15,-2 1 5 0,-1 1 0 0,0-1 10 16,-3 0-5-16,-3 2 25 0,5 1-17 0,-5 0 7 16,-1 1-15-16,1-1 15 0,-1 4-12 0,1-4-11 15,-4 6 3-15,3-3 12 0,-3 3-27 16,0 0 20-16,0 0-16 0,0 0 11 15,-7 25-3-15,4-12-5 0,-1 6 21 0,-2 2-16 16,2 2-20-16,1 4 18 0,0-1 4 0,-1 4-1 16,0-4-14-16,4 0 6 0,-3 1 12 0,3-2-5 15,0 0-2-15,-3-3-13 0,3 0-3 16,-1-4 21-16,1-1-11 0,-3 0 6 0,3-1-8 16,-3-5 0-16,0 3 0 0,-1-4 3 0,-2 2-6 15,-2 0 11-15,1-4-3 0,-3 1 0 0,0-1-7 16,-1-4-1-16,-2 1 0 15,-1-2 3-15,-2 1 6 0,1-4 6 0,2 0-17 16,-4 0 8-16,0 0-1 0,3-5 1 0,0 2-13 16,0-3 15-16,1 4 8 0,3-3-11 0,2 1-2 15,-1-1-8-15,5 1 1 0,-2-3-44 16,6 1-8-16,-3 3-26 0,3 3-45 0,6-14-44 16,0 10-36-16,-2-6-172 0,6 6-355 0,-2-1 31 15,2 2 81-15</inkml:trace>
  <inkml:trace contextRef="#ctx0" brushRef="#br0" timeOffset="150416.47">18622 5511 499 0,'0'0'148'0,"0"0"-15"0,0 0-15 16,13 2 7-16,-13-2-2 0,4 7-28 0,-1-5 0 16,-3-2-13-16,4 7-13 0,0-1 0 15,-1 0-10-15,-3-1 5 0,4 2-16 16,-1-1 1-16,-3 1-18 0,0-2-1 0,3 2-12 15,-3-1-25-15,0-2-9 0,3 1-20 0,-3 2 26 16,0-4 2-16,0-3-7 0,0 0-8 16,1 7 13-16,-1-7 7 0,0 0-7 0,0 0-5 15,0 0 43-15,17-18-23 0,-10 10 10 0,3-5 16 16,0 2 15-16,0-2 3 0,0 2-3 0,1 1-21 16,-4 1 34-16,0 2-10 15,2 0 2-15,-1 0-5 0,-1 2-7 0,3-1 7 16,-4 0-18-16,2 5-13 0,-2-1 6 0,-6 2 4 15,14 2-2-15,-14-2-20 0,14 6 43 0,-8-4-15 16,1 3-8-16,0 0-13 0,0 2 3 16,-3-1-11-16,2 2 1 0,-2 1 12 0,2 0-15 15,-2-1-2-15,3 2-11 0,0 0-28 0,-4-1-10 16,4 3-64-16,2-4-47 0,-4-5-91 0,2 5-390 16,5-2 19-16</inkml:trace>
  <inkml:trace contextRef="#ctx0" brushRef="#br0" timeOffset="151040.31">19207 5051 527 0,'0'0'197'0,"3"-5"-13"0,-3 5-33 16,0 0-10-16,0 0-23 0,0 0-6 15,0 0-14-15,10 17 4 0,-10-5-30 0,3-1 15 16,-2 6-13-16,2 1-5 0,0 3-8 0,-3 0-7 16,0 4-5-16,0 3-8 0,0-2-3 0,0 0 13 15,0-1-17-15,0 0-1 0,-3-2-25 16,3-5 10-16,0 1-8 0,-3-4-3 0,3 1 11 16,-1-5-5-16,-2 1-10 0,3-2-3 15,-3-1 5-15,0-1-33 0,2-4 30 0,-5 0-20 16,3 0 21-16,-2 0-16 0,5-4 11 0,-10 0-1 15,10 0-5-15,-13-8 6 0,5 2-16 16,-1 2 28-16,2-2-10 0,0 0-8 0,-3-1 21 16,3 3-28-16,0-2 23 0,1 3-11 0,-2-2 3 15,1 2-15-15,1 2 12 0,6 1 16 0,0 0-23 16,-21 4 17-16,14 1 6 16,1 4-15-16,-1-1 9 0,4 1-4 0,-2 1-26 0,-1 4 15 15,6-3 13-15,-3 3 0 0,6-3-12 16,-3 3-11-16,3-3 10 0,1 0-5 0,3 1 13 15,3-3 5-15,0 1 8 0,1-3-13 16,-1 0 5-16,3-2 21 0,4-1-21 0,-6-1-2 16,3 0 2-16,2-3 2 0,-2-4 14 0,0 4-16 15,0-3 23-15,-1-1-25 0,5 0 20 0,-5-2 2 16,-3 4-17-16,4-4 33 0,-4 0-33 16,1 1 17-16,-4 1-7 0,2 1-8 0,-2 0 21 15,1-1-28-15,-2 1 2 0,-6 3 23 0,7-5-15 16,-1 3 2-16,-6 2-5 0,4-5 8 0,-4 5-15 15,8-2 12-15,-8 2-2 0,0 0-5 0,0 0 10 16,9 7-13-16,-9-7-5 16,0 10 12-16,1-4-22 0,2-4 8 0,-3 5 7 15,0 0-21-15,0-3-12 0,3 3-8 0,-3-1-2 16,0-2-41-16,3 1-39 0,-3 1-5 0,0-6-56 16,-3 9-162-16,6-7-337 0,-3-2 7 15</inkml:trace>
  <inkml:trace contextRef="#ctx0" brushRef="#br0" timeOffset="151199.87">19419 5270 458 0,'0'0'189'0,"0"0"-38"0,0 0 16 15,0 0-55-15,0 0-9 0,0 0-39 16,0 0-95-16,0 0-77 0,-4 22-550 15</inkml:trace>
  <inkml:trace contextRef="#ctx0" brushRef="#br0" timeOffset="151562.07">19473 5438 524 0,'0'0'225'0,"0"0"-15"0,0 0-30 0,14 7 4 16,-10-2-13-16,2-2-20 0,-3 4-15 16,1 0-5-16,3 1-37 0,-3 1-2 0,-1-1-10 15,3 3-77-15,-5-3 11 0,5 3-6 0,-6 1-7 16,4-4 4-16,-1 0-22 0,-3 1 2 0,4-1 3 16,-4-3 10-16,3 1-5 0,-3 0-5 15,0-6 40-15,1 2-27 0,-1-2-21 0,0 0 28 16,0 0-2-16,0 0-3 0,13-11 18 0,-7 3-20 15,-2-6-1-15,3 3-7 0,-3-3 51 16,5-1-36-16,-2 3-15 0,0-3 23 16,0 4 20-16,-3-3-7 0,2 4 10 0,-2 0 8 15,2 1-16-15,-2-1 3 0,0 4 7 0,-1-1-22 16,3 1-16-16,-5 3-38 0,2-2-3 16,-3 5-36-16,6-3-35 0,-6 3-8 0,0 0-26 15,0 0-38-15,1 12-52 0,-5 0-462 0,1-3 40 16</inkml:trace>
  <inkml:trace contextRef="#ctx0" brushRef="#br0" timeOffset="151907.57">19661 5525 578 0,'4'-5'192'0,"-4"5"3"16,4-4-44-16,-4 4-6 0,3-6 1 0,-3 6-28 15,6-3-5-15,-6 3-11 0,1-4-17 0,-1 4-14 16,0 0-7-16,6-6-18 0,-6 6-7 15,7-1-29-15,0-2 3 0,-7 3-18 0,10-1-16 16,-10 1 16-16,10-6-28 0,-2 6 15 0,-2-2-3 16,1-3 21-16,3 4 3 0,-2-5-1 0,1 2-7 15,-2-1 21-15,3 2 22 0,-2-3-15 16,-2 2 5-16,-2 0 0 0,2 0 24 0,-2-2-17 16,3 2 6-16,-4 0 8 0,1-2-3 0,-1 2 23 15,-3 4-20-15,3-7-13 0,-3 5 2 0,0 2-12 16,0 0 2-16,-6-9 3 0,6 9-3 15,-11-3-5-15,11 3-3 0,0 0-4 16,-20 7-11-16,13-1 38 0,-4 1-43 0,-2 2-15 16,2 0-21-16,1 3 10 0,0 1-25 0,0-1-20 15,3 0-24-15,4 1-25 0,-1-1-29 16,1-1-53-16,6-2-80 0,-6 3-127 0,10-3-234 16,2-2 32-16</inkml:trace>
  <inkml:trace contextRef="#ctx0" brushRef="#br0" timeOffset="152152.56">19999 5482 619 0,'0'0'266'15,"3"-7"-20"-15,-3 2-26 0,0 5-5 0,0-7-20 16,0 7-26-16,-3-4-3 0,3 4-15 0,0 0-21 16,0-8-4-16,0 8-19 0,0 0-2 15,0 0-23-15,0 0-2 0,0 0-24 0,-16 9 23 16,13-3-35-16,-4-1 7 0,2 2-15 0,-1 1 10 15,2 1-28-15,-2-1 0 0,3 0-5 0,-1 3-1 16,1 1-12-16,3-4 3 0,-4 1-8 0,4 0-21 16,4-1 1-16,-1 2 12 0,1-2-13 15,2-1 21-15,-2 3-31 0,5-4-38 0,2 1-28 16,-1-3-85-16,0-2-5 0,5 1-594 0,-2 0 69 16,1-5 54-16</inkml:trace>
  <inkml:trace contextRef="#ctx0" brushRef="#br0" timeOffset="152420.37">20365 5026 734 0,'0'-6'248'0,"0"2"-30"16,0-1 15-16,0 5-39 0,0 0-17 16,0 0-8-16,0 0-23 0,0 0-21 0,0 0-17 15,-13 14-13-15,10-4 4 0,-5 5-6 0,2 2-22 16,-1 4-2-16,-3 8 0 0,-1 1-17 0,4 2-4 15,-9 14 6-15,5-1 10 0,1-6-15 16,0-6-16-16,2 0 5 0,-1-1-4 16,5-3-6-16,-2-4-5 0,5 0-8 0,-2-4-12 15,3 0-21-15,0-4 5 0,0 1-33 0,3-3 23 16,1-1-46-16,3-3-57 0,-1-1-109 16,5-3 4-16,-1-2-559 0,0-1 80 0,1-1 53 15</inkml:trace>
  <inkml:trace contextRef="#ctx0" brushRef="#br0" timeOffset="152592.57">20266 5334 770 0,'-3'-6'218'0,"3"6"-16"0,0 0-23 15,0 0-8-15,0 0-2 0,0 0-10 16,27 4-23-16,-13-2-6 0,3 0-12 0,3-2-16 15,1 5-22-15,3-3-9 0,0 1-24 0,4 1-19 16,3-1-54-16,-1-2-156 0,-13 4-194 0,14-3-376 16,-4 4 66-16</inkml:trace>
  <inkml:trace contextRef="#ctx0" brushRef="#br0" timeOffset="153185.44">16650 5991 616 0,'0'0'213'0,"0"0"-16"0,0 0-84 0,0 0-8 0,34 2-18 0,-18 0-8 0,6-2 8 16,12 1-13-16,11-2 3 0,26-1-3 16,4 0 11-16,28-5-29 0,12 1 18 15,9 1 8-15,13-5-13 0,33 0-12 0,2 0-6 16,9 1-3-16,3 0-12 0,1-5 13 0,-7 3-18 16,-1-3 84-16,4 3-23 0,0-4 3 0,-6 1-8 15,-8 2-13-15,-2-5-79 0,-35 7-8 16,0-2-5-16,-4 1 33 0,-6 2-27 0,-10-5 9 15,-5 6 3-15,-13 0-3 0,-3-1 11 0,-20 2-16 16,-8 1 6-16,-17 1-6 0,-6 0 13 0,-10 3 11 16,-5 0-14-16,-2 0 32 15,-1-2-29-15,-6 4-3 0,0-2 3 0,-4 1-15 0,0 1 20 16,-4 0-22-16,-6 0-12 0,0 0 4 16,0 0-16-16,0 0-38 0,0 0 18 0,0 0-47 0,-13 10-38 15,7-9-66-15,-1 5-254 0,0-5-266 16,0 2 121-16</inkml:trace>
  <inkml:trace contextRef="#ctx0" brushRef="#br0" timeOffset="157361.47">9682 7769 371 0,'-10'-1'56'0,"1"1"80"0,2 0-1 16,-1-2 4-16,-2 1-50 0,1-3 1 0,9 4-8 16,-12 0-16-16,12 0 11 0,-13 0-23 0,13 0 28 15,-10-1-31-15,10 1 0 0,-11 0-18 16,11 0 13-16,0 0-17 0,-10 1 1 0,10-1 6 15,-3 5 2-15,3-5-9 0,-3 2 6 0,3-2-4 16,0 0-3-16,0 0 21 0,7 10-8 16,2-6 8-16,-2-1-11 0,7 2 11 0,0-2-65 15,7 0-12-15,6 4 23 0,3-3-23 0,5 0 20 16,5 3 0-16,2 0 26 0,-1-4-15 16,20 2 74-16,1-2-6 0,6 4-2 15,5-6-7-15,4 5 10 0,22-3-14 0,0 1-6 16,1-3 22-16,-4 2-33 0,-1 4 0 0,-12-7 2 15,16 0-9-15,6 0 1 0,5 1-6 0,-1 1-9 16,-2-2-7-16,-2-2 0 0,-2 1 5 16,-1 1 2-16,-3 0 1 0,0 0 7 0,4-2-13 15,-4 1 0-15,0 2 3 0,-19-1-5 0,-2 2 0 16,-3-2-13-16,-3 0 10 0,-8 0 8 0,-12 1-5 16,-11 1 2-16,-7 2 6 0,0-4-16 15,-6 1-10-15,-4 1-13 0,-3-2 10 0,-2 0 6 16,-4 3 2-16,-2-2 5 0,1-1-3 0,-4 1 1 15,-4-1-8-15,-6 0 7 0,7 3-20 16,-7-3-7-16,0 0-14 0,-13 7-27 16,3 0-24-16,-8-4-40 0,-6 2-75 0,-6-2-31 15,-5 4-532-15,-2 0 62 0,-4-1 99 0</inkml:trace>
  <inkml:trace contextRef="#ctx0" brushRef="#br0" timeOffset="158986.14">9467 7843 560 0,'0'0'161'0,"0"0"-12"0,0 0-37 0,0-3 4 0,0 3-6 16,0 0-31-16,0 0 0 0,0 0-10 0,0 0 1 15,0 0-17-15,0 0 4 0,0 0 2 0,0 21-8 16,0-14-8-16,0 3-7 0,0 5-64 15,0 0-21-15,0 2 29 0,0 1-8 16,0 7 17-16,0 0-1 0,0 0-6 0,0 3 20 16,0 2-12-16,4 5 0 0,-1 3 30 0,1-4-22 15,-1 2 14-15,4 13 4 0,0-9 22 16,3 5-56-16,0 3 26 0,0-9 25 0,1 7-40 16,2 1-14-16,0-4 26 0,-1 6 0 0,1-2 3 15,1-1 2-15,-1 4 1 0,1 0-4 0,-1-2-12 16,-2 2 13-16,0-1-1 0,2 2 11 15,-6-1-5-15,3 2 8 0,0-1-19 0,-3-1-2 16,1 5 8-16,-2-4-6 0,0-1-4 0,1 1 10 16,-3-1 20-16,3 0-23 0,-4 5-3 0,1-11-4 15,-1-6 27-15,-3 0-17 16,3 2 15-16,-3 1-5 0,0-4-8 0,0 2 8 0,0 0-18 16,-3-2 39-16,3 4-24 0,-3-3 3 15,0 0-21-15,2-1-9 0,-2 1 14 0,-1 1 29 16,1-3 2-16,-1 14-43 0,1-7 7 15,0-5 49-15,-1-2-46 0,4 3 16 0,-3-3-3 16,-3 3-1-16,4-3-1 0,-1 1-22 0,0-1 14 16,-1 3 5-16,1-1 7 0,0 0-10 0,0 12-2 15,2-7 9-15,-5-8-12 0,3 6 8 16,-2 10-3-16,-1-1-5 0,3-8 13 0,-1-3-3 16,-2 10-7-16,2 0 15 0,-4-11-16 0,2 0 9 15,0-3 9-15,2 0-5 0,-3 0-20 0,-4 12-5 16,5-5 79-16,2-9-15 15,-5 2-3-15,5 3-5 0,-6-3-2 0,3 0 9 16,3 0-22-16,-2 1 2 0,-2 0-2 0,2-1-3 16,2 2-2-16,-2-1-3 0,2-1 0 0,-2 0 3 15,-2 1-9-15,2 0 4 0,2-3 2 16,-2 1-18-16,2-1 3 0,-7-2 12 0,5-2 3 16,-1 4-15-16,1-3 5 0,2-2-3 0,-3 3 8 15,0-5-18-15,4 4 8 0,-4-4 4 0,1 0-7 16,1 1-2-16,-1-1 10 0,2-1-23 15,-2 0 12-15,2 0 3 0,-2 1 11 0,1-2-11 16,2 1-21-16,-3 0 34 0,2 0-18 0,1-1 3 16,0-1 7-16,2-5-12 0,-2 5 7 0,0-4 23 15,-2-1-31-15,3-1 14 16,1 2-6-16,-2-1-10 0,3-1 7 0,-3 0-4 16,3-4 4-16,-4 1 8 0,4 3-7 0,0-4-1 15,-3-1 4-15,3 3-1 0,-3-4-10 0,3 3-1 16,0-3 4-16,0 3 15 0,-3-4-18 15,3 3 2-15,0-1 8 0,0-4-18 0,0 3 24 16,0-1-17-16,3 1 17 0,-3-1-6 16,0-3-8-16,0 1 13 0,3 0-17 0,-3 0 4 0,0-1 6 15,0-1-6-15,3 0 13 0,-3 2-7 16,4-2 5-16,-4-1-13 0,3 1 7 0,0 1 1 16,0-4 7-16,2 4-7 0,-2-2 4 15,4-2 9-15,-1-2-9 0,1 5-7 0,4-5 5 16,-1 4 3-16,3-4 2 0,2 0-10 0,5 2-7 15,-3-2 22-15,4 2-12 0,3-3-3 16,2 0 7-16,2-3-14 0,3 2 4 0,3 1-5 16,7 0 13-16,0-3 1 0,0 2-14 0,4-5 13 15,-1 6-2-15,17-4 7 0,1 0 3 0,2-2-13 16,1 4-8-16,1-2 5 0,3-1 11 16,2 5-3-16,4 0 0 0,0 0 3 0,-3 0-16 15,4 0 18-15,-2 2 3 0,2 2-15 0,-1-3-16 16,1 2 15-16,2-2 8 0,1 5-5 15,-1-6 3-15,18 7-1 0,-17-6-2 0,-2 1 6 16,-4 3-12-16,-1-3 14 0,-1 3-3 16,2-2 0-16,-2-2-7 0,0 4 4 0,2-3-12 15,-2 0 15-15,5 2-10 0,-5-1-5 0,1-2 15 16,0-1-15-16,-7 1 17 0,0 2-17 16,-10-3 8-16,-11 0-3 0,0 0 7 0,4 0 1 15,-10 0-1-15,-1 0-2 0,-2-3 0 0,-4 2-10 16,-4 1 13-16,0 0-9 0,-6-1 14 0,-1-1 0 15,-6 1-29-15,3-3-17 0,-7 2 5 16,3 1-36-16,-2-6-21 0,-4 4-51 16,0-5-53-16,-7 2-487 0,3-1-72 0,-3 0 85 15</inkml:trace>
  <inkml:trace contextRef="#ctx0" brushRef="#br0" timeOffset="160421.1">12773 7861 427 0,'0'-3'159'0,"0"3"-24"0,4-5-19 16,-4 5-12-16,3-4-6 0,0-1 2 0,-3 5-13 16,3-1 5-16,-3 1-3 0,4-7-17 0,-4 7-11 15,0 0-4-15,0 0-6 0,0 0 3 16,0 0-6-16,0 0-20 0,17 8 11 16,-16-2-1-16,2 2 8 0,0 2-5 0,0 0-2 15,-3 5 9-15,3-1-9 0,-2 5-90 0,-1 1 15 16,0 3 10-16,3 7 6 0,1-3 4 15,-4 4 9-15,0 5-24 0,0 4 18 0,0-2 3 16,0 16 12-16,0 2-2 0,-4-4-10 0,4 5 10 16,0-4 8-16,0 3 7 0,0-4-25 0,0 4-3 15,4-2 18-15,-4 3 3 0,3 0-5 16,-3-6-6-16,1 6 8 0,2-4 10 0,-3 2 6 16,3-3-29-16,0 2 29 0,-2 0-16 0,-1 1 8 15,3-3-29-15,0 1 11 0,0 1 18 16,-3-1-23-16,1 3 61 0,2-2-56 15,1 3 7-15,-1 1-2 0,-3-1-2 0,0-4 17 16,0 2-2-16,0 0-13 0,0 0-13 0,0-1 21 16,-3 0-1-16,3 3-22 0,0 0 33 0,-4-4-21 15,1 3 16-15,2-4 15 0,-2 4-22 16,0-4-1-16,0 0-26 0,2 0 16 0,-2-9-3 16,0 9 19-16,0-9-1 0,2 12 0 0,1-10 0 15,-7 5 1-15,7-2-11 0,-3 3 5 16,2-7 10-16,-2 11 3 0,3-11-26 0,-3-4 8 15,3 0 5-15,-3 1-2 0,0-4 0 16,2 5-14-16,1-4 14 0,-3-1-3 0,0 2 0 16,3-3 18-16,-4 2-13 0,0-1-5 0,4 0 13 15,-3-2-6-15,-1 0-4 0,1-2 2 16,0 2-10-16,0-2 20 0,2-4 1 0,-2-1-11 16,0-2-3-16,0 5 11 0,-2 0-3 0,2-2-2 15,0-3-13-15,-1-1 18 0,1 5-8 0,-3-5 0 16,5 2 31-16,-5-2-34 0,2-2-7 15,0 1-8-15,1-3 21 0,0 3-8 0,-1-8 5 16,1 4 0-16,-3 0-7 0,2-1-1 0,0-3-2 16,0 4 15-16,1-1-25 0,0-1 15 15,-1 0 5-15,-2-1-7 0,3 1 2 0,-1-3 5 16,0 5-23-16,1-1 10 0,-1-1 6 0,1 0 9 16,0-1 6-16,-1 1-10 0,1-1 15 15,0-1-31-15,0 2 18 0,2-2 10 0,-3 0 3 16,1 0-26-16,0 0 11 0,-1-1-6 15,1 0 19-15,3-3-19 0,-3 6 8 0,-1-3 6 16,1 0 4-16,0 1-28 0,-1 1 31 0,3-1-21 16,-2 0 14-16,0 0-4 0,0 2-4 15,2-2-3-15,-5 0-3 0,3-2 3 0,0 1 0 16,2 2-5-16,-2-3 10 0,-1 1 6 0,1-2-9 16,2-1-7-16,-2 1 0 0,0-1-10 0,0-1 12 15,2 0 8-15,1 2-5 0,-3-2 8 16,3-3-13-16,-3 6 23 0,3-3-18 15,0 0 0-15,-3 1 7 0,3-1-9 0,0 1 9 16,0-1-7-16,-1-1 16 0,1 3-24 0,0-1 8 16,0-4 5-16,0 3 21 0,0-1-29 15,0-1-12-15,1 0 20 0,-2 0-5 0,2-2 0 16,-1-1-3-16,-1 0 16 0,1 2-8 0,1-2-10 16,-1-1-5-16,0 1-26 0,0-6-5 0,0 8-33 15,0-2-23-15,0-6-36 0,0 0-41 16,-4 5-551-16,0-2 72 0</inkml:trace>
  <inkml:trace contextRef="#ctx0" brushRef="#br0" timeOffset="161504.01">8281 4709 670 0,'4'-3'238'0,"2"0"-10"16,-2 0-23-16,3-4-8 0,-4 5-36 0,-2-4 8 15,2 0-15-15,-3 6-24 0,-3-8-2 16,3 8-23-16,-12-4-5 0,-1 5-8 15,-4 3-10-15,-7 2-21 0,-11 2 9 0,-12 7-17 16,-1 1 9-16,0 3-24 0,0-1-12 0,4 3-6 16,10-4-15-16,7 1 0 0,-1 0 11 0,7 0-16 15,1 2 5-15,6-2-10 0,4 1 0 16,0-4 2-16,9 3-5 0,1-1-9 0,5 1 9 16,2 2 5-16,9-2 8 0,2 1-5 15,9-1 0-15,-3-1-7 0,13 6-1 0,-6-2 5 16,-3-7 1-16,-1 1 7 0,-3 0-2 15,0 1 2-15,-3-4-8 0,-2 1 6 0,-1-2 4 16,-1-1-7-16,-7 2 8 0,0-3 0 0,1 2 10 16,-8 1 2-16,-2-1 1 0,-2 3-1 0,-10 0 3 15,-2 3-7-15,-8 4 12 0,-6-4-18 16,-1 0 3-16,-15 3 17 0,8-5-24 0,-10 3 14 16,8-5 1-16,6-5-4 0,4-3-14 0,3 1 12 15,1-2 3-15,5-2 0 0,2-1 0 0,1-2-13 16,5-1-2-16,0-2-16 0,-1-2-10 15,8 1-13-15,3-3-5 0,3-4-7 16,4 0 4-16,7-1 0 0,3 0-43 0,10-4-48 0,-2 3-16 16,5-1-77-16,1 2-494 0,3 1-15 15,-3 2 71-15</inkml:trace>
  <inkml:trace contextRef="#ctx0" brushRef="#br0" timeOffset="161708.21">8404 5161 527 0,'0'0'194'0,"3"-2"-9"0,-3 2-27 0,0 0-9 15,0 0-11-15,0 0-13 0,0 0 6 0,0 0-24 0,11 11 1 16,-8-6-16-16,4-1-15 0,-6 3-8 16,5 3-5-16,-3 3-5 0,1-4 0 0,-1 2-13 15,0 3-33-15,-3 2-6 0,1-3-25 16,-1 1-81-16,0 1-86 0,-4 1-204 0,4-1-322 15,3-4 55-15</inkml:trace>
  <inkml:trace contextRef="#ctx0" brushRef="#br0" timeOffset="161879.51">8500 4982 511 0,'0'0'162'0,"0"0"-62"0,0 0-88 0,0 0-109 15,-6 18-525-15</inkml:trace>
  <inkml:trace contextRef="#ctx0" brushRef="#br0" timeOffset="162363.44">7847 4667 760 0,'0'0'220'0,"0"0"-20"0,0 0-24 16,-11 11-20-16,8-3-5 0,3 3-12 0,-3 3-14 15,2 4 5-15,1 4-12 0,-2 5-33 0,4 11 2 16,-2-1-8-16,4 17 0 0,-4 0-7 16,0 3-10-16,4 0 4 0,0-3 1 0,-1 1-24 15,3-14 8-15,-2-6-28 0,2-3 13 0,1-3 3 16,-2-5-9-16,4-2-27 0,-5-3-13 15,5-1-29-15,-5-2-27 0,3-1-24 16,0-3-66-16,-4-2-62 0,1 0-573 0,2-6 103 16,-3 1 25-16</inkml:trace>
  <inkml:trace contextRef="#ctx0" brushRef="#br0" timeOffset="162801.47">7905 4625 652 0,'11'-12'172'0,"2"3"-21"0,4 5-13 0,-3-3-2 15,3 5 2-15,4-3-31 0,2 5-14 0,5 2-6 16,5 3-11-16,3 3-7 0,17 7-12 16,-4 3 37-16,5 7-45 0,-3 0 74 15,1 2-18-15,-8 3-16 0,-2 0-1 0,-2 2-14 16,-6-1-8-16,-3 1-7 0,-10-6-8 0,-5-1 8 0,-1-1-20 16,-8-4-4-16,-1 4 19 0,-6-2-13 15,-4 3-13-15,-9 2-12 0,-4-1 2 16,-10 9-11-16,-7-2 6 0,-4-2 0 0,-3-4 5 15,-7-2 0-15,-3-2-3 0,0-6-5 0,2-1 3 16,5-8-8-16,7-1 8 0,6-5 2 0,0-1-2 16,1 0 0-16,5-1 2 0,2-1-2 15,9 0-8-15,-4 1-10 0,5-2-18 0,3-2 3 16,6 4 2-16,4 0-8 0,0 0-2 0,0 0-44 16,21-15-25-16,-5 11-57 0,6-5-61 15,5 6-576-15,1-2 108 0,5-1 20 0</inkml:trace>
  <inkml:trace contextRef="#ctx0" brushRef="#br0" timeOffset="163178.31">8913 5057 755 0,'0'-6'194'0,"0"6"-2"16,-3-9-20-16,3 3-42 0,0 6 14 15,-4-8-11-15,1 5 0 0,3 3-16 0,-10-4-22 16,10 4-18-16,-14 4 28 0,4-1-23 16,0 3-13-16,-4 2-13 0,1 1-2 0,-2 6-10 15,2-2-24-15,3 5 0 0,-1 1 11 0,2-6-8 16,5 5-18-16,-2-4 3 0,6 3-5 16,3-4 14-16,0-3-6 0,1 0 2 0,5-1 7 15,2-4-10-15,-1-1-5 0,4-1 11 0,3-3-3 16,-3-3-3-16,6 0-5 0,-6-2 3 0,3 0-11 15,0-2 6-15,-3-2 12 16,-4 0-2-16,1-3 0 0,-2 1-11 0,-5 2-4 0,-1-3 7 16,0 1 2-16,-3 1-17 0,-3 1 20 0,-3 2-15 15,2 0 0-15,-6-1-5 0,-1 4 12 0,-2-1-7 16,2 4-13-16,-2 0-10 16,0 1-20-16,2 1-47 0,-2 0 8 0,2 5-33 15,4-2-19-15,0 3-30 0,1-1-35 0,3 1-511 16,6-3 35-16</inkml:trace>
  <inkml:trace contextRef="#ctx0" brushRef="#br0" timeOffset="163501.31">9118 5078 647 0,'4'-7'200'0,"-1"3"-11"0,-3 4-38 16,3-6 13-16,-3 6-13 0,5-2-18 0,-5 2 5 15,3-5-30-15,-3 5-6 0,0 0-25 16,0 0 2-16,0 0-17 0,0 0-3 0,10 13-11 15,-7-9-22-15,-3 3 0 0,3 0-26 16,1 0 7-16,-1 2-22 0,5-1-8 0,-2 0 0 16,1-3 5-16,0 1-13 0,3 0 26 0,1-4-5 15,2-2-3-15,1 0 0 0,-1-1 16 16,5-5-3-16,-2 2 15 0,2-4 36 0,-1 1-10 16,-4 1-2-16,1-1 2 0,0 2-16 0,-1-1 21 15,-5 4 5-15,-1-3 3 0,2 2-26 0,-2-1 8 16,-3 0-3-16,3 3-22 0,-3-3 17 15,2 2 0-15,0 0-20 0,-6 2-11 0,0 0 13 16,0 0 11-16,15 7-21 0,-9-5-5 0,-5 5-21 16,8 0-20-16,-6 2-43 0,5 0 37 15,-4 0-63-15,5 2-31 0,-5-3-107 16,3 2-369-16,0-1-77 0,3-3 85 0</inkml:trace>
  <inkml:trace contextRef="#ctx0" brushRef="#br0" timeOffset="163702.1">9662 4703 785 0,'0'0'251'0,"0"-7"-31"16,0 7-15-16,0 0-23 0,0 0-18 16,0 0-24-16,0 0 1 0,0 0-10 15,0 26-39-15,1-13 13 0,2 3-23 0,3 3-23 16,-2 4-24-16,-1 9-32 0,0-4-21 0,-3 3-59 15,1 5-120-15,-2 3-69 0,-2-2-469 0,0 1 55 16,-4-6 109-16</inkml:trace>
  <inkml:trace contextRef="#ctx0" brushRef="#br0" timeOffset="164000.37">9638 5043 824 0,'0'-7'251'0,"0"3"-39"15,0-3-33-15,-3 3 5 0,3 4-17 0,0-10-24 0,3 8-2 16,-3 2-18-16,3-5 2 0,-3 5-17 16,10-1-24-16,1 1 8 0,-11 0-15 0,21 6-8 15,-7-5-5-15,2 5-7 0,-1-2-6 16,-2 1-15-16,4-2 5 0,-1 3 2 0,-1-4-20 16,-2 5 5-16,1 0 0 0,-1-4-15 0,-3 3 0 15,-2-4-3-15,2 4-7 0,-4-1 15 0,-2 1-16 16,-1 0 3-16,-3-2 1 0,0 3-40 15,-7 1 4-15,-2-2-40 0,-1 2-22 16,-5 1-20-16,-1-1-21 0,-5 0-57 0,-3 0-56 0,7-1-166 16,-4-4 18-16,1 3-284 0,3-4 48 15</inkml:trace>
  <inkml:trace contextRef="#ctx0" brushRef="#br0" timeOffset="164157.47">9952 4647 478 0,'4'-4'207'0,"2"3"-30"16,-6 1-13-16,8-4-13 0,-8 4-18 0,0 0 0 15,10 5-20-15,-6 2-3 0,2 2-3 0,-3 2-30 16,1 4 8-16,0 3-16 0,-1 7-39 0,-3 0-24 16,0 6-65-16,0 7-41 0,-3 1-102 15,-1 18-500-15,0 3 44 0</inkml:trace>
  <inkml:trace contextRef="#ctx0" brushRef="#br0" timeOffset="164561.71">10213 5134 611 0,'0'0'169'0,"-3"-8"-23"0,3 8-15 0,0-6-21 0,0 6 10 16,0 0-15-16,0-9-23 0,0 9-3 15,0 0-7-15,3-2-23 0,-3 2-1 16,0 0-27-16,0 0-21 0,0 0-5 0,0 0-21 16,13 2 11-16,-13-2-37 0,13-2-6 0,-5-3-12 15,-1 1 24-15,3-4-18 0,1 0 11 16,-1-4 7-16,0 1-1 0,3-3-9 0,-3 2 31 16,-3-2 19-16,4 2 47 0,-4-1 41 0,-1 2-13 15,-3 1-12-15,1 1 7 0,-4 0-8 0,3 2 13 16,-3-1 16-16,-3 1-27 0,0 1 9 15,3 6-13-15,-7-4 2 0,1 4-20 0,6 0 20 16,-12 4-30-16,6 3 22 0,-1 0 1 16,0 3-11-16,0 4-14 0,0 3 9 0,4-1-8 15,0 1-4-15,3 2 4 0,0 4-9 0,3-3 7 16,4 4-5-16,0 1-13 0,6 1-15 16,2-2-1-16,1-2-19 0,8-2-65 0,1-4-20 15,5-2-18-15,-6-11-113 0,11 5-468 0,-4-2 64 16</inkml:trace>
  <inkml:trace contextRef="#ctx0" brushRef="#br0" timeOffset="165377.96">10989 4503 783 0,'0'0'228'0,"0"0"-47"15,0-3-7-15,0 3-33 0,0 0 5 0,0 0-13 16,0 0-15-16,0 0-31 0,13 0 3 0,-13 0-3 16,0 0-34-16,21 1-17 0,-11-2 13 15,4-2-36-15,-1 1-16 0,1-1 8 0,0-3-5 16,3 1-13-16,-3-1-12 0,3-2-3 0,-4 0 2 16,1-1 13-16,0-3 16 0,-1 2 7 15,1-1 13-15,-4 3 15 0,-3-5 19 0,1 3-4 16,-2 3-9-16,1-1-3 0,-1 4-3 0,-3-3 1 15,1 3-19-15,0 1 14 0,-4 3-17 16,0 0 1-16,0 0 16 0,0 0-1 0,0 18 0 16,-4-3-5-16,1 5-10 0,2 5 5 15,-5 10-2-15,-1 10 4 0,1 0-12 0,2 5 0 16,-3 0 10-16,3-6 3 0,1-8-21 0,3 3 10 16,-3-3-5-16,3 3 6 0,0-11-4 15,0 3-9-15,0-6 10 0,-3-5 7 0,6 1-2 16,-3-4 0-16,-3 0-5 0,2-6 20 0,-2 3-12 15,-3-6-3-15,-2 0-21 0,-2-4 26 0,0 1-18 16,-4-3-2-16,-2 0-3 0,-2-2 5 16,1-2-5-16,-4 0 8 0,1-4 12 0,0-4-12 15,2 2-1-15,0-1-9 0,5 0 12 16,0 1-28-16,2-5-5 0,2 3 10 0,8 0-10 16,1 0-33-16,0-2 2 0,4 3-46 15,5-2-15-15,2 2-20 0,-1-3-65 0,3 3-10 16,5 2 5-16,0 2-71 0,1-1 56 0,-1 4 7 15,-1-4 52-15,3 3 25 0,-6 0 47 0,3 2-16 16,1 0 64-16,-5-1 48 0,0 1 37 16,1 1 12-16,-3-1 34 0,-1 2-18 15,0-2 2-15,-10 1-8 0,13 0 16 0,-2 0-5 16,-11 0-21-16,13 1 24 0,-6 0-21 0,-3 2-6 16,3 1 4-16,-3-1-6 0,2 1-5 0,-3 0-3 15,1 2 1-15,-1-1-11 0,0 1-5 16,1 0 21-16,-4-2-16 0,1 3-10 0,2 1-15 15,-3-1-8-15,0 0-13 0,3-2-25 0,-3 1-6 16,0 0 3-16,0-6 5 0,0 8 16 16,0-8-16-16,3 1 21 0,-3-1 7 0,0 0 23 15,0 0-4-15,17-9 27 0,-6 0 8 0,-5 2-13 16,1 0 21-16,4-1 15 0,-4 1-10 0,0 2-8 16,2-1-2-16,-5-1 10 0,6 4-18 15,-3-2-10-15,0 2 12 0,0-1-7 0,3 2-23 16,-3 0 2-16,-1 2 18 0,-6 0-20 0,18 0 0 15,-11 1-5-15,2 0 15 0,-1 4-13 16,2-3-15-16,0 5-5 0,-3-4-39 0,3 3-20 16,-3 2-49-16,0-5-10 0,0 3-107 15,-3 2-116-15,2-4-333 0,-2 1 37 0</inkml:trace>
  <inkml:trace contextRef="#ctx0" brushRef="#br0" timeOffset="165909.72">11836 4409 529 0,'0'0'223'0,"4"12"-8"0,0-2-23 0,-4 1-20 0,3 7-16 0,0 0-16 0,0 5-19 15,-2 4-1-15,5-2-2 0,-3 7-18 0,4 0-6 16,-3-4-4-16,0-2-16 0,2 0-5 15,-5-3-15-15,2-2-16 0,3-6-9 0,-3 1 24 16,-2-2-9-16,2-4-6 0,1-2 1 0,-4-1-27 16,0-5 22-16,0-2-19 0,0 0 3 0,0 0 0 15,0 0 0-15,0 0 5 16,-11-18-13-16,5 9 21 0,-1 1-21 0,0 0 8 0,-4-1 18 16,1 1-23-16,1 1 10 0,-2 3-5 15,-2-2-8-15,1 4-10 0,0 2 13 0,1 1-3 16,-3 0 10-16,-2 6-7 0,2 1-8 15,3 2 0-15,1 1-5 0,-3 2 5 0,6 2 1 16,3-2-1-16,1 3 0 0,6 0-5 0,1-2 0 16,2-1-3-16,4-1 11 0,1-1 0 0,2-3 2 15,2-1-2-15,1 0-3 0,2-4-3 16,1-1 1-16,-4-3 10 0,2-2-1 0,3-2-12 16,-2 1 39-16,-2-4-26 0,-1 0-19 0,4-1 22 15,-5 0-1-15,-4 0 16 16,1 0 15-16,-1 2-43 0,0-1 32 0,-3 1-1 15,0 1 4-15,0 2-2 0,-4 0-5 0,4 0-19 16,-4-2 6-16,1 5 3 0,-4 1-8 0,7-1 2 16,-7 1 13-16,0 0-18 0,0 0 8 15,10 7-18-15,-10-3-7 0,0 4-4 0,3-1-9 16,-3 0-16-16,1 4-28 0,-1-1-5 0,0 2-51 16,0-1-1-16,-1-1-66 0,1-3-107 0,1 1-525 15,-1 1 72-15,3-4 63 0</inkml:trace>
  <inkml:trace contextRef="#ctx0" brushRef="#br0" timeOffset="166957.59">12079 4603 442 0,'0'0'144'0,"0"0"-11"0,0 0-33 0,0 0-3 0,3 15 5 0,0-7-22 15,2 0-1-15,1 1-25 0,1 1 5 16,3 0-6-16,1 2 1 0,-1-3-13 0,0 0 8 16,4 1 4-16,-4-2 9 0,4-1-31 0,-1 3 35 15,-3-3-22-15,1-1 9 0,2-2-1 0,-3 1 4 16,-2-1-20-16,2 2 7 0,0 0-7 16,-3-2-3-16,3 1-12 0,-6-2 2 15,2 3 10-15,1-2-5 0,-3 0-28 0,0 1 16 16,-1-1-9-16,-3-4 27 0,0 9-6 0,0-3-13 15,-4-2-10-15,1 1-2 0,-4-1-1 16,6 2-12-16,-5-3 20 0,3 1 6 0,3-4-1 16,-7 8 0-16,4-8 8 0,3 0-30 0,-8 3 84 15,8-3-6-15,0 0-12 0,0 0 23 0,0 0-18 16,0 0-13-16,0 0 0 0,18-11-4 16,-9 5 1-16,2 4-12 0,0-4 0 0,2 3-3 15,1-1-25-15,-1 0 17 0,-2 0-9 0,2 2 9 16,-3 0-22-16,-2 0-6 0,2-1 21 15,-4 2-23-15,-6 1 5 0,14 0-15 16,-7-2 12-16,-7 2-22 0,0 0 30 0,10 0 5 16,-10 0 3-16,0 0-13 0,11 2 2 0,-11-2 11 15,0 0-3-15,0 0 8 0,10 0 16 16,-10 0-1-16,0 0-33 0,0 0 25 0,7-3 14 16,-7 3-19-16,6-5-9 0,-3 2 12 0,-2-4-6 15,3 1-4-15,-1 2 10 0,1-3 3 0,-1 2-3 16,-3 5 8-16,3-9-3 0,-3 6-20 15,3-1-1-15,-3 4 3 0,3-6 3 0,-3 6-13 16,0-5 10-16,0 5-12 0,0 0 2 16,0 0 10-16,0 0 0 0,-23 5-2 0,16-1-16 15,0 4 14-15,-3-2-37 0,-4 2-13 16,4 3-15-16,3-1-23 0,-3 2-22 0,3-2-22 16,1 1-30-16,5 0-46 0,1-2-11 0,1-3-27 15,5 0-50-15,0 1 104 0,5-6-1 0,-1 4 74 16,1-4-20-16,3-1 105 0,-1-6 20 15,1 5 29-15,3-6 25 0,0 1 2 0,3-5 24 16,-3 0 15-16,1-3-8 0,-5 3 21 0,0-1 3 16,-1 2-11-16,-2-1 26 0,3 0-26 0,-9 2-39 15,3 3 32-15,2-4 17 0,-5 4-15 16,3-2-12-16,-3 2-11 0,-1 4-6 16,0-3-17-16,-3 5 0 0,0 0-13 0,0 0 1 15,0 0-4-15,0 0 1 0,0 0-3 0,-9 21 5 16,4-12-15-16,2 0-8 0,0 4-26 15,2-2 9-15,-2 1-16 0,3 1-8 0,0-2-21 16,0-3 32-16,3 2 2 0,1-3 0 0,3 0-8 16,0-1 21-16,3-5-21 0,0-1-2 0,1-1-1 15,-1-5 1-15,4-1 18 0,-1-5-3 16,1-4 10-16,0-5 26 0,2-4-20 0,-1-1 7 16,5-10 0-16,0-3 5 0,1 2 5 0,-5 5-2 15,-4 1 18-15,1 3-3 0,-2-2 18 16,-1 2 0-16,-1 7-15 0,-2 3 25 15,0 1-28-15,-3 6 26 0,2-4-33 0,-2 5-6 16,-1 1-10-16,0 2-2 0,-2 1 9 0,2 3 1 16,-3 3 8-16,0 0-11 0,0 0 8 15,0 0-23-15,-10 21 25 0,6-6-15 0,-2 9-10 16,-1 1 16-16,-3 7 9 0,3 4-12 0,-3 11 4 16,-1 0-6-16,4-8-1 0,1 0-10 0,2-4-21 15,4 0-2-15,0 2 10 0,0-8-23 16,1 1-8-16,5-5-40 0,0-3 12 0,1 0-51 15,4-7-115-15,2 1-540 0,1-4 58 0,3-2 108 16</inkml:trace>
  <inkml:trace contextRef="#ctx0" brushRef="#br0" timeOffset="167110.23">13067 4667 662 0,'0'-4'215'0,"0"4"-12"0,0 0-34 0,7-4-21 0,-7 4-25 16,20 0-10-16,1 2-65 0,10 4-4 0,6 2-162 16,0 1-102-16,22 7-456 0,2-3 44 0</inkml:trace>
  <inkml:trace contextRef="#ctx0" brushRef="#br0" timeOffset="168110.23">9502 8471 348 0,'0'0'238'0,"0"0"-36"15,-11-2-23-15,11 2-7 16,0 0-27-16,0 0-19 0,0 0 2 0,0 0-5 16,0 0-23-16,0 0 2 0,0 0-2 0,0 0-18 15,0 0 5-15,37 0-16 0,-16-1-1 0,10 2-14 16,6-2 23-16,8 2 1 0,20-2-11 16,4 1 0-16,5 0-3 0,23-3-2 0,5 0 8 15,11 2-13-15,6 1 7 0,-2 0-12 0,5 1 0 16,-2 3-8-16,7-2 5 0,2 1-18 0,5 1-2 15,-1-3 5-15,-3 5-3 0,-7-6-10 16,-3 1-7-16,-1-1-1 0,-5 0 8 16,-5 0-2-16,-3 0-11 0,-10-1 5 0,-18 0-5 15,-6-4 8-15,-7 5-20 0,-17 0 12 0,-4-1 5 16,-13 1-12-16,-4-1 2 0,-6-2-5 16,2 3 8-16,-5-2 7 0,-1 2-12 0,-6-1-3 15,-1 1-8-15,-4 0-20 0,-6 0 12 0,0 0-22 16,0 0 0-16,0 0-16 0,0 0-10 0,-37 7-49 15,24-6-7-15,-2-1-44 0,2 5-69 16,-11 0-112-16,14 2-436 0,-4-6 74 0,7 5 75 16</inkml:trace>
  <inkml:trace contextRef="#ctx0" brushRef="#br0" timeOffset="168782.04">9826 9228 570 0,'0'0'200'0,"0"0"-29"0,0 0-4 0,0 0-16 0,10-9 2 0,-5 8-25 16,4 1-15-16,1-2-8 0,0-2-13 15,4 3-5-15,4 1-10 0,-1-1-8 0,7 1-2 16,7 0-19-16,3 1 16 0,14-1-23 0,24 0-2 16,10 1 25-16,26 2-29 0,6 0 1 15,1-3-10-15,8 4 15 0,8-1-82 0,5-2 13 16,5 1 2-16,-5 1-2 0,-3-2-8 0,-6 0 31 16,-4-2-21-16,-7 0 1 0,0-4 12 15,-6 4 8-15,-7 0-10 0,-5-5-3 16,-22 4 15-16,-7-3-2 0,-5 2 25 0,-15-2-50 15,-9 3 17-15,-9 1 31 0,-4-2 5 0,-7 0 2 16,1 2-4-16,-3-1 17 0,-5-2-17 0,1 3 12 16,-4-2-10-16,-3 2-5 0,-4-3 8 15,-3 4-42-15,0 0-22 0,0 0 10 0,0 0-31 16,0 0-31-16,-37 3-38 0,16-1-135 0,-2 5-462 16,2-4 73-16</inkml:trace>
  <inkml:trace contextRef="#ctx0" brushRef="#br0" timeOffset="169341.77">9898 9816 596 0,'0'0'192'0,"0"0"-15"0,4-5-44 0,-4 5 2 0,0 0 1 15,0 0-8-15,0 0-23 0,0 0-21 0,0 0-2 16,3-3-8-16,-3 3 1 0,0 0-1 0,10 0 0 16,-10 0-15-16,24 2 8 0,-4-2-11 15,14-2-28-15,14 2 21 0,32-5 51 16,29 2 4-16,10-3-16 0,4 5 1 0,4-4-22 15,6 0 2-15,4 3-8 0,3-3-5 0,3 5-12 16,-9 0 12-16,-1 0-22 0,-10 0-4 16,-3 0-9-16,-8-1-6 0,-5 2 3 0,-5-1 10 15,-23 0-18-15,-7-1 6 0,-7 0-1 0,-17-1-2 16,-10 2 5-16,-8 0 0 0,-6 0-11 0,-1-3 4 16,-8 3-1-16,1-1-13 0,-8 1 1 15,-8 0-21-15,0 0-8 0,0 0-5 16,0 0-35-16,0 0-39 0,-45 8-26 0,21-2-33 0,-3 0-54 15,0 0-575-15,-4 6 76 0,0-3 51 16</inkml:trace>
  <inkml:trace contextRef="#ctx0" brushRef="#br0" timeOffset="169784.49">9727 10476 468 0,'0'0'182'0,"0"0"5"0,13-1-29 0,-5 0-2 16,2-1-7-16,4-2-21 0,9 4 2 0,5 0-22 16,6-2-16-16,11-1 16 0,23-1-14 15,10 3 32-15,29 0 14 0,5-3-30 0,4 2-10 16,1 2 13-16,-1 0-3 0,4 0-28 0,-1 2-28 16,8 1 15-16,-1-3-5 0,-3 0-5 15,-7 1-8-15,-3 0-3 0,-6-1-1 0,-2 0-24 16,-3 0 15-16,2 0-18 0,-5 0 16 15,-14 0-2-15,-3-1-11 0,-6 1 2 0,-2 0 6 16,-6 0-11-16,-2-4 11 0,-18 2-18 0,-4 2-11 16,-13 0 9-16,0-1-14 0,-8 1 11 15,1-1-6-15,-3-1-2 0,-7-1-15 0,0 2-13 16,-4 1-13-16,-1-3-21 0,-5 1-32 0,-4 2-9 16,0 0-35-16,0 0-64 0,-44 0-259 0,16 3-330 15,-2-1 113-15,-11-1 41 0</inkml:trace>
  <inkml:trace contextRef="#ctx0" brushRef="#br0" timeOffset="170232.19">9755 11026 458 0,'0'0'151'0,"0"0"-34"0,0 0 17 16,0 0-12-16,0 0-24 0,0 0-1 0,31-7-5 0,-18 6 54 15,7-1-5-15,5-3-13 0,5 2-13 16,8 0-2-16,17-5-24 0,6 4-40 0,7-5-26 15,7 6 10-15,21-2-5 0,4 4-12 0,2-5 9 16,3 5-2-16,2 1 5 0,9-7-5 0,3 5 13 16,12 2-13-16,2-1-2 0,0 1 4 15,-2 0-7-15,-2 0 8 0,4 1-11 0,-6 4 1 16,-1-4-1-16,-3 2-2 0,-9-3-13 0,-5 7 10 16,-10-6 8-16,-24 3-13 0,-3-3 5 15,-3 1 1-15,-5-1-14 0,-12 1 3 16,-15-2-15-16,-6 4-3 0,0-3-28 0,-11 1-6 15,-3-2 17-15,-4 0 27 0,-5 0-51 0,-8 0-41 16,0 0-18-16,0 0-58 0,0 0-80 0,-41 7-310 16,10-2-99-16</inkml:trace>
  <inkml:trace contextRef="#ctx0" brushRef="#br0" timeOffset="170637.45">9488 11705 468 0,'0'0'154'16,"0"0"-14"-16,0 0 6 0,0 0-18 0,0 0-31 16,0 0 3-16,40-4-20 0,-18 3-4 0,8-1-6 15,11 1 47-15,20-3-25 0,5-3 1 16,3 4-22-16,9-4-2 0,20-1-23 0,12 4 18 16,6-4 6-16,8 2-19 0,2-1 0 0,4 5-2 15,3-5-6-15,41 3 18 0,-33-1-22 0,-1 1 10 16,-3 1-14-16,-1 3-1 0,1 0 9 15,0-2-15-15,-1 2-5 0,-2-1-12 0,-4 0-9 16,-7-4 6-16,-10 4 0 0,-8 1-14 0,-6-2-9 16,-20 1-5-16,-4-3-37 0,-6-1-104 0,-21 2-126 15,10-1-463-15,-14-4 77 0,-13-5 41 16</inkml:trace>
  <inkml:trace contextRef="#ctx0" brushRef="#br0" timeOffset="171468.84">9133 8199 406 0,'0'0'157'0,"-8"-5"-27"0,8 5 8 0,0 0-10 0,-20 6-20 16,10-3-11-16,0 2-15 0,-1 3 0 0,-3 1-5 16,-2-1-11-16,1 5-7 0,-1 1 0 0,2 1-5 15,-2 1-6-15,1 0-14 0,5 1 17 16,0-5-13-16,0 2 3 0,3 1 36 0,3-4-44 16,1 3-10-16,3-3 16 0,3-1 2 0,1 3-16 15,2-5-14-15,8 0 12 0,0-2-8 16,3-1 16-16,0 1-8 0,0-5 5 15,0-1-5-15,4-1-8 0,-1-5-10 0,-3 4 18 16,4-6 21-16,-4-1-18 0,0-2-3 0,0-2-11 16,-7 1 17-16,0-1-12 0,-3-2 24 15,0 4-20-15,-6-3-6 0,-1 2 1 0,-3-4-11 16,-5 1 2-16,1 1-9 0,-6-1 2 0,-5 2 10 16,-6 5-10-16,1-1 23 0,-1 1-25 0,0 1-4 15,0 6-9-15,4-3-5 0,2 4-3 16,1 3-36-16,4-2-10 0,2 5-6 0,4 0-50 15,1 3-34-15,5-4-84 0,4 12-479 0,8-2 52 16</inkml:trace>
  <inkml:trace contextRef="#ctx0" brushRef="#br0" timeOffset="171737.98">9036 8790 714 0,'0'-7'245'0,"0"7"-17"16,0 0-41-16,0 0-18 0,0 0-21 15,0 0-4-15,4 17-24 0,-8-7-7 0,4 5-6 16,-3 3-7-16,0 0-18 0,0 8-31 0,-1 6-28 16,1 2-51-16,-1 0-44 0,1 3-112 0,0 1-540 15,-2 15 61-15,2-11 59 0</inkml:trace>
  <inkml:trace contextRef="#ctx0" brushRef="#br0" timeOffset="172229.6">9060 9432 542 0,'7'-7'182'16,"-3"0"-16"-16,0 1 6 0,2 2-44 15,1-3 0-15,0 3-11 0,3 0-22 16,0-2-5-16,0 2-3 0,-2 3-8 0,2 0-2 16,-1-2-5-16,2 6-19 0,-1-2-7 0,-3 0-15 15,3 6 2-15,-5-4-17 0,4 4-16 0,-6 1-8 16,-3 2 18-16,0-2-33 0,-3 6 26 15,-4-3-18-15,0 4-32 0,-3-5-4 0,0 5 18 16,-8-3 0-16,2 1-13 0,-1-3 30 0,0 2-4 16,0-6 22-16,3 1 11 0,-3 2 51 15,7-3-18-15,-1-3 3 0,1 3 12 0,0-5-7 16,2 1-8-16,2 2-5 0,2-3-18 0,4-1 21 16,0 0-26-16,0 0 20 0,0 0-18 0,0 0 6 15,0 0-3-15,31-7 5 0,-17 7 3 16,0-2-23-16,3 0 2 0,0 2-10 15,1 0-18-15,-2 2-54 0,5-1-15 0,-5 0-61 16,2 5-31-16,-11 0-177 0,7 0-369 0,-1 6 91 16</inkml:trace>
  <inkml:trace contextRef="#ctx0" brushRef="#br0" timeOffset="172730.22">9002 10061 483 0,'0'-8'202'0,"0"2"11"0,0 0-11 0,3-2-38 0,-3 1-8 15,0 3-15-15,0-2-8 0,1-1-8 0,3 4-4 16,-4 3-19-16,0-12-25 0,3 11 13 15,1-4-26-15,2 1 5 0,-2 3-11 0,2-1-6 16,5-1-16-16,-11 3-13 0,16 3-3 16,-9-2-23-16,4 0-27 0,-4 4-6 0,3 0-10 15,0 2-3-15,-6 0-20 0,5 1-5 16,-5-1-8-16,-4 2 13 0,3-2 13 0,-3-1-6 16,0 3 13-16,-3-1-2 0,-1-1 10 0,1 1 0 15,-4 0 21-15,1 1-1 0,-2-2 14 0,2-1 20 16,-1-3-3-16,0 4 10 0,0-1 29 15,1-2 2-15,2-2-7 0,1 2-1 0,-1-2 29 16,4-2 5-16,-6 7-24 0,2-5-17 0,4-2 5 16,-4 7-10-16,4-7 0 0,0 0 20 0,0 6-10 15,0-6-5-15,5 3-3 16,-5-3-13-16,6 7 8 0,-2-5-2 0,2 4 18 16,-2-4-27-16,2 4-9 0,1-2-13 0,-3 3 23 15,-1-1-15-15,0 1 20 0,-2 0-29 0,-1-1 4 16,0 3 17-16,-4 4-15 0,-2-3-15 15,-2 4 10-15,-2-3-26 0,-3 4-12 0,-4 0 4 16,0-3-48-16,-8 3-59 0,2-1-107 0,1-3-490 16,3 5 47-16</inkml:trace>
  <inkml:trace contextRef="#ctx0" brushRef="#br0" timeOffset="172904.8">8856 10651 511 0,'0'0'172'0,"0"0"-42"16,3 7-7-16,-3-7-38 0,0 0-26 0,-3 10-67 15,3-10-130-15,0 8-505 0</inkml:trace>
  <inkml:trace contextRef="#ctx0" brushRef="#br0" timeOffset="173075.5">8804 11158 586 0,'0'0'115'0,"-3"6"-20"0,3-6-54 0,-3 4-131 15,0 3-56-15</inkml:trace>
  <inkml:trace contextRef="#ctx0" brushRef="#br0" timeOffset="173212.81">8739 11540 453 0,'0'0'97'0,"0"8"-2"0,1-5-42 16,2 4-63-16,-13 3-169 0</inkml:trace>
  <inkml:trace contextRef="#ctx0" brushRef="#br0" timeOffset="173477.19">8728 12333 598 0,'0'0'203'0,"0"8"-52"16,-3-2-11-16,0-2-81 0,0 3-71 0,-10 1-221 16,12 1-407-16</inkml:trace>
  <inkml:trace contextRef="#ctx0" brushRef="#br0" timeOffset="174069.37">8233 12755 865 0,'0'-8'284'0,"0"8"-15"0,-3-6-49 0,3 6-10 16,0 0-21-16,0 0-25 0,0 0-41 15,0 0 12-15,0 0-17 0,-1 25-13 0,1-15-8 16,-3 5-35-16,3 6-16 0,-3 0 10 0,0 4-30 16,0 0-72-16,3 0-21 0,-1 4-46 15,1-1-73-15,-3-2-229 0,6-1-353 0,-2-2 67 16,5-4 74-16</inkml:trace>
  <inkml:trace contextRef="#ctx0" brushRef="#br0" timeOffset="174412.39">8610 12871 683 0,'-4'-5'274'15,"4"5"-28"-15,-7-4-19 0,7 4-24 0,-14 0-14 16,14 0-25-16,-17 4-16 0,10 3-22 0,-6 0-6 16,2 2 5-16,1 0-22 0,0 1-21 0,-1 3 0 15,1-1-16-15,4-2-9 0,-1 3 1 16,6-3-32-16,-2 0 25 0,6-2-7 0,-2-1-24 16,6 3 16-16,-1-3-16 0,4-6 1 15,1 5-8-15,-1-6 12 0,1 0-9 0,2-6-9 0,-3 5-1 16,4-7 9-16,-4-1 0 0,0 2-10 15,-3-1 8-15,1-3-15 0,-5 1 2 16,0-4 7-16,-3 0 3 0,-3 3-15 0,0-3 10 16,-2 2 3-16,-4-2-31 0,2 3 33 0,-3-2-15 15,-1 4-18-15,1 3-36 0,3 0-15 16,-4 1-28-16,5 4-19 0,-1-2-4 0,7 3-54 16,-14 1-18-16,7 2-223 0,4-2-327 0,3 5 81 15</inkml:trace>
  <inkml:trace contextRef="#ctx0" brushRef="#br0" timeOffset="174760.81">8722 12831 496 0,'6'-5'215'0,"-6"1"-8"16,0 4-48-16,1-8 0 0,-1 2-11 0,0 6 1 16,4-7-8-16,-4 7-8 0,3-5-21 15,-3 5-22-15,0-6 10 0,0 6-13 0,0 0-10 16,7-1 2-16,-7 1-31 0,0 0 11 0,10 7-18 15,-4-3 0-15,-1 2-7 0,1 2-9 0,-3 0-17 16,-2 3-6-16,2-1-9 0,-3 3-1 16,0-1 3-16,-4 3-10 0,1 2 4 0,-4-1-19 15,-3 1 12-15,0 1 2 0,-4-3 4 16,0 2-9-16,1-4 13 0,-1-1 34 0,4-4-23 16,-1 2 17-16,1-3 24 0,3 0-14 15,-2-1 21-15,1-1-30 0,2-1 17 0,2-1 1 16,-2 1-11-16,6-4 3 0,0 0-8 0,0 0 5 15,0 0-3-15,0 0-7 0,0 0 16 0,24-4-27 16,-11 4 9-16,-3-6-4 0,4 5-32 16,-1-2-21-16,2 2-3 0,1-3-32 0,-2 2-34 15,0 2-80-15,0 0-130 0,2 0-422 0,-2 0 38 16,-3 0 87-16</inkml:trace>
  <inkml:trace contextRef="#ctx0" brushRef="#br0" timeOffset="175157.16">8862 12937 511 0,'0'-7'221'0,"0"-1"-55"0,0 1 39 16,0 0-39-16,0 7-2 0,0-7-16 0,-3 2-27 16,3 5-4-16,3-7-14 0,1 2-6 0,-4 5 3 15,6-1-39-15,1-1 14 0,-7 2-14 16,0 0-25-16,15 3-21 0,-9 3-30 0,0-3-8 15,-2 5-33-15,-1-1-39 0,1 1 31 0,-4 1-18 16,0-1 8-16,-4 0-36 0,1 3 23 16,-1 1 0-16,-2-3 43 0,-1 1-15 15,1-2-13-15,-5 2 37 0,1-3-4 0,3 1 19 16,-4 1 22-16,5-3 44 0,-1-3-5 0,0 4 5 16,0-2 21-16,3-1 10 0,-2-2 7 0,-1 4-30 15,4-5-13-15,3-1 23 0,-3 6 0 16,3-6-8-16,0 0-15 0,0 0-5 0,16 1 36 15,-9-1-21-15,4 0-5 0,2 0 18 0,1 0-33 16,-4 5-1-16,3-4-12 0,-2 3 3 0,2 1 10 16,-2 3-3-16,-4 0 10 0,3 3-20 15,-7 3 0-15,-3-2 0 0,-3 9-8 0,-7 5 3 16,-8 1-28-16,-9 8-29 0,-4 3-10 16,-9-3-61-16,-12 7-56 0,-10-2-55 0,1-4-470 15,-1-2 25-15,8-11 67 0</inkml:trace>
  <inkml:trace contextRef="#ctx0" brushRef="#br0" timeOffset="177069.65">12554 8100 238 0,'-7'1'99'0,"7"-1"-40"16,-10 6 26-16,4-3-6 0,2 2-15 15,-3-2-3-15,3 0-4 0,-2 1-3 0,2 2 4 16,-2-1 1-16,2 2-18 0,-2 0 21 0,1 0-24 16,-1 1-5-16,2 1-7 0,-2-2 2 15,3 2-10-15,-1-3-5 0,1 1 10 0,-1 1-21 16,1-1 24-16,2 0-3 0,-2-4-13 0,3 4 16 16,-3-1 5-16,3-3-3 15,0-3 2-15,0 7 9 0,0-7-24 0,0 9 49 16,0-9-5-16,0 6-20 0,0-6-55 0,3 2 72 15,-3-2 3-15,0 0 8 0,4 3-13 0,-4-3-1 16,0 0-4-16,13-2 18 0,-13 2-34 16,0 0 31-16,14-3-13 0,-8-1 3 0,2 2-11 15,2-1-9-15,3-3 12 0,2 1 5 0,1 0-26 16,5-3-4-16,0 1 2 0,3-1-5 16,-1 1 15-16,1-1 0 0,0-1-7 15,0 1-8-15,-1 3-10 0,-1-7-1 0,5 4 6 16,-3 3 8-16,3-5-1 0,1 4 1 0,-5-3-9 15,5 2 6-15,3-6 8 0,2 3-21 16,-2 2-64-16,0-2 8 0,0 1 2 0,3-4 21 16,-3 5-13-16,4-2 8 0,-6 0 23 0,3 1-16 15,-1-4 6-15,0 3 2 0,-5 2 2 0,2-2 6 16,-1 2-3-16,0 1-10 0,-2-3 5 16,-1 2 16-16,-1 1-3 0,1-1 12 0,0 1-4 15,-3 0-16-15,-1 4 13 0,1-4 3 0,3 2-8 16,-1-1 2-16,1-1 3 0,0 0-5 0,1 4-3 15,-1-4 16-15,2 2-21 0,2 0 13 16,2-1 18-16,1-1-15 0,0 0-16 0,7 2 8 16,-4-3-3-16,0 1-5 0,4-1 13 15,-4 1-5-15,3 2 18 0,-3-1-13 0,2-1 15 16,-2-1-23-16,3 1 8 0,-3 3-2 16,0-4 12-16,-3 2-12 0,3-1 7 0,-6 3 33 15,6-2-28-15,-4-2-20 0,4 1 13 0,0 3 4 16,1-4 6-16,0 0-33 0,-4 1 25 15,3 0 2-15,-4 3-14 0,4-4 20 0,-3 1-11 16,3 0 1-16,0-3 7 0,-3 3-18 0,-3-1 3 16,2 1 13-16,-2 2 5 0,-1-1-1 0,0-1-27 15,1-1 25-15,-2 1 1 0,2 3-11 16,-4-4-8-16,3 0 31 0,-2 3-21 16,2-2 6-16,-4 1-5 0,1-1-3 0,1 0 0 15,-1 0 7-15,0 3 4 0,2-3-14 0,-2 0-5 16,1 2 11-16,2 0-13 0,-3-3 22 15,-1 3-9-15,2-2 7 0,-1 3-5 0,-3-2-7 16,-2 2-6-16,2 0 11 0,-3 0 4 0,2-2-4 16,-3 4-3-16,3-4 13 0,-2 3 0 0,2-3-11 15,-3 4-7-15,1-4-3 0,1 3 8 16,-1-2 5-16,-1 2 6 0,0-3-1 0,4 4 3 16,-2-4-18-16,-1-1-6 0,3 6 11 0,-1-2 5 15,1-1 1-15,0 1 4 0,-2-3 3 16,2 4-6-16,0-4-9 0,-1 3-3 15,-2-1 20-15,2 3-12 0,0-2-21 0,-5-1 28 16,1 2 3-16,-2 0-8 0,-1 0 8 0,1-2-16 16,-3 1 11-16,-2 2-8 0,2 1-18 0,-4-3 13 15,3 2 23-15,-10 1-3 0,14-2-2 16,-7 1 64-16,-7 1-1 0,10 0-17 0,-10 0 13 16,14-1-13-16,-11-2-8 0,-3 3 0 0,10-3 0 15,-10 3-30-15,10 0 27 0,-10 0-25 16,11-1 13-16,-11 1-8 0,7 0 8 0,-7 0-10 15,9-1-11-15,-9 1 13 0,0 0-22 0,7-1 6 16,-7 1 9-16,0 0-6 0,8-4 3 0,-8 4 0 16,0 0 5-16,0 0-8 0,0 0-17 15,7-1 17-15,-7 1-2 0,0 0-8 16,0 0 10-16,0 0 11 0,0 0-18 0,0 0 5 16,0 0-21-16,0 0 10 0,0 0-17 0,0 0-26 15,0 0-36-15,0 0-38 0,0 0-67 16,0 0-40-16,0 0-108 0,0 0-467 0,0 0 60 15,-21 0 97-15</inkml:trace>
  <inkml:trace contextRef="#ctx0" brushRef="#br0" timeOffset="177476.07">15949 7060 627 0,'3'6'194'0,"4"-3"-10"0,-1 3-12 16,5 3-13-16,-1-2-11 0,5 2-38 0,-2 0 23 16,8-1-7-16,-5 0-83 0,8 2-15 15,0-2 18-15,0 2 3 0,0-3 56 0,0 0-3 0,0 1 6 16,3-4-34-16,-2 3 8 15,-2-1-46-15,1 2 46 0,3-5-28 0,-3 4-13 16,-7-2 7-16,4-2-4 0,-3 4-3 0,1-4-11 16,-4 1 1-16,-2-1-8 0,1-2-2 0,-4 5-16 15,3-4-3-15,-5 4 16 0,2-3-2 16,-4 5-4-16,-2 0-14 0,-4 2 25 0,0 3 2 16,-7 3-7-16,0 4 3 0,-7 2-11 0,1 3-5 15,-8 10 5-15,-3-1 11 0,7-3-16 0,-10 2 5 16,3 3 0-16,7-5-2 0,-3-6-36 15,2 1-21-15,2 1-45 0,1-2-55 0,-1 0-66 16,-12 12-238-16,18-9-299 0,2-10 58 16,-1-1 74-16</inkml:trace>
  <inkml:trace contextRef="#ctx0" brushRef="#br0" timeOffset="178109.62">16858 6550 586 0,'-4'-6'233'0,"4"0"-16"0,0 6-15 0,0-12-20 0,1 4-28 15,2 0-6-15,4-1-12 0,3-4-8 0,-3 1-18 16,7-3 3-16,-1-2-14 0,2 1-12 16,4-3-10-16,-4-2-5 0,1-1-11 0,2-2 8 15,-2-1-17-15,-2-4 4 0,0 2-13 0,3 2-9 16,-4-2-4-16,-3 2 11 0,-2 1-7 0,-1 0-4 15,-1-1-25-15,-2 5 18 0,-1-2-2 16,0 4-21-16,1 1 26 0,-4 1-6 16,0 1-7-16,0 4-8 0,0-3 3 0,-4 4-21 15,4 2 13-15,0 1-5 0,-3 0-3 0,0 3 8 16,-1-2-5-16,4 6 5 0,-10-1 0 16,10 1-18-16,0 0 18 0,-17 6-13 0,10-2 11 15,1 1-11-15,-1 2 5 0,-1 2 3 0,2-2-3 16,-1-1-4-16,0 3 12 0,1 1-11 0,2 1 4 15,-3-3-6-15,4 1-18 0,-1 0 16 16,4-1-8-16,-3 2-31 0,3-2 3 0,0 2-23 16,0-3-1-16,3 1-71 0,-3-1-112 0,4 1-362 15,2 0-96-15,-2-1 96 0</inkml:trace>
  <inkml:trace contextRef="#ctx0" brushRef="#br0" timeOffset="182720.06">26006 4692 396 0,'0'0'118'0,"11"-4"82"0,-11 4-19 0,6-3-14 15,-6 3-19-15,0-6-15 0,0 6-46 16,3-4-10-16,-3 4 3 0,0-7-37 16,0 7 57-16,0-5-54 0,0 5 5 0,0-7-23 0,0 7 31 15,0-6-20-15,0 1 12 0,0 5-8 16,-3-9-15-16,3 4-10 0,-3 0 21 0,0-1-14 15,2-3-4-15,-2 2 17 0,-4-1-10 16,3 0-10-16,-2-1 31 0,4 0-44 0,-6 0 41 16,-3-1-38-16,1 1-3 0,-3-4-13 0,-1 4 31 15,-3-2-23-15,-4-2 8 0,0 1-13 0,-6-4 7 16,0 2-4-16,-3 1 12 0,-1-2-10 16,-11-2 3-16,-2-1-1 0,-1-2 16 0,1 3-18 15,-1-1 8-15,4-1 2 0,-6 2-5 0,2-4-2 16,1 2 9-16,-4 1-12 0,1-3 6 15,-2 3 6-15,1-1-6 0,0-3-14 0,-3 3 8 16,-4 1 13-16,6-4-11 0,-7 4 29 16,1-1-31-16,0-2 0 0,1 4-8 0,-4-2 26 15,3 2-20-15,-2 0 7 0,0-2 8 0,-1 5-19 16,4-3 1-16,-4 2 5 0,3 1 3 0,-3 2 30 16,3-2-30-16,1 3 4 0,-1-2 1 15,0 3-11-15,-3 0-14 0,3 1 17 0,1 1-8 16,-1 0 13-16,7 2-8 0,-10-3 3 0,4 1-10 15,6 5 5-15,4-2-3 0,2 2 1 0,-17-5 12 16,-2 3 0-16,0 2-8 0,3-2 1 16,6 4-8-16,-9-2 15 0,9 3-18 0,5 0 3 15,-1 0 12-15,4-3-15 0,-5 6 8 16,-2-6 3-16,-11 6-6 0,9-3 6 0,7 1 17 16,-1-1-15-16,-15 3-10 0,-2 1 20 0,2-4-10 15,1 3-21-15,-5 0 29 0,15 0-8 16,3-2-5-16,-13 2 8 0,10-2-3 0,3 2 5 15,4 0 5-15,-18-2-10 0,11 3 13 0,5-4-11 16,-1 2-4-16,-1-1 12 0,1 0-23 0,-12 4 23 16,7-5-10-16,5 0 5 0,-4 0 8 15,-11 2 0-15,10-2-13 0,5-1-2 0,-1 2-6 16,1-2 8-16,-2 1 13 0,2 1-21 0,-1-1 18 16,-1-1-15-16,2 2 8 0,-4-2 7 0,6 1 8 15,-19 1-18-15,12-1 0 16,4 0-3-16,-17-1 3 0,11 1 13 0,6 1 13 15,1-1-21-15,-19 0 5 0,12 0-15 0,9 2 2 16,-3-2-12-16,0 0 15 0,1 0 5 0,-19 4-5 16,15-4-13-16,3 0 18 0,1 1-15 0,-2 1 13 15,-15-2-21-15,12 1 31 0,5 3-16 16,2-4-2-16,-3 0-3 0,3 1 13 0,1 1-17 16,-1-1 4-16,1 1 13 0,3 1-8 0,-3-1-2 15,3 0 0-15,3 2-13 0,-6-4 21 0,6 4 5 16,4-4-1-16,0 4-9 15,0-3 4-15,-5 2 1 0,5-1-6 0,-3 2 1 16,3-1 4-16,-6-3 14 0,1 4-6 0,-2-3-18 0,1 2-5 16,-2 1 11-16,1-1 9 0,0 0 16 15,-3 0-25-15,3 1 7 0,0 0 3 16,0-1-11-16,3 2 1 0,-3-2 17 0,4 0-23 16,-2 1 24-16,2-1-24 0,3 1 8 0,0-1-8 15,-3-2 13-15,-2 3-5 0,2-1 0 0,-1-2 3 16,-2 4 10-16,-2-3-23 0,5 0-3 15,3 2 13-15,-7-3-18 0,0 2 13 0,3 1 0 16,-3-1-3-16,4 3 16 0,-5-2-21 0,2 0 13 16,2 0 0-16,-3 1-8 0,3 3 3 0,1-4 0 15,-1 1 5-15,-3 2 0 0,6 2-3 0,-2-5-2 16,0 4 18-16,0-1-10 16,1 3-6-16,-1-3 8 0,0 1 0 0,2 0-5 15,1 2-13-15,-3-3 16 0,2 3 2 0,-2-2 3 16,2 5-8-16,-2-4 7 0,3 1-7 0,-3 4 0 15,3-3 8-15,-1-1 0 0,0 3-13 16,5-3 15-16,-4 0-15 0,3 3-3 0,3-1 8 16,-2 1-8-16,2-4 11 0,-2 4 5 0,6-1-16 15,0 1-10-15,3-2 13 0,-3 0 2 0,4 3 21 16,-1 0-28-16,1 0 2 0,0 1-4 16,2 0 9-16,1 1-2 0,-3-3 13 0,5 4 4 15,-4 4-12-15,1-2-5 0,-2 4 0 16,3-4-3-16,3 3 19 0,-3 3-11 0,0-4 7 15,0 3-12-15,4-2 10 0,-2 3-7 0,5-6 2 16,-4 4 8-16,4-4-11 0,0 3 13 16,0 0-25-16,0-1 15 0,0 2-8 0,-1 3 26 15,1-5-26-15,3 2 21 0,1 2-18 0,-2-2 8 16,1 2-6-16,-2 0 6 0,2 2-3 0,3-2-11 16,-3 2 14-16,4 1-8 0,-1-2 0 15,1 0 7-15,0 3 3 0,0 2-5 0,2 0 0 16,1-4 8-16,0 4-21 0,1-1 18 0,2 5-17 15,0-7 27-15,0 4-12 0,4 1 20 16,-4-5-36-16,5 3 15 0,-2-4-4 16,1 5-3-16,0 0 5 0,4-4 5 0,-5 3-18 15,4-4 5-15,-3 4 3 0,1-2 3 0,1 0-6 16,1 0 10-16,-3 1 11 0,4-3-15 0,-1 4 2 16,0-2 13-16,1 0-26 0,-1 0 10 15,4 1 16-15,-4-1-16 0,0 0 16 0,1 0-15 16,-1 0 9-16,2-3 6 0,0 1-8 0,-2 2-10 15,3-2 3-15,-2-1 14 0,-1 0-19 0,4-1 2 16,-4 2 12-16,3 1-4 0,-2-2-3 0,2 0-5 16,-3 0 10-16,1 1-8 0,2 0 8 15,-6-6-10-15,4 6 0 0,-1-2 8 16,0-2-11-16,0 0 5 0,0 2 16 0,0 1-23 16,-2-2 18-16,2 3-13 0,-3 0-1 0,4 2 9 15,-2-3 2-15,1-2-5 0,-3 1 3 16,1-2 4-16,1 0-9 0,-2-1 12 0,0 2-13 15,3 0 3-15,-3-4 11 0,0 3-9 0,0 0 1 16,3 2-1-16,-3-4 6 0,0 2-8 0,-1 1 0 16,2 1 3-16,-1-1 2 0,2-2-3 15,-5 3-4-15,3-2-1 0,0 1 6 0,-1 1 4 16,-2 0-14-16,-1 0 4 0,1 1 11 0,-1-1-6 16,1 5 4-16,-4-4-4 0,0 2 1 0,0-2-6 15,-4 3 3-15,1-1-5 0,2 4 8 16,-5 1-3-16,2-1 0 0,-2 1 7 15,-5 1 1-15,-2 9-16 0,0 0 16 0,1-1 7 16,-4-1-15-16,2 5-7 0,-3-5 9 0,0-1-10 16,3 0 3-16,-3 5 16 0,0-5-1 0,-3 4-8 15,5-3-2-15,-1-1-5 0,2 1 3 16,-3-2 4-16,0 3 6 0,6-7-8 0,-2-3-8 16,2 1 34-16,-2 9-29 0,-4 4 26 0,3-3-30 15,0-1 7-15,4-7-3 0,-3 7-5 0,2-3 19 16,1-6-6-16,3 1 13 0,-3 0-31 15,0 1 15-15,3-2-12 0,1 3 8 0,1 1-6 16,-1-3 16-16,2 1-8 0,1 0 0 16,-1 3 2-16,1-3 6 0,3 5-8 0,0-5 2 15,0 5-2-15,0-5-7 0,4 4 9 0,-1-3-2 16,0 0-7-16,4 12 7 0,0-7 2 16,3 9-2-16,-3-1 10 0,0-2-22 0,4-1 9 15,-2-6 8-15,2 5-15 0,3-1 10 0,-1 0-5 16,1-3-3-16,3 1 3 0,0-1 18 0,3 0-16 15,1 0-10-15,-3 2 11 0,4-2 4 16,0-3-4-16,5 4 2 0,0-2 8 0,1 2-6 16,3-2 14-16,2 1-16 0,-1-2 7 0,5-1-12 15,0 1 3-15,2-3 4 0,1 1-2 0,1 0 3 16,-1-4 15-16,2 2-13 16,-1-2-21-16,1 0 16 0,-2 1 0 0,4 3-2 15,-2-3 2-15,2-1-8 0,0 0 11 0,8 5-3 16,-7-5-13-16,-1-1 21 0,4 1-1 0,9 2-9 15,1-2-1-15,-9-1 16 0,9 2-8 16,-7-8-8-16,0 4 14 0,-2-3 7 0,1-1-21 16,-1 1 6-16,2-2 2 0,-4 3-8 0,5-6 3 15,-2 3 5-15,2-2 0 0,3 1-20 0,0 1 20 16,13 1-2-16,-10-2-3 0,7 1 10 16,-7-2-25-16,-3-3 4 0,3 2 11 15,-3-2 0-15,3 2 5 0,0-4 11 0,0 4-37 16,0-2 21-16,4-2-5 0,9 6 13 0,-9-7-16 15,3 0 18-15,11 5-12 0,1-4-19 0,-1 5 19 16,-14-11 4-16,3 5 4 0,0-2-6 16,3 0 17-16,8 3-14 0,-8-1 7 0,10 1-2 15,-9-4-8-15,-1-3 0 0,0 4 3 0,0-4-3 16,1 3-3-16,-1-3 11 0,-3 3-6 0,0-4 16 16,0 3-13-16,3-4 8 0,0 1-3 0,-3 0-10 15,5-1-2-15,-2 0 12 0,0 2-15 16,0-2 2-16,4-1-7 0,-4-1 25 15,1-1-12-15,-4 0 7 0,2 1-10 0,-1-1-5 0,-1-1 5 16,0 0-5-16,-3-3 2 0,6 4 6 16,-3-4 5-16,0 0-6 0,2 3-2 15,0-2 5-15,0-2 3 0,-5 2-3 0,0-3 8 16,-7 1-11-16,9 1-9 0,-10-2-1 0,8 0 11 16,-10 0-14-16,-4 0 17 0,-1 0-9 0,18 0 11 15,-3-3-11-15,-7 0 3 0,-7 3-10 0,-1-1 5 16,14-3 12-16,-12 0-12 0,-5 2 13 15,1 0-8-15,13-4 3 0,-10-1-1 0,-4 4-12 16,10-4 15-16,-6 0 0 0,-7 4 3 16,1-3-8-16,-1-3-5 0,0 7 5 0,16-10 2 15,-11 6-4-15,-6 0 9 0,-2-1-2 16,3 0-5-16,0-1 3 0,-3-1 15 0,-1 1-21 16,0-2 3-16,2 2 0 0,-2-2 0 0,0 2 3 15,-2-2-8-15,-1-2 5 0,3 2 18 0,-2 0-28 16,2-2 10-16,-2 2 2 0,-1 0 3 15,0 0-15-15,0-3 0 0,0 3 7 0,0 0-2 16,1 1-13-16,2-4 31 0,-3 3-11 0,1 0 4 16,-1-3-12-16,0 3 9 0,0 2 0 15,4-3 9-15,-4-2-19 0,0 3 9 0,0 2 6 16,2-3-8-16,-3-2 5 0,1 4-5 16,-1-1-2-16,0 0 4 0,-4-3-12 0,5 4 15 15,-3-3-2-15,0-1-6 0,0 5 0 0,4-6-2 16,-5 4 16-16,4 0-19 0,-6 0 16 0,3-3-6 15,2 3 3-15,-2-1 0 0,-3 0-5 16,3 1 8-16,0 2-11 0,2-2 11 0,-5 2-8 16,3-3 8-16,0 2 2 0,3 0-20 0,-2-1 12 15,0 0-9-15,-1 2 4 0,3-1-10 0,-3 1 8 16,-3 3 3-16,6-5 12 0,-7 5-13 0,4-4 16 16,0 1-21-16,3-1-4 0,-7 2 17 15,4-1-8-15,3-1-10 0,-3 0 11 0,3 1 10 16,-3-1-6-16,2 0-4 0,0-1-4 15,-7 4 1-15,5-6 3 0,1 2 7 0,-3 0 3 16,-1 1 2-16,-1-4-5 0,4 2-8 16,-4-3-9-16,1 3 29 0,-2-3-17 0,1-1 6 15,-2 1-6-15,4-2-3 0,-3 1 0 0,-2-3 1 16,-1 2-8-16,1 0 5 0,-3-2 5 0,3-4 2 16,-4 4-2-16,-2-4-10 0,2 2 15 0,-3-3-20 15,1-1 15-15,-5 5-6 0,4-5-4 16,-3-1 18-16,-4 0 0 0,4 0-29 0,-4 0 60 15,1 4-11-15,-2-8 7 0,1 2-22 0,-3-4 13 16,1 3-1-16,1-4-25 0,-2 0 21 0,-3 0-1 16,6 1-9-16,-3-2 9 15,-1-3-7-15,-2 1-16 0,-1 1 9 0,1-3-9 0,3 0-2 16,-4 2 2-16,-2-3-2 0,2 3 18 16,-3-5-8-16,3 5 0 0,-3-7-5 0,-3 4 3 15,3-17-6-15,0 10 1 0,-3-7 12 0,-1-1 15 16,1 3-27-16,-1 10 20 0,3-2-13 15,-5-8 8-15,2 0-8 0,-2 7-5 0,2-7-13 16,-2 0-10-16,-1 0 31 0,3 10-3 0,-2 0-10 16,-1-10 12-16,3 0 4 0,-3 0-11 0,2 3 0 15,-3-2-3-15,1 0 3 16,1-1-2-16,-2 10-4 0,1-10 17 0,0 1-24 16,-2-1 23-16,-2 6-2 0,1-5-8 0,5 10-8 15,-6-5 8-15,3 1 5 0,-2-4-2 0,3 1 15 16,-1 7-13-16,-1-10 10 0,2 8 6 0,1-5-21 15,-2 7 12-15,4 3-27 0,-2-3 23 16,3 2-11-16,-4-13 16 0,4 5-10 0,1 9 4 16,-1-3-4-16,0 3-1 0,3-3 21 0,0 2-25 15,0-4-6-15,0 1 0 0,0 0 8 0,0-13-5 16,3 10 10-16,-1 4 16 0,1-1-21 16,0-12-3-16,2 9-9 0,-3 4 27 0,4-9 13 15,-2 5-48-15,-1 7 22 0,5-3-7 16,-2-11 0-16,-1 8 10 0,-3 6-8 0,1-3 11 15,2-12-10-15,-3 8 12 0,1-8 8 16,1 6-13-16,-1 8-18 0,-3-5 21 0,0 3-8 16,0 2 5-16,-3-4-18 0,3 1 16 0,-4-11 15 15,0 8-18-15,-2-8 17 0,3 9-22 0,-1 4 10 16,1 1-12-16,-4-13 4 0,0 9 1 0,3 3-3 16,-2 3-1-16,1-15 12 0,-3 1 4 15,0 7-18-15,2 8 8 0,2-4-5 0,-2 1 18 16,2 1-18-16,-3-14 12 0,3 11-2 0,-2 1-5 15,2 2-5-15,-2 1 13 0,2-4 2 0,-3 4-15 16,0 1 10-16,4-5 6 16,-1 3-6-16,-5-13 7 0,5 9-14 0,-3 3 10 15,0-12-8-15,1 8-13 0,2 7 23 0,-2-1-10 16,1-2 5-16,-1 2-2 0,2 0 4 0,-2 1-9 16,3-4 2-16,-4 3-8 0,3 1 8 15,0 0-5-15,1 1 2 0,0-2 3 0,2 0 6 16,-2 1-12-16,0 0-1 0,0 2 7 0,1-2 5 15,-3-1-3-15,-2 2 4 0,3-1-6 0,1-1 10 16,-4 2-10-16,1 1 20 0,-2-1-20 0,1 2 0 16,-2 1 5-16,-1-1-7 15,-1 4-1-15,1-1 3 0,-4 0-5 0,3 1 5 0,-2 1-10 16,-1-2 0-16,-2 2 22 0,3 0-24 16,-5 1 7-16,0 0 5 0,2-2 5 0,-12-5-8 15,1-1-2-15,-4 1-18 0,-7 3 5 16,-13 4-13-16,-17-4 3 0,-14 8-41 0,-17-4-118 15,-24 9-204-15,-31-1-421 0,-21-7 75 0,-19 5 74 16</inkml:trace>
  <inkml:trace contextRef="#ctx0" brushRef="#br0" timeOffset="185674.44">12165 8335 353 0,'0'0'110'0,"0"0"15"0,0 0-4 0,0 0-22 16,0 0-27-16,0 0 2 0,0 0-15 15,0 0-13-15,0 0 18 0,0 0-15 0,0 0-8 16,0 0 0-16,0 0 2 0,0 0-15 0,0 0 1 15,0 0-4-15,0 0-2 0,0 0-2 16,0 0-16-16,0 0-3 0,0 0 3 0,0 0-2 16,0 0-31-16,0 0 2 0,9 15 24 0,-9-15-19 15,0 0 3-15,4 1-10 0,-4-1 3 0,0 0-21 16,4 7-16-16,-4-7-10 0,0 0-2 16,3 4 20-16,-3-4 1 0,0 0-14 15,4 6-5-15,-4-6 16 0,0 0-36 0,0 0-67 16,3 1-17-16,-3-1-60 0</inkml:trace>
  <inkml:trace contextRef="#ctx0" brushRef="#br0" timeOffset="187752.33">28773 10738 322 0,'-10'-4'123'16,"10"4"-13"-16,-8-1-18 0,8 1-15 0,-11-1-8 15,11 1 0-15,-10-2-2 0,10 2-6 16,-13-4-12-16,8 4 12 0,5 0-7 0,-16 0-8 15,11 0-13-15,5 0 16 0,-16 0-3 16,16 0 3-16,-13 0-8 0,6-1-13 0,7 1-8 16,-14-1 6-16,14 1 12 0,-10-2 1 0,10 2 14 15,-11 0-35-15,11 0 26 0,-10-3 2 16,10 3-77-16,0 0-7 0,0 0 20 0,0 0-15 16,0 0 4-16,0 0 1 0,0 0 44 0,0 0-14 15,18 7-4-15,1-2 2 0,4-3 18 0,3 3-8 16,15 0 18-16,20 3-3 0,7 0-30 15,5 1 21-15,2-1-1 0,14 0-7 0,-14 1 10 16,3-3-8-16,15 0 31 0,-1-2-33 0,4 5 9 16,4-8-1-16,-5 6 25 0,-17-7 48 0,-6 5 1 15,0-5-18-15,0 1 10 0,-6 0-13 16,-11-1-10-16,-8-1 12 0,-3 0-27 0,0-4 15 16,1 5-8-16,-11 0-5 0,0 0-3 15,-3-2 1-15,-1-3-8 0,-6 4 15 0,-1 1-18 16,-5-2 8-16,-1 1-13 0,-6-3 6 15,3 1-9-15,-4 3-15 0,-2-2-12 0,-3-3-24 16,-5 5-15-16,0 0-20 0,0 0-42 0,0 0-42 16,-23-2-70-16,7 3-576 0,-5 0 76 0,-1-1 93 15</inkml:trace>
  <inkml:trace contextRef="#ctx0" brushRef="#br0" timeOffset="188251.24">28635 10875 417 0,'15'1'77'0,"4"3"-1"0,2-2-27 0,10 0 5 0,0 0-16 0,9 3-7 0,22-3 35 16,2 5-12-16,1-2 18 0,-3-2-36 0,3 0 15 15,0 4 61-15,-1-3-17 0,2 0-15 16,-1 1 1-16,0-3-1 0,0-1-1 0,3 5-15 15,0-3 5-15,3-2 5 0,-5 2-7 0,-4-1-18 16,-7-2 7-16,-11 0-2 0,0 1-3 0,-2 0 0 16,-5-2-13-16,0 1 1 15,-6-1-8-15,-3 1 17 0,-1 1 11 0,-3-1-21 0,-4-1 9 16,1 1-4-16,-4 0-7 0,-3-2-10 16,0 2-1-16,-1 0 6 0,0 0-13 0,-2 0-13 15,-4-3 15-15,3 6-2 0,-10-3-15 16,14-3-11-16,-14 3 3 0,10 0-10 0,-10 0 10 15,0 0 7-15,10 0-25 0,-10 0-18 0,0 0-2 16,0 0-29-16,0 0-30 0,0 0-29 0,-23 7-43 16,15-7-39-16,-2 4-521 0,-3-3 73 15</inkml:trace>
  <inkml:trace contextRef="#ctx0" brushRef="#br0" timeOffset="192313.37">11481 14090 581 0,'4'-6'235'0,"-4"6"-25"0,0 0-16 16,3-3-17-16,-3 3-23 0,0 0-11 15,0 0-12-15,0 0-19 0,0 0-7 0,0 0-13 16,0 0-10-16,9 12-10 0,-8-2 7 0,2 2-15 16,1-1-20-16,-1 4 12 0,-3 6-5 0,0 0 3 15,0 1-21-15,0 4 3 0,0 1 10 16,0-2-13-16,-3 6 1 0,3-4-14 16,-4-2-12-16,4 7-26 0,0-2-31 0,0 0-43 0,4-4-64 15,-8 4-143-15,15-3-464 0,2-2 87 16,1-8 46-16</inkml:trace>
  <inkml:trace contextRef="#ctx0" brushRef="#br0" timeOffset="192749.78">12014 14274 762 0,'-7'-2'241'0,"7"2"-18"0,-10 0-14 15,10 0-32-15,-17 6-23 0,10-1-19 0,-4 3-7 16,1 2-5-16,0 4-8 0,0-1-17 16,0 0-14-16,3 4-12 0,0-2 10 0,-3 1-3 15,6-2-20-15,-2-1-10 0,3 2-1 0,2-5-7 16,1 4-10-16,0-3 10 0,4-1 7 0,2-3-7 15,1 1-7-15,4-1-14 0,2-4 21 16,1 1-31-16,0-4 8 0,6-2 8 0,0-2-18 16,4 0-3-16,0-4 15 0,-3-1-12 15,-1-3 25-15,1 2-25 0,-4-5-1 0,0 2 16 0,-3-3-12 16,-4 0-4-16,0-2 4 0,-6 2-4 0,3 0-2 16,-7 1-2-16,-4-1-6 15,0 0 6-15,-2 0-8 0,-4 5 5 0,-4-2 10 16,4 5-12-16,-4-2-1 0,-3 3-5 0,4 3-7 15,-1 0-11-15,1 2-15 0,1 2 0 0,2 2-35 16,0 0-27-16,0 3-27 0,6 2-32 16,-2-7-91-16,6 8-523 0,0-1 47 0,6 0 117 15</inkml:trace>
  <inkml:trace contextRef="#ctx0" brushRef="#br0" timeOffset="193141.43">12370 14251 668 0,'0'-5'197'0,"0"0"-46"0,0-3 10 0,3 5-13 15,-3-4-14-15,4 0-1 0,-4 5-8 16,6-4 3-16,1 1-28 0,1 0-5 0,2 0-11 16,3 3-15-16,-2 0-7 0,2 0-4 0,1-1-1 15,2 3-16-15,-5 3-5 0,6 0-8 0,-4-2-5 16,1 6 2-16,-4 0-4 0,4 2-11 15,-4 0 16-15,-3 2-16 0,0 4-18 0,-3 1-10 16,-1-1-5-16,-10 1 21 0,0 4-1 0,-6 1-43 16,-5 1 26-16,-2 2 4 0,-10 7-12 15,2-11 2-15,4 2 11 0,0-5 10 16,7-1-10-16,-3-4 4 0,2-1 19 0,5-1-8 16,3-1 28-16,-1-3 0 0,4-2 8 0,-2 2-13 15,5-4 8-15,0 0 18 0,4-2-8 16,0 0-3-16,0 0-18 0,0 0 11 0,0 0-18 15,0 0-16-15,21-10 21 0,-11 9 13 0,1-2-16 16,-1 0 1-16,4 2-11 0,-4 1 0 0,3-2 13 16,-2 1-23-16,-1 1 5 0,3 0-18 15,1 1 15-15,-1 1-45 0,1 4-11 16,0-4-31-16,3 6-30 0,-4-1-49 0,-2-1-90 16,0 3-447-16,2 0 30 0,-2 0 75 0</inkml:trace>
  <inkml:trace contextRef="#ctx0" brushRef="#br0" timeOffset="193704.5">12790 14273 755 0,'0'-7'271'0,"3"6"-25"0,-3 1-19 0,0-7-24 0,0 7-14 0,0-5-40 16,0 5-1-16,0 0-20 0,0 0-20 0,0 0-14 0,0 0-4 15,-6 23-8-15,5-10 0 16,-2 1-11-16,-3 4-7 0,-1 2-18 0,-4 3-7 16,4-3-6-16,-3 11-51 0,-4-5 5 0,4-1-2 15,1-2 5-15,1-4 5 0,1-4 2 0,1 1 16 16,2-6 35-16,-2 0 6 0,2 1-8 16,0-5-15-16,1 1 18 0,-1-1-11 0,4-4 0 15,-3 3-7-15,3-5-5 0,0 0 2 0,0 0-8 16,-3 5 11-16,3-5-10 0,0 0 2 0,0 0-16 15,0 0 14-15,0 0-6 16,21-2 3-16,-21 2-13 0,13-2 13 0,-13 2-10 0,17-1 5 16,-7 1-24-16,0 0 14 0,-10 0 5 0,18 0-31 15,-8 0-11-15,1 0 6 0,-2 0-15 16,-9 0 22-16,14-5 21 0,-3 5-23 16,-5-1 5-16,4-5-5 0,-3 5 18 0,1-6 2 15,1 2-9-15,-2-1 27 0,-3-1 0 0,6 0 1 16,-6-3-1-16,-1 3 6 0,0 3 12 0,1-3-10 15,-1 0-8-15,0 3 36 0,0 0-20 16,-2-1 8-16,-1 5-16 0,4-8-6 0,-1 4-9 16,-3 4 10-16,0 0-18 0,0-4 0 15,0 4 13-15,0 0 0 0,0 0-1 0,0 0-4 16,-8 21-10-16,2-13-1 0,3 6-2 16,-1 1-3-16,-2-2-5 0,5 5 16 0,-2 2-31 15,0 0-5-15,3 4-47 0,-4 1-17 0,4-7-41 16,0 5-98-16,0-3-117 0,7-1-471 0,0-2 69 15,3-3 89-15</inkml:trace>
  <inkml:trace contextRef="#ctx0" brushRef="#br0" timeOffset="193951.94">13327 14421 611 0,'0'0'261'0,"7"-5"-53"0,-7 5-4 0,0 0-17 0,16 10-13 0,-8-3-20 0,-1-1-8 15,6 2-18-15,1 3-23 0,2-3-67 0,-1 9-10 16,4-3 16-16,2 5-31 0,-3-1 20 0,2 6-13 16,1-3-32-16,-1-1 27 0,-6 2-41 0,3-4-22 15,-3-1-14-15,3 0-14 0,-4 0-88 16,-3-6-26-16,1 4-424 0,-1-5-72 0</inkml:trace>
  <inkml:trace contextRef="#ctx0" brushRef="#br0" timeOffset="194153.28">13755 14397 870 0,'0'-6'251'0,"0"6"-6"0,-5-2-35 15,5 2-2-15,0 0-27 0,-23 8-25 16,6 0 8-16,0 3-15 0,-10 6-31 0,2 1-19 16,-12 9-4-16,-2 3-21 0,2 3-28 0,-3-1-20 15,2 3-54-15,1-2-72 0,-2 2-118 0,6-2-488 16,11-5 2-16,9-9 33 16</inkml:trace>
  <inkml:trace contextRef="#ctx0" brushRef="#br0" timeOffset="194781.69">14130 14272 563 0,'0'0'197'0,"0"0"-28"0,1 12-23 16,-2-1-8-16,-2-1-5 0,0 5-8 16,-2-1-9-16,-1 8-19 0,-1-2-18 0,0 3 0 15,-7 4-12-15,4 2-6 0,-3-1-9 0,-1 1-9 16,-3 8 6-16,3-5-6 0,-2-7-15 0,5-2-2 16,-2-5-3-16,6-1-15 0,-1-5-3 15,2 2-8-15,-1-3 29 0,1-4 10 0,5 1-16 16,-2-3 6-16,-1-3 2 0,4-2 0 0,0 0-5 15,0 0-18-15,0 0 23 0,0 0-12 0,0 0 15 16,0 0-14-16,17-15 4 0,-10 13-11 16,0-3 80-16,3 0-8 0,-3 0-23 15,0 3 10-15,4-4-28 0,-1 6 5 0,-1-4 2 0,6 1-7 16,-2 0 5-16,1 1-12 0,0 1 4 16,3 1-5-16,-1-4 1 0,2 4-24 15,2 0-10-15,-3 4-3 0,0-4 3 0,0 0-13 16,-3-4-10-16,3 4-12 0,-3 0-27 0,3-1 16 15,-4-5 13-15,1 5-8 0,-3-3 5 0,0-2 10 16,1-1 21-16,-2-1 13 0,-2 4 7 16,-1-4-2-16,-1 2 5 0,1-3 13 0,-4 0 2 15,1 2 16-15,3 0-21 0,-7 0 15 0,3 2-2 16,1 0 0-16,-1-2-18 0,-3 7 0 16,3-6-2-16,-3 2-1 0,0 4-4 15,0 0 4-15,0 0-7 0,0 0 0 0,0 0 0 16,0 0-8-16,0 0 2 0,-16 13 4 0,12-5 1 15,0 2 1-15,1 0 0 0,0 1-3 0,-1 4 3 16,-2 2-5-16,3-2 7 0,-1 3-15 16,0-1-3-16,1 4-14 0,2-2-6 0,1-1-18 15,-3 3-21-15,6 0-22 0,-3-5-39 0,4 1-64 16,-4 0-202-16,7-4-415 0,3-1 77 0,0-4 108 16</inkml:trace>
  <inkml:trace contextRef="#ctx0" brushRef="#br0" timeOffset="195078.8">14835 14399 578 0,'0'0'187'0,"0"0"-16"0,0 0 14 0,0 0-62 0,0 0-3 0,0 0-13 16,0 0-4-16,3 16-6 0,-3-10-10 0,0-1 10 16,0 3-28-16,0 4-20 15,-3 0 20-15,3 1-2 0,-3 3-11 0,2 2-25 16,-3-2 5-16,1 4-16 0,-1 5 44 0,-2-2-33 16,2-3-18-16,-2 4 2 0,-2-1-5 0,-2 4-28 15,0-2-41-15,0-3-38 0,0-3-44 16,0 2-28-16,-1-2-51 0,1-4-205 0,6-3-197 15,-2-4-5-15</inkml:trace>
  <inkml:trace contextRef="#ctx0" brushRef="#br0" timeOffset="195500.34">14927 14333 716 0,'0'0'220'0,"0"-7"-17"0,0 7-37 0,0 0 0 16,0 0-30-16,0 0-5 0,0 0-21 0,0 0-16 15,0 0 1-15,0 0-11 0,0 0-9 16,0 0-6-16,6 22-18 0,-5-14 8 0,2 1 13 16,-3 0-24-16,3 1-4 0,0 2-14 0,1-2-12 15,3 0 0-15,-3 0 13 0,2-3-8 0,-2 1-5 16,5 2-5-16,-1-3 10 15,-1-3-13-15,3 0 13 0,0 0-18 0,1-4 11 16,2-4-16-16,-2 4 10 0,2-2-8 0,-3-4-2 16,4-1 26-16,-4 2-31 0,0-1 30 0,1-1-19 15,-1-2-6-15,-3 1 7 0,3 1 11 16,-3 4-13-16,0-4 11 0,-1 4-9 0,-2-2 14 16,3 1-16-16,-4 0-5 0,1 2 0 0,-4 2-5 15,7-5-18-15,-7 5 5 0,0 0 33 0,0 0-28 16,9 7 3-16,-5 0 0 0,-3 0 15 15,-1 4-15-15,0 1 20 0,0 1-5 0,3 5 5 16,-6 2-10-16,3 0-10 0,0 5 20 0,-1 0-22 16,-3 4-17-16,4-1-17 0,-3 0-7 15,3 0-50-15,-3-1-12 0,3 0-179 0,-3-2-454 16,3-3 37-16,0-4 86 0</inkml:trace>
  <inkml:trace contextRef="#ctx0" brushRef="#br0" timeOffset="196220.77">15467 14466 837 0,'0'0'222'0,"0"0"-25"0,0 0-10 15,0 0-26-15,0 0-20 0,6 12-8 16,-6-6-5-16,0 6-28 0,0 0 15 0,0 4-23 15,-3 5-10-15,0-1-2 0,2 4-9 0,-5-1-53 16,0 2 3-16,2-3-31 0,-3 2-34 0,3 1-38 16,-2-9-61-16,2 1-13 0,1 0-72 15,0-4 8-15,2-1 51 0,-2-4-13 0,0-2-77 16,3-2 4-16,0-4 40 0,0 0 97 0,0 0 38 16,0 0 55-16,6-18 32 0,-5 9 1 0,2-7 43 15,3-1 52-15,-2-4 32 16,2-1 14-16,-1 0 20 0,1-3-74 0,1 3-8 15,-1-3 2-15,1 2 8 0,-3 0 13 0,6-1-22 16,-6 5-4-16,2 2 34 0,-2 2-39 0,3-2 59 16,0 2 11-16,-4 5-8 0,0 0-8 15,1 1-16-15,2 1-17 0,2 0-5 0,2-1-11 16,-3 3 14-16,7-1-32 0,-4 6-15 0,3-2 3 16,1 3 0-16,-1-2-11 0,2 4-14 0,1 1 14 15,2-2-7-15,-2 5-10 0,-2 0-16 16,0-1-8-16,3 2 11 0,-4-1-8 0,-2 0-5 15,-1 0-25-15,0 1 14 0,-3-1 1 16,1 0-5-16,-2-2-3 0,-3 3 20 0,-2-1-22 0,-2-2 7 16,-2 6-2-16,-4-3 7 0,0 1 0 15,-3 0-22-15,0 1 22 0,-4-1-10 16,0 2 5-16,0-2 11 0,-2 3-1 0,2-1-7 16,0 0 0-16,1-1 7 0,-1 0-4 0,1-1-22 15,2 0 17-15,1 1-9 0,3-1 16 16,0-1-3-16,0 0 11 0,4-3 5 0,-1 3-3 15,4 1 5-15,-3-1 5 0,3 1 11 0,3-1-11 16,-2 1-2-16,5 0-3 0,1 1 6 0,-3 1-14 16,3 0 26-16,2 3-5 0,-5-1-7 15,4 1 9-15,-2-1-17 0,0 3 2 0,-2-1 6 16,-1-1-9-16,-3-1 6 0,0 1 5 16,-3 2 8-16,-4-1-16 0,-7 4 5 0,-3-2-7 15,-7 0 0-15,0 1-3 0,-6-5 2 0,-1 3-4 16,0-5-39-16,-3-3-15 0,-4 3-44 15,-2-9-28-15,-2 2-94 0,-2-3-265 0,3-4-308 16,0 1 96-16,6-4 46 0</inkml:trace>
  <inkml:trace contextRef="#ctx0" brushRef="#br0" timeOffset="197741.45">11340 14766 494 0,'0'0'204'15,"0"0"-25"-15,0 0-7 0,0 0-16 0,0 0-74 16,0 0-5-16,0 0-26 0,0 0 39 16,0 0-16-16,31 0 13 0,-10 0-8 0,3 0-35 15,7 0-1-15,10 4 11 0,3-4-5 16,4 1 4-16,17 0 6 0,3 1-20 0,8 0-14 0,-2-2-15 16,9 4 19-16,13-1 12 15,-14-3-21-15,13 6 13 0,-17-4-2 0,-2 2-31 16,-4-1 13-16,-4 3-16 0,-7-2 14 0,-12 2-40 15,-8-4 4-15,0 2-21 0,-14-2-8 0,3 2-33 16,-6-4-15-16,-6 4 2 0,-2-3-28 16,-5 1-36-16,-4-1-31 0,-3 2-119 0,-1 1-291 15</inkml:trace>
  <inkml:trace contextRef="#ctx0" brushRef="#br0" timeOffset="198093.07">11433 14855 785 0,'0'0'226'0,"0"0"-29"0,-7-1-3 15,7 1-33-15,0 0-2 0,0 0-18 16,27 2-13-16,-6 0-3 0,3-2-15 0,10 0-17 0,8 0-1 15,5 1-77-15,17 2-10 0,3-3 0 16,7 1 39-16,5 1-54 0,2-2 10 16,18 0 25-16,1 1-2 0,-22-1-15 0,1 4 7 15,0-4-2-15,-4 0 13 0,-3 1-31 0,-4-1 10 16,-3 2-8-16,-10-2 1 0,-10 1-4 0,-1 1 19 16,-13-2-31-16,2 3 23 0,-12-1 1 15,3-2-9-15,-4 2-2 0,-5-2-10 0,-2 0-1 16,-7 0-2-16,2 0 3 0,-5 4-16 0,-3-4-20 15,0 0 10-15,0 0-31 0,-10 9 3 0,6-7-2 16,-3 1-24-16,-2 1-56 0,-2-1-310 16,1 1-251-16,0 0 119 0</inkml:trace>
  <inkml:trace contextRef="#ctx0" brushRef="#br0" timeOffset="203261.08">16331 14815 744 0,'0'0'261'0,"8"-11"-30"0,-1 8-1 16,-1 0-15-16,1 0-36 0,4-1-20 0,-1 2 0 15,6-4-16-15,2 4-20 0,2-3-15 0,0 3 4 16,5-1-22-16,-1-2-19 0,-3 5-17 0,2 0-23 16,1 0-26-16,-3 0-5 0,-1 0-87 15,0 0-49-15,-5 4-127 0,-2 0-521 0,-3 3 83 16,-2-5 79-16</inkml:trace>
  <inkml:trace contextRef="#ctx0" brushRef="#br0" timeOffset="203428.01">16239 15001 606 0,'0'0'190'16,"0"0"-9"-16,34-3-12 0,-20 1-38 16,0-3 12-16,6 2-15 0,4-1-23 0,1 3-3 15,4-3-15-15,3 1-28 0,-1 1-36 0,3 0-87 16,3-4-102-16,-2 6-548 0,8 0 92 0</inkml:trace>
  <inkml:trace contextRef="#ctx0" brushRef="#br0" timeOffset="204027.73">17607 14406 734 0,'0'0'218'0,"0"0"-37"0,0 0-14 15,0 0-16-15,-8 20-15 0,5-6 7 0,-3 2-38 16,-1 4 23-16,-3 3-41 0,-1 4-16 16,1 3 9-16,0-2-19 0,-4 4-4 15,-2 10-4-15,1-1-53 0,2-7 18 0,-1-3-5 0,4-5 0 16,0-4-5-16,2-3-21 0,2-3 20 15,-1-4 6-15,1 3 18 0,5-6-16 0,-6-1 6 16,4 0 7-16,3-2 8 0,0-3-16 16,0-3 21-16,0 0-2 0,0 0-6 0,0 0-2 15,0 0-6-15,0 0-17 0,0 0 7 0,0 0 8 16,0 0 8-16,24-10-8 0,-18 9-18 0,2-1 16 16,-1-2-19-16,2 4 14 0,6-1-19 15,-2-1 8-15,4 1 0 0,0 1-20 0,1 1-1 16,1-1-14-16,2 2-11 0,-3-1 0 0,-2-1-15 15,5 0-3-15,-1 0-33 0,1-3 2 16,-4-1 18-16,0 3-35 0,0-3 9 16,-3-2 11-16,3-1 11 0,-4-1 27 0,-1 1 36 15,1-3 34-15,-4 0 27 0,-1 1 19 0,-1 1-26 16,-4-1 36-16,4 0-8 0,-4 2 18 16,0-1-39-16,1 1-4 0,0 3-6 0,-4-1-4 15,3-2 71-15,-3 4-8 0,0 3-10 0,0 0 0 16,0 0-15-16,0 0-16 0,0 0 8 0,0 0-18 15,-11 15 5-15,8-5-18 0,-3 1 1 16,2 6 1-16,1-1 6 0,-1 7-15 16,1 1-3-16,-4 1 3 0,7 2-42 0,-1 1-27 15,-2 1-26-15,3-1-39 0,3-2-51 0,-2-9-56 16,2 13-591-16,4-6 69 0,3-3 51 16</inkml:trace>
  <inkml:trace contextRef="#ctx0" brushRef="#br0" timeOffset="204640.84">18820 14440 665 0,'-3'-9'294'0,"0"6"-27"15,3 3-24-15,-7-6-41 0,-1 5-20 0,-2 1-13 16,-6 1-18-16,-2 3-11 0,-3 3-6 0,-6 1-9 16,0 6-28-16,-7 2 3 0,-4 8-23 15,1 1 2-15,3 4-15 0,3 5 5 0,0-2-20 16,4 2 0-16,3 0-19 0,7-1 6 0,3-8-5 16,4 4-6-16,0-1-14 0,6-4-6 15,3 0 0-15,1-4-5 0,1-2 0 16,6 3 8-16,0-5-3 0,3 0-8 0,7-2 16 15,-3-6-13-15,6 3-10 0,4-5 12 0,-4 1 6 16,4-7 10-16,-2 0-28 0,2-4 7 0,-1-2-2 16,-2-2 13-16,3-1-16 0,-5 0 5 15,-1-5 1-15,-1 3 2 0,-6-2-5 0,-1 3 5 16,0-2 2-16,-3 1-9 0,0 1 4 0,-7 0-5 16,3-1 1-16,-6 0 9 0,2 3-7 0,-5 2 3 15,0-2-9-15,1 2 4 0,2-1 2 16,-1 3-13-16,-2 0 5 0,6 4 3 0,-7-7 2 15,4 6 3-15,3 1-5 0,0 0-6 0,0 0 1 16,0 0 7-16,0 0-2 0,0 0 10 16,0 0 0-16,31 1 10 0,-18-1-15 0,5 0 0 15,-2 0 2-15,2-1-2 0,1-1 13 16,-1 0-8-16,3-1 15 0,-5 0-2 0,-2 2 28 16,-3-5 10-16,2 6-12 0,-2-1-1 0,-2-2 6 15,-2 0 17-15,1 2-33 0,-8 1-15 16,13 0 18-16,-13 0-6 0,13 0-7 0,-13 0 8 15,5 1-13-15,-2 5 2 0,-3-6-7 0,-3 9 15 16,3 0 2-16,0-2-22 0,-5 2 10 0,2 1 2 16,0 4-5-16,2 1-5 0,-2 2-15 15,0 0 0-15,0 1-29 0,3 0-22 0,0 3-36 16,0-3-65-16,0-7-83 0,3 7-608 0,3-3 78 16,-2-1 73-16,7-4 137 0</inkml:trace>
  <inkml:trace contextRef="#ctx0" brushRef="#br0" timeOffset="204861.2">19302 14539 803 0,'1'-6'261'15,"-1"6"-28"-15,0 0-23 0,0 0-3 0,0 0-17 0,0 0-31 0,0 0-11 16,0 0-12-16,6 16-24 0,-6-6-7 0,3 7-10 15,-2 2-8-15,-1 1-8 0,0-1-2 16,0 6-13-16,0 5-25 0,-1-3-22 0,-2 2-11 16,3-1-22-16,-3 5-63 0,0-1-93 0,2-5-71 15,-2-1-555-15,0-2 78 0,-1-6 65 0</inkml:trace>
  <inkml:trace contextRef="#ctx0" brushRef="#br0" timeOffset="205358.16">19395 14512 673 0,'0'-4'274'16,"3"1"-34"-16,-3 3-27 0,4-6-42 0,2 4 1 16,-6 2-9-16,14-1-19 0,-4 2-14 0,3 0-12 15,2 0-10-15,1 1-21 0,5 3 0 0,0-2-11 16,3 3-9-16,2 0 2 0,-5-1-10 15,4 3-15-15,-4-1-11 0,-2 0-33 0,-1 1-10 16,-2 0-19-16,-1 0 24 0,-5 1 3 0,-1-1-1 16,-1-1 3-16,-5 1-20 0,-3 0 15 0,0 1 7 15,-3 1 8-15,-8 0-15 0,1 0 10 16,-3 4-2-16,-5-3 5 0,-2 3 2 0,0-3-13 16,-1 0 11-16,0 0-3 0,1-1-5 15,-1 3-8-15,1-3 1 0,9-1-1 0,-6-1 5 16,7 0 1-16,3 1 7 0,-2-2 21 15,4 1-1-15,2-1 11 0,6 1 0 0,-3-2 13 16,8 1-9-16,2-2 9 0,0 3-10 0,7 0-9 16,-3-4 4-16,10 4 4 0,-3 2-15 0,3-2 8 15,-1 3-8-15,-2-1-8 0,0-2-5 16,-2 2 1-16,2 0 4 0,-8 2-7 0,2-2 12 16,-5 1 1-16,0-1-14 0,-6 5 16 0,-4 0-28 15,-3 0 28-15,-9 4-25 0,-11-1 22 16,-12 12-7-16,-6-2 7 0,-7-3-20 0,-5 0-2 15,-2 0-19-15,-11 0-45 0,5-4-57 16,-15 0-74-16,-9-6-182 0,20-5-463 0,-3-6 89 16,0-3 93-16</inkml:trace>
  <inkml:trace contextRef="#ctx0" brushRef="#br0" timeOffset="206156.55">19870 14414 540 0,'-7'-23'125'0,"1"6"8"0,-1 1-13 15,2-3-7-15,-4 2-8 0,2-2 3 0,-3-1 7 16,-1-4-8-16,-2-1-12 0,-2 0-21 0,-4 0 16 16,-9-10-24-16,1-2 26 0,-10-2-22 15,2 0-14-15,-6 2-2 0,-7-9-8 0,-6 1-3 16,2 3-4-16,-6-1-4 0,-1 0-17 0,2 2 26 16,-12 1-47-16,-2 1 1 0,-8 6-11 0,-9 1 26 15,-5 5-11-15,-7 7-4 0,1 2-6 16,-9 6-2-16,-5 5 7 0,-4 7 39 0,-9 7-21 15,-4 7-4-15,-24 6-4 0,4 6-17 0,-4 6 15 16,3 6-2-16,1 7 7 0,3 5-10 16,10 7 8-16,11 4-8 0,9 10 7 15,4 7 9-15,11 5-1 0,3 9 3 0,7 8 5 16,9 0-13-16,8 8-2 0,8 5-5 0,11-1 17 16,11 2 1-16,15-20-6 0,13 8-7 0,6-2 12 15,11 5 1-15,11-3-11 0,9 5 3 16,18 11 7-16,7-2 3 0,13-11-5 0,6-4-23 15,15-8 48-15,11-4-48 0,12-9 5 0,14-5 36 16,11-4-21-16,2-11-9 0,8-7 6 16,13-5 1-16,7-9 8 0,2-6-1 15,4-8-2-15,-3-6-31 0,8-8 31 0,-24-8 18 16,37-8-13-16,-6-8-18 0,2-12-5 0,7-9 3 16,-3-7 10-16,1-8-1 0,-7-8 22 0,2-3 35 15,-3-8 5-15,-9-4-8 0,-11-9 6 16,-12-7-21-16,-12-6 1 0,-10-7-6 0,-14-2 0 15,-16-2-16-15,-12-4 19 0,-14-4-31 0,-29 18 20 16,-11-5-2-16,-10-4-5 0,-17 0-8 0,-15-3 10 16,-19-24-10-16,-18 8-7 0,-27 2 4 0,-17 10-2 15,-21 4-10-15,-20 7 4 16,-20 8-4-16,-18 9-3 0,-4 6-15 0,-12 8-16 16,-15 5-17-16,-3 6-54 0,-6 7-106 0,5 8-485 15,-12 5-121-15,5 6 64 0,5-3 98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05:07:46.6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7974 7392 586 0,'0'0'199'0,"0"0"-12"0,0 0-38 0,0 0 17 0,0 0-25 16,0 0-18-16,0 0-8 0,0 0-8 15,0 0-7-15,0 0-5 0,0 0 0 16,0 0-19-16,0 0-1 0,0 0-19 0,0 0 10 16,0 0-19-16,0 0 6 0,0 0-4 0,0 0 5 15,0 0-13-15,0 0 2 0,0 0-25 16,3-14 8-16,0 10-83 0,4-4 9 0,0 0 12 16,0 0-5-16,3-2 0 0,0-5 3 0,4 0 20 15,-1-2 5-15,1 0-2 0,0-2-11 0,0-2 3 16,-1 2 8-16,-3-2-1 0,1 0 3 15,-1-1 3-15,-4 3 13 0,2-4-1 0,-5 5-9 16,1 1 9-16,-1 0 1 0,-3-1-3 0,0 3 10 16,-3 0-7-16,0 4-9 0,2-3-1 15,-6 6 9-15,1-3-7 0,-1 5-5 16,0 2 0-16,-4 0 12 0,4 2-25 0,-3 2 21 16,-3 2 7-16,2 4-28 0,1-4 25 0,-4 6-4 15,1 1 2-15,3 3 0 0,-4-2-3 16,4 1 6-16,-1 4-1 0,4 0 1 0,-3-3-8 15,4 3 15-15,-2 1-25 0,2-1 9 0,2-3-4 16,1 5 26-16,0-4-24 0,-1-1 5 0,4 2 14 16,0 1-14-16,0-1 3 0,0 1 8 15,4 2-6-15,-4 1-15 0,6 1 8 0,-2-2-2 16,-1 1 7-16,1 6 5 0,3-4 8 0,-1 3 2 16,-2 3-5-16,2-1-7 0,-2 3 2 15,-1 4-8-15,1 1 6 0,-4-2-8 16,0-2 5-16,0 3 5 0,-4 1 3 0,1 5 2 15,-1-4 0-15,-5 1 0 0,-1 8-15 0,-1-4-5 16,1-6 5-16,-4-1 18 0,3-3-42 16,-1 2 32-16,0-3-3 0,-1 1 8 0,-1-3-13 15,1-2 5-15,3-5-16 0,-1 1 16 0,1-5 16 16,3 0-1-16,-3-5 5 0,6 4 3 0,-5-6-7 16,5 2 68-16,0-3-20 0,1-1 8 15,0-2 12-15,-4 2-27 0,6-3 32 0,-2 2-25 16,3-5 13-16,-7 4-28 0,4 0 2 0,3-4-2 15,-6 3 2-15,6-3-10 0,-4 5-3 16,4-5 16-16,0 0-16 0,0 0 11 16,-4 3-26-16,4-3 0 0,0 0 0 0,0 0-8 0,0 0-4 15,0 0 4-15,0 0 8 0,18 0-8 16,-18 0 3-16,17 0-8 0,-10 0 1 0,6 0-9 16,-2 3 11-16,2 1-3 0,-3 2-7 15,4 3-6-15,-1 0 8 0,-1 0-2 0,4 8-8 16,-6 1 15-16,1 0-2 0,-1 3 2 0,-1 0 0 15,-1 4-20-15,-5 0 5 0,-2 4-3 0,2 0 3 16,-6 1 8-16,2 4 4 16,-2-1-12-16,-4 2 3 0,0-2 2 0,1 1-5 15,-1-1 7-15,3-1-10 0,-6 1 14 0,3-4-4 16,1 2-12-16,2-6 20 0,0 0-12 0,1-2 7 16,-1-2-5-16,1 0-3 0,3-3-2 15,-3 0 8-15,3 0-16 0,3-2 0 0,0 0 13 16,1 2 0-16,-1-4 5 0,1 3 3 0,2-2-26 15,-2-1 5-15,3-3 13 0,3 3-8 0,-3-1-2 16,3-1-3-16,-3-1 13 0,4-1-5 16,-1 3 13-16,0-3-8 0,3-2 0 0,-3 0 5 15,1 0-13-15,-4-1 3 0,3-3-8 0,0 3 21 16,1 0-5-16,-4-4-16 0,2 3 15 0,2-4 6 16,-4 0 2-16,0 2-15 15,2-3 18-15,-1-1-18 0,-8 0 20 0,16 0-10 16,-16 0 8-16,12 0-3 0,-12 0-15 0,13 0 13 15,-13 0 10-15,9 0-8 0,-9 0-10 0,11-1 3 16,-11 1 15-16,7-1 2 0,-7 1-5 16,0 0-2-16,7-5 5 0,-7 5-13 0,0 0 11 15,6 0-6-15,-6 0-2 0,0 0-1 0,0 0-2 16,0 0-2-16,0 0-6 0,0 0 11 0,11-1-8 16,-11 1 20-16,0 0-12 0,0 0 5 15,0 0-21-15,0 0 19 0,0 0-19 0,0 0 5 16,0 0 19-16,0 0-21 0,0 0 7 0,0 0 3 15,0 0-2-15,0 0 2 0,0 0-8 0,0 0 11 16,0 0-5-16,0 0-3 16,0 0-3-16,0 0 3 0,0 0 5 0,0 0-2 15,0 0-8-15,0 0 5 0,0 0 10 0,0 0-13 16,0 0 6-16,0 0-8 0,0 0 0 0,0 0 5 16,0 0 10-16,0 0-15 0,0 0-23 15,0 0-34-15,0 0-45 0,-14-10-198 0,14 10-591 16,-3-3 87-16,3 3 98 0,-10-4 66 0</inkml:trace>
  <inkml:trace contextRef="#ctx0" brushRef="#br0" timeOffset="3444.03">7611 10222 821 0,'0'0'225'0,"-4"-4"-17"16,4 4-34-16,0 0-26 0,0 0-15 0,0 0-5 16,0 0 0-16,0 0-28 0,8 16 0 0,-2-7-8 15,1 1-25-15,0 5 7 0,0-2-10 0,7 3 0 16,-4 2 0-16,6-1-5 15,-2 0-11-15,0 0 4 0,3-1-11 0,0 1-6 16,0-5 4-16,1 3-11 0,-1-3-5 0,3 1 8 16,1-5-13-16,3 1 35 0,3-5-4 0,-6-2 2 15,10-8 11-15,6-4-34 0,14-8 26 16,-3-6-8-16,14-14 0 0,2 0-10 0,1-1 10 16,-4-4-5-16,6-6-8 0,0-2-20 0,-2 1 2 15,-3 0 3-15,-4 0 23 0,0 3-33 0,-3 4-8 16,-1 1 5-16,-9 13-33 0,-8 0-13 15,1 4-3-15,-10 8-20 0,-1 2-10 0,-6 5-16 16,-5 2-38-16,-1 8-59 0,-2 0-46 16,-4 0-245-16,2 8-293 0,-4-1 65 0,-4 9 63 15</inkml:trace>
  <inkml:trace contextRef="#ctx0" brushRef="#br0" timeOffset="5140.39">7967 11558 685 0,'0'0'213'0,"0"0"-42"0,-7 3-12 16,7-3-21-16,0 0 16 0,0 0-24 0,7 10-17 15,-7-10 2-15,6 12-7 0,1-4-13 0,-3 1-11 16,6 2-12-16,-3 4 2 0,3-1-2 16,0 2-19-16,1 1 19 0,-1-4-13 15,-1 2-3-15,2 2-12 0,-1-2-8 0,-3-5-11 16,4 5 14-16,-1-5 4 0,0 3-25 0,1-2 0 16,-1-2 2-16,3-2 19 0,1 1-11 15,-1-6 8-15,5 1 2 0,6-6 8 0,7-6-23 16,16-8-71-16,5-4 78 0,10-10-4 0,2-8 12 15,1 3-2-15,3-4-10 0,1-9 15 0,-1 4-8 16,-2-3 28-16,1-4-30 16,-5 4-8-16,3-2 0 0,-4 3-10 0,1 4 5 15,-4 1-5-15,-3 5-13 0,-11 6 2 0,1 5-7 0,-4 1-3 16,-1 2-2-16,-5 7-18 0,-11 5-41 16,0 1-33-16,-7 6-6 0,0 1 13 15,-6 3-30-15,2 0-111 0,-6 4-634 0,-1 3 115 16,-1 6 100-16</inkml:trace>
  <inkml:trace contextRef="#ctx0" brushRef="#br0" timeOffset="6329.59">7621 12990 601 0,'0'-7'212'0,"0"7"-4"15,0 0 7-15,-6-6-33 0,6 6-72 0,-1-2-11 16,1 2-12-16,0 0 6 0,-6-7-11 0,6 7 10 16,0 0-41-16,0 0-2 0,0 0-9 0,0 0-11 15,0 0 22-15,0 0-20 0,0 0 17 16,0 0-20-16,6 23-10 0,-2-13 0 0,6 5 15 15,-6 2-4-15,3 1-14 0,2 2 11 0,2 0-9 16,-1 7-17-16,3 1 24 0,-1-1-19 0,-2 1 5 16,4-3 5-16,-4 1-7 15,2-3 5-15,-1-5-6 0,-1 4-4 0,0-6 0 16,1 0 9-16,-4-4 22 0,0 2-16 0,3-4-16 16,0 0-7-16,0-2 20 0,0-1-7 15,1-6 10-15,2 2 2 0,5-7-4 0,2-1 4 16,10-7-15-16,9-11 3 0,2-4 0 0,2-5-11 15,12-6 8-15,0-3 3 0,0-6-11 0,0 1 1 16,2-1 7-16,2-2 0 0,-1-2 18 16,0 1 13-16,-3 0-57 0,-3 0 16 0,-2 1 10 15,-1 6-5-15,-8 9-10 0,-1-3 26 0,2 6-22 16,-8 1 14-16,0 3-13 0,-6 6-3 0,-5 5 6 16,-6 5-1-16,0-3 16 0,-6 5-23 15,3 0 12-15,-4 1 16 0,-1 3 13 16,-2 0-16-16,1-2 8 0,-2 6 6 0,-2-2-1 15,-1-1 7-15,-3 4-14 0,0 0 12 0,0 0 8 16,0 0 3-16,0 0-19 0,0 0-17 16,0 0 0-16,0 0-49 0,-13 13-34 0,5-11-140 15,1 4-99-15,4 3-513 0,-4 1 79 0,-2 0 121 16</inkml:trace>
  <inkml:trace contextRef="#ctx0" brushRef="#br0" timeOffset="10172.81">15378 7178 645 0,'0'0'232'0,"0"-9"-27"0,0 7 3 15,0 2-34-15,0-8 0 0,0 8-5 16,0-6-34-16,0 6 1 0,-1-7-26 0,1 7-15 15,1-4 2-15,2-2 0 0,-3 6-35 0,7-7 4 16,0 3-2-16,0-3-28 0,3 4 15 0,1-3-5 16,2 0-17-16,1 3-17 0,3-1 6 15,3 2 3-15,1 1-3 0,-1 1 0 16,-2 1 2-16,2 5-12 0,0-2 10 0,1 3-6 16,-4 7-6-16,3-3-1 0,-6 6 7 0,-3 1 14 15,-1 3-29-15,-4 4 3 0,-2 1 13 16,-4 2-10-16,-1 5 7 0,-5 5 11 0,-1 11-16 15,-6-4-5-15,-1 4 15 0,4-2 6 0,-4-1-11 16,4 0-10-16,-3-2 5 0,2-9-5 16,4-2-62-16,1-1 9 0,2 0-1 0,-3-4-2 15,3 2 10-15,1-2-1 0,3 1 12 0,0-3 4 16,0-1-2-16,3-1-6 0,0-3 29 0,2 1-5 16,2-2 2-16,2 1 10 15,-2-5-12-15,4-5 0 0,-1 4 7 0,0-5-7 16,1 0 2-16,-1 0 13 0,-1-3-3 0,2-2 8 15,-1 2-5-15,-3-4-2 0,0-3 17 0,3 1-48 16,-10-1 48-16,14-1 1 0,-8 1-24 16,2-3 18-16,-2-1-7 0,-2 1 2 0,-4 3-10 15,10-7 17-15,-7 7 1 0,-3 0 10 0,8-2-28 16,-8 2 10-16,6-5-10 0,-6 5 13 0,0 0-6 16,0 0 9-16,0 0-14 0,0 16-7 15,-3-7 7-15,0 5 3 0,0 3-18 0,-2 1 16 16,2 7 7-16,0 3-5 0,-1 7-13 15,1-4 31-15,3 3-18 0,-3 3 3 0,3-2-16 16,-1 4 8-16,1-3-6 0,0 2 4 16,0-1-3-16,0-4-1 0,0 3 6 0,0 1 0 15,1-3 5-15,-1-5 0 0,3 2-5 0,-3 0 5 16,3 1-3-16,0-5 3 0,-2 1 3 16,2-2 0-16,-3-1 9 0,0 0 19 0,3-4-28 15,-6-3-1-15,3 6-4 0,-3-6-9 0,-1 1 27 16,1 0-11-16,-4 1-21 0,1-3 11 0,-5 2-5 15,1 1-15-15,-4-3 9 0,0-1 6 16,1-3-11-16,-4 2 1 0,-1 0 7 0,1-4 8 16,-3 3-13-16,3-4 5 0,3-2 11 0,-3 1 4 15,3-1-2-15,-2-1-5 0,2-4 0 16,3 2 8-16,1-1 7 0,-1 2 3 16,-1-6-1-16,5 1-1 0,-1 4 7 0,1-5-11 15,7 0-2-15,-13 0-15 0,13 0 23 0,-11-6-13 16,8 3 10-16,0-2-7 0,3 5-11 0,-4-10-35 15,4 3-37-15,0 1 21 0,0 0-156 16,-3 0-151-16,6-1-368 0,-2-1 89 0</inkml:trace>
  <inkml:trace contextRef="#ctx0" brushRef="#br0" timeOffset="16848.7">14233 9981 261 0,'-4'-5'71'0,"4"5"-55"0,-9-1-1 0,9 1-2 0,-8-7 7 16,4 7 8-16,4 0-12 0,-9-5 20 15,5 1-29-15,4 4-7 0,-7-2 0 0,0-2-15 16,7 4 28-16,-10-2-24 0,10 2 29 0,-7-1-36 16,7 1 18-16,-10-1-12 15,10 1-6-15,-10 0 20 0,10 0 11 0,0 0-41 16,-10-2 46-16,10 2 2 0,0 0-12 0,-10-3 33 15,10 3-5-15,0 0-36 0,0 0 33 16,-11-1-7-16,11 1 61 0,0 0 23 0,0 0 0 16,0 0-10-16,0 0-11 0,-10 1 29 0,10-1-5 15,0 0-93-15,0 0 26 0,0 0-23 0,0 0 13 16,0 0 8-16,0 0-24 0,0 0 24 16,-14 0 4-16,14 0 67 0,0 0 1 0,0 0-19 15,0 0 0-15,0 0-7 0,0 0-16 0,-7-1-5 16,7 1 0-16,0 0-7 0,0 0-19 15,0 0 8-15,0 0 1 0,0 0-12 0,0 0-9 16,0 0 0-16,0 0-3 0,0 0-10 16,0 0 13-16,0 0-11 0,0 0-10 0,0 0 3 15,0 0-8-15,0 0 21 0,0 0-31 16,0 0 0-16,24-3 2 0,-24 3 21 0,14-2-3 16,-4 0-9-16,3-1 6 0,-2 3-1 0,3-1-19 15,-1-3 23-15,4 2-5 0,-3 0-2 16,7-3-8-16,-1 4 3 0,-3 1 4 0,1-3-7 15,3-1 0-15,-2 2 3 0,-1 1-8 0,2 0 10 16,-6 0-15-16,2-2 17 0,-1 3-7 16,-2-2 0-16,1 2 16 0,-4 0-14 0,4 0-7 15,-4 0 13-15,-10 0-11 0,17 0 1 16,-10 0 9-16,-7 0 1 0,14 0 2 0,-14 0 16 16,14 0-11-16,-14 0-4 0,10 0-4 0,-10 0 6 15,6 0-10-15,-6 0-55 0,0 0 4 16,0 0 12-16,14 0 28 0,-14 0 3 0,0 0-20 15,0 0 4-15,7-1 16 0,-7 1-8 0,0 0 3 16,0 0 28-16,0 0-28 0,0 0 2 16,10-1 3-16,-10 1-11 0,0 0-2 0,0 0-7 15,0 0 12-15,0 0-13 0,3 2 16 0,-3-2-10 16,1 10 4-16,2-3 1 0,-3 1 5 0,0 0 2 16,3 2-7-16,1 4 22 15,-1-4-19-15,-2 5 12 0,2 2 5 0,-3-2-5 16,6 2 2-16,-5 2-20 0,2-2 13 0,3 6 13 15,-5-1-16-15,6-1 1 0,-4 3 14 0,1 1-22 16,-1-2 20-16,0-1-7 0,-3 0 7 16,3-3 23-16,-2 2-38 0,-1-3 4 0,0 2 9 15,0-1-6-15,3 0 3 0,-3-2 6 0,0 1-4 16,0-1 1-16,0-2-11 0,0 2 11 0,3-4-1 16,-3 5 1-16,0-2-3 0,3 0-8 15,-3-3 5-15,1 4 9 0,3-4-4 0,-4-1 8 16,0 1-20-16,3-1 2 0,0 0 8 15,-3-1 11-15,4-1-11 0,-4 4-3 0,0-3 8 16,3-1-12-16,-3 3 1 0,3-4 17 16,-3 2-19-16,4 1 13 0,-1 0 8 0,-3-4-23 15,3 4 17-15,-3 0-9 0,0-3-3 0,4 6 0 16,-3-6 12-16,-1 1-7 0,0 3 5 16,0-4 3-16,0 0-5 0,0-1-3 0,0 1-6 15,0 0 12-15,0-3-24 0,0 2 41 0,0-4-16 16,-1 4 9-16,1-2 7 0,0-6 20 0,-4 11-22 15,4-7-6-15,-3 0 70 0,3-4-14 16,-6 6-4-16,5-4-3 0,1-2 0 0,-6 7-26 16,2-5 3-16,-2-1 8 0,6-1-18 0,-8 6-1 15,5-5-2-15,3-1 11 0,-10 6-11 0,4-5-10 16,2 2-3-16,-3 1 3 16,7-4-8-16,-11 7-2 0,5-3 13 0,-1 0-14 15,-3-1 1-15,3 3 7 0,-3-2-22 0,2-3 22 16,-2 4-5-16,0-3 3 0,-1 2-3 0,1-1 0 15,-3 0 6-15,2 1 4 0,1-3-4 16,0 1-11-16,-1-2-5 0,2 0-5 0,-1 0-6 16,-4 1 6-16,4-1 10 0,0 3-2 0,-1-3-3 15,-2 2-3-15,6-2 11 0,-7 0-3 0,14 0-5 16,-17-2 5-16,6 2 8 0,11 0 2 16,-16 0-22-16,8 0 9 0,1-3 1 15,7 3-1-15,-13 0 6 0,13 0 0 0,-11-1 5 16,11 1-1-16,-10 0 6 0,10 0 5 0,-10-2-15 15,10 2 23-15,-6-5 2 0,1 2-20 16,5 3 10-16,-9-7-21 0,8 5 27 0,-5-3-4 16,3 2 1-16,0-5-19 0,2 5 9 0,-2-5-3 15,-1 0-11-15,1-1 21 0,2-3-13 0,-2 2 11 16,0 1-24-16,-1-6 1 0,1 3 15 16,-3-3-3-16,2-1 8 0,-3-1-11 0,0-6 11 15,1 3-25-15,2-4 14 0,-3-1 6 0,-3 0-15 16,3-6-9-16,4 6 6 0,-4 0 8 0,4 0 4 15,-2 0 17-15,2 0-17 0,0 0-14 16,3 0 14-16,-3 5-12 0,6-2 3 16,-3 6-14-16,0-5 24 0,3 0-8 0,0 3 8 15,-2 1-1-15,3 1-22 0,-1-2 7 0,0 1 6 16,1 1 12-16,-1 0-15 0,0 1 7 16,1-2 3-16,-1 4-7 0,0-3-6 0,1 1 8 15,0 1 8-15,-1-3-11 0,0 4 14 0,-3 0-6 16,4-4 2-16,-1 6-2 0,-3-3-5 0,3 3 8 15,1-2 0-15,-4 5-6 16,3-3-12-16,-3-1 18 0,4 2-13 0,-4 1-8 0,3 1 28 16,-3 1 1-16,0 3-16 0,1-3-3 0,-1 0 8 15,0 0-13-15,3 3 11 0,-3-3-6 16,0 0 6-16,0 7-3 0,0-8-18 16,0 5 21-16,0-4 7 0,0 7 5 0,-3-9-7 15,3 3-3-15,0-1 10 0,-1 3-15 0,1-2 29 16,-3-2-6-16,3 3-16 0,0 0-7 0,-4-2 5 15,4 0 8-15,0 7-5 0,-3-10-6 16,3 7-2-16,0 3-7 0,0-7 2 0,0 7 5 16,-3-6-3-16,3 6 6 0,0-9 2 0,0 9 5 15,-1-3-5-15,1 3 0 0,0 0 5 0,0 0 6 16,0-6-26-16,0 6 7 0,0 0 6 16,0 0-1-16,0 0 1 0,-3-7-6 15,3 7 11-15,0 0-16 0,0 0 3 0,0 0 8 16,0 0-6-16,0 0 8 0,0-5 16 0,0 5-11 15,0 0-13-15,0 0 1 0,0 0-1 16,0 0-7-16,-3-3-23 0,3 3 2 0,0 0 3 16,0 0-11-16,0 0-9 0,0 0-29 0,0 0-36 15,10 15-43-15,-7-12-146 0,4 3-599 16,-3 1 74-16,-1-1 103 0,0-2 53 0</inkml:trace>
  <inkml:trace contextRef="#ctx0" brushRef="#br0" timeOffset="21676.07">18711 11243 342 0,'0'0'134'0,"-10"4"-27"0,10-4 8 0,0 0-23 15,-7 3-2-15,3-2-18 16,4-1 4-16,-9 7-9 0,4-6-16 0,2 5-17 16,-3-3 6-16,2 1-27 0,1 0 23 0,3-4-21 15,-10 6 24-15,6-4-1 0,0 3 8 16,4-5 11-16,-6 4 2 0,6-4-72 0,-4 4 13 16,4-4-5-16,-6 4 7 0,6-4 16 0,-3 4-3 15,3-4-9-15,0 0 1 0,0 0 6 0,0 0-10 16,-4 3 15-16,4-3 10 0,0 0-26 15,0 0 26-15,0 0-25 0,0 0 10 0,23-2 23 16,-23 2-6-16,11-5 60 0,-4 5-11 0,-7 0-10 16,10-3-2-16,-4 2 5 15,-6 1-16-15,11-4 13 0,-4 4-8 0,-7 0-12 16,10-3-5-16,-10 3 9 0,7-1-12 0,-7 1-7 16,10-3-6-16,-10 3-8 0,0 0 16 0,7-3 0 15,-7 3-8-15,0 0 8 0,7 0-11 16,-7 0 4-16,0 0-14 0,0 0 13 0,0 0-13 15,0 0-15-15,0 0-71 0,10-1-44 0,-10 1-72 16,0 0-236-16,0 0-306 0,1 2 20 0</inkml:trace>
  <inkml:trace contextRef="#ctx0" brushRef="#br0" timeOffset="22732.93">18861 10390 662 0,'0'0'239'0,"0"0"-40"0,-3 3-9 0,3 4-14 15,0 0-32-15,-1 1-14 0,-2 2 1 0,0 1-29 16,3 3-2-16,-3 2-3 0,0 0-15 0,2 3 2 16,-2-2-2-16,0 3-33 0,0 0 2 15,2 2-20-15,-3-2-34 0,1-2-45 0,-1 7-24 16,1-9-79-16,-17 9-133 0,19-4-446 0,1-7 47 16</inkml:trace>
  <inkml:trace contextRef="#ctx0" brushRef="#br0" timeOffset="23188.04">18622 10315 555 0,'0'0'187'0,"-7"-7"-5"16,7 7-8-16,-3-5-26 0,3 5-17 15,-4-2-3-15,4 2-41 0,0 0-3 0,0 0-2 16,0 0-8-16,0 0-17 0,0 0-6 0,14-4 0 15,-14 4-5-15,13 3-13 0,-13-3 6 16,18 0 7-16,-5 0-5 0,-3 0-5 0,5-1-8 16,-2-4-5-16,4 4 20 0,-3-6-9 15,6 2-11-15,-2-2 7 0,-1-2-17 0,3-3 5 16,0 2-3-16,-2 0 14 0,2 1-14 16,-3 0-10-16,1-5 5 0,-2 6-5 0,-2 1 6 15,0-1-4-15,0 2 9 0,-4 0-11 0,0-2-3 16,0 3-7-16,-3 3 5 0,0-2-7 0,0 0-17 15,0 4-9-15,-7 0 8 0,0 0-37 16,0 0-73-16,7 8-93 0,-7-1-525 0,-3 3 52 16</inkml:trace>
  <inkml:trace contextRef="#ctx0" brushRef="#br0" timeOffset="23374.46">18697 10908 532 0,'0'0'217'15,"15"-14"-32"-15,-9 9-6 0,4-3-18 0,0-5-15 16,1 3-3-16,5-5-32 0,2 4-1 0,-2-3-13 16,2 3-15-16,0-3-18 0,-2 1-36 0,5 1-28 15,-1 0-87-15,-3-1-49 0,-3 4-140 16,3 1-451-16,4 0 64 0</inkml:trace>
  <inkml:trace contextRef="#ctx0" brushRef="#br0" timeOffset="23753.35">19152 10601 734 0,'0'0'287'0,"-3"-2"-21"16,3 2-33-16,-3-6-8 0,3 6-25 0,0 0-8 15,0 0-41-15,-1-5 8 0,1 5-21 16,0 0-33-16,0 0-28 0,0 0-29 0,0 0-7 16,0 0-2-16,0 0-14 0,0 0-12 15,0 0-5-15,0 0 2 0,0 0-3 0,0 0 4 16,0 0 19-16,7-4-40 0,-7 4 20 16,7-2 6-16,-4-4 4 0,3 4-4 0,-1-4 2 15,-2-3 12-15,1 1 19 0,2 4-11 0,-2-3-4 16,2-1 7-16,-3 2-11 0,2-1 14 0,-2 4-21 15,0-2 0-15,1 1-3 0,-4 4-2 16,6-6-10-16,-6 6 12 0,4-4-4 0,-4 4-3 16,6-4-13-16,-6 4 5 0,0 0-5 0,14 7 12 15,-10-6-1-15,2 5-14 0,-2-2-5 0,3 3-15 16,-3 1 11-16,2-1-55 0,1 3-30 16,-1-2-67-16,-2-1-141 0,3 3-509 0,0-2 47 15,0-3 88-15</inkml:trace>
  <inkml:trace contextRef="#ctx0" brushRef="#br0" timeOffset="24392.22">19442 10088 865 0,'0'0'266'0,"0"0"-23"15,0 0-25-15,-6 18-16 0,6-6-26 16,0 1-17-16,-1 5-82 0,-2 1-10 0,3 3-14 15,0 4 9-15,0 1-3 0,0-2-16 16,3 1 1-16,-3 4-21 0,1-7-3 0,-1-2-5 16,0-3-30-16,0-1 0 0,3-2-3 15,-3-2 18-15,0-1-13 0,0-4-5 0,0-2 3 16,0-4-11-16,0-2 21 0,0 0-23 0,0 0-3 16,0 0 0-16,0 0 19 0,-14-16 9 15,8 7-5-15,-2 1 49 0,2 1-15 0,2 1 2 16,-2-1 18-16,-1 2-20 0,3 1 12 0,0 0-5 15,-2 2-4-15,6 2-9 0,-13-1-10 0,13 1 8 16,-15 7-13-16,9-3 21 0,-1 4-23 16,4 5 4-16,-4-2 11 0,6 3-15 0,-2 0 15 15,3 1 5-15,3 2-28 0,2-2 7 16,-2 3 6-16,4-4-18 0,2-3 2 0,-2 4-2 16,7-5 10-16,-4-3-6 0,5 1-1 15,1-5 2-15,-2 0-3 0,3-3-28 0,0-3 0 16,0 2 11-16,0-8-1 0,-3 1-20 0,6 0 8 15,-9-2 7-15,3-4 0 0,-1 3 6 0,-2-4 12 16,-4 3-10-16,-1-1 7 0,-2-4-1 16,-1 7-7-16,0 0 1 0,-3-3 3 0,0 4 25 15,-3 1 8-15,0 1-5 0,2 3 2 0,-2-4 3 16,-3 2-16-16,2 4 21 0,1-4-13 0,3 6 5 16,-5-3 1-16,5 3-4 0,0 0 1 15,0 0-6-15,0 0 11 0,0 0-8 0,-9 10 11 16,9-10-14-16,6 8-2 0,2-5 13 15,-2 2-8-15,1-3 11 0,3 4-19 0,1-4 16 16,-1 0-11-16,3 3 11 0,1-4-18 16,-1 1 8-16,-1 2 7 0,1-3 3 0,-3 1 10 15,4-2-21-15,-4 1 3 0,1 2-5 0,-2-1 16 16,1 0-16-16,-3-2-8 0,1 0 18 16,-8 0 11-16,10 6-19 0,-1-5 6 0,-9-1-11 15,11 3-7-15,-10 1-18 0,-1-4-69 0,6 4-34 16,-6-4-153-16,3 5-484 0,-2-3 67 15</inkml:trace>
  <inkml:trace contextRef="#ctx0" brushRef="#br0" timeOffset="24562.04">19819 10361 821 0,'0'-5'300'0,"0"5"-39"0,-4-5-26 0,4 5-12 16,0 0-23-16,0 0-26 0,0 0-11 15,-20 8-22-15,9 1-15 0,4-1-6 0,-6 4-10 16,2 1-31-16,-2 4-40 0,0-2-21 0,2 3-44 16,1 0-20-16,-4 3-207 0,4-2-472 15,0-2-22-15,3 0 51 0</inkml:trace>
  <inkml:trace contextRef="#ctx0" brushRef="#br0" timeOffset="24826.19">19863 9818 573 0,'0'0'235'0,"0"0"-20"15,0 0-18-15,-3 25 3 0,0-17-21 0,2 9-17 16,1 1-17-16,-3 4-22 0,3 3-2 0,-3 1-9 0,3 6-17 15,-4 3-5-15,3-2-14 16,-2 5 4-16,3-2-6 0,-3-1-20 0,3 0-16 16,0-5 8-16,3 2-51 0,-3-4-41 0,0-3-36 15,4 0-36-15,0 0-17 0,-1-19-193 0,1 11-448 16,2-2 62-16</inkml:trace>
  <inkml:trace contextRef="#ctx0" brushRef="#br0" timeOffset="25705.6">19853 10301 524 0,'0'-8'215'0,"0"8"-10"16,4-7 10-16,2 2-59 0,0 0-5 0,1-3-15 16,4 1-24-16,-4 2-1 0,6-4-24 0,1 2 0 15,0-1-18-15,0 2 2 0,-1-2-9 16,1-1 7-16,-4 6-10 0,0-3-23 0,4-1 10 15,-7 5 0-15,3-5-8 0,-4 6-15 0,2-4 8 16,-1 3 0-16,-1 0-16 0,-6 2-5 16,7-5 8-16,-7 5-10 0,0 0 2 0,0 0 3 15,0 0 7-15,-3 14-20 0,-1-6 0 16,-2-2 8-16,-1 3 2 0,-1 0-5 0,2 0-10 16,-4 0-15-16,6 1-1 0,-2-2-4 15,-2 0-6-15,5 1 0 0,0-1-15 0,-1-3 13 16,4-2-26-16,0 4 18 0,0-7 39 0,4 2-34 15,-4-2 13-15,11 1-16 0,-11-1 14 0,0 0 17 16,19-6 21-16,-12 2 5 0,-2 2 5 16,4-4 7-16,-2 5-4 0,-1-5 7 0,2 5-20 15,-4-4 13-15,2 1-8 0,1 3 0 0,-1-4 0 16,-2 3-8-16,-4 2 0 0,11-4-10 0,-8 1 13 16,-3 3 0-16,10-1-6 0,-10 1 11 15,6 0-18-15,-6 0 16 0,0 0-11 0,8-5 10 16,-8 5-10-16,6-2-7 0,-6 2 4 15,0 0 6-15,0 0 2 0,7-3 5 0,-3-4-4 16,2 3 4-16,-1-7-23 0,1 0 1 16,-2-6 12-16,2-3-13 0,1-3 8 0,-1-6 23 15,-1-1-23-15,1-4 3 0,-2 2 17 0,-1 3 16 16,0 1-18-16,0 3 13 0,1 0 40 0,-4 7-48 16,4 0 8-16,-8 4 7 0,8 0-4 15,-4 3 9-15,0 2-2 0,0 1-5 0,-4 2-13 16,4 6 8-16,0 0-13 0,0 0 12 0,0 0-9 15,-10 23-6-15,7-5 3 0,-1-1-10 16,1 8-16-16,0 0-23 0,3 8-48 16,-1 2 10-16,-3 1-41 0,1 0-41 0,3-4-18 15,0-4-56-15,3-3 10 0,-3 0-26 0,0-9 57 16,5 1 10-16,-2-5 46 0,0-3 0 16,1 0 33-16,-1-7 46 0,0-1 37 0,-3-1 22 15,0 0 28-15,11-8 8 0,-8 6 13 0,1-6 56 16,-4 0-12-16,3 1-14 0,0-3 27 0,-3 2-14 15,3 1 8-15,-2-1-8 0,-1-1 26 16,0 3-12-16,-1 2-11 0,2-4-18 0,-1 1 10 16,0 7-28-16,0-8 8 0,0 4-16 15,0 4-10-15,0-6-7 0,0 6 4 0,0 0-24 16,6-5 22-16,-6 5-11 0,0 0-14 16,0 0-1-16,21 7-14 0,-14-6 14 0,4 5 0 15,-5-5-7-15,4 5-2 0,0-2 6 0,-2 3-6 16,1-6 19-16,-2 6-19 0,0-5-9 0,0 3 6 15,-3 3-13-15,-1-5 10 0,0 4-5 16,-3 1-31-16,-3 2-15 0,-1 4-67 0,-9 2-58 16,3-2-131-16,-1 4-538 0,-6 0 106 0,1-2 71 15</inkml:trace>
  <inkml:trace contextRef="#ctx0" brushRef="#br0" timeOffset="25872.89">20420 9685 696 0,'0'0'271'0,"7"8"-20"0,-4 0-31 0,0 4-8 0,1 6-17 0,-4 2-29 16,-4 5-38-16,1 5-25 0,0 4-42 15,0 2-25-15,-1 1-166 0,-2 16-188 0,-1-3-445 16,4-13 121-16</inkml:trace>
  <inkml:trace contextRef="#ctx0" brushRef="#br0" timeOffset="26217.59">20522 10126 719 0,'0'-2'284'0,"5"-4"-23"0,-5 6-31 15,3-5-17-15,-3 5-37 0,3-6-9 0,-3 6-16 16,4-4-10-16,-4 4-16 0,0 0-25 15,0 0-18-15,9 0-11 0,-9 0-17 0,0 0-26 16,10 5-12-16,-10-5-44 0,8 1 20 16,-8-1-10-16,7 4-8 0,-7-4 8 0,0 0-2 15,10-5-6-15,-10 5 14 0,3-7-9 16,0 0 11-16,-3 1 20 0,0-4 11 0,0 4 30 16,0-5 0-16,-3 1 8 0,0 2-23 0,2-2 23 15,-5 3 5-15,3-1-18 0,-1 5-3 16,-2-3-4-16,-2 5 1 0,8 1 9 0,-13 1-5 15,3 5-19-15,2-3 16 0,-2 5-25 0,1 4 12 16,-2 1-8-16,7-1-7 0,-2 1 10 0,2 5-5 16,1-1-3-16,6 0-10 0,0-1-5 15,1 3-5-15,6-4 0 0,7 0-28 0,1-1-49 16,5-8-143-16,8-1-653 0,0-5 107 0,13-5 39 16,7-7 108-16</inkml:trace>
  <inkml:trace contextRef="#ctx0" brushRef="#br0" timeOffset="26576.21">21792 9688 790 0,'0'0'213'0,"0"0"-16"0,0 0-18 16,0 12-30-16,0-12-9 0,6 11-17 0,-3-3 5 16,1 5-30-16,-1-2 4 0,3 4-7 15,-2 1-21-15,0 0 3 0,3 0-24 0,-4-3 22 16,1 3-19-16,2-1-10 0,-3-4 15 0,5 0-30 15,-1 0 18-15,2-3-8 0,2-6-39 0,6-5 67 16,14-11-12-16,17-11 22 0,17-13-15 16,6-7 0-16,15-5-8 0,31-24 47 15,16-1-1-15,17-11-140 0,-21 3-300 0,36-11-507 16,12-9 62-16,46-32 102 0,-11-5 51 0</inkml:trace>
  <inkml:trace contextRef="#ctx0" brushRef="#br0" timeOffset="35468.94">22519 9626 568 0,'0'-4'217'0,"-3"-2"-25"15,-1-2-5-15,4 1 5 0,-3 5-23 0,-3-7-13 16,2 2 11-16,0 0-19 0,0-1-15 0,-2-2-30 16,2 2 1-16,-2-1 1 0,-1 0-5 0,0 2-25 15,0-2 1-15,1 0-4 0,-1 1-5 16,-4-1-14-16,4-3 1 0,-3 2-3 0,-1-1-20 16,1 3 7-16,-3-4 3 0,-1 3-10 0,1-1 15 15,-2 0-13-15,-1 2-15 0,-2-5 3 16,-1 2 15-16,-2 3-19 0,-3-3 1 0,3-2-2 15,1 2-6-15,-7 2 18 0,2-4-23 16,-2 2 16-16,0 2-11 0,-1-6-2 0,2 7 7 16,-5-2-7-16,7 2 10 0,-7-5-29 0,-3 4 24 15,3-1 0-15,0 0-28 0,-3 2 25 0,-1 1-2 16,4-3 7-16,-3 2-23 0,-3-1 6 16,3 0 20-16,0 2-29 0,0-2 14 0,-4 1 23 15,3 1-24-15,-2 0 3 0,0 3 5 0,-1-3-15 16,1 2-7-16,-2 2 9 0,-1 0 3 0,2-1 3 15,1 2 17-15,2-2-20 0,-6 2 8 16,1 0-3-16,8 2-13 0,-2 0 13 16,-4 0 5-16,4 0-2 0,0 0-13 0,0 2 2 0,0 0 19 15,-7 4-6-15,3-5 8 0,0 5-31 0,-2-3 21 16,-1 4-6-16,2-1-4 16,-1 3 4-16,-15-1-2 0,14 2 0 0,1-2 0 15,-12 3 0-15,1 2-7 0,10-2 4 0,3 0 13 16,-13 0-25-16,4 6 23 0,-2-5-6 0,1 2 3 15,1 3-7-15,-2-2 12 0,2 2 3 16,8-5-13-16,-5 4 10 0,1 3-10 0,-2-1-5 16,1-1 2-16,-1 1-2 0,1 0 8 0,3 4-8 15,2-4 7-15,-1 2-4 0,6 1 4 0,3-8-12 16,-7 8 10-16,5-3 0 0,5-1 21 16,1 1-16-16,-1 2-3 0,1-2-2 0,3 1-10 15,-11 7 7-15,5 4 3 0,-1-3-2 0,3-3 10 16,9-2-11-16,-12 7 0 0,0 1 3 15,7-5-2-15,3-5 7 0,0 5 0 0,1-1-2 16,-1-2-1-16,-9 7 3 0,6-2 0 16,7-4-5-16,-10 12 0 0,-1-3-2 0,1 1 4 15,6-3 1-15,4-4-3 0,-7 7 0 0,3-5 0 16,5-3-3-16,1 4-2 0,-8 7 8 0,9-4-13 16,1-4 15-16,-1-2-8 0,1 5 1 15,2-5 4-15,0 5 1 0,2-2-8 0,2 1 0 16,0-5-3-16,0 2-2 0,4-2 12 0,-4 8-9 15,4-1 4-15,2-2 0 0,-2 0 6 16,3 3-8-16,0 5 13 0,0-2-3 16,0 0-13-16,0 4 8 0,3-2-8 0,-2-1 6 15,-1 3-1-15,3-1 1 0,0-1 14 0,1-1-17 16,-1 1 18-16,3-1-21 0,-1-2 11 0,2 11 0 16,-1-6 2-16,1-5 15 0,-1 1-30 15,-1 0 10-15,1-1 2 0,1-2 1 0,0 0-3 16,3 4-5-16,-3-3 5 0,0 0 2 0,2-2-4 15,-1-2 7-15,-1 5-5 0,3 0 0 0,-4-5-3 16,5 3 3-16,-1-1 0 0,-3 0 3 16,4 0 2-16,-1-4-13 0,0 3 11 0,4-4 0 15,-1-2-11-15,1 2 5 0,-1 1 3 16,1-6-7-16,3 1 2 0,-3 2-1 0,6-1 6 16,-5-3 8-16,4 1-10 0,-1 1-1 0,-1-2 6 15,3 2 2-15,1-1-8 0,-4-1 3 16,4 2-5-16,2 1 8 0,-3 0-11 0,1-1 8 15,7 6 0-15,-4-2-5 0,-1 6 2 0,5-1-7 16,2 0 0-16,-5-4 10 0,5 5 0 0,-2-3 2 16,2-3-2-16,1 2 11 0,0 0-17 15,-3-5 12-15,6 2-6 0,0-1 0 0,-4-4 5 16,5 4-8-16,2-4 13 0,1 4 1 0,-1-2-11 16,-6-4 10-16,0-3-10 0,-3 1-3 0,12 6 6 15,-9-6 4-15,10 3-7 0,-6-1-15 16,2 2 0-16,-3-4 10 0,-3-1 5 15,0-1 10-15,10 4-5 0,-4-4-8 0,5 3-9 16,-5-3 12-16,-3-4-3 0,-3 3 16 0,14 3-5 16,-8-2-6-16,-6-4 3 0,3-1 18 15,-3 1-20-15,3-1-1 0,0 1-4 0,0-3-11 16,0 4 8-16,0 0 10 0,0-2-8 0,1-1-4 16,2 3 7-16,-2 0-3 0,-1-4-4 0,3 2 7 15,1 1-6-15,0-2 6 0,-1-2 8 16,1 2-10-16,4-3-4 0,-2 2-1 0,1-4-1 15,0-1 11-15,4 3-1 0,-5-4-4 16,5-2 2-16,-4 5 2 0,3-5 14 0,1 1-16 16,-4 0 5-16,4-1-16 0,-1-1 17 0,1 0-9 15,-1-4 3-15,-1 4 8 0,16-6 2 16,-11 4-5-16,10-4 0 0,0-1 5 0,-4-1 6 16,-2-1-9-16,3-3 1 0,-3 1-8 0,-2-3-8 15,-1 0 14-15,1-3 4 0,-1 1-8 0,-1-2 9 16,-4-2-17-16,4-4 17 0,-1 6-4 15,-2-2 4-15,-1-5-4 0,0-1-12 0,1 0 13 16,-4-3-3-16,4 3 5 0,-4-4-7 0,1 0 20 16,-2-3-21-16,-2-1 32 0,2 2-29 15,-3-9 20-15,-2 0-25 0,6-8 16 0,-10 6-16 16,3-12 2-16,-6 11 3 0,6-11 8 16,-7 7-23-16,-3-1 15 0,-4 2 0 0,4-2-5 15,-3 0 3-15,-8-2-6 0,5 1-7 0,-2-6 18 16,-5 5-16-16,2-3 5 0,-3 0 24 0,-2 0-16 15,-4 4 0-15,-1-6 3 0,0 4-6 16,0-4 1-16,-3 1 10 0,-3-2-8 0,0 0 15 16,3 0-17-16,-3-4-1 0,-1-1 6 0,-3 0 0 15,3-2-18-15,-2 1 4 0,-1-1 14 16,0 2-3-16,-3-2-2 0,0 4-3 0,-4-12 2 16,0 0 16-16,1 15-8 0,-5-16-2 15,-2 6 5-15,-1 3-3 0,-2 12-35 0,-2-12 27 16,-5 5 11-16,2-1-16 0,-3 0-4 0,0 1 7 15,-2 2 0-15,2-2 20 0,-3 2-15 16,0-1 8-16,3 1-5 0,3 8 10 0,-9-5 0 16,9 10-8-16,-6-12 0 0,-3 6-28 0,6 4 21 15,-3 5-3-15,3 0 2 0,-4 1 14 0,1 0-9 16,-3 4-12-16,0-2 15 0,-1 4 3 16,-4 2-5-16,-5 0 12 0,5 4-22 0,-5-2-19 15,-1 0 27-15,1 6-14 0,-2 3 10 0,2 0 1 16,-1-2-13-16,0 6 23 0,0 3-19 0,-1 0 9 15,6 5-8-15,2 3 2 0,-1 4 6 16,-5 2-3-16,-15 2-8 0,-6 9 0 16,-1 0-32-16,-15 13-45 0,-5 2-86 0,-1 11-231 15,1 3-494-15,-3 3 72 0,-21 15 109 0,-3 0 81 16</inkml:trace>
  <inkml:trace contextRef="#ctx0" brushRef="#br0" timeOffset="40091.37">18838 12286 622 0,'0'0'230'15,"-4"-5"-2"-15,-3 1-31 0,4 2-18 0,-1-2 3 16,4 4-34-16,-7-6 8 0,1 2-30 0,3 1 15 16,-5 1-29-16,8 2-7 0,-7-6-3 15,1 3-17-15,2-3-11 0,-2 6 6 0,6 0-11 16,-11-5-8-16,4 2-17 0,1 3 12 0,-1-3-7 16,0-1 2-16,-3 3-8 0,3-1-7 0,-4-3 13 15,5 3-26-15,-5 2 7 0,1-1 1 16,-3-3-15-16,2 2 1 0,-3 1 4 0,1 1 5 15,-1 0-14-15,0-2-4 0,1 2 10 0,-4-1-3 16,-1 1 6-16,2-3-3 0,-2 3 5 16,2 0-18-16,-5 0 0 0,0 0-5 15,1 3 10-15,-1-3 0 0,-3 0-4 0,4-3-9 16,-4 3-7-16,0 0 17 0,0 0-4 0,1-1-8 16,-2 1 13-16,1 0-1 0,-3 0-2 15,0 0-7-15,2 0 2 0,-1 0 2 0,1 0 1 16,-5 0 15-16,-1 1-16 0,4-1-9 0,2 0 2 15,-5 0 15-15,2 3-5 0,1-2 0 0,0-1 13 16,3 2-28-16,0-2 20 0,-3 0 10 16,2 0-12-16,1 0 2 0,1 1-12 15,-1 1 12-15,0 2-13 0,0-3 9 0,4-1-14 0,-4 2 13 16,3 2-5-16,1-3 3 0,-4 2-6 16,6 1 16-16,-2-1-16 0,0-3 3 15,-1 6 3-15,4-4-6 0,-3 0 11 0,2 3 2 16,1-1 0-16,-3 2-15 0,6-3 10 0,-7 2 3 15,5 1-10-15,-2-2-4 0,1 3 9 0,0 1 2 16,-4-1 3-16,2 1-13 0,1 0 12 16,-3 0-2-16,1 3-12 0,-1-3 7 0,0 3 2 15,-2 2-9-15,2-2 14 0,-3 2-9 0,-3-1 4 16,0 2-2-16,3-2 11 0,-3 2 1 16,6 0-19-16,-6-3 2 0,7 4-1 0,-4-3 6 15,0 3-7-15,-1 0 9 0,4-4-7 16,-1 2 10-16,1-2-5 0,0 2 3 0,4-1-6 15,-4-4 1-15,0 6 7 0,1-3 10 16,0-1-4-16,0 1-17 0,2-2-9 0,-2 3 12 16,0-4-2-16,-1 6 0 0,0-4 10 0,1 1-2 15,-1 0-1-15,-3 0 1 0,4-1-3 0,-4 3 0 16,3-1-3-16,-3-4 11 0,1 6-5 16,-1-3-6-16,3 0 16 0,0 1-5 0,-2-3-11 15,2 2 11-15,0 2-1 0,1-2-17 0,-1 2 5 16,-2-1-10-16,6-2 12 0,-4 5-7 0,0-5 5 15,5 5 12-15,-2-2-4 0,-2-1-8 16,3 5 13-16,-1-3-6 0,2 2 1 16,-2-3-3-16,2 3 0 0,-2 1-5 0,2 4-1 15,-2-4 1-15,5 2 8 0,-1-2-1 0,0-1-7 16,0 1 13-16,1 1-11 0,-1 2 6 16,1-2-11-16,2-1 19 0,1 2-17 0,-4-3 9 15,4 5-6-15,-1-2-7 0,1 0 10 0,-4-3 0 16,4 7 0-16,1-4-2 0,-2-1-3 0,4-1 7 15,-3 2-4-15,3 0-4 0,-4 0-14 16,5-3 20-16,-1-1 3 0,1 1 7 0,2 1-20 16,-3-1 15-16,3 0-13 0,-2 0 18 15,2 0-5-15,1-1-2 0,-3 0-13 0,5 2 7 16,-6-1 13-16,4 1-7 0,-1 1-8 16,1-3 7-16,0 3-7 0,-1 3 3 0,1-3 9 15,0 0-7-15,-2 0-2 0,2 1-3 0,0 0 0 16,0 0 7-16,2-2-2 0,-2-1 8 15,0 1-6-15,3 0-9 0,-3-1 14 0,0-1-14 16,2-3 7-16,1 2 2 0,-3-3-4 0,3 3 7 16,-4-3-13-16,4 2 13 0,0-3-12 0,-3-1 1 15,2 1 19-15,1 2-23 0,0-5 7 16,0 2-2-16,0-2 8 0,0-2-3 0,0 3 0 16,0-1 0-16,0 0 10 0,0-7-12 15,0 10 7-15,0-9-3 0,0-1-15 0,0 10 21 16,0-5-5-16,0-5 2 0,1 3 0 15,-1-3-3-15,-1 7 11 0,1-7-10 0,0 0-6 16,0 7 1-16,0-7-1 0,0 0 6 0,0 5-1 16,0-5 8-16,0 0-4 0,0 0-9 0,0 5 11 15,0-5 12-15,0 0-20 0,0 0-2 16,0 0 7-16,0 8-15 0,0-8 4 0,0 0 17 16,0 0-11-16,0 5 5 0,0-5-10 0,0 0 12 15,0 0-4-15,1 5 2 0,-1-5-15 16,0 0 17-16,3 5-12 0,-3-5 8 0,0 0-3 15,0 0 2-15,0 0-17 0,0 6 20 16,0-6-10-16,0 0 3 0,0 0 2 0,0 0-3 16,0 0-5-16,0 4 3 0,0-4 13 15,0 0-11-15,0 0 11 0,0 0-3 0,0 0-5 16,4 6 3-16,-4-6-8 0,0 0 17 0,0 0-12 16,0 0-2-16,0 0 7 0,0 0-5 0,0 0 10 15,0 0 3-15,0 0-13 0,0 0-3 16,0 0 3-16,0 0-2 0,0 0 2 0,0 0 2 15,0 0-9-15,0 0 22 0,0 0-18 16,3 4-2-16,-3-4 16 0,0 0-17 0,0 0 12 0,0 0-17 16,0 0 16-16,0 0-12 0,0 0 4 15,0 0-2-15,0 0 26 0,0 0-11 0,0 0-5 16,0 0-18-16,0 0 5 0,0 0 11 16,0 0 10-16,0 0-18 0,0 0 10 0,0 0-3 15,0 0-2-15,0 0 3 0,0 0-8 16,0 0 7-16,0 0-7 0,0 0 10 0,0 0-7 15,0 0 2-15,0 0 8 0,0 5-3 0,0-5-3 16,0 0 1-16,0 0-3 0,0 0 10 16,4 2-20-16,-4-2 12 0,0 0 3 0,0 0-7 15,0 0 7-15,0 0 0 0,0 0-7 16,0 7-6-16,0-7 16 0,0 0-8 0,0 0 0 16,0 0-3-16,0 0 0 0,0 0 16 15,0 0-18-15,0 0 5 0,0 0-2 0,0 0-1 16,0 0 6-16,0 0-1 0,0 0-2 0,0 3 8 0,0-3-13 15,0 0 0-15,0 0 2 0,0 0 0 16,0 0 3-16,0 0 3 0,0 0-8 16,0 0 10-16,0 0-5 0,0 0 8 0,0 0 2 15,0 0-8-15,3 6-14 0,-3-6 4 0,0 0 13 16,0 0 5-16,0 7-20 0,0-7 15 0,3 2-5 16,-3-2-2-16,0 0 4 0,0 8-4 15,0-8 9-15,3 2 4 0,-3-2-17 0,0 0-1 16,0 8 7-16,0-8-5 0,0 0 7 15,1 7 3-15,-1-7-5 0,0 4-7 0,0-4 9 16,0 0 1-16,3 8-6 0,-3-8 8 16,0 0 0-16,-3 6-5 0,3-6-10 0,0 0-5 15,0 5 20-15,0-5-2 0,0 0-3 0,3 6 0 16,-3-6 5-16,-3 4-3 0,3-4-2 16,0 0-7-16,3 6 7 0,-3-6-8 0,0 0 16 15,0 8-11-15,0-8-2 0,0 3 13 0,0-3-6 16,0 0-4-16,3 8-1 0,-3-4 0 0,0-4 3 15,0 0 6-15,3 6-12 0,-3-6 1 16,0 7 5-16,0-7 11 0,0 6-11 0,0-6-3 16,5 7 0-16,-5-7 6 0,0 5 5 15,0 0-3-15,0-5-3 0,3 9-2 0,0-8 0 16,-3 6 5-16,0-2-5 0,0-5 3 16,0 11 0-16,1-5-1 0,-1-2-4 0,3 3-4 15,-3-1 6-15,3-2-10 0,0 4 18 0,-3 1-11 16,0-3 1-16,1 1 12 0,2-2-23 0,0 3 18 15,0-1-15-15,2 3 10 0,-5-3-2 16,3 1 7-16,0 2 5 0,0-3-15 0,-2 1-3 16,2 2 13-16,0-3-7 0,0 1 2 0,-2 2 5 15,2-3-3-15,0 1-9 0,1 2 7 0,-3-3 18 16,2 1-29-16,0 2 6 0,0-3 8 16,1 5-11-16,-4-3-5 0,6 1 16 0,-3-2-6 15,-2 1 1-15,2 0 7 0,1-1 3 16,-1 2-6-16,1-3 1 0,-1 1-6 0,0 0 6 15,-2 0 2-15,2-1-8 0,0 2-4 16,0-2 14-16,0-3-4 0,-2 4-8 0,3 1 25 16,-1-1-28-16,0-2 8 0,1 3 0 0,-1-3-2 15,0 2-1-15,-2 1-2 0,2-5 18 16,3 4-16-16,-1 0 1 0,-2-1 4 0,0 0-9 16,1 1 7-16,-1 0-8 0,0-4 16 0,1 4-16 15,2 0 0-15,-2 1 1 0,0-4 12 0,-1 3-8 16,0 0 3-16,1-3 5 0,2 6 3 15,-2-5-10-15,-1 1 7 0,4 1 0 0,-3 0-10 16,-1-1 5-16,1 0-8 0,2 1 13 16,-3 0-5-16,1-4 3 0,3 4-6 0,-3-2 1 15,2 2-1-15,-3-4 11 0,4 3-16 16,-3 1 8-16,3-1-10 0,-4-4 10 0,1 4-5 16,2 0 0-16,-2 0 5 0,2-4 0 0,2 4-11 15,-5-1 11-15,4-1 11 0,-1 2-17 0,-2-2 6 16,3 2-2-16,-3-3 4 0,2 3-7 15,-2-4 3-15,2 4 9 0,-2-1-14 0,3-2 2 16,-1 3 5-16,-2-2-3 0,3-2-7 0,-1 5 17 16,2-2-9-16,-2-3 7 0,-2 2-15 0,2-2 10 15,1 4-5-15,0-4 7 16,0 2-17-16,-3-3 10 0,5 5-5 0,-2-2 7 16,0-2 3-16,0 0-3 0,-3 2-4 0,2-3-1 15,1 2 3-15,0-1 7 0,-3-2-2 0,5 6-5 16,-5-4-2-16,3 0 7 0,0 1-8 15,0-4 3-15,-1 5 2 0,1-2 6 0,0 1-3 16,0-1-3-16,-3 0 8 0,5 4-10 0,-2-7 18 16,1 5-21-16,-2-2 8 0,1-3 13 15,0 7-8-15,0-6-5 0,0 4-10 0,0-3-3 16,2 0 16-16,-1 3-8 0,-1-2 2 16,-1-3 1-16,1 5-6 0,-1-2 3 0,2-1-8 15,-1 2 10-15,2-3 1 0,-2 1 10 16,-2 1-14-16,4-1 6 0,-2 1 8 0,0-3-10 15,0 5 9-15,0-3-2 0,3-1-2 0,-4 1-6 16,2 1-7-16,-1 1 2 0,3-4 8 0,-1 4-7 16,-1-1-1-16,2-2 16 0,-3 3-24 15,4-1 11-15,-2-2 5 0,1 1 5 0,-3 1-7 16,1-2 7-16,2 2-13 0,-1-3 6 0,-1 4-1 16,2-1 8-16,-3-2-10 0,2 3 8 0,-1-1-3 15,-1-2 0-15,3 1-5 0,-4 1-6 16,5-1 19-16,-4 0-3 0,3 1-10 0,1-1 3 15,-1 1 7-15,-1-3-8 0,2 4 1 16,-1-1-6-16,0 0 21 0,1 0-18 0,2-1 7 16,-3 0 6-16,4 1-13 0,-3 1 2 15,3-3-7-15,-1-1 10 0,1 7 5 0,-1-6 0 16,1 1 3-16,3 1-8 0,-3-2-5 0,3 2 17 16,-1-3-14-16,-1 0 7 0,1 4-5 0,-1-3-3 15,5-1-4-15,-6 2 4 0,6-1 6 16,-3-1 2-16,1 0-3 0,-2 4 6 0,2-4-8 15,3 1-8-15,-2 1 8 0,-1-2-7 0,-2 1-3 16,5 1 15-16,-3-2 0 0,-5 0-5 16,5 3 0-16,-2-2 0 0,2 0 2 0,-2 1-2 15,2-2-7-15,-2 0 7 0,2 0 5 16,2 3 0-16,-3-3-10 0,0 1-3 0,0-1 3 16,1 1 5-16,-2-1 0 0,5 0 8 15,-3 0-11-15,-2 0-10 0,5-1 11 0,-1 0-1 16,1 2 6-16,0-2 2 0,0-2-5 0,1 3-13 15,-1 0 13-15,0-2 0 0,-1 1 0 0,1-3-2 16,0 4 2-16,2-2 5 0,-2 1-16 16,0-2 17-16,-2-1-6 0,5 3-6 0,-6-1 4 15,5 1 12-15,-2-3-12 0,0 4 12 0,-1-3-10 16,1-1 5-16,0 4-5 0,-1-3-8 0,4 0 13 16,-4-1 6-16,1 4-17 15,-1-3 6-15,1 1 8 0,-4-1-13 0,6 1 13 0,-2 0-6 16,0-1-7-16,-1 0-3 0,1 1 8 15,0-3-15-15,2 4 10 0,-2-3 8 0,0 1 2 16,2-1 0-16,1-1 0 0,0 4 0 16,-3-6-5-16,6 6 3 0,-3-3-3 0,3-1-6 15,-3 0-1-15,4 2 9 0,-4-4 6 0,3 4-3 16,0-2-15-16,-3 5 15 0,0-7 8 0,3 4-11 16,-3 0-7-16,-3-1 13 0,-1 1-8 15,4 1 2-15,-4-1-9 0,-2 1 4 0,3 0 1 16,-1-3 2-16,1 4 5 0,-1-2-10 0,0-1 2 15,-2 3 8-15,3-2-7 0,-5-1 2 16,2 4 0-16,-2-2-3 0,2 0-2 16,-2-1-5-16,-1 0 12 0,1 3-7 0,1-7 3 15,-3 7 2-15,3-1 2 0,-4-3 1 0,2 1-1 16,-2 1-4-16,1 0 17 0,0-3-30 16,0 4 12-16,2-6 3 0,-2 7-2 0,0-3 7 15,-1-2-10-15,1 5 7 0,-1-4-2 0,2 1 8 16,-2 0-11-16,1 0 8 0,-4-1-28 0,3 3 26 15,1-5 12-15,-1 5-12 0,-1-2 2 16,1-1-5-16,-3 1-8 0,4-4 8 0,-4 7 3 16,4-4 5-16,-1 0-6 0,-3 0 6 15,4-1-6-15,-1 1 6 0,-1 0 0 0,-2-3-13 16,3 4 7-16,-2-2-7 0,-1-1 0 16,4-1 5-16,-1 2-3 0,-3-4-4 0,1 1 2 15,-1 0 15-15,3 1-3 0,-2-3-1 0,-1 2-1 16,0-2-13-16,1-1 8 0,-1 0 8 0,-1 0 4 15,2-3-6-15,-1 3 1 0,0-3-2 16,-2 1 11-16,2-2-11 0,0 0 0 0,1-2 8 16,-2 2-11-16,-2-2 9 0,0-1-6 0,4 1 8 15,-1 1-16-15,-4-4 8 0,5-2 13 16,-4 2-18-16,-1-3 3 0,-2 1-1 0,2 1-2 16,2-3-5-16,-5 1 2 0,1-2 16 15,-1 0-5-15,3 0 2 0,-5 0-5 0,-1 0-2 16,3-3-1-16,-3-1 4 0,0 2-1 15,0-1 5-15,-3-2-10 0,3 3 0 0,-4-4 5 16,1-1 18-16,0-3-8 0,-1 3 16 0,-2-1-21 16,1 3 13-16,-1-4-28 0,-1 0-2 0,1 2 7 15,-1 0 15-15,-1-1-7 0,2 0 10 16,-4 1-3-16,3 0-23 0,0 1 13 0,-3 0 0 16,0 0 6-16,-1-2 7 0,1 3-26 0,-3-1 18 15,-2-8-7-15,-1 4 15 0,2 5-18 0,-7-5 7 16,1-2 6-16,3 7-3 15,3 3-10-15,-3-4 3 0,-7-4-1 0,4-1-4 0,-4 0-3 16,3 1 5-16,-2-4 0 0,-2 3-3 0,1 3 11 16,0-3-8-16,-3 1 8 0,3 0-1 15,-6 1-2-15,2-1-5 0,-2 3 6 16,2-3-4-16,-3-4-10 0,0 3 8 0,-2 0 3 16,1-3 10-16,-2-1-21 0,-4-2 3 0,-6-2 10 15,7 5-5-15,-12-7-8 0,-2 0 1 0,10 13-1 16,-3-2 18-16,-7-5-5 0,6 7 1 15,-10-4 1-15,7 7-9 0,-2 4-6 0,-2-1 3 16,-13-3-8-16,4 13 3 0,-18-1-6 0,-7 1-4 16,11 10-13-16,-10 6-11 0,-18 7 1 15,-3 1-60-15,-6 5-25 0,-8 7-66 16,-27 9-52-16,-4 8-125 0,5 6-479 0,2 6 98 16,0 4 50-16</inkml:trace>
  <inkml:trace contextRef="#ctx0" brushRef="#br0" timeOffset="42987.62">19395 15640 488 0,'0'0'131'16,"-3"-7"-16"-16,3 7-12 0,0 0-9 0,3-4-22 16,-3 4 2-16,0 0-20 0,0-6-3 15,0 6 13-15,3-7-15 0,-3 7 4 0,3-3-32 16,-3 3 10-16,4-5-8 0,-4 5-31 0,6-4 0 15,-2 1-2-15,-4 3 15 0,10-3-10 16,-6 1-28-16,-4 2 20 0,7-5 5 0,-7 5 3 16,9 0-10-16,-9 0 15 0,5-3 13 0,-5 3 25 15,6-2 21-15,-6 2 18 0,4-3 5 16,-4 3-75-16,0 0-17 0,6-2 23 16,-6 2 5-16,0 0-8 0,4-5 13 0,-4 5 8 15,0 0 2-15,0 0 62 0,0 0-11 0,0 0 1 16,-7-10 17-16,7 10-7 0,-7-1-8 0,4-3-5 15,3 4-11-15,-11-3 4 0,5 0-1 16,6 3-13-16,-11-6-4 0,1 5-19 0,3-2 18 16,-3-1-15-16,0 3-15 0,-1-3 5 0,2 1-11 15,-1 1 16-15,-1-3 5 0,1 2-16 16,0 0-14-16,-1-1 12 0,1 1 0 16,0-2-5-16,-4 3-6 0,4-3-4 0,-4 2 2 0,3-4-7 15,-2 6 7-15,-1-6-74 0,1 4-7 16,-1-3 37-16,0 3-12 0,0-2 3 15,1 2 7-15,-4 1 18 0,3-1-8 0,0 0-12 16,-2-3 20-16,1 3-5 0,-1-2 10 0,2 2-5 16,-3 1 11-16,3-1-22 0,1 1 24 0,-5 0 3 15,5-1 4-15,-5 0-7 0,2 1 8 16,1 1 15-16,-1-3-41 0,-2 1 7 16,5 1 21-16,-5-1-12 0,-1-1 12 0,4-1 15 0,-4 2-2 15,1-2-10-15,0 2 5 0,-1-2 17 0,1 5-17 16,-2-4-3-16,-1-1-7 15,-2 2 15-15,2-2-16 0,-2 4 9 0,2-2-11 0,0-1 10 16,-2 1 3-16,2-1-16 0,0 2 26 16,-3-1-13-16,4 2 1 0,-1-3 9 0,-3 3 3 15,1-2-20-15,-1 2-1 0,3-2 3 16,-3 3 3-16,0-3-16 0,3 2 11 0,-3-2 10 16,0 1 5-16,1 2-11 0,-1-1 1 0,-3 1-16 15,5-2 14-15,-2 1-1 0,-2 1-8 0,2 0 8 16,-3 0 3-16,2 1 2 0,-5-2-7 15,5 1 4-15,-5 1-9 0,6 1-1 0,-6-2 8 16,-1 1 6-16,3 1-9 0,-2 1 11 0,-1-1-16 16,3 0-2-16,-2 2 21 0,2 0-14 15,-2 1 3-15,2-2 3 0,-3 3-5 16,0-3-16-16,-3 5 3 0,0 0 10 0,0 1 2 16,0-1-25-16,-1-1 31 0,-2 1-16 0,3-1 5 15,0 3 9-15,-1-3 12 0,1 0-21 16,0 2 3-16,3-1-8 0,-3 0 24 0,1 0-11 15,2 1-8-15,-4-1 11 0,11 0-6 0,-3-2 4 16,-1 1-14-16,1 1 13 0,3-1 0 0,0 0-28 16,1-1 23-16,2-1 10 0,0 2-5 15,4-4 3-15,-3 4-16 0,-1-2 11 0,7 2-11 16,-6-3 13-16,6 3 1 0,0-1-17 0,-2-2 22 16,1 4-14-16,-1-1 3 0,2 3 8 0,0-3-13 15,1 1 22-15,-1 1-14 0,-2 0 0 16,1 0-16-16,2 3 10 0,-1-2 1 15,0 0-1-15,0 1 11 0,1 1-13 0,-4 1 2 16,3 2 13-16,0-1-10 0,-2 1-10 0,1 1 2 16,-1-1 14-16,1 0-1 0,-1 2 10 15,-1 1-12-15,3-2-14 0,-7 3 6 0,1 0 8 16,0-1-6-16,2 1 6 0,-2 1-6 0,0-1-2 16,-1-1 20-16,4 3-17 0,-4-1 12 0,0 0-20 15,1 0 2-15,0-1 3 16,-1 2-3-16,4-3 3 0,-4 2-2 0,5 1 2 15,-5-1 15-15,3 1-15 0,2 0-8 0,-5 1 8 16,5 0 5-16,-2-1 2 0,1 3 16 0,0-2-20 16,0-1-3-16,3 1-1 0,1-2 14 15,-1-2-10-15,4 3-6 0,-4-2 10 0,4-1-4 16,0 2 4-16,-1 0 6 0,4 0 5 0,0-1-23 16,-2 1 2-16,1 1-2 0,1-1 5 0,1 1 12 15,2 0-14-15,-2 1 1 0,1-1 1 16,-1 3 10-16,3-4-7 0,-1 1 7 0,-2 4-2 15,6-4-9-15,-4 3 14 0,1-1-8 0,-1 1-8 16,4-1 14-16,0 2-14 0,0 0-2 0,0 0 10 16,0 2-3-16,0-2 8 15,4 3 0-15,-1-3 8 0,1 1-21 0,-1-1 26 16,0 2-20-16,4-1 20 0,-4-1-26 0,5 0 11 16,-2 0-16-16,-2 0 21 0,2 0-8 0,1 0 5 15,-3 0-13-15,6 3 13 0,-3 2-7 16,3-2 14-16,-3-3-17 0,0 0 8 0,0 0-16 15,-1 0 26-15,5-2-13 0,-4 1-8 0,3 4 13 16,0-2 0-16,1 0-2 0,-1 1-6 0,0-5 6 16,3 0-11-16,-2 3 11 0,0 0 4 15,2 2-7-15,0-1-2 0,1-1 2 0,-1 0-13 16,2 0 16-16,1 0-14 0,-1-1 9 16,4-1-1-16,-4 1-7 0,5 0 13 0,-3-1 7 0,1 1-23 15,1-3 13-15,2 1 0 0,-3 0 5 16,2-1 3-16,3-2-16 0,-2 3 3 15,-1-2 5-15,1 0 3 0,3-3-14 0,-4 2 14 16,4-2-8-16,0 0 2 0,1-1-4 0,2-1 7 16,-1 0 7-16,-1-1-12 0,5 1 31 0,-2-5-29 15,-1 3 3-15,4-2 8 0,0-2 0 16,0 1-6-16,0-1-7 0,3-1 18 0,0-1 2 16,4 1-12-16,-1-3-1 0,-2 1-7 0,2 0 3 15,0-2 2-15,2 0 7 0,-2 1-2 0,0-2-2 16,1 0 5-16,2 1-6 0,-1-1 6 15,-5-1-16-15,0-1 13 0,0 1-18 16,3-2 16-16,-3 0 7 0,8-2-10 0,-1-1 8 16,0 0 0-16,3-2-1 0,11-3-7 0,-10 2-10 15,-2 0 5-15,12-3 25 0,-3-2-7 16,0-1-23-16,-2 0 7 0,2-1-2 0,-1 3 10 16,-10 0-5-16,6-4-7 0,2 0-1 0,-9 3 6 15,-5 0-4-15,3 2-4 0,9-5 2 0,2 1 6 16,-9 3-1-16,-2 0 6 0,0 1-3 15,2 0 10-15,-2 0-15 0,10-4 15 0,-7 1-5 16,-7 2 3-16,14-5-8 0,-7 3 5 16,-7 1-2-16,0-1-1 0,11-6-4 0,-1-1 7 0,-3 1 0 15,1-2-13-15,2 0 21 16,0-1-21-16,-6-1-2 0,0 0 8 0,2-1 2 16,-2 0 0-16,0-1 0 0,3 1-11 0,-4-1 17 15,1 1 9-15,-4-1-18 0,1-1 16 0,-2 4 13 16,1-4-16-16,0-1-5 0,-3 1-5 15,0 3-13-15,-7 1 3 0,7-6 2 0,-3 3 8 16,5-6-2-16,-5 0 4 0,0 0-14 0,-4 5 19 16,-1 2-4-16,1-11 2 0,-3 7-5 0,6-6-3 15,-3-3-2-15,-4-1-8 0,1 7 13 0,-1-6 0 16,1-2-5-16,-4 6 5 0,-4 2-10 16,-2 2 10-16,0-1 5 0,-2 0 3 0,1-2 2 15,-2 0-7-15,-1 6 15 0,-4-6-24 16,4 1 12-16,-4-2-12 0,0 6 17 0,0-2-16 15,-1-1 7-15,-2 0-7 0,3-2-5 16,-3-2 35-16,3-3-19 0,-3 1-1 0,0 0-8 16,0-1-2-16,0 3 5 0,0 2 3 0,-3-5 2 15,3 3 2-15,0 2 4 0,0 2-9 0,-3 1 1 16,1-2-1-16,-1-2-2 0,3 1-2 16,-6 0 7-16,2-1 0 0,1 4-5 0,-4-6 2 15,1 4 1-15,-2-2 0 0,-2 0 9 0,4-3-4 16,-9-8-8-16,2-1 3 0,-1 1 7 15,4 8-15-15,-4-9 2 0,-3-2 11 16,-1 3-11-16,-4-1 3 0,1-1 3 0,-3 2 12 16,0-2-5-16,-6 5-12 0,-5-2 7 0,0 2-2 15,-19-3 4-15,0 3 1 0,-8 3-13 16,-6 7 0-16,-11 5-13 0,-4 7-51 0,-12 6-118 16,-17 6-177-16,-16 7-462 0,-11 6 127 0,-52 6 20 15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10:13:41.52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17067 7296 542 0,'0'-5'220'0,"0"5"-12"0,-1-12-6 16,-2 8-8-16,3-3-4 0,0 0-16 15,-3 3-13-15,0-2-18 0,-1 1-15 0,-2 1 0 16,1-2-15-16,-1 2-5 0,2 0-27 0,-5 1 6 16,2-1-10-16,-1 1-15 0,-2 2 2 15,1 1-13-15,9 0-5 0,-22 2-8 0,8 3 8 16,4-3-2-16,-3 1-21 0,2 3 8 0,1 0-11 15,0-1-2-15,0 2 0 0,3 0-10 0,0 0 5 16,-2 1 2-16,5 0-13 0,0 1 9 16,1-1-6-16,2 0 2 0,2 2 22 15,2 0-24-15,1 2-5 0,-1-2 2 0,1-2 11 16,5 5-5-16,1-1 5 0,1-1-13 0,-1 2 5 16,5-1 10-16,-5 1-12 0,3-2 9 15,4 3-9-15,-4 0 5 0,2 0-6 0,-5 0 8 16,4-5 6-16,-4 4-14 0,0-1 6 0,1-1-11 15,-2 3 27-15,-2-4-32 0,-3 0 5 0,2 3 11 16,-3-3 5-16,-1 0-13 0,-4 4 10 16,2-4-13-16,-6 4 3 0,-1-3 8 0,0 0 2 15,-7 1-2-15,4-2 0 0,-3-2-19 16,-1 1 11-16,4-3 16 0,-1-3-16 0,-2 2 5 0,3-4-5 16,-1-1 8-16,1 0 4 15,0-1-9-15,2-5 5 0,-1 3-11 0,2-5 1 16,0-3-1-16,4 1 0 0,3-1-2 0,0-4 10 15,3-2-5-15,1-1 6 0,2-3 1 0,1 2-9 16,4-1 14-16,2-4-9 0,4 0-11 16,-3-1 6-16,3 1 2 0,-3 2-10 0,3 1 15 15,-4 0-18-15,2 3 15 0,-5 1-2 0,3 1-7 16,1-1 7-16,-4 2 7 0,3 2 1 0,-5-1-16 16,2 3 11-16,-4 2 20 0,1 0-8 15,1-2 3-15,-5 7-10 0,3-4-3 0,-2-1 5 16,-1 4 1-16,0 1-6 0,-3-3-5 0,1 1 5 15,-1 6 0-15,-4-8-15 0,1 5 7 16,3 3-7-16,-10-4-11 0,3 4-20 0,7 0-17 16,-20 4 1-16,10-1-55 0,-2 4-93 15,-1 0-107-15,2 2-513 0,1-2 78 0,4 1 104 16</inkml:trace>
  <inkml:trace contextRef="#ctx0" brushRef="#br0" timeOffset="83.69">17057 7316 404 0,'-4'3'-5'0</inkml:trace>
  <inkml:trace contextRef="#ctx0" brushRef="#br0" timeOffset="2956.71">7410 10393 330 0,'0'0'179'0,"-4"-10"-10"16,4 10-10-16,-4-5-34 0,4 5 29 0,0-4-11 15,0 4-18-15,-3-6-17 0,3 6-65 0,0 0-30 16,0-5 5-16,0 5 13 16,0 0 15-16,0 0-18 0,0 0 8 0,0 0-13 15,0 0-18-15,3-6 26 0,-3 6-3 0,0 0 5 16,0 0-10-16,0 0-5 0,18 11 5 0,-15-5-15 16,1 1 5-16,2 0 5 0,1 4-8 15,0-2 15-15,-3 2-14 0,5 3 6 0,-5 3 1 16,4-2-10-16,-2-4-3 0,1 6 0 0,2-2 3 15,-1 3 15-15,-1-1-5 0,-1-3-5 0,1 1-3 16,4-1 10-16,-5 1-12 16,4-3-3-16,-3 1 0 0,4-1 8 0,-5 0 77 0,4-3-21 15,-3 1-18-15,4 1 18 0,-5-5-12 16,2 1-6-16,2 0-8 0,-3-1 16 0,0-1-8 16,2 0 11-16,-1-3-14 0,-1 4-4 15,2-4 10-15,1-2 2 0,-2 4-33 0,2-4 3 16,0 0-14-16,1 0 14 0,2-4-26 0,5 3 36 15,1-6-16-15,6 0 11 0,6-3-13 0,16-10 5 16,1-2 3-16,3 1 2 0,4-6-3 16,13-4 1-16,1-2-6 0,-1-3 3 0,5 0 6 15,1-1-4-15,-3-2-4 0,2-3 4 0,-1 3-15 16,3-3-2-16,-7 6 5 0,1-3 2 16,-4 4 1-16,-1 1-4 0,-16 3 6 0,0 5-7 15,0-5-1-15,-4 6 10 0,1 3-12 16,-7-1 5-16,2 0-13 0,-9 5 8 0,-7 7 9 15,-3-2-17-15,-5 5 0 0,-1 0-7 0,-2 1 14 16,1 2 1-16,-7 0 2 0,3-2-5 16,-4 6-2-16,2-4-3 0,-2 0 0 0,1 4-3 15,-3-3 9-15,-4 4-17 0,10-3 6 0,-10 3 10 16,7-3-2-16,-7 3-13 0,0 0-1 0,0 0 14 16,0 0-11-16,0 0 1 0,0 0-6 15,0 0 0-15,0 0-23 0,3 11-25 0,-3-11-3 16,-3 7-54-16,3-7-33 0,-3 4-77 15,-1 3-84-15,4-5-489 0,-4 3 64 0,4-2 86 0</inkml:trace>
  <inkml:trace contextRef="#ctx0" brushRef="#br0" timeOffset="5958.38">7816 11718 358 0,'0'0'105'16,"0"0"-13"-16,0 0 13 0,0 0 15 0,0 0-12 16,0 0 4-16,0 0-14 0,0 0-9 0,0 0-12 15,11 15-10-15,-5-8-6 0,-2 1-10 0,3 2 23 16,3-1-35-16,-4 5-14 0,5-2 11 16,-1 3-10-16,3 0 7 0,2 2 8 0,-2-1-23 15,1 0 20-15,-1 1-4 0,2 0-9 0,1-1 3 16,-2 1-15-16,0-5 3 0,-1 3 1 15,1-1-4-15,-4-3 3 0,4-1 14 0,-4 0-14 16,3 1-11-16,-2 0 10 0,-4-5 3 0,3 1-15 16,-3-2 7-16,3 2 3 0,-6 0-8 0,3-6 15 15,3 8-9-15,-7-8-1 16,4 4 10-16,-4-3-15 0,1 1-2 0,2 2 25 16,-6-5 5-16,8 5 11 0,-8-5-13 0,6 1-11 15,-6-1 11-15,10-1 10 0,0-4 2 0,1-2-20 16,-1 0 11-16,8-4-29 0,5-4 7 15,4-3 4-15,15-10-14 0,5-2-2 0,8-9 85 16,7 0-26-16,-1 0 7 0,1-3-12 0,6 1 0 16,-3-1 2-16,0 2-17 0,4-2-1 0,-7 0-7 15,2 5 12-15,1-2-17 0,-3 3-6 16,-1-2 3-16,1 5-7 0,-15 7-4 0,1-2-4 16,-4 3 0-16,1 1-1 0,-1 2 14 15,-10 3-11-15,-6 5-12 0,-1-3 14 0,-6 6-6 16,3-3 1-16,-7 6 9 0,0-2-6 15,-6 3 3-15,3 0-13 0,-1 3 12 0,-6-3-9 16,2 4 30-16,-1-2-12 0,-2 2 2 0,1-1 15 16,-3 4-17-16,-4 0-1 0,10-7 21 0,-6 5 3 15,-4 2-6-15,6-2-5 0,-6 2-5 16,4-6-7-16,-4 6 2 0,0 0-3 0,3-1 3 16,-3 1 0-16,0 0-2 0,0 0-13 15,0 0-6-15,0 0-12 0,0 0 5 0,0 0-21 0,0 0 11 16,0 0 5-16,0 0-52 0,0 0 1 15,0 0-21-15,0 0-105 0,-17 9-36 16,17-4-53-16,0-5-523 0,-3 4 42 0,3 1 101 16</inkml:trace>
  <inkml:trace contextRef="#ctx0" brushRef="#br0" timeOffset="25579.89">23949 10058 373 0,'0'0'126'0,"0"0"2"0,0 0-6 0,0 0-9 15,0 0-10-15,6 14-24 0,0-10 5 0,-2 1 3 16,2-3-20-16,-2 3-1 0,4 0 14 0,-2-4-21 16,1 4 15-16,4-4 49 0,-2 0-31 15,1-2 18-15,2 0-33 0,0-5 12 0,2 1-2 16,3-2-17-16,0-5-19 0,1 0 5 0,-1-2-2 16,3-4 7-16,1-6-12 0,-1 5-13 15,-3-5-3-15,1 0 0 0,-2 3 6 0,-1-1-11 16,-2 3 0-16,1 0 5 0,-4 4-17 15,-3 3-9-15,5-1-63 0,-7 1 0 0,1 4-3 16,-2 3 10-16,-1 0 0 0,0 4 9 0,-3 1 9 16,0 0 8-16,1 19-3 0,-2-2 8 15,-2 0 8-15,0 9 15 0,-1 7-23 0,-2 6 16 16,1 11 9-16,-1 5-14 0,0 0 9 0,2-4-9 16,-2 5 4-16,5-13 8 0,-2-3 5 0,3-4-20 15,-3 2 20-15,3-9 6 0,0 1-11 0,-4-3-8 16,3-2 3-16,2-5 13 0,-2-1-8 15,-5 0 8-15,3-4 2 0,-1 0-7 0,-5-3 28 16,-2 2-46-16,0-3 15 0,-6-3 2 0,1-3-4 16,-2-3 0-16,2-2-3 0,-5-2 12 15,0-3-12-15,-2-3 5 0,2-2 18 16,0 1-23-16,1-7 8 0,2 1 5 0,2-2-31 16,2 2 15-16,4 1 11 0,3 0-13 0,0-1 18 15,3 4-11-15,4-3-2 0,0 4-10 0,4-1 13 16,3-2-11-16,3 3 11 0,3-1-1 0,2-1-10 15,1 4-17-15,2 1-14 0,2 3-42 16,2-2-24-16,0 4-36 0,-1-3-46 16,-1 4-87-16,-2 1-74 0,3 0-335 0</inkml:trace>
  <inkml:trace contextRef="#ctx0" brushRef="#br0" timeOffset="25933.08">24498 10382 634 0,'4'-4'187'0,"-4"4"-28"15,0 0 7-15,0 0-48 0,0 0 7 0,0 0-32 16,0 0-4-16,0 0-2 0,0 0-15 0,0 0-6 16,0 0-9-16,0 0 7 0,0 0-23 0,0 0-3 15,0 0-5-15,0 0 16 0,0 0-8 16,0 15-28-16,0-15 0 0,-4 7-11 16,4-7-4-16,0 3-1 0,0-3 11 0,0 0 2 15,4 5-18-15,-4-5 6 0,0 0 4 0,0 0 21 16,20-9-25-16,-9 3 17 0,-1-3-18 0,3 1 3 15,1 0 6-15,-2-2 12 0,1 3-6 16,-3 0 16-16,0 3-7 0,3-3-6 0,-2 0-2 16,-1 6-8-16,0-2 11 0,2 0 1 0,-4 2-6 15,3 1-4-15,-11 0 4 0,17 4 7 0,-7 0-11 16,-3-2-7-16,0 3 10 0,3 2 1 16,-2-4-9-16,-2 5 9 0,1-1-29 0,-1 1 20 15,1-2-12-15,0 3-11 0,-3-2-32 0,2-1-52 16,1 1-77-16,-2-7-89 0,1 7-418 15,0-2 44-15</inkml:trace>
  <inkml:trace contextRef="#ctx0" brushRef="#br0" timeOffset="26745.1">25128 9840 683 0,'0'0'241'0,"0"0"-32"15,0 0-4-15,0 18-18 0,0-7-18 16,0 3-8-16,-1 4-38 0,-2 5-5 0,3 2-13 0,-3 2-5 16,0 5 2-16,3 3-5 0,0-4-38 0,-1 2 21 15,1-4-14-15,0 1 6 16,0-3-8-16,1-2-23 0,-1-5 7 0,0 0-9 16,3-2-16-16,0-3 5 0,-3-3 5 0,0 1-10 15,0-3-2-15,3-3 7 0,-3 0-31 0,0-4 19 16,0-3-9-16,0 0-2 0,0 0-2 0,0 0 7 15,0 0-5-15,0 0-2 0,-6-18 5 16,3 9-6-16,-2 0 6 0,-1-1-3 0,2 1 13 16,-2 2 2-16,-1 0-4 0,0-1-16 0,-3 0 5 15,3 3 8-15,-3 2-3 0,-1 0 0 0,1 3-15 16,0 0 8-16,-4 3-6 0,1 0 11 16,2 2-6-16,-2 5-12 0,3-2 13 0,-1 4-11 15,1 0 23-15,3-1-17 0,4 4-6 16,-2 0 16-16,4-3-1 0,1 3-4 0,2-1-3 15,2-2-3-15,3 2 3 0,2 0 5 16,1-3-10-16,3-1 10 0,-1-2-5 0,5-3-5 16,-2-3 8-16,1-1-3 0,4 1 2 0,1-5 1 15,0-2-11-15,3 2-4 0,-1-4 14 0,1-4 8 16,-3 1 1-16,3-3-14 0,-4 1 13 16,0-1-7-16,-6 1 5 0,5-2-11 0,-7-1 8 15,-1 3-13-15,-1-1 19 0,-1 2 1 0,-5 1-1 16,3-1-9-16,-3 3 3 0,-4 2 3 0,0 2-13 15,0-5 2-15,0 9 6 0,-7-6-16 16,1 4 18-16,6 2-15 0,0 0 18 16,-25 7-1-16,18 0-17 0,-3 0 5 0,3 3-8 15,1 1 18-15,1 2 3 0,-1 0 5 0,2 2 5 16,1 2-21-16,3-2-12 0,3-3 10 0,0 4 2 16,1-2 11-16,7 2-18 0,-1-7 2 15,3 1 0-15,4-3 1 0,1-4-11 0,-1 1 10 16,6-3 8-16,-2-3-13 0,1-3-5 0,1-2 23 15,0 1-5-15,-3-6 0 0,3 2-7 0,-7-5 2 16,1 5-1-16,0-5 12 16,-4 2-9-16,-2 1 11 0,-1-1 10 0,0 1-13 15,-4 4 10-15,-1-2 11 0,1 3-11 0,-5-1 5 16,5 3-7-16,-3-2-5 0,-2 2 2 0,5-2 0 16,-3 6-17-16,-3 1 9 0,5-3 3 0,-5 3 6 15,0 0-4-15,0 0-7 0,10 7 3 16,-4-3-1-16,-2 3 1 0,2 3 0 0,2-2-6 15,2 0 18-15,-1 5-20 0,2-2 16 0,0-1-4 16,1 4-20-16,0-3 1 0,1 4-6 0,-2-5-8 16,2 4-30-16,0-3-62 0,1-1-43 15,-1 0-67-15,-9-4-74 0,10 1-504 16,0 0 79-16,0-6 100 0</inkml:trace>
  <inkml:trace contextRef="#ctx0" brushRef="#br0" timeOffset="26892.16">26088 10211 619 0,'0'0'284'0,"-3"-5"-33"0,3 5-16 0,-4-5-25 15,4 5-25-15,-17 7-16 0,4 1-29 0,-2 2 4 16,-8 8-24-16,-11 13 8 0,-4 2-21 0,-13 15-17 16,-1 4-31-16,-12 5-156 0,-1 4-671 15,-18 21 13-15,-12 1 97 0</inkml:trace>
  <inkml:trace contextRef="#ctx0" brushRef="#br0" timeOffset="30867.8">25716 10361 399 0,'0'0'156'0,"0"0"-33"0,0 0 79 15,0-5-30-15,0 5-27 0,0 0 1 16,0 0-15-16,0 0 2 0,0 0-26 0,6-3-2 16,-6 3-2-16,0 0-16 0,14 8-10 0,-10-4-1 15,5-1-6-15,-2 5-9 0,4-2-7 0,-1 5 2 16,3-3-7-16,2 0 4 0,1 7-9 16,1-6 2-16,-3 7-5 0,3-4 2 0,1 3-19 15,-5-3 1-15,5 1 6 0,-2-1-11 16,-6 0-9-16,4-4 4 0,-4 2 5 0,4-2-12 15,-4 2 13-15,-3-3-14 0,0 1-4 16,3-3-16-16,-3 0 16 0,-1 2-19 0,-2-6 9 16,4 5-17-16,-5-5-50 0,3 4-46 0,-6-5-59 15,7 2-198-15,-3-1-385 0,2 1 73 0,-6-2 85 16</inkml:trace>
  <inkml:trace contextRef="#ctx0" brushRef="#br0" timeOffset="31412.49">26550 9922 504 0,'0'0'181'0,"0"0"-27"0,0 0-8 0,0 0-21 0,0 21 6 0,0-11-13 16,0 5-21-16,0-2 0 0,0 7-2 0,-1 3 0 15,-2 4 58-15,0 5-45 0,0 3-14 16,-1 3 4-16,1-1-19 0,-2 1-18 0,-1-1 14 16,3-2-27-16,1 3 14 0,-3-3-1 0,5-5-7 15,0-3-3-15,0 1-10 0,3-1 0 0,-1-4-13 16,0 0 8-16,6 0 2 0,-2-5-17 16,4 0-3-16,0-4-31 0,7-2-69 0,-3-1-64 15,3-5-665-15,0 1 99 0,0-7 42 16</inkml:trace>
  <inkml:trace contextRef="#ctx0" brushRef="#br0" timeOffset="31584.65">26645 10399 737 0,'0'0'215'0,"0"0"-18"0,0 0-26 0,18 9-25 15,-9-4-113-15,2 0-84 0,3 3-136 0,5-1-488 16</inkml:trace>
  <inkml:trace contextRef="#ctx0" brushRef="#br0" timeOffset="31895.82">26950 10376 593 0,'-10'-1'187'0,"3"-2"-15"0,-7-1-11 0,4 4-30 16,-1 0-4-16,1 0-11 0,0 1-24 16,-1 5 0-16,1-3 0 0,0 5-18 0,2-1-15 15,2 3-5-15,1 2-13 0,0-1-10 16,5-3-24-16,-3 5-7 0,6-2 5 0,2-1 6 0,0-2 7 16,1-1-8-16,2 1 0 0,2-6 0 15,0 4-5-15,1-4 6 0,2-2 14 16,-2 0-7-16,-1-1 18 0,3 0-10 0,-2-1 15 15,-4-1 7-15,3 2-2 0,-2-2 31 0,-2 1-54 16,1 0 3-16,-7 2 10 0,10-3 10 0,-4 2-26 16,-6 1 24-16,8-2-6 0,-8 2-10 15,10-4-10-15,-10 4-20 0,0 0 27 0,13 4-10 16,-5-3-4-16,-2 1-9 0,1 1-7 0,3 4-31 16,1-3-28-16,2 0-35 0,-2 1-83 0,5-2-197 15,-1 4-379-15,1-5 77 0</inkml:trace>
  <inkml:trace contextRef="#ctx0" brushRef="#br0" timeOffset="32100.98">27384 10099 683 0,'0'0'189'16,"-10"8"-15"-16,6 0-28 0,1 2 3 0,-2 3-11 15,2 5-28-15,0 2-13 0,0 5-10 0,3 2-23 16,0 11-43-16,-2-1-83 0,-3 16-66 16,-1-10-102-16,6-6-466 0,-4 2 69 0</inkml:trace>
  <inkml:trace contextRef="#ctx0" brushRef="#br0" timeOffset="32397.04">27411 10403 877 0,'0'0'254'0,"0"-6"-34"0,0 6-8 0,0-6-20 15,0 6-28-15,3-5 5 0,-3 5-38 16,0 0-8-16,0 0-1 0,0 0-11 16,28 8-12-16,-18-2-19 0,4-3 2 0,-1 5-16 15,3-1-15-15,-4 1 11 0,2 0-1 0,2 1-12 16,-1-1-13-16,-2-1 0 0,-3 3-1 15,1-4-9-15,-1 0-3 0,0-2-13 0,-3 5-5 16,0-5-5-16,-4 0 8 0,-3 3 5 0,0 3-8 16,-3-3-13-16,-1 1-35 0,-7 2-24 0,-5-2-35 15,1 0-24-15,-8 2-19 0,1-3-60 0,-10 7-3 16,8-7-50-16,1-4-57 0,-3 3-412 16,8-4 69-16</inkml:trace>
  <inkml:trace contextRef="#ctx0" brushRef="#br0" timeOffset="32571.73">27855 10058 529 0,'0'0'210'0,"4"-2"-31"16,-4 2 6-16,0 0-29 0,0 0-10 0,3 12-16 15,-10-2 78-15,4 5-50 0,-4 7-27 16,0 6-16-16,-3 3-20 0,-4 13-49 0,1 1-133 15,-1 8-82-15,-10-1-77 0,17-5-496 0,3-11 76 16</inkml:trace>
  <inkml:trace contextRef="#ctx0" brushRef="#br0" timeOffset="32963.3">28078 10501 616 0,'0'0'277'0,"0"-4"-6"15,0 4-23-15,-3-7-38 0,3 7 10 0,0-8-28 16,0 8-33-16,3-6-28 0,-3 6-11 16,0 0-18-16,0-7-17 0,0 7-1 0,0 0 1 15,0 0-26-15,0 0-21 0,0 0 16 0,0 0-11 16,16 3-9-16,-16-3-22 0,11 0-4 0,-11 0-3 16,20-4-33-16,-9-1-8 0,2 0 5 15,0-2-7-15,2-3-8 0,-2 0 10 16,-2-3-18-16,-1 2 24 0,0-3-11 0,1-1 15 15,-3 5 24-15,-6-1 7 0,1 1 8 0,0 3 20 16,-6-2-8-16,3 2 19 0,-4 1-24 16,-2 3 11-16,-5-1 8 0,4 4-14 0,-4 4 8 15,-2-1-7-15,0 4 7 0,0 1 6 0,-3 3-21 16,1 4 2-16,1 2 13 0,4 6-5 0,-4-3-2 16,7 4 15-16,1 1-26 0,-1 0 11 15,4 0-11-15,3 1 3 0,0-2-8 0,3 1-7 16,4-2 5-16,3-3 5 0,4-1-19 15,2-5-29-15,8 1-40 0,-3-2-81 0,7-4-31 0,-2-4-112 16,5 2-490-16,4-7 39 16,-1 0 113-16</inkml:trace>
  <inkml:trace contextRef="#ctx0" brushRef="#br0" timeOffset="33049.37">28666 10643 465 0,'0'0'-12'15,"0"0"-99"-15</inkml:trace>
  <inkml:trace contextRef="#ctx0" brushRef="#br0" timeOffset="33591">25728 11561 767 0,'0'0'244'0,"0"0"-27"0,0 0-30 16,28 4-8-16,-11-3-18 0,5-2 1 0,8 1-39 16,6 0-6-16,3-1 4 0,9-2-1 0,14 0-33 15,-8 3 13-15,11 0-16 0,-11 0-7 0,-8-2-26 16,-2 2-7-16,-10 2-29 0,3-2-46 15,-6 0-35-15,-1 0-47 0,-6 1-58 0,-6 4-113 16,-1-1-477-16,-3-1 60 0,-4-1 128 16</inkml:trace>
  <inkml:trace contextRef="#ctx0" brushRef="#br0" timeOffset="33810.51">26071 11408 824 0,'0'0'240'0,"0"0"-25"16,0 0-18-16,0 0-20 0,0 0-3 0,-4 14-28 16,4-6-15-16,0 5-9 0,4 2 1 15,-4 3-31-15,0 3-20 0,-4 7-21 16,4 5-15-16,-3 5-72 0,0-4-140 0,2 19-625 15,-2-10 102-15,3-8 51 0</inkml:trace>
  <inkml:trace contextRef="#ctx0" brushRef="#br0" timeOffset="34843.31">26974 11400 409 0,'0'0'125'0,"0"0"6"0,-4 8-21 16,4-8-10-16,0 0 15 0,4 8-25 0,-4-8-11 16,6 6 0-16,-2-3-15 0,2-2-10 15,2 3-3-15,1-3 21 0,-2-1-28 16,-7 0 4-16,25-5-4 0,-12 4 9 0,4-6-9 16,-3 0-6-16,6-3 1 0,-2-1-6 0,2-4-13 15,0-2-4-15,1 0 9 0,-4-5 9 0,4 4-16 16,0-2 33-16,-8 3-18 0,3 0-5 15,-5 2-7-15,2 1-1 0,-6 3 11 0,4-2 59 16,-4 3 14-16,-1 2-17 0,1 1-25 0,-3 6 4 16,0-2-9-16,-4 3-6 0,0 0 0 0,0 0 8 15,3 18-3-15,-6 0-15 0,-1 4-20 16,-3 5 25-16,0 5-8 0,3 2 1 16,-6 15 2-16,0 1-8 0,0 1-13 0,0 1-7 15,2-5 3-15,2-6 14 0,2-8-7 0,-2-1-7 16,3-6-4-16,-1-2-6 0,4-4 11 15,-3-3-1-15,0 0 7 0,-2-2 2 0,-1-4-12 16,4-3-10-16,-6-1 2 0,1 0 8 0,-4-4-3 16,1 1-5-16,-4-8-2 0,4 4-24 0,-7-3 19 15,0-4 17-15,-1-1-18 0,-1-2-4 16,1-4 14-16,2 3 1 0,-2-3 5 16,5 2-8-16,-1-1-2 0,4 5 9 0,0-2 19 0,2 2-16 15,2 0-38-15,2 1 31 0,1-2-8 16,3 5-10-16,6-1 7 0,1-2-12 0,4 0-13 15,2 4-75-15,5-4-25 0,1 6-56 16,-1-2-108-16,3-1-391 0,2 7-21 0,1-3 15 16</inkml:trace>
  <inkml:trace contextRef="#ctx0" brushRef="#br0" timeOffset="35172.37">27472 11634 852 0,'7'-1'238'0,"-7"1"-18"0,0 0-28 15,0 0-20-15,0 0-19 0,7 7-17 0,-7-7-16 0,4 3-2 16,-4-3-18-16,3 8-1 0,-3-1-17 0,0-4-5 16,0 4 5-16,0 0-18 0,0-1-13 0,-3-1-12 15,3 2 4-15,0 0-15 0,0-1-20 16,-4-1 0-16,4 2-13 0,0-3-8 0,0-4-10 16,0 11-3-16,0-10 8 0,0-1-12 0,0 0 14 15,4 6 3-15,-4-6-10 0,0 0 5 0,0 0 16 16,17-7-3-16,-11 5-13 0,2-3 13 15,-2 2 10-15,1 1 2 0,-1-1 14 0,1 0-11 16,-2-3 11-16,4 5-1 0,-2 1-4 0,-7 0 1 16,14-3 4-16,-14 3-6 0,13 1 13 15,-6 1 3-15,-3-2-13 0,6 6 5 16,-3-2 3-16,0 0-14 0,-1 0 4 0,2 3 7 16,-1-1-13-16,-1-2-2 0,0 4 5 0,1-1-11 15,-2 2 3-15,1-1-12 0,-2 0-29 0,2-2-74 16,-2-2-39-16,2 1-114 0,1-2-533 15,-3 2 53-15,3-3 80 0</inkml:trace>
  <inkml:trace contextRef="#ctx0" brushRef="#br0" timeOffset="35970.48">28039 11315 524 0,'0'0'190'0,"0"0"2"0,0 0-29 15,0 0-19-15,0 0-11 0,1 17-23 0,-1-8 10 16,0 1-20-16,-1 7 2 0,1-1-17 0,-3 5-6 16,0 4-20-16,3 0 3 0,-4 3 73 15,3-2-35-15,-1 1-5 0,-1 2-29 0,0-4-22 16,3 0-6-16,-1-7-17 0,0 0-1 0,1-1 1 16,-2-5-14-16,-1-2 11 0,3-2-15 15,0-1 7-15,-4-4-18 0,1 0 11 0,3-3-3 16,0 0-8-16,0 0 16 0,0 0-3 0,-14-13 18 15,8 8 5-15,2-4 3 0,-3 5 5 16,0-3-13-16,0 2 13 0,-2-2-8 0,1 4-5 16,-2-4-5-16,0 6 2 0,2-1-2 15,-1 2 8-15,9 0-16 0,-17 3 18 0,6 2-5 16,1 0-2-16,4 2-1 0,-5 6-10 0,7-1 8 16,-2 3-13-16,4 0 3 0,0-2 8 0,4 6-11 15,0-6 15-15,1 3-12 0,4 1-8 16,3-4 10-16,1-1 0 0,2-4-5 0,4 1-10 15,1-1 8-15,1-4 5 0,3-1-1 0,1-3 3 16,5-7-2-16,-2 6-8 0,-1-8-18 0,2 1 23 16,1-4 8-16,-4-1-8 0,-4-2-5 15,0 5 3-15,-5-6 2 0,-2 4-8 16,0 0 6-16,-5 0-3 0,1 2 18 0,-5-2-13 16,1 4 3-16,-4 0 12 0,-1 1-17 0,0 2 4 15,-3 0 4-15,-3 1-9 0,-1 0 3 0,7 4 0 16,-17 0 6-16,7 3-11 0,3 1 5 15,-4 2 5-15,4 3-23 0,-3 2 16 0,0 2-3 16,3-1-3-16,3 5 6 0,-2-2 2 0,3 3-8 16,0-2-4-16,3 0 4 0,3-2-2 0,3 0 13 15,1 1-6-15,4-5-2 0,-1 2 3 16,0-4-3-16,7 0 0 0,-3-6-3 0,0 0-2 16,2-2-3-16,-1-2-4 0,1 2 12 0,1-7 7 15,-3 4-4-15,0-5 4 0,1 0-7 16,-2-2 0-16,0-4 8 0,-3 6-8 15,1-7 16-15,-2 5-6 0,-5-5 13 0,5 5 2 16,-4 2-2-16,0-2-2 0,-3 1 20 0,1 1-18 16,0 1-8-16,0-1 8 0,-2 1-12 0,2 4-6 15,0-2 2-15,1 3-4 0,-4 2 15 16,0 0-8-16,0 0-10 0,0 0 3 0,17 9 9 16,-11-3-14-16,1 2 17 0,1 3-2 0,2-3 5 15,0 6-5-15,1-3-26 0,2 2 13 16,1 0 5-16,2 4-41 0,-1-2 0 0,1-1-17 15,-1-3-37-15,-2 4-43 0,0-5-95 16,-2 0-100-16,2 3-496 0,-2-6 100 0,-1-2 46 16</inkml:trace>
  <inkml:trace contextRef="#ctx0" brushRef="#br0" timeOffset="36127.61">28773 11691 767 0,'-5'-5'267'0,"5"5"-17"0,-13 0-22 0,2 5-36 0,-2 1-7 0,-8 5-19 16,-5 6-18-16,-16 13-12 0,-13 12-5 0,-10 11-24 0,-10 6-43 15,-31 25-276-15,6 7-587 16,-12 6 77-16,1-2 85 0</inkml:trace>
  <inkml:trace contextRef="#ctx0" brushRef="#br0" timeOffset="37595.24">14678 9476 639 0,'0'0'203'0,"0"0"-11"0,0 0-23 0,0 0-29 16,0 0 4-16,0 0-14 0,0 0-9 15,0 0-24-15,0 0-15 0,0 0 7 0,19 11-12 16,-15-7 2-16,-4-4-9 0,10 2-6 0,-10-2-3 16,11 0 8-16,-5 0-20 0,5 0 10 0,-4 0-1 15,6-3-17-15,-2-2-5 0,5-2 26 16,-1 3-26-16,1-4-19 0,2 0 12 0,-2 0 1 16,2-2-4-16,-2-2-29 0,2 2 21 0,-2 0-5 15,-1 1 2-15,-2-4 1 0,-2 3-6 16,2 2 8-16,-3-2 5 0,-3 2-3 0,0 1 14 0,0 0-11 15,-1 2-16-15,-2-1 6 16,3 0-3-16,-4 3 1 0,-2-2-11 0,-1 5 7 16,3-4 1-16,-3 4-3 0,0 0-7 0,0 0 14 15,0 0-6-15,-3 18-4 0,3-10-2 0,0 9 10 16,0-1-17-16,0 3-1 0,3 6 3 16,-3 0 13-16,6 0 2 0,-2 1-3 0,-1 0 9 15,5 2-16-15,-2 0 8 0,-2-5 7 0,2-1 3 16,1-4-11-16,-4 0-7 0,1-2 8 0,0-5 2 15,-1 3-2-15,-3-3 0 16,0-2-1-16,0-1-1 0,-6 0-17 0,1-1 4 16,-2-2 25-16,-5-2-11 0,0-1-12 0,-1-2 3 15,-4-3 4-15,0-2 13 0,-4 1-4 0,2-1 17 16,1-3-18-16,0 0-23 0,-1-1 75 16,4 1-44-16,-1-2 2 0,2 3-10 0,3-1 3 15,2 0-5-15,1 1 2 0,2 1-5 0,2-1 5 16,4-1 16-16,3 1-18 0,1 0 2 0,4-1 8 15,5-1-28-15,0 1 28 0,4 1-47 16,1 2-4-16,2 0-51 0,1-2-26 0,3 6-54 16,-4 1 10-16,4 0-102 0,-3-3-23 0,3 6-502 15,-4-3 62-15,0 4 97 0</inkml:trace>
  <inkml:trace contextRef="#ctx0" brushRef="#br0" timeOffset="37974.57">15254 9568 647 0,'0'0'184'0,"0"-10"6"0,0 10-11 0,0-7-36 0,0 7-4 16,0 0-9-16,0 0-25 0,0 0-15 0,0-4-1 15,0 4-27-15,0 0 2 0,0 0-13 16,0 0 8-16,0 0-3 0,0 0-15 0,0 0-5 16,8 16 10-16,-8-11-31 0,0-5-2 0,3 6 0 15,-3-6-13-15,4 2 13 16,-4-2-11-16,0 7-12 0,0-7 25 0,0 0-15 15,6 2 5-15,-6-2-5 0,0 0 8 0,0 0-3 16,14-9 29-16,-10 2-37 0,3 3 6 0,2-5 17 16,-2 2-12-16,1-4 4 0,-2 4 17 15,4 0 4-15,-3-1-10 0,0 0-5 0,0 1 0 16,0 3 0-16,-1 0 5 0,-2 1-16 0,3-1 1 16,0 1 20-16,-1 3-28 0,-6 0 13 0,14 0 2 15,-4 2-17-15,-6 0 7 0,3 2-2 16,2-1-6-16,-1 3-20 0,-1 1 5 0,2-2 10 15,-2 2-33-15,1 0-38 0,2 3-62 16,0-2-110-16,1 1-493 0,-2-2 34 0,1 1 127 16</inkml:trace>
  <inkml:trace contextRef="#ctx0" brushRef="#br0" timeOffset="38771.68">15768 9197 545 0,'-3'-6'194'0,"3"6"1"0,-1-6-39 16,1 6 5-16,0 0-15 0,0 0-26 15,0 0 3-15,0 0-20 0,4 16 2 16,-4-7-6-16,3 5-24 0,0-1-6 0,1 6-15 16,3 1 15-16,-4 3-16 0,4-3-1 0,-3 4-14 15,2-5-5-15,1 0-2 0,0-3-23 0,-3-2 12 16,-1 0-10-16,3-3 6 0,-2 2-14 15,-1-5 11-15,0 0 5 0,-3-5-10 0,5 3 7 16,-5-6-12-16,0 0-6 0,0 0 0 0,0 0 6 16,0 0-6-16,0 0-9 0,-11-23 17 0,8 19-3 15,-1-3 14-15,-2-1 2 0,2 1 2 16,-3 0-2-16,0-1 5 0,0-1-8 16,1 7-12-16,-5-4-8 0,4 0 10 0,-2 2 5 15,2 4-5-15,-1-1-5 0,8 1-2 0,-13 1-14 16,3 2 27-16,3 4-16 0,3 1 15 15,-3 1-8-15,4 0-2 0,0 4-5 0,3-2 21 16,0 3-4-16,3-3-4 0,0 3-11 0,1-3 6 16,2 3 2-16,2-3-7 0,2-1 9 0,3 0 6 15,1-5-3-15,0 2 11 0,6-6-11 16,1 1-5-16,-1-4-7 0,1 2 12 0,3-7-18 16,3 1 13-16,-6-6-12 0,3 4 7 0,0-3-11 15,-3-3 16-15,-1-3 6 0,0 3-9 16,-6 1 1-16,3-3-13 0,-7 1-8 0,1 0 28 15,-1 3-8-15,-3-3 1 0,-1 7-6 0,1-4-7 16,-6 0 15-16,2 4-5 0,0 0 3 16,-3 2 12-16,0-1-7 0,0 0-13 0,-3 0 7 15,0 6 6-15,3 1-8 0,-5-7 5 16,5 7-12-16,0 0-4 0,0 0 1 0,0 0 7 16,-16 8 11-16,13-1 0 0,2 3-16 0,1-3 21 15,0 1-21-15,0 2 6 0,1 0 4 16,5 3-4-16,-3-3 12 0,4 4-7 0,1-3-1 15,2-1-7-15,-1 3 5 0,2-9 5 0,3 4 8 16,-4-1-3-16,4-6-7 0,-1 2 12 16,4-3-23-16,-3 0 29 0,0-4-6 15,3 1-20-15,-3-2 10 0,2-2-2 0,-2 4-6 16,-3-4 11-16,2-1 7 0,-2 1 13 0,-2 3-12 16,1-2 25-16,-2-1 2 0,-1 4-35 0,-1-2-11 15,-2 2 83-15,2 2-19 0,-1-5 13 16,1 6-15-16,-2-6-15 0,-4 6-11 0,9-4 3 15,-9 4-5-15,7-1-11 0,-7 1 6 0,14 0-1 16,-14 0 3-16,10 3-5 0,-3-2 8 0,1 3-26 16,4-1 6-16,-5-2 6 0,7 5-1 15,-4 0-3-15,3-4-6 0,-1 2-2 0,4 2 8 16,-2-5-26-16,0 5-20 0,0-5-46 0,-1 4-77 16,5-3-11-16,-9 1-135 0,1 1-537 15,1-4 89-15,-4 1 64 0,0-2 69 0</inkml:trace>
  <inkml:trace contextRef="#ctx0" brushRef="#br0" timeOffset="38978.08">16650 9191 645 0,'0'0'253'0,"0"0"-28"0,0 0-20 0,0 0 0 0,0 0-16 0,0 0-33 16,-8 15-17-16,5-6-75 0,0 2 2 0,-4 6 8 15,0 5-7-15,-10 6-19 16,-3 12 50-16,-4 2-93 0,-15 20-282 0,-1 2-503 16,-7 3 99-16,-5-10 79 0</inkml:trace>
  <inkml:trace contextRef="#ctx0" brushRef="#br0" timeOffset="41594">15334 7159 563 0,'3'-9'212'0,"-3"2"-17"0,0 4-90 0,3-3 5 0,-3 0-18 15,0 6 5-15,3-9 34 0,-3 6-70 0,0-3 16 16,1 0-3-16,-1 6 3 0,3-8-11 0,0 4-12 15,1 2 15-15,-3-4-23 0,5 1 3 16,1 2-11-16,2 1-4 0,2-4 7 0,-1 5 17 16,1 0-19-16,3 0-14 0,2 1-2 0,-2 1-10 15,6 0-2-15,1 6 6 0,3-2-11 16,-3 2 6-16,2 6-12 0,1-2 5 16,0 5 3-16,-2 1 2 0,0 5-7 0,-4-2 2 15,-5 5-20-15,1 0 7 0,-4 1-5 0,-6 5 34 16,-1 2-6-16,-3 0-2 0,-6 3 7 0,-5 12-15 15,-6 0 8-15,0-5 0 0,0 2-10 16,0-5 4-16,0 0 16 0,3-7-25 0,0-6 4 16,4-2-9-16,-4 1 17 0,7-2-13 0,-2 1 70 15,5-2-11-15,-3-3 1 0,3 2-4 16,1-2-9-16,3-4 2 0,3 1-10 16,-2 0 10-16,6-2-10 0,0 0-13 0,2 1 0 0,2-5 7 15,3-2-12-15,7 3 3 0,-5-7 4 16,5 2-9-16,3-6 9 0,-4 1 4 0,1 2-9 15,3-4-5-15,-4-4 8 0,1 1-12 16,-1 3-6-16,-3-7 8 0,1 4 4 0,-5-4-6 16,4 5-4-16,-4-4 9 0,-2-1-9 0,-4 3 22 15,0-2-14-15,-1 4-10 0,-2-4 0 16,-4 4 0-16,0 2-12 0,3-6 7 0,-3 6 0 16,0 0-3-16,0 0 6 0,0 0-16 0,0 0 0 15,-20 8 23-15,17-1-20 0,-1 3 7 16,-3 5 1-16,4 3-8 0,-1 4 7 0,1 3 8 15,3 3-18-15,-3 7 16 0,3 5 10 16,3-2-8-16,3 13 3 0,-2 0-19 0,7 2 11 16,-1-3 3-16,3-1-6 0,1-1 1 0,-1 0 4 15,2-3-2-15,1-2-2 0,-2 3 2 16,0-5 7-16,0-4-1 0,-7-6 6 0,2-4-9 16,-2 5-8-16,-3-7 10 0,-1 0 13 0,-2 0-13 15,-2 0 3-15,-6-1-13 0,0-3 12 0,-9 7 3 16,-12 6-2-16,-3 0 5 0,-13-5-11 15,-18 11-27-15,-6-7-60 0,-7 3-84 0,-10 2-222 16,-5-5-438-16,-5 2 68 0,-4-13 134 0</inkml:trace>
  <inkml:trace contextRef="#ctx0" brushRef="#br0" timeOffset="48648.75">21370 5317 486 0,'0'-8'153'0,"0"8"-7"0,0 0-18 0,0-6 75 0,0 6-11 15,0 0-18-15,0 0 2 0,-3-6-17 16,3 6-21-16,0 0-7 0,0 0-14 0,0 0-4 16,0-5-31-16,0 5 2 0,0 0 11 15,0 0-10-15,-3-8 9 0,3 8-4 0,-3-5 2 16,3 5-10-16,-8-3-18 0,8 3-10 0,-10-4-11 15,3 2-2-15,-3 0-2 0,0 2-4 0,-3 2-6 16,-2-2-17-16,2 1 16 0,-1 3-7 16,1-4 2-16,3 3-8 0,-1-2-10 0,1 2 1 15,3-1-17-15,-1 0-1 0,2 4 1 0,2-2 9 16,-2 1-1-16,6 3-15 0,0-4 5 0,0 4 13 16,6-1-12-16,-2 3 9 15,3 2-2-15,7-1-3 0,-1 0-4 0,1 3 6 16,3 0-4-16,4-3 18 0,-1 3-11 0,-3-1 3 15,4 0-2-15,-4-1 7 0,0 0-15 0,1-1 15 16,-2-1 8-16,-2-2-16 0,-4 4 11 16,0-3-3-16,1 0-5 0,-4-1 7 0,-1 0-4 15,-3 1 10-15,-3-1-6 0,-3 3-1 0,0-3-4 16,-7 6 1-16,-1-3-1 0,-5 3 6 0,-2-3-11 16,1 0-4-16,-4 1 4 0,-3-4 3 15,0 1 0-15,5-1 5 0,1-6 0 0,-3 4 13 16,5-5-10-16,5-1-5 0,-3 0-1 0,4 0-7 15,0-2 0-15,3-4-5 0,4-1 20 16,2 0-8-16,1-3 6 0,4-1-16 16,2-3 3-16,6-4 16 0,1 0-9 0,4-6-4 15,3 1 4-15,1-1 1 0,6-5-3 0,-2 1 2 16,-6 6-2-16,2 0 5 0,-3 3-20 0,-2 2 15 16,-1 0 5-16,-2 1-13 0,-3-1 8 15,1 3 16-15,-2 3-11 0,-5-3-3 0,2 4 9 16,-5 1 4-16,-1 0 0 0,0 1 1 0,-1 0 4 15,-5-1-7-15,-1 2-8 0,-3 2 0 0,-7 2 3 16,3 2 0-16,-9-1-1 0,2 2-12 16,-3 2 5-16,4-1 3 0,-4 0 2 0,6-1 3 15,1 5-34-15,0-3-5 0,4 2-10 16,3 2-2-16,-1 0-78 0,7-4-35 0,-2 3-128 16,6 0-555-16,3 0 109 0,0-3 42 15,4 4 91-15</inkml:trace>
  <inkml:trace contextRef="#ctx0" brushRef="#br0" timeOffset="49183.13">22095 5475 506 0,'-3'-7'164'0,"3"7"-10"0,0 0-3 0,0 0-10 0,0 0-21 0,0 0-15 16,14-1-5-16,-14 1 5 0,19 0-13 15,-4 1-28-15,1 1 59 0,5-2-52 0,3-2-9 16,0 1 7-16,0 0 0 0,7-4-8 0,-1 4-7 15,5-2 74-15,-1-4-15 0,1 0-1 0,-5 2-27 16,1 1 2-16,-3-2-8 0,-1 3-2 16,-1-4 0-16,-5 5-18 0,0-3-6 0,-4 3-1 15,0 0-6-15,-4-1-11 0,1 2 22 16,-3-1-24-16,0 1 0 0,-5-2-2 0,1 2 0 16,-7 1-16-16,10-1-33 0,-10 1-10 15,0 0-36-15,0 0-38 0,0 0-44 0,0 0-72 16,0 0-84-16,0 0-456 0,-20 8 24 0,12-8 73 15</inkml:trace>
  <inkml:trace contextRef="#ctx0" brushRef="#br0" timeOffset="49439.6">22410 5243 880 0,'0'0'282'0,"-3"-5"-29"0,3 5-12 15,0 0-34-15,-4-4-25 0,4 4-18 0,0 0-19 16,0 0-9-16,0 0-13 0,0 0-21 0,0 0 1 16,0 0-6-16,7 23-15 0,-7-10-8 0,4 3 16 15,-1 5-26-15,0 0-8 0,0 4 18 16,1 1-35-16,-1 2-14 0,4 1-25 15,-3 3-64-15,3 0-66 0,-1-6-177 0,1 7-513 0,0-6 50 16,0-3 92-16,-1 0 79 0</inkml:trace>
  <inkml:trace contextRef="#ctx0" brushRef="#br0" timeOffset="50252.42">23408 5103 496 0,'0'0'197'0,"0"-6"8"16,0 6-100-16,0 0 8 0,0 0-6 0,0 0-30 16,0-5 7-16,0 5-9 0,0 0 6 0,0 0-11 15,0 0 6-15,0 0-19 0,0 0-6 0,0 0-5 16,0 0 3-16,0 0-19 0,0 0 6 15,0 0-8-15,0 0 0 0,3 15 18 0,0-9-2 16,-2 3-24-16,2 4 6 0,1 2 5 0,-4 2 23 16,3 2 12-16,-2 5-17 0,2 1-26 0,0 1 18 15,-3-1-26-15,3 0 16 16,0 0-18-16,-2 0-8 0,-1-2 8 0,0-4 2 16,3 0-2-16,-3 0-18 0,0-1 25 0,3-6-15 15,-3 1 16-15,3-1-14 0,-2 1 27 0,-1-5-16 16,0 1-13-16,4-1-3 0,-4 0 1 15,0 0 20-15,3-4-16 0,-3 3 6 0,0-1 5 16,3-2-20-16,-2 0 4 0,-1-4-2 0,0 9 0 16,3-7 13-16,-3-2-5 0,0 0 10 0,0 6-1 15,0-6-22-15,0 0 3 0,0 0 4 0,0 0-50 16,0 0-57-16,0 0-118 0,7-1-227 16,-7 1-295-16,6-6 82 0</inkml:trace>
  <inkml:trace contextRef="#ctx0" brushRef="#br0" timeOffset="51586.39">24161 5403 202 0,'0'0'66'0,"0"0"1"16,0 0-1-16,0 0 65 0,0 0 5 0,0 0-6 15,0 0-2-15,0 0 36 0,0 0-44 16,0 0 3-16,0 0-77 0,0 0 0 0,0 0 13 16,0 0-33-16,0 0 27 0,0 0-9 0,0 0 2 15,0 0-10-15,0 0-16 0,0 0 3 0,0 0 3 16,0 0 15-16,0 0-10 0,0 0-3 16,0 0 67-16,23-3 2 0,-9 0-8 0,-1 2-14 15,8 0-1-15,-1-2-13 0,4 2 14 0,4-4-6 16,-1 4-3-16,3-2-20 0,-2-1-2 0,0 1 12 15,2-1-5-15,-5 1-7 16,-2 2-3-16,1-3-11 0,0 2-4 0,-3 1 10 0,-2 0-28 16,-4 1 30-16,-2-5-30 0,3 5 4 15,-5-1 9-15,-1 1 15 0,-2-2-26 0,2 1 34 16,-3 1-27-16,-7 0 6 0,10-4-7 16,-10 4-8-16,7-1 2 0,-7 1-8 0,0 0-12 15,0 0-8-15,0 0-5 0,0 0-2 0,0 0-29 16,0 0-5-16,0 0-15 0,0 0-52 0,0 0 14 15,0 0-62-15,0 0-18 0,0 0-93 16,-30 0-11-16,30 0-375 0,-4 5 34 0</inkml:trace>
  <inkml:trace contextRef="#ctx0" brushRef="#br0" timeOffset="53274.35">24498 5188 465 0,'0'0'108'0,"0"0"4"0,0 0-22 16,0 0 7-16,0 0-4 0,0 0 24 0,-4-4 47 16,4 4 8-16,0 0-21 0,0 0-26 15,0 0 6-15,0 0-16 0,0 0-5 0,0 0-15 16,0 0-11-16,0 0 0 0,0 0-4 0,0 0-9 15,-1-6-4-15,1 6 2 0,0 0-7 0,0 0-4 16,0 0-11-16,0 0-9 0,0 0-7 16,0 0-1-16,0 0 1 0,0 0-13 15,-8 15 0-15,5-7 13 0,-1 2-8 0,1 5-8 16,0 2 3-16,2 1-13 0,-6 7 18 0,4 0 0 16,2 0-13-16,-2 0 8 0,0 2-15 15,3 1 22-15,0-2-19 0,-3-1 11 0,3 0-4 16,0-6-8-16,0 2 8 0,3-3-15 0,-3-1-3 15,3 0 7-15,-3-1 19 0,3-5-24 0,-2 3 8 16,-1-3-5-16,3-1-2 0,0 3 2 16,-3-5-11-16,4 0-1 0,-3 1-12 0,-1-5 9 15,0 3 0-15,3-1-16 0,-3 2 11 0,3-6-19 16,-3 4-17-16,0-6-44 0,0 6-48 16,0-6-152-16,-3 2-488 0,3-2 71 0,0 0 144 15</inkml:trace>
  <inkml:trace contextRef="#ctx0" brushRef="#br0" timeOffset="55506.58">25217 5132 453 0,'0'0'135'15,"0"0"24"-15,3-4-29 0,-3 4 9 16,0 0-29-16,0 0 0 0,0 0-18 0,0 0 5 16,0-6-5-16,0 6 18 0,0 0-12 0,0 0-9 15,0 0-2-15,0 0-20 0,0 0-1 0,0 0 1 16,0 0-18-16,0 0 4 0,0 0 6 15,3 13-13-15,0-6 0 0,-2 4-12 16,-1 2-9-16,0 3 3 0,0 3 16 0,0 6-6 16,3 2-12-16,0 6 5 0,-3 2-24 0,6 3-30 0,-4 12-38 15,4-12-154-15,-2 15-571 0,2-11 57 16,-2 8 89-16</inkml:trace>
  <inkml:trace contextRef="#ctx0" brushRef="#br0" timeOffset="56414.37">26266 5228 491 0,'6'1'148'0,"-6"-1"-4"0,0 0-16 15,11 0-11-15,-1 0-9 0,-10 0 0 0,14-1-42 16,-3-1-2-16,-1 2 13 0,3-1-11 0,1 1-17 16,-4-3-21-16,4 3-28 0,1 0-10 15,-3 0-103-15,2 0-4 0,-4-2-65 0,1 4-450 16</inkml:trace>
  <inkml:trace contextRef="#ctx0" brushRef="#br0" timeOffset="56585.24">26313 5453 601 0,'0'0'177'0,"0"0"-19"15,15 1-12-15,-15-1 5 0,16 0-15 16,-5-1-34-16,-1 1-35 0,7 1-67 0,-3-1-67 0,6-1-120 16,0 1-470-16,4 1 42 0</inkml:trace>
  <inkml:trace contextRef="#ctx0" brushRef="#br0" timeOffset="58138.94">27547 5759 527 0,'0'0'135'0,"0"0"57"15,0 0 3-15,0 0-16 0,21 11-5 16,-11-8-20-16,7 2-95 0,1-4-11 16,9 5 19-16,8-5 48 0,8 4 0 0,19-4-15 15,10 0 8-15,7 1-24 0,3-5 0 0,22 2-17 16,0-2 2-16,6 1-15 0,-1 0 18 0,7 0-1 16,2-2 1-16,-3-1-18 0,-3-1-13 15,-6 5 0-15,-10-4 5 0,-17 4-3 0,-4-2 8 16,-7-1-28-16,2 1 31 0,-17 3-23 0,-8-2-18 15,-4-1 25-15,-7 0 0 0,-3 3-12 16,-7-1-11-16,-3-4 16 0,-1 5-23 0,-3-2 7 0,-1-3 6 16,-4 4-26-16,-2-2 5 15,-1-4-24-15,-5 5-6 0,3-3-16 0,-4 1-36 16,-3-2-51-16,-3 0-128 0,0 3-582 0,-2-3 81 16,-1-1 86-16</inkml:trace>
  <inkml:trace contextRef="#ctx0" brushRef="#br0" timeOffset="59103.28">30382 4967 547 0,'-7'-8'236'0,"6"0"-29"0,-5 2 8 0,3-3-28 16,2 5-13-16,-2-3 8 0,0 0-3 0,3 0-8 16,-3 0-27-16,3 3-16 0,0-4-8 0,3 0-10 15,3-1-25-15,1 1-6 0,4 0-2 16,-1-1-3-16,6 1-5 0,-1 2-10 0,4-1-16 16,1 3-2-16,-1 1-7 0,1 1-6 0,1 0 0 15,0 2-2-15,0 3-6 0,0 1 1 0,-2-1 2 16,-2 4-3-16,0 0-2 15,-4 4-8-15,0-3-2 0,-3 3 7 0,-5 3 3 16,-2 0-13-16,-3-1 11 0,-3 3 7 0,-4 5-23 16,-7 0 5-16,1 3 5 0,-5-1 5 0,1 1-15 15,-6 1 0-15,6-1 11 0,-1-4-4 16,-2 3-7-16,3-3-2 0,3-2 2 0,1 2-3 16,0-3 1-16,2 0-1 0,4-1 8 0,3 1-2 15,-2-4-8-15,3 1 5 0,1 1-3 0,2-3 8 16,5 3 0-16,1-1-5 0,3-3 5 15,2 2 1-15,4-1-6 0,4 1 7 0,-1-3-25 16,0 0-38-16,3 1 2 0,-2 1-69 16,2-1-115-16,-4 3-535 0,3-3-5 0,-6 4 82 15,0 0 89-15</inkml:trace>
  <inkml:trace contextRef="#ctx0" brushRef="#br0" timeOffset="59528.75">30699 6042 560 0,'0'0'197'0,"0"0"-20"0,7-7-26 0,-7 7-10 16,3-7 56-16,-3 7-21 0,4-5-12 15,-4 5-28-15,0-6-16 0,0 2 6 16,0 4-6-16,0 0-8 0,3-4-17 0,-3 4-15 15,0 0-24-15,0 0-2 0,2-8-21 0,-2 8 8 16,0 0-8-16,0 0-2 0,0 0 7 16,0 0-7-16,0 0-13 0,0 0-3 0,0 0-2 15,0 0 2-15,0 0-12 0,0 0-8 0,0 0 15 16,0 0 10-16,0 0 4 0,0 0-9 0,0 0-2 16,0 0 10-16,0 0-5 0,12 2 5 15,-12-2 0-15,1-7-3 0,-1 7 3 16,0 0 5-16,0-10-10 0,0 10-2 0,-4-2-11 15,4 2-5-15,-6-6 10 0,6 6 3 0,-8-3-5 16,8 3-6-16,0 0 1 0,-13 1 2 16,13-1-13-16,-7 6 0 0,0-3 1 0,7-3-21 15,-7 7 15-15,4-3-5 0,3 0 13 0,0-4-3 16,-1 9-18-16,0-5-7 0,1-4-28 0,1 7-72 16,0-2-236-16,-1-2-435 0,0 1 72 15,0-4 82-15</inkml:trace>
  <inkml:trace contextRef="#ctx0" brushRef="#br0" timeOffset="61176.92">25641 1616 693 0,'-5'-3'289'0,"5"3"-56"0,-6-5-13 15,6 5-15-15,-3-3-36 0,3 3 3 0,0 0-21 16,0-7 0-16,0 7-10 0,11-10-16 16,-2 5-25-16,4 0 2 0,2-2-5 0,1 0-10 15,2 3-15-15,0-3-3 0,1 2-10 0,2 1 0 16,-1-1-13-16,-2 2-10 0,2 0-28 0,-3 1 9 16,0 2-24-16,-3-1 2 15,-4 1-23-15,4 2 15 0,-5 1 0 0,-2 0-10 0,-2 3-8 16,-2 0 6-16,-3 2 7 0,0 3-13 15,-4 0-10-15,-6 1 15 0,0 2 8 0,0 0-25 16,-1 1 35-16,-2-2-20 0,-1 0 13 16,4-3-3-16,0 1-3 0,2-2 9 0,3 0-6 15,-3-2 20-15,4 0-7 0,-2 0 5 0,3-1 21 16,3 0-1-16,0 0-10 0,0 1-2 0,3-1 10 16,3 0 5-16,-2 0-8 0,6 1 6 15,1 3 2-15,2-3-3 0,-3 1 11 0,4 1-13 16,-1-1 0-16,1 0 7 0,-2 2-4 0,-4-3-1 15,0 0-4-15,-1 0-14 0,2-1 11 0,-2 2 2 16,-1-3-7-16,-4 4 10 0,-2-1-5 16,-1-1-3-16,-6 3 11 0,1-1 2 15,-5 2-18-15,-3-1 2 0,-5 0 1 0,-2 0 2 16,-3-2 13-16,4 0-7 0,-1-3-11 0,0-1-8 16,6-1 14-16,-4-1-6 0,5 1-8 15,3-3-58-15,2-2-42 0,9 2-63 0,-7-6-18 16,7-1-124-16,4 3-393 0,7-4-34 0,1 0 65 15</inkml:trace>
  <inkml:trace contextRef="#ctx0" brushRef="#br0" timeOffset="61579.25">26358 1688 726 0,'4'-5'320'0,"-1"0"-51"0,0 2-49 0,-3-2-43 0,0 5 17 0,-3-9-12 15,3 4-38-15,0 5-16 0,-7-10-16 16,4 9-7-16,-1-3-18 0,4 4-5 0,-14-3-8 16,8 3-2-16,6 0-13 0,-14 1 0 0,7 4-11 15,0-1-9-15,1 4-1 0,-1 0-5 0,0 3-4 16,3-1-14-16,1 0-7 0,3 1-16 16,3-1 23-16,-3 0 1 0,4 0-9 0,3-2 4 15,0-1-1-15,3-2 0 0,1 0-7 0,2-3 7 16,0 1-20-16,1-2 22 0,0-2 1 15,0-1-5-15,-4 1 7 0,4-4 1 16,-4 2-1-16,-1-2 3 0,0-1-3 0,-3 0 6 0,1-1-11 16,-4 1-2-16,0-2 10 0,-3 2-18 15,0-2 5-15,0 1-5 0,-6 2 15 0,2-1 0 16,-2 2-12-16,-5-1 2 0,1 2-8 16,-4 1 6-16,3 2-3 0,0 0-10 0,-2 4-13 15,3-1-3-15,1 1-15 0,1 2-7 0,3 2-4 16,3-1-30-16,2 0-84 0,3-1-72 0,-3-1-115 15,12 2-438-15,4-2 69 0,5 0 67 16</inkml:trace>
  <inkml:trace contextRef="#ctx0" brushRef="#br0" timeOffset="61922.87">26844 1663 657 0,'3'-5'279'15,"-3"5"-20"-15,0-8-29 0,0 8-7 16,0-6-23-16,0 6-21 0,-3-6-15 0,0 1-3 15,3 5-25-15,-8-2-14 0,8 2-17 0,-13 1-5 16,3 3-5-16,-1 1-29 0,4 0 1 0,-6 4 0 16,2 2-9-16,1 0-4 0,3 3-3 15,-3 0-15-15,3 0 8 0,1 0-19 0,2-1-4 16,4 1-1-16,0-3-2 0,0 1 0 0,3-3-3 16,1 0 3-16,-1-2-10 0,4-2 7 0,3-1 6 15,-3-2-13-15,3-2 12 16,1-2-12-16,-1-2-3 0,3-1 5 0,1-2-5 15,-2-2 3-15,-1 0 0 0,1-3 4 0,-3 2-1 16,-2-1 6-16,1-1-6 0,0-1 2 0,-6 1 4 16,1 1-1-16,-3 0 2 0,0-2-13 15,0 2 8-15,-3 1-3 0,1-1-13 0,-6 3-12 16,6 0 10-16,-7 1-21 0,5 1-12 0,-2 2-52 16,3 2-53-16,3 2-46 0,0 0-85 0,-10 2-474 15,10-2-20-15,0 0 85 0,0 0 56 16</inkml:trace>
  <inkml:trace contextRef="#ctx0" brushRef="#br0" timeOffset="62441.01">27459 1463 778 0,'0'-6'268'15,"0"6"-76"-15,0-7-30 0,0 7-14 0,-7-6-20 16,5 3 0-16,2 3-18 0,-15-2-15 0,4 4-6 15,-2 2-7-15,-1 2 3 0,-3 1-8 16,1 4-16-16,1 0 11 0,-2 3-24 0,3 2 4 16,3 1-29-16,-2 1 12 0,3 1-14 15,1 3 25-15,4-3-54 0,2-1 3 0,0 0 18 16,6-2-10-16,0-2 2 0,2 1 15 0,5-3-10 16,0-2 13-16,3-1-20 0,1-1 5 15,4-2-3-15,-2-2-5 0,1-3-8 0,-3-1 21 16,5 0-11-16,-7-1 4 0,2-2 9 0,-4-1-7 15,3 1-19-15,-5-2-1 0,1-1 12 0,-5 2 10 16,2-1 5-16,-3 1-17 0,-2-1-9 16,-1 5 14-16,-2-8-26 0,2 8 5 0,-8-6 5 15,1 5 21-15,1 0-11 0,6 1 3 0,-15-3-7 16,8 3-22-16,7 0 6 0,-12 0-20 16,7 0-16-16,5 0 28 0,0 0-7 0,-10 3 10 0,10-3 2 15,0 0 3-15,0 0-10 0,0 0 25 16,18 3 0-16,-18-3-2 0,23-3 13 15,-5-2-8-15,2 1 2 0,-3 0 24 0,2 0-11 16,-4-2 26-16,3 1-3 0,-5 1-7 0,-2 2 7 16,-1 0 5-16,0-3 11 0,2 4 2 15,-7-1-7-15,2 1-1 0,-1-2-5 0,-6 3-12 16,11-1 18-16,-11 1-19 0,7-3 6 0,-1 3-16 16,-6 0 3-16,3 5 0 0,-2 0 5 0,-2-1-8 15,1 4 1-15,-1 0-14 0,1 3-2 16,-5 0-12-16,5 3-9 0,-3-1-22 15,3 1-24-15,0 3-53 0,0-4-65 0,-3 5-193 16,6-4-377-16,0 1 53 0,3-2 90 0</inkml:trace>
  <inkml:trace contextRef="#ctx0" brushRef="#br0" timeOffset="62663.3">27931 1550 857 0,'0'0'264'0,"3"-6"-8"0,-3 6-21 0,0-6-35 0,0 6-29 16,0 0-12-16,0 0-21 0,0 0 0 0,0 0-20 15,5 18-8-15,-4-10 5 0,-1 4-33 16,1 1-2-16,-1 4-32 0,0 2-2 0,3 1-17 16,-3 1-29-16,0 1-52 0,0-2-81 15,-4 4-284-15,4-3-348 0,0-3 61 0,0-3 54 16</inkml:trace>
  <inkml:trace contextRef="#ctx0" brushRef="#br0" timeOffset="63172.58">27975 1475 895 0,'0'-6'290'0,"0"0"-52"0,0 6-11 16,0-8-11-16,0 8-19 0,0-9-23 15,0 7-18-15,0 2-13 0,3-6-17 0,-3 6-21 16,11-2-1-16,-4 1-19 0,3 1-6 0,4 0-4 16,-1 1-1-16,5 1-15 0,-2-1-1 0,5 2-11 15,-1-1 6-15,-3 0-7 0,1 3-10 16,-2-3-10-16,-1 1-26 0,-5 1 2 0,4-1-2 16,-4-2 3-16,0 4-26 0,0-3 2 0,-6 3 4 15,2-1 1-15,-6 1-2 0,-3 1-5 0,0-1 8 16,-5 1-13-16,-2 2 5 0,2-2 2 15,-5 1 1-15,0 1 12 0,0-1-15 0,2 1 10 16,-2-1-7-16,2-2 4 0,4 1 9 16,-1 1-4-16,0-1-6 0,0-1 4 0,2 1 15 15,2 0-4-15,1-2 7 0,0 0 8 16,3-4-3-16,0 9 8 0,0-9 0 0,3 8 12 16,4-6-17-16,-1 3 15 0,2-1-5 0,5 1 8 15,-3-1-10-15,4 2-1 0,-1 0 6 0,1 1-14 16,-3-2 12-16,1 2-7 0,-1-1 6 15,-1 1-15-15,1 1-3 0,-4 1 21 0,0 1-11 16,2-1-15-16,-5 0 10 0,-4 1 3 0,4 2-2 16,-8-1 4-16,1-1-5 0,-4 2-2 0,-3 1 2 15,-1-2-7-15,-2 1-6 16,-1-1-30-16,-6 0 7 0,-1-1-7 0,1-1 7 16,-1-2-7-16,-6-1 10 0,6-1 2 0,1-2-4 15,-1-1-14-15,4-2-1 0,0 0-14 0,3-1-38 16,-2 0-47-16,6-3-168 0,-1-2-522 15,7 2 58-15,-2-2 111 0</inkml:trace>
  <inkml:trace contextRef="#ctx0" brushRef="#br0" timeOffset="65498.94">25272 2842 619 0,'0'0'225'16,"0"0"-35"-16,0 0-4 0,0 0-29 0,0 0-27 15,0 0 26-15,0 0-41 0,0 0-17 0,0 0-9 16,0 0 3-16,6 16-15 0,-6-7-5 0,3 2-16 15,-1 2-2-15,0 2 2 0,-2 0 6 16,3 3 2-16,-3 3-34 0,3 0-24 0,-3 0-9 16,0 3-10-16,3 1-43 0,-2-1-18 15,2-4-88-15,1 1-127 0,0-4-300 0,2 0-104 16,1-4 71-16</inkml:trace>
  <inkml:trace contextRef="#ctx0" brushRef="#br0" timeOffset="65905.78">25572 2904 762 0,'0'-9'292'0,"0"9"-41"16,0-7 2-16,0 7-40 0,0-7-1 0,0 7-35 15,0-6-26-15,0 6-10 0,7-4-3 0,-7 4-18 16,10-1-10-16,-3 1-15 0,-7 0-8 15,17 0-3-15,-7 1-14 0,0-1-4 0,4 4-12 16,-4-1-5-16,4 2-26 0,-2-2-3 0,-4 0-23 16,-1 3-9-16,4-1-1 0,-5 1 13 0,-2-1-3 15,-1 1-12-15,-3 2 10 0,0-2 7 16,-3 2-12-16,0 3 10 0,-4-3 0 0,0 0-2 16,-4 2-11-16,3-3 15 0,-3-1 11 15,3 1 8-15,1-1-9 0,1 0 6 0,-1-1 18 16,3-1-13-16,-3 0 11 0,4 0-4 15,3-4-4-15,-7 6-8 0,4-4-3 0,3-2-2 16,0 0 10-16,0 0-3 0,7 9-4 0,-7-9-3 16,11 4 4-16,-5-4-11 0,4 4-1 0,0-3-5 15,1 1 15-15,-1 1-23 0,3-1-12 16,1 3-41-16,-1-4-52 0,2 4-41 0,-2-3-132 16,4 3-562-16,0-2 78 0,-3-1 66 0,2 0 90 15</inkml:trace>
  <inkml:trace contextRef="#ctx0" brushRef="#br0" timeOffset="66472.66">26091 2856 678 0,'0'0'205'0,"0"-8"25"0,0 8-64 0,-3-6-7 0,0 3-18 0,3 3-6 0,-7-3-1 15,7 3-50-15,-11-1 13 0,11 1-17 0,-13 3 7 16,6 1-13-16,1 0-15 0,-2 2-5 16,4 0-19-16,-2 3 4 0,0-1-14 0,2-2 11 15,1 1-28-15,-1 1 5 0,4-1 12 0,0 1-25 16,0-2 26-16,4 2-8 0,-1 0-8 16,1-2 3-16,5 1 10 0,-2-1-21 0,4 0 24 15,-1 0-16-15,7 1 11 0,-5-2-6 16,0 0-7-16,2-1 5 0,-1 0 2 0,-2 1-12 15,-1-3 14-15,3 3-14 0,-5-2-8 0,2 1 10 16,-1 1 5-16,-2-2-15 0,1 0 13 0,-5-1-6 16,2 3 9-16,-4-2-6 0,-1 4-5 15,-3-1-11-15,-6 2 9 0,1 0-26 0,-2-2 5 16,-3 5 0-16,-1-3-8 0,0 0 13 0,0-3 3 16,1 3-6-16,-1-2 14 0,4-2-6 0,0 1 15 15,-1-3-14-15,4-2-14 16,1 0-2-16,6 0-26 0,0 0 31 0,-13-7 0 15,11 3-10-15,4-3 15 0,1-2-3 0,3-2 3 16,1-1-5-16,3-1 44 0,4-1-24 0,-1-2 13 16,2 1-2-16,1-2 15 0,-2 4-10 0,0-3 13 15,0 3-21-15,-4 1 23 0,0 1 5 16,0 1 13-16,-3-1-7 0,0 3 9 0,-1 0-15 16,-2 0 6-16,-1 0-11 0,-3 1 10 15,0 2-22-15,-3 0-1 0,-1 0 1 0,-3 0-6 0,-2 0 5 16,-5 3 3-16,3-1 3 0,-6 1-9 15,1 1-9-15,1 1 7 0,-1 0-7 16,2 0-6-16,0 1-17 0,0-1-49 0,4 2-24 16,0 1-40-16,4-2-23 0,-2 0-56 0,5-1-80 15,3 0-456-15,0 0 68 0</inkml:trace>
  <inkml:trace contextRef="#ctx0" brushRef="#br0" timeOffset="66751.19">26779 2556 757 0,'0'-10'225'15,"0"10"-27"-15,0 0-14 0,0 0-20 0,0 0-13 16,0 0-21-16,0 0-15 0,0 0-12 0,6 29-1 15,-6-16-5-15,1 7-4 0,-1-2-1 0,0 8-13 16,0 1-28-16,0 4 49 0,-2 3-28 16,-3 0-31-16,1 4-57 0,-3 10-55 0,4-8-85 15,0-6-221-15,-1-5-391 0,4-4 70 0,0-6 91 16</inkml:trace>
  <inkml:trace contextRef="#ctx0" brushRef="#br0" timeOffset="67003">26826 2841 877 0,'0'-8'274'0,"0"8"-33"0,0-5-18 16,0 5-29-16,2-5-15 0,-2 5 13 0,0 0-36 15,11-2-4-15,-11 2-27 0,15 2-2 16,-8 0-3-16,7-1-12 0,-4 2-29 15,0 1 13-15,4-1-13 0,-4-1-22 0,0 4-9 0,1-2 6 16,-2 1-8-16,-2 2-20 0,1-1-8 16,1 3 12-16,-5-5-17 0,-4 5 10 0,3-1-12 15,-6 2-14-15,-4 0-30 0,1 1-21 16,-5 1-82-16,-2 0-38 0,-5 1-82 0,1 0-100 16,-3 2-442-16,-1-3 58 0,1 1 108 0</inkml:trace>
  <inkml:trace contextRef="#ctx0" brushRef="#br0" timeOffset="67596.6">26990 2878 547 0,'0'0'236'0,"8"-3"-21"15,-8 3-18-15,0 0-8 0,9 0-27 0,-9 0-24 16,0 0 8-16,11 1-23 0,-5 1-11 0,-1 1-7 15,1 1-8-15,-2-1-12 0,5 4-13 0,-1-2-1 16,-1 3-20-16,2-3-7 0,-2 2-24 16,1-1-14-16,2-1 1 0,-1 2-12 0,-2-4 0 15,4 2 2-15,-4-1 19 0,2-4-6 0,-2 1-2 16,4-2-6-16,-11 1-2 0,17-5-7 16,-6-1 14-16,-2 2 9 0,-2-4 7 15,4 1-5-15,-4-2 12 0,2 1 9 0,-2 1-4 16,1-1 12-16,-2 1-6 0,-2 1 12 0,2 0-14 15,-2 0 20-15,-1 1-1 0,3 1-9 0,-4 0-23 16,-2 4-6-16,6-4 3 0,-6 4 13 16,0 0-13-16,0 0-5 0,4 12-16 0,-4-3 16 15,0 5-7-15,-1 1 9 0,1 5 8 0,-3 2-10 16,3 3-15-16,-3 4 12 0,0 6-7 0,2-1 10 16,-3 1-11-16,1-2 6 0,-1 1 3 15,1-5-11-15,0-4 15 0,-3 0-12 0,5-4-21 16,-2-3 8-16,-3 1 7 0,1-5-9 0,2-2 9 15,-4 0 6-15,-1 0-21 0,-4-6 8 0,2 1-10 16,0-6-1-16,-2-1-2 0,-1-1 11 16,-1-6-6-16,-2-3 8 0,3-1 7 15,-2-5-14-15,2-2 19 0,-1-4-7 0,7 3 13 16,1-3 13-16,2 1-26 0,4 4 15 0,3-5-2 16,1 2-11-16,3 0 6 0,7 3 2 0,-1-2 13 15,3 3-23-15,2 1 8 0,3-3-8 16,-1 6 8-16,7-3 7 0,-3 5-2 0,4-3-8 15,-1 2-8-15,0 4-7 0,-6-2-23 0,3 2-46 16,-3 2-52-16,1 2-81 0,-4 0-638 16,0-2 82-16,-2 2 49 0,-1-1 94 0</inkml:trace>
  <inkml:trace contextRef="#ctx0" brushRef="#br0" timeOffset="67815.2">27605 2519 688 0,'0'0'220'0,"0"0"-33"0,0 0-18 0,0 0-15 0,0 0-11 0,11 17-2 0,-9-7-26 16,0 7-5-16,1-2-3 0,2 5-9 16,-3 3-19-16,-2 2 3 0,3 2-28 15,-3 3 40-15,0 6-37 0,-3 2-52 0,-1 11-64 16,-2-12-153-16,4 2-572 0,-7-3 68 0,6-4 106 15</inkml:trace>
  <inkml:trace contextRef="#ctx0" brushRef="#br0" timeOffset="68408.42">27678 2902 936 0,'-3'-6'297'0,"3"2"-38"16,0 4-24-16,0-7-32 0,0 7-35 0,0-7-19 0,0 7-8 15,0 0-16-15,0-7-10 0,0 7-5 16,0 0-7-16,3-4-16 0,-3 4-10 0,13 0-3 16,-13 0-18-16,17-1-7 0,-6-2-11 15,-1 1-2-15,7-1-3 0,-2-2-15 0,-2 0 3 16,3 1-6-16,0-4 11 0,-4 0-14 0,2 0 1 16,-1-1-8-16,-3 0 3 0,4-1 12 0,-7 1-25 15,2-1 21-15,-1 1 2 0,-4 1 0 16,-1 0-3-16,3 1 0 0,-5 1-20 0,2-1 8 15,-3 4 4-15,0 3 11 0,0-8-10 0,0 8 0 16,0 0 2-16,0 0-10 0,0 0 18 16,-24 8-16-16,20-2 9 0,-2 1-11 0,-1 3 5 15,1 0 2-15,-2 3 4 0,5-1-19 16,-1 3 0-16,-2 0 13 0,6-2-10 0,0 0 0 16,3 0 0-16,2-1-3 0,0 0-2 0,2-3 15 15,0 0 0-15,0-3 8 0,7-2-18 16,-4 0 3-16,3-2 4 0,3-4 11 0,-4 0-23 15,5-2 20-15,-2-2-2 0,-2-1 9 0,3-1-14 16,-2-2 2-16,-2 2 5 0,-1-4 13 0,-3 2-12 16,2-3 1-16,-3 1-4 0,-4 2 10 15,4 0-10-15,-3 2-6 0,-1-2 9 0,0 3-4 16,-2 0-17-16,-1 1 23 0,3 0 0 16,-3 0-16-16,3 4 6 0,-3 2 25 0,0 0-15 0,0 0-13 15,0 0-6-15,0 0 17 16,0 0-19-16,0 0-2 0,3 20 5 0,-2-13 12 15,5 5-12-15,1-3 8 0,-3 3 2 0,6 3-3 16,0-1 9-16,1-2-14 0,2 4 1 0,4-1-1 16,-3 1 26-16,0-2-15 0,-1 1-3 15,4-3 0-15,-7 1-10 0,0-3 7 0,-2-2-4 16,-4 3 4-16,-1-3 6 0,-6 3-11 0,-5-2 14 16,-5 5-11-16,-15 2-34 0,-12 5-40 15,-9 0-72-15,-6-13-133 0,1 11-622 0,-4-1 110 0,0-2 90 16,3-6 53-16</inkml:trace>
  <inkml:trace contextRef="#ctx0" brushRef="#br0" timeOffset="69476.13">30407 2527 678 0,'-2'-7'233'0,"-1"0"0"0,3 2-31 0,-3-2-31 15,1 1-7-15,-3 0-13 0,-1 3-10 0,2 0-18 16,-4-1-26-16,-3 6 6 0,-5 0-14 15,0 0-17-15,-5 4 5 0,1 1 2 0,-4 3-28 16,3 2-2-16,-3 1-8 0,4-1-11 0,2 1-7 16,2 2-12-16,1 0-6 0,5-1-3 0,0 0 9 15,6 1 4-15,1-2-7 16,3-1-11-16,5 1 3 0,1 1 3 0,4-2 7 16,3 1-15-16,1 0 10 0,0-1 3 0,3 1-6 15,0-1 1-15,3-3-1 0,-6 1 1 0,0 1-8 16,2-3 5-16,-4 0 0 0,1 1 2 15,-2-2-9-15,-1 0 12 0,-4-1-8 0,1 0-2 16,-1 1 18-16,-2 3-8 0,-3-3-8 0,-2 1-2 16,-3-1 0-16,-2 3-20 0,-4-3-1 0,0 1-2 15,-4 0-18-15,0 0 25 16,-3-2-20-16,0-3 13 0,-3 2 8 0,6-5-1 0,-3 2-10 16,4-2 21-16,1-2-13 0,3-3 5 15,2 2 5-15,0-6 8 0,7 1-10 0,4 0-11 16,4-6 21-16,0 3 0 0,7-6 0 15,1-2 5-15,5 1 10 0,-1-2-15 0,4 2 5 16,0-2 3-16,-3 1-11 0,2 0 31 0,1 0-8 16,-3 1 1-16,-5 5 12 0,-1 1 5 0,-2 0 11 15,-2 2 9-15,-4-2-17 0,2 4 3 16,-5 0-6-16,-1-2 5 0,-3 3-9 0,0-1-14 16,-6 3 0-16,2-1-2 0,-4 0 15 0,-5 5-10 15,-3-2 3-15,2 2-14 0,-6-1 9 0,-1 4-4 16,-3-2-1-16,1 1-16 0,2 1-6 15,0 0-9-15,4 0-39 0,0 2-38 0,4-2-11 16,2 2-45-16,4-8-124 0,4 8-509 16,3-4 72-16,0 0 69 0</inkml:trace>
  <inkml:trace contextRef="#ctx0" brushRef="#br0" timeOffset="69727.78">30996 2167 670 0,'0'-4'218'0,"0"4"-24"0,0 0-12 16,0 0-31-16,0 0-13 0,5 14-12 15,-2-3-11-15,0 1-5 0,0 4-13 0,-2 4-17 16,5 4 4-16,-2 8-10 0,2 2-7 0,-2 3-16 15,-3 2-10-15,-1 1-18 0,3 1-54 0,-3-1-79 16,-3 0-79-16,-9 10-195 0,11-10-346 16,2-8 78-16</inkml:trace>
  <inkml:trace contextRef="#ctx0" brushRef="#br0" timeOffset="69992.89">31001 2598 698 0,'-3'-4'305'0,"3"4"-39"0,3-6-41 15,-3 6-2-15,0-5-21 0,0 5-12 0,9-4-26 16,-9 4-16-16,14 2-2 0,-3 0-26 0,-1 1 11 16,3 0-24-16,3 2-22 0,-1-1 4 0,-1 2-12 15,3 1-13-15,-3-1 0 0,2 0-15 16,-2 2 12-16,-3-1-28 0,1 1-10 0,-2-1 11 15,-2 3-14-15,-4-3 3 0,3 1-10 0,-7 2 8 16,0-3-16-16,-7 4-10 0,0 0-34 16,-7 1-40-16,-6 3-36 0,-1-3-72 15,-2 3-62-15,-25 6-186 0,20-5-335 0,1-3 43 16,7-3 59-16</inkml:trace>
  <inkml:trace contextRef="#ctx0" brushRef="#br0" timeOffset="70560.42">31331 2641 683 0,'0'0'215'0,"8"-2"-36"0,-8 2-30 16,4-3 12-16,-4 3-13 0,0 0-38 0,0 0 8 15,0 0-18-15,6 10-8 0,-3-5-20 0,-3 2-1 16,1-1 6-16,-1 3-31 0,0 1 26 15,-1-2-34-15,1 1-17 0,1 1 10 0,-1-3-11 16,3 1-2-16,-3-4 10 0,3 3-15 0,0-2-5 16,0-2-8-16,-3-3 10 0,12 2-18 15,-12-2 11-15,13-4 10 0,-6-2-1 0,6-1 4 16,-4-1-9-16,-1-2 6 0,3-1-8 16,-1-1 23-16,-3-1-15 0,4 1 8 0,-3 1 7 15,-3 3 15-15,2-1 19 0,0 1-29 16,-2 1-15-16,-3 0 2 0,1 4-9 0,2-1 2 15,-5 4 4-15,5-2-11 0,-5 2 6 0,0 0 1 16,0 16 5-16,0-5-13 0,-3 2 3 0,1 3 5 16,-3 2-11-16,2 5 8 0,1-1-17 15,-3 3-1-15,-2 2 18 0,3 0-5 0,1-1 1 16,-1-1-1-16,-2 0-10 0,3-1 17 0,1 0-7 16,-4-5-5-16,3-3 3 0,-1 0 18 0,-2-1-34 15,2-1 10-15,-2-3-10 0,-2-2 1 16,1 0-27-16,-2-3 24 0,-1-2-11 0,-1-3 24 15,1-1-14-15,0-1 6 0,-1-5 10 16,1 0-15-16,-4-2 17 0,4-4-9 0,3 0 1 0,-2-1 22 16,1-4-14-16,3 4 16 15,-3-1 8-15,7-2 0 0,1 2-14 0,0 1 1 16,1 0 2-16,7 0-2 0,-3-1-5 0,6-1 7 16,-1 4-12-16,3-1 5 0,1-3-1 0,2 3-40 15,-1 1 7-15,2-1-71 0,3 2-62 16,-2 0-104-16,1 3-226 0,-1-1-261 0,-4-1 72 15</inkml:trace>
  <inkml:trace contextRef="#ctx0" brushRef="#br0" timeOffset="70764.67">31764 2141 798 0,'0'0'256'16,"1"-5"-36"-16,-1 5-10 0,0 0-28 0,0 0-13 15,0 19-8-15,0-8-20 0,0 3-11 16,0 4-14-16,-3 7-9 0,0 4 6 0,0 7-24 16,-1 12 6-16,-5 4-26 0,-2-2-7 0,1 0-37 15,0 0-43-15,-1 0-84 0,-2-3-72 0,3-9-51 16,-1-7-106-16,4 0-365 0,4-8 25 16,0-5 57-16</inkml:trace>
  <inkml:trace contextRef="#ctx0" brushRef="#br0" timeOffset="71299.78">31710 2766 645 0,'1'-10'230'0,"0"0"23"16,-1 2-22-16,0 3-27 0,3-2-1 0,-3 2-19 15,0 0-18-15,0 5-25 0,3-8-15 0,-3 4-16 16,0 4-3-16,3-8-12 0,-3 8-21 16,1-2 18-16,-1 2-23 0,3-5-2 0,-3 5-6 15,10-3 6-15,-2 2-8 0,1-1-16 0,1 0-4 16,3-1-6-16,-2 0-20 0,3-1 5 15,0-1-13-15,-1-1 2 0,-2 0 14 16,2-2-19-16,0 0 4 0,-2 1 1 0,-4-1 4 16,0-1-6-16,4 3 0 0,-5-4 10 0,-2 1-10 15,2 3 11-15,-2-2-32 0,0 0 9 0,-4 4 14 16,3-3 1-16,-3 2-6 0,0 5 1 16,-7-6 5-16,7 6-6 0,-7-1-4 0,7 1-1 15,0 0 11-15,-20 8 0 0,12-2 9 0,-1 5-6 16,-1-1-29-16,2 3 25 0,1 1 6 0,0 0-5 15,1 2-18-15,0 0 7 0,1-1 13 16,2 1-15-16,3-3 13 0,0 1-18 16,3-3-1-16,2 1 14 0,1-3 2 0,0-1 8 0,3-2-18 15,3-2 2-15,-2-1 8 0,2-3 11 16,0 0-9-16,-1-2 1 0,3-1 2 16,-4-3 3-16,3-2-8 0,-2-1 3 0,2 0-8 15,-6-3 23-15,4 2-20 0,-3 2 9 0,-3 0-7 16,1-1 1-16,-2 1 1 0,3 0 19 0,-3 3-1 15,-1 0-19-15,0-2-6 0,0 6-3 16,-3 1-18-16,4-4 16 0,-4 4 0 0,0 0-5 16,0 0 10-16,11 7 0 0,-8-2 5 0,0 2-15 15,-2 2 7-15,2-1 1 0,3 3 4 0,-2-3-2 16,-1 4 8-16,4 0-3 0,-6-1 0 16,5 2-5-16,-2-1 5 0,-4 2 0 15,0-1 6-15,-2 5-14 0,-7 1 6 0,-11 5-11 16,-14 7-94-16,-24 8-423 0,-9 1-317 0,-20 1 115 15,-6-5 54-15,-16-4 51 0</inkml:trace>
  <inkml:trace contextRef="#ctx0" brushRef="#br0" timeOffset="78897.17">22912 2488 598 0,'-3'-9'267'0,"3"5"-4"16,-3-2-22-16,3 0-18 0,0 6-8 0,-1-9-18 15,1 9-31-15,-1-6-12 0,1 6-11 0,0 0-25 16,0 0 2-16,0 0-20 0,0 0 0 0,0 22-23 16,1-9 4-16,0 6-17 0,-1 5 3 15,3 2-6-15,-3 3-25 0,0 1-10 0,0 7-1 16,0 0-22-16,0 1-3 0,-3 0-41 0,3-3-49 16,-1 2-53-16,0 0-62 0,-18 9-186 0,16-10-408 15,3-9 108-15,0-5 48 0</inkml:trace>
  <inkml:trace contextRef="#ctx0" brushRef="#br0" timeOffset="79211.31">22854 2903 627 0,'0'-7'240'0,"0"7"-40"0,0-5-3 0,0 5-10 16,10-3-26-16,-3 1-7 0,0 1-19 0,3 1-4 15,4 0-24-15,0 1-7 0,0 1 13 0,5 1-21 16,-1 0-23-16,-1-1 3 0,4 3-1 16,-4-2 4-16,0 3-14 0,-3-2-22 0,2 2 4 15,-3-1 1-15,-2-1-6 0,-1 2-20 0,-3-2 2 16,1 2-7-16,-5-1 2 0,-3 3 16 16,0-3-3-16,-6 3-30 0,-2-1-11 15,-5 3-15-15,-5 2-13 0,-2-2-23 0,-4 0-31 16,0-1-5-16,0 0-25 0,1-1-34 0,-1-2 13 15,3-4-105-15,4 0-496 0,3 0 61 0,4-6 74 16</inkml:trace>
  <inkml:trace contextRef="#ctx0" brushRef="#br0" timeOffset="79397.17">23306 2579 867 0,'0'0'274'0,"0"0"-28"16,0 0-44-16,0 0-5 0,9 9-25 0,-8-1-16 16,-1 0-10-16,0 5-11 0,0 3-19 0,0 1-6 15,0 3-8-15,-1 5-20 0,-2 1-13 16,0 7-36-16,0 2-2 0,2 2-131 0,-2 0-115 16,-4 0-223-16,7-1-309 0,-3-8 43 0,6-3 77 15</inkml:trace>
  <inkml:trace contextRef="#ctx0" brushRef="#br0" timeOffset="79744.59">23469 2885 655 0,'-6'-6'207'0,"6"6"-20"0,0 0-5 16,0 0-26-16,0 0-20 0,0 0-9 0,-21 12-24 15,17-3-1-15,-2-3 19 0,3 4-45 0,-1 1-7 16,1 0 3-16,-1 1-23 0,1-1 10 16,3-1-26-16,0 2-7 0,3-3-3 0,1 0 2 15,0 0-17-15,2-3 5 0,1-1-3 0,3 0 13 16,1-4 0-16,2 0-13 0,1-3 3 16,2 1-3-16,-1-4-2 0,-2-1 5 0,0 0 0 15,2-2 10-15,-6-1-16 0,-1 1 3 16,-1 0-7-16,-1-1 0 0,-3-1-1 0,-2 4-7 15,-1-5 8-15,0 5-19 0,-4-2 11 0,-2 2-5 16,2 0-3-16,-7 1-10 0,2 3 13 0,-1-2-44 16,2 4-13-16,-2 0-55 15,10 0-22-15,-18 2-66 0,9-2-10 0,5 4-502 0,-2 1 65 16</inkml:trace>
  <inkml:trace contextRef="#ctx0" brushRef="#br0" timeOffset="79962.03">23801 2777 749 0,'0'0'216'0,"-6"-2"-27"0,6 2-10 16,-11-2-15-16,11 2-11 0,0 0-22 0,-17 8-6 15,11-3-25-15,-2 3 3 0,1 0-6 0,1 3-25 16,-1 3-8-16,4 0-21 0,-1 1-22 15,4-1 2-15,0 4-31 0,4-3-13 16,4 1-68-16,-3 0-70 0,5-7-104 0,4 5-454 16,1-5 39-16</inkml:trace>
  <inkml:trace contextRef="#ctx0" brushRef="#br0" timeOffset="80143.3">24081 2776 719 0,'0'0'251'0,"0"0"-26"0,0 0-20 16,0 0-8-16,0 0-26 0,0 0-25 15,-14 18-13-15,14-10-7 0,-3 3-11 16,3 1-26-16,0 1-17 0,-3 0-18 0,3 5-29 16,0-2-35-16,-1 1-61 0,1 1-88 0,-9 0-120 15,9-2-476-15,-1-3 46 0</inkml:trace>
  <inkml:trace contextRef="#ctx0" brushRef="#br0" timeOffset="80475.42">24273 2725 657 0,'0'-4'279'0,"0"4"-41"16,3-7 0-16,-3 7-23 15,0 0-30-15,0-4-34 0,0 4 0 0,0 0-5 16,0 0-13-16,0 0-13 0,-24 11-23 0,17-4-22 15,-3 1-14-15,0 2-7 0,-1-2-23 0,-2 2-8 16,-1 3-8-16,4-2-10 0,0-1 0 16,-4 0-2-16,7 1-1 0,-1-4 3 0,-1 0 1 15,2-1 11-15,4 1 9 0,0 0 18 0,-1-2-6 16,1 1-5-16,3-1 11 0,-3 1-1 0,3-6 8 16,3 6-4-16,0-2-7 0,1-1-11 15,2 1-11-15,-2 0 20 0,3 0-7 0,0 0-1 16,2 3-14-16,-2-2 4 0,1 0 3 15,5 2-15-15,0 1-11 0,1 1-38 0,0 0-99 16,3 3-106-16,-7-2-136 0,5 5-439 16,-2-4 71-16,1 3 87 0</inkml:trace>
  <inkml:trace contextRef="#ctx0" brushRef="#br0" timeOffset="80987.1">23359 3156 678 0,'0'0'263'0,"2"-6"-27"0,-2 6-29 0,0-8 13 16,0 8-46-16,0 0-12 0,-2-6-19 0,2 6-17 16,0 0 7-16,0 0-16 0,0 0-19 15,0 0-1-15,-16 16-20 0,6-7-1 0,-1 0 4 16,4 2-24-16,-6 0-2 0,2 1-3 0,1 1-5 15,-3-2-5-15,2-1-5 0,2 2-8 0,2-3 0 16,2-1 6-16,-1 0-9 0,-1-4 6 16,4 3-23-16,0-1 20 0,2-2-8 0,1 2 11 15,0-6-18-15,1 8 20 0,2-5-15 0,3 1 5 16,1-2-10-16,1 0 15 0,-1 2-5 0,2-2-8 16,2-1-7-16,2 2 7 0,-3 1-4 15,1-1-1-15,-1 1-3 0,0-2-1 16,1 0 1-16,-4 4-4 0,2 1-6 0,-2-3 1 15,-2 2 4-15,1 0 3 0,-6 3-7 0,0-4 25 16,-3 6-21-16,-2-1-4 0,-4 1-29 0,-1 4 0 16,-4 0-20-16,0 1-15 0,-3 1-26 15,3-1-52-15,-6-3-40 0,7-1-49 0,3-9-56 16,-1 7-505-16,1-3 62 0,6-2 79 0</inkml:trace>
  <inkml:trace contextRef="#ctx0" brushRef="#br0" timeOffset="81197.7">23589 3309 742 0,'0'0'223'0,"4"-6"-26"16,-4 6-11-16,0 0-27 16,0 0-16-16,0 0-9 0,0 0-12 0,0 0-17 15,0 0-12-15,-7 18-6 0,4-8-16 0,-1-2-4 16,1 3-21-16,-1 2-26 0,0-1-50 0,1-2-70 15,0 1-59-15,3-1-76 0,3 1-500 16,0-1 64-16</inkml:trace>
  <inkml:trace contextRef="#ctx0" brushRef="#br0" timeOffset="81346.92">23641 3163 639 0,'0'0'251'0,"0"0"-38"0,0 0-16 0,0 0-49 16,-14 7-53-16,14-2-36 0,-1 1-105 15,1 2-95-15,0-1-491 0,1 6 10 0</inkml:trace>
  <inkml:trace contextRef="#ctx0" brushRef="#br0" timeOffset="81705.23">23774 3238 614 0,'0'0'240'0,"3"-4"-45"0,-3-1 0 16,0 5-4-16,0 0-22 0,3-4-30 0,-3 4 22 15,4-4-25-15,-4 4-11 0,11-2-23 0,-5 0-12 16,-6 2-3-16,17 0-26 0,-6 0 3 16,2 2 6-16,1-1-6 0,-4 0-18 0,3 3 5 15,-2-1-8-15,2 3-7 0,-3-4-15 0,1 4-14 16,-4-2 16-16,3 1-5 0,-2 3-2 0,-2-4-6 15,-1 4 13-15,-4 0 0 0,-1 1-21 16,-6 3 9-16,3-2-14 0,-5 1 16 16,-2 4 0-16,0-1-8 0,-7-1 8 0,3 2-6 15,-3 1 4-15,0-1-9 0,0-3 6 0,3 3 10 16,0-5-11-16,4 0-12 0,0 1 10 16,0-2 1-16,3-1 1 0,0 0 6 0,1-4-10 15,6 3 9-15,0 0-9 0,0-3 2 0,6 0 3 16,4-1 7-16,4-3-10 0,0 4 18 15,5-8-12-15,-1 4-1 0,3-1-13 0,0-1-12 16,-1 1-44-16,1 1-51 0,-5-4-141 0,2 4-581 16,-5 0 95-16,-2-2 69 0</inkml:trace>
  <inkml:trace contextRef="#ctx0" brushRef="#br0" timeOffset="82182.42">23897 3486 698 0,'3'-5'269'0,"1"0"-13"0,2 0-41 0,2-2-13 16,2 2-23-16,3-1-22 0,1 3 1 15,3-4-25-15,0 3-35 0,1 1-22 0,1 1-32 16,-1 2-8-16,-1 0-8 0,0 0-18 0,-2 0-5 16,-2 0 18-16,0 1-23 0,1 0 8 15,-4 1-5-15,0-1 38 0,-2-1 10 0,1 3 13 16,-2-2 20-16,-7-1 6 0,10 0-13 0,-10 0-1 15,11-1 14-15,-11 1-29 0,10-3 3 16,-10 3-5-16,7-1 5 0,-7 1-28 16,6-4 15-16,1-1-28 0,-3 2-12 0,3-2 12 15,3 1-16-15,1-2 1 0,0 1-5 0,-3-1-6 16,6 0-2-16,-7 0-8 0,3-1 13 0,1 1-8 16,-4 0 6-16,2 0-6 0,-2-1 6 15,-2 1 9-15,-2 0 3 0,0 0-15 0,-3-1 16 16,0 7-4-16,-3-10 9 0,-1 6-6 0,-3 0-5 15,0 1 5-15,-6 2 3 0,2 1 7 0,-5 0-4 16,1 2-14-16,-1 4-2 0,-2-2 23 16,2 3-15-16,-2 1 0 0,1 2 2 0,-3 3-5 15,7-1 13-15,1 5-18 0,3-4 5 16,-2 7-5-16,8-3 0 0,2 4 8 0,2-4-11 16,11 3 26-16,3 2-12 0,12-4-1 15,18 5-31-15,6-5-9 0,17-3-37 0,5-7-107 16,-12-5-246-16,38-2-453 0,0-3 121 0,4-4 63 15,1-6 75-15</inkml:trace>
  <inkml:trace contextRef="#ctx0" brushRef="#br0" timeOffset="82946.42">29728 1952 688 0,'-9'-10'274'0,"2"-1"-23"15,2 3-11-15,-6 1-17 0,2 1-28 0,-3-1-3 16,1 2-41-16,-6 1 2 0,0-1-25 0,0 4 3 15,1 1-24-15,-6 0-27 0,2 3 9 16,-1 1-7-16,-3 2-10 0,4 3-3 0,-4 2 3 16,6 1-21-16,1 1 0 0,0 2-5 0,4 0-28 15,5 0 8-15,2-1-16 0,4-2-5 16,3 1-10-16,0-4 15 0,7 0 23 0,1-1-17 16,1-3-27-16,7-3 17 0,-3-1-1 15,7-2 7-15,-1-2-22 0,7-4 15 0,0 0 11 16,-2-1 25-16,-1 1-13 0,0-3-15 0,-4 3-1 15,-1 1-9-15,-4-2 53 0,-1 3-33 0,-4-1-12 16,4 2-1-16,-7 0 44 0,3-1-16 16,-1 0-5-16,-4 4 8 0,2-3-25 0,-1 2-6 15,-2 1 8-15,-4 1-6 0,10-5 6 0,-10 5-20 16,10 0 4-16,-10 0 11 0,4 5-15 16,2-1 4-16,-2 0-20 0,2 3-5 0,-1 1-13 15,4 4-30-15,-2-2-34 0,3 3-36 0,-2-1-74 16,-5 0-194-16,10 1-430 0,3-5 53 15,-1-1 100-15,-1 0 44 0</inkml:trace>
  <inkml:trace contextRef="#ctx0" brushRef="#br0" timeOffset="83322.25">30224 1578 624 0,'0'-7'210'0,"0"7"0"15,0 0-41-15,0 0-8 0,0 0 21 0,0 0-52 16,-5 18-4-16,3-5-24 0,-1 4 3 0,3 2-8 16,-3 4-10-16,3 2-5 0,-3 2 8 15,3-1-29-15,-1 1-17 0,1-2 2 0,0 0-8 16,-3-3-4-16,3-2 9 0,0-2-17 16,0-3-8-16,0-1-6 0,0-3 9 0,3-2-1 15,-3-1 11-15,0-3-16 0,-3-2 3 0,3-3-7 16,0 0-4-16,0 0 14 0,0 0-8 15,-14-14 7-15,10 8 1 0,-2-2-6 0,1 0 0 16,-3-1 1-16,-3 2-6 0,4-1 0 0,-3 2 5 16,-4 0-2-16,1 1 3 0,-1 4-6 0,0-2-8 15,-3 3-2-15,2 1 0 0,-4 2 0 16,2 3-10-16,0 1 2 0,3 4 6 16,0-3 4-16,4 7-7 0,-4 1-5 0,8 1-10 15,2 0-9-15,4-1 9 0,3 2-13 0,1-3-29 16,10 1-15-16,2-4 8 0,-1-2-97 15,5-2-90-15,1-3 3 0,1-3-134 0,4-2-304 16,3-5 64-16</inkml:trace>
  <inkml:trace contextRef="#ctx0" brushRef="#br0" timeOffset="84548.43">30484 1496 719 0,'0'0'276'0,"0"-4"-48"15,0 4-16-15,0 0-2 0,0 0-30 16,0 0-24-16,0 0 0 0,2 21-13 0,-4-9-10 16,2 1-15-16,0 5-18 0,0 2 0 15,0 0-8-15,0 5-15 0,0 2-6 0,-3 1 9 16,3-1-21-16,0 0-1 0,-3-1-17 0,0-1 3 16,3-4-3-16,0-2-26 0,0-1 1 0,-2-2-6 15,-1-2 13-15,3-3-13 0,0-2 3 16,-3 2 15-16,3-5-15 0,-3-1-16 0,3-5 1 15,-1 6 4-15,1-6 6 0,0 0-18 0,0 0 7 16,0 0 8-16,0 0 23 0,-19-11-15 0,16 7 10 16,3 4-10-16,-11-6 8 15,7 5-19-15,4 1 8 0,-10-3-5 0,10 3-2 0,-14 2 0 16,14-2-3-16,-16 4-3 0,5 1 13 16,4 2-5-16,2 2-2 0,-3-1 7 0,3 4-2 15,-1 1-6-15,2 2-22 0,-2 1 22 0,6-4 1 16,0 1 2-16,0 0-10 0,3-1 5 15,1 0 8-15,2-2-1 0,5-2-12 0,-1-2 0 16,4-4 21-16,2-2-9 0,-1 0-9 0,2-2 12 16,3-4-2-16,0 1-3 0,1-5 0 15,-3 3 2-15,1-3 6 0,-1-1-8 0,-5 1-10 16,3 0 8-16,-5-1 4 0,1 0 1 0,-3 2-3 16,-2-2-12-16,0 1 12 0,-1 3 2 15,-1-1-4-15,-2 0 2 0,0 2-7 0,-1 0-6 16,-1-1 13-16,-1 3-18 0,0 4 23 0,-3-8-7 15,0 3-3-15,3 5-13 0,-3-6 5 16,3 6-17-16,0 0 20 0,-1-5-8 0,1 5-2 16,0 0-6-16,0 0 16 0,0 0 8 0,10-3-1 15,-6 1 8-15,6 0 3 0,0 0-20 0,1-1 7 16,3 0-6-16,-1-2 9 0,0 2 0 16,1-2 14-16,-1 1 4 0,-1-1-21 0,1 2 10 15,-3-3 8-15,1 2 10 0,-1 2-18 0,-1-1 8 16,-1 1 0-16,-4 0 8 0,-4 2-13 15,13-5-1-15,-10 4-4 0,-3 1 10 16,0 0-20-16,0 0 7 0,14 6 0 0,-14-6 2 16,0 7-12-16,0-2 16 0,-3 2-22 0,3 0 14 15,-3 0 7-15,3 2-12 0,0 0-1 0,0-2-12 16,0 2 30-16,0 0-25 0,3-1 2 0,0 0 23 16,0-2-27-16,1-2 9 0,3 0 11 15,2-1-11-15,2-3 3 0,1-1 3 0,1-1-13 16,0-4 12-16,4-2 6 0,-3-2-13 0,3 0 10 15,-2-3 0-15,1-1-13 0,0 1-2 0,-1 0 23 16,-5 0-11-16,2 1 1 0,-1 2 7 16,-2 1-12-16,-4 1 2 0,2-1 15 0,-4 3-18 15,6 1 16-15,-7 0-18 0,4 0-3 0,-6 5 13 16,4-4-2-16,-4 4-13 0,0 0 7 16,0 0-2-16,0 0-5 0,-2 15 5 0,0-7 20 15,-1-1-15-15,0 0-10 0,2 4 0 16,0 0 12-16,-1-3-17 0,2 0-6 0,-3 0 14 15,3-1 12-15,3-1-28 0,-1 2 28 0,0-4-5 16,1 0 2-16,4 1-17 0,-1-3 20 0,2-2-5 16,-1 2 13-16,-7-2 0 0,19-2-13 15,-11 1 5-15,2-2 10 0,-3 0-15 0,3 2 21 16,-3-1 4-16,-1-1 1 0,-6 3-8 16,11-2-5-16,-11 2-16 0,7-3 16 0,-7 3-18 0,7-2 5 15,-7 2-13-15,8-1 8 0,-8 1 0 16,0 0-3-16,0 0 0 0,0 0 11 15,10 5-6-15,-10-5-4 0,2 6-9 0,-2-3-2 16,4 2 6-16,-4-5 9 0,6 6-2 0,-5-4-8 16,5 1 23-16,-6-3-10 0,16 0-7 0,-16 0 7 15,18-9 15-15,-8 2-15 0,4-1-10 16,-1-3 25-16,-2-2-7 0,0-2 2 0,0-2-7 16,-2 2 4-16,-2 0 6 0,-1-2-3 0,-2 3 1 15,2 1-9-15,-1 0 6 0,-2 3-16 0,0-1 16 16,0 2 5-16,-2 2-8 15,2 0-10-15,0 1-3 0,-1 1 13 0,-2 5-7 16,2-2-14-16,-2 2 21 0,0 0-15 0,11 15 20 16,-5-6-17-16,1 5-6 0,6 2 10 0,1 2 11 15,3 5-8-15,4-1-8 0,11 8 8 0,1 2 13 16,0-3-3-16,1 2-10 0,-3-5 8 16,-7-2-16-16,-6-6 16 0,-5-3-3 0,-6-1 3 15,-7 0-1-15,-10 5 4 0,-24 14-4 0,-28 12-40 16,-69 16-412-16,-14 0-461 0,-30-3 148 0,-37-8 87 15,-112 9 26-15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10:22:55.301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16373 9661 381 0,'3'-5'200'0,"-2"-2"-21"0,-1 1-26 0,3-2-76 16,-3 4 18-16,3-3 0 0,-6 1-21 0,6-4-15 15,-3 3 33-15,0 0-41 0,-3 3 33 0,3-5-32 16,-3 2 4-16,2-1 13 0,1-2 0 16,-6-2 8-16,2 3-39 0,0 0-2 0,-2-5 26 15,-1 3-19-15,0 1-12 0,-3-5 2 0,0 5 11 16,0-5-3-16,-5 0-26 0,-1 3 18 15,1-4 6-15,-4 1 14 0,-5-2-27 16,-4 3 2-16,1 2-7 0,-1-2-11 0,-2 3-8 16,-1-3 6-16,0 3 13 0,-3 1-16 0,0-2-5 15,0 3 10-15,-4 1 10 0,0 0-17 0,-3 4-8 16,1-2 20-16,1-2-7 0,-2 4-13 0,4-2 5 16,-4 3-3-16,0-1 6 0,3 2-3 15,-3-2 7-15,0 2 1 0,0 0 2 0,1 0-7 16,1-1 20-16,2 3-23 0,3-2-5 0,-1 4 2 15,1-2 3-15,0 4 26 0,0-3-18 0,0 1-16 16,-1 3 0-16,-2-2 3 0,3 3 8 16,-3-4-1-16,2 5-2 0,8 0-13 15,-4-3 11-15,-3 5 2 0,7-2-5 0,-1 1 10 0,1-1 3 16,2 1-1-16,-2 2-14 0,4-3-11 16,-4 1 7-16,5 2-4 0,-1-2 20 15,3 2-7-15,-1 4 2 0,0-2 0 0,1 1-11 16,-4 3 9-16,3 1 4 0,1 0-9 0,-1 1 4 15,-3 0 6-15,3-1-11 0,2 4 5 0,-2-2 1 16,0 3 7-16,4-1-2 0,-4 1 4 16,2 3-9-16,-9 10 4 0,4-2 6 0,3-8 0 15,5 2 30-15,-2 1-28 0,2-1-15 16,4 0-15-16,-1 1 7 0,2 2 18 0,-2-4-3 16,6 6-4-16,-3-2-1 0,3 0 11 0,0 2-21 0,-2 1 13 15,5 4-15-15,0-1 10 16,1-2 10-16,2 5-8 0,1-3 1 0,1 3 2 15,-1 0 10-15,7 9 5 0,3 0-15 0,-6-8-2 16,9 6 2-16,1-5 5 0,-4-3-5 0,1-9-3 16,5 13 8-16,5-4 8 0,-7-6-20 15,3-4 12-15,0 7-10 0,3-3 7 0,4 3-10 16,0-2 3-16,0 2 13 0,3-3-8 0,1 1-5 16,-1-1 15-16,1 0-10 0,3-4-15 0,-1-5 43 15,4 4-28-15,0-2 18 0,0 0-13 16,4-2-8-16,-7-5 11 0,-1-1-10 0,12 4-14 15,-8-4 9-15,0-5 4 0,7 6 11 16,-3-3 4-16,-4-1-17 0,10 2-2 0,-3-4 22 16,-6-2-28-16,2-2 23 0,-2 3-2 0,2-2-3 15,0-4 5-15,2 2-15 0,-2-2 21 16,4-2-24-16,-1 2-2 0,5-5 7 0,-1-3-7 16,2 1-10-16,12-1 27 0,3-5-14 0,-7 0 17 15,1-2-10-15,0-2-13 0,0-5 23 0,-4 0-7 16,0 1-11-16,1-5 13 0,-5-3 0 15,1-2 8-15,-4-3-13 0,-2-3-13 0,-2 1 13 16,-2-6-7-16,-1 2 4 0,-2-4-23 16,0 2 21-16,-5-2-15 0,1-4-6 0,-3-1 16 0,-5-4-8 15,1-1 13-15,-3 1-8 0,-5-5 0 16,-1 3 1-16,-2-7 4 0,-2 7 0 16,-1-8-12-16,-4 3 10 0,-3 0 10 0,-3-2 5 15,-6-1-13-15,2-2 11 0,-10-1-1 0,-5-10-10 16,-2 3 8-16,-4 4 3 0,-5 3-21 0,-4 2 23 15,-4 1-13-15,-6 3 6 0,-7 2 15 16,-1 5-11-16,-9 6 14 0,2-1-14 0,-2 8-9 16,-4 1 9-16,14 9 8 0,-1 2-10 0,-2 2 16 15,2 8-14-15,11 0 3 0,4 5-12 16,9 5-4-16,-2 2-50 0,6 2 0 16,0 0-80-16,1 6-56 0,2 3-62 0,7 4-470 15,0-3 84-15</inkml:trace>
  <inkml:trace contextRef="#ctx0" brushRef="#br0" timeOffset="1611.16">22198 10051 302 0,'0'-4'176'0,"3"0"-38"0,-3-3-7 0,0 2-3 0,0 5 13 0,-3-13-31 15,3 8-5-15,-3-1-16 0,0 0-12 0,-2-1-8 16,-1 3-18-16,-1-4 16 0,-3 2-8 0,-1-2 2 16,-2 3-10-16,-1-1 11 0,-3-1-21 15,-1 0-18-15,-5-2 77 0,3 6-6 0,-5-4-12 16,4 1-18-16,-5-3 8 0,-1 3-8 0,3 2-23 16,-4-4 18-16,1 1-8 0,-1-1-2 0,0 4-8 15,1-3-8-15,0 0 5 16,0 0-4-16,-3-1 6 0,5 3-14 0,-5 0-13 0,2-2 0 15,1 5 7-15,-4-4-10 0,3 3 6 0,-3-1-6 16,-2 1 8-16,-1-2-10 0,3 3 2 16,-3 2 3-16,0-1-13 0,-1 2 7 15,-3-1-2-15,4 0 6 0,-7 0-16 0,1 6 12 16,1-2 9-16,-1 1-1 0,2 1-25 0,1-2 17 16,0 3-4-16,4 3-1 0,-4-2-7 0,6-1 5 15,-2 3 8-15,2-2-3 0,0 4-5 16,4-1 10-16,-1-2-12 0,2 1-1 0,1 4 3 15,-2-3 3-15,0 4-3 0,5-5 10 0,-8 4-5 16,5-2-5-16,-1 2 3 0,2 3 7 16,-3-2-13-16,6-4 11 0,-4 6-16 15,-1-2 3-15,2 3 16 0,0-1-14 0,-3 1-2 16,-5 7 2-16,2-3-2 0,6-4 5 0,-10 9 3 16,0 1 7-16,6-8 5 0,5 1-12 0,-12 8-3 15,7-6 2-15,8-4 4 0,-4 3-19 16,3-3 10-16,-2 4-2 0,3-4 13 0,-1 5-8 15,1-6 0-15,2 7 7 0,2-7-12 0,-2 2 5 16,5-2-2-16,-4 1 7 0,6 1-3 0,-3-1 11 16,4 0-13-16,0-2 5 0,0-1-7 15,3 1-1-15,0 4-2 0,4-3 5 16,-4-1-2-16,6 2-9 0,1-2 16 0,-3 4-2 16,3-2-8-16,3-1 0 0,2 7 0 0,-2 0 7 15,3-2-4-15,-2 0 4 0,3-1 1 0,3 2 2 16,-3 1 0-16,0 4-18 0,-1-4 11 15,5-3-1-15,-4 3 3 0,0 3-5 0,2-6 5 16,-1 2 0-16,-1 1 0 0,2-2-8 0,-2-3 1 16,1 2 2-16,2 0-8 0,0-2 20 0,1-2-12 15,2 4 3-15,4-5-9 0,0 2 17 16,4-1 1-16,3 3-7 0,-1-6 3 0,5 1-6 16,-1-3 6-16,14 9 5 0,0-10-19 0,-7 3 11 15,1-5 16-15,13 5 7 0,-4-5-18 0,-7-2-5 16,1-1-5-16,0 3-8 0,3-3 8 15,14 1 12-15,-8 2-76 0,8-3-2 0,-7-2 14 16,-4-2 6-16,0 3 33 0,14-2-30 16,-9 1 2-16,-5-2 12 0,0 4-4 0,12 1-6 15,-12-3 14-15,-4-1 12 0,2 1 15 0,-1-2-22 16,-1 3 14-16,2-4-4 0,-5 0-11 16,7 3 8-16,-10-5-2 0,2 2-3 0,1-4 0 15,4 2 0-15,-1-2 2 0,-1-1 16 0,1-4 8 16,-2 2-13-16,-1-1 2 0,2-3-7 0,8-6 9 15,-2 0 12-15,2-3-4 16,-5 1-4-16,2-8 4 0,-3 5-4 0,0-6-16 16,-3-3 7-16,-1-1 1 0,-3-1 8 0,0-8-4 15,0 6 17-15,-3-5-37 0,-4-1 21 0,1-4-5 16,-1 2-8-16,-3-1 13 0,-3 2-18 0,-4-2 7 16,3 2 24-16,-9 6-16 0,-1 6 16 15,1-3-16-15,1-1 19 0,-5-2-27 0,1 1 24 16,-1 1 7-16,-1-1-12 0,-2-2 2 0,2 2 0 15,-2-1 5-15,-1 1 11 0,-2 4-21 0,-2-5 13 16,-2-3 7-16,3 10 8 0,-4-7-23 16,1 0 11-16,-1 3-6 0,-2-1 10 0,3 7-4 15,-4-9-11-15,4 9-5 0,-2 0 8 16,-1 0 2-16,2 4 3 0,-2-1-16 0,-1-1 21 16,0 2 2-16,0 0-4 0,0 1 2 0,-3-2-16 15,0 6 26-15,0-3 1 0,0 1-1 16,-2-2-28-16,-1 2 18 0,-4 0 2 0,3 1-5 15,-6-3-12-15,0 0-3 0,-4 3-10 0,-1-1 15 16,-2 3 15-16,-3-2-14 0,-2 4 6 0,-11-3-12 16,-6 0 5-16,2 3-5 0,-4 1 23 15,6 3-12-15,4 5-6 0,-14-6-10 0,7 5 12 16,0 3 6-16,1 2-10 0,-18 2-16 0,3 3-10 16,-3 5-56-16,0 3-144 0,3 6-566 0,-12 6 78 15,2-3 79-15</inkml:trace>
  <inkml:trace contextRef="#ctx0" brushRef="#br0" timeOffset="9095.32">21972 9107 409 0,'-3'-6'143'0,"-1"5"6"0,1-5-31 0,-4 3-103 15,4-2 23-15,-4 1 21 0,0-2-28 16,3 2 0-16,-5 0 10 0,2-2-16 0,-1 2 14 16,2-1-11-16,-4 1-3 0,3-2 4 0,-4 3-19 15,4-4-3-15,-2 5 63 0,-2-4-65 16,1 3 28-16,3-1-2 0,-7-3-26 15,4 3 79-15,0-2-4 0,-1 5-14 0,1-6-4 16,-3 5-21-16,-1-4 5 0,1 3-11 0,-2-3 6 16,-1 5-12-16,-2-5-9 0,1 3 6 0,-3-2-6 15,-5 1-12-15,-2-2 5 0,-3 5-6 16,-1 0 4-16,-10-4-96 0,-3 4-48 0,-28 5-177 16,7 0-345-16,0 3 18 0</inkml:trace>
  <inkml:trace contextRef="#ctx0" brushRef="#br0" timeOffset="11580.97">17484 12161 371 0,'0'0'59'0,"0"0"-19"0,0 0 17 16,0 0 7-16,0 0-21 0,0 0 1 0,-17 7-19 16,13-3 101-16,-6-3-19 0,-1 2-17 15,-2-2 10-15,-1 5-31 0,0-5 23 16,-6 5-31-16,3-5 6 0,-4 5-6 0,-3-1 3 16,-3 1-7-16,3 1-6 0,-6-1-15 0,-4 0 0 15,-4 1-13-15,3 0 5 0,-2 3 3 0,0-3-8 16,-1 1 2-16,0 2-7 0,0-3-5 15,1 1 10-15,3 2-8 0,0-3-7 0,6 0 12 16,1 1-14-16,0-1-1 0,2 2 13 0,2-2 2 16,2 2-2-16,-3-5-8 0,3 5 16 0,5-1-26 15,-2-1 18-15,2 1-13 0,-2 2 0 16,-1-3 5-16,1 1 0 0,0 3-4 16,-2 2-9-16,0-2 6 0,3 2 14 0,-4-1-9 0,0-1-5 15,2 2-8-15,-2-1 12 0,3 1 1 16,-2-1-16-16,0 1 13 0,2 1-12 15,-2-2 20-15,3 2-16 0,-3-3 11 0,2 4 2 16,1-4 3-16,0 3-8 0,0 0 5 0,0-3-7 16,-1 4-6-16,2-5 11 0,2 7-16 15,0-7 26-15,-3 5-10 0,1-5-11 0,4 3 3 16,-4-3 10-16,-1 7 3 0,3-7-5 0,0 5-1 16,-3-2 17-16,0-1-22 0,3 1 3 15,-3-1-2-15,1 3 4 0,4-5-4 0,-4 4 0 16,-1-3 14-16,3 3 1 0,-3-2-15 15,3 2-3-15,0-4-10 0,1 3 12 0,-1-1 8 16,1 1-81-16,-1-1 2 0,-3 3 18 0,7-5 43 16,-4 7-51-16,4-5 21 0,-4 2-6 15,4 1 13-15,-3 0 3 0,2-3 0 0,4 3 15 16,-3 0-12-16,-1-1 20 0,1 0-19 0,3 1 12 16,-2 0-9-16,1 0 16 0,-2 1 5 0,3-2 13 15,-4 3-21-15,2-1 1 0,2 1-9 16,0 0 32-16,-3-1-22 0,3 1 6 0,0 3 6 15,1-2-12-15,-2 1-4 0,2-2 8 0,2-1-4 16,-3 1 6-16,1 1 11 0,2-3-14 0,-3 3 13 16,4-1 24-16,-1-2-39 15,-2 2 7-15,2 1 6 0,1-3-13 0,0 2 17 16,3-3-22-16,-5 1 13 0,2-1 10 0,3 0-24 16,-3 1 22-16,3-2-11 0,-3 2 15 0,2 0 0 15,-2 2-10-15,3-1 1 0,-3 1-4 16,3 0-4-16,-3 1-6 0,3-2 21 0,0 1-29 15,0 0 19-15,0 1 2 0,0-3-13 0,0 3-12 16,0 1 25-16,0-1-2 0,3 0 7 0,-3-1-20 16,3 1 12-16,0-1-7 15,-2 1 15-15,2 3-10 0,0-3-7 0,1 5 12 0,3-4 7 16,-3 3-12-16,2-1-23 0,0 2 26 16,-2-3-3-16,3-3 13 0,-3 6-16 0,2-2 3 15,1 0 3-15,0-1 17 0,0 1-17 16,0 0-6-16,-1 0 6 0,1-3-6 0,0 4 16 15,4-2-26-15,-2 0 16 0,-2 0-3 0,4 1 10 16,-4 0-7-16,0-1-11 0,6 0 16 0,-3-2-1 16,0 3-7-16,1-2-20 0,2-2 51 15,-3 1-44-15,1 0 13 0,-1 2 7 0,3-3-17 16,-2-1 10-16,0 1 3 0,-1-1 4 0,4-2-17 16,-1 3 2-16,-2-2 3 0,-1 2 16 0,3-4-17 15,1 0 22-15,-1 4 2 0,1-3-26 16,-4 0-12-16,0-2 20 0,5 2-6 0,-2-3 12 15,4 4 1-15,-4-5-7 0,-1 4 8 16,1-3 0-16,4 2 4 0,-3-1-12 0,3 1-17 16,-1-1 6-16,-4-2 19 0,4 1 5 0,2 0-8 15,-5-1-23-15,5 2 18 0,1-1 3 16,-1-1 48-16,-2 0-51 0,2 1-3 0,3-2 3 16,-5 0-10-16,2-2 2 0,-2 1 11 0,5-2-1 15,-3 2 26-15,5-1-43 0,-2 3 28 16,3-3-28-16,-4 1 4 0,4-1 11 0,0 1 0 15,0-2 3-15,0-2 10 0,0 3-8 0,3 1-3 16,0-2-9-16,-2-2 14 0,2 4-14 0,0-2 2 16,1 0 7-16,-2-1 1 0,2 0-3 15,3 0-3-15,-1 0 1 0,-2 1-16 0,-1-2 18 16,4 1-3-16,-3-2 11 0,2 3-3 16,-2-3-15-16,3 2 2 0,-4-2 11 0,1 4-9 15,2-4 6-15,-2 2-10 0,-2-3 3 0,5 5 7 16,-4-6 0-16,1 6-8 0,2-4 13 15,-2 2 5-15,0-3-10 0,2 3 3 0,-2-2 22 16,-1 4-43-16,1-4 8 0,2 1 31 0,-3-1-9 16,4 0-12-16,-1 1 0 0,-2-3-12 0,3 4 17 15,-1-2 5-15,1 2-2 0,0-3-11 16,0 0 8-16,-1 2-5 0,4-1-2 0,-6-2-3 16,6 3-18-16,-3-1 25 0,-1 0 11 15,-2 0-13-15,3-1-3 0,-1 0 3 0,-2 1-10 16,0-1 13-16,2 1-3 0,-2 1 5 15,-1-1-21-15,1-2 14 0,-1 1 7 0,1 1-2 16,-2 1-16-16,2-4 10 0,2 0 13 0,-2 4-4 16,2-1-6-16,1-2-13 0,0-1 49 0,0 0-31 15,0 0 2-15,-1 4 4 0,1-4-19 16,3 1 8-16,-3-1 2 0,0-1 14 0,0 2-26 16,-1-2 10-16,1-3-13 0,-3 4 8 15,-1 0 10-15,1 0-10 0,2-1 2 0,-2-2-5 16,-4 2 6-16,-1-2 4 0,4 3-7 15,-2-3 3-15,2-1 2 0,0 1 2 0,1 0-7 0,-1-2 15 16,-3-2-15-16,3 3 21 0,0-2-19 16,-3-1 16-16,1 3-8 0,-1-3-18 0,-1 0 16 15,-2 0-6-15,3-1 3 0,0-1 3 16,-4 1 10-16,4 0-8 0,-3-2-13 0,-1 0 11 16,1 2-1-16,0-2 8 0,-2-2-10 0,-1 3 11 15,3 0-9-15,-5-2-2 0,2-2 10 0,-2 2 8 16,2-3-13-16,-2 3 3 0,-1-3 2 15,-2 2 8-15,4-2-13 0,-6-2 13 0,3 0-25 16,-4-1 12-16,3 0 0 0,-2-1-3 0,-1-1 4 16,0-2-14-16,1 3 18 0,-2-1-5 15,-2-2 13-15,0 0-23 0,0 0 8 0,0 0-1 16,-4-1 6-16,1-2 12 0,2 4-9 16,-3-4-9-16,2 0 6 0,-5 1 61 0,3-2 0 15,0 0-8-15,-3 4 6 0,0-1-18 0,0-4 4 16,0-1-19-16,-3-2 9 0,3 4-2 15,0-4-10-15,0-1-18 0,-3 2 20 0,-1-9-5 16,3 4-2-16,-2-2-11 0,-3 2 8 0,2-2-13 16,-2-1 6-16,-1 0 9 0,-4-9-9 0,4-3-4 15,-6 4 19-15,-1-4-21 0,1 3 6 16,-1-3-11-16,0 1 10 0,-6 2 1 0,-1-3-1 16,-3-2-12-16,-6-12 9 0,-1 0-7 15,-3 1 11-15,-5-3-6 0,-4 2 8 0,-3-5-13 16,-1-4 8-16,-5 3-23 0,-9-1 15 0,-14-20-3 15,-7-3-7-15,-10 3-13 0,-8-1-23 16,-9-4-12-16,3 3-37 0,-13 3-51 0,-14-3-48 16,-18 1-147-16,-3-2-424 0,-17 1 79 0,-20 2 62 15</inkml:trace>
  <inkml:trace contextRef="#ctx0" brushRef="#br0" timeOffset="31598.96">7436 7325 673 0,'0'0'228'0,"0"0"-16"16,0 0-12-16,11-17-39 0,-8 10-10 15,-2-2-13-15,5-1-7 0,-2-4-29 16,6-1 8-16,-3-3-18 0,3 0-15 0,0-3-3 16,-2 0-23-16,1-1 19 0,1 1 9 0,-2-2-25 15,-1 0-6-15,-1 3 6 0,1-4-21 0,-4 1 8 16,0 4-2-16,-2-2-6 0,2 3-18 16,-6-1-2-16,-1 2 0 0,1 2 2 0,-4 1-20 15,0 3 5-15,-6 2 8 0,2 4-3 0,-2 3-13 16,-8 6 3-16,1 1 10 0,-4 3 11 15,3 4-6-15,-6 5-13 0,-4 8-9 16,4 1 14-16,9-2-17 0,-5 11 15 0,9-3 5 16,4-3-18-16,3 2 0 0,0 1 6 0,7-5-6 15,4 0-5-15,-1 5 5 0,4 0 5 0,3-5 1 16,4 4-6-16,-4-3 8 0,3 1-5 16,1-1 4-16,0-2-4 0,0 5 3 0,2-5 7 15,-4 2-21-15,0 1 26 0,-1 0 13 0,-1 0-5 16,-3 4 0-16,-3 0-1 0,-2 1 4 15,-4 1-14-15,-2 15 6 0,-6 0-13 0,-7 0 8 16,0-2-9-16,-7-3 4 0,-3 0 7 0,2-5-10 16,-5 0-3-16,2-2-5 0,0-5 8 15,6-7 15-15,4-3-7 0,4-5 2 0,0-2-7 16,4-5-39-16,-1 3-23 0,5-4-28 16,-1-2 28-16,4 2-3 0,0-4 8 0,6-2-10 15,-3 1 33-15,6-2-18 0,1 1 31 0,4-3-10 16,2 1 18-16,2-1-1 0,1 1 1 0,2 2-3 15,1-1 8-15,2 2 12 0,-3 2 16 16,2-1-7-16,1 6 14 0,0-2 3 16,-2 5-2-16,-1 2 17 0,-2 1-2 0,-2 4 3 0,-3 4-19 15,-2 1 16-15,-1 5-23 0,-5 3 13 16,-2 2 0-16,-2 1-6 0,-10 17-9 16,-2-5 14-16,0 0 6 0,-5-3-18 0,-3 1 23 15,2-5-8-15,1-3-10 0,2-7 6 0,5-6-6 16,-2 1 10-16,6-8-10 0,-1 3-8 0,5-4 6 15,3-4-13-15,0 1 4 0,4 1-7 16,6-7-10-16,3 5 0 0,2-6 10 0,8-3-2 16,4-2-16-16,4-2-23 0,11-2-5 0,20-2-18 15,12-5-20-15,19-2-103 0,5-3-107 16,12 2-484-16,2-2 61 0,8 2 98 0</inkml:trace>
  <inkml:trace contextRef="#ctx0" brushRef="#br0" timeOffset="36315.15">7457 10125 601 0,'0'0'115'0,"0"0"-20"16,0 0-5-16,0 0-16 0,0 0 0 0,0 0 3 15,-10 0-11-15,10 0 1 0,0 0-31 0,0 0-18 16,0 0 20-16,0 0-15 0,0 0 0 15,0 0 18-15,0 0 5 0,0 0-15 0,0 0-13 16,0 0 0-16,0 0 23 0,25-7-18 0,-16 4-23 16,1-4 30-16,-3 0-22 0,4 3 2 15,-1-7-5-15,0 1 24 0,4 0-14 16,-4-5 5-16,-3 4-7 0,3-4 5 0,-3-2-23 16,3 2 31-16,-3-2-21 0,-3-1 5 0,2 3-13 15,-5-2 26-15,2-1-28 0,-3 4 10 0,-1 3-12 16,-2 0 4-16,0-2 6 0,-4 5-1 15,0 1 14-15,-3 4-11 0,3-2-10 0,-4 2-8 16,1 5 8-16,0 1 10 0,-3 2-13 0,2 2 16 16,-2 1 5-16,2 2-13 0,1 3-11 0,1 0 9 15,1 2-3-15,4 2 10 0,1 1 8 16,0-1-11-16,6 0-9 0,-3 4 1 16,3-2-4-16,1-3 8 0,3 6-14 0,0-2 16 15,0-3 5-15,2-3-17 0,2 4 6 0,-4-2 19 16,-1-4-13-16,1 3 3 0,1 0-1 15,-1-4 1-15,-1 2-11 0,-3-2 8 0,1 2-2 16,-1-1 4-16,-3-2-4 0,0 5 4 0,-3-1 1 16,-4 1 12-16,1-1-7 0,-6 1 10 0,2 2-5 15,-2-1-8-15,0 1-8 0,-1 0 11 16,3-7 2-16,-4 3-18 0,7-3-4 0,-6 2-29 16,6-3 5-16,0 1-3 0,1-1-14 15,2 0-22-15,4-2-6 0,0-1 50 0,0-1-31 0,3 2 14 16,1-2-1-16,2-2 16 0,4 4-8 15,-2-4-3-15,2 1 24 0,3 0-34 0,-2 0 23 16,2-1-17-16,-2 2 35 0,-1 0 8 16,0 3 10-16,1-2 5 0,-4 3 47 0,2 1-19 15,-2 4-10-15,-4 1 31 0,1-1-10 16,-4 5-3-16,-3 1 5 0,-1 5 0 0,-6 3 0 16,0 2 6-16,-4 1 53 0,-10 6-3 0,7 3-15 15,-3-9 13-15,6-5 8 0,0-1-34 16,4-5-7-16,0 1 0 0,2-2-24 0,2-3 14 15,6-4-9-15,0 2-9 0,0-4 7 0,7-2 23 16,7-2-38-16,2-4-5 0,9-3-31 16,16-6-18-16,16-4-74 0,22-23-159 0,10 14-532 15,0 2 66-15,0-7 72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10:28:49.38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12362 2264 279 0,'-9'-3'94'0,"5"0"24"0,-3 3 0 0,1-4-21 15,-2 2 64-15,2 0 8 0,2-2-10 0,4 4-36 16,-13-2 7-16,13 2-7 0,-11-3-15 15,8 1-3-15,3 2-16 0,-10-1 6 0,10 1-16 16,-6-3 8-16,6 3-33 0,0 0 10 0,0 0 0 16,0 0-3-16,0 0 6 0,33-2 7 0,-2 2-7 15,34-6-3-15,6 0 13 0,28-2-8 16,18-2-105-16,12 1 5 0,33-7 29 16,-26 9-1-16,32-4-2 0,3 1-18 0,-32 4 13 15,2 0 10-15,-5 1 0 0,-2 2-11 0,-10 4 11 16,-2-1 0-16,-13 0-12 0,-6 2-11 15,-24-2 30-15,-4 2-40 0,-10 1-5 0,-3 1-39 16,-21-1-8-16,-7-2-76 0,-7 3-10 0,-10-2 7 16,-6 2 28-16,-5-2-66 0,-6 0-430 0,0-2-31 15</inkml:trace>
  <inkml:trace contextRef="#ctx0" brushRef="#br0" timeOffset="249.64">12267 2438 532 0,'0'0'238'0,"0"0"-3"0,0 0-4 15,31 1-19-15,0-1 3 0,30-4-7 0,11-2-34 16,21-2-18-16,22-2-8 0,22-1-20 0,34-6-15 15,4 3 7-15,9-3-12 0,7 3-29 16,0-1 0-16,-1 6-4 0,-3-1-27 16,-2 9-40-16,-15-7-203 0,-26 7-652 0,-11-5 87 15,-6-1 97-15,-11-5 87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10:37:09.035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12158 7366 445 0,'0'0'115'0,"-7"-1"74"16,7 1-20-16,0 0-10 0,-14-4 0 0,8 4 10 15,6 0-16-15,-7-3-12 0,7 3-13 0,0 0-13 16,0 0-5-16,-11-1-7 0,11 1-3 0,0 0-21 15,0 0 0-15,0 0-4 0,-10 0-19 16,10 0-8-16,0 0-12 0,0 0 15 0,0 0-15 16,0 0-18-16,0 0 21 0,0 0-16 0,0 0 5 15,0 0-5-15,0 0 38 0,38-6-40 0,-18-1 2 16,11-2 15-16,16-9 6 0,5 1 17 16,3-4-35-16,10-7-6 0,6 2 6 15,1-8-13-15,3 2 12 0,4-2-2 0,6-5-7 16,7 3 4-16,5-4 1 0,-4 4-4 0,2-4 9 15,0 0-11-15,1 0 3 0,3 3-5 0,0-2 18 16,-3 1-23-16,-1-1-19 0,2 1 22 16,-5 1-9-16,-4 2-7 0,-6-3 18 0,-3 3-6 15,-4 2-7-15,-6-1 3 0,3 1-6 0,-10 1 11 16,-9 7 2-16,-4 0-17 0,-8 2 30 0,0 3-16 16,-7 3-32-16,-10 4 2 0,-7 4 5 15,0 1 5-15,-3 0 39 0,0 4-24 0,-4-4 14 16,-3 3-4-16,6 1 14 0,-6-2 20 0,0 4-15 15,-1 0-3-15,-2-2-8 0,3 1 11 0,-7 3 8 16,7-6-24-16,-7 6-5 16,7-2-7-16,-7 2-31 0,6-6-13 0,-3 6-8 15,-3 0-48-15,0 0-13 0,0 0-54 0,0 0-82 16,0 0-594-16,0 8 88 0,0-8 63 0,0 0 62 16</inkml:trace>
  <inkml:trace contextRef="#ctx0" brushRef="#br0" timeOffset="360.91">14691 6028 575 0,'0'0'244'0,"0"0"-29"0,0 0-23 16,0 0-18-16,0-5-21 0,0 5-15 15,0 0-15-15,0 0-10 0,0 0-11 0,0 0-7 16,17 9-26-16,-10-7 8 0,0 0 0 0,2 4-13 16,2-4-18-16,-1 4 8 0,3-3-1 0,2-2-4 15,-2 4-16-15,1-4 0 0,0 0 3 16,3 4-8-16,3-4 6 0,-3 0-11 16,1 0 8-16,-2 1-11 0,2 2 0 0,-2-4-7 15,2 0 5-15,-2 1-2 0,-1 1-6 0,-2-2 3 16,4 1-13-16,-6 2 23 0,3-1-16 15,-4-2-2-15,-1 2 11 0,-2-2-1 0,1 2-17 16,-2 2 7-16,-2 0 10 0,-4 3 8 0,-3 1 8 16,-1 6-11-16,-7 3-7 0,-2 2 5 0,-8 5 5 15,-10 9-15-15,0 2-3 0,-3-2-8 16,4 6-35-16,-4-4-54 0,0-2-172 0,6 3-560 16,1-4 71-16,10-7 85 0</inkml:trace>
  <inkml:trace contextRef="#ctx0" brushRef="#br0" timeOffset="1298.74">15754 5642 837 0,'-4'-6'266'0,"4"6"5"0,0 0-51 0,-3-4-15 0,3 4-34 0,0 0-4 16,0 0-16-16,0 0-26 0,0 0-4 15,0 0-16-15,7 21-16 0,-6-8-2 0,2 0-2 16,0 5-16-16,0 2-10 0,-2 5-3 0,2 0-7 16,0 1 7-16,0 4-33 0,0 1-5 0,-2-1-26 15,2 3-48-15,1 0-6 16,0-1-37-16,2-5-35 0,-3-4-83 0,4-1-597 15,0 2 64-15,0-8 120 0</inkml:trace>
  <inkml:trace contextRef="#ctx0" brushRef="#br0" timeOffset="1509.8">16134 5603 555 0,'0'0'194'0,"0"0"-30"0,9 10 8 15,-9-1-21-15,4 3-31 0,-4-1 0 16,7 5-15-16,-6 5 64 0,2 1-30 0,3 2-17 16,-3 2-24-16,4 5-62 0,-3 1-31 0,-1-3-23 15,1-2-103-15,0 0-618 0,2-4 58 0</inkml:trace>
  <inkml:trace contextRef="#ctx0" brushRef="#br0" timeOffset="1910.99">16462 5486 655 0,'0'0'235'15,"0"0"-15"-15,0 0-33 0,0 0-15 16,-14 23-11-16,10-14-23 0,-5 7-5 0,1-3-25 16,-2 6-6-16,0-1-28 0,-1 7-22 0,-2-2-16 15,3-1-39-15,-7 2-20 0,10-2-21 0,-3-5-12 16,2-2 25-16,-1-2 11 16,5-4 30-16,-2 3 23 0,2-3 26 0,0-6-28 0,1 3 10 15,3-6 8-15,0 2 4 0,0-2 19 16,0 0-5-16,0 0-9 0,0 0 1 0,0 0 8 15,20-8 12-15,-16 5-10 0,2-2 6 16,-2 2-22-16,3-1 11 0,-3 2-15 0,2 0 7 16,1 0-7-16,-7 2-11 0,11-4-7 0,-5 4 0 15,-6 0-8-15,14 0-13 0,-14 0 8 0,14 4-10 16,-4-1-11-16,0-2-23 0,1 5 8 16,-1 0-2-16,3 0-77 0,1 1-36 0,2-1-87 15,-11 2-187-15,12-1-395 0,3-1 73 0,0-2 91 16</inkml:trace>
  <inkml:trace contextRef="#ctx0" brushRef="#br0" timeOffset="2081.02">16862 5478 596 0,'0'-6'225'0,"0"2"3"0,0 4-21 0,0-7-33 15,0 7-12-15,0 0-19 0,0 0-12 16,0 0 2-16,0 0-28 0,0 0-8 0,7 17-8 15,-4-4-22-15,3 0 12 0,-2 5-15 0,-1 5-7 16,5 2-39-16,-2 0-8 0,1 5-87 0,-4 2 10 16,1-3-68-16,-1 1-52 15,0-4-105-15,2-1-448 0,-2-7 116 0</inkml:trace>
  <inkml:trace contextRef="#ctx0" brushRef="#br0" timeOffset="2568.69">16844 5346 739 0,'-3'-4'238'0,"0"0"-2"16,3 4-34-16,0-4-33 0,0 4-8 0,-3-6-35 16,3 6 17-16,3-6-20 0,4 4-23 0,-1-1-3 15,5 3-15-15,2-4-3 0,5 1-2 16,-2 0-28-16,8-1 30 0,0 1-20 15,0-1-23-15,3 0 7 0,-6 3 8 0,3-4 8 16,-4 4-36-16,1 0 3 0,0-1-11 0,-2 4-15 16,-4-2-10-16,-2 1-18 0,1 0 5 0,-4 4 5 15,0 0 10-15,-5 3 6 0,-2 4-16 16,0-2-5-16,-6 5-21 0,-2 3-2 0,-4-2 3 16,-1 1-14-16,0 2 11 0,-5 2 13 0,-2-3 2 15,4-1-12-15,3 0 7 0,-1-5 5 16,1 1 11-16,3-2-24 0,1-2 16 0,1 0 10 15,-1 0-13-15,3-2 11 0,3 0 40 0,-1-1 14 16,1-6 9-16,4 8 1 0,2-5 7 16,2-2-18-16,-1 4 16 0,3-5-16 15,4 1 11-15,-4 0-11 0,3-1 3 0,1 2-3 16,-1 1 0-16,1-2 3 0,-3 2-10 0,-2-1-14 16,2 2 4-16,-1 2-3 0,-3-2 2 0,1 6-2 15,-5 3-3-15,-3 0 13 0,-4 8 10 16,-13 7-12-16,-10 12-14 0,-7 2 6 0,-15 9-31 15,-5 4-30-15,-7-3 14 0,-7 3-165 0,-11 2-293 16,0-2-255-16,-20 15 87 0,-4-5 20 16</inkml:trace>
  <inkml:trace contextRef="#ctx0" brushRef="#br1" timeOffset="6206.22">12063 10183 488 0,'0'0'190'0,"0"0"-29"0,0 0 0 0,0 0-12 16,0 0-21-16,0 0-23 0,0 0-5 0,0 0-16 0,0 0-7 16,0 0 2-16,0 0-17 15,19-7-6-15,-8 0 18 0,6 3-15 0,3-3 15 16,5-1-17-16,6-2-6 0,3-4-8 0,13 1 24 15,4-6-24-15,1 1-4 0,-1 1 2 0,4-1-8 16,16-8 5-16,-2 1 1 0,6-6-19 16,4 0-4-16,6 3 4 0,4-6 6 0,6 1-3 15,2 1-3-15,-1-1 1 0,3-3-1 0,3 1-20 16,27-11 18-16,2 3-8 0,-1 1-15 0,-1-2 28 16,-26 7-15-16,27-5 5 0,-3-2-18 15,-19 6 7-15,22-4 1 0,1-1 4 16,-2 0 32-16,-26 10-44 0,3-2 20 0,24-11-18 0,-25 13-9 15,29-10 1-15,-28 8 17 0,21-5-1 16,-18 8-3-16,-6-3-2 0,-1 2 23 0,1 1-23 16,2-3-5-16,-1 2 5 0,4 2 3 15,2 0-26-15,-4-1 20 0,1-2 6 0,-2 1-1 16,0 1 16-16,-1-2-23 0,-2 0 18 0,0 2-21 16,-2 0 11-16,-1-3-1 0,-3 5 14 0,-4 2-16 15,-6-3-6-15,-5 5 12 0,-5 1-1 16,-2 0-3-16,-18 7-4 0,-1 0-9 0,-5 2 6 15,-2 0 0-15,-10 2-10 0,-4 3 5 16,-3 2 5-16,-7 1 5 0,0 0-6 0,0 1 9 16,-7-1 0-16,0 1 12 0,-4 4-15 0,2-4 64 15,-5 5-49-15,-1-3 21 0,2 2 8 16,-4 2-1-16,0-3-17 0,-1 1 10 0,-2 2 10 16,3-4-26-16,-7 5 6 0,7-3-3 0,-4-2-5 15,-3 5-18-15,6-3 15 0,-6 3 16 0,0 0-21 16,4-7-10-16,-4 7 0 0,0-1 3 15,0 1-6-15,0 0-7 0,0 0-24 0,3-6 6 16,-3 6-18-16,0 0 5 0,4-3-51 0,-4 3-31 16,0 0-69-16,0 0-107 0,-7-5-500 0,7 5 77 15,0 0 72-15</inkml:trace>
  <inkml:trace contextRef="#ctx0" brushRef="#br1" timeOffset="6589.82">18365 7860 583 0,'0'0'187'0,"0"0"-33"0,0 0-16 0,0 0-8 15,-3-3-14-15,3 3-12 0,0 0-9 16,0 0-3-16,0 0-17 0,0 0-9 0,0 0 11 15,11 12-26-15,-5-7 23 0,-2-3-20 0,2 3 7 16,1-3-30-16,4 5 49 0,-1-4-24 16,7-3-2-16,0 1-13 0,0 5 0 0,3-6-6 15,1 1 1-15,0-1-10 0,-4 0-6 0,0 0-4 16,0 2 14-16,0-2-7 0,0 0-7 16,-3 0-1-16,-1 0 0 0,-2 3-2 0,-1-2-8 15,0 2 8-15,-3 5 13 0,-6-1-11 0,-1 3 70 16,-8 5-1-16,-5 3-5 0,-5 7-7 0,-2-2-10 15,-11 11-9-15,-2-2-22 0,2-3 0 16,0 3-16-16,4 0-46 0,6-6-28 16,0-2-63-16,8-13-109 0,6 9-580 0,0-7 76 15,6-1 88-15</inkml:trace>
  <inkml:trace contextRef="#ctx0" brushRef="#br1" timeOffset="7244.57">19429 7571 547 0,'0'0'205'0,"0"0"-39"16,-3-4-9-16,3 4-6 0,0 0 66 15,-4-6-20-15,4 6-12 0,0 0 9 0,0-8-17 16,0 8-24-16,10-9-12 0,-3 6-10 0,4-5-21 16,2 1-13-16,5 0-13 0,-2 3 1 0,5-3-11 15,-1 2-7-15,4 3-6 0,0 1-12 16,-3 1-8-16,2 3 5 0,-2-2-23 0,0 5 5 15,-2 3-5-15,-4 5-5 0,-2-1 8 0,-2 7-21 16,-5 0 13-16,-5 2-18 0,-5 3 5 16,-6 8-5-16,-4 8-5 0,-7 2-6 0,-6 0-4 15,-4-3 0-15,0 1 4 0,-3-7-9 16,3-1 15-16,4-13-21 0,4 0 26 0,5-7-5 16,2 1 18-16,2-4 2 0,3-2 8 0,-2-1-18 15,6-4 3-15,4 1-11 0,3-4 6 16,0 0 12-16,0 0-20 0,10-15 18 0,4 8-13 15,2-4 5-15,2 0 13 0,6 0-10 0,3 0-8 16,0-3 5-16,4 4 5 0,3-4-7 0,-3 6-21 16,0-1 18-16,6 1 2 0,-2 4-45 15,2 0-16-15,0 1-74 0,-2 3-85 16,-5 0-135-16,8 0-451 0,0 0 67 0,3 1 97 16</inkml:trace>
  <inkml:trace contextRef="#ctx0" brushRef="#br1" timeOffset="7560.74">20232 7344 611 0,'0'0'236'0,"3"-8"-6"15,-3 8-40-15,-3-3-29 0,3 3 5 0,0 0-30 16,0 0-11-16,0 0-7 0,0 0-16 0,0 0-17 16,18 17-3-16,-12-6-3 0,-2 4 0 0,5 1-2 15,-5 8-18-15,7 3-8 0,-5 5-7 16,1 0-36-16,-4 2-16 0,4 1-64 0,0 0-35 15,-6 3-47-15,2-12-84 0,0 7-525 0,1-6 75 16</inkml:trace>
  <inkml:trace contextRef="#ctx0" brushRef="#br1" timeOffset="7904.87">20614 7303 752 0,'0'0'230'16,"0"0"-9"-16,-19 12-35 0,5-2-17 0,0 6-38 15,-7 1-24-15,-3 7-20 0,-6 5-15 0,-1 2-21 16,7 2-15-16,0-7-49 0,4-2 1 16,3 1-35-16,0-1-45 0,6-6-87 15,1-2 10-15,3-3 3 0,4-2 71 0,3-3 21 16,3-5 79-16,1 3 18 0,2-5 18 0,5-1 28 15,-11 0 5-15,27-7-28 0,-13 0 24 0,3 2-1 16,3-2-3-16,-2 1 16 0,2-2-10 16,-6 1-13-16,3 3-13 0,-3-3 7 0,0 5-4 15,-1-3 25-15,-3 3-20 0,1-2-16 0,-1 3-2 16,-1 1-8-16,-9 0 1 0,15 4-24 0,-8-1 2 16,2 3-48-16,-5-4-35 0,6 5-6 15,-6 1-69-15,3 0-520 0,-1 0 16 16</inkml:trace>
  <inkml:trace contextRef="#ctx0" brushRef="#br1" timeOffset="8109.12">20916 7317 908 0,'0'0'287'0,"0"-6"-23"16,0 6-34-16,0 0-28 15,0 0-15-15,0 0-16 0,0 0-20 0,0 0-17 16,0 0-27-16,0 0 1 0,9 22 12 0,-8-11-41 0,6 6-35 16,-3 0-26-16,-1 8-11 0,4 0-83 15,-4-2-145-15,3 11-593 0,-1-2 85 16,-2-5 81-16</inkml:trace>
  <inkml:trace contextRef="#ctx0" brushRef="#br1" timeOffset="8608.83">20956 7190 877 0,'-3'-6'269'0,"3"0"-31"16,-3 3-20-16,3 3-21 15,0-8-23-15,0 8-18 0,0 0-15 0,6-6-18 16,2 5 0-16,-1 0-21 0,6-1-5 0,1 2-7 15,2-3-21-15,2 3 0 0,6-1-7 0,-1 1 2 16,5-2-18-16,-4 1 7 0,3 1 9 16,-2 0-21-16,-1 1 7 0,-4-2-22 0,4 2 0 15,-3-1-19-15,-5 0 6 0,-1 2-26 0,-2-2 6 16,1 0 1-16,-7 1-17 0,3 4 13 0,-7-4-8 16,0 5 5-16,-3-6-4 0,-7 13 1 15,-3-1-2-15,-7 0 6 0,0 2-9 16,-3-2 8-16,-1 2 0 0,1 0-4 0,2-3 11 15,-2 3-9-15,9-4 2 0,-2-2-17 0,2 0-1 16,2 1-2-16,2-1 27 0,0 0 9 0,3 0 23 16,1-3 15-16,3 2-8 0,3-2 8 15,1-2-5-15,3 1 17 0,3-2-19 0,4 0-9 16,-4 3 3-16,6-4 8 0,-1 0 0 0,1 1-10 16,2-1-6-16,-1 2 11 0,-3-2-6 0,3 1 11 15,-4-1-20-15,1 4 4 0,0-3 1 16,-4 4-1-16,1-4 1 0,-1 4-6 15,-4-2-2-15,-2 4 5 0,-4 5-18 0,-1-2 25 0,-8 4-7 16,-9 10-13-16,-9 3 0 0,-4 7-23 16,-7-2 11-16,-2-1-29 0,-1 3-15 15,-1-3-75-15,2-4-91 0,-1-1-556 0,2 0-31 16,9-9 67-16,7-3 92 0</inkml:trace>
  <inkml:trace contextRef="#ctx0" brushRef="#br1" timeOffset="10098.19">12417 11621 511 0,'0'0'162'0,"0"0"-22"16,-6-3-22-16,6 3 20 0,0 0-7 15,-4-4-23-15,4 4 19 0,0 0-32 0,0 0 10 16,0 0-18-16,0 0-2 0,0-6-14 0,0 6-9 15,0 0-9-15,14-3 19 0,-7-1-16 0,6 1 3 16,-3-2 16-16,8 1-37 0,-2-2 16 16,8-4-11-16,-2 2-2 0,8-6-8 0,-2-1 8 15,16-3 8-15,1-7-26 0,5 0 8 16,-1-2 7-16,15-9-7 0,5-3 10 0,7-1-16 16,1-2-1-16,6 1 14 0,-1-2-23 15,3-2 8-15,1-2-7 0,27-10 50 0,2-1 8 16,5-1-7-16,3 5-3 0,0-7 3 0,3 1-14 15,2 0 4-15,2-6-32 0,6 1 3 0,4-2 6 16,-6 4 1-16,3-3 6 0,2 2-7 16,2 0-21-16,-1 2 7 0,3-2 8 0,-3-3 3 15,-2 7-18-15,-2-5 17 0,-3 7-19 0,-3 0-11 16,0-1 10-16,3 2-10 0,-2 4 2 16,-2-2 4-16,-5 4-6 0,-1 2 12 15,-1-2-9-15,-23 10 2 0,31-9-10 0,-4 3 10 16,-25 8-5-16,1-1 15 0,-3 4-2 0,-1-3-13 15,-2-1-5-15,1 5 2 0,1 0 1 0,-2 2-6 16,-3-2 11-16,-1 3 4 0,-3 5-12 16,-3-3 8-16,-2 3-8 0,-1-4 0 0,-1 6 5 15,-4 0-3-15,4 0-5 0,-3 0 1 0,-1 6 7 16,-3-4 0-16,-9 7 10 0,-4 0-7 0,2 0-16 16,-5 3 8-16,2-2 15 0,-4 1-10 15,-5 3-13-15,0-2 0 0,-11 2 3 0,-4 4-8 16,1 0 18-16,-4-2-5 0,0 5 5 0,-6-4 5 15,2 0-5-15,-2 1-5 0,-2 2 2 16,-1 0 1-16,2-1 4 0,-3-1-7 16,-3 3-5-16,-4-2 13 0,4 3 2 0,-5-2-3 15,1 1-9-15,-6-1 4 0,0 4 16 0,-1-3-13 16,-1 1 13-16,1 3-6 0,-2-2 14 0,-1 1-8 16,-1-3 2-16,-6 4 26 0,11-3-23 15,-4 2-5-15,-7 1-1 0,6-1-4 0,-6 1-3 16,7-5 0-16,-7 5 18 0,7-1-30 0,-7 1 2 15,0 0 10-15,7-1 10 0,-7 1-20 0,0 0 18 16,0 0-21-16,10-3-10 16,-10 3-10-16,0 0-15 0,0 0-50 0,0 0-60 0,0 0-6 15,0 0-23-15,0 0-109 0,0 0-536 16,0 0 64-16,0 0 123 0,-10 11 18 0</inkml:trace>
  <inkml:trace contextRef="#ctx0" brushRef="#br1" timeOffset="10488.54">20130 8301 404 0,'0'0'161'0,"0"0"-15"0,0 0 3 0,0 0-16 0,0 0-16 0,10 17-17 0,-7-16 3 16,4 6-32-16,1 0 6 0,5 0-10 15,0-1 25-15,4 1-31 0,-3 1-20 0,6-1 15 16,1 0-20-16,-1 1 5 0,1-4-2 0,0 2 32 16,-1 0-43-16,1-4-4 0,-1 3-4 0,-3-3-10 15,1 2 16-15,-2 2-8 16,-2-5 15-16,-1 4-7 0,-2-3 4 0,-1 3-9 0,-3 0-1 15,-1 2 8-15,-6 1 13 0,-3 6-12 16,-4 2-4-16,-5 3-4 0,-9 5-9 0,-7 9 27 16,0 1 17-16,-2-1-10 0,-1 1-36 15,4-2-58-15,2-10-106 0,6 1-606 0,4-1 41 16,2-4 66-16</inkml:trace>
  <inkml:trace contextRef="#ctx0" brushRef="#br1" timeOffset="11193.62">21347 8071 834 0,'-7'-5'248'0,"4"0"6"0,3 5-34 0,-1-4-18 0,1 4-20 16,4-8-24-16,2 2-12 0,1-1-10 16,4 2-8-16,2-2-15 0,2 1-1 0,4-1-17 15,2 4-23-15,-4-2-11 0,4 3-17 0,-1 2-19 16,0 0-22-16,-2 2 2 0,2 3-23 15,-9-3 13-15,6 6-13 0,-7-2-23 0,0 3 59 16,-3 1-39-16,0-2-7 0,-4 6-28 16,-3-3 15-16,-3 4 0 0,0 1 13 0,-2-2-13 15,-4 1 15-15,-1 0-7 0,-1 2 10 0,1-2 5 16,0-5 28-16,-1 3 6 0,4-4 25 0,-2-3 5 16,2 1 18-16,-1 0-3 0,2 1 8 15,2-5 3-15,-2 2-16 0,5-3-12 0,-2 3 4 16,3-5-2-16,0 0-10 0,0 0-2 0,10 8-6 15,-10-8 0-15,15 2-5 0,-5-2-5 0,3 0 5 16,1 0-10-16,-4 1-6 0,4 4 4 16,-1-4-1-16,1 2-13 0,-3 2 21 15,1 2-10-15,-1-3 7 0,-4 3-15 0,0 3 8 16,-4 0 0-16,1 1-3 0,-5 0-3 0,-2 2-2 16,-4-1 8-16,-3 2-16 0,-4 3 3 15,-2-1-5-15,-2 0-11 0,-3-1-9 0,-2 0-19 16,-4 0 3-16,6-4-62 0,0-2-22 0,-2-2-52 15,2-2-81-15,4-1-549 0,3 0 75 0,0-4 92 16</inkml:trace>
  <inkml:trace contextRef="#ctx0" brushRef="#br1" timeOffset="11566.19">21818 8036 650 0,'7'-3'215'0,"-7"3"-26"0,7-8-20 0,-3 2 0 0,2 3-46 0,1-5-3 15,4 1-10-15,2 0 0 16,4 3-28-16,0-4 15 0,1 2-17 0,6-2-3 0,-4 1-11 16,4 4-12-16,-3 2 10 0,2-3-13 0,-3 3-18 15,-2 5-20-15,-1-2 8 0,3 5 9 0,-6-1 6 16,0 5-43-16,-4 0-4 0,-4 4 27 15,-1 2-24-15,-10 1-2 0,2 5 5 0,-7 4-3 16,-7-1-5-16,-6 11 16 0,-5 0-14 16,1-5-6-16,-1-1 14 0,4-9 11 0,7-4 2 15,3-3 18-15,1-1-5 0,2-6 5 0,1 2 3 16,3-2 2-16,-2-1-7 0,4 0 12 16,-1-4-20-16,6 0-10 0,0-3-1 0,0 0 22 15,0 0-6-15,17-9-16 0,0 0 4 0,7-1 9 16,3-1 1-16,17-9-16 0,1 2-16 0,-1 0-53 15,-5 7-46-15,-5-3-74 0,7-6-64 16,-1 8-533-16,-6 3 93 0,1-1 60 16</inkml:trace>
  <inkml:trace contextRef="#ctx0" brushRef="#br1" timeOffset="11848.13">22731 7599 857 0,'0'0'251'0,"0"0"-28"16,0 0 2-16,0 0-33 0,0 0 2 16,0 0-25-16,14 17-23 0,-7-8 3 0,0 6-37 0,-1 1 1 15,1 3-11-15,3 5-12 16,-3 3 2-16,0 3-8 0,0 0-17 0,0 8-29 15,0-4-17-15,-4 1-16 0,3 3-31 0,-2-3-22 16,-1-2-57-16,2-7-33 0,1-2-54 0,1-12-54 16,3 5-535-16,1-4 59 0,2-5 108 15</inkml:trace>
  <inkml:trace contextRef="#ctx0" brushRef="#br1" timeOffset="12177.97">23238 7483 747 0,'0'0'210'0,"0"0"-5"0,0 0-29 15,0 0-25-15,0 0-10 0,-25 17-16 0,14-7-12 16,-5 5-23-16,-2 1-19 0,-1 1 1 16,-2 3-23-16,0-2-21 0,1 4-31 0,-1 0 11 15,0-2-16-15,2 2 13 0,4-4-38 0,-1-3 5 16,5-4-3-16,1-1 31 0,0 4-10 0,2-6 33 15,2 2-3-15,2-4 42 0,1-2-31 16,3 0 33-16,0-4-13 0,0 0 3 0,10 4-8 16,-3 0 5-16,0-3-26 0,3-1 16 15,-3 2 5-15,7-2 8 0,-4 0-13 0,0 0 3 16,4 0-1-16,-4 0-25 0,4 1 15 16,-1 4-10-16,-3-4-2 0,4 5-16 0,-3-2-20 15,0 2-8-15,5-3-11 0,-2 4-7 0,0 2-79 16,-1-1-39-16,-2-8-184 0,2 8-419 0,1-1 63 15,2 1 67-15</inkml:trace>
  <inkml:trace contextRef="#ctx0" brushRef="#br1" timeOffset="12366.16">23459 7475 737 0,'0'0'284'16,"-3"-7"-33"-16,3 7-31 0,0 0-21 15,-3-1-9-15,3 1-6 0,0 0-30 0,0 0-3 16,0 0-39-16,7 23-9 0,-1-12-9 0,-2 5 4 16,2 0-14-16,2 4-25 0,-2 3 0 0,1 1-8 15,0 4-84-15,-1 5-16 0,2 0-38 16,-8-2-118-16,6-3-386 0,-6 0-177 0,3-6 72 16</inkml:trace>
  <inkml:trace contextRef="#ctx0" brushRef="#br1" timeOffset="12850.94">23460 7475 711 0,'3'-6'274'16,"-3"6"-28"-16,0-8 12 0,3 5-27 15,0-2-32-15,4 1-4 0,1-3-11 0,5-2-41 16,5 2-2-16,1-1-20 0,6 0-9 0,-1 1-15 15,10-2 3-15,-4 5-18 0,1-7-10 0,0 7-26 16,0 0 20-16,-1 0-14 0,-6 3-17 16,-3 0-32-16,2 1 5 0,-5 0-29 15,-2 0 8-15,-1 1-7 0,-5 1 23 0,-3 1 2 16,-1 4-13-16,-3-2-7 0,-6 5 15 0,-3 0 5 16,-1 4-26-16,-6 1 19 0,-5 2-11 0,-3 0 10 15,1 0-9-15,-4 0 9 0,6-1-5 16,-1-4 13-16,4 1-10 0,2-4-2 0,-1-1 9 15,4 1 1-15,3-1-26 0,-3-4 36 0,6 3 7 16,-2-1 0-16,3 1 6 0,3-3 30 0,0-4-22 16,6 5 14-16,-2-2-17 0,6 1 5 15,0-3-3-15,3 1 3 0,1-2-16 16,0 1 11-16,3 4-3 0,0-4-2 0,1 2-3 16,-2 1 0-16,2 0-3 0,2 1-14 0,-3-2 6 15,0 4 4-15,-3 0 4 0,3 1-10 16,-4 1-2-16,-2-1-8 0,-1 5 10 0,-6 1-5 15,-1 1-5-15,-3 3 3 0,-7 0-21 0,-7 7-20 16,-12 14-26-16,-5-3-46 0,-7 3-90 0,-6-14-74 16,-8 21-604-16,1-6 103 0,9-8 83 15,-1-9 60-15</inkml:trace>
  <inkml:trace contextRef="#ctx0" brushRef="#br1" timeOffset="12977.02">23671 7724 737 0,'-10'-6'187'0,"0"6"-193"0,3 6-641 0</inkml:trace>
  <inkml:trace contextRef="#ctx0" brushRef="#br1" timeOffset="20253.2">17473 5009 376 0,'0'-9'156'0,"-3"1"59"0,3 0 0 15,-4-1-23-15,1 1-8 16,-3-2-23-16,2 0-25 0,-3 1-16 0,-3 0-30 16,0 0 12-16,-4 0 3 0,0 1-25 0,-3 0-1 15,0-2-5-15,-4 1-10 0,-3 1-10 0,-3 0 0 16,0 1-3-16,-4-3-13 0,-7 3 6 16,1-1-11-16,-4 2 13 0,-14-3-7 0,-3 3 9 15,3-4-14-15,8 5-1 0,2-1 5 0,-12 2-20 16,-2-2 0-16,11 1 8 0,-10 1 2 0,7-2-21 15,3 5 24-15,4 0-28 0,-18-5 4 16,8 6 9-16,5 0-3 0,-13 0-6 0,8 0 6 16,-8 1 8-16,1 4-19 0,3-1 8 0,-3 3 3 15,2 2-3-15,-2 3-7 0,-1 0-3 0,7 2 8 16,-3 3-3-16,3-1 18 16,0 2-18-16,2 2-5 0,1 1-3 0,-3-2 3 15,5 6 0-15,1-3 8 0,-2 3 0 0,3 0 2 16,0 0-13-16,1 3-9 0,2-2 14 0,1 5-2 15,-1 1 0-15,1 1-20 0,3 1 17 16,3-1 6-16,0 3-3 0,1-1 7 0,3 2-4 16,3-1-8-16,4-1 0 0,2 1 7 0,9-7 6 15,2 2-13-15,1-3-8 0,2 5 13 0,4-1-8 16,3 0 8-16,4-2 11 0,0 1-19 16,4 2 3-16,2 2 0 0,9 7 2 0,1-1-7 15,5-3 7-15,3-1 6 0,4 0-3 0,6-5 0 16,0-2 5-16,6-4 3 0,2-1-11 0,2-1 16 15,4-2-16-15,0-4 6 16,4-1 20-16,5-2-15 0,-3-4 7 0,8-1-7 16,4-3-3-16,2-1 10 0,3-4 8 0,1 0-23 15,4 1 5-15,2-6 8 0,-2 3-3 0,6-2 13 16,-4 2-15-16,-2-1 12 0,5 0-2 16,2 1-20-16,-5 0 4 0,4 0 6 0,0 0 13 15,17 2-6-15,-3 3-10 0,-14-4 3 0,-4 3-1 16,15 3 1-16,-17 0-23 0,-2 0 25 0,15 2-10 15,-17 0-3-15,13 2 6 0,-16 2 2 16,16 3-7-16,-20-5 2 0,14 10 12 16,-14-5-14-16,7 4 4 0,0 5 6 0,-15-5-5 15,-5 2-3-15,3 0 0 0,-4 3 2 0,-3 2-12 16,0-1 7-16,-7 6 6 0,3 1-8 0,-3 3 12 16,-3 3-12-16,-4-3 13 0,0 4-5 15,-3 1-9-15,-1-4 6 0,1 2 6 0,-3 2-1 16,-1-4 2-16,0 1-9 0,-2-3-1 0,-2 5 8 15,1-6-15-15,0 2 15 0,-6-5-18 16,-5-5 29-16,4 4-26 0,-3-3 12 0,-4 1 1 16,4 2 2-16,-4 2-8 0,-4 2 8 15,2-1-5-15,-5 3-10 0,-3 3 5 0,0 1 8 0,-3-2-1 16,-2 15 8-16,-4-3-7 0,2 0-8 16,0-3 7-16,0-7-7 0,3-2 10 15,-2-3-12-15,2 0 7 0,1 0-8 0,0 3-2 16,3-4 15-16,3-1-8 0,1 0 3 0,2-1-5 15,1-2 15-15,4 2-15 0,-1-6 3 0,7 4 4 16,-3-4-4-16,6-2-3 0,0-4-6 16,4 4 17-16,1-7-9 0,5-1 0 0,-2 2-2 15,16 3-5-15,1-5 2 0,5-3 6 0,-1 1-1 16,2-3-2-16,7 2-3 0,-1-4 11 0,5 0 12 16,0-1 8-16,4 2-28 0,2-3 13 15,3 0-3-15,1 1 8 0,20 1-23 16,-3-1 7-16,7 0 3 0,-4 1 3 0,5-2-8 15,-2 2 7-15,-3 0 3 0,1-5 13 0,2 8-10 16,1-3-93-16,0 0 34 0,-1 1-13 16,1-3 8-16,2 3 10 0,-5-2 10 0,-1 5-5 15,0-3 8-15,-3 0 2 0,-3 7-5 0,0-3 5 16,-5 1 14-16,1-1-4 0,-2 1 16 0,1 2-8 16,-2 1 8-16,-14-4-10 0,-3 1 2 15,2-4-10-15,-2 6 15 0,-7 0 6 0,3-2-14 16,0 1 6-16,-4-1 0 0,1-3 5 15,3 3-6-15,-3-1-19 0,0-3 48 0,-1 0-18 0,7-2 15 16,-5 0-10-16,5-2 3 0,0 0-11 0,-9-5-2 16,-5 1 10-16,15-8-13 15,-1 4 14-15,1-6-1 0,4-3 0 0,-1 2 8 16,3-6-6-16,13-4 1 0,-1-1-28 0,-1-5 22 16,-1-1 3-16,0-1 11 0,-3-4-11 0,1 4-10 15,-1-6 5-15,1 2 12 0,-1-4-7 16,-1 2 1-16,2-1 6 0,-1 1-12 0,-3-2 6 15,3-1-9-15,-4-2-10 0,-2 3 18 0,-4-1 0 16,-3 1-12-16,-4 0 12 0,-10 3-13 0,-4 1 24 16,0 2-45-16,-6-4 32 0,4 3-16 0,-5-3 57 15,-3 0 20-15,-6-1-8 16,2-1 3-16,-3 1-23 0,-3-3 28 0,-5 4-13 16,-7 3-13-16,-1-1 13 0,-2-3 16 0,5-14-6 15,-7 10-2-15,-4-2 0 0,-2 0-13 0,-1-1 5 16,-4-13-15-16,-3 1 13 0,-6-3-18 15,2 2-11-15,-6 1 11 0,0 1 0 0,-7-4-11 16,-6-5 13-16,-1 1-15 0,-3 2-2 0,-8-1 25 16,-2 0-16-16,-5 5-15 0,-7-1 3 0,-3 4 10 15,-5 0-7-15,-6-1-6 0,-4 2 3 0,-2 3-8 16,-2-2-18-16,-1-1 10 0,-6 4 16 16,-4-3-13-16,-27-8 23 0,23 15-13 15,-27-11-4-15,22 11-17 0,-25-8 27 0,2 4-21 0,-8-2-1 16,-5 7 17-16,4 2-9 0,-3-3 6 15,24 12-11-15,-28-7 8 0,-10 1 3 0,3 2-8 0,1 1 8 16,3 0-16-16,23 4 8 16,-26-5 8-16,3 2-1 0,23 5-1 0,-26-9-4 15,3 2-2-15,27 4 8 0,-21-8-6 0,26 6-2 16,-23-11 18-16,4 0-15 0,19 9-1 0,6-3 9 16,-5-2-11-16,-19-6 10 0,30 5-10 15,0 2 0-15,1-5 13 0,3 1-18 0,2 0 10 16,5-1 8-16,-1-1-1 0,8 0-17 0,2-3 10 15,8-2 3-15,0 1 2 0,10-6 0 0,-1 1 3 16,5 4-10-16,6 1-3 0,-3-2-5 0,16 10 20 16,-2-1-20-16,-1 2 7 0,1-1-2 15,2 3-2-15,1-4-6 0,0 1 13 16,0 2-5-16,-3-1-7 0,2 2-1 0,0 1 11 16,-2-2-1-16,0 2-7 0,-1 2 15 0,0 4-15 15,1 1 10-15,-1 0-5 0,-2 3 8 16,-2 3-29-16,1 2 19 0,-7 5-6 0,-3 4 11 15,-7 3-6-15,-4 2 1 0,-9 6 9 0,-5 6-2 16,-23 1 1-16,-3 6-9 0,-8 8-5 0,-40 7 16 16,-8 11-5-16,-9 5-1 0,-4 5 11 0,-3 2 0 15,-11 5-26-15,-9 2 10 0,-8 10 3 16,-3 6-28-16,-65 26 5 0,10 0-87 0,0-1-43 16,65-23-78-16,-75 29-521 0,11-2-116 0,57-25 115 15,-4-3 57-15,-71 18 105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31T05:09:09.1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29578 1345 450 0,'-3'-6'215'15,"3"6"10"-15,0-11-28 0,0 6-15 0,0 5-16 16,3-10-9-16,1 4-9 0,-4 0 3 0,4 0-28 15,2-1-5-15,0 1-24 0,-2-1-4 16,2 2-13-16,4-2-3 0,-5 1-2 0,5 0-8 16,1 1-18-16,2 1-3 0,0 0-2 0,3-1 5 15,-1 3-5-15,3-1-10 0,-1 2-3 0,0 2-2 16,3 1-1-16,0 1-9 0,1 2 4 16,0 2-7-16,3 1 2 0,3 6 1 15,-3 1-9-15,0 5 11 0,10 9-10 0,-4 3-3 0,-5 6 16 16,2 2-4-16,-7 5-9 0,1 5 2 15,-4 2-2-15,0 4 0 0,-3 2 2 16,-7 6 10-16,3 15-12 0,1 2-5 0,-5 6-8 16,-2 3-1-16,-4 3 12 0,0 0-4 0,-2 1 3 15,-3 0 3-15,-3 0-11 0,-3 5 1 0,-4 1 15 16,-2 5-8-16,-4 1 2 0,-7 32 6 16,-1-1-13-16,-3-1 13 0,-2 1 0 0,3 4 15 15,-3-2 3-15,0-5-8 0,3 8-31 0,0 1 23 16,0 0 1-16,1-3 14 0,-1 2-32 0,5 6 12 15,0 2 13-15,3-5-5 16,-1 0-8-16,3-4 3 0,-3-1-77 0,1-1 3 16,2 0 15-16,0-7 7 0,4-23-2 0,-5 23 3 15,0-23 7-15,2 25 6 0,-1-27-19 0,3 2 29 16,0-5-1-16,-4 3-12 0,1-6 15 16,1-3-2-16,2 1 0 0,2-11 2 0,2 0 3 15,4-6 10-15,3-6 0 0,4-16-8 0,3-2-10 16,3-1 8-16,2-7 7 0,0 0 1 0,5-14-14 15,4-4 14-15,-4 0-6 0,4-4 16 16,0-3-24-16,6-3 9 0,-3-1 2 0,4-2-3 16,3-3 3-16,-5-4 7 0,3-2-9 0,1 2 9 15,-2-3-2-15,3-1-7 0,-3 0 4 16,3-5 3-16,-4 4 8 0,2-4-8 0,-6 2-11 16,4-2 14-16,-1 2-13 0,-4-2 0 15,-1 3 10-15,2-3-6 0,-4 1 6 0,-2 0 11 16,3 3-9-16,1 0-27 0,-7 0 27 0,3 4-7 15,-3 2 3-15,-1 0 4 0,-5 4 11 0,-1 5 10 16,-1 5-5-16,-5 6 0 0,-5 10-8 16,-5 4 0-16,1 3 6 0,-4 0-19 0,1 2 26 15,-9 13-28-15,6 0-16 0,-2 1 19 0,1 3-1 16,2-1 8-16,5 4-7 0,-1-2 4 0,3 3 9 16,3 4-11-16,4-11 5 15,1 16-8-15,2 1 6 0,3 1-3 0,6 3 10 16,-1 2-12-16,5 3-1 0,0 0 6 0,4 1-1 15,4 5 3-15,-5 1 0 0,8 2-5 0,-2-1-5 16,2 6 10-16,7 21 0 0,-2 7-7 0,3-1 7 16,-3 7 3-16,1-5-1 0,1 7-14 15,-1-2-11-15,-1 3 25 0,0 4 9 0,4 1-3 16,-3-3 12-16,-3 14-25 0,-3 5 8 0,3-2 0 16,-4 1 7-16,-2 0-10 0,-2 8-13 0,1-1 21 15,-6 2-10-15,3 0 25 0,-8 3-15 16,1 4-21-16,-1-5-2 0,-5 2 5 15,-2 3 7-15,1 2 29 0,-9 1 7 0,2 1-25 16,-3 5 20-16,-1-8-17 0,-2 1 32 0,-1-5-9 16,1-1-3-16,-2 5-11 0,-1-9-2 15,0 2-7-15,-5-3-11 0,0 0 20 0,0-9-12 16,-2-4 0-16,-8-4-13 0,-4 1-28 0,-6-1-39 16,-3-6-33-16,-11-4-156 0,2 0-609 0,-12-5 108 15,-19-11 65-15,-10-10 78 0</inkml:trace>
  <inkml:trace contextRef="#ctx0" brushRef="#br0" timeOffset="389">31120 10922 606 0,'27'-71'233'0,"-3"3"-23"0,4-2-15 0,-1 0-19 0,1 2-30 15,-1 1-49-15,-4 2-22 0,4 3-198 0,-26 12-121 16,29-12-465-16,-6 12 70 0</inkml:trace>
  <inkml:trace contextRef="#ctx0" brushRef="#br0" timeOffset="2077.52">31419 9275 826 0,'0'32'243'0,"-2"4"-79"0,-1-1-31 0,0 20 0 15,-4 9-7-15,-4 15-29 0,1 3 6 0,-3-2-9 0,2 0-12 16,1-1 8-16,3-2 45 0,-3-17-17 15,6 0 0-15,-2-3-5 0,2-5-9 16,-2 1-11-16,6-12-6 0,-3-7-3 0,3-7 6 16,-1-1-21-16,-3-3-8 0,4-4 1 0,0-1-1 15,-3 3-7-15,3-10 0 0,0 4-13 0,-3-5 0 16,3-2-16-16,-2 1 14 0,0-5 4 16,2-4-5-16,0 0-12 0,0 0-3 0,-16-13 0 15,14 5-10-15,-7-7 0 0,2 1 5 0,-3-5-3 16,-4 0 5-16,4 3 9 0,-4-3-22 0,-1-4 4 15,-1 5 1-15,0 3-9 0,1 3 12 16,-1 0-2-16,2 4 0 0,-3 3-8 16,-1 2 8-16,2 1-16 0,-5 8 8 0,-3 2-5 15,1 3 11-15,-1 6-9 0,0 1 6 0,-1 14-6 16,-2 1 16-16,12-2-23 0,2-2 5 16,3 3 0-16,4-1 8 0,3-4 0 0,3-2-14 15,3 6 9-15,4-2-3 0,6 3 3 0,-2-7-9 16,2 0 12-16,8 0-12 0,0-9 1 0,2 1 5 15,-2-4 11-15,11-3-14 0,-6-8 23 16,5 2-14-16,3-8 4 0,9 2-3 0,9-11-4 16,0 2-6-16,-5-6 1 0,2-1-1 15,-5-4 11-15,-3-2 7 0,-3-1-20 0,-4-1 8 16,-7 2-11-16,-6 6 18 0,-4-2-7 0,-3 2 7 16,-1-1 6-16,-6 5-19 0,0 0-2 15,-4-1 15-15,-3 4-15 0,0-3 10 0,-7 6 16 16,4-1 2-16,-4 1-11 0,3 4-1 0,-2-2-16 15,-1-2-1-15,0 7 4 0,-6 2-49 0,-2 6 28 16,-4 3 7-16,-4 5 19 0,0 2-13 16,0 2 4-16,2 2-9 0,0-2-8 0,10-2 5 15,-5 0-5-15,10-4 3 0,-1 0-3 0,4 1 5 16,3-3-8-16,3-4 11 0,2 3 5 0,0-4-8 16,2-4 0-16,7 2 10 0,-1-8 5 15,5 4-17-15,2-2 15 0,-3-4 2 16,7-3-2-16,-3 1-3 0,-1 0 6 0,-1-1-8 15,-4 1 22-15,2 1 6 0,-3-1 3 0,-1 3 4 16,-3-1 4-16,0-1 12 0,-2 2-18 0,-1 0-3 16,-1 3-10-16,-2-3 13 0,-1 4-12 15,-3 1-1-15,0 0-2 0,8-3 4 0,-8 3-12 16,0 0 11-16,0 0 4 0,-8 14-7 0,5-7-34 16,2 1 13-16,-2 4-17 0,3-1 1 0,0-2-6 15,2 1-35-15,0-2 22 0,1 2-1 16,5-2-30-16,0-1 15 0,2 0 13 15,2-2 15-15,1-3-13 0,1-2 6 0,6-4 14 0,0-1-4 16,-2-8 2-16,10 1 21 0,-4-6 5 16,0-2 10-16,7-10 11 0,-4-2-1 0,-1-5 18 15,-5 2 0-15,2 1-2 0,-4-8 26 16,-6 9-29-16,-3 1-3 0,-2 2 34 0,2 0-5 16,-1 5-8-16,-5 1-20 0,2 3 7 0,-4 1 21 15,1 3-44-15,-3 6 31 0,3-3-3 0,0 3 11 16,-2-1-39-16,-1 8 3 0,0-2 12 0,0 6 1 15,0 0-8-15,0 0-5 0,-7 16 0 16,3 1 15-16,-6 8-10 0,3 6-11 0,0 3-7 16,-4 13-2-16,1 5-6 0,1-2-23 0,-2 3 8 15,1-3-38-15,0 4-52 0,3-2 21 0,0-2-77 16,0-13 16-16,1-4-11 16,2-5-59-16,-2-3-23 0,4-6-58 0,-1-2 63 15,0-6 11-15,3 0 45 0,0-8-17 0,0 3 56 16,0-6 26-16,0 0 54 0,0 0 86 0,0 0 21 15,0-21 33-15,0 8 31 0,-3-6-5 0,3 1 5 16,3 0 23-16,-3-6-21 0,3 3 14 16,0-3-14-16,-1 0 6 0,1 3-16 0,2 1-12 15,0-3-16-15,4 5 0 0,-1-1-18 16,2-1 3-16,2 2-13 0,3 1 5 0,-1-1-8 16,10 3-5-16,-3-2 1 0,-1 4-14 15,7-1 11-15,-1-2-13 0,0 5 0 0,-2 0 2 16,-1 1 1-16,1 2-11 0,-1-1-8 0,-4 1 9 15,1 1-1-15,-1 3 0 0,-4-2-7 0,1 4 4 16,-5-4 6-16,2 5 5 0,-2-2-5 16,-2-1 5-16,-4 4 10 0,5-3-10 0,-6-1-3 15,-4 4 1-15,0 0 12 0,0 0 8 0,0 0-1 16,-5 15-11-16,-7-7-19 0,-2 8 15 0,-3-3-5 16,2 2 3-16,-4 1-2 0,7 3-6 0,-7 1 3 15,6 0-13-15,0 1 7 0,2-2-7 16,1-1-5-16,2 3-13 0,3-3 11 0,0-2-11 15,2 0 10-15,3-4-17 0,0 1 19 0,3-4-1 16,4-1-6-16,3-2 0 0,-1-4 21 16,4-1 10-16,-1-2 2 0,2-1 19 15,5-4-21-15,-4 0 38 0,3-6-59 0,-5 3 26 16,1-4 54-16,2 5-13 0,-2 0-13 0,-3 1 8 16,-1 2 5-16,-1-1-2 0,-4-1 4 15,4 4-10-15,-5-3 11 0,4 4-8 0,-2-4 0 16,-2 6-21-16,2-1-10 0,-6 1 3 0,10 5 0 15,1 1-8-15,-1 8 2 0,8 2-4 0,9 11-11 16,7 6-35-16,6 4-4 0,9 11-40 0,10-2-84 16,-4 5-282-16,5 7-536 0,3-5 127 0,0-3 96 15,-1-1 88-15</inkml:trace>
  <inkml:trace contextRef="#ctx0" brushRef="#br0" timeOffset="3564.83">15666 18114 555 0,'10'23'228'0,"2"-4"-31"0,-1-2-21 0,-1-1 6 16,-3 0 8-16,7 2-29 0,-1-2-5 0,-1 1-13 16,4 3-25-16,-2-3 10 0,6 3-5 0,1 0-3 15,3 2-25-15,-4-4 23 0,7 3-34 16,7 4-2-16,5-3-3 0,-5-7 1 0,10 5-1 16,-4-7-2-16,-4-4 10 0,4-1-20 0,15 0-21 15,-7-3 25-15,16-3-37 0,1-3 1 16,5-3 11-16,4-2 6 0,19-6-32 0,-1-1 8 15,4-2 11-15,2-4-3 0,2-1-24 16,2-1 11-16,7-1-10 0,5 0 13 0,2 1-16 16,-3 0 5-16,2 1 8 0,-2 3-12 0,1 4-4 15,6 3 1-15,-2 2 10 0,-1 6 2 16,-4 2-17-16,-4 4 7 0,1 2-7 0,-5 4-8 16,-2 5 2-16,-1 1 11 0,-6 2-11 0,-4 7-2 15,1 0 10-15,-8 6 0 0,-2 1 0 0,-8 2-2 16,0 2 2-16,-10 4 0 0,-6 2 0 15,-2 5-2-15,-6-4-11 0,-6 3 8 0,-8-6-2 16,-6 2 14-16,-3 0-91 0,-1 2 18 0,-3 1 2 16,-4-5 66-16,1 0 6 0,-11-9 3 0</inkml:trace>
  <inkml:trace contextRef="#ctx0" brushRef="#br0" timeOffset="4062.42">20088 19038 4026 0,'28'-39'5'0,"3"3"-8"16,6 0 11-16,14-8-5 0,1 2 17 0,2 0-17 15,9 1 10-15,-3 2-19 0,9 0 12 16,6 0-6-16,7 3-8 0,4 4 3 0,2 1 10 16,4 2-5-16,1 3-5 0,3 6-3 15,0 5 11-15,3 4-11 0,-3 1 5 0,5 5-4 16,-1 2 2-16,-1 3 12 0,-3 3-9 0,0 2 9 15,-4 5-7-15,3 0 3 0,-5 1-18 16,-1 0 17-16,0 2-7 0,0-1-8 0,-1 2 21 16,0-2-8-16,-2 1 0 0,-13-2-3 0,-2-3 6 15,4 2 7-15,-2-2 8 0,19 1-13 0,0 0-13 16,3-3 21-16,1 0-2 0,-13-5-14 16,19-1 13-16,0-6-7 0,5-1-6 0,2-2 6 15,4-4-1-15,3-2-4 0,-4-2-6 0,5 0 8 16,-7-2-2-16,2-3 2 0,-3 0 7 0,0 0-14 15,-2 0 1-15,0 3 4 0,-6 0-3 16,-5-1 10-16,-3 3-5 0,-5 2 8 16,-9-3-3-16,-11 5-8 0,-10 1 3 0,0-2 8 15,-6 2-8-15,-11 2 0 0,-7 1-8 0,-2 0-7 16,-6 2 17-16,-2-1 9 0,-3 1-35 0,-2 0 68 16,-4 2 10-16,-2 1-24 0,-3 1 1 15,1-2 2-15,-1 4 24 0,-3-2-11 0,0 0-10 16,-1 0-3-16,-2 0-2 0,2 1-3 0,-2-2-18 15,-4 4-51-15,3-8-97 0,-3 0-28 16,-3 0-167-16,0 0-138 0,3 1-430 16,-2 0 92-16,-6 0 108 0,1-3 73 0</inkml:trace>
  <inkml:trace contextRef="#ctx0" brushRef="#br0" timeOffset="5389.11">19604 17473 470 0,'13'16'198'0,"-3"-3"-24"0,-2-1-31 0,1-2 0 16,1 3-7-16,-3-2-21 0,4 1 0 15,-1 1-25-15,0 0-6 0,1-1-2 0,-1 1-18 16,0-1 11-16,3 1-22 0,1 2 1 0,-3-4-3 15,2 1-15-15,1-1 13 0,0-3-11 0,-1 0-7 16,4-3-6-16,-3-1 9 0,0-4-4 16,2-2-17-16,-1-2 10 0,1-4-36 0,2-7 8 15,2 1-2-15,-3-5-6 0,1-6-2 0,-2 0-1 16,1 0-7-16,-3-2 3 16,0-1-3-16,-1 1 17 0,-2 2-22 0,-1 4 21 0,-3 0 14 15,-1 5 9-15,2 3 7 0,-5 1 2 16,1 2 14-16,-1 4-24 0,0 1 0 0,-3 3 16 15,0 2 5-15,0 0-13 0,4 14-8 16,-5-1 19-16,-2 5-11 0,0 8 0 0,0 6-3 16,2 6-7-16,-5 15 13 0,-2 1-14 0,5 4 17 15,-4 0-12-15,1 3-6 0,-1-1 4 16,0-1 13-16,3-3-38 0,-2 1 36 0,-1-4-6 16,1-5 39-16,1-6 20 0,-1-9-4 0,-1 1-12 15,0-1-1-15,-1-2-3 0,-4-1-8 0,-2-2-18 16,0-1 11-16,-2-4-6 15,-2-1-20-15,4-6-3 0,-6-2-2 0,-1-5-5 16,4-3-16-16,-3-2 3 0,-4-4 10 0,4-3-2 16,-5-3-11-16,1-3 0 0,0-2 6 0,1-4-1 15,2-1-7-15,0-3-3 0,5 1 13 16,2 1 0-16,3-3 21 0,2 0-19 0,1-1 11 16,2 2-21-16,5-1 21 0,1 0-8 0,1 0 13 15,5-4 3-15,5 2-1 0,2-3 1 0,5 0-6 16,9-7-5-16,4 4 1 0,-5 5-4 15,2 4 3-15,2 3-12 0,-2 2 2 0,3 2-18 16,0 2-20-16,-4 5-16 0,0 0-15 0,-5 5-18 16,1 0-39-16,-2 5-4 0,3 0-24 15,-3 3-35-15,-2 3 63 0,-1 2-17 16,-2-1 7-16,-1 2 34 0,-5-1 40 0,-1 1 27 16,2-1 55-16,-7-3 36 0,5 2 14 0,-5-2 50 15,-1-1 0-15,-3-2-2 0,3 4 10 16,-1-4-36-16,-2-1 5 0,0 0-17 0,0 0-4 15,-2 0 22-15,-1-2-34 0,3 1 7 0,-3 0-14 16,0 0-19-16,3 1-2 0,0-6-3 0,-4 9-7 16,1-4 5-16,0 0-26 0,3-5-18 15,-4 6-33-15,4-6 15 0,0 6-10 0,0-6-2 16,3 6 4-16,-3-6 11 0,7 2-10 0,-7-2 2 16,18-2-3-16,-8-2 11 0,3-2-2 15,1-1-4-15,3 0 27 0,0-2-1 16,-3 2-7-16,3-1 27 0,1 1 4 0,-5 0 20 15,3 1-3-15,-5 0-5 0,-1 2 13 0,0 1 2 16,-2-1 4-16,2 2-7 0,-4-1 4 0,2 1-11 16,-8 2 21-16,10 3-21 0,-7 1 31 15,0 1-23-15,1 0-2 0,-4 2-14 0,3 1-2 16,-3 0 3-16,3 1-21 0,-3 1-5 0,3 0-5 16,-1-2-46-16,1-1-24 0,0 2-27 0,-3-2-54 15,4-1-87-15,-1-3-80 0,0 0-496 16,4-3 69-16,-7 0 95 0</inkml:trace>
  <inkml:trace contextRef="#ctx0" brushRef="#br0" timeOffset="6137.69">20694 17693 683 0,'3'-6'223'0,"-3"6"-37"0,0 0-4 0,0 0-15 16,0 0-34-16,0 18-8 0,0-6 13 15,0 2-20-15,-3 6-8 0,3 2-30 0,0 3 1 16,0 0 1-16,0 4-5 0,-3 2-13 0,3 3-23 16,0 0 0-16,-1-4-23 0,1 1-13 15,0-4-48-15,0 0-14 0,0-5-22 16,-3-1-57-16,6-3 26 0,-2-2-15 0,-1-3 15 16,0-6-18-16,0 0 30 0,0-4-22 0,0-3 31 15,0 0-11-15,0 0 72 0,0 0-21 0,-10-21 16 16,5 11 35-16,-1-1 42 0,-1-2 32 15,-3 1 14-15,3-1 5 0,0 5 28 0,-3-3-11 16,-1 1-17-16,1 2 2 0,3 1-17 0,-3 3-6 16,0 2 8-16,0 2 5 0,0 3-21 0,-1 3-2 15,1 2 0-15,3 3-28 0,-4-1 10 16,2 7-5-16,2-3 3 0,4 3-3 0,-1-1-16 16,0 0-9-16,4 0 12 0,0 2-8 15,4-3-10-15,3 1-2 0,0-4-8 0,2 1 21 16,6-3-19-16,-2-4-2 0,7-2-23 0,1-4-5 15,-1-4 0-15,11-5-21 0,3-3 13 16,8-8 3-16,-1-2 8 0,2-3-16 0,-4-5-3 16,-2 2 6-16,-3-1 25 0,-3-1-8 0,-7 5 1 15,-4 4-6-15,-5 0 8 0,1 3 26 16,-5-1 15-16,-4 6 10 0,2-2 11 0,-5 2-8 16,0 2-6-16,-1 1 27 0,0 2-24 0,-6 0 0 15,3 1 3-15,-3 4-5 0,-4 0-6 0,7 3-7 16,-11-1 18-16,11 1-26 0,-17 7 1 15,10-1 19-15,-2 1-14 0,2 2-11 0,-1 0 3 16,2 1-19-16,-1 2 4 0,4-1-4 16,2 1-19-16,-2-1-9 0,3 2 3 0,4-3-12 15,-1 2 2-15,0-3 5 0,1-1 5 16,6-2-2-16,-3-1 7 0,3 1 0 0,0-4 11 16,4-2-21-16,-4 2 33 0,4-2-2 0,-1-2 7 15,-2 2 3-15,3-1 16 0,-1 0-1 0,1-1 5 16,-4 1-9-16,0-1 1 0,1 1 11 15,-4 1 16-15,3 0-14 0,0 0-9 0,-10 0 20 16,14 0-29-16,-5 0 1 0,-1 0 7 0,-8 0 34 16,14 3-26-16,-5 0-10 0,-1-1 0 0,-1 2-11 15,3 0 19-15,0 2-1 0,0-2-12 16,0 1 2-16,-3-1-12 0,4 1 4 16,-1 0-28-16,0 0 14 0,1 1-14 0,2 0-7 15,-2-2-41-15,-1 0-65 0,-1 1-48 0,2-11-94 16,-1 10-477-16,0-2 85 0</inkml:trace>
  <inkml:trace contextRef="#ctx0" brushRef="#br0" timeOffset="6355.91">21426 17885 811 0,'-1'-4'335'0,"1"4"-38"0,-10-4-13 16,10 4-28-16,0 0-33 0,-10 2-3 0,3 5-5 15,0 3-41-15,-7 8-23 0,-2 6-7 0,-8 12-24 16,-1 4-23-16,-2 4-23 0,0 2-5 16,-4 12-69-16,3-12-102 0,-6-8-180 0,-3 20-606 15,12-14 100-15,-2-1 87 0,0-8 76 0</inkml:trace>
  <inkml:trace contextRef="#ctx0" brushRef="#br0" timeOffset="6643.55">22109 17646 629 0,'3'-4'274'0,"-3"4"-10"0,0 0-19 0,0 0-12 15,0 0-15-15,0 0-29 0,0 0 42 0,-9-7-90 16,9 7-65-16,-8-4 4 0,8 4-19 16,0 0-7-16,-10 10-3 0,3-3-5 15,1 6 16-15,-2 3-14 0,-2 5-12 0,-3 7-16 16,-1 2 14-16,-3 13 2 0,3 4-16 0,-3 2-2 16,3-2-15-16,1 2-11 0,2 6-92 0,1 3-7 15,3-6-6-15,-2 4-43 0,4-14-123 16,5-8-525-16,-3 1 85 0,0-9 79 0</inkml:trace>
  <inkml:trace contextRef="#ctx0" brushRef="#br0" timeOffset="6970.68">21959 18061 683 0,'0'-6'287'0,"3"0"-29"16,3 2-22-16,-2 0-21 0,0 1-28 15,3 1-13-15,-1-1-13 0,1 1-26 16,-7 2 6-16,18 0-20 0,-5 2-24 0,1 2-15 16,2 0-3-16,-1 0-15 0,4 2 10 0,-4-1-12 15,1 2-16-15,-1 1-5 0,1 2 7 0,-2-2-4 16,0 4-8-16,-3-1 5 0,1 0-11 16,-5 2-4-16,0 0-11 0,0 0 14 0,-6 2 6 15,-1 0-19-15,-4 1-1 0,-3 0-15 0,0 3-25 16,-9 5 14-16,-2-2-25 0,-3 1 11 15,-13 6-8-15,0-3-8 0,6-6 15 16,1-5-10-16,0-1-20 0,3-4-57 0,0-5-7 16,3 1-72-16,5-5-438 0,2-3-112 0,0-5 28 15,3-6 125-15</inkml:trace>
  <inkml:trace contextRef="#ctx0" brushRef="#br0" timeOffset="7172.07">22389 17581 801 0,'10'-4'286'0,"-2"3"-14"16,-1 1-37-16,-7 0-102 0,9 5 39 0,-5 2-39 15,-1 3-31-15,4 5 19 0,-6 3-32 16,-1 7 3-16,0 6-12 0,0 5 4 0,-5 18 1 16,-1 2 7-16,-1 3-31 0,1 0-10 15,-1 1-40-15,-1-1-29 0,2-3-59 0,-1-1-59 16,-7-1-243-16,11-9-396 0,3-9 99 0,3-7 21 15</inkml:trace>
  <inkml:trace contextRef="#ctx0" brushRef="#br0" timeOffset="7565.49">22681 18113 1067 0,'0'0'287'0,"0"0"-6"0,0 0-40 16,0 0-13-16,0 0-39 0,0 0 3 0,3 18-18 16,0-10-33-16,-3 1-8 0,0 1-15 0,0 0-36 15,3 2-13-15,0-3-21 0,-2 3-4 16,5-3-37-16,-2 1 11 0,2-3-10 0,-1-1 5 16,1-1-16-16,4 0 16 0,-3-3-5 0,4-4-6 15,-1 0-14-15,1-3 9 0,1-2-5 16,-1-1 16-16,-1-2 5 0,4-2-11 15,-4 0 11-15,1-1-21 0,-1 0 6 0,-4 0-3 16,1 0 30-16,-4 1-2 0,1 1 26 0,0 0-21 16,-4-1 26-16,-1 3-10 0,-2 0 7 15,-1 0-3-15,0 2 4 0,-5 1-17 0,2 3 19 16,-4 3-5-16,-2 2-13 0,0-1-21 0,-2 6 0 16,-1-1-2-16,-2 2 5 0,-2 3-5 15,3 0-13-15,3-1 2 0,4 1-37 0,0 0-6 16,-1 1-75-16,5-2-42 0,5-1-124 0,-12-1-156 15,17-1-411-15,2-3 83 0,1 1 98 0,4-5 82 16</inkml:trace>
  <inkml:trace contextRef="#ctx0" brushRef="#br0" timeOffset="7780.52">23152 17977 709 0,'0'-4'291'16,"0"4"-55"-16,0-6 104 0,0 6-50 15,0 0-40-15,0 0-30 0,0-7-17 0,0 7-4 16,0 0 14-16,0 0-31 0,-4-4-24 0,4 4-20 16,0 0-17-16,0 0-11 0,0 0-15 0,-10 20-6 15,3-7-22-15,4 4-6 0,-1 0-12 16,1 1-16-16,3 1-15 0,0 0-13 0,0 0-15 16,3-1-13-16,-3 1 0 0,7-2-5 0,-1-1-54 15,5 2-36-15,0-6-43 16,1-2-13-16,0-1-95 0,-2-5-97 0,4-2-492 15,2-2 121-15,-1-3 49 0</inkml:trace>
  <inkml:trace contextRef="#ctx0" brushRef="#br0" timeOffset="7982.22">23541 17798 834 0,'0'-7'266'0,"0"7"-10"0,0-5-43 0,0 5 4 16,0 0-38-16,0 0-15 0,0 0-13 0,-7 20-5 15,4-6-23-15,0 2 7 0,-1 4-22 16,-2 5-3-16,1 0-36 0,-1 0 13 16,3 4-23-16,-1 3 2 0,1 0-25 0,0 0-15 15,-1 1 4-15,1 1-61 0,6-8-66 0,-9 10-264 16,1-9 31-16,8 2-456 0,-1-6 53 16,-2-6 104-16</inkml:trace>
  <inkml:trace contextRef="#ctx0" brushRef="#br0" timeOffset="8564.09">23661 17929 813 0,'0'-6'277'0,"3"-1"-26"0,-3 3-31 0,0 4-20 16,0-6-24-16,0 6-15 0,0 0-22 0,0-7-9 16,0 7-9-16,0 0-34 0,0 0 10 15,-10 14-8-15,4-3-43 0,-1 3-5 0,-1 0-25 16,-2 4-21-16,3-2-29 0,-6 2-1 0,6-4 6 15,0-1-12-15,4 1 29 0,-1-4 1 0,-2 1-7 16,2-1-10-16,3-1 5 0,-2-1-5 16,0-2 5-16,0 1 18 0,3-1 2 0,0-1 9 15,0-5 11-15,0 10 19 0,3-6-13 0,-3 1-2 16,0-5 2-16,7 7 5 0,0-4-15 16,-3-1 23-16,2 2-11 0,-2-2-2 15,2 0 16-15,2 0-16 0,1 1-16 0,-5-2 1 16,6 1-5-16,-2 0 22 0,2-1-7 0,-1-1 0 15,1 0 0-15,4-3-3 0,-3 1 11 16,6-4-21-16,-1 2-5 0,-1-3 0 0,-2-2-5 16,5-3-3-16,-5 1-5 0,4-1 21 0,-7-1-13 15,0 1 15-15,1-2 16 0,-4 0-18 16,-1 2-1-16,2-1 26 0,-5 1 3 0,1 0 8 16,-4 1-8-16,3 3 7 0,-3-1-10 0,0 1 1 15,0 1-1-15,-3 0-13 0,3 3 6 0,-4-3 7 16,1 2-15-16,3 5 8 0,-4-6-1 15,4 6-12-15,0 0 5 0,0 0-13 0,0 0 0 16,-14 10 6-16,11-2 9 0,0-1-22 16,3 1 14-16,0 2-4 0,3 0-13 15,-3 1 15-15,3 0-17 0,1-1 12 0,5 2-16 16,-4 2-4-16,5-1 18 0,-2-1-1 0,0 2 14 16,3-3-16-16,-4 0-6 0,3 2 1 0,1-1 13 15,-5 0-3-15,1 0 0 0,0 2 3 16,-4 3-21-16,-3 0-13 0,-3 1-81 0,-4 5-121 15,-20 14-158-15,5 2-439 0,-11-3 60 0,-5 3 102 16</inkml:trace>
  <inkml:trace contextRef="#ctx0" brushRef="#br0" timeOffset="8860.99">22488 19045 2170 0,'65'-37'233'0,"4"-4"-33"0,6-3-11 0,10 1-10 0,1-2-30 16,-1-2-24-16,31-8 6 0,1 2-8 0,-18 11-13 16,21-5-21-16,-21 8 9 0,0 3-24 15,3 0-18-15,-2 1-18 0,-1 3-12 0,1 4-21 16,-9 4-15-16,-2 1-16 0,-7 6-9 0,-17 4-14 15,-4 3-56-15,-4 0-13 0,-18 3-10 16,-5 2 33-16,-7 2 16 0,-6 1-5 0,-7 2-1 16,-3 2 49-16,-2 1-81 0,-8 2-83 0,-5 2-130 15,-2 3-477-15,-9 3 116 0,-9 5 16 16</inkml:trace>
  <inkml:trace contextRef="#ctx0" brushRef="#br0" timeOffset="9141.59">23251 18994 2541 0,'129'-66'115'0,"1"1"-17"16,7 0 2-16,-1 3-8 0,-1 3-28 0,4 5-3 15,-6 2-10-15,-2 4 3 0,-29 13-10 0,-3 3-3 16,-7 3 2-16,-6 4-7 0,-7 2 5 16,-4 0-8-16,-17 9-5 0,-6 2-7 0,-11 3-8 15,-8 1-6-15,-8 1-12 0,-5 3 3 16,0 0 2-16,-5 2-8 0,-5-2 8 16,0 1-15-16,-7 3-26 0,-3 0-46 0,0 0-29 15,0 0-78-15,0 0-57 0,0 0 13 0,0 0-36 16,0 0-274-16,-31 3-168 0,21-3 65 0</inkml:trace>
  <inkml:trace contextRef="#ctx0" brushRef="#br0" timeOffset="15510.46">3402 5643 222 0,'0'0'72'0,"0"0"-34"16,0 0-22-16,0 0-22 0,0 17-27 0,0-17 10 16,8 6 5-16,-5-5 3 0,0 3 12 0,-3-4 3 15,7 4 26-15,-3-1 15 0,-4-3 64 16,6 1 13-16,-6-1 15 0,8 3-72 0,-8-3 85 16,0 0-5-16,0 0 2 0,0 0-5 15,9-7 8-15,-9 7-10 0,4-7 2 0,-4 7 0 16,0-8-86-16,0 8 9 0,-4-9 0 15,4 4 14-15,-3 1 4 0,3 4 16 0,0-10-36 16,-3 4-21-16,3 1 18 0,-3 1 3 0,3 4-15 16,0-8 25-16,-3 2-21 0,3 6 22 15,-1-8-35-15,1 8 17 0,-4-4 17 0,1-1-18 16,3 5-2-16,0 0-9 0,-3-4 1 0,3 4-10 16,0 0-10-16,0 0 9 0,0 0-17 0,0 0-8 15,0 0 16-15,0 0-3 0,-1 15-3 16,-1-2-15-16,2 2 0 0,-1 10 3 0,-2 1 12 15,-4 9-20-15,0 14 15 0,-3 0-5 16,3 1 3-16,-3 0 0 0,4-9-14 0,-2 5 19 16,2-6-13-16,2-7 5 0,1-4-23 15,-1-2 16-15,1-2-16 0,0 0-18 0,-5-6-13 16,8-2-43-16,-3 0-48 0,3-7-24 0,-3-2-97 16,6-1-254-16,-3-6-260 0,0-1 99 15</inkml:trace>
  <inkml:trace contextRef="#ctx0" brushRef="#br0" timeOffset="15731.98">3382 5607 729 0,'0'-7'236'0,"0"7"-14"0,0-7-22 0,0 7-3 16,1-7-31-16,-1 7-12 0,6-4-18 15,-3 0-26-15,7 1 2 0,1-4-9 0,2 0-14 16,5 5-17-16,2-6 10 0,4 0-21 0,0 1-10 16,3 0 1-16,1 3-27 0,0-3 3 15,2 2-58-15,-2 1 19 0,-2 2-60 0,-2-1-34 16,-2 3-8-16,1-1-184 0,-6 2-478 16,0 5 58-16,-6 0 90 0</inkml:trace>
  <inkml:trace contextRef="#ctx0" brushRef="#br0" timeOffset="15947.72">3460 5904 796 0,'8'-4'314'0,"2"-4"-32"0,0 0-29 0,4 2-9 15,-1-2-37-15,5-1-5 0,-4 5-38 0,6-3-18 16,-4 3 0-16,3 0-44 0,4 4-17 15,-6 0-50-15,1 0-70 0,1 4-58 16,-1 0 6-16,0 5-179 0,1-1-532 0,2 3 68 16,-5 3 65-16</inkml:trace>
  <inkml:trace contextRef="#ctx0" brushRef="#br0" timeOffset="16134.76">4014 5950 842 0,'0'-7'338'0,"1"0"-26"0,-1 7-115 0,0-7-5 15,0 3-5-15,0 4-29 0,0-7-17 0,0 7-3 16,3-7-7-16,-3 7-13 0,0 0-26 16,0 0-23-16,0 0 18 0,0 0-26 0,0 0-14 15,0 0-12-15,-4 23-17 0,4-12-2 16,-3 1-50-16,0-1 6 0,3 6-87 16,-4-2-187-16,1 2-545 0,3-6 84 0,-3 3 87 15</inkml:trace>
  <inkml:trace contextRef="#ctx0" brushRef="#br0" timeOffset="16290.08">4056 5653 962 0,'0'0'335'0,"0"-10"-28"0,0 10-40 15,0-7-50-15,0 7-58 0,0 0-13 16,0-2-87-16,0 2-57 0,0 0-120 0,0 0-475 15,3 16-139-15,-3-13 89 0</inkml:trace>
  <inkml:trace contextRef="#ctx0" brushRef="#br0" timeOffset="16469.12">4288 5366 921 0,'0'0'271'0,"0"0"-4"0,0 0-19 15,0 0-25-15,0 22-8 0,0-7-26 0,-3 7-23 16,-1 4-10-16,1 9 6 0,-3 14-27 16,-2 4-109-16,2 5-6 0,-1 0-22 15,3 4-21-15,1-3-54 0,3 0-56 0,-6 2-510 16,5-2-130-16,-3-12 75 0,8-13 58 0</inkml:trace>
  <inkml:trace contextRef="#ctx0" brushRef="#br0" timeOffset="16864.46">4487 5970 629 0,'0'0'197'0,"0"0"-20"0,0 0-11 16,0 0-27-16,0 0 9 0,0 0-28 0,0 0 26 15,10 14-38-15,-7-13-3 0,1 2-26 0,-4-3 21 16,10 5-18-16,-6-2-29 0,2-1 17 15,-6-2-4-15,13-2-7 0,-5-2-28 0,2 0 20 16,-3-2-10-16,3-3-16 0,0-3 9 0,0 1-11 16,0-4-3-16,-5 1 16 0,2 2-8 0,-1-4 11 15,-6 7-11-15,3-4-13 0,-3 2 3 16,-3 1 38-16,0 1-15 0,-1 2 18 16,-2-2-15-16,-2 4-1 0,1 2 6 0,-2 3-31 0,-3 0 18 15,-1 3-16-15,0 5 1 16,-1 0 7-16,-2 9-18 0,4-2-5 0,-1 5 10 15,2 3-9-15,2 1 4 0,5 1-3 0,1 0-1 16,3 0-1-16,7 0-5 0,10 1-8 0,11 5-10 16,9-4-38-16,3-4-72 0,9-11-97 15,1 1-356-15,12-5-223 0,3-7 79 0,7-4 85 16</inkml:trace>
  <inkml:trace contextRef="#ctx0" brushRef="#br0" timeOffset="17817.18">3673 6761 1082 0,'0'0'297'0,"0"0"-26"0,-13 14-27 15,9 1-29-15,-4 5-31 0,-2 10-20 16,4 5 7-16,-1 15-25 0,0 7-13 0,3 2-33 15,1 1 3-15,3 6-14 0,3-4-4 16,-3 2 4-16,4 0-4 0,3-10-26 0,-6 0-13 16,5-16 0-16,-3-5 0 0,-2-8-13 15,2-4 3-15,0-2-5 0,0-2 4 0,-3-4-27 16,0-1 20-16,1-6-10 0,-2-5 0 0,1-1-26 16,0 0 8-16,-10-14 11 0,4 3 1 15,-1-6-9-15,-4 0 0 0,-2-7-11 0,-2-1 0 16,-1 1 11-16,-2 2 4 0,-1 1 27 0,1 3-83 15,-6 2 0-15,4 1 11 0,-1 4-5 0,0 0 14 16,5 7-1-16,-5 3-9 0,1 2 6 16,3 2 7-16,-1 4 11 0,-1 7-3 15,1 2 10-15,2 5-9 0,4 4-1 0,2 4 2 16,4-8 1-16,6 8-8 0,0-9 2 0,3 3 19 16,4 2-16-16,6-7 5 0,1-1 16 15,3-2-11-15,7-4-2 0,3-2-13 0,1-4 2 16,2-3 19-16,4-4-1 0,4-3-5 0,1-5 11 15,11-5 2-15,-13 3-5 0,8-5 0 16,-10 1-2-16,-5 2-1 0,-2 3-7 0,-8-1 15 16,1 2-3-16,-4 2 1 0,-3-1 0 0,0 5 14 15,-2-3-6-15,-2 3-4 0,1 0-7 0,-1 0 3 16,-3 1-13-16,-4 2 33 0,-3 1-23 16,0 0 15-16,12 8-7 0,-10-1-3 15,-1 2 8-15,-2 0-8 0,-1 2 8 0,1 4-11 16,-2 2 1-16,3 0-3 0,-5 1-18 15,2 0-13-15,3 2-43 0,-6-3-44 0,3 3-82 16,2-4-347-16,-2 0-260 0,3-5 86 0,-3-4 50 16</inkml:trace>
  <inkml:trace contextRef="#ctx0" brushRef="#br0" timeOffset="17956.57">3913 7279 765 0,'0'0'215'0,"0"0"-72"0,0 0-53 0,-1 21-36 0,-2-10-165 0,3 7-554 15</inkml:trace>
  <inkml:trace contextRef="#ctx0" brushRef="#br0" timeOffset="18299.79">4079 7541 655 0,'0'-6'297'0,"0"6"-64"16,1-7-16-16,2 4-9 0,-3 3-16 15,0 0-21-15,1-7-28 0,-1 7-7 16,0 0-8-16,0 0-20 0,0 0 4 0,9 15-9 16,-5-6-29-16,2 6-3 0,-2 2 19 0,3 0-23 15,0 2-37-15,-3 3-17 0,2-4 8 16,-3 0-6-16,0-1-5 0,1-2 3 0,3-4-8 15,-6 3 16-15,2-6 4 0,0 2 11 0,0-4-8 16,-3-5-5-16,0-1 0 0,0 0 3 16,0 0-6-16,0 0 11 0,10-19-11 0,-10 6 9 15,1 3-11-15,2-5-1 0,1-2 4 0,-1 2-6 16,-2 3 8-16,2-2-2 0,0 0 2 16,0 3 8-16,0 1-37 0,1 0-4 15,2-2-20-15,-1 5-50 0,-2 1 16 0,4-1-20 16,0 7-70-16,-1-1-61 0,-6 1-89 0,18 4-42 15,-8 3-453-15,0 1 90 0,3 2 59 16</inkml:trace>
  <inkml:trace contextRef="#ctx0" brushRef="#br0" timeOffset="18802.37">4414 7708 834 0,'1'-5'340'0,"-1"5"-22"16,3-10-21-16,-3 3-26 0,0 3-28 0,4-3-23 15,-4 0-28-15,0 0-20 0,0 3-21 16,0-3-8-16,0 0-17 0,3 0-11 0,-3 2-26 15,3-1-17-15,1-1-11 0,-1-3-14 16,1 5-14-16,2-5-20 0,-2 3-11 0,3 3-2 16,0-3-15-16,-1 0 10 0,-3 4 10 15,4-2-13-15,-2-1 11 0,1 3-1 0,-3 1 9 16,1-4 14-16,2 5-4 0,-6 1 20 0,7-9 2 16,-3 9-2-16,-4 0 15 0,1-7-15 15,-1 7-2-15,2-2 20 0,-2 2-16 0,0 0-12 16,0 0 17-16,0 0-35 0,0 0 20 0,0 0-2 15,-26 4-10-15,19 3-21 0,-1 1 18 16,-2 2-16-16,0 4-22 0,-1 4-11 0,1 0-33 16,3 3-44-16,1-5 4 0,6 1-124 0,0-5-90 15,3 2-14-15,-3-1-124 0,7 1-335 16,14-5 72-16,-8-2 527 0,1-5 92 16,3-2 69-16,4 0 59 0,-1-3 49 0,7-4-8 15,-3-1 49-15,0-2-36 0,-4 1-5 0,1-4 94 16,0 1 29-16,-4-1 30 0,-3 3-43 15,-1 0-46-15,1 2 7 0,-7 1-2 0,2 0-15 16,-2 3-19-16,1 0 9 0,-5 0-19 0,1-2-17 16,-4 6 4-16,3-2-17 0,-3 2-13 0,0 0 10 15,0 0-21-15,-14 10 14 0,7-3-11 16,0 3-25-16,-3 0-3 0,0 5-13 16,3 0-5-16,0 3-15 0,-2 0 5 0,5-1-46 15,-1 0-16-15,2 4-35 0,3-5-67 0,0-3-8 16,1 2 11-16,2-7-131 0,4 1-579 15,0-3 142-15,3-4 81 0</inkml:trace>
  <inkml:trace contextRef="#ctx0" brushRef="#br0" timeOffset="18982.53">4968 7200 811 0,'-3'-4'292'0,"3"4"-47"0,-3-4-9 0,3 4-29 0,0 0-22 0,0 0-16 15,-10 18-6-15,3-3-40 16,3 1-13-16,0 4-2 0,-2 5-11 0,0 8-5 16,2 6-10-16,0 11-8 0,1 2-15 0,-4 3-26 15,3-2-9-15,-2-2-42 0,2 5-54 0,1-5-30 16,0 1-124-16,0-12-9 0,3-8-602 16,3-11 115-16,-3-1 69 0</inkml:trace>
  <inkml:trace contextRef="#ctx0" brushRef="#br0" timeOffset="20240.62">4921 7733 783 0,'-4'-14'274'16,"2"5"-82"-16,1 0 28 0,-3 1-33 0,4 1-21 15,0 4-10-15,0 3-15 0,-3-8-26 0,3 8 0 16,3-6-15-16,-3 6-28 0,7-1-3 16,0-1 3-16,-7 2-8 0,14 2-16 0,0-2 9 15,-1 0-9-15,4 1-17 0,-4-1-3 16,5 0 0-16,-1 0 3 0,1 0 5 0,-2-1-8 15,2 1 3-15,-1 0-26 0,-4 0 13 0,0 0-6 16,-1-2 1-16,-3 2 0 0,1 0 2 0,-2-1 6 16,-8 1-3-16,13 0 18 0,-13 0-11 15,14 1-7-15,-14-1-5 0,4 2 10 0,-4-2-3 16,3 7-9-16,-6 0 14 0,0 1-2 16,-2 2 0-16,2-2-18 0,0 3 6 15,2 2-19-15,-2-1-10 0,-1 1-7 0,2-2 1 16,2 3-4-16,0-3-5 0,0-1-5 0,3-2 10 15,0 2 4-15,1-3-6 0,2-2 25 0,1-2-16 16,0 2 11-16,3-6-13 0,-10 1 5 16,21-7 10-16,-8 0-10 0,1-1 16 0,-3-2-6 15,2-2 8-15,-2-1 3 0,-2-1-3 0,2 2 7 16,-4-2-4-16,-3-1 7 0,2 2 16 16,-6-1 4-16,3 6-6 0,-3-4 1 0,-3-1-2 15,0 5-5-15,0 1-20 0,-1-2 9 0,-2 5 3 16,1-3 6-16,-5 5-14 0,3-3-4 0,1 4-8 15,-5 0 27-15,4-4-22 0,7 5 23 16,-10-1-13-16,4-1-15 0,6 2 0 16,-8-5 10-16,8 5-8 0,-6-7-22 0,6 3-4 15,3-3 6-15,0 0-18 0,1-1 10 0,3-2 26 16,-3 0-16-16,2-2-27 0,0-1 30 16,1-1 7-16,-2 3 21 0,1-1-7 0,-3 1 12 15,1 1 21-15,-1-4-8 0,-3 6-8 0,0-2 16 16,-3 2 10-16,3 1-26 0,-4 3 21 15,-2-2-8-15,-2 4-10 0,-1-3-3 0,-2 5 3 16,-3 4 5-16,1-3-23 0,-2 1 21 0,-1 5 2 16,-2-4-28-16,2 5 7 0,2-1-2 0,0 1 0 15,1-1 3-15,3 1-13 0,3-3-13 16,1 2 15-16,2-2-13 0,0-2 19 16,4-3 2-16,0 0-13 0,10 6 3 0,-10-6 2 15,20-2-15-15,-8-3 13 0,4-2 20 0,1 3-10 16,0-4 0-16,0 0 10 0,1 1-5 15,-2 0-17-15,-1 3 7 0,-2-3 2 0,0 2 11 16,-2 2-11-16,-1-3-12 0,0 4 17 0,-2 1-9 16,-1 0-4-16,-7 1 4 0,16 2 2 15,-9-1 2-15,-4 6-2 0,1-3 2 0,0 7-12 16,-2-1 33-16,2 1-8 0,-4 3-7 0,3-3 7 16,-3 3-5-16,1 1 8 0,1-4-8 15,3 3-10-15,-2-3-10 0,0-1 2 16,1 0 8-16,-1-3 2 0,4 1 8 0,-1-3 13 15,2-4-10-15,2-1-18 0,0 0 7 0,0-6-10 16,1 2 16-16,2-3 2 0,-2-1-3 0,-1-1 14 16,4 1 12-16,-7 0-10 0,2-1 15 15,-2 4 0-15,1 1-7 0,-1-3-3 0,-1 1 3 16,-2 3-8-16,2-1-16 0,-3 3 1 0,-3 1-8 16,8-3-1-16,-8 3 4 0,0 0-6 15,13 8 8-15,-10-1 8 0,4-3-8 0,-2 5 8 16,4 3-14-16,-2-3-19 0,0 0 15 0,3 1-13 15,0-2 2-15,0-1 16 0,1 1-3 16,-1-5-2-16,3 2 5 0,1-4-16 16,-3-5 14-16,6 0-3 0,-1-5 7 0,-4 0-5 15,4-7 3-15,1 0 13 0,-7 0 10 0,1-2 7 16,-1 3 11-16,0 0-3 0,-6 2-2 16,2-1-5-16,1 5 10 0,-3-1 15 0,-1-1-26 15,-2 5 14-15,2-1-24 0,0 2 6 0,-3 5-6 16,0 0-15-16,0 0-3 0,-7 23 14 0,4-5-9 15,-3 9 19-15,1 6 4 0,-1 5-27 16,-1 14 12-16,0 4 5 0,1 2-2 0,1 2-21 16,-2-3 16-16,1 4-5 0,-1 3-1 0,1-7-2 15,-2-3-2-15,-2 3 2 0,0-9 2 16,-1-3 3-16,1-7 0 0,0-11-7 16,0-3-1-16,0-3 1 0,0 1 12 0,-1-9 0 15,1-1 29-15,0-5-29 0,-4-1 10 0,4-4-4 16,-4-4 7-16,4-4-8 0,0-8-10 15,-1-4 31-15,4-4-31 0,0-3 0 0,4-6 3 16,3-1-8-16,0-1-5 0,7-1 15 0,7-11-28 16,-1 2-15-16,5 1-52 0,5 5-14 0,2-1-63 15,5 1-32-15,1-19-126 16,0 28-530-16,3-1 72 0,0 3 69 0,-4 6 89 16</inkml:trace>
  <inkml:trace contextRef="#ctx0" brushRef="#br0" timeOffset="20641.41">6524 7050 1075 0,'0'-8'307'15,"0"2"-39"-15,0 6-40 0,-3-8 3 0,0 5-29 16,3 3-23-16,-8-6-25 0,1 6-11 0,7 0-7 0,-21 6-21 16,2 3-3-16,-2 1-35 0,-4 7-8 15,-9 8 3-15,4 6-34 0,-4 3-20 16,3 1-5-16,4 4-5 0,4 1-24 0,1-2 14 16,8-6-24-16,1-2-17 0,7-5 7 0,5-4 10 15,1 1-2-15,1-4-8 0,5-1 11 16,4 1 15-16,1-3-3 0,5 1 15 0,2-5-4 15,-2 1-1-15,5-2 6 0,-7-2 7 0,6 0-10 16,-2 1 5-16,-2-2 3 0,-1 1-11 0,-2-4 8 16,1 5 11-16,-1-2-9 15,-3 1 6-15,1 0 0 0,-7 1-10 0,2 2 14 0,-6 1-11 16,0 4 11-16,-6 0-27 0,-1 2-15 16,-7-1-9-16,1 2 14 0,-5 3-59 0,0-3 17 15,-1 2-112-15,-5-2-67 0,2-1-158 16,6-8-379-16,2-2 48 0,1-1 98 0</inkml:trace>
  <inkml:trace contextRef="#ctx0" brushRef="#br0" timeOffset="20896.88">6691 6975 890 0,'0'-4'315'16,"0"4"-26"-16,0 0-40 0,0 0-19 15,0 0-7-15,0 0-3 0,-6 29-44 0,2-8 16 16,-6 11-30-16,-1 11-37 0,-2 10 8 0,-1-2-10 16,4 6-15-16,0 3-21 0,-1-1 10 15,4 1-31-15,1 0-7 0,3-3-5 0,3-3-23 16,0-8-13-16,3-9-8 0,0-2-31 0,4-2-32 16,1-1-9-16,1-12-48 0,-2 1-13 0,3-9-161 15,1 1-520-15,2-8-12 0,1 2 104 16,-3-7 47-16</inkml:trace>
  <inkml:trace contextRef="#ctx0" brushRef="#br0" timeOffset="21032.38">6733 7519 783 0,'-11'-9'276'16,"4"2"-43"-16,1 4-2 0,2-4-24 16,-2 5-15-16,1-3-33 0,5 5-55 0,-6-3-42 15,6 3-1-15,0 0-40 0,0 0-60 0,-4 13-104 16,5-8-62-16,2 2-15 0,0 1-151 0,5 0-328 15,-2-3 98-15</inkml:trace>
  <inkml:trace contextRef="#ctx0" brushRef="#br0" timeOffset="21333.77">6862 7567 524 0,'10'-2'325'0,"2"-3"-94"0,-3 2-32 15,1 0-25-15,-3 2 3 16,0-2 23-16,0 2-31 0,0-4-8 0,-7 5-33 16,10-2-18-16,-7 1 0 0,-3 1-8 0,11-5-17 15,-11 5 4-15,0 0-25 0,10 6-5 0,-7 1-2 16,-3-3 12-16,0 4-28 0,0 6-3 15,-3-4-17-15,3 1 2 0,-4 3-29 0,1 0 9 16,0-2-13-16,-3 5 2 0,1-2-28 0,2-1 21 16,0-3-26-16,2-1-20 0,-2-2 22 15,3-1 11-15,0-1 0 0,0-6-3 0,0 0 18 16,0 0 18-16,0 0 1 0,10-16 24 0,-3 8-2 16,0-7 21-16,0 1-13 0,3 1-8 15,-2-2-2-15,2 3-8 0,2-1 20 16,-1-2-30-16,-1 4 7 0,2-2-5 0,0 3-58 15,-2 2 12-15,1 1-56 0,-4 3-1 0,3-3-47 16,-4 6-137-16,-2 1-17 0,3 0-105 0,-7 0-339 16,10 2 114-16</inkml:trace>
  <inkml:trace contextRef="#ctx0" brushRef="#br0" timeOffset="21648.22">7133 7590 893 0,'0'0'322'0,"0"0"-7"0,0 0-51 15,0 0-6-15,0 0-2 0,0 0-43 0,6-22-37 16,-6 19-12-16,4-4-5 0,-4 2-26 0,3-2 13 15,-3 3-21-15,3-2-17 0,-3 6-3 0,1-4 10 16,-1 4-38-16,6-4 0 16,-6 4 12-16,0 0-35 0,0 0-8 0,21 13-5 15,-14-5-28-15,-1 0-8 0,5 2-15 0,-5 5-6 16,1-4 9-16,0 4-19 0,0-4-2 16,-3 2-5-16,2-2-11 0,-5-1 3 0,5 2-2 15,-3-3 7-15,0-2 18 0,2-3 0 0,-5 1 18 16,3-2 0-16,-3-3 0 0,0 0 13 0,0 0 0 15,0 0-6-15,10-15 9 0,-7 8 22 16,1-3-2-16,-1 2-6 0,1-1 14 0,0 1-18 16,-1 0-6-16,1 4 1 0,-1-2 2 15,3-1 15-15,-2 4-28 0,2-2-25 0,2 3 5 16,-2 1-31-16,4 1-46 0,-10 0 5 16,15 3-92-16,-5 1-151 0,0-1-564 0,1 3 81 15,1-4 75-15,-1-1 88 0</inkml:trace>
  <inkml:trace contextRef="#ctx0" brushRef="#br0" timeOffset="21809.54">7543 7482 982 0,'-4'-15'387'15,"1"-1"-39"-15,0 6-36 0,-2-3-22 0,2 4-22 16,0 1-37-16,-3 1-24 0,2 2-30 0,-3-2-14 16,0 1-17-16,3 5-18 0,4 1-10 15,0 0-23-15,-19 7-11 0,15 1-22 16,-3 2-19-16,3 5-20 0,1 2-10 0,3 1-3 15,0 1-53-15,4 5-19 0,2-2-30 0,-2 2-18 16,6-6-143-16,3 1-676 0,2-4 112 16,2 0 64-16,3-6 114 0</inkml:trace>
  <inkml:trace contextRef="#ctx0" brushRef="#br0" timeOffset="22034.36">7878 7084 834 0,'-7'-5'333'0,"0"5"-34"16,7 0-25-16,-13 7-31 0,6 0-12 15,-1 7-39-15,1 0-3 0,-2 7-41 0,-1 5-63 16,2 6-6-16,-2 11-20 0,0 6 0 0,3 1-3 16,0 4-25-16,0 3 7 0,-2 0-20 15,5 0-7-15,-7 1-80 0,5-5-67 0,-8 4-233 16,4-2-376-16,7-13 6 0,2-13 86 0</inkml:trace>
  <inkml:trace contextRef="#ctx0" brushRef="#br0" timeOffset="23143.56">7779 7775 898 0,'-4'-22'264'0,"4"4"-8"16,0 2-26-16,-3 5-25 0,2 2-13 0,1-4-16 15,1 8-27-15,-2-5-19 0,1 5-9 0,0-3-1 16,0 3-36-16,0 5-12 0,4-10-3 15,0 3-30-15,0 4-16 0,5 1-13 0,-2-3-13 16,4 4-22-16,-1-5 9 0,3 5-4 0,1-2-1 16,-1-1-2-16,1 1 8 0,0-1 12 0,-4 3-4 15,4-2 9-15,-4 3-12 0,1-4 5 16,-1 2 2-16,-3 1 44 0,-7 1-41 0,17 1 13 16,-11 4 0-16,-2-4 7 0,2 2 9 15,-5 4 6-15,2 1-4 0,-3 0-16 0,0 2 14 16,-4 4-6-16,4-3-11 0,-3 3 4 15,0 1-14-15,-1-2-12 0,-2 2-26 0,3 2-20 16,-2-2-57-16,5-5-53 0,0 1-23 0,0-1-37 16,0-1 27-16,4-5-27 0,0 2 78 15,2-3 56-15,-2 1 7 0,2-3 75 0,-6-1 74 16,15-2 26-16,-8-1 15 0,2 0 10 0,2-4 36 16,-1 5-3-16,-3-3 19 0,-1 2-57 15,2 1 15-15,-2-1-10 0,1 0-17 0,-3 2-16 16,-4 1 15-16,9-6-13 0,-9 6-15 15,11 0-12-15,-11 0 7 0,0 0-8 0,13 6-5 16,-9-4-5-16,3 4-10 0,-3-2-10 16,-1 3-11-16,1 0-7 0,2 0-29 0,-2 1 8 15,-1-4 6-15,4 2-34 0,-4 0-21 0,1-1-12 16,-1-1 0-16,1-1 5 0,-4-3-16 0,9 0 3 16,-9 0-56-16,0 0 28 0,15-8-15 15,-9 1 25-15,1-3 23 0,-1 0 23 0,2 1 26 16,-5-5 10-16,1 0 26 0,2 3 5 0,-5 0 53 15,2-3-12-15,0 4 13 0,0-4-11 16,1 6 10-16,-3-2-14 0,2 0-9 0,0 3 6 16,-3 0 10-16,0 3-26 0,3-3-5 0,-3 2 8 15,4 1-8-15,-4-2 8 0,3-1-18 16,1 4 2-16,2-2-9 0,-2 3 9 16,3 0-12-16,-1-4-3 0,-2 6 10 0,3-3-10 15,0-1 0-15,0 1 6 0,0 3 12 0,-7 0-21 16,12-4 19-16,-7 3 4 0,-5 1 9 15,0 0 1-15,16 0-11 0,-16 0 6 0,4 5 9 16,2-2-14-16,-5 2 3 0,3 0-5 0,-1 2 6 16,0 0-11-16,0 1-6 0,-2 2 9 0,2-2 15 15,0 0-8-15,0 4-15 0,-2-3 2 16,2 0-15-16,0-1 8 0,1 0-6 16,3-4 1-16,-3 3 15 0,2-1-8 0,1-5-2 0,3 1-24 15,0-4 6-15,-10 2-3 16,21-2 3-16,-11-1-5 0,0-1-3 0,4-2 7 15,-4-2 1-15,-3 4 20 0,4-2-7 0,-5-1 23 16,-2 0 12-16,2 4 8 0,1 1-15 0,-3-3-6 16,-1 3-12-16,-3 2-10 0,7-6 2 15,-7 6 10-15,0 0-5 0,0 0 3 0,0 0 18 16,4 15-34-16,-5-5 6 0,1-3-6 0,0 1 6 16,0 3-16-16,0 2-5 0,1-2-15 15,2-1 18-15,-3 3-34 0,3-3 8 0,0-3 10 16,-2 3 6-16,6-7 17 0,-4 1-20 15,1-3 12-15,-4-1-7 0,0 0 0 0,16-8-2 0,-8 1-1 16,-2-1 6-16,-2-2-8 16,2-5 2-16,1 2 16 0,-4-6 5 0,1 4 2 15,0-5 24-15,-4 3 9 0,3 1 4 0,0-1 12 16,-3 6-3-16,1-3-2 0,2 4-5 16,0 1-16-16,-3 0 14 0,0 1 4 0,3 1-23 15,-3 0-2-15,1 4-5 0,-1 3 0 0,0 0-11 16,0 0 29-16,10 11-14 0,-9 2 4 0,2 1 4 15,0 5 6-15,0-1-39 0,4 7 28 16,-1 7 6-16,2-1-11 0,-4 4 31 16,5 0-15-16,-5-2-19 0,2 1-4 0,-2 1 2 0,3 4 0 15,-7-2-5-15,-7 19-2 0,0-5-1 16,-6 4-30-16,-12 7-80 0,-15-5-153 16,1 0-673-16,-14-6 102 0,-3-1 104 0,-11-7 76 15</inkml:trace>
  <inkml:trace contextRef="#ctx0" brushRef="#br0" timeOffset="24186.91">2346 5828 609 0,'18'0'251'0,"-2"-3"-21"0,-1-1-28 0,1 0-7 15,2-2-11-15,-2-2-28 0,8-2-30 0,1-4 2 16,5 1-29-16,14-11-32 0,-2-1-29 15,2-4-43-15,1 0-10 0,-4-8-6 0,-4-1-12 16,-3-3 5-16,-3-1 41 0,-3 1 2 0,-5 1 11 16,-2 2 30-16,-10 6 16 0,-1 7 51 15,0 1-13-15,-7 7-16 0,-2-1-4 0,-2 2-6 16,-2 4-15-16,-5 3 8 0,-2 5-18 16,-3 1 3-16,-7 6-9 0,-1 4-4 0,-7 4-18 15,-9 16 4-15,3 6-4 0,0 5 2 16,3 0-7-16,3 8 2 0,1 1-7 0,7 3-1 15,-1 3-12-15,4 0 0 0,7 3 9 0,0-2-1 16,7 1-3-16,3 2-3 0,3-4 3 0,1-3 10 16,5 0-21-16,1-2 16 0,1 1 3 15,-1-6-14-15,0-4-9 0,1-8 9 0,-4 6-9 16,2-5 10-16,-1 2-1 0,-2 0-4 0,-2 1 10 16,-1 1-11-16,-6 2 8 0,-1-4 6 0,-6 16-21 15,-3-1 23-15,-1-3-16 0,-7 2 8 16,-3 0-7-16,0-6 2 0,-6 1 3 15,-1-1-13-15,3-2 5 0,-2-1 0 0,6-5-6 16,-4-5-9-16,8-4 23 0,4-3-21 0,4-5-15 16,-1 0 7-16,3-7-9 0,6 5 7 15,0-6 5-15,4 1-16 0,1-2 17 0,5-1-1 16,5 0 2-16,-1-4 16 0,4 3-33 0,3-4 15 16,3 4 5-16,1-2 13 0,0 0-2 0,6-1-9 15,-3 3 17-15,3 2 6 0,-3 0-12 16,0 3 13-16,0 4 20 0,0 1-10 0,-4 3 18 15,-3 6-10-15,-4 4 10 0,2 14-8 0,-11 7-15 16,-4 8 13-16,-4 1-5 0,-6 16-6 16,-8 3-5-16,-5 2-4 0,2-2 4 15,-6 2 0-15,3-6 6 0,-1-7 7 0,5-13-18 16,3 1 1-16,0-6-11 0,3-3 2 0,1-1 8 16,5-8-2-16,2-9-8 0,6 0 0 0,3-6-3 15,4 0 3-15,7-5-5 0,13-1 21 16,24-6-6-16,18-6-28 0,9-7-49 0,32-22-293 15,41-4-575-15,-2-4 114 0,5-16 89 0,3-3 104 16</inkml:trace>
  <inkml:trace contextRef="#ctx0" brushRef="#br0" timeOffset="27500.49">2630 9456 714 0,'0'0'261'0,"0"0"-33"0,0-6-1 15,0 6-24-15,0 0-17 0,0 0-17 0,-3-7-5 16,3 7-26-16,0 0-15 0,0 0-18 0,0 0-13 15,0 0-12-15,0 0-14 0,0 0 6 16,-1 25 23-16,1-8-26 0,-2 5-5 16,2 6-8-16,-1 12 11 0,1 11-14 0,0 5-7 15,-3-2-5-15,3 0-7 0,0-8-6 0,0-6-23 16,0 2 0-16,0-7-38 0,3 3-41 16,-3-10-67-16,3 0-82 0,1-3-442 0,0-7-111 15,0-1 49-15,2-6 87 0</inkml:trace>
  <inkml:trace contextRef="#ctx0" brushRef="#br0" timeOffset="27804.6">3133 9318 829 0,'0'0'240'0,"0"-3"-40"0,0 3-8 0,0 0-8 15,0 0-17-15,-3 17-16 0,3-6-16 0,-3 6-9 16,1 5-31-16,-1 3-11 0,0 4 3 16,3 7 3-16,-4 3-14 0,2 15-19 0,1-1-27 15,1 1 4-15,-3-8-11 0,3-7 0 16,0 1-44-16,-4-4-58 0,1-1-80 15,0-2-104-15,-2-3-500 0,2-5 33 0,0-6 96 16</inkml:trace>
  <inkml:trace contextRef="#ctx0" brushRef="#br0" timeOffset="28037.92">2542 9883 593 0,'7'-7'231'0,"2"-1"-19"0,4-2-25 0,2 3-10 16,6-3 7-16,2 0-46 0,7-3-33 16,6 3 28-16,-2 3-15 0,3-1-5 0,-2-2-26 15,5 3-57-15,-1 3-68 0,1 0 5 0,1-1-83 16,-1 3-106-16,2 2-536 0,2-3 72 0</inkml:trace>
  <inkml:trace contextRef="#ctx0" brushRef="#br0" timeOffset="29061.32">2616 9301 870 0,'0'0'271'0,"0"0"-15"0,0 0-18 0,-3 24-7 0,3-6-27 0,0 7-14 16,0 6-21-16,-3 6-16 0,3 18-12 15,0 5-16-15,0 0-9 0,0 3-1 0,0-4-13 16,0 1-12-16,3-9-11 0,-3-4-38 0,3-12-23 15,1-3-36-15,-1-6-128 0,-2-2-20 16,1-6 43-16,2-1-59 0,0-9-107 0,-3-1-528 16,2-4 70-16,3-3 110 0</inkml:trace>
  <inkml:trace contextRef="#ctx0" brushRef="#br0" timeOffset="29429.09">2747 9315 816 0,'20'-8'276'0,"1"1"-30"0,-4 4-26 15,3-1-20-15,0 4-8 0,1 0-28 0,3 6-13 16,4-4-5-16,2 8-26 0,1 3-7 0,10 6-78 16,-4 6-6-16,-2 6 63 0,-4 3-23 15,-4 5 8-15,-3 1-8 0,-4 8-3 16,-6 2-12-16,-3-2 0 0,-5 2 5 0,-3-7-26 15,-5-9 8-15,-2 0-3 0,-7 13-2 0,-2-5 13 16,-4-7-21-16,-4 4 8 0,-6-3-28 16,-4-4 12-16,-3-1-2 0,-4-6-5 0,-3-5 5 15,4-3-6-15,3-9-6 0,3-1 11 0,0-2 17 16,1-2-21-16,5-4 2 0,4-1 5 16,-2-3-4-16,3 3-14 0,2-3-9 0,4-3-14 15,1-1 13-15,9 1-7 0,-2 1-5 0,9-1-16 16,0-2-15-16,8 2-26 0,2-2-26 0,8-1-135 15,4 2-675-15,8-3 157 16,1 4 73-16,0-2 41 0</inkml:trace>
  <inkml:trace contextRef="#ctx0" brushRef="#br0" timeOffset="29849.48">3681 9744 803 0,'-8'-11'243'0,"1"3"13"16,-3 1-30-16,0-1-22 0,0 1 4 15,0 4-47-15,-1-3 5 0,-2 5-22 0,2 1-6 16,-6 0-5-16,-1 4-25 0,1 0-3 16,0 3-34-16,-2 3 3 0,4 4-10 0,-1 1-5 15,2 4-25-15,4-2-22 0,3 6-7 16,3-5-25-16,0 1-8 0,8-4 12 0,-3 2-30 15,5-4 8-15,4-1 10 0,0-4 10 0,7-3 3 16,-2-3-8-16,1-2-3 0,5-4-7 16,-1 0 33-16,1-2 7 0,3-2 21 0,-4-3 1 15,-2 1 14-15,2-1 8 0,-7 1 1 0,2 2-1 16,-2 1 0-16,-6 2 3 0,4-1-31 0,-2-1 25 16,-2 4 27-16,0-4-24 15,0 2 8-15,-3 3-11 0,2 0-7 0,-3-3-10 16,-3 5-8-16,7-1 8 0,-7 1-13 0,0 0 0 15,0 0-11-15,14 4-7 0,-13 0-7 0,5 3 9 16,-3 3-22-16,4 0-6 0,-1 5-7 16,2 0-21-16,-1 1-89 0,3 1-52 0,-4-1-143 15,5 2-529-15,-1-3 111 0,-4-2 60 0</inkml:trace>
  <inkml:trace contextRef="#ctx0" brushRef="#br0" timeOffset="30521.31">3950 9390 1180 0,'-3'-7'360'0,"2"2"-42"0,1 5-37 0,-3-3-43 0,3 3-25 0,0 0-13 16,0 0-19-16,0 0-14 0,-4 22-32 0,2-4-27 15,4 0 2-15,-1 9-54 0,-1 6-17 16,0 2-27-16,0 6-45 0,-3 0-49 0,2 15 8 15,1-12-118-15,-3-5-15 0,3-12-44 0,0 4 31 16,0-6 58-16,0-6 29 0,3-2 77 16,-3-4 59-16,1-4 48 0,-1-6 8 0,2 4 64 15,-2-7-34-15,0 0 19 0,0 0 14 16,0 0-1-16,0 0 4 0,1-22-38 0,-1 13 31 16,0-1-5-16,-1 2-1 0,-1 0-7 15,2-2 0-15,0 3-20 0,0-1-11 0,0-2-5 16,6 3-15-16,-3-1-6 0,4 0 4 0,7-1-9 15,0 1-17-15,6 0-3 0,1-1 5 16,2 5-8-16,1-2-7 0,-3 1-15 0,4 2 14 16,-2 2-19-16,1 0-11 0,0-2-16 0,0 6 19 15,-4-3 15-15,4 0-13 0,-6 1-10 0,-2-1 21 16,1 0-9-16,-3 1 14 16,0-1 20-16,-7 0 3 0,-7 0-11 0,13-1 0 15,-13 1 6-15,0 0-8 0,0 0-1 0,0 0 9 0,0 0-11 16,0 0-7-16,-20 8 17 15,9-5-22-15,-2 3 4 0,-1-2 11 0,0 4-16 16,1 3 1-16,-1-2 7 0,1 3 0 0,-1-4-10 16,4 6-18-16,3-3-13 0,-1 4-12 0,5-5-4 15,0 0-7-15,3 3 8 0,3-6-20 16,0 0 17-16,5-2-5 0,-2-5 10 0,4 4-4 16,5-8 9-16,-5 4 39 0,7-5 7 0,-3-2 32 15,3 0-11-15,-1-2 31 0,2-3 7 16,-1 2-7-16,0 0-3 0,-4 3 21 15,2-1-19-15,-5-2-14 0,0 3 43 0,0 5 2 16,0-4-20-16,-3 1 0 0,-1 0-20 0,-1 3 7 16,1-3-20-16,-2 4-16 0,-4 1 5 15,10-3-7-15,-10 3-15 0,14 4-1 0,-4 2-23 16,0 3-27-16,10 3-42 0,-9 3-179 0,13-1-484 16,3 1-132-16,-2-1 76 0,5 1 138 15,1-5 31-15</inkml:trace>
  <inkml:trace contextRef="#ctx0" brushRef="#br0" timeOffset="31013.49">5365 9253 857 0,'0'-4'243'0,"3"-2"-18"16,-3-1-20-16,0 3-3 0,0 4-30 0,-6-7-16 15,6 7-10-15,0 0-23 0,-21 6-8 16,5 0-20-16,-2 6-8 0,-2 0-8 0,-4 5-23 16,-7 11 16-16,0-1-13 0,0 6-16 0,7-9-2 15,4-3-2-15,3 3-16 0,0-1-13 0,7-3 13 16,0 2 3-16,2-4 4 0,4 0-12 16,1-1-7-16,3-2-1 0,3 2 15 0,5-1-27 15,2 1 15-15,3-3-6 0,5-3 1 16,2 3-13-16,-2-3 0 0,5 2 20 0,1-1-5 15,-3-4-7-15,0 6 5 0,2-4 4 16,-6 0-9-16,0-2 10 0,-3 5-11 0,-3-3 11 16,-2 0-3-16,-2 4 11 0,-4-3-11 0,-6 6 5 15,-3-2 1-15,-5 3 2 0,-6 7-16 16,-3-4 1-16,-1 0-11 0,-3-1-10 0,-3 0-28 16,3-3 3-16,1-2-9 0,1-4-12 0,2-3-15 15,3-1-97-15,0-14-114 0,7 9-513 0,-4-4 78 16,7-4 75-16</inkml:trace>
  <inkml:trace contextRef="#ctx0" brushRef="#br0" timeOffset="31256.53">5782 9178 954 0,'0'0'330'16,"0"0"-40"-16,0 0-27 0,-21 13-27 0,12-3-16 15,2 7-5-15,-7 1-33 0,0 11-16 16,-6 12-17-16,2 4-27 0,2 4 9 0,1 1-24 16,2 7-2-16,0-1-18 0,2 0-10 15,4 1 3-15,-2 0-29 0,6-4 3 0,2-7-37 16,2-10 1-16,1 2-25 0,2-3-52 0,2-4 15 16,-2-9-61-16,3 3-181 0,3-3 4 0,-3-7-312 15,3-3-222-15,1-5 86 0,-2-1 29 16</inkml:trace>
  <inkml:trace contextRef="#ctx0" brushRef="#br0" timeOffset="31688.62">5632 9735 985 0,'0'0'253'15,"-6"-3"-45"-15,6 3-19 0,0 0-33 0,0 0-41 16,0 0-15-16,19-4-95 0,-19 4-30 0,18 5-113 15,-9 2-34-15,3-4 11 0,1 5 2 16,0-2 0-16,1 2 47 0,0-5 53 16,3 4 56-16,-4-6 57 0,1 4 18 0,-3-3 92 15,3-2-70-15,-1 0-2 0,0 2 34 16,-2-1 17-16,2-1-35 0,-6 2-14 0,1 0 22 16,1-1-11-16,-2 1 10 0,-7-2-41 0,14 0-2 15,-11 1-6-15,4 2-15 0,-7-3 6 0,10 4-1 16,-7 1-15-16,5-3 8 0,-5 6-6 15,0 0-2-15,1-1-20 0,-1 3 20 0,0 0-31 16,-3-2-8-16,1 2-32 0,-1 2-11 0,0 0-18 16,0-4-41-16,0 0-23 0,-1 2 26 15,1-3-18-15,0 1-1 0,0 1 32 16,0-5 17-16,0-4 32 0,0 0 40 0,1 4 33 16,-1-4 13-16,0 0 29 0,0 0-21 0,6-20 2 15,-2 8-2-15,0 1 23 0,2-3-39 16,1 2 24-16,0-2-24 0,3-1-15 0,0 5 13 15,0-5-15-15,2 5-34 0,0-1-38 0,-1 3-28 16,3 0-49-16,-1 0-148 0,-2 6-507 0,-1-3 61 16,-1 4 98-16</inkml:trace>
  <inkml:trace contextRef="#ctx0" brushRef="#br0" timeOffset="32017.3">6233 9758 775 0,'0'-7'315'0,"0"7"-46"0,0-8-26 16,0 8-15-16,0 0-24 0,0-3-29 0,0 3-24 15,0 0-8-15,0 0-13 0,0 0-20 16,0 0-10-16,5 17-13 0,-3-6-23 0,-1-3-18 16,5 9 6-16,-3-7-50 0,1 5-10 0,2-1 8 15,2-3-12-15,-4 3-4 0,5-3 1 16,-2-4 5-16,-1-1-6 0,5-3 4 15,-4-1 32-15,3 0 16 0,-4-2 18 0,-6 0-1 16,18-7 14-16,-11 1-13 0,4-1 12 0,-5 0-38 16,1 2 13-16,-1-1 11 0,2-1-29 15,-4 2 20-15,-1 0-2 0,3 0-15 0,-2 3-1 16,-4 2 3-16,7-7-46 0,-4 6 8 0,-3 1 3 16,0 0-11-16,14 0-41 0,-14 0-18 0,10 8-7 15,-4-2-121-15,-12 2-161 0,12-4-494 16,2 3 102-16,-5-2 72 0</inkml:trace>
  <inkml:trace contextRef="#ctx0" brushRef="#br0" timeOffset="32217.41">6583 9688 993 0,'-1'-6'366'0,"-2"0"-59"0,6 2 15 15,-3 4-30-15,-3-6-33 0,3 6-34 0,-3-6-23 16,3 6-12-16,0 0-6 0,0 0-43 15,0 0-21-15,-5 16-20 0,2-4-18 0,6 1 0 16,-3 4-13-16,5 1-39 0,-2 4-4 0,4 2-64 16,0-3-37-16,2 0-37 0,5-5-11 15,-4 0-164-15,4-4-593 0,0-2 76 0,-1-4 64 16,4 0 80-16</inkml:trace>
  <inkml:trace contextRef="#ctx0" brushRef="#br0" timeOffset="32422.6">6838 9333 895 0,'-3'-8'269'0,"-4"2"23"0,4 5-36 15,-1-2-23-15,4 3-21 0,-4-5-30 0,4 5-21 16,0 0 1-16,0 0-27 0,-6 16-14 16,3-2-1-16,3-1-33 0,-3 8 15 0,2 5-22 15,-2 0-16-15,0 10-16 0,-5 14-4 0,5 6-31 16,-4 0-24-16,-2 2-40 0,2-4-97 15,-4 1-165-15,7-13-552 0,1-7 77 16,-3-3 104-16</inkml:trace>
  <inkml:trace contextRef="#ctx0" brushRef="#br0" timeOffset="32718.53">6825 9901 1052 0,'-4'-2'345'16,"4"-4"-35"-16,-3 1-34 0,3 5-35 0,-1-7-29 15,1 7-12-15,1-7-31 0,-1 7-36 0,3-8-15 16,1 3-6-16,3 2-14 0,3 1-19 16,-3-3-41-16,6 4-25 0,1-5-26 0,0 5-10 15,2 1-36-15,2 0-17 0,-4 0 1 16,3 0 17-16,-1 0-1 0,2 0 13 0,-5-2 58 16,1 2 37-16,-4-1 48 0,0 1-12 15,1 0-3-15,-11 0-11 0,13 1 1 0,-9 1-3 16,-4-2-12-16,3 7-4 0,-3-4-9 0,0-3 10 15,-3 15-16-15,-1-8 3 0,1 1-13 16,-4 2-15-16,4-2-5 0,-4 0-32 0,3 1-16 16,1-1-9-16,-3 4-56 0,5-6-20 0,-2 1-60 15,3 1-50-15,-7-1-103 0,11-4-479 0,2 0 98 16,1-1 30-16</inkml:trace>
  <inkml:trace contextRef="#ctx0" brushRef="#br0" timeOffset="32865.96">7139 9968 491 0,'10'-5'148'15,"-3"0"67"-15,4 4-15 0,-7 0-21 16,5-4-17-16,-2 5-24 0,-7 0-10 0,17 0-3 15,-10 0-20-15,-7 0-10 0,14 0 0 16,-10 5-19-16,2-3-14 0,1-1-1 0,-1 5-17 16,-2-3-16-16,3 3 8 0,-3-4-31 15,2 5-18-15,-3-4-28 0,1 4-59 0,2-6-48 16,-1 5-77-16,-2-3-321 0,1 0-96 0,2-1 4 16</inkml:trace>
  <inkml:trace contextRef="#ctx0" brushRef="#br0" timeOffset="33415.11">7382 9776 563 0,'0'-8'202'15,"0"8"-38"-15,0-5-6 0,0 5-37 0,0 0 30 16,0 0-64-16,0 0-5 0,0 0-16 16,0 0-4-16,0 0-60 0,3 18-20 0,1-13-18 15,-1 2 8-15,0-1-8 0,1-4-5 0,-1 5 29 16,1-4 14-16,3 2-15 0,-3-3 19 15,2 2 29-15,-2 0 19 0,-4-4-23 0,9 5 25 16,-5-3-2-16,0 1 7 0,-4-3-17 16,6 7 17-16,-5-1-12 0,2-4 12 0,0 5-2 15,-3 3-2-15,3-3-9 0,-3 0-4 0,4 2-1 16,-4-1-2-16,0-1-5 0,3 0 13 16,-3-1-16-16,0 1-20 0,4 0-3 0,-4 0-2 15,3-4-1-15,1 3 4 0,-4-6-6 16,6 2 2-16,-6-2-17 0,0 0-3 0,14-7 8 15,-7 4 8-15,0-5-6 0,-3 1 6 0,5-1-3 16,-5-3-21-16,3 1 19 0,0-3 27 16,-4 5 6-16,1-2-5 0,-1 1 20 15,0 1-3-15,0-1-2 0,1 2 72 0,-3 0-13 0,-1 5-18 16,3-4-8-16,-3 6-10 0,0-8 0 0,0 8-10 16,0 0-11-16,0 0 6 15,0 0-8-15,0 0-6 0,-4 23-1 0,0-13 2 16,4-2-3-16,0 2-2 0,0 3-14 0,0-4 17 15,0 2-16-15,1 3 5 0,2-3 10 16,1 3-20-16,-1-3 12 0,1 3-17 0,2-4 5 16,-3 5-3-16,4-4 16 0,-2 1-16 0,1 0-5 15,-3-4 8-15,0-1 12 0,1 3-14 0,-1-4 1 16,0-4 24-16,-2 5 5 0,-1 1-15 16,0 0-21-16,-4 0 3 0,-2 1-39 0,-1 1-30 15,-4 0-114-15,-2-8-81 0,-4 11-639 0,3-6 93 16,1 1 47-16,-5-5 103 15</inkml:trace>
  <inkml:trace contextRef="#ctx0" brushRef="#br0" timeOffset="34056.91">8390 9641 959 0,'0'0'282'0,"-3"-6"-3"0,3 6-28 0,-4-4-29 0,4 4-27 15,0 0-31-15,0 0-16 0,0 0-4 0,0 0-21 16,0 0 5-16,0 0-31 0,1 22-8 0,2-7-9 15,0 5-1-15,1 2-10 0,0 3-10 16,-1 0 2-16,0 1-32 0,0-1-4 0,1 2-12 16,-1-2-5-16,-3 0-19 0,0-5-14 0,3-2-6 15,-3 3-20-15,0-7-3 0,0 1 8 16,0-1 18-16,0-4-5 0,0-3 20 0,-3-1 3 16,0-1-6-16,3-5-14 0,-13-2 32 15,13 2-2-15,-14-17-13 0,4-1 6 0,0-5-9 0,-4-4 24 16,0-14-3-16,-4-6-7 15,5 3-9-15,-7-6 11 0,2 0-2 0,5 2 20 16,-1 3 15-16,1 7 13 0,6 10-2 0,0 3-19 16,-1 3 3-16,2 4-2 0,3 1-3 0,3 2 8 15,3 3-16-15,3-1-2 0,5 2-3 16,2 1 3-16,5 3 12 0,-1 0-19 0,3 5 4 16,2-3 13-16,1 5-31 0,4 0 11 0,0 6-11 15,-2-2 3-15,-1 3-5 0,-4 1-16 0,0 3 8 16,-5 2 0-16,-5 5-5 0,-1-4 10 15,-8 4 19-15,-2 0-6 0,-8 5 0 16,-5 2 0-16,-10 8-3 0,-3 1 8 0,-7-1 8 16,0-2-28-16,-2-2 17 0,-1-4 16 15,0 0-8-15,9-2 0 0,4-7 1 0,7-5-4 16,3-1 19-16,1 1-31 0,6-5-21 0,0 2 24 16,7-1-3-16,7-3 15 0,3-1-33 0,8-2-21 15,9-3-12-15,14-4-13 0,14-4-13 16,6 1-38-16,8-5 56 0,16-3-3 0,3 5 8 15,5-8-41-15,-1 2-171 0,1 8-499 0,3-4 40 16,0 5 72-16</inkml:trace>
  <inkml:trace contextRef="#ctx0" brushRef="#br0" timeOffset="35101.18">6025 10538 783 0,'0'0'230'16,"0"0"-25"-16,0 0-28 0,0 0-21 0,10-2-10 16,-10 2-24-16,0 0-6 0,18 7-11 0,-9-7 7 15,2 1-30-15,3-2 3 16,2 1-21-16,2-5 0 0,2-1-8 0,4-2-23 0,-3-1-15 16,3-5 8-16,-4 3 2 0,4-7-15 15,0-1 20-15,-3 0-38 0,-4 0 18 0,0 1 12 16,-4-1 26-16,0 2-38 0,-5 6 8 15,2-3 7-15,-3 3 8 0,0 2 2 0,-3 0-5 16,2 1-2-16,-3 0 10 0,1 1-8 0,-4 6-15 16,0 1 15-16,0 0-4 0,0 0-11 15,-4 18 2-15,1-1-10 0,0 3-5 0,-1 7 3 16,1 5 13-16,-1 4-6 0,4 5-2 0,-3 11-1 16,6 3 12-16,-3-2-14 0,0-5-8 0,0 4 1 15,4-5 5-15,-4-10-6 0,0 0 3 16,0-9 18-16,0-2-20 0,0-2-1 15,0-6 21-15,-4 3-15 0,1-3-10 0,-1-3 2 16,-3-2 7-16,-2 2-7 0,-2-5 3 0,1-3-3 16,-3-2-5-16,-2-3 5 0,2-3 7 15,-5-4 4-15,2-3-19 0,-5-2 10 0,4-4 16 16,3 2-23-16,-3-4 23 0,4 1-8 0,3-3 13 16,-1 3-17-16,5 2-4 0,2-1 11 15,1-1-16-15,2 5 3 0,1-1 8 0,4-1 7 16,-1 1-9-16,0 1 1 0,4-1-2 0,1 1-15 15,-1 3 8-15,2 3-14 0,1-3 14 0,1 0 4 16,2 7-22-16,-2-4-24 0,-1 1-7 16,0 3-51-16,1 3-47 0,-4 1-30 15,2 0-28-15,-1-1-236 0,2 4-366 0,-6-4 95 16,2 4 64-16</inkml:trace>
  <inkml:trace contextRef="#ctx0" brushRef="#br0" timeOffset="36025.24">6364 11080 711 0,'0'0'277'16,"-5"4"-27"-16,5-4-32 0,-3 9-8 15,0-8-31-15,3-1-23 0,-4 7-10 0,4-7 8 16,0 7-31-16,0-7 7 0,-6 3-15 0,6-3 0 16,-3 7-81-16,3-7 43 0,0 0-1 0,0 0 19 15,0 0-21-15,0 0-28 16,-3-17 8-16,5 6-3 0,2-3-2 0,-4-5-8 15,6-6-13-15,-2-6 18 0,2-2-13 0,2-17 1 16,2-4-4-16,-3-2 1 0,3-1 0 0,0-1-8 16,-3-2 0-16,-3 3 2 0,3 3 14 15,-4 1-34-15,0 12 5 0,1 10-5 0,-4 6-7 16,0 4 22-16,3 2-2 0,-3 0 10 0,3 3-17 16,-3 2-4-16,0 5-4 0,4 1-3 15,-4 1-10-15,0 7 30 0,0 0-28 0,0 0-2 16,14 23 15-16,-8-4 0 0,1 5-7 0,6 4-1 15,-1 18-2-15,4-2 10 0,1 3-12 16,1-3 17-16,2 4-15 0,-2-4-6 16,4 4 27-16,-1-4-19 0,1 2 3 0,2-3-2 15,-2-3-3-15,-1-1 12 0,0 0-22 0,-4-9 12 16,0-4-22-16,-4 0-9 0,-1-7-4 16,-2 5-34-16,2-5-33 0,0 5-56 0,-6-9-3 15,-2 3-97-15,-11 3-115 0,7-7-461 0,0 1 84 16,-4-2 78-16</inkml:trace>
  <inkml:trace contextRef="#ctx0" brushRef="#br0" timeOffset="36201.31">6380 10961 860 0,'3'-6'322'16,"5"-2"-35"-16,-1 2-18 0,3-2-37 0,4 0-9 15,2 1-46-15,2-3-8 0,2 3-49 0,4-1 0 16,3-2-63-16,5 3-45 0,-5-1-45 16,3 1-151-16,-2 3-638 0,-1-2 98 0,1-2 76 15</inkml:trace>
  <inkml:trace contextRef="#ctx0" brushRef="#br0" timeOffset="36429.83">6989 10325 982 0,'-4'-7'292'0,"2"0"-31"16,1 4-28-16,1 3-18 0,0 0-20 0,0 0-11 15,0 0-30-15,0 0-6 0,0 0-28 16,3 20 6-16,1-5-29 0,-1 5 8 0,1 7-3 16,2 2-22-16,2 8-24 0,2 12-17 0,-1 3-11 15,0 0-23-15,0 5-15 0,-2 1-37 0,0 0-11 16,4-1-104-16,-2-3-73 0,-16-3-93 15,21-2-488-15,-4-16 102 0,1-3 35 0</inkml:trace>
  <inkml:trace contextRef="#ctx0" brushRef="#br0" timeOffset="36952.92">7405 10841 970 0,'0'-17'312'0,"1"2"-59"0,-1 5-20 0,-1-3-18 16,1 3 26-16,-3 2-24 0,3 1-12 0,-3 2-26 15,-1 0-10-15,1-2-23 0,-4 4-10 16,-3 2-21-16,3-1-7 0,7 2-9 0,-24 5-4 16,8-1-13-16,1 0-23 0,2 4-5 0,0 2-13 15,-2 4-36-15,2 3 0 0,2-1-26 16,1 1-7-16,1 1-33 0,5-3-29 16,4 0-48-16,0-3 28 0,0-4-23 0,7 2-67 15,-1-3-46-15,4-3-25 0,1-2 10 0,2-2 51 16,2-6 77-16,1 2 33 0,2-9 26 0,-1 3 53 15,0-5 73-15,-1-3 30 0,-4 3 43 16,0-2 23-16,-2 2 11 0,1 4-3 0,-4-3-7 16,0 3-6-16,-1 1-12 0,2 2-14 0,-5 1 9 15,0 0-29-15,-2 4-5 0,-1 3-2 16,0 0-11-16,0 0 1 0,0 0-22 16,-4 17 6-16,-2-6-12 0,1 4 1 0,2 10-12 15,-3 0-5-15,5 10-8 0,-5 2 0 0,2 16 6 16,1 3-9-16,0-2 1 0,3 4-6 15,-4-2 14-15,8-4-11 0,-4-4-10 0,3-8-3 16,0-3 0-16,-3 2 0 0,4-3-7 0,-4-2-19 16,3-4 14-16,-3-2-26 0,0-7 0 15,3 0 22-15,-3-6-19 0,0 0 20 0,0-4-8 16,-3-2 8-16,0-1 10 0,-1-4-3 0,-2-1 4 16,6-3 22-16,0 0-15 0,-18-15-1 0,8 3 4 15,-1-5 17-15,1-4-15 0,1-7 7 16,1-4-12-16,1 0 8 0,4-1-6 15,0-2 11-15,6-4-29 0,-3 6 8 0,6-2-41 16,3 3-2-16,3 2-54 0,6-11-23 0,-5 8-52 16,8-6-68-16,-4 13-72 0,3 2-553 15,-3-1 58-15,4 5 63 0,-4-3 104 0</inkml:trace>
  <inkml:trace contextRef="#ctx0" brushRef="#br0" timeOffset="37277.81">7707 10700 765 0,'-3'-7'297'0,"-1"0"-39"0,0 3-30 16,-2-2-10-16,3 2-21 0,-5 0-23 0,2 1-21 15,6 3-14-15,-14 0-6 0,14 0-31 16,-17 4-5-16,7 3 1 0,6 3 7 16,-7 4-34-16,5-1-7 0,0 4-23 0,2 2-2 15,1 0-19-15,0 2-10 0,3-3 1 0,3 0-27 16,0-2-17-16,0-1 12 0,1-5 11 15,3-1 5-15,3-3 8 0,-3-4 15 0,0-2-13 16,3-1 0-16,0-5 5 0,0 4 8 0,-3-6 0 16,0-2 8-16,3 1 2 0,-7-2 10 15,1 1-15-15,-1-1 5 0,-3-3-12 0,0 4 7 16,0-1-18-16,-3-1-26 0,-1 3-12 16,-2 1-34-16,-1 4-7 0,0 0-72 0,0-1-169 15,1 5-522-15,2 0 72 0,4 0 105 16</inkml:trace>
  <inkml:trace contextRef="#ctx0" brushRef="#br0" timeOffset="37603.81">7779 10681 895 0,'4'-5'279'0,"2"5"-15"0,1-1-18 15,-7 1-31-15,14-1-31 0,-14 1 3 0,16 2-28 16,-6 4-16-16,-2 0-10 15,2 5-13-15,0-1-12 0,-2 5 2 0,1-1-28 16,-2 5 7-16,-1 0-14 0,2 4-11 0,-5-4-18 16,1 4 8-16,-4-5-16 0,0 5-10 0,0-4-30 15,-3-2 4-15,3-2 8 0,-1-4-2 16,1 3 2-16,-3-6 13 0,-1-5-15 0,4 2 5 16,0-5 7-16,0 0 1 0,0 0-6 0,-4-23 6 15,4 12-9-15,0-10 6 0,1 3 8 16,6-3-6-16,-4-2 3 0,4 0-18 0,-1 4 16 15,1-3-8-15,1 5 12 0,-1 5-7 0,2-3-15 16,-2 0-21-16,0 7 5 0,3 0-71 16,-3 1-14-16,-3 4-32 0,2 2-175 0,-1 2-588 15,-5-1 94-15,9 3 65 0,-6 2 107 16</inkml:trace>
  <inkml:trace contextRef="#ctx0" brushRef="#br0" timeOffset="37790.41">8069 10765 1041 0,'4'-7'318'0,"-1"5"-32"0,0-3-22 15,0 3-36-15,-3 2-13 0,11-6-21 16,-7 4-9-16,-4 2-39 0,13 0-13 0,-13 0-23 16,14 6-21-16,-7-2-7 0,-1 3-33 15,1 3-64-15,0-2-47 0,-3 6-84 0,-7-3-222 16,9 3-487-16,-6-3 153 0,3 3 34 15</inkml:trace>
  <inkml:trace contextRef="#ctx0" brushRef="#br0" timeOffset="37949.6">8148 10575 816 0,'0'-7'279'0,"0"2"-49"0,0 0-53 0,0 5-34 15,3-7-74-15,-3 7-117 16,0 0 25-16,0 0-138 0,0 0-538 0,0 0 33 16</inkml:trace>
  <inkml:trace contextRef="#ctx0" brushRef="#br0" timeOffset="39132.08">8340 10351 957 0,'0'0'304'0,"3"-1"-14"0,-3 1-42 0,0 0-23 16,0 0-23-16,7 16-20 0,-7-6-15 0,3 5-16 15,-3 2-13-15,0 1-18 0,0 7-7 16,0 0-13-16,-4 7-16 0,1 3-7 0,0 2-44 16,-1 1-20-16,-2 12-23 0,-2-11-57 15,2-3-10-15,-1-3-28 0,1-1-7 0,2 0-47 16,-3-7 0-16,3-8 3 0,1 1 31 0,-1-9 58 15,4 0 44-15,0-1 33 0,0-3 70 16,0-5 25-16,0 0-26 0,0 0 6 0,0 0-6 16,0 0 0-16,10-22-2 0,-2 12-16 0,-1-6 3 15,2 1-15-15,2-6 2 0,6-1-7 16,-3-3-8-16,6-1-8 0,1-12-28 16,3 3-5-16,-1 2-21 0,1-4-5 0,-2 0-10 15,-3 9-30-15,-5 3 27 0,-4 2 24 0,1 4 12 16,-1 1 31-16,-3 2 56 0,-1 2-25 15,-2 3 38-15,0-3-2 0,-1 6-29 0,0 3 1 16,-2-1-6-16,2 2-20 0,-3 4 18 0,0 0-18 16,0 0 4-16,0 0 9 0,-14 23-5 0,7-11-14 15,4 3 9-15,-1 4-11 0,-2-1 3 16,2 5-1-16,-3-2-2 0,4 3-4 0,-1 0 4 16,1 2 2-16,0-2-17 0,0 0 10 0,2-4-18 15,-2 1-7-15,3 0 2 0,0-6-21 16,-3 3-2-16,3-3-20 0,0-5 22 0,0 4-2 15,3-5 0-15,-3-7 5 0,3 4 0 0,-3-6 6 16,10 0 4-16,-10 0-2 0,14-6-1 16,-7 2 4-16,0-2-1 0,3-1 8 15,-3 4 5-15,0-2-12 0,-4 1 7 0,4 0-3 16,-1 1-2-16,-1-1 13 0,-5 4-19 0,7-3-2 16,-7 3 1-16,10 0 12 0,-10 0-16 15,9 6 9-15,-9-6-11 0,8 4 23 0,-2 3-5 16,-2-2-8-16,-1-2-2 0,1 5-23 0,-1-2-21 15,0 2-23-15,2-4 3 0,-2 5-11 0,0-3-12 16,0-4 0-16,1 4 20 0,2-4 8 16,-3 3-18-16,-3-5 13 0,11 1 28 15,-11-1 35-15,10-1 9 0,-10 1 17 0,13-6 26 0,-8 6-10 16,1-2 23-16,-6 2-6 0,10-5-4 16,-6 4-3-16,-4 1-3 0,6-3 3 15,-6 3-10-15,8-4 2 0,-8 4-7 0,0 0-1 16,6 0 3-16,-6 0-7 0,0 0-6 0,0 0 1 15,10 4-1-15,-10-4 0 0,4 4-15 16,-4 1 8-16,3-3 2 0,1 4 0 0,-3-2 1 16,2 0-1-16,0 0-7 0,-3-4-3 0,3 7 2 15,0-1-10-15,1-2 8 0,-4-4 0 0,6 4 3 16,-2-1-18-16,3-2 7 0,-3 3 13 16,-4-4-10-16,7 3 2 0,-7-3 3 15,9 1 13-15,-9-1-13 0,8 5 8 0,-8-5-18 16,6 1 12-16,-6-1 6 0,0 0 0 15,4 3-14-15,-4-3 22 0,0 0-9 0,0 0-4 16,6 1 2-16,-6-1 18 0,0 0-10 0,0 0 2 16,0 0-10-16,0 0 8 0,0 0-3 0,10-4-12 15,-5-2 7-15,-2 3-13 0,0-3-4 16,1-1 24-16,2-3 6 0,-3 2-10 0,4-2-16 16,-2-4 6-16,4 3 9 0,-5-3-2 0,2 2 19 15,1-3 4-15,0 0-10 0,-3 3 17 16,-1 1-22-16,1 1 3 0,2 2 12 0,-3-2-8 15,-3 3 14-15,3 0-9 0,2 1-4 16,-5 1-3-16,3 2-3 0,-3 3 13 0,0 0-10 16,0 0-3-16,0 0 21 0,0 0-36 15,0 0 13-15,0 21-5 0,0-11 15 0,-3 3-16 16,3-3 9-16,0 6-11 0,-4-2 2 0,4-2 1 16,4 5 5-16,-1-2 2 0,-3 2-12 0,1-1 7 15,1 1-10-15,-1 1 10 0,2-4-2 16,-3 2 0-16,3-4-8 0,-3 3 7 0,3-1-9 15,-3 0 4-15,1 1 4 0,-1-1-4 0,3 3-28 16,-3 1 3-16,0-4 16 16,-3-2-9-16,2 2 1 0,-2-3 18 0,-3 6-16 15,-1-2 5-15,-1-1-5 0,-2 3-53 0,-3 0-19 16,-4-4-84-16,3 4-775 0,-3-2 114 0,-1-1 55 16,2-6 140-16</inkml:trace>
  <inkml:trace contextRef="#ctx0" brushRef="#br0" timeOffset="44345.78">2537 10332 494 0,'-9'-6'199'0,"9"6"-20"0,0 0-2 0,0 0-36 16,0 0 15-16,0 0-41 0,18-8 3 0,-9 3-3 15,-2 0-7-15,7 3-6 0,-1-3-18 0,8-2-7 16,3 4 8-16,2-4-6 16,5 4-28-16,1-3 5 0,6-1 8 0,2 2-17 15,-2 0-6-15,2-2 5 0,5 5-3 0,-4-4-17 16,17 1 7-16,4 0-15 0,-1-2 18 0,1 6-13 16,6-5 5-16,-2 5 8 0,5 1 5 15,-2 0-18-15,5-3-18 0,-4 3 0 0,7 3 15 16,-1-3-4-16,2 1-11 0,1 4 3 0,3-4 2 15,14 2-8-15,3-3 1 0,-3 5-6 0,-14-2 11 16,-3 1 13-16,3-3-14 0,14 1 9 16,-11-2-24-16,14-2 10 0,-3 1-22 0,3-3 30 15,-1 1 0-15,-5-2 8 0,-14 3-7 16,0-2 4-16,13-2-18 0,-17-2-9 0,18 1 9 16,-14 3 8-16,12-3-5 0,-16 0 8 15,0 2 15-15,-3 1-28 0,-3-2 10 0,-4 3-10 16,-1-1 23-16,-12 2-21 0,-5 1 13 0,-2 1 8 15,0 0-30-15,-1 0 1 0,0 0 9 0,1 0-1 16,-4 1 1-16,0 1-9 0,0 0 4 16,-7 0 9-16,-3 1-7 0,3-3 5 0,-3 1 5 15,-3 4-2-15,-1-4 4 0,-4 0-7 0,-2-1 6 16,0 0-1-16,-1 2-5 0,-6 2-3 16,2-3-5-16,-5-1 14 0,2 1 14 15,-3-1-12-15,1 0-3 0,-4 2-3 0,-7-2 6 16,13 0 0-16,-13 0 17 0,11-3-7 0,-11 3-15 15,4-2 28-15,-4 2-16 0,6-5 11 16,-6 5-21-16,0 0-18 0,0 0-28 0,0 0-18 16,0 0-64-16,0 0-153 0,-31 5-546 0,15 0 64 15,-5 2 90-15</inkml:trace>
  <inkml:trace contextRef="#ctx0" brushRef="#br0" timeOffset="45292.49">6189 11411 634 0,'0'0'251'0,"0"0"-20"0,0 0-29 16,-6-3 0-16,6 3-23 0,0 0-10 0,0 0-33 15,0 0-6-15,0 0 11 0,0 0-33 0,22 0-3 16,-22 0-18-16,25 0 17 0,-7 1-22 0,6 1 5 15,9 2-7-15,8-1-14 0,7-3-9 16,21 0 7-16,13 0-11 0,20 0-12 0,1 0-2 16,6-2 7-16,-6 1-8 0,-1 1-7 15,-2-1 0-15,2-4-24 0,0 4 11 16,1-6-2-16,3 6 4 0,0-6 1 0,3-2-9 16,-6 1 1-16,6 0-3 0,-3-4 6 0,0-1-6 15,-7 2-7-15,0-2 2 0,-7 2 5 0,1 1-2 16,-20 2-1-16,-2 0 6 0,-3 1-13 15,-6 0 10-15,2-2 1 0,-16 6-14 0,-7-2 11 16,-4 2-3-16,-5-1 0 0,-2 3 13 0,-6 1-26 16,-3-2 3-16,-8 1 79 0,5-5-74 15,-5 5 18-15,-2 1-36 0,-1 0-2 0,-10 0-11 16,7-1 11-16,-7 1 12 0,0 0-13 0,0 0 1 16,0 0-6-16,0 0-2 0,0 0-10 15,0 0-16-15,-31 1-33 0,21-1-51 0,-1 3-85 16,1 1-256-16,0-1-352 0,-1-3 101 15,1 0 65-15</inkml:trace>
  <inkml:trace contextRef="#ctx0" brushRef="#br0" timeOffset="48628.71">5864 12221 191 0,'0'0'88'0,"0"0"-40"0,0 0-12 15,0 0 2-15,0 0 1 0,0 0 9 0,0 0 11 16,0 0-20-16,0 0 9 0,0 0-76 16,0 0 31-16,0 0-34 0,11-5 28 15,-11 5-2-15,0 0-13 0,0 0 70 0,6-2 50 16,-6 2-18-16,0 0-9 0,0 0 22 0,3-6 26 15,-3 6-26-15,4-6-66 0,-4 6-16 16,0-4 11-16,0 4-6 0,3-5 3 0,-3 5 11 16,0 0 17-16,3-3 74 0,-3 3-22 0,0 0-6 15,5-6 23-15,-5 6-12 0,0 0-14 16,0 0-12-16,3-3 3 0,-3 3-8 0,0 0-8 16,0 0-13-16,0 0-7 0,0 0-11 0,0 0 3 15,0 0 28-15,-3 15-23 0,3-5 8 0,-4 0-21 16,3 8-2-16,-1 6-57 0,-2 9-38 15,1 7 44-15,0 13 27 0,-1 11-35 16,-2 3 23-16,2 14-10 0,-3 4 20 0,0 6 0 16,0 2-5-16,0 4-2 0,0-1-4 0,-3-2 14 15,3 1-10-15,-6-5 22 0,2-1-10 16,-2-7 0-16,-1 1 11 0,-2-6-24 0,1-4 8 16,2-18 6-16,2-4-1 0,1-2 0 0,3-12 13 15,1-4 11-15,-2-1-22 0,2-6-19 16,2-2 17-16,1-1 31 0,-1-4-31 0,1-1-12 15,0-4 9-15,3-3-14 0,-3 3-1 0,3-3 3 16,-4-3-3-16,4 2 18 0,-1-3 24 0,1 0-24 16,0-4-18-16,-3 2 16 15,3-5-18-15,0 0-26 0,0 0-33 0,0 0-82 16,0-26-123-16,3 18-479 0,2-5 34 0,-2-5 79 16</inkml:trace>
  <inkml:trace contextRef="#ctx0" brushRef="#br0" timeOffset="49301.82">5980 12668 709 0,'0'0'207'0,"0"0"-5"0,0 0-38 0,0 0 0 0,0 0-16 16,0 0-2-16,0 0-26 0,0 0-2 16,3-2-21-16,-3 2-17 0,0 0 2 15,0 0-13-15,0 0 0 0,0 0-15 0,4-4 7 16,-4 4-20-16,0 0-13 0,11-4 5 0,-5 4-2 16,4-2 5-16,4-3 15 0,3 1-41 15,1-2 16-15,9 2 10 0,-2-2-11 0,9-3-4 16,3 1 2-16,-3-4-13 0,3 3 8 0,11-1 3 15,-7-1 2-15,-6 3-3 0,1-1-2 16,0 2-13-16,-2 0 3 0,-6-1 15 0,-2 5-10 16,1-2-11-16,-3 1-7 0,-6-1 8 0,-1 3-8 15,3-3 15-15,-7 4-3 0,-1 1-9 0,1-3-1 16,-3-1 1-16,4 4 4 0,-8 0-4 16,-6 0-1-16,13 0 1 0,-8 4-3 15,-5-4-8-15,7 4-21 0,-4 2-12 0,-3-6-38 16,-3 8-41-16,3-8-101 0,-3 10-273 0,2-6-271 15,-2 0 125-15</inkml:trace>
  <inkml:trace contextRef="#ctx0" brushRef="#br0" timeOffset="52075.57">7481 12302 92 0,'0'0'61'0,"0"0"-7"0,0 0-23 15,0 0 25-15,0 0-38 0,0 0-5 0,0 0-1 16,0-5-14-16,0 5 25 0,0 0 10 0,0 0 11 16,0 0-9-16,0 0 101 0,0 0 20 15,0 0-7-15,0 0 7 0,0 0-26 0,0-6-17 16,0 6 18-16,0 0-14 0,0 0-14 0,0 0-1 16,0 0 6-16,0 0-9 0,0-8-96 15,0 8 5-15,0 0 7 0,0 0 21 0,0 0-31 16,1-3 21-16,-1 3-8 0,0 0 22 0,0 0 42 15,0-8-51-15,0 8 66 0,0 0 11 16,2-6-8-16,-2 6 5 0,0 0-8 16,0-5-10-16,0 5-5 0,0 0-21 0,-2-5 3 15,2 5-2-15,0 0 2 0,0 0-11 0,0 0 4 16,0 0-16-16,-25 10-8 0,15 1-2 16,-4 3-1-16,-3 3 11 0,-3 6-30 0,3 2 12 15,-7 12 0-15,3 3-3 0,0 0-15 0,8 2-5 16,0 1-18-16,8-10-25 0,5-1 2 15,5-7-8-15,5 2-17 0,10-4-72 0,-6-5-257 16,13-1-460-16,8-9 98 0,5-6 73 0</inkml:trace>
  <inkml:trace contextRef="#ctx0" brushRef="#br0" timeOffset="53390.17">7792 12448 967 0,'0'-7'307'15,"0"7"-25"-15,-6-4-31 0,2 0-13 16,4 4-46-16,-10-3-11 0,10 3-27 0,-11 1-8 15,1 1-31-15,0 5-2 0,0-4-11 0,0 9-12 16,-1-1 7-16,1 4-18 0,0 2-12 0,-1 1-1 16,4 3-4-16,1 0-1 0,-1-2-12 15,4 1-16-15,3-1-5 0,0-2-5 16,0 0-7-16,3-1-19 0,1-2 8 0,2-3-2 16,4-2 12-16,1-4-15 0,2-2 16 0,1-5-9 15,3-3-7-15,1 0 5 0,2-4 3 16,0-3-3-16,1-5-15 0,-5 2 2 0,-1-1 11 15,-2-2 10-15,-3 0-6 0,1 3-9 0,-8-3 7 16,1 1-5-16,-1 2 23 0,-3 1-23 0,-3 0 13 16,-1-1-13-16,-3 5 7 0,0 2-9 15,-3 1 2-15,0 4-5 0,-1 0 2 0,-2 3-48 16,3 3-23-16,-4 0-26 0,7-2-61 0,-3 6-88 16,3 3-432-16,4 3-145 0,2-4 78 0,2 1 111 15</inkml:trace>
  <inkml:trace contextRef="#ctx0" brushRef="#br0" timeOffset="53750.03">8236 12450 1113 0,'0'0'307'0,"8"-4"-33"16,-8 4-26-16,0 0-22 0,0 0-19 0,0 0-18 15,0 0-15-15,-11 18-46 0,5-10 16 0,2 3-47 16,-6-1-2-16,2 3-6 0,2-3-32 15,-1 7-34-15,1-4-3 0,-1-1-7 0,3-2-41 16,1 5-23-16,2-7 12 0,1 2 8 0,0-3-2 16,1 0-8-16,6-6 13 0,-7-1 0 15,10 0 36-15,-10 0-1 0,16-4 11 16,-8-2 15-16,2-3 14 0,3-4-17 0,1 5 11 16,-4-2 10-16,2 2-15 0,0-2 8 0,-2 2 2 15,-2 1-3-15,2 0-7 0,-4 3-20 16,1-2-1-16,-3-1 10 0,3 6-9 0,0-2 9 15,-4-1-7-15,-3 4-13 0,10 0 13 0,-10 0 11 16,8 5-14-16,-2-2-7 0,-2 4-11 16,2 0 0-16,-2 1 1 0,2 1-21 0,2 1-33 15,1-1-26-15,1 4-16 0,-2-2-99 16,-1-3-105-16,3 3-548 0,-1 1 98 0,2-8 40 16,-1 1 90-16</inkml:trace>
  <inkml:trace contextRef="#ctx0" brushRef="#br0" timeOffset="53968.24">8722 12025 860 0,'0'0'327'16,"0"0"-27"-16,0 0-21 0,0 0-44 0,-6 22-12 15,5-8-18-15,1 6-26 0,-3 0-10 16,3 5-8-16,0 5-15 0,0-3-21 15,0 12-35-15,0 0-3 0,-3 16-41 0,-1 2-20 16,1 0-62-16,-1-4-97 0,0-15-151 0,1 14-551 16,0-10 67-16,-1-10 64 0,4-7 77 15</inkml:trace>
  <inkml:trace contextRef="#ctx0" brushRef="#br0" timeOffset="54247.31">8667 12541 619 0,'5'0'212'16,"1"-2"-2"-16,-6 2-33 0,13-6-29 0,-6 4-15 0,7-2-5 15,-1 2-23-15,2-2-15 0,4-1 5 16,-1 1 2-16,0 0-33 0,1-2 13 16,-1 2-13-16,1-3-23 0,-1 6 7 0,-5-2-14 15,1-1 1-15,-3 2 4 0,3-2-6 0,-7 3 8 16,2-2-5-16,2 3 0 0,-4-2-6 15,-1-1-9-15,-6 3 28 0,11 0 12 0,-11 0-12 16,11 5-3-16,-5-3-8 0,-3 0-10 0,0 4 6 16,-2 1-4-16,2 0-4 0,-3 1-11 0,0 1 11 15,0-1-36-15,0 3-16 0,0-1-66 16,0 5-103-16,-3-5-634 0,3 2 61 16,-1-1 90-16</inkml:trace>
  <inkml:trace contextRef="#ctx0" brushRef="#br0" timeOffset="54372.73">9060 12243 596 0,'0'0'235'0,"0"0"-20"16,0 0-76-16,0 0-60 0,0 0-69 15,4 22-104-15,-1-11-577 0</inkml:trace>
  <inkml:trace contextRef="#ctx0" brushRef="#br0" timeOffset="55218.57">9279 12415 773 0,'0'-7'248'0,"0"1"21"15,0 6-54-15,-6-9-8 0,2 7-10 16,-2 0-18-16,6 2-38 0,-18 0-21 0,8 1-5 15,0 0-12-15,-4 5-6 0,1 2-20 0,-2 1-3 16,2 0-23-16,2 1-17 0,1 4-4 0,0-2-50 16,4 5-13-16,1-3-24 0,2-3-30 15,0 3 8-15,6-6-11 0,0 2 6 16,2-3-11-16,1-4-30 0,1 1 30 0,3-4 5 16,-10 0 1-16,21-6 15 0,-8 4 22 0,-2-4 45 15,5-2 32-15,-5-1 14 0,0 1 27 16,1 0 11-16,-1-2 25 0,-1 3 9 0,-3-3-27 15,0 3 21-15,0 0-15 0,-4 4-1 0,1-2-15 16,-1 1 24-16,0-2-27 0,-3 6-9 16,0 0 2-16,0 0-3 0,0 0-5 0,0 0-7 15,-20 18-18-15,13-4 10 0,0 3-18 16,-2 1 18-16,2 11-13 0,-4 0-10 0,4 6 13 16,-3 10-14-16,3-7 4 0,-3 11-8 15,6-7-6-15,-5 8 14 0,5-10-16 0,0 11 5 16,-3-1-25-16,4-7 12 0,3-6-7 0,-3-3-8 15,0-6-5-15,2-3 10 0,1 0-10 0,0-7 8 16,0 2 7-16,-3-4-5 0,3-2-7 16,0-1 15-16,-3-2-13 0,3-3 0 0,-4 0-13 15,0-3-10-15,1-3 13 0,3-2-5 0,0 0 15 16,0 0 3-16,-10-15 12 0,7 3-10 16,0-1-5-16,3-6-7 0,3-4 15 0,0-2 4 15,1 0-24-15,5-7 9 0,2 0-17 0,2-11-6 16,8 0 3-16,-4 2-7 0,3-4 20 0,5 2 2 15,-1-1-7-15,-1 3 10 16,-2 5-6-16,3-3 29 0,-3 12-15 0,-1 2-3 16,-3 1 28-16,-3 0 13 0,3 5-5 0,-7 2 16 15,4 2 12-15,-7 1 0 0,0 2 18 0,-1 2-8 16,1 0 16-16,0 1-16 0,0 2-5 16,-4 1 1-16,0-4 4 0,1 3-10 0,-1 5-18 15,-3 2 10-15,3-6-9 0,-3 6-9 0,0 0-10 16,0 0 16-16,0 0-16 0,-9 23-10 0,8-13 10 15,1 4-17-15,-3-3-4 0,0 6-12 16,3 0 13-16,0-2-13 0,0 0-13 0,3-4-10 16,-3 6 3-16,3-9-1 0,1 3 14 0,2-4 6 15,-1 0 7-15,2-5 14 0,2 1-10 16,1-6-7-16,1 1 20 0,2 0 13 16,-1-6 20-16,1-1 10 0,0-1 6 0,1-1 12 15,-4 1-20-15,1 0 5 0,-4 2-28 0,2 1 10 16,-5-1 8-16,3 0 3 0,0-1-9 15,-1 7 6-15,-2-4 10 0,-1 0-18 0,0 4 6 16,1-2-27-16,-1-1-1 0,-3 5-37 0,8-2 5 16,-8 2-10-16,0 0-17 0,0 0 1 0,13 7-50 15,-7-2-72-15,-2 2-169 0,0 0-512 16,0 0 74-16,2 2 98 0</inkml:trace>
  <inkml:trace contextRef="#ctx0" brushRef="#br0" timeOffset="55500.57">9891 12466 883 0,'3'-2'271'0,"-3"-4"-36"0,0-1 6 0,0 7-39 0,-3-10 0 0,3 10-15 0,-6-1-31 16,6 1 8-16,-15 1-54 0,2 6 0 16,3 0-20-16,-7 3-3 0,3 1-13 0,-3 3-20 15,3 4-34-15,0-1 14 0,4-1-6 0,0 7-15 16,-4-4-41-16,7 3-16 0,4-6-17 0,0-3 9 15,0 0 4-15,3-4 4 16,0-1 19-16,3-6-9 0,3 0 14 0,-6-2-8 0,18-2 25 16,-8-5 21-16,0 0-10 0,4-2 17 15,-4-1-14-15,3-1 17 0,-2 1-13 0,2-1 8 16,-3 0 8-16,-2-2-8 0,2 2-18 16,-3 3-28-16,3 1-26 0,-6-3-79 0,2 2-176 15,-2 1-456-15,-1 2 35 0,0 0 90 0</inkml:trace>
  <inkml:trace contextRef="#ctx0" brushRef="#br0" timeOffset="56013.15">9962 12450 773 0,'0'0'245'0,"0"0"-14"0,11 0-29 0,-11 0-20 16,0 0-19-16,10 5-17 0,-6-2 0 0,-4-3-5 15,6 8-26-15,-2-6-18 0,0 5-15 16,-1-2 8-16,0-1-26 0,-2 3 2 0,5-2-25 15,-3 0-7-15,-2 2-9 0,2-6-7 0,4 5 3 16,-3-5-3-16,-1 4 7 0,-3-5-12 16,10 4 23-16,-4-3-3 0,-6-1 16 0,8 1 2 15,-8-1 5-15,4 4-2 0,-4-4-10 0,0 0 9 16,9 2-4-16,-9-2-8 0,0 0 13 16,0 0-19-16,7 0 22 0,-7 0-26 15,0 0 7-15,0 0-10 0,0 0-5 0,8 1-15 16,-8-1 17-16,6 3-9 0,-6-3-1 0,0 0 6 15,10 2-6-15,-10-2-13 0,10-2 9 16,-10 2-4-16,8-4-7 0,-2 1 0 0,-2-1-2 16,5-6-3-16,-5 2 10 0,4 0-13 0,-2-8 13 15,1 4-12-15,-4-4 14 0,3 0 9 16,-2-1 4-16,-4 2 11 0,4 3-21 0,-4-1 11 16,3 1 32-16,-2-1 6 0,-1 2-36 0,0 0 23 15,0 6-10-15,3-3-3 0,-3 1-2 0,0 0 0 16,0 7-6-16,0 0-12 0,0 0 13 15,0 0-6-15,0 0 3 0,3 24-5 16,0-9-5-16,-3 3 5 0,4 7-8 0,-1 0-10 16,0 0 16-16,2 10-11 0,-5-2 15 0,3 4-10 15,0 0-12-15,0-2 2 0,-3 3-10 16,0-1-21-16,-9 13-31 0,-2 3-60 0,-3-6-180 16,-6 1-661-16,-5 2 113 0,-5-4 59 0,-11 6 100 15</inkml:trace>
  <inkml:trace contextRef="#ctx0" brushRef="#br0" timeOffset="56606.3">5915 13701 921 0,'0'0'292'15,"0"0"-23"-15,4-4-39 0,-4 4-18 16,0 0-22-16,0 0-26 0,10 0-1 0,-10 0-27 15,0 0-3-15,20 8-25 0,-5-5-8 0,2 3-3 16,10-4-15-16,0 8 2 0,10-3-40 0,1 1-34 16,1 0-31-16,14 1-63 0,5 1 35 15,1 2-53-15,3-8-77 0,5 3-694 16,2-2 90-16,0-4 92 0</inkml:trace>
  <inkml:trace contextRef="#ctx0" brushRef="#br0" timeOffset="57278.03">7389 13899 1087 0,'0'-6'366'0,"0"6"-69"16,0 0-25-16,0-4-32 0,0 4-17 0,3-6-18 16,-3 6-34-16,0 0-12 0,0 0-16 15,10-2-10-15,-6-1-2 0,6-1-21 0,-6-2-18 16,5 2-18-16,2-4-20 0,-1-5 5 0,0 3-5 15,5-7-21-15,-2 0-5 0,4-6 16 16,-3-5-11-16,7-12-20 0,-1-2 17 16,0-1-14-16,-5-4-3 0,-2 1 7 0,0-1-2 15,-2-2 3-15,-4 13-6 0,-1 3 8 0,-3 2 20 16,-2 5-12-16,1 1 2 0,-2 4-25 16,1 0 41-16,-2 6 2 0,1 3-5 0,-3-1-13 15,0 3 6-15,0 8-1 0,-4 0-5 0,7 2-17 16,-18 10 9-16,9 1-9 0,-1 7 7 15,2 4-5-15,-2 6-8 0,3 5 10 0,4 5-7 16,0 2-18-16,6 13 5 0,1-2-3 0,5-2 11 16,2-5-28-16,6-2-3 0,0-10 7 0,-3-7 1 15,7-3 12-15,3-5-22 0,-1-2 14 16,-2-5 11-16,0-2-7 0,2-5 2 16,-3-2 12-16,1-2-19 0,-1 1 12 0,1-2 10 15,-3-3-10-15,-2 0 13 0,2 0 5 16,-8 1-21-16,7 0 31 0,-7-1-5 0,-3 3-23 15,3-2 8-15,-3 0 12 0,0 2-15 0,-1 2 1 16,-6 0 6-16,11-4 4 0,-7 1-16 0,-4 3 5 16,0 0 5-16,13 5-12 0,-13-5-6 15,3 7 26-15,-3-4-28 0,0 4-3 0,0-1-5 16,0 0-13-16,0 2-10 0,3-1-31 16,-3 6-45-16,0-3-19 0,0 0-220 0,1 0-616 15,-1-2 112-15,0-1 79 0,-1 1 115 16,1-2 39-16</inkml:trace>
  <inkml:trace contextRef="#ctx0" brushRef="#br0" timeOffset="57689.53">8083 13491 893 0,'4'-4'261'0,"2"0"-28"0,-6 4-33 0,10 0-34 0,-10 0-13 0,10 6-32 16,-5-2-29-16,1 8-26 0,-2-1-19 15,2 6-40-15,-2 0-37 0,6 6-70 16,-6 0 8-16,2-1-16 0,-2 3 13 0,5-2 21 16,-5 2-5-16,4-7 53 0,1 6 54 15,-2-6 6-15,4-3-1 0,-5-1 15 0,1-3-1 16,3-1 29-16,-3 3 40 0,0-5-47 0,0 1 23 16,-1-6-5-16,1 4-8 0,-2-2-5 15,1-3 6-15,0 1-14 0,-6-3-9 0,11 0-11 16,-11 0-10-16,10 0-1 0,-10 0-6 0,10-2 6 15,-10 2 9-15,7-6-8 0,-7 6-23 0,6-2 10 16,-1 0-3-16,-5 2 3 16,3-5 0-16,-3 5 3 0,7-1 2 0,-7 1-28 0,6-7 20 15,1 4 11-15,-3 1-18 0,3-3-13 16,3 1 20-16,0 0-9 0,1-3 32 16,-1 4-35-16,3-4 22 0,-2 6-6 0,2-5-12 15,-2 5 16-15,2-2 1 0,0-1-17 0,-2 4 4 16,-1 0 22-16,4 0-40 0,-4 0 9 0,-3 0 14 15,3 4-3-15,1-1-23 0,-1 1-3 16,0 0-33-16,0 3-41 0,-3 1-161 0,0-2-620 16,-1 0 85-16,-1 2 102 0,-2-1 59 0</inkml:trace>
  <inkml:trace contextRef="#ctx0" brushRef="#br0" timeOffset="57917.77">8749 13451 924 0,'0'-5'337'0,"1"0"-27"0,-1 5-23 0,3-4-21 15,-3 4-30-15,0 0-14 0,0 0-20 0,17 9-33 16,-13-4-20-16,2 8-19 0,1-1 6 16,0 3-16-16,-3 9-25 0,2-2-31 0,-3 3-18 15,1 3-25-15,-1 4-67 0,0-6-80 0,-3-8-171 16,0 12-591-16,4-4 84 0,-4-7 72 15,4-1 128-15</inkml:trace>
  <inkml:trace contextRef="#ctx0" brushRef="#br0" timeOffset="58421.43">9041 13505 796 0,'3'-5'296'0,"-3"-2"-9"15,0 4-28-15,0 3-47 0,0 0-20 16,0-7-28-16,0 7-26 0,0 0-12 0,0 0-11 15,0 0-13-15,-21 17-15 0,14-9-25 0,-4 2-9 16,1 3-17-16,-2-3-3 16,1 5-12-16,1-3-8 0,0 3-13 0,-1-1 2 15,1-3-4-15,3 3-3 0,-4-3-3 0,5-3 11 0,2 1 14 16,-2-1 19-16,2-2 3 16,1-2 2-16,0 2 0 0,-2-2-8 0,5-4 10 15,0 6 11-15,0-6-23 0,5 6 7 0,-5-6-2 16,7 1-10-16,-7-1 2 0,13 0-3 0,-3 0-7 15,0 0-5-15,0 0 10 0,1 0-5 16,-4 0 0-16,3 0-5 0,4 0-8 0,-4 0 5 16,0 0-20-16,1 0-3 0,-1 2-18 0,3 1-12 15,-2-2 2-15,-4-1-5 16,2 0-16-16,2 1 1 0,-11-1 33 0,13 0-31 0,-13 0 0 16,11-1 16-16,-11 1 25 0,10-4 28 15,-9 2 21-15,-1 2 4 0,3-8 9 16,0 5 20-16,-3-3 8 0,0 6-1 0,-3-9-2 15,3 9-20-15,-1-7 13 0,-1 2-11 0,2 5 13 16,-1-6-26-16,1 6-5 0,-3-6 3 16,3 6-26-16,0 0 3 0,0 0 0 0,0 0 2 15,0 0-7-15,0 0-8 0,-8 17 0 0,8-9-10 16,-3 4-6-16,6 1-4 0,-3 1 0 0,4 2-1 16,4-3-43-16,1 2 10 0,4-2-22 15,2-1-42-15,5 1 3 0,-3-9-39 0,10 2-171 16,-2-4-149-16,5 0-271 0,1-6 16 0,4-2 92 15</inkml:trace>
  <inkml:trace contextRef="#ctx0" brushRef="#br0" timeOffset="58780.35">9816 13340 849 0,'0'-24'246'0,"-3"10"7"0,3 3-35 16,-3 3-21-16,-1 1-13 0,0 2-17 0,-2 0-21 15,6 5-18-15,-11 0-13 0,1 7-15 0,3 0-11 16,-3 4-7-16,0 3 3 0,-4 3-14 15,4 4-7-15,-1 8-7 0,1 2-6 0,3 0-18 16,-6 18 13-16,6-2 3 0,-3-1-21 0,3 1 10 16,0-4-17-16,6-8 4 0,-2-2-19 15,0 1 9-15,0-5-5 0,3-8-20 16,0 2-8-16,3-6-2 0,-3 1 4 0,0-3 19 16,3-5-6-16,0-3 11 0,-2 1-18 0,3-8 7 15,-4 0-5-15,0 0 16 0,0 0 7 16,6-15 3-16,-6 5 18 0,-3 2 3 0,0-4-24 15,3-1-5-15,-5 2 18 0,-1-2 36 0,-1 5 11 16,4-2 9-16,-3 0-30 0,2 1-21 0,-4 1 8 16,2 0-18-16,-1 3-8 0,-3 3-4 15,-1 2-6-15,-2 4 15 0,-4 1-15 0,3 3-12 16,0 2 9-16,1 5 1 0,-1 2-26 0,1 1 10 16,6 2 0-16,-4-1-28 0,5-1 5 15,5 2-17-15,1-2-9 0,1 0 16 16,12-6-31-16,1 3-25 0,6-5-131 0,8-3-660 15,3-3 89-15,3-2 115 0,3-2 47 0</inkml:trace>
  <inkml:trace contextRef="#ctx0" brushRef="#br0" timeOffset="59497.54">5749 14358 970 0,'0'0'335'0,"-4"-7"-30"0,4 4-1 15,0 3-45-15,-4-7-21 0,4 7-13 0,0 0-41 16,0 0-17-16,0 0-14 0,0 0-15 0,0 0-15 15,0 0-13-15,24 17 13 0,-10-9-36 16,6 2-7-16,8 4-6 0,5-3-15 16,16 8 0-16,2-5-59 0,0 7-41 0,1-3-59 15,3-1-33-15,-1-4-59 0,4-1-67 0,3 1-609 16,1-1 80-16,2-5 56 0,3-3 82 16</inkml:trace>
  <inkml:trace contextRef="#ctx0" brushRef="#br0" timeOffset="60134.13">7478 14426 860 0,'0'0'271'15,"0"0"-31"-15,0 0-32 0,20 0-11 16,-20 0-26-16,14 5-20 0,-8-5-23 0,2 2-18 15,5-5-15-15,-2-1-31 0,2 1-25 0,1-4-34 16,3-1-44-16,0-3-7 0,4-3-97 16,3-3-21-16,-4-1 41 0,1-2 11 0,-1 0 81 15,-3-1 23-15,-3 0 65 0,3 2 12 0,-7-2 36 16,1 3 28-16,2 1-3 0,-7 4-17 0,-1 1 25 16,1 4-30-16,-2-1-62 0,-1 1-5 15,1 1 15-15,-2 4-18 0,-2 3 13 0,0 0-15 16,0 0 0-16,-6 18 0 0,-4-1-5 15,2 8-3-15,-4 0 5 0,4 8-10 0,-6 9 3 16,4 7 10-16,-2-2-3 0,0 3-18 16,3 0 13-16,2 2-2 0,-1 0-18 0,-1-2-11 15,2 0 29-15,3-8 2 0,-2-9-18 0,1-2-12 16,2-6-1-16,-4-1 6 0,1-4 7 0,0-2-10 16,2-1 2-16,-4-2-30 0,-1-5 0 15,2 1-10-15,-4-7 7 0,1 1 0 0,0-5 8 16,-4-5-2-16,1-2 7 0,-2-1 15 0,2-6-2 15,-5-1 5-15,5-8 5 0,-4 0 0 16,3-2 11-16,5 5-19 0,1-3 8 0,2-2-5 16,2 6-8-16,1 0 24 0,3-2-21 15,3 5 10-15,1-2-8 0,6 1-2 0,0 0 10 16,3 2-20-16,2 0-31 0,4 3-46 16,2 2-116-16,0 2-352 0,-1 2-226 0,1-1 67 15,-3 7 61-15</inkml:trace>
  <inkml:trace contextRef="#ctx0" brushRef="#br0" timeOffset="60305.05">7928 14729 921 0,'0'0'320'0,"0"4"-36"0,0-4-20 16,0 0-21-16,0 0-36 0,0 0-20 0,0 7-18 16,0-7-18-16,0 0-20 0,0 0-24 15,-3 5-35-15,3-5-26 0,0 0-36 16,-3 3-38-16,3-3-95 0,0 0-66 0,0 0-26 15,0 0-69-15,11 0-482 0,-5 1 124 0,-6-1-19 16</inkml:trace>
  <inkml:trace contextRef="#ctx0" brushRef="#br0" timeOffset="60436.45">8069 14705 844 0,'4'-1'243'0,"2"-2"-53"16,-6 3-1-16,8-4-5 0,-8 4-35 16,6-6-6-16,-6 6-12 0,7 0-11 0,-7 0-10 15,0 0-18-15,0 0 3 0,13 4-13 0,-13-4-8 16,8 6 6-16,-5-2-16 0,0-1-23 0,1 4-3 15,-1-1-18-15,-3-1-43 16,3 2-51-16,-6 1-59 0,3 0-105 0,3 1-553 16,-3-3 128-16,3-4 0 0</inkml:trace>
  <inkml:trace contextRef="#ctx0" brushRef="#br0" timeOffset="61221.04">8456 14147 824 0,'0'-6'322'0,"3"4"-38"16,-3 2-30-16,0 0-16 0,0 0-21 0,3 19-14 15,-3-5-22-15,0 5-12 0,0 6-18 0,0 2-12 16,-3 3-11-16,3 5-18 0,-3 5-13 16,-1-1-31-16,1 14-9 0,-1-3-21 15,-2-10-13-15,2-5-29 0,1-4 4 0,-1-6-6 16,4-5-7-16,-3-3 15 0,3 1 2 0,0-5 6 15,-4-4-16-15,4-1 8 0,0-6 8 16,0-2-3-16,0 0 3 0,0 0 2 0,0 0 3 16,-7-17 2-16,4 7 13 0,-3-1 16 0,2-1 7 15,-3 0 5-15,0-1-15 0,3 3 16 0,-2 1-3 16,-1 0 40-16,0 1-58 16,0 1 10-16,4 0 0 0,-4 0 18 0,1 4-23 0,2 2-13 15,4 1 11-15,-17 4-21 0,10 3 5 16,0 0-11-16,-3 4 4 0,3 4-14 0,3 0 6 15,1 1-13-15,0 2-13 0,3 0 18 16,3-2-15-16,0 1-6 0,1 0 6 0,6-2-21 16,4-4 21-16,-1 2-6 0,1-5 6 0,3-4-3 15,4 2 18-15,0-6-15 0,2-1-1 16,4-5-7-16,-2 3 18 0,2-5 2 0,-3 0 6 16,4-5 12-16,-5 2-7 0,-3 0 0 0,-2-2 25 15,-2 2 3-15,-1-3 23 0,-5 6-21 16,0-3-23-16,0 1 1 0,-3 2 17 15,-3-1-28-15,2 1 21 0,-2 4 17 0,-1-3-27 16,1 2 14-16,-1 0-7 0,-2 1-5 0,-1 4-2 16,0 0-6-16,0 0 8 0,0 0-31 15,0 0 5-15,-8 18 1 0,8-9-6 0,0 0-2 16,0 1-8-16,4 3-16 0,-4-1 29 0,3-4-21 16,4 7-5-16,-3-5 11 0,5 0-3 0,-1-3 17 15,2 1-1-15,0-1-12 0,1-4 7 16,2 0 9-16,0-3 8 0,1 0 5 0,0-3-15 15,0 0 10-15,2-4 28 0,-2 0-5 0,-3 4-5 16,3-2 13-16,-5 0-1 0,1-1 14 16,-3-1-8-16,4 5 2 0,-4-3 0 15,-1 1-12-15,-3-2 10 0,5 6 30 0,-5-4-48 16,1 0 8-16,2 2-6 0,-6 2-9 0,4-5-11 16,-4 5-5-16,6-2-16 0,-6 2-5 15,0 0 14-15,14 5 7 0,-10-1-6 0,2 3 6 16,1-1-10-16,1 4-3 0,1 0-3 0,1 0-9 15,1 1-19-15,-1 0-10 0,-3 0-28 16,7 3-2-16,-4-4-52 0,0 2-84 0,1-2-116 16,-1 1-547-16,0-5 87 0,-3 1 23 0,3-3 120 15</inkml:trace>
  <inkml:trace contextRef="#ctx0" brushRef="#br0" timeOffset="61362.83">9235 14758 696 0,'3'-24'281'0,"-6"13"14"0,3 0-42 0,0 0 18 0,-3 1-33 0,3 2-20 16,-3 4-13-16,3-4-13 15,-1 3-23-15,-2-2-8 0,-1 4-23 0,1-2-17 16,2 1-19-16,1 4-2 0,-9-6-16 0,9 6-15 16,-14 7-15-16,0 1-10 0,-3 2-1 15,-3 7-40-15,-4 1-16 0,3 2 3 0,-2 0-16 16,5 5-46-16,-6 13-58 0,7-12-78 0,-10 9-685 16,10-9 66-16,3-2 129 0,4-6 32 0</inkml:trace>
  <inkml:trace contextRef="#ctx0" brushRef="#br0" timeOffset="61530.5">9133 14883 980 0,'7'-7'345'16,"-1"3"-17"-16,1-2-44 0,3 2-41 16,0 0-7-16,-3-3-54 0,3 4-19 0,4 0-27 15,-4-1-16-15,4 0-33 0,3 0-151 0,1 0-48 16,1 1 9-16,-15 0-173 0,17-4-543 15,0 6 77-15,2-6 68 0</inkml:trace>
  <inkml:trace contextRef="#ctx0" brushRef="#br0" timeOffset="61716.37">9598 14641 1100 0,'-1'-2'310'0,"1"2"10"16,-3-6-67-16,-1 2 6 0,4 4-47 0,-7-3-10 15,7 3-20-15,0 0-10 0,-24 7-21 16,14 1-21-16,0 2-9 0,-4-2-19 0,1 5-10 15,-1 2-10-15,4 2-18 0,-3-1-3 0,5 1-14 16,-2 1-12-16,3-2 4 0,1 0-29 16,6 2-15-16,0-3-8 0,3-2-30 0,1 3-27 15,5-6-29-15,2 3-150 0,3-4-281 16,6-6-332-16,3 1 91 0,-1-4 96 0</inkml:trace>
  <inkml:trace contextRef="#ctx0" brushRef="#br0" timeOffset="62144.87">10216 14239 1192 0,'0'-6'331'0,"0"-1"-37"0,-3 4-20 16,3 3-41-16,-3-5-21 0,3 5-20 0,0 0-10 16,-11 15-23-16,7-2-21 0,-2 0-20 0,-1 9-11 15,-4 2 21-15,5 1-38 0,2 3-16 16,-5 5-5-16,4-1-5 0,2 3-13 0,-4-2-5 15,4 4-7-15,0-3-9 0,2-5 11 16,-1-4-20-16,2 0-3 0,0-2 0 16,0-4-18-16,-1-4 5 0,1-1 20 0,0-2-12 15,0-2 15-15,0 1 3 0,0-5-11 0,0 1 19 16,0-7 9-16,0 0-32 0,0 0-8 0,0 0-1 16,0 0-2-16,-11-17 6 0,5 9 4 15,-1 1-7-15,-3-3 12 0,-1-1 3 0,1 2-18 16,-3 2 13-16,-1-1-2 0,1 0-4 0,-1 5-12 15,0-1 18-15,0 4-15 0,-2 0-3 16,1 7 7-16,-1-4-12 0,-2 4 5 0,5 1-10 16,-1 2-5-16,1 1-3 0,3-1 5 15,2 1 3-15,4 2-13 0,1-1 7 16,0 0 1-16,6-1-39 0,0-1 8 0,4 3-18 16,4-2-2-16,3-4-78 0,3 0-242 0,4-3-536 15,-2-3 137-15,6 2 24 0,-1-6 98 16</inkml:trace>
  <inkml:trace contextRef="#ctx0" brushRef="#br0" timeOffset="62251.92">10616 14697 860 0,'0'-6'309'0,"0"6"-53"16,0-8-138-16,-3 8-837 0,3 0 69 16</inkml:trace>
  <inkml:trace contextRef="#ctx0" brushRef="#br0" timeOffset="66916.31">3068 10636 929 0,'0'0'258'0,"3"-5"-7"0,-3 5-26 0,0 0-38 16,0 0-5-16,1-5-18 0,-1 5 5 0,0 0-21 15,0 0-7-15,0 0-11 0,0 0-35 0,0 0 20 16,0 0-20-16,0 0-3 0,0 0-10 16,-7 17 8-16,-1-5-31 0,-5 1 2 15,-8 7-15-15,-12 10 3 0,-8 7-1 0,-11 8 6 16,-6 4-13-16,-1 3-20 0,-6 5 22 15,-3 3-28-15,-3 4 8 0,-24 12 8 0,2-1-18 16,-7-1 10-16,1-5-3 0,17-12 9 0,4 0-32 16,2-4-56-16,8-3-12 0,3-7 30 0,10-3-16 15,14-8 24-15,4-7 12 0,10-7-30 16,6-2 5-16,7-2-5 0,0-4 13 0,5 0-19 16,5-3 4-16,-3 1-4 0,7-6-7 0,0-2-10 15,0 0-54-15,7 5-41 0,-3-19-141 0,5 13-509 16,-1 1 72-16,-1-3 168 0</inkml:trace>
  <inkml:trace contextRef="#ctx0" brushRef="#br0" timeOffset="67384.8">823 12216 826 0,'-1'-8'241'0,"1"1"-26"0,1 6-10 0,-1 1-29 0,0 0 1 0,-1-9-31 0,1 9-21 15,0 0-15-15,0 0-10 0,0 0-8 0,0 0-2 16,-8 24-3-16,6-13-18 0,1 2 8 16,-2 3-26-16,0 1 3 0,-1 1-13 0,1 0-8 15,0 0 0-15,0 2-33 0,0-1 0 0,2-1-36 16,-6-1-74-16,3-2-143 0,-2 0-105 0,5-5-441 16,-2-3 90-16,0-3 87 15</inkml:trace>
  <inkml:trace contextRef="#ctx0" brushRef="#br0" timeOffset="67509.89">730 11993 696 0,'0'0'228'0,"10"21"-121"15,-7-20-166-15,0 14-614 0</inkml:trace>
  <inkml:trace contextRef="#ctx0" brushRef="#br0" timeOffset="67873.34">1044 12216 609 0,'0'0'235'0,"3"-2"-22"0,-3 2-19 0,0 0-25 16,4-6-18-16,-4 6-8 0,0 0-17 0,0 0-8 15,-3 17-19-15,2-9-9 0,-1-1-13 0,1 4-5 16,1-1-19-16,-3 4-14 0,3-3 2 16,0 3-16-16,0-3-9 0,0 3-19 0,0-5-12 15,3 3 25-15,-3-6 5 0,1 0-20 16,5 1 21-16,-3-6 9 0,-3-1-7 0,11 0 10 16,-11 0 23-16,13-8-5 0,-6 2 11 15,-1 1-11-15,2-3 82 0,-1-1-3 0,0-3-20 0,2 3-13 16,-4 2 16-16,2-2-11 0,-1 5-7 15,0-2-16-15,-3-1 13 0,1 4-31 16,1-2-5-16,1 3-10 0,-6 2-7 0,7-2 4 16,-7 2-5-16,13 1 11 0,-6 0-13 0,0 6-1 15,-3 0 4-15,5-1-22 0,-1 1-9 0,2 6-13 16,-3-3-16-16,6 5-43 0,-5 4-46 16,2-5-110-16,-8-2-175 0,9 1-498 0,-1-4 94 15,1-1 77-15,0 0 97 0</inkml:trace>
  <inkml:trace contextRef="#ctx0" brushRef="#br0" timeOffset="69012.92">1568 12166 611 0,'0'0'243'0,"9"10"-12"15,-6-6-16-15,-3-4-10 0,4 10-16 0,0-4-15 16,-1 4-20-16,-2 0-14 0,2 0 9 15,0 0-29-15,0 4 3 0,-2 0-23 0,1-2-5 16,-1 1-24-16,-1-1 6 0,0 1 2 0,3-2-4 16,-3-2-19-16,0 3 3 0,0-6-5 0,0 3 22 15,0-4-24-15,0 1 4 0,0-6-25 16,0 0-8-16,0 0-3 0,0 0-7 16,0 0 10-16,4-21 3 0,-1 11-1 0,1-4 3 15,-4 3-2-15,4-4 12 0,2 0-4 0,-3 1-1 16,0 0-10-16,1-1-5 0,2 3-11 15,-5 2 14-15,6 0 5 0,-4 1-11 0,4 3-2 16,-4 0-3-16,4 0 21 0,0 5-13 0,-3-2-11 16,-4 3-9-16,13 0 17 0,-13 0 0 0,14 4-12 15,-11 2 12-15,4-3-7 0,-3 5 2 16,2-1-12-16,-2 1 14 0,3 2-6 0,-4-3-14 16,4 1-10-16,-3-1 8 0,2-3-8 0,-3 2-5 15,0 0 23-15,2-4-16 0,1 0 9 0,-6-2 2 16,10 3 5-16,-10-3 12 0,0 0-6 15,14-5 24-15,-7 3-12 0,-4-3-10 16,0 4 23-16,-3 1 17 0,7-7-25 0,-4 6 13 16,-3 1-8-16,8-4-20 0,-8 4 12 0,7-5-22 15,-7 5 30-15,10-1-25 0,-10 1 7 16,9 1-2-16,-9-1-1 0,15 0-4 0,-8 0-1 16,0 5 14-16,6-3-21 0,-3 1 7 0,0 1-17 15,1-1-6-15,-1-3 6 0,0 3 10 0,4 0-41 16,-7-2 20-16,3-1 16 0,-2 0-5 15,-8 0-1-15,19-6 1 0,-15 5-3 0,4-5 10 16,1 1-5-16,-6-2 1 0,1 0 4 16,2-3 8-16,-5 2-5 0,2 1 15 0,-2-1 8 15,-1-1 5-15,0 1-5 0,0 2 10 16,-1 2 3-16,-2-3-6 0,3 7 1 0,-4-7-11 16,4 7-2-16,-7 0 3 0,7 0-14 0,-13 7 16 15,6-1-10-15,3 3 2 0,-5-1 3 0,5 1 2 16,0 1-5-16,1 0-5 0,0 5-10 15,3-7-15-15,3 7-8 0,-3-5-11 0,4 4 19 16,-1-4-16-16,1-2 8 0,5 2 0 0,-1-4 10 16,-1-4-3-16,3-2 11 0,0 2 10 15,0-4-8-15,0 2 11 0,0-2 2 0,1-4 0 16,-1 4 16-16,0-3 7 0,1 0 8 0,-5 0-6 16,1 0-4-16,-3 2-16 0,3 3 13 15,-1-3-5-15,-2-1 5 0,-4 4-2 16,10-4-19-16,-10 4 8 0,6-4-4 0,-6 4-6 15,0 0 7-15,0 0-7 0,11 7 13 0,-8-5-10 16,1 4-1-16,-4 1-7 0,3-1-5 0,-2 0 5 16,2 1-16-16,0 0-12 0,0 3-13 15,-2-3-3-15,3 0 1 0,-1-4 7 0,3 4-5 16,-5-2 10-16,5-2-5 0,-6-3 10 0,10 1 11 16,-3-1-1-16,-7 0 19 0,14-1 2 0,-8-1 5 15,2-3 15-15,-1 1 6 0,0-2-8 16,2 1 2-16,-1 2 36 0,-2-4-33 0,1 2 0 15,0 0 8-15,-1 0 15 0,-1 2-25 0,-2 0 9 16,3-1-12-16,-6 4 11 0,7-5-19 16,-4 2 10-16,-3 3 1 0,7-2-11 15,-7 2 10-15,0 0-27 0,0 0 20 0,14 5-11 16,-11 0-2-16,4 0-2 0,-4-3-24 0,1 6-10 16,3-2-12-16,0-1-45 0,-1 2-47 0,1 2-27 15,1-1-160-15,-1-1-587 0,2 1 102 16,-2-6 80-16,1 1 82 0</inkml:trace>
  <inkml:trace contextRef="#ctx0" brushRef="#br0" timeOffset="70170.73">2542 12301 816 0,'3'-10'305'0,"-3"2"-39"0,0 1-31 0,1 2-2 0,1-5-5 0,-1 5-15 16,-1-1-4-16,0-3 1 0,3 7-28 16,-6-4-54-16,3 6 28 0,-1-8-12 15,1 8-19-15,-3-4-20 0,3 4 2 0,0 0-17 16,0 0-6-16,-17 12-9 0,13-5-11 0,1 1-28 15,-3 2 7-15,5-2-28 0,-2 2-4 16,-1 0 7-16,8 4-57 0,-4-5-12 0,0 3 7 16,3-6 16-16,-2 0-2 0,5 1-9 0,-3-6 11 15,4 5 2-15,-3-5 3 16,-4-1 0-16,17-2 8 0,-11-3 15 0,1 0-10 16,4 0-8-16,-4-3 15 0,0 1 11 0,-1-1-18 15,2 1 12-15,-2-3 9 0,0 3 9 0,1 3-2 0,-6-3 2 16,1 0-14-16,2 0 6 15,-4 3 9-15,0-1-3 0,0 5-11 0,-3-10 4 16,0 4-6-16,2 3 2 0,-5-2 6 0,6 5-8 16,-7-4-2-16,1 0-8 0,1 2 5 15,5 2 0-15,-10-5-8 0,7 2-2 0,3 3-16 16,-7-6-7-16,4 2-41 0,3-3 12 0,0-1-2 16,0 0 23-16,3-6-20 0,0 1 10 15,1-4 12-15,0 0 4 0,2-1 6 0,-3-2 14 16,2 2 12-16,1 1 34 0,-3-1 10 0,-2 3 33 15,2-2-7-15,-3 7 5 0,0-5-1 16,-1 7-17-16,-2-2-34 0,0 3 16 16,-3-1-15-16,1 5 10 0,-2-1-6 0,1 1 1 15,6 3-6-15,-17 3 8 0,7 1-15 0,3-1 2 16,-3 5 11-16,-1 1-8 0,1-1-10 0,0 6 4 16,-1-3-9-16,2 2-6 0,2-1 11 15,3-4 0-15,0 2-16 0,-2 3-20 0,5-4 13 16,1-1 25-16,1-3-31 0,5 0 3 0,-1-3 3 15,4 1 5-15,-9-3 2 0,17-5 13 16,-6 4-7-16,-1-6-6 0,7 1 8 0,-4 0 13 16,0-1-3-16,2-1 3 0,-2 3-11 0,-2 0 9 15,2 0 2-15,-6-2-6 0,4 6 3 16,-4-6 16-16,2 7-39 0,-5-3 6 16,4 2-1-16,1 0 5 0,-9 1-2 0,10 4 0 15,-2 1 15-15,-2 1 1 0,1 4-4 0,-3 0 1 16,5 0-3-16,-4 5-13 0,1-3 13 15,1 3 11-15,-1-1-21 0,1-3 2 0,-2 3-2 16,4-3 5-16,-2 2 8 0,0-4-26 0,3 0 5 16,0-5 5-16,0 3-12 0,1-6 2 0,2 0 20 15,-3-1-17-15,1-1 2 0,2-3 3 16,-3-2-5-16,2 1-1 0,0 0 24 0,-1-3-8 16,-1 1 13-16,-3 2 5 0,0 0 0 15,1 0 7-15,-2 0-4 0,0 0 7 16,-2 3 3-16,2-3-11 0,-3 4-2 0,-3 1 3 15,8-6-14-15,-8 6-2 0,0 0-2 0,0 0-3 16,0 0-5-16,10 12 0 0,-9-10-16 0,2 5 3 16,0 0-23-16,0-4-18 0,0 5 1 15,1-3-9-15,0 0-10 0,0-1 23 0,2-1-12 16,-6-3-1-16,13 0-4 0,-13 0-24 0,14-6 21 16,-4 1 20-16,-2-2 5 0,2-3-7 15,-3-4 10-15,2 4 54 0,-1-3 17 16,-2 3 39-16,1 0 16 0,-4 2-14 0,1-2 16 15,-1 1-5-15,0 3 5 0,-1-1-11 0,1 4-14 16,-3 3-9-16,0 0-12 0,0 0 3 16,0 0-6-16,-11 22 13 0,4-3-13 0,1 1-10 15,-1 4 8-15,0 1-5 0,3 6 4 0,-2 4-14 16,3 0-4-16,-1 17 24 0,1 3-25 16,3 3-22-16,-1 0 11 0,-1-4-5 0,4 3-3 15,-2-16 6-15,-2 1-21 0,1-9-8 0,1-2-5 16,-3-2 8-16,-4-4 0 0,3 0-8 15,-2-4-2-15,-1-2 2 0,-1-4 3 0,-2-5-3 16,-3 0 8-16,-1-3 12 0,0-3-4 0,0-2 20 16,-6-7 5-16,-1-3 15 0,-2-2-9 0,2-10 4 15,-6-11 6-15,3-8-1 0,6 0-28 16,5-7 36-16,6 7-20 0,4 3 2 16,7-15 3-16,9 0-13 0,5-4-2 0,12-7-32 15,5-1-27-15,5 5-47 0,-2-2-183 0,9 3-649 16,-2 6 136-16,3 1 65 0,-1-3 101 15</inkml:trace>
  <inkml:trace contextRef="#ctx0" brushRef="#br0" timeOffset="70637.77">3460 11043 701 0,'-2'-3'276'16,"1"-4"-22"-16,1 0-98 0,-3-1-8 0,0-2-12 0,0 1 5 15,2-1-26-15,-2-3 23 0,0 5-38 0,-1-3 5 16,0-2 20-16,1 3-56 0,-4 2 47 0,4 0-24 16,3 1-8-16,-3 1-7 0,0 0-3 0,2 0 6 15,-2-3-19-15,0 6-5 0,3 3 3 16,-3-7-10-16,3 7-11 0,0 0-12 0,0 0-6 15,0 0 1-15,16 17 7 0,-3 0-13 0,1 7 8 16,14 12-7-16,-1 4 7 16,11 11 8-16,2 6-16 0,2-1 8 0,5 2-8 15,-1-2 3-15,0 5-18 0,3-2-2 0,-1 0-27 16,-3 2-17-16,-1-3-53 0,0 1-52 0,-6-2-62 16,2 1-650-16,-6 0 93 0,-6-9 76 15</inkml:trace>
  <inkml:trace contextRef="#ctx0" brushRef="#br0" timeOffset="71289.87">4168 12443 1123 0,'-7'-4'341'0,"4"-2"-47"0,-3 3-51 0,-1-2 3 0,-1 1-23 16,2 1-31-16,-1 1-6 0,7 2-12 16,-21 7-35-16,8 0 1 0,-1 2-1 0,4 2-22 15,-3 4-17-15,-2 3-15 0,3 5-1 16,4-2-15-16,1 4-17 0,0 6-17 0,4-6 6 16,0 0-36-16,3-6-15 0,3 1 5 0,1-2 5 15,2-3-8-15,5-4 8 0,-1-2 13 16,3-4-26-16,2-4 8 0,1-2-5 0,5-4 13 15,-1-4-1-15,0-2 3 0,1-4-2 0,-3-4-3 16,-1-1 2-16,-3 2-2 0,-1-1 26 16,-6-4 5-16,-1 8-16 0,-1-3 6 0,-2 1 4 15,0 3-7-15,-3 3 0 0,0 0 10 16,-3-1-15-16,-1 6 0 0,-3 0-13 0,0 2-8 0,-3 3 3 16,10 1-8-16,-17 7-2 15,7 0-34-15,0 1-38 0,-1 2-15 0,5 0-90 16,-1 3-136-16,3 2-588 0,4-3 107 0,0 1 97 15,1-3 75-15</inkml:trace>
  <inkml:trace contextRef="#ctx0" brushRef="#br0" timeOffset="71661.95">4469 12483 775 0,'0'0'300'15,"0"0"-24"-15,7-6-23 0,-7 6-43 0,0 0-23 16,0 0 5-16,0 14-28 0,-4-4-13 15,1-2-18-15,0 5-15 0,0-2-8 16,-1 3-26-16,1-2 3 0,0 5-43 0,-1-2-8 16,1 2-26-16,2-4-43 0,1-1-16 0,0-2 8 15,0 3-5-15,3-4 18 0,2-3 10 16,-2-1 0-16,1-5 10 0,-4 0 14 0,0 0 27 16,19-10-5-16,-11 2 33 0,2-3 3 0,0-3 13 15,0 2 5-15,1-4-23 0,-1 2 2 16,1 0-15-16,-1 3 29 0,0-3-24 0,0 3 21 15,-3 3-11-15,-1 0-25 0,-2-1 18 0,2 1-11 16,-1 5-2-16,1-4 0 0,-2 2-5 16,2 3-11-16,-2 1 1 0,-4 1 7 0,14 1-5 15,-8 1-12-15,1 5 2 0,3-1 2 16,-2 2-10-16,2 1-15 0,0 1-10 0,3-2-11 16,-3 6-15-16,0-3-38 0,5 4-11 15,-5-5-48-15,0 1-169 0,1 1-599 0,1-4 95 16,-1-4 61-16,0 0 130 0</inkml:trace>
  <inkml:trace contextRef="#ctx0" brushRef="#br0" timeOffset="72209.89">4976 11973 911 0,'0'0'294'0,"0"0"-25"15,-4 24-23-15,8-12-29 0,-1 9-12 0,0 1-26 16,1 2-2-16,-1 5-39 0,3 0-5 0,2 5 3 16,-1 3-36-16,-3-1-3 0,5 13-8 15,-2-12-17-15,1 1-5 0,-2-5-3 0,-2-1-8 16,2-7 3-16,-3-3-16 0,-2-3 3 0,1-1-2 16,2-6-16-16,-4 1 8 0,0-6-3 15,0-2-17-15,-4-4-1 0,4-1-7 0,0 0-6 16,0 0-2-16,-16-18 13 0,5 10 5 0,1-4 5 15,0-1 5-15,-1 2 16 0,-2-3 4 16,0 3-32-16,-1-2 42 0,1 2-29 16,1 3-6-16,-1 1 2 0,-1 4-12 0,4-2-8 15,-3 3 16-15,-1 4-19 0,4 3-7 0,0 2 36 16,-1 2-26-16,4 3 8 0,0 1-13 16,4 0 5-16,3 6-26 0,1-3 1 0,5 3-11 15,1 0 13-15,3-3-5 0,4 1-2 0,-1-4 2 16,4-3 10-16,-3 0-8 0,3-5 26 15,4 0-28-15,-4-4 13 0,3-1-5 0,0 3 10 16,1-7-3-16,-3 3 8 0,-1-3 3 0,3-1-1 16,-6 1 13-16,3 0 1 0,-7-3 7 0,1 3 8 15,-1-2 25-15,-3 5-23 0,2-5-25 16,-1 5 23-16,-2-5-3 0,-2 5 0 16,2-2 8-16,-6 3-18 0,7-5-6 0,-7 5 22 15,8-2-16-15,-8 2-3 0,0 0 0 16,0 0-4-16,0 0 1 0,13 6-19 0,-13-2 2 15,0 3-11-15,3-1-7 0,0 1-15 0,-3-1-6 16,1 6-68-16,1-1-85 0,-5-3-146 0,4 2-561 16,1-2 90-16,-2-3 44 0,5-3 96 15</inkml:trace>
  <inkml:trace contextRef="#ctx0" brushRef="#br0" timeOffset="72676.7">5284 12433 898 0,'0'0'246'0,"0"-6"-21"0,0 6-25 0,0 0-14 0,0 0-9 16,0 0-16-16,0 0-17 0,0 23-16 0,0-15-21 15,0 0 6-15,-1 6-26 0,2-4-3 16,-2 1 3-16,2 3-10 0,-1-4-28 0,3-1-16 16,-3 3-10-16,3-2 3 0,0-2-8 0,-3-1-11 15,4-2 6-15,-1-4-3 0,-3-1-2 0,0 0 10 16,0 0-10-16,24-11-3 15,-14 0 7-15,-3-3-12 0,3 3 18 0,-2-4-7 16,1-4-6-16,-1 4 5 0,2-4-2 0,-4 3-1 16,1-3 16-16,-4 4 0 0,2 0 11 15,-2 1 4-15,0 6 0 0,-2-2-14 0,-1 1-9 16,0 1 0-16,0 1 6 0,-1 0-11 0,-2 6 3 16,3 1-6-16,-11-6 1 0,11 6 5 15,0 0 2-15,0 0-20 0,-13 13 13 0,9-10-8 16,4 5 2-16,-3 0-2 0,3 4-2 0,0 0 2 15,3-4-10-15,-3 3 4 0,1 2 12 0,2-2-6 16,3 0-6-16,-3 0 9 16,4-1 10-16,-2-2-5 0,2 6-14 0,2-3 17 15,-2-2-11-15,0-1 7 0,0 0-7 0,-1 2-7 16,1-3 9-16,-3 1 11 0,3-3 0 16,-3 0-13-16,-1 2 7 0,0-3-1 0,0 0-22 15,-3 1-12-15,0-5-18 0,-3 10-13 0,0-7-48 16,-1 3-11-16,-3-5-51 0,0 4-20 0,-3 0-167 15,3-5-458-15,4 0 82 0,3 0 105 16</inkml:trace>
  <inkml:trace contextRef="#ctx0" brushRef="#br0" timeOffset="72881.27">5471 12118 742 0,'0'-9'276'0,"0"6"-25"0,0-2-13 0,0 5-20 0,0 0-31 0,1-4 20 15,-1 4-33-15,0 0-8 0,0 0-35 0,16 11-13 16,-10-3-21-16,2 6-5 0,-1-3-2 16,0 6-6-16,2 0 11 0,2 1-29 0,-4 5-4 15,-1 2-21-15,1 0-18 0,1 6-26 0,-5-1 8 16,3 2-28-16,-2 0-87 0,-1-7-100 16,-6 2-166-16,6-4-448 0,-3-5 76 0,0-2 80 15</inkml:trace>
  <inkml:trace contextRef="#ctx0" brushRef="#br0" timeOffset="73161.78">5670 12109 916 0,'0'-1'325'0,"2"-6"-20"0,-2 7-32 0,0 0-24 16,1-4-14-16,-1 4-25 0,0 0-28 15,0 0-11-15,-3 17-22 0,2-9-37 0,-5 3-9 16,2 3-8-16,-2-2-21 0,-2 4 0 0,1-2-28 15,1-1 18-15,-1 1-3 0,-1 0-20 16,2-3-15-16,0-2 18 0,2-1-3 0,1 0-13 16,-1-1 15-16,1-3-17 0,3 2-1 15,0 1-7-15,0-7 13 0,0 6-8 16,0-6 5-16,10 4-12 0,-6-3 7 0,6-1-11 16,3-1 14-16,4 1-11 0,4-2-2 0,10 0 5 15,10-3-31-15,20-2-110 0,-3-1-368 0,28-2-384 16,3-5 43-16,0-2 102 0,0-1 108 15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1T07:40:21.9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25740 3727 432 0,'0'-6'74'0,"0"6"-10"0,0 0 26 16,0 0-24-16,0 0 4 0,0 0 75 0,-4-4-17 15,4 4-10-15,0 0-3 0,0 0-2 0,0 0-21 16,0 0 0-16,-7-3-7 16,7 3-8-16,0 0-11 0,0 0-7 0,0 0-18 15,0 0 13-15,0 0-13 0,0 0-6 0,0 0-1 0,0 0 2 16,0 0-1-16,0 0-35 0,0 0 29 16,0 0-11-16,0 0-1 0,0 0-1 15,0 0-3-15,-4-3 7 0,4 3-17 0,0 0 9 16,0 0-14-16,0 0 2 0,0 0 8 0,0 0-6 15,0 0 3-15,0 0 11 0,0 0-9 0,0 0-2 16,0 0 6-16,0 0 1 0,0 0-1 16,11-7-4-16,-11 7 9 0,4-4-11 0,-1 0-8 15,-3 4 16-15,6-4-3 0,-5 0-5 0,2 0-2 16,-3 4 10-16,3-9-6 0,-3 9-4 0,0-7 7 16,0 7 3-16,0-5-10 15,0 5-3-15,0 0 5 0,0 0-18 0,0-7 21 16,0 7-11-16,-3-4-7 0,3 4 2 0,0 0 6 15,0 0-9-15,0 0 11 0,0 0-2 0,0 0-3 16,-17 7 5-16,17-7-5 0,-7 4 7 16,7-4-15-16,-1 5 11 0,1-5-9 0,-3 7 6 15,3-7-7-15,-3 6 14 0,3-6 1 0,0 5-21 16,0-5 2-16,3 6-12 0,-3-6 10 0,4 3 3 16,-4-3 0-16,7 1-3 0,-7-1-5 0,10 0 15 15,-10 0 3-15,0 0-10 0,18-1 4 16,-18 1 6-16,10-3 3 0,-7 0-6 0,-3 3 13 15,7-4-5-15,-1 3-8 0,-6 1 21 16,5-6-15-16,-5 6 14 0,0-3-6 0,0 3-1 16,0 0 2-16,0 0-7 0,0-8-2 15,0 8 7-15,0 0-10 0,0 0 15 0,-11-4-2 16,11 4-11-16,0 0-7 0,-7 0-5 0,7 0 4 16,0 0-9-16,-10 4-11 0,10-4-20 15,-7 4-26-15,7-4-25 0,-1 5-101 0,1-2-506 16,1 2 57-16</inkml:trace>
  <inkml:trace contextRef="#ctx0" brushRef="#br0" timeOffset="1113.62">25750 4000 442 0,'0'0'159'0,"0"0"-5"0,0 0-11 15,0 0-5-15,-7-4-33 0,7 4-59 0,0 0-38 16,0 0 10-16,0 0 28 0,0 0-44 0,-7 5 19 16,7-5 5-16,-3 5-6 0,-1-1-23 15,4-4 44-15,-2 7-28 0,-3-3-8 0,5-4-2 16,-3 7 10-16,3-1 20 0,0-6-33 0,-3 7 8 15,3-5-21-15,0-2 13 0,0 10 18 16,0-10 0-16,3 6-8 0,-3-2-5 16,0-4 15-16,3 4-14 0,-3-4 14 0,6 4 3 15,-6-4-10-15,5 5 5 0,-5-5-10 0,7 2 4 16,-7-2 11-16,0 0 3 0,10-2-16 0,-10 2 6 16,10-5 17-16,-10 5-23 0,7-4-5 15,-1 0 5-15,-2 1 3 0,-1-1-13 0,0-1 10 16,-2 0-7-16,2 1 7 0,0 0 72 0,1-3-15 15,-3 2 2-15,-1 5-5 0,0-9-21 16,0 9 6-16,0-7 2 0,0 3-5 0,0 4-7 16,-1-6-11-16,1 6 5 0,-4-5 0 0,4 5-12 15,-6-3-6-15,6 3 11 0,0 0-13 16,-10-1-1-16,10 1-4 0,0 0-3 0,-10 4 5 16,10-4-12-16,-5 6 12 0,2-3 0 15,0 2 6-15,3-5-11 0,-3 8 5 0,3-4-7 16,-1 1-1-16,1-5-15 0,0 8 16 0,0-8-3 15,0 8-5-15,0-8 7 0,1 8-7 0,2-5-5 16,-3-3 15-16,7 6-7 0,-3-5 9 16,-4-1-12-16,9 3 5 0,-9-3-5 0,7 0 8 15,0 3 9-15,-7-3-1 0,0 0-4 16,14-5 6-16,-14 5 2 0,7-2-2 0,-4-3-13 0,-3 5-15 16,7-4 12-16,0-1 6 0,-4 2-21 15,-2-1 18-15,-1 4 8 0,6-9 2 16,-6 9-8-16,3-4 1 0,-3 4-8 0,0-5 7 0,0 5-9 15,0 0 14-15,0-7 9 0,0 7-6 16,0 0-7-16,-6-4-1 0,6 4 1 16,0 0-11-16,0 0 16 0,0 0-8 0,0 0-3 15,0 0 1-15,-15 8 4 0,12-4 3 0,0 0 8 16,3-4-18-16,-6 9-3 0,5-7 11 0,-2 4-8 16,0-3 5-16,3-3 0 0,0 8-5 15,0-8-3-15,0 7-13 0,0-7 6 0,0 7 5 16,0-7-3-16,3 4-5 0,-3-4 8 0,4 4-5 15,-4-4-6-15,9 1 16 0,-9-1-8 16,7 2 18-16,-7-2-15 0,0 0 10 0,0 0-3 16,11 0 6-16,-11 0-6 0,0 0 6 15,0 0 10-15,0 0-16 0,10 0 3 0,-10 0-5 16,0 0 10-16,0 0-10 0,0 0-5 0,0 0 7 16,0 0-9-16,0 0-29 0,0 0 5 15,0 0-15-15,0 0-31 0,0 0-62 0,-17 6-99 16,17-6-461-16,-4 4 39 0</inkml:trace>
  <inkml:trace contextRef="#ctx0" brushRef="#br0" timeOffset="1954.87">25774 3659 383 0,'-1'5'93'0,"0"-1"24"16,1-4-9-16,-5 8-24 0,5-3 3 15,-3 0-30-15,3-5 12 0,-4 7-3 0,4-7-7 16,0 7 3-16,0-7-24 0,-1 6-12 0,1-6 17 16,0 5-7-16,0-5 0 0,0 0-13 0,0 6 18 15,0-6-5-15,0 0 5 16,1 4-8-16,-1-4-20 0,0 0 10 0,0 0 10 15,0 0 5-15,0 0-22 0,0 0-3 0,0 0-11 16,14-8 16-16,-14 8 18 0,3-4-16 0,-3 4-2 16,3-7-66-16,-3 7-4 0,4-6-17 15,-4 6 21-15,3-4 43 0,-3 4-18 0,0 0-6 16,0 0 4-16,0 0 12 0,-3-6-5 0,3 6 5 16,0 0 3-16,0 0 15 0,0 0-13 0,-7-2 8 15,7 2-15-15,0 0 7 0,0 0-2 16,0 0 20-16,0 0-10 0,-13 8 3 0,13-8-26 15,-5 1 5-15,5-1-5 0,0 0 31 0,0 0-19 16,-3 7-4-16,3-7-26 0,0 0 18 16,0 0-5-16,0 0 46 0,0 0-72 15,0 0 0-15,0 0-35 0,11 2 35 0,-11-2-48 16,0 0-93-16,10-2-368 0</inkml:trace>
  <inkml:trace contextRef="#ctx0" brushRef="#br0" timeOffset="2641.69">25780 4154 437 0,'0'0'138'0,"0"0"-35"0,0 0 25 0,0 0-23 16,0 0-11-16,0 0 9 0,0 0-8 0,0 0-21 15,-7 2-8-15,7-2-4 16,0 0-6-16,-3 4-12 0,3-4-11 0,0 0 23 16,0 0-20-16,0 0-10 0,-3 6-1 0,3-6-4 15,0 0-14-15,0 0-9 0,0 0 2 0,0 0-18 16,0 0 0-16,0 0 10 0,0 0-5 16,0 0 8-16,0 0-5 0,0 0-10 0,0 0 9 15,16-12-9-15,-16 12 12 0,4-4-15 0,-1 0 39 16,-3 4-1-16,5-4 0 0,-5 4-15 15,0 0 26-15,3-5-1 0,-3 5-12 0,0 0 5 16,0 0-8-16,0 0 11 0,0 0 2 16,0 0 5-16,0 0-7 0,0 0-16 0,0 0 8 15,0 0 10-15,0 0-3 0,-18 9-10 16,15-4-2-16,3-5-8 0,-4 8 18 0,4-8-8 16,-1 3-12-16,1-3-11 0,-5 6-10 0,5-6-18 15,0 0-8-15,0 7-7 0,0-7-8 0,0 0-8 16,0 0-87-16,0 0-50 0,0 0-442 15</inkml:trace>
  <inkml:trace contextRef="#ctx0" brushRef="#br0" timeOffset="-128274.22">2921 10926 409 0,'0'0'108'0,"-3"-7"-14"16,3 7 1-16,-4-1-18 0,4 1 10 0,-7-4-18 15,7 4-13-15,-3-6 85 0,3 6-5 16,0 0-21-16,-3-3-18 0,3 3 3 16,0 0-13-16,0 0-5 0,-4-4-10 0,4 4 2 15,0 0-8-15,0 0-17 0,0 0 12 0,-6-2-12 16,6 2-5-16,0 0-19 0,0 0 1 15,0 0-6-15,0 0 3 0,0 0-2 0,0 0-3 16,0 0-6-16,0 0 11 0,0 0 1 0,0 0-9 16,20 9-7-16,-17-6 9 0,1 2-6 0,2-2-9 15,-2 3 11-15,2-1-15 0,2-2 12 16,-2 4-13-16,1-4 19 0,0 4-14 0,2-6-2 16,0 6 10-16,0-4-5 0,1 2 13 0,1-3-7 15,2-1-6-15,-1 2 2 0,3-1 11 0,0-4 5 16,2-2-84-16,3 0 10 0,5-4 7 15,4-5-10-15,2 2 24 0,10-10 9 0,1 0-15 16,2-3 11-16,-3-1-1 0,3 0 29 16,-2-5-13-16,2 2-1 0,-2-4 4 0,2-1 7 15,0-1-11-15,10-6 9 0,-13 11-1 16,4-6-12-16,-4 2 7 0,1 1-7 0,1 0 17 16,-5 5-9-16,-1-1-9 0,-9 8 19 0,-1 3 0 15,-3 1-19-15,-6 0 14 0,-1 7-1 0,-3-1 16 16,-1 1-5-16,-3 0-16 0,0 3 16 15,-2-2-8-15,1 1-8 0,-2 6 10 0,0-5 11 16,-3 3-3-16,-1 0 6 0,1-2 7 0,-4 5-10 16,9-5 15-16,-8 3-8 0,-1 2-7 0,10-4 72 15,-10 4-16-15,1-4 5 0,-1 4-18 0,6-2-10 16,-6 2-18-16,0 0-22 16,0 0-65-16,0 0-64 0,0 0-102 0,0 0-533 15,3 10 39-15,-6-4 99 0</inkml:trace>
  <inkml:trace contextRef="#ctx0" brushRef="#br0" timeOffset="-125603.77">14565 11159 453 0,'-10'-1'138'0,"10"1"-15"0,-8-2-29 0,8 2 6 16,-10-5 10-16,10 5-25 0,-10 0 4 0,10 0-4 15,-8-3-16-15,8 3 3 0,-6-4-8 0,6 4-13 16,0 0-5-16,-10-1-10 0,10 1 5 16,0 0-16-16,-4 0-9 0,4 0 7 0,0 0-5 15,0 0 5-15,0 0 0 0,-10-3-26 16,10 3 0-16,0 0 29 0,0 0-16 0,0 0 3 16,0 0 18-16,0 0-13 0,0 0 2 15,0 0-12-15,0 0 23 0,0 0-13 0,0 0-21 16,0 0 21-16,27 3-82 0,-19-3 5 0,-8 0 10 15,10 4 8-15,0-4 16 0,0 1-3 16,0 1 2-16,0-2 3 0,1 0 74 0,3 0-5 16,3 0 0-16,-4 0 0 0,8-2-10 0,-1 2 5 15,1-1-18-15,0-2 5 0,2 2-5 0,-2 1 11 16,3-2-11-16,0 2-3 0,3-2 14 16,-3-1-6-16,0 3-18 0,3-2 0 0,-3 1 18 15,1 1 3-15,1 0-10 0,-2-1-1 16,0 1 11-16,0 1-24 0,0-1 1 0,-4 0 7 0,4 1 1 15,-3 4-3-15,-1-4 7 16,1 0-15-16,0 1 11 0,-1-1-22 0,0 3 1 16,1-1 13-16,-4 1-13 0,4-2 18 0,0 0-13 15,-2 3 5-15,2-3 2 0,0 0-1 0,-1 2-1 16,1-1 0-16,3-2 5 0,-4-1 3 16,1 5-3-16,0-3-7 0,-2-2 12 0,-1 3-15 15,3 0 0-15,-4-1 8 0,3 0-3 0,-6-2-5 16,3 4 0-16,-4-1 8 0,5-2-1 0,-2-1-2 15,-2 4-5-15,3-2 13 0,-3-1-5 16,3 0-8-16,-3 4-3 0,3-4 6 0,-3 2 10 16,5-3-1-16,-4 1-12 0,1 3-2 15,-1-1-1-15,1-3 16 0,-2 4-8 0,0-3-5 16,0 1-10-16,2-2 20 0,-2 3-2 0,0 0-8 16,0-2 8-16,-1 0-1 0,1 1-12 15,-3-2 5-15,2 1-5 0,1 3 5 0,-1-2 10 16,1-1-20-16,-4 3 13 0,4-3 2 0,0 1-8 15,-4-2-2-15,4 3 13 0,-1 1-13 0,2-3 7 16,-2 1 11-16,4-2-11 0,-4 4 4 16,1-3 1-16,3 1-4 0,-3-1-13 0,3-1 22 15,0 0-6-15,-3 4 1 0,6-3 1 16,-3 0 0-16,4 0 4 0,0-1-30 0,-5 0 24 16,5 1 6-16,-4-1-24 0,3 2 9 0,1-2 0 15,-4 3-2-15,1-3 21 0,1 1-9 16,-1-1-4-16,-1 1 10 0,-3-1-11 0,3 2-7 15,-3-2 8-15,-1 0-8 0,1 0 10 0,-1 0 7 16,-2 1-6-16,-1-1-1 0,0 0-3 16,-2 3-12-16,1-3 10 0,-9 0-5 0,14 0 10 15,-7 1-10-15,-7-1 10 0,10 0 5 0,-10 0 16 16,10 0-11-16,-10 0-15 0,0 0-2 0,11 0 22 16,-11 0 1-16,0 0-16 0,0 0-21 15,0 0-12-15,0 0-36 0,0 0-33 16,3 0-69-16,-3 0-216 0,0 0-370 0,0 0 96 0,0 0 65 15</inkml:trace>
  <inkml:trace contextRef="#ctx0" brushRef="#br0" timeOffset="-124755.84">18817 11219 404 0,'0'0'97'16,"0"0"0"-16,-4-1-7 0,4 1-8 0,0 0-18 16,0 0-18-16,0 0 31 0,0 0-18 15,0 0-26-15,0 0 3 0,0 0-16 0,11-7 19 16,0 7-21-16,-1 0 20 0,6-2-20 0,2 1 5 15,5 1 59-15,-2 0-5 0,9-2-8 0,5-3-8 16,3 5 6-16,3-4-11 0,4 0 5 16,-1 4-14-16,17-7 4 0,0 4 0 15,-12 0-5-15,-2-1-2 0,-2 3 4 0,17-2-22 16,2-1 20-16,-2 4 18 0,-12 0-23 0,-4 0 0 16,1 0-3-16,-2 0-25 0,2 0 10 0,-2 1 5 15,2 3 0-15,-2-1-15 0,-4-3 8 16,0 5 12-16,0-3-10 0,-7-1 0 0,-3 4 3 15,0-3-9-15,-3 0 12 0,-4-2-17 0,-1 1 4 16,-2 3 4-16,-5-2-12 0,2-1 0 16,-5-1-6-16,1 4 11 0,-1-3-3 0,-2 0-10 15,-1 0 21-15,-3-1-21 0,1 0 5 0,-8 0 10 16,13 1-2-16,-13-1-18 0,10 2 7 16,-10-2-20-16,0 0 6 0,10 3-19 0,-10-3-15 15,0 0-39-15,0 0-30 0,0 4-41 16,0-4-102-16,0 0-457 0,-10 4 47 0</inkml:trace>
  <inkml:trace contextRef="#ctx0" brushRef="#br0" timeOffset="-123832.38">22092 11266 450 0,'27'2'154'0,"1"-2"-19"16,-1 0-84-16,3 0-4 0,2 0-19 0,8-2 20 15,8 2 62-15,14-2-17 0,6-1-4 0,3 0-25 16,-1 3 23-16,5-2-28 0,-4-3 0 0,1 5 15 16,-3-3-5-16,-1-1-7 0,-3 3-3 15,2-2-3-15,-4-4 0 0,-1 7 0 16,-9-1-20-16,-7-1-2 0,-2-2-9 0,0 4 8 0,-3 0 6 15,0 0-6-15,-7-1 0 0,0 1-7 0,1-2 15 16,-7 2-5-16,-2-1-5 0,-5 1-6 0,0-3 3 16,-4 6-2-16,0-6 2 15,-4 3-5-15,1 0 8 0,-4 0-6 0,0-1 6 16,-2 1 10-16,-8 0 10 0,13 0-17 0,-6 0 14 16,-7 0-25-16,0 0 3 0,10-2-6 0,-10 2 3 15,0 0-15-15,0 0 0 0,0 0-42 16,0 0-4-16,0 0-13 0,0 0-18 0,0 0-36 15,0 0-18-15,-4-5-82 0,4 5-38 0,0 0-466 16,0 0 41-16</inkml:trace>
  <inkml:trace contextRef="#ctx0" brushRef="#br0" timeOffset="-122281.74">26016 11226 404 0,'0'0'130'0,"0"0"-22"0,0 0-62 0,0 0 15 16,0 0-45-16,0 0 9 0,-10 0-9 16,10 0-14-16,0 0 52 0,0 0-31 0,0 0-7 15,0 0-9-15,0 0 14 0,0 0 7 16,0 0-10-16,0 0 0 0,0 0-11 0,35 0 11 16,-29 4 0-16,4-4 18 0,-10 0-21 15,18 0 11-15,-5 1-18 0,1-2-6 0,2 1 16 16,-1 0-5-16,1-4 5 0,2 4 0 0,-1 0-11 15,3 0-1-15,-3 0 11 0,4-1-9 0,0-1 28 16,-1 1-59-16,4-2 15 0,-3 2 16 16,2 1-11-16,-3 0 1 0,1-2 25 0,0 1-13 15,-4 0-10-15,4-2 13 0,2 1-5 16,-6 1 4-16,4 1-1 0,0 0-22 0,-1-1 14 0,1 0 7 16,0 0-25-16,0 1 23 15,-5 0-6-15,4 0 16 0,1 1-28 0,-4-1 20 16,0 0 8-16,4 1-8 0,-1-1-5 0,0 1 72 15,1-1-5-15,0 3-21 0,-1 0 5 0,1-2 8 16,-2 2-20-16,2-3 7 0,0 0-15 16,3 1 5-16,-4 2 0 0,4 0-5 0,0-3-24 15,0 1 9-15,-1-1-8 0,2 0 12 0,-1 4-20 16,3-4 11-16,1 1 2 0,3 0-11 0,1-1 16 16,-3 1-2-16,-1-1 12 0,4 0-36 15,-3 1 9-15,2 1-4 0,-1 1 14 0,-3-1-37 16,1 0 26-16,5-2-5 0,-5 0 3 0,0 4-3 15,2-3-3-15,-2 2 1 0,3-3 7 16,-4 0-8-16,4 0-5 0,0 4 8 0,2-4 11 16,-2 1-14-16,3-1 8 0,-1 1-2 15,1 0-1-15,6-1-2 0,1 1 6 0,-7 1 1 16,7 1-14-16,0-1 9 0,-3 0 1 0,2-1-8 16,-1 3-8-16,-2-1 5 0,3 1 3 0,-2-2 7 15,-4-1 1-15,5 5 2 0,-2-4-13 16,3 0 16-16,-6-1-18 0,5 5 7 0,-8-5 3 15,3-1-2-15,0 5 7 0,0-3 0 0,0-2 0 16,0 3 5-16,0 0-25 0,2-2 23 0,4 0-11 16,-6 1 11-16,3-2-3 0,-2 0-2 15,-1 0 9-15,0 0-24 0,0 0 19 16,1 1-12-16,-4-1 5 0,0 3 0 0,-8-3 3 16,4 0-11-16,0 0 8 0,-3 1 0 0,-2-2-5 15,1 1-3-15,4 1 11 0,-6-1 4 0,3 0-9 16,-1 0-6-16,-2 0 3 0,3-1 18 15,-3 1-13-15,-1 0 8 0,1 0-3 0,-3 0-3 16,-5 1 3-16,3-2-15 0,0 1 8 0,-5 0 12 16,0 0-13-16,-4 0 6 0,-7 0 7 15,17-3-10-15,-10 3-26 0,-7 0-12 16,7 3-41-16,-7-3-39 0,0 0-128 0,6 0-458 16,-6 0 62-16</inkml:trace>
  <inkml:trace contextRef="#ctx0" brushRef="#br0" timeOffset="-120776.97">4233 12271 366 0,'0'0'104'0,"-10"-5"1"0,4 4-2 0,2-3 7 16,4 4-26-16,-11-3 3 0,5 3-15 0,6 0 18 16,-10-3-29-16,3 0-51 0,7 3 16 15,-10-1-3-15,10 1-28 0,-7-1 20 0,7 1 13 16,-7-3-43-16,7 3 15 0,0 0 5 0,0 0-2 16,0 0-3-16,0 0 12 0,0 0 12 0,0 0-17 15,0 0-2-15,28 3 3 0,-12-2 7 16,5-1-4-16,6 0 24 0,7 0-12 15,10 0-35-15,2-1 19 0,18 1-9 0,1-2 7 16,0 1 5-16,-3 0-10 0,3-2 33 0,3 1 44 0,-3 2-20 16,-3-1-1-16,3 0 8 15,-14-2-16-15,10 0-1 0,0 1-1 0,-9 1 7 16,-7-2-12-16,-1 2-2 0,0-2-3 0,-3 2-1 16,0-3 6-16,-6 2-7 0,2 2-16 0,-6 0 5 15,0 0 5-15,3-1-10 0,-10 1 0 16,3-1-6-16,-6 1 9 0,3 0-16 0,-8 0 8 15,2 0-3-15,-2 0 5 0,-1-3 19 0,-2 6-11 16,-2-3 10-16,-4 0-13 0,3 0-2 0,-10 0-15 16,14 0 5-16,-14 0-14 15,13 1-22-15,-13-1-31 0,4 1-10 0,-4-1-25 16,0 0-16-16,3 0-152 0,0 6-436 0,-3-6 35 16</inkml:trace>
  <inkml:trace contextRef="#ctx0" brushRef="#br0" timeOffset="-119899.8">9245 12186 332 0,'0'0'141'0,"14"-3"-10"0,-7 3-14 0,0-2-19 15,7-2 12-15,2 3-87 0,8-3 5 0,4-2-18 16,6 4-7-16,6-4 20 0,5 4 10 15,-1-3-20-15,15 2 2 0,-7 1 8 16,-5-1 0-16,-2 1-28 0,2 4 28 0,1-2-20 16,-4 3 20-16,1-1-10 0,2 0 17 0,12 0-30 15,2 4 10-15,-2-3 1 0,-8 2 50 16,8-3-45-16,-9 3 1 0,11-2-4 0,-9 1 13 16,-8-1-11-16,1-2 13 0,-1 4-2 0,-3-3-8 15,0-2 7-15,0 5-17 0,-7-4 18 0,-3 0-24 16,0 1 29-16,0-1 0 15,-7-1-16-15,0 0 11 0,-4 0-6 0,1 1-2 0,-4-1 5 16,-4 3-15-16,2-2 25 0,-5-1-5 0,0 0 62 16,1 0-8-16,-2 0-18 0,-9 0 10 0,14-1-23 15,-7-2-10-15,0 2-46 16,-7 1-26-16,7-5-33 0,-4 0-92 0,-3 4-169 16,6-3-379-16,-5 1 90 0</inkml:trace>
  <inkml:trace contextRef="#ctx0" brushRef="#br0" timeOffset="-119147.45">13057 12146 327 0,'6'-5'133'0,"9"4"-15"0,1-5-13 0,2 5-15 16,6-5 7-16,3 4-15 0,6-1-16 0,-1-1 6 16,2 2-18-16,0 2 2 0,4-1 21 0,6 1-6 15,-2 0 9-15,2 0-16 0,4 1-51 16,-1-1-6-16,18 0 9 0,4 0-29 0,-4 2 28 16,0 2-5-16,3-3 11 0,0 2 17 15,-3 1-2-15,0-1 3 0,0-3-4 0,-17 1-19 16,0 4-1-16,-4-4-10 0,4 0 16 15,-4-1 63-15,1 2-12 0,-4-2-3 0,0 4 3 16,-4-4-21-16,-2 0 5 0,-4 1-12 0,0 1 9 16,-5-2-12-16,-2 0 13 0,0 0-8 0,-3 0 3 15,-4 0-29-15,0 0 21 0,-6 1-10 16,3-1-3-16,-4 0-20 0,0 0-1 0,0 0-14 16,-10 0-14-16,13-1-55 0,-13 1-76 0,4 0-618 15,-4 0 89-15,0 0 46 0</inkml:trace>
  <inkml:trace contextRef="#ctx0" brushRef="#br0" timeOffset="-101320.03">6456 4321 399 0,'-8'-8'130'0,"5"6"-7"0,0 0-20 16,3 2-4-16,-7-8-47 0,4 7-50 0,3 1 16 16,-7-8 23-16,7 8 0 0,-7-4-8 15,7 4 1-15,-4-3-11 0,4 3-13 0,-3-4 21 16,3 4-14-16,0 0-14 0,0 0-6 0,-7-3 1 16,7 3 20-16,0 0-41 0,0 0 20 15,0 0 16-15,0 0-21 0,0 0-2 0,0 0 10 16,0 0 5-16,18-3 0 0,-18 3 8 0,10 0 8 15,-10 0-11-15,17 0-5 0,-7 0 18 16,0 0 0-16,3-4-13 0,2 4-10 16,-2 0 5-16,1 0-5 0,0 0 21 0,3 4-3 15,-1-4 77-15,2 0-24 0,-2 0-4 0,5 0-13 16,1 0-1-16,1 1-12 0,-2-1 5 0,2 0-12 16,-1 0-1-16,2 2 5 0,-1-2 6 15,1 0-19-15,3 0 6 0,-2 0-8 0,-1 0 0 16,2 0 3-16,-2 0-13 0,3 0 4 0,-5-2 12 15,5 1-19-15,-4 1-5 0,1 0 13 0,0 0 0 16,0-4 2-16,-3 4-7 16,2 0-13-16,-2 0 13 0,-1 0 0 0,1 0-11 15,-4 0 11-15,0 0-16 0,-2 0 14 0,1 0-14 16,1 0 16-16,-3 0-16 0,3 0 9 0,-3 0 4 16,3-1-5-16,-1 2-3 0,-4-1 6 15,4 0 7-15,-2 0-25 0,0-1 18 0,3 1 5 16,-1 0-13-16,-2-2-8 0,0 2 5 0,3-1 6 15,-6 1-6-15,2 0 1 0,4 0 10 0,-4 1-3 16,-1-1-10-16,0 0 20 0,0 2-18 16,0-1 3-16,-1-1-5 0,3 0 0 0,-4 4 8 15,4-3 4-15,-1 1-7 0,0-1 8 16,-1 4-13-16,1-4 5 0,4 0 8 0,-4 1-26 16,2 2 23-16,1-3 5 0,-1 1-5 15,1-1 0-15,1 3-2 0,3-4-1 0,-2 3 11 16,-1-3-15-16,3 3 2 0,1 0 5 0,-4-3-13 15,3 0 11-15,-2 2-8 0,2-2 15 0,-3 2-15 16,0-2 15-16,0 3-10 0,4-2-3 16,-7-1 6-16,6 0-1 0,-3 0 4 0,0-1-4 15,0 1-4-15,1 0-1 0,-1-3-2 0,0 3 5 16,3-2-10-16,-6 2 12 0,3 0-2 0,0 0-2 16,3 0-1-16,-6-1 3 0,3 1 8 15,-3 0-16-15,3-1 6 0,-3 1-1 16,3 0-2-16,-4 0 2 0,4 0 19 0,-3 0-9 15,3 0-86-15,-3 0 12 0,3 0 21 0,-3 0-20 16,3 1 30-16,0 0-20 0,0-1 30 0,0 0-10 16,-3 0 13-16,3 0-25 0,-3 2 27 15,3 1-7-15,-3-3-3 0,3 0 16 0,-1 0 5 16,-1 0-6-16,1 0 6 0,-1 0 18 0,1 1-6 16,1-1-12-16,-3 0 0 0,3 0 5 0,-3 1-8 15,3-1 0-15,-1 0 13 0,2 2-3 16,-4-2 6-16,6 1 0 0,1-1-6 0,-5 0 3 15,5 0 0-15,0 4-10 0,-1-8 17 0,4 4-12 16,-3 0-5-16,2 0 5 0,-2-1-3 0,3-1 13 16,0 2-28-16,-1-1 23 15,-1 1-20-15,2-1 46 0,0 1-39 0,-1-3 26 0,1 6-16 16,3-6-15-16,-3 3 16 0,-2 3 14 0,4-6-9 16,-2 3-6-16,0 0 6 0,0 0 2 15,0 0-13-15,-4-2 36 0,4 2-33 0,0 0 10 16,1-1-17-16,-5 0 12 0,4-2-3 15,0 1 16-15,-4 1-11 0,4-1 11 0,-3 1-10 16,3-3-11-16,-4 3 13 0,4-1 13 0,-3 1-28 16,-1 0 18-16,1-2-1 0,2 1 9 0,-3 1-19 15,1 0-2-15,0 1 5 0,0-3-3 16,-4 1-17-16,3 1 20 0,0-2 2 16,1 3-7-16,-3-4 5 0,1 4 0 0,-4 0-2 15,4 0-16-15,-4-1 18 0,1-1 10 0,2 2-5 16,-2 0-2-16,-2 0 25 0,3-1-25 15,-2 2-1-15,1-1-10 0,1 0-4 0,1 0-9 16,-2 2 19-16,2-2-21 0,-2 0 12 0,5 1 19 16,0-1-23-16,-4 4-3 0,4-4 2 0,-2 1-2 15,-1 1-2-15,-1-2-8 0,0 0 28 16,1 0 5-16,1 3 8 0,-1-3-29 0,-2 3 14 16,2-3-8-16,-3 1 10 0,1-1-18 0,1 1 18 15,-3-1-5-15,-1 0-1 0,4 0-9 0,-3 0-5 16,0 2 4-16,-1-2 29 0,1 0-5 0,-1 0-1 15,2 3-14-15,-5-3 7 16,3-3-13-16,1 6 5 0,-4-3-2 0,4 0 51 16,-4-3-59-16,0 3-5 0,1 0 15 0,-1-2 1 15,0 2-11-15,1 0 15 0,2 0-5 0,-3-1 6 16,4 0 7-16,-1 1-2 0,-2-3-3 16,3 1 7-16,0 1-4 0,-1 1-6 0,-3-2-7 15,4 1 10-15,-1-3-8 0,-1 3 19 0,1-2-11 16,4 2 23-16,-4-4-29 0,-2 3 6 0,2-1-7 15,1 1 25-15,-3 1-26 0,2-2 5 16,-3-1 6-16,4 3 5 0,-1-1-6 0,1 1 11 16,-3 0-18-16,2-2 28 0,-5 1-28 15,4 1 10-15,3 0-13 0,-5-2 16 0,3 3-3 16,-2-2-2-16,2 1-8 0,-3 1 22 0,1-2-27 16,-1 1 13-16,-3 1-3 0,3-4-3 15,0 4-4-15,-3-1 17 0,-7 1-33 0,14-2 41 16,-7 2-8-16,-7 0 5 0,10-1 6 0,-10 1 4 15,10 0-17-15,-10 0 15 0,0 0-8 0,10 0 6 16,-10 0-8-16,0 0-24 0,0 0 6 16,7-1-10-16,-7 1-16 0,0 0-43 15,0 0-23-15,0 0-93 0,0 0-485 0</inkml:trace>
  <inkml:trace contextRef="#ctx0" brushRef="#br0" timeOffset="-98523.28">23411 4354 450 0,'-10'-1'141'15,"10"1"-23"-15,0 0-6 0,0 0-20 0,0 0 3 16,-11 0-21-16,11 0-5 0,0 0-12 0,0 0 14 16,0 0-17-16,0 0-10 0,0 0 12 0,0 0 0 15,0 0-2-15,0 0-16 0,21 6 3 16,-14-5-5-16,7 0 5 0,-1 1 3 0,5 1-6 15,3-2 0-15,2-1 6 0,8 1-3 0,3 1 2 16,4-2-2-16,3-2-12 0,3 1-17 0,4 1 22 16,14 0-4-16,5-1-7 15,-5 1-74-15,3-3 15 0,-3 1 6 0,3 2-1 16,-1-1 31-16,2 0-13 0,-4-2-7 0,-8 3 20 0,-6 0-5 16,14 0 2-16,-5 0-10 0,-12 0 5 15,3 0 1-15,-1 3 2 0,-2-3 2 0,-1 0-12 16,1 0 12-16,-4 1 3 0,-7 0-5 15,3-1 79-15,-2 0-7 0,-1 0-6 0,-3 2-10 16,0-2 3-16,-4 0-23 0,-3 3 10 0,3-3-8 16,-6 0 3-16,3 1-5 0,-4-1-8 0,1-1-5 15,3 1 2-15,-7-3-17 0,5 3 15 16,-7 0-3-16,3-2 16 0,2 2-16 0,-6 0-7 16,3 0 7-16,-4-1 0 0,1 0 1 15,-3 1-14-15,1 0 14 0,-1-3 2 0,-1 3-8 0,-3-2 0 16,4 1-2-16,-11 1 10 0,16 0 2 15,-9-2-4-15,4 2-19 0,-11 0 6 16,15-1-3-16,-10 1 17 0,3-4-17 0,-8 4 18 16,13 0-15-16,-13 0 20 0,10-1 3 0,-10 1-34 15,10 0 34-15,-10 0-19 0,0 0 6 0,7-3-8 16,-7 3-2-16,0 0-19 0,0 0-14 16,4-4-52-16,-4 4-49 0,0 0-153 0,0 0-499 15,-28 4 94-15,15-4 93 0</inkml:trace>
  <inkml:trace contextRef="#ctx0" brushRef="#br0" timeOffset="-80679.97">11986 6544 71 0,'-9'-1'59'0,"9"1"-41"15,-7-1 18-15,7 1-18 0,-7-4 5 0,7 4-13 16,0 0 18-16,0 0-38 0,-11-2 56 0,11 2-28 16,0 0-36-16,0 0 26 0,-10 2 2 0,10-2 10 15,-10 3-22-15,10-3 27 0,-7 1 11 16,7-1-15-16,0 0-6 0,-13 0 34 0,13 0 12 16,0 0-40-16,-14-1 76 0,14 1-18 0,0 0 1 15,-13-3-22-15,13 3 17 0,-7 3 4 16,7-3-23-16,0 0 3 0,-11-3-10 0,11 3 15 15,0 0-15-15,0 0-24 0,-10 0 6 16,10 0-18-16,0 0 17 0,0 0-14 0,0 0 12 16,0 0 0-16,-7 4-10 0,7-4 0 15,0 0-3-15,0 0 8 0,0 0-13 0,0 0 3 16,0 0 26-16,0 0 2 0,17 8-11 0,-10-8-89 16,3 0 31-16,-10 0 5 0,17 0 16 0,-3 0 58 15,3 0 3-15,0-2-1 0,4 0-9 16,2-1-3-16,5 2-5 0,2-5-3 15,9 4 10-15,-2-4-14 0,4 3 11 0,-1-3-11 0,5 4-4 16,-4-4 3-16,4 4 1 0,-4-3 1 16,0 2-12-16,0 2 3 0,0-3-21 0,-4 1 18 15,-2 2-11-15,6-3 9 0,-7 2-14 16,4 0 11-16,-4 0 5 0,6-1-5 0,-5 2-8 16,3-2 0-16,-4 3 3 0,3-4 15 0,-3 2-3 15,1 2-2-15,-2 0 15 0,3-1-17 16,-2 1-4-16,-3 0-1 0,2 1 4 0,1-1-5 15,-3 0-2-15,0 4 15 0,-3-4-13 0,2 2 3 16,-7-2 8-16,2 1-14 0,-1 1-2 0,0-2 0 16,0 0-2-16,-4 1-6 0,1 2 6 15,0-3 5-15,-2 2 2 0,-1-2-5 16,-1 0-2-16,3 0-3 0,-5 0-3 0,4 0 18 0,-4 0-15 16,1 0 11-16,-1 0-19 0,1 0 16 15,-2 0-11-15,3 0 11 0,0 0-3 0,-4 0-8 16,2 0 16-16,1 0-3 0,-1 1-10 15,1 0 0-15,-2-1 0 0,0 0-2 0,3 2-3 16,-1-2 7-16,-1 3-9 0,-2-3 4 0,0 1 0 16,2-1 1-16,1 0 22 0,-2 0-17 0,0 1 2 15,3-1-2-15,-1 0-3 16,-1 0 0-16,3 0 10 0,-2 0-18 0,5 0 6 0,-2-1 4 16,2 1 11-16,0 0-10 0,-1 0 2 0,1 1-5 15,0-1 2-15,-1 0-4 0,-3 1 4 0,4-1-4 16,-1 0 14-16,-3 2-17 15,3-2 5-15,-2 4-2 0,3-4 4 0,-5 1 11 16,2 1-21-16,-2 4 19 0,2-6-9 0,-2 1 3 16,-1 0 8-16,5 4-26 0,-3-4 11 0,1 0 2 15,-2 0 2-15,5 3 6 0,-4-2-11 16,3 1 6-16,1-3-6 0,-4 1-4 0,4 2 17 16,-1-1-7-16,0 0-9 0,1-2 14 0,0 2-3 15,-1 2 11-15,1-3-27 0,0 0-7 0,1 5 16 16,-1-6-1-16,3 3 24 0,-3-3-13 15,2 4-6-15,-1-2-10 0,2-1 14 16,3 0 4-16,1 5-10 0,-2-5 5 0,2 2-5 16,2 1 0-16,-6-3 8 0,4 1-11 0,-1-1-5 15,1 4 19-15,-1-5-1 0,1 2 0 16,2 0-25-16,-3 2 7 0,3-3-2 0,-2 2 12 16,3-1-9-16,0 0 4 0,-1-1-5 0,1 1-2 15,-3-1 2-15,2 2 19 0,1-3-14 0,-3 2-5 16,2-1 8-16,-2 0 3 0,2-1-3 15,-2 2 8-15,0-2-1 0,-1 3-7 0,0-3-5 16,-3 1 0-16,0-1 0 0,3 0 8 0,-3 1-6 16,0-1-5-16,-4 1 8 0,4 1 3 0,-3 0 2 15,-1-2 3-15,-2 2 5 0,-2-2-6 16,-1 0 1-16,1 0-11 0,-2 1-4 16,-1-1 4-16,2 2-2 0,-5-2-10 0,-1 0 12 15,2 0 8-15,-4 1-15 0,-7-1 5 0,13 3 7 16,-5-1-4-16,-8-2 7 0,10 0-3 0,-10 0-4 15,10 0 7-15,-10 0-2 0,8 0-9 16,-8 0 12-16,0 0-1 0,12 1-13 0,-12-1-7 16,0 0 15-16,0 0-34 0,4 1 4 0,-4-1-47 15,0 0-43-15,-7 7-118 0,4 0-528 0,-4-4 85 16,0 3 131-16</inkml:trace>
  <inkml:trace contextRef="#ctx0" brushRef="#br0" timeOffset="-79640.06">17884 6534 120 0,'0'0'56'0,"0"4"-7"0,0-4 17 15,0 0-25-15,6 10 8 0,-2-7 28 0,3-1 35 16,7 4 9-16,2-4-24 0,2 0-54 0,6 1-20 16,3-2 13-16,8 1 64 0,5 0-21 0,1 0-12 15,10-2 7-15,14-2-23 0,0 0 1 16,0 1 1-16,0 0-12 0,-4 0 26 0,1-4-16 15,-10 4 3-15,-8-2 7 0,14-3 1 0,-7 3 7 16,-10-2-105-16,4 3 23 0,-4-3 8 0,17-2-3 16,-3 3 31-16,-5-2-12 0,-5 3-19 15,-1-2 23-15,15-2-7 0,-1 4-11 0,-10 0 9 16,-7-2 4-16,3 0 0 0,-3 3-13 16,-3 0 11-16,0-3 5 0,-4 2-10 0,-4 2-11 15,-2 1 0-15,-4-4 18 0,0 2 16 16,-4 1-18-16,-3 0-6 0,-3 1 3 0,3 0-2 15,-4-1 15-15,-2-2-5 0,-1 3 5 0,-3-2-3 16,4 2 21-16,-11 0-18 0,13 0-11 0,-13 0 6 16,10 0-3-16,-10 0-12 0,0 0 9 15,11 0-22-15,-11 0 7 0,0 0-15 0,0 0 8 16,0 0-13-16,0 0 2 0,0 0-27 0,0 0-22 16,0 0-40-16,-18 10-8 0,12-8-112 0,2 0-410 15,1-1 23-15</inkml:trace>
  <inkml:trace contextRef="#ctx0" brushRef="#br0" timeOffset="-77959.18">20310 6554 419 0,'5'-3'169'0,"-5"3"-18"15,0 0-18-15,6-5 0 0,-6 5-22 16,4-3-14-16,-4 3-10 0,0 0-13 0,3-2-2 15,-3 2-24-15,0 0-14 0,0 0-16 0,0 0 15 16,6-5-2-16,-6 5-19 0,0 0-7 0,0 0 29 16,0 0-32-16,0 0 14 0,14 6-4 15,-14-6 11-15,11 1-2 0,-1 0 5 0,1 3 2 16,5-4 2-16,1 2-14 0,3-2 15 0,1 0-11 16,3 0 3-16,1 1 0 0,9-1 5 0,0 0 3 15,6-1-11-15,2 2-14 16,2-2 1-16,0 1 11 0,4 0-5 0,14-2 0 15,-7 2-3-15,9-2 5 0,-2 0 3 0,0 0-20 16,-1 1 20-16,-9-4-8 0,-8 5 0 0,4-2 3 16,-4 0-69-16,-3-2-11 0,4 2 11 15,-4 1 2-15,-1-3 10 0,-9 2 6 0,4 0 10 16,-8-2 5-16,0 2 0 0,-3 1-26 0,0 0 21 16,-3 1 13-16,-5-2 15 0,-1-2 33 0,-2 2-33 15,0 2-3-15,1-1 8 0,-4 1 8 0,1-4-8 16,-4 2 13-16,0 1-5 0,-1 0-15 15,-6 1 2-15,14-4-6 0,-10 2 17 16,-4 2-42-16,6-2 0 0,-6 2-43 0,0 0-49 16,4-2-76-16,-4 2-365 0,0 0-58 0</inkml:trace>
  <inkml:trace contextRef="#ctx0" brushRef="#br0" timeOffset="-75662.93">23860 6463 437 0,'0'0'126'0,"0"0"-75"15,0 0 0-15,0 0 0 0,0 0-25 0,0 0 10 16,0 0-1-16,0 0 14 0,0 0-3 0,19-4 0 16,-11 4-12-16,2 0 9 0,3-2-12 0,1 2-16 15,3 0 62-15,3 0 15 0,2 2-7 16,0-2-1-16,3 0-7 0,2 2-6 0,4-2-63 15,0 0-8-15,3 2 5 0,8 1 11 16,1-2-19-16,-2-1 1 0,7 1-9 0,-3 0 14 16,16 3-19-16,-6-4 27 0,10 2-16 15,-10-2 20-15,8 3-5 0,-10-3 6 0,12 0 4 16,-13 1 3-16,13 2-18 0,-1-3 16 0,1 2-19 16,-3-2 11-16,2 1-8 0,-2-1-7 0,3 1 7 15,-3-1 7-15,-1 5-4 0,-6-4-3 16,-8-1-20-16,12 4 5 0,-5-2 15 0,-13 0-3 15,7 1-7-15,-3-3-8 0,0 4 24 0,16-1 1 16,-10-2-12-16,-7 5 8 0,1-5-18 0,0 0 0 16,2 3 17-16,1-2-2 0,-4-2-15 0,4 1 18 15,-4 1-26-15,2 2 15 0,-3-2 1 16,-1-2-1-16,-1 2-2 0,-4-2 10 16,0 0-17-16,-3 2-9 0,-1-2 3 0,0 3 10 15,-2-2 6-15,-7-1-8 0,3 0-8 0,-3 0 2 16,0-1 11-16,0 1-8 0,-4 0 8 15,-2 0 5-15,-5 0 26 0,1-3-23 0,0 6 20 16,-2-6 5-16,-4 3 48 0,-1-2 14 0,-7 2-13 16,14 0-13-16,-7 0 2 0,-7 0-22 0,8-2-8 15,-8 2-21-15,0 0 11 0,2-5-21 0,-2 5-26 16,0 0-25-16,0 0-46 0,0 0-238 16,0 0-371-16,-13-1 38 0</inkml:trace>
  <inkml:trace contextRef="#ctx0" brushRef="#br0" timeOffset="-72248.69">12329 7846 268 0,'-11'0'34'0,"1"0"32"0,-1 0-4 0,2 3-34 16,-1-6 13-16,-1 6 10 0,11-3-43 0,-14 0 81 15,8 1-17-15,6-1-6 0,-14 0 3 16,14 0-5-16,-7 3-12 0,7-3-6 0,0 0 13 15,0 0-3-15,0 0-20 0,14 7 20 0,-1-6 3 16,4-1 5-16,4 0 8 0,3 0-26 16,7 0 5-16,3-1-3 0,0 1 6 15,7-2 0-15,0 1-13 0,0-3-3 0,0 2-56 16,4 1-12-16,-5-5 4 0,5 5 29 0,-4-2-11 16,0-1 8-16,1 1-3 0,1 2 26 15,-5-3-28-15,0 1 18 0,-4 3-3 0,-3-4 6 16,-3 4-3-16,-2-2-13 0,-5 1 0 0,0 1 5 15,-1 0 13-15,0 0-24 0,-5 0 27 0,1 0-21 16,-3 0 15-16,-1 0-15 0,0 0-20 16,-1 0 22-16,-4 0 3 0,-7 0 13 0,17 0-25 15,-10 0 20-15,-7 0 2 0,13 0-2 0,-13 0-18 16,10 0-13-16,-10 0 2 0,8 0-17 16,-8 0 2-16,7 3-48 0,-7-3 10 15,3 5-41-15,0 0-90 0,-3 0-422 0,0 2 21 16</inkml:trace>
  <inkml:trace contextRef="#ctx0" brushRef="#br0" timeOffset="-71461.66">14588 7893 453 0,'-7'-2'174'0,"4"-3"0"15,3 5-18-15,-4-4-18 0,4 4-30 16,-6-6-3-16,6 6-3 0,0 0-7 0,0 0-19 16,13-8-68-16,1 8-5 0,0 0 15 0,10-3-24 15,7-1 58-15,13 1-47 0,0 3-13 0,24-5-7 16,5 2 15-16,-2 2 7 0,4-4 6 16,1 4-18-16,2-2 5 0,-2-2-13 15,-1 3 21-15,3 0 2 0,-6-1 0 0,-1 0 1 0,-1 2 1 16,1-5 6-16,0 4 0 0,-5-3-2 15,2 4 4-15,-6-1-17 0,-8 0 20 16,-9 2 59-16,2-3-8 0,2 1-18 0,-5 1-12 16,1 1-3-16,-1 0 15 0,-3 0 0 0,-6 0-22 15,-2-1-6-15,1 1-3 0,-9 0 9 0,-1-3-1 16,-1 3-15-16,-5 0 7 0,-2 0 4 16,-2 0-14-16,0-2 13 0,-4 2-7 0,1 2 4 15,-2-2-10-15,-9 0 1 0,15 0-42 0,-9 0-28 16,-6 0-20-16,7 3-84 0,-7-3-57 0,3 1-520 15,-3-1 136-15,-3 6-5 0</inkml:trace>
  <inkml:trace contextRef="#ctx0" brushRef="#br0" timeOffset="-70521.38">19124 7761 355 0,'-9'-3'126'0,"5"2"-21"0,4 1-26 0,-7-4 3 16,7 4 18-16,0 0-21 0,0 0-7 0,0 0 15 16,24-2 2-16,-10 2-14 0,6 0-22 15,7 2 22-15,8-2-17 0,13 0 4 16,13 0-6-16,7 3-17 0,1-3 4 0,3 1 1 15,0 0-96-15,2-1 29 0,5 0 3 0,-4 2 5 16,8-1 20-16,2-1 0 0,-3 0-10 0,0 0 58 16,17 4-50-16,-17-3 89 0,20-1-25 15,-1 2-1-15,-3-2 3 0,5 0-15 0,-1 0-10 16,-2 0 4-16,-16 0-2 0,12 0 3 0,-13 0-3 16,-1 0-20-16,3-2-14 0,-6 1 29 0,3-3-28 15,-1 4 8-15,-2-3-21 0,1 3 15 16,-9-2-20-16,-3-1 23 0,-3 3-3 0,-13 0-5 15,-8-2-7-15,0 1 0 0,-9 1-1 16,-1 0 6-16,-3-1-3 0,-4-2 13 0,-3 3-21 16,-1-2 6-16,-5 2 2 0,-1 0-8 0,-4 0 3 15,-2-1-5-15,2 1-18 0,-6 0-48 16,-7 0-63-16,10 0-47 0,-7 1-206 0,-3-1-299 16,0 0 28-16</inkml:trace>
  <inkml:trace contextRef="#ctx0" brushRef="#br0" timeOffset="-47936.38">21733 12493 191 0,'0'0'49'16,"0"0"-5"-16,0 0 22 0,0 0-27 0,0 0 27 15,0 0-17-15,0 0-1 0,0 0 14 0,0 0-8 16,31 8-3-16,-24-8-28 0,3 0 31 16,4 1-19-16,2-1-19 0,2 3 9 0,2-3 11 15,4 0-13-15,0 1-10 0,7 1 2 0,-1-2 14 16,1 0-35-16,3 1 37 0,1 2-21 0,2 0 21 16,5-2-21-16,-2 1 82 0,5 1-28 15,-1-2 8-15,0-1-13 0,5 1-8 16,15 1 3-16,-9-2-3 0,7 0-5 0,3-2 0 15,0 4-2-15,-1-4 12 0,-2 1-15 0,-7 0-10 16,-7 1 2-16,13-5 8 0,-13 5-10 0,0 0 15 16,-4-1-28-16,1 0-64 0,3-1 0 15,-3-1 20-15,2 2 21 0,-2 1-10 0,-1 0 7 16,4-2-2-16,-4 2-8 0,-3-1 2 0,1-2-9 16,-2 2 12-16,-3 1-2 0,-2 0 40 0,-4-1-38 15,2-1-2-15,-5 1 10 0,-1 0 7 16,-6-2 9-16,3 1-6 0,-7 2-13 15,1 0 21-15,-5 0-21 0,1-1 16 0,-4 0-23 0,0-1-21 16,0-1-10-16,-10 3-52 0,10-1-71 16,-10 1-74-16,0-2-415 0</inkml:trace>
  <inkml:trace contextRef="#ctx0" brushRef="#br0" timeOffset="-46242.87">21692 12547 166 0,'3'-6'61'0,"-3"6"-20"16,0 0 23-16,0 0-25 15,0 0 20-15,4-1-3 0,-4 1-13 0,0 0 1 16,0 0 28-16,0 0 45 0,0 0-19 0,0 0 12 15,0 0-11-15,7 12-4 0,-7-6-23 0,3 0 10 16,-3 1-8-16,0-2-5 0,3 3-10 16,-6 5-5-16,6-2-6 0,-3-1-2 0,0 5 3 15,0-1 7-15,0-2-15 0,0 9-10 0,0-4 2 16,0 2-15-16,3-2 23 0,-3 5-20 0,0-2-1 16,0 1 8-16,0-1-2 0,-3 5 10 15,3 0-26-15,0 0 0 0,-3 2 13 16,0 2 3-16,0 0 2 0,-1 3 0 0,4-3-5 0,-7 2-7 15,3 2 7-15,-2 0-13 0,2-1-8 16,-2 4 6-16,-2 1-5 0,2-3 7 0,-1 1-10 16,0-2-5-16,-4 16-5 0,1-13 12 15,4-4-7-15,-1 1 5 0,-1-2 0 0,2-5 3 16,2 1 2-16,-2-4-3 0,3 2-2 0,-1-1 3 16,1 0 2-16,-1-2-5 0,1 1 2 0,-1 2-25 15,4 0-28-15,-3-1-13 0,3-2 41 16,0-1-15-16,-3 4 2 0,3-3-15 15,0 3 20-15,-4 0-2 0,4 0 25 0,-3 0-12 0,3 0-3 16,-3 1 5-16,2 1 25 0,-2-1-25 16,-1 4 3-16,1-4 7 0,3 0 3 0,-1-1-10 15,-2 2-11-15,3-2 16 0,-3 0 18 16,0 2-3-16,3-2-3 0,-3-5 37 0,3-1-37 16,0 5-2-16,-1-1 8 0,-2 1-18 0,0-1 12 15,3 2-7-15,-3-2 3 0,2 2 4 0,-3 2 24 16,1-1-18-16,0 0-6 0,-1 0 8 15,1 1-2-15,0-2-13 0,-1 4 2 0,1-1-2 16,0-2 0-16,-2 6 8 0,-1-4 17 0,2 2-30 16,1-3-3-16,-3 5 21 0,2-6-11 0,1-1 11 15,-1 5-13-15,0-4-3 0,4 0 8 0,-6 2-5 16,3 1 5-16,2-1 10 16,-5-3-12-16,3 8-9 0,-1 2 4 0,-3 0 12 0,3-1 20 15,-2 2-12-15,2-1-20 0,-2 0 9 16,2 2-4-16,-6 11 14 0,3-8-7 0,0-5 11 15,1-1-11-15,1 0 8 0,-1-2 0 0,2-2-6 16,-5 3-12-16,5-1 18 0,-3-1-18 16,0-2 7-16,4-3 1 0,-1-1-11 0,-2 0 8 15,3-1 5-15,-1 0-10 0,-3-2 5 0,3 2 23 16,1-5-30-16,0 0 9 0,2-1-12 0,-5 3 15 16,3-3-5-16,-1 2-10 0,0-4 10 15,1 4 0-15,-1-3 0 0,-2 0 10 0,3 0-15 16,-1-1 36-16,1-3-26 0,-1 1 5 0,0-3-10 15,1 2-10-15,0-2 10 0,0-1 5 16,2 0-3-16,-2-1-22 0,0-2 7 0,3-1 3 16,-3 1 23-16,3-2-1 0,-1 1-1 15,-2-1-6-15,3-5 0 0,0 7 33 0,0-7-43 16,0 7 18-16,0-7-10 0,0 4 2 0,0-4 8 16,0 0-3-16,0 0-3 0,0 7-19 0,0-7 14 15,0 0 1-15,4 5-6 0,-4-5 1 16,0 0-14-16,9 1 16 0,-9-1 3 0,14-1-6 15,-3 0-2-15,-1-3 46 0,7 2-49 16,3-1 11-16,1-2-13 0,3 1 17 0,6 0-4 16,-2-1 7-16,3 3-20 0,6-5 10 0,1 3 10 0,3 1-20 15,0-1 10-15,0 1 3 16,20-2-1-16,-9 2-7 0,9-1 0 0,1 1-8 16,3 0 3-16,-11 2-8 0,8-2 18 0,-3 1-8 15,5-1 8-15,1 1 5 0,0 0-7 0,0-3 2 16,0 4-23-16,0-5 25 0,3 5 6 0,-2-2 0 15,2 2-26-15,-3 1 8 0,-1-1 53 16,-12 1-38-16,-5 0 3 0,-2 0 0 0,-1-1-14 16,-2-1 6-16,-1 2-7 0,2-2 7 0,-4 2 2 15,2-2 1-15,-4 0-13 0,-3-1 4 0,0 2 12 16,-3-1-6-16,-3-2 5 16,-4 4-3-16,-3-1 9 0,-2 0-1 0,-1-1 0 15,-5 2-13-15,1-1 19 0,-4 0-21 0,0 0 7 16,-2 1 1-16,1-2-16 0,-9 2-33 0,4-2-79 15,-1-2-641-15,0 0 88 0</inkml:trace>
  <inkml:trace contextRef="#ctx0" brushRef="#br0" timeOffset="-44804.37">23952 12568 337 0,'0'-4'126'0,"3"-2"-16"16,-3 0-13-16,0 6 18 0,0-9-25 15,0 6-90-15,3-3 31 0,-3 6-1 16,0-8-7-16,0 3 11 0,0 0-16 0,0 5 10 15,2-8-10-15,-1 2 76 0,-1 6-9 0,1-9-16 16,-1 7 5-16,0 2 8 0,3-8-8 0,-3 8-20 16,3-6 13-16,-3 6-21 0,0-4 5 15,0 4 0-15,0-7-15 0,0 7 2 0,0 0-15 16,4-2 11-16,-4 2-6 0,0 0-18 0,0 0 21 16,0 0-16-16,0 0 8 0,0 0-20 0,0 0 7 15,0 0 18-15,11 13-18 0,-8-7 8 16,-3 2-5-16,3 3 2 0,-3 2-4 15,3-2 4-15,-3 4 0 0,1 2-7 0,-1 1 10 0,3 2-8 16,-3 0 3-16,0 1 0 0,0 4-3 0,3-4 0 16,-6 4-17-16,3 1 9 15,0 2 8-15,0-1 1 0,0 0-6 0,0 3-10 16,-3 4 2-16,2 1 6 0,-2 0-8 0,0-1 22 16,0 5-9-16,-1-3 2 0,-3 14-2 0,3 0-5 15,-2 0 2-15,-1-1-3 0,0 1 11 0,-3 0-5 16,3-10-3-16,3-5 5 0,-5-2-5 15,1 4-2-15,2-3-8 0,2-3 15 0,-2 2 8 16,2-6-34-16,-2 3 24 0,1-4-10 0,-1 6 12 16,4-7-3-16,-3 2-12 0,-1 2 3 0,2-3 4 15,1 0-2-15,-2 1 5 0,-1 5-2 16,3 0 0-16,-1 0 2 0,-2 1-5 16,-2 1 2-16,5 0 9 0,-4 1-11 0,1 0-3 15,2 5 11-15,-3 7-8 0,0-6-3 0,3-7 1 16,-2 2 4-16,0-1 6 0,2-2-8 0,-2 4-5 15,1-3 7-15,-1 0 8 0,2-2-4 16,-2-2-12-16,-1-2-1 0,4-1 7 0,-2 0 0 16,-1-2 2-16,2 0 1 0,-2 1-1 0,2 4-4 15,-3-4 7-15,1-1-15 0,2 1 12 0,-2-1 1 16,2 0 5-16,1 0-11 16,-1 0 11-16,-3 0-13 0,4 0-3 0,-1 0 8 0,1 0 10 15,0-1-10-15,3 1 8 0,0-6-11 0,-3 6 16 16,3-3-16-16,-1 1 9 0,1-4-14 15,1 4 0-15,-1-3 6 0,0 2 2 0,0-2-3 16,0 3 3-16,0-3 8 0,0 0-3 16,3 0 0-16,-3 0-18 0,0 0 8 0,0 0 18 15,3 0-18-15,-3 0-8 0,3 0 13 0,-6 0 3 16,6 0 2-16,-3 2 2 0,0-4-7 0,0 4 5 16,0-2-2-16,0 2-3 0,0-4-10 15,0 0 12-15,0 3 3 0,0-2-7 0,0 1 2 16,0 2-5-16,0-4 12 0,0 2-7 0,0-1 0 15,0 0 6-15,0-1-9 0,0 2 6 0,0-2-14 16,0 0 11-16,0 0 5 0,0-1 6 16,0 1-14-16,0-2 11 0,0 3 7 0,3-1-17 15,-6-1-1-15,3-2 11 0,0 0-8 16,0 0 10-16,0-1-18 0,0-2 8 0,0 2 3 16,-3-3-6-16,3 2 16 0,0-2-10 0,-3-1 9 15,3 1-6-15,0-3-12 0,-3-2 17 16,3 3-9-16,0-2-4 0,-1-1 7 0,-2 0-5 15,3-2-5-15,0-4 7 0,0 9 9 0,0-5-4 16,0-4 6-16,0 6 18 0,0-6 2 0,-3 6-20 16,3-6-11-16,0 4 9 0,0-4-1 0,0 0 8 15,0 0-90-15,0 0-56 0,-15-10-645 16,12-2 64-16,3-5 61 0</inkml:trace>
  <inkml:trace contextRef="#ctx0" brushRef="#br0" timeOffset="-43585.26">21715 13416 248 0,'0'0'174'0,"0"0"-28"15,-6 0 5-15,6 0-21 0,0 0-17 0,0 0-3 16,0 0 5-16,-3-4-23 0,3 4-12 15,0 0-6-15,0 0-5 0,0 0 3 16,0 0-11-16,0 0-7 0,0 0-8 0,0 0-5 16,0 0-10-16,0 0 4 0,0 0-9 0,13-4-5 15,-13 4 14-15,18 0-14 0,-8 0 2 0,4 0 13 16,-1-2-6-16,5 2-14 0,4 0 2 0,0 0 5 16,8 0-3-16,1 0-2 0,3 0 3 15,4-1-1-15,6-1-10 0,-3 2 1 0,0-2 12 16,4 2-3-16,-1 0 1 0,1-1-6 0,-4-1-20 15,4 1 15-15,-1-3-5 0,4 2 3 0,-4 2-13 16,0-2 2-16,17-4 19 16,-9 6-11-16,-4-3 5 0,14 1-2 0,-1-1-11 15,-13 0 11-15,0 2 7 0,-4-4-15 0,1 5 8 16,-1-1-11-16,1-2 11 0,-4 0 2 0,3 3 0 16,0-1-79-16,-3 1 15 0,0 0-2 0,1 0-5 15,-8 0 12-15,0 0 8 0,0 0 8 16,-3 0 5-16,0 0-13 0,-4 1 25 0,-3-1 6 15,-1 3-13-15,1-3 8 0,0 0-13 0,-3 2 2 16,-1-1 26-16,1 0-18 0,0-1 21 0,-4 0-37 16,3 0 27-16,-6 0 7 0,6 0-5 15,-5 0-1-15,1 0 9 0,2 0-11 0,-2 0-7 16,0 0 5-16,-4 0-1 0,2 0 1 16,-1 0 0-16,-3-1 10 0,1 1-3 0,-1-1-4 15,0 1 9-15,-10 0-2 0,17 0-2 0,-10-2-14 16,-7 2 22-16,13-3-12 0,-13 3 14 15,11 0 7-15,-11 0-12 0,10 0 7 0,-10 0-15 16,0 0 26-16,10 0 7 0,-10 0-18 0,0 0 23 16,0 0-2-16,11 0-8 0,-11 0 31 0,0 0-54 15,0 0 28-15,0 0-18 0,10 0 6 16,-10 0-1-16,0 0 3 0,0 0 2 0,0 0 3 16,6-1-5-16,-6 1-8 0,0 0-17 0,0 0 4 15,3-5 8-15,-3 5-7 0,0 0 17 16,0 0-12-16,2-5 7 0,-2 5-36 0,0 0-20 15,0 0-69-15,-8-7-95 0,2 6-174 16,2 0-284-16,4 1 64 0</inkml:trace>
  <inkml:trace contextRef="#ctx0" brushRef="#br0" timeOffset="-42242.96">24413 12801 243 0,'0'-5'187'0,"0"5"-1"0,0-12-17 0,-3 8 0 15,3 0 3-15,-4-1-39 0,4 5-13 16,-1-9-5-16,-2 5-10 0,0-2-94 0,0 4 1 16,-4-2 9-16,7 4-1 0,-10-5 1 0,3 5-26 15,7 0 2-15,-14-1 3 0,14 1 0 16,-20 1 3-16,13 6 7 0,-6-3-2 0,2 8-14 16,1-4 22-16,-4 3-1 0,4 2-2 0,0 0-13 15,-1 3-8-15,1-1 24 0,3 0-6 0,1-2-13 16,2 2 6-16,-3 2-8 0,4-5 0 15,2 1-11-15,1-1 16 0,1 1-5 0,2-4 5 16,4 4-8-16,-3-2-4 0,6-3 4 16,3-1 13-16,1 0-2 0,3-3-14 0,3 3 19 0,1-7-13 15,-1 2 25-15,4 1-35 16,0-3 7-16,0-3-7 0,1 1 10 0,-2 0 0 16,1-4 0-16,-3 0 20 0,-1 2-2 0,1-3 0 15,-4-1 5-15,0 1-26 0,0-1 28 0,-4-1-9 16,1 1 4-16,-4-2 0 0,-3 2-4 0,-3-2-1 15,-1-1 5-15,4 0-5 0,-7-1 11 16,-3-1-13-16,3 3-16 0,-7-1 10 0,0-3-7 16,0 6-2-16,-1-4 19 0,-4 0-17 0,1 4-5 15,-3-2 5-15,1 3-10 0,0 0 20 0,-1 2-3 16,3-1-17-16,-2 5 5 0,2-5 2 16,1 5-30-16,-2 1 9 0,0-2-14 15,3 2-1-15,9 0-12 0,-18 0-36 0,13 0 18 16,5 0-34-16,-13 2-12 0,13-2 10 0,-6 1-33 15,3 4-34-15,3-5-256 0</inkml:trace>
  <inkml:trace contextRef="#ctx0" brushRef="#br0" timeOffset="-41616.06">24905 12797 440 0,'0'0'151'0,"1"-6"-72"0,-1 6 0 0,3-4 1 15,-3 4 2-15,0-6 2 0,0 6-17 16,3-6 4-16,-3 6-17 0,0-7 87 0,0 7-21 15,0 0-7-15,0 0-3 0,0-6-10 16,0 6-8-16,0 0-20 0,-6-4-11 0,6 4 3 0,-11 0-5 16,11 0-3-16,0 0-15 15,-17 1 0-15,11 4-5 0,-2-3-10 0,1 0-1 16,0 3-20-16,-2-2 0 0,1 4 1 0,2-1-4 16,-4-2-4-16,6 4-16 0,-4-1 5 0,2 0 8 15,0-1-11-15,2-1-4 0,1 2 7 16,0-1 3-16,3-2-3 0,0 3 8 0,0-2-16 15,0-5 14-15,3 10 12 0,3-7-8 0,-2 2-15 16,4-1 26-16,-2 0 7 0,4-2-12 0,-3 4 2 16,6-4 0-16,-3 0-7 0,0 2 17 15,2 0-28-15,-1 0 16 0,0-1 12 0,-3-2-30 16,2 6 25-16,0-5-7 0,1 5 15 0,-4-2 7 16,2-1-10-16,-2 3 14 0,-3-1 9 15,0-2-15-15,2 3 0 0,-4 1 5 0,-1 2-5 16,-2-3-12-16,-4 3 14 0,2 2-17 15,-5-1 7-15,1-1-17 0,-3 3-6 0,-1-1 21 16,-1-4-3-16,-2 4 3 0,-4 0-16 0,-2-4-4 16,0 2 17-16,-1-2-13 0,4-1 1 0,-3 3 9 15,2-6-19-15,-1-1 4 0,1-2 0 16,5 4 0-16,-1-3-9 0,3-2 11 16,0 0-11-16,1 0-14 0,10 0-13 0,-16 0-30 0,9-1 23 15,7 1-28-15,-10-6 17 0,10 6-2 16,-4-1-26-16,4 1-50 0,0-7-37 15,0 4-130-15,0 3-371 0,0 0 71 0</inkml:trace>
  <inkml:trace contextRef="#ctx0" brushRef="#br0" timeOffset="-39051.89">24078 14456 386 0,'0'0'105'0,"0"0"10"0,0-5-12 16,0 5-1-16,-3-5 8 0,3 5-15 0,0 0 79 15,0 0-18-15,0 0 5 0,0-6-35 0,0 6-11 16,0 0-18-16,0 0-12 0,0 0-4 0,0 0-4 16,0 0-13-16,0 0-10 0,0 0-13 15,-4 18-5-15,0-10 0 0,4 0 2 0,-3 1 13 16,0 3-25-16,3-2 7 0,-1 1-10 0,-2 1-8 15,3 1 3-15,0-1-10 0,0 1 2 0,0 0 8 16,0-1 5-16,0 1-18 16,0-1 8-16,3-2-5 0,-2 3-3 0,2-3-2 0,0 0-6 15,2 2 8-15,1-3-2 0,-2 0-1 16,2-1-2-16,1 0 10 0,0-4-12 0,3 3 4 16,0-1-4-16,1-2 10 0,-1 0-6 15,0-3-4-15,4 1 4 0,1-2-74 0,-3-2 14 16,-1-3-14-16,5 1 21 0,1-2 7 0,-3-2 8 15,0-1 1-15,3 1-1 0,0-4 10 16,-1-1-7-16,-4 1-6 0,-2-1 6 0,4 3 18 0,-5-1-8 16,-2-1 25-16,4 1-7 0,-4 1-5 15,0 2 7-15,-1-5 11 0,-1 5-18 16,-3 1 10-16,2 1-8 0,-1 0 6 0,0 0 12 0,-2-1-8 16,2 2 19-16,-3 0-8 0,0 5-11 15,3-8 3-15,0 5-7 0,-3 3-1 16,1-8-2-16,-1 8-5 0,0-6-13 0,0 6 2 15,0 0-15-15,0 0 36 0,0 0-15 0,0 0 18 16,0 0-11-16,0 0 11 0,0 23-9 0,-1-17 4 16,1 2 4-16,0 1-12 0,0 1 0 0,1 1 15 15,-1-3-7-15,0 5-6 0,3-3-13 16,-3 0 16-16,3-1-8 0,-3-1 11 16,4 2-3-16,-4 1 5 0,4-3-5 0,2-2-3 0,-3 1-10 15,-2 0 16-15,5-2 4 0,-3-1 19 16,1 2-19-16,4-3-12 0,-2-2 7 0,1 2-2 15,1-1 8-15,-8-2 2 0,16-6 3 16,-3 4-11-16,-2-3 13 0,-1 0-7 0,3-2-11 16,1-3 16-16,-2 1 2 0,1-3-18 0,-3 2 16 15,3-1 5-15,1-2-8 0,-4 3-10 0,0-3 0 16,4 1 5-16,-7-1-8 0,3 3 0 16,-3 2 11-16,0-2-13 0,-1 2 7 0,-2 1 29 15,2-2-42-15,-3 1 14 0,-1 4-16 0,-2 0 0 16,0-3-26-16,0 7 19 0,0-6-1 15,0 6 8-15,-5-4-5 0,5 4 36 16,0 0-46-16,0 0 23 0,-16 0 2 0,16 0-23 0,-7 10 16 16,4-5-21-16,-1-3 10 0,0 5 1 15,1-2 4-15,0-1-12 0,3 2 2 0,-1-2 65 16,0 3-45-16,1-1 14 0,0 0-26 0,1-1 25 16,0 2 6-16,2-1 2 0,0 1-7 15,1-2-1-15,3 3-7 0,-3 0 0 0,2-1 13 16,1 1-3-16,2-6-13 0,-4 6 13 0,2-1-5 15,-1-4 11-15,1 4-16 0,1 0 10 0,-2 0 5 16,-1-4-13-16,-3 4 11 0,4-2 2 16,-3-1-2-16,-2 1-5 0,2-1 2 0,1 2 5 15,-4 0 0-15,0-2-10 0,3 2 5 0,-3-6-5 16,-3 11 8-16,-1-5-13 0,1-2 2 16,2 3-10-16,-2-3 39 0,0 0-31 0,3-4 0 15,0 6-3-15,0-6-7 0,-3 7 10 16,3-7 7-16,0 0 3 0,0 0-5 0,0 0 3 15,6 2 15-15,-6-2-31 0,0 0 3 0,15-8 10 16,-9 5 2-16,4-2-4 0,-3-2 7 0,3 3 3 16,-3-3-39-16,3 1 33 0,1-2-7 15,2 1 10-15,-3-3-15 0,1 2 15 0,2 1-20 16,-2-3 33-16,2 2-18 0,-1-1-8 0,-3 1 8 16,4 0 10-16,-6 1-7 0,1 1-16 0,1 0 3 15,-2 0 51-15,-3-1-18 0,2 3 13 16,-1-2-3-16,-2 2-2 0,0 0 5 15,-3 4-16-15,7-7 11 0,-4 3-13 0,-3 4-13 16,3-6 10-16,-3 6-10 0,2-7-10 0,-2 7 21 16,0 0-11-16,-2-4 0 0,2 4-5 0,0 0 15 15,0 0-17-15,0 0 4 0,0 0-7 16,-13 10 5-16,7-5 5 0,1 1-18 0,2 1 3 16,0 1 13-16,-1 5-11 0,1-2-2 0,0 0 7 15,1 2 13-15,-3-1 11 0,2 2-16 0,-1-3-10 16,4 2 10-16,-1-3 3 0,-2-1-11 0,3-1-2 15,0 2-8-15,0-3 6 0,3 1 7 16,-2-2-6-16,6-2 6 0,-2 1-10 0,-3-3 8 16,7 2 2-16,-2-2 0 0,-7-2 2 15,15-2-9-15,-4-1 7 0,-2 2-6 0,1-2 6 16,0-3 11-16,1 2-14 0,-1-2 11 16,-3 0-6-16,3-3 6 0,-3 1-11 0,3 0 1 15,-4-1 15-15,1 1-18 0,-2 0 10 0,1 1 5 16,-2 1-18-16,-1 0 6 0,0 0 4 0,0 2-7 15,-2-2 8-15,2 3 25 0,-3-2-33 0,0 5-3 16,3-7-2-16,-3 7-3 0,0-7-13 16,0 7 11-16,0 0 0 0,0 0 20 0,0 0-23 15,0 0 10-15,0 0-2 0,0 0-5 16,0 0-19-16,0 0 16 0,0 0-7 0,0 0 12 0,0 0-15 16,0 0-11-16,0 0 32 0,0 0 7 15,0 0-28-15,0 0 30 0,0 15-20 16,0-15 16-16,0 0-11 0,0 0 8 0,18 0-13 15,-18 0 33-15,9-4 21 0,-9 4-31 0,8-4 3 16,-4 2 5-16,2 0-6 0,-6 2 9 0,10-7-9 16,-7 6 11-16,-3 1 3 0,8-5-8 15,-5 3-6-15,-3 2 6 0,0 0-8 0,7-6-7 16,-7 6 12-16,6 0-8 0,-6 0 11 0,0 0 0 16,0 0-5-16,4 7 12 0,-4-2-2 0,0-5 0 15,0 13-18-15,0-6 20 16,0 2-12-16,-3 1 5 0,3 4-18 0,-1-4-13 15,-2 4 31-15,3-2-11 0,-3 2 19 0,3-3-34 16,-3 2 18-16,3-2-28 0,-1 2-8 0,1-3-10 16,-3 0-69-16,3 3-38 0,-3-3-13 15,3-1-525-15</inkml:trace>
  <inkml:trace contextRef="#ctx0" brushRef="#br0" timeOffset="-34354.86">21469 14324 33 0,'0'0'33'16,"0"0"0"-16,0 0 6 0,0 0 7 0,0 0 20 15,0 0-7-15,0 0-10 0,0 0 2 0,0 0-7 16,0 0-19-16,0 0 6 0,0 0 0 16,0 0 10-16,0 0 10 0,0 0 2 0,0 0 22 15,0 0-34-15,0 0-67 0,0 0-2 0,0 0 10 16,0 0 13-16,0 0 30 0,0 0-25 0,0 0 16 15,0 0-8-15,0 0 2 0,0 0 23 16,0 0 5-16,0 0-27 0,0 0 42 0,0 0-40 16,0 0 26-16,0 0-29 0,0 0 28 0,0 0-20 15,0 0 54-15,15 2 0 16,-15-2-14-16,0 0-6 0,0 0-1 0,16 0-8 16,-16 0 6-16,15 0-39 0,-6 0 21 0,1 0-8 15,4 0 5-15,-3 2-77 0,6-4 6 0,-1 2 20 16,2 0-26-16,2 0 24 0,1 0-14 15,0 0 16-15,2 0 21 0,-2 0-1 0,3 2-5 16,0 0-9-16,3-1 4 0,-4 1-3 0,5-2 4 16,-4 1 9-16,3-1-12 0,-2 5 7 0,5-3 16 15,-2-2-16-15,-5 4 0 0,5-3 8 16,2 1 3-16,-5 1 10 0,5-1-21 16,-2 0 23-16,-1 1-7 0,1-3 10 0,2 1-31 15,-2 4 0-15,-2-3 11 0,2-2 15 0,2 4-13 16,-2-3 2-16,0 1 6 0,5 1 7 15,-5-3-15-15,3 2 0 0,-1 1 3 0,1-1-3 16,0-1 10-16,0 4-5 0,0-3-7 0,0-2 12 16,2 6 8-16,-2-4-18 0,0 0 18 0,3 3 5 15,-3-3-41-15,3 2 15 0,-3-1-2 16,0-2 36-16,-1-1-16 0,1 5-7 16,0-3 5-16,-1 1-24 0,-2-1 24 0,0 0 0 0,-1-1-5 15,-3 1-31-15,0-2 17 0,0 0-17 16,-4 1 21-16,5 2 4 0,-5 0 6 15,3-2-3-15,-2-1-5 0,0 4-5 0,-4-3 3 16,3 0 25-16,-3-1-31 0,0 1 0 0,-3 0 6 16,3-1 14-16,1 2-19 0,-1-2 12 0,0 0-8 15,0 0-4-15,0 2-11 0,-1-4 2 16,-1 2 24-16,1 2 5 0,2-4 7 0,-2 2-27 16,-1 0 12-16,-2 0-5 0,4 0 5 0,-4 0-10 15,-1 0 12-15,1-2 4 0,4 2-4 0,-4-1 14 16,-2 0-26-16,3 0-6 0,-4 0-1 15,1-3 9-15,-1 4 8 0,1 0 3 16,-3 0 2-16,0-1 13 0,-8 1-13 0,16 0-4 0,-16 0 14 16,11-1-2-16,-11 1 5 0,7 0-31 15,-7 0 65-15,0 0-34 0,10-2-16 16,-10 2-4-16,0 0 15 0,7-3-5 0,-7 3-6 16,0 0 11-16,0 0-5 0,0 0-26 0,0 0 26 15,0 0 10-15,0 0-31 0,0 0 11 0,0 0 10 16,0 0-3-16,0 0-13 0,0 0 14 15,0 0-6-15,0 0-8 0,0 0 6 0,0 0-31 16,0 0 94-16,0 0-63 0,-17-4-6 0,17 4 13 16,0 0 3-16,0 0-20 0,0 0-1 15,-4-4 8-15,4 4 0 0,0 0 5 0,0 0 3 16,0 0-13-16,0 0 12 0,0 0-14 16,0 0-4-16,0 0 16 0,0 0-12 0,-10 8-11 15,7-2 10-15,2-1 3 0,-2 1 13 0,0 1-16 16,0 5 3-16,-1-1 71 0,1-1-12 0,-1 7 8 15,-3-3-14-15,3 1-9 0,-2 1-9 16,0 2-1-16,-1-2-6 0,2 2 2 0,-1-1-2 16,2 1 3-16,-2 0-1 0,1-2 1 0,-3 1 0 15,4 0-8-15,0 1-8 0,-2-3 13 0,2 2-18 16,1-2 0-16,0-1 8 0,2-2-21 16,-2 1 11-16,-1-3 10 0,4 1-3 15,-3-3 0-15,0 5-2 0,3-8 2 0,-1 2-10 16,-2 1 5-16,3-1-13 0,0-4 6 0,0 4 4 15,0-1-2-15,0-6 8 0,-3 9-8 16,3-7-3-16,0-2 6 0,0 8 10 0,0-8-3 16,-3 6-5-16,3-6-2 0,0 4 10 0,0-4 4 15,0 0-4-15,0 7 8 0,0-7-1 0,0 0 6 16,0 5-3-16,0-5-15 0,0 0 2 0,0 0 5 16,0 0 0-16,0 0-4 0,0 0-4 15,0 0-1-15,0 0-6 0,0 0 7 0,-18-5-9 16,18 5 7-16,-13-2-5 0,6 1-3 0,-4 0-7 15,1-2-5-15,-3 3 2 0,-4 0-3 0,3 0-1 16,-6 0-7-16,-1 0 9 0,1 0-3 16,-5 0-23-16,1 0 18 0,-3 3 10 15,-4-2-17-15,1-1-6 0,-2 1 21 0,-2 1-11 16,-3-2 11-16,3 0-11 0,-8 0 11 0,2 0-3 16,5 0 2-16,1 0-2 0,1 0 6 15,-1 0 1-15,2 0 4 0,-1 0-21 0,2 0 20 16,-4 0-10-16,4 0 5 0,0-2 3 0,0 1 2 15,0 1 6-15,1-1-9 0,-1-2-9 0,5 0 20 16,2 2 8-16,1-1-6 0,0-2-2 0,0 4 0 16,-1-1 10-16,4-2-12 15,-1 0-1-15,4 2 11 0,-4 1-5 0,5-2 4 16,-2 0 3-16,2-1-7 0,-2 1-3 0,0-1 5 0,-1-2 3 16,1 5 5-16,2-1-3 0,-5-2-13 15,3-1 8-15,-2 2 6 0,0 1 12 16,-1-3 2-16,1 2-4 0,-1 1-21 0,0 0 23 15,1 0-21-15,0-4 6 0,-1 5-8 0,-2 0 15 16,2-1-12-16,0-1 5 0,4 1-6 0,-4-2-4 16,5 3 12-16,-2 0-8 0,1 0 1 15,0 0-6-15,0 0 16 0,3-1 5 0,-3 1-8 16,3 0-12-16,-3 0 10 0,4 0 9 0,-1 0-6 16,1 0-4-16,-1 0 14 0,3 0-24 15,1-2 3-15,1 2 8 0,-2 0 5 0,1-1-3 16,0 0-5-16,2-2 5 0,8 3-12 15,-17 0 15-15,7-2-13 0,10 2 7 0,-17-1-2 16,10 0-10-16,-3 1 8 0,0-1-6 0,10 1 3 16,-14-5 0-16,7 5 3 0,7 0-1 0,-14 0 3 15,5 0 1-15,9 0 1 0,-15 0-9 16,9-1 12-16,6 1-10 0,-15-2-5 0,6 2 13 16,9 0-11-16,-11-1 13 0,11 1-12 0,-13-3-1 15,13 3 13-15,-10 0-5 0,10 0 1 0,0 0-4 16,-11-1-4-16,11 1 9 0,-10 0-2 15,10 0-7-15,0 0-1 0,0 0-2 0,-13 0 3 16,13 0 4-16,0 0-2 0,-15 0 5 0,15 0-15 16,-10 0 2-16,10 0 13 0,-10 1-5 15,10-1 0-15,-10 3-10 0,3-2 15 0,7-1-2 16,-7 2-3-16,7-2-5 0,-10 1 12 16,10-1-14-16,-7 0-16 0,7 0-5 0,0 0-26 15,0 0-15-15,-10 0 0 0,10 0 2 0,0 0-40 16,0 0-88-16,0 0-522 0,0 0 59 0</inkml:trace>
  <inkml:trace contextRef="#ctx0" brushRef="#br0" timeOffset="-33854.13">22253 14629 460 0,'0'0'187'0,"-4"-7"-13"0,4 7-25 0,0 0-9 16,0 0-22-16,0 0-8 0,0 0-2 0,0 0-29 15,0 0-10-15,0 0 11 0,0 0-16 16,0 0-6-16,0 17-6 0,-1-10-6 0,1 1 2 16,-3 2-20-16,3-1 11 0,0 1-16 15,0 3 2-15,0-1 1 0,-3 1 7 0,3-1-12 16,-3 1 12-16,3-1-5 0,0 1-10 0,-3-1-2 16,3 0-24-16,-1-1 5 0,-2-1-33 15,3 3-20-15,0-4-16 0,-3 1 1 0,3 0-65 16,0-3-43-16,-3 1-46 0,-1 0-113 0,4-1-294 15</inkml:trace>
  <inkml:trace contextRef="#ctx0" brushRef="#br0" timeOffset="-33363.53">22222 14565 422 0,'0'0'161'0,"0"0"-28"0,0 0-12 0,-4-7-6 15,4 7-13-15,0 0-20 0,0 0-13 16,0 0 3-16,0-5-1 0,0 5-9 16,0 0-8-16,0 0 7 0,0 0-25 0,0 0 10 15,0 0 8-15,18 3-11 0,-18-3-84 0,13 2 11 16,-6-1 9-16,3 2-7 0,-3 0 15 16,4-2 8-16,2-1-13 0,-3 5-2 0,4-3 12 15,-1-1-7-15,1 1 15 0,-3 2-6 0,2-3 4 16,1 1 7-16,-4-1-8 0,1 2 3 0,-1 0 8 15,-1-2-8-15,-2-1-20 0,1 5 9 16,-1-3-4-16,-1 1 2 0,-2 1 3 0,-4-4 25 16,6 3-12-16,-6 4-11 0,0-7 13 15,0 8-30-15,0-8 27 0,-7 10 6 0,-2-4-21 16,5-4-10-16,-7 4 13 0,5 1-5 0,-4-3-21 16,0 2-3-16,2-4-9 0,-2 4 30 15,0-4-10-15,0 3-16 0,3-3 3 0,0 0-5 16,1-2-26-16,-2 4-25 0,8-4 18 0,-10 2-39 15,7 0 8-15,3-2-54 0</inkml:trace>
  <inkml:trace contextRef="#ctx0" brushRef="#br0" timeOffset="-32911.12">22737 14540 383 0,'0'0'134'0,"0"0"-9"0,0 0-25 0,-3-7 15 0,3 7-69 0,0 0-2 0,0 0-19 0,0 0 24 16,0 0-8-16,0 0 0 0,0 0 0 15,-3-3-13-15,3 3 5 0,0 0-18 0,0 0 3 16,0 0-7-16,0 0 17 0,0 0-18 0,0 0-18 16,0 0 98-16,-3 18-11 0,3-8-10 0,0-2 1 15,-1 2-17-15,0 3 9 0,-1-1-6 16,-1 2 3-16,0 1-18 0,0 1 7 0,-2-3-12 15,5 2-2-15,-3 1-1 0,0-2-13 0,3-2 6 16,-1-2-13-16,-2 3 2 0,0-4-10 16,3 1-30-16,0-2-11 0,0 0-33 15,-3 1-57-15,3-3-7 0,-4 0-146 0,7 0-371 16,-2-1 20-16</inkml:trace>
  <inkml:trace contextRef="#ctx0" brushRef="#br0" timeOffset="-30952.97">21596 14439 499 0,'0'0'133'0,"-3"-6"-74"0,3 6-1 0,0 0 14 16,0 0-16-16,-7-2-4 0,7 2-1 15,0 0-3-15,0 0-17 0,-7-1 15 16,7 1-23-16,-10-2 3 0,10 2 5 0,0 0-16 15,-14 0 0-15,14 0 16 0,-10 2-8 0,10-2 0 16,-14 1 3-16,7 1-24 0,-2-2 1 0,9 0-11 16,-15 0 18-16,5 0 3 0,4 0-18 15,-5 0 20-15,1 1-2 0,0 4-8 0,-1-5 8 16,1 1 0-16,0 0-18 0,-4-1 2 0,4 4 8 16,-4-3 16-16,1 0-31 0,-1 0 22 0,3 0-9 15,-2 1-6-15,-4-2 16 16,4 0-20-16,-2 0 7 0,-1 0 17 0,2 0-19 0,0 0 10 15,0 0 4-15,-2-2-12 0,1 1-5 16,2-1 8-16,-4-3-3 0,6 5-8 0,-6-2 11 16,4-4 22-16,0 4-27 0,1-3-8 0,-1 1 10 15,-1-2 2-15,4 2 8 0,-3-3 3 16,2 0-18-16,-2 0 8 0,-1-1-26 0,1 1 28 16,3-3-8-16,-2 2 13 0,2-1-17 0,-4 1 12 15,5 0-5-15,-2-2-3 0,0 2 6 0,-1-2-3 16,2 1-13-16,2-3 8 0,-2 4-3 15,0-2 18-15,4 0-7 0,-5 0 0 0,4-3 12 16,0 6-2-16,0-3-24 0,-3 0 19 0,3 1 31 16,1-1-37-16,-5-3 16 0,7 5-28 0,-6-3 5 15,4-3 15-15,-1 6 59 16,-1-4-2-16,2-1-19 0,2 4 11 0,-5 1 0 16,5-5-23-16,-6 1 5 0,6-1 0 0,-2 1 2 15,2 1-10-15,-2-1 8 0,1 0 0 0,-1 2-7 16,2-3-6-16,1 3 0 0,-3-4 8 15,2 4-18-15,-2-2 2 0,1 1-4 0,2-3 1 16,0 1-6-16,-1 1-9 0,1-1 14 0,0 1 4 16,3-2-12-16,-4 0-1 0,4 2 14 0,-3-2-1 15,-1 2-25-15,1-1 21 0,3-2-6 16,-1 3-5-16,-2-3 13 0,3 0-16 16,-3 3 9-16,3-6 2 0,-3 2-3 0,3 1-10 0,0-3-13 15,0-1 59-15,0 6-41 0,0-6-2 16,0 1-16-16,0-2 10 0,0 3-2 15,0 1 3-15,0-3 2 0,3 2-3 0,-3-4 1 16,3 4 4-16,-3-1 13 0,4 1-22 0,-1 2 12 16,-3-3-8-16,4 1-56 0,-1 2-10 0,0-2 10 15,1 1 13-15,-4 3-10 0,3-2 13 0,1 0 2 16,-1 2 10-16,0-1 13 0,0 0-13 16,-1 3 3-16,4-4 5 0,-2-2 5 0,-1 3 5 15,0 2 8-15,3-2-5 0,-2 0-8 0,-1 0 10 16,5 0 1-16,-5 5-6 0,4-2 5 0,-4-3-5 15,1 3 6-15,2-2-3 16,2 1-8-16,-2-1 25 0,-2 2-14 0,5-3 4 16,-5 4-5-16,4 0-4 0,-2-3 14 0,1 3-4 15,-1 2 2-15,5-2 7 0,-4 0-9 0,3 1 4 16,1-3-7-16,-1 4 10 0,0-2 21 0,1 2-34 16,1 1-2-16,-1-3 7 0,-1 3-7 15,0 0 15-15,-3 2-10 0,4-1 13 0,-1-2-11 16,0 1 11-16,-2 2-8 0,4-1 5 0,-2-1-10 15,1 0-10-15,-1 2-1 0,0 0 32 0,1-2-16 16,-1 3-6-16,3-1 4 0,-2-2-1 16,-1 4 8-16,3-4 11 0,-2 4-14 0,-1-2 14 15,4 1-26-15,-4-1 2 0,0 3 0 16,1-3 21-16,-1 4-18 0,3-2-3 0,-2-1 11 16,2 3 2-16,-2-2-3 0,0-1-9 15,-1 2-1-15,3 2 5 0,-2-2-9 0,-1 0 14 16,0-1 3-16,0 2 3 0,0 1-16 0,1 0-2 15,-11 0 18-15,17 0 2 0,-8 0-13 0,-1 0 11 16,-8 0-5-16,17 0-6 0,-10 0-7 0,3 0 12 16,0 0-2-16,-10 0 0 0,18 0-7 15,-12 0 7-15,4 1 0 0,-3-1-5 0,1 3 12 16,2-1-12-16,-4-1 13 0,5 0-8 0,-4-1 8 16,2 0-6-16,-9 0-7 0,15 5 10 0,-6-4 5 15,-2 0-12-15,0 1-3 16,1-1-3-16,1-1 18 0,-2 1-20 0,0 2-3 15,0-2 13-15,0 1-7 0,-7-2 4 0,10 0 31 16,-4 1-33-16,-6-1 0 0,11 6 2 0,-11-6 6 16,10 1-1-16,-6-1 4 0,-4 0-14 0,10 5 13 15,-10-5-13-15,11 1 16 0,-11-1-18 16,9 3 41-16,-5-2-34 0,-4-1-5 0,11 0-7 16,-11 0 20-16,0 0-15 0,9 4 15 0,-9-4-13 15,0 0-7-15,7 0 10 0,-7 0 20 0,0 0-23 16,0 0 8-16,7 3-17 0,-7-3-22 15,0 0 8-15,0 0-10 0,0 0-10 0,0 0-10 16,3 1-49-16,-3-1 2 0,0 0-63 16,0 0-500-16</inkml:trace>
  <inkml:trace contextRef="#ctx0" brushRef="#br0" timeOffset="-30326.08">21479 12525 588 0,'0'-9'164'15,"0"9"-33"-15,0 0 7 0,0 0-15 16,0 0-16-16,0 0-4 0,0 0-24 0,0 0-13 16,0 0 9-16,0 0-4 0,0 0-14 0,0 0-16 15,0 0-3-15,8 15 3 0,-5-9-3 0,1-2 6 16,2 3-3-16,-2 3-8 0,2-3 3 15,5 3-16-15,-1-2-2 0,0 5 13 16,1-3-23-16,2 0 10 0,1 1 2 0,-1 1-12 16,-2-1 0-16,3-3-1 0,-1 0 9 0,1 6-4 15,-4-5-1-15,4-1-4 0,-7 0 11 0,3-1-13 16,-3-3 8-16,0 5-3 0,0-3-5 16,-1-3-15-16,-2 3 13 0,2-5 10 0,-2 6 5 15,3-4-1-15,-4 1 4 0,-3-4 7 0,4 3 0 16,-1 1 11-16,-3-4-27 0,7 4 19 0,-7-4 10 15,3 2-10-15,-3-2 0 0,3 4-72 16,-3-4-8-16,0 0 18 0,0 0-10 16,0 0 16-16,0 0 7 0,5 4-13 0,-5-4 16 15,0 0 4-15,0 0 9 0,0 0-16 0,0 0-3 16,0 0 11-16,0 0 0 0,0 0 0 0,0 0 10 16,0 0-3-16,0 0-17 0,-8 7 12 15,1 1 0-15,-6-1 1 0,-1 3-1 0,-6-2 3 16,-4 9 0-16,-4 0-16 0,-12 6-7 0,-2 1-26 15,2 1-5-15,-5 0 1 0,4 0-42 0,0-1-51 16,4-12-92-16,-2 13-456 0,9-7 64 16</inkml:trace>
  <inkml:trace contextRef="#ctx0" brushRef="#br0" timeOffset="-14319.97">25182 12900 358 0,'0'0'107'0,"0"0"6"0,1-9-3 0,-1 9-8 0,3-1-17 15,-3 1-11-15,0 0-15 0,3-7 8 0,2 4-6 16,-5 3-15-16,5-5 3 15,1 3-8-15,-1-3 2 0,2 3 24 0,-1 1-14 16,1-5-27-16,7 5 25 0,-4-5-12 0,8 4-14 0,-2-2 9 16,2-1-14-16,1 1 11 0,-1 0-16 0,3 1 16 15,2-1-8-15,1 0-3 16,0-2-4-16,2 6 9 0,-4-2-14 0,2 0 1 16,0-2-1-16,-3 4 9 0,-1 0 16 0,0 0-8 15,-2 0-10-15,-1 4 10 0,0-2-2 0,-4 0-6 16,2 4 6-16,-2-2-8 0,0 3-3 15,-2 1-7-15,-1 2 2 0,-1-2 8 0,-4 5-8 16,2-2 8-16,-4-1-10 0,0 3-95 0,0 3 33 16,-2-5 5-16,-1 3 19 0,-1-2-9 15,-2 5 3-15,0-2-2 0,-4 0-3 16,4 1 5-16,-5-4 13 0,-1 5 0 0,2-3 10 16,-4-2 3-16,1 2-13 0,0 0 5 0,-4-3 5 15,1 4 8-15,2-5-2 0,-3 0-1 0,1 1 0 16,-4-2-10-16,3 0 0 0,-3 0 44 15,2-2-34-15,-4-1 8 0,1 0-2 0,-1 2-1 16,-2-3 77-16,0 0-20 0,-2 0 0 0,-1-2-8 16,2 2-13-16,-5-3 6 0,0 3-4 0,4-3 4 15,0 0-3-15,-3-1-18 0,-4-1 5 16,2 4-8-16,1-4 0 0,-1 1-10 0,-3-1 24 16,1 2-11-16,-4-2-1 0,3 0-17 0,-3 0 13 15,0 0-3-15,-1-2 3 0,-2 2-8 0,-1-1-2 16,0-2 7-16,-2 2-5 15,5 1 3-15,-2 0-8 0,3-1-5 0,-4-1 18 16,4 1-3-16,3-3-13 0,-3 2 3 0,3 2-10 16,0 0 2-16,1-1 6 0,2-2-6 0,0-1 21 15,5 4-23-15,-1-2 7 0,0-2 21 16,3 3-23-16,1-2 18 0,0-2-11 0,-1 3-4 16,4 1-11-16,0-5 23 0,4 5-2 0,-2-2-3 15,2-1 10-15,-1 3-15 0,4-3 18 0,0-1-2 16,-1 5-4-16,1-2 1 0,0-3 5 0,3 4-5 15,-3 1-3-15,3-2-2 16,-3 1 7-16,4-2-2 0,-2 2-21 0,1-2 8 16,7 3 5-16,-13-5-5 0,7 3 3 0,-2 2-13 0,8 0 25 15,-13-2-2-15,5-3 2 0,4 4-4 16,4 1 30-16,-11-3-1 0,6 0-27 16,-1 1 10-16,6 2-7 0,-11-3-6 0,7-1 8 15,4 4 10-15,-7-3-15 0,1 0 2 0,6 3 13 16,-8-4-15-16,5 1 8 0,3 3-6 0,-7-4 3 15,7 4-3-15,-6-3-7 0,6 3-8 0,-4-5-26 16,4 5-17-16,0 0-26 16,-6-2-29-16,6 2 16 0,0 0-33 0,0 0-54 0,3-8-92 15,-3 8-476-15,4 0 66 0</inkml:trace>
  <inkml:trace contextRef="#ctx0" brushRef="#br0" timeOffset="-13684.82">23992 12997 366 0,'0'0'209'0,"-3"-6"-6"0,3 6-14 0,-3-4 0 16,3 4-32-16,-3-4-4 0,3 4-32 0,-8-7 1 16,8 7-17-16,-10 0 0 0,10 0-7 15,-13 1-22-15,-1 3 4 0,4-2-14 0,-2-1-9 16,-4 5-6-16,3-5-5 0,-3 6-10 0,-2-3-1 16,3 2-1-16,-2 1-11 0,1-4-8 0,1 4-5 15,2-5 3-15,0 4-10 0,2-2-1 16,1 0 14-16,0-2-11 0,-1 3-13 0,5-2 6 15,-1-2-9-15,0 3 11 0,7-4-23 0,-11 2-2 16,5-1-6-16,6-1 18 0,-7 6 0 16,7-6-5-16,-6 1 3 0,6-1 15 0,0 0-18 15,0 0 13-15,0 0 0 0,0 0 18 16,0 0-24-16,0 0 9 0,0 0 12 0,20 2-12 16,-20-2-4-16,13 0 4 0,-6 3 20 0,0-2-21 15,0 2 11-15,0-2 5 0,3 6 2 0,0-3-5 16,1 0 8-16,-1 6-2 0,0-2 2 15,1 4-13-15,2-2 5 0,-3 0 8 0,1 4-8 16,-1-3 5-16,4 3-9 0,-7-3 1 0,4 0 6 16,-3 2-3-16,0-2 3 0,-1-3 8 0,-1 4-9 15,-2-3-4-15,2 1-8 16,0-3-3-16,-4 1 11 0,4-1-8 0,-3-3 13 16,1 5-8-16,-1-3-8 0,0-4 3 0,-2 5 8 15,2-4 2-15,-3 2 3 0,3-1-15 0,-3-4 12 16,5 6 3-16,-5 0-16 0,0-6 8 15,0 0 0-15,3 4-2 0,0 0-1 0,-3-4-7 16,0 0-7-16,5 4-32 0,-5-4-84 0,0 0-143 16,0 0-507-16,2 0 94 0,-2 0 47 0</inkml:trace>
  <inkml:trace contextRef="#ctx0" brushRef="#br0" timeOffset="-11411.61">25029 12730 391 0,'3'-8'115'0,"3"0"-10"0,-5 0 5 15,2-1-2-15,3 2-13 0,-5-2 2 16,6 0-20-16,-1 2-6 0,-2-2-73 16,2 0-9-16,-2 1 6 0,3 0 16 0,0-1 12 15,0 1-46-15,3 0 25 0,0 0 21 0,0-1-20 16,1 0 7-16,3 1 5 0,2 0-20 0,2-1 5 15,2 1-7-15,4-2 19 0,0 0-7 16,0 4-5-16,4 0 3 0,-1-1 0 0,0 0-11 16,7-3 10-16,-3 3-9 0,5 0 4 0,-10 3 19 15,5-3-14-15,-1 5-4 0,-3-4 14 0,4 4-37 16,-1-2 32-16,-2 2 11 0,2 2 3 16,-2-2-13-16,0 1-14 0,2 1 27 0,1 1-11 15,-3 1-12-15,2 0 2 0,1 2-3 0,0-2-20 16,0 4 23-16,6-2 0 0,0 4 56 0,-2-1-79 15,0 1 23-15,-1 3 26 16,0 3-6-16,-1-3-22 0,-1 3 17 0,-2 3-7 16,-2 0-3-16,-1-1-5 0,7 9 8 0,-6 0-1 15,-8-2-4-15,2-3-6 0,-6 4 14 0,1 1 45 16,0 1-59-16,-7 2-10 0,4 0 47 16,-4-2-34-16,0 1 2 0,-4-2-9 0,-1 0 2 15,-2 4-3-15,1-1 3 0,-1-2 12 0,0 3-7 16,-3-1 8-16,3-3 0 0,-3 1-29 0,1 2 52 15,-2 1-46-15,-2-4 15 16,3 6 0-16,-3-2 10 0,0 3-18 0,-1-3 11 16,-3 0-1-16,5 6 6 0,-6-3-3 0,4-1 0 15,-2-4-10-15,-5 7 15 0,4-4-12 0,-1-2-1 16,-1 3 3-16,-4-4 3 0,3 0-11 16,0 1 0-16,-2-2 3 0,0 1-2 0,0-2 17 15,-1 2-13-15,0-2 3 0,-1 0-12 0,1-4 4 16,1-2 18-16,-1 2 31 0,-1-2-44 0,-2-1-12 15,-2 1 5-15,5 2 12 0,-8-2-4 16,1-1-6-16,1-1 18 0,-3 2-40 0,-1-1 37 16,1-2-7-16,-5-3 6 0,0 4-6 0,-1-2-3 15,-3-1 26-15,-1-3-20 0,-4 3 2 16,-12-3 36-16,7 4-13 0,-7-5-5 0,4 0-21 16,-8 1 1-16,-1-1-3 0,1 1-5 15,4-5 5-15,7-2 13 0,-14 4 79 0,8-1-8 16,2-1-20-16,4-4-15 0,-17 5 10 0,0 0-21 15,10-4 8-15,3-2-18 0,-17 4 13 0,11-3-7 16,4-2 4-16,-2 0-23 0,-15 4 6 16,9-4-8-16,-10 1 7 0,11-1-10 0,6 0 13 15,3 0 0-15,-3 2-7 0,0-1-6 0,1-1 5 16,2 2-12-16,1 0 7 0,3 0 6 0,-1 1-4 16,5-3-12-16,-1 0 5 15,5 1 3-15,1 4-5 0,2-4-11 0,6 0-2 0,0-1 12 16,4 0 11-16,-1 0-23 0,6 0 20 15,-1 0-7-15,2 4-1 0,1-4 6 0,3 0-3 16,-1 1-10-16,4-1 7 0,7 0-7 16,-16 0 13-16,8 1-13 0,8-1-10 0,-13 0 9 15,13 0-4-15,-10 0 15 0,10 0-7 0,-8 1-3 16,8-1-11-16,0 0 11 0,-8 0 15 0,8 0-4 16,0 0-9-16,0 0 0 0,-11-1 1 0,11 1 10 15,0 0-1-15,0 0-2 0,0 0-10 16,0 0 15-16,0 0-20 0,0 0 8 15,-12 0 4-15,12 0-9 0,0 0 1 0,0 0-1 16,0 0-11-16,0 0 2 0,0 0-9 0,0 0 4 0,0 0-17 16,0 0 0-16,0 0-16 15,0 0-64-15,8-7-84 0,-8 7-182 0,7-6-302 16,-1 5 56-16</inkml:trace>
  <inkml:trace contextRef="#ctx0" brushRef="#br0" timeOffset="-10880.28">24297 14066 578 0,'0'0'171'0,"0"0"-14"0,3-2-9 0,-3 2-104 0,0 0 4 0,0 0 9 0,0 0-24 15,-18 12 33-15,9-5-37 0,-1 1-1 16,-1 4 0-16,-2-1-20 0,-5 1 9 0,2 3 6 16,1-1 29-16,-4-1-47 0,1 2 8 0,3-1 20 15,-4-2-18-15,2 2-15 0,0-3 3 0,4 2-16 16,-2-4 57-16,5 1-60 0,-4-2 34 15,4-1-33-15,3-1 20 0,-2-2-13 16,1 3-2-16,2-2 7 0,-1 0 14 0,4-5-24 16,-5 6 8-16,5-4 7 0,-1 2-9 0,4-4 1 15,-6 4 1-15,6-4 10 0,0 0-5 0,0 0 13 16,0 0-28-16,0 0 25 0,0 0-2 16,0 0-13-16,0 0 2 0,17 4-2 0,-17-4 0 15,14 2 23-15,-8 1-23 0,2-3 17 0,2 1-27 16,0 5 20-16,1-1 5 0,-2-2-10 0,-2 4 31 15,3-4-31-15,1 5-18 0,-4-2 26 0,4 0-18 16,-2 0 30-16,-2 1-12 16,0 1 10-16,-1-1-18 0,1 1 0 0,2-2 7 15,-4 0 11-15,-2 1-18 0,1-1-12 0,2 0 9 16,-3-2 11-16,-1 0-1 0,1 1-19 0,0 1 6 16,0-4-78-16,-3-2-75 0,1 5-519 15,2-2 41-15</inkml:trace>
  <inkml:trace contextRef="#ctx0" brushRef="#br0" timeOffset="4116.79">24112 12434 212 0,'0'0'69'0,"0"0"5"15,-6-1-15-15,6 1 15 0,-1-6-56 0,1 6 28 16,-7-4-10-16,7 4 5 0,-3-7-10 15,3 7-18-15,-7-4 28 0,4 0-23 0,0 2 12 16,-1-3-19-16,4 5 19 0,-7-8-22 16,0 5 2-16,4-3 13 0,-4 5 5 0,3-6-35 0,-2 3 32 15,-2-2-7-15,-1 1 3 0,2 0-1 16,-3 0-25-16,2-3 26 0,-1 4-11 16,-1-2-15-16,-2-2-13 0,-1-1 41 0,-1 1-23 15,1 1 13-15,0-1-8 0,-2 1 13 0,-1-2-11 16,2 3-2-16,-3-4 18 0,-4 1-23 15,4 3 8-15,-3-6-13 0,-1 4 8 0,5 0 7 16,-5-1-5-16,3 2 3 0,-2 1-21 0,0 0 56 16,-1-3-40-16,1 4-11 0,2-3 26 0,-2 4-20 15,0-2 4-15,2-1-2 0,1 2-13 16,-3 0 21-16,2-2-5 0,-2 4-6 0,0-2 11 16,3 2 4-16,-1-4 4 0,-2 6-24 15,0-5 21-15,2 5-3 0,0-5-12 0,-1 5-6 0,-2-2 5 16,4-2 3-16,-4 3 3 15,1 2-11-15,0-2 18 0,-1-3-7 0,-3 4 2 16,4 1-2-16,-1-3-14 0,0-1 22 0,1 4-19 16,-1-3 18-16,-2 2 8 0,2 0 13 0,1-4-31 15,-1 5-8-15,0 0 16 0,-2-2 10 16,2-1-26-16,0 1-2 0,-2 1 15 0,2 1 3 16,-3 0-11-16,3-2 13 0,-2 1-15 0,2-2 5 15,-3 2-7-15,4 1 4 0,-4 0 24 0,3-1-29 16,0 1 0-16,-2 0 3 0,2 0 10 15,-3 0 0-15,4 0-20 0,-4 0 10 16,3 0-11-16,-3 0 34 0,4 1 0 0,-1-1-13 16,-2 0-7-16,3 0-11 0,-4 0 34 0,3 4-24 15,-3-3-10-15,0 1 3 0,0-2 25 0,0 1-7 16,-3 4-13-16,2-3-5 0,2-2 20 16,-1 5-15-16,3-1 2 0,-3-3 19 0,4 4-1 15,-1-3-20-15,0 1-8 0,1 1 0 0,-3-3 3 16,5 5 7-16,-2-2 14 0,-1 1 1 15,1-3 14-15,3 5-18 0,-4-4-24 0,4 2 16 16,-4-1-20-16,1 2 25 0,3 0 3 0,-3-4-11 16,-1 5-7-16,4-3-3 0,0 2 23 0,0 1-35 15,0-4 17-15,3 4 16 16,-3-2 4-16,4-1-19 0,-5 3 14 0,5-1 1 16,-2-2 33-16,-1 3-43 0,2-1 7 0,1-2-16 15,-2 3-4-15,2-1 2 0,-1-1 11 0,4 0 2 16,-3 2-8-16,1 0 5 0,0-3-2 15,-3 3 13-15,5 3 0 0,-3-3 2 0,-1 1-18 16,1 2 1-16,-2-3 12 0,2 1-13 0,3 2 5 16,-4-2-4-16,1 4-1 0,-1-2 6 0,4 0 14 15,-5 0-17-15,5 3 13 0,0-2-23 16,-4-2 25-16,4 4-5 0,-3-2-5 0,2 3 10 16,1-3-25-16,0 4 22 0,-1-4-12 15,-2 6 23-15,2-3-25 0,1 1 9 0,1-4-2 16,2 6-8-16,-4-3-7 0,4 1 18 0,1-1 20 15,-5 1-39-15,4 2 34 0,1 0-25 0,-1-1 17 16,0 1-49-16,0 0 45 0,0-1-1 16,1 1 0-16,2 1-23 0,-2-3 8 0,1 2 12 15,-1 0 3-15,2-1-5 0,1 1-5 16,0-3 8-16,-1 3-3 0,1 0-8 0,0-2 6 16,3 1 12-16,-4-2-20 0,4 0-3 0,0 1 8 15,0-4 15-15,0 4-10 0,0-5-23 0,0 5 25 16,0-5 1-16,4 5-1 0,-1-5-4 15,0 5 17-15,-3-5-20 0,4 4 15 16,-1-3-10-16,0-1 3 0,1 1-8 0,-1 0-3 16,5-1 3-16,-5 3 20 0,3-3 3 0,-2 0-28 0,2 0 5 15,-2 1 13-15,3 0-8 16,0-1-8-16,0 3 18 0,-1-1-10 0,1-4 13 16,1 6-21-16,1-3 3 0,-2-1 13 0,0-2-6 15,4 4 6-15,-2 0 15 0,-2-4-18 0,4 2 0 16,-1-3 31-16,0 3-31 0,1-2-17 15,-1-1 32-15,-1 1-5 0,3 1-7 0,-3-3-10 16,1 2 14-16,4-1-14 0,-3-2-8 0,-1 2 15 16,3 0-3-16,-3-4 1 0,2 5-1 15,-2-3 1-15,2 1-8 0,0-2 10 0,-2 2 8 16,3 2 5-16,1-5 5 0,-1 5-31 16,1-3 21-16,0 0-6 0,0 2 9 0,-1 0-16 15,-3-1 0-15,7-1 2 0,-6 2-35 0,6-1 33 16,-4-4-18-16,2 7 8 0,-3-4-3 0,0-2 31 15,1 5-13-15,0-3 10 0,1 0-4 16,0 2-22-16,0-6 14 0,-4 6 2 0,7-1 0 16,-7-2-5-16,3 3-2 0,2-3 4 0,-2 0-4 15,1 2 2-15,-4-2-8 0,4 3-2 0,0-1 10 16,3-4 2-16,-7 5-2 0,7-2-10 16,-3 0 5-16,2 1 15 0,-1-4-17 0,1 5-14 15,2-4 29-15,-1 4-11 0,-1-6 6 0,-1 5-11 16,1-5-2-16,2 6 43 0,-5-4-23 15,4 2-5-15,-3-3-7 0,3 4 15 16,-3-4-34-16,0 0 19 0,-1 3-6 0,0-2 0 16,2 1 8-16,-2-1 3 0,4-2-16 0,-4 4 39 15,-1-3-19-15,4 3-7 0,-2-2-20 0,0-1 22 16,0 3-22-16,-1-3 33 0,5 2-8 16,-2 0-5-16,2-4 2 0,2 6-12 0,-3-5 38 15,4 2-30-15,-2 1-19 0,-1-1 19 0,2-3 17 16,1 4-33-16,0-1 18 0,-2-2-7 0,3-1-16 15,-2 5 15-15,4-3 0 0,-4-1 3 16,1 1 8-16,3 0-14 0,1 0 14 16,-2-1-6-16,4 1 1 0,0-2 9 0,1 0-14 15,1 0 32-15,-6 0-22 0,10 0 0 0,-9 0-9 16,3 0 9-16,0 0 7 0,1 0-12 16,0 0-6-16,-4 0 11 0,3-2-9 0,-4 1-1 15,2-1 14-15,-1 0-1 0,0 2-17 0,0 0 9 16,-1-3 12-16,1 2-20 0,-3 0 28 0,3-4 0 15,-4 5-29-15,4-1-17 0,-3 0 18 16,-1-4 5-16,4 4-5 0,-3-1 22 0,-1-1-12 16,1-1-2-16,-1 1 20 0,0-2-18 15,-2 4 2-15,3-5 19 0,-1 3-14 0,4-4-7 0,-3 1-2 16,-1 3 7-16,4-4 0 0,-3 0-5 16,2 2-10-16,-3-2 5 0,1 1 2 15,3-3 1-15,-4 1 2 0,-2 0-11 0,3 1 19 16,-1-3-8-16,0 2 8 0,-2 1-3 0,0-3 15 15,-5 2-25-15,3 1 10 0,0-3 3 0,-4 2-3 16,1-2 5-16,1 1-10 0,-1 0 3 16,-2-3-1-16,-1 2 6 0,3-1-5 0,-5 1-14 15,2-1 9-15,0-1 10 0,1-1-19 0,-2 2 9 16,1-3 4-16,-3 3 9 0,4-3-22 16,-4 0 19-16,3 2 13 0,-3-4-32 0,3-2 91 15,0 7-11-15,-3-4-5 0,2 1-11 0,-4-3-17 16,2 4 18-16,-1 0-3 0,2-4-15 15,-2 2 5-15,-2-2 10 0,-1 5-10 0,3-2-10 16,-2-3-11-16,-1 2 26 0,2-2-17 16,-2 4-14-16,-3-2 0 0,3 0 16 0,-3 0-10 15,0 1 9-15,0-1-7 0,0 1 13 0,0-3-10 16,0-1-3-16,-3 3 0 0,3-3 2 0,-3-1-12 16,3-1-5-16,-1 2 15 0,-3-1-18 15,1-4 10-15,3-2 14 0,-3 2-24 0,1-2 15 16,0 0-17-16,-1 3-70 0,0-3 11 0,0 1 7 15,-1 0 1-15,1-1 12 0,0 3 2 0,-5-3 6 16,5 4-13-16,-1-3 23 0,-3 1-5 16,1-2 13-16,-2 4-5 0,-2-2 20 15,0-2 21-15,-2 0-37 0,-3-2-7 0,1 2 34 16,0-1-32-16,-6-1 9 0,3 1 4 0,-13-6-7 16,-1-1-5-16,-3-1-26 0,-2 5 7 0,-11 0-2 15,-4 1-48-15,-14-4-16 0,-3 5-112 16,-12-1-134-16,-7 7-324 0</inkml:trace>
  <inkml:trace contextRef="#ctx0" brushRef="#br0" timeOffset="15107.41">11580 13183 545 0,'0'-6'146'0,"0"6"-34"16,0 0-55-16,0 0-22 16,-3-5 32-16,3 5-29 0,0 0 8 0,0 0-17 15,0 0 12-15,0 0-3 0,0 0-23 0,0 0 6 16,0 0 20-16,0 0-23 0,0 19 5 0,-3-10 10 16,2-1-13-16,1 6 3 0,-3 1-5 15,0 0-23-15,-2 5 23 0,2-2-5 0,-4 1 2 16,4 5 1-16,-3-2 2 0,2-1-21 0,-3 1 18 15,3-2-12-15,-2 3-3 0,2 0 13 0,-2-4-13 16,2-1-8-16,-3-1 11 16,3-1-3-16,-2 1 0 0,0-2 7 0,2 2-7 15,1-4 8-15,-1-1-8 0,0-4 20 0,1 4-12 16,-1-3-5-16,4-3 4 0,-3 2 11 0,0-1-7 16,0 0-6-16,2-4-5 0,1 3 7 15,-3 0-9-15,3-6 17 0,-3 7-15 0,3-3 3 16,0-4 7-16,-3 7-13 0,3-7 14 0,0 5-1 15,0-5 13-15,0 0 18 0,0 0-21 0,0 0 3 16,0 0-18-16,0 0-5 0,0 0 6 16,6-23 6-16,1 8-12 0,-1-3 11 0,5-3-16 15,-1-5 33-15,0-1-10 0,1-5-13 16,6-6 2-16,-3 1-4 0,-1-3 87 0,5-3-21 0,-2-3-5 16,-1 0-23-16,4 5 0 15,-1-3 0-15,-2 2-6 0,-1 0 1 0,1 10-3 16,-2 1-9-16,-4 5-9 0,4 1 13 0,-4 1-5 15,0 5-2-15,1-3 2 0,-4 5 2 0,0 3-7 16,2 0 5-16,-1 0-15 0,-5 6 5 16,1-2-19-16,2 2 12 0,-5 1 6 0,2 2-17 15,0-1 5-15,0-1-18 0,0 5 11 0,-3 2-4 16,5-5 11-16,-5 5-2 0,0 0 4 0,0 0 1 16,0 0-3-16,0 0-3 0,13 13-9 15,-13-11 9-15,3 8-7 0,-2-3 18 16,2 6-14-16,0-1 12 0,0 3 4 0,2 3-8 15,1 5-9-15,-2-3 2 0,5 8-3 0,-5 1 10 16,4 6-9-16,1-2 7 0,1 14 0 16,1-2 5-16,2 0 0 0,-3 0-2 0,1-6 4 15,-1-7-7-15,-3-1 3 0,4 2-11 0,-1-3 13 16,-1-3-5-16,-5-2-5 0,4 0-3 0,-2-3 19 16,1-2-9-16,-1-4 1 0,-2 1-1 15,3-3 14-15,-4-3-19 0,1 2 6 0,-1-1 7 16,0-4-5-16,-2 1 0 0,5-1 0 0,-6-1 6 15,3-1 1-15,-3-1 9 0,4 2-1 0,-4-3 6 16,4 0-21-16,-4-4 8 16,0 8-11-16,0-4-2 0,0-4 0 0,0 0-7 15,3 5 2-15,-3-5-18 0,0 0-29 0,0 0-32 16,0 0-21-16,0 0-102 0,0 0-218 0,-11-10-302 16,8 3 54-16</inkml:trace>
  <inkml:trace contextRef="#ctx0" brushRef="#br0" timeOffset="15556.79">11577 13353 447 0,'0'0'172'0,"0"0"-8"0,0 0-21 16,0 0-7-16,0 0-18 15,0 0-8-15,0 0-16 0,0 0 9 0,0 0-91 0,13-2 6 16,-13 2-7-16,21 0 19 0,-11 0-4 15,7 0 15-15,-3-1 2 0,3-1-9 0,4 1-1 16,-1 0-13-16,1-2 19 0,3 1-14 16,-5 2-12-16,3-1 5 0,1 0 10 0,-3-1-2 15,-5 2 63-15,1-3-7 0,-1 2-5 0,1 1-33 16,-2 0 9-16,-1 0-14 0,1 0-1 16,-4 0-7-16,0 0 2 0,-2-2 3 0,-8 2-18 15,16 0 20-15,-9 2-15 0,-7-2-71 0,14-2 2 16,-14 2 10-16,7 0 8 0,-7 0 5 0,0 0-11 15,10-1 19-15,-10 1 0 0,0 0-8 16,0 0-16-16,0 0 14 0,11 1-14 16,-11-1-32-16,0 0-4 0,0 0-47 0,0 0-12 15,6 2-106-15,-6-1-308 0,4 4-94 0</inkml:trace>
  <inkml:trace contextRef="#ctx0" brushRef="#br0" timeOffset="16132.83">12663 13216 519 0,'-3'-8'202'0,"3"8"-10"16,0-7-7-16,-3 3-24 0,3 4-20 0,-4-7-8 16,4 1-18-16,0 6-2 0,-9-1-14 15,1-1-14-15,8 2-16 0,-17 2-8 0,3-1-2 16,4 5-10-16,-7-3 5 0,3 5-13 0,1-1 10 15,-1 3-10-15,1 3-11 0,-2-1 1 0,-1 4-5 16,5 1-11-16,1-2-5 0,3 3 21 16,1-1-18-16,-1-2 7 0,6 3 3 15,1-1-17-15,0-2 1 0,4 2-20 0,0-2 13 16,3 1-10-16,2-2-5 0,1-1-1 0,1-1 11 16,-1 0-10-16,4-2-11 0,0-2-4 0,3-1 19 15,0-1-40-15,-3-2-10 0,3-3-13 16,-3 3-24-16,2-3-68 0,-1 1-26 0,1-9-110 15,-1 7-384-15,1-4 61 0</inkml:trace>
  <inkml:trace contextRef="#ctx0" brushRef="#br0" timeOffset="16513.98">13125 13177 601 0,'0'0'179'15,"-7"-6"11"-15,4 1-14 0,3 5-22 16,-6-8-13-16,2 6-8 0,0-3-5 0,0 2-36 16,4 3-5-16,-9-5 2 0,5 3-7 15,4 2-15-15,-14 0-3 0,14 0-10 0,-10 2 5 16,0 2-16-16,2 0 8 0,-1 3-84 0,-1-1 0 15,0 2-13-15,2 1 10 0,-2 1 15 16,0 4 26-16,3-3-28 0,0 4-2 0,0 0 4 16,-2-2 9-16,5 3 6 0,0-1-9 0,-2 0 5 15,5-4-8-15,-2 3-8 0,0-3 11 0,3-1-6 16,0 1 9-16,3-1-17 0,0-1 9 16,-2-1-26-16,5-4 23 0,1 3-36 0,-3-4-20 15,6-1-44-15,0-1-33 0,1-2 20 0,2 1-363 16,4-4-85-16</inkml:trace>
  <inkml:trace contextRef="#ctx0" brushRef="#br0" timeOffset="17550.95">13389 13326 442 0,'0'0'146'0,"0"0"-10"15,0 0-8-15,0 0-18 0,0 0-3 0,0 0-9 16,0 0-16-16,0 0-3 0,0 0 11 16,0 0-47-16,0 0 6 0,9 0 2 0,-9 0-8 15,7-3 9-15,-7 3-22 0,8-7 11 16,-2 7-10-16,-2-4-31 0,2 0 8 0,1-3-1 0,-1 4 1 16,-1-4 0-16,1 5-6 15,-2-4 3-15,2 0 6 0,-2 2-16 0,2-3-1 16,-4 5 27-16,1-4-8 0,0-1 2 0,0 2-2 15,-3 0 18-15,3-2 7 0,-3 7-12 0,0-8 7 16,0 3-10-16,-3 0-8 0,3 5 3 16,-6-7-13-16,1 6 13 0,5 1-2 0,-10 0-11 15,10 0-3-15,-13 0 8 0,13 0-4 0,-14 4-6 16,7 0 10-16,1-2 8 0,-1 6-21 0,-1-1 11 16,2 1-13-16,-1 2 7 0,1 1 9 15,2 0-4-15,-3 3 6 0,3-3-8 16,1 0-20-16,0 3 15 0,3-3-3 0,0 3 3 15,0-4-13-15,3 3 26 0,0-1-13 16,-2-4-13-16,6 2 13 0,-4-3 13 0,4 1 0 16,-1-1 0-16,1 0 0 0,-3-4-8 0,6-3-3 15,0 1 11-15,-3-1-5 0,4 0-1 0,-1-1-9 16,0-2 17-16,4-1-10 0,-1-6 0 16,-3 3-71-16,4-1 10 0,-4-2 2 0,4 2-2 15,-4-3 12-15,0-2 26 0,-2 4-5 0,2-1 18 16,-4-3-10-16,1 4 2 0,1-1 79 0,-2 3-2 15,-2-3 11-15,-1 3-27 0,0 3-66 16,0-1 13-16,-2-2 15 0,5 5 11 16,-6-5-26-16,0 7-8 0,5-4 0 0,-5 4 11 15,3-4-11-15,-3 4 3 0,0 0 7 0,0 0 6 16,0 0 2-16,-3 15 0 0,2-6-18 16,1-1 26-16,-4-1-16 0,4 3 3 0,-3-1-7 15,3 3 9-15,-3 0 29 0,3-4-44 0,-1 4-13 16,1 0 26-16,1-2-17 0,-2-2 17 0,2 0-11 15,2 1-22-15,-3-3 36 0,3 0-1 0,-3-2-10 16,4 2 6-16,-3-2-6 0,2 1 18 16,-3-5-7-16,7 2-21 0,-7-2 16 0,0 0 7 15,16-7-3-15,-9 3-2 0,-3-2-2 0,2-2-3 16,1 1-1-16,1-3 1 0,-2 0 21 16,1-3-11-16,-1 3 8 0,1-5-16 15,-2 5 26-15,1 0-33 0,-3-1 25 0,4 0-5 16,-4 1-4-16,1 3 1 0,-1 3-9 0,-3-4 17 15,3 2-10-15,1-1 8 0,-3 4 23 0,2-2-18 16,-3 0 2-16,3 0-10 0,-3 5-4 0,0-7 1 16,0 7-9-16,0 0 4 0,0 0 8 15,0 0-2-15,0 0-3 0,0 0-2 0,0 0-13 16,0 0 20-16,0 0-3 0,-11 16 1 0,11-16-5 16,0 5-3-16,0-5 2 0,0 4-15 0,0-4 13 15,0 7-10-15,0-7 13 0,4 9-6 16,-3-7-15-16,2 4 34 0,0-5-6 15,1 5-13-15,2-5 16 0,-2 6 3 0,6-4-32 16,-6 4 21-16,5 0-10 0,-5-4 18 0,3 5 10 16,0-3 8-16,0 1-19 0,-1-2-1 0,-2 2-9 15,2 0-2-15,-3-1 11 0,-1 3-4 16,1-3 1-16,0 2 10 0,-3-1-13 0,-6 6 0 16,1-2-8-16,-1 0-2 0,-1 2 16 0,-3 0-11 15,-4-1-3-15,1 2-10 0,-2-1 3 0,-4-1-18 16,4-2 2-16,2 0-15 0,-4-2-20 15,3-1-24-15,0 2-37 0,1-3-42 0,2-3 13 16,1-4-67-16,3 4-455 0,1-2 38 16</inkml:trace>
  <inkml:trace contextRef="#ctx0" brushRef="#br0" timeOffset="18052.86">14475 13084 547 0,'0'-3'218'0,"-3"-2"-3"0,3 5-31 0,-3-10 0 16,3 6-17-16,0 4-19 0,-3-7-27 0,3 7 1 15,-1-7-29-15,1 7-6 0,0 0 0 0,0 0-8 16,0 0-7-16,0 0-19 0,-10 18 4 16,10-7-14-16,-4 3 6 0,1 3-18 0,0 1 20 15,-1 3-15-15,1-2-18 0,-3 6-6 0,1-1 11 16,-1 0-17-16,2-1-6 0,-2-2-13 0,2 4-21 15,-2-3-24-15,1-2-47 0,2-4-67 16,-3 1-15-16,2-7-92 0,4 3-425 16,-3-3 59-16</inkml:trace>
  <inkml:trace contextRef="#ctx0" brushRef="#br0" timeOffset="18914.68">14499 12987 614 0,'0'0'194'0,"0"0"-25"0,7 9-79 16,-7-9-26-16,4 9-10 0,-1-6-11 15,0 5 39-15,0 1 26 0,2-1-16 0,-2 0-10 16,1 1-11-16,2-1-4 0,0 0-6 0,1 2-12 15,1-2 7-15,-1-1-22 0,2 0-6 0,2 0 5 16,2-4-10-16,-2-3 3 0,3 1-9 16,2-1 9-16,-2-1-8 0,3 1-3 0,0-7 1 15,0 2-11-15,1-2-8 0,-1 1 16 0,0-5-13 16,3 1 15-16,-6-1 6 0,0 1-16 0,-1 0 8 16,-3-3 5-16,4 3-13 0,-7 0 13 15,0 2 0-15,0-1 10 0,0 1 15 16,-4 0-4-16,1 1 4 0,-1 0-15 0,0 2 3 15,-3 0 13-15,0-2-19 0,0 7 3 0,0 0-7 16,-3-4 5-16,3 4-11 0,0 0-2 0,-10 10 7 16,6-3-15-16,-6 4 18 0,6 3-2 15,-2 3 2-15,-1 0-18 0,1 3 0 0,1 4 3 16,2-1 5-16,-1 2-13 0,1 0 10 0,0 0-10 16,3-5 0-16,0 3-3 0,0-2 3 0,3 0 8 15,0-3 2-15,-2-1 0 0,2 2-10 16,4-4 18-16,-3-1-23 0,5 3 18 0,-2-9-10 15,0 6-1-15,1-5 6 0,1-2-3 0,1-2-5 16,1 0 10-16,-1-3-2 0,0-1-6 16,4-1 3-16,-4 0 6 0,0-1-6 0,1-2-5 15,-1-2 10-15,0-4-12 0,-2 5 9 16,2-7-7-16,0 1-7 0,0 2 12 0,-3-3-18 16,-1-3 13-16,-2 2 2 0,-1 0-4 0,0 4-1 15,-2-2 8-15,3 0-5 0,-4 1-7 0,-4 2 12 16,3 0-5-16,-2 1-26 0,-3 5 11 15,6 1 5-15,-11-3 2 0,11 3-2 0,-17 3-8 16,10 4 5-16,1-6 3 0,-1 6-13 0,0 3 23 16,0-3-28-16,1 1 20 0,5 2-23 0,-5-3 6 15,6 3-6-15,-3-1-10 16,3-2-21-16,0 0 45 0,3 3-22 0,0-5 11 16,0-2 5-16,4 3 0 0,0-5-3 0,0-1 11 15,3 0-13-15,0 0 18 0,1 0 7 0,-1-1 6 16,3-2 2-16,-2-1 2 0,-1 1 4 0,0-1 24 15,1 0 4-15,-5 0-3 0,4 2 15 16,-6 2-2-16,-4 0 9 0,11-4-27 0,-5 1 18 16,-6 3-21-16,7-1-3 0,-7 1 6 0,6-2-10 15,-6 2 25-15,0 0-8 0,0 0-7 0,0 0-6 16,15 3 1-16,-15 4-5 0,3-5-11 16,-3 5 3-16,3-2-8 0,0-2 7 0,-2 5-17 15,5-2-18-15,-3-2 3 0,2 3-11 16,-2 1-25-16,4-1-13 0,-1 0-44 0,4-4-20 15,-2 3-59-15,-1-4-322 0,6 3-198 16,1-4 52-16</inkml:trace>
  <inkml:trace contextRef="#ctx0" brushRef="#br0" timeOffset="19336.04">15590 12851 642 0,'0'0'171'0,"-7"-1"-2"0,7 1-35 0,0 0 1 0,0 0-27 15,0 0-3-15,0 0 2 0,0 0-15 0,-7 8-10 16,4 0-2-16,0 1-24 0,-2-1 10 16,-1 9-2-16,3-2-15 0,-1 3 2 15,-2 5-12-15,-1 1 4 0,-1 4-94 0,-1 4 7 0,2 0 14 16,-4-2 9-16,4 5-2 0,-2-4 3 16,2 3 12-16,-1-3-2 0,1 2-3 0,-2-1-7 15,5-3 4-15,-2-3 9 0,1-1 4 16,2-2-2-16,0-2 18 0,3-2-11 0,-4-2-2 15,5-3 5-15,-1-2-12 0,0 2-16 0,3-4 25 16,0-2-4-16,5 2-4 0,-2-3 4 0,1-1-19 16,3-5-2-16,-2-1-35 0,-8 0 4 15,23-7-28-15,-12 2-36 0,2-2-25 0,-3 0-21 16,1-2 33-16,-2 0-322 0,-2 0-156 0</inkml:trace>
  <inkml:trace contextRef="#ctx0" brushRef="#br0" timeOffset="19540.62">15426 13277 601 0,'-7'-2'207'16,"7"2"1"-16,0 0-32 0,-3-9-4 0,3 9-8 15,-4-1-16-15,4 1-2 0,0 0-33 0,7-7-19 16,-7 7-2-16,7-3-10 0,0-1 3 0,2 3-16 15,2-2-28-15,-1-1 5 0,4 2-41 16,-3 2-41-16,5-1-56 0,-2-2-61 0,-1-1-91 16,2 4-493-16,1 0 54 0</inkml:trace>
  <inkml:trace contextRef="#ctx0" brushRef="#br0" timeOffset="19995.84">15682 13252 614 0,'-7'-1'166'0,"7"1"-2"0,0 0-21 0,-3-4-58 15,3 4-21-15,0 0 13 16,-3-6-16-16,3 6 8 0,0 0-10 0,0 0-15 15,0 0-6-15,0 0-7 0,0 0 7 0,0 0 3 16,0 0-21-16,0 0 9 0,0 0-4 0,20 10 6 16,-10-3-16-16,-3-3 8 0,0 2-12 0,4 2 19 15,-2 3-14-15,1-2-6 0,1 3 8 16,-1-4 5-16,0 2-23 0,4 1-3 0,-4-1-4 16,0 1 14-16,1-3-7 0,2 1 3 0,-6-1 10 15,4 0-13-15,-1-1 20 0,-3 0-5 16,-1-3-7-16,2 3 0 0,-1-1 7 15,-1-2-2-15,0 1-5 0,-2-3-8 0,3 2 7 16,-3 0 9-16,-1-4-14 0,1 5 19 0,-4-5-26 16,6 5 17-16,-3-3 4 0,-3-2-19 0,4 5 11 15,-4-5-6-15,7 1 16 0,-7-1-20 0,4 5-1 16,-4-5 14-16,0 0-14 0,0 0-15 16,6 2-28-16,-6-2-23 0,0 0-36 0,0 0-69 15,0 0-26-15,0 0-46 0,0 0-416 0</inkml:trace>
  <inkml:trace contextRef="#ctx0" brushRef="#br0" timeOffset="20337.75">15952 13202 296 0,'-7'-1'128'0,"7"1"-30"0,0 0 58 0,0 0-72 0,-14 5 3 0,14-5-15 15,-6 3-11-15,3 2-2 0,-1-3-10 16,4-2 10-16,-6 7-21 0,2-4-7 0,4-3 5 0,-7 7-6 16,7-7 19-16,-7 4-26 15,4-1 21-15,3-3-16 0,-4 1-13 0,4-1 11 16,-3 5 15-16,3-5 7 0,0 0 57 0,-6 4-18 15,6-4 34-15,0 0-22 0,0 0-4 0,-5 5-28 16,5-5 7-16,0 0-15 0,0 0-23 16,0 0-29-16,0 0-45 0,0 0-26 0,0 0-21 15,0 0-32-15,8-22-121 0,-5 19-474 0,0-1 49 16</inkml:trace>
  <inkml:trace contextRef="#ctx0" brushRef="#br0" timeOffset="20960.36">15669 13151 575 0,'0'0'149'0,"0"0"-13"0,0 0-3 0,0 0-21 16,0 0-30-16,0 0 8 0,0 0 10 0,0 0-21 16,0 0-2-16,0 0-29 0,0 0 24 0,13 15-39 15,-7-6 16-15,-1-1 10 0,2 0-13 16,2 2 0-16,1 3 0 0,1-2-13 0,2-2 16 15,-1 5-23-15,4-3 15 0,-6 3-6 0,4-3-14 16,-1 2-11-16,1-1 11 0,0 4 9 0,-3-7-9 16,-1 5 2-16,0-4 2 0,0 3-9 15,0-3-1-15,-3 0-20 0,-1-1 18 16,-2-1-3-16,0 0 10 0,0 2 6 0,-4-3-5 16,0 1-11-16,-1 2 0 0,-2 1-7 0,-4-2-3 15,3-2 0-15,-2-1 15 0,2 1-25 0,-2 0 17 16,2-4-12-16,-3 1-5 0,3-1 25 15,4-3-7-15,-10 0-16 0,10 0-12 0,-9-7 25 16,4-1-13-16,2 2-4 0,3-5 9 0,3-1-10 16,-2-5-7-16,6 0 9 0,3-5-1 0,0-3 17 15,4-2-10-15,2-2 0 0,-1 3-8 16,2 1 5-16,3 0-2 0,-6 0 7 0,6 4-4 16,-2-1 9-16,-5 4-7 0,1 0 13 0,0 2-1 15,-1 1 4-15,-2 5 1 0,-5-3 4 0,1 4 4 16,0 2-17-16,0 2 20 0,-3-2-5 15,2 0-5-15,-3 4-6 0,-2-1-9 16,-1 4-6-16,6-4 18 0,-6 4-10 0,0 0 8 16,0 0-8-16,0 0-5 0,0 0 7 0,0 0-25 15,-10 17 11-15,7-15-50 0,-1 5 6 0,1-3-52 16,0 2-22-16,-1 1-52 0,-3 0-105 16,4-2-399-16,3 1 59 0</inkml:trace>
  <inkml:trace contextRef="#ctx0" brushRef="#br0" timeOffset="21320.46">16260 13301 517 0,'0'0'227'0,"0"0"-12"0,0 0-25 0,0 0-19 0,0 0-12 15,0 0-21-15,-3 7-15 0,3-7-31 0,-1 8 3 16,-2-2 0-16,3 2-8 0,-3-1-18 0,0 3-10 16,3-1 7-16,-5 1-12 15,5 0 2-15,-3 1-17 0,0 0-3 0,3-1 4 16,-4-2-1-16,4 4-6 0,-3-6-23 0,3 1 16 15,0 3-18-15,0-3-8 0,-3-1-28 0,3-2-24 16,0 3-14-16,0-7-19 0,0 8-35 0,0-8-57 16,0 0-562-16,-3 0 53 0,3 0 69 15</inkml:trace>
  <inkml:trace contextRef="#ctx0" brushRef="#br0" timeOffset="21649.23">16288 13046 406 0,'0'0'134'0,"-4"16"-22"0,4-16-9 15,0 6-14-15,0-6 1 0,3 8-24 16,-3-8 1-16,0 5-1 0,0-5-4 0,0 0-3 15,4 3-5-15,-4-3 9 0,0 0-27 16,0 0 8-16,0 0-1 0,0 0 6 0,0 0-13 16,13-8 2-16,-13 8-2 0,7-5 10 0,-6 0 16 15,-1 5-83-15,3-8 21 0,-3 8 3 16,0-7 7-16,3 3 69 0,-3 4-12 0,-3-7-6 16,3 7-4-16,-3-7-4 0,3 7-9 0,-4-7-21 15,4 7 5-15,-7-5-5 0,7 5 3 0,-7-3-8 16,7 3-21-16,0 0-23 0,0 0 1 15,0 0-60-15,0 0-15 0,-13 8-51 0,10-3-307 16,6-3-230-16,-3 5 99 0</inkml:trace>
  <inkml:trace contextRef="#ctx0" brushRef="#br0" timeOffset="22012.12">16438 13247 353 0,'0'0'130'0,"0"0"-9"16,0 0-19-16,0 0 0 0,13-6-33 0,-10 12 11 15,-3-6-6-15,4 8-2 0,3-1-19 16,-3-1-1-16,2 3 9 0,-2 3-22 0,2-3 1 15,2 1 9-15,-2 5-21 0,4-1 23 0,-3 0-20 16,1 1 15-16,1 0-28 0,-2 0 8 16,3 3-16-16,-2-2 8 0,2-3 2 0,-4 2 9 15,5 2-12-15,-4-3-4 0,0-2-8 0,2 2 11 16,-1-3-19-16,-2-3-2 0,-2 1 31 0,2 1-34 16,-2-5-18-16,-1 3 8 0,0-2-15 15,2-2-13-15,-2 0-59 0,-3-3-51 0,0-1-190 16,0 0-306-16</inkml:trace>
  <inkml:trace contextRef="#ctx0" brushRef="#br0" timeOffset="22215.73">16676 13218 611 0,'0'0'151'0,"0"0"5"0,0 0-20 15,0 0-31-15,0 0 18 0,-16 15-28 0,-1-1 27 16,-3 5-32-16,-11 12-8 0,-3 5-23 16,-15 9-87-16,-2 5-702 0,-8 3 75 0</inkml:trace>
  <inkml:trace contextRef="#ctx0" brushRef="#br0" timeOffset="30416.73">9860 15121 220 0,'-9'2'176'0,"9"-2"-25"0,-7 6-10 0,-1-4-5 16,2 0-11-16,2-1-17 0,-5 5 4 0,5-5-22 16,-4 4 5-16,2-2-19 0,-4 3 1 15,3-3-13-15,-4 4-8 0,2-1-27 0,2-1 19 16,-4 2-7-16,4 0 5 0,-3 1-10 0,4 0-72 15,-5 1 34-15,4 0-42 0,-3 1-4 16,2 4 14-16,2-4 24 0,-1 5-18 16,4-2 13-16,0 0 2 0,-1 1-5 0,1 2-5 15,0-4 5-15,-1 5 5 0,4-2-2 0,4-1-13 16,-4 0 15-16,3 1 0 0,0 2 0 0,1-2 5 16,2-2 11-16,-2 0-18 0,2 1 10 15,2-1 25-15,-1 1-38 0,3-3 3 0,1-1 5 16,1-1-8-16,2-3 20 0,0 1-10 0,-1 0 14 15,2-6-9-15,1-1-2 0,-2 0 31 0,3 0-19 16,4-4 11-16,-5 0-3 0,5-3-32 16,-4 2 32-16,3-5-10 0,-2 0-5 0,0-1 41 15,-2-3-18-15,1 0 62 0,-3 1 9 16,-1 0-22-16,-2 0 2 0,-1-2-12 0,1 2 2 0,-5-2 7 16,1 0-7-16,-3-2-18 15,2-1-2-15,-6 0 10 0,3 1-3 0,-2-2-13 16,-1 1 26-16,-1 1-25 0,-2-1-9 0,0 1-4 15,0 1 7-15,-4 0-12 0,0 1 12 0,-1 2 8 16,-1 0 10-16,-1 4 0 0,-1 1-5 16,-3 0-20-16,0 4-11 0,1 1 1 0,-3 3-27 15,1 0 19-15,-1 0 7 0,1 4 1 0,-1-1-11 16,-2 4 5-16,1-1-23 0,4-1 1 0,-2 2-6 16,2 1 5-16,0-1-10 0,2 1-3 15,4-2-20-15,-2-2-10 0,2 6-34 0,2-5-25 16,2-2 10-16,0 3-10 0,3-1-18 15,0-5-13-15,0 6-54 0,0-6-199 0,0 0-269 16,11 0 53-16</inkml:trace>
  <inkml:trace contextRef="#ctx0" brushRef="#br0" timeOffset="30949.31">10202 15195 360 0,'0'0'121'0,"0"-5"14"0,0 5-37 0,0 0-6 0,0 0-10 0,0-7-8 0,0 7-23 15,0 0 0-15,11-4 6 0,-11 4-9 0,10 0-20 16,-10 0 24-16,0 0-17 0,18 4-9 16,-12 0 74-16,4 0-5 0,-3 3-3 0,3-1-15 15,0-1 2-15,-3 2-18 0,0 3-9 0,0-3-9 16,0 5 8-16,-4-1 6 0,1-1-14 16,-1 0 1-16,0 1-3 0,-3 0-11 15,0-1 6-15,0-2-18 0,-3 5 5 0,-1-4 0 16,1-1-5-16,0 0 2 0,-1-4 3 0,-3 1-17 15,4-2 12-15,-1 1-3 0,-2-1-15 0,6-3 8 16,0 0-3-16,0 0 0 0,-18-7-8 16,15 3 19-16,0 0-9 0,2-5-2 0,-2 1 6 15,3 0-6-15,0-2 13 0,0 2-3 0,0-2 8 16,3-4-23-16,-2 6 8 0,2-2-1 0,0-2 4 16,2 2 1-16,1-1-1 0,-3 1 4 0,1 1 3 15,2 0-18-15,-5 1 13 0,5 2 5 16,-2-2-16-16,-1 1 14 0,1 4-4 15,-1-3 4-15,0 2-6 0,1-1-10 0,-4-1 15 16,0 6-10-16,6-4-7 0,-6 4-8 0,1-4-11 16,-1 4-27-16,0 0 30 0,0 0-16 15,0 0-32-15,0 0-52 0,0 0-61 0,14 8-11 16,-17-2-219-16,9-5-300 0,-3 6 77 0</inkml:trace>
  <inkml:trace contextRef="#ctx0" brushRef="#br0" timeOffset="31665.46">10574 15209 445 0,'0'0'156'0,"0"0"-31"0,-6-4 11 0,6 4-18 0,-7-4-11 16,7 4 75-16,-10-2-10 0,3 1-29 15,7 1 0-15,-17 0-10 0,8 0-10 0,-2 0-18 16,11 0 8-16,-17 3-21 0,6 0 8 0,1-1-31 16,0 0-8-16,2 2-9 0,-1 0-14 0,5 0-5 15,-2 0-28-15,2 2-2 16,0-3-8-16,4 4-21 0,-3-2-5 0,3-5-9 0,0 10-7 16,3-7 9-16,2 1 5 0,1-1 7 15,0-2 11-15,1 3-11 0,0-3-10 0,4-1 11 16,-11 0 4-16,19-5 6 0,-8 5 12 15,0-3-7-15,0 1-5 0,1-1 20 0,-5-1-8 16,3-1 14-16,-2-3 4 0,2 5-2 0,-4-2 12 16,1-2 9-16,0 1 22 0,-3 1-15 0,-1-2 20 15,0 4 11-15,-2-3-18 0,2 3-1 16,0-2 9-16,0 1-16 0,-3 4-8 0,4-6 1 16,-4 6 12-16,4-5-13 0,-4 5-9 15,0 0-12-15,0 0 6 0,0 0-2 0,0 0-1 16,3 15-9-16,-3 0 9 0,0 0-7 15,0 5-3-15,3 4-2 0,-3 2-6 0,0 3 14 16,1 5-14-16,2 3-4 0,0 13 4 0,0 7-7 16,-3-14 8-16,0 14-6 0,0-14 6 0,0-4-1 15,-3-3 6-15,3-1-8 0,-3 0 3 16,3-6-6-16,-4-4 11 0,1 0-3 0,-4-3-5 16,4-4-10-16,-1-2 12 0,-3 1-27 0,-3-4 2 15,-1 1-18-15,-2-3 23 0,-1-2-3 0,-2-3 6 16,1 1-13-16,-4-4 10 0,1 1 15 15,2-3-10-15,1-2 18 0,2-3-15 0,-5 1 8 16,5-4-3-16,-1-3 2 0,4-1-23 16,0-3 29-16,-1-1-6 0,4-5-4 0,4 0 4 15,3-5 8-15,3-2-10 0,1 1 15 0,2-9-2 16,9-8 0-16,-2-1-1 0,8 4 1 16,0 0 7-16,2 2-17 0,1 3-1 0,0 0 3 15,-3 5 5-15,-4 9-7 0,3 0 10 0,-6 3-1 16,3 3 1-16,-4-2-3 0,1 6-10 0,-4-3-18 15,2 6-28-15,-2-1-23 0,-1 1-31 16,1 4-36-16,-2 0-49 0,-2-3-71 0,1 4-476 16,-3 3 46-16,2 0 69 0</inkml:trace>
  <inkml:trace contextRef="#ctx0" brushRef="#br0" timeOffset="32041.33">10879 15213 540 0,'0'0'204'0,"-7"-4"-37"0,7 4-6 0,-13 0-38 16,13 0 5-16,-17 4-23 0,7-1 23 0,-4-3-23 16,3 7-8-16,1-4-10 0,-4 4-15 15,1 0-6-15,-1-1-15 0,1 3-2 0,6-2-28 16,-1-3-11-16,2 6-5 0,-1-3-8 15,4 0-25-15,0-1-3 0,3-1 19 0,3 0 7 16,-3-5 7-16,6 7-17 0,-2-4 7 16,-4-3 8-16,10 0-13 0,-10 0 29 0,20-1 4 15,-10-3 11-15,-2 1 7 0,5-1-4 0,-3-2-1 16,-2 3 3-16,2-2-8 0,0 1-10 0,-3 1 12 16,0 0 6-16,0-1 3 0,-1 2-6 15,-2-1-15-15,-4 3 2 0,10-5-2 0,-10 5 0 16,7-1-8-16,-7 1-4 0,0 0-27 0,10 0 36 15,-10 0-48-15,0 0-10 0,6 6-24 0,-5-3-56 16,3 2-43-16,-4-5-16 0,3 7-74 16,-3-2-338-16,3 2-28 0</inkml:trace>
  <inkml:trace contextRef="#ctx0" brushRef="#br0" timeOffset="32550.73">10955 15316 747 0,'0'0'246'16,"6"-5"-39"-16,-6 5 0 0,1-3 1 0,-1 3-14 15,3-4-25-15,-3 4-13 0,0 0-30 16,0 0-14-16,3-5-4 0,-3 5-24 0,0 0-9 16,0 0-17-16,0 0-1 0,3-4-21 15,-3 4-19-15,0 0 1 0,0 0 3 0,0 0-3 16,0 0-13-16,0 0 3 0,0 0-21 0,15 6 5 16,-15-6-10-16,9 4 0 0,-5-3-2 15,-4-1 12-15,6 2-2 0,-6-2-3 0,11 0 0 16,-11 0 13-16,10 3 18 0,-10-3-5 0,10 1-10 15,-10-1 7-15,11 0-8 0,-11 0 6 0,7 1 5 16,-7-1-16-16,10 0 8 0,-10 0 16 16,10 3-13-16,-10-3 7 0,7 0 0 0,-3 4-10 15,-4-4 8-15,9 3-15 0,-6-2 20 0,-3-1-21 16,11 5 6-16,-7-3 2 0,-4-2-5 0,10 2 2 16,-4 1-7-16,-6-3 0 0,11 1 13 15,-7 0-3-15,-4-1-3 0,13-1-4 16,-13 1 4-16,14-4-2 0,-7 1 0 0,-1-1 8 15,4 1 2-15,-5 0 3 0,4-1 13 0,-5 0-11 16,2 0 21-16,-2 2 2 0,3 0-17 16,-7 2 9-16,7-6 6 0,-4 4-13 0,-3 2 0 15,7-5-7-15,-7 5 7 0,0 0-16 0,0 0 1 16,7 0-5-16,-7 0 4 0,0 0 1 0,3 10 2 16,-3-5 3-16,0 0 10 0,-3 0-18 15,3 3 5-15,0 1-10 0,3-1 3 0,-3 0-8 16,0 1-5-16,0-1-24 0,4-1-12 0,-4 3-20 15,3-2-39-15,-3-1-49 0,0-1-76 16,0-2-49-16,4-1-469 0,-1-1 62 16,-3-2 36-16</inkml:trace>
  <inkml:trace contextRef="#ctx0" brushRef="#br0" timeOffset="32722.91">11252 15096 647 0,'0'0'248'0,"-1"-5"-25"16,1 5-28-16,0 0 2 0,0 0-44 15,0 0-12-15,0 0-62 0,0 0-22 0,-6 15-96 16,6-15-84-16,3 7-253 0,0-4-312 16,1 4 61-16</inkml:trace>
  <inkml:trace contextRef="#ctx0" brushRef="#br0" timeOffset="33164.65">11494 15146 824 0,'0'0'235'0,"0"0"-20"15,0 0-20-15,0 0-24 0,11 3-17 0,-11-3-13 16,10 5 2-16,-6-3-33 0,5 0-5 15,-1 2-23-15,2-1 5 0,0-2-10 0,1-1-18 16,-1 4 5-16,3-2-8 0,1-1 3 16,-1 0-21-16,1 1-7 0,-3-2 10 0,2 0 0 15,1 0-3-15,-4 0-12 0,-3 3-3 0,4-3-8 16,-11 0-2-16,16 1 5 0,-9-1-8 16,-7 0 3-16,11 3-8 0,-5-3 13 0,-6 0 2 15,7 5-86-15,-7-2 35 0,0 5 31 0,0 1-28 16,-4 3 0-16,-2 1-5 0,-1 3 15 0,-4 1-28 15,1 0 30-15,-3 4 16 0,2-2-2 16,1-1 7-16,0-1-13 0,3-1 6 0,0 5-19 16,0-5 13-16,4-1 8 0,-3 0 0 15,5-1 8-15,1-3-18 0,0 3 23 0,0-4-11 16,1 1 11-16,5-4 0 0,-3 5-11 16,1-6-7-16,2 1-8 0,2 0 13 0,-1-1 16 15,2-3-11-15,-2 2 0 0,4-4 8 0,-1 0-8 16,0-1-10-16,1-1 2 0,-1 0-12 0,3-2 7 15,-2 0-35-15,-1 0-6 0,0-2-28 16,-2 1-46-16,1-1-58 0,-5 0-60 0,2 0-335 16,-3 0-125-16,2 4 66 0</inkml:trace>
  <inkml:trace contextRef="#ctx0" brushRef="#br0" timeOffset="33730.98">11631 15379 547 0,'0'0'256'0,"-10"-3"-18"0,10 3-20 0,-3-3-6 0,3 3-30 16,0 0-10-16,0 0-32 0,-1-7-19 15,1 7-6-15,0 0-15 0,18-3-31 0,-8-2-8 16,4 3-22-16,2-3-34 0,5 2-21 16,-4-4-17-16,7 4-18 0,0-2-21 0,0 2-5 0,0-1-12 15,3-1 22-15,0 0 6 0,-2-3 35 16,-1 5-7-16,-4-1 15 0,1-1 8 15,-1 0-3-15,-3 2 31 0,0-2 18 0,-6 5 10 16,3-4 59-16,-4 1-10 0,3 0-16 0,-6 1 13 16,0-3 3-16,-1 4 40 0,-6 1-63 15,10-4-115-15,-9 1 48 0,-1 3 7 0,4-3 19 16,-4 3 25-16,0 0-9 0,0 0-27 0,0-7 18 16,0 7-17-16,0 0-6 0,0 0-30 0,-11-7 5 15,11 7-3-15,0 0 10 0,-17 5-15 0,17-5 6 16,-11 3-22-16,5 2 16 0,2-1-7 15,-2 0-21-15,2 0-13 0,1 0-3 0,3-4-9 16,0 6 9-16,0 1 14 0,0-7-4 16,3 5 12-16,-3-5-9 0,7 3 5 0,-7-3 1 15,13 0 10-15,-13 0-1 0,15-3 14 16,-6 2 4-16,1-3-7 0,1 4 11 0,-1-3 17 16,0-1-5-16,1 2-10 0,-1-1 17 0,0-2-7 15,-2 5 21-15,-2-1-6 0,1-1 3 0,-7 2-21 16,14-2 29-16,-7 2-8 0,-7 0-3 15,13 0 3-15,-13 0 13 0,11 2-5 0,-8 1-16 16,4 1-3-16,-1-1 19 0,-2 3-18 0,2-2 7 16,2 3 8-16,-2-2-13 0,1 1-22 15,0-1 6-15,1 1-29 0,1-2-9 0,-2 3-53 0,3-1-103 16,-10-2-140-16,11-4-377 16,-1 5 69-16</inkml:trace>
  <inkml:trace contextRef="#ctx0" brushRef="#br0" timeOffset="33935.31">12510 14958 749 0,'0'0'226'0,"0"0"-45"0,0 0-12 0,0 0-28 0,0 0-3 16,-7 15 1-16,4-5-29 0,-1 6-3 15,-2 1-4-15,-2 5-29 0,1 2-2 0,1 5-8 16,-1 1-26-16,0 4-38 0,0 1-54 16,4-2-89-16,-18 7-182 0,21-4-405 0,-3-2 57 15</inkml:trace>
  <inkml:trace contextRef="#ctx0" brushRef="#br0" timeOffset="34327.71">12407 15398 770 0,'0'-7'251'15,"0"7"-39"-15,0 0-7 0,0-5-39 16,0 5-35-16,1-5-29 0,-1 5-9 0,0 0-17 16,12-2 6-16,-4-1-18 0,2 0-10 0,0 0 0 15,4-1-21-15,0-1-36 0,3 0-9 16,0-2-1-16,0-1-15 0,0 5 12 0,0-2 9 15,-4-2-4-15,2 1-4 0,1 1 2 0,-2-2 23 16,-4 3-15-16,0-1 16 0,1 1 7 0,-1-1-8 16,-3 1 18-16,0 1 26 0,0 0-13 15,-1-1 2-15,-2 2-4 0,2 1-4 0,-6 1-1 16,8-3 14-16,-5-1-7 0,-3 4 5 16,0 0-15-16,7-1 2 0,-7 1-17 0,0 0 7 15,0 0 18-15,7 8-31 0,-7-8 13 16,0 10-8-16,3-5-4 0,-3 3 4 0,0 0-23 15,0-1 16-15,0-2-11 0,0 5-25 0,0-3 8 16,3 1-21-16,-3 2-49 0,4-3-35 0,-4 1-67 16,0-1-82-16,0 0-474 0,4-4 45 15,-1 2 96-15</inkml:trace>
  <inkml:trace contextRef="#ctx0" brushRef="#br0" timeOffset="34461.65">12719 15105 627 0,'0'0'181'0,"0"0"-12"0,0 0-23 15,0 0-20-15,0 0-27 0,0 0-14 16,0 0-44-16,0 0-59 0,17 11-51 0,-11-6-98 16,-2 3-375-16,2-3-88 0</inkml:trace>
  <inkml:trace contextRef="#ctx0" brushRef="#br0" timeOffset="34812.94">12924 15199 650 0,'0'0'238'0,"-11"-8"-26"0,11 8-22 0,0 0-11 16,0 0-21-16,-17 10-12 0,11-3-15 0,-2-2-3 15,2 5-10-15,-1 0-21 0,0 3-10 16,0-1-18-16,0 3-13 0,4 0-20 0,-1 2-5 15,1-6-21-15,3 3 8 0,3-3-13 0,-3 2 11 16,1-4-9-16,2 1 3 0,3-3-17 0,-2-1 17 16,3-1-7-16,-3-5 7 0,5 4 0 15,-2-3-5-15,-7-1 13 0,15-5 23 0,-6 2-33 16,-2-2 17-16,0 2 11 0,0-1-13 16,-4-1-69-16,1 0 44 0,2 2 14 0,-2-2-19 15,-1 3 37-15,1-3-27 0,-4 5 40 0,4-5-12 16,-1 0-10-16,-3 5-6 0,0 0-20 15,0 0-5-15,0 0 20 0,0 0-10 0,0 0-18 16,0 0-15-16,0 0-18 0,0 0-277 0,0 0 67 16,-11 0-98-16,11 0-370 0,-6 8 66 0</inkml:trace>
  <inkml:trace contextRef="#ctx0" brushRef="#br0" timeOffset="35186.46">13112 15265 401 0,'6'5'149'0,"-6"-5"-24"15,4 6 1-15,-4-1 7 0,0-5-41 0,3 9-15 16,-3-1 15-16,0-1-18 0,0 1-15 0,-3 0 2 16,3 0-20-16,-3-4-28 0,2 4-54 15,1 0 3-15,-3-1-11 0,3-2-5 0,0 0 11 16,0-5-1-16,-3 7 16 0,3-7 18 0,0 0 7 15,0 0-20-15,0 0 18 0,0 0 28 0,0 0 0 16,6-24 6-16,-2 15 4 16,2 0-2-16,2-6 4 0,-2 7 17 0,-2-4-19 15,2 2 0-15,-2 0 36 0,2 0-28 0,-1 2 3 16,1 4 12-16,-3-4-20 0,1 3 0 0,2 1 17 16,-2 0-12-16,2 4-7 0,-6 0-6 15,15 0-3-15,-15 0 9 0,10 4-29 0,-3 0 66 16,0 3-45-16,0 3-18 0,-1-2 10 0,1 6-8 15,0-3 15-15,0 6 29 0,-1-2-56 0,1 2-6 16,1-2-2-16,-1 0-13 0,-1-2-28 16,1 0-131-16,2-1-379 0,-1 1-127 0</inkml:trace>
  <inkml:trace contextRef="#ctx0" brushRef="#br0" timeOffset="48375.94">7642 14433 558 0,'0'0'202'0,"0"0"-26"0,0 0-14 0,0 0-29 15,0 0-16-15,0 0 4 0,0 0 7 16,0 0-28-16,-3 22-13 0,2-6 0 0,-2 3-16 15,0 6-9-15,-1 6 4 0,-3 3-12 0,0 0 0 16,4 1 2-16,-7 13-20 0,3-11 15 0,0-5-5 16,3 1-2-16,-2-6-8 0,3-2-3 15,-1-2 8-15,1-6-5 0,-4 1-16 0,6-1 3 16,-2-3 0-16,0-3-13 0,0 1 6 0,2-3-16 16,1 0-28-16,-6-3-31 0,6-2-49 15,-4 3-66-15,1-1-15 0,3-2-6 16,-3 0-534-16,3 0 66 0</inkml:trace>
  <inkml:trace contextRef="#ctx0" brushRef="#br0" timeOffset="49239.94">7416 15867 483 0,'0'0'174'0,"0"0"-30"0,0 0 27 0,0 0-30 16,0 0-8-16,0 0-28 0,0 0-5 15,0 0-46-15,0 0-31 0,1 19-13 0,2-7 36 16,-3 0 0-16,0 4 56 0,0 6-7 0,0 3 2 15,0 0-7-15,-3 3-13 0,3 8 2 0,0 0-10 16,-1 2-5-16,1-1 5 0,0-2-23 16,-3-1-15-16,3-3 13 0,-3-6 9 0,3 0-14 15,0-6-16-15,-4-1-5 0,4-4-18 0,0-1-18 16,-1-1-33-16,2-3-31 0,-1-2-110 16,0-5-599-16,0 2 125 0,0-4 39 15</inkml:trace>
  <inkml:trace contextRef="#ctx0" brushRef="#br0" timeOffset="50229.63">6356 14303 353 0,'0'0'141'0,"-7"-2"2"0,1-1-25 0,-4 3 2 0,10 0-2 0,-21 0-8 0,8 3-28 15,-4 2 2-15,3 1-15 0,-3 2 13 0,3 5-5 16,-6 0-31-16,5 3-5 0,-4 5 2 16,4-1 1-16,-1 7 66 0,2-2-15 0,7-2-3 15,0 2-18-15,4 0 0 0,0 0-15 0,3-2-2 16,3-2-29-16,0-2 2 0,0-1 6 0,4-1-10 16,-3-2 2-16,6 0-10 15,0-5 2-15,0 3-14 0,4-9 11 0,-3 2-1 0,6-4 2 16,-1-4-8-16,2-4 8 0,-2-1-18 15,5-3 15-15,0 2 3 0,-4-4-26 0,0-1 21 16,0-4-10-16,-3 5 5 0,-4-1-1 16,0 1 1-16,1-1 17 0,-4 3-19 0,-1 0 22 15,-2-2-18-15,-1 4 16 0,1 3-1 0,-4-1-4 16,3-1-9-16,-3 4 1 0,0-3-8 0,0 6 0 16,0 0-5-16,-11-2 0 0,11 2-2 15,0 0 10-15,0 0-16 0,-13 8-2 0,13-8-24 16,-6 4 11-16,5 1 0 0,1-5-7 0,0 6-14 15,0-6 3-15,4 6-18 0,-4-6 41 16,6 4 13-16,-2-3-13 0,-4-1 3 16,17-1 10-16,-17 1 2 0,17-6 1 0,-3 2-9 15,-4-1 14-15,3-2-6 0,1 0 16 0,-1-3 5 16,2 3-5-16,-5-1 0 0,4-2 12 0,-4 2 4 16,0 3-22-16,-4-2 19 0,5 2 17 15,-7-2-12-15,2 6 2 0,1-6 8 0,-4 5-7 16,2 0-4-16,-5 2 24 0,9-6-16 0,-9 6-9 15,4-1 1-15,-4 1-9 0,0 0-1 16,0 0-10-16,0 0 16 0,10 8-11 0,-10-1-7 16,3 0-8-16,0 2-15 0,-1-2-6 0,4 4-25 15,-2-3-33-15,2 3 0 0,4-3-57 0,-2 4-79 16,-2-3-126-16,7-1-424 0,-2-2 64 16,2-1 102-16</inkml:trace>
  <inkml:trace contextRef="#ctx0" brushRef="#br0" timeOffset="50760.04">6917 14476 552 0,'0'0'246'0,"-10"-2"-41"0,10 2-26 16,-7-2-20-16,7 2-1 0,-10-1-19 0,10 1-11 0,-14 5-16 15,7-1-7-15,-2-1-15 0,-2 4-8 16,4-1-13-16,0 1-20 0,1-2-11 0,2 3-36 0,0 0 11 15,0-1-69-15,2-1 0 16,1-2 7-16,1 2-7 0,0-6 20 0,4 8-18 16,3-7 16-16,-7-1-13 0,10-1 4 0,0-3 6 15,-2 0 21-15,2-2-26 0,-1 2 8 0,1 0 25 16,1-3 23-16,-1 2 18 0,-3-1 11 16,1-1 4-16,1 4 1 0,-5-1 9 0,3 0 4 15,-1-2-1-15,-1 6 23 0,1-2 11 0,-6 2-6 16,6-6-12-16,-6 6-26 0,7-2 0 0,-7 2 3 15,0 0-8-15,0 0 2 0,0 0-15 16,0 0 3-16,0 0-18 0,7 9 7 16,-7-9-2-16,0 7-7 0,4-3 4 0,-4 1-23 15,3 1-15-15,1-2 13 0,-1 0-11 0,3-1 11 16,1 0-10-16,1-1 10 0,-8-2-1 0,13-2 19 16,-3-3-13-16,-2-1 10 0,1-4 3 15,1-4 22-15,-3-4-27 0,4-4 10 0,-4-1 20 16,-1-2-18-16,5-5 11 0,-7-2-3 0,-1 7 8 15,0-2-11-15,0-3-10 0,-3 5 29 0,1 7 17 16,-1-1 21-16,2 3-16 0,-2 1-2 16,0 4-13-16,-2-3 18 0,2 6 11 15,0-1-24-15,0 1-10 0,-1 1 0 0,1 3-3 16,0 0-15-16,0 4-10 0,0 0 7 0,0 0-12 0,3 25-3 16,-3-10 16-16,4 10-11 15,-4 0-18-15,3 10-5 0,0 1-20 0,2-1-33 16,1 1-32-16,-2-3-81 0,-1 4-26 0,0-12-138 15,1 9-453-15,-1-6 57 0,0-4 78 0</inkml:trace>
  <inkml:trace contextRef="#ctx0" brushRef="#br0" timeOffset="51151.82">7122 14420 345 0,'-7'-17'236'0,"4"5"-80"0,0 1-8 0,0 3 62 15,2 1-8-15,1 0-10 0,0 4-20 16,-3-3-37-16,3 6-1 0,0-8-4 0,0 8-15 15,3-7-10-15,1 6-15 0,2-1-6 16,-6 2-7-16,11-7-5 0,2 5-36 0,-3 0 20 16,0-2-25-16,4 2 7 0,0-4-12 0,0 3-6 15,2-4 3-15,2 0-25 0,-5-1 2 0,5-1-29 16,-2 0 14-16,2 0 7 0,-5-1-10 16,1-2-5-16,-3 4 16 0,2-3 7 0,-3 4-3 15,-3-3-5-15,-3 3 14 0,3 0-12 0,-3 3 19 16,-1-2-5-16,0 3-6 0,-3 3 4 15,0-6 9-15,0 6-5 0,0 0-5 0,0 0-7 16,0 0 15-16,-27 11-13 0,20-4 0 16,0 3 5-16,-4 3 5 0,5-3-18 0,-1 7 11 15,1-4 4-15,1-1 1 0,5 3-8 0,-3-4 5 16,0 3-15-16,6-3 18 0,0 1-19 16,1 0 6-16,0-4 10 0,3 0-7 0,2-2-3 15,2-3-3-15,-1-3 18 0,3-3-40 0,2-5-14 16,4-5-51-16,5-5-155 0,-6 3-83 0,16-10-425 15,0-2 93-15,0 0 68 0</inkml:trace>
  <inkml:trace contextRef="#ctx0" brushRef="#br0" timeOffset="51979.09">7026 13346 545 0,'-6'-5'220'0,"2"1"-26"16,-5 0-17-16,4 4-29 0,5 0-7 0,-20 0-23 15,6 1 2-15,-3 6-20 0,-3 3-8 0,2 1-5 16,-2 2-5-16,-1 1-8 0,-2 3-10 0,6-2 0 15,-1 3-12-15,2-2-6 0,2 0-8 16,1 2-2-16,6-6-26 0,-1 3 13 0,2 0-10 16,5-5-23-16,-2 2 7 0,3 1-4 0,3-3 17 15,-2-3 0-15,5 3-5 0,-1 0 16 0,4-4-21 16,1 1 12-16,-3 2-4 0,7-1 5 16,-1 0-8-16,1-2 8 0,0 2-11 15,0-1 11-15,-1-3 0 0,0 6-13 0,-1-3 15 0,0 1-4 16,-1 2-6-16,-1 3 5 0,-6-5 10 0,2 7-7 15,-6-1-3-15,-3 1 1 16,0 6-6-16,-7 0-3 0,-4 5-2 0,0 2-2 16,-6-3-21-16,-5 6 7 0,5-3-12 0,0-8-28 15,2-2-16-15,5-1-7 0,0-6-67 0,2-5-10 16,4 0-59-16,-2-4-394 0,5-2-65 16</inkml:trace>
  <inkml:trace contextRef="#ctx0" brushRef="#br0" timeOffset="52321.32">7094 13747 601 0,'0'0'120'16,"0"0"3"-16,11-1 3 0,-11 1 53 0,0 0-18 15,0 0-2-15,0 0-13 0,4-5-8 16,-4 5-18-16,0 0-5 0,6-2-40 0,-5-4-9 15,5 1 6-15,-3-2-36 0,5 0-18 0,-2-2 20 16,4-3-10-16,-6 2-2 0,2 1-11 0,2 1 11 16,-4 0-8-16,2 0-13 0,-3-1 20 15,1 1-2-15,-1 1 18 0,0 3-10 0,1-2 15 16,-3 4-18-16,-1 2 16 0,3-8-19 16,-3 8 14-16,0-5-1 0,0 5-7 0,0 0-3 15,0 0 8-15,0 0-8 0,-25 7-10 16,15-3-5-16,0 0 5 0,-3 6 12 0,1 1-22 15,-1-1 13-15,3 1-6 0,-1-1-5 0,5 3 0 16,-1-3-5-16,0 5-7 0,4-5-16 0,3 2-26 16,0 0-12-16,1-1-13 0,5-3 0 15,0 1-41-15,4-1-51 0,1-3-65 0,-4-3-104 16,6-2-399-16,5 0 76 0</inkml:trace>
  <inkml:trace contextRef="#ctx0" brushRef="#br0" timeOffset="53292.3">7399 13633 514 0,'0'-7'243'0,"0"7"8"0,-6-10-49 0,5 8 31 15,1 2-15-15,-6-6-34 0,6 6-7 0,-4-5-6 16,4 5-40-16,-7-3 4 0,7 3-27 0,0 0 7 16,-4-3-13-16,4 3-20 0,0 0-10 15,-10 12-31-15,7-5-21 0,0 3-22 0,-1-2-3 16,5 1-23-16,-1 3-31 0,3-1-54 0,0-1-23 15,1 3-22-15,2-3-6 0,-2-1-79 16,3 1-36-16,3-2-41 0,-4-1 69 16,4-3 82-16,-2-1 87 0,-1-2 44 0,-7-1 7 15,13-4 62-15,-5 0 28 0,-2 1 15 0,1-3 8 16,0 0 30-16,-1 3-25 0,-1-4-76 16,1 4 68-16,-3-3-43 0,-3 3 74 0,3-2 38 15,-3 5-45-15,4-4-1 0,-4 4-17 0,3-4-24 16,-3 4 13-16,3-5-15 0,-3 5-3 0,0 0-17 15,4-2-11-15,-4 2 3 0,0 0 10 16,0 0 0-16,0 0-6 0,0 0-27 0,14 7 5 16,-14-7-3-16,4 7-10 0,2-6-5 0,-3 5-23 15,0-2 13-15,5 0-16 0,-5-1 8 0,4 3-23 16,0-4 23-16,-1 3 0 16,2-3 2-16,2 1 1 0,-4 1-3 0,1-3 15 15,1 1 11-15,-8-2 7 0,10 0-13 0,-10 0 16 16,17 0-26-16,-17 0 23 0,10 0-12 0,-6-2 2 15,2-1 13-15,0 1-16 0,-6 2 31 16,11-8-46-16,-7 6 39 0,-1 0-26 0,1-4 5 16,-1 3-11-16,0-3 1 0,0 0-5 0,2 2-6 15,-2-2 6-15,0 1-5 0,-3 1 4 0,0-4 11 16,0 8-8-16,3-8 13 0,-2 5-7 16,-1 3 12-16,-1-9 20 0,1 4-22 15,0 5 15-15,0-8-11 0,0 8 14 0,-3-5-13 0,3 5 12 16,0 0-7-16,-3-6-18 0,3 6 0 0,-7-4 17 15,7 4-12-15,0 0 18 16,-7-2-18-16,7 2 0 0,-7-1 0 0,7 1-12 16,0 0 1-16,0 0 11 0,0 0-12 0,0 0-1 15,0 0-5-15,0 0 20 0,0 0-2 0,0 0 6 16,0 0-19-16,18-7 13 0,-12 2 5 16,1 3-5-16,0-3 2 0,3 0 19 0,-3 3-11 15,0-4 3-15,-1 6 0 0,1-3 15 0,-2-1-20 16,-5 4-8-16,9-3 20 0,-9 3-7 0,7-2-6 15,-1-1 4-15,-6 3 4 0,0 0 8 16,0 0-8-16,11 5 1 0,-11-5-3 16,1 7 10-16,1-4-23 0,-2 3 15 0,1-2 8 15,2 4-2-15,-3-3-4 0,0 1-9 0,0-2-21 16,3 5 11-16,-3-3-8 0,3-3-24 0,1 4 1 16,2-2-3-16,-1 0-5 0,1-3 18 15,1 1 10-15,0-1 1 0,-7-2-4 0,17 0-12 16,-7-3 0-16,0-1 30 0,-2 1-14 0,2-4 4 15,-1 5 8-15,2-4 8 0,-1-1 27 16,-3-3-19-16,4 8 2 0,-5-4-3 0,1-1 8 16,-3 3-5-16,2-2 23 0,-2 5-18 0,3-5 10 15,-7 6-4-15,6-1-22 0,-6 1 14 16,0 0-11-16,0 0-2 0,0 0 4 0,0 0 4 16,7 8-3-16,-7-2-1 0,0 0 4 15,0 0-4-15,0 3 1 0,-3 3-13 0,3-2-13 16,-3 1-35-16,6-3-19 0,-6 4-50 0,2-2-24 15,1-1-77-15,-3 0-419 0,3 0-65 0,0-1 83 16</inkml:trace>
  <inkml:trace contextRef="#ctx0" brushRef="#br0" timeOffset="53452.88">7928 13418 527 0,'0'0'171'0,"0"0"-22"0,0 0-42 0,0 0-84 0,0 0-66 15,-3 13-321-15</inkml:trace>
  <inkml:trace contextRef="#ctx0" brushRef="#br0" timeOffset="53640.71">8056 13266 588 0,'0'0'182'0,"0"0"-16"0,0 0-15 16,0 0-18-16,0 0-7 0,0 24-19 0,3-13-9 16,-3 4 14-16,-3 2-37 0,3 5-14 15,0 3-7-15,3 1-36 0,-6 1-8 0,3 8-46 16,0 2-56-16,0-2-57 0,-7 1-96 0,9 0-436 15,-4-2 54-15</inkml:trace>
  <inkml:trace contextRef="#ctx0" brushRef="#br0" timeOffset="54277.15">8048 13726 476 0,'0'-5'171'0,"3"-1"-15"15,-2-1-23-15,6 0-7 0,-4-3-14 0,4 3-4 16,0-1-21-16,-1 0 0 0,2-1-13 0,2 3-5 16,-3-6-12-16,7 4 4 0,-7 1-12 15,5-3-11-15,-1 2 6 0,-1 1 9 0,-3-1-37 16,4 4 9-16,-5-2 6 0,1 1 20 16,-3 0-23-16,2 0 18 0,-3 3 6 0,5 0-11 0,-5-3 2 15,-3 5-94-15,7-1 25 16,-7 1-15-16,0 0 26 0,0 0 2 0,0 0 3 15,6 7-5-15,-5-4 12 0,-1-3 0 0,3 13 1 16,-6-5 7-16,3-1 3 0,3 0-6 0,-3-1 3 16,0 1-7-16,0 0-1 0,3 0-7 15,1-3 5-15,-4 3-13 0,4-2 5 0,-1-1-2 16,1-3 12-16,-4-1-7 0,10 0 2 0,-10 0 19 16,17-8-9-16,-7 2-12 0,0-3 2 0,1-3 1 15,-2 1-1-15,1-3-5 0,1 1 21 16,-1 0-16-16,-3-1 16 0,1 3 74 0,-2 1 2 15,1-2-4-15,-4 6-6 0,1-1-5 0,-1-1 26 16,0 2-21-16,1 2-5 0,0 0-18 0,-4 4 0 16,0 0 13-16,0 0-13 15,6 14-7-15,-6-3-8 0,1 4 10 0,1 3-3 16,-2 5-9-16,4 3 2 0,-4 0-8 0,3 5-3 16,0 5 11-16,-3-3-18 0,0 6-3 0,0-3-2 15,-3 1 15-15,3-1-23 0,-3-2 11 16,0-1-14-16,-1-6-2 0,1-1 0 0,-4 2-7 15,-3-6 9-15,3 2-17 0,-7-4-11 0,0-2-2 16,-2-5-10-16,-2 1 10 0,-3-4-3 0,2-3 39 16,1-6 4-16,1-1-7 15,-6 0 1-15,2-7 12 0,0-1-21 0,4-2 11 16,3-7 10-16,1 1-11 0,3-3 1 0,6 1-11 0,0 0 16 16,1-2-8-16,3 3 0 0,3-1-10 15,5-2 5-15,-2 0 21 0,4 2-19 16,1 0-4-16,2 1-3 0,1 1-18 0,3 0-8 15,1 1-38-15,-2 3-23 0,5-1-90 0,-4-4-82 16,3 10-488-16,5-1 27 0,-5 3 52 0</inkml:trace>
  <inkml:trace contextRef="#ctx0" brushRef="#br0" timeOffset="54610.7">8780 13126 614 0,'3'-4'243'0,"-3"4"-13"0,0 0-27 15,0 0-14-15,0 0-7 0,0 0-16 0,0 0-33 16,0 0 3-16,0 0-21 0,0 0-18 15,0 0-5-15,-3 17-4 0,3-4-1 0,-3 8 2 16,-1 12-35-16,-2 16 28 0,-5 4-16 16,-2 7-9-16,-5 15 7 0,-2 3-18 0,-4 2-5 0,-3 2-18 15,0 0-16-15,2-4-4 0,-6 3-36 16,4-2-24-16,0-6-35 0,0-6-74 16,6-17-105-16,1-2-505 0,3-6 72 0,2-9 38 15</inkml:trace>
  <inkml:trace contextRef="#ctx0" brushRef="#br0" timeOffset="55115.86">8879 13366 660 0,'0'0'233'0,"0"-4"-36"0,0 4 0 15,-3-4-25-15,3 4 9 0,0 0-43 0,-4-3-10 16,4 3-5-16,0 0-18 0,0 0-5 0,0 0-23 15,-20 4-5-15,13 3-14 0,1 3-6 16,-1-2-19-16,0 6-31 0,-1 0 11 16,-1 0-10-16,2 1-16 0,0 6 3 0,0-3-16 15,3 3-15-15,-2 0-10 0,2-2-3 0,1-2 11 16,3 1-3-16,-3-4 2 0,3-1 13 0,3 0 14 16,0-1 24-16,-2-1 1 0,5 0 7 15,-2-3-4-15,2 0 14 0,2 0-2 0,-2 1 8 16,1-2-6-16,-1-1 6 0,2 1-5 0,-1-2 4 15,-1 2-14-15,1-1 4 0,-3-1 3 0,3 2 0 16,-4-3 6-16,0 0 9 16,1 4-5-16,-4-1-10 0,0 2 3 0,-4 0-16 0,-2 1 5 15,-2 4-22-15,-2 0-16 0,0 2-21 16,-4-1-10-16,1 1-12 0,-4 1-31 0,3-2-44 16,-6 2-15-16,3-3-72 0,6-3-491 15,-2 2 48-15</inkml:trace>
  <inkml:trace contextRef="#ctx0" brushRef="#br0" timeOffset="55714.08">9187 13480 529 0,'-3'-7'185'0,"3"7"-9"0,-4-7 65 16,1 5-16-16,-1-3-41 0,4 5-4 0,-10-3-29 16,3 2 5-16,7 1-31 0,-13-2-10 15,13 2-7-15,-15 3-29 0,6-1 3 0,2 5-18 16,0 1-5-16,-3 2 0 0,3 7 0 0,0-1-8 16,1 1-28-16,2 1 3 0,0 2 2 15,4 0-13-15,0-2 0 0,0 6 6 16,4-6-16-16,0 5 10 0,2-4-9 0,1 0-9 15,-1-5 3-15,2 0-8 0,2-3 1 0,-3 2 4 16,3-9 3-16,1 2-5 0,1-4 2 0,3-2 1 16,1-2-6-16,2-6-2 0,2 0-26 15,0-3 28-15,5-5-12 0,-5-1-16 0,0-6 16 16,1 5-6-16,-4-2 18 0,-3 1-7 0,-4 1 12 16,1 3 14-16,-4 1 1 0,-1 2-4 0,-3 1-3 15,1 2-5-15,-4 0 0 0,0 3 5 16,-4 0-5-16,4 6 0 0,-10-1 0 0,10 1 8 15,-17 7 0-15,10-1-6 0,-6 3 6 16,2 1-3-16,1 1-13 0,0 3 8 0,-1-3-2 16,2 4 4-16,2-3 4 0,-1 1-12 0,5-3-6 15,-3-2-19-15,2-1 21 0,1 3 5 16,3-5 5-16,0-3 17 0,0-2 22 0,0 0-8 16,0 0 7-16,0 0 0 0,0 0 1 15,24-10 4-15,-18 3-15 0,-2 5 21 0,2-4-11 16,-2 4-15-16,3-3 13 0,-3 2-2 0,-1-2-1 15,-3 5 8-15,4-3-31 0,-4 3 11 16,9-7 4-16,-6 7 3 0,-3 0-5 0,8-2-10 16,-8 2-13-16,0 0-25 0,0 0 7 15,14 2-21-15,-14-2-15 0,9 4-12 0,-5-1-19 0,-4-3-45 16,10 7-70-16,-6-6-94 0,2 4-497 16,-2 0 72-16,2 1 45 0</inkml:trace>
  <inkml:trace contextRef="#ctx0" brushRef="#br0" timeOffset="56400.62">9632 13516 596 0,'3'-7'197'16,"-3"7"8"-16,3-1-39 0,-3 1-17 0,0 0-16 16,0 0-26-16,0 0-4 0,0 0-14 15,0 0-7-15,14 7-15 0,-10-4 2 0,-1 4-26 0,0-2-7 16,-3-1-8-16,1 3-5 15,2 2-33-15,-3-1 2 0,0-1-35 0,3-1 7 16,0-1-7-16,-2 0-19 0,2-2 16 0,3 3 18 16,-6-6 0-16,8 1 20 0,-8-1 3 0,0 0 25 15,20-8-2-15,-14 1 3 0,5-3 4 16,-4 3-4-16,3-1 12 0,1-2-5 0,-1 0-5 16,-3 1 5-16,3-1 16 0,0 1-11 0,-3 2-12 15,4 1-16-15,-5-1 15 0,1 2-7 0,0 0 3 16,-1 0-14-16,2 3-10 0,-2 1 11 15,-2-2 5-15,-4 3 15 0,10 0-18 16,-10 0 2-16,14 2-1 0,-14-2 12 0,7 2-6 16,-1 0-19-16,-3 3-6 0,5-2-8 0,-5 1 9 15,-3-4-32-15,10 3 26 0,-7 1 3 16,-3-4-8-16,10 3 7 0,-10-3-7 0,11 1 36 16,-11-1 26-16,10-1-29 0,-10 1 3 0,10-7 4 15,-7 5 14-15,5-3 13 0,-8 5-3 16,7-4-11-16,-4-2 11 0,-3 6-18 0,7-2-5 15,-4-3 8-15,-3 5 5 0,5-1-6 0,-5 1 3 16,6-3-12-16,-6 3 9 0,0 0-50 0,6-4 38 16,-6 4 2-16,0 0-18 15,0 0-7-15,0 0-8 0,0 0 26 0,14 7-31 0,-14-7 18 16,7 0 7-16,-7 0 1 0,7 4 2 16,-7-4-10-16,13 0-18 0,-13 0 15 0,11-4 21 15,-1-1-8-15,-3 0 0 0,2-2-15 16,2 3 2-16,-1-3-7 0,0-1 17 0,-2 1-2 15,2 0-7-15,-3 0-4 0,3 3 17 0,-3-2-4 16,-3 4-10-16,2-4 16 0,0 4-3 0,-2-1-7 16,3 1 9-16,-7 2-9 0,7-3 4 15,-7 3-2-15,10 0 3 0,-10 0 10 0,0 0-21 16,11 5 13-16,-11-5 8 0,7 5-18 0,-4-5 15 16,-3 0 3-16,7 6-3 0,-4-4 6 15,-3-2-1-15,6 2-5 0,-6-2-18 16,8 4-4-16,-8-4-14 0,4 3-5 0,-4-3 8 15,0 0-5-15,0 0-61 0,12-9-86 0,-8 7-45 16,3-4-514-16,-3 3 71 0</inkml:trace>
  <inkml:trace contextRef="#ctx0" brushRef="#br0" timeOffset="57286.78">10339 13173 381 0,'0'0'128'0,"0"0"-10"0,0 0-34 0,0 0 1 0,0 0-14 16,4 18-17-16,-1-8-21 0,-3-3 29 0,3 1-24 0,-3 6-5 15,3-4-10-15,-3 0-5 0,1-2 3 16,-1 0 10-16,3 1-16 0,-3-3 16 16,3 0 17-16,-3-2 3 0,3 2 29 0,-3-6-37 15,2 5 19-15,-2-5 9 0,3 6 24 0,-3-6-21 16,0 0-15-16,0 0 0 0,0 0 3 0,0 0 19 15,0 0-35-15,0 0 1 0,0 0 1 0,0 0 32 16,0 0-22-16,0 0 17 0,0 0-16 16,0 0 17-16,0 0-24 0,0 0 12 0,0 0-21 15,0 0 6-15,0 0-11 0,0 0-2 0,0 0-18 16,0 0-16-16,0 0 16 0,0 0-10 16,3 0-5-16,0 6 9 0,-2-4 11 15,5 4-12-15,-3-2-1 0,1 1-15 0,2 1 15 16,-1-2 0-16,4 3-17 0,-2 0-1 0,0-3 13 15,0 3 13-15,3-5-23 0,-3 2 15 0,3-1-10 16,1-3-5-16,2-2 7 0,-2-3-14 16,5 2 9-16,-1-6-2 0,1-4 2 0,-1 3-22 15,4-5-3-15,-5 3-3 0,0-4 5 0,0-1 11 16,-4 2 0-16,0-2 4 0,-2 3 6 0,1 2-18 16,-5 2 28-16,-1-2-10 0,0 2 10 15,0 3 23-15,-3-1-33 0,-3 5 18 0,3-4-18 16,-3 5-5-16,3 2 23 0,-10 0-19 15,10 0 9-15,-18 6 2 0,9-2-13 0,-2 6-7 16,1-3 0-16,3 3 5 0,-3 2-24 0,-1-1-12 16,5-1-10-16,2 1-23 0,-2-2-11 15,3 0 21-15,2-2-13 0,1-3 13 0,0 3 10 16,0-7 3-16,7 3 30 0,-7-3-7 0,13 0 5 16,-6-5-8-16,7 0 13 0,-1-3 30 0,1-2-42 15,0 2 6-15,3-6 14 0,0 3-13 16,-3-3 18-16,3 4-26 0,-3-1 20 15,-1-1 9-15,-2 3 4 0,-1 1-10 0,0 3 21 16,-3-1-18-16,3-1 15 0,-6 7 0 0,-4 0 13 16,10 0 5-16,-10 0 3 0,6 10 4 0,-2 2-12 15,-4-1 5-15,0 10 8 0,-4 1 5 16,4 10-16-16,-3 3 1 0,-3 19 4 0,2-1-7 16,1 4-20-16,-4 0 2 0,-1-1-8 0,2 0 0 15,-1 1-12-15,1-5-1 0,-1 1 6 0,-1-3 30 16,2-12-35-16,-1-4-8 0,-3 1 12 15,-1-5 1-15,1 1 13 0,-4-5-9 0,1-7 4 16,0 2-6-16,-1-5-3 0,0-4 6 0,0-4-5 16,-3 2 2-16,3-6-36 0,-2-3 24 0,1-2 15 15,-1-6-11-15,2-1 24 16,-3-6-1-16,3-4 24 0,1-7 12 0,2 0 11 16,-2 0 12-16,6 0-15 0,4-3 13 0,3-1-18 0,0 1-5 15,6-4 2-15,1-1 11 0,10-10-21 16,0 2-5-16,10 1-33 0,1 7-23 15,6-2-77-15,0 6-103 0,5 0-514 0,1 4 77 16</inkml:trace>
  <inkml:trace contextRef="#ctx0" brushRef="#br0" timeOffset="110931.37">5423 16312 430 0,'0'0'212'16,"0"0"-15"-16,0 0-97 0,-9-1 0 15,9 1-16-15,0 0-10 0,0 0 1 0,0 0-6 16,0 0 8-16,0 0-34 0,0 0 8 0,0 0-17 16,-4 6 1-16,4-6-6 0,4 19-4 0,-1-4-2 15,0 5 3-15,3 4 2 0,-2 4-8 16,3 4 6-16,-3 17-8 0,3 2-3 0,2 2-7 16,-2 2 2-16,0 2-7 0,0 0-1 15,0-1 1-15,-1-1-1 0,-2-1-7 0,3-1-10 16,-3-3 5-16,2-9 28 0,-3-6-31 0,1-4-5 15,-1-2-5-15,0-4 5 0,1 0-41 16,0-5 3-16,-4-3-44 0,4 0 3 0,-1-4-39 16,0-1 29-16,0-4-34 0,-2-3-61 0,2 1-415 15</inkml:trace>
  <inkml:trace contextRef="#ctx0" brushRef="#br0" timeOffset="111417.2">5383 16261 506 0,'-1'-5'162'0,"1"5"-19"0,0 0-28 0,0 0 3 0,0 0-6 0,0 0-14 16,0 0-11-16,7-5 2 0,-7 5-20 0,13 1-5 15,-2-1 3-15,-1 2-11 0,4-1 1 16,0 0-11-16,3-1 10 0,-1 2-18 0,3 1 1 15,0 1-6-15,-2-2 3 0,4 4-10 0,-7-2-14 16,6 0 19-16,-3 5-5 0,-2-3 2 0,1 3 10 16,1-3-38-16,-4 3-64 0,-1 1 16 15,1 0 19-15,-4-1-4 0,-1 3 20 0,-1 0-30 16,-4 0 27-16,0 1-4 0,-3 0 2 0,-3 2-8 16,-3 1 6-16,2-2 12 0,-7 4-15 0,-2 0 16 15,-1-2 30-15,-2 0-31 16,-2 1 3-16,1-3 5 0,0-2 15 0,0 2-35 15,-3-4-11-15,5-2 8 0,-1 1-10 0,5-2-29 16,-2-1-15-16,6-3-10 0,-3 2-69 0,2-3-43 16,2 0 17-16,2 0-189 0</inkml:trace>
  <inkml:trace contextRef="#ctx0" brushRef="#br0" timeOffset="112794.58">5833 16701 437 0,'0'-5'169'0,"0"5"-20"0,-6-8-27 0,5 3-1 0,-2 1-14 0,0-2 6 15,0 0-39-15,2 1 5 0,-2-1 11 16,0-1-11-16,-4 0 3 0,3 1-23 16,1 0-2-16,-1-1-57 0,-2 1-8 0,2 2 0 15,1-1 13-15,-5 2 23 0,2-1 3 0,2 1-15 16,-2-3-4-16,0 5-4 0,6 1 15 0,-11-4-36 15,11 4 26-15,-11 0-3 0,11 0-5 16,-13 4 1-16,3 1-22 0,6 0-4 0,-3 0 2 16,1 4-5-16,2-1-21 0,0-1 37 0,1 3 19 15,-3-2-37-15,5 2-11 0,1-1 0 0,0 1 3 16,0-1-6-16,0 0 24 0,1 1 0 16,1-3-3-16,2 1 13 0,-1-2-31 0,-3-1 31 15,4 2-13-15,0-3 10 0,2 2-2 0,-2-5-16 16,2 1 24-16,-6-2-9 0,15-2 17 0,-15 2-19 15,13-4 5-15,-3-1 3 16,-2-2 2-16,1 0-17 0,1-2 17 0,1 2 8 16,-4-2-17-16,-1 0 1 0,1 2-1 0,1-2 19 15,-2 0-4-15,1 2-6 0,-1-1 6 0,-2 2 20 16,-1 0 3-16,1 1-1 0,0 0 19 16,-1 1-14-16,0-1 11 0,-2 1 5 0,-1 4-15 15,6-6 15-15,-3 3-13 0,-3 3-4 16,3-4-9-16,-3 4-2 0,1-5-8 0,-1 5 11 0,0 0-8 15,0 0-13-15,0 0 0 16,0 0 2-16,0 0 6 0,10 12-18 0,-9-7 17 16,-1 2-4-16,3-1 15 0,0 1-11 0,0-1-9 15,-3 3-1-15,3-2 11 0,-2 1 10 0,2 0-21 16,1-1 1-16,-1 2-1 0,1-3 11 16,-1 0 5-16,0-2-16 0,1 2 8 0,-1-2-7 15,0 1-3-15,1-2 17 0,-1 0-4 0,0 1-3 16,-3-4 3-16,11 4-11 0,-11-4 6 0,10-2 4 15,-10 2-1-15,14-4-4 0,-7-2-2 16,0-2-2-16,0-1-6 0,3-1-5 0,-3-1 16 16,0-1-6-16,2-1 11 0,-5-1-3 0,3-1-8 15,0 1 14-15,-1 2-6 0,-5-1 2 16,5 2-4-16,-3 1 12 0,-3 0-7 16,1 3-5-16,3-1-1 0,-1 0 13 0,-3 3 3 15,0-1 8-15,0 6-3 0,0-10-8 0,0 8-2 16,0 2-5-16,0 0 0 0,0-9-6 15,0 9 11-15,0 0-28 0,0 0 4 0,0 0 16 16,0 0 6-16,0 0-9 0,0 0 1 0,0 0-6 16,-3 21 8-16,3-13-12 0,0 2 7 0,0 0-11 15,0 1 22-15,0-1-29 0,3 1 10 16,-3 0 0-16,3 1-4 0,-2-2 24 0,2 0-12 16,0 0-2-16,0-2-1 0,0 0 6 0,-2 2 7 15,2-3-15-15,0 0 2 0,1-1-2 0,-3 0 8 16,5 0-24-16,-3-2 19 15,-3 0 9-15,1 2-1 0,2-2-9 0,0 0-5 16,-3-4 11-16,3 6-16 0,-3-6 11 0,3 4 2 16,-3-4 0-16,4 3 5 0,-4-3-3 0,0 0-4 15,0 0 9-15,0 0-2 0,0 0-5 16,14-10 3-16,-11 4 10 0,1-1-11 0,2-4 16 16,2 2-2-16,-4-4-6 0,2 2-5 0,1-3 3 15,-1 0-3-15,2 0 5 0,-2 1-18 0,1-2 3 16,-4 0 8-16,4 4 10 0,-4-1 2 15,2 2-30-15,1 2 17 0,-3-1-2 16,-2 2 0-16,2 0 18 0,0 2-5 0,0-1 10 16,-2 2-21-16,2 0-2 0,-3 4-10 0,3-8 28 15,-3 8-10-15,0-7-16 0,0 7 18 16,0-4-10-16,0 4-7 0,0 0 7 0,4-6-13 16,-4 6 3-16,0 0 5 0,0 0-31 0,0 0 38 15,0 0-15-15,0 0 16 0,0 0 23 0,0 0-39 16,10 14 3-16,-7-9 12 0,-2 1-10 15,5-2 6-15,-3 2 2 0,-2 1-5 0,6 1-3 16,-4 0 8-16,1-1-8 0,2 3-2 0,-3-2 13 16,4 1-3-16,-3 0-5 0,3 0-3 0,-3 0 18 15,2 0-5-15,-3 0 11 16,1-2-29-16,-1 3 5 0,0-2 11 0,0-1-1 0,-1 0-2 16,1 0 11-16,-6 3-17 0,3-2 6 15,-4 1 3-15,3 0 5 0,-2 3 12 0,-4-1-45 16,4-3 7-16,-3 2-31 0,2-1-12 15,-3 0-49-15,3-4-26 0,-3 2-105 0,1-4 34 16,3 1-456-16,-1-1 56 0</inkml:trace>
  <inkml:trace contextRef="#ctx0" brushRef="#br0" timeOffset="113336.93">6503 16495 514 0,'0'0'174'0,"0"0"-28"0,0 0-21 0,0 0-7 16,0 0 33-16,0 0-33 0,0 0-34 0,0 0-2 16,-10 15-5-16,10-9-13 0,0 1-3 0,-3 0-4 15,3 0-3-15,0 1-19 0,0-1-14 0,0 1-16 16,3-1-20-16,-3-1 7 0,0 1-15 15,1-1 0-15,2-1-23 0,0 0 41 0,0 0-29 16,-3-1 22-16,0-4-4 0,7 5-4 0,-7-5 2 16,7 1 2-16,-7-1 4 0,0 0-14 15,14-5 16-15,-11 3-3 0,4-1-13 16,-3 0 29-16,-4 3-3 0,10-7 0 0,-7 4 3 16,-3 3 12-16,4-3-2 0,-4 3 0 0,9-4 4 15,-9 4 1-15,0 0 26 0,11 2-16 0,-11-2 3 16,4 5-3-16,-1-1-2 0,1 2 4 15,-1 1-7-15,3 0 16 0,-3 1-24 0,5 1 29 16,-5-2-27-16,1-1-6 0,2 3 27 0,-2-4-35 16,2 1-8-16,-1-2-1 0,1 0 14 15,1-1-3-15,-1-3-2 0,-6 0 7 16,12-6 16-16,-3 1-21 0,-2-2 8 0,4-6-13 16,-1 2 15-16,0-5-5 0,1-3-7 0,-4 3 17 15,2 1 3-15,-2-1 13 0,-1 3-10 0,-4 1 45 16,4 1-43-16,-3 0 6 0,1 1 25 15,-1 4-18-15,0 0-3 0,-3-1-25 0,3 1 17 16,-3 6-4-16,0-7 2 0,0 7-7 0,0-6-8 16,0 6-1-16,-3-6-4 0,3 6-5 0,3-7-24 15,-3 7 6-15,0 0 2 0,0 0-51 16,-3-5-44-16,3 5-30 0,0 0-61 0,0 0-55 16,0 0-491-16,0 13 67 0</inkml:trace>
  <inkml:trace contextRef="#ctx0" brushRef="#br0" timeOffset="113736.63">6910 16554 570 0,'0'0'167'0,"0"0"-24"0,0 0-12 0,-10 1-26 15,10-1-3-15,-6 7-2 0,2-2-39 0,1 4 11 16,0 0-8-16,1 1-10 16,-1 1-24-16,0 0-2 0,0 1-28 0,3 1 3 15,0 0-11-15,3-1 1 0,0 0-9 0,0-1 4 16,2-3-4-16,1 0 6 0,1-1 0 0,-1-3-6 16,1 0 11-16,1-2-2 0,-8-2-22 15,16-6 9-15,-9 1 7 0,4-1 54 0,-5-2-46 16,4-3-5-16,-6-2 17 0,3 2 1 0,0 0 25 15,-4-1-5-15,-2 1 8 0,1-2-2 0,-2 2-1 16,-2-2 23-16,1 2 16 0,-2 3-41 16,0-2-8-16,-1 2 0 0,-3 1 0 0,3 0-23 15,-6 3-5-15,4 2 7 0,-1 0-22 16,-4 0 12-16,11 2-36 0,-13 5-48 16,6-1-48-16,0-2 17 0,0 1-138 0,4 1-390 15</inkml:trace>
  <inkml:trace contextRef="#ctx0" brushRef="#br0" timeOffset="114128.75">7106 16548 514 0,'0'3'143'0,"0"-3"-7"0,6 9 5 16,-3-4-23-16,-3 3-3 0,3 0-38 0,1 1 2 15,-1 2-2-15,-2 0-8 0,2 0 0 0,4 4-18 16,-4 1-10-16,1 0-10 0,-1 0-8 0,0-1 10 16,-2 0-38-16,2 0-5 0,0-1-26 15,-3-3-31-15,3 0 3 0,-3-1-15 0,2-1-21 16,-2-3 41-16,2 1-58 0,-2-2 32 0,0-5 13 16,0 0 8-16,0 0 26 0,0 0-67 0,0 0 77 15,0 0 20-15,4-17 26 0,-4 9 8 16,3-4 22-16,0 3-2 0,1-1-5 0,-1-2 11 15,0 0-1-15,-2 1-21 0,5 2 17 0,-2-3-14 16,0 3 23-16,-1 0-17 0,1 1-4 16,-1-2-32-16,3 5 12 0,-5-1 29 15,5-1-26-15,-2 2 15 0,0 1-13 0,2-2 4 16,-2 0 6-16,2 2 6 0,1-3-28 0,0 3 30 16,3 0-10-16,-3-3-28 0,0 2-7 15,3-1-32-15,0-1-50 0,0 0-24 0,1-3-92 16,-1 6-460-16</inkml:trace>
  <inkml:trace contextRef="#ctx0" brushRef="#br0" timeOffset="114595.8">7601 16217 811 0,'-3'-6'251'0,"3"6"-21"16,0 0-2-16,0-5-31 0,0 5-13 0,0 0-20 16,0 0-20-16,0 0-24 0,0 0-2 0,0 0-13 15,-3 18-3-15,3-4-5 0,0 6-15 16,0 8-15-16,3 2-6 0,-6 6-2 0,2 2-10 16,1 2-14-16,0 0-27 0,1 0 15 0,-1-2-15 15,3-3 10-15,-3 2-8 0,0-9-7 16,3-2-9-16,-3-1 12 0,3-4-14 15,-3-4-20-15,0-2-3 0,1-2 26 0,-1-2-8 16,2-2 5-16,-2-2 11 0,0-1 5 0,0-3-21 16,0-3-5-16,0 0 3 0,0 0-1 0,0 0 14 15,-9-22-9-15,5 10 19 0,0 1-11 16,-2-4 3-16,2 1-7 0,-2 0 4 0,2 0 8 16,1 2 3-16,-5 4-3 0,2-1 8 0,2 1-3 15,-2 1 13-15,2 3-13 0,-7 1-4 0,11 3 9 16,-16 4 3-16,6 2 2 0,-4 3-9 15,0 3-19-15,0-1 13 0,1 5 8 16,2-1-11-16,-2 2-2 0,6-1 0 0,1 0-2 16,1-1-8-16,2-2-6 0,3-1 16 0,3-2-5 15,5-1-5-15,-1-5-3 0,6-4-5 0,4-2-30 16,8-6-50-16,22-11-322 0,18-12-365 16,7-4 32-16,3-11 118 0</inkml:trace>
  <inkml:trace contextRef="#ctx0" brushRef="#br0" timeOffset="-152660.01">4251 11243 322 0,'0'0'169'15,"-13"-10"0"-15,13 10-3 0,0 0-40 0,-5-2-1 16,5 2-5-16,0 0-22 0,-6-5-1 0,6 5-25 16,0 0 10-16,-3-3-1 0,3 3-11 0,0 0-1 15,0 0-21-15,0 0 11 16,0 0-26-16,-4-5 3 0,4 5 13 0,0 0-29 0,0 0 16 15,0 0-15-15,0 0-8 0,0 0 7 16,0 0-12-16,0 0 12 0,0 0-2 0,0 0-8 16,0 0 1-16,0 0 1 0,0 0-9 15,18 8 17-15,-12-4-2 0,1-3 8 0,2 1-16 16,-1-1 8-16,2 1-10 0,0 1 7 0,1-1 0 16,2 0 1-16,0-2 9 0,1 1-14 0,3 3-4 15,1-1 6-15,0-3 2 0,4 5 6 16,-1-3-3-16,3-2-10 0,-4 1 7 0,4 1-5 15,0 1 0-15,1-2-4 0,-1 0 4 0,-1 1 0 16,1-2-5-16,0 0-10 0,0 0 18 0,-3 0-11 16,3 0-2-16,3 0 13 0,-3 0-5 15,0-2-6-15,-1 1 11 0,2 0-90 16,-1-2 11-16,3 3 22 0,-3-2 16 0,0 1-10 16,3 1 12-16,-3-1-17 0,0 1 9 0,0 0 9 15,-3-1 7-15,3 1 8 0,0 0 5 16,-1 0-6-16,-3 0-4 0,1 1-3 0,0-1 5 15,-4 0 11-15,3 1-3 0,0-1 2 0,-2 1-10 16,-1 1 18-16,0 1-2 0,0-2-1 0,0 0-7 16,0 1-5-16,0-2 25 0,-2 0-25 15,4 1 8-15,-1 3 2 0,2-1 5 0,-3-3-13 16,4 4 0-16,-5-3-2 0,5 0 2 0,-3 0 8 16,2 0-2-16,-3 1-1 0,4 1 3 15,-1-1 0-15,-2-2-15 0,2 2 5 0,1-2 5 16,-1 0 5-16,0 1-3 0,1 2-2 15,3-6 7-15,0 3-17 0,-1 0 15 0,1 0 0 16,-2 0-2-16,2 0-21 0,-1 0 35 0,1 0-17 16,0 0 23-16,3 0-8 0,-3 0-2 0,-1 0-3 15,2 0-10-15,-4 3-8 0,3-3 21 16,-1 1-3-16,1-1-8 0,0 2 37 0,-3-1-29 16,2-1 5-16,1 0-2 0,-3 0-6 0,0 0-4 15,-1 5-11-15,-2-6 13 0,2 2 10 0,-3 0-10 16,1 0-7-16,1-1 9 0,-4 0-12 15,1 0 0-15,1 1 12 0,0-1 3 16,-3 0-2-16,0 0-8 0,3 2 25 0,-4-2-30 16,1 0 15-16,0 0 0 0,0 0-7 0,-1 3-3 15,-3-3 2-15,4 0 3 0,-4 0 8 16,0 1 2-16,-2-1 0 0,5 1-10 0,-3-1-18 16,-2 0 16-16,2 0 14 0,-1 2-14 0,2-2-6 15,-11 0 13-15,17 0-10 0,-6 0 10 0,-5 0 6 16,4 0-9-16,-10 0 6 0,18 0-6 15,-12 0 1-15,-6 0 12 0,17 0-20 0,-9 0 10 16,1 0-17-16,-9 0 12 0,17 0 12 0,-6 0-1 16,-11 0-11-16,13 0 12 0,-2-2-19 0,-4 2 4 15,-7 0-12-15,17 0 22 0,-7-1-1 16,-3 1 4-16,-7 0-15 0,16 0 10 16,-8 0-10-16,2-1 0 0,-10 1 20 0,17-3-18 15,-10 1 1-15,0 1 17 0,3 1-25 0,0-1 18 16,0-1 4-16,0-2-12 0,1 4 8 0,-1-1 2 15,-3-1 1-15,4-2-17 0,-5 3 24 16,-6 1-15-16,14-2-3 0,-6 1 2 0,-8 1 9 16,12-1 4-16,-8-2-5 0,-4 3 8 0,10-2-25 15,-10 2 24-15,7-1 9 0,-7 1-18 0,0 0 2 16,10 0-15-16,-10 0-41 0,0 0-133 16,3-1-605-16,-3 1 86 0</inkml:trace>
  <inkml:trace contextRef="#ctx0" brushRef="#br0" timeOffset="-146517.89">11611 13868 199 0,'0'0'97'0,"0"0"-22"15,0 0-9-15,0 0 3 0,0 0-5 0,0 0-5 16,0 0 0-16,0 0 5 0,0 0-26 16,0 0 1-16,0 0 9 0,0 0 6 0,0 0-20 15,30-2 6-15,-23 2 65 0,-7 0 3 0,18-1-3 16,-9 1-13-16,2-1-2 0,3-1-8 16,-4-1-29-16,4 3 19 0,2-1-3 0,-1 1-5 15,-2 0-20-15,4 0 12 0,-3 0-13 0,3 0-2 16,0 0-10-16,0 0-10 0,-3 0 4 15,7 0-71-15,-1 0 0 0,0 0 10 0,1 1 18 16,3 2-5-16,-4-1 3 0,4 0-31 0,3 0 38 16,1 2-3-16,-4-3-2 0,7 2-2 0,-3-1 20 15,2 1-8-15,1-1 6 0,0-1 2 16,-1 4-5-16,1-3 7 0,0-2 1 0,0 6-6 16,-1-4 1-16,-3 2 14 0,4 1-19 0,-1-4 22 15,-2 5-23-15,0-3 14 0,-1 2 1 0,0-2-20 16,1 1 26-16,-7-1-15 0,5-2 7 15,1 5-8-15,-5-5 13 0,1 5-15 16,5-4 5-16,-8 0-5 0,4 2 13 0,0-1-16 16,4-3 11-16,-4 4-11 0,2 0 21 0,2-4-26 15,-4 2 28-15,3 3-17 0,4-2 10 0,-3-1-24 16,2 3 19-16,-2-4-13 0,2 4 25 16,1-3-10-16,-3 0-13 0,2 2-7 0,-2 0 18 15,3-2-6-15,-5 1 8 0,2-1-2 0,2 2 4 16,-2-1-4-16,-1-2 12 0,1 4 1 0,2-2-11 15,-2-1-3-15,3 2-9 0,-1-1 25 16,-2-2-24-16,3 4 6 0,0-3 3 16,2-2-11-16,-2 5 3 0,0-3 8 0,3 1 10 15,0-1-16-15,0 3 3 0,1-5 5 0,2 7 0 16,4-6-5-16,-6 5-7 0,2-2 7 0,0 3 2 16,-2 0-10-16,3-4 19 0,-4 3 4 15,0 3-12-15,-3-8-1 0,0 6-12 0,3-1 35 16,-3 0-35-16,-1-1 18 0,7 1-8 0,-2-2-23 15,-1 4 8-15,-4-4 15 0,6 0-6 0,-2 2-6 16,-3-5 27-16,6 5-7 0,0-2-16 16,0 3 31-16,2-6-20 0,-2 6-11 0,0-5 5 15,1 3 1-15,-1-2 7 0,2 2-13 16,-2-2 16-16,1 3-18 0,-1-3 20 0,4 2-18 0,-6 0 13 16,2 0-15-16,1-1 10 0,3-1 3 0,-3-2-8 15,2 4-3-15,-2-2 10 16,3-1-4-16,-3 2 17 0,2-1-12 0,-2-3 20 15,3 4-23-15,-7-2 0 0,7-1 0 0,1 0 10 16,-2 1-7-16,1-2 4 0,1 3-14 0,2-2 9 16,-3 0-2-16,4 0 0 0,-2 1-8 15,-1-2 11-15,2 0-13 0,-3 2 7 0,1 0 6 16,-1-2-3-16,2 0 41 0,2 1-41 0,-1-1-8 16,1 0-23-16,-1 0 44 0,1 2-13 0,-1-4 13 15,1 4-18-15,0-2 0 0,-1 0 10 16,1 0-13-16,-1 0 8 0,0 1 10 15,0 2-20-15,-6-1 2 0,0-2-4 0,-4 2 7 16,0-2 2-16,-6 4 0 0,2-2 11 0,-2 0 2 16,-5 0-20-16,-2 0 18 0,0 1-18 0,-2-1-8 15,-4-2 7-15,1 4-24 0,-5-1 12 16,2-2-41-16,-3 3-44 0,-5-2-107 0,-2 2-489 16,0 1 67-16</inkml:trace>
  <inkml:trace contextRef="#ctx0" brushRef="#br0" timeOffset="-139660.31">14253 15687 529 0,'0'0'182'0,"0"0"-33"0,0 0 2 0,-6-4 2 16,6 4-91-16,0 0-1 0,0 0-15 0,-5-2-15 15,5 2 15-15,0 0 0 0,0 0-8 16,0 0-4-16,0 0-22 0,0 0 17 0,0 0-1 15,0 0 23-15,0 0-28 0,0 0 8 0,21 0 12 16,-7 2-25-16,0-2 10 0,7 3 11 0,-1-1-3 16,13 0-16-16,-2-1 75 0,8-1-13 15,2 4-3-15,7-4-20 0,-4 1 5 0,4 1-13 16,-4-2 5-16,21 3-7 0,-14-3-6 16,-6 4 1-16,0-3-16 0,-1 1-5 0,1 1 3 15,-2-2-6-15,-5 2 8 0,-4-2-17 16,0-1-11-16,-3 4 7 0,-1-3 1 0,-5 1-5 15,-1-2 7-15,-3 1 3 0,-2 1-8 0,-4-2 2 16,1 0 6-16,-2 3-8 0,-3-3-2 0,3 0-3 16,-4 1-8-16,-1-1-7 0,-9 0 2 15,15 0 3-15,-8 1-18 0,-7-1-11 0,13-1-66 16,-13 1-10-16,7-4-72 0,-7 4-28 0,7-5-64 16,-4 0-404-16,-3 5 56 0</inkml:trace>
  <inkml:trace contextRef="#ctx0" brushRef="#br0" timeOffset="-139242.03">15381 15448 476 0,'-3'-7'222'0,"3"7"-25"0,-4-8-76 0,1 6-45 0,0-3 12 15,3 5-19-15,0 0 15 16,-4-6-28-16,4 6 8 0,0-5 3 0,0 5-24 16,0 0-7-16,0 0 3 0,0 0-1 0,0 0-17 15,0 0-9-15,0 0 32 0,10 14-24 0,-6-7-4 16,-1-2 7-16,5 5 0 0,1-3-3 16,1 5-9-16,1-2 14 0,-1 1-2 0,0-1 0 15,1 0-15-15,-1-1-3 0,-3 1 0 0,3-3-7 16,0 1 4-16,-3-2 13 0,0 1-9 0,3 1 19 15,-6-1-30-15,2-4 5 0,-2 3 5 0,2-1 0 16,-2-1 6-16,0 1 1 0,-4 0 1 16,0 0-10-16,0 0 17 0,-4 0-2 0,-3 2 3 15,-6 3 7-15,-1 2-21 0,-3-1-1 16,-10 6-1-16,2-2 0 0,-2-2 2 0,0 2 9 16,3 0-21-16,-3-1-34 0,0-1-25 15,2 2-33-15,1 0-51 0,0 2-39 0,-2-6-100 16,8 6-391-16,0-2 48 0</inkml:trace>
  <inkml:trace contextRef="#ctx0" brushRef="#br0" timeOffset="-138708">13986 16480 248 0,'-9'-7'156'0,"9"7"18"0,-4-3-38 0,1 0-6 16,3 3-7-16,0 0-23 0,-4-5 2 16,4 5-10-16,0 0-15 0,0 0-18 0,0 0 23 15,0 0-15-15,0 0 2 0,24 1-13 0,-13 2-2 16,5 1 10-16,5 0-5 0,3 2-6 0,7-1-12 15,6 1 3-15,4 1-16 0,17 0 0 16,0 0 5-16,1-2-66 0,2 1-28 0,1-2 20 16,-1 0-5-16,-10-2 0 0,-3 1 2 0,-4-1 3 15,1 0 13-15,-1 0-8 0,-2 1 23 16,-1 0 3-16,-7-3 0 0,-3 3-3 16,2-2-13-16,-5 2 26 0,-4-2-12 0,0 1 9 15,-4 0 6-15,-2-1-8 0,-2 0 2 0,-1 0 3 16,-2-1-10-16,1 2 28 0,-4-2-13 0,-3 1-13 15,3-1 11-15,-10 0-19 0,14-1-14 16,-14 1-14-16,6-3-20 0,-6 3-38 0,4-4-44 16,0 1-95-16,-4 3-401 0</inkml:trace>
  <inkml:trace contextRef="#ctx0" brushRef="#br0" timeOffset="-138321.46">15039 16349 458 0,'0'0'179'0,"0"0"-23"0,0 0-15 0,0 0-13 16,11 17-16-16,-8-12 4 0,1 3-19 0,2-1-18 15,1-1 13-15,1 6-25 16,5-1 2-16,-3-2-2 0,1 3-6 0,-1-2-5 16,3 0-10-16,1 1 0 0,-4-1-7 0,4 0-80 15,-1 1 26-15,-3-3-8 0,4 1 20 0,-4-1-12 16,-3-2 7-16,1 1-2 0,1-1 5 16,-5 0 10-16,2-3-5 0,-2 2 20 0,0 0-10 15,-1-1 24-15,-3 1-16 0,0-5-6 0,-14 11-17 16,4 0 10-16,-11 2-5 0,-6 2-18 0,-1 2 16 15,-16 4-39-15,1 2-8 0,-2-3-112 16,0-4-82-16,0 9-446 0,5-4 49 16</inkml:trace>
  <inkml:trace contextRef="#ctx0" brushRef="#br0" timeOffset="-137775.53">13792 17251 506 0,'0'0'195'0,"-4"-3"-49"0,4 3-3 15,0 0-2-15,-7-5-26 0,7 5-10 0,0 0-8 16,0 0-5-16,0 0 16 15,0 0-93-15,0 0 1 0,0 0-6 0,27 11 10 16,-16-9 24-16,6 4-26 0,4-1 2 0,6 1-2 16,10-2 8-16,1 0 30 0,7 2-35 0,13-1-24 15,0-1 31-15,-4-2-10 0,8 1 13 16,0-2-3-16,2 2-25 0,-9-2 22 0,-6-1-25 16,-2 0 5-16,-2 0 3 0,2 0-3 0,-2 0 39 15,-4 0-34-15,-4 0 8 0,5-1-23 0,-11 2 10 16,3-2 0-16,-4 1-18 0,-6-1 21 15,0 1-3-15,-3-2-3 0,0 1-7 0,1-1 18 16,-7 1 0-16,-2 1-5 0,1 0 2 0,-1-3-5 16,-6 3-36-16,4-2 13 0,-7 0-10 0,-4 2 5 15,12-4-59-15,-11 2-18 16,-1 2-46-16,0 0-5 0,0-8-74 0,0 8-251 16,-7-3-131-16</inkml:trace>
  <inkml:trace contextRef="#ctx0" brushRef="#br0" timeOffset="-137408.63">14851 17148 529 0,'0'0'182'0,"-6"-2"48"0,6 2-20 0,0 0-13 15,0 0-22-15,-7-4-17 0,7 4-30 16,0 0-5-16,0 0-15 0,0 0-16 0,0 0 5 16,0 0-15-16,0 0-10 0,0 0-6 0,10 19-10 15,-3-13-2-15,0 1 0 0,3 0-11 0,-3 2-7 16,7-1-2-16,-4 0-1 0,3 1-10 16,1-1 2-16,-1 0-9 0,2 2 2 0,-2-3-11 15,1 1 6-15,0-1 5 0,3 0-5 0,-4-1-5 16,-3-1-1-16,1 1-12 0,-1-1 5 0,0 1 0 15,-3-2-2-15,0 0 2 16,0 2-3-16,-4 0-7 0,-3-1 18 0,0 3 9 16,-3 2-11-16,-7 0-19 0,-4 5 8 0,-6 4-34 15,-1 1-32-15,-16 8 17 0,-2 0-33 0,2 0-16 16,-1-4-30-16,1-1-33 0,6-7-72 0,4-1-310 16,9-2-153-16,2-5 81 0</inkml:trace>
  <inkml:trace contextRef="#ctx0" brushRef="#br0" timeOffset="-136839.08">16109 15491 494 0,'0'0'84'0,"0"0"-12"0,-10 0-19 0,10 0 6 0,0 0 3 16,0 0-11-16,-10 0 15 0,10 0-32 0,0 0 17 15,-4 7-2-15,1-4-3 0,3 4-5 16,-3 1 7-16,3 2-30 0,-4 5 33 0,1 2-15 16,0 5-5-16,-4 2-16 0,0 2-5 0,0 2 8 15,0 5 23-15,0-1-20 0,-6 0-1 16,6-1-22-16,-3-1-6 0,2 0 8 0,2-5-43 15,-1-1-27-15,0-3-19 0,1-4-47 0,1-2-79 16,-1-1-409-16</inkml:trace>
  <inkml:trace contextRef="#ctx0" brushRef="#br0" timeOffset="-136400.96">16100 15426 550 0,'3'-5'212'0,"-3"5"-15"0,3-5-25 16,-3 5-19-16,0 0-30 0,7-4 5 0,-7 4-10 15,14 0-13-15,-14 0-5 0,20 4-16 0,-6-4-2 16,-1 5 0-16,2 0-18 0,1-1-8 15,2 2-9-15,1-1-12 0,-1 9 14 0,-1-4-21 16,0 1-77-16,1 1-7 0,-5 1 33 16,1 2 8-16,-1 0-8 0,-3 2 10 0,1-3-2 15,-7 3 4-15,-1-1 9 0,0 1-14 0,-3 0 9 16,-3 0-1-16,-1 0-10 0,-7 1 5 16,2 2 6-16,-5-5-1 0,-3 2 16 0,0-1-11 15,0 1 3-15,-4-3-5 0,4-3 0 0,-4-1-8 16,1 1 26-16,3-3-3 0,-1-2 0 0,-1-1-2 15,4 2 2-15,-1-3-2 0,-1 2-21 16,6-5 3-16,-3 1 7 0,1 2-32 16,3-3-17-16,2-1 11 0,2 2-12 0,6-2-22 15,-13 0-32-15,13 0-85 0,0 0 43 0,-1-4-58 16,1 4-87-16,7-6-323 0</inkml:trace>
  <inkml:trace contextRef="#ctx0" brushRef="#br0" timeOffset="-136106.59">16667 15599 670 0,'0'-4'220'15,"0"4"-7"-15,0 0-24 0,-4-5-7 0,4 5-36 16,0 0 0-16,0-7-13 0,0 7-18 0,0 0-8 16,0 0-17-16,0 0-13 0,0 0 5 15,0 0-11-15,0 0-12 0,0 0 10 0,-6 22-22 16,6-11-1-16,-4 4 5 0,1 3-10 16,0 6 12-16,-5 4-22 0,1 2 2 0,-2 4-22 15,-3 9-22-15,-4 5-1 0,-1 0-68 0,3-3-50 16,-10 4-208-16,11 1-461 0,-1 0 88 15,0-6 73-15</inkml:trace>
  <inkml:trace contextRef="#ctx0" brushRef="#br0" timeOffset="-135636.66">15727 16661 844 0,'0'0'215'0,"0"0"-13"0,0-6-30 16,0 6 5-16,0 0-42 0,0 0 3 0,0-6-12 15,0 6-11-15,0 0-13 0,0 0-12 0,0 0-3 16,6 14-2-16,-6-4-11 0,1-2-5 16,-2 3-36-16,1 3 18 0,0 3-17 0,0 2 1 15,-3 0-40-15,0 1 8 0,0 3-42 0,3-3-40 16,-5 4-13-16,-1-5-69 0,-4 4-277 0,7-7-289 16,2 1 46-16</inkml:trace>
  <inkml:trace contextRef="#ctx0" brushRef="#br0" timeOffset="-135229.31">15778 16571 491 0,'0'0'151'0,"3"-4"-5"0,-3 4 0 0,0 0-23 0,7-2-18 16,-7 2-29-16,0 0 27 0,14 1-19 15,-4 0 6-15,1 3-26 0,-1-1 5 16,4 3-20-16,-1 0-3 0,4 0 0 0,-3 1-13 16,3 2-2-16,3 0 2 0,-2 3-15 0,1-3-21 15,-1 2 14-15,0 1 19 0,-5-2-35 0,4 2 13 16,-4 0-6-16,-3-2 6 0,1 0-26 15,-1-2 16-15,0 2-16 0,-6-1 61 0,0 1-48 16,-1 0-5-16,-6 1 10 0,-2 2 0 0,-4-1 5 16,2 2-5-16,-7 3-3 0,1-4-4 0,-5 1 4 15,1-3 1-15,0 2 30 16,0-2-36-16,0-3 6 0,0-1-19 0,0 2 26 16,0-3-36-16,3 0 16 0,-2 0-41 0,1-2 7 0,2-1-43 15,2-1-36-15,-2 1-31 0,3-7-117 16,5 4-369-16</inkml:trace>
  <inkml:trace contextRef="#ctx0" brushRef="#br0" timeOffset="-134793.15">16284 16686 742 0,'0'0'187'0,"10"0"7"0,-10 0-22 16,7-1-26-16,-7 1-21 0,11 0 6 16,-11 0-21-16,13 1-11 0,-3 0-6 0,-3 2-24 15,3-1 8-15,0-2-11 0,-2 4-25 0,2-1-8 16,0 3 3-16,-1-3-23 0,-1 1 13 0,-1 1-6 15,-1 1-15-15,-2 1-7 0,-1 0 17 16,-3 1 0-16,0 1-20 0,-3 2-8 16,0 0 1-16,-1 1 12 0,-3 2-3 0,-2 0-2 15,-2-3-5-15,1 3 2 0,0-1 5 0,-4-2 6 16,4 0 5-16,3-1-6 0,-4 0-12 0,4-2 15 16,1-1 16-16,-1-1-11 0,3 0 13 15,0-2 2-15,1-1 9 0,3-3-6 0,-3 5-3 16,3-5-7-16,0 0 8 0,0 0-11 0,0 0 3 15,24-5-5-15,-11-1 10 0,5-1-10 0,3 1-23 16,10-4 17-16,3-1-37 0,16-3 12 16,5-1-16-16,-3 2-35 0,6 1-74 0,-24 2-151 15,27 1-469-15,-17 5 77 0,-6 1 92 16</inkml:trace>
  <inkml:trace contextRef="#ctx0" brushRef="#br0" timeOffset="-134314.75">15724 17396 657 0,'0'0'192'0,"0"0"-30"0,0-5-22 0,0 5-7 0,0 0-10 0,0 0-2 15,0 0-27-15,0 0 4 0,0 0-29 16,0 0 18-16,0 0-21 0,0 0-7 0,0 0 0 15,9 15-21-15,-8-6-4 0,2 2-6 0,-3 0 3 16,0 1-31-16,0 4-23 0,0 0-18 0,-4 4-72 16,-2 3 11-16,-1 1-70 0,-4-5-120 15,8 0-376-15,0-1 36 0</inkml:trace>
  <inkml:trace contextRef="#ctx0" brushRef="#br0" timeOffset="-133883.55">15740 17351 491 0,'0'-5'148'0,"0"5"-14"16,0 0 1-16,0 0-15 0,0 0-15 15,0-6-15-15,0 6 2 0,0 0-20 0,7-2 7 16,-7 2-10-16,14 0-7 0,-14 0 12 0,17 2-20 16,0 0 5-16,-4-1-3 0,5 4-10 0,3-4-8 15,-1 4 1-15,0-1-11 0,5 1-5 16,-2 2-8-16,1 0 3 0,-3 1-2 0,0-1-9 16,-5 0 6-16,1 2 5 0,-3 0-18 0,0 0 15 15,-4 2-17-15,0 0 12 0,-4-3-2 0,-1 4 5 16,-5 0-13-16,-4 1-6 0,0 0 4 15,-2 1-8-15,-4-1 7 0,-4 2 0 0,0-1-2 16,-3 0 0-16,-3-3-10 0,-1 1-11 16,-3 0 19-16,0-3-6 0,1 0-8 0,-1-3 3 15,6-2 11-15,-5 0-9 0,5 1 16 16,0-5-18-16,2 3-17 0,2-3-32 0,1 1-38 16,0-1-23-16,5 0 13 0,-2-6-108 0,7 5-429 15,3-2 37-15</inkml:trace>
  <inkml:trace contextRef="#ctx0" brushRef="#br0" timeOffset="-133367.96">16294 17416 611 0,'0'0'238'0,"0"0"-38"16,3-6-34-16,-3 6-12 0,4-4-3 0,-4 4-21 16,0 0-17-16,7-1-23 0,-7 1 15 0,0 0-41 15,7-3 10-15,-7 3 0 0,10 0-12 0,-10 0-1 16,14 0-18-16,-7 0 24 0,3 2-36 16,-1-1-11-16,2 0-7 0,-1 1-5 15,-3 1-31-15,4-1 15 0,-1 3 0 0,-3 0 1 0,3-2 7 16,-3 2-31-16,-1 1-33 0,-5 0-13 0,2 2 3 15,-3-1-8-15,0 1 0 16,-4 2-20-16,-2 0-16 0,2 0-10 0,-3 0 51 16,0 0-30-16,-2-2 27 0,2 1 11 0,-1-1 3 15,2-1 4-15,-1 0 19 0,1-2 2 0,2 1 10 16,-3-2 21-16,6-1 7 0,-2 1 16 16,3-4-5-16,-3 4-13 0,3-4 46 0,-3 5-8 15,3-5-2-15,0 0 7 0,0 0-2 0,9 5 2 16,-9-5-2-16,8 2-8 0,-4 1 16 15,2-1-3-15,0 1-8 0,-2 0 5 16,2-1 1-16,-1 2-3 0,1-1-6 0,-2 1 4 16,2 2 27-16,-2 0-30 0,-1-2-6 0,1 2-2 15,-1 1 8-15,-3-1-3 0,-3 0 0 0,3 3 11 16,-7 0 4-16,-3 2-25 0,-3 0 18 16,-8 3-13-16,-4 0-38 0,-9-1 7 0,-14 6-46 15,-3-1-71-15,-16-5-134 0,11 2-452 0,-8-6 81 16</inkml:trace>
  <inkml:trace contextRef="#ctx0" brushRef="#br0" timeOffset="-120712.24">17891 14729 281 0,'0'0'125'0,"0"0"-14"16,0 0-14-16,0 0 3 0,0 0-18 16,0 0-6-16,0 0-4 0,0 0-3 0,0 0-7 15,0 0-6-15,0 0-5 0,0 0 3 0,-7-3-11 16,7 3-4-16,0 0-9 0,0 0 1 0,0 0-3 15,0 0-2-15,0 0 15 0,0 0-5 16,0 0-21-16,0 0 87 0,0 0 1 0,0 0-16 16,0 0-26-16,0 0 14 0,0 0-17 0,0 0 12 15,0 0-14-15,0 0-2 0,0 0-1 0,-7-3-1 16,7 3-14-16,0 0 13 0,0 0 8 16,-7-1-10-16,7 1-24 0,0 0 9 0,-13 1 1 15,13-1-9-15,-11 1-8 0,4 1 2 0,1 1 1 16,-1-1-11-16,0 0 8 0,-4 4 2 15,4-4 6-15,-5 5-21 0,1 1 5 16,1 0-7-16,0 0-6 0,-1 3 9 0,1-3 9 16,3 5-2-16,-1-2-6 0,-1 0-4 0,5 1-8 15,-2-1 12-15,2-1-4 0,1 4-6 0,3-3 11 16,0 2 2-16,0-2-7 0,3 2 5 16,-2-1-1-16,5-4-7 0,1 5 11 0,-1-4-4 15,5 2-4-15,2-2-3 0,1-1 7 0,-3-1-4 16,5 0 10-16,-2-4 0 0,3 2 2 0,-3-2 3 15,2-3-28-15,-1 0 10 16,1 4 2-16,2-8-4 0,-5 4 2 0,5-4 2 16,2 0 6-16,-6-3-11 0,3 3 11 0,0-3-3 15,-3-2 5-15,-1-1-12 0,1-2 12 0,-3 2 3 16,-1-1-8-16,3-1 0 0,-6 1 0 16,0-3-10-16,0 3 8 0,-4 0-14 0,4-2 11 15,-7 5-7-15,4-3-1 0,-4 1 8 0,0 2 0 16,-1-1-5-16,-2 1-8 0,0 1 16 0,-4-1-14 15,3 2 6-15,-2-2-10 0,-1 5 12 16,0-3-2-16,-3 2 5 0,3 0-5 16,-3 3 8-16,-1-2 2 0,1 3 0 0,0-3-13 15,-1 3 16-15,-2 3-21 0,-1-3 13 0,1 2-2 16,3-1-1-16,-1 0 16 0,-2 3-8 16,3-2 0-16,2 0-10 0,-2 0-8 0,3 2 11 15,1-1-11-15,-2-3-5 0,2 6 0 0,2-4 10 16,4-2-7-16,-6 6-21 0,6-6-53 0,0 4-1 15,0-4-20-15,0 0-90 0,9 7-565 16,-2-3 35-16,1-2 124 0</inkml:trace>
  <inkml:trace contextRef="#ctx0" brushRef="#br0" timeOffset="-120268.89">18236 14776 394 0,'0'0'189'0,"0"0"-17"15,-1-5 17-15,1 5-38 0,0 0 5 16,0 0-5-16,-3-5-2 0,3 5-29 0,0 0-82 16,0 0-2-16,0-7-31 0,0 7 36 0,0 0 3 15,0 0 2-15,0 0 20 0,0 0-37 0,0 0-1 16,0 0-21-16,0 0 6 0,0 0 20 15,0 0-17-15,0 0 17 0,0 0 13 0,0 0-25 16,0 0-11-16,0 0-13 0,4 22 16 0,-4-13-3 16,0-1 6-16,3 2 7 0,-3 5-10 0,0-4-6 15,3 6 11-15,-3-2-15 0,3 2 25 16,-2 1-31-16,-1-3 1 0,4 3 22 16,-1 3-79-16,0-4-25 0,-2-1-72 0,2 2-49 15,0 0-271-15,1-1-220 0,2 0 56 0</inkml:trace>
  <inkml:trace contextRef="#ctx0" brushRef="#br0" timeOffset="-119495.49">19210 14858 632 0,'-7'-4'202'0,"0"1"10"0,7 3-25 0,-6-4-23 0,6 4 8 15,-10-1-19-15,10 1-20 0,-11 0-10 0,11 0-13 16,-14 5-5-16,5 0-5 0,1 1-36 16,-2 2 13-16,3-2-8 0,1 5-8 0,-5 0 3 15,4 0-13-15,1 3 3 0,2-3-20 16,-2 6 4-16,1-3 11 0,2-3-26 0,3 3 10 15,-3-3-5-15,6 1 8 0,0-1-8 0,1-1-18 16,0 2-5-16,3-3 11 0,2-2-1 0,3 2 3 16,0-4-23-16,2 2 15 0,0-7-12 15,-1 4 17-15,2-4-18 0,1-3 6 0,-2 2 5 16,0-1-1-16,3-3 1 0,-1-1 0 0,-1-2 2 16,-5 0-10-16,4-5 5 0,-4 5-5 0,-3-4 3 15,2-1-6-15,-4 3 3 0,-2-4 5 16,0 4-5-16,-3-2-2 0,0 1-6 15,-3 0 5-15,-4 0 11 0,3-2-5 0,-2 5-14 16,-4-2 16-16,-1 2-15 0,1 1 10 0,0 0 5 16,-4 1 26-16,4 2-26 0,0-3-5 15,-1 6 3-15,4-1 2 0,-3 1-15 0,10 1-11 16,-17 0-30-16,17 0 0 0,-10 3 0 0,6-3-21 16,1 7-20-16,3-7-49 0,-3 7-66 0,3-7-54 15,7 4-510-15,-1 3 67 0,1-3 105 16</inkml:trace>
  <inkml:trace contextRef="#ctx0" brushRef="#br0" timeOffset="-119073.38">19525 14887 529 0,'0'0'172'0,"0"0"-11"0,-4-4-10 0,4 4-20 16,0 0-29-16,0 0 3 0,0 0-10 0,0 0-16 16,0 0 0-16,0 0 14 0,0 0-32 15,0 0 8-15,14-2-18 0,-14 2-10 0,0 0 8 16,14 7-3-16,-8-4-13 0,1 2-2 16,-4 0-16-16,1 0 6 0,3 1 10 0,-3 2-34 0,-1 1 29 15,0 0-19-15,-6 1-7 0,3 0-10 16,-3 4 0-16,-1-2-16 0,-3 2 26 0,0 0-10 15,0-2 7-15,-2-2 8 0,1 3-2 16,1-2-8-16,1-3-5 0,-1-1 7 0,0 1 13 16,0-1-2-16,0 0-5 0,4-3-3 0,0 2-3 15,-1-3-7-15,1 2-3 0,3-5 21 0,-3 7-16 16,3-7 5-16,0 0-7 0,6 4 13 16,-6-4-3-16,10 0-3 0,-10 0 8 0,21-2-2 15,-8 0-11-15,5-2 16 0,1-3 12 16,-1 6-30-16,3-6 10 0,6 2-2 0,-3 0-11 15,3-2-28-15,1 4-77 0,2-2-66 16,-2 2-538-16,2 2 51 0</inkml:trace>
  <inkml:trace contextRef="#ctx0" brushRef="#br0" timeOffset="-118531.93">20581 14881 478 0,'0'0'154'0,"-4"-5"2"0,4 5-18 0,0 0-12 0,-6-2-24 16,6 2-2-16,0 0 5 0,-13 0-21 0,13 0-10 15,-11 5 1-15,7-3-11 0,-2 1 0 16,-1 4-6-16,-1 0-17 0,2 3 0 16,-1-2-2-16,0 5 4 0,-3-1-12 0,6 1-13 15,-3-1 13-15,1 2-8 0,3-4 2 0,-1 1-7 16,0 0 3-16,4-1-21 0,0-1 7 0,0 1-9 15,4-2 15-15,-3 1 12 0,5-2-4 16,0 0 2-16,1-3-23 0,0 3 10 0,4-6 13 16,-1 3-5-16,1-2-10 0,-1-1 2 0,3-1 0 15,-2 0 0-15,-1-1-7 0,3-1 17 0,-2-3 1 16,-1 3-8-16,3-3-19 0,-2-1 17 16,-4-1-9-16,3-2 6 0,3 0-11 0,-6-2 11 15,-3 3-10-15,2-2-4 0,-1 0 14 0,-2 0-10 16,0-2-4-16,0 2 12 0,-3 1-4 15,0-2-25-15,-3-2 13 0,0 5-6 16,-2 1 22-16,-1 1 4 0,-1-2-8 0,0 4-4 16,-3-3 2-16,0 4 7 0,3 0-1 0,-3 3-1 15,2-4-21-15,-1 4-2 0,9 0-22 0,-18 5-14 16,11-3-23-16,-2 1-61 0,5 0-62 16,-2 1-33-16,3-3-430 0,-2 5 21 0</inkml:trace>
  <inkml:trace contextRef="#ctx0" brushRef="#br0" timeOffset="-117987.89">20895 14858 716 0,'-3'-4'220'0,"3"4"-12"0,0 0-19 16,0-6-25-16,0 6-3 0,0 0-12 16,0 0-39-16,3-7 0 0,-3 7-3 15,0 0-12-15,0 0-11 0,14 0-27 0,-14 0 14 0,10 0-12 16,-10 0-2-16,17 5-11 0,-10-3-5 16,0-1-3-16,-1 1-10 0,5 2 3 0,-7-1-13 15,5-2-3-15,-2 5-5 0,-2-5 11 16,1 6-16-16,-3-4 0 0,-2 4 8 0,2-2-10 15,-3-2-11-15,0 7 10 0,-4-3-12 0,1 1 23 16,-3-1-5-16,1 1-11 0,-2-1 6 0,1 1-3 16,-1-3 0-16,1 2 10 0,-2 1-10 15,2-3 10-15,2 0 0 0,1 0 1 0,-1-3-19 16,1 3 8-16,-4-2 2 0,7-3-7 0,-4 6-2 16,4-6 12-16,0 7 5 0,0-7 11 0,0 0-6 15,3 5-2-15,-3-5-6 16,8 6 4-16,-1-5-9 0,-1 3 6 0,1-1-3 0,1 0-5 15,1 1 8-15,-2-1 7 0,0 4-7 16,4-2-13-16,-5 1 12 0,4 1-7 0,-3 0 13 16,1 0 2-16,-2 1-12 0,-2 0-8 0,-1 0 15 15,0 1-7-15,0 1 4 0,-3-2 1 16,0 0-3-16,-3 1-10 0,-3 0 2 0,-4 1 14 16,-1 1-16-16,-2-2-8 0,-2 0 13 0,-1-2 2 15,-8-1-25-15,-1 1-2 0,-2 0 4 0,0-6-71 16,-4 3-56-16,-3-8-83 0,-4 9-534 15,-2-2 48-15,2-1 75 0</inkml:trace>
  <inkml:trace contextRef="#ctx0" brushRef="#br0" timeOffset="-112095.93">15091 15830 363 0,'0'0'77'0,"-10"1"5"16,10-1-16-16,0 0 3 0,0 0 11 0,0 0-16 15,0 0 0-15,-11 0-5 0,11 0 7 16,0 0-10-16,0 0-17 0,0 0 20 0,0 0 0 15,0 0-24-15,0 0-6 0,0 0 6 0,0 0 6 16,0 0-5-16,0 0-8 0,0 0 77 16,0 0-15-16,0 0-3 0,0 0-5 0,0 0-11 15,0 0-4-15,0 0 0 0,0 0-1 16,0 0 1-16,31-5-16 0,-20 5-8 0,-1-2 6 0,3 1-8 16,1-1-5-16,2-3 5 15,2 5-5-15,-5-1-3 0,5-3-5 0,-1 1 5 16,-3 1-2-16,3 1-18 0,-4-3-11 0,1 4 27 15,-3-2-4-15,2 1-9 0,-2 1 1 0,-1-2 1 16,0 1 0-16,0-3-5 0,-10 4 2 16,14 0-7-16,-8 0-10 0,-6 0-4 0,11 0 19 15,-11 0-5-15,7 0-3 0,-7 0 0 0,0 0 0 16,10-1 13-16,-10 1-8 0,0 0-4 16,10-2-6-16,-10 2-34 0,0 0-7 0,0 0-28 15,7-1 15-15,-7 1-2 0,0 0-51 16,0 0-34-16,0 0-67 0,7-4-135 0,-7 4-358 15,3 0 87-15</inkml:trace>
  <inkml:trace contextRef="#ctx0" brushRef="#br0" timeOffset="-111552.24">15402 15445 604 0,'0'0'192'0,"0"0"-3"0,-4-4-23 0,4 4-9 0,0 0-24 15,0 0-82-15,0 0-5 0,0-8-8 0,0 8-4 16,0 0-14-16,0 0 8 0,0 0 11 16,0 0-19-16,0 0 11 0,0 0-21 0,0 0 21 0,0 0-21 15,0 0 8-15,0 0-5 16,14 15 10-16,-7-9-13 0,-3-2 10 0,5 4-14 0,-2-1 4 16,-3 3-3-16,7-2 4 0,-2 2-4 15,5 1-22-15,-4 0 56 0,0-1-28 0,1-2-11 16,2 6 3-16,-3-4 3 0,2-1-13 15,1 0-8-15,-4-1 23 0,-1 0-7 0,2-1 2 16,0 0-7-16,-2 0-1 0,1-3 3 0,-5 3-10 16,2-5 15-16,-2 5 5 0,3-6 18 0,-3 6-7 15,-1-4 12-15,-3-3-15 0,3 5 10 16,-3-5-2-16,0 0 7 0,0 5 11 0,0-5-32 16,0 0 6-16,0 0 18 0,0 0-10 15,0 0-3-15,0 0-3 0,-14 1 8 0,14-1 13 16,-10 1-38-16,10-1 17 0,-10 2-9 15,4-1-17-15,-5 6 1 0,-2-4-2 0,1 8 14 16,-7 0-4-16,1 4 2 0,-6 3-13 0,1 2-10 16,-8 8 0-16,-3-1-17 0,7-3-4 0,3-5-25 15,2 2-48-15,-1-1-42 0,9-4-40 16,1 1-521-16,-1-2 63 0</inkml:trace>
  <inkml:trace contextRef="#ctx0" brushRef="#br0" timeOffset="-94873.46">17546 15798 358 0,'0'0'153'0,"-4"-7"-66"16,4 7-28-16,0 0 5 16,0 0 3-16,0 0 12 0,0 0 1 0,0 0-27 15,0 0 70-15,-4-3 0 0,4 3-13 0,0 0-20 16,0 0-1-16,0 0-9 0,0 0 2 0,0 0-18 15,0 0-6-15,0 0-14 0,0 0 7 16,0 0 0-16,0 0-10 0,0 0-2 0,0 0 7 16,8 17-8-16,-2-11-2 0,-3-1-13 0,1 2 8 15,-1 1-13-15,1-1 5 0,3 0-5 0,-1 2 2 16,-2-2 3-16,-1-1-2 0,1 0 4 16,2 1-4-16,-3-2 2 0,-2 1-8 15,6-1-7-15,-4 0 15 0,-2 0-13 0,2-1 13 0,0-1-13 16,0 1 16-16,-3-4-16 0,4 6 8 15,-4-6-8-15,6 6 24 0,-1-5-22 16,-5-1-58-16,9 1 13 0,-9-1 15 0,11 0-10 16,2-2 7-16,-2-4 6 0,6-1-18 0,0-3 30 15,7-4-4-15,3 1-14 0,11-12 21 16,5 0-18-16,-1-3 0 0,-1 0 29 0,0 0-9 16,4-1 62-16,-4 0-8 0,3 0 1 0,0 4 4 15,-6 0-15-15,3 4-2 0,-10 0-1 0,-3 11-17 16,-8-5 2-16,3 7 3 0,-5-1-26 15,-4 1 20-15,-1 0 1 0,1 1 0 16,-4 4-11-16,1-4-2 0,-2 4-8 0,-5-2 10 16,3 5-15-16,-1-3 8 0,-6 3-6 0,5-4 6 15,-5 4-8-15,0 0 8 0,0 0 0 0,0 0 4 16,0 0-19-16,0 0-1 0,0 0-10 16,-11 12 0-16,11-12-38 0,-4 8-18 0,1-5-70 15,-1 2-50-15,1-1-579 0,0 3 43 0,0-2 88 16</inkml:trace>
  <inkml:trace contextRef="#ctx0" brushRef="#br0" timeOffset="-91988.18">19265 15641 427 0,'0'-8'207'0,"0"8"-20"0,-4-3-84 15,4 3-22-15,0 0 4 0,0-7-13 16,0 7 7-16,0 0-5 0,0-7-5 0,0 7-18 16,0 0-2-16,0 0-8 0,0 0-10 0,-3-5 2 15,3 5-5-15,0 0 39 0,0 0-52 0,0 0-10 16,0 0 11-16,0 0 4 16,7 15-25-16,-3-8 18 0,-1 1 12 0,3 7-20 0,1-1 19 15,-1 2-27-15,2 3 18 0,2-1-20 0,0 0 18 16,1 4 0-16,2-2 5 0,2 3-23 15,1 1 15-15,-2-3 8 0,0-1-18 16,-1-1 5-16,1-3 33 0,-1 1-12 0,1-2-34 16,-4-2-2-16,4-1-8 0,-4-1 15 0,0 1 6 15,1-3-18-15,-4-3 7 0,0 3 8 0,2-3-20 16,-1-1 22-16,-1 0-12 0,-1 0 30 16,-2-1-45-16,2-2-11 0,2 2-5 0,-5-3-28 15,4 2-21-15,-7-3-38 0,6-3-102 0,-6 3-438 16</inkml:trace>
  <inkml:trace contextRef="#ctx0" brushRef="#br0" timeOffset="-91595.99">19614 15671 578 0,'-1'-5'210'0,"1"5"-31"0,-6-3 0 0,6 3-33 0,0 0-13 0,-11-1-15 0,11 1-13 15,-10 8 5-15,3-2 0 0,-3 1-23 0,-4 1 0 0,1 7 0 16,-4 2-28-16,-1 1-3 15,-2 3 11-15,-4 0-11 0,-4 11-17 0,4-6 9 16,4-4-4-16,-4 0-14 0,3-1-35 0,2-1-38 16,1-4 4-16,-3 5 9 0,5-4-6 0,2-1 8 15,0-2-18-15,0-4 20 0,7 1-15 16,-2-2 92-16,2-1-10 0,-1-2-2 0,-1 1-1 16,5-1-2-16,1 0 0 0,-1-3-11 0,1 2-4 15,3-5 4-15,-7 5-4 0,7-5-13 16,-1 4 4-16,1-4-60 0,0 0-52 0,0 0-130 15,5 2-526-15,-5-2 45 0,0 0 81 16</inkml:trace>
  <inkml:trace contextRef="#ctx0" brushRef="#br0" timeOffset="-89354.84">20513 15756 609 0,'-4'-5'179'0,"4"5"-13"16,0 0-40-16,0 0-3 0,0 0-11 0,0 0-9 16,0 0-11-16,0 0 2 0,0 0-19 15,-3 14-11-15,3-8 12 0,0 2-9 0,3-1 0 16,-3 3-19-16,3 0-7 0,-2 0 15 0,2 3-20 16,-3-2 0-16,3 0-3 0,0 0 8 15,2 0-20-15,-2 1 7 0,0-2 0 16,1-1-23-16,-1-1-23 0,0 1 3 0,1-1-21 15,-1-2 21-15,3-3 7 0,2 1 23 0,-1-4-15 16,2 3 3-16,-9-3 10 0,22-5-5 16,-6 1 2-16,2-2-5 0,2-4-8 0,3-4-2 15,2 0 26-15,16-7-11 0,-3-4 3 0,3-1-3 16,4-3-13-16,-1 1 1 0,1-2 2 0,2 1 0 16,1-1 7-16,-4 1-1 0,4 0 12 15,-4 1-11-15,0 1 62 0,-5-1-12 0,1 6-11 16,-2-3-13-16,-7 5 8 0,-7 8-13 15,0-1 18-15,-7 2-10 0,3-3-5 0,-6 6-3 16,0 1-13-16,-4 2 19 0,1 0-19 0,-2-3 13 16,-2 6 0-16,-1-3 8 0,-2 2-18 15,3 0-10-15,-3-1 4 0,-4 4-1 0,7-1 1 16,-7 1-4-16,0 0 2 0,0 0-5 0,0 0 3 16,0 0-10-16,0 0-9 0,-14 14-19 0,7-10-19 15,0 3-33-15,0 1-46 0,-2-1-92 16,-2 1-259-16,1 2-281 0,0 0 66 0</inkml:trace>
  <inkml:trace contextRef="#ctx0" brushRef="#br0" timeOffset="-88395.63">17453 16573 345 0,'-3'-6'213'0,"3"2"-24"0,0 4 3 15,-4-7-28-15,4 7 0 0,-1-7-16 16,1 7-20-16,0 0 3 0,0-7-32 0,0 7-1 15,0 0-19-15,0 0 0 0,0 0-4 0,0 0-11 16,0 0 7-16,0 0-2 0,18 18-12 16,-11-11-16-16,1 5-3 0,4-1 6 0,-2 1-21 15,1 3 10-15,3 4-5 0,6 1-2 0,-3 4-11 16,4-2 21-16,-4 0-6 0,7 2-6 0,-4-1-12 16,1 1 9-16,-1-3-1 0,1-1 8 15,0 0-5-15,-1-3 6 0,0 0-14 0,-6-3 13 16,3-1 16-16,-3 0-9 0,0-2-17 0,-1-1-12 15,-2-1 4-15,-1-2 5 0,0 2-12 0,-4-4 15 16,5 1-6-16,-4-1 1 16,-1 1-5-16,-2 1 0 0,3-6-6 0,-3 4 1 15,2-1-1-15,-6-4 1 0,4 5 7 0,2-4-18 16,-6-1-27-16,0 0-27 0,0 0-22 0,0 0-49 16,11-9-72-16,-15 5-125 0,4 1-431 15,4-3 60-15,-4-1 107 0</inkml:trace>
  <inkml:trace contextRef="#ctx0" brushRef="#br0" timeOffset="-87949.38">17942 16536 368 0,'0'0'169'0,"0"0"-36"0,-4-5-5 0,4 5 0 0,0 0-15 16,0 0-26-16,0 0-3 0,0 0-2 16,0 0 23-16,-17 9-43 0,8-3-14 0,1 2-2 15,-5 4-18-15,-2 1 11 0,-1 3 7 0,-5 4-8 16,-3 1 1-16,-7 9-19 0,-6 2 1 15,3 1 76-15,-4 1-13 0,1-4-2 16,-2 1-18-16,2-1-2 0,3-1-29 0,-3-4 16 16,3 1-1-16,9-7 21 0,5-3-15 0,3-1-5 15,-1-2-11-15,2-1 1 0,5-2-1 0,-2-2-15 16,6-2 13-16,-1 0-6 0,-1 1-6 16,5-3 6-16,-2 0-2 0,3-2-15 0,2 2 0 15,1-4-3-15,-7 4 13 0,7-4-2 0,0 0-8 16,0 0-16-16,0 0 8 0,0 0-2 0,0 0-39 15,0 0-31-15,0 0-12 0,0 0-54 16,0 0-95-16,0 0-325 0,0 0-161 16,0 0 61-16</inkml:trace>
  <inkml:trace contextRef="#ctx0" brushRef="#br0" timeOffset="-87261.98">19224 16548 373 0,'0'0'133'0,"0"0"-5"0,6 17-30 16,-1-9 7-16,4-1 20 0,-2 4-38 0,3 0-3 15,1 4-9-15,2 3 7 16,5 5-1-16,-2-1-22 0,2 3 13 0,-2 0-16 16,2 1-27-16,2-1 22 0,-3 0-15 0,1 0-13 15,-2 0 10-15,2-2-5 0,-5-4-10 0,4-2 2 16,-6-1 1-16,2-1 7 0,-3-3 5 15,-3 0-7-15,4-1 0 0,-4-2-6 0,-1-1 3 16,1 0-18-16,0-1 10 0,-3 0-7 0,2-3 8 16,-2 2-11-16,-1-1 23 0,0-2-38 0,-3-3-6 15,7 4-9-15,-7-4-34 0,0 0-51 16,0 0-23-16,0 0-49 0,3-12-89 16,-3 8-377-16,4-2 64 0</inkml:trace>
  <inkml:trace contextRef="#ctx0" brushRef="#br0" timeOffset="-86908.28">19565 16586 522 0,'0'0'222'0,"-3"-7"-19"0,3 2-14 15,0 5-25-15,0 0-21 0,-3-7-12 0,3 7-24 16,-1-4-4-16,1 4-9 0,0 0 1 0,0 0-8 16,-20 10-15-16,13-2-3 0,-3 2-5 0,-4 4-8 15,1 1-12-15,-5 2 7 0,-1 6-8 16,-9 9-4-16,1-1-83 0,-1 2 11 0,-3 1-3 16,0-1 5-16,1-1 16 0,-1-1 0 0,3 0-1 15,4-6-4-15,4-5 7 0,-3-1-5 16,5 1 16-16,1-5-19 0,0-1 16 0,4-3 8 15,3 0-6-15,-1-2 8 0,1 0 23 16,3-3-28-16,0 1 8 0,0-2-11 0,3-1-4 16,1 2 9-16,-3-3 14 0,2 0-14 0,4-3-17 0,0 0-11 15,0 0-7-15,0 0-18 0,0 0-11 16,0 0-14-16,0 0-32 0,0 0-63 16,0 0-57-16,7-14-474 0,-4 12 88 0</inkml:trace>
  <inkml:trace contextRef="#ctx0" brushRef="#br0" timeOffset="-86035.68">20314 16741 563 0,'0'0'235'15,"0"0"-10"-15,-7-6-30 0,7 6-8 16,0 0-29-16,-3-4-17 0,3 4-3 0,0 0-20 15,0 0 3-15,0 0-34 0,0 0 10 0,0 0-15 16,3 18-3-16,0-11-12 0,-3 4-6 0,5 2 6 16,-2-1-11-16,0 2-10 0,1 3 3 15,2 0-19-15,-2-1 9 0,-1 1-16 16,4-2 8-16,-3-2-1 0,2 1-14 0,-2-3 12 16,-1 0-3-16,3-2 1 0,-1 0 0 0,-2-1 2 15,4-1-5-15,-1-3-10 0,1 1-3 16,1-4 8-16,1 0-8 0,-9-1-5 0,24-7-8 15,-10 0 9-15,3-2-68 0,0-1 6 0,4-2 10 16,3-4-16-16,2-2 9 0,10-8 17 0,4-2 5 16,4-3 26-16,5 4-23 0,-2-5 5 15,11-3-8-15,4-1 31 0,2 0-26 0,-2 2 6 16,0 2 7-16,-11 3-2 0,-2 6-1 0,1 0 6 16,-2 1-3-16,-4 1 3 0,-10 8 0 0,-3 1 23 15,-7 1-29-15,-3 3-7 0,-4 1 11 16,0 1-12-16,-3 0 14 0,-1 0-5 15,-3 3 5-15,-3 0-3 0,1-1 5 0,-5 3-2 16,-3 1 7-16,0 0-4 0,0 0 4 0,0 0-25 16,0 0 5-16,0 0-46 0,0 0-13 15,-11 19-44-15,5-13-132 0,2 3-469 0,-2 0 59 16</inkml:trace>
  <inkml:trace contextRef="#ctx0" brushRef="#br0" timeOffset="-81643.99">17392 14562 340 0,'3'-4'110'0,"-3"4"-2"0,0 0-11 0,0 0-15 0,0 0 0 16,0 0 2-16,0 0 3 16,10-2-10-16,-10 2-16 0,14 0-9 0,-14 0 9 15,14 0-12-15,-1 0-8 0,1 2-3 0,-1-2-5 16,5-2 13-16,6 4-15 0,-1-4 20 0,5 1-18 16,5-1 8-16,3 0-5 0,1 2 13 15,4-3-3-15,-1 1-31 0,2-3-4 0,-1 4 1 16,-4-5-4-16,2 5 20 0,1-4-18 0,-6 1 8 15,0 2-10-15,-3-4 0 0,0 6 2 0,-1-2 3 16,1-3-11-16,-3 4-2 16,-4 1 0-16,3 0 0 0,-3-2-5 0,-3 1 0 0,3-1 8 15,0 2-8-15,-4 0-1 0,0-2-6 16,1 2 19-16,-4 0-2 0,-3-2 3 0,3 2 10 16,-3 0 2-16,2 0-12 0,-1-1 5 15,-2 1 10-15,1-1-13 0,-4 1-2 0,0-1-6 16,1 1 1-16,-4-1 5 0,2 1 10 0,-9 0-21 15,18 0 31-15,-18 0-7 0,10-4 4 0,-10 4 3 16,10 0-5-16,-10 0 3 0,10 0 2 16,-10 0-20-16,0 0 10 0,7 0-13 0,-7 0 0 15,0 0-7-15,0 0 4 0,10 4 11 0,-10-4 2 16,4 2-10-16,-4-2 6 0,3 4-6 0,1 1-3 16,-4-2-4-16,3 4 20 15,-3 1-29-15,0 1 17 0,-3-1-9 0,3 6 8 0,-4-3-10 16,1 6 13-16,2 1-8 0,-5-3 10 15,3 6-10-15,-1 0 8 0,1 0-6 16,-1 1 1-16,-3 1-14 0,4 2 14 0,-1-1 2 16,1 0-5-16,0 1 5 0,0-1 8 0,-1 0-3 15,4-3-23-15,0 4 16 0,0-4 5 0,0 0-16 16,3 1 8-16,-2-3-8 0,-1 2 11 16,3-1 2-16,-3-2 8 0,3 0-13 0,-3 2 7 15,3-4-1-15,-3-2-12 0,0 1-4 16,1-1 13-16,-2-3-6 0,1 4-4 0,0-5-6 0,0 0 10 15,0 1-12-15,0-3 25 16,0 1-7-16,0-4 30 0,-3 2-20 0,3 0-70 16,-3-1 6-16,3-2 3 0,-3 0 17 0,3-4-5 15,-4 8 3-15,1-5-8 0,3-3 66 0,-8 6-35 16,2-4 0-16,6-2-8 0,-10 2-8 16,3 1 14-16,-1-3-19 0,-2 1 13 0,-3 0 3 15,2 1 15-15,-5-1-16 0,2-1 1 0,0 0 2 16,-3 4 21-16,-3-1-13 0,-1-2-13 0,0 1 5 15,-2 1 8-15,-4 1 10 0,-1-1-15 16,-2 1 5-16,-8 1-8 0,0-1 18 0,0 2-13 16,-6-3 31-16,-11 5-33 0,4-3 5 0,-4 0 5 15,7 0 0-15,4-3-5 0,3 3 28 16,0-2-13-16,4 2-15 0,-2-3-8 16,5-1 18-16,4 4-5 0,-1-3 82 0,3 0-23 15,1 1 2-15,4-1 1 0,-1 0-21 0,3-1 15 16,4-1-20-16,0 4-8 0,0-4 0 0,3 0 0 15,1 1 6-15,2 1 12 0,1-2-8 16,0 0 1-16,2 0-27 0,8 0 17 0,-13 0-6 16,13 0-8-16,-13 0 3 0,13 0-8 0,-11 0-15 15,11 0 20-15,-10 0-2 0,10 0-13 0,0 0 5 16,-10 1 18-16,10-1-12 0,0 0 14 16,0 0 1-16,-11-1-6 0,11 1-4 0,0 0-4 15,0 0 6-15,-10 0-7 0,10 0 19 0,0 0-22 16,0 0 0-16,-10 0 17 0,10 0 16 15,-7-3-15-15,7 3-3 0,0 0 8 0,-4-5 2 16,1 1-10-16,3 4 13 0,-3-10 0 16,3 5-1-16,-3-1-30 0,2-3 13 0,1-1-7 15,-3-3 4-15,3 1-2 0,0-1-13 0,-3-5 18 16,3 1 2-16,0-5-27 0,0 4 24 0,0-7-6 16,3-2 1-16,-3 1-1 0,0-3-11 15,3 2 10-15,-2-1-20 0,2-2 2 0,0 4 13 16,0-2 0-16,-2 0-12 0,5 2 9 15,-6 2 3-15,4 2-2 0,-1 1 2 0,-2 3 8 0,-1 3-18 16,3-2 12-16,-3 2-2 16,3 4-5-16,-3 0 0 0,3-2 0 0,-2 5 0 0,-1-2 3 15,0 3 2-15,0-1-7 0,0 1-4 0,0 1 14 16,3 0-8-16,-3 0 8 0,0-1 2 16,0 2-2-16,0 5 2 0,0-9-10 15,0 5 0-15,0 4 0 0,0-9 5 0,0 9-10 16,0-8 10-16,0 8-10 0,0-4 7 0,0 4 6 15,0 0-10-15,0-4 2 0,0 4 2 0,0 0-7 16,0 0-5-16,-3-7 12 0,3 7-7 16,0 0 5-16,0 0 5 0,0 0 8 15,0 0-33-15,0-6 22 0,0 6 1 0,0 0-6 16,0 0 3-16,0 0-5 0,0 0 8 0,0 0-3 0,-4-4 2 16,4 4-2-16,0 0 5 15,0 0-12-15,0 0 9 0,0 0-4 0,0 0 14 16,0 0-14-16,0 0 2 0,0 0 0 0,0 0 5 15,0 0-8-15,0 0 14 0,0 0-16 0,-3-7 7 16,3 7-4-16,0 0-4 0,0 0 22 16,0 0-34-16,0 0 20 0,0 0-9 0,0 0-9 15,0 0-40-15,0 0-3 0,0 0 0 0,0 0 13 16,16-1 0-16,-8 1 5 0,2 0-5 16,8-2-33-16,1-3-98 0,9 2-104 0,9 0-500 15,21-5 44-15,4-5 107 0</inkml:trace>
  <inkml:trace contextRef="#ctx0" brushRef="#br0" timeOffset="-77076.88">17265 17710 473 0,'0'-6'110'0,"0"6"31"16,-4-5-49-16,4 5 74 0,-3-4-20 0,3 4-2 15,-3-7 9-15,3 7-22 0,0 0-1 16,-1-5-14-16,1 5-22 0,0 0-17 16,0 0-5-16,-3-4-1 0,3 4-7 0,0 0 0 15,0 0-10-15,0 0-21 0,0 0 3 0,0 0-5 16,0 0-11-16,0 0 14 0,0 0-4 16,-3 13-4-16,3-6-6 0,0 0-4 0,0 3 7 15,0 0 0-15,3 0-10 0,-3 2 12 0,3-2-9 16,-3 2 2-16,1-1-11 0,2-1 6 0,-3 0 13 15,3 0-16-15,1-1 0 0,-1 0 0 16,-2-2 1-16,2 0-6 0,-3-1 0 0,3 1-5 16,0-1 15-16,-2 2-5 0,2-4-10 0,0 2 6 15,0-1-1-15,-3-1 5 0,4 0-10 16,-4-4 0-16,4 6 5 0,-4-1 13 16,0-5-21-16,4 2 11 0,-4-2 2 0,9 2-2 0,-9-2-5 15,13-4 9-15,-5-2-4 0,2-3 15 16,7 0-2-16,0-5-1 0,4-4 6 15,6 0-14-15,7-10-1 0,4 0 4 0,-1-3-10 16,8-1 3-16,-4 2-3 0,7-3-5 0,-4 2 8 16,4 1-3-16,-3 1 13 0,-1 1-11 0,-3 2 6 15,-3 2-10-15,-8 5-11 0,-6 4 11 16,-7 2-6-16,1 3 13 0,-5-1-12 16,1 3-1-16,-1 2 3 0,-6-1 3 0,4 1-1 15,-4 1 6-15,2-1-18 0,-1 3-1 0,-5-1-9 0,1 2-3 16,-4 2-5-16,9-5-3 15,-9 5 8-15,4-4-64 0,-4 4-38 0,0 0-93 16,0 0-128-16,0 0-388 0,0 0 43 0,-20 6 107 16</inkml:trace>
  <inkml:trace contextRef="#ctx0" brushRef="#br0" timeOffset="-48295.57">14366 14683 406 0,'0'0'131'0,"0"0"-6"0,-1-7-12 0,1 7 5 15,0 0 0-15,-3-3-1 16,3 3-27-16,0 0-72 0,0 0 15 0,0 0-30 16,0 0 68-16,-3-7-68 0,3 7 7 0,0 0 13 15,0 0-18-15,0 0 3 0,0 0 7 0,0 0 6 16,0 0-16-16,0 0 8 0,0 0-18 16,0 0 5-16,-7 17 15 0,4-9-23 0,0 2 8 15,0 3 5-15,-1-1-10 0,0 3 21 0,0 0-14 16,1 0 8-16,0-2-4 0,0 4-4 0,2-2-15 15,-2 2 18-15,0-4-5 0,3 0-7 16,0 1-14-16,0 0-2 0,0 0-31 16,3-3-7-16,-3 1-26 0,3 1-10 0,-2-3-6 0,2 1-35 15,-3-4-149-15</inkml:trace>
  <inkml:trace contextRef="#ctx0" brushRef="#br0" timeOffset="-47857.72">14362 14616 588 0,'0'0'164'0,"0"-8"-21"15,0 8-12-15,0-4-8 16,0 4-28-16,0-7-6 0,0 7-25 0,3-6-2 16,-3 6-1-16,8-1-10 0,-8 1 11 0,13-1-9 15,-6 1-14-15,-7 0 7 0,24 2-10 0,-10 2 2 16,0-2-79-16,3 2 13 0,3 3 2 16,-2 0-2-16,1 2 13 0,2 0 17 0,-3 3-25 15,-2-1 11-15,-1-1 4 0,-5 3 5 0,3-1-4 16,-5 1 7-16,1-1-11 0,-6 5 6 0,-2-4-2 15,-1-1 14-15,-4 6 9 16,-5-3-24-16,-2 2 8 0,0 1 0 0,-6-3 10 16,0 2 8-16,-3-1-8 0,0 1-5 0,2-2-2 15,-3-5 10-15,1 4-26 0,0-3 33 0,2-1-22 16,1-3 10-16,0 1-14 0,0-2 12 16,3 1-4-16,1-3-10 0,3-3-7 0,-1 3-23 15,4-1-72-15,1-3-16 0,0 0-32 0,6 0-73 16,0 0-324-16</inkml:trace>
  <inkml:trace contextRef="#ctx0" brushRef="#br0" timeOffset="-47390.08">14845 14708 552 0,'-4'0'185'0,"4"0"-11"0,-10 0 2 0,10 0-25 16,-14 0-25-16,7 1-3 0,-2 5-11 16,-2-1-14-16,4-1-6 0,-3 3-21 0,3-1-12 15,0 3 10-15,0-1-7 0,1 0-19 0,-1 2-7 16,3-1-3-16,1 0 1 0,2-1-14 0,-2 2 13 15,3-3-2-15,0 0 0 16,0 0-18-16,3-2 2 0,1 2-7 0,3-2 15 16,-3-2-5-16,5 2-3 0,-2-4-12 0,4 0 7 15,-1-1 0-15,-10 0-5 0,21-5 13 0,-11 2-23 16,0 0 15-16,1-4-2 0,-1 2 5 16,0-2-18-16,0 2 20 0,-3-4-15 0,0 1 0 15,-1 0 5-15,2-4-5 0,-5 4 15 0,1-2-7 16,-1 2-3-16,-3-1-10 0,0 1-3 15,-3 0-4-15,2 4 19 0,-2-2-9 0,-4-1-8 16,0 5-6-16,0-3 14 0,1 4-4 0,-1-1-6 16,7 2 7-16,-17 0-11 0,17 0 6 0,-14 2-21 15,7 4 1-15,0-4-19 0,1 4-20 16,2-2-18-16,1 3-11 0,0-3-53 0,3 0-151 16,0 1-414-16,3 0 78 0</inkml:trace>
  <inkml:trace contextRef="#ctx0" brushRef="#br0" timeOffset="-47137.42">15053 14674 537 0,'0'0'197'0,"0"-8"-18"16,0 8-30-16,0 0-14 0,0 0-17 0,0 0 8 15,0 0-34-15,0 0-5 0,0 0-3 0,0 0-10 16,0 0-7-16,4 17 0 0,-4-9-21 0,0-1 10 16,0 1-2-16,-3 1-29 0,2 2-4 15,-2 0-3-15,0 0-13 0,-2-1-46 16,-1 5-51-16,2-1-57 0,-2-2-84 0,-1 1-43 0,0-1-216 16,3-2-127-16</inkml:trace>
  <inkml:trace contextRef="#ctx0" brushRef="#br0" timeOffset="-46096.12">15073 14639 660 0,'0'0'189'0,"0"0"-25"0,-3-6-5 16,3 6-16-16,0 0-15 15,0 0-18-15,0 0-15 0,0 0 2 0,0 0-15 0,0 0-13 16,-3 15-12-16,3-15 14 0,3 8-38 0,0-5 11 16,1 3 0-16,-3-5 2 0,2 5-8 15,3-4-20-15,-6-2 13 0,10 5 2 16,1-4-13-16,-4-1-2 0,-7 0 8 0,20-4-16 16,-9 2-15-16,-1-2 20 0,4-1-17 0,-4-2 9 15,0 0-9-15,1 1 4 0,2-5 6 0,-3 3-5 16,1 2 10-16,-5 0-6 0,1-2-2 15,0 0 6-15,0 1-6 0,0 0 10 0,-4 4 8 16,0-2-18-16,-2 0 11 0,2 0 1 0,-3 5-11 16,0-8 1-16,0 8 6 0,0 0 0 15,-7-2-8-15,7 2 5 0,0 0-7 16,0 0 2-16,-21 10 3 0,14-4 2 0,1 3-18 16,-1 1 6-16,-3 4 7 0,3-3-13 0,0 6 8 15,4-2 10-15,-1 1-15 0,0 0 10 0,1 0-7 16,3-3 4-16,0 2-2 0,0 0-7 0,3-3 1 15,2 1 12-15,-2-3-19 0,3 0 15 16,-2 1-17-16,3-2 23 0,3-4-11 0,0 2 11 16,0-1-13-16,4-2 7 0,-4 0 3 0,3-4-10 15,-1 1 18-15,1-2 0 0,1-3-8 0,-1 2 3 16,-3-2-8-16,4-1-3 0,0-2 6 16,0-2-3-16,-1 1-11 0,-2-2 1 15,-1 0 0-15,0-3 5 0,-3 3-5 0,3 2 7 0,-6-2 0 16,2 0-4-16,-3-1 2 0,-2 6-11 15,-1-2 16-15,0 1-5 0,0 6-5 0,-7-8 0 16,4 6-6-16,3 2-9 0,-14 0 27 16,14 0-9-16,-11 2-6 0,2 4 15 0,2-4-12 15,-1 6-5-15,-2-1 10 0,4 1-3 0,-1 0 0 16,0 0 8-16,3 1-5 0,-2-1 5 16,2 1-5-16,1-1 2 0,0-2-7 0,-1 0 8 15,4-1 2-15,0-2-8 0,0-3 3 0,0 7 7 16,0-7-9-16,4 7 9 0,-4-7-2 15,7 1-2-15,-7-1 2 0,12-1 2 16,-12 1-4-16,11-7-3 0,-7 6 7 0,2-5 3 0,-2 5 3 16,2-2 2-16,-2-1 6 0,-4 4-1 15,10-4 0-15,-6 2 16 0,-4 2 5 0,3-5-16 16,-3 5-2-16,4-3-7 0,-4 3 6 16,6-4-11-16,-6 4 1 0,0 0-12 0,0 0 5 15,0 0-2-15,0 0 12 0,0 0-5 0,0 0 8 16,-10 18-6-16,10-13 4 0,-3 1-9 0,3-2-7 15,-3 2 20-15,3-2-12 0,-1 3-6 0,1-7 1 16,0 8-13-16,0-3 2 0,0-5 0 16,4 5 15-16,-1-1 4 0,-3-4-4 0,10 1-7 15,-10-1 5-15,15-1-13 0,-6-3 11 16,-2 1 2-16,4-4 0 0,-1 3-3 0,0-2 3 16,4-3 5-16,-4 2-2 0,4-2-3 15,-7 1 15-15,3 0-7 0,-4 1-6 0,2-2 1 16,-2 1 10-16,1 6 0 0,-4-4-1 0,1 2 4 15,-1-2 2-15,0 3-11 0,2-1 9 0,-5 4-4 16,3-8-9-16,-3 8 2 0,0-2 0 16,0 2 3-16,0 0-6 0,0 0 6 0,0 0-3 15,0 0 8-15,-8 17-15 0,5-10-1 16,0-3-5-16,-1 3 19 0,4 1-6 0,-3 1-5 16,3-3 5-16,-3 1 2 0,0 1-9 0,2-4-3 15,1 4 10-15,0-1-20 0,-3-1 4 16,3-2-17-16,0 3-3 0,-3-2-33 0,3-5-5 15,3 6-15-15,-3-6-21 0,3 7-67 0,-3-7-263 16,1 0-287-16,-1 0 47 0</inkml:trace>
  <inkml:trace contextRef="#ctx0" brushRef="#br0" timeOffset="-45931.72">15688 14496 243 0,'0'0'69'0,"0"0"-69"0,0 20-26 0,-3-13-33 15</inkml:trace>
  <inkml:trace contextRef="#ctx0" brushRef="#br0" timeOffset="-45520.07">15761 14709 232 0,'0'7'100'0,"-3"3"-54"0,3-3 0 16,-3 0 6-16,2-1 1 0,-3 2-37 15,4-4 30-15,-3 3-18 0,3-2-10 0,0-5-3 16,-3 10 6-16,2-7 22 0,1-3 14 0,0 8-14 16,0-8 21-16,0 0-3 0,0 0 44 0,0 0 8 15,0 0-8-15,15-11-13 0,-9 4-13 16,-2 0 1-16,2-1-14 0,1-2-25 0,0 2 28 16,0-2-20-16,-3 1 13 0,2 0-22 0,1 2 17 15,0-2-88-15,-3 3 13 0,-1-1 10 16,0 3 3-16,1-2-10 0,-1-1-8 15,0 6 13-15,0-5 7 0,-3 6-15 0,5-5 21 16,-2 2-11-16,-3 3 3 0,0 0-13 0,0 0 28 16,0 0-15-16,13 7-2 0,-10-3 19 0,-2 0-4 15,2 2 0-15,0-2-13 0,1 3 15 16,0 1-20-16,-1-1 17 0,0 1-20 0,1 0 1 16,-1-1-40-16,4 1 9 0,0 0-44 0,-3-4-103 15,-1 6-117-15,7-3-351 0</inkml:trace>
  <inkml:trace contextRef="#ctx0" brushRef="#br0" timeOffset="-45069.96">14451 15288 601 0,'0'0'169'0,"0"0"-23"0,0 0 0 16,24-12-18-16,-6 9-13 0,5-5-33 0,8-1-74 16,20-6-14-16,1 4 24 0,9-4 3 15,1-2 2-15,16-5-8 0,1 4-12 0,-1-6 22 16,5 5-14-16,-4-5-4 0,-1-1 16 0,4 5-5 16,-4-2-20-16,-13 6 9 0,-3-1-2 15,-1 0 6-15,-3 1-19 0,-3 4 11 16,-3-1 2-16,-14 3 2 0,-5 3-25 0,-8-1 31 15,-5 5-18-15,-3-3-20 0,-7 4-37 0,-2 1-17 16,-8 1 12-16,0 0-76 0,0 0-3 0,-18 10-92 16,1-3-346-16</inkml:trace>
  <inkml:trace contextRef="#ctx0" brushRef="#br0" timeOffset="-44737.03">14482 15408 458 0,'27'-10'199'0,"1"0"-25"0,-1-2-110 16,17-3-15-16,5-1 43 0,6-3-38 0,6 1 12 15,14-3-4-15,1 0 15 0,2-4-31 0,1 4 10 16,-1-1-12-16,-2-2-11 0,2 1-5 15,1 2 16-15,-5-1-3 0,-15 4-18 0,3 0-6 16,-1 1 1-16,0-1-2 0,-5 3-3 0,1 1 12 16,-6-3-17-16,-12 9 17 0,-6-1-12 15,-8 1 13-15,-2 4-19 0,-2 0-7 16,-4 1-7-16,-3-1-16 0,-5 2-8 0,2 1 13 16,-11 1-13-16,4 0-12 0,-4 0-24 0,0 0-22 15,0 0-21-15,-24 15-23 0,14-13-75 0,-5 6-444 16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1T08:06:28.1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7703 8653 542 0,'0'0'184'0,"0"0"-9"0,0 0-24 0,0 0-18 0,0 0-5 0,0 0 0 0,0 0-21 16,0 0-10-16,0 0-81 0,0 0 9 15,0 0 1-15,0 0-11 0,0 0-12 16,0 0 12-16,0 0 6 0,0 0-19 0,0 0 3 15,0 0 11-15,0 0 4 0,0 0 8 0,0 0-12 16,0 0-14-16,0 0 3 0,0 0 16 0,0 0-36 16,0 0 25-16,0 0 3 0,0 0 7 15,0 0-23-15,0 0 37 0,0 0-29 0,0 0-13 16,0 0-2-16,0 0 0 0,0 0 28 0,0 0-26 16,0 0 0-16,0 0 16 0,0 0-5 15,0 0 2-15,1-6-26 0,5 2 19 16,5 4 14-16,-4 0-14 0,5-2 4 0,0 1 9 0,4-2-6 15,1 1 5-15,3 0 18 0,1 1-33 16,3 0 13-16,4-2 10 0,3 1-13 0,0 2 5 16,2 0-2-16,-1 0-19 0,1-1 19 0,1 1-16 15,1 0 1-15,2-1-1 0,-2 1 5 16,6-5 6-16,-1 4-13 0,-5 1 15 0,6 0-8 16,0-3-12-16,-7-1 28 0,0 3-18 0,4-2 5 15,-4-1-8-15,0 2 3 0,-3 1 5 0,3 0-5 16,-6-4 7-16,3 4-2 15,-1-2 11-15,-2-1-1 0,-1 1-26 0,3-2 19 16,-3 3-3-16,-5 0 8 0,1-3 12 0,-2 4 16 16,2-2-39-16,-2-1 3 0,0 1-2 0,-4 1 10 15,3-3 7-15,-6 5-13 0,3-1 1 16,-3 0-16-16,3-2 13 0,-4 3 8 0,1-2 15 16,-4 2-28-16,0-1 7 0,1 1 6 0,-1 0-18 15,-10 0 12-15,18 0-4 0,-12 0-1 0,-6 0-12 16,14 0 23-16,-8 1-6 0,-6-1 3 0,14 0-7 15,-14 0 15-15,7 2-19 0,-7-2 9 16,0 0 2-16,10 0-7 0,-10 0 2 0,0 0 7 16,11-2-2-16,-11 2 0 0,0 0-10 0,0 0 0 15,10 2 31-15,-10-2-13 0,0 0-8 0,0 0 10 16,6 3-25-16,-6-3 10 0,0 0-3 16,0 0-50-16,0 0-32 0,0 0-48 15,0 0-87-15,0 0-469 0,0 0 39 0</inkml:trace>
  <inkml:trace contextRef="#ctx0" brushRef="#br0" timeOffset="1428.22">6453 9988 460 0,'0'0'105'0,"0"0"18"0,-5-5 2 0,5 5 11 0,0 0-31 0,0 0-28 15,0 0 12-15,-3-5-17 0,3 5-16 16,0 0-2-16,0 0-5 0,0 0-1 0,0 0-1 15,0 0 1-15,0 0-12 0,8-9-23 16,-8 9 20-16,6-1-10 0,-6 1-2 0,10-5-11 16,-6 1 10-16,5 3-7 0,2-1-5 0,-1-3 5 15,4 5 7-15,0-4-2 0,4 0 0 0,4 1 69 16,2-4-13-16,4 0-20 0,0 3-3 16,9-2-10-16,-3-2 10 0,5 1-20 15,14-3 2-15,2 0 16 0,-3-3-18 0,2 4-13 16,0 1 20-16,1 0-10 0,-10 0-18 0,-3 1 21 15,-2 4-8-15,0-4 3 0,2 2-31 16,-1 0 25-16,4 0-5 0,-1 2-4 0,-3-3 1 16,4 5-1-16,-1-2-9 0,1-1 3 0,-1 1 11 15,1 2-11-15,-1 0-10 0,0-4 23 0,-2 5-26 16,1 0 21-16,2-1-8 0,-11 1 13 16,1-1-18-16,2 1 5 0,-3 0-10 0,0 0 20 15,0-2-7-15,1-1 5 0,-1 3-13 0,-3 0 0 16,0-1 5-16,-3 1-8 0,-2 0 8 0,-2 0-7 15,0 0 9-15,0 0-9 16,-4 0 2-16,1 0 0 0,0 0 8 0,-5-2-3 16,-2 2-5-16,0 0 5 0,0-1-8 0,-1 1 1 15,-6 0 20-15,4 0-18 0,-1 0 7 0,-10 0-2 16,13-2 13-16,-13 2-2 0,14 0 19 16,-14 0 1-16,10 0-2 0,-10 0-83 0,11-2 13 15,-11 2 39-15,0 0-44 0,6-3-3 0,-6 3 26 16,0 0-25-16,0 0-39 0,0 0-10 0,0 0-49 15,0 0-133-15,0 0-507 0,-24 5 90 16</inkml:trace>
  <inkml:trace contextRef="#ctx0" brushRef="#br0" timeOffset="81942.67">4152 8393 504 0,'-7'-2'197'0,"0"-2"-10"0,7 4-8 0,-10-4-31 16,6-1 1-16,-2 3 4 0,6 2-25 0,-8-2 18 0,8 2-18 0,-7-5-7 15,7 5-22-15,-6-1 9 0,6 1-26 16,-7-2-16-16,7 2-2 0,0 0-2 0,0 0-11 15,0 0-5-15,0 10-8 0,1-3-7 16,5 3 15-16,-3-2-20 0,1 3 15 0,6 2-13 16,-3-1 0-16,-1 2-10 0,2 0 8 15,2-3-11-15,-3 0 3 0,0 2-5 0,2-3-8 16,2-2-3-16,-4 0 6 0,0 1 13 0,3-3-1 16,3-3-10-16,1-1 24 0,4-5-27 0,9-5 19 15,17-11-13-15,17-16 12 0,4-10-4 16,7-5-6-16,0-8-7 0,20-17 7 0,1 3-94 15,-1-1-24-15,-17 15 1 0,4 1-23 0,3 0-73 16,-28 4-152-16,25 6-382 0,-7 4 74 0,-3 3 23 16</inkml:trace>
  <inkml:trace contextRef="#ctx0" brushRef="#br0" timeOffset="83408.64">8284 7592 204 0,'10'1'138'0,"2"-1"-4"0,4 3-24 0,-2-3 10 0,0 3-23 0,3-3-61 0,3 1-13 15,0-1 31-15,2 0-3 0,0 0-23 16,3 0-20-16,-1 1 41 0,3-1-34 0,1-1-10 16,2 1 26-16,5 0-24 0,-1 0 11 15,6-1 3-15,-1-4-3 0,1 4 7 0,4 0-12 16,1 1 20-16,-1-1-10 0,1-4-17 16,0 5 14-16,19 0-12 0,-2-1 68 0,-7 1-17 15,9-2-2-15,1 4 17 0,0-1-28 0,-3-1 8 16,7 0-3-16,-9 5-5 0,6-4-2 0,-4-1-11 15,-8 1 0-15,-6 2-10 0,-4-3 8 16,18 4-3-16,-8-3-5 0,-8 1 0 0,18-1-2 16,-10 2-6-16,8-2 10 0,4 2-7 0,-5 1-5 15,1-1 10-15,0-3 0 0,-9 1-15 0,-5 1 7 16,-3 1-12-16,3-2-6 0,13 0 1 16,-9 1 9-16,-5-2 1 0,-2 3-3 0,3-2 3 15,0 0-3-15,14-1-5 0,2 2 13 0,-13-1-21 16,0-1 13-16,11 4-15 0,-7-4 15 15,-8 0 3-15,2 0 5 0,-1 1-3 16,-1-1-20-16,1 2 15 0,-4-2 0 0,-3 0-8 16,4 1 16-16,-4 1-8 0,0 1-18 0,-6-2 24 15,2 0-11-15,0 1 2 0,-3 1 6 0,4-1-6 16,-3-2 11-16,6 3-10 0,-7 1 2 16,3-1-2-16,0-3-3 0,2 1-3 0,-5 1 11 15,0 1-11-15,0-2 13 0,0 0-20 0,-3 1 18 16,0 1-6-16,-1-1-4 0,1-2 7 0,-6 3-5 15,-1-3 15-15,-1 4-25 0,-3-3 2 16,1 1-4-16,-7-2 9 0,3 0 0 16,-4 1 3-16,2-1-7 0,-5 2 12 0,0-2-8 15,0 3 6-15,0-3 2 0,-3 1 23 0,-7-1 5 16,14 0 1-16,-14 0-4 0,10 0 9 0,-10 0-21 16,0 0 23-16,10 0-26 0,-10 0 13 15,0 0 3-15,7-4 0 0,-7 4-1 0,0 0-17 16,1-3-36-16,-1 3-56 0,0 0-113 0,0 0-592 15,-14-3 101-15,14 3 41 0</inkml:trace>
  <inkml:trace contextRef="#ctx0" brushRef="#br0" timeOffset="85672.55">16250 7575 414 0,'-7'-6'151'0,"3"4"-5"0,-2 0-18 0,2-5-10 0,1 3-13 0,-1 1 5 0,4 3-3 16,-10-5-4-16,9 1 4 15,1 4 6-15,-6-6-13 0,6 6-13 0,-7-3-21 16,7 3 11-16,-3-4-36 0,3 4 5 0,0 0-5 16,0 0 0-16,10-4-10 0,-10 4 12 0,21 0-7 15,-4-1 0-15,7 1-95 0,10 0 33 16,10 0-4-16,21 0 2 0,10 1 10 0,8-1-8 15,19 4 13-15,5 0-5 0,4-1 18 0,3 2 52 16,5-4 1-16,4 0-30 0,0 0 5 0,1-1-12 16,-5-2 15-16,-2 0-8 0,-5-2 2 15,4 0-9-15,-6 0 9 0,-1 1-7 0,-3-3 13 16,-10 4-6-16,-14 1 1 0,-7-4-13 0,0 4-3 16,-7-1 5-16,1 1-7 0,-18 1 5 15,-3-3 5-15,-7 2-28 0,-7 1 17 16,-3 0-17-16,-4 0-34 0,-3 1-30 0,-3-1-28 0,-7 3-13 15,0-7-82-15,-4 8-561 0,-4-3 77 16</inkml:trace>
  <inkml:trace contextRef="#ctx0" brushRef="#br0" timeOffset="91867.62">12021 8753 496 0,'0'0'149'0,"0"0"-21"0,0 0-11 16,-4-3 6-16,4 3-28 0,0 0 2 0,0 0-10 0,0 0-13 0,-3-3-7 16,3 3-1-16,0 0-14 0,0 0-27 15,0 0 26-15,0 0-15 0,0 0 3 16,0 0 9-16,0 0-17 0,21 4 10 0,-14 1-26 16,2-3 1-16,2 0-1 0,2 0 6 0,2 1 4 15,1 0 1-15,5 1-11 0,-4-1-5 0,4-2 11 16,3 5-1-16,3-3 3 0,-3-1-15 15,6 4 10-15,-3-6 5 0,4 4-8 0,0-1-20 16,0-2 13-16,0 4 2 0,3-3-10 0,1 0 3 16,-1-1 7-16,0 3-13 0,6-1-15 0,-2-3 13 15,4 1 10-15,-2 2-10 0,4-1 3 16,-2-2 20-16,5 0-6 0,-2 1 1 16,3-4-2-16,16 3 1 0,-2-4-7 0,-1 4 3 15,-6-2 0-15,-10 1-3 0,17-3 8 0,-14 1-3 16,0 3 0-16,-4-1 11 0,17-5-90 0,-9 5 12 15,-5 1 6-15,1-1-5 0,11-4 7 16,-5 4 18-16,-9 1 1 0,3-2-6 0,14-2 13 16,-9 3-3-16,-8 0 13 0,2-1-5 0,-1 2-20 15,1-2 38-15,-2-1-20 0,-1 1-3 0,1 1 15 16,-1 1-5-16,4-3 13 0,-4-1-10 16,14-2 15-16,-9 4-13 0,-9-1 19 15,4-1-19-15,-2 2-25 0,-1 1 40 0,-4-2-9 16,5 0 2-16,-2 2 7 0,-9 1 11 0,3 0-18 15,-3 0-15-15,3-2 20 0,-6 1 13 0,2 2-28 16,-5-2-6-16,2 2 21 0,-4-1 1 16,1 2-22-16,-3-2 21 0,0 0-20 0,-1 0 53 15,-3 0-38-15,-3 4 3 0,6-2-8 0,-9-2 7 16,6 1 1-16,-7-1 5 0,0 1-19 0,1-1 17 16,-1 0-40-16,-1 0 24 0,-1 0 2 15,-8 0 21-15,13 0-8 0,-6 2 16 0,-4 2-21 16,-3-4 18-16,0 0 10 0,15 0-13 15,-15 0 18-15,0 0 1 0,9 0-9 0,-9 0 14 16,0 0-19-16,0 0 3 0,7-4-15 0,-7 4 7 16,0 0-7-16,4-3 2 0,-4 3 0 15,0 0-10-15,0 0 3 0,0 0 10 0,0 0-34 16,1-6-17-16,-1 6-72 0,0 0-46 0,0 0-277 16,0 0-222-16</inkml:trace>
  <inkml:trace contextRef="#ctx0" brushRef="#br0" timeOffset="93131.73">17118 8666 468 0,'0'0'84'0,"-11"-1"-14"0,11 1-12 0,0 0-6 0,-10 0 14 0,10 0-22 0,0 0-6 0,0 0-10 0,0 0-18 0,0 0 37 0,0 0-22 16,0 0-4-16,0 0-4 0,18 10-6 16,-8-7 86-16,0 2-15 0,7-3-3 0,-3 4 8 15,6-4-10-15,1-1-26 0,7 5 13 0,-2 0-15 16,5-4 5-16,1 1-21 0,5 4 5 15,4-6 8-15,-1 4-7 0,5-3-32 0,-1 0 19 16,15 3 0-16,2-2-3 0,-9 1 2 0,-8-1 1 16,4-3-1-16,-4 4-78 0,4-1 40 0,10-2-13 15,-10 1-12-15,0 3-6 0,-4-3 14 16,14 0-1-16,-3 2 18 0,7-2-5 0,-11-2-10 16,11 4 15-16,-11-2-2 0,-3-1 7 0,-4-1-5 15,4 1 8-15,11 4 0 0,-9-3-2 0,-2-2 7 16,-4 2 5-16,4-1-23 0,-3 0 15 15,0-1 6-15,-1 3-19 0,7-2 9 16,-4 1 9-16,12-2-2 0,-4 1 8 0,-10 2-3 16,2 0-2-16,1-3-11 0,-4 1 11 0,5 1-6 15,-5 2 11-15,1-3 4 0,2 2-9 0,-6-2 0 16,7 3-26-16,-4-2 10 0,1 2 10 16,-4-1 19-16,4-2-24 0,-1-1 3 0,-1 5 0 15,-1-3 33-15,2 0-33 0,1-1 15 0,-1 3 0 16,1-3-2-16,-1-1-16 0,0 0-10 0,1 0 5 15,-1-1 36-15,1-3-17 0,-4 1-17 16,4 2 14-16,-1 0-18 0,-3-4 7 0,4 4-10 16,-2-5 8-16,2 5-3 0,-1-5 3 0,-3 2-13 15,18-3 25-15,-8 6-7 0,-10-6 8 16,4 7-16-16,-4-6 5 0,4 2-15 0,-2 2 21 16,-2-3-19-16,1 4 11 0,-1-2 7 15,3-1 3-15,-3 4 5 0,-3-3-5 0,2-1 31 16,-5 3-46-16,0-1 33 0,5 0-34 0,-9-1 21 15,3 1-10-15,0 1 13 0,0 0-8 0,-3-4-10 16,0 4 15-16,-1-1-13 0,-2-2-2 0,-1 2 23 16,-2 0-21-16,-1 2 0 0,-1-1 3 15,-2-3 16-15,-4 4-24 0,3-2 15 0,-6 2-4 16,0-1 12-16,0 1-7 0,-1 0 20 0,-6-1-11 16,4 1-35-16,-5-5-71 0,-6 5-623 0,7 0 77 15</inkml:trace>
  <inkml:trace contextRef="#ctx0" brushRef="#br0" timeOffset="95013.7">9594 10013 309 0,'31'-4'133'0,"3"3"-12"0,0-1-11 0,3-3-5 0,4 5-13 0,4-4-3 0,14 0-2 15,2 1-20-15,4-1 15 0,3 1-90 16,0 3-28-16,5 0 36 0,2 0-10 0,-1 1 18 16,-1 3 7-16,1-2-28 0,-5 1 13 0,0-2 13 15,-1 4-23-15,-3-3 5 0,-1-2-16 16,-2 2 11-16,-1 2 0 0,-6-3 35 0,-10-1-30 15,3 3 10-15,-1-1-2 0,-2-2 2 0,-1 0 16 16,1 0-19-16,-8 0 11 0,-3 2 18 0,-3-1-6 16,0-1-14-16,-7 0 1 0,0 2 29 15,-4-2-41-15,-2 0 18 0,-5 0-15 0,4 0 10 16,-7 0-34-16,0 0-10 0,-2 1-40 16,-4 2-32-16,-4-3-9 0,6 2-83 0,-6-2-427 15</inkml:trace>
  <inkml:trace contextRef="#ctx0" brushRef="#br0" timeOffset="95803.59">13248 10083 366 0,'42'1'148'0,"-2"-1"-28"0,-2 0 1 0,7 2-37 0,17-2-58 0,5 2-11 0,5-4-7 0,7 4 20 15,-1-2-36-15,4 0 24 0,0 0 12 16,0 2-8-16,0-2-17 0,-3 0 7 0,3 0 33 16,0 0-27-16,-4 1-3 0,2 1 10 0,-2-2 0 15,-2 0-18-15,-2 0 10 0,-1 0 11 0,-8 0 2 16,-1 1-13-16,-9-1 34 0,-14 0-18 16,3 3-31-16,-10-1-8 0,1-4 44 0,-4 4-3 15,-1-1-33-15,-6-1 10 0,0 0 3 0,-3 1-18 16,-5-1-3-16,2-1-35 0,-2 1 15 0,-2 0-64 15,-3-3-47-15,0 3-485 0</inkml:trace>
  <inkml:trace contextRef="#ctx0" brushRef="#br0" timeOffset="96366.34">16903 10108 437 0,'44'-2'131'0,"1"-3"2"0,-5 4-82 0,6-5-2 0,14 3-8 0,6-4 2 0,-1 4 6 0,3-2-11 15,0-2 8-15,0 4 8 0,1-2-36 0,-1 2 15 16,-3-2-7-16,-3 2 7 0,-4-3-5 0,-7 5 67 15,-7-2-8-15,-3-1-13 0,1 2 0 0,-8 1-10 16,0 0-10-16,-6-3 0 0,-1 2 0 16,-7 2 2-16,1 0-12 0,-1 0 2 15,-6 0 10-15,-1-1-15 0,1 0-23 0,-7 1-21 16,-7 0-66-16,10-5-113 0,-6 8-555 0,-4-3 77 16</inkml:trace>
  <inkml:trace contextRef="#ctx0" brushRef="#br0" timeOffset="98704.07">23672 9060 394 0,'6'6'153'0,"-6"-6"-2"0,4 2-20 0,-4-2-83 0,3 4 6 0,-3-4 0 16,7 3 5-16,-7-3-11 0,6 3 14 0,-6-3-24 16,11 3 24-16,-5-1-21 0,-6-2 35 0,15 0-19 15,-6 0 73-15,2-1-12 0,6-5 5 16,3 4-16-16,7-6 1 0,8-7-16 15,16-3-7-15,9-4-6 0,16-6-84 0,4-4 69 16,9-1-21-16,3 1-22 0,7-4-11 0,3 2-18 16,1-1-48-16,27-10-36 0,-1 2-72 0,5 1-581 15,-28 10 62-15,27-5 71 0</inkml:trace>
  <inkml:trace contextRef="#ctx0" brushRef="#br0" timeOffset="99436.79">26943 8922 509 0,'0'0'166'0,"0"0"-40"0,0 0 4 0,0 0-15 0,0 0-20 0,0 0 0 0,0 0-6 16,0 0-14-16,0 0-6 0,0 0-5 16,-7 14-5-16,7-7-16 0,0-1 8 0,0-2-7 15,0 3-8-15,0 1 12 0,0-1-7 0,0 1 10 16,3 0-12-16,-2-2-6 0,-1 0 0 16,3 2 13-16,0-1 3 0,4 0 0 0,-1-1 20 15,2-2 15-15,2 1-25 0,6-2 10 0,5-3-10 16,7-3-13-16,6-4 0 0,21-4-12 0,3-5 9 15,17-8-2-15,1-5-5 0,8-5-23 16,10-2-108-16,6-4-87 0,25-10-92 0,11-7-524 16,5 2 91-16,0-4 85 0</inkml:trace>
  <inkml:trace contextRef="#ctx0" brushRef="#br0" timeOffset="140278.62">5494 12208 276 0,'1'-6'82'0,"-1"6"-8"0,0 0-20 0,4-4 97 0,-4 4-44 15,0 0 9-15,0 0-19 0,0-7-10 0,0 7-3 0,0 0-9 16,0-7 4-16,0 7-5 0,0 0 5 16,0 0-17-16,0 0-6 0,0 0 16 0,0 0-11 15,-4-3-4-15,4 3 4 0,0 0-2 0,0 0-16 16,0 0 9-16,0 0-11 0,0 0 0 16,0 0 0-16,0 0-1 0,0 0-6 15,0 0-16-15,0 0 23 0,0 0-11 0,0 0-4 16,0 0-13-16,0 0-6 0,0 0 14 0,0 0-13 15,0 0 4-15,0 0-1 0,0 0 7 0,0 0-13 16,0 0-10-16,0 0 10 0,0 0-8 16,0 0 8-16,0 0 16 0,0 0-14 0,0 0-9 15,17 2 20-15,-17-2-13 0,0 0 5 0,13 3-2 16,-5 0-11-16,-8-3-66 0,10 2 15 16,-3-2 8-16,3 0-23 0,0 2 18 0,0 1 15 15,1-2-5-15,-1-1 21 0,3 0 7 0,-1 1 0 16,1-1-7-16,1 0-14 0,-1 2 16 0,0-2 3 15,2 0 2-15,1 0 8 16,-2 0 0-16,-1 0-8 0,2 0 6 0,1 0 68 16,-1 0-2-16,1 0-5 0,1 0-13 0,0 0 0 15,-2 0-8-15,1 0-5 0,1-2 0 0,1 2-2 16,-2 0-1-16,6 0-7 0,-3 0-2 16,5-1 9-16,-3 1-27 0,0 0 25 0,-1 0 5 15,4-1-10-15,-3 1-3 0,-1 0-7 0,4 0 2 16,-3-3 5-16,3 3-7 0,-4-2 0 0,4 2 5 15,-3 0 2-15,2-1-10 0,-2 1 15 16,0-1-12-16,3-2 0 0,-4 0-8 0,3 3 8 16,-1-2-3-16,-2 1 0 0,3-3 8 0,-2 4 4 15,2-1-19-15,-2-1 4 0,3 0 4 16,-3-1 9-16,-1 1-10 0,4 2-13 16,-3-1 16-16,2 0 0 0,1-4-11 0,-2 4 3 15,2 1-13-15,-2 0 26 0,3-2-5 0,-1 1-6 16,0 1-12-16,3-3 8 0,-6 3 4 0,3-1 8 15,3 1-2-15,-3 0-3 0,0 0 0 16,0 1 6-16,3-1-9 0,-3 0 1 0,3 0-6 16,-3 0 11-16,4 3-3 0,-5-3-8 0,5 0 8 15,-4 0 6-15,3 0-1 0,-2 0-5 0,2 0-5 16,-1 0 0-16,-1 0 0 0,-1 1 8 16,3-2-6-16,-3-2-2 0,-1 3 11 0,-1 0-14 15,5-1 6-15,-3 1-11 0,0 0-5 0,-4 0 11 16,4 0-6-16,0-1 3 0,0 1 10 15,-1 0-3-15,2 0-4 0,-1 0 7 16,0 0-13-16,3 0 19 0,-6-2-19 0,6 1 5 16,0 2 8-16,-3-1-25 0,1-1 15 0,1 1 2 15,1 0-4-15,-2 0 1 0,2 0 9 0,0 0 7 16,-2 0-12-16,2 0 4 0,-3 0-9 16,6-1 4-16,1 1 3 0,-4 0 3 0,1-3-1 15,2 3 6-15,-5 0-1 0,2 0-1 0,0 0-4 16,-3 3 1-16,3-3 4 0,-2 0-1 15,5 1-17-15,-5-1 9 0,2 1-6 0,-3 1 8 16,-1-2 5-16,1 1 0 0,1-1-10 16,-1 0 5-16,-1 4 8 0,1-3-6 0,3 1-7 15,-3-2 10-15,0 0 1 0,0 3-6 0,0 0 7 16,3-2-2-16,-3 0-17 0,-2-1 19 16,1 2-14-16,1 1 7 0,0-2 5 0,-3-1 7 15,2 1-14-15,-2 1-1 0,-1-1 8 0,0 0 3 16,1 2 5-16,0-3-11 0,-4 1 14 0,3 1-6 15,-3-2 3-15,4 0-5 0,-3 1-6 16,1 1 8-16,-1-2-2 0,3 3 0 0,-2-3-6 16,2 0-7-16,3 1-3 0,-4-1 6 0,1 0 7 15,3 0-13-15,0 0 1 0,-1 0 14 16,2-1-2-16,2 1-10 0,-3 0 8 16,4-3-1-16,-5 3-9 0,8-2 17 0,-1 1-23 15,-2 1 21-15,3 0 2 0,-1 0-12 0,-2-3 2 16,3 0-6-16,-1 2 9 0,1 0 10 0,0-2-18 15,-3 2 7-15,5-4-4 0,-5 5-3 16,0-1 10-16,2 0 0 0,-2-4-5 0,-4 4 5 16,2 1-10-16,-2 0-5 0,-2-2 10 0,1 1 5 15,-2-2-10-15,2 3-3 0,-2-1 3 0,3 1 15 16,-4 0-15-16,-2 0 15 16,3-1-23-16,2 1 13 0,-2-2-7 0,-1 2 14 0,1 0-12 15,2 0 5-15,-2 0-2 0,-1-1 7 0,1 1-8 16,-4 0 3-16,3 0-2 0,1 0 9 15,0 0-7-15,-4 0 3 0,3 1-6 16,-3-1 14-16,4 0-4 0,0 0 1 0,-5 0-21 16,2 0 18-16,-1 0-7 0,6-1 12 0,-2 1-7 15,-4 0 14-15,4 1-9 0,0-1-5 0,-1 0 4 16,3 0-2-16,-2 2-20 0,-1-2 18 16,1 1-11-16,0-1 16 0,-1 0-16 0,4 0 16 15,-3 0-16-15,3 0 11 0,-4 1-1 0,4-1 3 16,-3 0-5-16,3 3 0 0,-4-3 0 0,4 0-13 15,0 0 1-15,0 1 12 16,-1-1-5-16,1 0 10 0,-2 0 2 0,2 0-9 16,-1 0 9-16,1 2-1 0,3-2 1 0,-3 0-7 15,1 0 5-15,1 0-7 0,-2 0 4 0,1 0 6 16,-1 0-3-16,3 0-15 0,-4 0-5 16,1 0 20-16,0 0 0 0,0 0-8 0,-4-2-4 15,1 2 9-15,3-1-2 0,-3 1-2 0,-4-3 4 16,1 2 8-16,4 1-2 0,-4 0-5 0,0-3-1 15,1 2 6-15,-1 1-6 0,-2-1-9 16,-1 1 9-16,1-3-2 0,2 1-5 0,-2 2 5 16,2 0 10-16,-1-1-20 0,3 0 10 0,-2-2-13 15,2 3 11-15,0-2-6 0,1 1-2 16,-1 1 7-16,1 0 1 0,0 0 2 16,3-2 0-16,-4 2 5 0,4-1 0 0,0-2-10 15,0 3 13-15,0 0-3 0,6-1 2 0,-5 1-4 16,2 0-8-16,1-1 12 0,2-1 4 0,1 2-11 15,-4 0-11-15,-2 0 11 0,1 0 6 16,-2-1-9-16,0 1 6 0,0-1-6 0,0 1 8 16,-4 0-10-16,1 0 2 0,0-3 6 0,-5 1 2 15,-1 2-10-15,-2 0 2 0,0 0 11 0,1 0-3 16,-3 0-5-16,0 0 0 0,2 0-5 16,-4 0 3-16,-9 0-1 0,15 0 8 15,-5-1-7-15,-10 1-1 0,14 0-7 0,-14 0 0 16,13-1 15-16,-13 1-5 0,10-3 0 0,-2 3-11 15,-8 0 17-15,13-2-1 0,-13 2-10 16,13 0-1-16,-13 0 17 0,14-1-16 0,-7 1 10 16,-7 0-5-16,17 0-5 0,-10 0 2 0,-7 0 3 15,13 0-10-15,-5 0 12 0,-8 0 3 0,13 0-2 16,-13 0 7-16,10 0-15 0,-10 0 18 16,11-2-18-16,-11 2 10 0,0 0-79 0,0 0-16 15,0 0-268-15,0 0-428 0,-21 8 82 0,0-7 102 16</inkml:trace>
  <inkml:trace contextRef="#ctx0" brushRef="#br0" timeOffset="143796.7">11026 15331 445 0,'3'-7'159'0,"1"4"-3"0,-4 3-72 0,3-6-12 0,0 3 2 0,-3 3 21 0,1-6-34 15,-1 6-2-15,7-7-3 0,-4 6-4 0,-3 1-22 16,3-7 11-16,-3 7 5 0,0 0 8 16,4-3-15-16,-4 3 1 0,0 0-1 0,6-2-3 0,-6 2 15 15,0 0-8-15,0 0-7 16,0 0 23-16,0 0-38 0,11 9 9 0,-11-3 4 15,1 1-4-15,2 1-14 0,-3 7 17 0,0-5-7 16,0 7-11-16,0 1-7 0,-3 1 20 0,2 1-15 16,1-2 25-16,-4 5-23 0,4 1-4 15,-3 1-9-15,3-4 19 0,0 1 2 0,0 1 0 16,0-3-13-16,0 5-20 0,0-4 33 0,3 0-8 16,-3-3 0-16,4 4 16 0,-4-5 2 0,0-1-40 15,1-1-1-15,2-3 0 0,-3 3-22 16,0-2 4-16,0-1-20 0,0-4 0 0,3 2-41 15,-3-2 13-15,0-1-11 0,0-1-53 16,0-6-113-16,0 4-448 0,0-4 75 0</inkml:trace>
  <inkml:trace contextRef="#ctx0" brushRef="#br0" timeOffset="144296.76">11118 15336 568 0,'0'0'207'0,"0"0"-25"0,0-10 5 0,0 10-26 0,0 0-7 0,0-3-29 0,0 3-10 16,0 0-10-16,4-7-10 0,-4 7-11 15,0 0-10-15,6-1 6 0,-6 1-14 0,11-2-14 16,-1 2-24-16,-10 0 25 0,18 0-1 0,-5 0-14 16,4 2 3-16,0-1 3 0,4-1-9 0,-1 7-1 15,7-4-19-15,1 2 6 0,-1 1-4 16,0-2 9-16,4 6-6 0,-6 0-4 0,2-1-3 16,0 1-6-16,-4 0-2 0,-2-1 6 0,0 4-11 15,-4-2 10-15,0-1 5 0,0 3-7 0,-6-1 10 16,2-4-8-16,-6 7-7 15,3-5 15-15,-6 5-3 0,-1-5-5 0,-6 7 13 16,-1-4-2-16,-3 3-11 0,-6 3 0 0,-5 1 8 16,-2 2-3-16,-7-4 6 0,-1 2 2 0,-6 2 0 15,0-1-3-15,7-5-2 0,-1-3-25 16,-2 2 12-16,5-2 10 0,1-3-5 0,1 0-10 16,2-1 11-16,4-3-6 0,3-1-5 0,1 0-8 15,2 0-5-15,1 0-12 0,4-5-21 0,-2 5-16 16,2-3 14-16,6-2-27 15,0 0-27-15,0 0-6 0,0 0-40 0,3-12-82 0,4 7-533 16,0 0 69-16,3-1 80 0</inkml:trace>
  <inkml:trace contextRef="#ctx0" brushRef="#br0" timeOffset="144695.21">11929 15406 542 0,'3'-5'236'0,"-3"5"-11"0,4-6-36 0,-4 6 16 0,0-5-36 0,0 5-23 0,0-7-3 0,0 7-20 0,0 0-10 16,0 0-19-16,0 0-6 0,3-3-25 0,-3 3 9 16,0 0-5-16,0 0-1 0,0 0-15 0,0 18-4 15,-3-11-7-15,3 0 4 0,0 4-8 16,0-1 2-16,-4 5-12 0,4-2 10 0,-4 2-3 16,1 0-13-16,3 5 6 0,-3-2 0 0,-1-1-3 15,1 2 0-15,-3-2-8 0,5 0-15 16,-2 0 13-16,-4-2-11 0,6 0-17 15,-2-5-13-15,3 0-49 0,-3 4-18 0,3-4-33 16,0-2-2-16,-3-2-101 0,3-2-216 0,0-4-291 16,3 3 75-16</inkml:trace>
  <inkml:trace contextRef="#ctx0" brushRef="#br0" timeOffset="145222.49">11997 15379 598 0,'0'0'198'0,"1"-6"-24"0,-1 6-16 16,0 0-2-16,0 0-20 0,0 0-18 15,0 0-11-15,0 0-4 0,0 0-9 0,0 0-9 16,10 15 2-16,-7-12-28 0,0 5 5 0,0-1-3 16,1-1 3-16,-1 3-5 0,4-1-13 0,-3-4 3 15,2 4-8-15,1 2-10 0,0-3 2 16,0 1 8-16,3-1-13 0,-3-1 8 0,4-2 12 15,2 4-14-15,0-4-14 0,1-1 19 0,0 0-14 16,3 1-4-16,-3-3-3 0,6-1-8 0,-2-1-5 16,2 0 10-16,0-4-20 0,1 1 10 15,-4-1 13-15,4-2-20 0,-4-2-6 0,3 0 16 16,-2-1-3-16,-2 0-8 0,-2-2 8 16,-3 5 0-16,1-3 8 0,-1 2-8 0,-4 1 18 15,0 2 23-15,-1-1-7 0,-2-1-26 16,3 5 17-16,-3-3-14 0,-1 2-14 0,-3 3 8 15,6-7 14-15,-6 7-12 0,0 0 6 0,0 0-8 16,0 0 6-16,0 0-6 0,-6 20-10 0,2-10 10 16,-2 0 1-16,2 0 4 0,-3 7-10 15,1-2-5-15,2 0 15 0,-3 2 6 0,0 1-16 16,3 0 10-16,-2 3-15 0,0 0 0 0,2 1 11 16,1-4-11-16,-1 0 5 0,0-1 5 15,-2 1-10-15,5-3 8 0,1 2 4 16,-3-2-9-16,0-5 7 0,3 5-10 0,-3-5-15 15,3 2-11-15,0-2 13 0,-3-2-20 0,2 0-10 16,1 0-29-16,0-1-43 0,0-2 7 0,1 2-40 16,2-4-100-16,0 1-533 0,3-3 85 0,1-2 56 15</inkml:trace>
  <inkml:trace contextRef="#ctx0" brushRef="#br0" timeOffset="145897.78">12767 15358 709 0,'0'0'232'0,"0"-7"-19"0,0 7-49 0,0 0 2 0,0-6-7 0,0 6-29 0,0 0 6 0,0-7-8 0,0 7-10 15,0 0-31-15,0 0-18 0,0-5 8 0,0 5 5 16,0 0-21-16,0 0 3 0,0 0-10 0,10 0 20 16,-10 0-20-16,13 0-16 0,-13 0 3 0,14 0 0 15,-4 0-8-15,-10 0 8 0,21 0-7 0,-11 0-6 16,4-2-8-16,2 1-7 16,-5 1 0-16,6-4 2 0,0 4-5 0,0-2 8 0,0 1-5 15,0 1 0-15,1 0 2 0,-2-2-17 16,-2 2 4-16,0-1 3 0,0-3 8 0,-1 4 5 15,-3 0-13-15,1 0 0 0,-5 0-10 16,4 4 5-16,-6-1 3 0,3 0 4 0,-6 2 6 16,2 1 0-16,-3-2-5 0,-3 9-1 0,2-2-4 15,-6 3 10-15,0-2-3 0,-3 5-7 0,0 4 14 16,-1-2 4-16,1 3-24 0,-7 3 3 16,4-4-18-16,-2 4 34 0,5 0-19 0,-2-4 1 15,0 0 9-15,-1 2 1 0,6-3 0 16,-6-1-6-16,6-3 9 0,0-1-4 0,1 0-14 15,-2-1 14-15,5-3 3 0,-1-1-7 16,1 1 2-16,-3 0-7 0,5-3 7 0,-2-1-5 16,0 1-3-16,3-3 11 0,-4 2 2 0,8 0 0 15,-4-2-7-15,0-5 2 0,6 9 10 0,-2-7-10 16,2 0-5-16,1 2 16 0,1-3-24 16,2-1 6-16,6 2 9 0,1-4-14 0,4 1-9 15,2 0 6-15,2-2 7 0,2 1 6 0,4 0-6 16,0-1 1-16,-4 0-3 0,4-4 10 0,0 6 0 15,-4-3-5-15,1 1 8 0,-1-1-6 16,-1-1-2-16,-5 4 3 0,0-1-3 16,0-3 2-16,-8 5-7 0,0-1 10 0,-1-2 0 15,1 2-7-15,-4-2-1 0,-1 3 11 0,-8 0-13 16,10-2-18-16,-10 2 10 0,0 0-10 0,0 0-13 16,0 0-15-16,0 0-33 0,0 0-52 15,0 0-33-15,-24 2-84 0,17 1-549 0,-3-2 68 16,-1-1 101-16</inkml:trace>
  <inkml:trace contextRef="#ctx0" brushRef="#br0" timeOffset="146335.41">12893 15636 491 0,'0'0'164'0,"0"0"-26"0,0 0-20 0,0 0-3 0,0 0-2 0,0 0-19 0,0 0-7 16,0 0-7-16,0 0-1 0,0 0 62 15,0 0-21-15,23-3 3 0,-15 3-16 16,-8 0-25-16,17-2 26 0,-4 2-19 0,1-1 1 16,0 0-8-16,2-2-15 0,5 1 2 0,-4 1 7 15,7-1-1-15,-3-3-32 0,-1 5 16 0,1 0-15 16,3-3-6-16,-3 2-5 0,-1 0-2 16,1-2-21-16,-1 1 8 0,-6 2 5 0,3 0 5 15,-4-1-10-15,0 0 0 0,-2 1 8 0,-4-3-8 16,3 3-3-16,-10 0 3 0,14-2-8 0,-14 2 0 15,13 0-12-15,-13 0-6 16,7-1-20-16,-7 1-18 0,0 0-8 0,0 0-23 16,0 0-117-16,0 0-200 0,-3 7-390 0,3-7 75 15,-10 3 100-15</inkml:trace>
  <inkml:trace contextRef="#ctx0" brushRef="#br0" timeOffset="151368.5">23124 14958 476 0,'0'0'140'0,"0"-7"34"0,0 7-28 0,0 0-15 0,0 0-11 0,0 0-2 16,0 0-23-16,0 0-6 0,-3-4-4 0,3 4-26 16,0 0-1-16,0 0 9 0,0 0 2 0,0 0 8 15,0 0-26-15,0 0-2 0,-6 18-1 0,1-12-4 16,2 2-77-16,-1 0-8 0,-2 2-8 16,2 1 29-16,-5 3 7 0,1-2 10 0,2 3 6 15,-1 1-1-15,0 0 3 0,-1-1-7 0,-2 2-11 16,1-1 11-16,2 0 30 0,0-3-36 0,0 1 21 15,3 1 0-15,-5-1-31 16,5 0 33-16,0-3-18 0,-2 0 1 0,5 0-11 16,-5-1-2-16,6-2-21 0,-3 2 18 0,2-3-36 0,-2-2 6 15,3 2-34-15,0-1 15 0,-3-1-15 16,3-5-46-16,0 7-36 0,0-4-478 16,0-3 61-16</inkml:trace>
  <inkml:trace contextRef="#ctx0" brushRef="#br0" timeOffset="152277.31">23168 14901 394 0,'0'0'117'0,"0"0"-17"16,0-6 15-16,0 6-2 0,0 0-36 0,3-5 20 15,-3 5-28-15,0 0 29 0,0 0-40 0,0 0 17 16,0 0-19-16,0 0 0 16,0 0 6-16,-6 18-29 0,6-11 13 0,0 0 10 15,0 1-2-15,0 0-36 0,0 0 10 0,0 4 5 16,0-4-33-16,0 5 47 0,3-2-32 0,-3-2 8 15,3 1-10-15,-2 2 10 0,3-2-16 16,-1 0 19-16,0-2-13 0,1 1 0 0,-1-1 2 16,1 0-7-16,2 1 22 0,-2-2-12 0,6-1-10 15,-6-1 64-15,2 2-11 0,1-2-2 0,1-2 5 16,1 3-8-16,-2-2-15 0,0-1-5 16,0-1 0-16,3 0 0 0,-3-2-8 0,3 0 0 15,0 0-5-15,0-2 3 0,1 0-14 0,0-4 1 16,2-1 5-16,1 0 3 0,-1-1-9 0,0-2-1 15,1 2 4-15,-3-3-7 0,0-2-3 16,1 5 5-16,-1-3 0 0,-1 1-10 16,0-4 0-16,0 6 0 0,-2 1 5 0,-2-3 6 15,1 6-4-15,-3-3 4 0,2 1-9 0,-1 2 3 16,1-1-10-16,-3-2 28 0,0 7-7 0,-2-7-6 16,-1 7-8-16,6-5 3 0,-6 5 1 15,3-5-6-15,-3 5 0 0,0 0 0 0,0 0-3 16,0 0 8-16,0 0-10 0,0 0 13 0,0 0-11 15,-9 17 3-15,5-9 5 0,1 2-2 0,0 1 5 16,0 0-6-16,-2-1 6 0,2 4-8 16,-1-3 0-16,1 1 7 0,-3 1-7 0,6-1 6 15,-1 1-1-15,-2-1-5 0,3-1 0 16,0-1-8-16,0 0 13 0,3 1-5 0,-2-1 0 16,2-1 0-16,0 0 8 0,1-1-1 15,2 0-12-15,-1-1 13 0,1 0 5 0,0-3-3 16,1 2-5-16,-3-3 0 0,2 2 0 0,2-2-12 15,-1-3 12-15,2 4-8 0,-1-4 3 0,-8 0 5 16,13-4-5-16,-6 4 6 0,-7 0-4 16,17-1 1-16,-10-2-16 0,0-1 21 0,-1 2-16 15,2-3-2-15,-2 3 10 0,-2-1 0 0,2-2 10 16,-2 2-18-16,-1-2 31 0,-3 5-18 0,8-3 0 16,-5-1 8-16,-3 4-10 0,7-5 4 0,-4 0-1 15,-3 5-1-15,3-1 0 0,-3 1-3 16,4-6 6-16,-4 6-13 0,0 0 8 15,3-1-9-15,-3 1-6 0,0 0 1 0,0 0-7 16,0 0 13-16,0 0 5 0,0 0-7 0,0 0 4 16,0 0-20-16,0 0 28 0,0 0 0 15,3 8-7-15,-3-8 7 0,-3 10-10 0,3-10 0 16,-3 7-18-16,3 1 2 0,-1-3-33 0,-2 0-7 16,0 2-26-16,0-3-15 0,2 0-85 0,-5-4-67 15,3 7-509-15,3-1 72 0,-5-2 141 16</inkml:trace>
  <inkml:trace contextRef="#ctx0" brushRef="#br0" timeOffset="152498.67">23702 14937 606 0,'0'0'243'0,"-4"-4"-35"0,4 4-29 0,0-7-31 0,0 7-22 0,0 0-16 0,0 0-36 15,0 0-15-15,0 0-67 0,0 0-92 0,0 0-194 16,0 0-366-16,0 0 40 16</inkml:trace>
  <inkml:trace contextRef="#ctx0" brushRef="#br0" timeOffset="152827.6">23910 14754 629 0,'3'-7'223'0,"-3"7"-3"0,3-6-18 15,-3 6-35-15,0 0-1 0,0 0-10 0,0 0-23 16,0 0-28-16,8 13 13 0,-5-8-16 0,-2 6-7 16,-1 0-13-16,3-1-8 0,-3 5-7 15,3 0-6-15,-3 2-7 0,0 3 7 0,0-2-15 16,0 3 0-16,0-2-7 0,-3 5-11 0,3-6 5 16,-3 4-5-16,2-4-2 0,-2 0-3 0,0 3-2 15,0-2 9-15,2-2-19 0,-3 0 1 16,1-1-4-16,0 0-16 0,0-5-20 15,2 4-10-15,-2-4-47 0,3 3-38 0,-3 1-5 16,-1-4-15-16,1-5-113 0,0 5-514 0,3-1 56 16,-3-2 86-16</inkml:trace>
  <inkml:trace contextRef="#ctx0" brushRef="#br0" timeOffset="153123.41">24143 14846 629 0,'3'-6'231'16,"-3"6"-4"-16,0-7-22 0,0 7-26 0,0-4-12 0,0 4-32 15,0 0-4-15,0 0-8 0,0 0-13 16,0 0-18-16,0 0-10 0,0 17-10 0,-3-7 2 15,3 0 3-15,-3 7-29 0,2 1-2 16,-5-3 8-16,2 10-3 0,1-4-12 0,-4 1-4 16,4 2 9-16,-4-1-24 0,3 0 6 0,-3-1-21 15,3-1 5-15,-2-2-38 0,3-2-15 0,-1 1-44 16,1-3-34-16,-3 2-53 16,5-1-53-16,-9-2-180 0,10-3-302 0,-1-2 35 15</inkml:trace>
  <inkml:trace contextRef="#ctx0" brushRef="#br0" timeOffset="153732.69">24119 15166 683 0,'0'0'238'0,"0"0"-23"0,0-8-13 0,0 8-33 15,3-3 0-15,-3 3-23 0,0 0-10 16,4-4-24-16,-4 4-2 0,7-2-15 0,-7 2-3 15,10-2-12-15,-10 2-9 0,10-1-12 0,-4 0 3 16,-6 1-1-16,15-4-10 0,-7 4-12 0,-3 0-6 16,3-3 0-16,2 2-7 0,-1-2 7 15,-2 2-23-15,1 1-5 0,2-2 16 16,-1 0-6-16,-1-1-5 0,-1 1-10 0,1 0 21 16,-8 2-13-16,11-6 9 0,-6 5-14 0,1-5-6 15,-6 6 1-15,7-1-1 0,-3-2 14 0,-1-1-17 16,-3 4 22-16,9-4-1 0,-9 4-5 15,2-6 8-15,-2 6-10 0,3-3 5 0,-3 3-3 16,0 0 3-16,3-5-13 0,-3 5 5 0,0 0 8 16,0 0-13-16,0 0 0 0,0 0 5 0,0 0-5 15,0 0 2-15,0 0-7 16,0 0 5-16,0 0-7 0,0 0 14 0,0 0-9 16,-17 14-1-16,14-7 11 0,3-3-13 0,-4 4 5 15,4-2 5-15,-3 2-8 0,0-4-2 0,3 3 3 16,0 3-6-16,0-3 13 0,0 1-7 15,0-1-4-15,0 1 1 0,3-2 0 0,3-2 10 16,-5 3 0-16,5-1-2 0,0-2 2 0,-4 1 3 16,4-2-11-16,-2 2 16 0,2-3-13 0,-2 1 10 15,-4-3-2-15,14 0 0 0,-14 0 7 0,10 0-10 16,-10 0-2-16,13-2 2 0,-6 1 8 16,-7 1-11-16,10-3 3 0,-6-1 3 0,-4 4-8 15,8-4 10-15,-2 0-10 0,-3 2 5 0,-3 2-7 16,7-5 4-16,-4 2 9 0,-3 3-9 15,4-3-2-15,-4 3 0 0,6-4-5 16,-6 4-5-16,3-4-8 0,-3 4-8 0,0 0-43 16,0 0 15-16,5-4-12 0,-5 4-14 0,0 0-7 15,0 0 3-15,0 0-24 0,0 0-14 0,0 0 4 16,0 0-13-16,0 0-76 0,0 0-98 16,0 0-434-16,0 0 86 0</inkml:trace>
  <inkml:trace contextRef="#ctx0" brushRef="#br0" timeOffset="154424.2">24399 15058 435 0,'0'0'179'0,"0"0"-28"15,24 0 2-15,-20 5-86 0,-4-5 30 0,6 9-28 0,-2-5-15 0,3 3-8 0,-2 1 11 0,-3 0 4 0,4 1-2 16,-2-2 7-16,2 1-22 0,-2 2 10 16,-3-2-16-16,5 0 11 0,-6 1-3 0,4-4-23 15,-4 3 13-15,3 0-13 0,-3-4 25 0,0 4-14 16,-3-3-1-16,6 0-28 0,-6 2 79 0,3-7-2 16,-4 7-2-16,1-2-14 0,0-2-7 15,3-3-10-15,-8 1-6 0,8-1-4 16,0 0-4-16,0 0-14 0,0 0 22 0,-7-8-35 0,7 8 10 15,4-11-3-15,-1 1-4 0,5-1 14 16,1 1 3-16,-2-2-2 0,3-1-13 0,4-3 10 16,-1-1-21-16,2 5 14 0,-2-4-1 15,4 1-2-15,-3 0 2 0,3 2 3 0,-3 1 18 16,0 0-13-16,-1 0-8 0,-3 4-15 0,1-2 18 16,-1 2-5-16,-1 1 3 0,-1 2-4 0,-1-1-4 15,-1-1-13-15,-2 4-10 0,2-1-3 16,-6 4-8-16,5-3-18 0,-5 3-25 0,0 0-36 15,0 0-99-15,3 10-178 0,-6-2-363 0,3 0 34 16</inkml:trace>
  <inkml:trace contextRef="#ctx0" brushRef="#br0" timeOffset="155677.01">24933 15051 570 0,'-4'-6'172'0,"4"6"-21"0,-7-4 15 0,7 4-40 0,0 0-29 0,-20 4-13 0,11 0 11 0,-1 1-13 0,-2-1-5 0,-2 4 12 16,-2 2-32-16,2 1-4 0,3-2-22 15,-3 3 8-15,4-4-47 0,0 2 33 0,0-2-7 16,3 3-5-16,4-2 10 0,-1-5-5 0,1 4-5 15,3-1 2-15,0-1 16 0,5-2-18 16,0-3-13-16,2 2 10 0,0-2 5 0,3-1-15 16,-10 0 29-16,21-5-19 0,-8 3-10 0,-3-3 15 15,1 1-2-15,2-2-21 0,-3-2 11 0,1 5 15 16,-4-3 7-16,3-2-12 0,-3 4 5 16,0 0 41-16,-1 1-16 0,-2-3-14 0,-1 3 1 15,2-2-12-15,-5 5 0 0,6-7 5 0,-6 7-13 16,6-1 8-16,-6 1-5 0,0 0 0 0,0 0 2 15,0 0-7-15,0 0 2 16,0 0 0-16,0 15-4 0,-3-9-6 0,3-6 2 16,3 9 1-16,-3-6-1 0,1 4 1 0,-1-1-6 15,3-2-25-15,-3 1 13 0,3-2 17 0,1 2 1 16,2-2-8-16,-2 2-11 0,3-3 9 16,-1 0 4-16,-6-2-5 0,14 0-2 0,-3 0-10 15,-11 0 10-15,16-4-3 0,-9-1 0 0,4 2 15 16,-4-2-25-16,-1 1 11 0,1-2-6 0,2 1 13 15,-7 0-8-15,4 0 15 0,-3-2-2 16,-2 4 18-16,2-2-31 0,-3 5 3 0,0-6 0 16,0 6-28-16,-3-8 33 0,3 8-8 15,-4-4 5-15,4 4-10 0,-6-2 18 0,6 2-20 16,0 0 7-16,0 0-18 0,0 0-10 0,0 0 13 16,-15 3 0-16,15-3-8 0,0 0 0 15,0 0 18-15,0 0-5 0,0 0-5 0,0 0 10 16,25 6 13-16,-15-8-23 0,1-2 53 0,0 3-30 15,2-1-20-15,-3 0 25 0,3-1-3 0,1 1 6 16,-1 0-1-16,-2-4 9 0,-1 6 35 16,-3-1-18-16,2-1 18 0,-4-2-3 0,-5 4 3 15,13-1-15-15,-13 1 10 0,7-2-10 0,-7 2-13 16,6-1 18-16,-6 1-11 0,0 0-7 0,0 0-3 16,0 0-4-16,0 0-4 0,0 0 4 15,0 0-11-15,-9 15 0 0,5-12 0 16,1 3-29-16,0-2-6 0,-1-3 4 0,4-1-15 15,-3 7 7-15,3-1 9 0,0-6-9 0,-4 7-2 16,4-7 13-16,4 4 0 0,-4-4 5 16,3 4-3-16,-3-4 16 0,10 3-13 0,-10-3 18 15,10-2 0-15,-10 2 10 0,11 0 5 0,-11 0 6 16,13-1-14-16,-13 1 3 0,10-3-2 0,-10 3 10 16,11 0-6-16,-11 0-4 0,0 0-16 15,13 0 13-15,-13 0-5 0,7 3 2 0,-7-3 1 16,8 1-6-16,-8-1 24 0,6 3-16 0,-6-3-6 15,0 0-4-15,7 5 18 0,-7-5-6 0,6 2 11 16,-6-2-31-16,8 1 18 16,-8-1-20-16,10 2 35 0,-10-2-30 0,17-4-24 15,-4 2-22-15,-2-2 30 0,3-4 3 0,4 1-13 16,-2-3 8-16,1 2 15 0,3-5 8 0,-2-1 2 16,0-1 26-16,-2 4 0 0,1-3 7 15,-3 6 19-15,-1-3 0 0,-3 2 14 0,-2 2-4 16,1 0-15-16,-2 3 1 0,-4-1-6 0,5-1-29 15,-8 6 31-15,3-1-23 0,-3 1 4 0,0 0 1 16,0 18 26-16,-3-6-31 0,-2 4 5 16,-1 0 2-16,-1 5 6 0,-2 3-16 0,-2 2-2 15,1 7-3-15,-4 9 5 0,-3 1 0 16,7 3-7-16,-4-3-3 0,4-5 18 0,0-4-8 0,2-3-2 16,2 1-6-16,-4-2 13 0,6-2-9 15,-3-3 17-15,0 0-13 0,1-4-13 16,-1 0 1-16,3-5 12 0,-6 1 0 0,3-2 0 15,0-5-22-15,-7 5-4 0,4-5 14 0,-3-2-1 16,-1-1-4-16,1-2-9 0,0-1 19 0,1-4 2 16,-1 0-3-16,-1-3 1 0,1-1 7 15,2 0 3-15,4-4-26 0,0-2 11 0,1-2-9 16,6-1 6-16,0 0 5 0,6-5 8 16,1-4-8-16,11-3-8 0,1 3 16 0,9-6-13 15,6 0 5-15,4-1 2 0,0 1-20 0,6 3-30 16,1 0-72-16,-4-2-101 0,3 4-219 15,1-2-264-15,-1 0 98 0</inkml:trace>
  <inkml:trace contextRef="#ctx0" brushRef="#br0" timeOffset="156179.87">26054 14730 534 0,'-3'-4'175'0,"3"4"-14"0,0 0-15 0,0 0-11 0,-1-6 11 16,1 6-33-16,0 0-6 0,0 0-40 0,0 0 38 15,0 0-54-15,7-5 34 0,-7 5-29 0,16-1-10 16,-11 1 3-16,8-2-3 0,2 2-8 0,-2 0 6 15,4-3-14-15,0 2 9 0,7 1-9 16,-3 0 6-16,-1 0-5 0,4 0 23 0,0 0-18 16,-3 0-16-16,2 0 6 0,-2 0-14 15,0 0 14-15,-1 0-21 0,-3 0 0 0,-1 0 13 16,-1 0-18-16,-2 0 5 0,-2 0 21 0,-1 0-49 16,-3 0 36-16,-1 4-18 0,0 0 2 15,-6 2-12-15,0 2 9 0,-6 1 6 0,-1 3 18 16,-3 3 0-16,-7 2-10 0,1 5 2 0,-5 3-12 15,-13 7 9-15,3 2-2 0,0 1 16 0,0-1-13 16,0-1-1-16,1 2-19 0,6-10 6 0,7 0 4 16,0-3-3-16,3-4 20 0,0 0-15 15,4-1 3-15,3-3-11 0,-3-2 5 16,6 2-7-16,1-4 13 0,0 2-6 0,3-3-2 16,3-1 18-16,3 0-11 0,-2-2 4 0,7 1 1 15,-1-2-14-15,4-2 19 0,2 2-35 16,2-3 23-16,-1-2 16 0,5 3-27 0,-7-3-17 15,3 0-20-15,2-2-80 0,-6-6-177 0,3 8-453 16,-4-1 98-16</inkml:trace>
  <inkml:trace contextRef="#ctx0" brushRef="#br0" timeOffset="156383.99">26122 15091 709 0,'17'-3'209'0,"-3"-2"-29"0,5 5-4 0,-4 0-20 0,2-2-20 0,-3 2-59 0,3 2-39 16,4-2-15-16,-1 1-61 0,1 3-41 0,-1-1-144 16,-3 3 26-16,1-2-415 0,2 3 62 15</inkml:trace>
  <inkml:trace contextRef="#ctx0" brushRef="#br0" timeOffset="156727.5">26604 15138 504 0,'4'-4'166'0,"-4"4"1"16,8-4-32-16,-6 0 16 0,-2 4-2 15,3-10-3-15,1 7-34 0,-4-2-2 0,0 5-15 0,0-7-11 16,0 7 6-16,-4-6-34 0,1 2 16 16,3 4 5-16,-7-7-23 0,3 6-6 15,4 1 3-15,-13 0-15 0,3 0-3 0,-1 1-2 16,0 3 2-16,-1 3-12 0,1-1-6 0,-3 1-7 15,1 1-16-15,3 5 19 0,-1-4-37 0,1 1 18 16,4 0-5-16,2-2 8 0,-3-1-2 16,7 0 9-16,0-3-2 0,3 3-13 0,5-2 13 15,1-2 6-15,-2-1-14 0,4 2 0 0,2-4 6 16,0-1-3-16,-1-2-6 0,4 0 19 16,-2-4-13-16,0-1 23 0,0 4-11 15,-4-5-7-15,0-2 13 0,1 3 13 0,-2-2-18 0,-5 0 4 16,2 1-17-16,-3-1 13 0,-3 3-8 15,0-2-5-15,-3 1 0 0,-3 1-3 0,-1 2 5 16,1 0-9-16,-5 0-9 0,4 4-25 16,0 1-31-16,7 0-28 0,-20 1-41 0,13-1-40 15,-3 7-145-15,4 0-388 0,-2-4 87 0</inkml:trace>
  <inkml:trace contextRef="#ctx0" brushRef="#br0" timeOffset="157088.37">26772 15116 307 0,'7'5'169'0,"-7"-5"-34"0,0 8-7 0,0-8-15 0,-4 9-11 0,4-2-25 0,-3-1 20 15,2 1-22-15,-2-3-6 0,3 0 2 16,-3 2-4-16,3-6-6 0,0 9 3 0,0-9-7 15,0 6-27-15,0-6 29 0,6 3-18 0,-6-3-8 16,0 0 16-16,18-7 36 0,-11 3-21 0,3-2 0 16,0-1-34-16,-3 3-55 0,6-3 117 15,-2 0-38-15,-1 0 10 0,0 3-3 0,1-2 3 16,-4 1 13-16,3 0-6 0,-3 0 6 0,0 2-8 16,1-1-7-16,-6 3-19 0,4-2 8 15,2-1-10-15,-8 4 0 0,7 0-10 0,-7 0 0 16,0 0-8-16,10 5 0 0,-7-3 8 15,0 5-11-15,0-2-22 0,-1-1-11 0,-2 5-36 16,0-2-7-16,-2 2-29 0,-1 0-40 0,0-1-82 16,-7 6-80-16,10-6-494 0,0 0 87 0,3 0 57 15</inkml:trace>
  <inkml:trace contextRef="#ctx0" brushRef="#br0" timeOffset="157463.31">27124 15171 547 0,'0'0'154'0,"6"-5"-8"16,-6 5-31-16,0 0 3 0,4-3-24 0,-4 3-4 15,0 0 2-15,6-4-2 0,-6 4-26 0,0 0-21 16,0 0 24-16,4-1-21 0,-4 1-3 0,0 0-2 16,0 0 0-16,8-3 3 0,-8 3-13 15,6-4-8-15,-6 4-11 0,15-3 4 0,-10-4-9 16,6 6 22-16,-4-6-17 0,3 3 6 15,3-3-18-15,-4 0 13 0,-1 0 5 0,0-2-5 16,2 1 5-16,-4 0-3 0,-2 1 0 16,5-3-2-16,-7 3-10 0,-2 2-11 0,0-2 21 0,0 1-5 15,0-1-1-15,-8 6-2 0,8 1 3 16,-10-7 0-16,0 7-3 0,10 0 15 0,-19 3-12 16,7-1 12-16,-5 1-12 0,4 4 0 15,0 3 5-15,-5 1-1 0,2 3-14 0,-2 0 10 16,4 2-11-16,2 0 70 0,-1 0-14 0,4 0 1 15,2-4-16-15,4 5-2 0,2-5-13 0,1 1 3 16,4-5-29-16,3 7-38 0,3-5-33 16,10 5-56-16,1-5-216 0,6 5-404 0,-3-8 69 15</inkml:trace>
  <inkml:trace contextRef="#ctx0" brushRef="#br0" timeOffset="160343.97">28201 14614 396 0,'0'-6'138'0,"3"-1"-10"0,-1 1 11 0,-2-2-11 0,-2 1 15 0,2-1-18 16,-3 0-22-16,3-3 40 0,-3-1-30 0,3 4 5 15,-2-2-16-15,-4-1-15 0,3 0-72 0,0 0 11 16,-1-1-8-16,1 0 0 0,-4-1-5 16,0 1 15-16,3-3-5 0,-2 1 0 0,-1 0 0 15,0-1-18-15,-3 2-3 0,3-1 14 16,2-1-1-16,-4 0-12 0,-4 1 81 0,3-2-20 15,0 3 3-15,-1-5-3 0,-2 2 5 16,2 0-10-16,-1-1-13 0,-7 4 5 0,6-1-5 16,-1-2-8-16,-6 1 6 0,5 0-85 0,-3 0 10 15,-5-4 8-15,2 3 3 0,-2 1-1 0,-1-5-12 16,0 5 10-16,0 0 8 0,-3-4 20 0,0 6-28 16,0-5 2-16,-4 2 32 0,-7-5-19 15,4 4-15-15,3 2 18 0,0 3 0 0,-3-2 7 16,3 4 3-16,0-1 5 0,0 0-12 0,-2 0-11 15,0 2 11-15,0-1-4 0,0 3 9 0,5 1 7 16,-1-1-10-16,0 2-20 0,-2-1 17 16,4 0-15-16,-4 3 23 0,4-2-2 15,0 2 0-15,-1 1 4 0,-2-3-17 0,-1 5 7 16,0-2 3-16,1 0-2 0,-2-2 15 0,-1 4-8 16,-2 0-3-16,-6-3-9 0,7 1 9 0,-4-2-4 15,-3 3-6-15,0-1 11 0,0-3 20 16,-1 5-13-16,-1-1-13 0,-1-2-15 0,2-1 23 15,-2 4-10-15,-1-3 8 0,-13-4-1 0,10 5-2 16,5-3-2-16,-3 4 2 0,2-2 8 0,-4-1 4 16,4 4 1-16,-17-3-15 0,9-1 4 15,-9 1-15-15,9 1 18 0,8-1 6 0,-4 1-1 16,4 2-7-16,-2-2 4 0,2-3 16 16,-4 5-28-16,4 0 8 0,-4-1 7 0,4 1-8 15,-4 1 14-15,0-1-21 0,-16 3 0 0,2 0 2 16,0-2-2-16,8-1 7 0,5 0-7 15,-14 5 8-15,0-3 5 0,1 1-3 0,10-1-8 16,-12 1 11-16,2 0-13 0,1 3 10 0,13-5 8 16,-10 6-16-16,7-2-5 0,10-2 8 0,-3-1 13 15,-1 4 13-15,-13 2-16 0,0-2-25 0,13-1 4 16,-10 3 9-16,0 2-8 16,1-3-1-16,9 1 24 0,5 0-10 0,-15 2 10 0,4 3-16 15,7-2 6-15,10-3 9 0,-1 6 11 16,-13-1 3-16,7 2-26 0,7-5 3 0,-8 9-1 0,2-7 21 15,6 1-23-15,-10 3-10 16,-1-1 2-16,1 4-2 0,6-5 10 0,-7 1-10 16,8 2 7-16,-8-1 6 0,8 0-6 0,6-3-2 15,-13 5 3-15,6-2 2 0,7-2-3 0,-7 6-2 16,4-1 0-16,4-4 20 0,-8 6-12 0,7-4-8 16,4-1 10-16,3 1-3 0,-1 0 6 15,-1 2-3-15,5-3-13 0,-3 3 19 0,3-1-1 16,-2 0-18-16,2 0 16 0,-3 2-1 0,7 0 6 15,-6-3-15-15,2 3-6 0,1 0 11 0,-1 3-1 16,0-3-25-16,1 4 46 0,0-5-23 16,-1 5 5-16,1-1 5 0,-1 1-17 15,0-3 17-15,1 2-7 0,-1 0 12 0,0 1-5 16,2-4-2-16,-2 5-8 0,3-1 0 0,2 0 0 16,-2-4 0-16,2 4 5 0,-2 1-8 0,5 0 1 15,-2-2 10-15,2 0-19 0,-1 2-7 16,-2-3 24-16,5-1-4 0,1-2-2 0,0 6 10 15,-1-3-12-15,-2 3 2 0,3 0 0 0,-1-4-5 16,-2 7 20-16,3-2-12 0,-1 1 4 0,1-4-9 16,0 4-1-16,2-5 6 0,-2 6 7 15,1-5-10-15,-2 4 13 0,4-2-8 0,0-2 0 16,1 2-5-16,-2-1 3 0,2 1-6 16,-1 0 13-16,3 0-12 0,-2 0-14 0,2 0 29 15,-3 1-5-15,4-1-6 0,0 0-7 0,-1-1 21 16,4 1-16-16,-3-1 12 0,3-4-14 15,-3 5 9-15,6-2-4 0,-6-3 12 0,6 5-27 16,-3-3 12-16,3-2-3 0,0 4 3 0,-2 1 8 16,5-3-19-16,-3 2 4 0,2 0 12 0,-2-1-5 15,4 0-8-15,-4 0 13 0,4-1-5 0,-1 1 8 16,2 1-23-16,1-1 2 0,-2 2 23 16,4 2 3-16,-1-2-26 0,3 1 26 0,-2 1-18 15,3-2 2-15,0 0 29 0,2 0-36 0,-1 0 7 16,1 0 13-16,5-3-17 0,-4 3 4 15,3-3-5-15,-2 0 26 0,2 1-20 16,0-1-3-16,1 1 5 0,-1-2 0 0,1 3-3 16,0-3 8-16,-1 2-5 0,4 1-2 0,-3-2 2 15,2-1-16-15,-2 0 26 0,3 0 3 0,0 0-5 16,-4-1-11-16,4 2 14 0,3-2-9 0,-3 0 1 16,1 0-6-16,1-2-2 0,-1 0 13 15,2 2 2-15,7 4-7 0,3-2-19 0,-6-1 19 16,-3-2-1-16,2-4 19 0,9 5-16 15,3 1 5-15,-9-4 13 0,0-2-15 0,8 4 79 16,4-1-10-16,-8-4-11 0,-6-2-7 0,4 1-8 16,-2-2-2-16,13 6-8 0,-9-5 8 15,-6 1-11-15,3-4-2 0,3 2-6 0,0-1-19 16,-1 1 19-16,1-2-22 0,13 3 2 0,-8-1 1 16,-5-1 9-16,12 2-10 0,-8-4 1 0,-4 1 1 15,1-1-1-15,0-1 14 0,2-1-9 16,-2 2 4-16,2-1-10 0,-1 0 0 0,-2-1-12 15,1 1 12-15,5-2 16 0,-7 2-26 0,4-3 7 16,-5 3-9-16,5-2 4 0,-1 0 9 0,1-1-14 16,-2-1 6-16,-1 1-16 0,2 0 26 0,-2 0-6 15,-3-2-12-15,6 2-8 0,-6-2 26 16,-2 0-10-16,3-1-3 0,-1 1 2 16,3-2-4-16,-3 0 22 0,3 1-27 0,-3-1 25 15,1 0-8-15,0-1-3 0,-1 1-14 0,0-2 2 16,0-1 15-16,0 1-2 0,6-2-3 15,-1 2-10-15,0-2-6 0,-3 0 11 0,-5 0-2 16,6-1 4-16,0 0-4 0,1 0 4 0,-3 2 3 16,2-3-2-16,-3 0-6 0,3-1 9 0,-3 1-4 15,2-1 1-15,-2-1 7 0,0-1-13 0,0 4 8 16,0-4 1-16,0 2-27 0,0-1 24 16,0-1-6-16,-3-1 8 0,0 1-15 0,0-2 13 15,1 0-11-15,0 1 5 0,-4-2 11 0,2 0 2 16,-2 0-10-16,0-1 8 0,2 1 5 15,-5-2-18-15,2 1-6 0,2-1 9 16,0 0 4-16,-2 0 3 0,-3 0 6 0,3-1-11 16,1 0 20-16,-1 1-12 0,1-2 0 0,-1 1 12 15,0-2-12-15,-3 3 7 0,6-1-2 0,-2 0-3 16,-1 1 8-16,1-3-13 0,-1 2-7 0,1-2 2 16,-1 1 10-16,1 0 3 0,-1 0-1 15,-1-2-12-15,-1 2 16 0,-1 1 4 0,3-1-12 16,-3-3 0-16,0 4-8 0,0-1-3 0,-3-3 18 15,3 4-4-15,-4-2-11 0,1-1 5 16,3 2-5-16,0 0 25 0,-4-2-25 0,1 2 11 16,3-4-14-16,-4 4 3 0,4-3-3 15,-3 0 1-15,1 0 4 0,0-1-4 0,1-1 10 16,-1 2-8-16,1-2 12 0,-2 0-22 0,3 1 8 16,0 0 2-16,-4-1-3 0,7-1 6 15,-3 3-19-15,0-2 26 0,-1 0 1 0,1 0-6 16,-2 0 3-16,1 0-6 0,-2 1 1 0,3-1-16 15,-3 0 10-15,2 1-4 0,-3 1 9 0,1-3-7 16,-4 2 2-16,4 1-4 0,-1-1 12 16,-3 1 5-16,1-3 0 0,-2 4-12 0,2-2 2 15,-5 2-8-15,4-1 11 0,-3-1-3 0,3 4 7 16,-3-3-9-16,0-1-1 0,-1 2 16 0,4 1-5 16,-3-1-6-16,3-4-4 0,-3 2 7 15,0 4-5-15,-1-3-5 0,1-1 5 16,-4 2 0-16,6 1-8 0,-5-1 13 0,-1 0-12 15,2-1 4-15,0-1 16 0,-2 5-8 0,1-3-5 16,-1 0 5-16,-3 1-2 0,4-1-6 0,-1 0 0 16,-3 4 3-16,-1-3-12 0,5 2 1 15,-4-2 9-15,1-1 2 0,0-1 0 0,0 3 10 16,-1 0-23-16,-1-1 8 0,1 2 13 0,4-4 0 16,-5 2-19-16,1 1 9 0,0 0 2 15,0-3 10-15,0 3-7 0,1 0 9 16,-3-2-7-16,-2-2-5 0,5 5 6 0,-5-2-4 15,1-1 13-15,2 3-27 0,-1-3 9 0,-3 0 3 16,1 0 5-16,4 0-10 0,-6-2 3 0,5 2 9 16,-3 0 9-16,-2 1-19 0,2-2-10 15,0-2 11-15,1 4 2 0,-1-1-16 0,-3-1 19 16,0-2 7-16,3 4-25 0,-3-1 12 0,-3-4 6 16,3 4-3-16,0-2 2 0,-3 0-2 0,2 2 0 15,-5-7 3-15,3 8-3 0,-1-8-3 16,-2 6 14-16,-2-5-27 0,4 2 26 0,-5 2-15 15,2-3 3-15,-1-2-1 0,-3 0 1 0,-4 0-1 16,1 0 6-16,0-3-14 0,-13-7 1 16,-4-1-18-16,-1 3 8 0,-8-2-37 0,-4 6-45 15,-21-12-80-15,-24 3-314 0,5-4-380 16,-16 2 85-16,-22-13 115 0,-10-4 24 0</inkml:trace>
  <inkml:trace contextRef="#ctx0" brushRef="#br0" timeOffset="195096.61">26833 13601 509 0,'0'0'69'0,"0"-5"-2"0,0 5 14 0,0 0-6 0,-3-5-1 0,3 5-5 0,0 0-10 16,-4-8 33-16,4 8-46 0,-6 0-2 0,6 0 2 15,-4-5 2-15,-2 3-17 0,6 2 7 0,-8-5-9 16,8 5 1-16,-8-5-4 0,3 4 0 16,5 1 2-16,-10-7-5 0,3 7-8 0,3-3 13 15,-2-1-20-15,6 4-6 0,-12-4 11 16,3 3 5-16,2-4 8 0,1 5-19 0,-1-1 1 15,7 1 13-15,-15-6-16 0,6 5 10 16,2 1 11-16,-4-3-11 0,4 1-5 0,-2 0-2 16,-3 1-8-16,0-1 0 0,1 1 3 0,-6-3 7 15,4 4 10-15,-1-2-4 0,-3 2-11 0,0-2 8 16,0 0 2-16,-1-2-7 0,-3 4 15 16,2-2-21-16,-2 1 14 0,3-3-24 0,-2 3 82 15,0-2-18-15,3 2 1 0,-4-4-1 16,3 5-5-16,-1-2 0 0,1 0-2 0,-2-2-13 0,0 4-3 15,5-2-2-15,-1 2 7 16,-5-3-4-16,5 1-4 0,1 2-17 0,-1-1 5 16,2-1-5-16,0 1 2 0,-3 0 3 0,4-2 5 15,-2 1-5-15,-1 2-5 0,1 0 7 0,-1-1-4 16,0 0-11-16,-2 1 13 0,3-2-6 0,-5-2 14 16,3 4-3-16,-4 0 5 0,1-2-25 15,-3-1-3-15,1 1 10 0,-1 1-2 0,-1-1 2 16,-3 0-28-16,3-1 21 0,-1 1 4 0,1 2-14 15,-6-2 14-15,7 0-2 0,-2-1-2 0,1 2 0 16,3 1 9-16,-2 0-1 0,2 0-1 16,0 0-3-16,5 0-7 0,-5 0-2 0,4 0 12 15,0 0-12-15,0 0 14 0,0 0-1 16,3 1-6-16,-3-1 2 0,0 5-7 0,3-4 0 16,-6 0 13-16,3-1-13 0,-4 5 3 15,3-4-1-15,-4 2-2 0,1-2 3 0,0 3 2 16,1-1-8-16,-4-3 3 0,0 1 8 0,0 4 0 15,-1-4 5-15,-1 0-11 0,2 1 6 0,0 1-6 16,1-1-2-16,-6 1 6 0,6-1 1 16,-1 0-2-16,0 1-7 0,2-3 15 0,0 4-8 15,1-1-8-15,-3-2 6 0,3 1-1 0,1 1-4 16,-1-1 2-16,4 1 5 0,-4-1 0 0,-2 0-3 16,2 1-9-16,1-3 20 0,-1 4-16 0,0-1 8 15,1-2-13-15,1 1 21 16,-4 2-18-16,2-1 18 0,-1 0-10 0,1 0-9 15,1-1 17-15,-4-1-11 0,3 4 2 0,1-3-4 16,-1 0 4-16,-3 2 3 0,3-1-7 0,1 0 2 16,-4 0 7-16,3-1 4 0,1-1-24 15,-7 5 10-15,3-5 8 0,0 5-10 0,1-3 8 16,-5 2 7-16,4-2-2 0,-3 3 2 0,-1-4-15 16,1 4 7-16,2-2-7 0,-2 1 10 0,1-2 3 15,1 4-16-15,1-2 14 0,-3 0-9 16,2 0 6-16,2-2-9 0,-4 4-4 15,6-1 0-15,0-2 10 0,3 3-3 0,-1-3 11 0,-2 0-13 16,4 3-5-16,-3-2 2 0,3 0 6 16,-1 3-11-16,-1-2 10 0,4 0 19 0,-1-1-6 15,-1 3-15-15,-1-1 10 0,1 1-8 16,3 0 11-16,-2-1-6 0,1 0-7 0,-1-1 13 16,1 1-3-16,-1 3 0 0,-1-3 3 0,3 1-3 15,-3 0-8-15,4 1-2 0,-2-2 16 0,-1 0-1 16,2 1 10-16,-3-4-20 0,3 3-2 15,-3 1 4-15,3 1-7 0,-2-3 8 0,1 1 7 16,-1 0-7-16,-2-1 7 0,2 1-20 0,-2 1-3 16,2-1 15-16,-2 1-7 0,1-4 8 0,-3 4-11 15,2-1 13-15,2-1-12 0,-5-2-6 16,4 4 18-16,-4-1 5 0,1 1-15 16,0 2 10-16,-1-3-7 0,3 1 2 0,1 0 2 15,0 1-15-15,1-2 24 0,1 0-22 0,-1 1 9 16,1 1 4-16,-1-1-9 0,2 1 4 0,1 0-2 15,0 0 7-15,-2 0-12 0,5-1 8 16,-4 2-6-16,4 1 8 0,-1-2-8 0,1 1 3 16,0 0 13-16,1 0-3 0,-3 1-10 0,3 0 15 15,-2-1-7-15,1 3-3 0,3-1-21 0,-3-4 24 16,2 7 2-16,-1-5 8 0,-1 4-11 16,2-3-2-16,1 1-5 0,-2 0-18 15,2-1 31-15,-4 0 7 0,5 0-15 0,-1 0 0 16,0 1 5-16,-1 0-7 0,-1 1 4 0,5-3-9 15,-5 0 12-15,1 0 2 0,1 4-7 0,1-3 3 16,-1 2-11-16,0-3 11 0,0 0-6 16,0 5 6-16,1-6-3 0,-1 4-5 0,-1-1 7 15,2 0 1-15,-1-1-11 0,4-1 6 0,-4 2 12 16,0-1-13-16,3-2-2 0,-2 2 5 0,2 1-2 16,-2-2 7-16,2 0-10 0,-3 0 10 15,3-2 0-15,-2 4 0 0,3-2 0 0,-1 0-15 16,-2 0 12-16,-2-3 1 0,5 6-1 15,-1-3-9-15,-5 0 12 0,5 4-5 0,-2-3-3 16,1-1-9-16,-1 4 22 0,2-3-8 0,-2 2 6 16,2-3-26-16,-2 3 8 0,1-1 12 15,-1 1-9-15,3-1 12 0,-1 1-3 0,-2 1 4 16,2 1-9-16,-3-1 11 0,0-3-6 0,1 6-7 16,2-3 0-16,-2-2 0 0,-2 3 7 0,4 1 6 15,-5-5-10-15,5 4 4 0,-2-2-7 16,-2-1 15-16,2 2-10 0,2-3 10 0,-3 3-15 15,1-3 5-15,-2 2-2 0,2-2 7 0,2 0-8 16,-2 3 6-16,3-3-1 0,-4 1 4 0,3 1-9 16,-3 2 8-16,3-1 5 15,1-3-10-15,-3 4 0 0,2 2-5 0,-3-3 8 0,3 4-16 16,-2 0 8-16,-1 0 7 0,1 2 14 16,-2 0-32-16,2 0 11 0,-4 2 16 0,3-4-14 15,3 3-2-15,-6 0 0 0,3-3 12 0,1 4 6 16,-1-5-18-16,-1 1 5 0,2 4 10 15,2-4-4-15,-2 0-1 0,2-3-5 0,-3 5-3 16,0-5 6-16,4 5-8 0,0-2 5 0,-4-2 0 16,4 0-16-16,-1-1 8 0,0 0 16 0,1 2-10 15,-1 1-1-15,1-3-10 0,0 2 21 16,0-1-8-16,3 2 2 0,-4-2-17 16,1 2 10-16,0 1 2 0,2-2 3 0,-3 2-17 15,1-2 11-15,0 2 6 0,-1 0 3 0,1 0-13 0,0-1 10 16,2-1 7-16,-2-1-1 0,0-2 1 15,3-1-7-15,-3 2 5 0,3-5-7 16,0 2 2-16,0-1-16 0,0-1 14 0,0-2 10 16,0 1-11-16,3-1-10 0,-3 0 18 0,3-1-23 15,-3 3 3-15,3-3 10 0,1 1 10 0,-1 2-2 16,1-2 2-16,-1 3-8 0,4-4 1 16,-3 5 7-16,2-4-5 0,-2 3-3 0,2-3 11 15,1 3-8-15,1 3 2 0,1-3-7 0,-2 3 5 16,0-3-5-16,0 3 10 0,3 1-5 15,-3 0-7-15,0-2-6 0,3 0 26 16,-3-1-34-16,3 2 13 0,-2-1 6 0,2 1-6 16,-1-2 3-16,-2 1-8 0,4-1 21 0,-1-1-16 15,0 0 3-15,1 1 10 0,-1-2-15 0,0 0-8 16,1 1 13-16,2-1-13 0,-2 0 13 0,2-1 10 16,-3 1-13-16,4 0 21 0,-1 0-15 15,1 0-1-15,-3 2 8 0,2-4-7 0,4 3-1 16,-3 1 1-16,3-1 2 0,0 1 2 0,0 1 3 15,0 1 8-15,0-2-28 0,0 3 10 0,0-1 5 16,1-1 0-16,-2 2 0 0,2-1-8 16,-1 1 13-16,0 0-2 0,0-1-9 0,-3 1 4 15,3 1 15-15,-3-2-18 0,0 1 2 0,2 0-7 16,0-1-3-16,-4-1 0 0,5 2 5 16,-1-5 1-16,-5 3 14 0,3-3-14 0,-1 0 7 15,1-2-5-15,0 1 2 0,0 0 1 16,2 0 4-16,-1 0-10 0,-2-2-2 0,1 0-3 15,-1 2 18-15,1-1-7 0,-1 0-11 0,1 1 0 16,-3-1 3-16,2 0 5 0,1 1-3 0,-4 0 1 16,3 1 4-16,1 0 3 0,-3-1 8 15,3 1 5-15,-1-1-21 0,0-1 26 0,1 0-23 16,-3 2 10-16,3-2-8 0,-1-1-7 0,1 2 18 16,-1-1-11-16,1-2 6 0,0 1-6 15,2-1 3-15,-1 0 0 0,-5 0 10 0,4-4-28 16,-4 4 26-16,3-1-31 0,-2 1 20 15,2-2 21-15,-2 0-15 0,-1 2-6 0,0-1 9 16,4 1-4-16,-4 0-7 0,-3-2 0 0,7 1-5 16,-4 2 17-16,0-3-14 0,1 3 12 0,-1-2 5 15,3 1-13-15,-2 0 1 0,2 1-1 0,1-1 11 16,-4-1-11-16,3 2-2 0,2-1-10 16,-2 0 15-16,-2-1-5 0,-1 1 10 0,3-1-3 15,1 0 4-15,-1 0-17 0,2 0 4 0,-2-1 9 16,4 0 6-16,-3 1-6 0,3-3 9 0,0 4-11 15,0-3 2-15,0 2-2 0,-3-2-7 16,3 0 9-16,3 0-2 0,-5-1-5 16,4 2 13-16,-1-2-8 0,-2 2-3 0,2-2-10 15,-1 3 3-15,-3-4 13 0,5 4 7 0,-4-3-13 16,1 2 3-16,2-1-2 0,1 1 15 0,-7-1-16 16,5 0 6-16,-1-2 9 0,-1 2-12 15,-2 0 3-15,4 0 0 0,-3 0 7 0,3-1-18 16,-3 1 16-16,3-1-11 0,-3 1 3 0,3-1 3 15,-4 1-1-15,2 0-4 0,1-1-1 0,1 3 6 16,-6-3-11-16,5 1 0 0,-2-1 6 0,0 1 2 16,0-1-8-16,-1-1 8 0,1 2-5 15,2-1 0-15,-4-1 0 0,4 0 7 0,0 1 1 16,-4-2-6-16,1 2 11 0,1-1 2 16,2-1 1-16,-1 1-9 0,1-1 3 0,-1 0-5 15,1 0 8-15,2-1-8 0,-1 1 8 0,3 0 2 16,-2-1-10-16,-2-1 2 0,5 0 6 15,0 2-3-15,-2-1-10 0,-1 0 2 0,-1 1 11 16,0-2-10-16,4 1 9 0,-4 1-7 0,-3-2 3 16,3 1 7-16,0 1-15 0,0-3-5 0,0 1 17 15,0 2-12-15,0-1 21 0,1-2-11 16,-2 2 0-16,2 0 10 0,-2 0-10 0,2-2-17 16,1 1 17-16,-1 0 0 0,0-1 2 15,2 1 11-15,-3 1 3 0,3-4-16 0,-2 3 0 0,2 0-7 16,0 0 7-16,1-2-10 0,0 2 5 15,-2 0 10-15,3-3-5 0,0 2-5 16,-4 0 2-16,6-1-9 0,-3 1 4 0,-1 0-12 16,4 1 15-16,-3-2 13 0,3 1-16 0,-4 2 3 15,4-4 0-15,-3 3 5 0,3-1-2 0,-4 0-8 16,1-1 7-16,0 2-2 0,-1-3 3 16,4 2-6-16,0-1 13 0,-4 0-4 0,1 1-1 15,3-1-16-15,-3 0 6 0,-1 0 5 0,3-1-7 16,-5 0-4-16,2 2 22 0,1-2-14 0,0-1 8 15,-2 2-5-15,-1-1-13 0,2 1 19 0,-2-1-4 16,2 0-10-16,-3 0 24 16,3-1-14-16,-3 1 1 0,1 0 5 0,3-1-8 15,-5 0 5-15,2 0-8 0,1 0 1 0,-1-1-11 16,0 1 3-16,-2 0 2 0,2 0 10 0,2-2-7 16,2 2-2-16,-6 0 7 0,4 0 7 0,-3-1-7 15,0 1 3-15,4-1-1 0,-4 1-14 16,3-2 9-16,-2 2 6 0,-2-3 7 0,2 5-13 15,2-3 11-15,-3 0-8 0,1 0-3 0,-2 0-4 16,2 1 12-16,-2 0-5 0,2 0-3 0,-2-2 6 16,2 1 7-16,-1 1-5 0,0-2 8 15,2 1-21-15,-1-1 1 0,0 1 9 16,3-2-2-16,-5 1-10 0,2 1 5 0,1 0 2 16,-1 0 11-16,3-2-3 0,-4 0-10 0,3 2 5 0,-3 1 5 15,0 0 0-15,0-1-18 0,1-1 6 16,-1 1 12-16,0 0-5 0,0 1 8 15,-2-2-16-15,1 2 13 0,0 1-8 0,-1-1 6 16,1-1 5-16,0 0-13 0,-4 3-1 0,5-3-6 16,-4 2-1-16,2-2 15 0,-2 1 1 0,0 0-3 15,1 0 5-15,-1-1 0 0,2 1 5 0,-2 0-15 16,1-3 13-16,0 2-18 0,0 0 10 16,2-1-3-16,-1-1 3 0,1-1-5 0,2 2 5 15,-2 0-2-15,1-1 4 0,0-1-2 0,1 1 13 16,-2-1 2-16,1 3-10 0,0-5-2 0,1 4-3 15,1-1-3-15,-7 1 14 16,5 0-6-16,-1-1-5 0,-1 1 18 0,-2 0-13 16,3-2-21-16,-4 0 19 0,4 0 2 0,0-1-7 15,-4 3 2-15,2-3 2 0,-1 1 8 0,1-2 1 16,0 2-4-16,0-2-14 0,2-1 12 0,-1 0 5 16,1 1 0-16,-2-3-2 0,0 2-1 15,3-1 6-15,-4 0-13 0,2 1-5 0,-2-3 8 16,0 1-8-16,1 2 10 0,-1-2-3 0,2 0 6 15,-2 0-11-15,1-1 16 0,1 0-5 16,-3 0 12-16,-1 1-9 0,2 0-6 0,1-1 38 16,-4 1-27-16,3-1-6 0,3-1 0 15,-5 0-5-15,1-2 0 0,1-1-5 0,1 1 3 16,-1 1-1-16,3-1 6 0,-4-1-3 0,1-4-5 16,1 5 0-16,-1 0 3 0,2-4-8 15,-2 4-3-15,-3-2 13 0,4 3-10 0,-1-7-8 16,-2 6 36-16,-1 0-15 0,3-1 18 0,-2 0 2 15,-1 1-13-15,0-1-2 0,1 1-21 0,-1-2 3 16,0 1 0-16,0 0-5 0,-1 0-11 0,-1 0 24 16,0 0 2-16,2 2 0 0,0-4-10 15,1 1 7-15,-1 2 4 0,0-2 11 0,0-3 1 16,0 6-12-16,0-4 1 0,1 2 21 16,-4-3-20-16,3 1 5 0,-1 2-6 0,-1-1 22 15,-1 0-1-15,3 2-10 0,0-3-21 16,-6 5 21-16,3 2-10 0,2-3-3 0,-2 1-20 15,-1 2 17-15,-1 0-7 0,2-1 10 0,-1 1-18 16,-2 0 29-16,3-1-6 0,0 0-13 0,1-1 3 16,-6 5-5-16,6-4 18 0,-2 1-5 15,0 0-11-15,-2-2-7 0,-1 2 7 0,1-2-2 16,2 4-8-16,0-2 3 0,-5 0-3 16,3 0 8-16,-1 2-8 0,-1-1 6 0,0 2 14 0,-2 1-14 15,3-2-1-15,0 1 6 0,-1 1 4 16,0 0 8-16,-2-2-22 0,3 3 14 15,0-1 1-15,-3-1-3 0,5-1 2 0,-5 1 3 16,3 0-10-16,0-1 18 0,0 1-8 0,-1-1-2 16,0 1-3-16,1-1-11 0,-3 0 17 0,5 1-6 15,-4-5 15-15,0 6-25 0,2-4 7 16,1 1 11-16,-4 3-6 0,2-3 1 0,-1 3-6 16,0-3 11-16,-1 4 7 0,3-1-12 0,-3-3-3 15,3 6 5-15,-3-3 8 0,0-2-16 0,3 5-4 16,-3-3 19-16,-3 1-14 0,3 0 12 15,0-2-12-15,0 5-4 0,0-3 4 16,-3 2 12-16,0-1-2 0,2 1-13 0,-6 0 17 16,4-2-9-16,1 2 5 0,-3-1-3 0,1 1 3 15,-2 0 2-15,0 1-10 0,-2-3 0 0,4 2 10 16,-5 1 0-16,2-2-5 0,-4 1-7 16,4 0 12-16,-2 1-13 0,-2 1 14 0,1-2-14 15,3 2 1-15,-3-1 12 0,2-1-18 0,-1 4 18 16,2-2-12-16,0 1 7 0,-3-1-10 0,3 1 10 15,0-2-13-15,0 4 19 0,-3-4-11 16,3 0-3-16,0 5 11 0,-3-4-1 0,0-1-14 16,3 1 7-16,0 0-3 0,-3 0 8 0,3-1-12 15,-3-3 4-15,-1 3 6 0,1-1-1 0,3 0-4 16,-3-1-4-16,0 1 6 0,-3-2 11 16,2 2-19-16,1-3 11 0,0 3-1 15,-1-5 1-15,-2 3-3 0,3 2 0 0,-3-3-11 16,-2-2 4-16,1 3 9 0,0 0-9 0,-6-3 9 15,0 1-17-15,-1-3 17 0,0 3-27 0,-6-2 2 16,2 0-16-16,-4 2-7 0,-2-2-25 16,-7 4-37-16,-9-4-25 0,-5 2-54 0,-31-2-189 15,30 2-436-15,1-1 83 0,-3 1 115 0</inkml:trace>
  <inkml:trace contextRef="#ctx0" brushRef="#br0" timeOffset="206872.14">17758 14922 581 0,'0'0'199'0,"0"0"-104"0,-8-6 23 0,8 6-16 0,0 0-10 0,0 0 3 15,-6 0-13-15,6 0-3 0,0 0-2 0,0 0-10 16,-4-4-19-16,4 4 24 0,-6-4-26 15,6 4-3-15,-7-2-9 0,7 2 2 16,-8-5 25-16,2 1-33 0,-1 2 3 0,0-2-8 16,-3 1-8-16,3-2-10 0,-3 2 8 0,-4-3 0 15,1 3-8-15,-2-3 23 0,2 0-12 0,-5 3-6 16,2-2 13-16,-2 0-10 0,-1 0 76 16,1-2-12-16,-6 3-8 0,7-3-2 0,-4 0-14 15,-3 3-6-15,5 0-4 0,-3-3-7 0,-1 3 7 16,3-2-14-16,-5 2-6 0,1 0-13 0,-6 1 13 15,2-1-5-15,0 2-3 16,-5 0 0-16,2 1 3 0,0-4-7 0,0 5-6 0,-3 0 2 16,0-1-12-16,0 1 13 0,3-1 0 15,0 1-3-15,-3 0-5 0,1 0 7 0,2 1-7 16,0-1 0-16,0 1-2 0,-3-1 12 16,3 4-15-16,-1-2 0 0,-2 0-3 0,3 3 11 15,-6-1-3-15,0 0-5 0,-1 0 2 0,1 3 8 16,-5-1-5-16,5-2 5 0,-4 3 3 0,3 0-11 15,-3 1 14-15,4-4-1 0,-1 7-5 16,-3-5 0-16,3 1-12 0,1 1 9 0,0 5-2 16,-2-4-5-16,-8 4 2 0,-1 2 14 15,10-1-1-15,-9 1-10 0,9-2 0 0,3 0 2 16,-8 4 6-16,8-1 5 0,-10 1-8 16,2 2 0-16,1-1 5 0,8 0 1 0,-7 2-6 15,0 0-5-15,0 4 0 0,3-2-5 0,1-1 15 16,-4 2-5-16,3 1 3 0,1-3-8 0,2 4 10 15,1 0-10-15,0 3 5 0,0-2 0 16,3 2-5-16,-3-3 5 0,4 5-2 0,-1 2-6 16,3-1 6-16,-3 1 12 0,1 1-10 0,5 0-2 15,-5 1 2-15,5-1 10 0,-2 2-10 0,7 1-2 16,-1-7 12-16,-2 9-10 0,6-9 3 16,2-4-10-16,-1 4-24 0,-2 8 36 0,1-6-7 15,1-3-3-15,5 1 13 0,-3 0-6 16,1 3-7-16,-1-4 8 0,0 13 7 0,-3 2-2 15,4-2-18-15,-1 0 5 0,4-2 5 0,0-5-5 16,2-1-2-16,1 0 7 0,-2 3 7 16,5 1-17-16,-2-4 5 0,-2 3 5 0,5-3-7 15,-4 3 7-15,4-2-5 0,-1 1 5 0,-2-1 0 16,2 0 3-16,4-7-3 0,-4 8 5 0,4-6-2 16,-3 0-3-16,3 1 16 0,0-1-19 15,3 1-2-15,-3 5 3 0,3-2 2 0,2-1-18 16,-2 1 23-16,0-2-5 0,4 2 6 15,0-2-11-15,-1 1 5 0,5-1 5 0,-4 0 0 16,6 0-12-16,1 11 4 0,0-1-4 0,6 0 9 16,-6-8-12-16,6 5 5 0,-2-4 8 15,-5-8-11-15,2 2 1 0,1 0-1 0,2-1-2 16,-2-1 8-16,5 0-21 0,0 7 25 0,2-4 1 16,-6-4-8-16,0-1-5 0,10 7 0 0,1 1 5 15,-4-6 10-15,4 5-18 0,2-1 21 16,1-1-8-16,0 2-5 0,3-2-2 0,3 0-3 15,-3-1 17-15,0 2-17 0,5 0 5 0,-2-4 3 16,-3 4-11-16,0-3 13 0,1 0-2 0,-2 0-11 16,2-2 18-16,-8-4-12 0,0-3 4 15,1 3-14-15,6 1 9 0,-3-1-5 0,-4-4 19 16,-2 1-9-16,5-3 6 0,-2 2-13 16,-1-2 18-16,4 0-13 0,-4-2-6 0,4 2-1 15,0-1 12-15,3-2 5 0,0 1-10 0,3-2 5 16,12 2 3-16,-2-1-11 0,-2-2 8 15,-8-2-10-15,14 3 10 0,-9-4-7 0,-2 0 4 16,-2-1-4-16,3-1-11 0,0-1 16 0,0-1 4 16,4 0-14-16,-4-2 7 0,7 1 2 0,-4-1-20 15,4-1 23-15,-1 0-5 0,18-3 8 16,-3 1-21-16,-1-1 6 0,1 1 19 0,-4-3-6 16,1 0-4-16,-11 0-7 0,-4 1 2 15,11-3 11-15,3-1-16 0,-11 2-4 0,-5-1-1 16,12-1 18-16,-6 0-20 0,-10 2 15 0,2-1 2 15,15-2 1-15,-3-1-24 0,-8 1 8 16,-3 2 11-16,10-5-8 0,0 0 7 0,-10 2 1 16,8-4-4-16,-5 4 1 0,-10-1 5 0,4 0-10 15,6-5 2-15,-6 3 6 0,7-7-3 0,-2 3-3 16,-5 2-2-16,-7 2 0 0,14-6 15 16,-5 0-5-16,5 0 5 0,-4-2-13 0,0 1 21 15,0-1-5-15,0 0-3 0,0-1-3 0,0-1-7 16,0-1 15-16,-4-1-7 0,1 0 2 15,-3 0-7-15,2-1-1 0,-6-1 11 0,3 1-6 0,-3-1 6 16,-4 4 0-16,7-7 2 16,-6 1-15-16,3 1 7 0,0-2 6 0,-1 1-6 15,-6 3-2-15,-4 2 3 0,1 1-8 0,6-11 13 16,-2 1-11-16,1 1 11 0,-8 3-8 0,-1 2 18 16,0 1-18-16,-3-2 5 0,2-1 5 15,2-10 5-15,-2 5-2 0,-5 4-10 0,3-13 17 16,-1 8-2-16,1-9-18 0,-7 7-2 0,-1 4-4 15,2-2-19-15,-1 3 32 0,-1-5 11 0,-2 5-10 16,5-4 15-16,-8 0-5 0,6 3-5 0,-4-1 0 16,0 0 5-16,1-1 7 0,-4 0-7 15,3 3-10-15,1-4 10 0,-1 0-6 16,0 0 12-16,1-1-4 0,-3-2-5 0,-1 0 14 16,0 1-6-16,0-1-18 0,-1 0 10 0,-3-1 8 15,4 1-26-15,-3 2 16 0,0-2-10 16,-1 3 22-16,1-2-12 0,-4 1 13 0,4-1-21 15,-5 6 23-15,2-5-20 0,-1 4 2 0,1-1-5 16,-1 2 3-16,-1 0 0 0,-1 1 2 0,2 0-3 16,-4-1 9-16,1 0-3 0,0 2-6 15,-7-11 1-15,6 7-3 0,-3 4-2 0,4 0 9 16,-6 2-1-16,2-4-1 0,0 6-10 0,-3-1 13 16,0 0 15-16,0-1-28 0,3 3 2 0,-6 0-7 15,2 0 10-15,2 0 3 0,-2 0-8 16,1 4-2-16,-3-1 4 0,-1-2-2 15,1 6-5-15,2-4 13 0,-5 1-6 0,3-1 1 16,-4 4-3-16,3-1 10 0,-4-1-2 0,-1 2-21 16,-12-7 21-16,4 0-11 0,-4 0-10 15,1 0 6-15,-1 4 12 0,0-1 0 0,0-2-8 16,5 6 6-16,2 3-3 0,-10-6-3 0,7 4 3 16,3 3 0-16,-4-1-5 0,-9-3-3 0,0 3 6 15,-4-2 4-15,7 9 9 0,-10-5-4 16,7 1-19-16,2 8 4 0,-13-5 8 0,-6 3-15 15,6 0 7-15,-6 2 5 0,12 1-30 0,-2 3 20 16,4 0-5-16,-18 0 5 0,-3 0-2 16,2 5-5-16,-2-3-21 0,0 6-31 15,-4-2-7-15,3 5-42 0,-3 1-53 0,-20 2-189 16,14 3-490-16,-1 2 57 0,14-6 164 0,0-5 13 16</inkml:trace>
  <inkml:trace contextRef="#ctx0" brushRef="#br0" timeOffset="208943.61">31869 14370 596 0,'6'-8'205'0,"-5"2"-21"0,2-1 3 0,0-1-18 0,0 1-5 0,-1 1 2 15,-2 0-25-15,1-1-16 0,0 0-2 0,-1-2-26 16,-1 1-7-16,0 0-13 0,-4 1-1 0,2-3-1 16,-1 2-14-16,-5-1 3 0,-2 1-8 0,1-2-15 15,-4 1 11-15,-3 1-11 0,-4-1-11 16,3 0 1-16,-5 0 0 0,1 2-6 0,0-1 1 15,0 2 5-15,1 2-21 0,-3 0 0 0,2-1-64 16,1 3 13-16,-2 2-5 0,2 0-10 16,-2 0 38-16,0 2-15 0,-6 1 0 15,4-1 12-15,-2 6-7 0,-3-2 5 0,-1 3-10 16,0 1 27-16,-3 4-4 0,3-3-5 0,-13 10 0 16,3 0-6-16,-2-1 21 0,-1 1-5 0,-1 2 0 15,1 1-13-15,0 1 3 0,0 0 32 16,1 2-29-16,1 1 1 0,-2 1-4 0,5 0 18 15,-4 7 53-15,5-2-10 0,-2 1 0 0,1 0 10 16,-1 0-12-16,7 4 10 0,-3-4-16 0,-1 6-5 16,3-2 11-16,-1 2-8 0,1-4-11 0,3 5 6 15,0-4-21-15,-3 3 13 0,3 2-7 16,1-3-14-16,-1 3 16 0,0 2-13 16,3 1 11-16,1 1-11 0,1 0 0 0,2 1 8 0,3 1 17 15,0-3-19-15,1 4 4 0,3 0-10 0,0-1 8 16,3-2-11-16,1-1 16 15,1 2-2-15,1-3-11 0,2 2-5 0,-1-7-3 16,0 8 1-16,6-8 9 0,-2 8 4 0,-1 2-9 16,0-7 1-16,6-5-1 0,-5 12-2 0,6-6-5 15,-3-3 8-15,3-1 7 0,-3 1-5 16,3-1 0-16,0 12 0 0,0-9-15 0,6 9 25 16,-1-8-12-16,4 2-8 0,-5-4 2 0,5-9-4 15,2 11 4-15,1-5 6 0,0 3-6 0,5 0 6 16,0-2-6-16,2-3 16 0,-4-3-8 15,9 2-2-15,0 0 4 0,3-3 6 0,-2-1-3 16,-2-5-15-16,1-5 26 0,7 6-16 16,-4-5-3-16,-6-3 11 0,7-1-10 0,-5 0 4 15,7-2-14-15,-2-1 17 0,14 3-5 0,-5-2-15 16,-3-5 15-16,3-1-3 0,9 3-4 16,1 1 4-16,6-2-7 0,-9-5-2 0,-8 0 4 15,7 0 13-15,-4-2 11 0,-1 0-29 0,3 1 11 16,-3-3-3-16,4 0 5 0,-3 1-15 0,2 0 2 15,0-3-2-15,-3 1 12 0,6-1-15 16,-3-1 16-16,0 1-13 0,-2-2 12 16,5 0-2-16,-4 0-2 0,2-2 9 0,-1 1-7 15,4-1 0-15,-1-1 0 0,0-1 0 0,-1 0 13 16,1 0-18-16,9-4 10 0,-9 1 5 0,8-4 13 16,-8 2-5-16,-9 0-12 0,4-1 1 15,7-5 6-15,2 1-21 0,-4-3 29 0,1 1-8 16,-1-1 17-16,1-2-22 0,-4-2-8 0,2 0 0 15,-4-1 0-15,2-2-15 0,1-1 12 0,-2-1-2 16,0 1 5-16,-2-3 10 0,3-1-30 16,-6 2 22-16,-1-2 11 0,0 0 33 0,-3-2-30 15,0 2-14-15,-1-3 24 0,1 0 4 0,-2 0 14 16,-3 1-21-16,3-1 10 0,-7-5-7 0,5 3 5 16,-3-1-8-16,-3-3-16 0,3-1 21 15,-4-3-15-15,1-1-3 0,0-1 1 16,-3 0 9-16,1 1-30 0,-3 1 33 0,-1-4-31 15,3 5 11-15,-7 5 12 0,-1 2-15 0,-2 1 3 16,3-14 2-16,-1 9 0 0,-4 5 21 0,1-2-16 16,-2-4 3-16,4-9-18 0,-5 7 20 15,-1 5-7-15,2 0-8 0,-3-1 7 0,-2 2-2 16,0-2 13-16,0 0 16 0,0 0-34 0,0 1-16 16,0 1 21-16,0 2 6 0,0-2-9 0,-1 0 16 15,-2 3-21-15,0-1 14 0,0 1-9 16,2 2-9-16,-5-1 12 0,0-1-8 0,-2 0 13 15,1-1-17-15,-9-9 7 0,2 9 12 16,-3-9-17-16,-4 6 3 0,2-3-14 0,-7 6 29 0,0-2-18 16,1 2-15-16,-2 1 25 0,-2-2-21 15,-3 1 14-15,1 7-14 0,-3-5 11 16,-1 6 13-16,-3-1-23 0,-2 1 4 0,-4 4-1 16,-1-1 14-16,1-2-2 0,-5 4-20 0,-1 0 2 15,1 2-10-15,-4-1-16 0,-3 0 1 0,1 0-34 16,-6 5-3-16,-1-2-60 0,-17-4-52 15,-7 3-151-15,18 9-522 0,-3-3 86 0,3 1 101 16,-16-4 61-16</inkml:trace>
  <inkml:trace contextRef="#ctx0" brushRef="#br0" timeOffset="-90835.48">8596 7503 437 0,'0'-9'164'0,"0"9"-64"0,-1-8 51 0,-2 5-3 0,0-2-15 16,3 5-2-16,-4-4-16 0,4 4 11 0,-3-7-24 16,3 7-7-16,-3-2-6 0,3 2-7 0,-4-7-20 15,4 7 2-15,-3-4-18 0,3 4-18 0,0 0 3 16,0 0 4-16,0 0-19 0,14-1 17 15,-14 1 16-15,19 1-6 0,-1 2 3 0,3-3-7 16,10-3-14-16,12 2 16 0,22-2-13 0,4-3 1 16,27-2 6-16,7 0 6 0,13-3-89 0,7 2-1 15,4-3 31-15,2 2-20 16,-6 2-6-16,3-1 19 0,-3 5-11 0,0-3 5 16,1 2 11-16,-4 2 7 0,-1-1-8 0,-7 0-4 15,1 2 12-15,-6-3-18 0,2 3 18 0,1-2 3 16,2 0 2-16,-2 0 11 0,-5 0-13 0,-2-2 17 15,-10-1 4-15,-15 3 17 0,-6-2-36 16,-3 4 24-16,-2-4-4 0,-5 3-7 0,-13-2-12 16,-6 3-3-16,-5 1 12 0,-7-3-17 0,-1 2 20 15,-5 2 5-15,-1-1-12 0,-5 0 17 0,-1 1-5 16,-5-1-20-16,1 1 15 0,-4-1-13 16,1 1 3-16,-11 0 3 0,13 0-9 0,-13 0 6 15,0 0-7-15,4 2-1 0,-4-2-28 16,0 0-18-16,0 0-5 0,-16 8-33 0,11-7-77 15,-5 5-59-15,3-3-369 0,-2 4-69 0</inkml:trace>
  <inkml:trace contextRef="#ctx0" brushRef="#br0" timeOffset="-87845.11">10835 4086 225 0,'0'0'102'0,"-11"0"-25"0,11 0 7 0,-10-2-17 0,10 2 40 15,-10 0-43-15,10 0-17 0,0 0 9 0,-11 0-8 16,11 0-17-16,0 0 18 0,-10 0-18 16,10 0-3-16,0 0 2 0,0 0-12 15,0 0 0-15,-10 0 0 0,10 0-20 0,0 0 35 16,0 0 5-16,0 0-25 0,0 0 72 0,1 7 9 16,-1-7-4-16,0 0-21 0,13 5-64 0,-7-1 10 15,5-1-12-15,-4 0-6 0,6 0 26 16,1-1-17-16,-1 0 12 0,2 1-3 0,1-2 77 15,5 0-5-15,-3 1-26 0,5-2 11 0,4 1-10 16,-2-2-6-16,8-1 10 0,1 2-17 16,4-1-3-16,7 0 3 0,-1-2-6 15,4 0-7-15,14 2-5 0,-1-5 0 0,1 3-21 16,-1-2 13-16,-3 2-8 0,1-1 13 0,2 0 1 16,-13-2-4-16,-3 4-10 0,-1-3-9 0,17 1 12 15,-2 0 2-15,5 0-7 0,-6-2-3 16,4 3-7-16,-1-2-1 0,1 2 11 0,-3-1-10 15,2 0 4-15,-14-1 9 0,-2 4-16 0,-4-2-6 16,4-1 4-16,-4 3-3 0,2-2 12 0,-1 2-17 16,2-2 8-16,1 3 4 0,-1-3 8 15,1 2-20-15,2-2 18 0,15 0-18 0,-1 0-1 16,-9-1 17-16,-8 3-1 0,4-1-8 16,11-3 11-16,-8 3-3 0,-6 0-8 0,16-4 1 15,-11 3 7-15,-5-1 5 0,14 0-10 0,5 0 0 16,-5 0 0-16,-1-2 3 0,3 3 7 0,-10-2-8 15,8 1-7-15,2-2 10 0,-3 0 11 16,1 2-14-16,-8 0 1 0,-7 1-1 0,-3 2 1 16,4-3 5-16,-1 1-8 0,1 2 5 0,-1-4 3 15,4 4-14-15,10-2 9 0,-7 3 10 16,-6-4-6-16,-1 3-4 0,1-2 15 0,-1 3-18 16,4-1-3-16,-4-2 19 0,4 3-16 0,-3-2-3 15,-1 1 3-15,4 0 0 0,-4-2 16 0,-2 3-16 16,1-2 5-16,2 1-18 0,-4 1 18 15,0-2-2-15,1 2-9 0,1-1 1 0,-2 1 10 16,4-4-2-16,-4 3-13 0,0 1 2 16,0-2 13-16,3 1 0 0,-2 1-7 0,-1-1 17 15,3 1-20-15,1-3 10 0,-1 0-15 16,1 2 10-16,2-4-8 0,-2 4 11 0,-1-2-8 16,1-1 15-16,-1 1-2 0,1 2-6 0,-1-3-86 15,4 1 7-15,-4-1 21 0,0 2-6 0,18-2 31 16,-11 0-2-16,11 3-10 0,-11-2 9 15,11 2-9-15,-11-2 17 0,13 1-15 0,-12 1 18 16,10 0-5-16,-11-2-3 0,-3 1 16 0,-3 1-13 16,19 1 23-16,-12-2-16 0,-5 1 21 15,15 1-13-15,-7 0 24 0,10-4-32 0,-1 4 29 16,4 4-24-16,-6-4 19 0,3 1-18 16,1-1 15-16,-2 2-13 0,-2-2 13 0,-11 3-15 15,-3-3 17-15,-1 3-12 0,2-3 12 0,12 1-14 16,-9 2 17-16,9-3-16 0,-7 3 14 0,12-2-11 15,-4 0 11-15,2 2-3 0,-13-3 8 16,-6 4 2-16,2-4-2 0,-2 1-14 0,-1 1 17 16,1-1-14-16,-4 1-2 0,0 1 8 0,-7-3-3 15,1 0-3-15,-1 0 0 0,0 0 6 0,-3 0 7 16,-1 1-7-16,-5-1-16 0,-2 0 3 16,-2 0 10-16,0 0-16 0,-2 0-19 0,-4 0-35 15,-5 1-75-15,-10 1-145 0,9 2-421 16,-8 0 86-16</inkml:trace>
  <inkml:trace contextRef="#ctx0" brushRef="#br0" timeOffset="-86365.63">4387 11601 353 0,'0'0'151'0,"0"0"-8"0,5 4-23 0,-5-4-15 0,6 3-5 0,-6-3-18 0,3 7 20 0,0-4-14 16,1 2 1-16,2 2 6 0,-2-3-36 16,0 5-72-16,2-1 10 0,1-1-20 0,-3 3 39 15,3-2-14-15,3 6-12 0,-3-3 20 0,-1-3 3 16,4 5-8-16,-2-2 10 0,2-1 6 0,0-2-1 15,1-1 1-15,2 2 5 0,1-3 32 16,-1-3-29-16,8 1 27 0,-1-4 13 16,4-4-8-16,7-5 3 0,18-11-12 0,4-5 1 0,16-8-12 15,3-8 0-15,2-6 10 0,5 1-2 16,0-8-16-16,18-14 3 0,-20 11 0 16,-1-1 2-16,-5-2-12 0,-2 2 10 0,-1 1-16 15,1 4 1-15,-4 2-1 0,-4 5 6 0,-6 3-18 16,-10 11-1-16,-5 3 9 0,-1 4-4 0,-9 4 1 15,-10 8-13-15,-2 1 5 0,-2 2-7 16,-5 2 2-16,2 1-23 0,-6-2-11 0,1 6 22 16,-2-2 7-16,-3 5 2 0,-3 0-18 0,0 0 27 15,0 0-4-15,-10 17 1 0,-1-9-3 16,1 5-54-16,-4 3-25 0,-2-3-70 16,-1 8-25-16,0-2-64 0,-1 6-433 0,2-2 49 0</inkml:trace>
  <inkml:trace contextRef="#ctx0" brushRef="#br0" timeOffset="-85721.77">4422 11914 447 0,'0'0'175'0,"0"0"-12"0,0 0-27 0,0 0 5 0,0 0-18 0,13 11-6 15,-12-6-19-15,5-1-16 0,0 3-16 0,2 3 11 16,-1 0-23-16,2 1 15 0,-1-2-13 0,3 1 34 15,1-1-16-15,2-1-10 0,0 0 5 16,3-1-5-16,-3 0 3 0,7-4 12 0,2-3-10 16,8-7 3-16,7-1 4 0,12-9-6 0,20-8-63 15,8-10-27-15,4-1-6 0,3-10 8 0,4 3-2 16,0-6 27-16,20-10-22 0,-23 9 41 16,17-15-26-16,-1 2 0 0,1-3 2 0,-22 10 19 15,19-11-11-15,-25 12 0 0,1 2-20 16,-5 3 20-16,-3 3-12 0,-6 4-1 0,-7 1-5 15,-11 10-2-15,-3 6 10 0,-7 1-5 16,-6 7 8-16,-8 1-1 0,-3 9 3 0,-4-1 11 16,-1 1-21-16,-2 1 2 0,-1 0-10 0,-1 4-18 15,-1-4 1-15,-1 5 12 0,-6 2 10 16,7-1 3-16,-7 1 0 0,0 0-18 0,0 0 0 16,-6 12-33-16,5-4 2 0,-5 2-90 0,2 1-53 15,-7 0-123-15,5-1-409 0,2-2 68 0</inkml:trace>
  <inkml:trace contextRef="#ctx0" brushRef="#br0" timeOffset="-41036.79">18861 2000 151 0,'0'0'69'0,"-3"-6"-18"0,3 6 82 0,0 0 13 0,0-6-18 0,0 6-23 0,0 0 15 0,0 0-30 0,0 0-11 15,0-7-69-15,0 7 13 0,0 0-25 0,0 0 15 16,0 0-13-16,0 0 40 16,0 0-9-16,-1 19 8 0,2-11 66 0,-1 4-36 15,0 3 7-15,-1 2-1 0,1 2-6 0,-3 5-5 16,0 1 0-16,0 1-26 0,3-1 6 0,-4 4 4 16,1-2-12-16,0-1 5 0,0 0-13 15,2 1-7-15,-3-2 4 0,1 0-2 0,0-2-12 16,3-1 1-16,-1-3 11 0,-2-1-35 0,3 2-4 15,-3-7-4-15,3 2-24 0,0-3-40 0,0 0 15 16,0-1-36-16,0-3 2 0,3 1-37 16,-3-3-22-16,4-2-511 0,-1-1 51 15</inkml:trace>
  <inkml:trace contextRef="#ctx0" brushRef="#br0" timeOffset="-40453.44">18885 1986 406 0,'0'-9'154'0,"0"9"-18"0,0-6-6 16,0 6-20-16,0 0-12 0,0-8-6 15,0 8 2-15,0 0-1 0,-3-5-24 0,3 5 5 16,0 0-7-16,0 0-27 0,0 0 12 16,0-6-17-16,0 6 1 0,0 0-8 0,0 0-10 15,0 0 13-15,0 0 10 0,0 0-15 0,0 0-6 16,0 0-58-16,0 0-13 0,0 0 33 0,14 15 0 16,-14-11-18-16,3 2 41 0,1 0-28 15,-1 0 69-15,-3 1 23 0,3 0-7 0,1 1-19 16,-1 1-15-16,4-2 8 0,0 1 0 0,-4-1-10 15,4 2-6-15,0-2 34 0,-1-1-41 16,5 0-67-16,2-1-3 0,-2-3 22 16,3 1-1-16,-1-3-10 0,4 0 12 0,-3-3 11 15,6-1 18-15,1 0-13 0,-4-2 8 0,4-4 0 16,0 3-23-16,1-4 20 0,-4 1 13 0,0-2-3 16,1 0-15-16,-4 2 23 0,-2 0-20 0,-3-1 20 15,4 1-18-15,-4 1 29 0,-3 2-16 16,0 1 5-16,0-1 31 0,-1 2-6 0,-2 0 1 15,-1 1-8-15,0 1 0 0,2 0 5 0,-5 3 3 16,0 0-26-16,0 0-10 0,0 0 21 0,0 0-4 16,6 14-14-16,-9-4 4 0,0 1 9 15,-1 6-4-15,3 1 1 0,-5 4-11 16,6 3 11-16,-3 2-13 0,2 1 2 0,-2 0 8 16,0 2 3-16,3 0-10 0,3-1 4 0,-3 0-12 15,3 0-26-15,-2-1-15 0,2-1-8 0,3-4-25 16,-1-1-34-16,1-3-41 0,4 0-504 15,-3-5 31-15</inkml:trace>
  <inkml:trace contextRef="#ctx0" brushRef="#br0" timeOffset="-40060.35">19630 2256 537 0,'-3'-4'179'0,"3"4"-28"0,0 0-7 0,0 0-19 0,0 0 3 0,0 0-23 0,8-6-15 0,-8 6-3 16,9-5-11-16,-5 2-9 0,6-4 7 0,-3 2-7 15,3-1-16-15,-3 0 0 0,3 0-5 0,-3-1-5 16,0 1-8-16,0-1-7 0,-1-1 15 0,2-1-10 15,-5 2-1-15,3 1 4 0,-2-1 4 16,-1 1-10-16,-3-1 0 0,3 2-87 16,-2-1 24-16,-1 0-4 0,0 6 26 0,-4-7-4 15,1 4-22-15,-4 0 26 0,7 3-5 0,-17 0 24 16,4 0-17-16,2 2 6 0,-3 1-8 0,1 0-7 16,-4 2 10-16,3 2 2 0,0 1 0 15,1 0 1-15,2 1-11 0,4 2 13 0,-2 1 15 16,5 0-10-16,1 0-13 0,-1 1-7 0,8 0-14 15,-1 0 1-15,1 1-16 0,5-1-33 0,1-2-10 16,4 0 0-16,0-4-54 0,6 0-10 16,1-3-110-16,-1 0-387 0</inkml:trace>
  <inkml:trace contextRef="#ctx0" brushRef="#br0" timeOffset="-39799.13">20096 2114 440 0,'-8'-3'130'16,"8"3"-12"-16,-10-3-5 0,4 3-13 0,6 0-1 15,-18 0-19-15,12 2-14 0,-4 1 6 0,2 0 7 16,-2 2-20-16,3 2-10 0,-2 1-1 16,1 2 1-16,1 4-11 0,1-3-2 0,-1 4-5 15,4-1 33-15,-2-1-49 0,2 1 6 16,3 0-19-16,0-1-4 0,4 0 9 0,0 1-12 15,3-3-5-15,2-1 0 0,4-1-44 0,2-3-43 16,1-2-34-16,5-4-43 0,3 2-397 16,0-4-30-16</inkml:trace>
  <inkml:trace contextRef="#ctx0" brushRef="#br0" timeOffset="-38685.39">18977 2077 550 0,'0'0'174'0,"-6"-6"-21"0,6 6 4 0,-3-5-9 0,3 5 3 0,-1-5-15 15,1 5-21-15,-6-3-20 0,6 3-21 0,-3-5 3 16,3 5-26-16,0 0 3 0,0 0-1 15,0 0-9-15,-8 10 5 0,4-2-3 0,1 6-13 16,-3 1-5-16,2 6 5 0,-2 10-7 16,1 3 2-16,-5 15 8 0,1 4-8 0,-2-3 8 15,4 1-11-15,0 1 11 0,-2-4-2 0,5-8-4 16,0-5-9-16,1 1 4 0,3-7 6 0,-1 2-13 16,-2-3 5-16,3 1 10 0,0-1-20 15,0-2-5-15,3-1 12 0,-2-4-20 0,-1 0 8 16,3-3-18-16,-3 1-3 0,7-3-10 0,-6-3 8 15,-1 0-60-15,3-2 1 0,0-1 15 16,0-2-2-16,-2-2-36 0,2-4-98 0,0 0-558 16,-3-2 62-16,0 0 80 0</inkml:trace>
  <inkml:trace contextRef="#ctx0" brushRef="#br0" timeOffset="-38247.43">18875 1971 337 0,'0'0'116'0,"0"0"29"15,0 0-45-15,0 0-15 0,0 0-19 16,0 0 11-16,13 12-23 0,-5-7 69 0,5-1 18 15,0 2-26-15,5 4-15 0,3-1-80 0,2 1-10 16,4 2 8-16,-3 0-15 0,4 0 7 0,0 2-5 16,2 1 13-16,-6-1-13 0,0 0 16 15,0 2-9-15,-3-1 6 0,-5-2 0 0,2 3-10 16,-5 0 2-16,-2 1 13 0,-5-1 8 16,-2 1 0-16,-4 3-6 0,-4 2 6 0,-5 3-13 15,-3 0-13-15,-4 0 8 0,-11 8 0 0,-4-4 4 0,3-6 4 16,-6 2-16-16,-3-2-7 15,-5-2 45-15,8-3-33 0,4-7 18 0,5 1 1 16,-1-6-19-16,1 3 13 0,1-3 0 0,3 0 13 16,2-3-13-16,1 0-10 0,2 0-11 0,2-2-15 15,4 0-17-15,3-2 37 0,7 1-58 16,-11-7-51-16,11 7-26 0,7-9-23 0,0 1-8 16,6 1-553-16,2-1 126 0</inkml:trace>
  <inkml:trace contextRef="#ctx0" brushRef="#br0" timeOffset="-37623.99">19716 2113 598 0,'0'0'205'0,"0"0"-143"0,0 0 71 0,0 0-13 0,0 0-12 0,0 0 20 0,0 0 15 0,-7-5-5 15,7 5-41-15,0 0 11 0,0 0-26 16,0 0-11-16,0 0-1 0,0 0-1 0,0 0-21 16,0 0 4-16,0 0-22 0,0 0 6 0,0 0-10 15,-7 12 2-15,7-6-5 0,-3 1 2 0,3 2 1 16,0 1-18-16,0 1 15 16,3 2-8-16,-2-1-10 0,2 1 8 0,0-1-5 0,4-2-8 15,-1 5 7-15,2-5 4 0,-1 3-14 16,3-3-2-16,1 2 13 0,-1-4 7 0,3 1-20 15,1-3 2-15,2 1 34 0,-1-3-31 16,1-1 5-16,-2-2 0 0,3-1-7 0,-3-1-1 16,0-2 16-16,3-1-8 0,-1-1-5 0,-4-2 0 15,1 0 5-15,-3-2 5 0,1-1-2 0,-2-2-10 16,-5 1 9-16,-1 0-4 0,0-1-1 0,-6-1 11 16,0 2-10-16,-1-3-8 0,-5 0 5 15,-2 3-3-15,0 0-5 0,-5-2 14 0,-5 4-12 16,1-1 22-16,0 1-6 0,-1 3-15 0,0 0 7 15,4 0 1-15,-3 4-6 0,6-3 1 16,-3 2 7-16,3 0-8 0,0 1 1 16,4 1-8-16,-1 1 10 0,2-2-16 0,9 2-4 15,-14 2-21-15,7-1 10 0,7-1-46 0,-4 7-10 16,4-7-20-16,0 6-1 0,0-6-84 0,4 7-74 0,3-3-433 16,0-1 49-16</inkml:trace>
  <inkml:trace contextRef="#ctx0" brushRef="#br0" timeOffset="-36694.9">20044 2189 281 0,'0'7'100'0,"0"-7"-5"0,0 0 86 0,0 0 11 0,7 4-46 0,-7-4-13 0,14-2-5 0,-14 2-20 0,14-7-1 16,-1 1-15-16,1-2-76 0,2-5 4 0,5 0 31 16,0-5-30-16,6-1 2 0,-6-1 3 0,13-11 20 15,-4 1-26-15,-2-2 13 0,2-2-20 0,-5-3 18 16,-1-1-8-16,0-1 10 0,-7-1-15 15,3-2 8-15,-6 9-1 0,-3 1-20 0,-2-1 13 16,1 2 5-16,-3 0-15 0,-3 6-10 0,0 2 32 16,-4 4-19-16,3-2-9 0,-3 5 19 0,0 3 12 15,0 0-23-15,-3 3 3 0,2 2-16 0,-2 5 3 16,-4 0 3-16,7 3-3 16,0 0 5-16,-20 12 0 0,9-1 0 0,-2 5-15 15,3 9-10-15,-4 6 20 0,-3 13 2 0,3 1-2 16,4 3 0-16,0 1-8 0,2 2 16 0,2 2 2 15,6-7-20-15,0-8 13 0,0 3-16 0,3 9 8 16,4-7-3-16,0-8 16 0,0-2-16 16,-1 0 0-16,4-5 6 0,1 2 15 15,2-4-3-15,-3-7-2 0,4 0 4 0,-3-2-9 0,3-4 5 16,2-1 2-16,-1-4-5 0,1-3 10 0,2-1-15 16,-2-4 5-16,-2-1 11 15,3-4-3-15,4-4-11 0,0 1 6 0,-5-5-3 16,5-2 0-16,-3 0 26 0,1-5-24 0,-1 0-4 15,-5 3 7-15,1-1-7 0,0 2-11 0,-5 1-5 16,-1 1 13-16,-1 2 11 0,-1 1 4 0,1 1-13 16,-4 3-7-16,1-1 26 0,0 1-29 15,2 1 13-15,-5 2-15 0,2 1 5 0,-3 3 15 16,0 0-12-16,0 0-4 0,0 0-1 0,0 0-9 16,0 0 6-16,3 15 10 0,-3-7 0 0,0 1 5 15,0-2 6-15,-3 2-17 0,3 1 29 16,0-1-63-16,0 2 6 0,0-2-99 15,0-1 8-15,0 0-57 0,3-3-25 0,0 1-200 16,-2 0-287-16</inkml:trace>
  <inkml:trace contextRef="#ctx0" brushRef="#br0" timeOffset="-36536.92">20903 1786 394 0,'-4'14'92'0,"0"-7"-92"0,4-1-113 0</inkml:trace>
  <inkml:trace contextRef="#ctx0" brushRef="#br0" timeOffset="-36052.38">21172 2003 552 0,'0'-7'241'0,"0"7"-41"0,-4-4-16 15,4 4-15-15,-6-3-39 0,6 3 6 16,0 0-21-16,0 0-7 0,-24 7-19 0,14 0-73 15,0 3-1-15,2 0-17 0,-2 2-4 16,0 1 19-16,0 2-8 0,3 3 0 0,0 2 8 16,1-2-5-16,2-1-6 0,1 0-4 15,3 1-6-15,0-3 6 0,3-1 9 0,0-1-12 16,1-3 13-16,2 2 0 0,1-2 4 0,7-4-22 16,-4-1 26-16,5-3-16 0,1-2 5 0,5-2-5 15,-1-2 23-15,4-2-41 0,0-2 2 16,0-2 4-16,0-1 1 0,-1 2-9 0,-2-4 2 15,-3-1-2-15,-1 0 25 0,0 2-10 0,-1-1 7 16,-4 2 6-16,-2 1 2 0,-1 3 26 16,-2 1-8-16,1 0-13 0,-2 0 6 0,-2 1-1 15,-1 2-7-15,3-2 18 0,-6 5-34 16,4-3-7-16,-4 3 15 0,0 0-2 0,0 0-3 16,0 0-5-16,4 11 2 0,-4-11 0 0,-4 11 1 15,1-3 2-15,2-1 5 0,-2 3 5 0,3-2-10 16,-3 2-18-16,3 0 8 0,-3-1-23 0,3 0-31 15,0-1-23-15,0-1-23 16,0-1-16-16,0-2-112 0,0-1-466 0,3-1 64 0</inkml:trace>
  <inkml:trace contextRef="#ctx0" brushRef="#br0" timeOffset="-35897.96">21596 1841 435 0,'0'0'125'0,"0"0"-28"0,0 0-86 0,0 23-32 0,0-11-86 0,-7 3-162 0</inkml:trace>
  <inkml:trace contextRef="#ctx0" brushRef="#br0" timeOffset="-35356.19">21651 2128 534 0,'7'-3'187'16,"-7"3"-5"-16,3-4 2 0,0 0-22 16,-3 4-16-16,7-4-13 0,-3 1-8 0,-1-1-12 15,-3 4-11-15,7-6-7 0,-4 2-11 0,1 2-17 16,3-1-29-16,-7 3-12 0,7-6 7 0,-1 2-23 16,-3 1-20-16,-3 3-21 0,4-7-4 0,-1 3-24 15,-3 0 2-15,3-1 19 0,-2-2-13 16,-1 1 7-16,0 0 16 0,0 0-3 15,0 0 19-15,0 6 27 0,0-11 5 0,-1 6 9 16,-2 2-6-16,0-3-5 0,3 6-1 0,-4-7-1 16,1 4 2-16,3 3 0 0,-9-3-6 0,9 3-1 15,0 0 14-15,-15 5-4 0,12-3 4 16,-4 5-12-16,1 3 15 0,2-2-10 0,0 4 0 16,1 0 5-16,0 1-7 0,2 4-4 0,-2 0 1 15,3 1 5-15,0-1-3 0,4 0 14 0,-1-3-24 16,0-1 18-16,5 2 10 0,-2-5-5 15,1-3-10-15,3 0 18 0,1-3-21 0,-1 1 3 16,4-5-2-16,2-3 1 0,-1-2-6 0,1-4-1 16,2-2 3-16,1-4-6 0,-4 0-4 0,1-2 20 15,2-4-10-15,-1-1-3 0,-3 4 21 0,-4-2 2 16,1 1-13-16,-1 1 14 16,-1 2-11-16,-5 2-21 0,3 1 37 0,-3 1-11 15,-1 4 0-15,0-2 0 0,1 2-20 0,-1 1 5 16,0 2 2-16,0 2 0 0,-2 1-7 0,-1 2-10 15,0 0 14-15,10 7-1 0,-7-3-4 0,1 3-7 16,-1 3 5-16,4 0-5 0,0 2 3 0,0 4 2 16,3 1-10-16,0 2 10 0,4 1 8 15,-1-1 0-15,2 3-21 0,1 0-15 0,-2-2 38 16,-1 3-4-16,-2-3-4 0,-4 0 1 0,-3 5 7 16,-11 0-25-16,-11 17 20 0,-22 11-15 15,-12 1-38-15,-10 1-88 0,-48 15-263 0,26-19-384 16,-33 11 41-16,-12-6 94 0</inkml:trace>
  <inkml:trace contextRef="#ctx0" brushRef="#br0" timeOffset="-15411.01">26334 1635 348 0,'0'0'169'0,"0"0"-52"0,-10 0 4 0,10 0-1 0,0 0 3 0,0 0-29 16,0 0-17-16,0 0 0 0,0 0 0 0,0 0-13 16,0 0 20-16,0 0-30 0,0 0-8 15,0 0-15-15,0 0-13 0,0 0 30 0,0 0-37 16,0 7 14-16,-3-3-15 0,3-4 3 0,3 17 3 15,-3-7 9-15,0 2-15 0,-3-1 11 0,3 4 2 16,-3 2-23-16,2 1 18 0,-3 0 0 16,1 1 0-16,0 1-11 0,-1 3 1 15,1-1 2-15,-1 1 65 0,-2 1 1 0,3-2-22 0,-1 0 2 16,0 2-15-16,-2-6-2 0,6 1 4 16,-4 0-4-16,4-3-11 0,-3 0-3 15,0-3-2-15,3 0 1 0,-1 1-19 0,1-4-8 16,-1 2-17-16,1-4-14 0,0-1-25 0,0 1 8 15,-2-2-5-15,4 0 33 0,-2-1-41 0,1 0-10 16,-1-5-41-16,0 0 2 0,0 0-66 16,0 0-21-16,0 0-33 0,14-14-74 0,-7 3-74 15</inkml:trace>
  <inkml:trace contextRef="#ctx0" brushRef="#br0" timeOffset="-14919.49">26451 1638 322 0,'0'0'148'0,"0"-10"-22"0,0 10-1 0,0-7 14 15,0 7-24-15,-1-5-33 0,1 5-21 16,0 0 3-16,-3-5 8 0,3 5-16 0,0 0-15 16,0 0 8-16,0 0-16 0,0 0-7 0,4 17 2 15,-4-7 23-15,6-2-41 0,-3 4 11 0,1 1 35 16,3 2-20-16,-3 0-23 0,4 0 4 15,-3 0 6-15,5 0-25 0,-2 0 12 0,1-1-2 16,-2-1-6-16,4 0 9 0,-1-1 35 16,0 0-44-16,1-2 6 0,2-1-13 0,-3-1 13 15,4 0 2-15,1-1 0 0,-2-3-10 0,0 2-8 16,1-3-2-16,-1-2 10 0,1-1-18 16,0-1 16-16,-1-2-6 0,1-1 8 0,1-2-8 15,-2-3-5-15,3-1 19 0,-5 0-12 0,6-5 4 16,-3-1-21-16,-1 1 10 0,2-1 16 0,-6 0 7 15,1 2-8-15,0 0 19 0,-2 2-1 16,0 2 67-16,-3 0 6 0,-2 1-27 0,1 1-79 16,-1 1 21-16,4 1 7 0,-6 0-4 15,2 2 1-15,0-1-4 0,-3 5-11 0,5-9-12 0,-5 9 15 16,1-1-8-16,-1 1 8 0,0 0 16 16,0 0-11-16,0 21 3 0,-1-10-3 15,-1 3-3-15,-1 2 3 0,0 4 6 0,0 1 24 16,-1 2-47-16,0 2 19 0,1-1 1 0,2 2-11 15,-2 1 9-15,3 1 6 0,-3-2-19 0,3 2 14 16,0 0-30-16,0-3-5 0,0 0-26 16,3-2-12-16,0-3-100 0,-2 0-19 0,2-3-68 15,4 1-433-15,-3-3 74 0</inkml:trace>
  <inkml:trace contextRef="#ctx0" brushRef="#br0" timeOffset="-14454.11">27205 2050 519 0,'0'0'202'0,"0"0"-10"0,0 0-28 0,0 0-8 0,0 0-23 0,0 0-2 0,0-5-3 16,0 5-18-16,0 0-8 0,0 0-20 15,5-6-13-15,-5 6-10 0,8-1 10 16,-3-2-28-16,1-2 8 0,1 1-6 0,1-1-4 16,-1 0 9-16,2 0-7 0,-5-1 6 0,7 1-12 15,-5-1 4-15,-2 0-3 0,5-1-13 16,-5-1 7-16,3 2 4 0,-3 0-9 0,-1 0-15 16,2 1 19-16,-4-1 4 0,0 0-8 0,-1 1 9 15,0-1-1-15,3 0-12 0,-3 6 2 0,-3-10 2 16,1 5-2-16,-3 0 8 0,2 0-11 15,-1 1-4-15,-3 0 7 0,3 1-5 0,4 3-3 16,-13-3-10-16,6 3-5 0,7 0 10 16,-20 6 13-16,10 1-20 0,2 0 0 0,0 4 7 15,-1-1-23-15,0 5 3 0,1-2 10 16,2 0 0-16,2 4-23 0,1-2 15 0,3 2-2 16,0-3-6-16,0 3 9 0,3-1-3 0,1 0-24 15,5-1 1-15,4 2-8 0,-1-4-5 0,5 1-67 16,3-4-17-16,1-2-85 0,-8-3-172 15,15 0-347-15,-1-2 50 0</inkml:trace>
  <inkml:trace contextRef="#ctx0" brushRef="#br0" timeOffset="-14189.2">27797 1860 555 0,'0'0'248'0,"-17"-3"-38"0,11 3-8 0,6 0-12 0,-21 3-26 0,11 0-21 16,-1 1-13-16,1 0-14 0,0 5-4 15,-1-1-9-15,-2 0-19 0,6 4-10 0,-4 0-2 16,4 1-13-16,-2 0 5 0,2 1-23 0,4-1 2 16,-1 0-12-16,0-1 5 0,4 1-26 0,0-1 11 15,0 0-21-15,4-1 2 0,0-1-38 16,3-2-12-16,2-1-1 0,-2-2-66 0,7-5-121 15,0 4-529-15,8-1 102 0,-7-5 13 0</inkml:trace>
  <inkml:trace contextRef="#ctx0" brushRef="#br0" timeOffset="-13765.51">28026 1628 560 0,'0'0'141'0,"0"0"-3"0,0 0-25 15,0 0-1-15,0 0-9 0,0 0-19 0,0 0-2 16,-3 29 28-16,0-16-38 16,3 5 17-16,-2 0-30 0,-3 4 8 0,1 3-11 15,-3 7-7-15,1-1-13 0,-1-1-1 0,3 0-9 16,-3 0 41-16,3-5-52 0,-2-1 82 0,3-6-30 15,0 1-11-15,2-3-10 0,-2-3-30 16,3 2 9-16,-3-5 6 0,3 0 5 0,0-3-11 16,3-1-12-16,-3-4 23 0,0-2-28 0,10 0 12 15,-10 0-2-15,16-5-10 0,-8-1 15 0,2-1-8 16,4 0 3-16,-4-1-3 0,0 1-10 16,1 1 3-16,-4 1 5 0,3-1-5 15,0 2 4-15,-3 0-17 0,0 0 0 0,-1 2 10 16,1-2-7-16,0 4-1 0,-7 0 8 0,10-1-7 15,-10 1 22-15,10 1-4 0,-6 3-14 0,3-1 6 16,-3 2 2-16,2 3-5 0,-2 1-5 16,2 2-15-16,2 1-16 0,-1 1-28 0,-1 3-76 15,1-1-80-15,4 4-561 0,-1 0 67 0,0-5 82 16</inkml:trace>
  <inkml:trace contextRef="#ctx0" brushRef="#br0" timeOffset="-13373.74">28536 2028 386 0,'0'0'143'0,"-14"-2"-25"0,7 2-10 0,7 0 7 16,-24 2-15-16,14 0-13 0,-4 1-16 0,1 2 9 15,-1-2-14-15,2 2-4 0,-3 2-21 0,1 1-6 16,1-2 1-16,2 0-8 0,1 4-2 15,0-5 2-15,2 1-20 0,2 1 7 0,2 0-15 16,1-2 0-16,0-1 21 0,3 0-19 0,0-4 9 16,0 10-14-16,3-8 6 0,3 3 2 15,-6-5 10-15,11 0-23 0,-4 1 11 0,-7-1-6 16,15 0 31-16,-15 0-2 0,16-1 97 16,-9 1-26-16,-7 0-15 0,13-2-10 0,-6 1 30 0,-7 1-7 15,10-2-23-15,-10 2 7 0,7 0-10 16,-7 0-2-16,0 0-9 0,11-2-11 15,-11 2 1-15,6-1 6 0,-6 1-16 0,0 0-4 16,0 0-4-16,13 3-4 0,-13-3-24 0,4 3-2 16,3-1-17-16,-3 1-9 0,2 1-20 0,-2 1-31 15,-1 0-51-15,3 0-15 0,-2-1-29 16,4 2-38-16,-2-1-302 0,1 0-192 0,0-2 57 16</inkml:trace>
  <inkml:trace contextRef="#ctx0" brushRef="#br0" timeOffset="-12857.89">28679 2091 657 0,'3'-3'267'16,"-3"3"-55"-16,2-5-10 0,-2 5-38 15,1-6-13-15,-1 6-15 0,1-6-29 0,-1 6-7 16,0 0-15-16,0 0-6 0,0 0 3 0,0 0-23 16,0 0-8-16,0 0-31 0,0 0 11 0,0 0-10 15,10 14-16-15,-10-14-13 0,1 10 13 16,-2-5-18-16,1 1-2 0,0-1 23 0,0 0-19 15,0-5 11-15,0 9-20 0,1-6 7 0,-1-3 26 16,0 7 7-16,0-7-2 0,6 3 8 16,-6-3-24-16,0 0 27 0,0 0-9 0,18-5 11 15,-12 2 7-15,-6 3-12 0,12-5 12 16,-7 1 1-16,2 3 7 0,-3-2-31 0,-4 3 11 16,10-4-6-16,-10 4-5 0,8-3-4 0,-6 3 7 15,5-2-6-15,-7 2 6 0,7 0-25 0,-7 0 17 16,0 0 0-16,10 0-5 0,-10 0 11 15,8 5 2-15,-6-4-6 0,2 2 1 16,2 0-10-16,-2-2 2 0,1 3-5 0,-3-1 15 0,4 0 3 16,2-1-15-16,1 1-3 0,1-3 0 15,1-1-6-15,0-1-9 0,2-1 28 0,4-2 0 16,-3-3-11-16,3 1 14 0,0-1-19 16,0 1 18-16,-4 0 29 0,-2 0-29 0,2 2-2 15,-6-1-15-15,1 0 2 0,1 2 17 0,-5 2 12 16,2-3-1-16,-2 2 5 0,3-1-2 0,-7 4-29 15,4-4 3-15,2 1 16 0,-6 3 2 16,0 0 8-16,0 0-24 0,0 0-2 0,0 0 3 16,-9 19-8-16,8-13-18 0,-6 3 3 0,4 1 20 15,2-4-18-15,-2 3-10 0,0-1-13 0,3-1-2 16,0 1-31-16,0-1-3 0,0 0-28 0,0-1-214 16,6-1-516-16,2-3 88 15,2-2 79-15</inkml:trace>
  <inkml:trace contextRef="#ctx0" brushRef="#br0" timeOffset="-12700.38">29319 1682 593 0,'-4'7'200'0,"-2"5"-23"0,-5 1-29 0,7 4-66 0,-5 7-67 0,2-1-91 0,-7 6-139 15,2 14-410-15</inkml:trace>
  <inkml:trace contextRef="#ctx0" brushRef="#br0" timeOffset="-12280">29202 2196 688 0,'3'-5'215'0,"-3"5"-18"0,3-8-28 0,-2 5-10 16,-1 3-13-16,4-9-8 0,-1 4-10 0,0 0-10 15,1 0-13-15,-1 0-13 0,4-1 2 0,0-1-9 16,0-1-3-16,3-1-13 0,0 1-13 0,1-3-7 16,-1 3-13-16,0-1-8 15,4 0 3-15,-4 0-11 0,-3 0-10 0,6-1 8 16,-4 3-18-16,-1-3 13 0,3 0 0 0,-5 2-13 0,1-2 5 16,-3 3 0-16,4 2-2 0,-5-1-6 15,0 2-12-15,0-1-16 0,1 0 11 16,-4 5 7-16,0 0 0 0,-1-5-2 0,1 5-1 15,0 0-22-15,0 0 33 0,-12-2-8 0,12 2-5 16,0 0 8-16,-15 9-13 0,12-5 5 0,1 2 20 16,-3-1 1-16,2 3-8 0,3-2 0 0,-4 0 17 15,4 3 9-15,4-3-13 0,-4 2 10 16,6 2-3-16,-2-1-5 0,2-1 13 16,1 0-2-16,1-1 12 0,-2 1-15 0,4 0-16 15,0-1 14-15,-2 0-3 0,2 0 15 0,-1-1-13 0,-1-1 0 16,-1 1 6-16,2 0-16 0,-5-3 10 15,2 0-9-15,-1 2 4 0,-2-3-8 16,0 3 1-16,-3-5-1 0,-3 12 1 0,0-4-16 16,-3-1-30-16,-4 4-9 0,-5 1-14 0,4-2-36 15,-5 2-47-15,1 1-48 0,-4-3-351 0,4 2-145 16,2-3 42-16</inkml:trace>
  <inkml:trace contextRef="#ctx0" brushRef="#br0" timeOffset="-11340.01">29722 1994 578 0,'0'0'202'0,"0"0"-43"0,6-2 0 0,-6 2-11 0,0 0-28 0,0 0 6 0,4 13-6 0,-4-7-20 15,0 3 0-15,-1 2-18 0,-2 2 12 16,0-2-9-16,3 3-21 0,-3 0 8 0,0-2-24 15,3 1 1-15,-1-2-11 0,1-2 1 0,-3 1 7 16,3-3-13-16,3-2 5 0,-2-2 1 0,-1-3-6 16,0 0 3-16,23-7 0 15,-12-1 2-15,3-2-12 0,2-2-1 0,-1-2 3 16,4 0-15-16,-1 1 10 0,-1-1-2 0,3-1-3 16,-2 4 2-16,-2-3 8 0,-1 6 0 0,-5-3-5 15,3 4 0-15,-2 0-12 0,-1 2 12 0,0-1-10 16,0 2-16-16,-3 2 3 0,0 1-5 15,-7 1 13-15,14 1-8 0,-7 4-6 0,-1 2 12 16,-2 1 1-16,-1 1-7 0,0 2-2 0,-3 1 12 16,3 3-15-16,-6-3 0 0,3 1 7 0,-3 4-4 15,3-5-6-15,-3-1 13 0,3 0 0 16,0-2-7-16,0-1 12 0,0-1 8 16,0-1-16-16,3-4 11 0,-3-2-18 0,9 2-8 0,-9-2 21 15,12-6-5-15,-2 0 17 0,1-3-25 16,2-2 15-16,-3 1-5 0,4-1 8 0,-1-1-8 15,-2 2-10-15,-1 0 20 0,0 0-7 16,1 3-5-16,-3 0 4 0,-3 1-2 0,2-1-5 16,1 2-2-16,-5 0 4 0,3 2-7 0,-2 0-2 15,-4 3-11-15,9-2 5 0,-9 2 5 0,0 0 8 16,11 6-13-16,-8-1 8 0,-2 1 0 16,2-1-2-16,-3 3 12 0,3 0-8 0,-1 1 6 15,0-1 4-15,-2 0-7 0,3-1-5 0,0 0 8 16,-3-1-6-16,4-1 13 0,-4 1-7 15,0-6-8-15,7 6 7 0,-1-4 4 0,-6-2 1 16,10-2-7-16,-10 2 8 0,11-5 0 16,-4 3-6-16,3-3-7 0,-3 1 20 0,-1 0-2 15,-1 2 3-15,3-1 1 0,-8 3-19 0,5-5-3 16,1 3 10-16,-6 2 0 0,7-5-2 0,-7 5-1 16,7-1-2-16,-7 1 5 0,4-3-15 15,-4 3 2-15,0 0-2 0,0 0 2 0,0 0-4 16,0 0 9-16,10-1-5 0,-10 1 11 0,0 0-11 15,0 0 8-15,0 0 8 0,0 0-8 0,7 5 5 16,-7-5 10-16,0 0-9 0,0 0 9 16,0 0-10-16,11-4-31 0,-11 4 44 0,11-4-15 15,-6-1-1-15,2-2-2 0,2 0 0 16,-4-1-5-16,2 0 10 0,2 0 3 0,-4-2-3 16,3 1 6-16,-3 0-6 0,1 0 5 0,-5 2-10 15,5 1 13-15,-6-1-8 0,5 0-8 16,-2 2-2-16,-3 0 26 0,3 1-21 0,-3 4 0 15,3-7-23-15,-3 7 20 0,2-5-7 0,-2 5 15 16,0 0-5-16,0 0 0 0,0 0-8 0,0 0 8 16,12 11 0-16,-12-6-5 0,6 4 10 0,-1-1 0 15,-2 0-2-15,6 6-3 0,-5-3 13 16,7 3-8-16,-4-1-8 0,2 2 6 16,-2-1-1-16,1 3 3 0,1-3-7 0,-2-1-8 0,-4 4 17 15,-4-2 9-15,-7 3-9 0,-10 7-17 16,-19 12-56-16,-33 11-262 0,-14 0-501 15,-46 6 79-15,-20-8 84 0,-22-9 90 0</inkml:trace>
  <inkml:trace contextRef="#ctx0" brushRef="#br0" timeOffset="10097.14">19398 2986 332 0,'0'0'98'0,"-3"-7"96"0,3 7-30 0,-3-3-18 0,3 3-13 0,0 0-10 15,16-6-16-15,2 0-4 0,2 0-16 0,15-2-11 16,18-4-9-16,3-1-16 0,12-1-69 0,17-5-2 16,11 3 12-16,3-2 16 0,4 2-18 0,2-1-8 15,-1 2 20-15,-2-1 8 0,10-2-30 16,1 0 10-16,1 1 7 0,2-1 16 16,2 3-5-16,-4-4 4 0,-1 5-24 0,-4-3 4 15,-3 4 5-15,-3-1 11 0,-4 2-10 0,0-1 9 16,-6 2 9-16,-9-1-34 0,-15 5 15 0,-11 1-15 15,0-1-7-15,-13 0 22 0,-11 3-15 16,-6 2-5-16,-4-2 3 0,-4 3 22 0,0-2 3 16,-6 0-23-16,-3 2-41 0,-2 1-15 0,-5 0-67 15,-4 0-2-15,0 0-64 0,0 0-349 0</inkml:trace>
  <inkml:trace contextRef="#ctx0" brushRef="#br0" timeOffset="10535.61">19959 2975 202 0,'-7'0'105'0,"7"0"-18"0,0 0-11 16,0 0 27-16,27 2-14 0,-13-2 4 16,7 0-29-16,13 0-8 0,6-1-23 15,22-4 36-15,3 1-15 0,10 0-8 0,15-6 72 16,2 2-82-16,7-4-23 0,3-1 12 0,1 1 14 16,2 0-6-16,-2 1 3 0,0-3-16 15,-4 1 11-15,-3 1-21 0,-4 2 11 0,0-3 2 16,-3 1 0-16,-3 1 12 0,-15 0-12 0,12-1 31 15,-15 2-41-15,-6 1 2 0,-1-3 16 0,-6 4-28 16,-14 1 45-16,-7 2-43 0,-4 0 26 16,-5 0-21-16,-5 3-2 0,-3-1 46 0,0 0 5 15,-6 1 2-15,2-1-17 0,1 1 7 16,-7 1 0-16,2-3-5 0,-1 3-10 0,-5-2-3 16,-3 3 11-16,7-4-21 0,-7 4-5 0,0 0-3 15,0 0 8-15,0 0-33 0,0 0-11 16,0 0-38-16,0 0-28 0,0 0-35 0,-27 8-37 15,20-6-115-15,0 3-438 0,-1 0 106 0</inkml:trace>
  <inkml:trace contextRef="#ctx0" brushRef="#br0" timeOffset="11550.18">27732 2814 312 0,'0'0'89'0,"4"-10"-2"0,0 7-5 0,7-2 10 0,1 1-20 15,12-2 5-15,13-2-16 0,23-1-7 0,11-2 2 16,24-2 19-16,8 1-19 0,10-2-15 0,7-1 61 15,6 3-12-15,38-4 5 0,-33 6-16 0,-6 0 13 16,2-1-25-16,-4 2-14 0,3-1 11 16,1 1-30-16,1 0 9 0,-10 1-12 0,-4 2 2 15,-9 0-10-15,-6-1 21 0,-20 3-16 16,-4 0-8-16,-4 1 1 0,-5 0 2 0,-15 2-26 16,-6 1 6-16,-11-2-24 0,-4 2-20 15,-5-1-40-15,-4 1 14 0,-8 1 23 0,-2 1-37 16,-9-1-50-16,-2-1-135 0,0 0-425 0,-14 9 58 15</inkml:trace>
  <inkml:trace contextRef="#ctx0" brushRef="#br0" timeOffset="11939.84">27917 2975 560 0,'0'0'182'0,"-4"-4"-11"16,4 4-20-16,0 0-15 0,21-7-11 0,-3 4-15 15,5-2-17-15,18-1 12 0,18-8-8 0,22-1-13 16,15 2-22-16,4 0-80 0,10-3 8 15,8 1 4-15,12 3-4 0,-4-2 13 0,0 3-11 16,-4-2 6-16,1 1 9 0,-5 1-7 16,-2 3-5-16,-3-4 8 0,-4 2-8 0,-9 1 12 15,-8 1-9-15,-16 2 7 0,-5-3-5 16,-6 5-18-16,-1-1 23 0,-2-1 3 0,-4 2-19 16,-12 0 17-16,-6 0-4 0,-9 2 6 0,0-2-6 15,-7 3-2-15,-3 0 16 0,-2-2-3 0,-4 1-1 16,-2 1-1-16,-3-1-4 0,1 1-12 15,-2-1-3-15,-5 0 3 0,-4 2-25 0,0 0-19 16,0 0-2-16,0 0-39 0,0 0-35 16,-16 5-42-16,5-5-12 0,1 5-491 0</inkml:trace>
  <inkml:trace contextRef="#ctx0" brushRef="#br0" timeOffset="18690.91">19805 3056 312 0,'7'-4'120'0,"3"2"-7"0,3-2 10 0,-2 0-29 0,6 0-30 0,7-3 21 0,0 1-1 0,11-3-2 15,18-4-15-15,6-1-6 0,10 1 1 16,12-5-6-16,5-1 0 0,0 1-10 0,6 0-84 16,0 1 12-16,3 1-4 0,-2-2 9 0,3 2-7 15,-4 0 41-15,-3-2-18 0,-3 4-21 16,-2-4 29-16,-2 2-26 0,-16 3 7 0,2-1 16 16,-3 1 8-16,-4 3-24 0,-3 0 14 0,0 1 4 15,-12 1 9-15,-9 2-29 0,-7 2-13 16,-2 1 3-16,-4 2-57 0,-7-1 14 0,0 1 7 15,-4 1 2-15,-6 0-2 0,1 1 13 16,-8-1-77-16,0 0-51 0</inkml:trace>
  <inkml:trace contextRef="#ctx0" brushRef="#br0" timeOffset="19065.66">19781 3094 447 0,'0'0'185'0,"0"0"-32"15,0 0-86-15,20-11-16 0,-2 5 82 0,9-1-18 16,21-5-30-16,13-2 4 0,22-5-12 0,6-2 10 15,6 0 0-15,7-4-20 0,7 2-77 16,4 1-8-16,1 0 23 0,5 0-23 0,-6-1 31 16,-4 4-6-16,-6 0-17 0,-8 2 0 0,-2-3 20 15,-8 5-7-15,-17 1-6 0,-3 1-7 16,-3 1 10-16,-4 3 5 0,0-3 3 16,-13 5-3-16,-7 3-5 0,-1-3 13 0,-6 4-21 15,-1-2 18-15,-6 2-56 0,-7 0 0 0,1 2 8 16,-5-1 12-16,-2 1-5 0,-4 1 6 0,-7 0-19 15,0 0-43-15,6 3-33 0,-6-3-21 0,0 0-501 16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1T07:55:42.8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9559 11916 634 0,'0'0'177'0,"0"0"-13"0,-7-5 2 0,7 5-2 0,-3-3-23 16,3 3-21-16,-6-7-53 0,6 7 4 0,-4-1 19 15,4 1-29-15,-6-3-10 0,6 3-4 0,0 0-12 16,-8-4-9-16,8 4-3 16,0 0 10-16,-6-2-17 0,6 2 17 0,0 0-18 15,0 0 36-15,0 0-35 0,-4-5-3 0,4 5-1 16,0 0-9-16,0 0 2 0,0 0 5 0,-6-3-2 16,6 3-11-16,0 0 9 0,0 0-12 15,0 0-1-15,0 0 17 0,0 0-15 0,0 0 7 16,0 0 9-16,30 8-19 0,-20-6 5 0,3 2 16 15,2-1-15-15,3-2 17 0,4 3-7 0,-1-1-8 16,3-2 2-16,-3 4 1 0,9-3-1 16,-2-2-2-16,3 2 11 0,2 1-9 0,-2-2 1 15,3-1-3-15,1 0-8 0,-4-1 23 16,3-2-12-16,0 1 2 0,4 1-13 0,2-5 6 16,-1 5 4-16,-2-6 4 0,0 2-6 0,-3 0-3 15,1-3 11-15,-1 1-13 0,1-3 15 16,-6 8-10-16,-4-6 7 0,-1 3-1 0,0 0-1 15,-4 0-3-15,-3 0-2 0,1 2 3 0,-5 1 7 16,0-3-18-16,-2 5 6 0,-1-1 27 0,0-2-14 16,-2-1-14-16,-2 2 11 0,1 2-13 15,-7 0 7-15,10 0 3 0,-10 0 0 0,0 0-10 16,11-1 21-16,-11 1-3 0,6-1 10 0,-6 1-11 16,0 0 9-16,0 0-3 0,0 0-11 0,0 0 6 15,0 0-10-15,0 0-13 0,0 0 35 16,0 0-56-16,0 0-45 0,-10 12-32 15,10-12-138-15,-10 7-511 0,3 0 61 0,0-4 102 16</inkml:trace>
  <inkml:trace contextRef="#ctx0" brushRef="#br0" timeOffset="1950.5">11070 12050 450 0,'0'0'118'0,"0"0"-29"15,-7-3 21-15,7 3 59 0,0 0-13 16,-6-6-2-16,6 6-41 0,0 0 15 0,0 0 0 16,-4-2-16-16,4 2 9 0,0 0-32 0,0 0 8 15,0 0-10-15,0 0-25 0,-3-5-3 0,3 5-3 16,0 0 0-16,0 0-22 15,0 0 7-15,0 0-13 0,0 0-5 0,0 0-5 0,0 0 12 16,14-1-9-16,-14 1 2 0,17 0-8 16,-7 0-4-16,0 0 12 0,4 0-11 0,-1-2-4 15,5 2 7-15,-1-1-2 0,6-3-8 16,-1 4 8-16,8 0-3 0,1-1 6 0,3-1-3 16,0 2-3-16,11-2-5 0,-1-3-3 0,0 5 14 15,1-1-16-15,-1-3 8 0,14 1-8 0,4-4 2 16,-11 6-2-16,5-8 3 0,5 4 2 15,-3-1 0-15,4-1-3 0,-1 0-4 0,4-1 2 16,-3 0 0-16,2-1 5 0,1-1-2 0,-3 0-3 16,-1 0 5-16,-2 0 0 0,-4 0-3 0,-1 0 6 15,-6 2-77-15,-8 1-5 0,-2-1 15 16,3 1 15-16,-6 2-9 0,-1 0 9 0,-4-2 11 16,-2 6-16-16,-1-6 18 0,-7 7 6 15,-2-1 2-15,2-3 30 0,-6 4-14 0,0-5-19 16,-1 5 8-16,0 0 11 0,-5 0-4 0,2 0 19 15,-10 0-3-15,16 0-18 0,-11-1 1 16,-5 1 1-16,13-1 14 0,-13 1 10 0,7-3-8 16,-7 3-3-16,8-2 11 0,-8 2 0 0,0 0 7 15,9 0-17-15,-9 0 20 0,0 0 33 0,0 0-35 16,0 0 4-16,7-1 24 0,-7 1-34 16,0 0-2-16,0 0-8 0,3-7-87 0,-3 7-721 15,0 0 94-15,0 0 61 0</inkml:trace>
  <inkml:trace contextRef="#ctx0" brushRef="#br0" timeOffset="3697.04">13798 11943 299 0,'0'0'107'15,"0"0"16"-15,-9-2-23 0,9 2-3 16,0 0 11-16,0 0-34 0,0 0-10 0,0 0-25 15,0 0 14-15,-11 0-58 0,11 0-8 0,0 0 16 16,0 0-16-16,0 0 5 0,0 0 49 0,0 0-53 16,0 0-1-16,0 0 26 15,0 0-3-15,0 0 8 0,0 0 23 0,0 0-13 16,0 0-10-16,27-2-3 0,-20-1 3 0,4 3-3 16,2 0 1-16,1-3-1 0,-1 3 1 0,8 0 9 15,-1-2-17-15,1 1-18 0,3-3 20 16,3 4 23-16,4-3-15 0,-3 1 0 0,3-1-5 15,2 1 10-15,-2 1-13 0,0 0 3 0,3-4 18 16,0 4-14-16,7-1 32 0,-3-3-64 0,0 2 79 16,3 1 10-16,3-3-20 15,-3-2-16-15,3 4 0 0,-2-2 9 0,2 1-9 0,-4-2 5 16,5 4-17-16,-1-4 10 0,-2 3-13 16,2-1-3-16,-3-1 16 0,1 0-15 0,-2 0 7 15,-2 2-13-15,3 1 6 0,-3-3 7 16,-1 4-13-16,-3-1 11 0,-3-3-1 0,3 3-4 15,0 1-1-15,-3-3-4 0,0 1-16 0,4 1-41 16,-1-3-3-16,-4 5 3 0,1-1 0 0,0-1-7 16,0 1 17-16,0-3 11 0,-1 3-9 0,-2 0 6 15,3 0 3-15,-5 0 5 0,5-4-16 16,-1 4 26-16,-2 1-16 0,0-2 26 0,2-3-28 16,1 5 18-16,0-3-13 0,0 2 23 0,-1-3-10 15,1 3 3-15,0-2 9 0,0-2 1 16,0 4 2-16,2-2 13 0,-2-1-41 15,-3 0 49-15,3 0-44 0,-1 4 21 0,-2-3 0 16,2-1-1-16,1 2-12 0,-3 1 28 0,-4 1-25 16,0 0-1-16,-1 0-17 0,1 0 32 0,-3 0-19 15,-1 0 25-15,4 0-11 0,-3 1-9 16,0 1 7-16,-4 1-8 0,6-1 6 0,-6 0 17 16,1-2-14-16,2 3-17 0,-6-2 19 0,3 0-3 15,0 2-33-15,-3-3 25 0,3 4-7 0,-3-3 13 16,2 1 4-16,-5-2-1 0,2 1 1 0,-3-1-17 15,1 2 13-15,-1 1 22 0,-3-2-25 16,0 0 28-16,-7-1-12 0,14 1-29 16,-14-1 23-16,10 1 8 0,-10-1-15 0,6 0 12 15,-6 0 5-15,8 3-4 0,-8-3-29 0,0 0 3 16,0 0-67-16,0 0-46 0,0 0-166 16,-18 5-395-16,9 0 42 0</inkml:trace>
  <inkml:trace contextRef="#ctx0" brushRef="#br0" timeOffset="32165.23">3707 12946 373 0,'0'0'133'0,"0"0"-10"0,-10 0-20 0,10 0-4 0,-10-3-6 0,10 3-17 0,0 0-1 0,0 0-19 15,-14-2-20-15,14 2 17 0,0 0 4 16,0 0-6-16,-10 0 3 0,10 0-21 0,0 0 18 16,0 0-15-16,-7 0-10 0,7 0-8 0,0 0 10 15,0 0 10-15,0 0-7 0,0 0-3 0,0 0-28 16,-10 0 20-16,10 0 3 0,0 0-2 15,0 0 7-15,0 0-18 0,0 0 6 0,0 0-21 16,0 0 23-16,-1 6-8 0,1-6 3 0,0 9-6 16,0-1-43-16,0-4-22 0,0 5 19 15,0 4 6-15,1-2 12 0,-1 2-22 16,4-2 91-16,-1 1 1 0,-3 1 0 0,3-4 15 16,-3 7-10-16,3-7-14 0,-3 3-4 0,4 0-5 15,-4-4 7-15,3 2-7 0,0-2 2 0,0 1 1 16,1-1 4-16,1-1 8 0,1 1-2 15,0-1-3-15,1 0-3 0,0-4-7 0,1 1-1 16,4-1-14-16,-1-2-1 0,6-2 16 0,-1-5-6 16,6-1-7-16,5-2 11 0,3-3-6 0,12-11-69 15,6-2-1-15,-1 0 35 0,1-2-9 16,10-11-2-16,4 3 10 0,-4-1 13 16,4-3 3-16,-4 4-16 0,-10 5 3 0,3 3 7 15,-4-2 1-15,1 0 4 0,-4 4-12 0,1 0 10 16,-3-2-5-16,-1 4 25 0,-1 4-27 15,-9 1-4-15,-3 5 4 0,-4-4-1 0,2 3-2 16,-1 2 18-16,-1-2-16 0,-3 3 0 0,-1-2 16 16,0 2-8-16,1 1-8 0,-7 0 8 0,3 1 0 15,-4 2-18-15,1-1 16 0,-4 2 4 16,0 2 14-16,1-2-11 0,-4 1-8 0,-1 1 11 16,1-2-18-16,-1 5 51 0,-1-2-18 0,1-1-49 15,-2 2 11-15,2-2 35 0,-6 4 3 0,4-4-13 16,-4 4-2-16,0 0 56 0,6-5-54 15,-6 5 24-15,0 0-6 0,4-2-26 16,-4 2 21-16,0 0-10 0,0 0-20 0,0 0-6 16,0 0-46-16,7-2-138 0,-7 2-313 0,0 0-229 15,0 0 106-15</inkml:trace>
  <inkml:trace contextRef="#ctx0" brushRef="#br0" timeOffset="119439.77">5745 15521 43 0,'-8'2'-8'0,"-2"1"16"0,-2 2 7 0,1-3 16 0,0 5-62 0,1-2 72 16,-4-2-2-16,1 0-19 0,-4 4 83 16,4-3 27-16,1 0 3 0,-1-4-12 0,3 7-93 15,-1-6 23-15,1 4-8 0,1-3-4 0,1-1 15 16,1 0-8-16,1 2-8 0,6-3-5 16,-10 2-5-16,10-2 1 0,-8 3-6 0,8-3 7 15,0 0-14-15,0 0-1 0,0 0 16 16,0 0-3-16,0 0-25 0,17 5 9 0,-7-5 14 15,2 0-16-15,4 0 13 0,-1-1-5 16,4 1-10-16,2-4 20 0,3 4 59 0,-1 0-18 16,8 0 5-16,4-1-10 0,3-1-23 0,5 0 5 15,2-1 21-15,0 1-13 0,19-5-6 16,-2 4-4-16,-11-2-6 0,7 2-7 0,1-2 0 16,-9 2-6-16,-5-3 3 0,9-2-5 0,2 4 8 15,2-2-10-15,0-1-67 0,-3-1-13 16,-5 4 43-16,5-2-20 0,3-2-4 0,1 1 9 15,-1 2 10-15,0 0-7 0,3 0 13 0,-2 0-8 16,-9 0 2-16,-5 2 8 0,-1 1 11 0,2-1-11 16,1 3 5-16,1-3-4 0,-1 3 7 15,15-4-13-15,3 4 20 0,-3 0 3 16,3 3-12-16,0-6 1 0,-11 3-1 0,12 0 30 16,-2 0-8-16,-10 0-33 0,-5-2 13 0,-1 2 3 15,17-1 4-15,0 1-2 0,0-2 3 0,-1 1-21 16,1-3 2-16,-6 4 4 0,-5-3 7 15,-10 2-1-15,18-3-1 0,-4 1 12 0,-6-1 0 16,-8 2 5-16,14-2-7 0,-10 0-6 0,-7 1-4 16,0-2 12-16,1 5 2 0,1-4 9 15,-2 1-27-15,1 0 6 0,-1 1 77 0,-1-3-11 16,2 5-7-16,-2-3-10 0,-5 2-8 16,2-3 7-16,-2 4-7 0,-4-3-3 0,-4 2-2 15,3-2-6-15,-5 0 11 0,-1 3-10 0,-3-3-3 16,-2-1-3-16,-1 4-2 0,-5 0 16 15,4 0-14-15,-7-1 13 0,4 1 24 0,-4-2-34 16,-3 1 2-16,-7 1 11 0,18-1-15 0,-12 1 4 16,-6 0-2-16,7-3-20 0,-7 3-13 0,0 0-16 15,0 0-33-15,0 0-94 0,0 0-80 16,-20 7-525-16,6 1 103 0,-2-5 35 16</inkml:trace>
  <inkml:trace contextRef="#ctx0" brushRef="#br0" timeOffset="121382.75">3448 13158 381 0,'-4'-3'130'0,"4"3"1"0,0 0-18 0,0 0-31 0,-3-4-3 0,3 4-7 0,0 0-26 16,0 0-3-16,0 0 16 0,0 0-23 0,0 0 23 16,0 0-21-16,3 15 1 0,0-6-4 0,1-1-7 15,2 2 8-15,-2 5-23 0,3-1 15 0,0 1 8 16,-1 0-21-16,4 5-7 15,1-2 18-15,-4 0-16 0,3-1 8 0,1-1 2 16,-2 1 11-16,2 0-10 0,0-3-1 0,-1-2 18 16,0 2-27-16,3-3 14 0,-2 0-22 0,-1-1 2 15,4-1 18-15,-1-1 23 0,4-4-10 16,-3 1-3-16,3-5 34 0,3-1-8 0,5-5-26 16,8-5 16-16,12-11-19 0,0-3-66 0,19-15 26 15,-2-2 54-15,7-8-8 0,2-1-8 0,4-8 13 16,18-14-16-16,2-4 21 0,-3 2-15 15,-3-2-13-15,-16 13 18 0,1 3-8 0,-5-2-13 16,3 8-7-16,-7 0 5 0,-3 7 5 0,-1 6-8 16,-10 0-15-16,-9 16 7 0,-5 1 6 15,-6 3-23-15,-10 8-1 0,-2 0-7 16,-4 6-7-16,-2-1 4 0,-2 1-12 0,-1 1-14 16,-1 2 22-16,-2 0-16 0,-2 4 17 0,-5 1 4 15,9-1-49-15,-9 1-62 0,0 0 13 0,0 0 0 16,4 8-5-16,-4-8-107 0,-3 8-398 15,2-5 47-15</inkml:trace>
  <inkml:trace contextRef="#ctx0" brushRef="#br0" timeOffset="137424.34">4603 15455 417 0,'0'0'148'0,"-1"-6"-22"0,1 6 22 0,-3-4-35 0,3 4 20 0,-3-4-23 0,3 4-10 15,0 0-34-15,0 0 3 0,-4-5 21 0,4 5-29 16,0 0-4-16,-3-5-14 0,3 5 6 0,0 0-1 16,0 0-1-16,0 0-4 0,0-5-15 0,0 5 3 15,0 0 5-15,0 0-21 0,0 0 6 16,0 0-3-16,10-5 2 0,-10 5-7 16,11-5 10-16,-5 5-10 0,1 0-3 0,-7 0 5 15,18-1-2-15,-8-2 2 0,3-1-12 0,1 4 5 16,-1-4 4-16,2 1 4 0,4 0-3 15,-1 0-3-15,0-2-10 0,1 1-3 0,5 1 8 16,-2-4-71-16,5 4 7 0,-4-4-2 0,4 4 22 16,1-2 3-16,0 2-12 0,2-1-1 0,-2 1 23 15,2-4 11-15,1 6-23 0,0-1 50 16,-3 0-27-16,5-1-3 0,-2 3 0 0,3-2-7 16,-3 1 17-16,0-3-7 0,3 4-6 15,-3 0 6-15,0-2 10 0,2 1-6 0,-2 1 4 16,0 0 4-16,0-2-15 0,-1 1 8 15,1 1 8-15,-3-4 2 0,2 4-16 0,-2 0 8 16,3-1 1-16,-1 1 14 0,1-2-4 0,0 2 20 16,0-1-5-16,0 1-26 0,0-1 19 15,2 1-4-15,1-3-9 0,-3 3 2 0,0 0 5 16,3 0 10-16,0-2-7 0,1 0-18 0,-1-1 4 16,4 1 6-16,-4 1 6 0,6-2-14 0,-8-1 23 15,4 4-2-15,3-3-10 0,-1 1 15 16,-4-1-16-16,0 3-2 0,6-2 15 15,-5 0 1-15,0 2-21 0,2-3 10 0,0 3 2 0,5 0-7 16,-2-2 0-16,4 1 0 0,-2 1 26 16,2 0-21-16,0-3-18 0,4-1 11 15,-4 4 10-15,2 0-1 0,1 0-7 0,-2-1-5 16,2 1 23-16,-5-2-8 0,2 1-12 0,1 1 25 16,-4-1-26-16,7 1 3 0,-7 1-5 0,6-1 10 15,-2 0 0-15,2 0 6 0,2 0-14 16,-1 0 6-16,14 0-11 0,-6-1 5 0,-11-2 8 15,3 3 3-15,13 0-18 0,5-2 15 0,-15 0-15 16,-3 2 2-16,13-3 11 0,4 0 9 0,-6 0-14 16,-8-1-11-16,-7 3 18 0,0-1-10 15,1-2-13-15,-1 3 26 0,-2 1 10 16,-1-3-29-16,0-1 14 0,0 4 5 0,-7-3 5 16,0 3 22-16,0-2-30 0,-6-3-12 0,-1 5 12 15,-4-1 0-15,-2-1-5 0,0 1-5 16,-8-2-5-16,2 2 10 0,-2 1 7 0,1 0-4 15,-4 0 2-15,0 0-2 0,-10 0-26 0,14-3-8 16,-11 2-2-16,-3 1-1 0,0 0 14 0,3-5-52 16,-3 5-10-16,0 0-64 0,-20 0-107 15,20 0-367-15</inkml:trace>
  <inkml:trace contextRef="#ctx0" brushRef="#br0" timeOffset="138908.14">12066 15638 240 0,'0'0'90'16,"0"0"-1"-16,-11-1-12 0,11 1-13 0,0 0 10 0,0 0 1 0,0 0-19 16,0 0 18-16,-10-1-2 0,10 1-6 0,0 0-58 15,0 0-11-15,0 0 9 0,0 0-6 0,0 0 15 16,0 0-18-16,0 0 19 0,0 0-4 0,0 0-17 16,0 0 85-16,0 0-9 0,0 0-14 15,0 0 20-15,0 0-31 0,0 0 12 0,30-5-1 16,-20 5 27-16,5-2-35 0,1-1 2 0,5 0 0 15,3-4-5-15,4 4-5 0,9-2 28 16,1-2-25-16,20 1-1 0,-3-3-12 16,6 2 10-16,-6-6-13 0,6 5-10 0,1-2 3 0,0 2-80 15,3-1 0-15,3-1 10 0,6 1 16 16,12-2 10-16,-10 1-15 0,-4 2 9 16,2 1-6-16,-1-3 14 0,-2 2-7 0,0 1 28 15,2-3 54-15,-5 5-3 0,3-5-2 0,-5 0-19 16,-2 5 6-16,2-1-3 0,-4-3-2 0,2 1-3 15,-8 3-2-15,1-2-1 0,-9 2-2 16,-8 0-5-16,-2 1 0 0,-7 0-15 0,4 2-3 16,-5 0 8-16,-9-1 2 0,3 3 5 15,0-3-2-15,-5 3 7 0,-1-2 1 0,-4 1-21 0,0-3 10 16,-1 4 11-16,-2 0-6 0,-1 0 3 16,0 0-5-16,-10 0 5 0,14 0 15 15,-8 0-33-15,-6 0 13 0,11 0-3 0,-11 0 0 16,0 0-5-16,0 0 5 0,0 0 11 0,0 0-13 15,0 0-11-15,10 0 21 0,-10 0-8 0,0 0-10 16,0 0 0-16,0 0-25 0,0 0-21 16,0 0-36-16,0 0-31 0,0 0-82 0,-27 4-232 15,23-3-277-15,-6 1 62 0</inkml:trace>
  <inkml:trace contextRef="#ctx0" brushRef="#br0" timeOffset="141597.9">15887 15521 232 0,'7'-1'108'0,"0"-3"-26"0,0 4 20 0,3-1-4 0,-3-2-19 0,3 2 0 0,1-2-12 0,2 3 4 16,-2-2-19-16,2 1-14 0,0 0 34 0,2-2-31 16,1 3-6-16,5-2 4 0,-3 1 20 15,1 1-36-15,2-2-46 0,3 1 25 16,0-3-14-16,-4 4 60 0,8-3 8 0,2-2-15 16,1 5 21-16,0-3-29 0,0-1 18 0,3 1 6 15,6-4-6-15,-1 6-3 0,5-6-7 16,-2 5 8-16,2-3-18 0,17 0 5 0,-3-1-85 15,1 2 3-15,-1-2 7 0,-8 2 1 0,-8 1 0 16,-1 0-13-16,3-1 99 0,1 1 3 0,-1-2-5 16,1 5-7-16,16-7-6 0,-13 4-10 15,-3 1 5-15,2-3 3 0,-2 5-8 0,16-3-5 16,-7 2 0-16,-9-3 0 0,3 4-3 0,0 0-2 16,-4-2-5-16,4 2 4 0,-4-1-6 15,1 0-6-15,-1 1 7 0,1-3-2 16,-4 3-5-16,0 0 11 0,1 0 6 0,1 0 1 15,-1 0-7-15,-1 0-1 0,3 0-20 0,1 0 20 16,-4 0-10-16,4 0 2 0,2 0 11 0,-2 0-15 16,-1 0 7-16,0 0 0 0,-2 0 3 0,1-2-6 15,-1 2-4-15,-1 0 9 0,-4 0-12 16,4 0 3-16,-3 0 17 0,-4 2-15 0,0-2 5 16,1 0-5-16,-1 0 5 0,0 4 0 0,0-4-5 15,4 1-2-15,-4 1 4 0,4-2 1 0,2 3-3 16,-2-1-3-16,3 1 14 15,0-3-9-15,-4 5 8 0,5-3-5 0,-1 1-7 0,-1 0 2 16,-5-2-5-16,0 0 2 0,5 1 3 16,-3-2 3-16,-6 0-19 0,4 3 19 0,-1-3 2 15,4 1 0-15,-4-1-18 0,0 0 11 16,0 0-6-16,3 0 16 0,-3-1-8 0,1-2 0 16,-1 3 2-16,4 0-9 0,3 0 7 0,0 0-8 15,3-2 13-15,-9 2-2 0,5-1 2 0,2 2-3 16,-1-2 11-16,-4 2-10 0,4-2-3 15,-3 1 10-15,-4-1-13 0,7 2 11 0,0-1-3 16,3 1-25-16,-3-1 30 0,-7 2-18 0,8-2 3 16,-1 0 5-16,-1 0 5 0,2 0 3 15,-5 0-11-15,4 3 3 0,-7-3 8 0,4 0 0 16,-3-3-8-16,2 3-13 0,1 0 18 16,-4 0-7-16,6 0 12 0,2 0-13 0,-8 0 8 15,3-2-15-15,-2 1-3 0,-1 1 21 0,0-1 0 16,1-2-6-16,-4 3-2 0,3-2-2 0,-1 2 9 15,-5-1-12-15,3-1 13 0,-8 1-11 16,4-3 11-16,1 4-13 0,-1-1-3 0,-2-1 13 16,-1 1-12-16,-1-3 9 0,1 4 14 0,0-2-11 15,0 1-3-15,4-3-2 0,-1 2 0 0,-1 1-2 16,-1-1-1-16,2-3 8 0,-3 5 6 16,0-1-11-16,-3-1 2 0,2 1-2 0,-1 0 0 15,-3-2-10-15,2 3 10 0,-3-2-3 16,2 1 19-16,-3 0-21 0,-1 1 7 0,-1-3 1 15,1 3-8-15,-1-2 12 0,-2 1 1 0,-2 1-6 16,2-2-4-16,-3 1-3 0,1-3 7 16,-4 4-4-16,-7 0 4 0,13 0 9 0,-3 0 1 15,-10 0 19-15,11-1 5 0,-11 1-3 0,6-2-10 16,-6 2-23-16,0 0-28 0,0 0-69 0,0 0-41 16,0 0-620-16,0 0 87 0,-31 2 42 15</inkml:trace>
  <inkml:trace contextRef="#ctx0" brushRef="#br0" timeOffset="144361.38">23897 15631 238 0,'-3'-2'79'0,"-1"-3"10"0,4 5-32 0,-11-8 27 0,8 7-20 0,-1-3-38 15,-2 1 7-15,0 0-20 0,2-1 20 0,-3 1-7 16,3-4-8-16,-2 7 0 0,-1-3 5 0,3-2 18 16,-3 4 61-16,7 1 0 0,-10-6-17 15,4 4 4-15,6 2-12 0,-7-4-13 0,7 4-5 16,-8-4-13-16,8 4-23 0,0 0 0 0,-6-3 3 16,6 3 30-16,0 0-17 0,0 0-4 0,0 0-12 15,0 0 11-15,31 3-14 0,-17-3 8 16,6 5-7-16,4-2-3 0,7 2-8 0,6-2-2 15,5 1 10-15,19 1 0 0,4-1-72 16,10-1 18-16,7-2 3 0,17-1 2 16,3 2 21-16,5-2-11 0,-2 0 11 0,5 0-8 15,7-3 8-15,6 3 25 0,0 0-33 0,3-3 26 16,0-1-13-16,-2 3 15 0,5-2 54 0,1-1 3 16,1 3-11-16,-5-2-13 0,-3-2 16 0,-7 2 0 15,0-2-13-15,-3-3-20 0,-7 4-3 16,0-4 10-16,-4-1-10 0,-3 1 10 0,-3-5-17 15,-4 5 2-15,-19 1 2 0,-5 1 1 0,-3-2-6 16,-7 1 0-16,-3 0 19 0,-8 0-22 0,-8 3-1 16,-5-2 2-16,-4 1-3 0,-6 2 3 15,-2 0-3-15,0-1 3 0,-5 1 2 16,-3 2-7-16,-1-3-6 0,0 4 16 0,-5 0-31 0,-4-2-17 16,-4 2-4-16,0 0-2 0,0 0-43 15,0 0-21-15,0 0-166 0,-11 7-463 16,-2-4 50-16</inkml:trace>
  <inkml:trace contextRef="#ctx0" brushRef="#br0" timeOffset="145549.62">4675 16517 253 0,'-7'-1'105'0,"7"1"-39"0,-11-3 21 0,11 3-7 0,-13-1-29 0,7 0 0 0,6 1-2 0,0 0 7 15,-15 1-25-15,15-1-6 0,-10 3 80 16,10-3-7-16,-6 2-24 0,6-2 10 0,0 7-7 16,0-7-3-16,13 7-10 0,-3-2 3 0,8-3-29 15,6 0 19-15,3-2 4 0,13 0-79 16,22-7 16-16,6 1 58 0,18-5 3 0,7-4-8 16,5-1 8-16,-2-2-16 0,3 0 16 0,-2-1-31 15,8-1 8-15,-3 1-90 16,1 1 3-16,-3-1 23 0,1 2-10 0,-8-3 12 15,-4 4 13-15,-4-2-12 0,-2 2 17 0,-18 4-10 16,-4-1-5-16,-2 1 13 0,-6 2-29 0,-8 2-22 16,-14 2-41-16,-3 5-49 0,-5 0-16 15,-9 2-498-15</inkml:trace>
  <inkml:trace contextRef="#ctx0" brushRef="#br0" timeOffset="161148.03">3759 14976 430 0,'0'0'43'0,"-4"-6"13"0,4 2-7 0,0 4 2 0,-6-7 11 0,6 7-11 0,0 0-23 16,-1-3-5-16,1 3 3 0,-3-5 2 15,3 5-8-15,0 0 8 0,0 0-12 0,0 0 7 16,0 0 13-16,3 19-3 0,1-9-13 0,2 0 11 16,-2 4-10-16,2-2-4 0,2 3 7 0,-1 0-19 15,2-2 7-15,-2 4 22 16,4-3-9-16,-1-3-20 0,-3 3 88 0,4-5-1 0,-2 0-8 15,1-1-2-15,1-2 3 0,-1-2 2 16,3 0 20-16,5-4-7 0,3-4 7 0,2-6-32 16,22-8-75-16,-4-7-3 0,10-7 8 15,7-8-18-15,1-3 29 0,6-3-26 0,2-1 15 16,2-3-13-16,-4 0-2 0,0 0 20 0,-1 0-33 16,-2 1 26-16,-1-1 17 0,-3 7-20 15,-5 3-3-15,-6 8-2 0,-5 5-5 0,-2 2-8 16,-9 6 3-16,-4 4-18 0,-6 3 4 15,-1 4-22-15,-3 4-51 0,-6 3 12 0,-1 1-12 16,-3 1-47-16,-4 5-94 0,0 5-410 16,-2 1 67-16</inkml:trace>
  <inkml:trace contextRef="#ctx0" brushRef="#br0" timeOffset="161535.81">3584 15351 473 0,'14'15'159'0,"-4"0"10"0,0-5-34 0,4 3 1 0,-4-5-16 0,1 1-12 0,-1 0-13 0,3-2 9 0,1-3-1 0,-1 3 2 16,-1-6-16-16,4-2 37 0,11-6-3 15,4-5 0-15,18-13-42 0,15-13 22 0,5-7-29 16,5-10-15-16,22-13-3 0,4-7 6 0,6 0-3 15,-4 0-8-15,1-2-8 0,-4 1-15 16,3 2-76-16,1 0 4 0,-1 1-12 0,0 2-8 16,-2 2-51-16,-18 18 15 0,-7 1-41 0,-3 4-61 15,-7 7-274-15,-4 3-254 0,-16 11 103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1T08:00:39.44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4380 3602 184 0,'0'0'66'0,"0"0"1"0,0 0-34 0,-6-2 8 0,6 2-10 0,0 0 15 0,0 0 3 0,0 0-32 16,0 0-1-16,0 0-6 0,0 0 34 16,0 0-29-16,0 0-20 0,0 0 53 0,0 0-12 15,0 0 8-15,0 0-34 0,0 0-7 16,0 0 32-16,17 10-27 0,-10-7 31 0,-1-2 4 15,1 2-43-15,4-2 3 0,2 2 20 16,-2-3-8-16,3 4-2 0,2-3 41 0,5 1 4 16,-3-1-52-16,4 4-12 0,0-5-14 0,1 1 12 15,-2 0 16-15,3-1 7 0,0 2 1 0,3-1-29 16,-3 2 26-16,4-3-6 0,2 1-4 16,-3 2-6-16,0-3 19 0,1 4 2 0,-1-4 53 15,4 0 4-15,0 1-11 0,-1-1-18 0,2 1 12 16,1-1-22-16,-1 0 10 0,2 0-5 0,0 0-18 15,4-1 0-15,-4 0 8 0,6-3-8 16,-5 4 10-16,2 0-7 0,-2-1 2 16,-1 1-18-16,0-2 19 0,0 2-6 0,0-1-11 15,-3 1-4-15,0 0-5 0,-4-3 20 0,-2 3-13 16,2 3 10-16,-4-3-2 0,2 0 0 16,-1 0-18-16,3 1 0 0,-3-1-5 0,-1 2 15 15,1-2 1-15,4 1-11 0,-1-1 5 0,1 4-3 16,3-4 9-16,-1 0-6 0,1 0 0 0,0-4 2 15,-1 4 11-15,1 0-20 0,-3 0 7 16,-1 0 5-16,-4 0-7 0,5 0-8 0,-1 0 12 16,-3 0-2-16,0 0 0 0,0 0 8 0,-3 0-15 15,3 0 2-15,-3 0 7 0,2 4-14 0,-3-4 2 16,1 0 7-16,-4 1 1 0,4-1 4 16,0 1-4-16,-5-1 2 0,2-1 10 15,1 1-4-15,2 0-9 0,0 0 19 0,-1-1-19 16,1 1 6-16,0 0-11 0,-1-4-2 0,4 4 0 15,0-1-10-15,0-1 20 0,-4 1 3 16,4 1-11-16,0-3 8 0,1 2-2 0,1 1 2 16,-2-2 0-16,0 1 8 0,4 1-11 0,-1-1 16 15,1 1-13-15,2 0-7 0,1 0 12 0,0-3-2 16,-3 3-3-16,5 3 0 0,-5-3 10 16,2 0-22-16,1-3 2 0,-4 0 17 0,0 3-9 15,1-1 2-15,2 1-13 0,-2-2 11 16,3 2-3-16,-4-4 15 0,1 1-84 0,2 2-15 15,-5 1 17-15,5-4 8 0,-6 2 8 16,3 1-3-16,1 0 21 0,-1-2-11 0,1 1 19 16,-1 1 4-16,1 0 1 0,2 0 2 0,1 0 13 15,-4 1-21-15,4-4 11 0,0 4 25 0,-1-1-17 16,1 1-22-16,-3-2 17 0,2 1-9 16,1 1 11-16,-7 0-3 0,3 0 5 0,1-3-10 15,-1 3 18-15,4-1 6 0,-1 1-6 0,-2-2-6 16,0 0 12-16,2 2-14 0,-2-3 10 0,-1 3-12 15,0-4 8-15,-3 4-3 0,3-1-8 16,-3 0 20-16,0 1-17 0,-1 0 2 16,2-4 6-16,-1 3-3 0,0-1 12 0,-4 1-4 15,4 1 10-15,0-4-8 0,4 2-5 0,-4 1-3 16,4 0-9-16,2-4 14 0,-3 3-7 0,0 1 2 16,1-4 11-16,2 4-5 0,-6-1 7 15,4 1-13-15,-1-2 11 0,-2 2 13 0,5-1-21 16,-7 1 17-16,1 0-27 0,1 1 41 0,2-5-28 15,4 4 22-15,-3 0-43 0,2-1 8 0,-2 2 2 16,2-4-7-16,1 4 10 0,0-3-8 16,-1 2 3-16,1 1-6 0,0-3 24 0,3 2 18 15,-3-1-21-15,3 1-26 0,0 0 29 0,-3-4-8 16,3 4-3-16,-3 0 9 0,3 0-4 0,0 0-20 16,-3 1 16-16,0-4 4 0,2 1 1 15,-1 2 10-15,1 1-6 0,-2-4-20 16,3 4 13-16,-2-2-20 0,-1 1 33 0,0 0 0 15,0-4-16-15,2 4 8 0,1-1-13 0,-3 1 1 16,3-3 7-16,4 3 10 0,2-2 0 0,2-1-5 16,-4 2 3-16,2 0-11 0,2-3-2 15,-2 3 13-15,-2 0-5 0,-4-2 4 0,-3 3-7 16,3-1-15-16,-4 1 2 0,1-3 34 0,-3 2-34 16,-4 1 0-16,0 0 26 0,-4-2 7 0,4 1-20 15,-6 0 5-15,1 1-12 0,-4 0 4 16,1 1-10-16,-2-4 29 0,-3 4-16 0,3 0 0 15,-5-1 18-15,-2 1-8 0,-7 0-5 16,15-2 0-16,-6 2 0 0,-9 0 18 0,10-1-10 16,-10 1-10-16,11 0 7 0,-11 0 10 15,0 0-7-15,13 0-18 0,-13 0 10 0,0 0 5 16,7 0-17-16,-7 0 7 0,0 0 10 0,0 0 3 16,0 0-26-16,11 0 26 0,-11 0-8 0,0 0-18 15,0 0-92-15,6 0-20 0,-6 0-95 0,0 0-433 16</inkml:trace>
  <inkml:trace contextRef="#ctx0" brushRef="#br0" timeOffset="3697.01">19743 13733 486 0,'3'-5'95'0,"-3"5"-16"0,4-2 0 15,-4 2 11-15,0 0 63 16,7-5-9-16,-7 5-16 0,0 0 5 0,1-5-18 0,-1 5 0 16,6-4 6-16,-6 4-22 0,0 0-12 15,0-4-7-15,0 4-11 0,0 0-13 0,3-7-2 16,-3 7-8-16,0 0 5 0,1-5-10 15,-1 5-5-15,0 0-16 0,3-5 3 0,-3 5 6 16,0-7-19-16,0 7 23 0,0 0 0 0,0-8-10 16,0 8 6-16,0-5-4 0,0 5-2 0,-4-7-2 15,4 1-8-15,0 6 2 0,-3-7-13 16,0 2 11-16,0 0 10 0,-2 1-10 0,2 0-5 16,0-1-6-16,-1 0 9 0,1-2 4 0,-1 5-10 15,-2-4-2-15,-2 1 12 0,2 2-7 0,2-4 7 16,-5 4-5-16,2-4 3 0,-1 4-18 15,2-2 18-15,-4-2-8 0,3 5 8 16,-4-5-8-16,1 4-10 0,0-2 7 0,-4 1-7 16,4-2 0-16,-4 5 2 0,-2-5 9 0,4 5 1 15,-4-2-9-15,2-1 4 0,1 3 6 0,-1-1-6 16,-3 1-9-16,4 0 4 0,-5-2-2 16,5 1 13-16,-5 4-16 0,5-2 13 0,-4 3-2 15,-1-1-1-15,2 0 1 0,1-1-1 0,-1 1-4 16,-2 0-8-16,-2 1 10 0,3 1-5 0,0-1 2 15,-1-2-2-15,-2 6 2 0,3-2 1 16,0 0-14-16,0 1 9 0,-3-4 7 0,2 7 5 16,1-4-5-16,0-1 0 0,0 3-3 15,0 2 1-15,0-1-3 0,0-1 15 0,0-1-18 16,0 1 11-16,-1-1-1 0,1 3 1 16,0 1-3-16,0-1 0 0,0-3-5 0,-3 6 7 15,2-2-7-15,-2-2 10 0,0 2-28 0,2-2 28 16,-3 4 0-16,2-3 11 0,1 0-21 0,1 1 7 15,0-1-7-15,0 0 13 0,-3 0-16 16,2 1 11-16,1 3-14 0,0-4 1 0,4-1 8 16,-5 3 2-16,5 1-16 0,-1 0 9 0,1-4 9 15,-2 4-4-15,5 0-4 0,-3-1 1 16,-1 2 8-16,1 1-1 0,-1-1-7 16,4-1 13-16,-1 1-11 0,-3 4 3 0,1-1 0 15,2 1 3-15,1 0 0 0,-3-2-9 0,2 3-1 16,1-1 14-16,0-1-19 0,-1 1 14 0,1 4-2 15,1-2 0-15,-2-1-2 0,1-1-1 0,0 1 6 16,2 3-1-16,1-8-4 0,-2 6-16 16,2-3 23-16,-1-3-5 0,-1 4 0 0,2-1 13 15,3 1-11-15,-2 0-15 0,-2-2 13 0,2 2-10 16,2-1 13-16,-2-1-13 0,2 1 4 0,-3 0 17 16,3 2-16-16,1-2 17 0,-3 2-12 15,5-1 0-15,-2 2 5 0,0-2-5 0,0 5 6 16,3-4-1-16,-1 0-5 0,-2 3 7 15,3-2-12-15,0-1 10 0,-4 3 3 0,8-4-5 16,-4 2 4-16,0-2-2 0,3 1-7 0,-2-1 2 16,2-2 10-16,-3 2-7 0,6-1-6 15,-5-1 3-15,2 1-5 0,0-2 23 0,1 1-10 16,3 0 2-16,-4-1 5 0,1-1-10 0,2 2 3 16,1-1-5-16,-4 0-6 0,5 0 13 0,-1-3-5 15,-1 3 3-15,1 0 0 0,-1-2-6 16,2 1-4-16,-1-1 2 0,3 1 7 0,-4-1-4 15,5-2 10-15,-4 4-18 0,3-3 12 0,1 1-12 16,-1-1 5-16,2-1 8 0,-1 4-18 16,-1-4 4-16,0 2 17 0,1-2-11 15,2 1-8-15,-2-1 5 0,-1 2 1 0,0-1 7 16,1-2-5-16,-1 3 0 0,3-1 10 0,1-1-10 16,-3 3 0-16,3-4 0 0,2 4 3 0,-2-2 2 15,0 1 5-15,-1-3 3 0,5 4-5 0,-5-3-1 16,7 0 6-16,-5-2-8 0,1 4-2 15,2-3 4-15,-2 0 4 0,-1-1-14 0,-2 0 13 16,5 1 13-16,-5-2-20 0,4-2-6 16,-3 5-2-16,3-3 10 0,-1 1 8 0,-1-1-5 15,-2 0 18-15,4-1-14 0,-3-1-12 0,3 2 3 16,0-4-3-16,0 4 15 0,-3-3-12 16,6 0-13-16,-3 1 27 0,1-2-17 0,2 3 6 15,0-3-12-15,-2 0 4 0,3 1-3 0,-1-3 18 16,0 3-1-16,1-1-17 0,-1-2 3 15,1 1-1-15,0 1 8 0,-2-1-2 0,2-1-3 16,-4 0-10-16,4-1 2 0,0 3 3 0,-1-2 10 16,3 0 0-16,-2 1-5 0,0-2 5 0,2 0-15 15,-2-2 7-15,3 1-4 0,-4 1-1 0,4-1 0 16,-3-2 1-16,3 3 4 16,-4-2 13-16,4 0-15 0,0-1 8 0,-3 0-1 0,2 1 11 15,2-3-15-15,-1 4 2 0,-3-3 0 16,2 1-6-16,-2-1 22 0,6-1-3 0,-3 1-11 0,-4 0 11 15,4-1-5-15,1 0-16 16,-5 0 0-16,0 2 24 0,-2-4-19 0,2 3-10 16,0 0 8-16,-2-3 5 0,2 2 3 0,1-4-21 15,-1 5 31-15,-3-5-19 0,1 1 9 0,-2 3-3 16,2-1 0-16,-2-1-5 0,2 0 7 16,-2-1-4-16,-2 4-1 0,0-4 1 0,0 2-14 15,-1-1 14-15,1-2-6 0,-1 1 13 0,-1 0 6 16,-2-2-11-16,3 2 17 0,-2-2-9 0,-1 1-10 15,0-1-4-15,3-2 9 0,-6 3-3 0,6-5 10 16,-5 4-5-16,2-2-2 16,0-2-3-16,-2 0 3 0,2 1 4 0,0-2 1 15,-1 0-3-15,-1-2 3 0,2 0 2 0,-3-1 5 16,3-1-10-16,-3-2 3 0,0 3 2 0,-1-1-7 16,1-2 10-16,0 4-3 0,-3-3-5 15,3 3-2-15,-4-4 15 0,3 4-8 0,-3 0-8 16,2-1-2-16,-2 0 3 0,1 1-8 0,-1 0 15 15,0-3-5-15,0 2-7 0,-2 3 9 0,2-3-20 16,0 1 13-16,-3 0 3 0,3 1-3 0,-1-1 10 16,1 2-15-16,-3 3 3 0,0-4 14 15,3 1-1-15,-3 3-1 0,3-1-10 16,-3 0 13-16,3 1-8 0,-3-1-8 0,1 1-7 16,-1 0 23-16,0 0-11 0,0 2-7 0,0 2 15 15,0-2-22-15,0 1 27 0,0 1 5 16,0-1-14-16,-1-1-1 0,1-1 7 0,-3 3-19 15,3-2 12-15,0 2 0 0,0-1 5 0,0 1-5 16,-3 0 6-16,3-2 9 0,0 1-5 0,0-2 6 16,-3-1-6-16,3 4 8 0,-3-3-23 15,1 3-5-15,-1-3 3 0,3-1 12 0,-3 4 0 16,0-2-30-16,2 1 27 0,-2-2 1 0,0-1 7 16,0 4-15-16,2-2 6 0,-2-1-12 0,0 0 14 15,0 0-13-15,-2-1 13 0,2 0 2 0,0 2-23 16,0-5 8-16,-1 7 13 15,1-4-8-15,0-1 10 0,-1 1-13 0,-3-1 14 16,3 3-17-16,1 1 22 0,-4-4-6 0,4 3-15 16,-3 2 0-16,-2-7 0 0,4 5 15 0,-5-7-20 15,2 9 20-15,-1-7-20 0,-1 5 7 16,2-1-2-16,0-2-3 0,-4 5 11 0,5-2-16 16,-4 0-5-16,3 1 16 0,-1-1-11 0,-1 1 20 15,-1-3-14-15,-1 4 17 0,1-1-2 0,3 0 5 16,-4-1-11-16,1 2 3 0,1-2 3 15,-1 1-13-15,-1-1 2 0,-2 4 3 0,2-3-2 16,1-1 2-16,-1 1 7 0,-3 3-2 16,4-1-5-16,-7-2 0 0,4 3 3 0,-2-3 0 15,-1 2-9-15,-2 0 4 0,-2-3 4 0,3 3 1 16,-7-1 2-16,4-2-13 0,-1 2 3 16,0 1 16-16,-2-3-9 0,2 2 1 0,-3-1-8 15,4 1 5-15,-4 1 15 0,0-1-20 0,0 3 7 16,-4-1-9-16,1 0 14 0,1 4-22 0,-2-4 5 15,-3 6 5-15,1-3-8 0,-1 1 0 16,0 2-23-16,0 0-23 0,1 2-41 0,2 1-40 16,-3-3-24-16,4 6-102 0,-1 1-546 15,1-2 78-15,3 2 63 0</inkml:trace>
  <inkml:trace contextRef="#ctx0" brushRef="#br0" timeOffset="6798.9">20007 12976 340 0,'0'0'130'0,"0"0"-4"0,3-3-11 15,-3 3-2-15,0 0-24 0,3-7-76 0,-3 7 5 16,0 0 5-16,0 0 18 0,1-4-13 0,-1 4 5 15,0 0-7-15,-1-7 15 0,1 7-28 0,-3-5 5 16,3 5 2-16,-3-7 11 0,3 7-13 16,-8-4 61-16,8 4 3 0,-6-6-8 0,3 0-2 15,-1 4-8-15,1-2-8 0,0-1-5 0,3 5-7 16,-11-8 15-16,7 2-10 0,-2 2-19 16,2-3 14-16,-5 3-11 0,1-2 0 15,1 1-10-15,0-3-7 0,-2 4 12 0,1-2-10 16,1-1-5-16,-2-1 2 0,-1 2-10 0,-1 0 10 15,1 0-4-15,0-3 12 0,-1 5 0 0,1 0-8 16,-4-4 3-16,1-1-3 0,2 7 6 16,-6-6-11-16,7 2-2 0,-4 2-1 0,0-2 9 15,0-1-11-15,-2 1 10 0,1 2-20 0,-1-1 5 16,-1 2 3-16,3-4 15 0,-6 5 0 0,3-2-6 16,-1 2-4-16,2 0-18 0,-5 0 23 15,0-1-13-15,4 1 0 0,-3 2 5 16,-1-1-3-16,1 0 1 0,3-1-6 0,-4 2 11 15,4 0-6-15,-4 0 4 0,2 0-4 0,-2 0 3 16,0 0 3-16,4 0-23 0,-3 2 12 16,-1-1 3-16,1 0-10 0,2-1 15 0,-3 5 8 15,2-3-16-15,-2 1 8 0,0 2 8 0,1-2-15 16,-4 4 2-16,0-1 15 0,0-1-18 0,4 2 11 16,-4 0 0-16,-1 2-3 0,1-1 8 15,1 0-13-15,-4 1 7 0,2-1-2 0,-2 0 1 16,-4 3-1-16,0 2-10 0,-2-2 2 15,2 2 3-15,-3-1-5 0,3 2 0 0,-14 4-3 16,8-3 8-16,6 1-13 0,0-3 16 16,-10 8-8-16,1 2 0 0,5-4 2 0,8-3-12 15,0 3 22-15,-1-3 1 0,-9 9-18 0,9-4-3 16,-6 6 13-16,-1-1 5 0,1 0-7 0,7-1 7 16,-4 0 0-16,4 0 8 0,-3 5-16 0,5-5-2 15,1-5 13-15,-6 11-1 0,5-5-4 16,5-3-13-16,0-3 15 0,-1 5-3 0,4 0-15 15,-4 0 13-15,-6 7 0 0,6-4-10 0,-2 4 15 16,2-1 8-16,3-5-15 0,-5 7 4 0,6-1-7 16,0-4 8-16,-7 5-1 0,3 4 1 15,5-7-3-15,1-4 0 0,-1 5-5 0,-5 5 5 16,4-4-3-16,4-1 11 0,-8 6-16 0,4 3 3 16,-1 0-3-16,-2-3 1 0,3 3 17 15,-1 0 3-15,-1 1 2 0,5-8-18 16,3-2-7-16,-9 7 23 0,6 4-26 0,3-5 13 15,1-6-2-15,1 1 7 0,-2 0 0 0,4-1-5 16,0-1 2-16,-2 2-7 0,5 0 18 0,-3-2-5 16,3-2-1-16,1-2 6 0,0 4-13 0,-1-4 8 15,1 2-18-15,3-3 10 0,-3 1 12 16,0 2-12-16,3-2-7 0,0-1 7 0,0 3-8 16,0-3 3-16,0 0-8 0,3 5 23 15,-3-3-17-15,0 1 14 0,6 4-14 0,-5 1 20 16,5 2-3-16,-3-3-10 0,4 1-3 15,-3 0 6-15,3 1-3 0,0-2 2 0,-1 1-2 16,1-2 8-16,1-2-8 0,1 4-13 0,-2-1 21 16,1-1-6-16,1-2 1 0,-2 0-11 0,3 0 3 15,-2 1 0-15,5 0 10 0,-3-1-12 16,1-1 12-16,-1 0-3 0,3 2 6 0,1-4-13 16,2 5 5-16,2 4 5 0,3-5-3 0,2 5-9 15,1-2 7-15,-3-3-5 0,6 1 10 0,-7 0-5 16,5 0-3-16,5 0 6 0,-2-1-1 0,-4-4-4 15,0-4 7-15,-4 0-8 16,4-1 8-16,0 0 3 0,0 0-8 0,0-2 13 16,7 9-16-16,-1-7 16 0,-3-4-3 0,-5 1 1 15,5-2-4-15,-3 0-9 0,4 0-1 0,2 0 3 16,-6 0 3-16,6-1 15 0,-2 0-23 16,2-2-3-16,1 3 31 0,0-2-18 0,0-1 5 15,0 1-7-15,3-3 5 0,-1 3-6 0,-2 0 3 16,4-1-7-16,-4 0 9 0,3-1-2 0,-3 0-7 15,3-1 15-15,-6 0-16 0,6-1 11 16,-3 0-8-16,-4-2-8 0,1-2 0 0,-2 1 14 16,4 1-6-16,-2-3-6 0,0 0 9 0,2-1-6 15,-2-3-7-15,3 4 13 0,-4-3-1 0,1 0-2 16,2 0-2-16,-2-2-3 0,-1 3-6 16,-4-6 1-16,8 6 2 0,-3-6 16 0,2 3 0 15,1 0-11-15,-3-2 21 0,2-1-10 16,-2 2-11-16,3-4 21 0,-1 3-13 0,1-3 6 15,-3 2 1-15,2-1 4 0,4-2 2 0,-3 1-3 16,3-2 13-16,0 0 16 0,-3 1-16 16,3 0-13-16,-3-3-30 0,4 0 38 0,-1 2-15 15,0-2 7-15,0 0-23 0,-3 1 8 0,3-1 5 16,-3 0-2-16,3 0 15 0,-3-1-16 0,3 1 1 16,-3-1 7-16,2 2-2 0,-2-1 0 15,-3 1-6-15,-1 0-12 0,-2-1 25 0,5-2-20 16,-6 1 10-16,0-1-5 0,3-1 8 15,-3 1 5-15,4-3-6 0,-4 0-7 0,0-3 0 16,-1 1 3-16,1-3-3 0,0 0 2 0,1-2 4 16,-6 1 1-16,5-1-12 0,-6-2 3 15,2 1 9-15,1 0-20 0,0-2 8 0,-2 1 3 16,-1 1-65-16,2-1 1 0,-3 2 2 0,-2-2 33 16,1 1-41-16,-3 3 37 0,5-4-9 0,-1 1 13 15,-4 2 1-15,1-5 7 0,0 4 5 16,2-3 5-16,-4 0-10 0,4-1 2 0,1-1 1 15,-3-2 7-15,3 1 18 0,4-12-20 16,-4 9 7-16,3-9 8 0,-3 2 3 0,4-1-16 0,-3-2 10 16,1 3-4-16,-1-3-11 0,-2-1 13 15,2 0-13-15,-1 0 25 0,-3 7-27 16,-1 5 12-16,-2-3 6 0,-1 2-27 0,0-2 37 16,1 2-16-16,-2 0 16 0,-2-2-28 0,0 4 22 15,1-2-9-15,1 0 12 0,-5 4-5 0,-1-3 10 16,3 4-13-16,-5-3 1 0,3 2-8 15,-1-3 17-15,0 4-9 0,-3-2 9 0,1 0-4 16,-1-1-13-16,3 0 10 0,-3 0 5 0,0-1-13 16,0 2 11-16,3-3-8 0,-3 4 15 0,3-2 3 15,-3-1-8-15,0 2-5 0,-3 0 7 0,3 1 4 16,0 0 14-16,-3 1-22 16,0 1-8-16,3 0 10 0,-1 0-13 0,-2 0 21 15,0 5-3-15,-1-2-2 0,0-1-3 0,-2 1 3 16,5 4-8-16,-5-1 5 0,3-1-5 0,-1 0 2 15,1 2-7-15,-4-1 33 0,3 1-35 16,1 2 17-16,0-3-5 0,-1 1-8 0,1 0 9 16,-1 1-12-16,-3-1-1 0,4 0 4 0,-1 1 29 15,1-2-13-15,-3 0-16 0,2-1 13 0,1 0-12 16,-5 1 2-16,5-1 10 0,-4 2-5 16,4-1 8-16,-4-3-5 0,1 3-19 0,-2 0 22 15,2 0-4-15,2 2 1 0,-3-2 2 16,1 2 0-16,-2-5-10 0,2 6 3 0,-1-3 5 15,0 1-11-15,-3 2-2 0,3-3 8 0,0 1 2 16,-2-1 0-16,4 3 0 0,-2-2-18 16,-2-2 21-16,2 2-8 0,-4-1 7 0,4-1-17 15,-3 2 8-15,0 3-3 0,3-1 7 0,0-1-10 16,-2 1 21-16,-2 0-18 0,1 1 8 0,3 0-3 16,0-1 0-16,-4 3-3 0,2-1 11 0,-2-2-21 15,-2 3 10-15,3-3 6 0,-5 0-6 16,5 1 11-16,1 2-10 0,-6-5-14 0,5 5 19 15,-4-1-1-15,-2-4-7 0,5 3 8 0,-6 2-6 16,1-2 3-16,1-3-5 0,-5 8-3 16,3-4 6-16,-4 2 4 0,4 0-9 15,-7-2 19-15,4 2-6 0,-2 3-1 0,-1-3-13 16,-1 1 11-16,0-1-1 0,0 1-7 0,-2 2 18 16,5 0-23-16,-4-1 25 0,-2 1-12 0,3-2 4 15,1 3-7-15,-1-1 3 0,0 0 10 0,0-1-11 16,3 1-12-16,-3 2 7 0,0 1 1 15,0-1 4-15,1 2-4 0,2 0-14 0,-6-2 27 16,6 4-9-16,1-2 3 0,-4-1-2 0,0 3-6 16,3-3-2-16,1 4 8 0,-4-2-6 0,0-1 8 15,0 1 0-15,4 1 1 16,-4-3-14-16,-1 5 18 0,-2-1-15 0,4 0 13 0,-2-1-16 16,-2-1 3-16,0 2 20 0,2 2-10 15,-8-2-10-15,5 2-2 0,-3 4 7 0,0-4-18 16,4 0 7-16,-4 1-9 0,4 2 7 0,-4-1-5 15,11-2-23-15,-4 0 3 0,0 2-11 16,4 0-15-16,-1-3 10 0,3 0-25 0,2 1-31 16,-1 2-33-16,3-1-13 0,0-1-26 0,1 0-8 15,-1-1-147-15,1 2-280 0</inkml:trace>
  <inkml:trace contextRef="#ctx0" brushRef="#br0" timeOffset="9759.66">20048 12066 322 0,'0'0'113'0,"-4"-8"-11"0,1 2 49 0,0 2 5 15,-2-1-10-15,2 1-23 0,0-2-8 16,0-1-10-16,-1 3 0 0,1-2-20 0,0 1-4 16,-1 0-9-16,1-1-3 0,-5-3-18 0,2 4-5 15,2 0 1-15,-2-3 6 0,-1 1-12 0,-1-1 5 16,-1 1-15-16,2 2 15 0,-3-2-20 15,-4-1 4-15,4-1-1 0,-4 2-11 0,1 0-3 16,-2-1 0-16,-1-1 3 0,1 1-5 0,-4 1 2 16,1 2 8-16,-2-5-10 0,3 5 5 0,-7-1-10 15,4-3-3-15,-1 7 13 0,0-4-11 16,-3 3 1-16,1-1-8 0,-2 0 8 16,-2-2-8-16,0 6 15 0,-1-2-20 0,1-1-3 15,3 0 1-15,-3 3 7 0,-1 0 2 0,-5 0 8 16,8 0 1-16,-5 0-83 0,5 0 3 0,-5 0 13 15,-1 0 2-15,0 1 10 0,0 1-9 16,1 1 17-16,-1-2-8 0,-3 0 16 0,3-1 23 16,0 5-28-16,-3-3 10 0,0 1 12 0,3-3-1 15,-10 5 4-15,7-3 0 0,-4 1-7 0,-2 1 17 16,5-1-9-16,-3 1-3 0,1 0 2 16,-1 1 3-16,4-2-3 0,0 4-18 15,3-2 26-15,0 0-7 0,1 0 2 0,2 0-6 16,-2 0 22-16,2 4-19 0,1-4 3 0,-1 1 10 15,1-1 5-15,-1 5-7 0,-2-2 12 0,-1 4-20 16,-3 0 13-16,3-4-8 0,-3 6 10 16,-13 2-10-16,2 2 5 0,1-1-5 0,-1 2 5 15,4-3-10-15,-3 2 15 0,-1 3 3 0,1 0-3 16,-1-1-7-16,1 0 12 0,-1 3-10 0,1-3 3 16,3 4-23-16,0 1 25 0,0-3-13 15,3 0 3-15,-3 3-12 0,3-1 4 0,1 2 3 16,3-2 10-16,0 2 3 0,0 3-14 15,3-2 6-15,0-1 0 0,0 5-5 0,-2-3 8 16,5 5 12-16,0-3 3 0,-2-2-23 0,2 4 3 16,-2-2 4-16,2 0-7 0,1 2 5 0,-1 0 18 15,4-6-13-15,-4 8 8 0,-1-3-11 16,1 2-2-16,4-6-35 0,-3 8 32 0,-1-3-2 16,1 1 15-16,2-2-10 0,-1-1 44 0,5-1-47 15,1-4 0-15,3-1 9 0,-1 1-12 16,2 3-4-16,-2-3 15 0,1 0 3 0,3 4-13 15,-3-1 0-15,-3 10 20 0,2 0-15 0,2-6 13 16,2-4-10-16,1 4-3 0,-2 7 7 0,2-3 11 16,-1-7-20-16,-2 15 2 0,1-3-8 15,5-5 8-15,0-3 8 0,-4 9 2 0,1 1-15 16,3-1 38-16,-4 6-36 0,1-2 8 0,2 0-20 16,1 4 20-16,-4-2 8 0,3 1 0 0,2-3-13 15,-2 1 13-15,-3 2-21 0,4-1 11 16,0-2-19-16,-1 3 11 0,-1-2-10 15,1-1-11-15,1 2 34 0,0-3-13 0,-1 5 15 16,1 0-8-16,0-2-12 0,-1 1 5 0,1-1 0 16,0 1 18-16,2-3-16 0,2-4 3 0,-1 8 5 15,1-9 6-15,5-3-1 0,-2 1-18 16,0-2 21-16,-1 1-5 0,1 1-14 16,2 1 9-16,-2-4-3 0,3 6-8 0,3-4 6 15,-3 2 15-15,0-2-6 0,0 1-2 0,1-1 3 16,2-2-23-16,1 1 20 0,3 0-10 0,-4 0 2 15,4-2-7-15,2 12 18 0,2-1-8 16,-1-1-11-16,5 0 16 0,-2-3 6 0,4 4-6 16,-3-2-18-16,-1-1 36 0,4 3-18 0,1-2-10 15,-5 1 15-15,5-1-12 0,-2-2 4 0,-1 0-20 16,1-1 13-16,1 1-2 0,0-2 4 16,1 0 8-16,-2 1-13 0,1-8 24 0,0 6-14 15,1-2-20-15,3 2 34 0,2-3-11 0,1 2-8 16,0-3 3-16,3-1 6 0,1 0-9 0,3 0 6 15,-1 3 17-15,1-4 0 0,6 0-27 16,-5-2 12-16,5-1-26 0,-3 2 34 0,4-2-18 16,0 0 15-16,2 1-15 0,-2 0 41 15,3-3-36-15,0 2 3 0,-3 1-19 0,2 0 6 16,-1-1 13-16,-2-3 4 0,0 0 1 0,4 0-23 16,0-5 12-16,-3 2 8 0,3-1-5 15,1-2 8-15,1-1 0 0,-2 0-8 0,4-3 5 16,-8-1-13-16,-3-4 8 0,0-1 3 0,1 0-11 15,0 0 10-15,15 3 1 0,-12-3-6 0,0-2 6 16,-1 1 5-16,-2-1-13 0,5 1 28 0,-6-1-26 16,1-1 0-16,0 0-7 0,-1 0 5 15,-4-4 0-15,1 3 5 0,-3-1-10 16,2-1 17-16,1-1-7 0,0 1-2 0,0-1-3 0,0-1 0 16,2 1 7-16,-2-2 6 0,3 2-8 15,0-1 10-15,4-1 8 0,-4-1-26 0,-3 1 11 16,7-1-3-16,-4 1 2 0,0-1-7 15,0-1 16-15,0 1-11 0,0-1 5 0,0 0 0 16,0 2 8-16,-3-2-11 0,3 0 1 0,-3 0 2 16,0-2-8-16,0 2 6 0,0-2-8 0,3 0 15 15,-7-1-5-15,1 0-7 0,5-1 22 16,-2-1-17-16,-3-1 2 0,3 2 0 0,2-3-3 16,3-1 16-16,-2 1-13 0,0-2 8 0,0 0 15 15,3-1-15-15,0 0 0 0,-2-1 5 0,0 1-5 16,2 0 7-16,-3 0-10 0,3 0 16 0,9-7-13 15,-6 5-8-15,7-2 5 16,-8 1 13-16,-2 1-23 0,7-5 0 0,5 2 18 16,-5-2-31-16,-6 3 13 0,9-1 13 0,-3-1-10 15,1-1 25-15,-1 1-8 0,1-1-7 0,-1-1-3 16,-2 0-2-16,2 1 0 0,-7 2 4 0,-6 2 1 16,0-4 0-16,11-1-28 0,-11 1 33 15,-1 1-21-15,-2-2 34 0,12-7-21 0,-2 1-15 16,-1-3 7-16,2-1 4 0,1 0-17 15,-2-1 9-15,2 1 4 0,-1-3 6 0,-2 2 0 0,0 4-19 16,-2-2 17-16,-1 2 6 0,0-5 4 16,-3 4-21-16,3-2 5 0,0 2 0 15,-3-2 10-15,3-3-18 0,-3 4 6 0,0-2 9 16,-3-1-9-16,2-2 9 0,4 0 1 0,-3-2-13 16,3-3 0-16,0-3 15 0,0 1-18 0,10-11 11 15,1-1 0-15,-4 2-9 0,-4 9-6 16,-2 0 4-16,0 1 21 0,-1-1-29 0,-1 3-2 15,-2 2 21-15,-3 1 7 0,-1 2-20 0,-4 4 23 16,-2 3-13-16,0-7 2 0,-1 3-14 0,-2 4-1 16,2 0 31-16,3-10-16 0,-5 5 9 15,-1 2-1-15,3-12-23 0,1 0 21 0,0 2-24 16,-4-3 24-16,4-5-8 0,2 4 15 0,-2-8 1 16,2 4-21-16,-1-3 7 0,0-1-2 0,-1-1-2 15,0-3 7-15,-4 0 2 16,1 0-14-16,-5-3 4 0,1 4-5 0,-1 1 1 15,1-3-1-15,-1 5 0 0,-6 0 11 0,4 0-6 16,-4 5 11-16,3-3-3 0,-4 8 3 0,-1 4-11 16,1-2 3-16,-2 2 3 0,2-14 5 0,-2-1-8 15,2 1 2-15,2-1 3 0,-5 1 8 16,4 0-8-16,-1-1-7 0,-2-3-1 0,3 4 16 16,0 0-26-16,-4-1 16 0,0 7 2 15,1 6-10-15,-1-2 2 0,0 3 0 0,-3-3 3 16,3 2-5-16,-3-1 5 0,-3-3 18 15,3 3-23-15,-3-13 8 0,-1 10-1 0,1 4-20 16,0 3 21-16,-3-1-11 0,2-3 8 0,0 6-5 16,0-3 5-16,-2 3 0 0,-1-3 0 0,1 1 0 15,-2 4 5-15,-2-1-12 0,0 0-1 0,3 0 0 16,-4 0 16-16,-1 6-3 0,-3-6 0 16,2 4-10-16,-1-4-13 0,-6-3 16 0,2 5 2 15,2 2-6-15,-8-6 32 0,6 3-26 0,-9-2-5 16,3-1-3-16,0 9-10 0,4 2 5 0,0 3 13 15,-4-2-10-15,3 1 10 0,-3-1 5 16,-10-6-17-16,9 6 9 0,2 1 6 16,-4 0-1-16,-7-4-2 0,6 2 59 0,4 6 10 15,-3-1-20-15,-1 1 4 0,1-1-17 0,-4 3-5 16,3-2 5-16,-3 3-5 0,-3 2-1 0,-10-6-2 16,4 4 6-16,-5-3-16 0,4 6 7 15,-7-3-12-15,7 4 2 0,-11-5-9 0,2 5-1 16,-2-5 0-16,1 5 10 0,10 0-7 0,-11-3-1 15,2 1-1-15,-2-1 1 0,1-2-2 0,3 3 1 16,0-3 6-16,-4 1 1 0,-1 1-15 0,1-4-4 16,-6 1 14-16,-1 1-3 15,-2-3-5-15,-4 3 0 0,0-2 3 0,0 1-3 0,1-1 2 16,-19 0-4-16,5 2-6 0,9 0-10 0,-13 2 0 16,-3-2 5-16,-4 3-45 0,0-1 17 15,0 6-31-15,11-1-20 0,-15 6-28 16,-6 2-75-16,-7 6-94 0,-10 5-456 0,-7 7 44 15,-28 12 71-15</inkml:trace>
  <inkml:trace contextRef="#ctx0" brushRef="#br0" timeOffset="16741.16">19100 14201 104 0,'0'-5'47'0,"0"5"-12"15,0 0 22-15,0 0 50 0,0-6-15 0,0 6 11 16,0 0-16-16,1-7 2 0,-1 7-27 0,0 0 15 16,0 0-13-16,0 0-3 0,0 0 21 0,0 0-23 15,0 0 5-15,3-5-13 0,-3 5 13 16,0 0-21-16,0 0 6 0,0 0-16 0,0 0 13 15,0 0-7-15,0 0-16 0,0 0 10 0,0 0-20 16,0 0 13-16,0 0-1 0,0 0 1 16,0 0 10-16,0 0-29 0,0 0 24 15,-7 23-8-15,4-15 3 0,0 4-21 0,2 0 18 16,-2 2-13-16,-3 3-2 0,5 0 10 0,-6 0-13 16,1 1 10-16,2 6-7 0,-3-2 20 0,1 0-84 15,1 2-3-15,-1 1 2 0,3 0 14 16,-1-3-6-16,-2 1 11 0,2 0 12 0,1-2 6 15,-4-2-11-15,6-2 5 0,-2 1 14 0,0-3-11 16,0-1 20-16,3-3 1 0,-1 2 2 0,-2-2 0 16,3-2-11-16,-3 0-2 0,3-1 13 15,0-2 18-15,-3 2-36 0,3-4 21 16,0 3-8-16,0-2 7 0,0-5 1 0,-1 8 38 16,1-8-67-16,-3 4 8 0,3-4-51 0,0 0-36 15,0 0-12-15,0 0-137 0,0 0-337 16</inkml:trace>
  <inkml:trace contextRef="#ctx0" brushRef="#br0" timeOffset="17346.7">19296 14339 540 0,'3'-6'156'0,"-3"6"-13"0,0 0-12 0,0 0-14 0,0 0-24 16,0 0 1-16,0 0-2 16,0 0-5-16,0 0-23 0,0 0 11 0,-8 18-11 15,2-11-16-15,0-1 1 0,-1 1 0 0,0 0-93 16,-4 2 8-16,-2 1 11 0,2-1-9 0,-2 1 16 16,0 0-28-16,-1-2 16 0,0 5-11 15,0-4 18-15,1 1 0 0,2-3-3 0,1 0 18 16,0 0-17-16,3-3 14 0,0 3 4 0,0-4 9 15,1 2 1-15,2-3-6 0,4-2-2 0,-6 6 18 16,6-6 5-16,0 0-5 0,0 0 64 16,0 0 4-16,0 0-14 0,0 0 5 15,0 0 4-15,0 0-14 0,0 0-8 0,0 0 12 16,19-13-7-16,-19 13 5 0,11 0-26 0,-11 0 9 16,7-2-12-16,-7 2 17 0,0 0-12 15,13 2-24-15,-9 2 15 0,3-1-11 0,-4 1 8 16,1 0-18-16,2 1 6 0,-5 0-1 0,5 2 11 15,-3 0-13-15,1 0-6 0,0 2 1 0,-1 0-6 16,1-1-19-16,-4 2-9 0,3-2-12 0,3 0-6 16,-5 1 6-16,2-2-14 0,0-1 4 15,0-1 7-15,1-1 0 0,-3-1-18 0,-1-3-18 16,10 4-17-16,-10-4-29 0,9 0-51 0,-9 0-47 16,11-4-37-16,-7 2-3 0,-4 2-23 0,10-7 46 15,-4 5-8-15</inkml:trace>
  <inkml:trace contextRef="#ctx0" brushRef="#br0" timeOffset="17601.25">19333 14555 468 0,'0'0'164'0,"0"0"-80"0,4-7-12 0,-4 7 15 0,0 0-10 16,0 0-11-16,0-7-4 0,0 7-6 15,0 0-38-15,0 0 20 0,0 0-2 0,0 0 5 16,3-1-18-16,-3 1 18 0,0 0-23 0,0 0 13 15,0 0-34-15,0 0 13 0,0 0 21 0,0 0-33 16,-3 18 19-16,3-18-11 16,-1 7-14-16,1-6 18 0,0-1 29 0,0 10-19 15,0-10-20-15,-3 7-3 0,3-1-7 0,0-6-10 16,0 7-24-16,-3-4-10 0,3 3-9 0,0-6-40 16,-3 7-27-16,-1-3-308 0,4 2-171 15</inkml:trace>
  <inkml:trace contextRef="#ctx0" brushRef="#br0" timeOffset="17802.56">19436 14346 322 0,'0'0'125'0,"0"0"-43"0,0 0 16 16,0 0-50-16,0 0-50 0,-7 13-39 0,4-6-26 16,-1 1-99-16</inkml:trace>
  <inkml:trace contextRef="#ctx0" brushRef="#br0" timeOffset="18770.82">19470 14530 506 0,'0'0'141'16,"-1"9"-26"-16,-2-3 6 0,3 0-1 16,-3 1-20-16,0 0-11 0,-1 1-22 0,1 0 15 15,0 1-13-15,-2-1-10 0,2 2-13 0,0-2 8 16,0-2-13-16,2-2 5 0,-2 3-8 0,3-1 21 15,-3-4-16-15,3-2-66 16,0 7 5-16,0-7 13 0,0 0-5 0,0 0 2 0,0 0-15 16,17-11-5-16,-7 5 23 0,-3-2 8 0,3 0 2 15,4-1-8-15,-4 0 3 0,0 2-13 16,4-2 3-16,-4 2 26 0,-3-1 4 16,4 1-23-16,-5 6 1 0,1-6 2 0,0 4 0 15,0 0-18-15,-3-1 8 0,-4 4-6 0,9-1 6 16,-9 1 8-16,0 0 7 0,10 1 0 0,-5 5-5 15,-5-6 0-15,3 8-3 0,0-4 6 16,-3 3-6-16,0 0 11 0,3 0-13 0,-2-4 5 16,-1 5 5-16,3-3-10 0,-3 0 20 0,3 0-5 15,0-2 1-15,-2 3 73 0,5-5 19 0,-1 5-14 16,1-5-7-16,4 2-13 0,-3-3-15 16,4 0-75-16,-1 0 1 0,3-2-11 15,1 1 18-15,-4-2 3 0,4-1 10 0,2-3-18 16,-4 4 11-16,1-4-14 0,-3 3 8 0,1-2-5 15,-1-2-12-15,-1 1-4 0,-1-1 16 16,-2 1 3-16,-2 1 0 0,2-1-11 0,-5 1 29 16,2-1-19-16,-3 0 1 0,0 3 7 0,-3-2 1 15,-1 2-1-15,-2 0 0 0,-1 2-10 0,-1-3 21 16,-1 5-3-16,-1-2-13 0,-1 2 16 16,11 0-6-16,-20 2-2 0,9 2-18 15,1-1 20-15,0 3-12 0,-1-4 2 0,4 5 8 16,-2-2-18-16,5 0-3 0,-3 2 21 0,7-2 8 15,-1-2 5-15,1-3-14 0,1 8 9 0,6-6-8 16,-7-2 18-16,13 1-24 0,-3-1 6 16,1-1 5-16,-1 1 21 0,0-5-21 0,4 3-8 15,-4-3 18-15,5 0-4 0,-5-2-14 0,0 3 21 16,3-2-3-16,-6-2 8 0,3 6-21 0,-2-4-15 16,-2-1 26-16,-2 4-16 0,2-4 19 0,-2 6-17 15,-1-6 19-15,0 5-15 0,-3 2-1 16,3-5-2-16,-3 5 2 0,0 0 11 15,0 0 0-15,0 0-24 0,0 0 19 0,0 0-3 16,-9 14 5-16,5-5 3 0,-2 1-26 0,2 7 15 16,1-2 16-16,0 8-15 0,-1-4 7 15,0 6-10-15,1 0 7 0,0 1-7 0,2 4 43 16,-2-3-20-16,0 6-20 0,-1 1 15 0,-2-2-1 16,2-6-12-16,1-1 16 0,-1 0 4 0,1 0-22 15,0-4 12-15,-1-3 5 0,-2-1-7 0,2-2-3 16,-3-1 3-16,-3 0-8 0,0-3 2 15,-4 1 1-15,0-3-8 0,-3-1 7 0,3-4-20 16,-3 2 26-16,1-5-16 0,-2-1 29 0,1-3-21 16,0-2 8-16,3-2-16 0,-3-3-8 0,7 2 19 15,-1-4 12-15,5-1-20 16,2 0 10-16,4-1 6 0,0-1-14 0,7 0-7 16,0 1 12-16,7-3-4 0,-1 1-6 0,5-1 13 15,2 2 3-15,3-1-3 0,-2 1-13 0,0 5-2 16,2-1 20-16,-2-1-7 0,3 5-6 0,0-3-25 15,-4 8-15-15,-2-4-26 0,-1 4-34 16,-3 1-107-16,-4 1-294 0,1 3-141 0</inkml:trace>
  <inkml:trace contextRef="#ctx0" brushRef="#br0" timeOffset="19445.43">19282 14833 368 0,'0'0'156'0,"0"-9"-7"0,0 9-19 16,0-4-15-16,0 4-25 0,3-5-18 0,-3 5 7 15,0 0-15-15,0 0-3 0,0 0-9 0,0 0-11 16,0 0 5-16,-3 19-3 0,3-6 1 15,-3-2-6-15,2 7 1 0,-2 1-16 0,0-1 5 16,0 2 0-16,-1-2-13 0,0 2 8 16,1-1-5-16,3-1 8 0,-4-3-34 0,4 2 26 0,-3-3-13 15,3-2 10-15,-3-2 1 16,3 1 4-16,0-2 24 0,-1 0-24 0,1-2 14 16,-3-3-22-16,3 3 81 0,0-7 4 0,0 8 13 15,0-8-26-15,0 0 8 0,0 0-15 0,0 0-10 16,0 0 10-16,0 0-16 0,0 0-5 15,7-23-17-15,-7 16 4 0,0-3 3 0,-3 2-10 16,2 1-10-16,-5-3-11 0,3 3 0 0,-1 2-2 16,-3-3 0-16,0 2 5 0,0-1-5 0,-2 3 7 15,-2-1-15-15,4 2 1 0,-3 2-6 16,-1 1-3-16,1 0 6 0,0 2 2 0,-1 2-13 16,1 1 11-16,-2-2-3 0,4 4-11 0,1 3 19 15,0-3-5-15,1 1-9 0,3 2 1 0,-2-2-10 16,2 4 2-16,0-2 5 0,6-1-7 15,-3-1-5-15,3 2-6 0,2-2-15 16,1 0-41-16,4 1-5 0,0-5-15 0,1 0-36 16,2 2-42-16,1-4-124 0,0 0-426 0,3 2 83 15,-3-4 58-15</inkml:trace>
  <inkml:trace contextRef="#ctx0" brushRef="#br0" timeOffset="19754.53">19511 15072 662 0,'0'-6'190'0,"0"6"-21"0,0 0-16 16,-7-8 1-16,0 8-26 0,1-2-69 15,6 2-16-15,-11-1 3 0,1 1 0 0,10 0-15 16,-20 3-3-16,9 1 1 0,1 0-12 0,0 2-9 16,-1-2 2-16,1 3-15 0,3 1 26 0,-3 0-3 15,3 1-16-15,4-1 16 0,-1 0 13 16,1 1-16-16,3-2-5 0,0-1 1 0,3 2-11 15,1-4 5-15,2 3 18 0,1-6-26 0,1 5 14 16,1-4-19-16,-2 0 13 0,4-2 13 16,-11 0-8-16,17-2 3 0,-8 1-21 0,-1-2 24 15,-4-1-9-15,2 1 11 0,0-2-23 0,-2 2 10 16,-1-1-2-16,-3-1-11 0,0 5-7 16,0-9 15-16,-3 5-21 0,0 0 11 0,-4 1-10 15,4-1 9-15,3 4-32 0,-14-2 4 16,7-2-48-16,7 4 8 0,-13 0-49 0,13 0 15 15,-11 7-48-15,7-4-428 0,1 1-17 0</inkml:trace>
  <inkml:trace contextRef="#ctx0" brushRef="#br0" timeOffset="20410.87">19579 15191 542 0,'0'0'192'0,"0"0"-28"0,0 0-5 16,0 0-16-16,0 0-23 0,0 0-15 16,0 0-2-16,0 0-9 0,0 0-22 0,0 0-21 15,-10 21 3-15,9-17 0 0,-2 3-6 16,0-4-12-16,3 4-5 0,0-7-11 0,0 8-4 16,0-8-1-16,-3 7 6 0,3-7 4 0,6 1-7 15,-6-1 3-15,0 0-9 0,0 0 4 0,24-8 9 16,-14 7 3-16,1-6 13 0,-1 5-23 15,0-3-74-15,1 2 18 0,-1-4-14 0,0 6 11 16,1-5 21-16,-1 5-3 0,-1-1 10 16,-1 0-2-16,-1-1-3 0,0 3-10 0,-7 0 28 15,14 0-16-15,-14 0-2 0,10 4 18 16,-4-1-10-16,-2-3-5 0,-1 5 10 0,-3-5 0 16,7 8-11-16,-6-5 14 0,-1 3-9 0,3-3 9 15,-3 2-6-15,0-5-2 0,3 8 5 0,-3-8-16 16,3 5 16-16,-2-1 8 0,-1-4 7 15,3 3-2-15,-3-3-8 0,0 0 15 0,17-2-2 16,-10-3-8-16,0 2 18 0,2-4-8 16,2 0-4-16,-1 3 1 0,3-3-9 0,-2 0 2 0,-1 3 13 15,0 0-5-15,1 0-11 0,-4-2-4 16,3 3 15-16,-3-1-6 0,0 3-4 16,0-1-11-16,-7 2 18 0,10-4 8 0,-10 4-18 15,0 0 13-15,14 7 5 0,-8-3-23 0,-2-1-3 16,-1 0 11-16,0 1 2 0,0-1 8 15,-2 2 12-15,3-2-27 0,-4-3-6 0,7 7 29 16,-4-1-14-16,3-4 24 0,-6-2-21 0,15 0 0 16,-6 0-4-16,1-2 63 0,0-1-16 0,4 0-1 15,-3-4-6-15,6 4 5 0,-1-2-10 16,-1 2-3-16,-2-1 6 0,-2-1-8 0,2 0-6 16,-3 4-4-16,1-5-3 0,-1 5-13 0,-3-1 8 15,-1 1-3-15,2-3 6 0,-1 4-13 0,-7 0 7 16,13 0-5-16,-13 0 18 15,14 3-30-15,-7-1 10 0,3 0-6 0,0 5-33 16,3-2-10-16,-1 1-33 0,4 1-51 0,-3 0-139 16,5 4-468-16,-1 3 38 0,0 0 65 0</inkml:trace>
  <inkml:trace contextRef="#ctx0" brushRef="#br0" timeOffset="38908.97">17934 12422 248 0,'0'-6'105'15,"0"6"-3"-15,0 0-7 0,0 0-11 0,0 0 62 16,-3-7-2-16,3 7-16 0,0 0-6 0,0 0-9 15,0 0 12-15,0-4-20 0,0 4 11 0,0 0-37 16,0 0-5-16,0 0-2 0,0 0-6 16,0 0-4-16,0 0-3 0,0 0-18 0,0 0-11 15,0 0 11-15,0 0 0 0,0 0-15 16,0 0-8-16,0 0 0 0,0 0 7 0,-6 13-7 16,3-5-2-16,2-3-4 0,1 1 1 15,-3-2 3-15,3 5-6 0,-3-3 5 0,3 0 3 16,-3-2-5-16,3 3 0 0,0-7-6 0,-1 10-9 15,1-4 4-15,0-4 3 0,0-2-15 0,0 10 13 16,0-5-8-16,0-5-3 0,0 8 18 16,0-8-23-16,1 4 21 0,-1-4-3 0,3 7 5 15,-3-7 19-15,0 0-11 0,0 0-3 0,0 0-10 16,0 0 21-16,16-9 2 0,-12 5-18 0,-1-2 0 16,4 0 6-16,-3-3-4 0,-1 2-1 15,0 4-1-15,1-3-2 0,-1-3 2 16,0 5 3-16,-3 0-1 0,1-3 6 0,2 2-7 0,-3 0 4 15,0 5 0-15,0-8-5 0,0 8 3 16,0-7-26-16,0 7 13 0,-4-4 16 0,4 4-19 16,-9-1 6-16,9 1-13 0,0 0 7 15,-10 6 16-15,2-2-5 0,5-1 2 0,-1 4-5 16,1-2-5-16,-3 0-3 0,5 2 3 0,-2-3-10 16,0 0-3-16,0 3 3 0,2 0 7 0,1-4-7 15,-4 5-3-15,4-8-2 0,0 9 13 16,4-7-1-16,-4-2 0 0,4 6-2 0,-4-6 5 15,6 0-5-15,-6 0 8 0,0 0 7 16,0 0-7-16,14-3-1 0,-7-1 6 0,-3 0-11 0,-1-2 19 16,0 2-4-16,0-2-19 15,-2 1 17-15,2 0-8 0,0 0 11 0,-3-2-5 0,0 3-8 16,0-1 3-16,0 5-3 0,0-9 0 16,0 9-6-16,-3-7 12 0,-1 6-6 0,4 1 0 15,-9 0-8-15,9 0 5 0,0 0 1 16,-18 4 4-16,15-1-7 0,-1-2-8 0,-2 6-2 15,2-4-5-15,0 4 9 0,-2-1-14 0,6-2 14 16,-4 4 4-16,4-1-9 0,-3-1-9 0,3-4-3 16,3 7 5-16,0-4 18 0,-2-2 2 15,2 3-12-15,4-4 15 0,-3 0-8 16,2 1-2-16,1-2 17 0,-7-1-9 0,14-1-1 16,-14 1 1-16,14-5 7 0,-8 4 2 0,1-5-4 15,0 5 7-15,-3-6-12 0,2 3 12 0,-3-2-2 16,-2 2-11-16,2 0 3 0,-3 4 3 15,3-8-6-15,-6 1 1 0,3 7 4 0,0-6-12 16,0 6 5-16,-7-4 7 0,1 1-15 0,6 3 6 16,-11-4 2-16,11 4 0 0,-10 0-3 0,10 0-2 15,0 0-3-15,-13 4 18 0,13-4-13 16,-4 3-2-16,4-3 10 0,-4 4-5 0,4-4-3 16,0 0 8-16,0 0 0 0,8 10-10 0,-8-10 7 15,9 1-9-15,-2 1 19 0,-7-2-9 0,11 0-3 16,-11 0 7-16,10-2-2 15,-10 2-2-15,7-5-1 0,-7 5-10 0,6-3 0 16,-6 3-27-16,0 0-14 0,0 0-74 0,-10-7-120 16,10 7-472-16,-10 1 55 0</inkml:trace>
  <inkml:trace contextRef="#ctx0" brushRef="#br0" timeOffset="51955.65">15887 12850 215 0,'0'0'79'0,"0"0"-20"0,0 0 28 0,0 0-39 0,0 0 16 16,0 0 13-16,0 0 41 0,-6-3 0 0,6 3-16 15,0 0-17-15,0 0 2 0,0 0-6 0,0 0-9 16,0 0-3-16,0 0 3 0,0 0 0 0,0 0-16 16,0 0-13-16,0 0 3 0,0 0 1 15,0 0-1-15,0 0-5 0,0 0-11 0,0 0 14 16,0 0-19-16,0 0-4 0,0 0 17 0,0 0-17 15,0 0-3-15,0 0-11 0,0 0 19 0,0 0-3 16,0 0-10-16,0 0 0 16,0 0 5-16,0 0-13 0,0 0 7 0,0 0-1 15,0 0-14-15,0 0 11 0,0 0 7 0,0 0-5 16,0 0 1-16,0 0-9 0,0 0 8 0,0 0 11 16,0 0-13-16,0 0 17 0,0 0 6 15,0 0-29-15,0 0 6 0,0 0 5 0,0 0-16 16,0 0 9-16,0 0 4 0,0 0 8 0,0 0-6 15,0 0 11-15,0 0-7 0,0 0 2 16,0 0-8-16,0 0 8 0,0 0-8 0,0 0-7 16,0 0 2-16,20 8 10 0,-20-8-7 15,7 3-3-15,-7-3-5 0,7 1 10 0,-4 4-5 16,1-3 6-16,-4-2-1 0,10 5-5 0,-3-3-2 16,-1 1-6-16,1 1 6 0,0-1 4 15,-1-2 9-15,2 4-16 0,-1-3 0 0,2 0 0 16,-2 5-72-16,1-5 10 0,2 4 9 0,-3-6 14 15,6 6-12-15,-6-4 15 0,3 3 13 16,1-1-5-16,-4-2 2 0,3 2-4 0,0-2 12 16,0 4-5-16,-3-4 2 0,3 0 6 0,1 5-11 15,-4-5 14-15,3 4-9 0,1-5 16 0,-2 5-10 16,1-3-1-16,1 2 3 0,-1-2 8 16,3 2 0-16,-2-3 5 0,-4 5-10 0,3-4 66 15,1 2 3-15,-1-2-8 0,0 4 3 0,0-6 0 16,-3 5-29-16,3-3 16 0,-3 2-15 15,3-1 2-15,-3 2 3 0,0-5-18 16,0 4-3-16,0-3 8 0,3 3-16 0,-3-1 4 16,2 1 6-16,2-2 11 0,-4 1-10 0,3 0-3 15,-2 1 3-15,5-1-5 0,-3 1 2 0,4-2-10 16,-1 3 33-16,2-2-17 0,1 3-6 16,1-1 5-16,0 0-7 0,1-2 10 0,2 6-15 15,-3-3 2-15,1-1 10 0,1 1 8 0,2-1-8 16,-3 1 3-16,2 0-7 0,0 2-4 0,-3-3 9 15,1 0-16-15,-1-2 2 0,0 3-4 16,0 0 12-16,0-4-5 0,0 5-5 0,-3-3 2 16,3 0 6-16,-4 2 2 0,2-3-12 15,1 0 12-15,-2 1-10 0,-4-1 3 0,3 1-14 16,1-2 14-16,-4 1 2 0,0 0 5 0,4 1-15 16,-4-1 18-16,1-2-23 0,2 4 15 15,-3-5-10-15,1 6 7 0,-4-5-14 0,6 3 14 16,-2-2-4-16,-1 2 12 0,0-2-5 0,1 4-3 15,2-5 1-15,-3 3 5 0,1-2-1 0,-1 4-9 16,4-3 12-16,-4 0-7 0,3-2-6 16,-2 3 0-16,2 0 9 0,-3 0 1 15,2-4-2-15,1 5 6 0,1-3-19 0,-4 2 18 16,3 0-7-16,1 0 4 0,-4-4 1 0,4 5-16 0,-4-5 8 16,3 6 11-16,-5-4-14 0,5 2-5 15,-3-3 11-15,1 4 2 0,-1-4-2 16,-3 3-1-16,4-1 6 0,-1-1 2 0,0 2-7 15,0-4-6-15,-3 4-2 0,0-3 0 0,3 3 0 16,-3-1 5-16,0-1 5 0,0 0 0 0,2-1 0 16,-1 2-2-16,-2-1 2 0,1-2-13 15,-3 4 0-15,6-3 8 0,-3 1 6 0,-3-1-6 16,5 1 5-16,-5-1 5 0,6-1-5 0,-6 4-2 16,3-3-8-16,-1-2 12 0,1 2-4 0,0 2-1 15,-3-1 1-15,5-2-8 0,-5 3-3 16,2-1 6-16,-1-2 2 0,1 4 2 0,-2-3-7 15,2-2 10-15,1 6-10 0,1-3 8 16,-2-2-19-16,1 4 16 0,-1-3-8 0,1-1 6 16,0 4 7-16,0-3-8 0,0 0 16 15,-1 2-15-15,2 0 4 0,-1-2 11 0,2 3-3 16,-2-4-22-16,1 5 9 0,-1-5 3 0,2 1 3 16,-2 3 2-16,4-2-5 0,-4 1 7 0,2-1-17 15,-2-2 20-15,4 5 1 0,-4-5-14 0,3 4 6 16,0-3 2-16,0 1-3 0,0 1-4 15,-2-1 4-15,2-3 3 0,0 6-7 0,1-4 2 16,-2-2-3-16,1 5-4 0,1-4 12 16,-4 2-10-16,0-2 5 0,3 3-6 0,-3-3 9 15,0 1-6-15,-1-1 6 0,4 4-11 16,-2-4 19-16,-1 0-6 0,2 1-3 0,-2 2-9 16,1-3 9-16,-1 2-4 0,2-1 4 0,-2 0-4 15,4 1 2-15,-5-2 7 0,4 5-12 0,-3-5 3 16,1 4 7-16,2-3-5 0,-1 1 7 15,-1 2-14-15,-1-3 4 0,3-1-5 0,-1 5 8 16,-1-5-12-16,2 5 4 0,-3-2 13 0,3 0-15 16,-3-1 15-16,3-2 0 0,-3 5-7 0,0-5 2 15,3 1 5-15,-3 3 0 0,0-2-3 16,0-1 1-16,0 1 2 0,-1-1-5 16,1 2-3-16,0-2 9 0,3 0-9 0,-3-2 3 15,0 5 3-15,-1-4-3 0,2 1-6 0,-1 0 6 16,-1 2 11-16,1-3-16 0,0 1-1 0,0-1 12 15,-1 2-4-15,-6-3 8 0,11 3-15 16,-8-2 10-16,-3-1-5 0,11 2-7 0,-11-2-1 16,7 4 16-16,-7-4 2 0,9 1-10 0,-9-1 2 15,8 3 4-15,-8-3-14 0,7 2 5 0,-7-2 14 16,6 2-11-16,-6-2-3 0,4 3-2 16,-4-3 5-16,0 0 0 0,9 0 5 0,-9 0 8 15,0 0-26-15,8 0 31 0,-8 0-15 16,0 0-1-16,7 4 3 0,-7-4 5 0,0 0-17 15,0 0 12-15,0 0 10 0,0 0-7 0,0 0-3 16,0 0 21-16,0 0-32 0,0 0 17 16,0 0-1-16,0 0-5 0,6 2 3 0,-6-2-13 15,0 0-18-15,0 0-18 0,0 0-54 0,0 0 8 16,0 0-62-16,0 0-86 0,0 0-369 0,-16-6-133 16,12 3 76-16</inkml:trace>
  <inkml:trace contextRef="#ctx0" brushRef="#br0" timeOffset="52394.78">18345 13596 368 0,'0'0'97'0,"0"0"13"0,0 0 0 0,0 0-7 0,0 0-3 0,0 0-34 0,0 0 19 0,10 13-24 0,-6-6 6 15,-1-2-21-15,0 0-5 0,5 2-8 0,-5-1 16 16,4 1-11-16,0 2 6 0,-1-2 7 16,-2 2-15-16,6 0-8 0,-3 0-23 0,0-2 28 15,4 3-10-15,-5-2-2 0,1 0 9 16,-1 1 57-16,1-1-20 0,1-1 12 0,-2 0-15 15,1-1 0-15,-1 1-15 0,-2-1-8 0,3-2 2 16,-3 3 1-16,-1-6-6 0,3 5-25 0,-5-5 23 16,5 5-8-16,-3-2 0 0,-3-4-5 15,5 7 18-15,-2-7-18 0,-3 0-2 0,7 7 15 16,-7-7-16-16,3 1 18 0,0 4-17 0,-3-5-6 16,4 3-2-16,-4-3 8 0,6 4-6 15,-6-4-2-15,0 0-3 0,0 5 18 16,0-5-71-16,0 0 9 0,-13 1 1 0,0 2 10 15,-1 0 0-15,-11-2-13 0,-9 9-18 0,-6-3-53 16,-22 9-147-16,-3 0-511 0,-27 6 74 0</inkml:trace>
  <inkml:trace contextRef="#ctx0" brushRef="#br0" timeOffset="59472.97">24512 11343 386 0,'0'0'115'0,"0"0"-20"0,0 0-6 0,0 0-7 0,3-3-12 0,-3 3 81 15,0 0-21-15,0 0-10 0,0 0-10 0,0 0-20 16,0 0-5-16,0 0 2 0,0 0-16 0,0 0-9 16,0 0-1-16,0 0-23 0,0 0 19 0,0 0-9 15,0 0-7-15,0 0-5 0,0 16 0 16,0-11-3-16,0 2-5 0,0 1-10 0,0 2 11 16,-3 2-17-16,3-2 22 0,-3 4-14 15,0-2 8-15,3 5-2 0,-1-3-11 0,-2-3-2 16,3 6 7-16,-4-2-4 0,4-1-1 15,-3-2-74-15,3 4 0 0,0-5 11 0,-1 3-1 16,1 0 13-16,-1-3 11 0,1 0-11 0,0 1 5 16,1-2 11-16,-1 0-1 0,0-2 3 0,0 2-15 15,0 0-13-15,1-5 13 0,-1 2-6 0,0 1-9 16,0-2-9-16,0-2-2 0,3 3-28 16,-3-4-23-16,0-3-66 0,4 3-37 0,-4-3-419 15</inkml:trace>
  <inkml:trace contextRef="#ctx0" brushRef="#br0" timeOffset="59971.1">24601 11311 453 0,'0'-4'192'0,"0"4"-16"16,0-7-32-16,0 7-4 0,3-7-7 0,-3 7-20 15,0 0-5-15,0 0-16 0,0 0 0 16,0 0-23-16,0 0 3 0,11 12-19 0,-8-6-9 0,0 2 7 16,4 3 5-16,-3-1-7 0,2 1-8 15,-2-1-10-15,3-2 7 0,4 4-10 0,-2 0-2 16,-2-4 2-16,7-1 16 0,-4 3-19 16,6-3 11-16,-4-1-8 0,1-4-13 0,1 4 3 15,-1-5 5-15,2-1-7 0,1 0 12 16,5-6-10-16,-2 5-8 0,-4-2 11 0,3-4-16 15,-2 2 10-15,1-5 3 0,-3 2-3 0,0-1 1 16,2-1-6-16,-5-2-2 0,3 2-1 0,-4 2 1 16,1 0-52-16,-2-2 6 0,-2 3 10 15,-1 4-5-15,2-2 7 0,-4 1-5 0,-1-2 21 16,3 3-18-16,-2-1-8 0,-1 0 16 0,-3 4-1 16,4-4 3-16,-4 4 5 0,0 0 6 0,0 0-9 15,7 12 9-15,-7-8 14 0,0 5 1 0,0-1-3 16,0-1-15-16,0 3 12 0,-4 2-4 15,4 1-3-15,0-1 5 0,-3 1-8 16,3-1 8-16,0 1-8 0,0-1-20 0,0 1 33 16,0-1-23-16,0 1-28 0,3-5 16 0,-3 6-16 15,4-4-11-15,-1-2-53 0,0 2 16 16,-2-2-73-16,2 5-17 0,-3-5-300 0,3 0-151 16</inkml:trace>
  <inkml:trace contextRef="#ctx0" brushRef="#br0" timeOffset="60456.53">25267 11369 729 0,'0'0'218'0,"0"0"-39"0,0-5-13 0,0 5-25 0,0 0-5 0,-3-6-16 0,3 6-7 0,0 0-11 16,0 0-23-16,0 0-7 0,0 0-11 0,0 0 1 16,0 0 4-16,0 0-12 0,0 17-5 15,0-10-8-15,0 2-8 0,0 1 3 16,-3 0 7-16,3 4-17 0,0-5-3 0,0 4 0 16,0-1-72-16,3 2 19 0,-3-3-4 0,3 3-9 15,-3-4 15-15,5 3-3 0,-2-3 8 16,3-1 5-16,-2-1 5 0,2 2 8 0,5-2-5 15,-1-3 2-15,5 0-15 0,-2-5 15 0,3 4 16 16,1-4-13-16,0-4 18 0,4 3 2 0,-3-6-20 16,5 0 10-16,-2 1 8 0,0-6 5 0,2 2-8 15,-6-1 21-15,0-2-21 0,-3 2 3 16,0-1-8-16,-4 2 5 0,0 0-2 16,1-1-8-16,-4-1-3 0,-1 2 8 0,-2 3-7 15,-1-1 7-15,0-2 3 0,2 3-6 0,-3 0 6 0,-1 3-18 16,-1-3-1-16,0 4 6 15,0 3 3-15,0-12 4 0,0 9-12 0,0 3-21 16,0-8-12-16,0 8-3 0,0 0 13 0,0-6-1 16,0 6-9-16,0 0-39 0,0 0-5 0,0 0-39 15,0 0-40-15,0 0-29 0,-8 15-168 0,8-15-254 16</inkml:trace>
  <inkml:trace contextRef="#ctx0" brushRef="#br0" timeOffset="60882.86">25821 11351 404 0,'0'0'123'0,"0"0"-3"0,0 0-25 0,0 0 2 0,0 0-2 0,4 15-13 0,-4-9-8 0,-4 2-5 0,1-2-13 15,3 5 11-15,-2-2-11 0,-3 3-17 0,2-4-14 16,0 7 24-16,-1-5-26 0,1 3 79 16,0-2-10-16,-2-2 1 0,2 4-12 0,-1-2-19 15,-2-1-8-15,3-2 5 0,2 0-8 0,-2 1 0 16,0-1-8-16,0-1-2 0,-1 3-2 0,4-6-11 16,-4 0 3-16,4 3-8 0,0-1 2 15,0-6-4-15,-3 8 12 0,0-4 0 16,3-4-22-16,0 7 14 0,0-7 6 0,0 7-16 15,0-7-71-15,3 3 15 0,-3-3 0 0,3 4 23 16,-3-4 18-16,8 1 3 0,1 1-3 0,-9-2-16 16,14-2 6-16,-3 2 2 0,2-2 11 15,1-1-16-15,0 3 0 0,-1-2 16 0,4 1 2 16,-3-3 0-16,3 2 0 0,0 2 3 0,-3 0-34 16,-1 0 3-16,4 0-23 0,-3 0-18 15,0 0-10-15,-1 2-80 0,-2 1-76 16,4-1-369-16,-5 0-69 0</inkml:trace>
  <inkml:trace contextRef="#ctx0" brushRef="#br0" timeOffset="61195.08">26394 11380 683 0,'0'-5'215'0,"0"5"-23"0,0 0-3 0,1-6-30 0,-1 6 0 0,0 0-39 0,0 0-12 16,0 0-1-16,0 0-15 0,0 0 0 0,0 17-20 15,-1-10 10-15,1 1-13 0,-2-1-15 0,-1 1-3 16,0 2-5-16,3 0 3 0,-1 1-1 0,-2 0-7 15,0-1-10-15,-1 2 7 0,4-1-25 16,-3-1-3-16,-1 0-2 0,1 1-8 0,0 0-8 16,3-1-4-16,-4-2-19 0,4-1-28 0,-3 0-5 15,3-1-38-15,0-1-47 0,0 2-56 0,-4-1-125 16,5-2-397-16,-1-4 72 0</inkml:trace>
  <inkml:trace contextRef="#ctx0" brushRef="#br0" timeOffset="61569.61">26218 11315 737 0,'0'0'207'0,"-7"-6"-10"15,7 6-13-15,-3-2-20 0,3 2-18 0,0 0-23 16,0 0-3-16,0 0-15 0,0 0-10 0,0 0-23 16,0 0-6-16,0 0 16 0,0 0-10 15,20 0 2-15,-20 0-25 0,17 1-3 0,-3-1-3 16,0 1-17-16,0-1 25 0,5-1-13 0,-1 1 8 16,-1 0-7-16,7-2 2 0,-3 1 7 0,-1-3-22 15,3 4-3-15,-2-1 10 0,-4-1-17 16,1 1 4-16,-5 1-2 0,1-3-10 0,-1 2-11 15,-2 1-15-15,-1 0-23 0,-10 0 8 16,16 0-16-16,-8 1 3 0,-1 3-23 0,-1-2 8 0,-2-1-16 16,-1 5-20-16,2-4-64 0,-2 5-42 15,0-4-304-15,2 4-212 0,-3-2 82 16</inkml:trace>
  <inkml:trace contextRef="#ctx0" brushRef="#br0" timeOffset="61866.78">26883 11311 657 0,'0'0'226'0,"2"-3"-29"0,-2 3-26 15,0 0-12-15,0 0-18 0,0 0-6 0,0 0-17 16,0 0-10-16,0 0-11 0,3 11-10 0,-3-4-3 15,0 1-7-15,0 1-10 0,0 3-6 0,-3-2-15 16,3 1 8-16,-1-3-18 0,-2 6 2 16,0-4 3-16,3 1-5 0,-3 3-10 0,1-4 2 15,-1 2-10-15,0-1-26 0,0-1-7 0,3 0-29 16,-3 0-12-16,3-1-34 0,0 0-28 16,-1-2-22-16,-2-2-78 0,3 2-414 0,0 0-72 15,-3-4 87-15</inkml:trace>
  <inkml:trace contextRef="#ctx0" brushRef="#br0" timeOffset="62174.73">26765 11234 847 0,'0'0'217'0,"0"-4"-22"16,0 4-13-16,-3-5-26 0,3 5-13 16,0 0-10-16,0-7-15 0,0 7-3 0,0 0-23 15,0 0 13-15,0 0-23 0,10 0-8 16,-10 0-10-16,13 0-10 0,-13 0 8 0,14 0-4 16,-3 0-14-16,2-2 2 0,3 2-15 0,-1-1-3 15,5 1 0-15,-6-1-7 0,7-2 12 0,-1 3-28 16,1 0 3-16,-1 0-21 0,-6 0-51 0,6 3 7 15,-6-3-63-15,0 2-56 0,-1 0-65 16,-2-1-56-16,-4 6-281 0,-4-2-114 0,0 3 76 16</inkml:trace>
  <inkml:trace contextRef="#ctx0" brushRef="#br0" timeOffset="62362.84">26731 11618 552 0,'0'0'141'16,"6"8"-8"-16,-6-8 8 0,4 0-13 15,-4 0 3-15,14 4-3 0,-4-4-13 0,0 0-31 16,1 0 31-16,5-4-35 0,-1 4-11 0,4 0 5 16,2-3-15-16,0 1-21 0,-1-1-2 0,7 3-10 15,-2 0-16-15,8-3-110 0,-5 2-163 16,13 2-441-16,3-1 48 0</inkml:trace>
  <inkml:trace contextRef="#ctx0" brushRef="#br0" timeOffset="62844.07">27647 11261 593 0,'-3'-4'218'0,"-2"-2"-21"0,-4 3-5 15,2-2-38-15,-3 3 7 0,-1 0-10 0,-2 2-21 16,-1 0-12-16,-6 4-3 0,4 0-10 16,-2 0-13-16,-6 10-5 0,6-3-17 0,-2 4 14 15,2 0-25-15,-5 4-3 0,6-1 11 16,3 4-21-16,1-4-5 0,3 0 7 0,2 4-14 15,4-2 9-15,3-5-12 0,1 3 2 16,1-1-15-16,3 1 15 0,7 1-10 0,-1-2-7 16,6-3 4-16,2 1-9 0,3-2-24 0,2-4-18 15,4 1-30-15,-2-3-34 0,7-4-64 0,-6 1-99 16,8-1-515-16,-3-3 82 16,1-3 43-16</inkml:trace>
  <inkml:trace contextRef="#ctx0" brushRef="#br0" timeOffset="63265.57">28159 11323 798 0,'-6'-5'223'0,"-1"1"-24"0,0-2-4 16,0 5-26-16,-3-1-23 0,5-2-3 16,-4 4-30-16,9 0-6 0,-20 0-2 15,7 0-15-15,2 5-21 0,1-3-5 0,0 4 5 16,-1-2-23-16,1 3 0 0,0-1 3 0,-1-1-16 16,4 2 11-16,-2 1-29 0,1-2 13 0,4 2-7 15,-2-1 2-15,3-3 5 0,0 6-5 16,2-3 0-16,-2 0 0 0,3-1-5 0,0 2-8 15,0-3 16-15,3 2-11 0,-2 0-10 0,5 3 21 16,0-2-13-16,-2 0 2 0,4 1-2 0,2 4-3 16,-1-3-7-16,4 0 4 0,-3 4 14 15,1-3-26-15,1 2 20 0,0-2-7 16,-1 0-3-16,-1 1 2 0,-3-1-14 0,0 2 2 16,2-2 12-16,-8-1-2 0,-4 5 1 0,-7-1 14 15,-7 4-10-15,-17 7-25 0,-11 0-21 16,-7-1-77-16,-26 3-73 0,-28 0-178 0,7-2-429 15,-7-2 73-15,-7-5 119 0</inkml:trace>
  <inkml:trace contextRef="#ctx0" brushRef="#br0" timeOffset="76066.82">20226 11325 419 0,'-1'-7'90'0,"-5"-3"-11"0,2 3-15 0,0-1 5 0,-5-1 6 0,5 1-4 16,-3 0-25-16,-3-1 3 0,0 1 2 0,-3 0 64 16,1-2-2-16,-1 2-3 0,-7-2-13 0,-1 1-7 15,1-3-6-15,-4 4-30 0,0 2 10 16,-4-5-8-16,1 6 3 0,-4-4-5 0,-3-2-8 16,-1 6-5-16,-2-4-10 0,0 1 5 15,-5 1-6-15,-9-3 14 0,3 3-16 0,-7-1 5 0,8 1-17 16,2 0 17-16,-12 0-84 0,-1 3-13 15,12-3 18-15,-12 0 10 0,0 0 5 16,1 3 11-16,-1-4-1 0,-1 2 6 0,-2 2 5 16,-1-3 15-16,-2 0-8 0,-1 5-5 0,-1-3 6 15,4 3-8-15,-2-4-8 0,2 6 25 0,1-4-14 16,2-2 12-16,8 5-5 0,-13-5 10 16,-1 6-10-16,-1-1 10 0,1 1-15 0,-3-1 8 15,0 1-1-15,3 0 9 0,0 2-17 0,-4 2 32 16,4-3-16-16,0 2 13 0,1 4-10 0,2-4 8 15,0 4-24-15,-2 0 13 0,-1 3 11 16,3-2-3-16,1 0-13 0,-1 2 8 16,0 2-16-16,1 0-2 0,0-4 0 0,6 7 7 15,0 0 1-15,1-3 10 0,2 3 5 0,1 2 2 16,3 1-12-16,-3-3 7 0,3 7-10 0,0-1 0 16,0 0-15-16,0 4 8 0,-3-3 9 15,4 3 1-15,1 0-8 0,-4 3 8 0,5-2-3 16,-2 2 5-16,2 1 8 0,4-1-16 0,-1 0 4 15,2 4-14-15,-1 0 10 0,3 1 9 0,0 0 1 16,1 2-17-16,0 0 8 0,2 2-3 16,1-1 8-16,0 6-3 0,-1-2-16 0,1 5 11 15,-4 5 8-15,4-6-10 0,-6 7 4 16,9-9 6-16,-11 11 10 0,5-2-23 0,-4 3-3 16,4-2-2-16,-5 1 12 0,5 2-2 0,-1 4-13 15,4-3 11-15,0 0 25 0,-1-2-23 16,9-6-3-16,-2-4 11 0,1 6 13 0,3-2-34 15,-1 2 18-15,-2 10-5 0,4-10-5 0,2 5 2 16,-3-1 8-16,7-3 0 0,-10 14 3 0,9-13-16 16,-2 5 11-16,3-2-18 0,0-2 25 15,0 5 3-15,0-1-8 0,0 11-3 0,3-11 1 16,0 1-13-16,-3 1 12 0,4-1-22 0,2 2 30 16,-6 13-10-16,0-3 15 0,7-9-15 0,-3 0-5 15,2-1 8-15,-2 2-1 0,6-1-17 16,-4-1 10-16,1 2 10 0,0-1-8 0,2-2 1 15,-1 1 25-15,2 2-26 0,3-2-12 16,-3-2 10-16,0 0 7 0,4-3-7 0,0 2-7 16,-1 1 17-16,1 2-18 0,0-3 28 0,-1 1-12 15,0 0 2-15,4 1-10 0,0-1 18 16,-3 5-8-16,3-4 5 0,0 1-8 0,3-3 16 16,-3-1-23-16,4-1 15 0,0 2-7 0,2 0 2 15,-2-2-7-15,2 1 2 0,1-2 2 0,1 2-12 16,2-1 25-16,0 1 3 0,4-1 8 15,2-1-24-15,-2-2 19 0,3 1-13 0,1-3 2 16,2 1-13-16,0 1 16 0,8 10-26 0,-4-13 39 16,0-1-26-16,3 1 7 0,0 0-1 15,8 7-27-15,-1 0 24 0,0-2 9 0,-3-8-12 16,3-3 6-16,-3-1-6 0,6-1 10 16,-3 1-13-16,3-2 16 0,2-1-5 0,-2 1-6 15,7 5-7-15,-5-7-8 0,5 7 6 0,-1-10 7 16,-4 2 0-16,2-4 0 0,3 3 7 0,1-3 6 15,10 4-13-15,-11-5 5 0,4 0 11 0,10 4-21 16,-11-5 2-16,2-3 90 0,1 1-26 16,12 7 3-16,-1-4-5 0,-9-6 0 15,3 1-15-15,-5-2-3 0,2 2 0 0,3-2-18 0,-3-2 7 16,2 3-1-16,1-4 4 0,0-2-15 16,16 6-11-16,-13-5 6 0,14 4 8 0,-11-9-3 15,1 5-3-15,13 0 5 0,-13-4 1 16,0-2-24-16,2 1 8 0,-2 0-10 0,0-1-5 15,2-1 15-15,-2 1-5 0,3 0 8 0,-1-2 0 16,1 1 2-16,4-1-5 0,-1-1 5 0,-2 1-2 16,2-1 5-16,0-4-6 0,4 1 9 15,-7-1-1-15,3 0-5 0,1-1-2 0,6-2-3 16,-3 0 5-16,6 0-7 0,-3-3 10 0,0 1-8 16,1 0 2-16,-1-3-1 0,0 0-6 15,0-2-6-15,1 1 1 0,-4-3 16 0,6 0-19 16,-3 2 16-16,0-3-6 0,-2-1-12 0,1-1 18 15,2 0-3-15,-1-1-5 0,0 1 2 16,-6-3 1-16,17-2-8 0,-15-1 0 0,11-1-8 16,-4-2 10-16,-9 2-7 0,13-3 7 0,0-4-12 15,-4 3 7-15,1-1 3 0,-4-2 23 16,4 0-33-16,-4-1 25 0,1-3 5 0,-1 1-12 16,3-2-8-16,-6-1 13 0,3 1-1 0,1-2-2 15,-2 0-7-15,-1 0 9 0,-5-2-7 0,0 1-2 16,0 0 2-16,0-3 5 0,1-1-18 0,-7-1 29 15,3 1-4-15,-3-3 1 0,2-2-18 16,-2 2 13-16,2-2-11 0,-2 1 6 0,0-1 4 16,-4 0 4-16,3-1-1 0,-5-3-5 15,-3 1 3-15,-1-4 5 0,0-2 15 0,-5-1-10 16,5 0 2-16,-4-1-5 0,-1-1 14 0,1-4-14 16,-4 4-5-16,-6-1-10 0,4 0 10 15,-2-2-7-15,1 3 0 0,0-2 4 0,0-2-12 16,-3-1 13-16,-1 0-6 0,4-3-12 0,-6 1 2 15,-1-1 1-15,0 2 9 0,-7 6-2 0,7-5 0 16,-9 6-10-16,8-10 10 0,-11 9 8 16,1-3 2-16,4-10-5 0,1-1-10 0,-4 0 13 15,-3 9-6-15,-2-1-9 0,5-10 7 16,-9 12-6-16,1-2-68 0,5-13 5 0,-8 13 10 16,-3-1-5-16,4-1 21 0,-4-1 9 15,-2 0 11-15,-1 0-10 0,2-1-3 0,-5 1 8 16,3-2 3-16,0 1 40 0,-3 0-41 0,2 1 13 15,-6 1-7-15,3-2 15 0,-3-3-5 0,-3 5 5 16,3-2-3-16,-6 1-15 0,2-2 15 0,-3-1-5 16,0 4 1-16,0-1-4 0,-2 1 72 15,1 0-12-15,-2 1 7 0,0-3-12 0,-1 6 7 16,-2-3 2-16,0-1-12 0,2 0-8 0,-2-1 8 16,-2 1-15-16,2 1 14 0,-1-2-14 0,-3 1 10 15,-1-10-19-15,2 10 17 0,-5 2-9 16,-3-5-10-16,-3-3-2 0,-4 6 12 0,5-7-9 15,-5 5-1-15,0-1 18 0,-4-3 0 16,-2 3-5-16,2-2-20 0,-2 5 7 0,-1-2-12 16,-7 6-9-16,-2 0 6 0,2-2 8 0,-2 4-8 15,-3-2 7-15,-3-1-2 0,-5 0 5 16,0 2 0-16,-11 1-5 0,-2-3 8 0,-1 5 5 16,-7-1-13-16,1 2-5 0,-7-2 12 0,-1 1-14 15,-3 1-6-15,-31-9 8 0,0 6-5 0,0 2 12 16,-6 0-17-16,0 2 7 0,2-2-2 0,-5 0 5 15,-4 1-8-15,-11 3 0 16,-3-2 8-16,1-1 10 0,-1 4-15 0,-4-2-5 0,-10 6-8 16,0-1-18-16,1 7 0 0,-4 0-41 15,-4 3-28-15,-6 2-41 0,-4 2-133 0,3 12-551 16,-2-1 54-16,-7 6 98 0</inkml:trace>
  <inkml:trace contextRef="#ctx0" brushRef="#br0" timeOffset="77567.34">13990 11568 389 0,'0'0'158'16,"0"0"1"-16,0 0-21 0,11 13-20 0,-1-10 5 0,6 6-100 0,5-2 13 15,6 1-6-15,4 2-14 0,17 5 17 0,0 0 46 16,7 2 14-16,-3 1-17 0,9-3 4 0,0 2-16 15,4-1 12-15,10 3-27 0,7-2 2 0,-7 0-12 16,-7 0 20-16,1-4 15 0,-4-1-5 16,3 3-13-16,0-5-17 0,-2 3-1 0,3-4 8 15,-1 1 0-15,0-2-18 0,-6 2 0 0,-1-3 6 16,-3 1-14-16,-14-1-7 0,-5-4 7 0,-2 4 6 16,-6-6-16-16,-4 5 11 0,-4-5 4 15,-2 4-14-15,-3-3 7 0,-5 1-6 0,4-3-9 16,-7 0 23-16,0 4-9 0,1-1-4 0,-4-3 10 15,-1 0-10-15,-2 3-10 0,-4-3 2 16,6 4-3-16,-6-4-22 0,0 0 17 0,0 0-22 16,-3 6 2-16,3-6-6 0,0 0-6 15,0 0-11-15,0 0-29 0,-7 5-12 0,7-5-46 16,0 0-105-16,-9-3-494 0,9 3 61 0</inkml:trace>
  <inkml:trace contextRef="#ctx0" brushRef="#br0" timeOffset="77970.89">15665 11776 368 0,'-3'0'131'0,"3"0"-21"0,0 0 41 0,0 0-54 0,0 0 8 0,0 0-10 0,10 16-31 0,-6-10 18 16,2 1-13-16,1 2 0 0,3-1 10 0,0 3-5 16,0-3-2-16,1 2-21 0,2 4 8 0,-1-3-10 15,1 2-6-15,-3-1-2 0,4-2 10 0,-1 4-22 16,-2-5 9-16,-1 3-7 0,0 0 4 16,1-4-17-16,-2 2-5 0,-2-2 5 0,0-1-3 15,0 3 6-15,0-3-8 0,-4-1 2 0,1-2 13 16,2 3-30-16,-3-6 30 0,-2 6 3 0,-1-7-8 15,7 7-8-15,-7-6-7 16,0-1 30-16,-8 10-28 0,-1-3-15 0,-1-6 18 16,-4 6-16-16,-3-2 3 0,-7 0-5 0,0 2-5 15,-10 0-10-15,-1 0-1 0,-2-2-10 0,-1 1-51 16,-3 2-20-16,1 1-167 0,2-1-460 16,3 0 81-16</inkml:trace>
  <inkml:trace contextRef="#ctx0" brushRef="#br0" timeOffset="85830.3">17422 12747 289 0,'0'0'143'0,"0"0"8"0,0 0-25 0,0 0-83 0,0-6-7 0,0 6 36 16,0 0-26-16,-3-7 15 0,3 7-28 0,0 0 8 15,0 0 3-15,0 0-16 0,0 0 46 0,0 0-61 16,0-4 28-16,0 4-23 0,0 0 5 0,0 0 3 15,0 0 4-15,0 0-9 0,0 0-6 16,0 0 6-16,0 0-16 0,0 0 2 0,0 0-17 16,0 0 28-16,0 0-18 0,0 0 5 0,0 0-15 15,0 0 12-15,0 0 6 0,0 0-8 0,-7 11 8 16,7-11-11-16,0 0-12 0,0 0 10 16,7 9 18-16,-7-9-1 0,0 0-17 0,10 2 5 15,-10-2-7-15,10 0-16 0,-10 0 20 16,14-2 3-16,-7 0-3 0,-1 0-4 0,1-3 4 15,1 3-5-15,-2-4 8 0,-2 3-5 16,-1-1 10-16,0-1-12 0,0-1 20 0,-3-1-16 16,0 7 6-16,-3-7-16 0,3 2 8 0,-6 0 0 15,6 5 17-15,-7-8-12 0,-1 8-5 0,2-2 10 16,6 2-7-16,-14 0-1 0,14 0 8 16,-17 2 3-16,7-1 5 0,3 5-5 0,0-3-16 15,0 4 3-15,1-1 18 0,-1 2-13 0,4-4-6 16,-1 4-4-16,4-1 10 0,-4 1 8 0,4-2-13 15,0-1 0-15,4 1-13 0,-3 2 20 16,5-3-2-16,-3 0-13 0,1-1 3 16,2-1 15-16,1-3-5 0,0 1-20 0,0 2 7 15,-7-3 18-15,13 0-5 0,-13 0-10 0,11-4 30 16,-7 2-25-16,-1-3 10 0,3 2-5 16,-6 3 23-16,1-7-10 0,2 0-8 0,-3 7-5 15,0-7 13-15,0 7-8 0,-4-5 0 0,4 5 11 16,-9-6-32-16,9 6 24 0,-11 0-5 0,11 0-3 15,-10 0 5-15,10 0-5 0,-13 5-13 16,9-3 5-16,-3 1 16 0,7-3 2 0,-7 7-20 16,4-6 2-16,2 5 8 0,1-6-20 0,0 8-1 15,0-8-2-15,1 8-30 0,2-6 32 0,-3-2 8 16,10 6-7-16,-6-5-6 16,-4-1 19-16,13 1-17 0,-13-1 1 0,10 0 3 0,-10 0 30 15,11-1-7-15,-11 1 12 0,10-6 0 16,-10 6-2-16,4-1 18 0,-1-5-13 0,-3 6 8 15,0 0-9-15,3-6 17 0,-3 6-32 16,0-5 24-16,0 5-18 0,0 0-8 0,0-8-3 16,0 8 11-16,0 0-49 0,0 0 18 0,-7-3-36 15,7 3-44-15,0 0-42 0,-6 1-109 0,6-1-360 16</inkml:trace>
  <inkml:trace contextRef="#ctx0" brushRef="#br0" timeOffset="93441.13">18530 13248 527 0,'0'0'174'0,"0"0"-8"0,0 0-10 0,0 0-10 0,0-7-15 0,0 7-19 0,0 0 1 0,0 0-11 15,0 0-4-15,0 0-14 0,0 0-12 16,0 0-18-16,0 0 4 0,0 0-4 0,0 0-13 0,0 0 3 15,0 0-11-15,0 0 5 0,0 0-2 16,0 0-5-16,-8 17-3 0,8-13 3 0,0-4-11 16,0 4 11-16,0-4-13 0,1 10 8 15,-1-10-9-15,7 5-6 0,-3-3 12 0,2-1-8 16,1 2-15-16,-1-1 5 0,5-2 3 0,-11 0 2 16,20-2-12-16,-9-2-1 0,2 4 16 0,-2-3-13 15,2-1 18-15,0 0-3 0,-2-2-5 16,-1 2-2-16,0-2-5 0,1 0-1 0,-4-3 3 15,0 5 5-15,-1-3-17 0,-2 0 9 16,0 0-7-16,-1 3 10 0,0-2 0 0,-3 1-7 16,0 5-1-16,-3-10 1 0,0 8 2 15,3 2-3-15,-8-6 1 0,2 6-1 0,6 0-15 16,-14 0 16-16,14 0-1 0,-17 4 3 0,10 0-8 16,-3-2 1-16,3 5-1 0,0-5 8 0,0 4-10 15,1 2 0-15,-1-2 7 0,3 2-2 16,1-5 2-16,-1 5-4 0,4-3-1 0,-3 0-5 15,3-5 5-15,3 7 3 0,0-1 5 0,-3-6-2 16,8 2-8-16,-1 0-1 0,-1 1 11 0,-6-3-5 16,14-3 13-16,-14 3-11 0,14-2 8 15,-7 1-7-15,2-2 2 0,-4-1 8 0,4 2-21 16,-5-2 10-16,2 2 1 0,-2-5 9 16,-1 5-2-16,-3 2-2 0,8-8 0 0,-8 6-9 15,0 2-6-15,0-6 9 0,0 6-2 0,-4-7-8 16,4 7 13-16,-10-2 3 0,10 2-14 15,0 0 11-15,-20 6 0 0,12-3-17 0,2-2 17 16,-1 3 2-16,3-1-7 0,-2-2 5 0,-2 5 0 16,5-5-15-16,0 5-1 0,-1-2 3 0,1 0-2 15,3-4 10-15,-3 4 0 0,3-4-10 16,0 0 2-16,6 7 3 0,-3-2-11 0,-3-5 18 16,0 0-4-16,11 0 2 0,-11 0-6 15,0 0 11-15,0 0-2 0,17-5-1 0,-17 5 3 0,7-2-10 16,-7 2 13-16,3-5-1 0,-3 5 3 15,0 0-10-15,3-1 10 0,-3 1-23 16,0 0-15-16,0 0 15 0,0 0-33 0,0 0-23 16,0 0-67-16,0 0-43 0,0 0-533 0,0 0 67 15</inkml:trace>
  <inkml:trace contextRef="#ctx0" brushRef="#br0" timeOffset="98506.12">19234 13896 655 0,'0'0'171'0,"0"0"-7"0,0 0-15 0,0 0-24 0,0 0 3 0,0 0-33 16,0 0 2-16,0 0-18 0,0 0 6 0,13 10-19 0,-9-8 1 16,-1 5-6-16,4-4-10 0,1 5-12 15,-2-1 20-15,4 1-11 0,-3 0-7 0,4 1 0 16,-1-1-13-16,4 2 6 0,-4-2 2 16,0 4-1-16,4-3-14 0,-1 0 10 0,1-1-8 15,-1 1 0-15,-2-1-11 0,3-1-12 0,-1 0-10 16,1-1-23-16,-4 1-34 0,0-2-84 0,-2 0-166 15,2-1-418-15,-1-1 49 0</inkml:trace>
  <inkml:trace contextRef="#ctx0" brushRef="#br0" timeOffset="98737.52">19514 13908 568 0,'-3'-5'228'0,"-1"3"-16"16,-2-2-25-16,6 4-21 0,-10-1-20 0,0 1-3 16,2 3-22-16,-2 1-83 0,-3 1-5 0,2 3 6 15,-2 2-29-15,-2 1 13 0,2 3-28 16,-4 0-10-16,3-1-16 0,-3 0-10 16,4 4-61-16,-1-2-83 0,-3-1-66 0,10 0-427 15</inkml:trace>
  <inkml:trace contextRef="#ctx0" brushRef="#br0" timeOffset="98939.54">19180 14058 545 0,'0'0'158'0,"0"0"-19"0,0 0-1 15,0 0 3-15,9-9 28 0,1 8-29 0,11-1-9 16,16-5 12-16,19-4-33 0,8-1-15 16,5 2-18-16,20-5-72 0,-20 4-218 0,29-3-531 15,-8-1 73-15</inkml:trace>
  <inkml:trace contextRef="#ctx0" brushRef="#br0" timeOffset="105610.95">15220 10975 332 0,'-3'-6'103'0,"3"6"-9"0,0 0-19 0,0 0 1 0,-3-3-9 0,3 3-6 15,0 0-2-15,0 0-25 0,0 0-4 16,0 0 9-16,0 0-19 0,0 0-15 0,0 0 8 16,0 0-10-16,0 0 22 0,0 0 11 0,0 17-5 15,0-9-11-15,0 2-4 0,0 4-1 16,0-3 13-16,-3 6-13 0,2-2 19 0,-2 2-4 16,3 1-7-16,-3-3 1 0,0 2-35 0,-2-1 42 15,2-1-26-15,0 1 13 0,0-5-10 16,2 3 10-16,-2-3-13 0,0 0 15 15,0 1 1-15,2-3 2 0,1-2-21 0,0 1 29 16,-3-2-23-16,3 1 7 0,-3-2-2 0,3-2 41 16,0 4-44-16,0-7 26 0,-4 10-11 0,4-10-9 15,-1 7 19-15,1-7 9 0,0 5 2 16,0-5 3-16,0 0-8 0,0 6 66 0,0-6 6 16,0 0 10-16,0 7-31 0,0-7-5 0,0 0-8 15,0 0-10-15,0 0-25 0,0 0 27 0,5 1-14 16,-5-1-6-16,0 0-5 0,0 0-25 15,16-1 25-15,-16 1-13 0,10-7 0 0,-2 4 0 16,-1 3-12-16,2-2 7 0,2-3-20 0,-4 5 7 16,3-1-10-16,4-2-7 0,-4 0 2 15,0 2 2-15,1 1 6 0,-4 0-31 16,2-2 10-16,1 1-28 0,-10 1-20 0,15 0-21 16,-15 0-8-16,10-1-20 0,-10 1 13 0,11 1-26 15,-11-1-23-15,9 1-79 0,-9-1-172 0,4 2-297 16,-1-2 70-16</inkml:trace>
  <inkml:trace contextRef="#ctx0" brushRef="#br0" timeOffset="106331.45">15266 11200 419 0,'0'0'110'0,"0"0"11"0,-8 8-29 0,8 0 5 0,0-1 3 0,0 2-28 15,-3 2 17-15,3-3-25 0,0 7 18 0,0-5-20 16,-1 4 4-16,1-3-7 0,0 3-13 0,0-3-10 16,0-3-8-16,0 2 16 0,1 2-24 0,2-3 16 15,-3-2-3-15,0-3-12 0,0 3 4 16,4 0 42-16,-4-7-16 0,0 7 100 16,0-7-21-16,0 0-22 0,0 0 2 0,0 0 8 15,17-21-13-15,-11 10-8 0,5-7-15 0,-4-3-13 16,0 0 16-16,3-2-27 0,3-8 9 15,-3 6-24-15,1-1 1 0,-1-1-3 0,0 5 5 16,-3 1-10-16,1-1 7 0,1 5-17 0,-2 2 2 16,-3 3-2-16,3-1 4 0,-1 5-9 15,-2-2 7-15,-1 3-23 0,1-1 0 16,2 6-10-16,2 0 10 0,-8 2-10 0,13 1-3 16,-13-1-2-16,17 9 13 0,-10-3-8 0,3 3 7 15,0 0 6-15,1 1 0 0,-1 1 2 0,0 3 0 16,1 1-2-16,-1-2-6 0,-1 2 3 15,-1-1 3-15,2-3-10 0,-3 4-4 0,3-5 4 16,-3 5-3-16,0-5 5 0,0 5-23 0,3-5-3 16,-3 4-53-16,0-3-31 0,-1-4-41 15,-2 3-75-15,-1-3-88 0,1 1-482 0,-1 2 56 16,-3-5 131-16</inkml:trace>
  <inkml:trace contextRef="#ctx0" brushRef="#br0" timeOffset="106519.28">15826 11148 691 0,'6'-4'217'0,"-2"3"-30"0,-4 1-23 0,11-9-3 0,-5 8-7 0,-2-2-14 0,5-1-17 0,2 1-10 16,-1-1-26-16,0 3-31 0,4-2-7 0,-4 2-54 15,4-2-31-15,0 0-72 0,-4 2-71 16,4 1-527-16,-1 0 40 0</inkml:trace>
  <inkml:trace contextRef="#ctx0" brushRef="#br0" timeOffset="106817.34">16226 10914 698 0,'0'0'220'15,"0"-6"-22"-15,0 6-24 0,0 0-11 0,3-7-17 16,-3 7-18-16,0 0-13 0,0 0-7 0,0-4-21 16,0 4-10-16,0 0-11 0,0 0-2 0,0 0-15 15,0 0-8-15,0 0 2 0,0 0-7 16,7 17-2-16,-7-12-19 0,0 6 13 0,0 0-7 15,0-1 9-15,0 7 6 0,0 1-5 0,-4 4 0 16,4 1-3-16,0 2 0 0,0 2-15 0,0 1-18 16,1 2-75-16,-1-3-163 0,9 6-576 0,-1-2 110 15,2-8 79-15</inkml:trace>
  <inkml:trace contextRef="#ctx0" brushRef="#br0" timeOffset="109404.97">20102 14397 130 0,'0'0'49'0,"0"0"10"0,0 0-21 0,0 0 5 0,0 0 11 0,0 0-46 0,0 0 15 0,0 0 5 16,0 0 5-16,0 0-43 0,0 0 33 16,0 0 13-16,0 0-26 0,0 0-12 0,0 0 14 15,0 0 37-15,0 0-49 0,10 0-18 16,-10 0 3-16,0 0-1 0,0 0-22 0,0 0 10 15,0 0-44-15,0 0 52 0,15-2-16 16,-15 2-51-16,3-4-105 0</inkml:trace>
  <inkml:trace contextRef="#ctx0" brushRef="#br0" timeOffset="110205.85">20174 14371 468 0,'0'0'136'0,"0"0"-11"0,0 0-23 0,0 0-15 0,0 0-2 0,0 0 2 0,0 0-8 16,0 0-22-16,0 0 1 0,-13 16 17 0,10-8-11 15,-2 0 46-15,2 3-23 0,-4-2 5 0,4 1 0 16,0 3-18-16,-1-1 6 16,-2 0-16-16,2-1 5 0,3-1-28 0,-2 4 7 15,3-3-7-15,0 1-66 0,0 1-11 0,3-1-3 16,-3 0 45-16,5-3-9 0,-2 0-20 0,3 3 18 16,1-6 20-16,-3 1-12 0,7 1 7 0,-2-1 8 15,1-4 2-15,0 2-12 0,4-3 15 16,-4-1-13-16,5-2 3 0,-2 1 10 0,4-3-30 15,0-3 14-15,1-2-7 0,-2 0-5 16,2-1 18-16,-2-3-3 0,1-2 6 0,-6-1-6 16,3 2-5-16,-4-4 8 0,-1 1-18 0,-4 0 15 15,-2 0-10-15,0-2 2 0,-3 1 11 16,-3-2-15-16,-3 2 25 0,-5-1-18 0,1 3 2 16,-5 1 1-16,-1 0-8 0,-1 0 8 0,0 4-6 15,0 2 11-15,3 0-5 0,-3 1-21 0,3 3 8 16,-3-2-5-16,4 6 2 0,-1-1 11 15,4 1 2-15,0 0 7 0,2 1-14 0,1 3-26 16,-2-1 17-16,5 0-14 0,1 4 12 0,3-7-15 16,0 8-21-16,3-3-22 0,4-2-83 15,2 3-235-15,6-3-259 0,-2-2 6 16</inkml:trace>
  <inkml:trace contextRef="#ctx0" brushRef="#br0" timeOffset="110912.68">20506 13716 698 0,'0'-8'228'0,"0"8"-10"0,3-3-14 0,-3 3-14 0,0-6-8 0,0 6-29 15,0 0-9-15,0 0-16 0,0 0-13 0,0 0-3 16,0 0-27-16,0 0 15 0,0 0-18 0,0 0-18 16,-6 23 10-16,5-12-18 0,-2-1 3 0,-1 5-26 15,4 0 16-15,-3 2-16 0,2 1-5 16,-2-2-17-16,3 1-27 0,0 1 8 0,0 1-84 15,3-6-179-15,1 4-538 0,4-1 67 16,2-3 76-16</inkml:trace>
  <inkml:trace contextRef="#ctx0" brushRef="#br0" timeOffset="111443.01">21189 13403 770 0,'3'-7'253'0,"-6"2"-22"0,3-3-29 0,3 5-31 0,-3 3-2 0,1-12-18 0,2 9-10 0,0-4-44 0,1 5 19 0,0-3 1 0,3 1-12 16,-1 0-15-16,1 2-13 0,4 2-8 15,-2-1-5-15,-9 1-16 0,17 1 1 0,-6-1 7 16,-1 6-10-16,0-2-10 0,-2 3-10 0,2 1 23 16,-1 2-19-16,-1 3-12 0,-2-2 15 0,-5 3-17 15,2 0 9-15,-3-1-4 0,-4 4-6 16,-6 1 1-16,-3 3-4 0,-5-2 17 0,-2 5-17 16,-1-6 4-16,-3 0-3 0,7-3-6 0,-3-1 6 15,-1-3-10-15,8-1-3 0,-1 1 12 16,0-5-7-16,7 2 3 0,-2-1-10 15,1-3-1-15,5 0 6 0,3-4-3 0,0 0 0 16,21 0 10-16,-5-4-8 0,11-2 1 0,8-2 2 16,6 1-7-16,10-6-6 0,7 1-13 0,4-3-45 15,-4 4-42-15,3-3-58 0,-19 4-213 16,19 0-448-16,-6-3 77 0,0 3 92 0</inkml:trace>
  <inkml:trace contextRef="#ctx0" brushRef="#br0" timeOffset="112227.43">21313 12725 829 0,'0'-7'243'0,"3"4"-13"0,-3-4-25 15,0 1-23-15,3 2-13 0,-3 4-16 0,6-9-14 0,-1 3-14 0,-2 4-17 16,0-3-57-16,1 1-15 0,3-2-54 0,-4 5-110 16,3-2-643-16,-1 0 85 0,1 2 34 0</inkml:trace>
  <inkml:trace contextRef="#ctx0" brushRef="#br0" timeOffset="112377.99">21531 12433 542 0,'0'-7'192'0,"0"2"-15"0,3 0-24 0,-3-2-27 0,0 7-34 16,3-7-61-16,-2 5-54 15,-1 2-126-15,0-9-140 0,3 9-359 0</inkml:trace>
  <inkml:trace contextRef="#ctx0" brushRef="#br0" timeOffset="112518.81">21623 12289 575 0,'0'-6'249'0,"0"6"-4"0,0-8-35 15,3 4-25-15,-3 4-70 0,1-7-72 0,2 1-206 16,4 4-516-16,-3-2 90 0</inkml:trace>
  <inkml:trace contextRef="#ctx0" brushRef="#br0" timeOffset="113026.6">21699 12131 693 0,'0'0'251'0,"0"0"-39"15,3-5 1-15,-3 5-16 0,0 0-25 0,0 0-19 16,0 0-22-16,0 0-14 0,0 0-9 0,0 0-3 15,0 0-21-15,0 0-7 0,0 0-13 16,7 15 5-16,-4-6-2 0,-3-1-8 0,3-1 0 16,-2 0-11-16,-1 1-7 0,3 1-5 0,-3-5 2 15,3 4-10-15,-3-1 1 0,0 1-9 0,3-1-10 16,-3-3-10-16,0 2 5 0,1 0 8 16,-1-4-5-16,0-2 0 0,4 10 12 0,-4-10-15 15,3 4 0-15,-3-4 6 0,0 0-4 16,0 0 6-16,14-14-5 0,-8 6-1 0,2 0 40 15,1-3-32-15,-2-2-18 0,3 3-2 0,-2-4 5 16,2 3 10-16,0-3 1 0,1 3-4 16,2 1 19-16,-3 0 17 0,1-3-20 0,2 5-5 15,-2-1 5-15,-2 2-7 0,1 3 7 0,-3 0-8 16,4 0-5-16,-1 3 6 0,0 1 2 0,-10 0-3 16,18 4-2-16,-8 1-11 0,-3-2-14 15,3 5-1-15,-3 3-13 0,3 2-17 0,-3-2 2 16,0 3-44-16,-4-2-30 0,3 7-44 0,-5-10-114 15,2 8-547-15,0 0 88 0,-3-5 51 16</inkml:trace>
  <inkml:trace contextRef="#ctx0" brushRef="#br0" timeOffset="113229.55">22171 12276 721 0,'3'-4'246'0,"3"0"7"0,-6 4-38 0,4-4-15 0,4-1-26 0,-8 5 3 0,9-1-21 16,-5 1-38-16,5-2-8 0,-9 2-10 0,15 2-16 15,-5-2-43-15,0 1-10 0,4 4-54 16,-4-3-103-16,1-2-73 0,-1 6-567 16,3-2 88-16,-2 0 41 0</inkml:trace>
  <inkml:trace contextRef="#ctx0" brushRef="#br0" timeOffset="113362.13">22550 12159 645 0,'0'0'261'0,"0"0"-41"0,0 0-23 0,0 0-87 16,-7 18-5-16,1-6 5 0,-1 4-18 15,-1 5-5-15,-2 9-31 0,-3 16-9 0,-8 3-201 16,1 27-596-16,-1 2 90 0</inkml:trace>
  <inkml:trace contextRef="#ctx0" brushRef="#br0" timeOffset="188361.57">26682 12618 381 0,'-3'7'151'0,"3"-2"-72"0,0-1-12 0,0 3-6 0,0 2-15 0,-3-1 6 0,3-1 12 16,0 1-26-16,0 3-2 0,0 2 12 0,-3 2 9 15,2 3-14-15,-2-2 11 0,3 3-13 16,-3-1 0-16,0 0 5 0,2 2-18 0,0 0 0 16,-4-3-12-16,1 5 9 0,4-4 6 0,-2 0-18 15,-3 3-3-15,2-2-2 0,0 0-1 0,2-3-4 16,-2 1-31-16,0-3-29 0,3-2-35 16,-3 2-13-16,2-3 13 0,-2 2-72 15,3-2 13-15,-4-3-299 0</inkml:trace>
  <inkml:trace contextRef="#ctx0" brushRef="#br0" timeOffset="188910.89">26587 12565 261 0,'0'0'89'16,"0"-7"-7"-16,0 1 10 0,0 6-20 15,3-5-8-15,-3 5-8 0,0 0 6 0,4-6 7 16,-4 6-23-16,0 0 0 0,0 0 23 0,0 0 59 16,0 0-5-16,14 10 15 0,-11-3-33 0,4 1-15 15,0 1-8-15,0 3 5 0,0 1-36 16,2-1 5-16,-1 2-10 0,-1 1-13 0,3-1 8 15,0-1 8-15,0 2-5 0,-3-5-4 0,3 3-11 16,1-3 6-16,-4 0-17 0,4-3-5 0,-2 1 13 16,1-1-13-16,-3 0-6 0,3-4-4 15,1-2 7-15,-1 4 3 0,0-5 5 0,1-2-3 16,0-2-5-16,-1 2-61 0,-1-3 0 0,1 0 7 16,0-2-4-16,1-2 4 0,-1-3 1 15,-3 3 20-15,3 1 7 0,-3-2 1 0,-1 2 0 16,-2-3 17-16,2 4 3 0,-1 0-10 15,-2 0 26-15,1 2-8 0,-1 0 17 0,0-2-35 16,0 6 102-16,1-5 13 0,-4 6-2 0,0-5-11 16,0 5 8-16,6-6-18 0,-6 6-20 0,3-2 2 15,-3 2-15-15,0 0-3 0,0 0 8 16,0 0-13-16,5 11-13 0,-5-5-7 0,0 4 12 16,0 0-2-16,0 5-16 0,3-1 19 15,-3-3-19-15,0 7 1 0,0 0-8 0,0 2-3 16,3-2 8-16,-2 0-8 0,-1 0-18 0,0 2 3 15,0-2-10-15,3-1-29 0,-3-1-30 16,3 1-49-16,-3-5-38 0,0 2-46 0,3-3-80 16,-2 0-481-16,5-1 64 0,-3-2 54 0</inkml:trace>
  <inkml:trace contextRef="#ctx0" brushRef="#br0" timeOffset="189395.68">27199 12808 389 0,'0'0'120'0,"0"0"0"0,7 19-38 0,-7-13-8 0,4 2 11 0,-4 2-26 0,3-2-3 0,2 1-10 15,-4 4 0-15,0-3-10 0,2 0-3 0,3-2-25 16,-5 4 20-16,5-3-41 0,-3 0-5 16,2-2 0-16,-2-1 1 0,1 0-17 0,2-2 9 15,-1 0 2-15,0-4 25 0,2 2-4 16,-7-2 4-16,0 0-7 0,17-3-10 0,-13-3 35 16,6 3-20-16,-3-3 10 0,-1-3-17 0,-2-1 30 15,3-3-5-15,-4 3 5 0,5-5 10 16,-2 5-18-16,1-5 11 0,-4 5-8 0,3 0 13 15,-1 2-6-15,-2-1 26 0,1 0 1 0,-4 3 9 16,3-1 39-16,0 6-49 0,0-6 82 0,-3 7-18 16,4-8-15-16,-4 8-15 0,0-2 9 15,0 2-25-15,0 0 3 0,0 0-5 0,0 0-6 16,10 15-15-16,-9-9 3 0,-1 0-1 16,3 6-1-16,-3-3-12 0,0 0 4 0,5 1-16 15,-4-2 2-15,0 3-27 0,2 2-31 16,-3-2-21-16,3 0-28 0,1-1-33 0,-1-1-54 15,-3 0-36-15,7 1-315 0,-3-2-178 0,2 0 53 16</inkml:trace>
  <inkml:trace contextRef="#ctx0" brushRef="#br0" timeOffset="189833.06">27616 12366 437 0,'7'15'202'0,"-4"-7"-22"0,0 1-9 0,-2 2 3 0,2 7-30 0,3 6-19 0,-1 8 0 0,1 0-2 15,-2 1-26-15,4 2-2 0,-6 4-3 16,4-3-10-16,-2-1-5 0,0 3-16 0,-1-4 3 15,1-1 0-15,2-1-12 0,-3-4 7 16,-2-3-8-16,2 0-8 0,0-2-15 0,4-4-17 16,-6-3-42-16,-1 1 13 0,3-2-23 0,2-1-90 15,-3-1-14-15,-2-4-55 0,3 0 18 16,-6-1-115-16,6-3-371 0,0-3 41 0</inkml:trace>
  <inkml:trace contextRef="#ctx0" brushRef="#br0" timeOffset="190101.51">27907 12416 596 0,'0'0'220'15,"0"0"-23"-15,0 0-10 0,0 0-26 0,0 0-17 16,0 0-6-16,0 17-18 0,0-3-15 16,3 5-15-16,0 6-6 0,0 7 13 0,2 3-22 0,-2-2-9 15,0 2 1-15,0 1-26 16,-2-1-5-16,2-1-31 0,0 0-26 0,0-6-20 16,-2 2-41-16,-1-5-51 0,3-5-115 0,-3 5-500 15,3-3 73-15</inkml:trace>
  <inkml:trace contextRef="#ctx0" brushRef="#br0" timeOffset="190492.79">27931 12814 296 0,'13'2'121'0,"-13"-2"-6"16,14 0-8-16,-14 0-25 0,13 0-7 0,-6 0-1 16,4 2-8-16,-1-2-9 0,4 0 2 15,1-2-6-15,-3 2 11 0,2 0-15 0,-1 0 25 16,4-1-28-16,-6 0-28 0,6-1 33 0,-4-1-25 16,1 2 7-16,-2 1-7 0,-1 0 5 0,1-3-16 15,-2 3 3-15,-4-3 13 16,2 2-21-16,1 1 13 0,-9 0-5 0,11-1 30 15,-11 1-12-15,13 0-13 0,-13 0 51 0,0 0 52 16,10 0-8-16,-10 0-29 0,0 0-9 0,9 1 1 16,-9-1-6-16,5 7-24 0,-1-6 3 15,-1 6 5-15,-2-2-1 0,2 0-14 0,0 2-8 16,-3 1-8-16,3 1-10 0,0-1-13 0,-2 0-36 16,-1 2-5-16,3-3-43 0,-3 1-36 0,0 1-92 15,-5-1-154-15,5-1-346 16,0-1 16-16</inkml:trace>
  <inkml:trace contextRef="#ctx0" brushRef="#br0" timeOffset="190681.02">28224 12384 775 0,'0'0'253'16,"-3"-3"-37"-16,3 3-50 0,0 0-53 0,0 0-26 16,0 0-77-16,-4-1-102 0,4 1-589 0,0 10 54 15</inkml:trace>
  <inkml:trace contextRef="#ctx0" brushRef="#br0" timeOffset="192277.2">28553 12696 450 0,'3'20'177'0,"-3"-10"-42"0,0 1 6 0,-3 2-10 0,6 2-24 0,-3 3-20 15,0 0 69-15,0-1-15 0,3 4-33 16,-1-2-1-16,-1-2 8 0,0-1-17 0,3 1-4 0,-1-4-9 16,0-1-14-16,-2-2-7 15,2 3-5-15,3-3-2 0,-2-3-16 0,2 1 5 16,2-5-3-16,-2 2-25 0,1-3 20 0,3-2-17 16,1-2 2-16,-4-4 10 0,6-1-10 0,1-3 3 15,-4 2 20-15,4-2-10 0,-4-4-21 0,0 5 13 16,-2-7-17-16,2 4 24 0,0-2-4 15,-4 4-5-15,2 1-26 0,-2 0 12 0,-2 0 14 16,-1 2 5-16,3-1 2 0,-5 3 52 0,2 1-52 16,1-2-38-16,-4 6 46 0,4-7-31 0,-4 7 15 15,3-3 14-15,0-1-14 0,-3 4-2 16,4-4-2-16,-4 4 7 0,0 0-20 16,0 0 7-16,0 0-2 0,0 0 2 0,6 14-2 15,-3-8-8-15,-1 6 0 0,0-2 0 0,-2 1-7 16,4 0 2-16,1 0 5 0,-3 0-2 15,1 1-14-15,3 0 1 0,-2-4-10 0,-1 2 2 16,5-3-3-16,-2 0-7 0,1-1 20 0,0-1-15 16,2-1 5-16,-4-3 11 0,5-2 4 0,0-3-12 15,1 1 7-15,-1-4 13 0,0-1-15 0,4-2 8 16,-4-1-11-16,-4 0 8 0,5-3 17 16,-7-1-6-16,5 1-9 0,-5-3 3 0,-1 2-10 15,4-2 23-15,-6 6 12 0,2 2-4 0,0-3 4 16,-3 6 8-16,4-1-15 0,-4 1 11 0,0-1-14 15,3 3 0-15,-3-2-2 0,0 6 2 16,0-8 1-16,3 6-3 0,-3 2-6 16,0 0 3-16,0 0-12 0,0 0-1 0,0 0-9 15,7 12 17-15,-4-4 7 0,1 3-19 0,-1 0 9 16,-2-1 1-16,7 5-1 0,-3-1-2 16,1 0-2-16,-2 1-11 0,3-1-2 0,0-3-1 15,-1 6-9-15,-2-3-3 0,2-2-57 0,-1 4 3 16,1-7 3-16,-5 4-11 0,2-4 16 0,0 1-36 15,-3 0-72-15,0-3-15 0,-3 6-33 16,0-4-16-16,2-2-84 0,-2-3 12 0,-4 5 80 16,7-4-10-16,-2-2 143 0,-3 1 51 15,5-4 8-15,-4 4 41 0,4-4-8 0,0 0 24 16,0 0-27-16,0 0 37 0,0 0 15 0,1-15-18 16,2 10 12-16,3-1-14 0,2-1 7 15,2-4-11-15,0 1 35 0,4-2-32 0,0-1 21 16,3-1 23-16,-2-1-6 0,1 3-7 0,0-1-2 15,-2 1 20-15,-3 0 3 0,3 3-11 16,-4 0 10-16,0 1 6 0,1 0-18 0,-2-1 5 16,-2 5-44-16,-1-2 16 0,-2 1 92 0,3 1 15 15,-3-2-41-15,-4 6-10 0,3-4 0 0,0 0 10 16,-3 4 13-16,0 0 1 0,-3-7-6 16,3 7-3-16,0 0-10 0,0 0 0 15,0-8-18-15,0 8-4 0,0 0-6 0,0 0-6 16,0 0-29-16,0 0 4 0,0 0-2 0,0 0 4 15,-6 22-19-15,6-12-14 0,0-1-17 0,0 4-6 16,0-2-2-16,3 3-15 0,0-3 10 16,1-1 2-16,-1 3-4 0,4-3 9 0,-4 0-10 15,7-3 8-15,-6 1 5 0,3-1-23 0,2-3 24 16,-1 2 9-16,2-6 13 0,-3 0-18 0,4 0 13 16,-1 0 5-16,3-6-33 0,1 2 36 15,-4-3-18-15,4-1 10 0,-4-2-11 0,0 1 9 16,-3-4-3-16,3 2 0 0,-6-3-21 0,2 2 13 15,-4-2 8-15,-1 1-8 0,0 2 3 16,-1 0-18-16,-1-2 18 0,1 7-1 16,-3-3-22-16,0 3-8 0,0 1 0 0,0 1 18 0,3 4-20 15,-7-4-1-15,7 4 3 0,0 0 8 16,0 0-8-16,-11 9-5 0,8-3 15 0,2 0-7 16,1-6-13-16,1 11 12 0,-1-9 21 0,3 4-15 15,2 0-5-15,-3-4 17 0,5 3 8 16,0-3-15-16,1 0 10 0,0-2 3 0,5 0 25 15,-2-3-25-15,3-1 25 0,0 2 3 0,0-2-21 16,3 0 18-16,2-3-15 0,-4 3 21 0,-1-2-14 16,-1 5 11-16,-3-5 0 15,1 5 12-15,-1 1 16 0,0-3 18 0,-2 0 10 16,-2 2-20-16,-6 1 2 0,10 4 18 0,-4-1-41 16,-1 4 31-16,0 1-8 0,-4 2 8 0,3 3-18 15,1-1 26-15,-3 6-26 0,4-3-5 16,-2 3-39-16,6 4-38 0,-3-2 5 0,3-3-94 15,1 2-111-15,7 2-545 0,-5-3 72 0,7 2 90 16</inkml:trace>
  <inkml:trace contextRef="#ctx0" brushRef="#br0" timeOffset="192887.89">30844 12459 606 0,'0'0'213'0,"-11"-1"-4"0,11 1-4 0,-4-3-15 0,4 3-14 0,-6-4-17 0,6 4-8 16,0 0-3-16,0 0-27 0,0 0-14 0,-14 7-22 15,10 1 2-15,-2 9-8 0,-4 5-17 0,-1 6-9 16,1 5-12-16,-3 13-7 0,2-2-11 15,1-9-13-15,5 0-2 0,-3-3-6 0,3 1-15 16,2-3 21-16,3-3-3 0,0-2-36 0,3-1 19 16,0-5-17-16,2-1-4 0,2 3 23 0,2-10 7 15,4 3 21-15,-1-7-33 16,4-3 0-16,2 1 12 0,1-5-5 0,-1-5 16 16,0 3-5-16,4-4-3 0,-2-2 20 0,-1-3-2 15,-2-2 0-15,3-7 0 0,-2-3 5 0,5-12-5 16,-5-4-3-16,2 1 0 0,-6-3-12 15,-1 2 7-15,-5 12 3 0,-2 0 0 0,-3-1 23 16,-2 3-3-16,-1 7 26 0,0-2-23 0,-4 1-8 16,-2 4-10-16,-2-6 15 0,1 6 5 0,-6-3-22 15,2 3-3-15,-5 5-6 0,3-2 11 16,0 5-8-16,-6 1-12 0,2-1-8 0,0 7-11 16,0 0-7-16,-2 5-3 0,-1 3-10 0,1-1-23 15,3-1-61-15,1 4 15 0,1 0-69 16,9-2-82-16,-4-5-70 0,9 5-416 0,0-6 99 0,4 2 88 15</inkml:trace>
  <inkml:trace contextRef="#ctx0" brushRef="#br0" timeOffset="193277.16">31633 12251 660 0,'0'0'205'0,"0"0"-85"0,-21-1-5 0,21 1 26 0,-23 8-26 0,5-2-10 0,1 1-13 0,-6 2-5 16,2 1 3-16,0 0-29 0,1 1 6 0,-1 3-6 16,5 0-30-16,-2-1 20 0,0 8-25 15,2-3 25-15,6-1-43 0,-1 1-16 0,4 2 23 16,1-2-15-16,3-5 28 0,3 1-25 0,3 4-11 15,0-1 11-15,1-2 12 0,2 2-10 0,1-2 13 16,4 1-10-16,-1 1 10 0,4-1-3 16,-4 2 3-16,3-2-8 0,1 0 6 0,2 1 7 15,-4-1-10-15,-2 1 12 0,3 0 8 16,-3-4-12-16,-3 1 12 0,0 3 6 0,-2-3-19 16,-4-2-2-16,-2 6 0 0,-7 3 8 15,-3 4-1-15,-16 10-35 0,-3-2-34 0,-8 3-4 16,-17 5-16-16,-3-1-28 0,-13 2-8 0,-2-3 18 15,-8-5-72-15,0-5-97 0,-3 8-455 0,1-3 53 16</inkml:trace>
  <inkml:trace contextRef="#ctx0" brushRef="#br0" timeOffset="193809.3">29751 14058 660 0,'0'0'212'0,"0"0"-43"0,-8 1-28 0,8-1 5 0,0 0-10 0,0 0-21 0,20 5-3 0,-3-7 16 0,7-2-5 16,14-1-25-16,16-7 7 0,3 2-11 0,3-5-20 15,2 0-10-15,5-2-2 0,10-1 15 0,1-2-36 16,3 0 5-16,3-1 2 0,3-3 21 16,-4 1-2-16,1 2 0 0,-1-7-21 15,2 3 28-15,-3-1-18 0,3 1-17 0,-5-2 25 16,1 1-13-16,5 1-33 0,-7 0 15 0,-3 3-7 15,-16 4-11-15,1-1-23 0,-9 4-7 0,-1 0-52 16,-16 7-38-16,-4 1-117 0,-12 2-331 16,-1 0-225-16,-8 7 89 0,-4 1 47 0</inkml:trace>
  <inkml:trace contextRef="#ctx0" brushRef="#br0" timeOffset="194138.96">30029 14546 483 0,'0'0'215'15,"25"-9"-23"-15,-9 2-15 0,8-2-16 0,4-4-15 16,3-4-8-16,17-2 62 0,6-5-18 15,18-8-11-15,3-1-12 0,11 1-11 0,2-3-17 16,2 2-21-16,8-2 5 0,2 2-15 0,26-11-16 16,-17 12-14-16,24-10-14 0,0 3 13 15,-26 7-5-15,-1 3-5 0,0 0-16 16,-4 2-7-16,-3 2-8 0,-6 2 6 0,-1 4-11 16,-6 0 5-16,-18 5-5 0,1 3-3 0,-7-3-22 15,-5 6-55-15,-3-1-12 0,-16 3-819 0,-7 4 136 16,-7 1 35-16,-7-2 100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1T08:14:46.3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13877 13500 291 0,'0'0'133'0,"-7"-7"-17"0,7 7-1 0,-3-2 3 0,3 2-16 0,-4-4 5 15,4 4-4-15,0 0-34 0,-3-4 0 16,3 4 69-16,0 0 0 0,0 0-12 0,-6-5-21 15,6 5-10-15,0 0-11 0,0 0-10 0,-1-3 6 16,1 3-19-16,0 0-23 0,0 0 6 0,0 0-11 16,0 0 6-16,0 0-11 0,-6 12 0 15,1-2 3-15,5 1-3 0,-6 4-10 0,3 3-8 16,-1 0 16-16,-2 6-1 0,2-1 1 16,-3 2-3-16,3 3 0 0,-2 4-3 0,2-7-7 15,1 5 0-15,0-5 2 0,0 1-4 0,-1-5 1 16,4 1-24-16,-4-4 6 0,1 0-22 15,3-3-10-15,3 0-8 0,-3-5-31 0,0 5-15 16,0-5-21-16,0 0-48 0,0-3-46 0,4-1-444 16,-4-4-9-16</inkml:trace>
  <inkml:trace contextRef="#ctx0" brushRef="#br0" timeOffset="422.84">13839 13401 422 0,'8'-4'120'0,"-1"-2"31"15,3 6-28-15,4-4 0 0,-1 1-23 0,4 2 2 16,-3 1-17-16,6 4 14 0,0-1-19 0,4 3-6 15,1 1-2-15,-1 2-16 0,3 4-13 16,-3 2 14-16,3 0-9 0,-3 2-7 0,-3 2 0 16,-1-2-15-16,-3 3 5 0,-4-1-6 0,-1 0 11 15,-3 2 13-15,-2 0-29 0,-4-3 6 16,-3 3 2-16,-3-2 5 0,-7 4 1 16,0-4 4-16,-4 6 5 0,-3-2-25 0,-4-1-74 15,0-2-18-15,-6-2 2 0,4-1 95 0,-5 1 3 16,-2-3 4-16,2-3-6 0,1-3-7 15,0-3 6-15,5 2-5 0,3-1 3 0,-2-7-1 16,8 4-17-16,-2-1 7 0,2-3-2 0,2-1-11 16,4-1-12-16,1-2 2 0,6 4-15 0,-6-5-16 15,6 5-9-15,6-12-55 0,1 8 1 16,2-7-119-16,2 7-480 0,6-2 38 0</inkml:trace>
  <inkml:trace contextRef="#ctx0" brushRef="#br0" timeOffset="837.78">14530 13516 547 0,'0'-4'164'0,"0"4"-5"0,0 0-39 0,0-6-2 0,0 6-13 0,0 0-5 0,0-5-24 16,0 5 22-16,0 0-37 0,0 0 1 0,0 0-19 15,0 0-2-15,0 0-10 0,0 0 20 0,0 0-18 16,0 0 3-16,-3 15-15 0,3-5 14 16,-3 1-17-16,-1 3 16 0,3 1-4 0,-2 2-17 15,0 8 5-15,-1-2-10 0,1 1 10 0,0 2 2 16,-1 1-7-16,1-2-18 0,0 1 5 0,3 4 7 15,-4-4 11-15,1 0-15 0,2-1-11 16,1-2 13-16,0-4 11 0,0-1-14 16,0-1-7-16,0-2 10 0,0 1-5 0,0-6 3 0,0 4 17 15,0-4-20-15,0-2-2 0,0 2-3 16,0-3 23-16,0-3 33 0,0-4-18 16,0 4 3-16,0-4-3 0,0 0 3 0,0 0-8 15,0 0-2-15,0 0 4 0,0 0-27 0,18-8-13 16,-18 8-57-16,6-9-71 0,-5 6-75 0,-1 3-117 15,-1-5-392-15,5 1 108 0</inkml:trace>
  <inkml:trace contextRef="#ctx0" brushRef="#br0" timeOffset="1638.75">17241 13591 511 0,'0'0'167'0,"0"0"-24"0,0 0-5 0,0 0-17 0,-3 18-19 0,0-9-2 16,3 4-21-16,0-3 24 0,-1 7-42 0,-3-2-15 15,4 3 5-15,0 3 13 0,0 0-10 0,-3-3-31 16,3 4-5-16,0-4 43 0,0 5-20 15,0-4-12-15,0-1-9 0,3-3-25 16,1 2-5-16,-3-3-26 0,2-3-61 0,-3-1-8 16,3 2-31-16,0-8-23 0,-3 3-463 0,4 0-20 15</inkml:trace>
  <inkml:trace contextRef="#ctx0" brushRef="#br0" timeOffset="2001.92">17322 13543 483 0,'11'-2'182'0,"0"4"-16"0,3 2-15 0,2-1-7 15,2 2-26-15,2-1-6 16,1 5-12-16,3 1 0 0,0 1-8 0,2 1-18 15,2 3 16-15,-1 2-31 0,-3-3 2 0,-3 3-7 16,-4-3 5-16,3-1-13 0,-6 4-5 0,0-2 2 16,-1 1-15-16,-6-2 11 0,-3-1-14 15,-1 4 1-15,-3 1 7 0,-7-3-15 0,0 8 8 16,-6-6-3-16,-5 3 2 0,-2 0-9 16,-4-4 4-16,0 2 3 0,-3-5-5 0,-1 2-2 0,1-5-6 15,4 0-3-15,-2-4 9 16,5 1-8-16,3-1 7 0,-1-2 0 0,1 1-7 15,4-3-21-15,3-2-25 0,-1 1-29 0,11-1-71 16,0 0-26-16,-6-3-13 0,6 3-493 0,14-5-1 16,2-3 39-16</inkml:trace>
  <inkml:trace contextRef="#ctx0" brushRef="#br0" timeOffset="2425.02">18205 13678 762 0,'3'-2'264'16,"-3"2"-13"-16,0 0-34 0,0-10-2 0,0 10-33 16,0-2-31-16,0 2-2 0,4-6-11 15,-4 6-8-15,10 0-9 0,-3-2-22 0,-7 2-6 16,16-1-4-16,-8 2-30 0,2-1 8 0,0 2-6 15,4-1-23-15,-4 4 14 0,0-3-11 0,4 5 7 16,-4-2-22-16,-3 0-3 0,4 3 2 16,-5-1-7-16,-2 1 0 0,-1 2-2 0,-3-2-16 15,0 2 2-15,-3 3-4 0,-4-1-6 16,0 5 26-16,-7-2-3 0,4 2-10 0,-7-3-12 16,4-2 4-16,2 2 16 0,-3-4-3 15,5 3-7-15,-2-3 7 0,4-1-2 0,0-3-19 16,1 1 17-16,2-2-12 0,-3 2 14 0,4-4 13 15,-1 2-34-15,1-2 13 0,3-3 0 0,0 0-8 16,6 7 8-16,-6-7-5 0,15 0 10 16,-5-2 5-16,4 1-15 0,2-1 18 0,5 0-18 15,3-1 2-15,3 1-2 0,4-3-23 0,7 3-41 16,-1-4-100-16,-2 6-174 0,5 0-497 0,8-2 103 16,11-1 72-16</inkml:trace>
  <inkml:trace contextRef="#ctx0" brushRef="#br0" timeOffset="2977.94">22448 13459 581 0,'0'0'225'0,"0"0"-26"0,0 0-7 0,0 0-15 0,-1 17-34 15,-2-9-4-15,3 6-11 0,0-3-31 0,-3 8 10 0,3-1-12 0,-3 1-13 16,3 0 2-16,-1 5-9 0,-3 1-16 16,1 0-1-16,3 0-6 0,-4 0-1 0,1 0-15 15,3-5-3-15,-3 1-7 0,3-2-24 16,-3 2-12-16,3-5-54 0,0-5 10 0,0 6-33 15,-3-9-15-15,3 2-65 0,0-3-58 0,-1 0-266 16,2-6-208-16,-1-1 61 0</inkml:trace>
  <inkml:trace contextRef="#ctx0" brushRef="#br0" timeOffset="3325">22525 13462 504 0,'0'0'225'0,"1"-7"-7"0,-1 3-3 0,0 4-23 16,4-8-23-16,-1 6-3 0,4 1-20 0,-7 1-26 15,13-1-5-15,-2 1-15 0,2 2 5 16,3 0-28-16,-1 5-3 0,6 1 3 0,3 0-11 16,-4 6-7-16,4 2-8 0,3 2-4 0,-3 1 6 15,-1-1-17-15,-1 2 0 0,-2 0-5 0,-6-3-8 16,0 1-5-16,-4 2 0 0,0-2 10 0,-3-1-5 15,-7-1-23-15,0-1 10 0,-4 4 10 16,1-3-9-16,-7 2 12 0,-3 0-13 0,-5 0 5 16,1-3 1-16,-7 2-11 0,0 1-10 0,-3-3 12 15,6-5 1-15,-2 1-5 0,2-5 4 0,-3 2-9 16,7-1-16-16,0-3-38 0,5 0-32 16,-4-4-65-16,6 0-77 0,4 0-536 0,1-1 42 15,5-5 40-15</inkml:trace>
  <inkml:trace contextRef="#ctx0" brushRef="#br0" timeOffset="3850.19">23213 13543 775 0,'3'-2'241'0,"-2"-5"-3"15,-1 7-33-15,3-4-21 0,0 0 0 16,1 1-35-16,-4 3-6 0,11-5-5 0,-2 3-33 16,-2 2-5-16,-7 0-23 0,18 2 7 15,-8 2-30-15,0 0-16 0,3 1 8 0,-3 1-7 16,0-2-16-16,-2 5-13 0,-1-1-12 0,-1 0-22 16,1 1 24-16,-4-1-15 0,-3 2 7 0,0 2-12 15,0-1 2-15,-3-1 10 0,-1 1 1 16,-5-2-14-16,2 3 21 0,-1-4-20 0,-2 2 2 15,0-2 13-15,0 1 7 0,0-1 1 0,3-1-6 16,0 0-15-16,-3-1 11 0,3-1 4 16,1 2-17-16,2-6 4 0,1 5 9 0,0-5 9 0,-2 5-2 15,5-6 18-15,-3 6-3 0,3-6 8 16,0 0-12-16,3 9 14 0,2-5 6 16,1-2-16-16,1 3-4 0,-1-2 9 0,5 4-7 15,-4-3 23-15,3 0-18 0,4 3-3 0,-1 1 3 16,0 0-8-16,-1 1 3 0,1 1-3 15,-2-2 11-15,-1 6-6 0,0-4-10 0,-4 1 3 16,-3 0-11-16,2 0 6 0,-5-1 4 0,0 3 6 16,-5-1-8-16,-1-2 6 0,-1 3-1 0,-6-3-2 15,-1 2 4-15,0-3-12 16,-7 1 11-16,-2-1-4 0,2-3 4 0,-6-2-14 16,3 1 6-16,0-2 12 0,0-1 0 0,4-2-17 15,-1 0-1-15,0-3-7 0,1 2-11 0,3-5-2 16,4 6-15-16,1-4-11 0,2 0-86 15,1 1-37-15,2-4-38 0,3 5-105 0,4-3-450 16,4-2 66-16,0 6 67 0</inkml:trace>
  <inkml:trace contextRef="#ctx0" brushRef="#br0" timeOffset="4013.28">23470 13821 726 0,'0'0'244'0,"0"0"-37"0,-1-6-61 0,1 6-64 0,0 0-75 0,-13-6-206 0,10 6-485 15</inkml:trace>
  <inkml:trace contextRef="#ctx0" brushRef="#br0" timeOffset="4656.89">25507 13643 358 0,'17'-4'130'0,"-3"-2"-14"0,3 4-17 0,-4-3 11 0,2 4-7 0,1-1-37 16,1 0-22-16,-3 2-26 0,3 0-18 0,-4 1-90 15,-1 0-48-15,-1 2-266 0</inkml:trace>
  <inkml:trace contextRef="#ctx0" brushRef="#br0" timeOffset="4828.57">25466 13889 468 0,'21'-6'179'0,"-2"-3"-15"0,-1 1-18 16,2 4-5-16,1-2-19 0,3-1-9 0,0-1-59 15,1 1-57-15,1 4-99 0,-9-2-157 0,11 2-388 16</inkml:trace>
  <inkml:trace contextRef="#ctx0" brushRef="#br0" timeOffset="5201.7">26652 13476 575 0,'4'-8'236'0,"-1"6"-16"15,-3 2-23-15,0 0-2 0,3-8-44 0,-3 8-11 16,0 0 1-16,0 0-23 0,0 0-21 0,0 0-2 15,7 13-13-15,-4-8 0 0,-2 6-16 0,2 0 3 16,-3 0-7-16,3 6-8 16,0 0-6-16,-2 4-2 0,-1-2-2 0,4 4-1 15,-4 2-4-15,3 0-32 0,-3 2 11 0,3-2-5 16,0 0-33-16,-2 0-6 0,-1-3-33 0,3-3-12 16,-3 0-19-16,3-3-43 0,-1 1-77 0,-1-3-43 15,-7-3-165-15,11 0-288 0,-3-5 63 16</inkml:trace>
  <inkml:trace contextRef="#ctx0" brushRef="#br0" timeOffset="5531.26">26727 13468 575 0,'4'-6'195'0,"2"2"-21"0,-6 4-15 0,15 0-11 15,-5 0-30-15,3 0 12 0,4 1-25 16,4 5-10-16,2-3-16 0,2 7-7 0,8 1 2 16,-2 1-7-16,0 1-6 0,3 1-22 0,-6-1-1 15,4 4 8-15,-6 1-15 0,1-1-8 0,-3 2 10 16,-7-3-15-16,0 2 13 16,-5 0-3-16,-3-4-7 0,-5 1-4 0,-4 1 9 15,0 1-21-15,-8-2 21 0,-2 2-8 0,-3 1-11 0,-3-3-76 16,-5 2 51-16,-1-1-43 0,-5-1 5 0,0-3 15 15,2-4 10-15,-2 4-10 0,4-3 15 16,-1-5-9-16,3 3 6 0,1-1 1 16,3-4 18-16,2 0-21 0,2 0-10 0,0 0-35 15,7-1-27-15,6-1-2 0,0 0-64 0,-8-7-56 16,8 7-448-16</inkml:trace>
  <inkml:trace contextRef="#ctx0" brushRef="#br0" timeOffset="5956.37">27673 13573 737 0,'0'-7'233'0,"0"7"-34"0,-6-8 32 15,2 5-50-15,-2-1-7 0,-1 1-15 0,-3 2-10 16,0 1-27-16,10 0-9 0,-24 4 7 15,10 3-25-15,-3 1-13 0,3 2-10 0,-6 5-11 16,8 2 1-16,-7 0 14 0,6-1-24 0,2 5-12 16,1-2-4-16,3 1-10 0,1-5-8 15,5 2-3-15,1-7 6 0,1 5-1 0,5-5 1 16,1 3-1-16,3-4-7 0,4-1-3 16,2-1 6-16,-1-4 9 0,1-3-20 0,2 0 11 15,2 0-9-15,-3-7 1 0,4 2 0 0,-4-4 4 16,0 0 19-16,1-3-44 0,-5-3 18 0,4-2-5 15,-5 1 13-15,-4-1-15 0,-1-1 2 16,-3 1 18-16,-1 2-24 0,-3-3 6 0,-3 1-5 16,-4 2 5-16,-3-2 8 0,0 6-16 0,-4 0 11 15,0 0-11-15,0 1 11 0,-2 3-13 0,-2 4-8 16,5-2-16-16,-1 5-12 0,3 0-13 16,-2 2 3-16,-1 3-28 0,4 2-37 15,-1 0-55-15,8 1-39 0,0-5-75 0,3 5-449 16,3 2 32-16,5-3 75 0</inkml:trace>
  <inkml:trace contextRef="#ctx0" brushRef="#br0" timeOffset="7068.76">27934 13591 696 0,'0'0'235'0,"0"0"-22"0,6-2-24 16,-6 2-15-16,0 0-13 0,0 0-17 15,0 0-21-15,0 0 7 0,7 8-43 0,-7-4 13 16,0 3-13-16,0 0-15 0,0 1 2 16,0 0-28-16,0 2-5 0,-3 0-18 0,3-2 8 15,0 4-11-15,-3-3-10 0,3-2-12 16,0-1-1-16,0 2 6 0,0-1-8 0,3 0-3 16,-3-4 11-16,3 2 7 0,2-2-31 0,-5-3 9 15,16 0 19-15,-6-3-9 0,1 1-1 0,2-3 3 16,3 3 8-16,-4-4 15 0,5 3-10 15,0-4-16-15,0 2 16 0,-3 3 5 0,0-2 2 16,-4 0-25-16,3 4 15 0,-5-2 6 16,4 1-6-16,-3 1-13 0,0 0 16 0,-9 0-8 0,13 3 11 15,-9-2-19-15,2 5 6 0,-1-3-13 0,-5 3 12 16,3 3-2-16,0-3 5 0,-1-2-10 16,-1 4-8-16,-1-1 0 0,0 1-2 15,0-2-3-15,0 0-2 0,1-1-1 0,-1 1 1 16,0-4-11-16,0-2 5 0,6 7 3 0,-6-7 11 15,10 0 1-15,-10 0 6 0,17-7 13 16,-7 5 7-16,1-4 3 0,3-1 3 0,0-1 12 16,-1 2 0-16,0 0 1 0,1-2-14 0,-3 1 26 15,0 0 3-15,1 4-16 0,-2-2-10 0,0 0-5 16,-5 0 13-16,2 4-8 16,-1-5-8-16,1 5 3 0,-7 1 5 0,10-5 0 15,-6 3-28-15,-4 2 23 0,0 0 0 0,13 5-8 16,-9-3 0-16,-4-2 0 0,7 8-4 0,-2-1-14 15,-3 0 18-15,1-3 6 0,2 3-19 0,-3 3-20 16,4-2-21-16,-1 4-12 0,1-2-13 16,-2 0-56-16,7-2-32 0,-2 1-22 0,-2-2-8 15,6-1-15-15,1-1-10 0,-2-1 35 0,0-1 18 16,2-3-7-16,2 0 43 0,-1-3 26 0,-2-1 30 16,1-1 57-16,1-1 28 0,-2-1 33 15,-1 0 21-15,-2-3 2 0,1 2 16 0,-4 1-11 16,0-3 11-16,2 2-6 0,-7 1 6 0,4-3-11 15,-2 2 8-15,-1 1 3 0,-3-1-1 0,3 2 1 16,-6 2-3-16,0-3-26 0,-1 2-7 16,-4 0 5-16,-4 1 0 0,2 0-8 0,-3 4-20 15,-2 0 7-15,-2 0-20 0,5 0 10 16,-7 4-5-16,4 0 3 0,-4 2-8 0,6 2 2 16,-2 1-15-16,2-1 0 0,3 1-5 15,-1 0-12-15,5-2 17 0,5 1-10 0,0-4 0 16,1 3 5-16,2-1-11 0,4-2 1 0,5 1-10 15,2-3 4-15,-1-2-2 0,1 4 11 0,0-7 9 16,6 2-20-16,-7 1 21 0,8-3-3 16,-6-1 2-16,3 0-7 0,-4-2 16 0,1 5 6 15,-3-6 6-15,2 7 18 0,-4-7 13 0,1 4-5 16,-5-2-18-16,3 3 15 0,-2 1-26 16,1-2 18-16,-4-1-27 0,-3 4 9 0,10-2-2 0,-10 2 13 15,8 0-13-15,-8 0-11 16,0 0 9-16,3 6-3 0,-3-6-6 0,3 9 16 15,-3-4-38-15,3 2 17 0,-3-1-12 0,1-2 18 16,2 2-8-16,0 0 0 0,0-2-15 0,1 3 15 16,5-2-11-16,-4 0-12 0,2-3 16 15,2 1-11-15,-1-1 2 0,2-2-14 0,6 0 7 16,-5-2 15-16,2-1-10 0,2-1 18 0,1-2 5 16,-2 2-13-16,0-2 11 0,3-1-11 0,-4-3 26 15,-1 6-15-15,1-3 22 0,0-1 1 16,-2 2-3-16,-4-2-5 0,2 5 15 0,-1-4-7 15,-4 2 15-15,2 3-23 0,1-5 10 16,-4 6-15-16,2-2-3 0,-3-1-5 0,-2 4-5 16,10-4 5-16,-10 4 13 0,0 0-13 0,7 0 3 15,-7 0-16-15,0 0 0 0,3 11 14 16,-2-7-14-16,-1 0-5 0,0 4-10 0,-1 1-10 16,1-2-13-16,0-1-21 0,-3 1-22 0,3 2-37 15,0-3-71-15,-6 6-115 0,5-5-456 0,1-3 69 16,0 4 59-16</inkml:trace>
  <inkml:trace contextRef="#ctx0" brushRef="#br0" timeOffset="7240.42">29236 13414 765 0,'0'-9'238'0,"0"9"-38"0,0 0-14 0,3-4-37 0,-3 4-29 0,0 0-25 0,0 0-64 16,-6 22-49-16,3-12-82 0,-1 4-97 16,-6 4-279-16,3-2-164 0</inkml:trace>
  <inkml:trace contextRef="#ctx0" brushRef="#br0" timeOffset="7600.45">29401 13622 558 0,'0'0'191'0,"0"0"-32"0,10 4-5 0,-7 1-11 15,-3-5-25-15,0 9-6 0,3-6-7 16,-1 5-2-16,-2-1-8 0,1-1-19 0,-1 1-17 16,-1-2 0-16,1 2 2 0,-2 0-7 0,4-1-10 15,-4-1-8-15,2-5 20 0,2 7-77 0,-2-1 83 16,0-6-1-16,0 0-2 15,0 0 0-15,0 0-13 0,0 0 0 0,19-17 3 16,-9 3-1-16,4-1-4 0,-2-2-16 0,0-1 13 16,10-3-18-16,-9 2-5 0,3 2 26 0,1 0-16 15,-6 4-15-15,2 0 7 0,-2 3-7 0,-3 2 5 16,-3-1 0-16,2 3 5 0,0-1-5 16,-3 5 5-16,2 2-13 0,-6 0 5 0,7 9-2 15,-4-1 2-15,0 2-4 0,1 5 7 0,-3 3 2 16,2 3-20-16,-3 3 0 0,3 2-31 0,1 5 24 15,4 0-78-15,4 16-189 0,8-4-563 16,1-2 72-16,7-5 92 0</inkml:trace>
  <inkml:trace contextRef="#ctx0" brushRef="#br0" timeOffset="8240.36">26006 14109 389 0,'0'0'166'0,"24"-1"-7"0,-7 1 10 0,11 0-16 0,15 0-9 0,23 0-1 0,12 0-13 0,4 0-14 16,28-2 9-16,10 1-17 0,13 1-9 15,11-2-1-15,34 0-14 0,3 2 1 0,-4 0-19 16,4 0-15-16,3 0 26 0,-5 0-36 0,-1 0 20 16,-32-2-14-16,29 1 9 0,-31-1-13 15,1-3-7-15,-11 3-3 0,-7-4 6 16,-4 3-11-16,-10-3 5 0,-10 3-7 0,-8-2 0 16,-23 1-37-16,-5 0-7 0,-21 4 11 0,-9-2 14 15,-9-1-9-15,-5 1-47 0,-9 0 13 0,0 0-33 16,-10 1 8-16,-4 1-6 0,0 0-51 0,0 0-27 15,-38-5-101-15,11 5-340 0,-7 7-128 16,-11-4 66-16</inkml:trace>
  <inkml:trace contextRef="#ctx0" brushRef="#br0" timeOffset="8645.74">26023 14371 332 0,'18'9'208'0,"-2"-6"-16"15,12-3-13-15,15 4-23 0,24 0 10 0,11-4-30 16,21 4-6-16,13-4-9 0,12-4-24 15,16 4 16-15,37 4-21 0,-30-4 8 0,35 0-11 16,2-4-17-16,-2 8 12 0,5-4-25 0,-5 2 21 16,-4-2-11-16,-35 1-13 0,41-3-2 15,-6-3-8-15,-41 5-10 0,-3-2 0 0,-8-4-8 16,-3 4-5-16,-6-5 0 0,-9-1 5 0,-5 0 0 16,-10 3-5-16,-20 0-5 0,-10 2 0 0,-14-1-3 15,-12 2-2-15,-6-3-3 0,-7 4 1 16,-5-1-9-16,-4 1-4 0,-5-3-4 0,-4 2 6 15,-6 2-2-15,0 0 4 0,0 0-7 0,0 0-25 16,-30-3-11-16,17 4-31 0,-2 1-48 16,-3 0-90-16,-11 3-128 0,13-2-427 15,1 3 56-15,1-5 76 0</inkml:trace>
  <inkml:trace contextRef="#ctx0" brushRef="#br0" timeOffset="17263.57">6193 14748 601 0,'3'-2'218'0,"0"-3"-42"0,-3 5 6 0,6-8-8 0,-1 6-31 0,-5 2 8 0,6-7-20 16,-5 4-16-16,-1 3 3 0,6-5-13 15,-6 1-18-15,0 4-8 0,4-4 3 0,-4 4 3 16,0 0-39-16,3-4-3 0,-3 4 16 0,0 0-10 16,0 0-21-16,0 0 3 0,0 0-3 15,0 0 5-15,-17 0-15 0,6 4 13 16,-2-3-3-16,-4 5-8 0,0 0 3 0,-1 2 0 15,-4-3 0-15,0 2-15 0,-2 6-3 0,3-5 10 16,-2 1 3-16,3 0-2 0,-1 0-3 0,7-1-1 16,-3 0 14-16,3-1-26 0,0 1-13 15,4-2 16-15,0 1-1 0,4 0 6 0,-2-1-3 16,1 2 0-16,4-4 0 0,0 4 0 0,3-1 6 16,3 0-11-16,-2-3 10 0,5 3-8 0,0 3 1 15,5-3-6-15,0 1 1 0,3 0-1 16,2 1 14-16,2-1-17 0,-2-2 19 15,5 3-10-15,-5 0-6 0,5-1-2 0,-6 0-3 0,1 1 16 16,-2-1-10-16,0 2-6 0,-4-2 8 16,1 2 8-16,-2-2-3 0,-5 4-8 15,2-2 8-15,-6 0 0 0,-3 0-12 0,-3 1 9 16,-1 1 14-16,-4 1-16 0,-2-2 5 0,-5-1-3 16,1 3 1-16,-3-3 2 0,0-1-5 0,2-2 8 15,-2-3 12-15,3 3-7 0,-1-3-10 16,2 0-1-16,2-4 1 0,0 4 4 0,1-3-25 15,3 1 0-15,0-2-7 0,2 0-34 0,8 0-33 16,-10-2 5-16,10 2-49 0,0 0-38 0,0-12-61 16,0 12-526-16,14-1 55 0,-4-3 69 15</inkml:trace>
  <inkml:trace contextRef="#ctx0" brushRef="#br0" timeOffset="17688.82">6254 15076 453 0,'0'0'204'0,"0"0"-48"0,0 0-20 0,3-4-18 0,-3 4-18 0,0 0-6 0,0 0 9 0,0 0-29 0,7-6 11 16,-7 6-14-16,11 0-4 0,-11 0-6 15,10-1-12-15,-3-1 30 0,3 1-58 0,-3-3 4 16,3 4 1-16,-3-4-1 0,3-1-9 15,0 1-11-15,0-1 5 0,1-2 0 0,-4 3-17 16,2-3 17-16,-1 1 3 0,-1-2-3 0,-1 4 0 16,-2-3-12-16,-1 1 4 0,0-1 16 0,-2 3-3 15,-1-3-2-15,0 7 8 0,-1-8-11 16,-2 2 8-16,0 5-5 0,3 1 5 0,-13-7-18 16,5 5 23-16,1 2 23 0,-3-1-23 0,10 1 2 15,-20 1-17-15,9 1 2 0,-2 1 1 16,3 1 4-16,0 1 0 0,-2 3-2 0,3 0 2 15,-1 0 3-15,6 1-2 0,-3 1-6 16,3 0 0-16,4 3-10 0,0-4-5 0,0 2 13 0,4-2 10 16,3 4-11-16,0-3 14 0,3 0-24 15,1 0-4-15,2-3-9 0,0 1-7 16,1-1-23-16,3-4 10 0,-2 4-74 0,1-7-33 16,-2 4-57-16,-1-7-74 0,5 3-412 0,-5-1 75 15</inkml:trace>
  <inkml:trace contextRef="#ctx0" brushRef="#br0" timeOffset="18017.43">6675 14608 762 0,'0'0'264'0,"-4"-7"-21"0,4 7-38 0,-4-3-21 0,4 3-20 0,0 0-5 0,0 0-11 0,0 0-25 16,-10 10-21-16,7-3-9 0,-1 4-6 0,2 0 0 16,1 3-11-16,-2 6 1 0,0 0-8 0,0 5-15 15,1 4 10-15,-1-1-8 0,0 5-15 0,0 2-5 16,3-5-10-16,-1 0 10 0,1-1-16 16,-3-1 1-16,3-2-19 0,0 2 11 15,0-7-8-15,0 4 10 0,3-4-12 0,-2-3 2 16,2 0 10-16,-3-2-7 0,3-1 2 0,0-3-12 15,1 0-1-15,0-2-7 0,0-2 10 16,2 0-23-16,0-3-3 0,1 0-27 0,1-3-6 16,-1-2-77-16,-7 0-18 0,17-3-73 0,-7-1-544 15,-3-2 34-15,7-5 66 0</inkml:trace>
  <inkml:trace contextRef="#ctx0" brushRef="#br0" timeOffset="18209.62">6610 14883 593 0,'0'0'218'16,"0"0"-26"-16,0 0 2 0,0 0-109 0,13-3-13 16,-6 2-8-16,7-2 7 0,-4 1 11 15,3 1-15-15,4 0-16 0,4 0-28 0,-4 0 23 16,4-3-51-16,0 4-36 0,2 0-49 0,1 0-43 15,-3 0-281-15,3 4-260 0</inkml:trace>
  <inkml:trace contextRef="#ctx0" brushRef="#br0" timeOffset="18425.25">7242 14956 563 0,'-7'-15'181'0,"7"15"-7"0,0 0-17 16,4-3-4-16,-4 3-30 0,9-1 18 15,-9 1-57-15,11-3-48 0,-11 3 0 0,10 0-80 16,-10 0-43-16,13 6-7 0,-12-6-114 0,6 5-406 16</inkml:trace>
  <inkml:trace contextRef="#ctx0" brushRef="#br0" timeOffset="18573.16">7245 15124 522 0,'0'0'171'16,"-7"-9"8"-16,7 9-23 0,0 0-10 16,0 0-41-16,7-10 16 0,-7 10-19 0,6-4-15 15,-1 1-33-15,1 1-47 0,-6 2-78 0,11-8-124 16,-2 8-509-16,-1 0 75 0</inkml:trace>
  <inkml:trace contextRef="#ctx0" brushRef="#br0" timeOffset="19486.22">8072 14776 501 0,'4'-10'154'0,"2"9"-11"0,2-6 0 0,-4 0-27 0,5-3-11 0,1 2-6 0,1-3 4 0,2-2-47 15,-2 2 21-15,-1-3-41 0,0 2 30 0,1-2 1 16,-5 1-21-16,4 1 5 0,-6-1-20 16,2 1 10-16,-1 1-8 0,-2 1-2 0,-3 2-6 15,0-1-9-15,-3 3-14 0,-2 0 9 0,-1-1 6 16,-1 4-17-16,-3 1 8 0,-4 2-16 0,-3 1 11 16,0 1-21-16,-4 2 31 0,2 1 0 15,1 3-13-15,-2 2 0 0,-1 1-8 0,3 0 8 16,2 3-3-16,-1 0 1 0,6 1 4 0,2 2-4 15,4-3-6-15,-1 1 8 0,6-1 16 16,3-1-19-16,0-1 8 0,5 3 10 16,-1-2-4-16,3-2-19 0,4 0 5 0,-4-3 6 15,7-1 18-15,-7 3-6 0,3-2-13 0,-2-1-2 16,-1 0 13-16,0 0-8 0,-2-4-7 16,-1 5 9-16,-1-1 1 0,-3 0-13 0,-3 0 0 15,-3 1 13-15,-1 2-19 0,-5 1 9 0,-2-1 2 16,-3 5 7-16,-3-1-17 0,1 1 8 0,-2-2 4 15,-3 5 16-15,4-3-20 16,0 2 2-16,0-3-6 0,3-2 6 0,1 2-5 0,3-4-2 16,-1 3 7-16,1-3-11 0,4-1 11 0,3-1-15 15,2 0-5-15,-3-2 4 0,8-2 6 16,-4 3 13-16,7-4-9 0,-4 1-6 16,4-1 22-16,0-3-20 0,3 4 7 0,-3-1 18 15,0-2-9-15,2-1 9 0,-1 5-20 0,-1-4 23 16,-1 0-11-16,1 2 11 0,-3 0-13 0,3 1 18 15,-7-4-7-15,6 7 2 0,-6-1 2 16,-3 2 3-16,0 1-7 0,-1 1-4 0,-3 4 11 16,-3 0-28-16,3 0 13 0,-7 2 59 0,4 1-3 15,0 0-13-15,-1-1 5 0,1-1 8 0,4 0-23 16,-1-2 10-16,-3 3-7 16,6-2-1-16,1-2-12 0,0-2-3 0,6 4-7 0,0-3 14 15,4-1-17-15,7-1-5 0,2-3-8 16,8 1-5-16,4-2-51 0,3-2-74 0,3-3-65 15,0 0-567-15,8 0 48 0,5 0 58 16</inkml:trace>
  <inkml:trace contextRef="#ctx0" brushRef="#br0" timeOffset="20502.24">10941 14690 514 0,'3'-7'215'0,"0"3"-18"0,1-2-23 0,0-1-2 0,2 3-19 0,-3 0-15 0,4-3-15 15,0 2-18-15,4 0-13 0,-1 1-7 16,-1 0-1-16,2 4-9 0,0-3-4 0,3 2-14 16,-5 2 1-16,2 0-22 0,0 1-61 0,2 4 4 15,-4-4 11-15,2 6-16 0,-4 1 32 16,0-1-22-16,-4 6 3 0,0-3-2 0,-3 4-18 16,0 2 33-16,-3 1 5 0,-3 5-5 0,-1-4-5 15,0 6-3-15,-7 0 13 0,1 0 0 0,-2 0-7 16,5-2 2-16,-3-3-16 0,2 0 27 15,2-3-9-15,2-1 11 0,-1-4-8 0,-1 3-10 16,5-5 10-16,-2 0 10 0,5-3-2 16,-2 1-5-16,-1 2-8 0,8-3 10 0,-1-3 16 15,1 0-26-15,2 0 10 0,4-2 0 0,1-1-5 16,-1-1-2-16,3-1 5 0,-2-1-19 16,2-2 11-16,-1 1 13 0,1-2-8 0,-4 5-23 15,2-4 13-15,-1-1 10 0,-3 3-5 0,-3-4 3 16,3 6-16-16,-3-3 16 0,-4 3-11 0,6-5 5 15,-6 5 1-15,0 0 15 0,0 0-24 16,0 0 17-16,0 0-14 0,0 0 23 0,0 0-12 16,0 0-1-16,-24 13-4 0,20-4-1 0,-2-1 8 15,2 3 8-15,1 3-13 0,-1 2 0 0,0 0 0 16,2 1 8-16,2 4 23 0,2-3-24 16,-1 4-17-16,2 1 0 0,1 1 5 15,0-3-1-15,2 4 24 0,1-3-18 0,-1 1 3 16,-2-1 10-16,3-1-18 0,0-4 7 0,-1 0-12 15,-2 1 15-15,2-1-28 0,-1-3 18 0,-2 0 13 16,0-2-14-16,-3-1 1 0,1 2 3 16,-2-2 17-16,-5-1-17 0,1 3-11 0,-4-1 13 15,-1 0 7-15,-1-2-7 0,-3 0 8 0,1-2 2 16,-8 0-10-16,1-1 8 0,3-4-13 0,-1 4 8 16,-5-6 7-16,6 1 23 0,-1-2-38 15,2-2 13-15,1 1-11 0,-1-2-2 16,-1-1 5-16,6 0-18 0,0-2 10 0,-1 1-17 15,8 0-9-15,-2-3-9 0,5 1-26 0,1-1-57 16,0 0-43-16,-3-1-104 0,10 1-457 0,-1 0 88 16</inkml:trace>
  <inkml:trace contextRef="#ctx0" brushRef="#br0" timeOffset="22034.31">18085 15071 588 0,'0'0'177'0,"0"0"-11"0,0-8-20 0,0 8-13 0,3-8-23 15,1 4-2-15,0-1-1 0,2 0-27 16,1-3-6-16,0 1-5 0,-1 1 49 0,5-6 7 15,-4 3-38-15,3-2 16 0,1-1-4 0,2 1-12 16,-3-3-20-16,1-4-16 0,-1 1 0 16,0 2-7-16,1-2-1 0,-5 5-7 0,1-2-2 15,0-3-6-15,0 6-3 0,-4-3-2 0,-2 6 3 16,2-3-11-16,-3 4 1 0,0 0 4 0,-3 0-5 16,-1 3-9-16,4 4-1 0,-11-6 2 15,4 6-7-15,7 0 6 0,-20 6-27 0,7-2 24 16,3 3 4-16,-4 1-4 0,3 5-3 0,-3-1 5 15,4 1-2-15,0-1-14 0,0 3 14 0,3 0 5 16,0-2-1-16,4 4-2 0,0-2-10 16,2 2 13-16,1-3-3 0,0-3-2 15,1 3-6-15,-1-3 11 0,3 3-6 0,0-3 11 16,1-3-16-16,-1 6 1 0,0-4 4 0,1-2 9 16,0 2-1-16,-1-2 3 0,0 0-8 0,1 1-3 15,-4-1 9-15,0 0-4 0,0 1-7 16,-3-1 3-16,2 5 5 0,-5-5-16 0,2 3 10 15,-3 0-14-15,-3 3 1 0,0-4 6 0,-1 5 13 16,-2-4-26-16,2 6 0 0,-2-5 8 0,3 1-21 16,-1-2-2-16,1 1-3 15,3 0 8-15,1-3 10 0,-2 1-8 0,5-2-7 0,-1 0 10 16,1-3 5-16,3 2-13 0,3 0 21 16,-2-1-10-16,2-3 12 0,8 3 8 0,-5-3-10 15,4 2-11-15,0-2 21 0,1 1-5 16,2-1-13-16,-2-2 23 0,-1 4-7 0,3-1-6 15,-5-1 24-15,2 1-6 0,-3-3 0 0,-1 7-2 16,2-1-3-16,-5 2 13 0,0 0 0 0,-3 0-3 16,0 6 11-16,-3-2-3 0,-4 2 10 0,0 5-7 15,0-1-19-15,-6-1 26 0,-1 7-15 16,-3-1-7-16,0 0-1 0,3-1 13 0,0-4 0 16,4-1 8-16,-4-1-16 0,4-1-7 15,0 0 4-15,3-5-4 0,3 3 5 0,1-3-8 16,6-1 0-16,-3 0 3 0,8-1 0 15,-1-2-1-15,2 1 3 0,1-4-12 0,5 2 10 16,1-3-3-16,-1 1 8 0,5-3-1 0,0 2-9 16,1-3-6-16,0 0-22 0,-1 4-26 0,4-8-70 15,-3 8-201-15,2-4-451 0,1 0 110 16,0 0 7-16</inkml:trace>
  <inkml:trace contextRef="#ctx0" brushRef="#br0" timeOffset="23102.08">6398 14937 527 0,'0'0'123'0,"-11"-4"-39"0,11 4-33 0,-10 0-84 0,3 0-149 0</inkml:trace>
  <inkml:trace contextRef="#ctx0" brushRef="#br0" timeOffset="24038.05">8264 13840 765 0,'-4'-7'230'15,"4"7"-22"-15,0 0-16 0,0 0-13 0,0 0-26 0,0 0-7 0,0 0-23 0,0 0-3 16,0 0-25-16,4 22-5 0,-1-11 4 0,-3 3-30 16,4 2 5-16,-1 3-12 0,-2 0-3 0,2 5-6 15,0 2-27-15,-3 2-11 0,3 0-31 16,-3-2-32-16,0-1-63 0,0 0-99 0,-3-2-87 16,3-4-460-16,3-4 83 0</inkml:trace>
  <inkml:trace contextRef="#ctx0" brushRef="#br0" timeOffset="24381.55">8328 13830 486 0,'11'-2'225'0,"3"2"-7"15,3 0-42-15,0 2-9 0,7 1 4 16,-3-2-15-16,6 5-30 0,-4 0-6 0,2 1 0 16,2 2-15-16,-3 0-15 0,0 0-13 0,-4 2-6 15,1-1-9-15,-4 3-16 0,0-1-3 0,-7 1 19 16,1-3-39-16,-5 3 23 0,-2-2-3 16,-1 3-9-16,-6 0-11 0,-1 0 5 15,-8 4 0-15,0-3-23 0,-1 2 13 0,-11 1-13 16,0-2 23-16,0 1-20 0,-3-2 10 0,0-5-10 15,6 4 4-15,-3-3 1 0,4-3-18 16,2 1 18-16,1-3-31 0,4-4-38 0,3 5-44 16,-1-4 0-16,7-3-102 0,-2 2-123 0,6-2-418 15,0 0 65-15,21-6 66 0</inkml:trace>
  <inkml:trace contextRef="#ctx0" brushRef="#br0" timeOffset="24805.1">9033 13868 598 0,'-3'-2'264'16,"-1"0"-31"-16,4 2-31 0,-9-6-20 0,5 6-21 16,4 0-7-16,-11-5-18 0,4 3-16 0,7 2-10 15,-13 2-13-15,6 3-5 0,3-4-20 16,-2 6-3-16,2 0-77 0,-2 1 6 0,2 1-11 15,1 0 0-15,-1 0-5 0,1 4 13 0,3-3-5 16,0 0 13-16,3 0 7 0,1-3-10 16,-1 1-10-16,4-1 4 0,0 0 17 15,2-4-22-15,0 1 29 0,3 0-2 0,-2-4-24 16,2 0 18-16,0-1 11 0,3-2-29 0,-5-1 13 16,3-1 5-16,-2-2-4 0,2 0-12 0,-2-1 4 15,-5 0-6-15,1-3 13 0,0 0-7 16,-1 1 4-16,-1 0-9 0,-5-3-4 0,3 3 19 15,-3-1-16-15,-3 1 1 0,-2 1 7 0,-1 2-3 16,-1 1 8-16,-2-1-5 0,-3 4 0 0,2-1 3 16,0 2-34-16,-3 2 29 0,3 0-32 15,-1 2-37-15,1 3 7 0,0-2-39 0,3 4-7 16,-1 0-90-16,-2 3-81 0,7-2-438 16,3-1 63-16</inkml:trace>
  <inkml:trace contextRef="#ctx0" brushRef="#br0" timeOffset="25353.14">9259 13821 816 0,'3'-5'243'16,"-3"5"-53"-16,0 0-14 0,0 0-27 15,0 0 4-15,0 0-22 0,0 0-21 0,4 17-13 16,-4-11 11-16,0 2-11 0,-3 3-23 0,3-3-2 15,0 4-13-15,-1 0 0 0,1-1-13 0,0 0 0 16,0-1-21-16,0 1-17 0,1-3-16 16,-1 0 11-16,3 1-1 0,-3-2-4 0,3-4 15 15,1 2-13-15,2-2 5 0,-6-3-10 0,0 0 5 16,21-8 12-16,-14 4 9 0,4-2-13 16,2-3 2-16,0 1 5 0,-2 0 1 0,2-1-1 15,1 1 0-15,-1 0-4 0,-2-1-6 0,3 1 7 16,-1 0 6-16,1 3 0 0,-4 0 0 0,0 0-15 15,-2 3 17-15,1 0-12 0,-2 2 15 16,-7 0-13-16,14-2 3 0,-14 2 2 0,13 3 1 16,-9-2-6-16,2 6-2 0,-1-4-6 15,-2 4 14-15,0-1-6 0,1-4-5 0,-1 5 3 16,0 0-3-16,0-4-13 0,-2 4 3 0,5-6 5 16,-3 5-5-16,-3-6 0 0,8 4 7 15,-8-4 3-15,13 0-2 0,-13 0-3 0,14-3 5 16,-4-2 0-16,0 2 11 0,1-4 4 0,-1 0-5 15,3-3 19-15,-2 6-14 0,3-3-12 0,-3-1 7 16,-1 1-17-16,0 0 27 0,1 4-35 16,-2-3 10-16,-2 0 15 0,0 4 13 0,3 1 1 15,-6-2-11-15,3-1-3 0,-7 4 8 16,12 0-5-16,-12 0-13 0,12 4 0 0,-3-1 0 16,-5-2 3-16,2 6-29 0,2 0-4 15,-2 0-16-15,1-1-3 0,-3 4-58 0,5 1-3 16,-4-3-92-16,1 3-36 0,1-3-18 0,-1 2-71 15,-2-3-178-15,4 1-209 0,1 2 100 0</inkml:trace>
  <inkml:trace contextRef="#ctx0" brushRef="#br0" timeOffset="25884.43">9987 13966 486 0,'3'-8'123'0,"4"6"69"0,-3-6-18 0,-1 1-8 0,1 0-10 0,-1 1 8 0,0 0-26 0,-3 0-7 0,3-2-6 15,-3 3 3-15,0 0-18 0,0 5-18 0,-6-8 11 16,2 2-19-16,-2 5-9 0,6 1-11 15,-18-2-13-15,8 1 8 0,-1 1-6 16,-2 1-19-16,0 1 7 0,2 2-16 0,-2 0 8 16,3 2 1-16,-4 0-4 0,7-1 6 0,0 3-8 15,-3 0-12-15,6 1-6 0,1-5-5 0,3 0-2 16,0 4 7-16,3-4 5 0,1 1-15 16,2-4 5-16,2 4-10 0,-1-4 5 0,3 0 3 15,1-2-21-15,1 0 23 0,-2-1 8 0,2-2-23 16,0 1 7-16,-2-1 8 0,1-4-2 0,-1 5 7 15,-3-4 10-15,4 2 9 16,-5 0-4-16,-2 0-17 0,2 2 2 0,-2-3 23 0,-1 5 14 16,1-4-19-16,-4 5 10 0,4-5-12 15,-1 0-8-15,-3 5 23 0,0 0-16 0,0 0 8 16,0 0-30-16,0 0 10 0,0 0 0 16,0 0 2-16,0 0-18 0,7 15 6 0,-4-11 7 15,0 0-10-15,0-2 3 0,2 4-8 0,1-2-3 16,-2-1 0-16,2-1 3 0,1-1 5 0,1 4-8 15,1-4 1-15,-2-1 14 0,-7 0-9 16,21-3 4-16,-11-1-14 0,0 4-4 0,1-5 9 16,-1 1 9-16,-1 1 1 0,-1-2 7 0,2 4-10 15,-3-6 15-15,-1 7-2 0,2-2 15 16,-2-1 3-16,-6 3-28 0,10-5 17 0,-10 5-2 16,7-5-3-16,-7 5-10 0,5-2 6 15,-5 2-14-15,6-1 11 0,-6 1-11 0,0 0-12 16,0 0-3-16,3 9-3 0,-3-3-9 0,1-2-32 15,2 3-25-15,-3 0-79 0,0 0-103 0,0 0-314 16,0-1-211-16,3 2 65 0,-3-1 112 16</inkml:trace>
  <inkml:trace contextRef="#ctx0" brushRef="#br0" timeOffset="26009.78">10312 13766 680 0,'0'0'200'0,"0"-8"-26"0,0 8-33 0,0 0-31 0,0 0-61 0,0 0-62 0,0 0-23 15,0 0-115-15,3 16-407 0</inkml:trace>
  <inkml:trace contextRef="#ctx0" brushRef="#br0" timeOffset="26384.36">10428 13915 437 0,'0'0'172'16,"0"0"-26"-16,0 0-8 0,0 0-18 15,10-1 6-15,-10 1-34 0,0 0 15 0,0 7-30 16,0-7-3-16,0 5-17 0,0-5 1 0,-3 8-9 16,3-1-16-16,0-2-20 0,-3 0-3 0,0 0-12 15,3-5-8-15,-1 10-13 0,1-8 10 16,0-2-3-16,-4 6 39 0,4-6-28 0,0 0-2 15,0 0 14-15,0 0-14 0,0 0 17 0,8-16-33 16,-2 9 30-16,1-3 17 0,3 2 9 16,1-4 13-16,-1-1 0 0,1 4-10 15,-1-1 7-15,3-1 6 0,-2-1-31 0,2 4 23 16,-3-1-8-16,4 1-7 0,-4 0-11 0,0 5-5 16,1-1 1-16,-1-1-1 0,0 2 15 0,0 1 62 15,0 4 21-15,-3 2-26 0,4-2-18 16,-1 4 5-16,0-2-13 0,-2 3 1 0,1 3-14 15,1 1 1-15,1 3-14 0,-1-1-25 0,-3 1-20 16,3 5-110-16,1 0-113 0,-2 2-535 0,1 0 23 16,1-3 145-16</inkml:trace>
  <inkml:trace contextRef="#ctx0" brushRef="#br0" timeOffset="27616.89">21722 15109 494 0,'-3'-5'209'0,"3"-4"-24"0,-3 2-4 0,-1-1-35 0,1 0-20 0,3-2 35 15,0 3-15-15,-3-3 8 0,0 2 4 0,3 1-17 16,-1-1 0-16,-2 1-29 0,3 0-7 16,0-2 0-16,4 1-28 0,-4 0 0 0,6-1 0 15,0 1-16-15,1 0-12 0,1 1-8 0,-1-3 18 16,6 7-26-16,-2-2 5 0,2 1-7 0,4-1 7 15,-4 4-9-15,1 1-12 0,3 1-1 16,1 4 2-16,-5-1-5 0,5 4 7 0,-5 2-10 16,-3 4 3-16,1 0 0 0,-1-2-8 0,-4 6-3 15,-2 2 4-15,-4-2 4 0,0 1-5 0,0 2 0 16,-4 1 3-16,-2 2-11 0,2 1-2 16,-5-3 8-16,1-1-3 0,1-1 2 15,1-1-12-15,-1-3 10 0,4-1 5 0,-2-3-2 16,2 3-19-16,0-5 3 0,0-2 19 0,2 2-14 15,-2-3-2-15,3 1 5 0,4-3 10 0,-1-2-13 16,3-1 5-16,2 1-9 0,-8-3 4 16,17-5 11-16,-3 4-16 0,-4-6 20 0,0 3-12 15,4 0 5-15,-4-3 0 0,0 4 11 0,0-4-11 16,-3 6 15-16,-3-3-2 0,2 1-16 0,2 0 13 16,-5-1 6-16,-3 4-16 15,7-3-11-15,-7 3 17 0,6-2-9 0,-6 2-12 16,0 0 12-16,0 0-12 0,0 0 15 0,-6 20-3 0,2-10 3 15,1 2-13-15,0 4 21 0,-1 1-5 16,3 2-6-16,-2-1 8 0,3 7-5 16,0 0 3-16,0 3-6 0,0-2 8 0,3 3 0 15,-2-4-5-15,3 5-15 0,-1-2 15 0,-3-1 13 16,3 1-11-16,-3-3-4 0,-3 0 15 0,0-3 2 16,-2 3-12-16,-4-2 2 0,-5 1 2 0,-6 1-9 15,-11 7-26-15,-4-4-8 0,-9-1-26 16,3-2-25-16,-7-4-43 0,-6-1-26 0,-4 0-39 15,-4-8-79-15,1 3-488 0,-4 2 47 16,0-6 65-16</inkml:trace>
  <inkml:trace contextRef="#ctx0" brushRef="#br0" timeOffset="29554.16">18676 17138 565 0,'0'0'223'0,"-6"-2"-23"0,6 2-11 0,0 0-10 0,0 0-18 0,0 0-10 16,-4-5 6-16,4 5 17 0,0 0-31 0,0 0-30 0,0 0 20 0,14-7 7 0,-10 3-47 16,3-1-4-16,3-4 3 0,0 2-7 0,0-4-24 15,0 0-2-15,4-5-3 0,0 1 1 16,0-8-14-16,3-2-81 0,0 0-11 0,-4 0 26 16,2-3 3-16,1-1-6 0,-2-1 8 0,-1 0 16 15,5-10 2-15,-8 7-11 0,0 4-1 16,-3-2 1-16,3 6 27 0,-6 3-21 0,2 1-1 15,-3 2-1-15,-2 0 7 0,-2 6-21 0,-2 0-2 16,0 2 16-16,-4 2 12 0,1 1-26 16,-5 5 11-16,1-1 2 0,-4 6-7 0,1 1 15 15,-1 1 0-15,0 2-20 0,1 3 12 16,-1 1-2-16,0 1 4 0,3 0 6 0,2 3-5 0,-1-2 0 16,6 2 21-16,1-3-16 0,-1 0 0 15,4 1-13-15,4 0 8 0,-1-4 7 16,4 1-17-16,3-3 17 0,1 0-4 0,-1-2 12 15,6 0 8-15,-2-3-3 0,0-1-4 0,3-1-22 16,-3-1 4-16,3 0 7 0,-1 1 18 0,-1-2-8 16,-2 0-8-16,-2 0 4 0,-1-1 1 15,0 2-14-15,1 0 37 0,-5 0-25 0,1 1 6 16,-7 1-6-16,14-4-3 0,-10 4-12 0,-4 0 5 16,0 0 0-16,9 4 15 0,-9-4-23 0,3 7 29 15,-3 0 4-15,0 0-17 0,0 4-19 16,-3 2 21-16,3-1-17 0,0 2 14 15,0 3-17-15,0-2 12 0,4 3-7 0,-4-1 10 16,6 0-15-16,-2-2 20 0,6 1-15 0,0-2 17 16,5-1-2-16,1 0-10 0,2-3-2 15,5-4 9-15,-2-2 8 0,0 1-10 0,6-4 0 16,-4-2 0-16,5-2 0 0,-1-1-5 0,1-4-8 16,-1-3 6-16,0-1 7 0,-6 1-5 0,-1-3-6 15,-2 1 9-15,-5-2-3 0,-2-1 12 16,-1 2-19-16,-7 1-1 0,0 2 5 0,-3 1-10 15,-6 0 13-15,2 2-8 0,-7 1 16 0,1 2-11 16,-3 2-2-16,-4 0 0 0,3 0 7 0,-6 3-2 16,2 4-5-16,2-1 0 15,-2 2-3-15,2 1-5 0,1 1-10 0,2 3 20 16,-1 1-15-16,7 0 15 0,0 1-5 0,4 0 13 16,0-2-7-16,6 2 4 0,0-2 19 0,4-2-19 15,4 0-2-15,-1-2-18 0,7-2 13 16,0 2-6-16,1-5 19 0,2 1-16 0,1-2 13 15,2-2-8-15,-3 1 6 0,-2-1-16 0,3-2 15 16,-8 3 16-16,0-2 5 0,1-1 18 0,-4 2-18 16,1-2 13-16,-4 3-6 0,0-2-7 15,-1 1-3-15,-6 2-2 0,11-3-5 0,-11 3-3 16,7-2 0-16,-7 2-5 0,0 0 3 16,0 0-1-16,9 6-9 0,-9-6 4 0,1 8 6 15,2-5 2-15,3 3-13 0,-1-2 3 0,-2 1 0 16,4 2 18-16,-1-3-29 0,4 1-2 15,-2-1 8-15,2-1-3 0,0-2 0 0,-2 0-2 16,4-1 5-16,-1 0-6 0,3 0 9 0,-1-1 4 16,1-1-7-16,-4 0 10 0,3-1 10 0,-2-1-7 15,-1 1-3-15,-3 0 15 0,1 0-2 16,1 1-13-16,1-2 18 0,-6 1-13 0,3 1 3 16,-7 2-11-16,13-4 16 0,-9 1 5 0,-4 3-21 15,7-1-2-15,-7 1 20 0,0 0-7 16,17 1-3-16,-11 1-7 0,-6-2-11 15,11 5 15-15,-4-1-9 0,0-1 27 0,2 1-12 16,-2-1-5-16,4 0-3 0,-1 0 10 0,4-2-8 16,0 1-17-16,-1-1 10 0,1-2 10 0,3-2-26 15,0 0-9-15,-1-3 4 0,-1 2-10 16,1-3-17-16,2-1 14 0,-4-3-4 0,-4 0 32 16,0 0-27-16,1 0 18 0,-5-1 7 0,-2 3 0 15,2 0 8-15,-5 1-3 0,-1 0-2 0,3 2-18 16,-6 0 20-16,3 1-5 15,-7 1 6-15,4 2-6 0,3 2 15 0,-12-2 1 16,12 2-13-16,-16 4 10 0,10 1 25 0,-2 2-4 16,1 2-3-16,-3 3-23 0,4 1 12 0,-2 2 11 0,5 0 13 15,-1 2-23-15,-2 1 4 16,6 1-1-16,-3 0-6 0,3 1 13 0,0 1-11 16,0 0-7-16,3-2 3 0,-3 1 28 0,3 1-29 15,-3 0 3-15,3-2-7 0,-2-2 20 0,-1-1-31 16,3-2 13-16,-3-3-13 0,0 0 13 15,-3 2 8-15,-1-3 10 0,1-2-13 0,-4 0 0 16,1-2 0-16,1 0 10 0,-1-1-10 16,2-1-2-16,-2-1 10 0,-1-2 15 0,7-1-13 0,-11 0-10 15,11 0 3-15,0 0 2 0,-7-8 6 16,4 3-9-16,6-2 4 0,-2-2 7 16,5 0-8-16,5-3-5 0,2-2 0 0,2-1 0 15,5 0-2-15,3-2-11 0,2-2 3 0,12-8-8 16,4 4 13-16,0 1-8 0,-3-1-30 15,3 3 53-15,-7 1-25 0,-7 6 0 0,0-3-8 16,-2 2 3-16,-4 2 10 0,-2-1-3 0,-1 2 10 16,-5 0 19-16,1 1-3 0,-7-1 0 0,3 1 20 15,-3 1-10-15,0 1-5 0,-4-4 0 16,-2 6 11-16,-1-3-22 0,3 3 6 0,-3-2-15 16,-3 1 2-16,2 2 5 0,-2 0 6 0,-1 1-9 15,4 4-2-15,-7-7 11 0,1 3 4 0,6 4-12 16,-10 2 10-16,10-2-23 15,-14 7 0-15,7-2 2 0,3 4 11 0,-5 0-11 16,4 4 1-16,-1 2 2 0,3 0 2 0,3 2-15 16,0 0 11-16,6-1 2 0,1 1 10 0,4 0 0 15,2-1 13-15,8-5-20 0,6 3 7 16,1-3-15-16,6-2-8 0,6-4-7 0,5-1-29 16,-4-4-40-16,21 0-75 0,-8-4-159 0,11 2-465 15,0-6 86-15,-3-2 73 0</inkml:trace>
  <inkml:trace contextRef="#ctx0" brushRef="#br0" timeOffset="30632.34">13829 16356 417 0,'0'0'141'0,"18"11"7"16,-12-5-20-16,-2-3 5 0,3 2 44 0,-1-3-13 0,5 2 17 0,-1-1-50 0,0-1-13 16,1 1 12-16,2-3-33 0,4 1-5 15,-6-2 1-15,6-2-22 0,-4 3-14 0,5-4-14 16,-2-1 6-16,-2-1-16 0,3-1-12 0,-3-3 2 15,0-2-6-15,-1 0-9 0,-2 0 0 0,-2-1 5 16,-2 0-11-16,1-2 11 0,-2-1-8 16,-2 1-7-16,-4-1-14 0,3 3 16 0,-6 0 3 15,3-1-3-15,-4 1-18 0,-2 3 8 0,-2-1 10 16,-2 0 7-16,0 2-9 0,0 4 2 16,0-1-3-16,0 1 8 0,-1 2 16 0,4 3-11 15,-6 0 13-15,2 3 8 0,1 2-16 0,-3 2 13 16,2 3-2-16,4 4-3 0,0 0 8 0,-3 8-1 15,3 0 4-15,0 3 4 16,1 3-12-16,2 4 2 0,1 0 0 0,-4 4-10 16,6-3 0-16,-2 3 2 0,3 1-10 0,-3-1 8 15,0 3-20-15,3-1-47 0,-1 0-15 0,-2-1 5 16,3 2 11-16,0 0 2 0,0-1 15 16,0 2 8-16,0-3-10 0,3 1 22 0,-3 0-14 15,1-1-3-15,-1-6 10 0,0 0-18 0,0-4 41 16,0-1-5-16,3-2-21 0,-3-5-4 0,3 2-1 15,-3-2-2-15,0-2-23 0,0-3-10 16,0-1-32-16,-3-2-9 0,0-1-67 16,-1 0-479-16,1-4-25 0</inkml:trace>
  <inkml:trace contextRef="#ctx0" brushRef="#br0" timeOffset="30977.03">13792 16856 673 0,'0'0'279'0,"0"0"-46"0,-3-5 0 0,3 5-44 0,0 0-10 0,0 0-12 0,3-5 4 15,-3 5-43-15,10-4-8 0,-4 4-4 16,5-1-12-16,3 1-9 0,0-3-3 0,6 2-5 15,7-1-7-15,4-2 7 0,3 2-36 0,3-4 13 16,5 3-10-16,-1-2-8 0,-1 1-3 0,-1-1 3 16,-2 3-20-16,1-3 0 0,-7 4 9 15,-1-2-12-15,1 0 6 0,-7 3-9 16,0-1-17-16,-4 1 9 0,-2-1-22 0,-2 1-8 0,-2 0 0 16,-4 0 0-16,-3 0-15 0,-7 0 28 0,11 2-39 15,-11-2-30-15,0 7-61 16,0-7-98-16,-14 9-100 0,7-4-481 0,-3 2 82 0,-4-3 82 15</inkml:trace>
  <inkml:trace contextRef="#ctx0" brushRef="#br0" timeOffset="33304.68">9355 15548 550 0,'0'0'174'0,"0"0"-18"0,0-7-5 0,0 7-13 0,0 0-20 15,0 0-77-15,0 0 2 0,0-5-4 16,0 5-6-16,0 0 34 0,0 0-44 0,0 0 15 16,0 0-12-16,0 0-11 0,0 0 6 0,0 0-4 15,0 0-6-15,0 0 7 0,0 0 10 16,0 0-8-16,0 0-4 0,0 0 14 0,0 0 14 16,0 0-19-16,0 0-9 0,0 0-8 0,6 15 2 15,-6-10 5-15,0 0 44 0,4 0-41 0,-4 3 15 16,3-1-28-16,-3 2 16 0,3 0-8 15,0 0-1-15,2 3 14 0,-2-1-31 0,0 3 13 16,-2-3 7-16,5 4-13 0,-3-3 6 16,-2 3-8-16,2 0 10 0,3 1 1 0,-5 0-4 15,6-3-2-15,-4 3 3 0,1 1-8 16,2-2 10-16,-3 2-5 0,4 0 6 0,-3-1-11 16,3 1-3-16,0-2 3 0,2 3 0 0,-1-1 5 15,2-2-2-15,0 2 12 0,1 1-20 16,2-4-5-16,-3 3 15 0,4-1-10 0,-1-1 5 15,2-1-8-15,1 2 13 0,-1-1 3 0,1-3 7 16,2 2-12-16,1 1-1 0,-1-3 11 0,3 3-13 16,-1-3 13-16,0-1 2 0,5 4-10 15,-1 1-2-15,-1-3 12 0,1-1-22 0,1 1 9 16,2 1 19-16,-7-2 4 0,7 1-12 16,0-1 2-16,1 2-7 0,-1-2 10 0,-2 2-20 15,5-3 2-15,-5 3 25 0,4 1-2 16,-1-3-5-16,2 3 0 0,1-2-5 0,0-1 7 15,3 1-2-15,1 0-13 0,9 3 18 0,4 0-15 16,-10-5 15-16,-4 3-10 0,3-3-3 0,-3-1 5 16,15 5-9-16,-9-2 17 0,-6-3-13 15,1-1-5-15,-1 3 5 0,1-2-5 0,2 0 18 16,-3 1-7-16,0-1-16 0,0 0 7 16,0 1-19-16,1-3 17 0,3 2 2 0,-1 0 11 15,1 0-10-15,-1-1-11 0,15 1 9 16,-1 2 1-16,-10-2-14 0,-4-1-4 0,1-3 6 15,0 3 13-15,0-2-8 0,-1-2-10 0,3 5 7 16,-5-4 1-16,3 2-1 0,-1-3 6 0,-2 2 9 16,2 0-17-16,0 0-5 0,-1 1-3 15,1 0 3-15,0-4 23 0,0 4-24 0,-2-1 11 16,3-1-10-16,0-4 18 0,2 5-11 0,-2 1-4 16,3-2 9-16,0 0 1 0,-1-2-6 0,-1 1 11 15,1 1-3-15,-2 1-8 0,0-1-12 16,3-1 7-16,-4 2 3 0,4-1 3 0,-4-2-1 15,-1 1 11-15,1 2-11 0,0-1 6 0,1-1-8 16,-4 1 5-16,4-1-13 0,-1 1 21 16,1 0-3-16,-1-4 5 0,1 4-10 0,4-1 8 15,-2 1-11-15,1-2 16 0,0 0-16 16,0 0 16-16,0-1-18 0,0 1 23 0,-3 0-23 16,2-1-5-16,-9 0 7 0,3 0 16 0,-3 0-5 15,0-1-8-15,-4 0 7 0,1 1-2 0,-4-2-25 16,0 0 25-16,-1-1 0 0,-2 0 3 15,0 3-1-15,0-3-7 0,-4 1 0 0,3-1-2 16,-7-1-6-16,2 1 8 0,1-3-5 0,-2 3-10 16,-4 0 22-16,0-1 9 0,1 0-3 0,-1 1 20 15,-3-2-25-15,4 1 25 16,-2 0-18-16,-2 0-7 0,3-1 5 0,-2 0-3 16,-8 2-5-16,13-2 13 0,-6 0-36 0,-1 1 21 15,2-1-9-15,-8 2 19 0,16-1 10 0,-9-1-20 16,1 1 2-16,1-2-18 0,-2 3 13 0,-7 0 5 15,18-1 0-15,-12 1 6 0,1-1 1 16,4-1-6-16,-11 2-12 0,13 0 12 0,-13 0 1 16,10-1-20-16,-10 1 8 0,14 0-2 0,-14 0 12 15,7 0 5-15,-7 0-2 0,0 0-3 0,13-1-3 16,-13 1 16-16,8-1-18 0,-8 1 28 16,0 0-25-16,0 0-8 0,0 0 2 0,0 0 1 15,9 0 2-15,-9 0-8 0,0 0 16 0,0 0 7 16,0 0-5-16,0 0 1 0,0 0-6 15,0 0 0-15,0 0 5 0,0 0-10 16,0 0-5-16,0 0 15 0,0 0-12 0,0 0 4 16,-13-11 1-16,13 11-16 0,0 0 15 0,0 0-2 15,-7-1 8-15,7 1-8 0,0 0-2 0,0 0 4 16,0 0 1-16,0 0 7 0,0 0 0 0,-7-3-10 16,7 3-10-16,0 0 0 0,0 0 7 15,0 0-12-15,0 0 20 0,0 0-8 0,0 0 1 16,0 0-6-16,0 0 0 0,-6-3-2 0,6 3-3 15,0 0 8-15,0 0-13 0,0 0 21 0,0 0-3 16,0 0-3-16,0 0 1 16,0 0-6-16,0 0 3 0,0 0 5 0,0 0-5 15,0 0-3-15,0 0-10 0,0 0 16 0,0 0-8 16,0 0 7-16,0 0 3 0,0 0 5 0,0 0-15 16,0 0 2-16,0 0-2 0,0 0 7 15,0 0-7-15,0 0 5 0,0 0-8 0,0 0 16 16,0 0-3-16,0 0-3 0,0 0 1 0,0 0-14 15,0 0 16-15,0 0-10 0,0 0-5 0,0 0-16 16,0 12 8-16,0-12 5 0,0 0 8 16,0 0-26-16,0 0-20 0,0 0-3 0,0 0 0 15,0 0-36-15,0 6-5 0,0-6-12 16,0 0-11-16,-4 6-84 0,4-6-42 0,0 0-447 16,0 4 120-16</inkml:trace>
  <inkml:trace contextRef="#ctx0" brushRef="#br0" timeOffset="34244.71">13638 16848 688 0,'0'0'205'0,"0"0"-3"0,0 0-10 0,0 0-36 0,0 0-92 0,0 0 8 0,0 0-13 0,0 0-11 0,0 0 9 15,0 0 4-15,0 0-23 0,0 0-12 16,0 0 20-16,0 0-18 0,0 0-7 0,0 0 22 15,7 12-12-15,-1-9-3 0,-2 1 11 16,3 2-24-16,0 1-5 0,3-1 16 0,1 0-21 16,2 3 10-16,0-2-7 0,1 1 5 15,3 0-6-15,0-1 1 0,0 3-3 0,4 0 0 0,-3-1 3 16,1-2 7-16,-1 3 1 0,-2-2-21 16,-1-1 10-16,1 2 0 0,-5-2-5 0,2 1 15 15,-6 0-5-15,0 1 3 0,-3 3-8 0,-7 1 3 16,-1 3-8-16,-7 5 10 0,-8 4-25 15,-9 6-41-15,-9 3-83 0,-2-9-104 0,-11 17-486 16,-5-3 94-16</inkml:trace>
  <inkml:trace contextRef="#ctx0" brushRef="#br0" timeOffset="35043.51">9071 15023 499 0,'0'0'212'0,"-4"-7"-7"0,4 7-39 0,0 0-28 0,0 0 13 0,0 0-7 15,7-7-9-15,-7 7-27 0,11 3-13 0,-11-3-11 16,17 3-2-16,-7-2 0 0,0 3-10 16,1 0-3-16,2 2-8 0,-3-3-20 0,1 5-2 0,-4-1 25 15,2 1-31-15,-2 2-13 16,-2 0 16-16,1 2-13 0,-6 1-5 0,0 1 13 15,-4 1-8-15,-3 1-10 0,1-3 5 0,-4 7 2 16,-1-3-12-16,-2-1-21 0,2-2-2 0,-3 1 4 16,1-2-17-16,-1-4 8 0,1 1-19 15,3-4-30-15,-1-2-5 0,4-1-49 0,0-2-43 16,7-1-54-16,-10-4-75 0,10 4-396 0,4-7 56 16</inkml:trace>
  <inkml:trace contextRef="#ctx0" brushRef="#br0" timeOffset="35305.71">9392 14980 670 0,'-3'-4'274'16,"-1"1"-36"-16,4 3-18 0,-14-2-23 0,4 2 0 15,0 2-28-15,0 1-25 0,-1 4-14 0,-2-2-7 16,-1 4-3-16,1 2-20 0,-4 2 5 15,6-1-20-15,-3 6-14 0,1-3-12 0,3 2-5 16,-1 4 7-16,4-2-7 0,1-1-5 0,2-1-13 16,4-3 5-16,0 4-16 0,4-2-7 0,2-2 15 15,4-1-20-15,5 2 0 0,1-5-5 16,5-2 7-16,6 2-10 0,1-3-2 16,6-2-19-16,4 2-12 0,2-3-90 0,-2-2-176 15,16 5-546-15,-5-3 78 0,-9-1 65 0</inkml:trace>
  <inkml:trace contextRef="#ctx0" brushRef="#br0" timeOffset="36643.15">14681 17156 755 0,'0'0'210'0,"0"0"-16"0,0 0-22 0,0 0-24 0,0 0-15 0,0 0-7 0,0 0-11 16,0 0-13-16,7 18-5 0,-1-11 1 15,1 2-24-15,4-1-5 0,-1 0-10 0,3 2 0 16,1 0-11-16,3 1 1 0,3 0 7 0,4-1-10 16,-3 0-5-16,10 2 3 0,-4-1-6 0,8-1-4 15,-1 1-9-15,3 0 1 0,15-1-1 16,-8 0-7-16,8 1 10 0,1-3-10 0,5 1-10 15,1 1 7-15,2-3-15 0,-2 1 13 0,2 0-3 16,4-2 3-16,3-1 0 0,1 1 0 16,-1-1 2-16,0-1 6 0,4 1 2 15,1-3-5-15,-2-1-6 0,4 1-9 0,-6-2 7 16,2 0 31-16,1-2-13 0,4 0 6 0,2-1-27 16,-3 0 3-16,3-4 11 0,-2 1 2 0,-1 0-18 15,-3-1 13-15,-3-1 2 0,-1 0 1 16,-3-1-3-16,-1-2 2 0,1-1-9 0,-3-1 4 15,-1 1 13-15,1-4-5 0,-4 2 0 0,0-4-2 16,0 0-19-16,-3-1 3 0,0-3-7 0,-4 2 17 16,1-3 26-16,-1 2-23 15,-7-3-21-15,0-1 16 0,1 1-8 0,-4-1 8 0,4 0-5 16,-8-2-8-16,1 2 10 0,2-4-2 16,-5 2-8-16,3-1-5 0,-1 1 20 15,1-1-7-15,3-1 2 0,-3 0 10 0,-1-1-9 16,4 1-6-16,-3-2 5 0,-1 0-10 0,1-1 8 15,-1-2-1-15,-3 0-9 0,0 2 7 0,-3-1 15 16,-3-2-2-16,2 4-2 0,-5 0-24 16,-1 3 23-16,-4 6-7 0,-3-3 5 0,1 1-16 15,1-1-17-15,-4 2 27 0,1 0-12 16,2 0 16-16,-5 3-17 0,-2 1 19 0,2-3-84 16,1 4 14-16,-4 1 4 0,0-1-17 15,4 0 27-15,-4 0-21 0,-3 4 13 0,4-1 25 0,-5 2-15 16,1-1 3-16,0 0 10 0,3 3-1 15,-3 0-6-15,0-1 17 0,-1 2 5 0,-2 0-15 16,-1 2 18-16,5 1-6 0,-5-1 6 16,0 1-3-16,1 0 5 0,2 2-4 0,-3 0-1 15,-2 0 0-15,2 0 0 0,1 0 16 0,-4 5-8 16,4-5 2-16,-1 1-10 0,-3 4 8 0,3-5-2 16,-3 5-6-16,3-6 18 0,-3 6-13 15,0 0-5-15,4-5 8 0,-4 5 0 0,0 0-8 16,0 0 3-16,0 0 2 0,0 0 3 0,0 0 0 15,0 0-5-15,0 0 2 0,0 0-7 0,0 0-21 16,-17 12 3-16,10-5-57 16,3-3-20-16,-3 1-69 0,-2-1-54 0,1-4-66 15,1 5-428-15,1-1 79 0</inkml:trace>
  <inkml:trace contextRef="#ctx0" brushRef="#br0" timeOffset="37021.61">18968 15831 701 0,'0'0'210'0,"0"0"-23"0,0 0-1 0,0 0-14 0,0 0-85 0,0 0-36 0,23 2-12 15,-23-2 91-15,11 3-4 0,-1-3-11 16,1 0-15-16,2-3-8 0,1 3-5 0,-1 0-8 15,0-2 0-15,2 0-4 0,1-3-14 0,2 2 11 16,-1-2-47-16,0 0 19 0,3-1-3 0,-3-1-10 16,-3 0 10-16,0 4-6 0,3-2 57 15,-7 1-63-15,4-1 35 0,-7 1 7 0,3 0-25 16,-1 1-12-16,-4-2 12 0,2 3-21 16,-1 2-12-16,-6 0 26 0,0 0-14 0,0 0 6 15,10 6-11-15,-10-2-2 0,0 3-2 0,0 1-6 16,-3 2 8-16,0 0 0 0,2 1-3 15,-2 3-7-15,0 0 12 0,0 2-15 0,-1-1 0 16,1 2 1-16,3 1-6 0,-4 0 7 0,4 0-7 16,0 0-30-16,0 1-22 0,4 0-4 15,-1-2-59-15,1-1-77 0,-4 1-118 0,9 0-537 16,-2-2 92-16,1-4 102 0</inkml:trace>
  <inkml:trace contextRef="#ctx0" brushRef="#br0" timeOffset="37897.85">19330 15033 519 0,'0'0'169'0,"0"0"-13"0,0 0-10 0,0 0-20 0,-3 16-14 0,-1-9 3 16,4-1-43-16,0-2 20 0,-1 6-28 0,2-3-8 15,-1 0 11-15,4-1 12 0,-1 2-30 16,3-4-26-16,-2 4 13 0,-1-3 13 0,4-2-19 16,4 2 42-16,-1-1-26 0,3-4-23 0,1 0 13 15,3 0 5-15,0 0-5 0,1-4 5 16,2-2 0-16,1-1-18 0,3-1 23 0,-5-3-28 16,2-2 2-16,-3 2 18 0,2-4-9 0,-3-2-11 15,0 5-11-15,0-5-2 0,-3 0-5 0,0 2 13 16,-4 1 8-16,-1 2-9 0,-1-1 9 15,-1 3-1-15,0 1-9 0,-1 2-1 0,-3-2 8 16,2 4 0-16,1 1 0 0,-6 4-3 16,4-2-18-16,-4 2-2 0,0 0 18 0,-1 14 5 15,-2 0-5-15,0 1 5 0,3 5-6 0,-3 2-14 16,-2 4 10-16,2 1-3 0,0 6 2 16,0 5 4-16,3-1-29 0,-7 13 15 0,4-8 31 15,-1-2-33-15,1-5 8 0,-1 2 2 0,0-2 3 16,-2-3-8-16,2-4 2 0,1-2-2 15,-3-4 3-15,2-2-3 0,-7 3 5 0,1-5-10 16,-4-1 0-16,1-1 2 0,-1-3-23 0,-3-2 11 16,0-4-13-16,0 0 5 0,-4-4-13 15,5-3 10-15,-2-3 1 0,-3-2 33 0,5-2-24 16,-5-3 6-16,4-1 12 0,3-3-7 16,1-1 3-16,-1-2 7 0,4-1 5 0,6 3-12 15,1-2 17-15,3-1-23 0,3 3 3 0,1-3 8 16,5 1 4-16,2-1 1 0,0 3 2 0,6-2-12 15,0 2-6-15,0 3 11 0,0-1 4 16,3 3-9-16,-3 3 4 0,0-1-7 0,-3 1 10 16,3 4-2-16,-4 1-24 0,-1 1-4 0,1-3-3 15,-2 8-65-15,-2-3-55 0,-2-6-139 0,-3 12-429 16,6 0 14-16</inkml:trace>
  <inkml:trace contextRef="#ctx0" brushRef="#br0" timeOffset="60528.53">13990 12958 660 0,'-4'-7'210'0,"1"3"-16"0,0-2-27 0,-1 4-11 0,1-4-8 0,0 0 3 0,-2 2-18 0,-1-1-7 15,-1 2-14-15,-2-4-9 0,-2 5-8 0,0-2-16 16,-2 3-2-16,-1-2-16 0,-2 2 3 16,-5 1-18-16,0 1 11 0,1 2-17 0,-4 1 7 15,-4-1-9-15,-2 4 8 0,-1 1-15 0,-6 2 7 16,-9 5-10-16,3 3 18 0,2 0-23 0,-4 6 6 16,4 1-14-16,4 1 11 0,-2 6-16 15,5 0 10-15,-3 3 1 0,3-2-11 0,6 9-2 16,-5-3 4-16,8 4 6 0,1 0 3 0,4 0-13 15,-1-1-3-15,4 5 10 0,3-4-10 0,1 4-7 16,2-2 9-16,2-5 3 0,5-4 6 16,4 4-19-16,-3-1 3 0,6-1 11 0,1 15-9 15,6-6-2-15,7 1 8 0,3-2-6 16,7-3-2-16,7-2 5 0,0-4 11 0,8-2-9 16,-1-2-7-16,4-1 8 0,-1-7 13 0,1 0 9 15,2-3-17-15,1-3-10 0,-7-2-14 16,3 0 14-16,-6-3 5 0,-4-3-13 0,-3-3 7 15,0-1 16-15,3 1-18 0,-6-2 0 0,2-2-8 16,1 1-2-16,0-3 13 0,-3 1-11 0,2-3 8 16,4 0-3-16,4-2-4 15,2 0 4-15,-2-4-2 0,0-1 8 0,-1 1 9 16,15-7 4-16,-5-4-14 0,2-3-4 0,1-5 12 0,12-6 3 16,-1-4 2-16,-2-3 8 0,-1 1-5 15,-7-4 5-15,0-4-36 0,-6 0 39 16,-1-3-11-16,-10 6-10 0,-3 0-2 0,-4-1 12 15,-3-5-4-15,-3 4 4 0,-4-4-15 0,-3-2 13 16,-4 2-8-16,-4 6 3 0,-5 6-21 0,-2-3 15 16,-8-14-4-16,-1 2-6 0,-8 0 11 0,-3 1 7 15,-2 1-13-15,-7 2 8 0,-5-6-5 16,-6 2 16-16,6 11-24 0,-12-4 8 16,3 8 0-16,-8-6-2 0,-5 8 4 0,5 7-7 0,-3 4 8 15,-3-1 2-15,-4 6-13 0,1 6 0 16,3-1 8-16,3 6 5 0,7 4-10 15,4 2 8-15,3 1-8 0,0 3 10 0,3-2-10 16,0 6 7-16,4 1-9 0,0-1-11 0,7 1-10 16,3 1-31-16,0 1-64 0,6-1-36 0,-4 5-220 15,10-3-424-15,3 2 81 0,-1-2 56 16</inkml:trace>
  <inkml:trace contextRef="#ctx0" brushRef="#br0" timeOffset="62290.16">7491 5759 366 0,'0'0'94'0,"0"0"14"0,0 0-11 0,0 0-87 0,0 0 8 0,0 0 3 0,0 0 12 16,0 0-23-16,0 0 31 0,0 0-18 0,0 0 10 15,27 7 8-15,-20-6-5 0,1 2 3 0,5-2 71 16,-3 3-13-16,1-1-20 0,5 3 12 15,-1-4-14-15,5 3-9 0,4-4-12 0,3 3 15 16,4 0-31-16,6-1 11 0,1 3-3 0,4-4-13 16,19 4 3-16,-3 0-5 0,-7-4 7 0,10-1-2 15,4 1-10-15,1 2-3 0,-1-2-77 16,0-1-5-16,-1 0 13 0,2 1 20 0,1 1-4 16,-5-2 9-16,6 0 6 0,1 1-3 15,-4 3-15-15,3-4 22 0,0 2-1 0,0 2 4 16,2-3 8-16,-2 3-10 0,4-3 7 0,3 3-7 15,0-2 23-15,1 3 5 0,2-3 0 16,-4 0-16-16,3 1-4 0,-3 0 9 0,2 0-7 16,-5-1 3-16,2 3-6 0,1-4-7 0,1 0 13 15,1 2 7-15,2 2 0 0,1-3 0 0,-1 3 6 16,-2-3-11-16,-1 0-8 0,0 1 42 16,0 0-29-16,-2 0 21 0,1-3-54 0,1 1 23 15,4 2 2-15,0-2 31 0,-1-1-33 0,5 2 6 16,-5 0-19-16,4-2 23 0,-3 2 0 0,-1-2-2 15,-2 1-3-15,-4 0-13 16,3-1 13-16,0 1-10 0,-3-2 16 0,3 1-14 16,0 2 6-16,-6-1-1 0,3-2 6 0,-7 1 2 15,-1 0 8-15,-13-1-23 0,-6 2-8 0,-4-2 10 16,1 3 6-16,-8-6-11 0,-4 6 26 16,-2-3-20-16,-5 0 20 0,-2-3 7 0,3 1-20 15,-8 2 34-15,-1 0-44 0,-2-1 46 0,1 1 5 16,0-1 23-16,-4 2 5 0,0-1-33 0,0 0-10 15,-10 0-1-15,14 0 19 0,-7-1 20 16,-7 1-33-16,13 0 20 0,-13 0-20 16,11 0 8-16,-11 0-9 0,0 0 4 0,10 0-3 15,-10 0-8-15,0 0-28 0,7 0-26 0,-7 0-27 0,0 0 27 16,0 0-74-16,-3 4-115 0,-1 3-550 16,-3-1 68-16,-7 0 65 0</inkml:trace>
  <inkml:trace contextRef="#ctx0" brushRef="#br0" timeOffset="88166.27">6644 7154 353 0,'0'0'94'0,"4"-4"-7"0,-4 4-25 0,6-4 20 0,-6 4-18 0,6-4 0 0,-6 4-8 15,7-2-15-15,-3-2 21 0,-4 4-27 16,4-4 14-16,-4 4-16 0,6-6-5 0,-3 5 13 16,-3 1-2-16,4-6-19 0,-4 6 16 0,6-3 0 15,-6 3 23-15,5-5-31 0,-5 5-2 0,3-4 43 16,-3 4-36-16,3-4 3 15,-3 4-13-15,0 0 23 0,4-4-10 0,-4 4 0 0,0 0-26 16,3-6 10-16,-3 6 3 0,0 0 8 16,3-2-113-16,-3 2 28 0,0 0 13 0,4-5 11 15,-4 5 27-15,0 0 3 0,0 0-23 16,3-4-5-16,-3 4 23 0,0 0-5 0,4-4-6 16,-4 4-4-16,0 0 12 0,4-7-2 0,-4 7 15 15,3-4-18-15,-3 4 26 0,0 0-28 0,3-6 86 16,-3 6 3-16,0-7 6 0,0 7 12 15,0-4-10-15,0 4-16 0,-3-8-14 0,0 2 9 16,3 6-15-16,-5-8 8 0,2 4 0 0,0-3 5 16,-1 1-21-16,-2 2 26 0,-1-2-18 0,0-1-3 15,0 3-2-15,0-2 3 16,-3-2-16-16,-1 1 3 0,1 3-6 0,0-2-2 16,-3 0-2-16,2-3-13 0,-3 5 17 0,1-4-2 15,-4 1-5-15,3-1-2 0,-3 2 9 0,0 2-22 16,0-2 12-16,3 1-5 0,-6 1-2 15,6 3 2-15,0 0-7 0,-3-3 10 0,0 8-3 16,1-4 0-16,-2 2 0 0,0-1-10 0,-2 6-2 16,3-4 9-16,-3 3 1 0,2 2-5 0,2 0 4 15,-5-1-9-15,0 3-6 16,2-1 11-16,1 1-1 0,0 3-9 0,-1-3 7 16,1 2 5-16,2 2 0 0,1 0-3 0,2-2-68 15,-4 3-6-15,3 1 16 0,-3 1-3 0,4-1 15 16,-1 2-2-16,3 0 8 0,-2 3 2 15,-1-2 3-15,4 1-6 0,-4 0 14 0,4 0 2 16,-3 2 5-16,2-2 0 0,1 2 3 0,3-3 17 16,-3 4-7-16,6 0 0 0,-3-3-21 0,1 3 24 15,-1 2 2-15,3-4-18 0,0 3 33 16,4 1-28-16,-3-2 19 0,3 2-6 0,0-2-18 16,3-1 5-16,1 3 15 0,3-2-2 0,0 1-2 15,3 2 7-15,7 4 0 0,-3-5 5 0,4 0-2 16,1-3 7-16,12 10-4 0,-1-3-11 15,6-1 15-15,-10-5 5 0,12 1-14 0,0-3 6 16,0 2-9-16,-4-6 2 0,-1-2-8 0,-2 1 1 16,11 3 15-16,2-4 5 0,-7 1-6 15,-3-7-12-15,-3 2 8 0,3 2 2 0,-2-2 3 16,-1-3-8-16,3 1-7 0,0-1 4 16,-7-1 3-16,7 1-5 0,-6 0-7 0,-2-5 2 15,2 3 40-15,0-3-32 0,2 2 10 0,-6-3 15 16,0-1-23-16,0-1-20 0,-3 0 10 0,6-1-1 15,-3-1 14-15,3-3-13 0,1 2 5 16,-1-4 0-16,0 0 10 0,0-3 6 0,1 0 9 16,2-5-22-16,-2 5 7 0,-1-6-13 0,-3-1-2 15,1 2 8-15,1-4-6 0,-5-4 16 0,3 5-3 16,-3-4-7-16,-1 1 2 16,-2-3-5-16,-2 1 23 0,1-2-10 0,-3-2 10 15,0 1-5-15,-4-4-11 0,0 2 4 0,-3-1 7 16,3 1 5-16,-7 2-11 0,1-4 1 0,-1 4-3 15,-3 1 16-15,0-1-16 0,-3-1 1 16,0-2 1-16,-1-3 1 0,-2 3-21 0,-1-3 8 16,-4 0-10-16,1 4 15 0,-4-2-12 0,1 1-4 15,0-1 24-15,-8-6-20 0,3 6 1 0,5 3-9 16,-1 1 15-16,0 1 0 0,-3 1-5 16,4-1 8-16,0 8 2 0,2-6 2 0,0 6-4 15,2-1-3-15,-2 2 18 0,1 2-18 16,0-3 10-16,-1 5-20 0,1-1 2 0,3 1 3 15,-7 4 0-15,4-3 13 0,-4 3-3 0,1 0-18 16,-1 1 26-16,-3-1-13 0,0 2-5 16,0 4-1-16,-1-4 14 0,-4 3-18 0,1 1-3 15,0-2 11-15,1 3-4 0,-5 0 12 0,2 1 1 16,-2 0-12-16,1-1-3 0,1 0 16 0,-1-3 2 16,0 4-7-16,0 0-3 0,7-2 13 15,-4 2-8-15,5 0 5 0,1-2 8 0,2-1-15 16,-1 2-6-16,1 1 6 0,6 0-6 15,-4-2 6-15,1 2-11 0,10 0 13 0,-14-1-46 16,7 1 21-16,7 0-32 0,-12-2 1 16,12 2 20-16,-10 0 1 0,10 0-14 0,-8-2 6 15,8 2 17-15,0 0-2 0,-10-2 0 0,10 2-10 16,0 0-44-16,-15 6-5 0,9-5-92 0,-7 7-100 16,-2 2-465-16,-5 5 76 0</inkml:trace>
  <inkml:trace contextRef="#ctx0" brushRef="#br0" timeOffset="94353.99">4414 9040 235 0,'0'0'74'0,"0"0"-10"0,4-4-2 0,-4 4-24 0,7-3-23 0,-7 3 42 0,0 0-21 15,7-1 12-15,-7 1-17 0,0 0-31 0,0 0 31 16,10-1 10-16,-10 1 0 0,0 0-21 0,7-3 24 16,-7 3-6-16,10-2-46 0,-10 2 29 15,10 0 12-15,-3-1-15 0,-7 1 2 0,14 0 1 16,-7-1-24-16,-7 1 24 0,17-2-47 0,-7-1 39 15,-3 3 5-15,3-1-3 0,-10 1-10 16,17 0 6-16,-10 0 1 0,4 0-17 0,-11 0 21 16,13 0-21-16,-13 0 12 0,13 0 9 15,-13 0 12-15,11 0-59 0,-11 0 39 0,10 0 81 16,-10 0-4-16,0 0 2 0,7 0-13 0,-7 0 8 16,0 0-8-16,0 0 13 0,0 0-31 15,0 0 1-15,0 0 4 0,0 0-12 0,-13 10 2 16,6-6 5-16,-1-1-27 0,-2 3 22 15,0-3-5-15,-3 4-21 0,2 0-2 0,-6 1-5 16,3 1-74-16,-3-2 10 0,1 2 10 0,-2 0-7 16,-2 1-6-16,0-2 31 0,2 2-10 0,1-1 13 15,0-2 4-15,3 0 55 0,-3 0 4 16,1 3-14-16,1-6 2 0,2 0-16 16,-2 2 18-16,3-3-12 0,2 3-5 0,2-4 7 0,-5 2-5 15,6-1 5-15,-4-2-3 0,4 1-1 16,1 1-9-16,0-1 5 0,6-2-2 15,-12 3 0-15,12-3 3 0,-9 4-3 0,9-4-16 16,-7 3 11-16,1-3 7 0,6 0-9 0,0 0 9 16,-9 1-15-16,9-1 3 0,0 0-3 0,-6 5 13 15,6-5-10-15,0 0-8 0,0 0 10 16,-7 1 3-16,7-1 5 0,0 0-6 0,0 0 1 16,0 0-3-16,0 0 24 0,0 0-34 0,-9 0 10 15,9 0 16-15,0 0-1 0,0 0-17 0,0 0 10 16,0 0 12-16,0 0-4 0,0 0-3 15,0 0 8-15,0 0 0 0,0 0-16 0,19 3 3 16,-19-3 7-16,11 3-12 0,-4-2 3 16,-1 0-16-16,1-1 12 0,4 2-4 0,-4-1 5 15,6 3-3-15,-2-3 0 0,2 1-2 16,-3-1-16-16,4 4 13 0,-1-4-5 0,1 0 11 16,0 5-14-16,0-5 8 0,-1 3 5 0,2 2 11 15,-2-6-13-15,4 7 7 0,-4-6-7 0,1 5-1 16,0-3 4-16,-4 2-9 0,4-2 3 15,-4-2-2-15,0 5-1 0,-2-5 9 0,1 4-17 16,-2-4 19-16,0 0-10 0,0 2-11 0,-7-3 16 16,10 5-3-16,-7-3 5 0,-3-2-10 15,10 0 3-15,-10 0 15 0,8 4-13 0,-8-4 5 16,4 2-7-16,-4-2-11 0,6 1 34 16,-6-1-21-16,0 0 5 0,0 0-5 0,7 1-8 15,-7-1-12-15,0 0-28 0,0 0-65 0,0 0-40 16,7 0-129-16,-7 0-496 0,0 0 54 15,3 2 89-15</inkml:trace>
  <inkml:trace contextRef="#ctx0" brushRef="#br0" timeOffset="95554.67">4979 8997 373 0,'0'0'113'0,"0"0"-13"0,0 0-6 0,0 0-7 0,0 0 0 0,0 0-7 0,0 0-3 0,0 0-16 0,-14-4 23 15,14 4-30-15,0 0-13 0,0 0 39 16,-7-2-22-16,7 2-14 0,0 0-21 0,0 0 15 15,0 0 1-15,0 0-14 0,-20 2 4 0,19 2-27 16,1-4 19-16,-9 3 4 0,5-2 3 0,1 5-15 16,-3-3-10-16,1 3-1 0,2-4-25 15,-1 5 28-15,-2-6-5 0,2 6 8 0,-2 1-11 16,-2-2 16-16,2 3-8 0,2 0 13 16,-5 0-2-16,5 0 2 0,-4 1-3 0,2 0 5 15,0 2-7-15,2-2-5 0,-2 1 0 16,2 0 12-16,0 0-7 0,0-1-6 0,1 0 11 15,-3 2-28-15,5-2 15 0,-2-2 18 0,0 2-12 16,-1 3-11-16,2-3 7 0,1-1 11 0,-3-1-15 16,4 2 2-16,0-2-13 0,-3 2 3 15,2-2 2-15,1 1 19 0,0-1-19 0,0-1 6 16,0 1-8-16,1 1 33 0,-1-1-31 0,3-1 70 16,1 1-6-16,-3 0-10 0,5 0 1 0,-3-4-11 15,0 1 2-15,1 5 11 0,2-6-18 16,-2 0 5-16,0 3-5 0,2 0-3 0,1-4 0 15,-3 1-23-15,5-1-66 0,-1 0-5 0,-1 2 22 16,-1-3 3-16,1 0 8 0,1 1 18 16,1 0-5-16,1-3 7 0,-3 0-15 15,4 1 28-15,-11-1 0 0,16-1 0 0,-5 1 13 16,-4-2-23-16,6-2 18 0,-2 2-5 0,-1-1 7 16,0-3-2-16,1 2-21 0,-1-3 31 0,-3 0-43 15,3 0 35-15,0-1 10 0,0-2-9 16,-3 1 2-16,4-4-13 0,-2 2-20 0,-2 1 27 15,1-4-7-15,-1 4 16 0,-1-5-24 0,1 7 34 16,-4-3-26-16,4 1-2 0,-3-2-6 0,0 2 21 16,2 3-20-16,-2-4-9 15,-1 3 11-15,0-1 11 0,4 0-14 0,-6 0 3 16,2-1 10-16,0 5-5 0,0-2 8 0,-3 0-3 16,1-1-7-16,-1 1 5 0,2 1-19 0,-2 0 14 15,0-2 28-15,0 0-36 0,0 1-3 16,-2-1 10-16,1-1 9 0,1 5-9 0,0-3-12 15,0-2 0-15,0 3 15 0,-3-1-10 0,3-3 12 16,-3 3-12-16,0 0 18 0,3 3-21 0,-1-3 8 16,-3 0 8-16,1 3-8 0,0-2 31 15,0 0-39-15,-1 2-7 0,1-2 15 0,0 0 7 16,2 3-7-16,-5-3-2 0,1 3 2 16,2-3 2-16,-3 4 4 0,2-4-27 0,1 4 16 15,-4-3 5-15,0 2-8 0,7 3 6 0,-10-7-6 16,6 6 8-16,4 1-2 0,-10-1 2 15,7-4-6-15,3 5 1 0,-10-1 5 0,10 1-5 16,-8 0 10-16,8 0-7 0,-6-3-6 0,6 3 8 16,0 0-10-16,0 0 5 0,0 0 5 0,-14 1-18 15,14-1-10-15,0 0-3 0,-7 3 16 16,7-3-60-16,0 6-17 0,0-6-26 0,-3 6-35 16,0-4-67-16,6 5-512 0,-3-4 74 0</inkml:trace>
  <inkml:trace contextRef="#ctx0" brushRef="#br0" timeOffset="97357.1">5891 9516 248 0,'0'0'189'16,"-9"-4"1"-16,9 4-21 0,0 0-47 0,0 0 29 0,0 0-12 0,-10 3-11 0,10-3-16 16,0 0-25-16,0 0 13 0,0 0-8 0,0 0-23 15,0 0-7-15,0 0-1 0,0 0 1 0,0 0-19 16,-8 3-7-16,8-3 2 0,0 0 1 0,0 0-19 15,0 0 16-15,0 0-8 0,0 0-2 16,0 0-11-16,0 0 19 0,0 0-14 0,24 1-74 16,-20 2 18-16,6-1-5 0,-10-2 1 15,17 0 1-15,-10 1 31 0,7 0-7 0,-1-1 5 16,4 0-8-16,0 0 18 0,0 0 0 0,4 0-15 16,2 2 9-16,-2-2-6 0,4 0-6 15,-1 0-10-15,3 3 17 0,-1-3 14 0,-2 1-8 16,4-1 2-16,-3 0-7 0,2 0 43 0,0 1-43 15,-4-1 15-15,8 0 3 0,-7 2-3 0,1-2-5 16,2 1 0-16,-3-1-5 16,-1 0 23-16,1-1-26 0,-3 1 11 0,3-2 15 15,-4 4-18-15,4-4 2 0,-3 2 13 0,-1 0-15 0,1-1 8 16,0 1-16-16,3-4 1 0,-7 4 14 0,4 0 32 16,-2-2-37-16,5 2-12 15,-6 0 8-15,1 0 7 0,2-1-3 0,0 0 9 16,2-1 12-16,-2-1-23 0,0 2-6 0,-1 1 1 15,1 0 5-15,0-2 16 0,3 1-16 0,-1 1 10 16,-2-3-20-16,3 2 20 0,0 1-31 16,-1-1 29-16,1 1-8 0,0 0 10 0,1-2-25 15,-2 2 28-15,1 0-16 0,-3 0-4 0,3 0 14 16,-1 0 9-16,1 0-24 0,-3 0 5 0,0 0-7 16,-1 0 23-16,4 0-16 0,-3 0-2 15,-4 0 51-15,3 0-46 0,-3 0-5 16,1 0 10-16,2 0-15 0,-6 0 13 0,6-1-16 15,-3 0 5-15,0 1-5 0,0-3 3 0,0 3 15 16,-3 0 0-16,3-2 6 0,-3 2-22 0,3 0 11 16,0-1-5-16,0 1 10 0,-2 0-5 15,1-1 3-15,1-1-8 0,0-1 0 0,0 3 2 16,0 0 11-16,1 0-16 0,-2-1 21 0,5 1-36 16,-4 0 23-16,3-2 0 0,-2-2 0 0,2 3-3 15,0 0 3-15,-5-1-7 0,4 2-4 16,-4 0 14-16,2-1 2 0,0 0 13 0,4-2-8 15,-5 3-12-15,2-2-3 0,-2 1 2 16,-2 1 11-16,3-1-13 0,-3-1 5 0,-1-1-8 16,2 3 10-16,-2-1 1 0,-3 1 2 15,1 0 13-15,-1 0-21 0,0 0-7 0,0-2 5 16,0 2 18-16,-3-1-16 0,-7 1 16 0,18-3-8 16,-11 3-12-16,2 0 7 0,-1-1 5 0,2 1-10 15,0-1 17-15,-10 1-12 0,17 0 6 16,-10 0-9-16,-7 0 3 0,13 0 3 0,-5-2-11 15,-8 2 3-15,10 0 25 0,-10 0-38 0,9-1 8 16,-9 1-13-16,11 0 8 0,-11 0 30 0,7-1-33 16,-7 1 10-16,0 0 3 0,0 0-5 15,10 0 15-15,-10 0 5 0,0 0-2 16,7-3 0-16,-7 3 7 0,0 0 6 0,0 0-6 16,0 0 16-16,0 0 7 0,0 0-5 0,0 0-4 15,0 0 9-15,0 0-13 0,0 0 11 0,0 0-38 16,0 0 7-16,0 0-38 0,0 0-39 15,0 0-56-15,0 0-64 0,-23 7-566 0,15-2 70 16</inkml:trace>
  <inkml:trace contextRef="#ctx0" brushRef="#br0" timeOffset="101538.07">8951 3601 302 0,'-3'-5'120'0,"-1"1"0"0,0-2 59 0,1 4-28 0,0-4 0 0,-3 3-10 0,2-1-23 0,4 4-18 15,-6-8 15-15,5 6-13 0,1 2-2 0,-7-5-10 16,7 5-8-16,-4-4-8 0,4 4-18 16,0 0 3-16,-3-6-10 0,3 6-16 0,0 0 10 15,0 0-25-15,0 0 11 0,0 0 1 0,0 0-7 16,0 0 5-16,0 0 3 0,0 0-26 0,10 15 21 15,-5-9-8-15,4-3 2 0,-2 3 6 16,3-1-13-16,1 0 10 0,2-2-8 16,2 3 8-16,4-1 0 0,-2-1-13 0,0 2 13 15,4-3-17-15,0 1 11 0,-1 0 12 0,1 1 1 16,6 0-14-16,0-1-70 0,-6-1-13 0,3 1 21 16,3 0 0-16,0 1 10 0,1-2 6 15,2 3-6-15,-2-3 8 0,0 2 2 0,3-2 3 16,2 1 10-16,-2 0-10 0,0 1 5 0,6-1-5 15,1 0 16-15,3-1-1 0,-3 2-10 0,2-2 23 16,-2 3-10-16,3-2 0 0,0 0 7 16,-3-1-17-16,3 2 36 0,0-3-14 0,-4 0-14 15,4 3 12-15,-2-3-8 0,1 0 6 0,1 2-1 16,0-3-17-16,0 2 20 0,0 1 21 0,4-3-29 16,-4 0-12-16,3 1 15 0,0 0-18 15,0 1 18-15,-2-3-3 0,2 0 1 16,-2 0 2-16,2 1 5 0,-3 0-3 0,0 1-4 15,0-2-1-15,-4 0 11 0,1 1-6 0,0-1 4 16,-4 0-12-16,0 3 12 0,1-3-9 16,-1 1 6-16,3-1-6 0,-3 0-5 0,1 2 1 15,2-1 9-15,-3-1 3 0,1 0 8 0,5 4-10 16,-6-4-3-16,1 1 15 0,-1 0-10 0,0-1 3 16,0 1-13-16,-2-2 5 0,1 2-5 15,-2 0 12-15,3 1-2 0,-3-2-25 0,0 0 30 16,-1 0-10-16,1 3-10 0,-3-3 12 15,3 0 1-15,-4 1-8 0,4-1 18 0,-1 0-13 0,1 1 5 16,-3 1-5-16,3-2 8 16,0 0-11-16,2 0 3 0,1 1 0 0,0-1 10 0,1 0-10 15,2 0 0-15,5 0-2 0,2 0-1 16,-2 0 6-16,1-1 4 0,1 2-9 0,-2-2-11 16,2 2 10-16,-2-2 19 0,2 2-9 0,-3-2-4 15,3 1 0-15,0 0-24 0,-2 0 21 16,-1-2 8-16,3 2-6 0,1-1 6 0,2 1-13 15,1 0 5-15,17-1-8 0,-10 1 26 0,-8 0-13 16,2 0-5-16,-2-3-5 0,1 1 15 0,17 1-2 16,-7-1-18-16,-6 1 2 0,-5-3 8 15,12 3 5-15,2-2-12 0,-12 0 7 0,-2 2 0 16,14-3 2-16,1 1 6 0,-4-2-18 16,-3 4 17-16,6-3 1 0,-2 0-3 0,2 0 8 15,-10 2-18-15,-6 0 12 0,13-4-7 16,-7 3 3-16,-6-1-3 0,16 0 3 0,1 0-1 15,-4 0 1-15,-10 1 2 0,0-1 23 0,10 2-36 16,-7-3 16-16,10-2 0 0,-3 4-6 0,-6-1-20 16,-8 0 18-16,4 2 26 0,10-3-21 15,1 2-13-15,-12-1 3 0,-2 1-8 0,-4 2 8 16,3-4 0-16,4 3 0 0,-4 0 28 0,1-2-36 16,-1 0 3-16,4 1 5 0,-4 2 2 15,1-2 3-15,-1 2 3 0,4-2-3 0,8-2 10 16,-6 4-5-16,-5-3-2 0,-1 1 2 15,1 2-8-15,-1-3-9 0,0 2 9 0,-2 0-2 16,2-1 2-16,-2 0 1 0,1 0 9 0,-2 3-19 16,1-5 17-16,-1 2-3 0,2 3-7 0,-4-4 10 15,2 2-10-15,2 1-2 0,-4-3 1 16,2 0 14-16,-1 2-10 0,-1-2-11 0,-5 1 15 16,0 2-9-16,3-3 35 0,-6 4-15 0,-3-3-13 15,-4 2-6-15,-1-2 1 0,-3 3 13 0,-5-2 18 16,1 2 17-16,-3-2-30 0,-1 1 38 15,-3 0 34-15,1-3-52 0,-2 3 18 16,-1-1-20-16,2 1 5 0,-5-3 5 0,3 1-3 16,-3 2 16-16,-1-5-24 0,-3 6 6 0,7-7-5 15,-4 3 2-15,0 0-10 0,0 0 11 16,-2-2-19-16,-1 3-7 0,0-5 17 0,4 2 1 16,-4-1-11-16,3-1 13 0,-3 1-10 0,0 2-5 15,3-8-3-15,-2 3-2 0,2-1 10 0,0-4-3 16,0 0-15-16,1-2 33 0,2 2-27 0,-1-3 6 15,4-2 11-15,-2-2-20 0,0 0-6 16,1 0 3-16,1-2 13 0,-2 2-8 0,3-6-2 16,-2 4 7-16,2-2 0 0,-1 2 3 15,-2 1-15-15,1 1 2 0,-2-2 2 0,1 3 11 16,-1 0-16-16,2-1 1 0,-2 2 7 16,-2 0-15-16,-1 3-1 0,1-1 11 0,2 1 3 15,-3 1 5-15,2-1-3 0,-2 0 8 0,0 2-13 16,-2 2 2-16,2-1 6 0,0 1-23 0,-3-1 17 15,3 3 3-15,-3 0-2 0,3-1-3 16,-2 2 0-16,-1 0-5 0,3 3 10 0,-3-3 2 16,3 5-14-16,-3-1 17 0,0-1 3 0,0 2-31 15,4-1 8-15,-4 2 10 0,0-1 15 0,0 1-25 16,0 4 2-16,0-6 6 0,0 6-1 16,1-4-10-16,-1-1-2 0,0 5 5 0,0-3 10 15,0 3-16-15,0 0 1 0,0-5-3 16,0 5 15-16,0 0-15 0,0 0 18 0,0 0-10 15,0 0 13-15,-5-5-19 0,5 5 24 0,0 0-10 16,-16 2 4-16,16-2 1 0,-18 0-6 16,2 1-5-16,-2-1 11 0,-2 0 5 0,-4 2 10 15,-4-4-11-15,-5 1-4 0,-1 1 20 0,-1-1-26 16,-9 0 14-16,0 0-11 0,-1-1 7 0,-3 0-12 16,-13 1 18-16,6 0-23 0,-7-4 10 15,-3 4-3-15,-3-2-7 0,-4 1 15 0,3-2-8 16,-2 1-2-16,-2 0 0 0,-1 1-2 0,-1 0 14 15,2-3-20-15,-4 2 1 0,4 0-4 16,-2-2-4-16,0 0 20 0,3 2-16 16,-6-1 14-16,-1-1-11 0,4 0 3 0,-4 0-6 15,4 0 11-15,0-2 5 0,3 3-12 0,-3-2-4 16,3 2 26-16,1-2-12 0,1 0 4 0,-4 1-9 16,2-1 2-16,-4 0 7 0,2 2-2 15,1-3 10-15,-2 3-7 0,4-2 7 0,-2 1-2 16,2-1-26-16,3 2 8 0,3 0 10 0,0 0 0 15,-1-2-3-15,1 5 34 0,-3-3-49 0,4 2 5 16,-1-1 16-16,0 2-1 0,0-1-7 16,0 2 3-16,-1 0-11 0,13 0 8 0,8 0 7 15,0 2 1-15,-3-2-16 0,1 1 21 16,-15 1-8-16,-2 1-3 0,2 0 1 0,0-1 2 0,-2 2 17 16,-2 0-1-16,4 2-34 15,-3-3 18-15,1 4 0 0,5-1 5 0,-2-3 3 16,2 4 5-16,2-1-24 0,9-2 11 0,7 2-15 15,-4 0 10-15,-16-1 10 0,6 2-3 0,4-2 4 16,-4 3-4-16,-3-3-4 0,-3 2-4 16,5-1 9-16,-2 1 5 0,11-2-3 0,2-1-3 15,-12 0 9-15,8 3-14 0,5-2 1 0,3 0-9 16,-3-1 11-16,2 0-7 0,1 1 9 0,1 0-7 16,-2-1-13-16,-2-1 8 0,3 1 18 15,-4 0-16-15,2 1 21 0,-2-2-16 0,1 1 8 16,-1-1-5-16,-10 2 10 0,4-1 3 15,7-3-10-15,-1 3-3 0,1-1 8 0,-1 0-8 16,1 1-6-16,2-1 14 0,-2-2 0 16,3 2-21-16,0 1 13 0,0-4 0 0,0 5-21 15,0-3 14-15,0-1 4 0,0 3 1 0,-4-2 4 16,4 1-4-16,-2-2 9 0,1 1-12 0,-2 1 13 16,2-1 5-16,-2-2-21 0,3 4 23 15,-3-2-27-15,3-1 14 0,0 0-7 0,6 3 20 16,1-4-17-16,3 3-3 0,-3-1-3 15,3-1 13-15,-3 2-10 0,4 1 5 0,2-4 10 0,-3 4-12 16,4-3-9-16,0 0-4 0,6 1 30 16,-2 0-30-16,1 0 28 0,0-2-3 15,4 0-25-15,0 2 15 0,-1-2 10 0,1 1-5 16,1-1-15-16,0 0 20 0,0 2-5 0,0-2-12 16,3 0 19-16,-3 0-14 0,4 0 4 0,-2 0 1 15,2 0 0-15,-1-2-11 0,1 4 3 16,-2-4 12-16,6 1-1 0,-1 1-14 0,-1 0 8 15,1 0-3-15,0 0-2 0,-1 0 10 0,1-2 0 16,0 2-12-16,10 0 14 0,-20 2-7 0,10-2 6 16,2 0-4-16,8 0 1 0,-17 0-3 15,8 0 2-15,9 0-4 0,-18 1-1 16,11-1-7-16,-4 0 10 0,11 0-8 0,-16 0 6 16,6 0 9-16,10 0-4 0,-18 0-3 0,9 2 2 15,1-2-4-15,8 0-3 0,-17 0 7 16,7 0-4-16,0 0 2 0,10 0-3 0,-14 0 3 15,4 0 8-15,3 1-11 0,7-1-10 0,-14 0-2 16,14 0 28-16,-14 0-11 0,14 0 16 0,-10 0-15 16,10 0 5-16,-9 0-3 0,9 0 5 15,0 0-7-15,0 0-6 0,-12-1 11 0,12 1-1 16,0 0 6-16,-9-2 5 0,9 2-13 0,0 0 0 16,-7-3 8-16,7 3-15 0,0 0 4 0,-7-4-7 15,7 4 18-15,-7-3-21 0,7 3 13 16,-4-5-12-16,4 5 4 0,-6-5 3 15,2 2 0-15,4 3 0 0,-6-5 0 0,2 3 3 16,4 2-3-16,-7-5 12 0,1 2-14 0,6 3 12 16,-7-6-13-16,3 3 6 0,4 3 7 15,-6-3-20-15,6 3 15 0,-8-3 0 0,8 3-2 16,-7-4-8-16,7 4 7 0,-3-3 6 0,3 3-3 16,-6-3 0-16,6 3-12 0,0 0-6 0,0 0 8 15,-7-2-6-15,7 2 4 0,0 0-9 16,0 0 4-16,0 0 14 0,0 0 1 0,0 0-21 15,0 0 13-15,0 0-6 0,-8 8 6 16,5-2 3-16,0-2 4 0,3 3-17 0,-3-1 7 16,3 2 8-16,-1 1 5 0,1 0-7 15,-3 2 2-15,0 2-18 0,0 1 18 0,2 3 8 16,-6-2-8-16,4 3 15 0,0-1-7 0,2 2-26 16,-2 0 2-16,0 1 19 0,3-1-3 0,-4 0 5 15,4 2-18-15,0 0 13 0,0-1-13 16,0 2 16-16,1-2 2 0,-1 0-2 0,3 4-3 15,0 0-8-15,0-4 5 0,-2 3-2 0,2-3 10 16,0 4-2-16,4-3-8 0,-3-1 0 0,-1 1 5 16,0-4 5-16,1 1-10 15,-1-1-6-15,0 0 4 0,1-2 14 0,0 1-9 0,-1-3-3 16,-2 1 5-16,1 1 20 0,2-5-30 16,-1 1 13-16,-3 1-3 0,3-2 2 0,-3 0-10 15,1-1 1-15,2 0 7 0,-3-1-5 16,3-1-8-16,-3 1 18 0,0-1 0 0,3 0 5 15,-3-1 11-15,1 1-26 0,-1-3 17 0,4 0-14 16,-4 1 4-16,0-5 11 0,3 8-15 0,-3-4 2 16,0-4-5-16,3 5 15 0,-3-5-10 15,0 7 18-15,0-7-13 0,1 3 18 0,-1-3-21 16,0 0 4-16,3 6-1 0,-3-6-3 0,0 0 1 16,0 0 2-16,0 0 5 0,0 0-2 0,0 0 0 15,0 0 2-15,0 4 0 0,0-4-20 16,0 0 12-16,0 0 9 0,0 0-9 0,0 0-7 15,0 0 38-15,3 4-40 0,-3-4-4 16,0 0 6-16,0 0-13 0,0 0-5 0,0 0-2 16,10 0 12-16,-10 0 0 0,17 0-2 15,-3 0 2-15,3-3 10 0,4 2-9 0,5 1-24 16,5 1-41-16,11-2-20 0,5-1-100 0,22 5-643 16,9 1 100-16,29-4 59 0</inkml:trace>
  <inkml:trace contextRef="#ctx0" brushRef="#br0" timeOffset="110197.83">2691 10586 240 0,'0'0'74'0,"5"-4"-10"0,-5 4 11 0,0 0-14 0,3-6-15 0,-3 6-8 16,10-2-27-16,-3-4-88 0,4 1-33 0</inkml:trace>
  <inkml:trace contextRef="#ctx0" brushRef="#br0" timeOffset="111261.15">8189 7125 458 0,'6'-7'153'0,"1"5"-15"0,1-3-76 0,-1 1-11 0,-1 0 18 0,4 0-2 0,-3-3 7 15,-3 5-20-15,2-3 28 0,1 2-21 16,-4-1 67-16,4 1-2 0,-3-1-19 16,-4 4 6-16,7-4-21 0,-7 4-13 0,6-6 11 15,-2 5-6-15,-4 1 1 0,6-1 2 0,-6 1-16 16,0 0 4-16,1-6-14 0,-1 6 0 0,0 0-2 16,0 0-13-16,0 0 11 0,0 0-1 15,0 0-20-15,0 0 0 0,0 0 10 0,-35 13-21 16,11-4 4-16,-10 6-1 0,-13 4 5 0,-5 0-7 15,-6 4-1-15,-10 10-81 0,0-6 7 0,13-3 8 16,0-1 8-16,0 2-3 16,5-1 8-16,1-5-3 0,8 1 16 0,7-5-3 15,4-1-13-15,8-3 31 0,-1-1-13 0,9-3 1 16,-3 1 1-16,3-1 6 0,1 0-5 0,2-4-18 16,2 2 10-16,2-2 18 0,-1 3-13 0,-1-4 31 15,5 3-20-15,-2-3-6 0,6-2 0 16,-8 3-2-16,8-3 5 0,-4 4-3 0,4-4 3 15,0 0-21-15,0 0-4 0,0 0-21 16,0 0-21-16,0 0-74 0,0 0-23 0,0 0-89 16,0 0-85-16,0 0-354 0,0 0 47 15</inkml:trace>
  <inkml:trace contextRef="#ctx0" brushRef="#br0" timeOffset="111752.68">7512 7178 642 0,'0'0'189'0,"0"0"-25"0,0 0-8 0,0 0-15 0,0 0-15 0,-10 14-6 0,6-6-15 16,0 2-5-16,-2 4-21 15,-1-2-5-15,-2 3-10 0,1 0 13 0,-2 2-16 16,0 0 1-16,-1 0-11 0,1-2-10 0,3-1-10 16,-4 0-3-16,5 1 0 0,-4-5 5 0,3 4 1 15,0-5-4-15,0 0 6 0,4-1-8 16,-1 0-15-16,1-1-10 0,-3-3 20 0,3 2-10 16,2-2-3-16,-3 0-5 0,0 3 13 0,4-7 10 15,-3 4 8-15,3 2-3 0,0-6-5 0,-3 3 5 16,3-3-2-16,0 0-10 0,0 0 4 15,4 8-4-15,-4-8 2 0,10 0-16 0,-3 4 6 16,-7-4 0-16,13 1-5 0,-2 0-1 16,-1-1 14-16,3 2-19 0,1 3 1 0,-4-4 15 15,5 2-8-15,-2-2 13 0,4 3-13 16,-6-1 1-16,5 3-9 0,1-2-2 0,-4 1 18 16,2 1-5-16,-2-2-16 0,1 1 9 0,-4-2 11 15,0 3-19-15,1-5 20 0,-1 2-8 0,-4 1-5 16,2-1 0-16,-1 1-10 0,-4-2-23 15,4-1-8-15,-7-1-36 0,7 6-2 0,-4-5-15 16,-3-1-42-16,4 4-127 0,-4 0-531 0,0-4 78 16,-4 8 58-16</inkml:trace>
  <inkml:trace contextRef="#ctx0" brushRef="#br0" timeOffset="120025.78">6527 9462 455 0,'0'0'54'0,"0"0"5"0,0 0 5 0,0 0-26 0,0 0 3 0,0 0 0 0,0 0 15 16,0 0-35-16,0 0 33 0,0 0-36 15,0 0-44-15,0 0-12 0,0 0-3 0,0 0-21 16,0 0 19-16,0 0-96 0,-3 4-255 0</inkml:trace>
  <inkml:trace contextRef="#ctx0" brushRef="#br0" timeOffset="121244.88">6165 9551 191 0,'-7'-1'75'0,"7"1"-16"15,0 0 20-15,0 0-5 0,-9-3-23 16,9 3 24-16,0 0-32 0,0 0-17 16,0 0 10-16,0 0 45 0,-8-3-45 0,8 3-20 0,0 0 27 15,0 0-7-15,0 0 5 0,0 0-13 0,0 0-5 16,0 0-5-16,0 0 3 0,0 0 2 16,0 0 2-16,0 0-27 0,0 0 30 0,0 0-10 15,0 0 15-15,0 0-18 0,0 0 8 16,0 0-2-16,0 0-19 0,0 0 11 0,30 6-8 15,-30-6 6-15,11 1-1 0,-4-1 3 16,-1 2 28-16,1 1-36 0,4-2-3 0,-4 0 11 16,3-1 13-16,1 2-39 0,2 1 28 0,-3-1-2 15,4-1-8-15,-1 1-7 0,1-2 4 0,0 0 16 16,3 1-13-16,-4 2 10 0,5-3 32 16,-4 0-30-16,6 0-1 0,1 0 9 0,2 0-7 15,1 0-13-15,-3-3 21 0,4 2-36 0,1 1 35 16,-2 0-12-16,6-2 74 0,1 1-2 15,-3-1-26-15,0 0-3 0,2-1 3 16,-2 3 2-16,-1-1-28 0,0 0 3 0,0-4 5 16,1 5 3-16,-1 0 10 0,-3-1-19 0,0 0-4 15,4-1-21-15,-5-1 29 0,4 3-14 0,-3-1 1 16,1 1-8-16,-1 0-5 0,3 0 2 16,-4 0-5-16,1 0 6 0,0-2-1 0,1 2 11 15,-5-1-32-15,4 1 24 0,-3 0-13 0,3-2 3 16,-5 2 5-16,2 0-5 0,0 0 2 15,-1 0-10-15,1 0 2 0,-5 0 1 0,2 2 10 16,-4-4-16-16,3 2-12 0,0 0 15 0,-3 0-8 16,3 0-12-16,-4 2 12 0,1-2 3 0,0 0 5 15,-1 0-5-15,1 0-3 0,-1 0 11 16,-1 0-3-16,0 0 2 0,2 1 6 16,-3-1-3-16,-1 0-5 0,0 0 5 0,1 0-10 15,2 0 0-15,-6 0 2 0,4 2-2 0,-2-2 23 16,1 0-13-16,-2 0 3 0,2 0-8 0,0 0 15 15,0 0-22-15,0 0 7 0,0 0 12 16,1 0-19-16,-1 0-1 0,0 0 3 0,1 0 8 16,-1 0-1-16,3 0-4 0,-2 0 4 0,2 1 3 15,-2-1 0-15,0 0-2 0,1 3 7 0,3-6-10 16,-5 6 0-16,0-3 0 0,4 0-5 16,-4 0 5-16,4-3 5 0,-1 3 5 15,1 0 11-15,0 0-24 0,3 0 8 0,-3 0-5 16,3-1 8-16,0 1-5 0,3 0 4 0,0-2-9 15,-2 1 15-15,3-1-24 0,-2 2 14 16,-1-3-8-16,3 1-5 0,-1 2 20 0,1-1-3 16,-1-3-4-16,0 4-11 0,1-2 6 0,-5 2-1 15,-1 0 6-15,1-1-11 0,-2 0 11 0,0 1-16 16,-3-2 0-16,2-1 18 0,-6 3 0 16,4-1 0-16,-2 1-10 0,-9 0 0 0,14 0 18 15,-4 0-10-15,-10 0 4 0,10 0-7 0,-10 0 3 16,10 0-6-16,-2-2 3 0,-8 2 5 15,0 0 3-15,10 0-11 0,-10 0 1 16,0 0 2-16,0 0 2 0,13 0-2 0,-13 0 0 16,0 0-2-16,0 0 4 0,11-1 1 0,-11 1 5 15,0 0-13-15,4-3 7 0,-4 3-2 0,0 0-74 16,0 0 18-16,0 0 25 0,0 0-25 16,0 0-1-16,0 0 21 0,0 0 6 0,0 0-1 15,9 4-2-15,-9-4 10 0,0 0 7 0,0 0 21 16,0 0-12-16,0 0-29 0,0 0-18 0,0 0-10 15,0 0-51-15,0 0-72 0,-16 9-542 16,8-3 104-16</inkml:trace>
  <inkml:trace contextRef="#ctx0" brushRef="#br0" timeOffset="124773.64">4808 10218 432 0,'-4'-5'149'0,"4"5"-70"0,0 0 0 0,0 0 59 0,0 0 1 16,-3-5-11-16,3 5-8 0,0 0-20 0,0 0-11 16,0 0-7-16,-7-1 8 0,7 1-16 0,0 0 0 15,0 0-5-15,0 0-5 0,0 0-17 16,0 0-1-16,0 0-16 0,0 0 9 0,0 0-16 16,0 0 2-16,0 0-14 0,0 0 14 0,0 0-7 15,21 6-3-15,-11-4 9 0,0 1-12 0,0-3-1 16,4 1-9-16,-3 2 8 15,6-1 8-15,-1-1-7 0,2 0-70 0,2-1-3 16,0 0 19-16,2 0-11 0,1 0 8 0,-3 0-3 16,4 0 8-16,-3-1 5 0,0 0 19 0,2 1 4 15,-5-2-3-15,2-2 6 0,-3 4-3 16,-4 0 13-16,2 0 13 0,-5 0-15 0,0-2-6 16,1 4 8-16,-11-2 0 0,16-2 0 0,-8 2 15 15,-8 0 1-15,13 0-19 0,-13 0 36 0,10 0-2 16,-10 0-3-16,0 0-5 0,11-1 5 15,-11 1-12-15,0 0 17 0,0 0-13 0,10-2-7 16,-10 2 10-16,0 0-5 0,6-2-8 0,-6 2-22 16,0 0 7-16,0 0-11 0,0 0-25 0,0 0-41 15,0 0-41-15,0 0-7 0,7-3-77 16,-7 3-479-16,0 7 33 0</inkml:trace>
  <inkml:trace contextRef="#ctx0" brushRef="#br0" timeOffset="125827.04">5987 10233 358 0,'0'0'143'0,"-10"-2"-5"0,10 2-35 0,0 0-1 0,0 0-15 0,-10 0 8 0,10 0 5 16,0 0-36-16,0 0 23 0,0 0-5 0,0 0 2 15,0 0-2-15,37 2 0 0,-19-2-10 0,2 0-13 16,4 0 12-16,7 1 1 0,0-2-13 0,12 2 5 16,-1-2-13-16,5 1-8 0,18 0 6 15,1-5-5-15,3 3-78 0,5 1-17 0,5-2 23 16,17-1 7-16,-18 2-2 0,19-1 31 0,-16-1-13 15,-2 2 8-15,-4 1-6 0,1-4 13 0,-2 5-10 16,5-1-20-16,-1 0 10 16,1-1-8-16,0 2 20 0,19-4-4 0,-19 4 7 15,-4 0 2-15,1-2-12 0,-5-1-2 0,-2 3 22 16,0-2-5-16,-4 2-10 0,-1 0-7 0,-12 0 12 16,-8 0-8-16,-3 0 11 0,1 2 2 15,-5-2-5-15,-3 0-7 0,0 0-1 0,3 0 13 16,-6-2-10-16,0 2 23 0,0 0-18 0,0-2 3 15,-1 1-13-15,-5 1 18 0,-1 0-11 0,0 0 11 16,-5 0-18-16,-1 0 10 0,-5 0-5 0,2-1-2 16,-2 1 2-16,-2 0 7 0,-4-1-2 15,-7 1 3-15,16-3 0 0,-13 1 5 0,-3 2-6 16,11 0 1-16,-11 0-13 0,0 0-11 16,0 0-2-16,0 0-40 0,0 0-9 0,0 0-63 15,-21-2-126-15,11 3-448 0,-1 0 82 16</inkml:trace>
  <inkml:trace contextRef="#ctx0" brushRef="#br0" timeOffset="126675.92">4808 10894 325 0,'-10'3'66'0,"3"-1"-4"0,-3 0 4 0,3-2 3 16,0 4 16-16,0-3 12 0,7-1-28 0,-11 2 0 15,5-2-2-15,0 3-6 0,6-3-7 0,-7 4-11 16,7-4 6-16,-8 3-3 0,8-3-10 0,-3 1-3 15,3-1-2-15,0 0 2 0,-4 6-5 0,4-6-2 16,0 0 28-16,0 0-11 0,0 0 67 16,10 7-5-16,-2-6-25 0,-1 0 2 0,6 1-11 15,1 1-9-15,2-3 2 0,6 0-57 0,2 1-30 16,6-1 16-16,4-1 55 0,1-2-2 0,6 1 8 16,4 1-13-16,-1 1 13 0,3-2-11 15,-3 1-7-15,2-3 3 0,-2 3-4 0,-3 0-1 16,-6-1-11-16,-1-1 2 0,-1 2-2 0,-5 1 0 15,-5-2-2-15,-2 1 2 0,0 0-3 16,-5 1 6-16,-4-3 2 0,1 1-7 0,-3 2-1 16,0-1-15-16,-10 1 5 0,13 0-10 15,-13 0-15-15,0 0-11 0,4 6-25 0,-4-6-26 16,0 0-56-16,-16 4-59 0,9 3-609 0,-1-1 90 16,-2-1 99-16</inkml:trace>
  <inkml:trace contextRef="#ctx0" brushRef="#br0" timeOffset="127483.74">6261 11059 363 0,'0'0'138'0,"-4"-1"-2"0,4 1-26 0,0 0-18 0,0 0 77 0,-7-1-15 0,7 1-26 16,0 0 5-16,0 0-36 0,0 0 5 0,0 0-17 15,0 0-26-15,0 0 12 0,0 0-14 0,0 0 7 16,0 0-21-16,0 0 3 0,25-2 8 16,-9 2-13-16,5 0-3 0,0 1-7 0,5-2 2 15,9 1-4-15,6 0-9 0,6-4 8 16,22 4-5-16,3-1 3 0,7-2-11 0,2 0 3 16,18 2-8-16,-2-2 11 0,-4-3 12 15,-15 5-12-15,1-1-1 0,-1-3-81 0,14 3 7 16,-13-4 8-16,-1 6-3 0,-5-4 11 0,1-1-3 15,-5 4 7-15,-4 1 17 0,-11-1-12 0,-9-1 11 16,-4-2-20-16,-7 4 36 0,-6 0-6 0,-1 0-13 16,-3 0 3-16,-4 0 21 0,-3 0 15 15,-3 0-16-15,0-1 16 0,-1 1-5 0,-6 0 10 16,3 0 21-16,-10 0-8 0,14-1 7 0,-14 1-17 16,6-2 4-16,-6 2 24 0,0 0-23 15,0 0-11-15,5-4 6 0,-5 4-16 16,0 0-5-16,0 0-28 0,0 0-30 0,0 0-55 15,0 0-53-15,-15-3-29 0,15 3-562 0,-13 7 99 16</inkml:trace>
  <inkml:trace contextRef="#ctx0" brushRef="#br0" timeOffset="134964.78">4169 10294 271 0,'0'0'153'0,"-4"-1"-4"0,4 1-24 0,0 0 3 16,-10-5-25-16,10 5 2 0,-6-5-8 0,6 5-20 0,-8-1 5 15,8 1-18-15,-10-1 7 0,10 1-2 0,-10 0-20 16,10 0 5-16,-11-3-3 0,11 3-10 0,-10 0 15 16,10 0-7-16,0 0-6 15,-13 0 6-15,13 0-29 0,-8 3 16 0,8-3-2 16,0 0-17-16,-9 0 12 0,9 0 6 0,0 0-1 16,0 0-16-16,-7-5 10 0,7 5 3 0,0 0-3 15,0 0-8-15,0 0-10 0,0 0 1 16,0 0 4-16,0 0 13 0,0 0-5 0,0 0 16 15,0 0-11-15,0 0-5 0,27 6-13 0,-27-6 11 16,17-1-21-16,-9 1-70 0,1 0 9 0,1 0 33 16,4 0-26-16,-4 0-2 0,1 0 25 15,3 0 5-15,-1 0 26 0,4 0-23 0,-4 0 0 16,2 0 13-16,1 0-13 0,2 1 0 0,-1-2 13 16,3-2-3-16,1 1 21 0,-1 2-6 15,4 0-12-15,-3 0 2 0,3-1 16 0,-1 0 10 16,1-1-5-16,0-1 0 0,-2 2-1 15,0-1-7-15,-1 1-10 0,0-1-10 0,-1-2 15 16,1 3 13-16,-3 1-8 0,1-2 5 0,2-3-15 16,-7 5 5-16,3-2-13 0,-1 0 16 0,-2-1-1 15,0 2 3-15,3 1 6 0,-4-2-9 16,2 1 1-16,-2-3 17 0,1 2-15 0,-1 2-23 16,2-1 21-16,1 1-11 0,-5-1 13 0,6 1 6 15,0-4-6-15,-4 4 28 0,1-2-23 16,3 2 3-16,-3 0-44 0,0 0 34 0,2 0 2 15,2-1-2-15,-1 1 2 0,-3-1 0 0,3 1 3 16,-1 0-6-16,5-2 6 0,-4 2 0 0,0 0-3 16,4-3-8-16,-1 2-2 0,-2 1 13 0,6 0 4 15,-4 0-22-15,4 0 28 16,-3-2-43-16,2 1 32 0,1-1-7 0,0 0 5 16,0 2-7-16,0-2 9 0,0 1-1 0,3 1-9 15,-3 0-2-15,0-1-3 0,0 0 16 0,0 1-34 16,0-3 29-16,3 3-1 0,-3-2 9 15,1 2-4-15,1 0-19 0,-2 0-1 0,0 0 23 16,1 0-23-16,2 0 3 0,-3 0 2 0,6-1-17 16,-3 1 45-16,-3 0-40 0,4-1 17 0,-3 1 3 15,2 0 10-15,0 0-15 0,-4 1-10 16,2-2 17-16,2 1 9 0,0 1-34 16,-3-2 23-16,0 2-8 0,3-1 13 0,-3 1-10 15,1-1-3-15,2 0 13 0,-3 0-17 0,-1 0 6 16,2 0 12-16,5 0 6 0,-5 2-4 0,5 1-5 15,-3-3-11-15,4-3 16 0,-3 6-14 16,2-3 12-16,-6 0 1 0,6-3-9 0,1 1-1 16,0 2 3-16,0 2-2 0,-1-4-9 0,1 2 11 15,0 0-5-15,0 0 10 0,0 0 11 0,0 0-14 16,-1-1 1-16,1 1-1 16,0-1-9-16,-7-1 4 0,3 2 6 0,-3-4-3 0,0 4 13 15,0 0-19-15,-3-3 1 0,3 1 13 0,0 0 10 16,-4 0-23-16,1 1 0 0,0 1 7 15,-1-1 6-15,0 0-26 0,1-2 13 0,-5 1 5 16,2 2 2-16,-2 0-7 0,2 0 3 16,-2 0-3-16,2 0 12 0,-4 0-14 0,6 0-1 15,-6 0-2-15,6 0 15 0,-2 0-5 0,-2 0 5 16,2 0-8-16,2 0 14 0,4-1-11 0,-3 0-6 16,3 1 6-16,-1-2 0 0,1-1-5 15,0 2 5-15,0 1-2 0,1 0 2 0,1 0-3 16,2 0 8-16,2-2 21 0,-2 2-13 15,0 2-16-15,5-4-7 0,-5 2 7 0,-1 0 3 0,4 2 3 16,0-2-6-16,-3-2 1 16,-1 2-1-16,0 0 8 0,-4 2 6 0,2-2-4 0,2 0-7 15,-3 0 3-15,0 0-13 0,-1 0-6 16,-1 0 24-16,1 0-11 0,-1 0-2 0,0 0 3 0,-1 0 17 16,0 0-17-16,-4 0-11 15,4 0 10-15,-1 0 1 0,-3 0 4 0,0 0 8 16,0 0-4-16,4 0-6 0,-4 0-3 0,3 0 13 15,-2 0-7-15,-2 0 2 0,2 0-3 0,-2 0 4 16,2 0-6-16,-2-2 10 0,-1 4 0 0,1-4-10 16,2 2 5-16,-1 0-13 0,-3-1 8 15,3-1 3-15,-3 2-8 0,3 0-5 16,-1 0-1-16,-2 0 22 0,0 0 4 0,-1 0-5 16,1 0-15-16,-4 0 5 0,1 0 0 0,-11 0 13 15,17 2-16-15,-11-2-4 0,5 0 12 16,-11 0 5-16,13 0-5 0,-13 0-15 0,11 1 2 15,-4-1 11-15,-7 0 2 0,10 2-5 0,-10-2-18 16,7 0 13-16,-7 0 5 0,6 1 8 0,-6-1-11 16,8 6 29-16,-8-6-31 0,3 6 10 15,0-4-3-15,-3-2-17 0,0 10-3 0,0-3 28 16,0-1 0-16,0 1 8 0,0-1-7 16,-3 1-19-16,3 5 8 0,-3-6-15 0,3 7 12 0,-3-2 0 15,2-3-2-15,-3 6 10 0,4-3-2 16,-3 4-13-16,0-5 17 0,2 7-7 15,-2-1 0-15,3 1 11 0,-3 0-4 0,3-1-14 16,0 1-6-16,-3 1 18 0,2-1-13 0,1-2 3 16,0 3 8-16,0 1-16 0,0-6 15 0,0 4 1 15,-2-1 0-15,4 1-11 0,-1 0 8 16,-1-4 0-16,0 5 0 0,0-4 5 0,0-1 3 16,0 2-8-16,3-1 7 0,-3-1-9 0,0-1-3 15,0 1 5-15,0-1 13 0,0-2-6 0,0 1-14 16,3-1 1-16,-3 1 12 0,0-2-4 15,0-1-2-15,3 0 0 0,-3 1 0 0,0-1-2 16,0-3 2-16,0 2-6 0,0 0-1 16,0 3-1-16,0-6 13 0,1 0 5 0,-1 3 8 0,0-7-13 15,0 10 1-15,0-6-22 0,0-4 11 16,0 4 10-16,0-4 3 0,-1 8 30 16,1-8-25-16,0 7-21 0,0-7 8 0,0 0 0 15,0 3-2-15,0-3 10 0,-3 6-16 0,3-6 10 16,-7 6 4-16,7-6 6 0,-9 2-12 0,4 1 26 15,-1 1-31-15,-1-1 18 0,7-3-19 16,-17 0 9-16,10 4-8 0,-3-4 23 0,3 2-8 16,-7-1-2-16,4 0-16 0,-4-1 69 15,1 0-9-15,0 4-1 0,-1-3 0 0,0 0 3 16,-6 0-21-16,2-1 6 0,-2 1-9 0,-1 1-4 16,-3 2 2-16,1-3-8 0,-4-1 6 15,-1 2 5-15,1-2-6 0,-1 0-20 0,-3 1 3 16,0 4 8-16,-3-4-1 0,3-1-5 0,-3 1 5 15,0-1-15-15,-4 4 13 0,4-2-5 0,-4-1-3 16,1 5 0-16,0-2 5 0,3-4-15 16,-1 1 16-16,4 5-22 0,0-5 22 0,0 3-1 15,1-2-8-15,3-1 6 0,0-1-8 0,-1 1-13 16,4 1 16-16,0 1-6 0,0-2 11 0,1-1-11 16,-1 0 6-16,0 1-6 0,2-1 11 15,-1-1 2-15,-1 1-5 0,-4 0-5 0,4 0 0 16,-6-1-2-16,-1 1-1 0,3-5 1 15,-6 5 12-15,3-1-5 0,1 1 5 0,-1 0-10 16,-3 0-2-16,0 0 2 0,3 0 0 0,-3 1-16 16,3-1 11-16,-3 2-2 0,3 1 9 15,-2-1 1-15,1 0-11 0,-1-2 5 0,2 4 1 16,0-2-1-16,0-1-4 0,0 0-1 0,-2-1 13 16,2 0 0-16,-1 5-2 0,1-5-6 0,0 1 6 15,-2 0 2-15,2-1-5 0,0 0 2 0,3 0-2 16,-6 1 13-16,3 1-13 0,1 2-5 15,-1-4 0-15,0 1 10 0,0 1-10 16,1-2 2-16,3 1-2 0,-3 2 5 0,6-1-10 16,2-1-3-16,-2 0 13 0,1-1 16 0,2 0-21 15,-3 0 7-15,0 4 1 0,1-3 2 16,-1 0-3-16,3-2-2 0,0 1-5 0,-2 1 13 16,2-2-18-16,0 0 5 0,-2-3-8 0,2 4 15 15,-3 0 1-15,0 0-3 0,0-1 10 0,-3 1-15 16,3 0 15-16,-6 0-2 0,-1 0-18 0,0 0 15 15,-3 0 2-15,0 0-7 0,0 1-2 16,-1-1 4-16,3 0 9 0,-2 0-11 0,0 4 0 16,1-3 7-16,2-1-12 0,3 1 13 0,-6 0 0 15,4-1-11-15,-1 1 0 0,3-1 6 16,0 0-8-16,2 0-3 0,2 2 18 0,0-2-17 16,0 0 9-16,-1 3 1 0,2-2-11 15,-1-1 13-15,3 1-17 0,-2-1 14 0,2 2-10 16,-2-2 11-16,2 0-8 0,4 0 10 0,-4 0-2 15,3 0-9-15,2 0 12 0,-2 0-1 0,5 0-3 16,-4 0 6-16,3 0-3 0,-3 0-15 16,1 0 20-16,1 0-2 0,2 0-16 0,-4 0 13 15,3 0-5-15,0 0 8 0,1 0-8 0,-1 0-5 16,-3 0 10-16,4 0-10 0,-2 0 12 0,-1 0-4 16,-1 0-6-16,3 0 1 0,-6 0 10 15,2 1-16-15,1-1 3 0,-4 3 0 16,1-2 2-16,0 2 6 0,-1-3-1 0,0 5-4 15,1-3-4-15,-1-1 6 0,-3 5-2 0,4-3-1 16,-3 1 3-16,1-1 0 0,3-2-10 0,-2 4 10 16,0-3 0-16,4-1 8 0,0 1-8 15,0 1 10-15,3-2-10 0,1-1 10 0,-4 1-7 16,6-1-1-16,-6 0 9 0,4 0 9 0,1-1 8 16,2 1-2-16,-2-1 15 0,0 1-36 0,2-3-2 15,-2 0-14-15,1 3 6 0,1-1 3 16,0-1-1-16,-1-2 3 0,1 4 3 0,3-3 2 15,-4-1 0-15,2 3-3 0,1 1-14 0,2-7 22 16,-5 4 5-16,2 0-2 0,2-2 7 16,-1-2 11-16,1 3-21 0,1-4 13 0,2-1-7 15,-2 2 25-15,2-3-31 0,0-2 5 16,-2 1 3-16,5-2 18 0,-2 2-18 0,3-3-8 16,-3 2 6-16,3-4-6 0,-3 0 10 0,3-2-9 15,-1-3-11-15,-1 3 12 0,1-3 11 0,1-7-12 16,-3 2 7-16,0 1-3 0,3-3-5 15,-5-5 8-15,2 2-20 0,0 6 12 0,0-4 10 16,0 0-25-16,2 4 23 0,-2 0-13 0,0 0 13 16,0 6-13-16,2-4-7 0,-2 5-6 15,3 3 21-15,-4-2-6 0,3 0 1 0,-1 7-8 16,2-5 3-16,0 5-1 0,0-3-9 16,-1 3-6-16,2 2 8 0,-1-2 7 0,2 3-12 15,-2 0 0-15,0 3 17 0,0-4-27 0,1 2 17 16,-1 6 1-16,0-8-1 0,0 8 6 0,4-10-16 15,-4 10 5-15,0-7 8 0,0 7 5 16,0-2-25-16,0 2 20 0,0-6 0 0,0 6 8 16,0 0-11-16,0 0-5 0,3-9 3 0,-3 9 13 15,0 0-21-15,0 0 11 0,0-3-14 0,0 3-2 16,0 0-7-16,0 0 4 0,0 0-9 0,0 0-1 16,0 0-5-16,0 0-25 15,0 0-65-15,10 10-38 0,-7-8-69 0,4 5-563 16,-4-1 31-16,2-3 107 0</inkml:trace>
  <inkml:trace contextRef="#ctx0" brushRef="#br0" timeOffset="142625.31">12007 9561 156 0,'0'-4'59'0,"0"4"15"0,-3-6 18 0,3 6 3 0,0 0-8 0,-3-7-13 0,3 7 79 0,0 0-22 0,-4-1-6 16,4 1-25-16,0 0-5 16,-4-7 5-16,4 7-16 0,0 0-22 0,0 0 30 15,0-4-26-15,0 4 1 0,0 0 5 0,0 0-21 16,0 0-3-16,0 0-76 0,0 0-8 0,0 0 13 16,0 0 26-16,-3-6-6 0,3 6 1 15,0 0-11-15,0 0 16 0,0 0 4 0,0 0-7 16,0 0-18-16,0 0 3 0,0 0 10 0,0 0 15 15,7-4-20-15,-7 4 0 0,7-4 17 0,0 4 19 16,-1-2-21-16,-6 2-13 0,15-5 16 16,-2 2 23-16,-3 2-24 0,4 0 9 15,2-4-6-15,2 4-5 0,3 1 13 0,-4-3-13 16,6 0-5-16,-2 2 21 0,3 1 9 0,0-2-19 16,6 1 4-16,-2-2-7 0,3 2 7 0,-1-2-7 15,1 3-3-15,0-1 8 0,-3 1-3 16,5-1-18-16,-2 1 13 0,-6 0 0 0,2 0-7 15,-3-3 17-15,2 3-10 0,-1 3-20 0,2-3 25 16,-3 0 8-16,1 0-18 0,-2 1 23 0,4-1-18 16,-3 0-2-16,0-1-1 0,0 2 1 15,4-1-11-15,-5 0 11 0,1 1-13 0,1-2-1 16,2 2 22-16,-3-2-19 0,2 2-5 0,-1-1 23 16,5-2-15-16,1 2 3 0,-3 0 4 0,2-3-4 15,-2 3-11-15,-1 0 13 0,4-2 2 16,-4 2 6-16,-2 2-21 0,-2-4 21 15,4 2-8-15,-3 2 0 0,1-2-18 0,-1 0 16 16,-1 0-4-16,1 3-12 0,-3-3 8 0,2 0 26 16,-2 0-14-16,0 0-7 0,0 0-15 0,-1 0 17 15,3 0 11-15,-2 1-19 0,-1 0 4 16,1-1 4-16,0 0 11 0,-1 0 0 0,1 0-14 16,-1 0-1-16,0 0 7 0,1 2-5 0,0-2 0 15,2 1 20-15,-2 0-23 0,0 2 21 0,2 0 20 16,-2-3-28-16,3 0-7 0,3 0-1 15,-2 4-2-15,1-2 13 0,-2-1-18 16,1-1 10-16,2 0-6 0,-3 1-4 0,4 1 8 16,-2 1 17-16,-2-2-20 0,0 0 0 0,0-1 18 15,0 0-6-15,-3 2-9 0,3-1 4 16,0 0 11-16,-4-1-28 0,4 3 12 0,0-2 6 16,-3-1 2-16,2 0-10 0,-2 2 10 0,3-2-8 15,0 0-4-15,-1 0 12 0,2 0 8 0,-1 1-8 16,3-1-13-16,0 3 18 0,1-1-7 0,2-1 2 15,-2 0-15-15,-1-1 17 0,3 2-14 16,-2 1 4-16,3-3 3 0,-1 1 0 0,-2 0 5 16,-1-1-7-16,1 2-9 0,2-1 1 15,-5 1 8-15,-1 0 2 0,-1-2 0 0,1 1-3 16,0-1-2-16,0 2 13 0,-4-2-11 16,4 0 21-16,-3 0-3 0,-1 1-15 0,1 2 11 15,-3 0-22-15,1-3 9 0,-4 1 4 0,1-1 3 16,2 0-2-16,-5 0 5 0,4 0-13 0,-3 0 2 15,0 0-7-15,-1 0-3 0,1 0 13 0,-1 0 5 16,-2 0-5-16,3 0-2 0,-1 0 7 16,1 0 20-16,-1 2-20 0,-2-2 13 0,2 0-25 15,-2 3 9-15,3-3-15 0,-1 0 18 0,1 1-10 16,-1-1 10-16,1 1 1 0,-4-1-4 16,4 0-7-16,-3 2-8 0,-1-2 18 15,0 0-5-15,0 0-7 0,0 1 9 0,-10-1 8 16,14 0-10-16,-4 0-5 0,-10 0 13 0,14 0-8 0,-7 0 5 15,3 2-5-15,-10-2-15 0,13 0 17 16,-6 0 16-16,-7 0-18 0,15 0 8 16,-6 2-23-16,-9-2 25 0,14 0-10 0,-14 0-3 15,14 0 1-15,-8 0 2 0,-6 0 0 0,11-2-5 16,-11 2-6-16,10 2 14 0,-10-2-3 0,0 0-13 16,13 0 16-16,-13 0 2 0,8 1-3 0,-8-1 19 15,0 0-24-15,7 0-7 0,-7 0-3 16,0 0 13-16,9 2-13 0,-9-2 8 0,0 0 5 15,4 0-7-15,-4 0-1 0,7 7 5 16,-7-7 1-16,1 7-19 0,2-4 26 0,-3 5-15 16,0-2 18-16,0 1-16 0,0 0 16 15,0 2-6-15,0 1 4 0,0 1-14 0,-3 3 23 16,3-3-15-16,-1 6 3 0,1-1-3 0,-4 2 13 16,4 1-13-16,-3-1 10 0,3 1-8 0,-3-1 9 15,3 0-19-15,0-1 16 0,0 4-1 0,-1-2 9 16,1-3-14-16,0 1-9 0,0 4 4 15,0-3 11-15,0-2 5 0,0 3-19 0,1-1 9 16,-1-3 2-16,0 3 16 0,0-1-29 0,3-2-7 16,-3 3 12-16,0-1 0 0,0-1-9 0,3 1 19 15,-3 0-17-15,0-2 7 16,4 3-2-16,-4-3 8 0,0-3 5 0,0 3-1 16,1 0-14-16,2-1-1 0,-3-2 0 0,0 4 42 15,0-3-45-15,3 0 14 0,-3 1-11 0,0-3 8 16,3 3 8-16,-3-3 7 0,0 3-20 0,1-3 3 15,2-3-1-15,-3 5 3 0,0-3 8 16,3-1-16-16,-3-1 11 0,0-1 2 0,0-2 5 16,0 2-5-16,3 0 13 0,-3-1-8 0,0-1-7 15,0 2-11-15,0-7 11 0,0 8 12 16,0-4-12-16,0-4-6 0,-3 4 6 16,3-4 4-16,0 9-7 0,0-9-2 0,-3 1 2 0,3-1-3 15,-7 6 8-15,7-6 11 0,-11 1-16 16,5-1 15-16,-1 4-5 0,7-4 6 0,-13 1-9 15,2-1 1-15,1 0-6 0,-4 1 6 16,1 0-8-16,-1-1 0 0,-3 0-8 0,-4 1 11 16,-2-1 5-16,-2 2-8 0,1 0 2 0,-3 0 8 15,-4-2-10-15,0 1-7 0,1 1 2 0,-1-2 0 16,-3 0 2-16,0 0 0 0,0 0 16 0,-1 1-13 16,-3 2 3-16,4-3-8 0,-3 0 12 15,3 2-4-15,-1-2-8 0,2 0-3 0,2 0 11 16,-3 0-11-16,3 0 11 0,-3 0-6 0,3-2 11 15,0 2-3-15,0 0-3 0,-3-3-7 0,3 3 10 16,0 0-10-16,0-1 13 16,0 1-8-16,-3 0 10 0,0 0 3 0,0-2 2 15,-7 1-7-15,4 1-8 0,-5 0 0 0,-1-2 18 16,-2 0-21-16,4 2 6 0,-3 0 2 0,-1 0-13 16,4 2 6-16,-4-2 17 0,7 2-5 0,1-1-2 15,3-1 7-15,0 2-12 0,0-2-6 16,-1 0-9-16,1 1 17 0,6-1 2 0,-3 3-12 15,-2-3 3-15,9 2-14 0,-6-2 21 0,2 1 1 16,-3 0 1-16,7-1-7 0,-7 0 13 0,1 0-21 16,5 0 8-16,-5 0 3 0,-1 0 0 15,0 4-1-15,0-4 1 0,1 1 9 16,-1-1-9-16,-3 1-11 0,3 0 13 0,0-1 1 16,0 0-9-16,-3 0 13 0,1 0-7 0,2 0-11 15,0 0 3-15,0 0 0 0,1 1 7 0,5-1-7 16,-2 2-2-16,-1-2 17 0,-2 2-13 15,7-2 6-15,-2 3-11 0,1-1 16 0,0-2 0 16,0 0-19-16,1 4 11 0,-1-1 13 0,-1-2-18 16,-2-1 31-16,-1 5-26 0,-2-3 2 0,-1 1-4 15,3-1 7-15,-2 3-13 0,-4-5 21 16,3 6-5-16,0-5-8 0,0 0-6 0,0 4 9 16,-2-3-18-16,5-1 12 0,-3 3 0 15,1 1-7-15,2-5 10 0,2 1-2 0,1 4 2 16,4-4 10-16,-3-1-20 0,1 1 10 15,2-1-3-15,-3 0 1 0,3 0-4 0,5 0 9 16,-5 0-11-16,4 0 3 0,-3 0 10 0,6 0-2 16,-3 0 10-16,3-1 2 0,-3 1-12 0,0-1 4 15,3-1-4-15,-3-1 15 0,4 2-23 0,-1 1 5 16,0 0 5-16,1-2 8 0,-1 1-21 16,4-1 3-16,-4-2 15 0,3 3 5 0,2 1-10 15,2-1 8-15,-4 0 0 0,4 0-5 0,1-3-1 16,6 4 6-16,-15 0-13 0,9 0 18 0,6 0-18 15,-13-2 18-15,13 2-13 0,-14 0 0 16,14 0 0-16,-10-5 1 0,10 5 1 0,-10-1 9 16,2 1-1-16,8 0-5 0,-10-2 18 15,4 1-30-15,6 1 12 0,-7-4-20 0,7 4 25 16,-11-3-5-16,11 3 1 0,-7-2-27 16,1-3 21-16,6 5 11 0,-7-7-11 0,3 4 28 15,0-4-30-15,1 3 9 0,0-7-12 0,-1 3 11 16,1-2 19-16,3 0-24 0,-3-5-1 0,3 2-13 15,0-1 11-15,3-9 2 0,0 3-5 0,-2-8 0 16,2 1 7-16,3-2 4 0,-2-3 9 16,3-5-15-16,3-9-7 0,-3-4 14 0,4 1-4 15,-1-1 10-15,-3 0-10 0,2 5 2 0,-1 7 5 16,-5 4 6-16,1 0-14 0,2 3-4 0,-3 6-3 16,1 0 15-16,-1 0-7 15,-3 5-3-15,4-1-5 0,-4 4-2 0,1-2-4 16,-1 1 6-16,0 3 3 0,0 0-6 0,0 2-7 15,3 1 15-15,-3 2 18 0,0 1-30 0,0 1-6 16,0-1 18-16,0 2-10 0,0 0 2 0,0 0 8 16,0 4 1-16,0-3-4 0,0 6-10 15,0-9 6-15,0 9-3 0,0-8 7 0,0 8-9 16,0-7 9-16,0 7-9 0,0 0 9 0,0-5-7 16,0 5 8-16,0 0-11 0,0-6 5 15,0 6-7-15,0 0 5 0,3-6 2 16,-3 6-12-16,0 0 10 0,0 0-10 0,0 0 9 15,0 0 6-15,0-4-5 0,0 4 3 0,0 0-6 16,0 0 6-16,0 0-11 0,0 0 5 0,0 0-5 16,0 0 21-16,4-5-18 0,-4 5 10 15,0 0 2-15,0 0-4 0,0 0 7 0,0 0-10 16,9 0 0-16,-9 0 17 0,0 0-9 0,15-2-6 16,-6 2-7-16,1 0 10 0,1 0 5 0,6 0-2 15,4-1-11-15,9 0 6 0,4-4-6 0,10 4 21 16,22-6-8-16,6 4-8 15,2-1-79-15,3 1-56 0,-3 3-248 0,29-1-416 16,0-6 104-16,5 0 86 0</inkml:trace>
  <inkml:trace contextRef="#ctx0" brushRef="#br0" timeOffset="156034.07">20130 9243 302 0,'0'0'99'0,"-8"-6"-30"0,8 6 3 0,-9-4-8 0,9 4-13 0,-7 0 1 0,7 0-4 16,-14-1-4-16,14 1 4 0,-10-1-22 0,10 1 5 15,-10 0 2-15,3-3 16 16,7 3-26-16,0 0-6 0,-14 3 4 0,14-3-6 0,0 0 3 15,-13 1 13-15,13-1 7 0,0 0-17 16,-11 0 4-16,11 0 1 0,0 0 15 0,0 0-13 16,-7 1-74-16,7-1 67 0,0 0-52 15,0 0 39-15,0 0-3 0,0 0 13 0,-10 0-11 16,10 0-4-16,0 0 12 0,0 0 3 0,0 0 67 16,0 0-4-16,0 0-1 0,0 0-16 0,0 0-3 15,0 0-15-15,0 0 8 0,0 0-5 16,0 0-8-16,0 0 7 0,28 0-4 0,-15 0-1 15,1 0 3-15,3 0-15 0,4 0 13 0,3-1-3 16,2 0-3-16,5-4-7 0,0 4-1 0,0 0 9 16,4-1-11-16,-2-2 3 0,-2 2-8 15,3-2-5-15,0 0-8 0,-3 3 26 0,-3 0-21 16,3-4 13-16,-1 4-7 0,-7 0 4 16,2-1-14-16,-1-1-1 0,0 2-3 0,0 1 1 15,-4-2 15-15,4 1-23 0,0-2 10 16,-4 2-2-16,4 0-3 0,0 1 8 0,0-2-10 15,0 2 4-15,0-1 1 0,0 0 2 0,7-2 3 16,0 1 5-16,-1 2-18 0,1-1 13 0,0 1-13 16,0 0 20-16,3-1-12 0,-3 1 5 15,3-2-13-15,-4 2 25 0,1-4-15 0,0 4-2 16,0 0 10-16,-4 0-5 0,0 0-8 0,-2 0-8 16,-1 0 16-16,-1 0 0 0,1 0-21 15,0 0 16-15,-3 0-3 0,2 0-2 16,-2 0-8-16,0 0 15 0,-1 0 10 0,4 0-25 15,-6 0 5-15,1 0 10 0,2 0-2 0,0 0-10 16,-1 0-1-16,4 0 16 0,-3 0-11 0,3 0-7 16,-1 0 8-16,1 0 2 0,1 0 3 15,-1 0 4-15,3 0-9 0,1 1-1 0,-2-1 4 16,2 0 4-16,-1 3-18 0,4-1-5 0,0-2 21 16,-7 1-11-16,3-1 14 0,0 0-19 0,-2 0 8 15,1 0 8-15,2 0-1 0,2 0-9 16,-2 0 2-16,-1 0-3 0,1 0 8 0,3 1 8 15,-1-1-15-15,-2 0 9 0,2 0-2 16,-2 0-5-16,-1 0 0 0,-3 0 8 0,3 0-3 16,1 2 0-16,2 1-12 0,-3-2 14 0,-2-1-7 15,2 1 16-15,-2-1-24 0,1 2 5 16,-2-1 11-16,0 0-8 0,-3 2-5 0,2-2 0 16,1 1 5-16,-3-2 2 0,3 0-4 0,-7 1-1 15,4 4 14-15,0-4-17 0,-1-1 4 0,0 1 4 16,-3-1-4-16,4 2 7 0,0 1-13 15,-2-1 6-15,-1 0 2 0,6-1-3 0,-4 0 6 16,1 3 2-16,0-2 0 0,3-2-8 0,-1 4 1 16,4-1 4-16,-2-2-2 0,2-1-2 15,0 5-8-15,1-3 15 0,-2 0 8 16,-1 0-8-16,-1 1-16 0,3 0 14 0,1-2-8 0,-1 2 2 16,1 0 1-16,-1-2 12 0,0 1 3 15,-3 1-13-15,6-1 5 0,-2 0-8 0,-1-1 8 16,1 3 1-16,2-3-1 0,-6 1-8 0,0-2 6 15,0 1-8-15,0 2-6 0,3-1 11 16,-3-1 3-16,-3-1-1 0,3 1-9 0,0-1 7 16,-3 0-18-16,-1 2 26 0,3 1-8 0,-6-2-13 15,1-1 5-15,-1 1-7 0,0-1 20 0,0 0-3 16,-4 2 4-16,2-2-6 0,-2 0 5 16,0 1 5-16,1-1-15 0,-3 1 5 0,3-1 0 15,-4 0 7-15,0 0-14 0,1 0 9 0,0 0-7 16,-3 0 18-16,3 0-5 0,-1 0-6 15,0 0-7-15,-10 0 10 0,18 0-10 16,-9-1-3-16,-2 1 16 0,-7 0 2 0,18 0-2 16,-12-1-18-16,5 1 20 0,-11 0-10 0,13 0-5 15,-6-2 2-15,-7 2-2 0,11 0 10 0,-11 0-10 16,13 0 10-16,-6 2-2 0,-7-2 5 16,11 0-1-16,-3 1-12 0,-8-1 3 0,12 1 4 15,-12-1-17-15,14 4 10 0,-7-2 0 0,-1-2 15 16,1 0-18-16,3 1 3 0,-3 4-3 0,0-4 3 15,0 0 5-15,5 4-5 0,-4-3 0 16,-1 0 10-16,4 3-5 0,-4-2-2 0,2-2-1 16,-2 5-2-16,4-3-8 0,-4 2 10 15,3-2 11-15,0 4-3 0,-3-6-7 0,3 4-1 16,-3-3 6-16,4 5-1 0,-2-4-4 0,-2 2 7 16,0-2 0-16,0 3-15 0,0-5 15 15,0 4-5-15,-1-3 10 0,2 2-15 0,-5 0 15 16,4-2-12-16,-4 2-3 0,-3-4-1 0,10 4 12 15,-7-2-1-15,2 2-10 0,-5-4 5 0,6 4-6 16,-1 0 1-16,-3-1 5 0,1 1 11 16,0-1-22-16,-3 3 19 0,3 0-8 0,-2 0 0 15,-1 2-3-15,3-1 1 0,-3 3-8 16,4-3 12-16,-4 1-17 0,-4 3 28 0,8 1-6 16,-4 0-14-16,0-4 7 0,0 6 0 0,0-3 7 15,-4 3-22-15,4-3 20 0,0 6-15 16,0-4 2-16,-3-1 13 0,3 3-2 0,0 3 10 15,-1-1-26-15,1-2 15 0,-3 3 3 0,3-1-7 16,0 1 4-16,-3-1-4 0,0 2-1 0,3-1 19 16,-2-1-16-16,0 0-3 0,-1-1 1 15,3-5 17-15,-3 6-20 0,3-7 13 0,-3 5-3 16,3-5 5-16,0 2-18 0,-1-1 3 0,-3-3 3 16,4 1 9-16,-3-1-2 0,3-2 3 0,0 0 7 15,0-1-7-15,0 2-16 0,0-7 11 16,-3 8 10-16,3-3-18 0,0-5 15 15,0 6-8-15,0-6 4 0,0 7 6 0,-1-2-9 16,1-5 17-16,-3 3-17 0,3-3 10 0,-3 6-6 16,3-6 4-16,-4 3-1 0,4-3 0 15,-10 1 18-15,0-1-20 0,3 3 7 0,7-3-7 16,-18 2 0-16,8-1-3 0,-2-1 8 0,0 1-8 16,-4-1 8-16,2 0-8 0,-3 0 0 15,0 0 0-15,-3 0-3 0,-1 2-7 0,3-2 16 16,-5 3-14-16,-1-3 6 0,3 0-6 0,-3 1 6 15,4 0 9-15,-4-1-9 0,0 0-6 16,0 0 8-16,1 1-2 0,-1-1-3 0,2 2 10 16,-2 0-7-16,1-2-6 0,-1 0 6 0,0 2 4 15,0-2 6-15,0 0-10 0,1 0-8 16,-1 0 10-16,2 0 5 0,-2 0-20 0,1-2 12 16,-1 2 11-16,0-2-10 0,0 0-3 0,1 2 2 15,-1-1 1-15,1 1 7 0,-3 0-12 0,2-1 7 16,1 0-5-16,-1-2 7 0,3 3-2 15,-2 0-7-15,2-2-1 0,0 2-4 0,0 0 2 16,1 0 17-16,-1 0-14 0,-2 0-6 0,6 0 6 16,-1 0-4-16,2 0 1 0,-2 0 13 0,2 0-13 15,-2 2 5-15,2-2-3 16,1 3-7-16,-5-3 15 0,3 2-5 0,-1-2 5 16,-1 0-7-16,1 1 2 0,-3 1-3 0,2 2 3 15,-2-3-2-15,0-1-6 0,1 2 3 0,-1-2 2 16,0 0 14-16,1 1-17 0,0 4-1 0,3-4 7 15,-1-1 5-15,-2 1-3 0,0-1 9 16,-1 0-9-16,3 2-15 0,2-2 21 0,-5 0 5 16,5 3-11-16,-2-3 1 0,1 0-8 0,0 0 5 15,-1 0 5-15,-2 0 3 0,0 0-16 0,3-3 18 16,-4 6-2-16,3-3-13 16,-1-3 10-16,1 3-10 0,-2 0 12 0,3 0-7 0,1 3 8 15,-2-6-16-15,0 3 14 0,2 0-19 16,-2 0 10-16,2-2 1 0,-2 2 7 0,5 0 0 15,-3 0 0-15,-3 0-2 0,5 0 4 16,-3 0 4-16,1 0-6 0,-2 0 5 0,2 0-10 16,-2 0-3-16,2 0-12 0,-2 0 15 0,-3 0-8 15,1 0-5-15,-1 2 6 0,0-2 7 0,-2 3 2 16,-1-2-2-16,0 0 3 0,3-1 10 16,-5 1-11-16,2 1-2 0,-1 0-2 0,-5 0-1 15,2-1 8-15,-2 1-7 0,2-2-3 0,-3 0 7 16,4 1-4-16,4-1-1 0,-5 0-2 0,0 3 15 15,-2-1-7-15,-1-2-14 0,3 1 19 16,-2-1-23-16,-1 1 12 0,3-1 13 16,-2 0-22-16,2 2 9 0,1-2-7 0,-1 3 5 15,-2-2 0-15,2-1 10 0,-2 0-8 0,-1 0 13 16,0 0-20-16,-3 0 15 0,3-1-17 0,-3 1 22 16,0-3 8-16,0 1-23 0,3 2 5 15,-3 0 5-15,3 0-3 0,1 0 11 0,-1-1-10 16,6 0-6-16,-2 1 0 0,0-2 16 0,4 2-20 15,-2-3 14-15,1 3-14 0,3 0 9 0,1-1-15 16,-3 1 16-16,2 0-6 0,1 0 8 16,2 0-12-16,-3 0 12 0,5 0-5 15,-2 0-3-15,2 0 3 0,-5 1-2 0,3 2-1 16,-1-3-4-16,1 2 7 0,2-1 10 0,-2-1-15 16,1 1 12-16,-3-1-14 0,5 2 9 15,-1-2-12-15,1 3 5 0,-1-2 13 0,-1 0-11 16,0-1 13-16,2 1-12 0,-1 1 9 0,-1 0-2 15,0 0-7-15,-1-2 2 0,-3 1 0 0,2-1 0 16,1 2-5-16,-1-2 7 0,-2 0 1 0,0 0-6 16,1 0 6-16,-1 0-16 0,3 1 16 15,-1-1-1-15,1 0-12 0,1 0 13 0,-3 0 2 16,2-1 0-16,2 1-8 0,-2 0-4 0,2 0 9 16,1 0-7-16,-1 0 10 0,1 0-10 15,2 0 2-15,-4 0-7 0,4-2 10 0,-1 1 8 16,4 1-11-16,-1-2 1 0,-3 0 4 15,4 0 6-15,1 1-3 0,1 1-7 0,-2-2 7 16,3-1-5-16,-2 1-5 0,9 2 5 0,-11-1 2 16,4 0 8-16,0-4-5 0,7 5 3 15,-11-1 2-15,11 1-17 0,-10-5 12 0,7 1-13 16,-3 3 11-16,2-4-1 0,4 5 16 0,-8-4-18 16,5-1 3-16,-3 2 2 0,6 3-10 0,-4-8 25 15,1 3-4-15,-3 2-9 0,5-4-7 16,1 2 8-16,-3-1-8 0,-1-2 8 15,4-1-11-15,0-3-7 0,-3 2 15 0,3 0-2 0,3-4 14 16,-3 3-19-16,0-3 4 0,0 1-4 16,4-3 2-16,-1 0-8 0,-3-1 24 15,4 0-9-15,-1-4 6 0,0 3-13 0,1 0 0 16,-1 0 3-16,-3 0-1 0,3-3-2 0,1 3-8 16,0 0 6-16,-1 0 15 0,0-3-8 0,-2 3-10 15,-1 1 15-15,3 0-13 0,0 0 1 0,0 0-6 16,-3 1 0-16,1 0 3 0,2 2 0 15,-3 2 5-15,3-2-13 0,-3 3 19 0,3-3 1 16,2 3-7-16,-5-3 3 0,3 4-1 0,0 1 1 16,0-5-24-16,-2 4 27 0,2 1 4 15,-3-1 0-15,3 1-15 0,-3-1 5 0,3 4 10 16,-2 0-15-16,-1-1 13 0,0-1-16 16,3 1 16-16,-3 3 7 0,0-2-25 0,0 6 12 15,3-10 9-15,-3 5-14 0,0 5-7 0,0-9 25 16,0 9-12-16,0-4-1 0,0 4-7 15,0-7 10-15,0 7 16 0,0-5-24 0,0 5-2 16,0 0 3-16,0-4 14 0,0 4-9 0,0 0 15 16,0 0-16-16,0-8 4 0,0 8 4 0,0 0-10 15,0 0 13-15,0-5 7 0,0 5-12 16,0 0-6-16,0 0 11 0,0 0-3 0,0 0-17 16,0 0 14-16,0-5 1 0,0 5-13 0,0 0-5 15,0 0 17-15,0 0 4 0,0 0-4 0,0 0 9 16,0 0 4-16,0 0-15 0,0 0 3 15,3-5-11-15,-3 5 6 0,0 0 7 16,8-1-10-16,2 0-10 0,4 1 10 0,6-5 8 16,11 4-44-16,14 1-44 0,16-3-137 0,8 0-344 15,9 1-268-15,22-5 74 0,5-5 82 0,12-4 117 16</inkml:trace>
  <inkml:trace contextRef="#ctx0" brushRef="#br0" timeOffset="158349.69">20362 6884 455 0,'0'0'141'0,"0"0"0"0,0 0-18 15,14 8-16-15,-10-6-17 0,-1 4 7 0,0-2-2 0,3 3-21 0,-2-1 10 0,2 2-7 16,-1 1-3-16,2-1-12 0,-1 1 2 15,1 0-13-15,-1 0 3 0,2 0-8 16,-2-1-67-16,-2-1-12 0,3 3 20 0,-1-3 13 16,2 0-18-16,-2 0 23 0,-2-3-20 0,2 2 18 15,-2 0 66-15,3-3-13 0,-3 4-7 0,-1-4 7 16,3 1-10-16,-2-1-10 0,-1 2 2 16,3-3-4-16,-1-1-6 0,-5-1 15 0,10 6 6 15,-3-5 0-15,2-1 2 0,-9 0-13 0,18-6 1 16,-5 4 1-16,5-5 9 0,2-3-87 0,4-4 4 15,18-5 11-15,5-5-10 0,4-1 0 16,11-7 20-16,9-1 0 0,5-2 6 0,2 1-16 16,1 0 15-16,4-1 3 0,-2-2 53 15,1 3 1-15,-4 1-11 0,1 1-12 0,-4 3 7 0,-2 4-12 16,-12 3 4-16,-6 4-7 16,-4 0-15-16,-6 2 10 0,-8 6-13 0,-10 1 5 15,-7 2-10-15,-2 0-18 0,-5 2-21 0,1 2-2 16,-7 2 8-16,0-1 4 0,-7 2-17 0,3-3 13 15,-3 3-47-15,0 0-56 0,0 0-53 0,-20 13-523 16,13-9 65-16</inkml:trace>
  <inkml:trace contextRef="#ctx0" brushRef="#br0" timeOffset="166644.16">3833 9586 309 0,'0'0'100'0,"0"0"13"0,0 0-16 0,0 0-13 0,-3-4 1 0,3 4-21 0,0 0 2 15,0 0 6-15,0 0-18 0,0 0-13 16,0 0 2-16,0 0-7 0,0 0 0 15,0 0-28-15,0 0 35 0,0 0-17 0,0 0 5 16,0 0-11-16,0 0 16 0,11-6 0 0,-11 6-13 16,10 0 18-16,-10 0 58 0,13 0-9 15,-13 0-13-15,14-1-8 0,-4 0-5 0,1-1-5 16,-1-2-8-16,3 4 3 0,-2 0-8 0,3-3 13 16,3 1-11-16,-4-1-12 0,4 1 8 0,3 1-67 15,-2-3 5-15,3 2-10 0,-2 1 17 16,3-2-17-16,1-1 13 0,-3 2-13 0,2-1 17 15,1 0-9-15,1 1 2 0,-3 1 0 0,3-3 5 16,0 2 1-16,0 2-4 0,-1 0-2 16,4-2-7-16,-2 2 22 0,-1 0-5 0,0-2 6 15,-1-1-6-15,1 2 8 0,0 1-20 16,4-2 20-16,-4 2-5 0,-1-1 15 0,1-2-23 16,-3 2 21-16,3 0-16 0,-1-1-2 0,-1 2 23 15,1-2-13-15,-2-1-6 0,2 1 12 0,-1 1 1 16,-1 0-4-16,1-1-11 0,-1-1 16 15,0 2 7-15,-1 1-28 0,1 0 34 0,-3-2-24 16,1 1 11-16,2-2 2 0,-4 1 3 0,3 2-5 16,-5 0-11-16,5-2 8 0,-3 2 13 0,3-1-8 15,0 1-4-15,1-1-9 16,-1-2 0-16,1 3 9 0,3 0-12 0,-2-2 17 16,1 2-11-16,4-1-3 0,-3 1 1 0,3 0-14 15,1-1 6-15,-1 1 15 0,4 0-2 0,-3-2 2 16,2-1 8-16,-3 2-16 0,0 1 8 15,-3 0-13-15,4 0 11 0,-4 0-6 0,3 0 6 16,-4 0-6-16,5 0 14 0,-4 0-9 0,1 0 6 16,2 0-8-16,3 0 2 0,1 1-9 0,0-1 20 15,-3 0-3-15,-1 0-8 0,4 3-12 0,-4-3-8 16,7 0 31-16,-7-3-3 0,4 6 6 16,4-1-6-16,-5-1-18 0,1-2 11 15,0 2-1-15,0-1-2 0,-2 1-10 0,3-1 5 16,-5 0-5-16,3 0 7 0,1 2 1 0,-6-2 12 15,5-2 10-15,-2 4-25 0,-1-2-8 16,1 0 13-16,2-2-5 0,1 2 13 0,-4 0 5 16,4 0-8-16,3-1-10 0,-3 1-6 0,3 0 9 15,-3 0 7-15,3-1-13 0,0 1 19 0,0-2-11 16,0-2 10-16,0 4-5 0,1 0 3 16,-1 0-19-16,0 0 14 0,1-2-8 0,-4 1 7 15,3 1-14-15,-1 0-4 0,-2 0-2 0,0 0 26 16,0 0-8-16,-3-3 41 0,-1 3-54 0,0 0 26 15,-2 3-21-15,1-6-5 0,-2 6 3 0,1-2-5 16,2 1 17-16,-3-2 4 16,-1 0 50-16,4 0 0 0,-3 0 6 0,1 0-21 15,2 0 17-15,-3 1-11 0,7-1 4 0,-5 5-15 16,-1-5-13-16,2 1 10 0,-3-1-10 0,1 0 5 16,2 0 8-16,0 1-18 0,0-1-3 15,1 0 3-15,2 2 0 0,-2 1-13 0,-1-3 3 16,0 1 10-16,1-1-13 0,-4 1 3 0,3-1-6 15,3 2 1-15,-2-2 9 0,2 2-4 0,1 1-3 16,-3-2 5-16,3 1-10 0,-1-2 3 16,4 1 10-16,-3 4-11 0,0-4-9 15,0-1-4-15,3 1 11 0,-4 1-5 0,1 2 16 16,0-3-11-16,0 1 18 0,0 0-18 0,-1 2 7 16,-2-2 6-16,0-2-16 0,2 1 11 0,-6 4-5 15,1-5 2-15,-1 1-5 0,2 0 13 16,-2-1-1-16,0 2 6 0,0 1-20 0,-3-3 4 15,3 0-9-15,0 1 9 0,0-1 3 0,0 0-5 16,-1 1 5-16,1-2-17 0,1 1 9 0,-1-1 6 16,-1 1-16-16,1-5 5 0,0 5 13 15,0 0-15-15,-4 0 7 0,1 0 1 0,3-1-6 16,-3 0 13-16,-4 1-15 0,3 0 8 0,-6-2 4 16,6 4 3-16,-6-2-15 0,3-2 7 15,-3-1 6-15,3 3 2 0,-4 0-5 0,1 0 0 0,-1 0 3 16,2 3-6-16,-2-1-2 0,1-2-3 15,-1 1 8-15,-3 0-23 0,4-1 23 16,-3 0-5-16,3 2 3 0,-4 2 4 0,3-3-10 16,-2 2 14-16,2 2-9 0,-3-3 13 0,1 5-10 15,2-6-2-15,-2 6 7 0,2-2-5 16,-3 0-8-16,1 3 8 0,-1-1 0 0,-3 1 8 16,4 1-16-16,-1-1 11 0,-1 2 4 0,1 0-12 15,-2 0 8-15,-2 2 7 0,1-4-12 0,-3 6 14 16,3-3-12-16,0 5-7 0,-1-7 12 0,-2 5 5 15,2-3-5-15,-2 0-10 0,0 2 2 16,2-1 9-16,-2 1-4 0,-1-2-2 16,1-3 5-16,-1 4-5 0,3-1 10 0,-1-3-7 15,-2 1 2-15,0 0-2 0,-2-2-6 0,2-1-10 16,0-1 18-16,0 3-2 0,0-2 0 0,-2 0 4 16,2-1-20-16,0 1 13 0,0-4 0 15,-1 5 0-15,1-4-2 0,0 2 2 0,-3-5 5 16,3 8-8-16,-2-6 6 0,-1-2 5 0,6 6-1 15,-6-6-4-15,0 6-13 0,0-6 25 0,3 5-17 16,-3-5 9-16,0 4-4 0,0-4-1 16,0 0 3-16,0 0 1 0,0 4-4 0,0-4 1 15,0 0-3-15,-6 7-8 0,-1-6 11 16,1 3-1-16,-2-2 6 0,1 1 2 0,-3-2-5 16,-4 2 0-16,1 0 3 0,3-2-5 0,-7-1-6 15,3 5 13-15,-6-3-15 0,2-1 8 16,-5 3 4-16,2-2-7 0,-6 1-7 0,2-3 7 15,-5 1 10-15,5 2-8 0,-5-1 1 0,3 0 2 16,-4-2 3-16,1 0-6 0,2 2-2 0,0 2 5 16,-2-3-5-16,-1 0 13 0,3 1-15 15,-5 0 17-15,2 1-20 0,-3-1 2 0,0-2 16 16,3 1-5-16,-4 2-8 0,1-1 10 0,3-1-10 16,-3 0 5-16,0 1-7 0,3 1 2 0,-3-1 5 15,0-1 5-15,0 1-2 0,-4 2 4 16,0-1-17-16,0-3-2 0,4 1-1 15,-6 4 18-15,1-3-10 0,5-2 3 0,-6 5-1 16,2-3-7-16,-4-1 15 0,2 3-10 0,2-1 6 16,-2-1-4-16,-5-2 11 0,7 1-8 0,-7 4-13 15,5-3 11-15,2-2-8 0,4 2-11 16,0-2 14-16,0 3 2 0,3-1 13 0,-3-2 2 16,7 0-15-16,0 1-2 0,2-1 2 0,-2 2 10 15,6-2-3-15,-2 0-12 0,-1-2 10 0,3 2-7 16,0-1 2-16,4 1 8 0,-6 0-11 0,6 0 8 15,-1-1-7-15,0 0-9 16,-1-2 4-16,2 3 4 0,0-2 3 0,-1 2-2 16,-3 0 2-16,2-1 5 0,-2 0 5 0,0-1-5 15,-2-1-5-15,-1 2 3 0,0 1-3 0,2-2 2 16,-4 1 1-16,2-1-16 0,-4 0 5 16,-2 2 3-16,5 0 10 0,-5 0-5 0,-1 0 0 15,0 0 0-15,1 2 3 0,-1 0-1 0,3-1 16 16,-3-1-20-16,0 2 7 0,4-2-3 0,-4 1-7 15,4 4 3-15,0-4-6 0,3 0 3 0,-3-1 10 16,3 2 0-16,-3 1-7 0,2-2 2 16,-1 0 0-16,-2 2 0 0,1 1-13 0,-1-1 18 15,-2-3-3-15,2 4 1 0,4-2-8 16,-4 0 7-16,-2-2-12 0,2 5 13 0,2-3 2 16,-5-1-3-16,3 3 4 0,1-1-19 0,-4-1 15 15,4-1-14-15,-1 5 17 0,-2-5-3 16,2 4-4-16,1-3-6 0,0-1 8 0,6 3 5 15,-3-1-5-15,0-1-5 0,0-1 10 0,1 4-2 16,-1-3-6-16,-1 0 8 0,-2 3 3 0,0-2-3 16,3 2 3-16,-3-3-8 0,0 2 5 15,2 0-3-15,-5 1-4 0,5-3-6 0,-6 1 3 16,1 2 10-16,-1-2-2 0,0 2-3 0,-3-3-11 16,1-2 14-16,1 6-6 0,-5-5 1 0,-4 2-3 15,3 1 12-15,0-1-7 0,1 1 8 16,-7-2-18-16,6 0 5 0,-3 0 7 15,0 3-4-15,3-2 2 0,0 1-5 0,1-1-6 16,-5-3 17-16,2 4-12 0,-1-1 4 0,0-2-1 16,0 1 11-16,0 2-5 0,-4-3-3 0,1 0 0 15,3 1 20-15,-3 2-10 0,3-3 0 16,-1 1-12-16,2-2 2 0,2 4-5 0,4-4 7 16,-3 3-4-16,2-3-8 0,0 0-3 0,1 1 10 15,0-1 6-15,0 0 10 0,0 0-8 0,0 2-13 16,3 1 11-16,-2-2-11 0,5-1 8 15,-3 1 2-15,0-1-2 0,4 1 3 0,0-1 0 16,2 2-1-16,-6 0 3 0,4 1 0 16,0-1-5-16,3-2-2 0,-3 0 9 0,0 1-9 15,3 2 4-15,2-1 4 0,-1 0-6 0,-1-2 0 16,0 0 5-16,3 0-3 0,-2 5-9 16,2-4 17-16,-3 0-5 0,4-1-8 0,-1 1 6 15,0 1-6-15,5-2-2 0,-2 2-2 0,2-2 4 16,-1 0 13-16,6 2-7 0,-6-2 2 0,4 0-13 15,2 0 19-15,-2-2-19 0,6 2 13 16,7 0-8-16,-18-2-4 0,9 0 9 0,1 1 9 16,8 1-27-16,-13-1 6 0,13 1 18 0,-10-4 2 15,6 2-2-15,-2 0-8 0,1-4-11 16,5 6 27-16,-7-10-16 0,4 3-3 0,0 3 6 16,0-5 2-16,-1-1-5 0,1 0 18 15,0 0-13-15,-1-4 20 0,0 1-12 0,1 0-3 16,0-4 6-16,-1-1-6 0,1 0 8 0,-1-3-10 15,1-1 7-15,-1-1-10 0,-2-4 13 0,3-1-10 16,2 2-1-16,-2 1 1 0,0-3-8 0,0 3 26 16,2 0-3-16,-2 0-13 0,3 3-8 15,-4 5 1-15,4-2 0 0,-2 2-6 0,2 2 18 16,-2 0-17-16,2 4 4 0,0-3 4 0,-3 4-4 16,3 0 13-16,0 1-7 0,-3 2-8 0,3-1-2 15,0 0 4-15,-1 1 11 16,-1 0-16-16,2 4-4 0,0 3 7 0,-1-10-3 0,1 5 8 15,0 5-10-15,0-8-3 0,0 8 16 16,-3-5-13-16,3 5-3 0,0-5 11 0,0 5-8 16,0 0 2-16,0-7 3 0,0 7-10 0,0 0 5 15,-3-4 0-15,3 4 2 0,0 0 1 16,0 0 4-16,0-6-4 0,0 6-9 0,0 0 1 16,0 0-8-16,0 0 5 0,0 0-12 0,0 0 25 15,13 0-5-15,-13 0 5 0,15 0 5 0,1 0-31 16,5 0 34-16,10-1-3 0,12-1 0 15,19-3-7-15,10-2-1 0,20-1 16 0,7-3-6 16,4 3-24-16,3-1-32 0,14-6-120 16,6 8-694-16,1-3 75 0,-1-4 125 0,0-4 44 15</inkml:trace>
  <inkml:trace contextRef="#ctx0" brushRef="#br0" timeOffset="185765.55">28936 7283 570 0,'0'-7'172'0,"3"0"-19"0,-1 3-7 0,-1-3-10 15,-1 0-11-15,1 0-15 0,-1 3 8 0,0-3-13 0,0 2-8 16,0-2-15-16,-1 2-2 0,-2-2-1 16,0 1-28-16,-4-1 13 0,0 2-28 0,0-2 18 15,-3-1-87-15,-4 3 2 0,-2 1 44 0,-2-2-54 16,1 4 20-16,-4-3 3 0,-3 5 8 0,-3-1 2 15,0 5-7-15,-4-2-6 0,3 0 6 16,-9 6 2-16,3 2 11 0,0 2-8 0,-14 6 4 16,4 1-1-16,3 3-1 0,-1 2 13 0,5 2-5 15,3 0 0-15,3 2-5 0,3 3 3 0,7-1-14 16,0 5 29-16,2-6 5 0,6 0-3 16,2-1 6-16,4 3-11 0,1 2-18 0,2-1 13 15,4-4 13-15,0 2-15 0,4 5 2 16,2-2 5-16,10 12 3 0,2-2-23 0,3 2 30 15,7-4-10-15,-1-5-12 0,3 2 17 0,2-1 16 16,5-5-8-16,3-4-18 0,1 0 34 16,4-3-22-16,2-5-1 0,-2 0 9 0,0-5 9 15,6-1-19-15,-10-4 16 0,1-2 2 0,0-7-2 16,3 4-21-16,-3-4 21 0,17-8 12 0,-1 1-12 16,-4-5-13-16,-3 0-13 0,-3-8 23 0,-4-2-5 15,-3-4 0-15,-2-4-25 0,-5-1 7 16,0-5-15-16,-3-3 20 0,-4-2-18 15,-7 2 3-15,1-6 5 0,-7 1 3 0,-4-2-3 0,-2 6-8 16,-6 5 18-16,-3-1-5 0,-5 1-2 16,0-1-8-16,-6-10 30 0,-4 2-32 0,-8 3 22 15,-1 3-12-15,-5-1 4 0,-4 4 14 16,-3 5 12-16,-1-1-31 0,-4 3 19 0,2 2-13 16,-1 0 4-16,7 8-6 0,7 1-27 0,-1 1 29 15,7 5 2-15,-3 0-2 0,7-2-3 0,-3 3-5 16,6 5 2-16,0-2-7 0,1 0-10 15,-1 4-8-15,1 1-10 0,2 1-6 0,-1 0 24 16,0 3-26-16,-2 3 0 0,6-4-56 0,-4 8-16 16,-2-3-84-16,7-1-69 0,-2 3-482 0,2 2 90 15</inkml:trace>
  <inkml:trace contextRef="#ctx0" brushRef="#br0" timeOffset="186852.87">29329 6600 552 0,'-17'-15'174'0,"-1"5"-7"0,-6-2-21 0,6 2-8 0,-8 0 3 0,-4-1-26 0,-1 0-2 0,0 0-9 0,-6 2-11 15,2 0-81-15,-6 1 1 0,-13-1 10 0,9 2 0 16,4 5-5-16,-4-3 21 0,1 5 4 0,-1 0-45 16,-16 5 2-16,-4 0-6 0,3 3 14 15,-1 5-8-15,-3 2 31 0,4 1-36 16,-10 5 10-16,0 6-5 0,1 0 33 0,3 3-38 0,3 1 18 16,0 2-23-16,3 4 15 0,1 1-5 15,-4 2 28-15,6-1-18 0,-9 5-5 0,3-2-2 16,3 1 7-16,0 6 0 0,1-2-20 15,0 3 13-15,5 0 9 0,-1 4-30 0,3-1 13 16,5 4 8-16,2 0 17 0,2 4-27 0,7 1 19 16,-2 1 14-16,6 2 0 0,3 0-14 0,4 3-9 15,4 2-3-15,1 2 10 0,5 0 11 16,3-1-21-16,4-8 18 0,7-1 5 0,3 5 15 16,3-2-2-16,4 17-5 0,7-1-1 0,6-2 16 15,4 1-12-15,7-2 2 0,6 1-11 16,8-2 1-16,7-4-26 0,9-1 36 0,17 15-6 15,7-3 19-15,-13-24-36 0,21 12 0 16,-11-18 7-16,4-4 0 0,26 9 4 0,8-4-14 16,3-7 13-16,3-3-8 0,-19-12 18 0,4-2-20 15,3-3-10-15,2-4 2 0,10-5-15 0,1-5 17 16,-1-5 11-16,-3-7-10 0,1-4-8 0,-5-7-26 16,6-5 16-16,-4-5 0 0,26-14 15 15,-13-5-18-15,-28 3 13 0,17-14 10 16,-30 6-17-16,17-15 4 0,-26 8 21 0,1 0-3 0,13-19-7 15,-25 10 5-15,0-5-28 0,-6 0 15 0,-5-4-13 16,-8 0 8-16,-2-5 12 16,-7 1-22-16,-5-1 0 0,-6-2 4 0,-9 0 14 15,-1-2 0-15,-6-3 4 0,-6 4-9 0,-8-6 17 16,-4 14-5-16,-5-14-2 0,-8-3 0 0,-3 2-8 16,-5 1 2-16,-10-3 6 0,2 2 0 0,-5-1-8 15,-5 1-11-15,-6 3-4 0,1 1 12 16,-6-3 8-16,-3 6-20 0,2-4 2 0,-17-12 26 15,7 24-15-15,-7 2 14 0,-23-12-9 0,-4 5 12 16,17 15-10-16,-5 5-10 0,-2 3 13 0,-4 0-8 16,1 2-15-16,-3 2 22 15,-30-1-9-15,21 8 20 0,4 5-8 0,0 0-2 16,1 3-3-16,2 4-8 0,-2 2-20 0,-1 2 31 16,4 5 2-16,-2 5-7 0,-3 3-19 0,7 1 6 15,12 7-13-15,3 2 8 0,6 2-1 0,0 5-35 16,2 1-46-16,5 2-49 0,4 5-64 15,-17 4-136-15,33-3-388 0,8 0 53 0</inkml:trace>
  <inkml:trace contextRef="#ctx0" brushRef="#br0" timeOffset="187938.47">29116 5353 524 0,'-40'-10'205'0,"6"2"2"0,0 1-35 0,-21-3-8 0,11 3-31 0,-1 5-3 0,-17-4-17 0,0 4-11 0,-6 1-17 0,-3 1-3 15,-5 0-6-15,1 3-4 0,-4 3-18 0,-16 2 7 16,6 0-20-16,-3 3 5 0,3 3-7 16,0-3 15-16,-4 7-8 0,1 3-11 15,0-1 4-15,-1 2-1 0,5-1 6 0,-1 4-16 16,4 3-84-16,5-1 33 0,2 5-8 0,2 2-10 16,2 3 5-16,-1 3 16 0,-1 2-1 0,2 5 16 15,1 3-3-15,5 0 16 0,3 3-26 16,2 4 18-16,0 0-3 0,8 4 19 0,0 2-19 15,7 0-4-15,0 8-1 0,4-4 8 0,1 4 5 16,4 4-18-16,5 4 3 0,0 0 7 0,3 3 3 16,3 1 16-16,-2 6-1 0,6-3-23 0,0 3 6 15,7 3 4-15,0-1 19 0,0 4-16 16,6 1 10-16,-2-2-4 0,6 4-16 16,1-3 5-16,1 1 12 0,5-3-27 0,5 0 35 15,4-3 1-15,3 2-11 0,4-1 8 0,1-1-8 16,6-3-7-16,5-4 2 0,9 2 13 15,5-3-5-15,9 0 5 0,14 11 2 0,-1-21-2 16,19 10 5-16,6-4 0 0,3-3-13 0,-13-17 3 16,27 9-3-16,7-6 16 0,10-4-34 0,7-3 16 15,3-7 0-15,1 2-19 0,-1-4 19 0,6-1 13 16,2-8-19-16,6-1 14 0,-1 0 4 16,-2-5-12-16,-21-8 10 0,31-3-16 0,-25-2 1 15,37 0 2-15,-6-2 8 0,-30-5-8 0,3-3-8 16,4-6 8-16,7 1-5 0,29-5-2 0,-35-4-6 15,-5-3 13-15,29-5-2 0,-5-4-3 16,-8-6-3-16,-26 2 8 0,-3 0 0 16,20-12-10-16,-10-7 23 0,-24 9 3 0,-3-2-24 15,15-17 8-15,-28 6-7 0,2 1 25 0,17-17-26 16,-26 15 6-16,-5-9 15 0,-2-4-34 0,-8-4 16 16,-6 3 16-16,-4-4-32 0,-5-9 6 15,-8 1 2-15,-7-2 39 0,0-2-31 0,-5-2 49 16,-5-7-44-16,-4 0 5 0,-6-6 5 0,0 2 62 15,-5-3-51-15,-7-1-16 0,0-4 21 0,-5-2-16 16,-2 0-7-16,-5-2 28 0,0-3-26 0,-6 3-10 16,-4-3 18-16,-3 2-23 0,-10-27 35 15,-5 10-30-15,3 21 11 0,-13-17 4 16,-8 6-20-16,-3 3 10 0,-6-2-2 0,-1 5-19 16,-3 4 14-16,-1 0 2 0,-7 5-3 0,-3 1 8 15,-2 4-25-15,-4 2 17 0,-4 2 8 0,-8 3-2 16,-3 1 5-16,-2 0-1 0,3 3 1 15,-7 5-11-15,4 3 6 0,-3 3-1 0,-8 6 1 16,-2-2-3-16,-1 8-10 0,23 12 15 0,-5 2-3 16,-1 1-12-16,-2 5 3 0,-4-2-1 0,-31-1 23 15,25 10-17-15,-1 4-1 0,-1 7-10 0,1 3-12 16,-4 5-3-16,0 4-3 0,-2 11 0 16,1 3-82-16,-2 4-48 0,0 6-113 0,10 7-514 15,4 3 46-15,2 1 107 0</inkml:trace>
  <inkml:trace contextRef="#ctx0" brushRef="#br0" timeOffset="188836.31">28485 7643 773 0,'0'0'248'15,"0"0"-28"-15,0 0-5 0,-1-7-28 0,1 7-23 0,0 0-24 0,0 0 4 0,0 0-16 16,0 0-16-16,0 0-17 0,0 0 15 0,-3 20-20 16,3-15-21-16,-3 5 0 0,3 1-5 0,-3 0-21 15,3 2-9-15,-1-1-21 0,-6 3 20 0,4 2-54 16,1-2-27-16,-3-2-34 16,2 2 13-16,1 0-36 0,-3-4-13 0,2 2-41 15,-1-2-45-15,0-3-86 0,-2 1-257 0,5-1-91 16,-2-1 14-16</inkml:trace>
  <inkml:trace contextRef="#ctx0" brushRef="#br0" timeOffset="189165.8">28481 7619 821 0,'0'0'243'16,"0"-8"-15"-16,0 8-23 0,0-4-11 15,0 4-22-15,0 0-24 0,4-6-2 0,-4 6-23 16,0 0-13-16,0 0-7 0,16 10-14 0,-5-3-4 16,-1-1-11-16,0 2-2 0,4 3 4 0,-1-1-30 15,1-2 6-15,-1 6-22 0,-1-4 14 16,1 4-8-16,-3-5-8 0,1 1-10 0,-1 0 13 16,-1 3-34-16,-1-4 26 0,-4-1-20 0,-1 2-6 15,-6-3 8-15,3 1 0 0,-8 2 8 0,-2 0-5 16,-3-3-8-16,-5 1-8 0,2-1 5 15,-8 0 11-15,3-4-8 0,0 2 13 16,1-4-13-16,-1 1 3 0,4-2-3 0,-3 0-13 0,5 0 2 16,-1 0-35-16,2-2-71 0,4 1-19 15,3-3-117-15,1 1-98 0,6 1-435 16,0 2 62-16,9-10 86 0</inkml:trace>
  <inkml:trace contextRef="#ctx0" brushRef="#br0" timeOffset="189385.58">28884 7668 824 0,'4'-3'261'0,"-4"3"-13"16,3-4-28-16,-3 4-2 0,0 0-26 15,0 0-31-15,0 0-25 0,0 0-3 0,5 14-18 16,-7-6-13-16,-1 2-12 0,0 0 17 0,0 6-30 15,-1 1-28-15,-2 5-26 0,-2 1-51 0,4 2-49 16,-5-3-123-16,-1 8-626 0,-4-2 86 16,3 1 54-16</inkml:trace>
  <inkml:trace contextRef="#ctx0" brushRef="#br0" timeOffset="189822.4">27633 7067 826 0,'0'-6'254'0,"0"6"-50"0,-3-8 6 0,3 8-38 0,0-4-11 0,0 4-15 0,-1-7-8 16,1 7-17-16,0 0-6 0,0 0-8 0,0 0-9 15,-6 17-14-15,6-9-5 0,-3 7-10 16,-1-1 6-16,-3 7-16 0,0 2-8 0,0-2-3 16,-2 10-4-16,-3-5-24 0,0 5-48 15,2-5 0-15,-1 2-64 0,1-6-49 0,3-6-123 16,1 4-539-16,1-3 63 0,5-4 92 0</inkml:trace>
  <inkml:trace contextRef="#ctx0" brushRef="#br0" timeOffset="190117.81">27698 7061 803 0,'0'0'254'0,"0"0"-16"16,0-2-23-16,0 2-18 0,0 0-23 0,0 0-21 16,7-6-14-16,-7 6-16 0,0 0-3 0,0 0-13 15,20 12 1-15,-13-9-19 0,7 4-14 16,-1 0-22-16,1 1 6 0,-3 1 5 0,3 1-10 16,-1-2-16-16,0 1-4 0,-2 0-21 0,-1 2 4 15,-3 0 6-15,3-1-2 0,-6 1-11 0,-1 1 16 16,-3-2-31-16,-3 1 2 0,-4 3-20 15,-7 2-18-15,1-4-33 0,-5 3-18 16,-3 0-13-16,-5 2-51 0,-1-6-39 0,2 3-33 16,-9-4-151-16,13-2-340 0,1-1 56 0</inkml:trace>
  <inkml:trace contextRef="#ctx0" brushRef="#br0" timeOffset="190478.41">27962 7118 767 0,'0'0'236'0,"6"-2"-24"15,-6 2-22-15,7-5-19 0,0 4-9 16,-7 1-24-16,7-1-10 0,-7 1-5 0,13 0-16 16,-13 0-20-16,16 1-10 0,-11 0-5 15,5 3-1-15,-3-2-12 0,4 5-18 0,-5-5 15 16,4 6-15-16,-2-2-7 0,-5 0-4 0,3 1 14 15,-5 5-16-15,-1-3 3 0,0 1-8 0,-4-2-13 16,-4 3 8-16,-5 3-3 0,-3-3 6 0,1 3-3 16,-5-2-13-16,0 1 2 0,-1-2 22 15,5 1-17-15,-2-2-4 0,1-2 10 16,6 0-10-16,1 0 7 0,0-4-7 0,0 1-8 16,3-2-5-16,4 3 5 0,3-4 7 0,0-2-2 0,10 6-20 15,7-6 0-15,3 0-3 0,14-1 0 16,11 1-36-16,20-6-48 0,3 4-54 0,4-3-98 15,-3 4-552-15,2-2 115 0,-1-3 56 16</inkml:trace>
  <inkml:trace contextRef="#ctx0" brushRef="#br0" timeOffset="190948.37">26995 6292 529 0,'-8'1'197'16,"8"-1"-40"-16,0 0-9 0,-4 7-2 0,4-7-21 0,-3 10 6 0,3-3-24 0,0 1-14 0,-3 3-6 0,3 1-11 0,-3 3 4 15,2 1-14-15,-2 5-12 0,0-3-3 16,-3 6-12-16,1 0-21 0,-1 1 5 0,-1 0-57 16,0-3-4-16,-4 7-77 0,5-8-13 0,2 0-90 15,-2-5 13-15,3-3-235 0,-1-1-197 0</inkml:trace>
  <inkml:trace contextRef="#ctx0" brushRef="#br0" timeOffset="191257">27035 6257 729 0,'0'0'251'0,"0"0"-46"0,0-7-19 0,0 7 4 15,0 0-31-15,7 0-3 0,-7 0-21 0,17 3-14 16,-7 3-11-16,4-2-13 0,3 4-12 16,-1-1-6-16,2 3 5 0,3 2-12 15,-2-2-5-15,-1 3-9 0,0-2-9 0,-2-1-3 16,-1 3-2-16,-5-2-3 0,1-1-11 0,-3 4-9 16,-3-3-6-16,-2-3 3 0,-3 4 13 0,-4-1 0 15,-6-1-24-15,-3 5 11 0,-5-5-15 16,-2 5-42-16,-9-1 3 0,-3-2-28 0,1-1-10 15,0 0-23-15,-3-1-26 0,7-6-69 0,-1 3-59 16,4-1-491-16,3-5 35 0,4 0 62 0</inkml:trace>
  <inkml:trace contextRef="#ctx0" brushRef="#br0" timeOffset="191712.95">27529 6291 604 0,'2'-5'281'16,"-2"5"-25"-16,8-2-28 0,-8 2-23 0,5-2-16 15,-5 2-17-15,0 0-1 0,8-4-56 0,-8 4 16 16,0 0-21-16,0 0-8 0,0 0-12 16,13 4-3-16,-13-4-3 0,9 4-38 0,-8 1 6 15,6-3-11-15,-3 3-3 0,-1-2-33 0,0 0-2 16,0 2 2-16,-3-5 0 0,1 8 3 15,-1-4-1-15,0-4-4 0,-4 8 10 16,1-1-11-16,-4-1-2 0,-1 0 8 0,-1-1-13 16,-1 1 23-16,-1 1 5 0,6-4-18 0,-5 3-3 15,2-2 6-15,-3 1 5 0,4-1-13 0,1 0 2 16,2-2-7-16,-3 4 8 0,5-5 7 16,2-1-15-16,-8 6 10 0,8-6 0 0,0 4-5 15,0-4 18-15,0 0-10 0,10 7 10 16,-1-6 0-16,-1 3 7 0,2-2-9 0,4 1 4 15,-1-2-5-15,-1 4 6 0,1-3-6 0,-3 0-2 16,4 3-10-16,-4 0 2 0,0 0 13 0,1 1-18 16,-2-2 20-16,-5 4-10 0,-1 3 11 15,-3-1-11-15,-3 5 8 0,-10 3 0 0,-8 0 0 16,-16 8 2-16,-7-1-12 0,-1 0-34 0,-7-1 3 16,-2 0-38-16,-4-1-29 0,0-4-40 15,-1-13-159-15,6 13-548 0,-4-5 79 0,10-9 67 16</inkml:trace>
  <inkml:trace contextRef="#ctx0" brushRef="#br0" timeOffset="192945.37">30109 4478 693 0,'-2'-3'251'0,"-4"-4"-44"0,3 0-2 0,-4 5-23 0,2-6-8 0,-7 2-23 0,-2-3-10 15,-2 2-11-15,-5-1-7 0,-4 3-31 16,-5-7 0-16,-4 4-25 0,-3 0 0 16,-1 1-83-16,-17-6-2 0,3 4 5 0,-3-4 1 15,-6 5 4-15,-2-2-10 0,-10 3 18 0,1-1 10 16,-5 4-7-16,-20-4-3 0,4 3-3 0,-2 1 3 16,-4 4-5-16,-1-4 8 0,-2 2 10 15,-4 4-13-15,-2 1 7 0,1 1 3 0,-3 1-4 16,0 1-9-16,1 4 3 0,-7-1 8 0,-4 2-8 15,2 4 28-15,-4 1-20 0,4 1-8 0,4-1-11 16,-2 5 9-16,7 3 17 0,-4 2-7 16,5 3-16-16,-23 12 16 0,28-7 2 0,1 2-5 15,-1 3-2-15,4 2-3 0,4 2-3 16,2 1 6-16,-17 14 2 0,2 3-3 0,4 3-2 16,20-9 0-16,-16 15-2 0,9 5 12 0,3 5-15 15,17-17 13-15,3 3-8 0,6 2 2 16,1 5 3-16,-10 19-7 0,15-13-3 0,-11 21 12 15,2-3-2-15,6 3-5 0,11-16 0 0,-7 21 18 16,1 3-15-16,3 0-26 0,5 4 33 0,1 3-10 16,3 2 10-16,8-20 8 0,-1 26-10 15,1-3 15-15,10-14-15 0,4-2 17 0,5 8-2 16,-2 24-15-16,8-22-16 0,5 2 29 0,4 3-16 16,7-1 23-16,3 29-10 0,8-6-5 0,5 2-31 15,7-5 13-15,5 0 20 0,6-5 6 16,7 2-6-16,7-4 13 0,3-4-15 15,7 3-11-15,3-4 9 0,14-7 12 0,4-1-13 16,9-2 3-16,7-4 0 0,10-8-13 0,-1 2 15 16,5-7-5-16,7-4-2 0,11-3-3 0,5-5-3 15,6-4 22-15,-2-3-30 0,3-1 4 16,5-2-6-16,10-7 6 0,7 2 4 0,2-7-2 16,-2-3 8-16,3-4-18 0,10-2 12 0,0-7-2 15,7-4 16-15,0-6-14 0,-3-3-2 0,10-6-5 16,-1-3 5-16,-9-5 5 0,6-5-10 15,8-5-13-15,-4 0 21 0,-7-7 7 0,0-5-26 16,0-3 11-16,0-2 5 0,-4-8-2 16,-6-6-3-16,0-3-8 0,-6-8 10 0,-5-3 1 15,-4-4 4-15,-9-9 6 0,-7-7 0 0,-10-4-11 16,0-8 21-16,-9-2-26 0,-3-1 16 16,-6-7-3-16,-6-7-13 0,-13-1 8 0,-2-9 8 15,-12-8 2-15,-6 0-2 0,-6 0-16 0,-6-8 8 16,-8-4 3-16,-7-3-3 0,-12-2 3 0,-2-6-3 15,-14 22-8-15,5-30 5 0,-14 23 6 0,-3-6 7 16,-6-1-2-16,-4-6-8 0,0 0 23 16,-11-26 0-16,-2-3-8 0,-9 7 6 0,-5 1-16 15,1-1-3-15,-5 3 9 0,-6-3-17 0,-5 1 9 16,-5 2 0-16,-2 1-11 0,-10 3 13 16,-8-3-15-16,2 3 17 0,-7 2 11 0,0 2-20 15,-2 2 12-15,-4 4 5 0,-1 1 3 16,-4 4-7-16,-7 0 7 0,-6 8-21 0,-4 1-2 15,0 8-5-15,-6-3 20 0,-6 3-2 0,0 3-3 16,-7 7 0-16,-4 4-5 0,-10 7-3 0,-7 5 6 16,3 6-11-16,-6 5 8 0,-6 9-10 0,-11 5 12 15,-5 3-20-15,-2 9 3 0,1 3-18 16,-7 5-26-16,-6 8 15 0,2 7-48 0,3 5-28 16,0 3-80-16,-4 8-45 0,-2 4-562 0,40 5 96 15,-31 2 78-15</inkml:trace>
  <inkml:trace contextRef="#ctx0" brushRef="#br0" timeOffset="193491.61">25716 5617 647 0,'0'0'230'0,"0"0"-27"0,0 0-9 0,0 0-27 0,-4 17-11 15,-2-8-23-15,2 5 0 0,-3 0-3 0,-3 7-19 0,3-2-19 16,-4 4 0-16,1 4-15 0,-3 3-13 0,2-3-5 16,-2 1-8-16,3 1-26 0,-1-1 3 0,7-3-20 15,-5-3-23-15,6-5-21 0,-1 0-25 0,0-5-1 16,1 2-10-16,-1-4-2 15,1-2-49-15,3-2-84 0,-3-4-159 0,3 0-294 16,0-2 50-16</inkml:trace>
  <inkml:trace contextRef="#ctx0" brushRef="#br0" timeOffset="193741.62">25626 5728 565 0,'1'-11'208'15,"-1"3"35"-15,0-1-18 0,0 2-33 16,0 0 8-16,0 5-21 0,0 2-8 0,0-9-27 15,0 9-11-15,3-7-18 0,-3 7-10 16,3-2-13-16,-3 2-15 0,8-3-3 0,-8 3 3 0,16 3 5 16,-6-1-23-16,6 5 5 0,-4-3-21 15,5 5 3-15,-2-1-5 0,1 0-18 0,0 5 0 16,2 2 5-16,-5-4 1 0,2 5-6 16,-2-2-3-16,-2-2-7 0,-1 1-8 0,0-1-5 15,-3 3 5-15,-1-4 10 0,-5 3 1 16,-1-3-9-16,-4 4-4 0,-6 0-23 0,-1 1-24 15,-6-2-43-15,-6 3 10 0,-3-2-41 0,-3-1-71 16,1-2-23-16,-2 1-101 0,5-5-421 0,-2-1 25 16,7-4 102-16</inkml:trace>
  <inkml:trace contextRef="#ctx0" brushRef="#br0" timeOffset="194302.19">25995 5634 701 0,'0'0'205'0,"1"8"2"0,2-4-30 0,-3 3-34 16,0 1-59-16,-3 6-7 16,1-1-10-16,-3 2-11 0,0 5-10 0,-4-2-5 0,2 1 5 15,1 0-10-15,-1 3 2 0,0-2-30 16,-3 1-8-16,6-4-10 0,-2-1 15 0,5-5-2 15,-5 3-6-15,3-4 6 0,3 0 7 0,-5-2 13 16,5-2 18-16,-3 1-5 0,3-5 2 16,0-2-23-16,3 5 8 0,-3-5-5 0,0 0 3 15,0 0-19-15,0 0 9 0,0 0-9 0,21-7 19 16,-17 2-11-16,-4 5 10 0,10-2-15 0,-6 0-7 16,2-2 15-16,-6 4-16 0,13-3 16 15,-5 1-11-15,2-1-12 0,3 0 8 0,1 3 4 16,0-1 3-16,3-2-7 0,-3 3-11 15,3 0-2-15,-1-2 7 0,-1 2-10 0,-2 0 0 16,1 0-13-16,0 0 3 0,-1 0 15 0,-3 0 6 16,0 0-21-16,-3-1 38 0,1 0-33 15,2 1 10-15,-10 0 18 0,10-6 5 0,-3 4 6 16,-3 1-9-16,2-4 4 0,-3 1 12 0,-2-1-11 16,2-2 37-16,-3 7-10 0,0-9-22 0,0 2-4 15,-3 3 18-15,3 4-21 0,-4-9 16 16,4 4 7-16,-3 1-12 0,0-1 19 0,3 5-9 15,-4-7-8-15,4 7 16 0,0 0-19 0,-7-1-7 16,7 1 5-16,-10 14 7 0,3-3-14 0,0 6 27 16,-4 5-10-16,0 9-5 15,-2 13-7-15,0 2-6 0,0 8-51 0,2 4-46 16,-16 17-271-16,15 0-439 0,2-16 129 0,-3-8 75 16</inkml:trace>
  <inkml:trace contextRef="#ctx0" brushRef="#br0" timeOffset="-157008.08">18174 8583 378 0,'-3'-7'128'0,"3"7"-5"0,0-5-90 0,0 5-10 0,-3-5-5 0,3 5 16 16,-1-8-9-16,1 8 11 0,0-7-8 16,0 7-5-16,-3-7 18 0,3 7-25 0,0-4 17 15,0 4-15-15,-3-7-3 0,3 7 6 0,0-7 2 16,0 7 0-16,0-8-23 0,0 8 33 0,0-7-13 16,0 7-17-16,-3-5 30 0,3 5 11 15,0-7-21-15,0 1 26 0,0 6-14 0,0-7-14 16,0 7 68-16,0-10-14 0,0 10 7 0,0-5-13 15,0 5 5-15,0-6-2 0,0 6-3 0,0-7 13 16,0 7-13-16,0-8 2 16,-1 4 1-16,1 4-3 0,0 0-2 0,-4-6-6 15,4 6-15-15,-3-7 11 0,3 7-19 0,0-5 11 16,0 5-14-16,-3-3 1 0,3 3-5 0,-7-7 2 16,4 7-2-16,3 0-13 0,-10-7 0 15,2 4-8-15,-2 2 13 0,4 0-13 0,-8-2 1 16,4 1-4-16,-1 2 11 0,-6-1-8 0,4 1-5 15,-2 0 8-15,-1 1-5 0,-2-1 5 0,-5 0 0 16,6 2-13-16,-7 1 10 0,3-1-5 16,-2-2 3-16,-1 3 10 0,0 1-18 0,-4-1 0 15,4-3 10-15,1 3-15 0,-2 1-3 16,1-3 13-16,3 1 5 0,-2 2-12 0,-1-3-8 16,3 2 7-16,-3 1 11 0,4-1-13 15,-1-3 10-15,0 6-5 0,2-5-8 0,1 0 5 16,-3 4 3-16,8-3-7 0,-4 0 9 0,3 0-9 15,-3 2 14-15,4-2-7 0,-1-1 0 0,-3 5-5 16,-1-5 3-16,2 4 12 0,-2-3-8 16,2 2 4-16,-2 2-6 0,-2 0 10 0,0-4-15 15,2 4 7-15,-2-2-9 0,-1 3 4 0,0-4-5 16,-2 2 8-16,2 2-5 0,1-3-10 16,0 3 12-16,-1-1 11 0,-3 1 2 15,4 1-18-15,-4 1 14 0,-1-2-1 0,1-1-8 16,0 4 6-16,1-1 2 0,2-3-5 0,0 4-10 15,-3-1 4-15,4 0 9 0,0 0 0 0,3-2 7 16,0-1-13-16,0 4-17 0,0-1 20 16,3-4-10-16,-3 3 15 0,2-1 0 0,2 2-3 15,-3-1-7-15,2 0 10 0,0 2-7 0,0-3-1 16,1 3-2-16,-1-2 3 0,3 0-11 0,-2 4 28 16,-1-3-23-16,1 1 3 0,-1-2 16 15,1 2-19-15,1-2 10 0,-1 3 4 0,3 1-6 16,-4-3 0-16,1 1 7 0,2 3-9 0,-2-3-3 15,3 0 12-15,-4 1-7 0,4 2-2 16,0-5 14-16,-4 3-1 0,4 1-4 16,-1 0-14-16,-2-4 4 0,3 3 6 0,-1 2-3 15,1-2 7-15,-4 2 4 0,3-2-11 0,1 1-11 16,-4-1 11-16,4 3-5 0,-3-3 13 0,2 0-16 16,1 3 8-16,0 0-2 0,-1-3-3 15,1 3-3-15,-2-1 5 0,1 2-4 0,1-3-1 16,0 2 5-16,-1 3-7 0,1 0 13 0,0-2-6 15,-1 3 3-15,1-3 3 0,0 3 2 0,-1-1-8 16,-2-2 3-16,6 3-7 0,-4 0 7 16,1-1-5-16,1 3 7 0,-2-7-10 15,4 5 11-15,0-2-6 0,-4-1-4 0,5 2-4 16,-1-2 11-16,1 1 3 0,-1 0-6 0,-1-1 9 0,2-1-4 16,2 1 1-16,-2 2 2 0,2-3-3 15,-3 3 1-15,3-1-11 0,-2 0 13 16,3-3-30-16,-1 6 20 0,-2-1 0 0,2 0 17 15,0-1-27-15,1 0 5 0,0 1 10 0,2-1 2 16,-5-2-17-16,6 3 15 0,-3 0 5 16,2 1-13-16,-2-1-4 0,0 1 14 0,3-1-15 15,-3-2 1-15,3 1 9 0,-4 1 3 0,4 1 5 16,0-1-10-16,-1 0 5 0,1 1-18 16,0-4 21-16,0 3-16 0,0 0 13 0,0 3-3 15,0-4-2-15,1 2 10 0,-1-2-12 16,4 1-9-16,-4 2 16 0,0-2 0 0,3 1 8 15,-3-4-11-15,3 5 1 0,1 1 7 0,-1-2 3 16,3 4-1-16,-2-3-14 0,3 2 17 0,-3 1-18 16,2-3 3-16,1 5 10 0,3-2-2 15,-2-4-16-15,1 6 23 0,1-7-15 0,-2 4 0 16,2 0 13-16,-3-2-14 0,3-2 14 0,1 2-8 16,1-1 10-16,-1-1-12 0,-1 0-1 0,0 2 14 15,1-2-4-15,2-2 1 0,-3 2-11 16,1-2 11-16,2-3-16 0,-2 2 1 0,0 2 2 15,2-2 5-15,1-1-8 0,-4-1-5 16,7 0 5-16,-4-1 8 0,1 1 0 0,3-1-5 0,1 3 0 16,-2-4 5-16,2 3-10 15,2-4 10-15,1 4-8 0,0-3 26 0,-2 2-20 16,5-1 2-16,-3-4 5 0,-1 6-8 0,4-3 8 16,0 2 3-16,-2-2-16 0,0-2 3 0,-1 4-3 15,3-3-15-15,-3 1 29 0,2-3-1 0,-2 2-5 16,3 1-11-16,-4-2 9 0,4-1-8 15,-3-3 2-15,4 2 5 0,-5 0-4 0,4 3 14 16,3-5-17-16,-3 2 10 0,-1-4-8 0,1 5 8 16,-3-5 0-16,0 3 6 0,2 0 6 0,-2-4-22 15,0 4 2-15,2-2 1 16,-2 0 14-16,0 0-12 0,0-4 5 0,5 7-5 16,-5-4 5-16,0 2-7 0,2-3 1 0,-2 2-1 15,3-1-1-15,0-2 6 0,-4 4-4 0,1-3-1 16,3 1 12-16,-4 1-5 0,4-1 10 15,-3-2-20-15,3 3 18 0,-4-1-11 0,4 1-2 16,3-1 0-16,-2-2 0 0,2 6 12 0,0-5 6 16,-3 2-8-16,0 0-5 0,-3-4 3 0,3 4-6 15,-1-2 6-15,1-1 10 0,0 0-3 16,0 1-18-16,0-2 8 0,0 0 5 16,0 0 0-16,0 0 6 0,3-2-1 0,-4 2-8 15,-1-1-2-15,2 0 0 0,0 1 3 0,-1-1 5 16,1 0-3-16,0-3 0 0,0 4 8 0,-4-1-1 0,4-2 1 15,-3 0-23-15,3 2 5 16,-4 1 2-16,1-2 11 0,0 1-21 0,-1 0 11 16,1-4 2-16,-1 4-3 0,0-1 3 0,-2 1 0 15,3-3 3-15,-1 3 9 0,3-2-19 0,-2-1 4 16,-1 1 8-16,5-3 0 0,-1 4-5 16,-3-4 16-16,2 5-14 0,1-6-2 0,0 4 11 15,-3-4-11-15,-1 4 7 0,1-1-14 0,2 0-4 16,-6 0 6-16,4 0 5 0,-4-2-5 0,3-1 18 15,-2 6-11-15,-1-6 4 0,0 4-4 16,0-4-15-16,0 0 18 0,0 4-10 16,0-2 16-16,1-2-14 0,-2 3-5 0,2-2 6 15,-2-1 2-15,-1 4-5 0,1-4 2 0,-2 4 13 16,3-3-2-16,-3-1-26 0,3 4 16 0,-3-4-11 16,3 0 15-16,0 3-4 0,-1 0-6 15,2-3 8-15,-1 3 3 0,0-2-6 0,4-1-2 16,-5 3 0-16,5-3 2 0,-4 0 6 0,0 0 5 15,1 3-11-15,-2-3 6 0,5 4-3 0,-4-4 7 16,4 2-7-16,-4-2-7 0,3 3 9 16,-2-2-10-16,1-1 3 0,-1 3 10 0,0-2-20 15,-2 3 10-15,2-2 2 0,-2-2-2 16,1 4 3-16,-3-4-6 0,3 4 5 0,-3-2-2 16,0-3-2-16,-1 4 4 0,4-2 1 15,-3-1-1-15,0-1-20 0,-1 4 20 0,1-4-4 16,0 1 4-16,-1-1-10 0,4 0 21 0,-3 0-21 15,0-1 3-15,-1 1 10 0,2-1 0 0,1 0 0 16,-2-1 10-16,0-2-17 0,0 2 12 0,-1 2 5 16,0-8-10-16,2 6 0 0,-2-5-3 15,1 3 6-15,-1-3 10 0,4 1-6 0,-6-3 1 16,3-1-5-16,-4 3-8 0,3-2 2 0,-2-1 3 16,-1 1 3-16,3 0-11 0,-5-2 8 0,2 0 13 15,0 1-1-15,0-1-6 16,-3-4 9-16,0 5-2 0,-1-4-8 0,2 2 5 15,-2-3 3-15,-2 4-72 0,-1-4 0 0,4-2 13 16,-4 2-5-16,0 2 15 0,0-3 13 0,-1 4-8 16,4-3 18-16,-6 1 6 0,4-2-6 15,-1 2-20-15,-3 1 30 0,3-4 6 0,0 0-6 16,-2 0-5-16,2 0 21 0,-3 0-28 0,3 0 38 16,0 0-18-16,2-1 13 0,-2 0-28 0,0-1 25 15,0-2-23-15,-2 4 26 0,2 0-5 0,0 0 2 16,-3 0-15-16,0 0-7 0,0 1 9 15,3-2-7-15,-3 2 21 0,-3 4-1 16,0-4-7-16,0 0 4 0,2-1-22 0,-5 0 31 0,-2 2-19 16,2 3 11-16,2-3 2 0,-5 0 1 15,2 4-16-15,-4-5-10 0,1 5 12 16,0-5 21-16,2 6-28 0,-2-3 28 0,-2 2-26 16,1-5-4-16,1 5 12 0,-1-5-3 0,-3-1 16 15,4 7-2-15,-7-7-24 0,4 0 18 0,3 7-12 16,-4-4 9-16,0 1-4 0,0-1-8 15,1 0 10-15,-1 4 10 0,0 1-7 0,0-1-3 16,1-1-5-16,0 0-10 0,-2 1 28 0,-1 2-16 16,-2-4 6-16,5 3 7 0,-4 0-4 0,-4-4 4 15,7 4-10-15,-3-1-10 0,0 1 10 0,-4-1 8 16,1 0 0-16,0-3 2 16,-4 3-17-16,3 0 4 0,-2 1-4 0,-1-5 2 15,-1 4-6-15,-2 0 12 0,-1 3-22 0,1-3 19 16,-14-6-3-16,10 6 25 0,1 3-37 0,-1 0 14 15,0 2 3-15,-3-2-15 0,-7-2 5 0,3 2 13 16,-6-3 4-16,4 4-9 0,-5-3 2 16,1 1 23-16,-2 0-36 0,-1 3 11 0,-1-3-11 15,1 1 13-15,-2-2-20 0,1 3 20 0,4 1 0 16,-4-4 6-16,10 3-19 0,4 4 13 0,-13-5-8 16,-1 0 11-16,-1 3-8 15,-1-3-10-15,-2 7-16 0,1-4 1 0,0 2-9 0,-7 4 14 16,-1 1-16-16,-2 2-38 0,-1 2-23 15,-6 3-24-15,0 6-68 0,-5 1-93 0,-15 9-447 16,-2-1 58-16</inkml:trace>
  <inkml:trace contextRef="#ctx0" brushRef="#br0" timeOffset="-153484.35">15343 6461 255 0,'0'0'144'0,"1"8"9"16,2-2-30-16,-3 1-118 0,3-3 21 0,-3 4 5 0,4 2-1 0,-4 2 1 0,4-3 2 15,-4 2-2-15,3 1-13 0,1 0 13 16,-1-1 5-16,0 2-3 0,3-3 3 0,-2 3-26 16,0-3 54-16,3 1-26 0,-1-1 26 15,-2 0-36-15,3-1 103 0,6 0-18 0,-3-6 12 16,11 3-23-16,3-6-2 0,3-6-10 15,28-3-8-15,7-8 7 0,23-9-2 0,8-5-20 16,5-1-13-16,1-4 5 0,32-11-47 0,5-3-17 16,2-2-100-16,4 1-151 0,2-4-463 0,-4-1 36 15</inkml:trace>
  <inkml:trace contextRef="#ctx0" brushRef="#br0" timeOffset="-152496.36">20250 6559 332 0,'0'0'141'0,"0"0"-8"0,0 0 10 16,0 0-107-16,6 17 10 0,-6-9 8 0,4 0-10 0,-1 3-6 16,0 2 23-16,1-1-17 0,2 3-16 0,2 3 16 15,-2-1-1-15,-2-1 1 0,3 6-11 0,2-2 0 16,2 1 11-16,-1-2-3 0,0-1-3 16,1-1-5-16,2 4 3 0,1-5 10 0,0-3 3 15,6 1 30-15,0-3-20 0,5-4 95 16,9-4-31-16,24-7-24 0,24-10-1 0,11-11 7 15,20-5-16-15,33-15-7 0,8-7-15 16,14-7-159-16,16-7-47 0,1 1-355 0,13-10-228 16,54-27 65-16</inkml:trace>
  <inkml:trace contextRef="#ctx0" brushRef="#br0" timeOffset="-142527.45">2805 2067 56 0,'-10'0'33'0,"10"0"-7"0,-15 0 10 0,15 0-1 0,-13-1 24 0,4-1 44 0,9 2 30 16,-12 0-13-16,12 0-25 0,-10-1 7 0,10 1-81 16,-9 0-24-16,9 0 16 0,-8-3-3 15,8 3-7-15,0 0-11 0,0 0 13 0,0 0 3 16,0 0-11-16,0 0 13 0,0 0 19 0,0 0-24 16,0 0 25-16,0 0-30 0,38-2 39 0,-25 2-31 15,5 0 7-15,5 0 16 0,1 0-8 16,-2 0-3-16,5 0 6 0,4 0 27 0,2 0-27 15,-1 0-16-15,2 0 88 0,2 0-27 16,6-2 6-16,3 2-28 0,-1 0 4 0,4 2 19 16,16-2-31-16,1-2-5 0,-3 2 15 15,3-1-25-15,-1 1 12 0,1 0 0 0,0-2 3 16,4 1-25-16,-4 0 7 0,3 0 2 0,-2-3 4 16,2 4 4-16,1-2-8 0,2 2 11 0,1-5-13 15,3 4-5-15,-3-1-5 0,0 1 0 16,-1 1-3-16,1-2 8 0,-4 2 0 0,0 0-5 15,2 0-65-15,1 3 22 0,-3-1-29 0,0-1 23 16,1 2-5-16,0 0 16 0,2-2 9 0,-6 4-22 16,0-1 10-16,0 1 7 0,-3-1-2 15,-1 1 10-15,1 1-2 0,-4-3-6 0,3 2-4 16,0 0 12-16,-2-2 21 0,-5 0-24 0,5-1 27 16,-4-2-17-16,-11 2 9 0,4-2-16 15,-4 2 18-15,4-2-5 0,-4 0 13 16,1-2-23-16,-1 4 5 0,0-6 12 0,-2 4 47 15,-1-1-44-15,-7 0-20 0,3-2 10 0,-9 1-23 16,-1 2 26-16,-3-1 2 0,-3 1-15 0,-4-2 53 16,0 1-4-16,-4-1 48 0,2 2 58 15,-6 0-34-15,-1 0-14 0,5-2 3 0,-6 2-26 16,0-3-2-16,-7 3-21 0,9-3 0 0,-4-1 0 16,-5 4-36-16,6-4-27 0,-6 4-27 0,0 0-43 15,0 0-2-15,0 0-80 0,-20-4-51 16,7 7-545-16,-2 0 61 0,-4-1 77 0</inkml:trace>
  <inkml:trace contextRef="#ctx0" brushRef="#br0" timeOffset="-141855.39">3125 2254 450 0,'8'2'136'0,"2"0"7"0,-3-2-94 0,7 3 12 0,2-1-2 0,2-2-5 0,6 1-8 0,2 2-10 0,5-1-8 15,4 0 15-15,6 0-2 0,3 1 13 0,1-2-23 16,20 1 2-16,0 2 3 0,0-2-13 16,6-1 15-16,1 1 1 0,3-2-16 0,1 0 64 15,5 0-13-15,19 0 8 0,0-3-18 0,1 1 15 16,-1 0-15-16,2 0 3 0,-2 0-14 15,5 0-1-15,-1-2-6 0,4 3-13 16,-2-3 11-16,0 2-11 0,1 1-10 0,-5-2-3 16,0 1-2-16,1-2 8 0,0 2-21 0,-1-2 0 15,1 1-10-15,-4-1 10 0,-4 1 13 16,-16 1-13-16,0-1 0 0,-5 1 8 0,-1-2-5 16,-2 0-6-16,-6 2-68 0,-6 1 7 0,-8-2-8 15,-10 0 16-15,-10 3 13 0,-1-1-1 0,-6 1 19 16,-4-2 25-16,1 2 13 0,-7-1 5 15,0 1 18-15,-1-2-5 0,-2 2-21 0,-5 0 11 16,1-2-11-16,-7 2 8 0,0 0-28 16,0 0-23-16,0 0-18 0,0 0-52 0,-20 8-160 15,3-1-500-15,-8 1 88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1T07:55:04.6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15272 10516 258 0,'-14'-9'87'15,"1"1"-43"-15,3-3-6 0,-1 3-10 0,1-4-30 16,0 0-34-16,-1-1-26 0,-2-5-171 0</inkml:trace>
  <inkml:trace contextRef="#ctx0" brushRef="#br0" timeOffset="467.1">14113 8668 353 0,'0'-6'89'0,"0"6"-2"0,3-4-28 0,-3 4-18 15,0-7 5-15,0 7-48 0,0 0 2 0,4-2 18 16,-4 2-31-16,0 0 18 0,0 0-3 15,7-6-32-15,-7 6 25 0,0 0-11 0,3-3 32 16,-3 3-27-16,0 0-6 0,4-4 24 0,-4 4-27 16,0 0 17-16,6-4 29 0,-6 4-54 0,4-6 15 15,-4 6 8-15,6-1-41 16,-6 1-59-16,-3-7-49 0</inkml:trace>
  <inkml:trace contextRef="#ctx0" brushRef="#br0" timeOffset="1440.53">14208 9110 616 0,'0'-10'105'0,"0"7"21"16,0 3-14-16,-3-10 14 0,0 6-14 0,-1 2-25 15,4 2 13-15,-6-7-15 0,3 2-6 16,-1 4 6-16,4 1-19 0,-10-8 6 0,6 5-13 16,-6-1-16-16,-1 1 11 0,1 0-18 0,-3-1 74 15,-4-2-10-15,0 2-3 0,-1 2-13 16,-3-3-17-16,-1 4 2 0,-3-6-15 16,-2 5-77-16,-1-2-3 0,-2 0 16 0,2 4-8 15,-3-2 15-15,1-3-12 0,2 5 18 0,1 0 7 16,-1 2-18-16,-1 2 11 0,1-1-3 0,0 2 5 15,1 2-13-15,-4 3 1 0,0 1-14 16,-2 4 24-16,-6 3 2 0,-2 6-5 0,7 1-5 16,0 0 12-16,3 3-9 0,1 5 2 0,2 5-5 15,1-1 12-15,3 3-25 0,4 2 3 0,2 1 12 16,5 3-2-16,-1-2-5 16,7-2 8-16,4-3 12 0,3 1 3 0,3 14-19 0,4-4 9 15,4 0 7-15,5 0-7 0,2-4 5 16,6-2 4-16,2-2-22 0,5 0 2 0,0-4 8 15,0 0 0-15,7-6-2 0,-1 0 22 16,4-4-20-16,4 1 5 0,2-4-2 0,5-4 2 16,0-5-13-16,2 0 3 0,4-8-5 0,0 2 13 15,0-6 7-15,-6-4 10 0,-8-4-7 0,14-1-15 16,-3-7 2-16,-4 1 7 0,0-5-17 16,1-7 20-16,-5 4-10 0,-5-7 5 0,-1-4 21 15,-4-3-11-15,0-2-22 0,-3-7 7 0,-6-5 2 16,-1 0-7-16,-6-6 13 0,-4 2 2 0,-3-9-15 15,-7 1-3-15,-1-7 26 0,-6 1-15 16,-3-3-1-16,-4-14 3 0,-3 5 1 16,-7-2-1-16,0 10 10 0,-4 0-10 0,-3 3 10 15,-6 7 3-15,5 11-20 0,-6 5 22 0,-6 3-12 16,-14-4 7-16,7 11 1 0,0 2-6 0,-5 6-23 16,-5 1 11-16,3 6 14 0,-8 7-17 15,1 4 23-15,7 1-15 0,7 6-14 0,-15 6 29 16,1 2-10-16,3 6-5 0,0 5-14 0,1 2 4 15,3 4-14-15,3 4-12 0,3 2-23 0,0 3-31 16,11 3-26-16,1 1-18 0,5-1-50 16,11-12-106-16,6 6-442 0,8-5 81 15</inkml:trace>
  <inkml:trace contextRef="#ctx0" brushRef="#br0" timeOffset="2460.34">16687 8686 496 0,'-6'-4'120'16,"1"-2"16"-16,-1 4 46 0,2-4-21 0,-2 0 5 0,-1 2-20 15,1-3-13-15,1 6 1 0,-1-5-19 0,-1 5-5 16,1-2-5-16,-1-1-21 0,-1 3-10 15,8 1 3-15,-20 2-82 0,9 4-3 0,-2 1 6 16,-4 1 2-16,0 8-8 0,0 0-7 0,-3 2 2 16,-1 6 5-16,-3 12 6 0,0 2-8 0,1 5 2 15,2 1 10-15,3 6 6 0,2 1-3 0,1 5-5 16,-1 2 8-16,5 2 7 0,1 0-17 16,3 5 4-16,1-2-2 0,6 0 5 15,-3 3 8-15,6-1-13 0,3-4-2 0,1 0-6 16,0-5 3-16,4-1-8 0,5-5 0 0,2 0 6 15,-2-5-19-15,8-4 11 0,0-2 9 16,1-3 9-16,5-2-18 0,-2-4 10 0,6-4-1 16,-3-4-17-16,10-2 23 0,-1-8 0 0,-3-1 3 15,2-4 0-15,2-4 7 0,4 1-20 0,2-4 10 16,14-5 7-16,-2-2 1 0,-1 3-8 0,0-9-13 16,-4 4 8-16,-2-5 0 0,2 0 10 15,-6-2-15-15,-3-2 15 0,-1-2 15 0,-2-1-25 16,-2-1 10-16,-3-4 6 0,-6-5-9 15,-3-3 6-15,2-1 5 0,-9-6-13 0,-4 1 15 16,0-6-10-16,-3-2 8 0,-4-4-5 0,-6-2 9 16,-1-3-11-16,-6-3 1 0,-1 0-7 15,-6-3 13-15,0 3 5 0,-8-11 0 0,5 17-13 16,-8 1 26-16,1 3-18 0,-4 1 2 0,-6 5-2 16,2 5 28-16,-3-1-39 0,-3 7 11 15,0 4-5-15,-4-1-8 0,-6 10 25 0,0 0-2 16,-2 6-23-16,-7 0 23 0,5 7-18 0,-8 5 1 15,6 2-4-15,-13 1 1 0,3 7-6 0,-6 2 6 16,4 4-11-16,1 1 11 0,-1 3-19 0,1 0-2 16,4 0 0-16,-1 6-5 0,6-5 3 15,3 3-3-15,5-3-13 0,10-3-5 16,4 1-13-16,2-3-30 0,10-2-47 0,2 2-15 16,2-3-64-16,7 3-483 0,1-3 35 0</inkml:trace>
  <inkml:trace contextRef="#ctx0" brushRef="#br0" timeOffset="3620.67">20127 8875 583 0,'0'0'225'0,"0"0"-17"16,0-7-6-16,0 7-31 0,0 0-20 0,-5-7-10 16,5 7 0-16,-3-5 0 0,3 0-11 0,0 5-14 15,-6-8-24-15,2 6 0 0,1-3-13 16,-4 2 6-16,4-2-21 0,-5 2-3 0,-1 0 13 16,2-1-7-16,-4 2-8 0,-2 1-16 0,3 1 6 15,-4 0-11-15,0 1-10 0,0 1 1 16,-3 2-4-16,0 0 1 0,0 6-11 15,-3 4-7-15,2-4 7 0,-5 6-5 0,2 2-10 16,-3 6 13-16,4-1-8 0,-7 11-5 0,2-1 8 16,1 3 7-16,3 3 1 0,2 2-6 0,4 0-15 15,2 2 15-15,-1 2-5 0,4 3-7 16,0 1 2-16,3 1 5 0,0 0 0 0,4 0 3 16,-1 1-8-16,4-5 5 0,0-5-13 0,0 12 18 15,4-11-10-15,-1-3 8 0,4 8-16 0,3-7 1 16,-3-5 9-16,3-3-10 15,4 10-20-15,-1-9 15 0,1-3 6 0,-3-3-6 16,6-2 3-16,0 0-6 0,3-7 19 0,4 5-16 16,-4-4 5-16,5-4 1 0,2-4 2 0,0 1 10 0,4-2-23 15,-3-7 15-15,3 3 11 16,9-5-11-16,-6 1 9 0,3-2-1 0,5-2 7 16,-1-2-6-16,0 0-17 0,0-5 24 0,-3 3-5 15,-1-3-11-15,0 3 8 0,-1-1-5 0,-2-2 3 16,0-2 2-16,-3 1-5 0,3-1 18 15,-4-3-26-15,-2 3 24 0,2-3-9 0,-2-4 1 16,-5 1-5-16,1-6 17 0,7-5-12 0,-7-4-1 16,1-4-1-16,-3-3 22 0,-4-1-18 0,0-3 8 15,-5-4 0-15,0-5-5 0,-2 2-1 16,-4-1 11-16,-1-6-10 0,-2 4-3 16,-4-4 3-16,0 11-18 0,-1-8 20 0,-5 4 6 15,2 0-6-15,-8 3 3 0,0 1-18 0,-4-1-7 16,-1 7 12-16,0 2 18 0,-4-2-26 15,-3 5 13-15,0 1 1 0,0 0-6 0,-6 5-8 16,-5-2 6-16,0 4 2 0,-5 3-3 0,-1 3 14 16,-7-1-16-16,0 4 2 0,-3 0-2 0,-1 4 8 15,-6 3-11-15,4 3 6 0,-4 0-8 16,10 2-10-16,4 4 15 0,-4 2 5 0,0 0-10 16,-10 4-18-16,-3 2-6 0,15 2-9 0,6-1-47 15,2 3-45-15,-13 0-111 0,-7 6-102 0,30-2-478 16,1 0 58-16,7-3 108 0</inkml:trace>
  <inkml:trace contextRef="#ctx0" brushRef="#br0" timeOffset="6966.6">24587 9361 453 0,'-3'-5'158'0,"3"5"-17"0,0-12-16 0,0 9-2 15,-1-3-25-15,1 6-63 16,-1-10 1-16,-1 3 3 0,2 1-19 0,-3 1 3 0,0-2 16 16,3 0 17-16,-3 1 51 0,2 0-9 15,-2 0 1-15,0-1 4 0,-1-3-31 0,0 2-6 16,1 1 8-16,0-3 1 0,-1 2-4 15,1-1-2-15,-1-1-25 0,-2-3 15 0,-1 3-8 16,0-1-5-16,3-3 0 0,-5 0 3 0,1 3 10 16,-2-3-24-16,3 3 14 0,-3-4 5 0,-4 0 5 15,1 2-16-15,-4-2 3 0,6 0-2 0,-6-1-3 16,1 3-16-16,-2-2 11 0,2 0-10 16,-2 4-19-16,0-4 14 0,-5-2 2 15,5 2-3-15,-6 0 1 0,-3-1 2 0,1 1-13 16,2-1 3-16,-4 0 10 0,0 1-10 0,-5-2 0 15,-5-5 2-15,4 5 0 0,-8-2-4 16,1 1 1-16,-2-2 9 0,7 5-16 0,3 1-10 16,-12-1 15-16,-3-2 3 0,11 6-5 0,0 2-3 15,2-4 31-15,1 3-24 0,-4 2 11 0,1 1-23 16,-1-1 11-16,-2-1 4 0,-2 2 11 16,4 4-24-16,-6-2 3 0,2 2 0 0,-1 1 11 15,-3-3-14-15,2 5 19 0,-4 0-29 0,1 0 3 16,-1 0 18-16,1 2-13 0,2 1 10 15,-14-1-28-15,12 2 26 0,6 2-6 16,0 0-4-16,0-2 9 0,3 5-4 0,-13 4-11 16,10-2 8-16,-7 4 18 0,4 2-18 0,5-4-15 15,-4 5 7-15,5-5 1 0,7 1 7 0,-10 7 0 16,0 0-3-16,10-4 11 0,1-1 4 16,5 1-14-16,-2 1-1 0,3-1-4 0,0 5 19 15,0-4-9-15,0 5-11 0,4-3 13 0,-1 2-5 16,0 3-12-16,2-2 9 0,-2 2 3 0,4 0-5 15,0 0 13-15,-7 10-8 0,7-4 2 0,0-4 6 16,-7 9-18-16,4 1 2 0,-1-1 8 16,6-1-8-16,-4 3 16 0,-2-1-31 0,8-4 28 15,-1-2-5-15,4-3-15 0,0 3 17 16,-1 0 11-16,4-2-28 0,0 3 38 0,1 1-34 0,-2-2 9 16,5-2-1-16,0 3 1 15,3-5-3-15,-1 3 0 0,2-2 2 0,2 1-12 16,0-1 12-16,5 0 8 0,-1 2 0 0,2-2-2 15,5 1-11-15,0-1 1 0,3-3-1 0,0 0 0 16,4 0-5-16,9 8 16 0,1-2-3 16,0-4 5-16,6-3-2 0,1 1-3 0,4-5 5 15,-2 2-5-15,4-4 7 0,1-2 6 0,-4-3-10 16,-7-2-6-16,17 0 24 0,-10 1-29 16,-3-5 16-16,3-1 2 0,14 1-2 0,2 1-6 15,-8 1 6-15,9-8-16 0,-3 2 8 16,10-1 10-16,0-1 6 0,0-1-9 0,2-1 14 15,-5-4-31-15,3 4 7 0,-3-6 13 0,5 2 1 16,0-1 1-16,-3-1-27 0,1-3 12 16,0 2-2-16,0-1 3 0,0-6-8 0,-4 7 2 15,-2-7 3-15,2 3-3 0,-6-3 21 0,3 0-13 16,-4 1-5-16,-2-5 10 0,-4 4-8 0,2-4 6 16,-4 1-8-16,-2-1 7 0,0-4-2 0,-6 4 13 15,1-6-10-15,-6 0 7 0,0-2-8 16,-9-2 19-16,1-4-18 0,-4 7 4 0,-5-2-4 15,5-11-3-15,-5 7 2 0,-4 3 3 0,-2-2-5 16,-1-2 3-16,-1 1-16 0,-5-1 16 16,1 0-3-16,2-1 2 0,-6 7 3 15,3-4 6-15,-6-1-9 0,0 4 6 0,0-4 5 16,-1 6-11-16,-3-6 21 0,3 0-5 0,-5 3-15 16,-1-2 4-16,-1 4-12 0,-1-4 8 0,0 6-1 15,-2-3-2-15,1 0 41 0,-4 2-59 16,3 1 11-16,-4 0-16 0,2 1 30 0,-2 3-22 15,-2-2 20-15,0-1-18 0,-1 5 6 0,0 1-6 16,1 1 3-16,0 2 7 0,-3 0 8 0,1 4-12 16,0-2-9-16,-1 3-14 0,-1 3-9 15,1 3 1-15,-1-3-16 0,3 2-82 16,0 3-63-16,-2 2-155 0,2 0-477 0,0 2 88 16,2 1 73-16</inkml:trace>
  <inkml:trace contextRef="#ctx0" brushRef="#br0" timeOffset="14515.07">6558 11366 227 0,'-7'0'77'0,"7"0"-5"16,-14 2 10-16,4-2 25 0,10 0-22 0,-14 0-3 15,14 0-31-15,-10 0 5 0,10 0 52 16,-10 0 4-16,10 0-9 0,-9 1-14 0,9-1-4 16,0 0-16-16,-8 3-10 0,8-3 5 0,0 0-26 15,0 0 8-15,-10 0-20 0,10 0 15 16,0 0-3-16,0 0 8 0,0 0-15 0,0 0 7 16,0 0-10-16,0 0 8 0,28-3 3 0,-16 2-1 15,3 1-23-15,2-2 24 0,6 0-88 0,5-4 21 16,0-1-21-16,12 3 24 0,2-2 2 15,12-4-8-15,1 1 16 0,3 1 7 16,-3-1 5-16,-1 1-4 0,-6 4 2 0,-4 0-8 16,1-2 13-16,-4 4 5 0,1-3-15 0,1 5 15 15,1-3-13-15,1 2 8 0,-1-2 64 16,1 2-2-16,0 1-11 0,3 0-5 0,2 0 0 16,12-3 5-16,-10 2-2 0,9-4-1 0,-9 3 9 15,-9 0-16-15,0-2 12 0,0-3-19 0,-5 4-6 16,3-4-10-16,-7 4 5 0,-6-2 10 15,-1-3-18-15,-4 6-15 0,-2-3 26 0,0 2 0 16,-8 2-1-16,1-1 3 0,0-2 8 0,-4 4 8 16,1-3-3-16,-1 2-18 0,-3-3-11 15,-1 4 27-15,-6 0-6 0,14-3-23 16,-11 2 16-16,-3 1-11 0,7-5-7 0,-7 5 0 0,0 0-16 16,0 0-12-16,0 0-24 0,0 0-20 15,0 0-18-15,0 0-15 0,0 0-70 0,0 0-81 16,-13 9-509-16,9-5 99 0,-3 0 28 15</inkml:trace>
  <inkml:trace contextRef="#ctx0" brushRef="#br0" timeOffset="14955.16">7956 10934 586 0,'0'0'87'0,"0"0"2"0,0 0-22 16,0 0 15-16,0 0-3 0,0 0-28 16,0 0-2-16,0 0 7 0,0 0-10 0,18 15-23 15,-9-9 11-15,-2 0-6 0,4 1 8 0,2 5-8 16,1-2-5-16,0 0 10 0,0-2-25 0,3 3 20 15,3 2 23-15,-7-2-25 16,5-3-8-16,-5 5-3 0,5-5 13 0,-2 1 18 16,-2 1-33-16,3-3-13 0,-3 1 20 0,-1 0 1 15,2-3-6-15,1 2 34 0,-4 0-29 0,0 0 6 16,-1-4-21-16,3 4 21 0,-5-2-6 16,1-2-7-16,1 0-3 0,-4 2 18 0,0-3-12 15,-1 2-1-15,-1 0 18 0,1-4-20 0,-2 6 100 16,-4-6-31-16,6 8 10 0,-6-5 0 0,0 4-5 15,0-1-23-15,-7 4-2 0,1 0 4 16,-5 5-7-16,-2 2-10 0,-8 5-6 0,-7 6-28 16,-5 5-4-16,-2-1-6 0,-2 3-15 15,-12 8-47-15,2-1-96 0,-4 5-659 0,3-4 72 16,-3 0 75-16</inkml:trace>
  <inkml:trace contextRef="#ctx0" brushRef="#br0" timeOffset="55663.82">4756 11057 598 0,'-6'-6'210'0,"3"2"-28"16,-1 0-5-16,4 4-19 0,-6-10-76 0,5 9-15 16,-5-5 12-16,2 5 1 0,4 1 4 15,-4-7 11-15,4 7-6 0,-6-3-20 16,6 3-2-16,0 0 7 0,-4-4-17 0,4 4 12 16,0 0-21-16,-6 11-2 0,6-3-10 0,3 5 3 15,-3 0-9-15,0 6-2 0,3-1 1 16,0 7-17-16,-2 0 9 0,5 0 2 0,-3-2-10 15,2 0 20-15,1-1-12 0,-3 0 2 0,4 0 2 16,-3-5-20-16,2-3-7 0,-1 1-1 0,4 2 16 16,-5-4-5-16,5-1-11 0,0-4 11 15,0-1 12-15,1-1-30 0,1-4 25 0,-1-2-2 16,3-2-10-16,1-4-11 0,0-2-2 0,3-8 5 16,0 4-24-16,0-4 12 0,0-6-1 0,1 2-3 15,-1-3 14-15,-4 0-11 0,-3-1 5 16,-2 3 8-16,1-1 0 0,-2 1 2 15,0-1-5-15,-4 5 6 0,1-1 2 0,-4 2 0 0,1 2 5 16,1 4 8-16,-1-1-3 0,-1-2-2 16,0 5 10-16,3 1-8 0,-3 2-8 0,0-2 16 15,0 1-2-15,0 6 9 0,0 0-38 16,-4-4 11-16,4 4 9 0,0 0-19 0,0 0 9 16,-2 19 8-16,2-11-5 0,2 1 5 0,2 1-7 15,-1 3 4-15,0-1-4 0,1 3-6 0,3-1 6 16,0-2 2-16,0 4 2 0,0-5 1 15,2 3 2-15,2-6-5 0,-1 2 5 0,-3-2-10 16,4-1 5-16,-1 0 0 0,-1-4 2 16,2-2-2-16,-1-1-5 0,0-1 15 0,1-1 1 15,-4-5-11-15,6-1-3 0,-6-2 1 16,4-5-11-16,-2 4 23 0,-2-4-13 0,1-2 6 16,-2 0-23-16,-3 1 27 0,1-2-14 0,-1 2 12 15,0 0-8-15,1-1 1 0,-4 3-9 0,0 3 9 16,0 2 4-16,3-1-7 0,-3 2 8 0,0 1-8 15,0-1-8-15,0 0 3 0,0 5 10 16,0 3-13-16,0-5-5 0,0 5 18 0,0 0-21 16,0 0 19-16,0 0-16 0,4 19 15 0,-3-7-4 15,2 0-16-15,0 1 10 0,-3 0 18 16,4 4-13-16,-1-2 13 0,3 2-2 0,-3-1-16 16,1 1 8-16,1 0 5 0,1-2-5 15,-3-1 10-15,1-3 5 0,-1 0-12 0,0 1-8 16,0-3 7-16,-2-2-12 0,2-3 7 0,-3 4 16 15,4-1-11-15,-1-4-5 0,-3 4 3 16,0-7 3-16,1 4-11 0,-1-4 5 0,0 0-2 16,0 0 13-16,0 0-6 0,0 0 0 0,0 0 9 15,-1-16-19-15,1 16 13 0,0-9 0 0,0 9-3 16,1-7-2-16,-1 2 2 0,0 5-4 16,3-10 2-16,3 7 7 0,-5-1-9 0,5-3 4 15,0 4 6-15,2-5 2 0,-1 1 2 0,2 0-9 16,-1 2 2-16,3-3 2 0,1-1-7 15,-5 2 13-15,4-2-16 0,-1-3-2 16,0 2 7-16,-2 2 6 0,1 0 7 0,-2-3-10 16,0 1 10-16,1 2-4 0,-2-5 1 0,0 5-22 15,-2-2 17-15,-1 2 9 0,0-2-11 0,-3 1 2 16,1 0 19-16,-1 2-1 0,0 0-4 0,0 0 22 16,-1-1-10-16,-2 5-10 0,3-4 15 15,-3 4-15-15,3 3 18 0,-7-5-23 0,7 5-3 16,0 0-10-16,0 0 5 0,-13 11 3 0,9-4-8 15,3 5 10-15,-1-1 0 0,1 3-12 16,2-1 22-16,1 1-22 0,-1 3 4 16,3-2 3-16,0 1-2 0,2-3-11 0,0 2 3 15,-2 0-2-15,2-2-1 0,-1-2-15 0,2-1 10 16,-1-2-2-16,1-4 15 0,3 3-21 0,-3-7 19 16,-3 0-1-16,5 0-12 0,-9 0 4 15,15-8 4-15,-6-1-1 0,-2 1 0 0,-1 0-15 16,2-2 11-16,-4 2-11 0,2-2 23 0,-2 0-13 15,-1-2 10-15,0 2-4 0,0 2 1 0,2 1 1 16,-5-3-8-16,3 3 24 0,-3 0-11 16,3 4 0-16,-3-4 2 0,0 7-2 0,1-8-18 15,1 4 13-15,-2 4-20 0,4-7 4 0,-4 3-12 16,0 4 18-16,4-5 12 0,-1 0-5 16,3 3-7-16,-2-4 5 0,0 3 10 15,2-4-21-15,1 0 6 0,0 0 10 0,3 3 12 16,0-5-12-16,0 0-10 0,1 2 15 0,-1-1 0 15,-3 1-5-15,4 0 33 0,-5 0-36 0,4 2 1 16,-3 0-4-16,-3 1 34 0,3 0-28 0,-1 1 16 16,1 2 9-16,-7 1 0 0,10-3 6 15,-10 3 5-15,11 5-13 0,-5-2 10 0,-2 4 3 16,2 3-21-16,2 4 18 0,-5 1-10 16,4 3-5-16,-3 7 7 0,5-1 34 0,-1 8-28 0,2-3-24 15,0 4 1-15,0-2-14 16,4 12 6-16,10-2-20 0,-4-2-52 0,1-11-31 15,9 7-43-15,-2-5-48 0,-15-5-67 0,26-1-472 16,-6-7 63-16</inkml:trace>
  <inkml:trace contextRef="#ctx0" brushRef="#br0" timeOffset="56460.18">5710 11723 614 0,'0'0'189'0,"-3"3"-20"0,3-3-15 0,0 0-11 16,0 0 3-16,0 0-23 0,27-10-11 0,-13 2-83 16,9-7-4-16,16-10 21 15,5 0-25-15,14-10-6 0,0-5 21 0,1 3 0 16,2-3-13-16,-6 0-8 0,-1-2 8 0,-2 2-12 16,-11 11-4-16,0-3 6 0,-4 4 7 0,-3-1-2 15,-6 9 34-15,-7 4-50 0,-4 1 11 16,0 1-8-16,-1 4 21 0,-2 2-16 0,0-2 3 15,-4 3-1-15,0-1-9 0,-2 4 0 0,1-2 15 16,-1-1-16-16,-2 6-2 0,-2-5 0 0,2 5-5 16,-2-2-8-16,-4 3 11 0,0 0 7 0,14-1 0 15,-14 1-21-15,0 0-24 0,0 0-40 16,7 4-25-16,-7-4-5 0,3 4-51 16,-3-4-72-16,0 4-461 0,0 0 62 0</inkml:trace>
  <inkml:trace contextRef="#ctx0" brushRef="#br0" timeOffset="75586.25">7283 13459 337 0,'0'0'169'0,"0"0"-7"0,0 0-14 16,11-6-66-16,-11 6-3 0,0 0-17 0,0 0-6 15,0 0 23-15,0 0 11 0,0 0-18 0,0 0 2 16,0 0-2-16,0-6-16 0,0 6 3 16,0 0 2-16,0 0 1 0,0 0-19 0,0 0 11 15,0 0-29-15,0 0 6 0,0 0-15 16,2-6 32-16,-2 6-20 0,0 0-2 0,7-1 0 16,-7 1-21-16,10-7 10 0,-2 5 11 15,2-3 4-15,3 4 6 0,4-6-23 0,4 4-13 16,-1-4 15-16,4 0 6 0,4-3 53 0,9 3-5 15,-2 3-23-15,6-4 11 0,0 1 1 16,13-2-14-16,-6 3-13 0,-9 2 7 0,4-1-7 16,-5 3-6-16,3-3-12 0,-7 4 15 0,-3 1-7 15,0 0-1-15,0 0 6 0,-1 0-16 0,-2 0 11 16,-5 0-9-16,1 1 1 0,-3 2-10 16,-1 0 4-16,1-2 4 0,-4-1 1 15,-3 0-12-15,0 2-7 0,-1 1 20 0,0-3-1 16,-2 2 4-16,-4 0 2 0,3-1-8 0,-3-1 23 15,-7 0-51-15,13 0 18 0,-13 0 5 0,10 0-7 16,-10 0 4-16,0 0-7 0,11 0 15 16,-11 0-12-16,0 0-26 0,0 0-36 0,0 0-36 15,0 0-115-15,0 0-146 0,0 0-389 0,0 0 79 16,0 0 37-16</inkml:trace>
  <inkml:trace contextRef="#ctx0" brushRef="#br0" timeOffset="76102.83">8148 13146 389 0,'0'0'122'0,"0"0"-14"0,0 0-26 0,0 0 2 16,0 0-15-16,0 0-5 0,0 0 0 0,17 5 36 15,-11 0-36-15,-2-3 69 0,6 4-25 0,0-4-11 16,-3 5 6-16,7 0-4 0,-3 0-24 0,6-3 9 16,-1 5-25-16,2-1 2 0,-2-1 6 15,2 0 2-15,-1 1-8 0,3-1-9 0,-5-1-9 16,4 2-2-16,-1-1-3 0,-2 1 11 0,2-2 0 15,-4-2-16-15,0 3 5 0,2-1-4 0,-5-4-6 16,-1 4 13-16,3-2-21 16,-5 0-2-16,-1-1-13 0,-1-2 52 0,-2 4-42 0,2-4-53 15,1 0 22-15,-7-1 3 0,7 5 11 0,-7-5 2 16,3 4 5-16,-3-4 8 0,0 0 5 16,0 0-5-16,-21 2-11 0,9 2 11 0,1-2-13 15,-9 2 5-15,-1 0 5 0,-3 5-7 16,0-1 4-16,-6 0 9 0,-1 6-14 0,-3-3 16 15,3 3-28-15,0-3 13 0,0 4 4 0,-3-3 14 16,7 3-24-16,-4-5-17 0,10 2 15 0,-3-2 7 16,4-2-17-16,6 0-18 0,1-2-21 15,-1-2-33-15,4 2-31 0,-1-2-7 0,7 0 7 16,-2-1 18-16,0-3-92 0,6 0-31 0,0 0-491 16,0 0 54-16</inkml:trace>
  <inkml:trace contextRef="#ctx0" brushRef="#br0" timeOffset="90708.22">24041 12856 389 0,'-3'-6'117'15,"3"-3"1"-15,0 5-23 0,0-2 5 16,0-2-6-16,0 1-30 0,-2-1 8 0,-1 1-11 16,3-1 1-16,0 2 7 0,-3-1 3 0,3-1 10 15,-3 1-24-15,3 0 17 0,-1-1-47 0,-2-1 105 16,3 1-31-16,-3 1 8 0,0-3-15 16,2 2 13-16,-2 0-19 0,-3-1-4 0,1-1-16 15,-1 0-21-15,2 1-7 0,-2-2 3 16,-1 1 4-16,-4-4 4 0,4 3-9 0,-5 1-4 15,1-5-9-15,0 4-17 0,-3-3 28 16,-2-1-15-16,3 4 4 0,-2-3-7 0,-5 2 0 16,0-1-17-16,2 1 6 0,-6 0-78 0,-4 1-3 15,2 3 17-15,-9 1 1 0,8 2-15 0,-3 0 32 16,-4 4-14-16,-5-5 2 0,2 6 10 16,-1 3 10-16,-6 0 3 0,3-2-7 0,-3 4 1 15,-14 0 12-15,0 2-4 0,-1 1 16 0,4 3-3 16,0 2-5-16,5-2 1 0,-2 4-9 0,1 2 3 15,6 1 16-15,-3 3-6 0,1-2 16 16,6 6-16-16,-4 0-5 0,1 5 18 16,3-1-10-16,3-3-8 0,4 6 21 0,-3-3-5 15,6 0-3-15,0 5 12 0,4-3-17 0,2 2 10 16,2-6-5-16,9-2-2 0,-3 5 10 0,4-1-19 16,3 1 14-16,-1-2 7 0,4 5-15 15,3-2 13-15,1-3 7 0,3-1 0 0,3 4-2 16,-2 2 0-16,8-1 2 0,3 11 1 0,4-1-16 15,1-3 13-15,4-3-1 0,6 2-4 0,4-1 10 16,6-5 7-16,8 0-25 0,2-3 6 16,19 4-4-16,2 1 1 0,4-4 7 15,3-4-15-15,-13-9 10 0,0 1 5 0,3-1 13 0,2-4-23 16,2-4-18-16,-1-2 18 0,1-3 8 16,-1 2-8-16,-3-6 3 0,0-3-9 0,-3-1 4 15,-1-3-3-15,-3-1 20 0,0-2-15 16,-7-1 15-16,1-3-12 0,-1-3-8 0,-3-6 15 15,0 1-2-15,-4-8-13 0,-2 1 0 0,2-7-1 16,4-7 24-16,-7-7-18 0,2-3 3 0,-4-4 5 16,-8-1-19-16,-5-6 6 0,-5 11 10 0,-7-4 6 15,-7-1-4-15,-4-4 6 0,-3-1 2 16,-10 2-9-16,-7-10 4 0,-8 3 8 0,-5 8 12 16,-4 3-9-16,-4 6-1 0,-7 2-12 15,-5 8 5-15,3 7 10 0,-16 5-3 0,8 6 3 0,-4 2-5 16,-8 8-5-16,2 1 5 0,0 6 5 15,3 2-18-15,8 4 11 0,-8 1-6 16,3 6-2-16,2 4-14 0,2 2 9 0,4 3 2 16,4 0 3-16,5 3-8 0,8-2-10 0,9-2-19 15,2 2-6-15,-1 1-4 0,10-1-22 0,1-1-42 16,6 1-32-16,1-2-37 0,6-7-97 16,3 8-473-16,3-1 69 0</inkml:trace>
  <inkml:trace contextRef="#ctx0" brushRef="#br0" timeOffset="93740.17">7143 15045 504 0,'0'0'166'16,"-10"0"-30"-16,10 0-18 0,0 0-1 0,-11 0-7 16,11 0-10-16,0 0 8 0,0 0-37 15,0 0 19-15,0 0-16 0,37 4 6 0,-16-4-22 16,3 2 19-16,1-4-13 0,9 2-10 16,3-3-8-16,3-2 15 0,16-3-4 0,5 1-101 15,-2-3 26-15,5 2-18 0,-2-2 39 16,0 0-6-16,2 1-12 0,-6 0 13 0,-2-3-6 15,-10 5 8-15,-7 2 2 0,-2-1-4 0,-9-1 7 16,2 4 3-16,-10-1-3 0,4 0-3 0,-3 2 9 16,-7-2 4-16,3 4 0 0,-4-3 6 15,-2 2-16-15,2-2-26 0,-6 2 19 0,1 1 30 16,-8 0-36-16,13 0 3 0,-13 0-20 0,0 0 9 16,0 0-9-16,0 0 2 0,0 0-16 0,0 0-20 15,0 0-33-15,0 0-33 0,0 0-57 16,0 0-89-16,0 0-382 0</inkml:trace>
  <inkml:trace contextRef="#ctx0" brushRef="#br0" timeOffset="94051.99">7998 14776 504 0,'-8'-3'156'0,"8"3"-26"16,0 0 19-16,0 0-24 0,0 0-12 15,0 0-13-15,0 0 0 0,14 16-13 0,-7-10-21 16,7 0 6-16,-1 2 0 0,1 3-11 0,6-1 11 16,1 0-13-16,-1 1 2 0,1-3-20 0,3 5-8 15,1-2-5-15,-2 1 0 0,0-2 11 16,2 1-19-16,-1-3 24 0,0 1-16 16,-4-1 3-16,1 2-8 0,-5-3-3 0,-2 1-68 15,-3 2 14-15,3-2 29 0,-8 5-28 0,-2-2 36 16,-4 3-6-16,-7 5-5 0,-7 10 26 15,-10 9-5-15,-11 2 2 0,-12 13-25 0,-8 2 8 16,-3 1-6-16,-4 2 5 0,-5 1-30 0,2-2-36 16,3-2 2-16,0 5-125 0,-3-5-112 15,17 1-367-15,4-10 39 0</inkml:trace>
  <inkml:trace contextRef="#ctx0" brushRef="#br0" timeOffset="95461.7">16496 15162 499 0,'-7'-4'143'0,"7"4"-5"0,0 0-23 0,0 0-10 0,0 0-7 0,0 0-16 0,0 0-21 15,0 0-10-15,0 0 8 0,0 0 2 0,0 0 1 16,0 0 10-16,0 0-14 0,0 0 4 15,35 7-14-15,-22-6 19 0,11-1-8 16,0 0-10-16,7 0-3 0,9-3-8 0,4-1 0 16,15 3-2-16,-1-6 8 0,4 2-11 0,-4-1-2 15,3-1-80-15,-2 0 0 0,-1 2-9 16,-11 0 27-16,-5 2 3 0,-1-1-6 0,-1 3 14 16,-6-1 10-16,0 1-13 0,-3 0-3 0,-3 1-5 15,-1 0 24-15,-3 0 12 0,-3-3-41 0,-4 3 26 16,0 0 0-16,-4 3-8 0,2-6 12 15,-6 6-4-15,1-3-8 0,1 0 26 0,-11 0 7 16,14 0 3-16,-5 0-5 0,-9 0-13 0,8 0 8 16,-8 0-6-16,7 1-9 0,-7-1-16 0,0 0-21 15,0 0-28-15,6 1-81 0,-6-1-95 16,0 0-413-16</inkml:trace>
  <inkml:trace contextRef="#ctx0" brushRef="#br0" timeOffset="96555.16">19285 15184 202 0,'-7'3'71'0,"7"-3"1"0,-13 0-28 0,13 0-3 16,-14 1 25-16,14-1-12 0,-7 0 7 16,7 0-2-16,-10 2-3 0,10-2-4 0,0 0-29 15,-10 0 7-15,10 0 29 0,0 0-20 0,0 0 78 16,0 0-30-16,0 0 13 0,17 8-2 16,-7-8 1-16,8 1-6 0,1 1-14 0,9-2-15 15,6 0 8-15,8 0-19 0,5 0 4 0,21-2-6 16,4-1-74-16,3-2-13 0,21 1 15 15,0-2-17-15,7-2 20 0,-4 1 8 0,0-1 5 16,-4-1 7-16,-2 1-14 0,2 0 4 0,-19 1 74 16,-2 2-12-16,-1-1 2 0,-5-1-2 15,-3 3-3-15,-3-2-7 0,-11 4-16 0,-7-3 13 16,-6 5-8-16,-4-1-10 0,0-1-15 0,-3 1 5 16,-4 1-16-16,-3-3 11 0,-3 3 2 15,-1 0 3-15,-3 0-8 0,-3 0 10 0,0 0-4 16,-4 0 9-16,1 0 6 0,-1-1-1 0,-10 1-17 15,13 0-18-15,-6 0-26 0,-7 0-23 16,0 0-43-16,10-3-52 0,-6-1-540 0,-4 4 11 16,3-4 84-16</inkml:trace>
  <inkml:trace contextRef="#ctx0" brushRef="#br0" timeOffset="99616.54">7577 16676 289 0,'-6'-5'146'0,"2"0"-3"0,-3 1 8 0,3-2-20 15,-3 4-14-15,1-3-25 0,-1 2 3 0,0-2-3 16,3 2 26-16,-3 0-23 0,1-1-13 15,-1 2-3-15,4-1-10 0,3 3-5 0,-14-3-74 16,10 0-16-16,4 3 8 0,-9-4 0 0,9 4-2 16,0 0-6-16,-8-3 19 0,8 3-4 0,0 0-9 15,0 0 10-15,0 0 28 16,0 0-16-16,38 8 21 0,-21-6 18 0,7-2 23 16,7 1-10-16,6-1 13 0,8 0-6 0,17-1-15 15,3-2 8-15,0 0-11 0,-1-1 3 16,1 1-5-16,-6-1-10 0,-8 0-10 0,-7 0-6 15,-3 1-7-15,0-1 17 0,0 0 1 0,-4 0 7 16,-6 2-10-16,0 0 0 0,-4-1-5 0,-3 0-3 16,-3 3 1-16,-1-3 7 0,-5 0-16 15,1 3 4-15,-2 0-6 0,-4-1 2 0,0 0-7 16,-10 1-20-16,11 0 15 0,-11 0-21 0,0 0-17 16,0 0 4-16,0 0-14 0,0 0-14 0,0 0-56 15,0 0-7-15,-24-5 2 0,17 3-118 16,-7 0-269-16,4 0-135 0</inkml:trace>
  <inkml:trace contextRef="#ctx0" brushRef="#br0" timeOffset="99927.92">8227 16381 417 0,'0'0'158'0,"0"0"-32"15,0 0 12-15,0 0-10 0,0 0-10 0,9 15-13 16,-1-9-28-16,2 2 25 0,3-1-20 16,4 3 13-16,1 0-26 0,-2 1 7 0,5 1-88 15,-1-2 12-15,4 0-8 0,0 0-5 16,-2-1-5-16,0 2 0 0,0-4 23 0,-2 2 1 16,-3-2-17-16,-3 1 19 0,-1-1-21 0,1-1 8 15,-7 0 26-15,0 1 9 0,-7 2 21 16,0 2 16-16,-7 3 2 0,-10 6-13 0,-3 1-9 15,-14 14 1-15,-2 0-17 0,-4 1 0 0,-1-3 10 16,-13 9-24-16,12-11 9 0,1 0-8 16,0-3-38-16,1 1-42 0,6 0-48 15,-1-2-74-15,14-4-449 0,1-3-17 0</inkml:trace>
  <inkml:trace contextRef="#ctx0" brushRef="#br0" timeOffset="104822.73">14448 7425 419 0,'0'-7'131'0,"3"0"-19"0,-3 7 106 15,-3-8-16-15,6 5-35 0,-3 3-24 16,0-8-20-16,0 8-3 0,0-6-17 15,0 6-11-15,0 0-18 0,0 0-10 0,0 0 8 16,0 0-21-16,0 0 8 0,-3 25-11 0,0-8 1 16,-1 5-3-16,-2 3-8 0,-2 8-4 15,-2 16-6-15,-3-2-3 0,-1 6-7 0,0 0 16 16,0 2-6-16,-2-2-15 0,1 3 7 0,-1-5-5 16,2-1-9-16,0-6 4 0,0 5 0 0,5-14-2 15,2-2-1-15,0-1 6 0,-4-6-21 16,5-1 16-16,-1-1-5 0,4-1 2 0,-1-6-8 15,1 1 8-15,-1-1-20 0,0-2-11 16,4-4-22-16,-3 2 12 0,3-2-18 0,0-3-28 16,-3 1-20-16,6-1-75 0,-6-1-207 15,3-4-337-15,3 1 124 0</inkml:trace>
  <inkml:trace contextRef="#ctx0" brushRef="#br0" timeOffset="105285.75">14032 8121 322 0,'-1'10'136'0,"1"2"-31"0,0-2-11 0,1 6 1 16,2 5-23-16,-3-3 20 0,3 2-23 0,0 3-15 16,-2 1 5-16,2 1-1 0,3-4-4 15,-2 1-3-15,-1-4-2 0,1 2-28 0,3-2 4 16,-4-2 1-16,1-3-3 0,2 2 10 0,-2-5-12 16,-1 3 53-16,4-4-56 0,-3-1 10 0,-1 2 0 15,0-4 5-15,0 1 34 0,1-3-34 16,-4 1 16-16,6-2-11 0,2-3 13 15,-8 0-17-15,16-3 14 0,-5-4 1 0,3 0-1 16,-1-1-17-16,4-2 8 0,-3-2 9 0,6-1-22 16,-2-2-1-16,-1 0-9 0,3-1 2 15,1-2-18-15,-4 5 18 0,4-7-6 0,-5 5 1 16,2 0 3-16,-1-1-6 0,0 1 3 0,0 0-6 16,-6 5-14-16,2 0 19 0,-2-2 17 0,-1 3-22 15,-1 2-17-15,-1 2 0 0,-1-2-29 16,-1 1-27-16,-3 3-34 0,1-2-5 0,-4 5-20 15,3-3-93-15,-3 3-343 0,0 0-84 0</inkml:trace>
  <inkml:trace contextRef="#ctx0" brushRef="#br0" timeOffset="144430.69">27916 8769 453 0,'-3'-3'143'16,"0"-3"-15"-16,3 6 13 0,0-9-1 15,0 9 4-15,-4-4-32 0,4 4 4 0,-3-6-4 16,3 6-7-16,-3-6-20 0,3 6-6 0,0 0-10 15,-3-7-25-15,3 7 7 0,0 0 0 0,0 0-7 16,0 0 35-16,0 0-33 0,0 0-18 16,0 0 16-16,20 5-24 0,-8-3-10 15,-4 0-5-15,6 1 8 0,0-3-2 0,-1-3-14 16,5 1 6-16,5-2-3 0,-2-2-21 0,3-1 13 16,3-10 31-16,1 6-17 0,-4-5-24 0,0-1 28 15,-1-4 21-15,-2 3-29 0,0-3-2 0,-1-1-2 16,-3-2-6-16,-1 1 21 0,-1-2-18 15,-2 3 2-15,1-3-15 0,-7 2 8 0,3 5 12 16,-3-3-9-16,-3 5 22 0,4 3-12 0,-6-1-1 16,1 4-17-16,2 0 7 0,-3-2-12 15,-2 8 4-15,3-3-14 0,3 5 14 16,-6 2-7-16,0 0 18 0,1 12-3 0,-1-2 1 0,-1 8 9 16,-5 5 9-16,3 8-11 0,2 4-3 15,-5 17-2-15,2 4 7 0,-5 1 6 0,5 1-18 16,-3 2 12-16,2-2 1 0,-3 3 5 0,1-1-3 15,-1-6-5-15,2 2-5 0,-4-5 15 16,0 1 3-16,-1-2 5 0,-2-2-6 0,-2-3-1 16,-1 1 9-16,-1-8-10 0,0-7 6 0,3-2-14 15,0-4 11-15,-6-4-5 0,6 2-8 0,-3-7 23 16,2-4-3-16,-4 2 8 0,5-4-22 0,-6-3 6 16,5-6 6-16,-4 4 3 15,1-5-14-15,0-5 1 0,-1-2-13 0,-2-1 10 16,1-3 8-16,3-4-26 0,3-2 11 0,3-2 9 15,2-4 6-15,5 0-8 0,4 1 3 0,0-3-3 16,7 0-3-16,2-5-4 0,2 4 12 16,0 0-12-16,6 1 7 0,0 1-8 0,3-1 8 15,1 3-12-15,-1 2 1 0,1 2 6 0,6 0 0 16,-2 2-7-16,-2 3-42 0,1 1-23 0,-3 3-20 16,-1-1-5-16,0 5-18 0,-5-1 51 0,1 5-51 15,-2 0 43-15,-1-1-12 0,-3 4 20 16,1-1-8-16,-4 0-2 0,0 5 17 0,1-5 11 15,-6 3 33-15,8 2-10 0,-6-6 49 0,-1 4 20 16,1-1 18-16,2-2 0 0,-3-1 0 16,1 5-8-16,-4-5 11 0,4 2-18 0,1 0-19 15,-5-2 4-15,5 5-4 0,-5-5 11 16,5 3-5-16,-3 1-10 0,1-1 7 0,0 3-13 16,2-2 11-16,-2 4-5 0,0-4-11 0,2 0 3 15,-3 3-15-15,1-3-11 0,0 2-13 0,1 1-2 16,-1 0-18-16,3-2 0 0,-4 1 3 15,1 0-28-15,0-4 19 0,1 5-4 0,-1-3-2 16,3 0 6-16,-2-2 14 0,0 2 10 0,3-2-10 16,-7-2 18-16,10 0-11 0,-4 0 31 15,2 0 3-15,-8 0 20 0,10-5-13 0,-4 4 26 16,-2 1-13-16,-4 0-15 0,9 0 8 16,-7-2-9-16,-2 2 6 0,9-1 0 0,-9 1-8 15,0 0-7-15,10 0-6 0,-10 0 24 0,7 3-11 16,-1-3-5-16,-6 0-12 0,8 4-4 0,-4-1-7 15,2-2 1-15,1 1 9 0,-3 2 8 0,3-3-15 16,2 2 4-16,-2-2-17 0,1 3 20 16,-2-2-17-16,1-1 12 0,-1 2 21 0,1 0-24 15,-2-3 29-15,3 1-28 0,-6 1 20 0,4 2-8 16,1-3 14-16,-4 1-17 0,4-1 9 16,-7-1-6-16,7 5 3 0,-4-3-7 0,-2-2 2 15,-1 0 12-15,9 1 19 0,-8 4-16 0,-1-5-10 16,7 1 13-16,-3 0-5 0,-4-1 7 15,9 0-30-15,-9 0 27 0,13-1-12 0,-8 0 11 16,2-1-29-16,-1-1 20 0,1 2 1 0,-1 1-6 16,-1-2 16-16,1-2-5 0,-2 2 25 15,2 0-15-15,-6 2 0 0,7-1-3 0,0-3 3 16,-3 2-18-16,-4 2 23 0,6 0-18 0,-6 0-5 16,7-1-10-16,-7 1 15 0,6 0-2 0,-6 0-6 15,10-1 21-15,-10 1 10 0,5-5-15 0,2 5-21 16,-1-1 14-16,-6 1-9 0,11-2 11 15,-4-2 7-15,-1 2-2 0,1-1-31 0,0-3 31 16,5 4-16-16,-4-4 16 0,-1-1-13 16,1 2 8-16,2-1-6 0,-4-1-9 0,1 1 17 15,2 2 0-15,-4-1 39 0,1 2-34 0,-2-3 11 16,-1 5-8-16,1-2 5 0,-1-1-16 16,1 1-7-16,-4 3-10 0,7 0 23 0,-7 0-13 15,0 0 13-15,3 10-6 0,0-3-2 0,-6 3 3 16,3 4 5-16,0 3 5 0,-3 0-5 0,1 7 2 15,-3 2-20-15,-2-1-5 0,3 8-19 16,-3-2 32-16,-2-2-57 0,1 3-43 0,-2 0-16 16,3-4-71-16,-4-3-525 0,2 0 43 0</inkml:trace>
  <inkml:trace contextRef="#ctx0" brushRef="#br0" timeOffset="144723.74">28974 8943 657 0,'0'0'210'0,"3"-6"-5"0,-3 6-33 0,0 0-14 0,0 0-17 0,10 3-16 0,-10-3-7 0,11 3-13 15,-5 3-13-15,1-4 3 0,0 4-13 16,5-2-21-16,-4 3 1 0,2 0-19 15,1-1 21-15,-1 0-7 0,0 0-14 0,4 2-5 16,-4 1 1-16,-3-1-14 0,4-2-1 0,-3 1-4 16,-3-1-2-16,-2 4 7 0,-3-1 9 0,-6 3-27 15,-4-2 6-15,-4 5-5 0,-3 2-21 16,-4-1-7-16,-3 7-11 0,-3-6-2 0,-1 0-36 16,1 0-18-16,5 1-8 0,0-5-107 0,8-4-6 15,0 1-537-15,7-2 70 0</inkml:trace>
  <inkml:trace contextRef="#ctx0" brushRef="#br0" timeOffset="145115.51">29267 9216 573 0,'8'-4'210'0,"-8"4"-11"0,0 0-35 0,6-1-15 16,-6 1-6-16,0 0-28 0,0 0-7 0,0 0-19 15,0 0-20-15,0 0-2 0,10-1 0 0,-10 1-14 16,0 0 6-16,0 0-15 0,6-4 4 16,-2-2-30-16,4-3 3 0,2-6-6 0,0-3 21 15,7-8-36-15,7-13 13 0,1-4 56 0,-1-6 8 16,-1-1-16-16,0 0-5 0,2-11 3 16,-7 11 5-16,-2-3 0 0,1 3-5 15,-3 4-5-15,-5 11 5 0,-2 5 10 0,-3 5-18 16,-1 7 21-16,1 1-16 0,-1 0-10 0,-2 3 0 15,-1 4-2-15,-1 0-14 0,-2 3-4 0,-1 6 2 16,4 1-2-16,0 0 7 0,-23 14-13 16,9 2 4-16,3 8 1 0,-6 6-12 0,0 11 0 15,-3 9-18-15,3 3 12 0,0 3-12 0,6 2-15 16,1-1-8-16,3-3-3 0,7 1-15 16,0-12-11-16,5-7-19 0,4 13-1 0,1-14-5 0,0-5-18 15,4-5-36-15,-1-14-120 16,5 13-570-16,-1-9 86 0,2-4 74 0</inkml:trace>
  <inkml:trace contextRef="#ctx0" brushRef="#br0" timeOffset="145257.65">29882 9107 319 0,'0'0'157'0,"0"0"-45"15,0 0-191-15</inkml:trace>
  <inkml:trace contextRef="#ctx0" brushRef="#br0" timeOffset="145681.31">28823 9913 601 0,'58'-20'179'15,"13"-7"-18"-15,1 1 3 0,1-3 3 0,1 1-14 16,-1 1-20-16,2-3-87 0,4 4 21 16,-2 1-21-16,-1-1-15 0,-4 3 7 0,-11 3-7 15,-2 4 12-15,-4 1-20 0,-1 0 6 0,-10 6-9 16,-9 1 8-16,-5 1-10 0,-5 2 0 0,2 0-44 15,-10 1 9-15,0 1-1 16,-7 3 7-16,-4 5-45 0,-6-5-3 0,-6 9-43 16,-7 1-67-16,-18 5-31 0,-8 10-470 0,-5 5 53 15</inkml:trace>
  <inkml:trace contextRef="#ctx0" brushRef="#br0" timeOffset="145978.81">28409 10301 481 0,'4'-8'169'0,"2"1"-29"0,4-3 11 16,5 0-23-16,8-6-17 0,18-8-1 0,3-1-11 16,5 0-17-16,13-8 8 0,6-1 5 0,10 1-13 15,10 0-11-15,1-4-9 0,1-1 32 0,7-2-12 16,0 5 10-16,28-11-28 0,-23 10 13 15,3 1-18-15,1 2 8 0,-7 5-19 0,-6-1 14 16,-7 6-24-16,-5 0 3 0,-5 1-8 0,-18 5 8 16,-4 7-2-16,-12-3-21 0,-8 7 5 0,-4 0-31 15,-6 0 8-15,-4 3 2 16,-2-3-42-16,-2 4-12 0,-3-3-12 0,-8 5-35 16,2 0-42-16,-7 0-136 0,0 0-498 0,0 6 66 15</inkml:trace>
  <inkml:trace contextRef="#ctx0" brushRef="#br0" timeOffset="153617.01">6541 11489 271 0,'-7'4'92'16,"1"-1"-13"-16,2 1-7 0,-2-3-11 15,1 4-25-15,5-5-31 0,-7 5 1 0,4-1 37 16,3-4-12-16,-6 3 84 0,2 0-13 0,4-3-2 15,0 0-8-15,-6 4 8 0,6-4 0 16,0 0-21-16,0 0 3 0,-5 1 0 0,5-1-28 16,0 0 2-16,0 0-10 0,0 0-5 0,0 0 13 15,0 0-11-15,0 0-12 0,0 0 2 0,0 0 3 16,28 0-5-16,-14-1 0 16,0-1-21-16,6-3-66 0,8 3-1 0,-1-6 14 15,7 1-1-15,4 2 11 0,14-8 5 0,1 3 0 16,5 1 25-16,0-5 13 0,1-2-10 0,-1 7 3 15,-3-5-18-15,3 3 7 0,-7 0-5 16,-9 2 11-16,-5 1 4 0,0 2 3 0,-9-1-15 16,3 4-5-16,-1-2 35 0,-2 1 42 0,2 0 7 15,-2 2-16-15,-4 0 9 0,-1-3-8 0,-2 4-1 16,3 0 1-16,-4 0-13 16,4 0-3-16,-3-3 3 0,-7 4-12 0,3 0-6 15,-4 0 2-15,1-1 1 0,-3-1-3 0,2 2 18 16,-6 0-13-16,-7 0-13 0,16 0 24 0,-8 0 38 15,-8 0-39-15,13-1 13 0,-13 1-10 16,7-3-5-16,-7 3 20 0,0 0-15 0,11 0-13 16,-11 0 16-16,0 0-16 0,0 0-8 0,0 0-12 15,3-1-3-15,-3 1 0 0,0 0-20 0,0 0-31 16,0 0-39-16,0 0-19 0,0 0-24 16,0 0-39-16,0 0-30 0,-11-10-72 0,11 10-468 15,0 0 64-15</inkml:trace>
  <inkml:trace contextRef="#ctx0" brushRef="#br0" timeOffset="154145.04">7580 11293 453 0,'0'0'171'0,"-6"-4"-71"0,3-1-3 0,3 5-5 16,0 0-30-16,-4-3 2 0,4 3 5 15,-7-5-23-15,7 5 10 0,0 0-20 0,0 0 0 16,0 0-13-16,0 0-3 0,0 0 21 0,0 0-7 16,0 0-19-16,0 0 3 0,0 0 66 0,24 4-7 15,-14-2 8-15,0 0-29 0,0 4 3 16,4-3-5-16,-3 2 2 0,2-2-7 16,4 4-19-16,-3-1 16 0,3-2-25 0,-4 4 2 15,1-2 13-15,0 1-16 0,0-3 3 0,-1 4 0 16,1-2 3-16,-4-2-8 0,-3 3-3 15,4-3 3-15,-5 0 10 0,1 0 0 0,0-1 6 16,-1-2 1-16,-2 4 14 0,0-1-11 0,-4-4-4 16,3 5 2-16,-3-5 12 0,0 3 1 0,0-3 7 15,-7 7-12-15,0-6-6 0,1 5-2 16,-1-3-3-16,-3 4-10 0,-5 1 0 0,2 2-12 16,-7 2 9-16,-2 4-7 0,0 3 0 0,-13 9-11 15,0 5-12-15,1 0-34 0,-3 6-50 0,-7 9-201 16,-1 4-503-16,4 0 71 0,-7-4 79 15</inkml:trace>
  <inkml:trace contextRef="#ctx0" brushRef="#br0" timeOffset="213094.26">6470 11581 238 0,'-11'-1'56'0,"-6"-3"13"0,4 4-10 0,1 0-18 0,-1 4 18 0,3-4-11 0,-4 1 1 0,1 1-3 15,-1-2 8-15,-2 0 0 0,4 0-80 0,-1 0 54 16,0 1 0-16,2-1 52 0,1 0 7 0,0 0-5 16,-1 0-11-16,2 0 11 0,-1 0-13 15,10 0-97-15,-15-1 33 0,15 1 3 16,-13 0 0-16,13 0 2 0,-14 1 8 0,14-1-18 16,-7 0 0-16,7 0 2 0,0 0-9 0,-10-1-6 15,10 1 13-15,0 0-8 0,0 0 11 0,0 0-14 16,0 0 19-16,0 0 5 0,0 0-28 15,37-2 22-15,-16-3 3 0,6 4 6 0,8-3-19 16,3-1-2-16,20-3 21 0,3 1-29 0,4-1 18 16,6-1 72-16,1 1-1 0,14-3-6 0,-11 2-12 15,-3 0-6-15,-1 2-6 16,-3-2 5-16,-2 1-23 0,-7 1 18 0,-9 0-18 16,-9 4 8-16,1-2-10 0,-2 2-8 0,-3-2 7 15,-6 2 1-15,-4-3 4 0,1 5-30 0,-4-1 16 16,-3-3-6-16,-1 5 13 0,-6-1 3 15,0-2 17-15,-1 0-27 0,1 3 32 0,-7-1-14 16,7 1 6-16,-8 0 1 0,1-2-2 0,-7 2-1 16,14-2-20-16,-14 2 0 0,7-3-10 0,-7 3-3 15,0 0-23-15,0 0-13 0,6-3-25 16,-6 3-8-16,0 0-46 0,0 0-46 0,0 0-72 16,0 0-489-16,-17 8 41 0</inkml:trace>
  <inkml:trace contextRef="#ctx0" brushRef="#br0" timeOffset="213602.94">7269 11118 358 0,'-3'-2'130'0,"3"2"-22"0,0 0-1 0,0 0-2 0,0 0-33 16,0 0 2-16,0 0-25 0,0 0-8 0,0 0 5 16,0 0 13-16,0 0 12 0,17 7-24 0,-6-4-47 15,1 3 15-15,0-2-10 0,4 3 31 16,-2-2-16-16,3 3-2 0,1-3 8 0,1 2-6 15,2 1 6-15,-3-1-21 0,1-1 10 0,2-2 1 16,-4 4 2-16,4-1 12 0,-1-1-30 0,-3-2 26 16,1 1-23-16,-2-2-3 15,1 4 0-15,-3-4 20 0,-3 1-17 0,2-1 9 16,-2-2 4-16,-4 3-14 0,3-1 24 0,-1-3 15 16,-4 4-13-16,-5-4 5 0,10 3-5 0,-4-2 19 15,-6-1-1-15,7 5-39 0,-7-5 34 16,7 2-10-16,-7-2-8 0,0 0 59 0,0 0-8 15,0 0-25-15,0 0 7 0,0 3-5 0,0-3-5 16,-13 7 8-16,3 0-23 0,-2 3-3 0,-8 2 15 16,-4 1-9-16,-13 12-11 0,-4 0-3 15,-3 5 3-15,-1 2-20 0,-13 6-8 0,3 2-44 16,0 0-35-16,-3 3-170 0,7-1-526 0,13-7 86 16,1-5 67-16</inkml:trace>
  <inkml:trace contextRef="#ctx0" brushRef="#br0" timeOffset="214482.81">6667 13391 286 0,'-7'6'72'0,"4"-3"-3"0,3-3-2 16,-6 3-29-16,6-3 0 0,-3 5 11 0,3-5-21 0,0 6 18 0,0-6 46 15,9 7-58-15,-2-3 114 0,4 2-38 16,5-3 5-16,5 3-84 0,7-3-5 0,12 2-6 16,1-3-10-16,20-1 6 0,6-1 12 0,1-1-8 15,0-3 26-15,0-1-20 0,0-3 2 0,1 1 36 16,2-3-54-16,-5 2 16 0,1 1-18 16,-2-3 10-16,-3 2-13 0,-4 3 5 0,-10-1 10 15,-10 0-14-15,-7 5 19 0,-1-5-15 0,-2 5 6 16,-7-2-29-16,-2-1 33 0,-1 4 1 0,-5-3 12 15,1 2 3-15,-3 0-26 0,-2-2 11 16,-1 1 15-16,-2 2-6 0,-6 0-9 0,7-4-3 16,-7 4-26-16,0 0 18 0,0 0-30 0,0 0 10 15,-13-6-31-15,13 6-44 0,-11-4-17 16,5 3-49-16,-1 1-34 0,3-1-480 0,-2-1 61 16</inkml:trace>
  <inkml:trace contextRef="#ctx0" brushRef="#br0" timeOffset="-214671.37">7744 13047 455 0,'0'0'141'0,"0"0"-8"0,0 0-20 16,11 12 7-16,-4-5-20 0,6 0-8 16,1 3 10-16,2-2-17 0,5 2-8 0,3-2-11 15,-2 4 1-15,1-2-21 0,4-1-5 0,1 2 5 16,2 0 10-16,-5-5-2 0,-1 3-13 16,-1-2 0-16,1 0-21 0,-6 2 8 0,-2-3-2 15,1-3-3-15,-6 3 8 0,2-5 12 0,-3 5-7 16,0-2-51-16,-9 1-6 0,-2 3 8 15,-8 4-10-15,-12 8 26 0,-20 10-11 0,-17 10 11 16,-11 3 12-16,-6 6-33 0,0 1 3 16,-4 0-23-16,-23 18-14 0,19-18-47 0,-2-2-104 15,-18 25-524-15,25-17 64 0</inkml:trace>
  <inkml:trace contextRef="#ctx0" brushRef="#br0" timeOffset="-214026.38">6660 15084 481 0,'0'0'174'0,"0"0"-8"0,15-8-25 0,1 6 2 0,2-1-7 16,9-2-23-16,10 2-6 0,4-2-7 0,21-2-16 15,-1 1-4-15,4-2-14 0,4 2-9 0,-1-2-1 16,-3 1-20-16,3 3 20 0,-2 0-5 0,2-3-81 16,1 3-4-16,-4 2 1 0,0-2 5 15,-1 4 23-15,-12-1-18 0,-5-1 12 0,-5 1-14 16,-2-3 12-16,-8 4 26 0,1 0-29 0,-2-2 14 15,-7 2-3-15,0-1-16 0,-4 1-2 16,-2-1 8-16,-2 1 2 0,-1-3-20 0,-2 3 33 16,1 0-21-16,-4 0 21 0,0-2-25 0,-10 2-32 15,17-1-35-15,-13-1-66 0,2-3-52 0,-2 4-438 16</inkml:trace>
  <inkml:trace contextRef="#ctx0" brushRef="#br0" timeOffset="-213682.72">7827 14683 453 0,'0'0'156'0,"0"0"-21"0,17 15 4 15,-7-8-14-15,3 0-25 0,1 2 0 0,3 0-11 16,1 2-4-16,5-1-1 0,1 5-12 16,3 0-21-16,0 0-2 0,-2-2-13 0,2 4 22 15,-2-2-17-15,2 2 13 0,-4-3-10 0,1 2-9 16,0 0-6-16,-3-5-6 0,-4 0 10 16,0 0 8-16,-4-2 0 0,1 0-16 0,-3-1 16 15,-2-1 13-15,-1-1-13 0,-1 1 5 0,-7 0-20 16,-4 1 30-16,-6 3-7 0,-4 6 2 0,-20 8-8 15,-8 3 1-15,-8 1-6 0,-11 4-17 16,-5 6 10-16,-2-3 2 0,3 6-105 16,-1 1-20-16,2 2-31 0,-1 0-66 0,-10 5-113 15,9 5-441-15,1-2 83 0</inkml:trace>
  <inkml:trace contextRef="#ctx0" brushRef="#br0" timeOffset="-212998.67">6897 16640 409 0,'0'0'131'0,"0"0"-26"0,0 0 2 0,0 0 6 0,31-2-21 0,-11 2 3 16,3 2-24-16,8-2-2 0,11 1-17 0,2-1 24 15,4 1-12-15,20-1-7 0,-3 3-4 16,7-3 4-16,7 0 48 0,-4-3 2 0,7 3-17 16,1 0-13-16,15 4 2 0,-23-2-5 0,1-1-28 15,-5-1 28-15,0 2-15 0,-5 1-10 16,-12-3-3-16,-8 0 0 0,-2 0-28 0,0 0 10 15,-10 0-2-15,-3 0 4 0,-6 0-1 0,-2 0-1 16,-3 0 0-16,1-2-2 0,-7 2 14 0,0-3-4 16,-4 2-25-16,-1-2 12 0,-2 0-23 15,-3-1 5-15,-4 4-5 0,1-7-16 16,-1 7-25-16,0 0-7 0,-12-7-21 0,0 4-6 16,5-1-40-16,-7 3-69 0,0-5-118 0,0 4-392 15,4 0 29-15</inkml:trace>
  <inkml:trace contextRef="#ctx0" brushRef="#br0" timeOffset="-212698.29">8134 16246 542 0,'0'0'164'0,"0"0"-3"0,14 10-28 16,-7-5-10-16,3 1-2 0,-3 6-34 16,6-1 5-16,-3 1 2 0,5 3-1 0,1 3-17 15,2 2 1-15,-2-2-8 0,5 1-23 0,-4 0-2 16,0-1-3-16,4 1-3 0,-4-1 1 0,3-3-4 16,-3 2 4-16,1-3-11 0,-1 0-77 15,0 0 13-15,0 0-10 0,-4-5 18 0,-2 1-5 16,0 2 20-16,-5 1 18 0,-6 0 3 15,-4 3-21-15,-13 9 16 0,-13 11 22 16,-21 14-20-16,-14 4-35 0,-11 6-34 0,-33 18-41 16,-1-6-149-16,8 7-426 0,-7-2 34 0</inkml:trace>
  <inkml:trace contextRef="#ctx0" brushRef="#br0" timeOffset="-204199.04">25428 8344 424 0,'-20'-7'105'0,"20"7"-23"0,-10-4-2 0,6 2-11 0,-3-3 15 0,0 3 21 0,1-4-31 15,-4 3 11-15,2-4-21 0,-2 0 56 0,3 0 0 16,-5 0-20-16,1-4-8 0,0 3-58 0,-3-3-24 15,1-3 18-15,-1-1-15 0,0 3 15 0,-3-5 0 16,4-1-2-16,-8-3 10 0,4 1-3 16,-3-2-10-16,-1-2-3 0,1 4-12 0,-11-11 18 15,2-1 2-15,-3 4 0 0,-2-3-13 0,-1 4-10 16,0-4 6-16,-2 5-4 0,0-6-4 16,-4 6 7-16,-1-2-10 0,-2-1 3 15,-4 0-1-15,-13-4 11 0,13 3 0 0,-3 4-3 16,-14-6-10-16,10 7-8 0,-13-3 14 0,0-1 12 15,-5 0-11-15,1 4-2 0,-5 0-5 0,-1 0 0 16,-3 0 3-16,3 4 7 0,-1 0 54 0,1-1-2 16,2-2-1-16,-2 5-5 0,-7 1-10 15,2-3-10-15,-3 3 13 0,-1 0-11 0,-2 0-10 16,3 1 1-16,0 1-1 0,1-1-10 16,0 1 5-16,-1 1-5 0,0 3-6 0,-6-2 9 15,0 0 2-15,0 3-23 0,3 1 18 0,0 1-11 16,0-3 4-16,14 7-11 0,0-2-5 0,-17-1 10 15,2 0 13-15,-2 1-11 0,10 4 6 16,3-2-5-16,-14 3-6 0,12-3 1 0,2 4 5 16,1-2-6-16,-1 3 6 0,-3-1-11 0,3-4 14 15,-3 4 1-15,-2 1-17 0,1 0-5 16,-16-1 7-16,-1 2 19 0,19-1-34 0,-1 1 23 16,2-1 0-16,-4 0-5 0,-12 2-8 0,11-2 11 15,-14 0 0-15,16 3-1 0,-2-3 6 0,3 0-18 16,-3 1 4-16,-14-1-4 0,19 1 18 0,-2-1 2 15,-20 2-5-15,3-2-5 0,0 0 3 16,16 0-6-16,-2 0 6 0,3 0-3 16,3 0 0-16,-6-2-3 0,2 2-7 0,-16-1 18 15,-3 0-11-15,6-4 18 0,-2 4-15 0,1-1 11 16,16 1-1-16,-1-3-2 0,6 3-8 16,-23 0-6-16,21-4 1 0,-21 4 8 0,-1 1-13 15,19-2 20-15,-18 2 3 0,19-1-16 0,-2 1 13 16,1 0-20-16,1-2 8 0,-1 0 7 0,-1 0-3 15,-1 0 1-15,2 2-1 0,-1-1-12 0,-1 1 18 16,2-5-13-16,-1 5 2 0,-14-1 3 16,14 1-2-16,4-1-9 0,-2 1 22 0,1 0-14 15,1 0 11-15,-1 0-13 0,-5 1 2 16,1 0 3-16,1-1 0 0,-14 6 0 0,0-5-5 16,17 4 13-16,1-3-6 0,-4 1 1 15,-14 1-3-15,14-2-3 0,-17 0 8 0,3 4-2 16,11-5-11-16,-11 5 0 0,15-4 8 0,-16 1-5 15,19 2-7-15,-4-3 6 0,1 2 6 0,-16-1 3 16,-2 3-6-16,3-2 1 0,-3 0 4 0,4 0-4 16,13 0 2-16,-8 0-10 0,12 2 7 15,-17-2 13-15,3 3-10 0,-1-1 5 0,-7 2 1 16,1-4-1-16,3 3-5 0,-2-1 7 0,6 2-12 16,16-4-2-16,-17 7 12 0,1-7-5 15,-4 3-13-15,1 1 5 0,-1-1 8 16,-3-2 3-16,4 2-1 0,2 0 6 0,14 0-13 15,4-3 0-15,-4 3 7 0,-13 1-4 0,3-1 4 16,-3 3-7-16,3 2 8 0,1-3 2 0,-1 1-3 16,3 0 11-16,15 3-26 0,1-3 11 0,-8 6-8 15,10 1 10-15,-1-6-5 0,-12 6 10 16,-1 1-5-16,2 3 7 0,-1-2-4 0,-2 3 10 16,1-1-11-16,4 4-4 0,-1 0 4 0,4 0-2 15,-1 6-5-15,5 0-3 0,-3-1 11 0,5 2-3 16,-3 5 0-16,3-2 8 0,-2 1-19 15,2 6 4-15,1-2 4 0,0 0 3 0,-1 3-2 16,-3 2-9-16,4 2 1 0,0 0 13 16,-1-1 4-16,2 4-7 0,-2 0-2 0,3 0 10 15,-2 5 2-15,0-3-3 0,0 1-7 0,-1 2 0 16,4 2 8-16,0 3-5 0,1-4-16 16,5 3 15-16,1 1-4 0,0-3-8 0,4 3 5 15,-1-1 5-15,0 3 7 0,0-2-9 0,4-1 4 16,-4 1-2-16,0 2 8 0,4-1-11 0,0-1-9 15,0 4 17-15,4-3-10 0,-2 4 17 16,4 1-32-16,1-2 17 0,0-1 3 0,2 4 8 16,-1-3-5-16,8 1-14 0,-6-3 14 0,6 4-13 15,1-1 7-15,1-2-5 0,1 2 13 0,5 0-5 16,0 2 0-16,2-2 0 0,2-4 3 16,3-6 0-16,6-2 4 0,-3 4-9 15,-1-4-16-15,-1 18 25 0,7-14-9 0,-4 14 2 16,3-13-8-16,-2 0 8 0,3 5 3 0,0-3-16 15,-1-1 23-15,-1 11-12 0,-2 2 9 0,1 0 4 16,-1-1-6-16,1 0-8 0,-4 0 3 0,4 4 0 16,-4-2-2-16,1 1-9 0,1 0 19 15,0-5-16-15,2 3 8 0,2-1 3 0,-3 4-8 16,2 0 0-16,3 0 2 0,-2 4 1 0,3-1 9 16,3-14-14-16,0 1 12 0,-1 14-10 15,2-2 12-15,0-11-4 0,2 2 10 16,-2 13-13-16,5-16-8 0,-3 3 18 0,4 0-5 15,4 3-15-15,-4-4 7 0,4 1-2 0,2 8 16 16,1-9-6-16,-1 9-13 0,3-9 8 0,0-4-3 16,5 12-12-16,-1-5 10 0,4 4 2 0,1-1 9 15,-1-5-4-15,3-11 8 0,1 8-12 16,3 1-3-16,0-4 2 0,3 1 3 0,-3-11-8 16,3 7 11-16,4 1 2 0,0-2-5 0,0 0 13 15,6-1-8-15,-3-1-8 0,3-2-4 0,2 0 17 16,-1-3-10-16,-4-9 5 15,14 10-5-15,-1-1-8 0,1-1 3 0,0-1-5 16,3-2 2-16,-3-1 14 0,6-3-4 0,-2 2 3 16,-2-1-5-16,2-1 0 0,0-2 0 0,-11-7 10 0,3-1-20 15,10 9 23-15,-9-9-5 0,10 6-11 16,0-3-5-16,6-1 6 0,0-3-1 16,1 2 14-16,-10-9-17 0,13 9 4 0,2-4 4 15,-5 4-4-15,0-4-6 0,-7-4 6 0,9 4 7 16,1 0-3-16,0 2-2 0,4-3-5 0,-7 3-5 15,2 0 23-15,-9-7-13 0,3 7 0 16,7 0 5-16,0-1-3 0,-3-1-12 0,-11-3 3 16,13 5 19-16,-12-6-7 0,13 3 1 0,-3 2-12 15,-5-6 4-15,9 4 7 0,2 1-2 0,1-2-1 16,2 1 6-16,-2 2-11 16,3-3-2-16,-1 0 5 0,-3 1 0 0,-12-6 8 15,12 7-13-15,-10-5 2 0,6 4 3 0,2 1 5 16,-9-5 0-16,8 3-15 0,3 3 18 0,-3-2-21 15,4 0 13-15,-4 1-64 0,3 1 13 0,-3-2 2 16,-10-2 8-16,0-4-2 0,-1 2-3 16,1 0 0-16,10 4 20 0,-10-4 0 0,0-1-7 15,0 0 13-15,-2-1 7 0,3-1-13 0,16 6-4 16,-7 0 7-16,-7-6-3 0,10 6 11 0,0-2-1 16,-13-2 6-16,0-2 7 0,2 0-4 15,-2 0 4-15,0 0-15 0,3 1 26 0,-3-1-29 16,4 1 14-16,9 3 4 0,0 0 16 15,3 0-16-15,-1-1 16 0,1 0-13 0,0 0-10 16,-2-1 18-16,-8-2 12 0,-2-2-25 0,2-1-3 16,-3 3 19-16,15 2-11 0,-12-5 2 15,14 4-2-15,0-2 5 0,4 1-18 0,0-3 11 16,-1 0 2-16,1 2-3 0,-17-4-2 0,6-2 8 16,10 2 20-16,-9-3-26 0,9 4-4 0,4-1 22 15,1-3-23-15,2 2 24 0,3-2-16 0,-2-2 2 16,-3 5-4-16,4-4-9 15,-1 0 17-15,3-1-6 0,0 0 2 0,0-1-20 0,3-1 18 16,-2 0 5-16,2 1-5 0,3 0 11 16,-2-1-14-16,-4 2 13 0,3-1 0 0,3-1-15 15,-2 1-18-15,3 1 28 0,-1-3-12 0,4 1 9 16,1 0 1-16,-1-1 5 0,-4 0-11 16,1-2 0-16,3 1-7 0,0-1 0 0,1 0 18 15,2 0-1-15,3 0-9 0,-1-3 2 0,1 0 5 16,2-1-5-16,-2-2-10 0,-2 3 2 0,3-2 8 15,0-1 2-15,3-1-2 0,3 0-2 16,-2 0 12-16,-4 0-5 0,1-1-7 16,-2-3 12-16,1 2-18 0,0 0 13 0,1-3-10 15,2 2 16-15,0-1-14 0,-3-2 21 0,0 1-8 16,-3 0-15-16,2-1 5 0,-1-3 3 0,4 2 4 16,-1-1-9-16,2-1-1 0,0 1 3 15,0-2-2-15,1 1-1 0,0-3 3 0,2 1 10 16,4 0-17-16,-7 1 4 0,5-2-10 0,-4 0 23 15,2 0-4-15,1-1-6 0,3 0-18 0,0 0 28 16,-3 1-15-16,3-3 25 0,0 2-22 0,-3-1 22 16,0 0-25-16,0-1 8 0,3 0-19 15,-3 1 21-15,0-3-12 0,-4 3 9 0,1-3-2 16,-5 0 10-16,-2 1-10 0,0-3 3 16,-1 0-3-16,1-2 0 0,-1 3 8 0,-3-4-3 0,1 2 5 15,-8-3 21-15,1 0-44 0,-1 1 13 16,0-2-5-16,-1-1 7 0,-1 0-7 15,-1 0 0-15,0 0 13 0,0-1 0 0,-4-2-6 16,-4 0 1-16,2 0-3 0,-4 2-3 0,2-2-5 16,-5-3-2-16,2 1 13 0,1-1-8 0,-4 2 30 15,1 0-38-15,-2-3 11 0,-1-1-3 16,-1 1-3-16,-4-2 0 0,0-2 11 0,-3-2-6 16,1 0 1-16,-2-4-8 0,4 2 10 0,-6-2 18 15,3-3-18-15,-2 1 2 0,-3 0-15 0,1 0-5 16,-2-4 29-16,-1 3 1 0,0-3-4 15,-4 1-3-15,-2-3 3 0,-1 0-3 16,-7-1-13-16,5-2 26 0,-2-3 5 0,1 4-5 16,0-4-2-16,0 0-22 0,0 1 6 0,1-1 0 15,-3 1-2-15,-2-4 22 0,2 3-15 0,-3-4-7 16,0 0 17-16,-3-2 1 0,1-2-1 16,-1 0-7-16,-1 1 4 0,-5-4-14 0,3 1-8 15,-6-2-1-15,0 1 9 0,0-2 17 0,2-1-17 16,-8-3 17-16,5-2-12 0,-5 1 4 0,-2 2-12 15,4-7 18-15,-6 4-21 0,0 0 13 16,-1-3-5-16,-2-4-2 0,-2 0 4 0,1 3 19 16,-6-7-26-16,2 1 20 0,-3 3-28 0,-3 1 6 15,0-1 1-15,0-5-1 0,-6 4 22 0,2-3-25 16,0-3 0-16,-6 0 15 0,3-1-13 16,-3 1-12-16,-1-3 20 0,0 6 0 15,1-5 18-15,-4-7-6 0,3 5 1 0,-2-4-15 16,1 4-1-16,-4 0-2 0,-1 0 0 0,3-2 5 15,-7 1 5-15,4 1-5 0,0-1 2 0,-1-1 4 16,-2 2-19-16,-4 1 3 0,3 1 38 0,-3-3-10 16,0-3-23-16,0 2 17 0,-7-1-14 15,4-4 4-15,-4 0-9 0,-4 5-6 0,1-2 13 16,-1 3 10-16,-1-5 5 0,-13-16-2 0,11 19-18 16,0 0-15-16,-13-15 22 0,6 18 8 0,-7-21 1 15,-1-1-6-15,7 23 2 16,-5-19 9-16,-5 2-24 0,-5 0 0 0,13 20 8 15,-17-18 6-15,-1-1-12 0,-5 2 9 0,-6 1 10 16,-4-1-5-16,-7 5-11 0,1 1-5 0,-5 0 6 16,0 0-11-16,-4 0 3 0,-3 0 2 0,-4 0 3 15,-7 0 10-15,-6 0-23 0,-4-1 18 16,-3-4 0-16,0 4-28 0,-11-6 20 0,-6 4-12 16,-11-2-11-16,-10 1 5 0,-3-3-25 0,-72-28 15 15,-7 6 11-15,-13 10-16 0,-17 4-15 0,-25 7-11 16,-24 6-46-16,-33 6 57 0,-21 8-8 15,-36 5-56-15,-29 2-65 0,-44 16-58 0,-14 5-435 16,-41 15 105-16</inkml:trace>
  <inkml:trace contextRef="#ctx0" brushRef="#br0" timeOffset="-179191.62">7491 11239 376 0,'0'0'36'0,"0"0"-26"0,0 0 41 0,0 0 31 0,3-6-51 0,-3 6 5 16,8-7-1-16,-5 6-7 0,1-6-2 0,3 3 82 0,2-5-14 15,-1-3-9-15,2-1-11 0,3-2-10 16,-2-6-5-16,5 0-85 0,-1-4 29 0,-2-1-3 15,4-2-8-15,3-8 3 0,-2 4 15 16,-2-8-20-16,-2 5 0 0,3-2 5 0,-6-1-18 16,-1 5 25-16,-4-1 1 0,2 1 12 0,-5 0-25 15,-2 5 12-15,2-1 1 0,-3 2 2 0,-4 2 0 16,1 7 11-16,-1-1-19 0,-2 4-12 16,2 1-1-16,-6 4-4 0,3 3 25 0,-7 5-15 15,1 2 20-15,-1 2 0 0,-2 4-10 0,-5 5-25 16,-3 3 25-16,3 5-3 0,-10 11 6 15,4 0 30-15,3 3-18 0,0 7-22 16,3 2-6-16,4 8 5 0,3 6-10 0,1 5 16 16,3 12 7-16,-1 4-3 0,4-12 3 0,4 16 8 15,3-12-26-15,-3 14 13 0,6 2-10 16,-2-3 13-16,2 7 17 0,3 0-40 0,-3 1 22 16,2 0 16-16,-2 2 10 0,-3 5-15 0,0 3-15 15,0 4 20-15,-3 5-34 0,-1-1 49 0,0 6-17 16,-6-2 9-16,-3 27 16 0,2-22-28 15,-9 21-10-15,-1-4-6 0,-3-30 6 0,-6 21 4 16,5-19 9-16,-12 12-19 0,6-21 3 0,-13 14 5 16,6-21 8-16,0-5-10 0,1-8-3 0,-4-2 2 15,3-3 3-15,-2-9 13 16,5-8-8-16,5-8-7 0,5-7 7 0,-2-4 6 16,7-9-14-16,3-5 3 0,6-6-2 0,-2 0 22 15,6-4-17-15,-3-2 23 0,3 1 10 0,-1-2-13 16,2-5 16-16,2 3-9 0,1-6-7 15,0 4 1-15,3-5-11 0,0 0 7 0,0 0 1 16,0 0 63-16,0 0-2 0,0 0-5 0,21-13-28 16,-11 9 7-16,0-1-7 0,-1 2-18 0,3-2 8 15,1 5-9-15,4 0 1 0,0 0-8 16,4 7 6-16,3 3-14 0,0-2-12 16,-1 13 7-16,11 8 8 0,-6 6 3 0,-4 9-16 15,0 2-7-15,-8 11 12 0,-4 3 11 0,0 15-19 0,-8 8 6 16,-4 9 8-16,-4 1-24 15,-5 4 18-15,-1-4-7 0,-7 7-8 0,3-5 15 16,-7 0-22-16,0 0 12 0,-3 3-13 0,1-1 13 16,-1-1-10-16,-3-1 23 0,2-3-10 0,1 0 5 15,1-1-24-15,5-2 22 0,-1-2-6 0,5-2-16 16,7-2 9-16,0-2-6 0,4-14 13 16,3-4 3-16,3 0-5 0,4-3-1 0,6-2-4 15,1 0 4-15,3-4-12 0,4-4 5 0,6-4-5 16,7-3-16-16,3-4 0 0,1-4 1 0,7-4-1 15,5-6-12-15,2-6-31 0,6-5-36 16,-2-3-34-16,-6-7-65 0,11-8-24 16,-6 4-471-16,13-3 41 0</inkml:trace>
  <inkml:trace contextRef="#ctx0" brushRef="#br0" timeOffset="-161985.15">13444 9508 17 0</inkml:trace>
  <inkml:trace contextRef="#ctx0" brushRef="#br0" timeOffset="-157775.15">8421 11226 181 0,'0'0'172'0,"0"0"-11"16,0 0-28-16,0 0 3 0,0 0-18 0,0 0-72 15,0 0 2-15,0 0 21 0,0 0-25 0,-3-3 25 16,3 3 0-16,0 0 36 0,0 0 33 16,0 0 0-16,0 0-12 0,0 0-19 0,0 0-4 15,0 0-14-15,-4-5-7 0,4 5 16 0,0 0-27 16,0 0 1-16,-3-4 2 0,3 4-10 16,-4-6-31-16,4 6 19 0,-6-7-4 15,3 4-2-15,-1-2-7 0,-3 5-6 0,3-4 0 16,-5-2 8-16,2-1-13 0,-4 7-5 0,4-4 11 15,-6 0 1-15,-1 1-19 0,1-3 7 0,-2 5-3 16,-1-2-15-16,-2-1-7 0,-2 3 20 16,0-2-13-16,-1-1-2 0,-3 4 22 0,1 0-10 15,-2 0 6-15,-2 0-1 0,-1 0-4 0,-5 0-3 16,1 5-6-16,-1-2 14 0,2 2-8 16,-6-3-24-16,2 5 16 0,0-3-15 15,4 3 23-15,1-1-13 0,-5 1 3 0,2-2 7 16,-1 2 3-16,0 6-11 0,0-4-2 0,-1 1 0 15,1 0-5-15,0 3 5 0,-14 3 5 0,10-4 8 16,-7 5 0-16,5-2-26 0,6-5 26 16,-7 8-8-16,2-4-5 0,6 1-3 0,-8 3-2 15,4-1 3-15,-5 1 7 0,1 3-8 0,0-2 3 16,7-2-5-16,-7 6-3 0,6-3 14 16,-2 5-1-16,6-4-10 0,-3 4-8 0,-3 1 10 15,3 1 1-15,2-1 4 0,-2 6-7 0,3-6 8 16,0 5-14-16,-2-3 22 0,2 4-11 0,3-2-3 15,2-1 3-15,2 1-5 0,3-5 0 16,-6 4 0-16,2 4 10 0,5-3-5 16,3-3-10-16,-3-2 10 0,-1 10 5 0,0 3-3 15,4-8-2-15,3-1 5 0,1-3 0 0,2 5-15 16,1-2 5-16,0 3 0 0,0-4 8 16,6 2 9-16,-3 4-14 0,5-7-1 0,1 2-7 15,1-2 5-15,1 2-8 0,5-1 5 0,0 0 8 16,2 4-2-16,2-2 2 0,3-2 5 0,1 1-13 15,0-1 13-15,10 7-5 0,0-2-2 16,0-8-6-16,2 8 11 0,-1-8 2 16,5 6-10-16,2-3 5 0,2-2 0 0,1 0 5 0,2 3 0 15,0-4-5-15,1 2-3 0,4-5 6 16,2-1-3-16,2 0 0 0,3-2-3 0,3-1 6 16,1 3-11-16,2-4 8 0,1-2 11 15,1 0-1-15,-1-1-10 0,2-3 5 0,-5 2-3 16,2-5-2-16,-10 0-2 0,-4-2 10 0,3-2-14 15,-2 2-1-15,2-2 14 0,1 1-1 16,-1-3-12-16,0-2 4 0,-3 1 4 0,-6 2 9 16,-1-1-6-16,0-2-10 0,-6 1-6 0,-4-1 17 15,-1 0 6-15,-3 0-12 0,-2 1 5 0,-2-2-2 16,-4 1 23-16,0 1-19 0,-2-1-2 16,1 0 29-16,-4-1-1 0,-7 1-20 15,14-1 12-15,-7-4-7 0,-7 5-15 0,6-1 5 16,-6 1-1-16,4-6 1 0,-4 6 15 0,3-4-3 0,-3 4-7 15,3-5-5-15,-3 5-18 0,0 0 2 16,0 0-25-16,0-4-19 0,0 4-42 16,0 0-24-16,0 0-61 0,0-6-41 0,0 6-36 15,0 0-44-15,0 0-475 0,0-3 76 0,0 3 100 16</inkml:trace>
  <inkml:trace contextRef="#ctx0" brushRef="#br0" timeOffset="-157415.15">7864 13051 389 0,'0'0'125'0,"0"0"-20"0,0 0-8 0,0 0 0 0,0 0-4 0,0 0-9 0,14-1-15 15,-14 1-5-15,0 0-15 0,20 8 40 0,-6-2-60 16,-1-4 9-16,1 8 3 0,3-3-31 16,1 1 13-16,6 3 10 0,-4 2-2 15,4-2-8-15,-3 0 3 0,3 0-11 0,2-1 8 0,-2 0-13 16,0 2 11-16,-3-3-3 0,3-1-18 16,0 0 20-16,0-1-9 0,-6-1-9 0,1 1 21 15,-4-1-10-15,1-4 5 0,-5 4-5 16,2-4 12-16,-3 3 62 0,-2 0 11 0,-2-6-14 15,1 3 41-15,-4 2 3 0,-3-4-38 0,-7 10 7 16,-10 1-12-16,-21 12-16 0,-26 10 13 0,-19 6 2 16,-9 5-43-16,-34 18-54 0,-4 1-86 15,-34 14-239-15,-7 6-461 0,-13-6 88 0,-11-4 112 16</inkml:trace>
  <inkml:trace contextRef="#ctx0" brushRef="#br0" timeOffset="-139605.18">19091 1895 368 0,'0'0'195'0,"0"-7"-1"0,0 7-38 0,0-6-20 0,0 6 15 0,0-6-10 0,0 6 5 16,-4-5-23-16,4 5-88 0,0 0-12 16,0 0 0-16,0 0-2 0,0 0-3 0,0 0 2 15,0 0 14-15,0 0-6 0,3 18 5 0,-2-4-12 16,2 4-9-16,-3 7-4 0,3 5 79 0,-3 7-23 15,0 1 8-15,0 19-1 16,-3-2-9-16,0 3-1 0,-1-1-7 0,1-2-3 16,0 0-12-16,2-10 7 0,-3-8-8 0,4 1 6 15,-3-5-1-15,3-4-20 0,0-3 5 0,-3 3-10 16,3-4-5-16,0-4-5 0,0 0-21 0,0-3 0 16,0-1-36-16,0-2-40 0,0 1-16 15,0-5-3-15,-3 1-66 0,2-7-117 0,1 3-457 16,0-4 57-16</inkml:trace>
  <inkml:trace contextRef="#ctx0" brushRef="#br0" timeOffset="-139263.41">19091 1963 422 0,'-1'-5'153'0,"1"5"-7"0,0-7-5 16,0 7-31-16,0-6-10 0,0 6-3 0,4-7 1 15,-4 7-17-15,7-3-6 0,3 1-9 16,-3 2-15-16,6 2-2 0,1-1 2 16,0 1-12-16,7 1 4 0,-2 0-4 0,5-1-6 15,-3 4-15-15,3 0 7 0,-1 0 4 0,-1 1-6 16,-2-2 0-16,-3 2-5 0,1-2-21 0,-2 2 13 15,1-2-10-15,-7 3 8 0,4-3-8 16,-7-1 2-16,0 0-9 0,-1 2 25 0,-5 0-6 16,-1-1-17-16,-4 2 13 0,-3 1-3 0,-6 2-5 15,-4 0-13-15,-4 0 24 0,-2 1-22 0,-1-2 4 16,0 1-6-16,-1-2-13 0,5 2-30 16,0-3-31-16,2-1-59 0,2 0-10 0,1-1-64 15,5 1-389-15,4-3-21 0</inkml:trace>
  <inkml:trace contextRef="#ctx0" brushRef="#br0" timeOffset="-138855.28">19542 1958 657 0,'0'0'244'0,"7"-5"-24"0,-1 4-3 0,-6 1-40 15,13 1-24-15,-13-1 4 0,18 5-29 0,-8 0-16 16,4-1-4-16,-1 4-14 0,-1 2-14 0,4 1 4 16,-2 1-15-16,-4 1 3 15,3 4-16-15,-2-2-5 0,-1 3-4 0,3-3-17 16,-5 0-4-16,-1-2 10 0,-1 0-29 0,-2-2-9 16,-1 1-3-16,0-2-3 0,1-1-7 0,-3-2 10 15,-1 0 12-15,-5-2 14 0,5-1-8 16,-3 0-1-16,3-4 6 0,0 0 16 0,0 0-9 15,0 0-15-15,0 0 16 0,-14-13-16 0,14 5 3 16,1-1-5-16,2-2 2 0,3-2 13 0,-2 1-10 16,4-2 7-16,1 0 3 0,-2 0-10 0,3 2 0 15,1-1-8-15,-1 1-8 0,0 2 14 16,1 2-14-16,2-2 8 0,-2 1-7 0,-4 3-3 16,5 0 10-16,-5 0-10 0,4 2-39 0,-4 3-7 15,0-2-13-15,3 3-26 0,-10 0-35 16,13 1-8-16,-9 2-57 0,-4 3-206 0,6 1-349 15,-2 1 89-15,3 0 83 0</inkml:trace>
  <inkml:trace contextRef="#ctx0" brushRef="#br0" timeOffset="-138511.33">20198 2010 806 0,'0'-8'220'0,"0"8"-20"0,0-6-29 15,0 6-7-15,-7-4-5 0,7 4-24 16,-17 2-17-16,17-2-10 0,-16 6-14 0,1 0-2 16,2 2-99-16,-1 3 14 0,0 2-1 0,-3 2 9 15,4 1-36-15,-1 0 24 0,7-5-6 16,0 4 37-16,1-5-29 0,1 2-3 0,2-3 3 16,3 0 1-16,3-2 4 0,2-2-5 0,5-1-3 15,0-1 11-15,4-3-10 0,2 0 15 0,2-3 2 16,3-1-12-16,-2-3 18 0,-1 1-21 0,-1-2 7 15,4-1-27-15,-4 1 20 0,-1-3 18 16,-5 3-23-16,3-2-5 0,-4 0 18 0,1-1-11 16,-5 3 4-16,1-1-4 0,-4-3-17 15,0 4 25-15,-3 1-23 0,0-1-10 0,0 1-31 16,-3 1 8-16,0-1-10 0,0 2-10 16,-1 1 12-16,-2-2-26 0,1 3-32 0,-1-1-52 15,2 0-31-15,-2 3-232 0,6 1-239 0</inkml:trace>
  <inkml:trace contextRef="#ctx0" brushRef="#br0" timeOffset="-138294.78">20626 1670 813 0,'0'0'231'0,"0"0"-19"0,3-6-38 0,-3 6-5 16,0 0-18-16,0 0-15 0,0 0 0 0,0 0-21 15,-4 22-18-15,1-10-2 0,3 3 0 16,-4 4-19-16,1 6-7 0,2 1-5 0,-2 8-25 16,0 2-32-16,-3 13-35 0,-1-6-46 0,-1 6-21 15,2-8-43-15,2-6-28 0,-2-10-121 0,6 1-440 16,-1 3 72-16</inkml:trace>
  <inkml:trace contextRef="#ctx0" brushRef="#br0" timeOffset="-137685.35">20653 2171 552 0,'3'-2'200'0,"-3"-4"-31"16,0 6-10-16,3-5-26 0,-2 0-26 0,5 2-7 16,-3-1 10-16,1 2-18 0,4-3-20 0,2 4 5 15,-1-2-23-15,6 1 17 0,-2-1-20 16,4-1-5-16,0-1-12 0,1 3-14 0,-2-4-15 15,2 1-2-15,-2 2-3 0,1-4 20 0,0 1-12 16,-3 0 5-16,0-2-3 0,0 1-12 16,-4 3 12-16,0-2-10 0,0 0 18 0,-3-1 2 15,-3 1 3-15,-1 2 5 0,0-1-28 0,-3 0 8 16,0 5-10-16,0-9 2 0,-6 6 0 16,-1 0 12-16,0-2 27 0,0 5-42 0,-3-2 16 15,10 2-3-15,-24 2-10 0,14 0 18 0,-3 1-18 16,2 3 21-16,1 0-14 0,0 2-7 15,-1 3 5-15,1-2-10 0,3 4-2 0,0-3-9 16,3 2 26-16,4 1-20 0,0-3-5 0,3 0-39 16,2 2 16-16,1-3-21 0,1-1-41 0,6-2-20 15,2-1-54-15,-2 0-29 0,4-4 47 16,4 1 18-16,-1-2-31 0,1-2 33 0,6-4-2 16,-2 0 46-16,-2-1-3 0,1 0 37 15,-3-3 40-15,-1 0 5 0,0 2 44 0,-2-2 12 16,-2 2 31-16,-1-2 13 0,-2 0 36 0,-3 1-23 15,1-1 36-15,-2 4-3 0,-2-2-18 16,-3 2-5-16,3 0-33 0,-4 1 7 0,-2 0 3 16,-1-2-10-16,0 7-10 0,-1-7-1 0,-5 3-15 15,6 4-7-15,-11-6 15 0,4 5-5 0,-2 1-31 16,9 0 18-16,-18 3-8 0,8 2-10 0,3 0-10 16,-4 3-8-16,-2 1 10 0,2 4 3 15,4-1 2-15,-2 2-20 0,2 2 21 0,4-1-34 16,3 0-7-16,0-4 15 0,6 6-6 0,1-3-45 15,3 0-16-15,7-2 6 0,0-1-55 0,4 0-63 16,6-6-26-16,-2 1-483 16,5-3 58-16</inkml:trace>
  <inkml:trace contextRef="#ctx0" brushRef="#br0" timeOffset="-137106.52">21672 1741 665 0,'0'0'210'0,"-1"-6"-26"0,1 6-30 0,-3-4-26 0,3 4 10 0,0 0-30 0,0 0-6 16,0 0-25-16,0 0-1 0,-4 13-6 16,1-5 4-16,3 3-23 0,-3 4 13 0,2 3-3 15,-2 2-20-15,0 5-10 0,0 3 15 0,-1 5-23 16,-2 1-13-16,1 1 6 0,-5 11-6 0,4-10-43 15,-1-1-57-15,0-6-25 0,3-2-18 16,-2-4-36-16,5-1-18 0,-5-1 5 0,6-5 85 16,-3-3-21-16,3-2 26 0,-1-3 5 0,2-3 21 15,-1 1-29-15,0-6 41 0,0 0 29 0,0 0 32 16,0 0-7-16,0 0 36 16,13-16 10-16,-10 8 18 0,1-1 13 0,0-6 13 0,3 5-50 15,-4-5 48-15,0 2-42 0,3 1 12 16,-2-1-6-16,-1 1 4 0,2 2 13 0,-2 0 0 15,0 1-13-15,0 0 37 0,-2 3-40 0,2 0 4 16,0-1-6-16,0 3-5 0,1-3 5 16,3 4-20-16,-3-1-3 0,5-1 3 0,-2 2-8 15,4-2 2-15,-1 2 1 0,0 0-16 0,4 2 6 16,-4-2-6-16,3 1-2 0,2 2-6 0,-2-1 6 16,1-2-1-16,-1 0 11 0,1 2 0 0,-3 1-15 15,1-3 2-15,-1 1-2 0,-4 2-9 16,3-2 22-16,-10 2-9 0,14-1 11 0,-7-1 0 15,-7 2-15-15,7-1-3 0,-7 1 15 0,10-1 3 16,-10 1-8-16,0 0-5 0,7-1 8 0,-7 1-13 16,0 0 3-16,0 0-3 0,3 11 18 15,-3-6-21-15,-3 0 11 0,3 4 0 16,-3 0-14-16,0 0-12 0,2 3-5 0,-3-2 0 16,1 1-18-16,0-1-25 0,3 1 10 0,-1 0-60 15,-2-1-27-15,3-2-108 0,0 0-453 0,3 1 44 16</inkml:trace>
  <inkml:trace contextRef="#ctx0" brushRef="#br0" timeOffset="-136963.47">22156 1828 424 0,'-3'10'70'0,"-3"3"-70"0,-1-1-88 0</inkml:trace>
  <inkml:trace contextRef="#ctx0" brushRef="#br0" timeOffset="-136575.49">22248 1996 639 0,'-3'-4'223'0,"3"4"-3"16,-3-6-20-16,-3 3-31 0,6 3-26 0,-10 0-5 15,10 0-15-15,-15 6-2 0,5 1-19 0,1 2-5 16,-3 3-17-16,-4 2-78 0,2 3 8 16,1-1-12-16,6 0-3 0,-1-1 15 0,1 0-18 15,1-4 6-15,3 1 15 0,3-1-6 0,0-3 11 16,3 1 3-16,4-4 7 0,3-1-15 0,1-3 12 15,2-1-12-15,1-2 13 0,2-3-3 16,-1-1-8-16,1-1 0 0,2-5-10 16,-5 3-23-16,1-1 39 0,-1-2-6 0,-2 0 6 0,2 2-1 15,-6-1 11-15,0-1-23 0,1 1-6 16,-2 1-4-16,-2 1 9 0,-4-1 1 0,0 1-3 16,0 3-15-16,-4-1 10 0,1 2-13 15,-1 1-15-15,-3 0-10 0,-3 4-24 0,10 0-4 16,-17 0-24-16,7 3-15 0,3 1-49 0,-3 2-25 15,2 1-20-15,-2-4-114 0,4 3-324 0,6-2 23 16</inkml:trace>
  <inkml:trace contextRef="#ctx0" brushRef="#br0" timeOffset="-136216.39">22485 1981 284 0,'7'-4'133'16,"-7"4"-21"-16,0 0 9 0,0 0-4 0,0 0-4 15,0 0-13-15,10 8-46 0,-10-8 38 0,1 7-10 16,-1-3-6-16,0 2-14 0,-1 2-8 16,1-2 7-16,-3 1-20 0,3 1 0 0,-4-1-13 15,4 1-2-15,-3-2 7 0,3 0-5 0,0 0 3 16,-1 0-6-16,1 0 83 0,0-6 2 0,1 7-8 16,-1-7-7-16,0 0-3 0,0 0-7 0,0 0-8 15,24-12-13-15,-10 4-18 16,-1 0 5-16,0-2-10 0,1 0 7 0,0 1-9 15,0-1 2-15,-1 2 2 0,-2 2 24 0,-4 0-24 16,3 1-9-16,-4-1-11 0,2 2 10 0,-1 0-7 16,-1 2-11-16,-6 2 10 0,10-4-7 0,-10 4-7 15,0 0 12-15,14 7-11 0,-11-2 22 16,-2 1-29-16,2 1 3 0,-3 2-1 0,3 0 9 16,0 3-4-16,-2 0-14 0,-1 1 2 0,3 0 0 15,0 3-8-15,2 0-25 0,1 1-77 0,1-4-118 16,2 6-614-16,3-1 74 0,4-4 82 0</inkml:trace>
  <inkml:trace contextRef="#ctx0" brushRef="#br0" timeOffset="-135322.48">23777 2092 419 0,'0'0'172'0,"0"0"-34"0,0 0-7 0,0 0-9 0,0 0-9 0,0 0-5 0,0 0 7 0,0 0-13 16,0 0 13-16,0 0-20 0,5 13-8 15,0-10-54-15,3 2-28 0,5-2 44 16,6 1-26-16,-1 1 8 0,10 0-3 0,12 1-15 16,15 0 12-16,10 2-14 0,4-3 68 0,9 1-2 15,15 3-8-15,6-3 3 0,0-2-19 16,-3 1-2-16,0-2-2 0,-18 0-16 0,20 0 19 15,-18-2-14-15,2-1-5 0,0 1 8 0,0-1-18 16,0 0 3-16,-7 0 5 0,1-1-16 0,-5 0-2 16,-6-2 12-16,-13 1-4 0,-8 1-6 0,-7-1-2 15,-2 1 5-15,-4-1 15 0,-8 2-23 16,-2-2 16-16,-4 2 18 0,0-3-24 0,-3 2 21 16,0-1 8-16,-4 2-19 0,2-4 6 15,-4 3-15-15,-1 0-1 0,-7 1-7 0,11-3 23 16,-5 1-34-16,-6 2 19 0,7-3-14 0,-7 3 1 15,5-3-23-15,-5 3-19 0,0 0-27 16,0 0-36-16,0 0-29 0,0 0-53 0,-11-6-79 16,11 6-536-16,-7-1 60 0,7 1 68 0</inkml:trace>
  <inkml:trace contextRef="#ctx0" brushRef="#br0" timeOffset="-134915.45">25746 1950 563 0,'0'0'245'0,"-3"-4"-30"15,3 4-18-15,0 0-25 0,0 0-21 16,0 0-26-16,0 0 9 0,0 0-9 0,0 0-18 16,0 0-12-16,0 0-23 0,0 0 15 0,10 17-18 15,-7-11-2-15,1 0-9 0,6 2 1 0,-6-2-5 16,6 1 7-16,0 5-2 0,1-4-20 0,1 2 7 15,0-1-79-15,1 0 2 0,1-1 0 16,2 1 3-16,-1 0 10 0,-2-3-2 0,5 1 14 16,-5-1 6-16,6 0-7 0,-7 0 4 0,1-1 1 15,-2 0 2-15,2-2 2 0,-6 2-12 16,0-3 7-16,3 2 21 0,-3-2-23 16,-1 4 3-16,-1-4-1 0,1 1-5 0,-6-3 8 15,4 4-15-15,-1 0 12 0,-3 1 21 0,0-5-20 16,-13 15 4-16,1-5-2 0,-7 5 8 0,-5 2-10 15,0 1 14-15,-11 7-4 0,-2-1-8 16,-4 1-26-16,6 1-25 0,-5 2 3 0,6 1-60 16,0-2-58-16,-25 7-195 0,32-8-402 0,9-7 105 15</inkml:trace>
  <inkml:trace contextRef="#ctx0" brushRef="#br0" timeOffset="-134144.71">26909 2256 596 0,'0'0'192'0,"3"10"-18"0,-3-6-10 0,-3 1-16 0,3-5-10 0,0 8-15 0,0-3-15 0,0-5-29 0,0 8 11 16,0-8-24-16,0 7 44 0,0-7-7 15,-3 7-24-15,3-7-79 0,0 0 33 0,0 0 13 16,0 0-15-16,0 0 15 0,6-19-20 0,0 5 12 16,-2-2-4-16,7-6-1 0,-1-6-8 15,3-3 1-15,8-11 5 0,0-5-16 0,-1 0-10 16,7-2 0-16,-3 0 13 0,2 3-5 15,-3 1 2-15,0 4-2 0,-2 3 0 0,-5 8-5 16,-2 7-1-16,-1 5 4 0,0 1-14 0,-5 2-7 16,-1 3 17-16,-1 1-14 0,-1 2 7 0,2 1-8 15,-1 2 11-15,1 4-8 0,2 0 5 16,-9 2-18-16,12 7 20 0,-3 1 3 0,-2 2-10 16,1 6 10-16,1 5-7 0,-2 2-8 0,0 2 17 15,1 6 3-15,-2 1-10 0,1 0 3 0,1 1 0 16,1-2-14-16,-2 2 14 0,3-2-6 0,1-1 11 15,-1-2-11-15,0 2 11 16,1-4-8-16,1-1 5 0,-2-3-12 0,1-1 12 16,-1-1-16-16,2-1 1 0,-1-1-10 0,-3-2-19 15,2-2-32-15,1-1 4 0,-4-1-38 0,1-2-13 16,-6-3-40-16,-2-3-234 0,3 2-335 0,0 0 92 16</inkml:trace>
  <inkml:trace contextRef="#ctx0" brushRef="#br0" timeOffset="-133942.4">26977 2114 409 0,'0'0'159'0,"0"0"-16"0,27 6-20 0,-13-5 0 0,7-1-34 0,3 2 1 0,8 0 2 0,-3-1-2 15,8-1-21-15,-2 1-3 0,5 0-30 16,5-1-23-16,-4 2-39 0,4 1-58 0,-4-3-139 16,-7 3-158-16,9-1-228 0</inkml:trace>
  <inkml:trace contextRef="#ctx0" brushRef="#br0" timeOffset="-133627.89">28132 1911 575 0,'0'0'241'16,"0"0"-5"-16,-7-5-39 0,7 5-5 0,-8-3-13 15,8 3-21-15,-16 2-12 0,6 1-20 16,0-3-14-16,-1 5-17 0,-2-1-8 0,0 2-2 15,-1 1 2-15,0 1-16 0,-3 0-9 0,4 4-8 16,2-1-3-16,-3 3 2 0,4-3-22 16,0 3-62-16,0-1-9 0,6 4 6 15,-2-3-7-15,2 1-2 0,4-2 2 0,4 2-18 16,2 0 8-16,1-4-26 0,6 6-5 0,5-5-51 16,6-1-13-16,0-2-345 0,10 2-211 0,0-3 50 15</inkml:trace>
  <inkml:trace contextRef="#ctx0" brushRef="#br0" timeOffset="-133406.46">28650 1986 563 0,'0'0'151'0,"-8"-8"23"15,6 6-36-15,2 2-8 0,-16-5-2 0,6 5-17 16,10 0-24-16,-17 4 2 0,5-2-7 0,0 4-10 15,-2-1-11-15,1 3 11 0,-4 4-26 0,0 1 8 16,3 4-26-16,0 0-26 0,0 1-17 16,1 1 7-16,3 2 3 0,7-1-38 0,-1-1-39 15,4-1-39-15,4-2-32 0,4-4-88 0,3 3-427 16,4-1 46-16</inkml:trace>
  <inkml:trace contextRef="#ctx0" brushRef="#br0" timeOffset="-132434.88">28878 2196 591 0,'0'-7'153'0,"0"7"24"0,-3-4-46 0,3 4 2 16,-1-5-5-16,1 5-11 0,0 0-22 0,0 0 23 16,0 0-26-16,1-7 3 0,-1 7-16 15,0 0-10-15,0 0-28 0,3-4 10 0,-3 4 6 16,7-3-14-16,-1 0 13 0,0 0-9 0,4-4-22 15,-2 4 11-15,5-5-10 0,0 1-11 0,-1-2 18 16,-2-1-2-16,4 2 2 16,-4-4-28-16,4 4 23 0,-4-3-5 0,-3 0 6 15,5 1-19-15,-7 0-13 0,1 2 29 0,-2-2-21 16,-1 3 3-16,-3-1 2 0,4 3-2 0,-4-2 10 16,0 2-8-16,0-2-10 0,0 3-3 0,0 4 34 15,-10-4-29-15,10 4 6 0,-10 0 8 16,10 0-27-16,-18 7 9 0,11 0-14 0,-5 1 14 15,2 2 30-15,-1 2-15 0,0 1-23 16,1 1 7-16,3 0-12 0,0 1-3 0,0 0 5 16,0 0 3-16,4-1-11 0,3-1 26 0,-3-1 6 15,6 1-1-15,0-5-5 0,4 4 8 16,2-3-1-16,1 0-17 0,1-4-5 0,4 2 43 16,1-4-25-16,2 0-5 0,2-3-3 0,-3-2 12 15,4 1-1-15,0-2 7 0,2-4-24 0,-2-1 1 16,3-1 18-16,-4 1-15 0,-2-2 7 15,2 0-21-15,-6 1 27 0,0 2 17 0,-1-2-26 16,-3 3-9-16,-2-1-1 0,2 1-25 0,-4 2 43 16,1-1-15-16,0 0-3 0,-3 2 6 0,2-1 9 15,-2 0-9-15,-4 4 4 0,6-3-2 0,-6 3 0 16,0 0-10-16,0 0 7 0,0 0 11 16,11 7-23-16,-8-3 35 0,-1 2-20 0,-1-1-2 15,0 1-6-15,-1 0 5 0,3-1-7 16,0 2 8-16,0-3-3 0,-2 3-16 0,2-2 11 15,0 0 7-15,5 0 1 0,-5-2 2 0,4 3 10 16,-1-5 0-16,-2 4-7 0,6-3 2 16,-6 1-8-16,3-1 3 0,-7-2 0 0,13 2 16 15,-6-1-32-15,-7-1 19 0,7 2 5 0,-7-2 4 16,10 1 1-16,-10-1-13 0,6 3 5 0,-6-3-15 16,0 0 10-16,8 2 5 0,-8-2-23 15,7 2 8-15,-7-2 23 0,0 0-8 0,6 5-13 16,-6-5 18-16,4 4-2 0,-4-4 0 15,8 3-8-15,-8-3 2 0,6 5 1 0,-6-5 5 16,3 1 30-16,-3-1-41 0,10 2 19 0,-10-2-14 0,13-3-4 16,-2 1-1-16,-4-3 11 15,6 0-8-15,-2-1 23 0,-1-4-8 0,4 0-4 16,-4-1-1-16,5 2-8 0,-4 0-2 0,0-2 18 16,-4 1-15-16,1 1-11 0,1 3 24 0,-5-3-19 15,2 3 21-15,-2-1-10 0,-1 2-1 0,2-1 1 16,-2 2-8-16,0 1 13 0,0-1-16 15,-3 4 3-15,4-6-20 0,-4 6 12 0,3-4 3 16,-3 4 5-16,0 0 8 0,0 0-11 0,0 0 11 16,0 0-6-16,0 0-9 0,0 15 4 0,0-10-10 15,0 2 0-15,3-2 19 0,0 3-17 0,-2 1 4 16,6-1 9-16,-3 0-10 0,-1 2 11 16,4 0-13-16,2 0 12 0,-1 2 16 15,-1-4-15-15,3 4 5 0,-1-1-16 0,-4-3 5 16,3 3 1-16,-6-4 15 0,4 1-31 0,-2 2 7 15,-4-3 4-15,-1 1-4 0,-5 2 11 16,-4 3 6-16,-8 2-14 0,-12 2-5 0,-6 8-64 16,-9 0-28-16,-4 0-43 0,-6-4-103 0,2 3-514 15,-17 4 48-15,15-11 74 0</inkml:trace>
  <inkml:trace contextRef="#ctx0" brushRef="#br0" timeOffset="-131919.85">28208 2785 629 0,'0'0'246'16,"0"0"-13"-16,-1-6-44 0,1 6-7 0,0 0-31 0,0 0-10 0,0 0-11 0,0 0-7 0,-9 15-8 16,4-8-5-16,-1 3-20 0,-1 4-13 15,1 0 0-15,-1 3-13 0,-1 2-16 0,-2 2 14 16,0 2-19-16,0 0-4 0,-1-2-9 0,1 1-45 15,-3-3-31-15,6 2-26 0,0-7 3 0,1 0-3 16,5-1-35-16,-6-3 22 0,7-3-37 16,-3-2-106-16,-4-1-202 0,7-1-243 0,0-3 61 15</inkml:trace>
  <inkml:trace contextRef="#ctx0" brushRef="#br0" timeOffset="-131246.54">28170 2800 639 0,'0'-5'231'0,"0"5"-37"0,0-7-20 0,0 7-41 16,0-5 11-16,0 5-32 0,0 0-9 0,0 0 4 16,0 0-9-16,0 0-11 0,0 0 0 0,13 11-5 15,-9-7 0-15,7 1-8 0,-1 0-10 0,3 1 7 16,4-1-12-16,0-1-8 0,4 0 6 16,3-2-3-16,-3 0-1 0,2-2-22 0,1-2 2 15,3-1 8-15,-2-2-15 0,2 1-3 0,-4 0-8 16,-2-5 3-16,0 1 13 0,-4 1-3 0,0 1 3 15,-4-2-13-15,1-1 0 0,-4 1-3 16,-3 1 8-16,1-2-10 0,-2 3 15 16,-2-1-2-16,-1 3 32 0,-3-1-24 0,0 5-4 15,-3-7-9-15,3 7 12 0,0 0-12 0,-18 3-6 16,8 2-5-16,0 1 0 0,-4 3 1 16,1 5-9-16,-1 2-4 0,2 1 9 0,-4 8 1 15,3-2-8-15,3 2 21 0,2-2-6 0,2 0-20 16,5 1 10-16,1-4 3 0,1 0-3 0,10 2-5 15,-2-2 20-15,3-3-7 0,4-3-16 16,0 0 3-16,2-4 16 0,6-2-6 16,2-1-7-16,-4-2-9 0,2-3 12 0,0-4 6 0,0 0-14 15,2-3-1-15,-1 0 16 0,-1-3 0 0,-3-2-8 16,1-1 0-16,-2 2-13 0,-4-4 16 16,-3 3-5-16,-3 0-14 0,1-2 4 15,-5 3-4-15,-2 1 1 0,-4 0 5 0,0 3-15 16,-3-1 2-16,-1 0-5 0,-2 5 15 0,6 1-5 15,-18-3 0-15,8 5 13 0,-1 0-12 0,-2 3-17 16,3 0 14-16,-1 2 0 0,-2 0-11 16,6 1-10-16,-2 0 0 0,1 1 11 0,1-2-16 15,4 2 26-15,3-3 7 0,0 2 0 0,0-5 11 16,3 2 2-16,2 0 0 0,-3-2 10 0,6 1 6 16,-8-4 7-16,12 1 5 0,-8 3-2 15,3-4-3-15,-7 0 0 0,0 0-7 0,17 0-16 16,-17 0 20-16,7 0-32 0,-7 0 53 15,9-4-54-15,-9 4 18 0,0 0-30 0,7 0 46 16,-7 0 4-16,0 0-14 0,0 0-4 16,0 0-9-16,11 0 5 0,-11 0 2 0,0 0 8 15,10 4-18-15,-5-1 8 0,-3 2-3 0,8 0-10 16,-3 2-6-16,3-1-37 0,4 1 7 0,0 1-51 16,3 1-39-16,3-5-79 0,-2 0-74 15,6 2-533-15,-1-3 55 0,1-1 117 0</inkml:trace>
  <inkml:trace contextRef="#ctx0" brushRef="#br0" timeOffset="-130958.22">29307 2656 588 0,'0'0'182'0,"0"0"-21"0,0 0-12 0,-16 11-11 0,10-2-20 15,2 1-26-15,-2 0 87 0,-2 7-28 0,1-2-10 16,-3 5-13-16,0 3-8 0,0 2-18 0,0 5-7 16,-1-2-8-16,1 3-2 0,0 0 2 15,3-2-36-15,-2 1 13 0,1-5-13 0,6 0 5 16,-3 0-12-16,5-5 2 0,0-1-31 16,5 0 1-16,-3-1-11 0,6-2-13 0,1-4-2 15,1 1-28-15,3-2-37 0,1-1-42 0,-4-6-37 16,1-2-112-16,3 0-512 0,2-3 51 15,-2-2 105-15</inkml:trace>
  <inkml:trace contextRef="#ctx0" brushRef="#br0" timeOffset="-130854.5">29390 3021 473 0,'-4'-4'182'0,"4"4"-26"0,0 0-10 0,0 0-54 16,0 0-13-16,0 0-74 0,-6 10-20 15,6-10-95-15,6 9-97 0,-2-6-52 0</inkml:trace>
  <inkml:trace contextRef="#ctx0" brushRef="#br0" timeOffset="-130475.95">29479 3056 703 0,'0'0'146'0,"3"-6"-30"0,-1 1 27 15,-2 5 5-15,1-7-35 0,-1 7-34 16,1-5-2-16,-1 5 18 0,0-6-13 0,0 6-13 15,0 0-10-15,0 0-3 0,4-2 3 0,-4 2-8 0,0 0-2 16,0 0-11-16,0 0 3 0,10 13-10 16,-4-6-6-16,-2 0 1 0,4 2 0 15,-5 1-9-15,5 0-4 0,-3 0 0 0,2 0 10 16,-1 0-23-16,1 0 5 0,-3 0 3 0,1-3 7 16,-3 1-10-16,1 0-7 0,2-1 17 0,-3-2-2 15,1 0-5-15,1-1 4 0,-4-4-4 16,0 4-8-16,0-4 3 0,0 0-3 0,0 0 7 15,0 0 16-15,0 0 3 0,0-18-21 0,0 11 36 16,0 3 0-16,0-5-10 0,0 1-8 16,3 0-10-16,-2-4 22 0,2 3-12 0,0 0 26 15,2 0-26-15,0 1 3 0,2 1-16 0,2-1 3 16,-1 1-3-16,-1 2-13 0,4 0-25 16,2 1-10-16,0 0-21 0,-2 1-8 0,4 3-61 15,-2 0-125-15,0-4-21 0,-3 6-471 0,4 3 57 16</inkml:trace>
  <inkml:trace contextRef="#ctx0" brushRef="#br0" timeOffset="-130275.46">29852 3096 650 0,'-4'-2'276'0,"4"2"-25"15,0 0-16-15,-3-5-27 0,3 5-26 0,0 0-14 16,0 0-22-16,0 0-7 0,0 0-22 0,0 0-4 0,0 0-8 15,0 0-26-15,0 13 13 0,0-5-43 16,3-2-26-16,-3 3 0 0,0-3-8 16,0 2-40-16,0 4-34 0,0-2-10 0,-3 0-64 15,3-2-21-15,-3 1-125 0,-1-1-51 0,1-1-397 16,3 0 74-16</inkml:trace>
  <inkml:trace contextRef="#ctx0" brushRef="#br0" timeOffset="-130119.77">30033 2908 545 0,'0'0'174'0,"0"-7"5"0,0 7-46 0,0-5-5 16,0 5-23-16,0 0-23 0,0 0-46 16,0 0-21-16,0 0-46 0,-3 18-63 0,-1-7-96 15,1-3 34-15,3 4-491 0</inkml:trace>
  <inkml:trace contextRef="#ctx0" brushRef="#br0" timeOffset="-129902.8">30201 3041 601 0,'3'-3'261'0,"-3"3"21"0,7-5-55 16,-4 3-24-16,-3 2-14 0,6-4-12 0,-6 4-26 15,4-2-3-15,-4 2-17 0,0 0-6 0,0 0-17 16,0 0-16-16,17 6-13 0,-13-1-5 15,3 0-25-15,0 4 7 0,3 1 8 0,0 1-2 16,1 1-14-16,2 0 4 0,2 1-1 0,-2 0 3 16,3 2-19-16,1-1-17 0,-3-1 8 0,6-1-3 15,-2-2-31-15,-4-1-28 0,3-1-12 16,-4 0-83-16,2-4-50 0,-3 1-98 0,-1-3-533 16,-1 2 83-16,-3-4 40 0</inkml:trace>
  <inkml:trace contextRef="#ctx0" brushRef="#br0" timeOffset="-129731.21">30590 3042 765 0,'0'0'263'15,"0"-6"-42"-15,0 6 4 0,-3-7-28 0,3 7-2 16,0 0-24-16,-7-1-61 0,7 1 16 0,-24 11 14 16,-4 6-22-16,-22 13-23 0,-29 12-29 0,-34 26-654 15,-11 6-183-15,-5-5 83 0,5-7 78 16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dev"/>
          <inkml:channel name="T" type="integer" max="2.14748E9" units="dev"/>
        </inkml:traceFormat>
        <inkml:channelProperties>
          <inkml:channelProperty channel="X" name="resolution" value="1433.37708" units="1/cm"/>
          <inkml:channelProperty channel="Y" name="resolution" value="2150.06567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1T07:54:58.1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10362 3129 409 0,'2'-8'125'16,"-2"4"3"-16,0 4-46 0,0-6 85 0,0 6-16 15,-2-7-18-15,2 7 0 0,0 0-10 0,0-8-18 16,0 8-11-16,-3-5 6 0,3 5-15 0,-3-5 15 16,3 5-26-16,-4-7-13 15,-2 5 6-15,0 0-1 0,2-3-12 0,-3 1-8 16,0 1 5-16,-3-2-10 0,-4 1 3 0,1 1-19 16,-2 2 14-16,2-4-11 0,-5 4-10 0,-1-2 18 15,-2 1-5-15,-3 1-8 0,1 2-8 16,-2-1 3-16,-6 3 0 0,1 0 0 0,-1 2 2 15,-6-2-2-15,1 2-10 0,2 3-1 0,-3 1 1 16,6-1-13-16,-3 3 15 0,3-1-2 0,1 3-3 16,-1 1 8-16,3 1-16 0,4 2 1 15,-2 1 4-15,2 3 6 0,3 2-16 0,-7 11 13 16,4-1-15-16,1 2 8 0,6-2-1 0,3 8 3 16,3 1-82-16,1-1 18 0,4-8-8 15,3 2 24-15,2 1-11 0,2 2 26 16,2-1 2-16,4 11 10 0,6-3-2 0,1-1 3 15,2-1-1-15,5-2 4 0,0 0 17 0,3-5 7 16,3 3-17-16,3-4 15 0,2 0-13 0,3-2 16 16,5-2-8-16,-3-2 0 0,1 0 13 15,3-3-16-15,0-2 6 0,0 0-11 0,0-6 6 16,1-1 25-16,-2-5-23 0,-3 0-3 0,-1-3-17 16,4-5 20-16,4 0 7 0,1-3 14 0,2-1-21 15,-1-1 15-15,15-5-23 0,-14 4 8 16,-5-4 11-16,-1-1-19 0,-1 2 11 0,-4-5 12 15,-2 0-20-15,-1 0 10 0,-2 0 8 16,0-3 0-16,-3 0 10 0,-2-3-13 0,1-2-10 16,-5-2 10-16,1-1-10 0,-3-4 3 0,-2 0 20 15,-1-4-3-15,-4 1-15 0,1-2-7 16,-3-2 15-16,-4-13-3 0,2-5 15 0,-5-2-27 16,0-1-3-16,-8-2-18 0,0-3 28 0,-6 0-3 15,0-1 6-15,-4 1-36 0,-5 3 28 0,1 2-5 16,-6 3 7-16,-4 3-9 0,1 5 19 15,-7 5-1-15,-3 3-6 0,-1 3 8 0,-3 6-11 16,-4 2-2-16,-6 6 3 0,3 7 2 0,5 2 10 16,1 5-20-16,1 5-5 0,-17 2 12 0,-1 7 3 15,-2 0-12-15,3 3 12 16,0 2 8-16,4 3-16 0,2 2 3 0,4-2-25 16,7 2 4-16,7-4-33 0,10-1-22 0,3-1-35 15,4 0-57-15,6-3-78 0,1 1-476 0,7-2 100 16</inkml:trace>
  <inkml:trace contextRef="#ctx0" brushRef="#br0" timeOffset="989.61">12435 2938 453 0,'-21'0'227'0,"0"0"-24"0,5 3-4 0,-5 0-25 0,4-1-28 0,-4 3-13 15,0 2-2-15,-2-1-6 0,-1 5-22 0,-3 0-14 16,-1 4-2-16,-2 1 3 0,5 3-18 16,-2 1-19-16,-4 9 16 0,4 3-23 0,3 4 3 15,0 0-3-15,4 4-10 0,7-2 10 0,2 8 0 16,1 2-23-16,6 4 0 0,1-1-2 0,6 5-16 16,0-1 23-16,1-2-8 0,7 3 9 15,-1-4-11-15,6 1-13 0,2 0 10 0,2-3 0 16,0-4-4-16,4 1-11 0,4-3 2 15,3-2 1-15,3-2 7 0,0-5-10 0,3 0 5 16,2-5-7-16,1 1 4 0,1-3 6 0,4-5-1 16,-4 0-1-16,-4-8-4 0,-3-4 3 15,1 0-12-15,3-4 1 0,-1 0 14 0,1-6-90 16,-1-1 21-16,4-1 7 0,3-5-2 0,11-2 35 16,0-4-32-16,-4-3 19 0,0 0 6 0,-2 0 2 15,-2-3 9-15,-2-1 17 0,-4-4-6 16,-1 3-6-16,-12 0 1 0,-1 0 19 0,4-10 5 15,-7 9-8-15,-4-3-23 0,-5 1 16 0,2-5-4 16,-4-1 9-16,0 1-3 0,-5-2 13 16,2-5-3-16,-7 0-13 0,1-4 16 15,-7-2-18-15,2-12 0 0,-8-3 5 0,-2-2-23 16,-3 1 20-16,-10-7 11 0,0-1-10 0,-4 1 9 16,-6 7-9-16,-3 2 12 0,6 10-13 0,-13-2-2 15,7 7 0-15,-2 2-8 0,2 3 0 16,-4 6 6-16,-3 0 14 0,0 4-4 0,-2 0-3 15,-1 6 5-15,-4 3 0 0,-4 1 6 0,1 7-9 16,-5-1-4-16,8 7-6 0,7 2 13 0,-4 1 5 16,4 4-17-16,-11 0 4 15,10 3-18-15,7 4 6 0,4-3-8 0,0 2-3 16,4 3-53-16,5 2-13 0,1 1-51 0,7-4-75 0,3 5-519 16,1 1 74-16</inkml:trace>
  <inkml:trace contextRef="#ctx0" brushRef="#br0" timeOffset="2039.06">15183 2803 381 0,'-13'-7'141'0,"-2"5"-6"0,2-1-2 0,-1 0-10 16,1 1-5-16,-1 1-16 0,1 1-15 15,-2-2-15-15,-1 4 2 0,-5 1-10 0,1 1 0 16,-4 2 57-16,-4 2-16 0,-2 3-18 0,-1 1 0 15,-14 7-21-15,4 4 8 0,0-2-2 0,0 6-10 16,3 0-4-16,-2 3 9 0,3 0-21 16,5 2-10-16,-2 5 7 0,0-1-2 0,7 4-7 15,3 1-22-15,0 2 9 0,0 3 2 0,7 1 10 16,-1 3-15-16,5 0 8 0,-1 3-8 0,7 0 2 16,1-2-5-16,3-7-17 15,2-2 12-15,5 12 3 0,2-4 10 0,1 0-18 16,4-4 8-16,2 0 10 0,5 0-18 0,1-6-5 15,2 2 8-15,3-3-8 0,4-3 7 0,-1-2-7 16,7 0 3-16,1-2-75 0,2-2 11 16,1-4 30-16,2-1-25 0,5-5 15 0,-1 1-8 15,1-4 11-15,2-5 10 0,-5 1 10 0,-5-5-3 16,1 0 1-16,-1-5-19 0,1 3 22 0,-3-5 14 16,-1-1-20-16,3-1 13 0,1-5-1 15,6 3 9-15,7-11-3 0,1 3-5 16,-1-3-13-16,-3-1 23 0,-3 0-16 0,-8 1 26 0,-6 0-25 15,0-3-5-15,-1 1 20 0,-2-1-8 16,-4-1 28-16,-1 0-27 0,1-3 7 16,-3 0 12-16,-4-3-9 0,0 1-13 0,-1-4 12 15,-4 1 1-15,-2-4-8 0,-1 1-8 0,-4-2 8 16,-2-3 7-16,-3 3 14 0,-3-5-11 0,-5-17 5 16,-2 1-18-16,-7 2 11 0,3 0 10 0,-6-1-3 15,0 0-5-15,-5 1-15 0,-8-7 36 16,8 12-26-16,-2-2-3 0,-4 4 11 0,1 3-13 15,-1 1-3-15,-4 3-2 0,1 1 25 0,0 4-23 16,-3 3 8-16,-1 2-20 0,-3 3 35 16,0 4-12-16,-7 0 4 0,10 7 4 0,1 4-32 15,-4 2 24-15,3 1-13 0,-9 1 35 16,2 3-12-16,1 4-23 0,-18 4 12 0,4 1-12 16,0 7 5-16,0 1 15 0,3 3-5 0,0 4 3 15,1-1-3-15,2 3 0 0,1 1-7 16,7 2-32-16,3 2-32 0,2-3-42 0,-1 5-168 15,16-7-472-15,7-5 108 0</inkml:trace>
  <inkml:trace contextRef="#ctx0" brushRef="#br0" timeOffset="183629.24">6247 5403 447 0,'0'0'157'0,"0"0"-12"0,0 0-24 16,0 0-1-16,1 6-20 0,-1-6 0 15,0 0-8-15,0 0-13 0,0 0-12 0,0 0-8 16,0 0-3-16,0 0-18 0,0 0 1 0,0 0 4 15,0 0-4-15,0 0-11 0,0 0 18 16,0 0-13-16,0 0-2 0,0 0 12 0,0 0-58 16,0 0 13-16,0 0-1 0,0 0 18 0,0 0-7 15,0 0 2-15,0 0 21 0,0 0 15 0,0 0-18 16,0 0 5-16,0 0-4 0,0 0-1 16,-7-21-23-16,3 17 8 0,0-1 10 0,-2 1-16 15,-1-1 19-15,0 2-11 0,-3-3-17 0,0 4 9 16,-1-3-7-16,-3 4-15 0,1 1 0 15,-5 6-1-15,-5-2 6 0,-1 4-15 16,0 3 22-16,-4 2 0 0,1 2-2 0,-1 3 28 16,-6 7-33-16,7-3 10 0,4-1-5 0,-8 9-3 15,3 3 8-15,1 0-20 0,3 3 15 16,0 3-13-16,7 5 13 0,-4-2 7 0,4 5-2 16,4-1 8-16,0 1-3 0,5 2-5 0,4-6 0 15,2-3-10-15,5 1 10 0,3 10-10 0,5-2 17 16,3 1-7-16,6-5 13 15,1 3-23-15,2-4-6 0,4-5 27 0,8 1-16 16,3-5 17-16,3-6-12 0,3 0 13 0,4-4-8 16,0-4 8-16,3-1 5 0,0-8-21 0,-9-4 21 15,-2 0-13-15,2-2 3 0,-2-6 15 16,1 0 77-16,1-7-13 0,13-1-8 0,-2-4-79 16,-1-2-2-16,3-7-1 0,-4 2 3 0,0 0-5 15,-5-6-3-15,-2 1 16 0,-4 1 10 0,-1-4-18 16,-5 1 5-16,-3-6-10 0,-5 7 0 15,-8 0 18-15,-1-1-16 0,3-12 6 0,0 1 15 16,-9-1-3-16,2-6-12 0,-3-3-14 0,-3 7 22 16,-4 3-9-16,1 1 6 0,-4-5-6 0,0 0 19 15,-4-10-1-15,-2-3-2 0,-1 4-13 16,-3 0 24-16,-1 4-22 0,-2-3-2 0,-5 6 6 16,-1 2 4-16,-2-1 8 0,-3 3-10 15,-4-1-6-15,1 5-9 0,-4-1 4 0,0 5-7 16,-3 2 21-16,3 0-14 0,-6 4-2 15,6 7 16-15,-9-6-9 0,6 9 4 0,6 3-4 16,-3-1-2-16,0 2-7 0,4 4-3 0,0 0 10 16,-1 3 2-16,-2 0-17 0,6 4 18 0,3 0-31 15,-2 4 5-15,-2 1 0 0,1 1-23 16,1 2-5-16,2 6-8 0,3-3-2 0,2 3-11 16,-2 3-25-16,5 0-18 0,-1 2-26 0,1-2-15 15,6 1-41-15,-1-5-23 0,8 6-478 0,-3 2 53 16</inkml:trace>
  <inkml:trace contextRef="#ctx0" brushRef="#br0" timeOffset="185458.37">23213 5553 445 0,'0'0'161'0,"0"-8"-25"0,0 8 12 0,0-9-104 16,-3 5 4-16,3-2-4 0,0 6 7 16,-3-13-5-16,3 9 13 0,-4-4-18 0,0 2 3 15,1-3 7-15,-1 1-3 0,-2-3-4 0,-4 1-3 16,-1-2 0-16,-2 1 5 0,-2-3-26 0,-4-2 6 15,-6 0-13-15,-2-1 0 0,-1 0 10 16,-15-2 2-16,1-3 55 0,-2 1-9 0,-1 4 3 16,1-5-7-16,-4 5 5 0,2-1-8 0,-4 3-11 15,3-2-4-15,-5 1-11 0,-3 0 16 16,1 5-28-16,-7 0 12 0,2 0-17 0,-5 3 4 16,2 4-15-16,-4-2 14 0,2 4-1 15,-2 4-16-15,-1 2-4 0,2 0-1 0,-4 3 1 16,-3 4 15-16,-9 3-8 0,1 4 3 0,-2 5 7 15,1 2-15-15,2 2 8 0,1 5-13 16,-1 1-2-16,4 4 12 0,2 3-5 0,5-1 5 16,0 1-15-16,7 3 3 0,5-2-6 0,-1 4 3 15,6 3-11-15,3 2 22 0,7 0-6 0,13-6-3 16,-2 4 6-16,9 2-9 0,4 0 12 16,3 2-6-16,11-1 0 0,3-4 12 15,9 3-4-15,6 3-10 0,4 2 2 0,9 4-3 16,14-2 16-16,2-4-16 0,8-2-12 0,6-2 17 15,7-4 4-15,3-2-4 0,6-5 3 0,2 0 5 16,2-5 3-16,-2-4-5 0,6-1 2 16,0-9 3-16,4-3-16 0,2-5 3 0,5-7-5 15,9-4 18-15,-3-4-10 0,1-3-1 0,-1-5-2 16,0-1 8-16,0-4-70 0,4-2 27 0,-4 0-27 16,0-5-7-16,-1 3 23 0,-5-4 8 15,-4-2-3-15,-3-1 20 0,-7-4 6 0,-2-1-11 16,-8-1 13-16,0-1-7 0,-7-1-1 15,-5-1 11-15,-12 4 15 0,-4-1 6 0,0-4 14 16,-3 1-2-16,-4-2 5 0,-4-3 18 16,-2 2-20-16,-8-2 15 0,1-1-8 0,-7-1 29 0,-4 6-37 15,-4 5 16-15,-2-2-18 0,-5-1 11 16,-2-3-9-16,-7-11-4 0,-7 5 4 0,0-5 3 16,-4 1-23-16,-3-1-5 0,-10-6 24 0,-3 4-35 15,-8 2 9-15,-2 2 2 0,-9 5-8 16,-11 4 8-16,-5 3-3 0,-4 3-2 0,-9 5-15 15,-4 3 2-15,4 4 0 0,-7 2-13 0,-1 5 24 16,-13 3-19-16,3 10-15 0,-3 1-5 0,1 4 10 16,2 5-12-16,3 3-27 0,4 1-88 15,-12 8-99-15,22 0-490 0,4 3 71 0</inkml:trace>
  <inkml:trace contextRef="#ctx0" brushRef="#br0" timeOffset="191530.28">6582 7300 563 0,'-3'-14'179'0,"-5"4"-15"16,2 1 5-16,0 0-26 0,2 1-5 15,-3-1-5-15,-4 0-12 0,2 2-9 16,-2-1-12-16,-3 1 0 0,-2 0-21 0,-1 4-10 15,-4-3 0-15,0 6 6 0,-3 2-16 0,-6 3-11 16,-4 3-7-16,-1 2 10 0,-10 7-15 16,-2 1-100-16,-1 6 26 0,7 1 2 0,0 4 15 15,0 0 11-15,4 3-10 0,6 3-16 0,3 4 18 16,1-2-3-16,3 5 21 0,4 2-10 0,5 2 36 16,-1 4-44-16,9 7 5 0,0-1-10 15,3 1 10-15,4 5-7 0,4-4-1 0,6 9 24 16,4 6-13-16,4-6-6 0,2 0 11 0,7-5 0 15,3 0-5-15,-2-17 5 0,6-2 0 16,0-4 2-16,8 1-2 0,12 0 0 16,-6-11 18-16,3-4 7 0,3-3-30 0,2-10 43 15,8 1-12-15,1-9 4 0,4-3-7 0,3-5 8 16,-1-4 4-16,2-5-7 0,8-8-2 0,-2-2 5 16,-7-9-1-16,-4-1 3 0,-3-2-18 0,-7-7 42 15,-3 1-11-15,-10-3 0 0,-8 3-6 16,-6-2 4-16,-3-4-6 0,-5-3 0 0,-3-2-10 15,-5-3-5-15,-2-4 10 0,-7 1-2 0,-6-3-5 16,-3-3-11-16,-4 2 10 0,-13-12-4 16,0 0-4-16,-8 6-22 0,-6 2 8 0,-10 7 7 15,-1 5-3-15,-3 7-7 0,-14 6 13 0,-3 8-8 16,7 11 5-16,-6 7 0 0,-4 9-13 16,-5 2 8-16,-2 10-2 0,-21 10-19 0,-3 5 6 15,1 7 7-15,1 5 1 0,5 3 9 16,7 5-17-16,6 0-13 0,11 1-16 0,6 0-12 15,8 1-54-15,19-9-49 0,5 0-51 0,2-1-207 16,15-1-310-16,5-7 92 0</inkml:trace>
  <inkml:trace contextRef="#ctx0" brushRef="#br0" timeOffset="193067.66">25281 7643 473 0,'2'-10'105'0,"-2"-2"-13"0,1 2 3 0,-2-1-23 15,-1 1 63-15,-1-2-9 0,0 0-16 0,0-1 23 16,-2 0-31-16,-1-2 1 0,-4 1 4 15,3-1-17-15,-7-2-1 0,1 3-17 0,-5-2-6 16,-2-4 1-16,-7 2 2 0,-1 1-13 0,-13-2-4 16,0-3-1-16,-7 2-5 0,-3 4-26 0,-7-1 19 15,0 2-6-15,-4 4-12 0,-3-3-6 16,3 3-71-16,-2 2 9 0,-1-3 1 0,5 5 16 16,-3 2 12-16,4-1 5 0,5 5-13 0,10 1 6 15,-3 0 10-15,-19 6 2 0,7 4 0 0,-2 0-4 16,-1 5-6-16,4 1-8 0,0 1 21 15,4 7 0-15,5 1-13 0,-2 1 8 16,7 2 2-16,3 4-10 0,3 3 15 0,1 4-7 16,3 2 18-16,6 1-18 0,1 2 7 0,2 5-2 15,6 1 18-15,-2 0-21 0,4 6 3 0,3-5 5 16,4 2-3-16,3 2-7 0,0-2 23 16,7 1-18-16,4-1-3 0,-1-3 0 0,7-2 3 15,4 1 13-15,3-6-21 0,7 0-10 0,7-1 3 16,6-9 10-16,4 2-6 0,17 0 8 0,-3-7 3 15,16-2 23-15,-9-8-5 0,6-8-8 16,2 2 3-16,8-9 0 0,1-3-14 16,20-2 9-16,0-6-8 0,2 0-10 0,-7-6 25 15,1 3-18-15,-6-7 29 0,-7 1 9 0,-3-4-27 16,-4 2 10-16,-14 0 2 0,-3-2 16 0,-3-3-19 16,-3 3 19-16,-1-4-5 0,-3-4 10 15,-4 1-18-15,-3-4 10 0,-3 2 18 0,-1-1-31 16,-6-8 13-16,-3 6 31 0,-1-9-20 0,-7 2 4 15,1-3-2-15,0-4 13 0,-5 1 5 0,-2-8-39 16,-4 1 26-16,-3 3-18 0,0-3-10 16,-6 6-7-16,-1 7-9 0,-8-12 31 15,-2 2-17-15,0 2-3 0,-8-1-3 0,-6 5-10 16,-6 2 7-16,-4 3-12 0,-4 4 3 0,-6 6 2 16,-4 0-3-16,-4 4 1 0,-2 6-3 0,-7 2 33 15,-8 7-51-15,-3-1 30 0,1 7-14 16,-5 0 7-16,4 4-13 0,1 3 0 0,2-1-13 15,4 4-15-15,7 3-58 0,4 1 1 0,6 5-40 16,10-3-49-16,7 1-23 0,1-3-102 0,9 5-402 16,6-3 54-16</inkml:trace>
  <inkml:trace contextRef="#ctx0" brushRef="#br0" timeOffset="194001.87">27879 7168 504 0,'0'-7'194'0,"-3"-1"3"0,0-2 3 0,-1 1-31 0,-2 0-15 16,2-5-26-16,-5 3-13 0,-1 1-13 15,-2-2 6-15,-5 0-24 0,2-1 1 0,-7 2-4 16,1 3-17-16,-7-2-5 0,-3 1-7 0,-9 1 4 16,-1 2 0-16,-17 1-17 0,-4 1-1 0,-3 4 0 15,-4 0 6-15,4 4-8 0,-1 1-16 16,-4 3-2-16,2 2-15 0,-1 3-3 0,-13 4 12 16,0 0-14-16,4 2-1 0,15-1-4 15,-1 0 17-15,-5 5-10 0,13 0-8 0,2 2 3 16,1 0-5-16,5 1 2 0,4 5 16 15,3-2-8-15,5 8-5 0,1-1 2 0,2 5 1 16,3 0-9-16,5 4 4 0,2 2 2 0,2-1-8 16,1 1 5-16,7 3 3 0,3 1-3 0,2 5-4 15,5-3 1-15,3 1 6 0,6 0-3 0,5 0 16 16,2-1-21-16,5-3 8 0,10 0 3 16,6 6 12-16,9-5-13 0,6-5-7 0,6-2 23 15,6-2-5-15,1-6 17 0,3-3-7 0,6-1 15 16,1-7-12-16,7-1-19 0,-1-5 9 0,8-2 1 15,2-2 14-15,1-5-21 0,3-3 8 16,-16-4-5-16,-1-3 7 0,0-2-15 16,4 0 0-16,-4-4 13 0,14-4 0 0,-18 2-16 15,-1-5 11-15,-2 1 15 0,10-7 7 0,-2-4-22 16,-5 1 2-16,-13 4 8 0,10-14 8 16,-16 6 5-16,6-13-24 0,-3 1 27 0,-8-8-24 15,1 2 10-15,-10-8-30 0,-7 7-46 0,0-15 33 16,2 0-18-16,-8-6 10 0,-4-1 5 0,-5-8 9 15,-6 0-9-15,-3 8-2 0,-10 1 7 0,-7-11 3 16,-7 1-17-16,-7 2 14 0,-7 7 8 16,-8 1 8-16,-14 2-15 0,-6 7 4 0,-9 6 1 15,-14 7 15-15,-4 2-3 0,-10 9-12 0,-9 2 0 16,-13 10 4-16,-41 0-17 0,30 13 8 0,-5 6-6 16,-3 4-7-16,-3 5 12 15,-31 6-22-15,11 0-24 0,33 4 14 0,11-3-70 16,6-6-115-16,15 13-502 0,2 2 69 0</inkml:trace>
  <inkml:trace contextRef="#ctx0" brushRef="#br0" timeOffset="197622.21">6613 9185 476 0,'-3'-10'148'0,"0"0"1"0,1 1-68 15,-1 2-11-15,0 1 1 0,-1-2-25 0,-2-1 11 16,3 5-9-16,-4-3-4 0,-1 0-1 0,-2 0-12 16,0 3 7-16,-3 0 29 0,-1-2-59 0,-6 4 4 15,0 0 24-15,-2 1 0 0,-2 1-23 16,-6 1-5-16,2 1 20 0,-12 4-21 0,2-3 1 16,-4 4 0-16,-13 7 46 0,5-3 7 0,-2 6-20 15,5 0 8-15,2-1 2 0,4 8 2 16,1-2-22-16,9-1 2 0,-4 4-2 0,1 1 5 15,6 6-18-15,2 3 13 0,2 3-16 0,3 3-5 16,5 1 6-16,1 4-6 0,2 7 13 16,2 1-10-16,4 4 2 0,0 0-2 0,5-1-18 15,5 3 0-15,3-2 17 0,1 4-17 16,4-3 5-16,5-3 8 0,2-1-23 0,2 0 27 16,11 4 1-16,7-5-18 0,0-4 20 0,8-2-2 15,6-4 10-15,-4-12 3 0,11 0 10 0,5-5-21 16,-10-4 34-16,2-8-13 0,2-4-6 15,3-3 4-15,-2-5-22 0,-4-3 22 0,9-1-9 16,1-9 3-16,-3 2-2 0,2-9 33 0,8-5-3 16,-14 4-20-16,10-12-3 0,-2-2 13 0,-9-2-23 15,-11 5 8-15,8-13-8 16,-13 7 3-16,-4-5-3 0,-3 2-8 0,-6-6-10 16,0 1 0-16,-5-7-2 0,-6-4 10 0,-3-2 2 15,-7-2 11-15,-4 0-11 0,-3-2 3 0,-7-2-16 16,-6-10-2-16,-11 2 0 0,0 6-10 15,-10 0 10-15,-3 6 3 0,-5 2 2 0,1 9-3 16,-11 3 1-16,-4 9-16 0,7 10-15 0,-3 8-5 16,-6 9 5-16,-3 5 5 0,-1 6 10 0,-6 5-5 15,-10 10 8-15,-4 7-1 0,7 5-24 16,5-1-9-16,6 4-17 0,16-4-14 0,3 0-58 16,5 2-51-16,5-6-90 0,18 1-489 0,1-1 90 15</inkml:trace>
  <inkml:trace contextRef="#ctx0" brushRef="#br0" timeOffset="199153.92">6736 10749 394 0,'-10'-9'164'0,"3"1"-13"16,-3 1-21-16,3 0 8 0,-3-3-25 0,0 3-75 16,-1-3-2-16,-3 1-10 0,4-1 22 15,-7 1-4-15,3 1-11 0,-6-4 0 0,0 3-17 16,-4 5 9-16,-1-1 37 0,-2 4-42 0,-7 2-12 15,-4 5 5-15,-17 4 12 0,-3 5-17 0,0 5-18 16,-13 5 82-16,6 6-9 16,-3 3-4-16,6 1 8 0,-4 7-41 0,2 5 14 15,5-3-9-15,2 5-5 0,2 1 7 0,3 3-20 0,5 2 23 16,5 1-16-16,8 3-2 0,4 1 10 16,6 4-7-16,10-10 4 0,4 9-30 15,3 1 8-15,7 5 12 0,3 12 3 0,8 1-5 16,6 0 0-16,6-6-8 0,5-1 8 0,6-5-11 15,3-8-10-15,6 1 16 0,7-8-3 0,5-4 8 16,6-3 2-16,4-9-7 0,4-5 7 16,6-5 14-16,0-5-24 0,-13-9 5 0,5-5-5 15,-1-5 10-15,3-5-15 0,2-5 13 0,15-12-61 16,-1-1-16-16,-3-5 23 0,0-4-8 0,-7-6 57 16,1-2-31-16,-5-7 10 0,-1-6-15 15,-6-5 28-15,-7-5-13 0,-5-5 3 16,-3-3 5-16,-6-1 7 0,-6-1 6 0,-6-7-13 15,-3 0 0-15,-10-7 12 0,-5 3-4 0,-3-3-1 16,-6-2 6-16,-11 1 10 0,-1 3-16 0,-8 2 1 16,-5 4-8-16,-9 1 20 0,-4 10-20 15,-7 1 13-15,-1 9 17 0,-9 6-22 0,-4 5-3 16,1 17-3-16,-2 7-2 0,-5 10-15 16,-4 5-6-16,0 7 8 0,-20 13-5 0,3 8 10 0,-6 8-10 15,5 9 0-15,0 4-33 16,5 6 13-16,7 0-47 0,6 6-94 0,0-1-157 15,21 3-327-15</inkml:trace>
  <inkml:trace contextRef="#ctx0" brushRef="#br0" timeOffset="200528.57">20813 10926 373 0,'0'0'151'0,"0"0"-20"0,0 0-1 16,4-2-27-16,-4 2 4 0,0 0-22 0,0 0-3 15,0 0-3-15,0 0-15 0,0 0 0 0,3-6 10 16,-3 6-56-16,0 0-10 0,0 0 33 0,0 0-11 16,-7-7-12-16,1 3 3 0,2-2 4 0,0 4-9 15,-2-4-3-15,-1-4 12 0,-3 2-7 16,-1-2-8-16,-2-4 8 0,-4-3 18 0,0 5-23 16,-7-5-8-16,-1-4 0 0,-12-2 10 15,-3 0 6-15,-2 3-18 0,-5-5 2 0,-2 8-3 16,-3-2 3-16,-5 3-5 0,-1 1-7 15,0 4 19-15,-7 2-35 0,0 4 34 0,-1-2-9 16,-5 7-7-16,-4 6 3 0,-17 2-1 0,3 2-15 16,0 5 18-16,-3 7 0 0,2-1-8 0,-2 4 6 15,6 5-19-15,-2 0 42 0,0 6-26 0,2 0-6 16,0 6 6-16,1 1 3 0,7 7 7 16,5 0-13-16,5 5 26 0,3 3-3 0,7 1 6 15,6 1-24-15,5-1 14 0,6 5-11 0,6 4-8 16,1-1-2-16,11 1 20 0,5 4-2 0,5-12 10 15,6 4-13-15,7-2 2 16,7 4 6-16,3-2 3 0,7 5-9 0,7 4 1 16,10-8-11-16,11-3 14 0,6-2-1 0,10-2-10 15,5-8 2-15,8 0 21 0,5-10-2 0,3 0-6 16,7-12-7-16,7 0 12 0,7-10 9 0,2-7-12 16,1-5 4-16,4-6-1 0,0-6 3 15,-2-5-20-15,2-5 20 0,-4-7-5 0,0-2-3 16,-4-2 3-16,-6-4-2 0,-10-6-9 0,-5-1-9 15,-2-4 20-15,-11-6-13 0,-6-4 2 0,-4-8-17 16,-9-5 10-16,-5-1 5 0,-7-8-12 0,-10-1 66 16,-2-4 2-16,-12-3 3 0,-2-3-8 15,-11-5 16-15,-8-2-41 0,-8 2 30 0,-9 0-20 16,-9 5 3-16,-14 7 7 0,-9 4-13 16,-29-6 1-16,7 23-4 0,-33-1-14 0,9 22-13 15,-34 2-14-15,14 19-14 0,-14 8-44 16,-37 19-62-16,-4 12-132 0,-13 14-525 0,0 13 79 15,-5 12 82-15</inkml:trace>
  <inkml:trace contextRef="#ctx0" brushRef="#br0" timeOffset="-152677.95">28686 2726 401 0,'0'-9'159'0,"-1"0"2"16,0 2-12-16,-1 1-11 0,2-1-10 0,-3 0-10 16,3-1-16-16,0 2-76 0,0 0-3 0,0 1 2 15,0 5 4-15,0-10-6 0,0 5 10 0,0 5-38 16,0-8 20-16,3 4-12 0,0 1 12 15,2-2 3-15,2 3-10 0,3-3-14 0,4 2 12 16,2 0 4-16,2-1 0 0,2 2 0 16,4 1-10-16,0 0 11 0,7 3-11 0,0 4-8 15,6-1-2-15,0 3 10 0,11 9 12 16,-7 1-14-16,1 2 4 0,-3 2 16 0,-13 1-18 16,4 7 0-16,-13 2 5 0,1 6 13 0,-8 7-25 15,-7 0 19-15,-10 13-4 0,-6 15-8 0,-8 6 13 16,-7 9-5-16,-5 3-1 0,2 3-17 15,-10 25 18-15,-4-1-21 0,5 3 23 0,9-23 3 16,-11 19 18-16,4 1-42 0,14-19 6 0,4 1 13 16,6-5-11-16,4 2 21 0,4-3-18 0,6-4 6 15,7-3 65-15,6-6-9 16,8-2-3-16,3-4-6 0,7-6-14 0,6-3 12 16,8-5 0-16,5-7-5 0,2-8-15 0,6-3 2 15,-3-5 11-15,-4-13-26 0,4-6 10 0,3-4-13 16,0-1 16-16,4-8-6 0,1 1-7 15,-10-6 3-15,-9-2 2 0,0-2-13 0,-2-1 8 16,-2 0-8-16,-9-1 13 0,-3 2-10 0,-7-1 28 16,-2 0-5-16,-4 2 5 0,-2-3 2 0,-2 3-15 15,-1 0 8-15,-1-1-2 0,-9 3 9 16,0 0-7-16,7 7-13 0,-10 3-10 0,-4 4 10 16,-2 5 2-16,-6 9-14 0,-3 8-1 15,-5 7 13-15,1 7-18 0,0 15-2 0,-2 5 4 16,2 5-2-16,2 7 8 0,4 1-10 15,-1 7-3-15,5 7 7 0,0 1-4 0,1 9-6 16,0 6 1-16,2 0-3 0,-4 31 7 0,9-25-17 16,4 31 15-16,-3 0 5 0,6-2 3 0,1-2-3 15,2 9-31-15,10-2 31 0,-1 3-2 16,6 0 5-16,3 4 4 0,6 0-6 0,3 7-17 16,-4-2 4-16,7 2 27 0,0 2-12 0,-2 5-13 15,0 1 10-15,-3-3-3 0,-4-4-4 0,-6 0-8 16,-3-3 15-16,-7-5 10 0,-10-4 0 15,-10 3-22-15,-12 1 22 0,-13-2-2 0,-15-1 2 16,-15-1 11-16,-14 3-21 0,-22 6-8 16,-64 40-2-16,-21-5-41 0,-37 7-97 0,-21 7-687 15,-27 3 78-15,-28-4 53 0,-43-1 103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C12DF-8A2C-F9BE-D2C6-1CECA84041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FDC5EE-FBF0-3D31-2AB7-063A942DD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73AA4E-E53E-74FC-5893-C1703345A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5FB4C-8ED7-476C-9474-E57574F5C4BC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AFCA55-3C67-57CC-C4A0-7C0388304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9B2C40-E800-83B5-29F5-38D9D3E83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E12E-C5EA-4FC0-B451-79E0FC675C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61329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5AFFE-4032-73CD-B806-4EC4FF4FB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80A4F-5217-6D04-0666-B66AF69666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D84B83-947A-A6D9-09AE-D84554BA1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5FB4C-8ED7-476C-9474-E57574F5C4BC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C355E-70B5-66E5-9595-FC5B78250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2ADCD8-DDA3-F158-97B3-0154F6A6C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E12E-C5EA-4FC0-B451-79E0FC675C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468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046D2-60AA-4A9F-1E7B-A637355CE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ACC159-BC09-D64F-1BDA-A84D9B1751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9F3026-CCC7-CF9C-8164-014160693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5FB4C-8ED7-476C-9474-E57574F5C4BC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3D29EA-5F68-9CDD-BF52-A8473326D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6C9F7D-858C-7C25-1B16-AED832CA4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E12E-C5EA-4FC0-B451-79E0FC675C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2272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FEA41-7326-F2A1-D523-4F55CB2E2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77FED-FE93-0670-48B8-9E38A5ABF6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7AA04F-35C1-7F65-6005-3EB273D00F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E50B4B-7A74-5D3E-919A-77AF45792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5FB4C-8ED7-476C-9474-E57574F5C4BC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4ED1FE-AD7F-B1EB-9D6A-0BECA3074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716D07-6055-388E-67C4-91B333D7A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E12E-C5EA-4FC0-B451-79E0FC675C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8684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60CE5-FDA8-6F90-5DD3-1A3538667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DBE27-008B-0EC4-E18C-580838D783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AFED7A-ECB7-A166-EA92-4CF1288185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AA18C7-F91A-D9D5-3D89-A589AF283B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A3E631-FF99-DDB5-8305-0D5F0F3500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BEF7BE-8433-BDC5-09D6-FF99706D0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5FB4C-8ED7-476C-9474-E57574F5C4BC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BDAF736-6CD9-1B81-60FA-74DB2A3DB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B40FE9-5A51-35B4-B1B8-D2E464F3E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E12E-C5EA-4FC0-B451-79E0FC675C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0199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0FE8B-BFEB-4DF6-D869-157D5CFDC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CD4266-7496-E89E-598C-267383B9A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5FB4C-8ED7-476C-9474-E57574F5C4BC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36480A-8671-77E3-4D71-B4A8B3386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9D50A6-264C-CDE5-86BF-EC0D03FC6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E12E-C5EA-4FC0-B451-79E0FC675C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840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2C7E2A-8922-75EA-0E4E-7E8F14555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5FB4C-8ED7-476C-9474-E57574F5C4BC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64328C-69A1-C231-DAAE-24F9EF821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7E8092-A948-C4C8-2F5E-0188310F9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E12E-C5EA-4FC0-B451-79E0FC675C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8700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A3BEAA-D099-0AFF-4A2C-CB7525B77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EC822-6C12-4CA5-C9DB-4E33E4DF95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A73075-F9B0-BFB0-8A8C-F2890F1AD1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FB0790-D8ED-FB6A-A412-C5E8502D8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5FB4C-8ED7-476C-9474-E57574F5C4BC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E76888-7F07-4448-6127-487DE9184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780AFA-B00E-718B-6397-6FEF3856F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E12E-C5EA-4FC0-B451-79E0FC675C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217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E3064-F2F3-DC0B-8D74-7D26ADB04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96F35C-2D78-3905-B10C-CB2EADDBFF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F028A7-A2D2-BF7B-50AE-07DBD9F2A7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DFF921-37FA-FAC4-21CC-5D673406E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5FB4C-8ED7-476C-9474-E57574F5C4BC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164A43-098F-965F-BB13-7A211ADB9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D583CC-EB54-350C-E53B-ACF844A3B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E12E-C5EA-4FC0-B451-79E0FC675C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1018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A8A91-3516-5F7C-4B98-536575DB2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4F97CE-216E-9253-5BCD-F1D4F835D2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85B29D-34A9-4D35-1A1A-1B53BFD69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5FB4C-8ED7-476C-9474-E57574F5C4BC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29B2AF-6438-8EDC-BE7D-F0497C30A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7F0002-3A80-BA00-5BDA-E831EEE70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E12E-C5EA-4FC0-B451-79E0FC675C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4415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B1660C-6F77-A1EC-56D5-BA8207BBF6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B15DB1-2098-A02D-A61F-C7A51FEEA8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0BD4CA-4E1C-5CE8-A766-5A50EA1E2B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5FB4C-8ED7-476C-9474-E57574F5C4BC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9089C-0F73-01F9-03AE-C9FDDA69C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9EF605-E278-36FB-C3F8-B029D6ECC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8E12E-C5EA-4FC0-B451-79E0FC675C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1141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AAFD5D-B630-9597-3826-06182EAA6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68D50-BD1E-499E-F91D-FC7CED784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C91AE-214C-68AE-378E-BBD83C4E5A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5FB4C-8ED7-476C-9474-E57574F5C4BC}" type="datetimeFigureOut">
              <a:rPr lang="en-IN" smtClean="0"/>
              <a:t>19-08-2026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953AB-C8A8-4E5B-4CB3-617840821B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7B8D38-A192-81E5-A308-A296652B2B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38E12E-C5EA-4FC0-B451-79E0FC675CB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4285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customXml" Target="../ink/ink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customXml" Target="../ink/ink1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ustomXml" Target="../ink/ink20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customXml" Target="../ink/ink2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customXml" Target="../ink/ink22.xml"/><Relationship Id="rId7" Type="http://schemas.openxmlformats.org/officeDocument/2006/relationships/customXml" Target="../ink/ink24.xml"/><Relationship Id="rId12" Type="http://schemas.openxmlformats.org/officeDocument/2006/relationships/image" Target="../media/image49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openxmlformats.org/officeDocument/2006/relationships/customXml" Target="../ink/ink26.xml"/><Relationship Id="rId5" Type="http://schemas.openxmlformats.org/officeDocument/2006/relationships/customXml" Target="../ink/ink23.xml"/><Relationship Id="rId10" Type="http://schemas.openxmlformats.org/officeDocument/2006/relationships/image" Target="../media/image48.png"/><Relationship Id="rId4" Type="http://schemas.openxmlformats.org/officeDocument/2006/relationships/image" Target="../media/image50.png"/><Relationship Id="rId9" Type="http://schemas.openxmlformats.org/officeDocument/2006/relationships/customXml" Target="../ink/ink2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7.xm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customXml" Target="../ink/ink2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customXml" Target="../ink/ink30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customXml" Target="../ink/ink31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ustomXml" Target="../ink/ink32.xml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ustomXml" Target="../ink/ink33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customXml" Target="../ink/ink3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AC172-BF58-910A-C123-13AD4D9A5B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File System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25BB4F-0D37-DF25-1B07-132E956204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C3A4E5E-5858-FFCE-7622-6D893893C2E9}"/>
                  </a:ext>
                </a:extLst>
              </p14:cNvPr>
              <p14:cNvContentPartPr/>
              <p14:nvPr/>
            </p14:nvContentPartPr>
            <p14:xfrm>
              <a:off x="6014880" y="1029960"/>
              <a:ext cx="3085560" cy="5126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C3A4E5E-5858-FFCE-7622-6D893893C2E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05520" y="1020600"/>
                <a:ext cx="3104280" cy="531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41752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3060E57-1B0E-6125-ECF8-BAE7D984C755}"/>
              </a:ext>
            </a:extLst>
          </p:cNvPr>
          <p:cNvSpPr txBox="1"/>
          <p:nvPr/>
        </p:nvSpPr>
        <p:spPr>
          <a:xfrm>
            <a:off x="873760" y="911781"/>
            <a:ext cx="1005840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File System:</a:t>
            </a:r>
            <a:r>
              <a:rPr lang="en-US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File System Interface: File concept, Access methods, </a:t>
            </a:r>
            <a:r>
              <a:rPr lang="en-IN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Directory Structure;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IN" sz="24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File system Implementation</a:t>
            </a:r>
            <a:r>
              <a:rPr lang="en-IN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File-system structure, File-system </a:t>
            </a:r>
            <a:r>
              <a:rPr lang="en-US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Operations, Directory implementation, Allocation method, Free space </a:t>
            </a:r>
            <a:r>
              <a:rPr lang="en-IN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management;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File System Internals:</a:t>
            </a:r>
            <a:r>
              <a:rPr lang="en-US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File-System Mounting, Partitions and Mounting, </a:t>
            </a:r>
            <a:r>
              <a:rPr lang="en-IN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File Sharing.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4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Protection:</a:t>
            </a:r>
            <a:r>
              <a:rPr lang="en-US" sz="24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Goals of protection, Principles of protection, Protection Rings, Domain of protection, Access matrix.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626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5C107-0580-279A-2528-D1370B2EE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4CC7D8-E42C-FDE7-B019-6FBB0EFA2F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1C19243-626D-41FB-933B-74BC7DD9FDAF}"/>
                  </a:ext>
                </a:extLst>
              </p14:cNvPr>
              <p14:cNvContentPartPr/>
              <p14:nvPr/>
            </p14:nvContentPartPr>
            <p14:xfrm>
              <a:off x="3492000" y="216720"/>
              <a:ext cx="8452440" cy="43606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1C19243-626D-41FB-933B-74BC7DD9FDA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482640" y="207360"/>
                <a:ext cx="8471160" cy="4379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81093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405393-01F7-E75F-C911-D16BD810F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462" y="233102"/>
            <a:ext cx="3694017" cy="662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728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B44FC4D-89F6-7FEA-6849-C9DEDA3E2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400" y="-74318"/>
            <a:ext cx="5868219" cy="65541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7A0568-61BE-98ED-F48D-82E82A9C13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7299" y="630631"/>
            <a:ext cx="4134427" cy="584916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B5640A0A-D775-9E3E-05BA-6D1469C44C93}"/>
                  </a:ext>
                </a:extLst>
              </p14:cNvPr>
              <p14:cNvContentPartPr/>
              <p14:nvPr/>
            </p14:nvContentPartPr>
            <p14:xfrm>
              <a:off x="1572120" y="149040"/>
              <a:ext cx="9224280" cy="39772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B5640A0A-D775-9E3E-05BA-6D1469C44C9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562760" y="139680"/>
                <a:ext cx="9243000" cy="399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028634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8EC726E-95F0-4B32-F606-B7746321E6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219" y="0"/>
            <a:ext cx="8177561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E80285E-730D-F2EA-C597-D9A57B4BD6CC}"/>
                  </a:ext>
                </a:extLst>
              </p14:cNvPr>
              <p14:cNvContentPartPr/>
              <p14:nvPr/>
            </p14:nvContentPartPr>
            <p14:xfrm>
              <a:off x="1704960" y="403200"/>
              <a:ext cx="9519480" cy="62388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E80285E-730D-F2EA-C597-D9A57B4BD6C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95600" y="393840"/>
                <a:ext cx="9538200" cy="6257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20516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C9CEC-277D-DF37-9F63-23E2A6459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 system</a:t>
            </a:r>
            <a:endParaRPr lang="en-IN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1A8415-1549-3A28-DB2D-82F8E4B276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0665"/>
            <a:ext cx="10515600" cy="3579495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File system provides efficient and convenient access to the disk by allowing data to be stored and retrieved easily.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design problems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file system look to the user</a:t>
            </a:r>
          </a:p>
          <a:p>
            <a:pPr lvl="2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Defining structure of file</a:t>
            </a:r>
          </a:p>
          <a:p>
            <a:pPr lvl="2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Directory structure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Creating algorithms and data structures to map logical file system onto the physical secondary storage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445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87311EE-EAAE-42C5-87B1-E2BA40562EBF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63600" y="485165"/>
            <a:ext cx="82296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 Concept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B7C5E7-8176-4731-B84D-C095481726B2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154112" y="1163637"/>
            <a:ext cx="7648575" cy="5209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Contiguous logical address space</a:t>
            </a:r>
          </a:p>
          <a:p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Types: </a:t>
            </a:r>
          </a:p>
          <a:p>
            <a:pPr lvl="1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Data</a:t>
            </a:r>
          </a:p>
          <a:p>
            <a:pPr lvl="2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Numeric</a:t>
            </a:r>
          </a:p>
          <a:p>
            <a:pPr lvl="2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Character</a:t>
            </a:r>
          </a:p>
          <a:p>
            <a:pPr lvl="2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Binary</a:t>
            </a:r>
          </a:p>
          <a:p>
            <a:pPr lvl="1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</a:t>
            </a:r>
          </a:p>
          <a:p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Contents defined by file’s creator</a:t>
            </a:r>
          </a:p>
          <a:p>
            <a:pPr lvl="1"/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Many types</a:t>
            </a:r>
          </a:p>
          <a:p>
            <a:pPr lvl="2"/>
            <a:r>
              <a:rPr lang="en-US" altLang="en-US" sz="20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text</a:t>
            </a:r>
            <a:r>
              <a:rPr lang="en-US" altLang="en-US" sz="20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</a:t>
            </a:r>
            <a:r>
              <a:rPr lang="en-US" altLang="en-US" sz="20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lvl="2"/>
            <a:r>
              <a:rPr lang="en-US" altLang="en-US" sz="20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</a:t>
            </a:r>
            <a:r>
              <a:rPr lang="en-US" altLang="en-US" sz="20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</a:t>
            </a:r>
            <a:r>
              <a:rPr lang="en-US" altLang="en-US" sz="20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lvl="2"/>
            <a:r>
              <a:rPr lang="en-US" altLang="en-US" sz="20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executable</a:t>
            </a:r>
            <a:r>
              <a:rPr lang="en-US" altLang="en-US" sz="20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</a:t>
            </a:r>
          </a:p>
        </p:txBody>
      </p:sp>
    </p:spTree>
    <p:extLst>
      <p:ext uri="{BB962C8B-B14F-4D97-AF65-F5344CB8AC3E}">
        <p14:creationId xmlns:p14="http://schemas.microsoft.com/office/powerpoint/2010/main" val="2813011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822FA0E-4125-4F49-9BE5-C72BAB457AA2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82320" y="387581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 Attributes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80046D-9741-40EC-933F-FFEA08E5239F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82321" y="1239082"/>
            <a:ext cx="5974079" cy="4379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only information kept in human-readable form</a:t>
            </a:r>
          </a:p>
          <a:p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Identifier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unique tag (number) identifies file within file system</a:t>
            </a:r>
          </a:p>
          <a:p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needed for systems that support different types</a:t>
            </a:r>
          </a:p>
          <a:p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pointer to file location on device</a:t>
            </a:r>
          </a:p>
          <a:p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Size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current file size</a:t>
            </a:r>
          </a:p>
          <a:p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Protection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controls who can do reading, writing, executing</a:t>
            </a:r>
          </a:p>
          <a:p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Time, date, and user identification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data for protection, security, and usage monitoring</a:t>
            </a:r>
          </a:p>
          <a:p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Information about files are kept in the directory structure, which is maintained on the disk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FDA6D2-E430-5BE8-0E77-00BE56CC4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3095" y="963843"/>
            <a:ext cx="4286584" cy="4989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235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C6CC2-22AE-35B1-5DD5-366C45843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A6BE53-5AFA-CF90-9D66-42D6609E4A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5984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8D8E146-01B9-415C-A11A-1C26DC61C9B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24518" y="445370"/>
            <a:ext cx="7848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Access Methods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97E407-429D-4692-9976-AF8F08D3D98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96003" y="1164431"/>
            <a:ext cx="7848599" cy="1894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Sequential Access</a:t>
            </a:r>
          </a:p>
          <a:p>
            <a:pPr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 Access</a:t>
            </a:r>
          </a:p>
          <a:p>
            <a:pPr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 Access Methods (like IBM’s ISAM)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29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8D8E146-01B9-415C-A11A-1C26DC61C9B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58477" y="423819"/>
            <a:ext cx="407608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Sequential Access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97E407-429D-4692-9976-AF8F08D3D98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90923" y="1164431"/>
            <a:ext cx="5296518" cy="452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alt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Operations</a:t>
            </a:r>
          </a:p>
          <a:p>
            <a:pPr lvl="1"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next</a:t>
            </a:r>
          </a:p>
          <a:p>
            <a:pPr lvl="1"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next </a:t>
            </a:r>
          </a:p>
          <a:p>
            <a:pPr lvl="1"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Reset</a:t>
            </a:r>
          </a:p>
          <a:p>
            <a:pPr lvl="1"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alt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read after last write  (rewrite)</a:t>
            </a:r>
          </a:p>
          <a:p>
            <a:pPr marL="457200" lvl="1" indent="0">
              <a:lnSpc>
                <a:spcPct val="90000"/>
              </a:lnSpc>
              <a:buNone/>
              <a:tabLst>
                <a:tab pos="3203575" algn="l"/>
                <a:tab pos="4056063" algn="l"/>
              </a:tabLst>
            </a:pPr>
            <a:endParaRPr lang="en-US" altLang="en-US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FD60E2-26B2-468E-9ADA-D8D4695E2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517" y="3539645"/>
            <a:ext cx="4311015" cy="1378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8D8E146-01B9-415C-A11A-1C26DC61C9B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908801" y="99750"/>
            <a:ext cx="4624722" cy="1000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Direct Access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solidFill>
                  <a:srgbClr val="C0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rPr>
              <a:t>(or relative access)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97E407-429D-4692-9976-AF8F08D3D98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908801" y="1069973"/>
            <a:ext cx="4886960" cy="449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IN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direct </a:t>
            </a:r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access, the file is viewed as a numbered sequence of blocks or records.</a:t>
            </a:r>
          </a:p>
          <a:p>
            <a:r>
              <a:rPr lang="en-US" alt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14, then read 53 and then write 7.</a:t>
            </a:r>
          </a:p>
          <a:p>
            <a:pPr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alt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Operations</a:t>
            </a:r>
          </a:p>
          <a:p>
            <a:pPr lvl="1"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</a:t>
            </a:r>
            <a:r>
              <a:rPr lang="en-US" altLang="en-US" sz="22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  <a:p>
            <a:pPr lvl="1"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</a:t>
            </a:r>
            <a:r>
              <a:rPr lang="en-US" altLang="en-US" sz="22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  <a:p>
            <a:pPr lvl="1"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position to </a:t>
            </a:r>
            <a:r>
              <a:rPr lang="en-US" altLang="en-US" sz="22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  <a:p>
            <a:pPr lvl="2"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 next</a:t>
            </a:r>
          </a:p>
          <a:p>
            <a:pPr lvl="2"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next </a:t>
            </a:r>
          </a:p>
          <a:p>
            <a:pPr lvl="2"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rewrite </a:t>
            </a:r>
            <a:r>
              <a:rPr lang="en-US" altLang="en-US" sz="22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3203575" algn="l"/>
                <a:tab pos="4056063" algn="l"/>
              </a:tabLst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   </a:t>
            </a:r>
            <a:r>
              <a:rPr lang="en-US" altLang="en-US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relative</a:t>
            </a:r>
            <a:r>
              <a:rPr lang="en-US" altLang="en-US" sz="22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</a:t>
            </a:r>
            <a:r>
              <a:rPr lang="en-US" altLang="en-US" sz="22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</a:t>
            </a:r>
          </a:p>
          <a:p>
            <a:pPr>
              <a:lnSpc>
                <a:spcPct val="90000"/>
              </a:lnSpc>
              <a:buFont typeface="Monotype Sorts" pitchFamily="-84" charset="2"/>
              <a:buNone/>
              <a:tabLst>
                <a:tab pos="3203575" algn="l"/>
                <a:tab pos="4056063" algn="l"/>
              </a:tabLst>
            </a:pPr>
            <a:r>
              <a:rPr lang="en-US" altLang="en-US" sz="2200" dirty="0">
                <a:solidFill>
                  <a:srgbClr val="00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CF7DBB-6FF0-E096-AF64-28E7EE605105}"/>
              </a:ext>
            </a:extLst>
          </p:cNvPr>
          <p:cNvSpPr txBox="1"/>
          <p:nvPr/>
        </p:nvSpPr>
        <p:spPr>
          <a:xfrm>
            <a:off x="890923" y="5389454"/>
            <a:ext cx="4398609" cy="701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alt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Editors and compilers are used this method.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D2F402C-FC9B-7A0E-ADD5-A67C5137823A}"/>
                  </a:ext>
                </a:extLst>
              </p14:cNvPr>
              <p14:cNvContentPartPr/>
              <p14:nvPr/>
            </p14:nvContentPartPr>
            <p14:xfrm>
              <a:off x="1752840" y="157680"/>
              <a:ext cx="10022760" cy="5629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D2F402C-FC9B-7A0E-ADD5-A67C5137823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43480" y="148320"/>
                <a:ext cx="10041480" cy="5648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949473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25E6407-CFD0-EBE1-9DD0-8E0FA9E7E702}"/>
              </a:ext>
            </a:extLst>
          </p:cNvPr>
          <p:cNvSpPr txBox="1"/>
          <p:nvPr/>
        </p:nvSpPr>
        <p:spPr>
          <a:xfrm>
            <a:off x="660400" y="838999"/>
            <a:ext cx="710184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alt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IBM indexed sequential-access method (ISAM)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3203575" algn="l"/>
                <a:tab pos="4056063" algn="l"/>
              </a:tabLst>
            </a:pPr>
            <a:r>
              <a:rPr lang="en-US" alt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 master index, points to disk blocks of secondary index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3203575" algn="l"/>
                <a:tab pos="4056063" algn="l"/>
              </a:tabLst>
            </a:pPr>
            <a:r>
              <a:rPr lang="en-US" alt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 kept sorted on a defined key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  <a:tabLst>
                <a:tab pos="3203575" algn="l"/>
                <a:tab pos="4056063" algn="l"/>
              </a:tabLst>
            </a:pPr>
            <a:r>
              <a:rPr lang="en-US" alt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done by the OS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802F99-6447-4625-BEC8-79DB52B88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878" y="2316327"/>
            <a:ext cx="5891961" cy="3971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98AA6C2-4E62-0A98-EC14-967467816B7F}"/>
              </a:ext>
            </a:extLst>
          </p:cNvPr>
          <p:cNvSpPr txBox="1"/>
          <p:nvPr/>
        </p:nvSpPr>
        <p:spPr>
          <a:xfrm>
            <a:off x="640080" y="228751"/>
            <a:ext cx="6096000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tabLst>
                <a:tab pos="3203575" algn="l"/>
                <a:tab pos="4056063" algn="l"/>
              </a:tabLst>
            </a:pPr>
            <a:r>
              <a:rPr lang="en-US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Other Access Methods</a:t>
            </a: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B3B5A9E-2DAA-94FF-0FC2-799530001C92}"/>
                  </a:ext>
                </a:extLst>
              </p14:cNvPr>
              <p14:cNvContentPartPr/>
              <p14:nvPr/>
            </p14:nvContentPartPr>
            <p14:xfrm>
              <a:off x="714240" y="1110600"/>
              <a:ext cx="9977400" cy="55954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B3B5A9E-2DAA-94FF-0FC2-799530001C9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4880" y="1101240"/>
                <a:ext cx="9996120" cy="5614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76934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25BE7AEC-07DA-4065-A39B-D62187306F35}"/>
              </a:ext>
            </a:extLst>
          </p:cNvPr>
          <p:cNvSpPr>
            <a:spLocks noGrp="1"/>
          </p:cNvSpPr>
          <p:nvPr/>
        </p:nvSpPr>
        <p:spPr bwMode="auto">
          <a:xfrm>
            <a:off x="477520" y="176927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Disk Structure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DD9C32BF-30B5-4B23-8669-58D6AE49D8C3}"/>
              </a:ext>
            </a:extLst>
          </p:cNvPr>
          <p:cNvSpPr>
            <a:spLocks noGrp="1"/>
          </p:cNvSpPr>
          <p:nvPr/>
        </p:nvSpPr>
        <p:spPr bwMode="auto">
          <a:xfrm>
            <a:off x="589281" y="1001476"/>
            <a:ext cx="6776720" cy="5196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Disk can be subdivided into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partitions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(known as minidisks or slices)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Disk or partition can be used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raw</a:t>
            </a:r>
            <a:r>
              <a:rPr lang="en-US" altLang="en-US" sz="2200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without a file system, or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formatted</a:t>
            </a:r>
            <a:r>
              <a:rPr lang="en-US" altLang="en-US" sz="2200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a file system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Partitions also known as minidisks, slices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Entity containing file system is known as a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volume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volume containing a file system also tracks that file system’</a:t>
            </a:r>
            <a:r>
              <a:rPr lang="en-US" altLang="ja-JP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info in </a:t>
            </a:r>
            <a:r>
              <a:rPr lang="en-US" altLang="ja-JP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device</a:t>
            </a:r>
            <a:r>
              <a:rPr lang="en-US" altLang="ja-JP" sz="22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directory</a:t>
            </a:r>
            <a:r>
              <a:rPr lang="en-US" altLang="ja-JP" sz="2200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US" altLang="ja-JP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volume</a:t>
            </a:r>
            <a:r>
              <a:rPr lang="en-US" altLang="ja-JP" sz="22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</a:t>
            </a:r>
            <a:r>
              <a:rPr lang="en-US" altLang="ja-JP" sz="22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en-US" altLang="ja-JP" sz="22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contents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addition to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general-purpose</a:t>
            </a:r>
            <a:r>
              <a:rPr lang="en-US" altLang="en-US" sz="22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</a:t>
            </a:r>
            <a:r>
              <a:rPr lang="en-US" altLang="en-US" sz="22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systems</a:t>
            </a:r>
            <a:r>
              <a:rPr lang="en-US" altLang="en-US" sz="2200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many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special-purpose</a:t>
            </a:r>
            <a:r>
              <a:rPr lang="en-US" altLang="en-US" sz="22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</a:t>
            </a:r>
            <a:r>
              <a:rPr lang="en-US" altLang="en-US" sz="22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systems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frequently all within the same operating system or computer</a:t>
            </a:r>
          </a:p>
        </p:txBody>
      </p:sp>
      <p:pic>
        <p:nvPicPr>
          <p:cNvPr id="6" name="Picture 5" descr="10">
            <a:extLst>
              <a:ext uri="{FF2B5EF4-FFF2-40B4-BE49-F238E27FC236}">
                <a16:creationId xmlns:a16="http://schemas.microsoft.com/office/drawing/2014/main" id="{BB1EB00D-9011-425D-95CF-45D0F3CF0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7078" y="1927393"/>
            <a:ext cx="4592672" cy="2441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D6E406F-0EEA-9402-18AD-D1B2568EB539}"/>
                  </a:ext>
                </a:extLst>
              </p14:cNvPr>
              <p14:cNvContentPartPr/>
              <p14:nvPr/>
            </p14:nvContentPartPr>
            <p14:xfrm>
              <a:off x="5535720" y="281160"/>
              <a:ext cx="5573160" cy="24591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D6E406F-0EEA-9402-18AD-D1B2568EB53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526360" y="271800"/>
                <a:ext cx="5591880" cy="2477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824433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1A306-C3A2-D1D8-9682-E26F9252A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7414293-0AF3-4A9F-BE3B-DCA02E9A759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66114" y="308141"/>
            <a:ext cx="7743825" cy="428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Directory Organization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9B2879-15AF-4085-9167-1D59489A4A9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243964" y="1132167"/>
            <a:ext cx="9850756" cy="2296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Efficiency – locating a file quickly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Naming – convenient to users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users can have same name for different files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same file can have several different names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Grouping – logical grouping of files by properties, (e.g., all Java programs, all games, …)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43EDD4-1D08-4BC5-8A60-7A07B4E85C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927" y="769153"/>
            <a:ext cx="71882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directory is organized logically to obtain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58CFFA-1FAB-C4A4-F0A3-42605791F99C}"/>
              </a:ext>
            </a:extLst>
          </p:cNvPr>
          <p:cNvSpPr txBox="1"/>
          <p:nvPr/>
        </p:nvSpPr>
        <p:spPr>
          <a:xfrm>
            <a:off x="761049" y="3825268"/>
            <a:ext cx="1057751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Directory can be viewed as a symbol table that translates file names into their file control blocks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Directory structures can be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Single-level directory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Two-level directories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Tree-structured directories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Acyclic graph directories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IN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General graph directory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A8DDB8B-D4ED-3036-2CE6-A2E46E81F8E5}"/>
                  </a:ext>
                </a:extLst>
              </p14:cNvPr>
              <p14:cNvContentPartPr/>
              <p14:nvPr/>
            </p14:nvContentPartPr>
            <p14:xfrm>
              <a:off x="1132560" y="1143360"/>
              <a:ext cx="8656920" cy="53704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A8DDB8B-D4ED-3036-2CE6-A2E46E81F8E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23200" y="1134000"/>
                <a:ext cx="8675640" cy="5389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540286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20015-735A-56FE-516D-F720D7ED5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5A99D68-2D0E-4041-A56C-2E8506F0E1F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29943" y="361373"/>
            <a:ext cx="82296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Single-Level Directory</a:t>
            </a:r>
            <a:endParaRPr lang="en-US" alt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992309-99B3-429C-97D5-9162A2154F6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201103" y="1088649"/>
            <a:ext cx="7275512" cy="413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single directory for all users</a:t>
            </a:r>
          </a:p>
          <a:p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Disadvantage:</a:t>
            </a:r>
          </a:p>
          <a:p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Name collisions</a:t>
            </a:r>
          </a:p>
          <a:p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grouping</a:t>
            </a:r>
          </a:p>
          <a:p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218F22-7939-4544-9D7D-2F1E40450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3896" y="1689830"/>
            <a:ext cx="6500993" cy="1581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EC8CC235-073D-F213-5E2B-68ADB3BC1466}"/>
                  </a:ext>
                </a:extLst>
              </p14:cNvPr>
              <p14:cNvContentPartPr/>
              <p14:nvPr/>
            </p14:nvContentPartPr>
            <p14:xfrm>
              <a:off x="2873880" y="828000"/>
              <a:ext cx="7593480" cy="15102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EC8CC235-073D-F213-5E2B-68ADB3BC146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864520" y="818640"/>
                <a:ext cx="7612200" cy="1528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345611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44708-25B3-0EBD-07DC-C252FC457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B8D356E-9517-4510-B89B-830CEC94290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43888" y="277705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Two-Level Directory</a:t>
            </a:r>
            <a:endParaRPr lang="en-US" alt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CB33359-9268-4EDE-93A3-90B81EE4860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457034" y="924301"/>
            <a:ext cx="7869237" cy="55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Separate directory for each user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1D5DF09-0166-4795-A39B-12D29BA64A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2116" y="4130628"/>
            <a:ext cx="7002463" cy="1843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Path name</a:t>
            </a:r>
          </a:p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have the same file name for different user</a:t>
            </a:r>
          </a:p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Efficient searching</a:t>
            </a:r>
          </a:p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grouping capability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867623-FB52-4C18-9523-A6343747D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748" y="1583528"/>
            <a:ext cx="6805112" cy="2348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4DADC91-6C95-1CD9-988C-43C6875B1C35}"/>
                  </a:ext>
                </a:extLst>
              </p14:cNvPr>
              <p14:cNvContentPartPr/>
              <p14:nvPr/>
            </p14:nvContentPartPr>
            <p14:xfrm>
              <a:off x="918720" y="788040"/>
              <a:ext cx="8548200" cy="25736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E4DADC91-6C95-1CD9-988C-43C6875B1C3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9360" y="778680"/>
                <a:ext cx="8566920" cy="2592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014300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8349A3E-B928-493E-B782-F5B3F000684F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09600" y="169095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Tree-Structured Directories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0CD35F-5849-418A-BDA3-1E2065B42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332" y="997780"/>
            <a:ext cx="7620310" cy="487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96556C-3957-C78E-CA97-5D2D661EA685}"/>
              </a:ext>
            </a:extLst>
          </p:cNvPr>
          <p:cNvSpPr txBox="1"/>
          <p:nvPr/>
        </p:nvSpPr>
        <p:spPr>
          <a:xfrm>
            <a:off x="1524000" y="5950397"/>
            <a:ext cx="2072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No sharing of files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C4410F9-61FC-2E05-9C1F-B58CB97100C9}"/>
                  </a:ext>
                </a:extLst>
              </p14:cNvPr>
              <p14:cNvContentPartPr/>
              <p14:nvPr/>
            </p14:nvContentPartPr>
            <p14:xfrm>
              <a:off x="9014040" y="1416600"/>
              <a:ext cx="1989720" cy="10080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C4410F9-61FC-2E05-9C1F-B58CB97100C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04680" y="1407240"/>
                <a:ext cx="2008440" cy="1026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54222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794E6-B641-357A-9953-14D8B9961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E8C4438-D35F-4569-A192-4F79B307141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02640" y="217126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Acyclic-Graph Directories</a:t>
            </a:r>
            <a:endParaRPr lang="en-US" alt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10">
            <a:extLst>
              <a:ext uri="{FF2B5EF4-FFF2-40B4-BE49-F238E27FC236}">
                <a16:creationId xmlns:a16="http://schemas.microsoft.com/office/drawing/2014/main" id="{19C737FE-E339-4EEE-A6C3-70AEB5A3B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6902" y="1018882"/>
            <a:ext cx="5076698" cy="4101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1FDB5F-219E-8305-AE42-3D4C81E49FFB}"/>
              </a:ext>
            </a:extLst>
          </p:cNvPr>
          <p:cNvSpPr txBox="1"/>
          <p:nvPr/>
        </p:nvSpPr>
        <p:spPr>
          <a:xfrm>
            <a:off x="701040" y="1287058"/>
            <a:ext cx="4927600" cy="1710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1800"/>
              </a:lnSpc>
              <a:spcAft>
                <a:spcPts val="900"/>
              </a:spcAft>
            </a:pPr>
            <a:r>
              <a:rPr lang="en-US" sz="2000" b="1" i="0" u="sng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Advantages:</a:t>
            </a:r>
          </a:p>
          <a:p>
            <a:pPr algn="l">
              <a:lnSpc>
                <a:spcPts val="1800"/>
              </a:lnSpc>
              <a:spcAft>
                <a:spcPts val="900"/>
              </a:spcAft>
            </a:pPr>
            <a:r>
              <a:rPr lang="en-US" sz="2000" b="1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Efficient Sharing:</a:t>
            </a:r>
            <a:r>
              <a:rPr lang="en-US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Facilitates collaboration, as files can be shared between users.</a:t>
            </a:r>
          </a:p>
          <a:p>
            <a:pPr algn="l">
              <a:lnSpc>
                <a:spcPts val="1800"/>
              </a:lnSpc>
              <a:spcAft>
                <a:spcPts val="900"/>
              </a:spcAft>
            </a:pPr>
            <a:r>
              <a:rPr lang="en-US" sz="2000" b="1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Flexibility:</a:t>
            </a:r>
            <a:r>
              <a:rPr lang="en-US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Files can exist in multiple directories, allowing users to organize files based on their own needs.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105501-967A-8F5D-D217-B0462F5FEE48}"/>
              </a:ext>
            </a:extLst>
          </p:cNvPr>
          <p:cNvSpPr txBox="1"/>
          <p:nvPr/>
        </p:nvSpPr>
        <p:spPr>
          <a:xfrm>
            <a:off x="701040" y="3294072"/>
            <a:ext cx="5245862" cy="21721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1800"/>
              </a:lnSpc>
              <a:spcAft>
                <a:spcPts val="900"/>
              </a:spcAft>
            </a:pPr>
            <a:r>
              <a:rPr lang="en-US" sz="2000" b="1" i="0" u="sng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Disadvantages:</a:t>
            </a:r>
          </a:p>
          <a:p>
            <a:pPr algn="l">
              <a:lnSpc>
                <a:spcPts val="1800"/>
              </a:lnSpc>
              <a:spcAft>
                <a:spcPts val="900"/>
              </a:spcAft>
            </a:pPr>
            <a:r>
              <a:rPr lang="en-US" sz="2000" b="1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Deletion Issues:</a:t>
            </a:r>
            <a:r>
              <a:rPr lang="en-US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If a shared file is deleted by one user, the other user's pointer might point to nothing (dangling pointer).</a:t>
            </a:r>
          </a:p>
          <a:p>
            <a:pPr algn="l">
              <a:lnSpc>
                <a:spcPts val="1800"/>
              </a:lnSpc>
              <a:spcAft>
                <a:spcPts val="900"/>
              </a:spcAft>
            </a:pPr>
            <a:r>
              <a:rPr lang="en-US" sz="2000" b="1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Complexity:</a:t>
            </a:r>
            <a:r>
              <a:rPr lang="en-US" sz="2000" b="0" i="0" dirty="0">
                <a:solidFill>
                  <a:srgbClr val="0A0A0A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Managing file deletion requires techniques like reference counting, where a file is only removed when no parent directories point to it. 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04A4292-D0C1-070A-5B0A-FA061AEFC07D}"/>
                  </a:ext>
                </a:extLst>
              </p14:cNvPr>
              <p14:cNvContentPartPr/>
              <p14:nvPr/>
            </p14:nvContentPartPr>
            <p14:xfrm>
              <a:off x="907560" y="252360"/>
              <a:ext cx="9776880" cy="30960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04A4292-D0C1-070A-5B0A-FA061AEFC07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98200" y="243000"/>
                <a:ext cx="9795600" cy="3114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631313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B6986-B481-80BE-ACC2-8E8276E20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687856A-A35F-4694-BA79-E5E5FE17100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43744" y="256408"/>
            <a:ext cx="765651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Graph Directory</a:t>
            </a:r>
            <a:endParaRPr lang="en-US" alt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10">
            <a:extLst>
              <a:ext uri="{FF2B5EF4-FFF2-40B4-BE49-F238E27FC236}">
                <a16:creationId xmlns:a16="http://schemas.microsoft.com/office/drawing/2014/main" id="{76295A14-2EB3-45D4-833C-559743375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819" y="1215494"/>
            <a:ext cx="6678941" cy="4159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C4EA15-8F38-9471-11F3-495C48006566}"/>
              </a:ext>
            </a:extLst>
          </p:cNvPr>
          <p:cNvSpPr txBox="1"/>
          <p:nvPr/>
        </p:nvSpPr>
        <p:spPr>
          <a:xfrm>
            <a:off x="7477760" y="1215494"/>
            <a:ext cx="4612640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Cycles can be avoided by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Allow only links to files not subdirectories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Garbage</a:t>
            </a:r>
            <a:r>
              <a:rPr lang="en-US" altLang="en-US" sz="22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collection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Every time a new link is added use a cycle detection algorithm to determine whether it is OK</a:t>
            </a:r>
            <a:endParaRPr lang="en-IN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9891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953A9-AD41-9B34-D5EB-AF3BA14AE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63603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B8287-95EF-28D5-F8A8-3D699FFBD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4D5E75F-FA80-449A-915F-D2BD587208C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70560" y="231887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 System Implementation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1F3BCD-EC43-449D-BDE4-031AB51C61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120" y="2001165"/>
            <a:ext cx="2035962" cy="3970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293647-9A3F-1231-4C54-5E170C5BE970}"/>
              </a:ext>
            </a:extLst>
          </p:cNvPr>
          <p:cNvSpPr txBox="1"/>
          <p:nvPr/>
        </p:nvSpPr>
        <p:spPr>
          <a:xfrm>
            <a:off x="4135120" y="6187440"/>
            <a:ext cx="3566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Layers of file system</a:t>
            </a:r>
            <a:endParaRPr lang="en-IN" sz="2400" b="1" u="sng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284BB4-E486-856B-2AD9-F18A055A2E8A}"/>
              </a:ext>
            </a:extLst>
          </p:cNvPr>
          <p:cNvSpPr txBox="1"/>
          <p:nvPr/>
        </p:nvSpPr>
        <p:spPr>
          <a:xfrm>
            <a:off x="707312" y="853277"/>
            <a:ext cx="110967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file system itself is generally composed of many different levels. It is designed as layer. Each layer is defined with a specific function. </a:t>
            </a:r>
            <a:endParaRPr lang="en-I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E4E0CA2D-30EF-0053-2409-8AC107C2F4E0}"/>
                  </a:ext>
                </a:extLst>
              </p14:cNvPr>
              <p14:cNvContentPartPr/>
              <p14:nvPr/>
            </p14:nvContentPartPr>
            <p14:xfrm>
              <a:off x="1276920" y="1861560"/>
              <a:ext cx="10900080" cy="42105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E4E0CA2D-30EF-0053-2409-8AC107C2F4E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67560" y="1852200"/>
                <a:ext cx="10918800" cy="4229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14240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56CF9-F273-B865-BBE2-C37BB7144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B66CE-15D9-45C4-9141-1EC5CCDA659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38480" y="193089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 System Layers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D3471-F4DF-5B4A-AD80-1B5DCFD2163D}"/>
              </a:ext>
            </a:extLst>
          </p:cNvPr>
          <p:cNvSpPr>
            <a:spLocks noGrp="1"/>
          </p:cNvSpPr>
          <p:nvPr/>
        </p:nvSpPr>
        <p:spPr bwMode="auto">
          <a:xfrm>
            <a:off x="629920" y="1016000"/>
            <a:ext cx="9458960" cy="5242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defRPr/>
            </a:pPr>
            <a:r>
              <a:rPr lang="en-US" altLang="en-US" sz="21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Device</a:t>
            </a:r>
            <a:r>
              <a:rPr lang="en-US" altLang="en-US" sz="21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1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drivers</a:t>
            </a:r>
            <a:r>
              <a:rPr lang="en-US" altLang="en-US" sz="21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 I/O devices at the I/O control layer</a:t>
            </a:r>
          </a:p>
          <a:p>
            <a:pPr marL="457200" lvl="1" indent="0">
              <a:buNone/>
              <a:defRPr/>
            </a:pP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Given commands like </a:t>
            </a:r>
          </a:p>
          <a:p>
            <a:pPr marL="457200" lvl="1" indent="0">
              <a:buNone/>
              <a:defRPr/>
            </a:pPr>
            <a:r>
              <a:rPr lang="en-US" altLang="ja-JP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read drive1, cylinder 72, track 2, sector 10, into memory location 1060</a:t>
            </a:r>
          </a:p>
          <a:p>
            <a:pPr marL="457200" lvl="1" indent="0">
              <a:buNone/>
              <a:defRPr/>
            </a:pPr>
            <a:r>
              <a:rPr lang="en-US" altLang="ja-JP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Outputs low-level hardware specific commands to hardware controller</a:t>
            </a:r>
            <a:endParaRPr lang="en-US" altLang="ja-JP" sz="2100" b="1" dirty="0">
              <a:solidFill>
                <a:srgbClr val="33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en-US" sz="21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Basic</a:t>
            </a:r>
            <a:r>
              <a:rPr lang="en-US" altLang="en-US" sz="21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1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</a:t>
            </a:r>
            <a:r>
              <a:rPr lang="en-US" altLang="en-US" sz="21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1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  <a:r>
              <a:rPr lang="en-US" altLang="en-US" sz="21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given command like </a:t>
            </a:r>
            <a:r>
              <a:rPr lang="ja-JP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ja-JP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retrieve block 123</a:t>
            </a:r>
            <a:r>
              <a:rPr lang="ja-JP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altLang="ja-JP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translates to device driver</a:t>
            </a:r>
          </a:p>
          <a:p>
            <a:pPr>
              <a:defRPr/>
            </a:pP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Also manages memory buffers and caches (allocation, freeing, replacement) </a:t>
            </a:r>
          </a:p>
          <a:p>
            <a:pPr lvl="1">
              <a:defRPr/>
            </a:pP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Buffers hold data in transit</a:t>
            </a:r>
          </a:p>
          <a:p>
            <a:pPr lvl="1">
              <a:defRPr/>
            </a:pP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Caches hold frequently used data</a:t>
            </a:r>
            <a:endParaRPr lang="en-US" altLang="ja-JP" sz="2100" b="1" dirty="0">
              <a:solidFill>
                <a:srgbClr val="3366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altLang="en-US" sz="21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</a:t>
            </a:r>
            <a:r>
              <a:rPr lang="en-US" altLang="en-US" sz="21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1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organization</a:t>
            </a:r>
            <a:r>
              <a:rPr lang="en-US" altLang="en-US" sz="21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1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module</a:t>
            </a:r>
            <a:r>
              <a:rPr lang="en-US" altLang="en-US" sz="21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understands files, logical address, and physical blocks</a:t>
            </a:r>
          </a:p>
          <a:p>
            <a:pPr marL="628650" lvl="2">
              <a:buClr>
                <a:srgbClr val="993300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Translates logical block # to physical block #</a:t>
            </a:r>
          </a:p>
          <a:p>
            <a:pPr marL="628650" lvl="2">
              <a:buClr>
                <a:srgbClr val="993300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Manages free space, disk allocation</a:t>
            </a:r>
          </a:p>
          <a:p>
            <a:pPr marL="1027113" lvl="3" indent="-341313">
              <a:buClr>
                <a:srgbClr val="993300"/>
              </a:buClr>
              <a:buSzPct val="90000"/>
              <a:buFont typeface="Monotype Sorts" pitchFamily="-84" charset="2"/>
              <a:buChar char="n"/>
              <a:defRPr/>
            </a:pPr>
            <a:endParaRPr lang="en-US" alt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Clr>
                <a:srgbClr val="993300"/>
              </a:buClr>
              <a:buSzPct val="90000"/>
              <a:buFont typeface="Monotype Sorts" pitchFamily="-84" charset="2"/>
              <a:buChar char="n"/>
              <a:defRPr/>
            </a:pPr>
            <a:endParaRPr lang="en-US" alt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27113" lvl="3" indent="-341313">
              <a:buClr>
                <a:srgbClr val="993300"/>
              </a:buClr>
              <a:buSzPct val="90000"/>
              <a:buFont typeface="Monotype Sorts" pitchFamily="-84" charset="2"/>
              <a:buChar char="n"/>
              <a:defRPr/>
            </a:pPr>
            <a:endParaRPr lang="en-US" alt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00A245-828F-C038-1906-A744E086D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5892" y="1586048"/>
            <a:ext cx="2276108" cy="4438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44536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1679D0F-FB9C-4217-AF0B-A91D899C716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944880" y="219950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 System Layers (Cont.)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90C61EE-E2DF-40C7-AD60-5A1AC907686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388709" y="1038804"/>
            <a:ext cx="10282359" cy="5819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Logical</a:t>
            </a:r>
            <a:r>
              <a:rPr lang="en-US" altLang="en-US" sz="22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</a:t>
            </a:r>
            <a:r>
              <a:rPr lang="en-US" altLang="en-US" sz="22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  <a:r>
              <a:rPr lang="en-US" altLang="en-US" sz="22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manages metadata information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Translates file name into file number, file handle, location by maintaining file control blocks (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inodes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UNIX)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Directory management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Protection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Layering useful for reducing complexity and redundancy, but adds overhead and can decrease performance 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Logical layers can be implemented by any coding method according to OS designer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CD-ROMs  : ISO 9660 format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Unix : Unix file System(UFS)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Windows NTFS( Windows NT File System), FAT (File Allocation Table), FAT32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Linux : extended file system (ext3 or 3xt4)</a:t>
            </a:r>
          </a:p>
        </p:txBody>
      </p:sp>
    </p:spTree>
    <p:extLst>
      <p:ext uri="{BB962C8B-B14F-4D97-AF65-F5344CB8AC3E}">
        <p14:creationId xmlns:p14="http://schemas.microsoft.com/office/powerpoint/2010/main" val="9738192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B183F6F-CF73-40EC-8D07-F3938BC23E8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204078" y="588017"/>
            <a:ext cx="7724775" cy="591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File-System Operations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5FDD909-A5BC-4211-8C91-9570F3CAE41F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517966" y="1391523"/>
            <a:ext cx="9156068" cy="4562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have system calls at the API level, but how do we implement their functions?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On-disk and in-memory structures</a:t>
            </a:r>
          </a:p>
          <a:p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Boot</a:t>
            </a:r>
            <a:r>
              <a:rPr lang="en-US" altLang="en-US" sz="22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r>
              <a:rPr lang="en-US" altLang="en-US" sz="22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</a:t>
            </a:r>
            <a:r>
              <a:rPr lang="en-US" altLang="en-US" sz="2200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contains info needed by system to boot OS from that volume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Needed if volume contains OS, usually first block of volume</a:t>
            </a:r>
          </a:p>
          <a:p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Volume</a:t>
            </a:r>
            <a:r>
              <a:rPr lang="en-US" altLang="en-US" sz="22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r>
              <a:rPr lang="en-US" altLang="en-US" sz="22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</a:t>
            </a:r>
            <a:r>
              <a:rPr lang="en-US" altLang="en-US" sz="22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superblock</a:t>
            </a:r>
            <a:r>
              <a:rPr lang="en-US" altLang="en-US" sz="22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master</a:t>
            </a:r>
            <a:r>
              <a:rPr lang="en-US" altLang="en-US" sz="22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</a:t>
            </a:r>
            <a:r>
              <a:rPr lang="en-US" altLang="en-US" sz="22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</a:t>
            </a:r>
            <a:r>
              <a:rPr lang="en-US" altLang="en-US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altLang="en-US" sz="2200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contains volume details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# of blocks, # of free blocks, block size, free block pointers or array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Directory structure organizes the files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Names and inode numbers, master file table</a:t>
            </a:r>
          </a:p>
        </p:txBody>
      </p:sp>
    </p:spTree>
    <p:extLst>
      <p:ext uri="{BB962C8B-B14F-4D97-AF65-F5344CB8AC3E}">
        <p14:creationId xmlns:p14="http://schemas.microsoft.com/office/powerpoint/2010/main" val="5251050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CBF3188-619B-44AD-816A-4D225B7F408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009648" y="1185420"/>
            <a:ext cx="9963151" cy="4487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 maintains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FCB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 file, which  contains many details about the file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Typically, inode number, permissions, size, dates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6DDED1-6F8C-4F20-B323-225ED207A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853" y="2607925"/>
            <a:ext cx="4498736" cy="2978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61E6968-23CC-4041-AF8F-B396E75F103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37568" y="444865"/>
            <a:ext cx="77247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 Control Block (FCB)</a:t>
            </a:r>
          </a:p>
        </p:txBody>
      </p:sp>
    </p:spTree>
    <p:extLst>
      <p:ext uri="{BB962C8B-B14F-4D97-AF65-F5344CB8AC3E}">
        <p14:creationId xmlns:p14="http://schemas.microsoft.com/office/powerpoint/2010/main" val="11790814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8A77BF0-2C8E-4F2C-B89E-F2540B5B7CE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92340" y="312053"/>
            <a:ext cx="77628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In-Memory File System Structures</a:t>
            </a:r>
            <a:endParaRPr lang="en-US" alt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835648-11EB-4E90-AC6E-4D8B1CA721B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143815" y="1115620"/>
            <a:ext cx="10710132" cy="1897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Mount</a:t>
            </a:r>
            <a:r>
              <a:rPr lang="en-US" altLang="en-US" sz="22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</a:t>
            </a:r>
            <a:r>
              <a:rPr lang="en-US" altLang="en-US" sz="22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storing file system mounts, mount points, file system types</a:t>
            </a:r>
          </a:p>
          <a:p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System-wide</a:t>
            </a:r>
            <a:r>
              <a:rPr lang="en-US" altLang="en-US" sz="22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open-file</a:t>
            </a:r>
            <a:r>
              <a:rPr lang="en-US" altLang="en-US" sz="22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</a:t>
            </a:r>
            <a:r>
              <a:rPr lang="en-US" altLang="en-US" sz="22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contains a copy of the FCB of each file and other info</a:t>
            </a:r>
          </a:p>
          <a:p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Per-process</a:t>
            </a:r>
            <a:r>
              <a:rPr lang="en-US" altLang="en-US" sz="22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open-file</a:t>
            </a:r>
            <a:r>
              <a:rPr lang="en-US" altLang="en-US" sz="22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table</a:t>
            </a:r>
            <a:r>
              <a:rPr lang="en-US" altLang="en-US" sz="22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contains pointers to appropriate entries in system-wide open-file table as well as other info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934F5B-CB12-A2A5-EF03-633ABD919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353" y="2905760"/>
            <a:ext cx="8225489" cy="3901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1087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3BE8E-9168-BCB2-8E57-0A6524DF7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1C61A9A-3B9F-4159-ACB6-994F24302FA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355600" y="38582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en-US" sz="2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In-Memory File System Structures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4D60CE-9492-4C52-953C-41BCDAEC4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098" y="1625600"/>
            <a:ext cx="8225489" cy="3901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52077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A7410E7-C0B6-445B-BBAA-599F64C5683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78829" y="416568"/>
            <a:ext cx="756761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Directory Implementation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E0C515-D4D8-4F71-A517-A56958181AB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78829" y="1258731"/>
            <a:ext cx="10010844" cy="4628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Linear list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file names with pointer to the data blocks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Simple to program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Time-consuming to execute</a:t>
            </a:r>
          </a:p>
          <a:p>
            <a:pPr lvl="2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Linear search time</a:t>
            </a:r>
          </a:p>
          <a:p>
            <a:pPr lvl="2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Could keep ordered alphabetically via linked list or use B+ tree</a:t>
            </a:r>
          </a:p>
          <a:p>
            <a:r>
              <a:rPr lang="en-US" alt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Hash Table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linear list with hash data structure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Decreases directory search time</a:t>
            </a:r>
          </a:p>
          <a:p>
            <a:pPr lvl="1"/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Collisions</a:t>
            </a:r>
            <a:r>
              <a:rPr lang="en-US" altLang="en-US" sz="2200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situations where two file names hash to the same location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good if entries are fixed size, or use chained-overflow method</a:t>
            </a:r>
          </a:p>
        </p:txBody>
      </p:sp>
    </p:spTree>
    <p:extLst>
      <p:ext uri="{BB962C8B-B14F-4D97-AF65-F5344CB8AC3E}">
        <p14:creationId xmlns:p14="http://schemas.microsoft.com/office/powerpoint/2010/main" val="19546109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1D344F-2489-423C-966A-8CA1658CC2C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034096" y="509286"/>
            <a:ext cx="7731125" cy="60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Allocation Method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3BF954-6E80-4C8F-8A87-81BA8B4295F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248844" y="1420114"/>
            <a:ext cx="9142065" cy="227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allocation method refers to how disk blocks are allocated for files.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Different Allocation methods are </a:t>
            </a:r>
          </a:p>
          <a:p>
            <a:pPr lvl="1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Contiguous</a:t>
            </a:r>
          </a:p>
          <a:p>
            <a:pPr lvl="1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Linked</a:t>
            </a:r>
          </a:p>
          <a:p>
            <a:pPr lvl="1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Indexed</a:t>
            </a:r>
          </a:p>
          <a:p>
            <a:pPr lvl="1"/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1421AB2-1A51-3BF6-38FE-83949AA770F5}"/>
                  </a:ext>
                </a:extLst>
              </p14:cNvPr>
              <p14:cNvContentPartPr/>
              <p14:nvPr/>
            </p14:nvContentPartPr>
            <p14:xfrm>
              <a:off x="1616400" y="1792080"/>
              <a:ext cx="10209960" cy="3718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1421AB2-1A51-3BF6-38FE-83949AA770F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07040" y="1782720"/>
                <a:ext cx="10228680" cy="3736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102162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1D344F-2489-423C-966A-8CA1658CC2C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79050" y="274033"/>
            <a:ext cx="77311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Contiguous Allocation Method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3BF954-6E80-4C8F-8A87-81BA8B4295F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14895" y="983951"/>
            <a:ext cx="5807825" cy="4393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file occupies set of contiguous blocks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Best performance in most cases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Simple – only starting location (block #) and length (number of blocks) are required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Problems include:</a:t>
            </a:r>
          </a:p>
          <a:p>
            <a:pPr lvl="2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Finding space on the disk for a file, </a:t>
            </a:r>
          </a:p>
          <a:p>
            <a:pPr lvl="2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Knowing file size, </a:t>
            </a:r>
          </a:p>
          <a:p>
            <a:pPr lvl="2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External fragmentation, need for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compaction</a:t>
            </a:r>
            <a:r>
              <a:rPr lang="en-US" altLang="en-US" sz="22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off-line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downtime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or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on-line</a:t>
            </a: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F5A203-E081-4642-BFFE-9B835CC72A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4394" y="1267721"/>
            <a:ext cx="4103846" cy="412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CF324873-F82E-2924-328B-5139091F6E5A}"/>
                  </a:ext>
                </a:extLst>
              </p14:cNvPr>
              <p14:cNvContentPartPr/>
              <p14:nvPr/>
            </p14:nvContentPartPr>
            <p14:xfrm>
              <a:off x="644400" y="410760"/>
              <a:ext cx="10829880" cy="47538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CF324873-F82E-2924-328B-5139091F6E5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5040" y="401400"/>
                <a:ext cx="10848600" cy="4772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087303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1B6035C-73CC-40FB-91DB-0AE075EBFD8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72552" y="414970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Contiguous Allocation (Cont.)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4C71157-C3D6-4B84-8D4C-44CE466515F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213660" y="1408177"/>
            <a:ext cx="4993005" cy="3611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Mapping from logical to physical (block size =512 bytes)</a:t>
            </a: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kumimoji="0"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Block to be accessed = starting address +  Q</a:t>
            </a:r>
          </a:p>
          <a:p>
            <a:r>
              <a:rPr kumimoji="0"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Displacement into block = R</a:t>
            </a:r>
          </a:p>
          <a:p>
            <a:endParaRPr kumimoji="0"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kumimoji="0"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29E2E25-91F1-497A-9894-902FC32A767D}"/>
              </a:ext>
            </a:extLst>
          </p:cNvPr>
          <p:cNvGrpSpPr>
            <a:grpSpLocks/>
          </p:cNvGrpSpPr>
          <p:nvPr/>
        </p:nvGrpSpPr>
        <p:grpSpPr bwMode="auto">
          <a:xfrm>
            <a:off x="3267301" y="2574461"/>
            <a:ext cx="2418812" cy="1606992"/>
            <a:chOff x="2655888" y="2107429"/>
            <a:chExt cx="1917700" cy="1425530"/>
          </a:xfrm>
        </p:grpSpPr>
        <p:sp>
          <p:nvSpPr>
            <p:cNvPr id="8" name="Text Box 4">
              <a:extLst>
                <a:ext uri="{FF2B5EF4-FFF2-40B4-BE49-F238E27FC236}">
                  <a16:creationId xmlns:a16="http://schemas.microsoft.com/office/drawing/2014/main" id="{891B6133-0CE2-4CAB-BD0C-DF98879783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5888" y="2564629"/>
              <a:ext cx="1265237" cy="409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5" tIns="45718" rIns="91435" bIns="45718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Char char="–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LA/512</a:t>
              </a:r>
            </a:p>
          </p:txBody>
        </p:sp>
        <p:sp>
          <p:nvSpPr>
            <p:cNvPr id="9" name="Text Box 5">
              <a:extLst>
                <a:ext uri="{FF2B5EF4-FFF2-40B4-BE49-F238E27FC236}">
                  <a16:creationId xmlns:a16="http://schemas.microsoft.com/office/drawing/2014/main" id="{ED77BC9D-906B-44CC-879C-905DB8893E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8725" y="2107429"/>
              <a:ext cx="804863" cy="409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5" tIns="45718" rIns="91435" bIns="45718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Char char="–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</a:p>
          </p:txBody>
        </p:sp>
        <p:sp>
          <p:nvSpPr>
            <p:cNvPr id="10" name="Text Box 6">
              <a:extLst>
                <a:ext uri="{FF2B5EF4-FFF2-40B4-BE49-F238E27FC236}">
                  <a16:creationId xmlns:a16="http://schemas.microsoft.com/office/drawing/2014/main" id="{82CDC4B6-B116-441F-A90B-EB63E38A12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25875" y="3123429"/>
              <a:ext cx="635000" cy="4095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5" tIns="45718" rIns="91435" bIns="45718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Char char="–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24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11" name="Line 7">
              <a:extLst>
                <a:ext uri="{FF2B5EF4-FFF2-40B4-BE49-F238E27FC236}">
                  <a16:creationId xmlns:a16="http://schemas.microsoft.com/office/drawing/2014/main" id="{B2B782C1-0F3D-4F8F-9D2F-50987E117B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75327" y="2437022"/>
              <a:ext cx="309298" cy="1730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5" tIns="45718" rIns="91435" bIns="45718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endParaRPr 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Line 8">
              <a:extLst>
                <a:ext uri="{FF2B5EF4-FFF2-40B4-BE49-F238E27FC236}">
                  <a16:creationId xmlns:a16="http://schemas.microsoft.com/office/drawing/2014/main" id="{0EA63DA7-9F65-4258-8D33-08DAE7B2B6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11575" y="2954338"/>
              <a:ext cx="273050" cy="2159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5" tIns="45718" rIns="91435" bIns="45718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endParaRPr lang="en-US" sz="2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8BF5A203-E081-4642-BFFE-9B835CC72A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6545" y="1457314"/>
            <a:ext cx="4294400" cy="4315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41934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C6EA3-042E-602E-47EA-DAF8215BD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77B6F-3B15-4A36-824B-076A9FF923E2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00797" y="319447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Linked Allocation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12DEB8-54C8-45BC-9398-B7AE3CB5BED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31273" y="1026068"/>
            <a:ext cx="7246477" cy="4631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 file is a linked list of blocks and file ends at nil pointer</a:t>
            </a:r>
          </a:p>
          <a:p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Files can grow or shrink with almost no limit.</a:t>
            </a:r>
          </a:p>
          <a:p>
            <a:r>
              <a:rPr 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 size need not be declared when created.</a:t>
            </a:r>
          </a:p>
          <a:p>
            <a:r>
              <a:rPr lang="en-US" alt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 block contains pointer to next block</a:t>
            </a:r>
            <a:endParaRPr lang="en-US" sz="2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Advantages</a:t>
            </a:r>
          </a:p>
          <a:p>
            <a:r>
              <a:rPr lang="en-US" alt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external fragmentation</a:t>
            </a:r>
          </a:p>
          <a:p>
            <a:r>
              <a:rPr lang="en-US" alt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Free space management system called when new block needed</a:t>
            </a:r>
          </a:p>
          <a:p>
            <a:pPr marL="0" indent="0">
              <a:buNone/>
            </a:pPr>
            <a:r>
              <a:rPr lang="en-US" alt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Disadvantage</a:t>
            </a:r>
          </a:p>
          <a:p>
            <a:r>
              <a:rPr lang="en-US" alt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random access , Locating a block can take many I/</a:t>
            </a:r>
            <a:r>
              <a:rPr lang="en-US" altLang="en-US" sz="22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</a:t>
            </a:r>
            <a:r>
              <a:rPr lang="en-US" alt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disk seeks</a:t>
            </a:r>
          </a:p>
          <a:p>
            <a:r>
              <a:rPr lang="en-US" alt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Internal fragmentation</a:t>
            </a: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1DAAFC-8771-42A5-95BE-092296541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751" y="1308696"/>
            <a:ext cx="3809443" cy="3917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76AD912-EC42-6FAC-41D6-E6B7F4886D70}"/>
                  </a:ext>
                </a:extLst>
              </p14:cNvPr>
              <p14:cNvContentPartPr/>
              <p14:nvPr/>
            </p14:nvContentPartPr>
            <p14:xfrm>
              <a:off x="690840" y="135000"/>
              <a:ext cx="11364120" cy="64976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76AD912-EC42-6FAC-41D6-E6B7F4886D7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1480" y="125640"/>
                <a:ext cx="11382840" cy="6516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219187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E0799-CC96-65F7-71AC-E8E29F2C1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3B1D99E-E031-4323-B82A-79E5FF22523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945178" y="1556889"/>
            <a:ext cx="7231128" cy="3744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Mapping</a:t>
            </a: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Block to be accessed is the Q</a:t>
            </a:r>
            <a:r>
              <a:rPr lang="en-US" altLang="en-US" sz="2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block in the linked chain of blocks representing the file.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Displacement into block = R + 1</a:t>
            </a: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5C621B7-3C10-491F-A311-0EAE38CF84A9}"/>
              </a:ext>
            </a:extLst>
          </p:cNvPr>
          <p:cNvGrpSpPr>
            <a:grpSpLocks/>
          </p:cNvGrpSpPr>
          <p:nvPr/>
        </p:nvGrpSpPr>
        <p:grpSpPr bwMode="auto">
          <a:xfrm>
            <a:off x="3471443" y="2304182"/>
            <a:ext cx="1386204" cy="1186558"/>
            <a:chOff x="3232150" y="3935037"/>
            <a:chExt cx="1374775" cy="985838"/>
          </a:xfrm>
        </p:grpSpPr>
        <p:sp>
          <p:nvSpPr>
            <p:cNvPr id="4" name="Text Box 5">
              <a:extLst>
                <a:ext uri="{FF2B5EF4-FFF2-40B4-BE49-F238E27FC236}">
                  <a16:creationId xmlns:a16="http://schemas.microsoft.com/office/drawing/2014/main" id="{C6DFE8F1-C390-4E0F-9B40-03FC3F118A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2150" y="4250950"/>
              <a:ext cx="898525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Char char="–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dirty="0"/>
                <a:t>LA/511</a:t>
              </a:r>
            </a:p>
          </p:txBody>
        </p:sp>
        <p:sp>
          <p:nvSpPr>
            <p:cNvPr id="5" name="Text Box 6">
              <a:extLst>
                <a:ext uri="{FF2B5EF4-FFF2-40B4-BE49-F238E27FC236}">
                  <a16:creationId xmlns:a16="http://schemas.microsoft.com/office/drawing/2014/main" id="{01A1A44A-DD26-432B-8D4C-0478EF0916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1800" y="3935037"/>
              <a:ext cx="3651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Char char="–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dirty="0"/>
                <a:t>Q</a:t>
              </a:r>
            </a:p>
          </p:txBody>
        </p:sp>
        <p:sp>
          <p:nvSpPr>
            <p:cNvPr id="6" name="Text Box 7">
              <a:extLst>
                <a:ext uri="{FF2B5EF4-FFF2-40B4-BE49-F238E27FC236}">
                  <a16:creationId xmlns:a16="http://schemas.microsoft.com/office/drawing/2014/main" id="{9694045C-0E72-4114-AAB0-B9882F5847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1800" y="4550987"/>
              <a:ext cx="3524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Char char="–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/>
                <a:t>R</a:t>
              </a:r>
            </a:p>
          </p:txBody>
        </p:sp>
        <p:sp>
          <p:nvSpPr>
            <p:cNvPr id="7" name="Line 8">
              <a:extLst>
                <a:ext uri="{FF2B5EF4-FFF2-40B4-BE49-F238E27FC236}">
                  <a16:creationId xmlns:a16="http://schemas.microsoft.com/office/drawing/2014/main" id="{873BF068-5475-4EFA-A110-5153CBD5CA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049713" y="4177925"/>
              <a:ext cx="258762" cy="1730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5" tIns="45718" rIns="91435" bIns="45718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" name="Line 9">
              <a:extLst>
                <a:ext uri="{FF2B5EF4-FFF2-40B4-BE49-F238E27FC236}">
                  <a16:creationId xmlns:a16="http://schemas.microsoft.com/office/drawing/2014/main" id="{3804C853-554B-4EC0-9E2B-7D400B32F8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57650" y="4489075"/>
              <a:ext cx="258763" cy="1730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5" tIns="45718" rIns="91435" bIns="45718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1BECAD06-8D5F-EFB0-51A5-CDD991ED255B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00797" y="319447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Linked Allocation (contd..)</a:t>
            </a:r>
          </a:p>
        </p:txBody>
      </p:sp>
    </p:spTree>
    <p:extLst>
      <p:ext uri="{BB962C8B-B14F-4D97-AF65-F5344CB8AC3E}">
        <p14:creationId xmlns:p14="http://schemas.microsoft.com/office/powerpoint/2010/main" val="7021101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AD98AD2-566F-4E16-8F5C-F3D1605AB760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926123" y="739415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FAT Allocation Method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32984ED-2CEE-456C-B2BE-B934D84A75CF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926123" y="1587860"/>
            <a:ext cx="6723185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Beginning of volume has table, indexed by block number</a:t>
            </a:r>
          </a:p>
          <a:p>
            <a:r>
              <a:rPr lang="en-US" alt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Much like a linked list, but faster on disk and cacheable </a:t>
            </a:r>
          </a:p>
          <a:p>
            <a:r>
              <a:rPr lang="en-US" altLang="en-US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block allocation simple</a:t>
            </a:r>
          </a:p>
          <a:p>
            <a:pPr>
              <a:buFont typeface="Monotype Sorts" pitchFamily="-84" charset="2"/>
              <a:buNone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B119AC-E5F4-496B-8F1B-213A20BFA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969" y="2469291"/>
            <a:ext cx="4829908" cy="4229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15675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6F519-674C-4BA7-1520-111FB6203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F509FA-C2E8-8C07-06C8-14EEA1E037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039" y="892304"/>
            <a:ext cx="6137561" cy="51098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2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Each file contains an </a:t>
            </a:r>
            <a:r>
              <a:rPr kumimoji="0" lang="en-US" altLang="en-US" sz="2200" b="1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index block</a:t>
            </a:r>
            <a:r>
              <a:rPr kumimoji="0" lang="en-US" altLang="en-US" sz="22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dirty="0" bmk="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 </a:t>
            </a:r>
            <a:r>
              <a:rPr kumimoji="0" lang="en-US" altLang="en-US" sz="2200" b="0" i="0" u="none" strike="noStrike" cap="none" normalizeH="0" baseline="0" dirty="0" bmk="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put all pointers of data blocks together into that block.</a:t>
            </a:r>
            <a:endParaRPr lang="en-US" altLang="en-US" sz="2200" dirty="0" bmk="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200" b="0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Advantage: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Allows random access to any block/byte of the file when using fixed-size blocks.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alt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external fragmentation</a:t>
            </a:r>
          </a:p>
          <a:p>
            <a:pPr marR="0" lvl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200" b="0" i="0" u="sng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Disadvantage: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altLang="en-US" sz="2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Overhead of index block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Not suitable for small files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endParaRPr kumimoji="0" lang="en-US" altLang="en-US" sz="2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1C61A9A-3B9F-4159-ACB6-994F24302FA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68039" y="135486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Indexed Allocation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294D38-7D42-45D3-9B30-7457D4CE0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811" y="975908"/>
            <a:ext cx="4790677" cy="4199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07F2264-0639-A4B0-4D26-2234A6D2D7D6}"/>
                  </a:ext>
                </a:extLst>
              </p14:cNvPr>
              <p14:cNvContentPartPr/>
              <p14:nvPr/>
            </p14:nvContentPartPr>
            <p14:xfrm>
              <a:off x="4179960" y="195120"/>
              <a:ext cx="7775280" cy="61812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07F2264-0639-A4B0-4D26-2234A6D2D7D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70600" y="185760"/>
                <a:ext cx="7794000" cy="6199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381782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BB26B-72F6-F6BA-0EAC-81540BD80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76CC541-0E73-4AA5-AF41-15C22935110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097914" y="1096467"/>
            <a:ext cx="8889365" cy="3288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Mapping from logical to physical in a file of maximum size of 256K bytes and block size of 512 bytes.  We need only 1 block for index table</a:t>
            </a:r>
          </a:p>
          <a:p>
            <a:pPr>
              <a:lnSpc>
                <a:spcPct val="90000"/>
              </a:lnSpc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Calculation:</a:t>
            </a:r>
          </a:p>
          <a:p>
            <a:pPr lvl="1">
              <a:lnSpc>
                <a:spcPct val="90000"/>
              </a:lnSpc>
            </a:pPr>
            <a:r>
              <a:rPr kumimoji="0"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 = displacement into index table</a:t>
            </a:r>
          </a:p>
          <a:p>
            <a:pPr lvl="1">
              <a:lnSpc>
                <a:spcPct val="90000"/>
              </a:lnSpc>
            </a:pPr>
            <a:r>
              <a:rPr kumimoji="0"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= displacement into block</a:t>
            </a:r>
          </a:p>
          <a:p>
            <a:pPr>
              <a:lnSpc>
                <a:spcPct val="90000"/>
              </a:lnSpc>
            </a:pPr>
            <a:endParaRPr kumimoji="0"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891B6133-0CE2-4CAB-BD0C-DF98879783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5854" y="2179031"/>
            <a:ext cx="1600005" cy="430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anchor="ctr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LA/512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ED77BC9D-906B-44CC-879C-905DB8893E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8691" y="1663631"/>
            <a:ext cx="1017821" cy="430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anchor="ctr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20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82CDC4B6-B116-441F-A90B-EB63E38A12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5841" y="2808964"/>
            <a:ext cx="803014" cy="430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 anchor="ctr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</a:p>
        </p:txBody>
      </p:sp>
      <p:sp>
        <p:nvSpPr>
          <p:cNvPr id="6" name="Line 7">
            <a:extLst>
              <a:ext uri="{FF2B5EF4-FFF2-40B4-BE49-F238E27FC236}">
                <a16:creationId xmlns:a16="http://schemas.microsoft.com/office/drawing/2014/main" id="{B2B782C1-0F3D-4F8F-9D2F-50987E117BF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35292" y="2019791"/>
            <a:ext cx="391135" cy="19506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5" tIns="45718" rIns="91435" bIns="45718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endParaRPr lang="en-US" sz="2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0EA63DA7-9F65-4258-8D33-08DAE7B2B63A}"/>
              </a:ext>
            </a:extLst>
          </p:cNvPr>
          <p:cNvSpPr>
            <a:spLocks noChangeShapeType="1"/>
          </p:cNvSpPr>
          <p:nvPr/>
        </p:nvSpPr>
        <p:spPr bwMode="auto">
          <a:xfrm>
            <a:off x="3771541" y="2602959"/>
            <a:ext cx="345296" cy="24338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91435" tIns="45718" rIns="91435" bIns="45718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endParaRPr lang="en-US" sz="2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5778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CE822-A590-560B-7696-9C9BEA48B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43D2D41-31CA-41A9-B033-3049E8AA39F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83875" y="274051"/>
            <a:ext cx="77136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Indexed Allocation – Large Files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278ED5-4E41-45EB-A77B-9D7C3586AD92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83874" y="979280"/>
            <a:ext cx="10241325" cy="2089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Mapping from logical to physical in a file of unbounded length (block size of 512 words)</a:t>
            </a:r>
          </a:p>
          <a:p>
            <a:pPr lvl="1">
              <a:lnSpc>
                <a:spcPct val="90000"/>
              </a:lnSpc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Linked scheme – Link blocks of index table (no limit on size)</a:t>
            </a:r>
          </a:p>
          <a:p>
            <a:pPr lvl="1">
              <a:lnSpc>
                <a:spcPct val="90000"/>
              </a:lnSpc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Multi-level indexing</a:t>
            </a:r>
          </a:p>
          <a:p>
            <a:pPr lvl="1">
              <a:lnSpc>
                <a:spcPct val="90000"/>
              </a:lnSpc>
            </a:pP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Combined Scheme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4EBFA6B-5A4C-AC8B-DB2B-CA860629557F}"/>
                  </a:ext>
                </a:extLst>
              </p14:cNvPr>
              <p14:cNvContentPartPr/>
              <p14:nvPr/>
            </p14:nvContentPartPr>
            <p14:xfrm>
              <a:off x="1370520" y="1812240"/>
              <a:ext cx="5892480" cy="42703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4EBFA6B-5A4C-AC8B-DB2B-CA860629557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61160" y="1802880"/>
                <a:ext cx="5911200" cy="4289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5AB36CA5-3CDE-5298-6A78-7D9C7A1984C3}"/>
                  </a:ext>
                </a:extLst>
              </p14:cNvPr>
              <p14:cNvContentPartPr/>
              <p14:nvPr/>
            </p14:nvContentPartPr>
            <p14:xfrm>
              <a:off x="3473280" y="2778480"/>
              <a:ext cx="774720" cy="2948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5AB36CA5-3CDE-5298-6A78-7D9C7A1984C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63920" y="2769120"/>
                <a:ext cx="793440" cy="313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687026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43D2D41-31CA-41A9-B033-3049E8AA39F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944835" y="301332"/>
            <a:ext cx="77136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Indexed Allocation – Linked Scheme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278ED5-4E41-45EB-A77B-9D7C3586AD92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237342" y="1306841"/>
            <a:ext cx="9095377" cy="457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Link blocks of index table (no limit on size)</a:t>
            </a:r>
          </a:p>
          <a:p>
            <a:pPr>
              <a:lnSpc>
                <a:spcPct val="90000"/>
              </a:lnSpc>
            </a:pPr>
            <a:endParaRPr lang="en-US" alt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alt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alt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Outer-level mapping scheme</a:t>
            </a:r>
          </a:p>
          <a:p>
            <a:pPr lvl="1">
              <a:lnSpc>
                <a:spcPct val="90000"/>
              </a:lnSpc>
            </a:pPr>
            <a:r>
              <a:rPr kumimoji="0" lang="en-US" altLang="en-US" sz="2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kumimoji="0" lang="en-US" altLang="en-US" sz="21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en-US" sz="2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block of index table</a:t>
            </a:r>
          </a:p>
          <a:p>
            <a:pPr lvl="1">
              <a:lnSpc>
                <a:spcPct val="90000"/>
              </a:lnSpc>
            </a:pPr>
            <a:r>
              <a:rPr kumimoji="0" lang="en-US" altLang="en-US" sz="2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kumimoji="0" lang="en-US" altLang="en-US" sz="21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en-US" sz="2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used as follows</a:t>
            </a:r>
          </a:p>
          <a:p>
            <a:pPr lvl="1">
              <a:lnSpc>
                <a:spcPct val="90000"/>
              </a:lnSpc>
            </a:pPr>
            <a:endParaRPr kumimoji="0" lang="en-US" alt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kumimoji="0" lang="en-US" alt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endParaRPr kumimoji="0" lang="en-US" alt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90000"/>
              </a:lnSpc>
            </a:pPr>
            <a:r>
              <a:rPr kumimoji="0"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Inner-level  mapping scheme</a:t>
            </a:r>
          </a:p>
          <a:p>
            <a:pPr lvl="2">
              <a:lnSpc>
                <a:spcPct val="90000"/>
              </a:lnSpc>
            </a:pPr>
            <a:r>
              <a:rPr kumimoji="0" lang="en-US" altLang="en-US" sz="2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kumimoji="0" lang="en-US" altLang="en-US" sz="2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displacement into block of index table</a:t>
            </a:r>
          </a:p>
          <a:p>
            <a:pPr lvl="2">
              <a:lnSpc>
                <a:spcPct val="90000"/>
              </a:lnSpc>
            </a:pPr>
            <a:r>
              <a:rPr kumimoji="0" lang="en-US" altLang="en-US" sz="2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kumimoji="0" lang="en-US" altLang="en-US" sz="2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displacement into block of file</a:t>
            </a:r>
          </a:p>
          <a:p>
            <a:pPr>
              <a:lnSpc>
                <a:spcPct val="90000"/>
              </a:lnSpc>
            </a:pPr>
            <a:endParaRPr lang="en-US" alt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F791D5E-378E-4CAB-BC81-00024C066B51}"/>
              </a:ext>
            </a:extLst>
          </p:cNvPr>
          <p:cNvGrpSpPr>
            <a:grpSpLocks/>
          </p:cNvGrpSpPr>
          <p:nvPr/>
        </p:nvGrpSpPr>
        <p:grpSpPr bwMode="auto">
          <a:xfrm>
            <a:off x="3116020" y="1691901"/>
            <a:ext cx="3233979" cy="1233911"/>
            <a:chOff x="3047389" y="2726747"/>
            <a:chExt cx="2575574" cy="929050"/>
          </a:xfrm>
        </p:grpSpPr>
        <p:sp>
          <p:nvSpPr>
            <p:cNvPr id="13" name="Text Box 4">
              <a:extLst>
                <a:ext uri="{FF2B5EF4-FFF2-40B4-BE49-F238E27FC236}">
                  <a16:creationId xmlns:a16="http://schemas.microsoft.com/office/drawing/2014/main" id="{B698A8E5-DEB9-4533-8BB3-FD9E5DE7DB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7389" y="2979160"/>
              <a:ext cx="1985598" cy="415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Char char="–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2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LA / (512 x 511)</a:t>
              </a:r>
            </a:p>
          </p:txBody>
        </p:sp>
        <p:sp>
          <p:nvSpPr>
            <p:cNvPr id="14" name="Text Box 5">
              <a:extLst>
                <a:ext uri="{FF2B5EF4-FFF2-40B4-BE49-F238E27FC236}">
                  <a16:creationId xmlns:a16="http://schemas.microsoft.com/office/drawing/2014/main" id="{EEF1208A-E512-4C56-A750-8ABDDE24E8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4575" y="2726747"/>
              <a:ext cx="468388" cy="415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Char char="–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2100"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r>
                <a:rPr kumimoji="0" lang="en-US" altLang="en-US" sz="2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kumimoji="0" lang="en-US" altLang="en-US" sz="2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 Box 6">
              <a:extLst>
                <a:ext uri="{FF2B5EF4-FFF2-40B4-BE49-F238E27FC236}">
                  <a16:creationId xmlns:a16="http://schemas.microsoft.com/office/drawing/2014/main" id="{32C20C32-CA40-446C-85A9-99CE401B29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55439" y="3240303"/>
              <a:ext cx="453961" cy="4154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Char char="–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21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kumimoji="0" lang="en-US" altLang="en-US" sz="2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kumimoji="0" lang="en-US" altLang="en-US" sz="2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Line 7">
              <a:extLst>
                <a:ext uri="{FF2B5EF4-FFF2-40B4-BE49-F238E27FC236}">
                  <a16:creationId xmlns:a16="http://schemas.microsoft.com/office/drawing/2014/main" id="{78260294-7FE3-4DD1-963A-34345FF053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91075" y="2957513"/>
              <a:ext cx="419100" cy="203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5" tIns="45718" rIns="91435" bIns="45718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endParaRPr lang="en-US" sz="2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Line 8">
              <a:extLst>
                <a:ext uri="{FF2B5EF4-FFF2-40B4-BE49-F238E27FC236}">
                  <a16:creationId xmlns:a16="http://schemas.microsoft.com/office/drawing/2014/main" id="{669C0373-F448-42AF-84F6-BBC16D604C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83138" y="3198813"/>
              <a:ext cx="419100" cy="203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5" tIns="45718" rIns="91435" bIns="45718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endParaRPr lang="en-US" sz="2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6422505-81CF-44FC-9E23-642318A59294}"/>
              </a:ext>
            </a:extLst>
          </p:cNvPr>
          <p:cNvGrpSpPr>
            <a:grpSpLocks/>
          </p:cNvGrpSpPr>
          <p:nvPr/>
        </p:nvGrpSpPr>
        <p:grpSpPr bwMode="auto">
          <a:xfrm>
            <a:off x="3148672" y="3864376"/>
            <a:ext cx="2613979" cy="1307064"/>
            <a:chOff x="3588782" y="4117814"/>
            <a:chExt cx="1738906" cy="850429"/>
          </a:xfrm>
        </p:grpSpPr>
        <p:sp>
          <p:nvSpPr>
            <p:cNvPr id="8" name="Text Box 10">
              <a:extLst>
                <a:ext uri="{FF2B5EF4-FFF2-40B4-BE49-F238E27FC236}">
                  <a16:creationId xmlns:a16="http://schemas.microsoft.com/office/drawing/2014/main" id="{79AD793E-5C77-4704-AC91-FA8AC5E6AB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8782" y="4384513"/>
              <a:ext cx="1067911" cy="336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Char char="–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2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kumimoji="0" lang="en-US" altLang="en-US" sz="21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kumimoji="0" lang="en-US" altLang="en-US" sz="2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/ 512</a:t>
              </a:r>
            </a:p>
          </p:txBody>
        </p:sp>
        <p:sp>
          <p:nvSpPr>
            <p:cNvPr id="9" name="Text Box 11">
              <a:extLst>
                <a:ext uri="{FF2B5EF4-FFF2-40B4-BE49-F238E27FC236}">
                  <a16:creationId xmlns:a16="http://schemas.microsoft.com/office/drawing/2014/main" id="{3EB34BD6-8CC8-4D57-A5E7-66BEEA386B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59300" y="4117814"/>
              <a:ext cx="468388" cy="336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Char char="–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2100"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r>
                <a:rPr kumimoji="0" lang="en-US" altLang="en-US" sz="2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kumimoji="0" lang="en-US" altLang="en-US" sz="2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9EE224EB-899B-4E5D-8F61-C877A1A923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60164" y="4631370"/>
              <a:ext cx="453961" cy="3368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Char char="–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2100">
                  <a:latin typeface="Times New Roman" panose="02020603050405020304" pitchFamily="18" charset="0"/>
                  <a:cs typeface="Times New Roman" panose="02020603050405020304" pitchFamily="18" charset="0"/>
                </a:rPr>
                <a:t>R</a:t>
              </a:r>
              <a:r>
                <a:rPr kumimoji="0" lang="en-US" altLang="en-US" sz="2100" baseline="-2500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kumimoji="0" lang="en-US" altLang="en-US" sz="2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Line 13">
              <a:extLst>
                <a:ext uri="{FF2B5EF4-FFF2-40B4-BE49-F238E27FC236}">
                  <a16:creationId xmlns:a16="http://schemas.microsoft.com/office/drawing/2014/main" id="{52B52FD6-81C3-477A-B3B4-12A1A052B1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95800" y="4308475"/>
              <a:ext cx="419100" cy="203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5" tIns="45718" rIns="91435" bIns="45718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endParaRPr lang="en-US" sz="2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Line 14">
              <a:extLst>
                <a:ext uri="{FF2B5EF4-FFF2-40B4-BE49-F238E27FC236}">
                  <a16:creationId xmlns:a16="http://schemas.microsoft.com/office/drawing/2014/main" id="{071E7705-A2B3-4C01-98B5-5CC31FFA71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87863" y="4549775"/>
              <a:ext cx="419100" cy="203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5" tIns="45718" rIns="91435" bIns="45718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endParaRPr lang="en-US" sz="21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08996236-7165-4194-8532-3E971EE9B3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054" y="2195231"/>
            <a:ext cx="3131100" cy="3409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15009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648C1C8-F563-4A08-B133-83EA62C903D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66164" y="1209655"/>
            <a:ext cx="8389595" cy="4457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Two-level index (4K blocks could store 1,024 four-byte pointers in outer index -&gt; 1,048,567 data blocks and file size of up to 4GB)</a:t>
            </a:r>
          </a:p>
          <a:p>
            <a:endParaRPr lang="en-US" alt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Mapping scheme for outer-index:</a:t>
            </a:r>
          </a:p>
          <a:p>
            <a:pPr lvl="1"/>
            <a:r>
              <a:rPr kumimoji="0" lang="en-US" altLang="en-US" sz="2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kumimoji="0" lang="en-US" altLang="en-US" sz="2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displacement into outer-index</a:t>
            </a:r>
          </a:p>
          <a:p>
            <a:pPr lvl="1"/>
            <a:r>
              <a:rPr kumimoji="0" lang="en-US" altLang="en-US" sz="2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kumimoji="0" lang="en-US" altLang="en-US" sz="2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kumimoji="0"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used as follows:</a:t>
            </a:r>
          </a:p>
          <a:p>
            <a:pPr lvl="1"/>
            <a:endParaRPr kumimoji="0" lang="en-US" alt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alt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kumimoji="0"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Mapping scheme for index level:</a:t>
            </a:r>
          </a:p>
          <a:p>
            <a:pPr lvl="2"/>
            <a:r>
              <a:rPr kumimoji="0" lang="en-US" altLang="en-US" sz="2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kumimoji="0" lang="en-US" altLang="en-US" sz="2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displacement into block of index table</a:t>
            </a:r>
          </a:p>
          <a:p>
            <a:pPr lvl="2"/>
            <a:r>
              <a:rPr kumimoji="0" lang="en-US" altLang="en-US" sz="2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kumimoji="0" lang="en-US" altLang="en-US" sz="2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displacement into block of file</a:t>
            </a:r>
            <a:endParaRPr lang="en-US" alt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altLang="en-US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CBFF92A-7FA8-42C9-96AA-01511E8BAAB4}"/>
              </a:ext>
            </a:extLst>
          </p:cNvPr>
          <p:cNvGrpSpPr>
            <a:grpSpLocks/>
          </p:cNvGrpSpPr>
          <p:nvPr/>
        </p:nvGrpSpPr>
        <p:grpSpPr bwMode="auto">
          <a:xfrm>
            <a:off x="2615224" y="1977530"/>
            <a:ext cx="2376487" cy="852488"/>
            <a:chOff x="3294063" y="2101850"/>
            <a:chExt cx="2376487" cy="852488"/>
          </a:xfrm>
        </p:grpSpPr>
        <p:sp>
          <p:nvSpPr>
            <p:cNvPr id="13" name="Text Box 4">
              <a:extLst>
                <a:ext uri="{FF2B5EF4-FFF2-40B4-BE49-F238E27FC236}">
                  <a16:creationId xmlns:a16="http://schemas.microsoft.com/office/drawing/2014/main" id="{A59CB170-EB91-48DF-B411-11C72F0B2C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94063" y="2354263"/>
              <a:ext cx="1635125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Char char="–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600" dirty="0"/>
                <a:t>LA / (512 x 512)</a:t>
              </a:r>
            </a:p>
          </p:txBody>
        </p:sp>
        <p:sp>
          <p:nvSpPr>
            <p:cNvPr id="14" name="Text Box 5">
              <a:extLst>
                <a:ext uri="{FF2B5EF4-FFF2-40B4-BE49-F238E27FC236}">
                  <a16:creationId xmlns:a16="http://schemas.microsoft.com/office/drawing/2014/main" id="{A03A803D-5933-45A7-8861-6608D3EFDC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49863" y="2101850"/>
              <a:ext cx="420687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Char char="–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600"/>
                <a:t>Q</a:t>
              </a:r>
              <a:r>
                <a:rPr kumimoji="0" lang="en-US" altLang="en-US" sz="1600" baseline="-25000"/>
                <a:t>1</a:t>
              </a:r>
              <a:endParaRPr kumimoji="0" lang="en-US" altLang="en-US" sz="1600"/>
            </a:p>
          </p:txBody>
        </p:sp>
        <p:sp>
          <p:nvSpPr>
            <p:cNvPr id="15" name="Text Box 6">
              <a:extLst>
                <a:ext uri="{FF2B5EF4-FFF2-40B4-BE49-F238E27FC236}">
                  <a16:creationId xmlns:a16="http://schemas.microsoft.com/office/drawing/2014/main" id="{7AEA54E5-D670-45FD-BFF7-09303A2D2A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49863" y="2616200"/>
              <a:ext cx="407987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Char char="–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600"/>
                <a:t>R</a:t>
              </a:r>
              <a:r>
                <a:rPr kumimoji="0" lang="en-US" altLang="en-US" sz="1600" baseline="-25000"/>
                <a:t>1</a:t>
              </a:r>
              <a:endParaRPr kumimoji="0" lang="en-US" altLang="en-US" sz="1600"/>
            </a:p>
          </p:txBody>
        </p:sp>
        <p:sp>
          <p:nvSpPr>
            <p:cNvPr id="16" name="Line 7">
              <a:extLst>
                <a:ext uri="{FF2B5EF4-FFF2-40B4-BE49-F238E27FC236}">
                  <a16:creationId xmlns:a16="http://schemas.microsoft.com/office/drawing/2014/main" id="{50EC1AC5-808D-465E-8515-87F930D444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62513" y="2293938"/>
              <a:ext cx="419100" cy="203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5" tIns="45718" rIns="91435" bIns="45718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" name="Line 8">
              <a:extLst>
                <a:ext uri="{FF2B5EF4-FFF2-40B4-BE49-F238E27FC236}">
                  <a16:creationId xmlns:a16="http://schemas.microsoft.com/office/drawing/2014/main" id="{FF3BF4D7-9993-4D6E-9D98-1187DE5853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54575" y="2535238"/>
              <a:ext cx="419100" cy="203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5" tIns="45718" rIns="91435" bIns="45718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0EF3481D-A173-460D-8088-A5D67C20C927}"/>
              </a:ext>
            </a:extLst>
          </p:cNvPr>
          <p:cNvGrpSpPr>
            <a:grpSpLocks/>
          </p:cNvGrpSpPr>
          <p:nvPr/>
        </p:nvGrpSpPr>
        <p:grpSpPr bwMode="auto">
          <a:xfrm>
            <a:off x="2958629" y="4185110"/>
            <a:ext cx="1641475" cy="852487"/>
            <a:chOff x="3662363" y="4116388"/>
            <a:chExt cx="1641475" cy="852487"/>
          </a:xfrm>
        </p:grpSpPr>
        <p:sp>
          <p:nvSpPr>
            <p:cNvPr id="8" name="Text Box 10">
              <a:extLst>
                <a:ext uri="{FF2B5EF4-FFF2-40B4-BE49-F238E27FC236}">
                  <a16:creationId xmlns:a16="http://schemas.microsoft.com/office/drawing/2014/main" id="{F00DBD08-0308-47FB-89B7-BD84B0C46D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2363" y="4383088"/>
              <a:ext cx="920750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Char char="–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600" dirty="0"/>
                <a:t>R</a:t>
              </a:r>
              <a:r>
                <a:rPr kumimoji="0" lang="en-US" altLang="en-US" sz="1600" baseline="-25000" dirty="0"/>
                <a:t>1</a:t>
              </a:r>
              <a:r>
                <a:rPr kumimoji="0" lang="en-US" altLang="en-US" sz="1600" dirty="0"/>
                <a:t> / 512</a:t>
              </a:r>
            </a:p>
          </p:txBody>
        </p:sp>
        <p:sp>
          <p:nvSpPr>
            <p:cNvPr id="9" name="Text Box 11">
              <a:extLst>
                <a:ext uri="{FF2B5EF4-FFF2-40B4-BE49-F238E27FC236}">
                  <a16:creationId xmlns:a16="http://schemas.microsoft.com/office/drawing/2014/main" id="{AEBF2BBF-930A-4F48-B2CC-4B7D3E40A0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83150" y="4116388"/>
              <a:ext cx="420688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Char char="–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600"/>
                <a:t>Q</a:t>
              </a:r>
              <a:r>
                <a:rPr kumimoji="0" lang="en-US" altLang="en-US" sz="1600" baseline="-25000"/>
                <a:t>2</a:t>
              </a:r>
              <a:endParaRPr kumimoji="0" lang="en-US" altLang="en-US" sz="1600"/>
            </a:p>
          </p:txBody>
        </p:sp>
        <p:sp>
          <p:nvSpPr>
            <p:cNvPr id="10" name="Text Box 12">
              <a:extLst>
                <a:ext uri="{FF2B5EF4-FFF2-40B4-BE49-F238E27FC236}">
                  <a16:creationId xmlns:a16="http://schemas.microsoft.com/office/drawing/2014/main" id="{42243007-74B6-4A69-9251-447C89FD3F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83150" y="4630738"/>
              <a:ext cx="407988" cy="338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35" tIns="45718" rIns="91435" bIns="45718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993300"/>
                </a:buClr>
                <a:buSzPct val="90000"/>
                <a:buFont typeface="Monotype Sorts" pitchFamily="-84" charset="2"/>
                <a:buChar char="n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1pPr>
              <a:lvl2pPr marL="742950" indent="-28575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CC6600"/>
                </a:buClr>
                <a:buSzPct val="80000"/>
                <a:buFont typeface="Monotype Sorts" pitchFamily="-84" charset="2"/>
                <a:buChar char="l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2pPr>
              <a:lvl3pPr marL="11430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009900"/>
                </a:buClr>
                <a:buSzPct val="75000"/>
                <a:buFont typeface="Webdings" panose="05030102010509060703" pitchFamily="18" charset="2"/>
                <a:buChar char="4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3pPr>
              <a:lvl4pPr marL="16002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chemeClr val="hlink"/>
                </a:buClr>
                <a:buSzPct val="75000"/>
                <a:buChar char="–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4pPr>
              <a:lvl5pPr marL="2057400" indent="-228600" algn="l" rtl="0" eaLnBrk="0" fontAlgn="base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5pPr>
              <a:lvl6pPr marL="25146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6pPr>
              <a:lvl7pPr marL="29718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7pPr>
              <a:lvl8pPr marL="34290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8pPr>
              <a:lvl9pPr marL="3886200" indent="-228600" algn="l" defTabSz="914400" rtl="0" eaLnBrk="0" fontAlgn="base" latinLnBrk="0" hangingPunct="0">
                <a:spcBef>
                  <a:spcPct val="35000"/>
                </a:spcBef>
                <a:spcAft>
                  <a:spcPct val="0"/>
                </a:spcAft>
                <a:buClr>
                  <a:srgbClr val="FF0066"/>
                </a:buClr>
                <a:buSzPct val="75000"/>
                <a:buChar char="»"/>
                <a:defRPr kumimoji="1" kern="12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kumimoji="0" lang="en-US" altLang="en-US" sz="1600"/>
                <a:t>R</a:t>
              </a:r>
              <a:r>
                <a:rPr kumimoji="0" lang="en-US" altLang="en-US" sz="1600" baseline="-25000"/>
                <a:t>2</a:t>
              </a:r>
              <a:endParaRPr kumimoji="0" lang="en-US" altLang="en-US" sz="1600"/>
            </a:p>
          </p:txBody>
        </p:sp>
        <p:sp>
          <p:nvSpPr>
            <p:cNvPr id="11" name="Line 13">
              <a:extLst>
                <a:ext uri="{FF2B5EF4-FFF2-40B4-BE49-F238E27FC236}">
                  <a16:creationId xmlns:a16="http://schemas.microsoft.com/office/drawing/2014/main" id="{9A6FBF48-7291-40B7-9F25-D60A793F61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95800" y="4308475"/>
              <a:ext cx="419100" cy="203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5" tIns="45718" rIns="91435" bIns="45718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" name="Line 14">
              <a:extLst>
                <a:ext uri="{FF2B5EF4-FFF2-40B4-BE49-F238E27FC236}">
                  <a16:creationId xmlns:a16="http://schemas.microsoft.com/office/drawing/2014/main" id="{623102E3-8675-4750-BA77-31AB745B7F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87863" y="4549775"/>
              <a:ext cx="419100" cy="203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1435" tIns="45718" rIns="91435" bIns="45718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DA9B5ED8-850D-4F58-AA1E-BBB797E4632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31520" y="418878"/>
            <a:ext cx="8229600" cy="583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Indexed Allocation – Two-level Scheme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30A5513-AB71-41F0-AEA1-3328AE935D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6488" y="2410917"/>
            <a:ext cx="5261032" cy="3304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85506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523312-6485-5555-996A-F2FAA042E774}"/>
              </a:ext>
            </a:extLst>
          </p:cNvPr>
          <p:cNvSpPr txBox="1"/>
          <p:nvPr/>
        </p:nvSpPr>
        <p:spPr>
          <a:xfrm>
            <a:off x="792480" y="386695"/>
            <a:ext cx="94792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Two-level index (4K blocks could store 1,024 four-byte pointers in outer index -&gt; 1,048,567 data blocks and file size of up to 4GB)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CD28DE-E0D1-3781-298B-2BEFE81CDB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5128" y="4646117"/>
            <a:ext cx="5261032" cy="3304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98D32AD2-BC1C-66DA-7EF8-5FC47274F6FB}"/>
                  </a:ext>
                </a:extLst>
              </p14:cNvPr>
              <p14:cNvContentPartPr/>
              <p14:nvPr/>
            </p14:nvContentPartPr>
            <p14:xfrm>
              <a:off x="394560" y="1188000"/>
              <a:ext cx="11391120" cy="54716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98D32AD2-BC1C-66DA-7EF8-5FC47274F6F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5200" y="1178640"/>
                <a:ext cx="11409840" cy="5490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295666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8B9578D-6546-0D93-5B00-9B371D7A5B40}"/>
              </a:ext>
            </a:extLst>
          </p:cNvPr>
          <p:cNvSpPr txBox="1"/>
          <p:nvPr/>
        </p:nvSpPr>
        <p:spPr>
          <a:xfrm>
            <a:off x="792480" y="386695"/>
            <a:ext cx="94792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Two-level index (4K blocks could store 1,024 four-byte pointers in outer index -&gt; 1,048,567 data blocks and file size of up to 4GB)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DF7CA9A-6974-F496-A1B6-85A22BFDD25F}"/>
                  </a:ext>
                </a:extLst>
              </p14:cNvPr>
              <p14:cNvContentPartPr/>
              <p14:nvPr/>
            </p14:nvContentPartPr>
            <p14:xfrm>
              <a:off x="2784240" y="254160"/>
              <a:ext cx="8642160" cy="57146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DF7CA9A-6974-F496-A1B6-85A22BFDD25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774880" y="244800"/>
                <a:ext cx="8660880" cy="5733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509891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43D2D41-31CA-41A9-B033-3049E8AA39F8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44049" y="275749"/>
            <a:ext cx="77136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Combined Scheme : UNIX UFS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278ED5-4E41-45EB-A77B-9D7C3586AD92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83921" y="852011"/>
            <a:ext cx="8051472" cy="1040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 sz="1700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ct val="90000"/>
              </a:lnSpc>
            </a:pPr>
            <a:r>
              <a:rPr kumimoji="0"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4K bytes per block, 32-bit addresses</a:t>
            </a:r>
          </a:p>
          <a:p>
            <a:pPr>
              <a:lnSpc>
                <a:spcPct val="90000"/>
              </a:lnSpc>
            </a:pPr>
            <a:r>
              <a:rPr kumimoji="0"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More index blocks than can be addressed with 32-bit file pointer</a:t>
            </a:r>
          </a:p>
          <a:p>
            <a:pPr>
              <a:lnSpc>
                <a:spcPct val="90000"/>
              </a:lnSpc>
            </a:pP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</a:pP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0AB1B5-BBEE-4CBF-8A64-625C6B460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189" y="1782535"/>
            <a:ext cx="4972761" cy="472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C6A64FE-523D-77C6-92A0-E5C86AB0DBCB}"/>
                  </a:ext>
                </a:extLst>
              </p14:cNvPr>
              <p14:cNvContentPartPr/>
              <p14:nvPr/>
            </p14:nvContentPartPr>
            <p14:xfrm>
              <a:off x="2738520" y="2502360"/>
              <a:ext cx="5723280" cy="41774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C6A64FE-523D-77C6-92A0-E5C86AB0DBC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29160" y="2493000"/>
                <a:ext cx="5742000" cy="419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928C167-6C46-C304-38D5-BA6CFFA60E02}"/>
                  </a:ext>
                </a:extLst>
              </p14:cNvPr>
              <p14:cNvContentPartPr/>
              <p14:nvPr/>
            </p14:nvContentPartPr>
            <p14:xfrm>
              <a:off x="2663640" y="516600"/>
              <a:ext cx="8888400" cy="39031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928C167-6C46-C304-38D5-BA6CFFA60E0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54280" y="507240"/>
                <a:ext cx="8907120" cy="392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57AEA30F-018B-0BAB-2EE8-A64FE85434C9}"/>
                  </a:ext>
                </a:extLst>
              </p14:cNvPr>
              <p14:cNvContentPartPr/>
              <p14:nvPr/>
            </p14:nvContentPartPr>
            <p14:xfrm>
              <a:off x="2559240" y="2472840"/>
              <a:ext cx="5531040" cy="30970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57AEA30F-018B-0BAB-2EE8-A64FE85434C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549880" y="2463480"/>
                <a:ext cx="5549760" cy="311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1669C7D7-F217-6DE5-DBF9-92B6F8CD90BA}"/>
                  </a:ext>
                </a:extLst>
              </p14:cNvPr>
              <p14:cNvContentPartPr/>
              <p14:nvPr/>
            </p14:nvContentPartPr>
            <p14:xfrm>
              <a:off x="4416120" y="766800"/>
              <a:ext cx="973800" cy="11160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1669C7D7-F217-6DE5-DBF9-92B6F8CD90B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406760" y="757440"/>
                <a:ext cx="992520" cy="130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12699158-938B-497E-D75C-E2EE071E581E}"/>
                  </a:ext>
                </a:extLst>
              </p14:cNvPr>
              <p14:cNvContentPartPr/>
              <p14:nvPr/>
            </p14:nvContentPartPr>
            <p14:xfrm>
              <a:off x="4342680" y="1405080"/>
              <a:ext cx="4748040" cy="27788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12699158-938B-497E-D75C-E2EE071E581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333320" y="1395720"/>
                <a:ext cx="4766760" cy="2797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137077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850DB786-EF42-482C-278C-70FE1957A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033" y="92602"/>
            <a:ext cx="6435407" cy="6365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86E1F9F-6718-D661-A46E-0D9D3903EE29}"/>
                  </a:ext>
                </a:extLst>
              </p14:cNvPr>
              <p14:cNvContentPartPr/>
              <p14:nvPr/>
            </p14:nvContentPartPr>
            <p14:xfrm>
              <a:off x="262800" y="441720"/>
              <a:ext cx="11637360" cy="6415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86E1F9F-6718-D661-A46E-0D9D3903EE2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53440" y="432360"/>
                <a:ext cx="11656080" cy="6434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666760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1C04ADD-C46A-4337-91DC-1EE8BD2C814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933767" y="410696"/>
            <a:ext cx="77438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Goals of Protection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6A7581-AC99-408C-8AC7-F29FC404FBE2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058502" y="1163637"/>
            <a:ext cx="10005738" cy="2626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one protection model,  computer consists of a collection of objects, hardware or software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Hardware objects(</a:t>
            </a:r>
            <a:r>
              <a:rPr lang="en-US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cpu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memory segments, printers, disks, and tape drives)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Software Objects(such as files , programs, and semaphores)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object has a unique name and can be accessed through a well-defined set of operations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Protection problem - ensure that each object is accessed correctly and only by those processes that are allowed to do so</a:t>
            </a:r>
          </a:p>
          <a:p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A2AC418-FB55-830C-F632-9F77DBDB5BDF}"/>
                  </a:ext>
                </a:extLst>
              </p14:cNvPr>
              <p14:cNvContentPartPr/>
              <p14:nvPr/>
            </p14:nvContentPartPr>
            <p14:xfrm>
              <a:off x="1040760" y="1314720"/>
              <a:ext cx="9626040" cy="5132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A2AC418-FB55-830C-F632-9F77DBDB5BD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31400" y="1305360"/>
                <a:ext cx="9644760" cy="5151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4038162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858233A-EF2E-4C27-81DD-3065CD85ED60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011079" y="289720"/>
            <a:ext cx="77517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Principles of Protection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FD6D04-C22C-4404-9224-71C493F4C442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063726" y="1042828"/>
            <a:ext cx="10163073" cy="419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Guiding principle –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principle of least privilege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Programs, users and systems should be given just enough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privileges</a:t>
            </a:r>
            <a:r>
              <a:rPr lang="en-US" altLang="en-US" sz="22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perform their tasks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Properly set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permissions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limit damage if entity has a bug, gets abused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be static (during life of system, during life of process) 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dynamic (changed by process as needed) –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domain switching, privilege escalation</a:t>
            </a:r>
          </a:p>
          <a:p>
            <a:pPr lvl="1"/>
            <a:r>
              <a:rPr lang="en-US" altLang="ja-JP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Compartmentalization</a:t>
            </a:r>
            <a:r>
              <a:rPr lang="en-US" altLang="ja-JP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derivative concept regarding access to data </a:t>
            </a:r>
          </a:p>
          <a:p>
            <a:pPr lvl="2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of protecting each individual system component through the use of specific permissions and access restrictions</a:t>
            </a:r>
          </a:p>
          <a:p>
            <a:pPr lvl="2"/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 typeface="Webdings" panose="05030102010509060703" pitchFamily="18" charset="2"/>
              <a:buNone/>
            </a:pP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Monotype Sorts" pitchFamily="-84" charset="2"/>
              <a:buNone/>
            </a:pP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B9468C8-DD28-E05C-9541-94811DDB41D9}"/>
                  </a:ext>
                </a:extLst>
              </p14:cNvPr>
              <p14:cNvContentPartPr/>
              <p14:nvPr/>
            </p14:nvContentPartPr>
            <p14:xfrm>
              <a:off x="1472400" y="524520"/>
              <a:ext cx="10472040" cy="62100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B9468C8-DD28-E05C-9541-94811DDB41D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63040" y="515160"/>
                <a:ext cx="10490760" cy="6228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594472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ACE01-3198-30B2-BEDA-E6CBE507A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A7F9321-F9B1-4E23-8B8C-B3655FDC8432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98548" y="297056"/>
            <a:ext cx="77517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Principles of Protection (Cont.)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CEAADA-EDEE-4E72-9720-2608CA8D3A6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142329" y="993899"/>
            <a:ext cx="9901591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 consider </a:t>
            </a:r>
            <a:r>
              <a:rPr lang="ja-JP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ja-JP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grain</a:t>
            </a:r>
            <a:r>
              <a:rPr lang="ja-JP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altLang="ja-JP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aspect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Rough-grained  privilege management easier, simpler, but least privilege now done in large chunks</a:t>
            </a:r>
          </a:p>
          <a:p>
            <a:pPr lvl="2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example, traditional Unix processes either have abilities of the associated user, or of root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Fine-grained management more complex, more overhead, but more protective</a:t>
            </a:r>
          </a:p>
          <a:p>
            <a:pPr lvl="2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File ACL lists, RBAC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Domain can be user, process, procedure</a:t>
            </a:r>
          </a:p>
          <a:p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Audit trail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recording all protection-orientated activities, important to understanding what happened, why, and catching things that shouldn’t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single principle is a panacea for security vulnerabilities – need </a:t>
            </a:r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defense in depth</a:t>
            </a:r>
          </a:p>
          <a:p>
            <a:pPr lvl="2"/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Monotype Sorts" pitchFamily="-84" charset="2"/>
              <a:buNone/>
            </a:pPr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42A0A74-B7D6-D975-8A04-6D0BB2DE6013}"/>
                  </a:ext>
                </a:extLst>
              </p14:cNvPr>
              <p14:cNvContentPartPr/>
              <p14:nvPr/>
            </p14:nvContentPartPr>
            <p14:xfrm>
              <a:off x="1238760" y="4223880"/>
              <a:ext cx="8740440" cy="17308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42A0A74-B7D6-D975-8A04-6D0BB2DE601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29400" y="4214520"/>
                <a:ext cx="8759160" cy="1749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907745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2890C-D576-134E-D947-B64AE9647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846F7-E605-45D2-B0B9-E45883C77E4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970080" y="173439"/>
            <a:ext cx="75496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Domain of Protection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6B819-C42A-4737-88AA-D74C572BD4D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152578" y="902001"/>
            <a:ext cx="10074222" cy="2399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Rings of protection separate functions into domains and order them hierarchically  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Computer can be treated as processes and objects</a:t>
            </a:r>
          </a:p>
          <a:p>
            <a:pPr lvl="1"/>
            <a:r>
              <a:rPr lang="en-US" altLang="en-US" sz="24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Hardware objects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(such as devices) and </a:t>
            </a:r>
            <a:r>
              <a:rPr lang="en-US" altLang="en-US" sz="24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software objects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(such as files, programs, semaphores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for example should only have access to objects it currently requires to complete its task – the</a:t>
            </a:r>
            <a:r>
              <a:rPr lang="en-US" altLang="en-US" sz="24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need-to-know</a:t>
            </a:r>
            <a:r>
              <a:rPr lang="en-US" altLang="en-US" sz="24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</a:t>
            </a:r>
          </a:p>
          <a:p>
            <a:pPr marL="0" indent="0">
              <a:buNone/>
            </a:pPr>
            <a:endParaRPr lang="en-US" altLang="en-US" sz="2400" b="1" dirty="0">
              <a:solidFill>
                <a:srgbClr val="0066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C09C7B9-1E3E-53D9-1C3B-B297FE537897}"/>
                  </a:ext>
                </a:extLst>
              </p14:cNvPr>
              <p14:cNvContentPartPr/>
              <p14:nvPr/>
            </p14:nvContentPartPr>
            <p14:xfrm>
              <a:off x="1574640" y="1230120"/>
              <a:ext cx="10153080" cy="54460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C09C7B9-1E3E-53D9-1C3B-B297FE53789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65280" y="1220760"/>
                <a:ext cx="10171800" cy="5464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030000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2FDFE-0CE0-3AA8-D888-F4B98E11D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846F7-E605-45D2-B0B9-E45883C77E4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89687" y="160706"/>
            <a:ext cx="7549662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Domain of Protection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6B819-C42A-4737-88AA-D74C572BD4D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063624" y="970547"/>
            <a:ext cx="9533255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Implementation can be via process operating in a </a:t>
            </a:r>
            <a:r>
              <a:rPr lang="en-US" altLang="en-US" sz="24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protection</a:t>
            </a:r>
            <a:r>
              <a:rPr lang="en-US" altLang="en-US" sz="24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domain</a:t>
            </a:r>
          </a:p>
          <a:p>
            <a:pPr lvl="1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Specifies resources process may access</a:t>
            </a:r>
          </a:p>
          <a:p>
            <a:pPr lvl="1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Each domain specifies set of objects and types of operations on them</a:t>
            </a:r>
          </a:p>
          <a:p>
            <a:pPr lvl="1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Ability to execute an operation on an object is an </a:t>
            </a:r>
            <a:r>
              <a:rPr lang="en-US" altLang="en-US" sz="24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access</a:t>
            </a:r>
            <a:r>
              <a:rPr lang="en-US" altLang="en-US" sz="24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right</a:t>
            </a:r>
          </a:p>
          <a:p>
            <a:pPr lvl="2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&lt;object-name, rights-set&gt;</a:t>
            </a:r>
          </a:p>
          <a:p>
            <a:pPr lvl="1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Domains may share access rights</a:t>
            </a:r>
          </a:p>
          <a:p>
            <a:pPr lvl="1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Associations can be </a:t>
            </a:r>
            <a:r>
              <a:rPr lang="en-US" altLang="en-US" sz="24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static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US" altLang="en-US" sz="24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dynamic</a:t>
            </a:r>
          </a:p>
          <a:p>
            <a:pPr lvl="1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dynamic, processes can </a:t>
            </a:r>
            <a:r>
              <a:rPr lang="en-US" altLang="en-US" sz="24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domain</a:t>
            </a:r>
            <a:r>
              <a:rPr lang="en-US" altLang="en-US" sz="24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switch</a:t>
            </a:r>
          </a:p>
        </p:txBody>
      </p:sp>
    </p:spTree>
    <p:extLst>
      <p:ext uri="{BB962C8B-B14F-4D97-AF65-F5344CB8AC3E}">
        <p14:creationId xmlns:p14="http://schemas.microsoft.com/office/powerpoint/2010/main" val="30768306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D2690-B6C6-F433-8B7B-92E5795E1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ABD217-57FB-4E51-9D46-5A1D1FD68BE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897397" y="217498"/>
            <a:ext cx="82296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Domain Structure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5476EA-1F87-48EE-94CB-86578A1E618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137092" y="931571"/>
            <a:ext cx="9226108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Access-right = &lt;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object-name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rights-set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b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</a:t>
            </a:r>
            <a:r>
              <a:rPr lang="en-US" alt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rights-set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subset of all valid operations that can be performed on the object </a:t>
            </a:r>
          </a:p>
          <a:p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Domain = set of access-rights </a:t>
            </a:r>
            <a:b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23D187-F138-4627-9E9A-B34F0ECEF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933" y="2609270"/>
            <a:ext cx="7702550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E9314AF-47FA-100F-5CC9-6B68455E29B7}"/>
                  </a:ext>
                </a:extLst>
              </p14:cNvPr>
              <p14:cNvContentPartPr/>
              <p14:nvPr/>
            </p14:nvContentPartPr>
            <p14:xfrm>
              <a:off x="968760" y="731880"/>
              <a:ext cx="10965600" cy="55468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E9314AF-47FA-100F-5CC9-6B68455E29B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59400" y="722520"/>
                <a:ext cx="10984320" cy="5565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2117117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84CCF4-9F8C-36B7-C93B-B5C5D2BA9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81B65CA-C85B-46C0-B6BC-0608B507D53F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46919" y="322377"/>
            <a:ext cx="77517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Access Matrix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11A1FC-7C3D-43F2-931B-6B2EC2C2666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940180" y="898640"/>
            <a:ext cx="10591420" cy="20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View protection as a matrix (</a:t>
            </a:r>
            <a:r>
              <a:rPr lang="en-US" altLang="en-US" sz="20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access</a:t>
            </a:r>
            <a:r>
              <a:rPr lang="en-US" altLang="en-US" sz="2000" b="1" dirty="0">
                <a:solidFill>
                  <a:srgbClr val="3366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matrix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Rows represent domains</a:t>
            </a:r>
            <a:endParaRPr lang="en-US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Columns represent objects</a:t>
            </a:r>
            <a:endParaRPr lang="en-US" altLang="en-US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Access(i, j)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 set of operations that a process executing in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Domain</a:t>
            </a:r>
            <a:r>
              <a:rPr lang="en-US" altLang="en-US" sz="20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invoke on </a:t>
            </a:r>
            <a:r>
              <a:rPr lang="en-US" alt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Object</a:t>
            </a:r>
            <a:r>
              <a:rPr lang="en-US" altLang="en-US" sz="20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endParaRPr lang="en-US" altLang="en-US" sz="2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7DBED8-373C-4971-B738-56A3AA5CD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740" y="2905240"/>
            <a:ext cx="6091739" cy="329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DD84269-F05F-C474-8A70-A905A260A610}"/>
                  </a:ext>
                </a:extLst>
              </p14:cNvPr>
              <p14:cNvContentPartPr/>
              <p14:nvPr/>
            </p14:nvContentPartPr>
            <p14:xfrm>
              <a:off x="1694160" y="584280"/>
              <a:ext cx="9318600" cy="61077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DD84269-F05F-C474-8A70-A905A260A61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84800" y="574920"/>
                <a:ext cx="9337320" cy="6126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0754799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9879BC6-614D-45B4-ACAB-C9B4AD9165BF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41839" y="250851"/>
            <a:ext cx="80057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of Access Matrix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CF3BEA-65BA-4F29-A8F7-EAD02A42AE90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41839" y="921993"/>
            <a:ext cx="10952321" cy="468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a process in Domain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tries to do </a:t>
            </a:r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</a:t>
            </a:r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object</a:t>
            </a:r>
            <a:r>
              <a:rPr lang="en-US" altLang="ja-JP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ja-JP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then </a:t>
            </a:r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</a:t>
            </a:r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must be in the access matrix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 who creates object can define access column for that object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 be expanded to dynamic protection</a:t>
            </a:r>
          </a:p>
          <a:p>
            <a:pPr lvl="1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Operations to add, delete access rights</a:t>
            </a:r>
          </a:p>
          <a:p>
            <a:pPr lvl="1"/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Special access rights:</a:t>
            </a:r>
          </a:p>
          <a:p>
            <a:pPr lvl="2"/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owner of O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alt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 op from O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(denoted by </a:t>
            </a:r>
            <a:r>
              <a:rPr lang="ja-JP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ja-JP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ja-JP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en-US" altLang="ja-JP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2"/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 – D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modify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access rights</a:t>
            </a:r>
          </a:p>
          <a:p>
            <a:pPr lvl="2"/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transfer – switch from domain D</a:t>
            </a:r>
            <a:r>
              <a:rPr lang="en-US" alt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en-US" altLang="en-US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en-US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endParaRPr lang="en-US" altLang="en-US" sz="2400" i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Owner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applicable to an object</a:t>
            </a:r>
          </a:p>
          <a:p>
            <a:pPr lvl="1"/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applicable to domain object</a:t>
            </a:r>
          </a:p>
        </p:txBody>
      </p:sp>
    </p:spTree>
    <p:extLst>
      <p:ext uri="{BB962C8B-B14F-4D97-AF65-F5344CB8AC3E}">
        <p14:creationId xmlns:p14="http://schemas.microsoft.com/office/powerpoint/2010/main" val="371063612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99FCB1C-FB77-43CD-8A80-FEDFB679A974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74673" y="272907"/>
            <a:ext cx="7810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of Access Matrix (Cont.)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99FC5D-C067-49E2-B5C9-154EA607E25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922399" y="1075356"/>
            <a:ext cx="9450961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altLang="en-US" sz="22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Access matrix </a:t>
            </a:r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separates mechanism from policy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Mechanism </a:t>
            </a:r>
          </a:p>
          <a:p>
            <a:pPr lvl="2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Operating system provides access-matrix + rules</a:t>
            </a:r>
          </a:p>
          <a:p>
            <a:pPr lvl="2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ensures that the matrix is only manipulated by authorized agents and that rules are strictly enforced</a:t>
            </a:r>
          </a:p>
          <a:p>
            <a:pPr lvl="1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Policy</a:t>
            </a:r>
          </a:p>
          <a:p>
            <a:pPr lvl="2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User dictates policy</a:t>
            </a:r>
          </a:p>
          <a:p>
            <a:pPr lvl="2"/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 can access what object and in what mode</a:t>
            </a:r>
          </a:p>
          <a:p>
            <a:r>
              <a:rPr lang="en-US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But </a:t>
            </a:r>
            <a:r>
              <a:rPr lang="en-US" alt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doesn</a:t>
            </a:r>
            <a:r>
              <a:rPr lang="ja-JP" alt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altLang="ja-JP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 solve the general confinement problem</a:t>
            </a:r>
          </a:p>
          <a:p>
            <a:pPr lvl="1"/>
            <a:endParaRPr lang="en-US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00979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0C88AB3-8BEC-4994-AFCF-9E2F40CEA4A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284480" y="85616"/>
            <a:ext cx="1038352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Access Matrix with Domains as Objects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BDB480-8490-4C0D-B61B-28F11E254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236" y="872750"/>
            <a:ext cx="8632124" cy="3572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5EA6E9-F976-7CCB-CD9E-1866A02E5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7576" y="4679793"/>
            <a:ext cx="3650737" cy="1975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45CC6A2-FB76-89A8-D6A0-C0023A091E08}"/>
                  </a:ext>
                </a:extLst>
              </p14:cNvPr>
              <p14:cNvContentPartPr/>
              <p14:nvPr/>
            </p14:nvContentPartPr>
            <p14:xfrm>
              <a:off x="1954800" y="936000"/>
              <a:ext cx="8864640" cy="3740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45CC6A2-FB76-89A8-D6A0-C0023A091E0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45440" y="926640"/>
                <a:ext cx="8883360" cy="3759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1308479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2A3FE67-57F6-453A-A30D-73C26791AD13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1253807" y="643028"/>
            <a:ext cx="433419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Access Matrix with </a:t>
            </a:r>
            <a:r>
              <a:rPr lang="en-US" altLang="en-US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Copy</a:t>
            </a:r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Rights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79CC29-4DA3-4B90-B623-DF40E23AD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650" y="1430003"/>
            <a:ext cx="4832350" cy="512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456DC97-D967-3092-1683-7DC787F39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806" y="1419697"/>
            <a:ext cx="3932824" cy="5110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927A821-9747-120C-1813-A0FBD1539CB7}"/>
              </a:ext>
            </a:extLst>
          </p:cNvPr>
          <p:cNvSpPr txBox="1"/>
          <p:nvPr/>
        </p:nvSpPr>
        <p:spPr>
          <a:xfrm>
            <a:off x="7599680" y="174194"/>
            <a:ext cx="402336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C00000"/>
                </a:solidFill>
                <a:latin typeface="Times New Roman" panose="02020603050405020304" pitchFamily="18" charset="0"/>
                <a:ea typeface="MS PGothic" pitchFamily="34" charset="-128"/>
                <a:cs typeface="Times New Roman" panose="02020603050405020304" pitchFamily="18" charset="0"/>
              </a:defRPr>
            </a:lvl1pPr>
            <a:lvl2pPr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r>
              <a:rPr lang="en-US" altLang="en-US" dirty="0"/>
              <a:t>Access Matrix with Owner Rights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7483857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23D96-0682-A9DB-58A3-90FD075C8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B92467-4912-49EA-9942-5591BB69D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902" y="3812929"/>
            <a:ext cx="6831464" cy="2827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4995268-5F4D-4940-94C4-8DBD762C38E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00868" y="94992"/>
            <a:ext cx="7840663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+mj-lt"/>
                <a:ea typeface="MS PGothic" pitchFamily="34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  <a:ea typeface="MS PGothic" pitchFamily="34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6699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Modified Access Matrix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4A6AA6-2643-CCBB-B48E-E84E73013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902" y="785623"/>
            <a:ext cx="6831919" cy="2827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15028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828</TotalTime>
  <Words>2485</Words>
  <Application>Microsoft Office PowerPoint</Application>
  <PresentationFormat>Widescreen</PresentationFormat>
  <Paragraphs>379</Paragraphs>
  <Slides>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4" baseType="lpstr">
      <vt:lpstr>Arial</vt:lpstr>
      <vt:lpstr>Calibri</vt:lpstr>
      <vt:lpstr>Calibri Light</vt:lpstr>
      <vt:lpstr>Monotype Sorts</vt:lpstr>
      <vt:lpstr>Times New Roman</vt:lpstr>
      <vt:lpstr>Webdings</vt:lpstr>
      <vt:lpstr>Wingdings</vt:lpstr>
      <vt:lpstr>Office Theme</vt:lpstr>
      <vt:lpstr>File System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File system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venkata krishna rao likki</dc:creator>
  <cp:lastModifiedBy>venkata krishna rao likki</cp:lastModifiedBy>
  <cp:revision>59</cp:revision>
  <dcterms:created xsi:type="dcterms:W3CDTF">2026-03-28T09:14:30Z</dcterms:created>
  <dcterms:modified xsi:type="dcterms:W3CDTF">2026-08-19T04:34:45Z</dcterms:modified>
</cp:coreProperties>
</file>