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7" r:id="rId3"/>
    <p:sldId id="686" r:id="rId4"/>
    <p:sldId id="687" r:id="rId5"/>
    <p:sldId id="688" r:id="rId6"/>
    <p:sldId id="728" r:id="rId7"/>
    <p:sldId id="729" r:id="rId8"/>
    <p:sldId id="730" r:id="rId9"/>
    <p:sldId id="733" r:id="rId10"/>
    <p:sldId id="732" r:id="rId11"/>
    <p:sldId id="662" r:id="rId12"/>
    <p:sldId id="701" r:id="rId13"/>
    <p:sldId id="702" r:id="rId14"/>
    <p:sldId id="727" r:id="rId15"/>
    <p:sldId id="705" r:id="rId16"/>
    <p:sldId id="718" r:id="rId17"/>
    <p:sldId id="734" r:id="rId18"/>
    <p:sldId id="704" r:id="rId19"/>
    <p:sldId id="706" r:id="rId20"/>
    <p:sldId id="707" r:id="rId21"/>
    <p:sldId id="719" r:id="rId22"/>
    <p:sldId id="720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36" r:id="rId34"/>
    <p:sldId id="722" r:id="rId35"/>
    <p:sldId id="723" r:id="rId36"/>
    <p:sldId id="724" r:id="rId37"/>
    <p:sldId id="735" r:id="rId38"/>
    <p:sldId id="62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CC00CC"/>
    <a:srgbClr val="FF0000"/>
    <a:srgbClr val="7166FC"/>
    <a:srgbClr val="FF0066"/>
    <a:srgbClr val="870581"/>
    <a:srgbClr val="005024"/>
    <a:srgbClr val="0000C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086600" cy="2971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(Applications of Machine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66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 </a:t>
            </a: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CASE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popular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use case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image recognition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face detection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is, </a:t>
            </a:r>
            <a:r>
              <a:rPr lang="en-US" sz="2400" b="1" u="sng" dirty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Automatic friend tagging suggestion</a:t>
            </a:r>
            <a:r>
              <a:rPr lang="en-US" sz="2400" b="1" u="sng" dirty="0" smtClean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Facebook provides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feature 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auto friend tagging suggestion.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upload a photo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with our Facebook friends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we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automatically get a </a:t>
            </a:r>
            <a:r>
              <a:rPr lang="en-US" sz="2400" b="1" dirty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tagging suggestion with name,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technology behind this is machine learning's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face detection and recognition algorithm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based on the Facebook project named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"Deep Face,"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responsible for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face recognition and person identification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167810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805543"/>
            <a:ext cx="8458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SPEECH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Google,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we get an option 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"Search by voice,"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comes under speech recognition, and it's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popular application of machine learning.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Speech recognition is a process of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converting voice instructions into text,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is also known as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"Speech to text", or "Computer speech recognition."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present, machine learning algorithms are widely used by various applications of speech recognition. 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assistant, Siri, Cortana, and Alexa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are using speech recognition technology to follow the voice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59288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TRAFFIC PREDICTION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want to visit a new place,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take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help of Google Maps,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shows us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correct path with the shortest route and predicts the traffic conditions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predicts the traffic conditions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whether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traffic is cleared, slow-moving, or heavily congested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help of two ways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Real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Time location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of the vehicle form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Google Map app and sensors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time has taken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past days at the same time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809171"/>
            <a:ext cx="80772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5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algorithms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monitor the location of our vehicles through the data transmitted by GPS navigation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system installed within cars, trucks, and buses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then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finds patterns and predicts the traffic congestion levels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based on its learning.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Everyone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who is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Google Map is helping this app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make it better.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takes information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from the user and sends back to its database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improve the performance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traffic prediction using 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751114"/>
            <a:ext cx="8487554" cy="572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USECASE: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How UBER is using Machine Learning.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UBER is also using ML Algorithm based on Historical Data made more accurate estimated time to reach the destination.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UBER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used Food Delivery System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308891" cy="315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8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PRODUCT RECOMMENDATION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widely used by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various e-commerce and entertainment companies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such as 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Amazon, Netflix, etc.,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product recommendation to the user.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 search for some product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Amazon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we started g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etting an advertisement for the same product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internet surfing on the same browser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this is because of machine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learning.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understands the user interest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various machine learning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suggests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product as per customer interest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8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similar, when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we use Netflix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find some recommendations for entertainment series, movies,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etc., and this is also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done with the help of machine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53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Applications of Machine Learning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5. SELF DRIVING CARS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33485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One of the most exciting applications of machine learning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self-driving cars.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Machine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plays a significant role in self-driving cars.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self-driving car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(sometimes called an autonomous car or driverless car)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a vehicle that uses a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combination of sensors, cameras, radar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artificial intelligence (AI) to travel between destinations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without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human operator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Tesla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car manufacturing company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working on self-driving car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0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11453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using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train the car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detect people and objects while driving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7" y="1811338"/>
            <a:ext cx="7840663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2" name="Picture 2" descr="Improving Self-Driving Car Safety And Reliability With V2X Protocols -  Groupement ADAS : Advanced Driver Assistance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3694"/>
            <a:ext cx="8823034" cy="6644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E-MAIL SPAM AND MALWARE FILTERING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33485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Whenever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receive a new email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filtered automatically as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important, normal, and spam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always receive an important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mail in our inbox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important symbol 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spam emails in our spam box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technology behind this is Machine learning.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are some </a:t>
            </a:r>
            <a:r>
              <a:rPr lang="en-US" sz="2400" b="1" i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spam filters used by Gmail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Content 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Header 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General 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blacklists </a:t>
            </a: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Rules-based filters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Permission filters</a:t>
            </a:r>
            <a:endParaRPr lang="en-US" sz="2400" i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4" descr="A Magical Introduction to Classification Algorithms – PyBlog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Some machine learning algorithms such as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Multi-Layer Perceptron, Decision tree, and Naïve Bayes classifier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are used for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email spam filtering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malware detection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 descr="E-mail spam and non-spam filtering using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6" y="3062511"/>
            <a:ext cx="8229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7</a:t>
            </a: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VIRTUAL PERSONAL ASSISTANCE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have various virtual personal assistants such as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 assistant, Alexa, Cortana, Siri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name suggests, they help us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finding the information using our voice instruction.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assistants can help us in various ways just by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our voice instructions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as Play music, call someone, Open an email, Scheduling an appointment,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virtual assistants use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an important part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79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assistant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record our voice instructions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send it over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server on a cloud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decode it using ML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act accordingly.</a:t>
            </a:r>
          </a:p>
        </p:txBody>
      </p:sp>
      <p:sp>
        <p:nvSpPr>
          <p:cNvPr id="2" name="AutoShape 2" descr="What are Virtual Assistants? - Voicebot.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 descr="What is virtual assistant (AI assistant)? - Definition from WhatI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39092"/>
            <a:ext cx="4457700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hat are Virtual Assistants? - Voicebot.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39092"/>
            <a:ext cx="4000620" cy="293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8. ONLINE FRAUD DETECTION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making our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online transaction safe and secure by detecting fraud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perform some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online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may be various ways that 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fraudulent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take place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such as fake accounts, fake ids, and steal money in the middle of a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detect this,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Feed Forward Neural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helps us by checking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whether it is a genuine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a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fraud transaction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2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each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genuine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output is converted into some hash values,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these values become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input for the next round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each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genuine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specific pattern which gets change for the fraud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hence, it detects it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makes our online transactions more secure.</a:t>
            </a:r>
          </a:p>
        </p:txBody>
      </p:sp>
    </p:spTree>
    <p:extLst>
      <p:ext uri="{BB962C8B-B14F-4D97-AF65-F5344CB8AC3E}">
        <p14:creationId xmlns:p14="http://schemas.microsoft.com/office/powerpoint/2010/main" val="283475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9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STOCK MARKET TRADING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230832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stock market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always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a risk of up and downs in shares,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for this machine learning's 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long short term memory neural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used for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prediction of stock market trends.</a:t>
            </a:r>
          </a:p>
        </p:txBody>
      </p:sp>
    </p:spTree>
    <p:extLst>
      <p:ext uri="{BB962C8B-B14F-4D97-AF65-F5344CB8AC3E}">
        <p14:creationId xmlns:p14="http://schemas.microsoft.com/office/powerpoint/2010/main" val="321985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APPLICATIONS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a buzzword for today's technology, and it is growing very rapidly day by day.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using machine learning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our daily life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even without knowing it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such as Google Maps, Google assistant, Alexa, etc.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some most trending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real-world applications of Machine Learning:</a:t>
            </a:r>
          </a:p>
        </p:txBody>
      </p: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10. MEDICAL DIAGNOSIS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Medical diagnosis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category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medical tests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designed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disease or infection detection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in this field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will improve patient’s diagnosis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minimum costs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high accuracies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 cases of Machine learning are making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near-perfect diagnoses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recommend best medicines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identify high-risk patients.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predictions are based on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past dataset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patient records and symptoms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exhibited by a patient. Which make diagnosis easy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patients, doctors, and researchers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245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Applications of machine learning to diagnosis and treatment of  neurodegenerative diseases | Nature Reviews Ne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820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371" y="101208"/>
            <a:ext cx="686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brain tumors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 brain-related diseases easily.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10. AUTOMATIC LANGUAGE TRANSLATION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3623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Nowadays, if we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visit a new place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 are not aware of the language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then it is not a problem at all, as for this also machine learning helps us by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converting the text into our known languages. </a:t>
            </a: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Google's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GNMT (Google Neural Machine Translation)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provide this feature, which is a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Neural Machine Learning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translates the text into our familiar language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and it called as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utomatic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ranslation.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technology behind the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automatic translation is a sequence to sequence learning algorithm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which is used with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recognition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translates the text from one language to another language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28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838200"/>
            <a:ext cx="8359192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11.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Marketing and Sales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784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Artificial Intelligence and Machine Learning have changed the way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businesses interact with customers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They are doing so by 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collecting online and offline customer data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to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measure their future actions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gathered data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allows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businesses to target audiences with the appropriate message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at 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right time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through the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relevant marketing channel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to create a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buyer’s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journey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Online Recommendation System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is one of the </a:t>
            </a:r>
            <a:endParaRPr lang="en-US" sz="22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    Best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Application in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Marketing and Sales</a:t>
            </a:r>
            <a:r>
              <a:rPr lang="en-US" sz="22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   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(Eg: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Amazon, Flip kart </a:t>
            </a:r>
            <a:r>
              <a:rPr lang="en-US" sz="2200" b="1" dirty="0" err="1" smtClean="0">
                <a:latin typeface="Book Antiqua" panose="02040602050305030304" pitchFamily="18" charset="0"/>
                <a:cs typeface="Times New Roman" pitchFamily="18" charset="0"/>
              </a:rPr>
              <a:t>etc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77036"/>
            <a:ext cx="2133600" cy="20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8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0554"/>
            <a:ext cx="8502068" cy="517064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Have you ever imagined the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product recommendations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you get on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Google, Amazon and other search engines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! There are various product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recommendation algorithms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that work behind these engines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product recommendation engines work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based on the </a:t>
            </a:r>
            <a:r>
              <a:rPr lang="en-US" sz="22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customer last purchase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2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suggests products relating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to it. </a:t>
            </a:r>
            <a:r>
              <a:rPr lang="en-US" sz="2200" b="1" u="sng" dirty="0">
                <a:latin typeface="Book Antiqua" panose="02040602050305030304" pitchFamily="18" charset="0"/>
                <a:cs typeface="Times New Roman" pitchFamily="18" charset="0"/>
              </a:rPr>
              <a:t>For example: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if a customer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purchases a laptop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then the recommendation engine would give recommendations like a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laptop bag, laptop cover, a charger,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any other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relating products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683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381000"/>
            <a:ext cx="86544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Thus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recommendation engines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identify customer buying requirements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groups all the relating products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one 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category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So, Finally we can use the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Algorithm</a:t>
            </a:r>
            <a:r>
              <a:rPr lang="en-US" sz="22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-8-usecases-for-machine-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479258"/>
            <a:ext cx="8654468" cy="422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Moley</a:t>
            </a:r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(Robotic Che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f)</a:t>
            </a:r>
            <a:endParaRPr lang="en-US" sz="4800" b="1" dirty="0" smtClean="0">
              <a:solidFill>
                <a:srgbClr val="FF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" name="Picture 2" descr="Applications of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91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IMAGE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8189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Best example of Image Recognition is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“Face Detection”.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used to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identify objects, persons, places, digital images, 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Face Recognition is a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biometric software application </a:t>
            </a:r>
            <a:r>
              <a:rPr lang="en-US" sz="20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capable of uniquely identifying or verifying a person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comparing and analyzing patterns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based on the </a:t>
            </a:r>
            <a:r>
              <a:rPr lang="en-US" sz="20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person’s facial expressions.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Facial Expression is mostly used for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security purposes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USES: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Confirming student identity during online exams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In sports stadiums and nightclubs around the world to identify people on banned lists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7166FC"/>
                </a:solidFill>
                <a:latin typeface="Book Antiqua" panose="02040602050305030304" pitchFamily="18" charset="0"/>
                <a:cs typeface="Times New Roman" pitchFamily="18" charset="0"/>
              </a:rPr>
              <a:t>Unlocking your phone or computer</a:t>
            </a:r>
            <a:r>
              <a:rPr lang="en-US" sz="2000" b="1" dirty="0" smtClean="0">
                <a:solidFill>
                  <a:srgbClr val="7166F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4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8" name="Picture 4" descr="https://miro.medium.com/max/1400/1*FunSfOAsxB2_iSkzWzb2T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602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451268" cy="120032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Huawei ML Kit-Face Detection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works in a below fashion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detect the Human face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2" y="2057400"/>
            <a:ext cx="660801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81000" y="762000"/>
            <a:ext cx="8305800" cy="452431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Huawei ML Kit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— Face Detection detects few key points on the face and measure the results accordingly.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latin typeface="Book Antiqua" panose="02040602050305030304" pitchFamily="18" charset="0"/>
                <a:cs typeface="Times New Roman" pitchFamily="18" charset="0"/>
              </a:rPr>
              <a:t>Supported key points are as follows: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0: center of the right eye.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1: center of the left eye.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2: nose tip.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3: right mouth corner where the lips meet.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4: left mouth corner where the lips meet.</a:t>
            </a:r>
          </a:p>
        </p:txBody>
      </p:sp>
    </p:spTree>
    <p:extLst>
      <p:ext uri="{BB962C8B-B14F-4D97-AF65-F5344CB8AC3E}">
        <p14:creationId xmlns:p14="http://schemas.microsoft.com/office/powerpoint/2010/main" val="2659284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Facial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23392</TotalTime>
  <Words>1190</Words>
  <Application>Microsoft Office PowerPoint</Application>
  <PresentationFormat>On-screen Show (4:3)</PresentationFormat>
  <Paragraphs>205</Paragraphs>
  <Slides>38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  UNIT-I (Applications of Machine Learning)</vt:lpstr>
      <vt:lpstr>Machine Learning</vt:lpstr>
      <vt:lpstr>APPLICATIONS OF MACHINE LEARNING</vt:lpstr>
      <vt:lpstr>Contd..</vt:lpstr>
      <vt:lpstr>1. IMAGE RECOGNITION</vt:lpstr>
      <vt:lpstr>Contd..</vt:lpstr>
      <vt:lpstr>Contd..</vt:lpstr>
      <vt:lpstr>Contd..</vt:lpstr>
      <vt:lpstr>PowerPoint Presentation</vt:lpstr>
      <vt:lpstr>Contd..</vt:lpstr>
      <vt:lpstr>Contd..</vt:lpstr>
      <vt:lpstr>2. SPEECH RECOGNITION</vt:lpstr>
      <vt:lpstr>3. TRAFFIC PREDICTION</vt:lpstr>
      <vt:lpstr>Contd..</vt:lpstr>
      <vt:lpstr>Contd..</vt:lpstr>
      <vt:lpstr>Contd..</vt:lpstr>
      <vt:lpstr>Contd..</vt:lpstr>
      <vt:lpstr>4. PRODUCT RECOMMENDATION</vt:lpstr>
      <vt:lpstr>Contd..</vt:lpstr>
      <vt:lpstr>5. SELF DRIVING CARS</vt:lpstr>
      <vt:lpstr>Contd..</vt:lpstr>
      <vt:lpstr>PowerPoint Presentation</vt:lpstr>
      <vt:lpstr>6. E-MAIL SPAM AND MALWARE FILTERING</vt:lpstr>
      <vt:lpstr>Contd..</vt:lpstr>
      <vt:lpstr>7. VIRTUAL PERSONAL ASSISTANCE</vt:lpstr>
      <vt:lpstr>Contd..</vt:lpstr>
      <vt:lpstr>8. ONLINE FRAUD DETECTION</vt:lpstr>
      <vt:lpstr>Contd..</vt:lpstr>
      <vt:lpstr>9. STOCK MARKET TRADING</vt:lpstr>
      <vt:lpstr>10. MEDICAL DIAGNOSIS</vt:lpstr>
      <vt:lpstr>Contd..</vt:lpstr>
      <vt:lpstr>10. AUTOMATIC LANGUAGE TRANSLATION</vt:lpstr>
      <vt:lpstr>Contd..</vt:lpstr>
      <vt:lpstr>11. Marketing and Sales</vt:lpstr>
      <vt:lpstr>Contd..</vt:lpstr>
      <vt:lpstr>Contd..</vt:lpstr>
      <vt:lpstr>Moley (Robotic Chef)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1770</cp:revision>
  <dcterms:created xsi:type="dcterms:W3CDTF">2013-11-07T06:07:38Z</dcterms:created>
  <dcterms:modified xsi:type="dcterms:W3CDTF">2023-12-04T14:16:25Z</dcterms:modified>
</cp:coreProperties>
</file>