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4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71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70A67-4E04-4D54-AAAC-4E986C4FCDA4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C7D5B-6E43-4D8D-901C-F9A625D857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B5CE-EE7C-46AC-A686-7708B6856ADB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8267-4D2D-4A19-B823-09974A4A6F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AB4C-5056-4132-817E-EB4F9B19109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E70C-8845-4E53-9B36-96646185EA3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76ED-80EF-4561-957A-472E8E52E4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28F0E-EEA6-44A9-AF0B-2622ED32F5C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51A50-2B8E-413C-964D-6F628D2B3627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91C4-A153-45D5-971C-547E9F81B12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69D6D-3DD1-4329-B86E-7FF57F831478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630-FCA0-4C28-8B63-F00FE3A12D5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0C337-72F0-4C4D-BDFF-A630314AB2B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C15FA-EB35-4522-A2BF-7E542AD8478F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Outline of today’s session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Serial adder</a:t>
            </a:r>
          </a:p>
          <a:p>
            <a:r>
              <a:rPr lang="en-US" sz="4000" dirty="0" smtClean="0"/>
              <a:t>Problems</a:t>
            </a:r>
          </a:p>
          <a:p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Example: Code 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COnverter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 algn="just">
              <a:buFont typeface="Arial" pitchFamily="34" charset="0"/>
              <a:buChar char="•"/>
            </a:pPr>
            <a:r>
              <a:rPr lang="en-IN" sz="3600" dirty="0" smtClean="0"/>
              <a:t>A ‘code converter’ is to be designed to convert from the BCD (5421) code to normal BCD (8421) code. The input BCD combinations for each digit are given below. A block diagram of the converter is shown in figure.</a:t>
            </a:r>
            <a:endParaRPr lang="en-US" sz="2400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BCD(5421)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  <a:sym typeface="Wingdings" pitchFamily="2" charset="2"/>
              </a:rPr>
              <a:t>BCD(8421)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428736"/>
            <a:ext cx="7715304" cy="4714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928794" y="2786058"/>
            <a:ext cx="531158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THANK YOU</a:t>
            </a:r>
            <a:endParaRPr lang="en-US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Serial Adder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 lvl="0" algn="just"/>
            <a:r>
              <a:rPr lang="en-IN" dirty="0" smtClean="0"/>
              <a:t>The </a:t>
            </a:r>
            <a:r>
              <a:rPr lang="en-IN" b="1" dirty="0" smtClean="0"/>
              <a:t>serial</a:t>
            </a:r>
            <a:r>
              <a:rPr lang="en-IN" dirty="0" smtClean="0"/>
              <a:t> binary </a:t>
            </a:r>
            <a:r>
              <a:rPr lang="en-IN" b="1" dirty="0" smtClean="0"/>
              <a:t>adder</a:t>
            </a:r>
            <a:r>
              <a:rPr lang="en-IN" dirty="0" smtClean="0"/>
              <a:t> or bit-</a:t>
            </a:r>
            <a:r>
              <a:rPr lang="en-IN" b="1" dirty="0" smtClean="0"/>
              <a:t>serial adder</a:t>
            </a:r>
            <a:r>
              <a:rPr lang="en-IN" dirty="0" smtClean="0"/>
              <a:t> is a digital circuit that performs binary addition bit by bit. </a:t>
            </a:r>
          </a:p>
          <a:p>
            <a:pPr lvl="0" algn="just"/>
            <a:r>
              <a:rPr lang="en-IN" dirty="0" smtClean="0"/>
              <a:t>The </a:t>
            </a:r>
            <a:r>
              <a:rPr lang="en-IN" b="1" dirty="0" smtClean="0"/>
              <a:t>serial</a:t>
            </a:r>
            <a:r>
              <a:rPr lang="en-IN" dirty="0" smtClean="0"/>
              <a:t> full </a:t>
            </a:r>
            <a:r>
              <a:rPr lang="en-IN" b="1" dirty="0" smtClean="0"/>
              <a:t>adder</a:t>
            </a:r>
            <a:r>
              <a:rPr lang="en-IN" dirty="0" smtClean="0"/>
              <a:t> has three single-bit inputs for the numbers to be added and the carry in.</a:t>
            </a:r>
          </a:p>
          <a:p>
            <a:pPr lvl="0" algn="just"/>
            <a:r>
              <a:rPr lang="en-IN" dirty="0" smtClean="0"/>
              <a:t> There are two single-bit outputs for the sum and carry out.</a:t>
            </a:r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Serial Adder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 lvl="0" algn="just"/>
            <a:r>
              <a:rPr lang="en-IN" dirty="0" smtClean="0"/>
              <a:t>Sequential serial adders are economically efficient and simple to build.</a:t>
            </a:r>
            <a:endParaRPr lang="en-US" dirty="0" smtClean="0"/>
          </a:p>
          <a:p>
            <a:pPr algn="just"/>
            <a:r>
              <a:rPr lang="en-IN" dirty="0" smtClean="0"/>
              <a:t>A serial adder consists of a 1-bit full-adder and several shift registers.</a:t>
            </a:r>
            <a:endParaRPr lang="en-US" dirty="0" smtClean="0"/>
          </a:p>
          <a:p>
            <a:pPr algn="just"/>
            <a:r>
              <a:rPr lang="en-IN" dirty="0" smtClean="0"/>
              <a:t>In serial adders, pairs of bits are added simultaneously during each clock cycle.</a:t>
            </a:r>
          </a:p>
          <a:p>
            <a:pPr lvl="0" algn="just"/>
            <a:r>
              <a:rPr lang="en-IN" dirty="0" smtClean="0"/>
              <a:t>Two right-shift registers are used to hold the numbers (</a:t>
            </a:r>
            <a:r>
              <a:rPr lang="en-IN" i="1" dirty="0" smtClean="0"/>
              <a:t>A</a:t>
            </a:r>
            <a:r>
              <a:rPr lang="en-IN" dirty="0" smtClean="0"/>
              <a:t> and </a:t>
            </a:r>
            <a:r>
              <a:rPr lang="en-IN" i="1" dirty="0" smtClean="0"/>
              <a:t>B</a:t>
            </a:r>
            <a:r>
              <a:rPr lang="en-IN" dirty="0" smtClean="0"/>
              <a:t>) to be added, while one right-shift register is used to hold the sum (</a:t>
            </a:r>
            <a:r>
              <a:rPr lang="en-IN" i="1" dirty="0" smtClean="0"/>
              <a:t>S</a:t>
            </a:r>
            <a:r>
              <a:rPr lang="en-IN" dirty="0" smtClean="0"/>
              <a:t>).</a:t>
            </a:r>
            <a:endParaRPr lang="en-US" dirty="0" smtClean="0"/>
          </a:p>
          <a:p>
            <a:pPr algn="just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Serial Adder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 lvl="0" algn="just"/>
            <a:r>
              <a:rPr lang="en-IN" dirty="0" smtClean="0"/>
              <a:t>Parallel adder perform the adding two bit operation very fast but the disadvantage of this adder is its require large number of gate.</a:t>
            </a:r>
          </a:p>
          <a:p>
            <a:pPr lvl="0" algn="just"/>
            <a:r>
              <a:rPr lang="en-IN" dirty="0" smtClean="0"/>
              <a:t>One the other hand in serial adder the bit addition is bit-by-bit. </a:t>
            </a:r>
          </a:p>
          <a:p>
            <a:pPr lvl="0" algn="just"/>
            <a:r>
              <a:rPr lang="en-IN" dirty="0" smtClean="0"/>
              <a:t>Serial adder require simple circuitry as compare to parallel adder , so causes of simple circuitry this give low speed and perform bit-by-bit operation.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Serial Adder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 lvl="0"/>
            <a:r>
              <a:rPr lang="en-IN" dirty="0" smtClean="0"/>
              <a:t>This is the one which would accept bit by bit input of the n-bit numbers and there is a bit by bit output of the n-bit Sum. In this adder we would be required one full adder and a memory element.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Serial Adder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357298"/>
            <a:ext cx="8001056" cy="5072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Serial Adder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/>
          </a:bodyPr>
          <a:lstStyle/>
          <a:p>
            <a:pPr lvl="0" algn="just"/>
            <a:r>
              <a:rPr lang="en-IN" dirty="0" smtClean="0"/>
              <a:t>During each clock cycle, two input bits </a:t>
            </a:r>
            <a:r>
              <a:rPr lang="en-IN" i="1" dirty="0" err="1" smtClean="0"/>
              <a:t>ai</a:t>
            </a:r>
            <a:r>
              <a:rPr lang="en-IN" dirty="0" smtClean="0"/>
              <a:t> and </a:t>
            </a:r>
            <a:r>
              <a:rPr lang="en-IN" i="1" dirty="0" smtClean="0"/>
              <a:t>bi</a:t>
            </a:r>
            <a:r>
              <a:rPr lang="en-IN" dirty="0" smtClean="0"/>
              <a:t> are shifted from the two input right-shift registers into the 1-bit full-adder, which adds the two bits and evaluates the sum bit </a:t>
            </a:r>
            <a:r>
              <a:rPr lang="en-IN" i="1" dirty="0" err="1" smtClean="0"/>
              <a:t>si</a:t>
            </a:r>
            <a:r>
              <a:rPr lang="en-IN" dirty="0" smtClean="0"/>
              <a:t> and the carryout bit </a:t>
            </a:r>
            <a:r>
              <a:rPr lang="en-IN" i="1" dirty="0" smtClean="0"/>
              <a:t>ci</a:t>
            </a:r>
            <a:r>
              <a:rPr lang="en-IN" dirty="0" smtClean="0"/>
              <a:t>+1.</a:t>
            </a:r>
            <a:endParaRPr lang="en-US" dirty="0" smtClean="0"/>
          </a:p>
          <a:p>
            <a:pPr algn="just"/>
            <a:r>
              <a:rPr lang="en-IN" dirty="0" smtClean="0"/>
              <a:t>The sum bit </a:t>
            </a:r>
            <a:r>
              <a:rPr lang="en-IN" i="1" dirty="0" err="1" smtClean="0"/>
              <a:t>si</a:t>
            </a:r>
            <a:r>
              <a:rPr lang="en-IN" dirty="0" smtClean="0"/>
              <a:t>, is shifted out to the right-shift register and the carryout bit </a:t>
            </a:r>
            <a:r>
              <a:rPr lang="en-IN" i="1" dirty="0" smtClean="0"/>
              <a:t>ci</a:t>
            </a:r>
            <a:r>
              <a:rPr lang="en-IN" dirty="0" smtClean="0"/>
              <a:t>+1 is stored in the state memory of the serial adder for the next two bits.</a:t>
            </a:r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Serial Adder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357298"/>
            <a:ext cx="7786741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b="1" dirty="0" smtClean="0">
                <a:solidFill>
                  <a:schemeClr val="bg2">
                    <a:lumMod val="50000"/>
                  </a:schemeClr>
                </a:solidFill>
              </a:rPr>
              <a:t>Difference between Serial and parallel adder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857784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en-IN" b="1" dirty="0" smtClean="0"/>
              <a:t>Serial Adder:</a:t>
            </a:r>
            <a:endParaRPr lang="en-US" dirty="0" smtClean="0"/>
          </a:p>
          <a:p>
            <a:pPr lvl="0" algn="just"/>
            <a:r>
              <a:rPr lang="en-IN" dirty="0" smtClean="0"/>
              <a:t>It is basically slow</a:t>
            </a:r>
            <a:endParaRPr lang="en-US" dirty="0" smtClean="0"/>
          </a:p>
          <a:p>
            <a:pPr algn="just"/>
            <a:r>
              <a:rPr lang="en-IN" dirty="0" smtClean="0"/>
              <a:t> It uses shift registers</a:t>
            </a:r>
            <a:endParaRPr lang="en-US" dirty="0" smtClean="0"/>
          </a:p>
          <a:p>
            <a:pPr algn="just"/>
            <a:r>
              <a:rPr lang="en-IN" dirty="0" smtClean="0"/>
              <a:t> It needs one full adder circuit.</a:t>
            </a:r>
            <a:endParaRPr lang="en-US" dirty="0" smtClean="0"/>
          </a:p>
          <a:p>
            <a:pPr algn="just"/>
            <a:r>
              <a:rPr lang="en-IN" dirty="0" smtClean="0"/>
              <a:t> It is sequential circuit.</a:t>
            </a:r>
            <a:endParaRPr lang="en-US" dirty="0" smtClean="0"/>
          </a:p>
          <a:p>
            <a:pPr algn="just"/>
            <a:r>
              <a:rPr lang="en-IN" dirty="0" smtClean="0"/>
              <a:t> Time needed for addition depends on number of bits.</a:t>
            </a:r>
            <a:endParaRPr lang="en-US" dirty="0" smtClean="0"/>
          </a:p>
          <a:p>
            <a:pPr algn="just">
              <a:buNone/>
            </a:pPr>
            <a:r>
              <a:rPr lang="en-IN" b="1" dirty="0" smtClean="0"/>
              <a:t>Parallel adder:</a:t>
            </a:r>
            <a:endParaRPr lang="en-US" dirty="0" smtClean="0"/>
          </a:p>
          <a:p>
            <a:pPr algn="just"/>
            <a:r>
              <a:rPr lang="en-IN" dirty="0" smtClean="0"/>
              <a:t>It is faster than serial adder</a:t>
            </a:r>
            <a:endParaRPr lang="en-US" dirty="0" smtClean="0"/>
          </a:p>
          <a:p>
            <a:pPr algn="just"/>
            <a:r>
              <a:rPr lang="en-IN" dirty="0" smtClean="0"/>
              <a:t>It uses registers with parallel load capacity</a:t>
            </a:r>
            <a:endParaRPr lang="en-US" dirty="0" smtClean="0"/>
          </a:p>
          <a:p>
            <a:pPr algn="just"/>
            <a:r>
              <a:rPr lang="en-IN" dirty="0" smtClean="0"/>
              <a:t>No. of full adder circuit is actually equal to no. of bits in binary adder.</a:t>
            </a:r>
            <a:endParaRPr lang="en-US" dirty="0" smtClean="0"/>
          </a:p>
          <a:p>
            <a:pPr algn="just"/>
            <a:r>
              <a:rPr lang="en-IN" dirty="0" smtClean="0"/>
              <a:t> It is considered as a combination circuit</a:t>
            </a:r>
            <a:endParaRPr lang="en-US" dirty="0" smtClean="0"/>
          </a:p>
          <a:p>
            <a:pPr algn="just"/>
            <a:r>
              <a:rPr lang="en-IN" dirty="0" smtClean="0"/>
              <a:t> In this case, time does not depend on the number of bits.</a:t>
            </a:r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749</TotalTime>
  <Words>405</Words>
  <Application>Microsoft Office PowerPoint</Application>
  <PresentationFormat>On-screen Show (4:3)</PresentationFormat>
  <Paragraphs>52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Outline of today’s session</vt:lpstr>
      <vt:lpstr>Serial Adder</vt:lpstr>
      <vt:lpstr>Serial Adder</vt:lpstr>
      <vt:lpstr>Serial Adder</vt:lpstr>
      <vt:lpstr>Serial Adder</vt:lpstr>
      <vt:lpstr>Serial Adder</vt:lpstr>
      <vt:lpstr>Serial Adder</vt:lpstr>
      <vt:lpstr>Serial Adder</vt:lpstr>
      <vt:lpstr>Difference between Serial and parallel adder</vt:lpstr>
      <vt:lpstr>Example: Code COnverter</vt:lpstr>
      <vt:lpstr>BCD(5421)BCD(8421)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LAB USER</dc:creator>
  <cp:lastModifiedBy>Windows User</cp:lastModifiedBy>
  <cp:revision>109</cp:revision>
  <dcterms:created xsi:type="dcterms:W3CDTF">2020-08-17T05:02:06Z</dcterms:created>
  <dcterms:modified xsi:type="dcterms:W3CDTF">2021-01-25T06:46:27Z</dcterms:modified>
</cp:coreProperties>
</file>