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EBAD2-47FE-4F02-B952-11D33A4B6DDD}" v="2021" dt="2025-10-22T01:37:17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un Kaza" userId="bb4077f9f7906f31" providerId="LiveId" clId="{BDACCF13-8BC2-4AD4-92F8-C10B09779F05}"/>
    <pc:docChg chg="undo custSel addSld delSld modSld sldOrd">
      <pc:chgData name="Varun Kaza" userId="bb4077f9f7906f31" providerId="LiveId" clId="{BDACCF13-8BC2-4AD4-92F8-C10B09779F05}" dt="2025-10-22T01:37:33.680" v="4605" actId="20577"/>
      <pc:docMkLst>
        <pc:docMk/>
      </pc:docMkLst>
      <pc:sldChg chg="addSp delSp modSp mod">
        <pc:chgData name="Varun Kaza" userId="bb4077f9f7906f31" providerId="LiveId" clId="{BDACCF13-8BC2-4AD4-92F8-C10B09779F05}" dt="2025-10-21T14:50:05.259" v="651"/>
        <pc:sldMkLst>
          <pc:docMk/>
          <pc:sldMk cId="3977661298" sldId="257"/>
        </pc:sldMkLst>
        <pc:spChg chg="add">
          <ac:chgData name="Varun Kaza" userId="bb4077f9f7906f31" providerId="LiveId" clId="{BDACCF13-8BC2-4AD4-92F8-C10B09779F05}" dt="2025-10-21T14:50:05.259" v="651"/>
          <ac:spMkLst>
            <pc:docMk/>
            <pc:sldMk cId="3977661298" sldId="257"/>
            <ac:spMk id="8" creationId="{54BD1168-91F9-1FB5-CF85-952E79585776}"/>
          </ac:spMkLst>
        </pc:spChg>
        <pc:graphicFrameChg chg="add del modGraphic">
          <ac:chgData name="Varun Kaza" userId="bb4077f9f7906f31" providerId="LiveId" clId="{BDACCF13-8BC2-4AD4-92F8-C10B09779F05}" dt="2025-10-21T14:35:08.392" v="3" actId="27309"/>
          <ac:graphicFrameMkLst>
            <pc:docMk/>
            <pc:sldMk cId="3977661298" sldId="257"/>
            <ac:graphicFrameMk id="7" creationId="{F806751F-E9E7-7852-6893-4340DD45C983}"/>
          </ac:graphicFrameMkLst>
        </pc:graphicFrameChg>
      </pc:sldChg>
      <pc:sldChg chg="addSp modSp add mod">
        <pc:chgData name="Varun Kaza" userId="bb4077f9f7906f31" providerId="LiveId" clId="{BDACCF13-8BC2-4AD4-92F8-C10B09779F05}" dt="2025-10-21T14:58:13.561" v="910" actId="21"/>
        <pc:sldMkLst>
          <pc:docMk/>
          <pc:sldMk cId="4128958079" sldId="258"/>
        </pc:sldMkLst>
        <pc:spChg chg="add mod">
          <ac:chgData name="Varun Kaza" userId="bb4077f9f7906f31" providerId="LiveId" clId="{BDACCF13-8BC2-4AD4-92F8-C10B09779F05}" dt="2025-10-21T14:58:13.561" v="910" actId="21"/>
          <ac:spMkLst>
            <pc:docMk/>
            <pc:sldMk cId="4128958079" sldId="258"/>
            <ac:spMk id="3" creationId="{98F42594-24D0-981B-D4CD-0934EDB7AB21}"/>
          </ac:spMkLst>
        </pc:spChg>
        <pc:spChg chg="mod">
          <ac:chgData name="Varun Kaza" userId="bb4077f9f7906f31" providerId="LiveId" clId="{BDACCF13-8BC2-4AD4-92F8-C10B09779F05}" dt="2025-10-21T14:50:39.622" v="670" actId="20577"/>
          <ac:spMkLst>
            <pc:docMk/>
            <pc:sldMk cId="4128958079" sldId="258"/>
            <ac:spMk id="4" creationId="{4C558358-7108-8A86-D384-689AFE2D1200}"/>
          </ac:spMkLst>
        </pc:spChg>
        <pc:spChg chg="mod">
          <ac:chgData name="Varun Kaza" userId="bb4077f9f7906f31" providerId="LiveId" clId="{BDACCF13-8BC2-4AD4-92F8-C10B09779F05}" dt="2025-10-21T14:41:43.679" v="236" actId="14100"/>
          <ac:spMkLst>
            <pc:docMk/>
            <pc:sldMk cId="4128958079" sldId="258"/>
            <ac:spMk id="5" creationId="{0E0388CC-022A-7C5F-B560-DB127B5375AC}"/>
          </ac:spMkLst>
        </pc:spChg>
        <pc:spChg chg="add mod">
          <ac:chgData name="Varun Kaza" userId="bb4077f9f7906f31" providerId="LiveId" clId="{BDACCF13-8BC2-4AD4-92F8-C10B09779F05}" dt="2025-10-21T14:48:35.927" v="642" actId="1076"/>
          <ac:spMkLst>
            <pc:docMk/>
            <pc:sldMk cId="4128958079" sldId="258"/>
            <ac:spMk id="6" creationId="{B5A960CD-D4E6-5552-BFB2-37DFAE898040}"/>
          </ac:spMkLst>
        </pc:spChg>
      </pc:sldChg>
      <pc:sldChg chg="addSp delSp modSp add mod ord">
        <pc:chgData name="Varun Kaza" userId="bb4077f9f7906f31" providerId="LiveId" clId="{BDACCF13-8BC2-4AD4-92F8-C10B09779F05}" dt="2025-10-21T15:03:18.557" v="1010"/>
        <pc:sldMkLst>
          <pc:docMk/>
          <pc:sldMk cId="3298047635" sldId="259"/>
        </pc:sldMkLst>
        <pc:spChg chg="add del">
          <ac:chgData name="Varun Kaza" userId="bb4077f9f7906f31" providerId="LiveId" clId="{BDACCF13-8BC2-4AD4-92F8-C10B09779F05}" dt="2025-10-21T14:50:27.932" v="658" actId="478"/>
          <ac:spMkLst>
            <pc:docMk/>
            <pc:sldMk cId="3298047635" sldId="259"/>
            <ac:spMk id="2" creationId="{DA281962-E86D-164E-903E-0F21F0ACA3CF}"/>
          </ac:spMkLst>
        </pc:spChg>
        <pc:spChg chg="add del mod">
          <ac:chgData name="Varun Kaza" userId="bb4077f9f7906f31" providerId="LiveId" clId="{BDACCF13-8BC2-4AD4-92F8-C10B09779F05}" dt="2025-10-21T14:54:24.701" v="888" actId="21"/>
          <ac:spMkLst>
            <pc:docMk/>
            <pc:sldMk cId="3298047635" sldId="259"/>
            <ac:spMk id="3" creationId="{740346FD-0810-2F02-AEAB-DF73D0D7C279}"/>
          </ac:spMkLst>
        </pc:spChg>
        <pc:spChg chg="mod">
          <ac:chgData name="Varun Kaza" userId="bb4077f9f7906f31" providerId="LiveId" clId="{BDACCF13-8BC2-4AD4-92F8-C10B09779F05}" dt="2025-10-21T14:59:36.649" v="942" actId="20577"/>
          <ac:spMkLst>
            <pc:docMk/>
            <pc:sldMk cId="3298047635" sldId="259"/>
            <ac:spMk id="4" creationId="{B1D84AAC-A45C-B355-9472-8AA9EDDAF062}"/>
          </ac:spMkLst>
        </pc:spChg>
        <pc:spChg chg="del">
          <ac:chgData name="Varun Kaza" userId="bb4077f9f7906f31" providerId="LiveId" clId="{BDACCF13-8BC2-4AD4-92F8-C10B09779F05}" dt="2025-10-21T14:50:27.932" v="658" actId="478"/>
          <ac:spMkLst>
            <pc:docMk/>
            <pc:sldMk cId="3298047635" sldId="259"/>
            <ac:spMk id="5" creationId="{E9625A73-7F58-6210-848D-9C773A83BC4D}"/>
          </ac:spMkLst>
        </pc:spChg>
        <pc:spChg chg="add">
          <ac:chgData name="Varun Kaza" userId="bb4077f9f7906f31" providerId="LiveId" clId="{BDACCF13-8BC2-4AD4-92F8-C10B09779F05}" dt="2025-10-21T14:52:25.669" v="790"/>
          <ac:spMkLst>
            <pc:docMk/>
            <pc:sldMk cId="3298047635" sldId="259"/>
            <ac:spMk id="6" creationId="{2D6AA87E-EF12-697A-5647-D9073461BDD3}"/>
          </ac:spMkLst>
        </pc:spChg>
        <pc:spChg chg="add">
          <ac:chgData name="Varun Kaza" userId="bb4077f9f7906f31" providerId="LiveId" clId="{BDACCF13-8BC2-4AD4-92F8-C10B09779F05}" dt="2025-10-21T14:53:55.047" v="868"/>
          <ac:spMkLst>
            <pc:docMk/>
            <pc:sldMk cId="3298047635" sldId="259"/>
            <ac:spMk id="7" creationId="{693B18C4-DB78-7915-981C-5BF8563EC836}"/>
          </ac:spMkLst>
        </pc:spChg>
        <pc:spChg chg="add del mod">
          <ac:chgData name="Varun Kaza" userId="bb4077f9f7906f31" providerId="LiveId" clId="{BDACCF13-8BC2-4AD4-92F8-C10B09779F05}" dt="2025-10-21T14:54:26.807" v="889" actId="478"/>
          <ac:spMkLst>
            <pc:docMk/>
            <pc:sldMk cId="3298047635" sldId="259"/>
            <ac:spMk id="9" creationId="{BC188038-23E6-B063-1B5E-36A3D6AB35EF}"/>
          </ac:spMkLst>
        </pc:spChg>
        <pc:spChg chg="add mod">
          <ac:chgData name="Varun Kaza" userId="bb4077f9f7906f31" providerId="LiveId" clId="{BDACCF13-8BC2-4AD4-92F8-C10B09779F05}" dt="2025-10-21T15:03:04.742" v="1009" actId="20577"/>
          <ac:spMkLst>
            <pc:docMk/>
            <pc:sldMk cId="3298047635" sldId="259"/>
            <ac:spMk id="10" creationId="{740346FD-0810-2F02-AEAB-DF73D0D7C279}"/>
          </ac:spMkLst>
        </pc:spChg>
        <pc:spChg chg="add">
          <ac:chgData name="Varun Kaza" userId="bb4077f9f7906f31" providerId="LiveId" clId="{BDACCF13-8BC2-4AD4-92F8-C10B09779F05}" dt="2025-10-21T14:59:45.570" v="943"/>
          <ac:spMkLst>
            <pc:docMk/>
            <pc:sldMk cId="3298047635" sldId="259"/>
            <ac:spMk id="11" creationId="{0AB69D4E-894E-79C6-B01C-EAB125C537FB}"/>
          </ac:spMkLst>
        </pc:spChg>
        <pc:spChg chg="add">
          <ac:chgData name="Varun Kaza" userId="bb4077f9f7906f31" providerId="LiveId" clId="{BDACCF13-8BC2-4AD4-92F8-C10B09779F05}" dt="2025-10-21T15:01:32.823" v="975"/>
          <ac:spMkLst>
            <pc:docMk/>
            <pc:sldMk cId="3298047635" sldId="259"/>
            <ac:spMk id="12" creationId="{600CCCC8-4D9F-B52A-C162-30EB319D19F2}"/>
          </ac:spMkLst>
        </pc:spChg>
        <pc:spChg chg="add">
          <ac:chgData name="Varun Kaza" userId="bb4077f9f7906f31" providerId="LiveId" clId="{BDACCF13-8BC2-4AD4-92F8-C10B09779F05}" dt="2025-10-21T15:01:35.369" v="976"/>
          <ac:spMkLst>
            <pc:docMk/>
            <pc:sldMk cId="3298047635" sldId="259"/>
            <ac:spMk id="13" creationId="{7CBA2184-A7E0-796F-6EC4-EBD7C50E9305}"/>
          </ac:spMkLst>
        </pc:spChg>
        <pc:spChg chg="add">
          <ac:chgData name="Varun Kaza" userId="bb4077f9f7906f31" providerId="LiveId" clId="{BDACCF13-8BC2-4AD4-92F8-C10B09779F05}" dt="2025-10-21T15:01:39.117" v="977"/>
          <ac:spMkLst>
            <pc:docMk/>
            <pc:sldMk cId="3298047635" sldId="259"/>
            <ac:spMk id="14" creationId="{C3A6D652-ADD7-BD9B-A34D-A5D9388B12D3}"/>
          </ac:spMkLst>
        </pc:spChg>
        <pc:spChg chg="add">
          <ac:chgData name="Varun Kaza" userId="bb4077f9f7906f31" providerId="LiveId" clId="{BDACCF13-8BC2-4AD4-92F8-C10B09779F05}" dt="2025-10-21T15:01:53.920" v="978"/>
          <ac:spMkLst>
            <pc:docMk/>
            <pc:sldMk cId="3298047635" sldId="259"/>
            <ac:spMk id="15" creationId="{B1D60473-FF9E-677B-B877-3FA0BFFBFC0D}"/>
          </ac:spMkLst>
        </pc:spChg>
        <pc:spChg chg="add">
          <ac:chgData name="Varun Kaza" userId="bb4077f9f7906f31" providerId="LiveId" clId="{BDACCF13-8BC2-4AD4-92F8-C10B09779F05}" dt="2025-10-21T15:02:30.266" v="996"/>
          <ac:spMkLst>
            <pc:docMk/>
            <pc:sldMk cId="3298047635" sldId="259"/>
            <ac:spMk id="16" creationId="{344B5DC8-D30F-1134-1F46-B746CFFE4D27}"/>
          </ac:spMkLst>
        </pc:spChg>
        <pc:spChg chg="add">
          <ac:chgData name="Varun Kaza" userId="bb4077f9f7906f31" providerId="LiveId" clId="{BDACCF13-8BC2-4AD4-92F8-C10B09779F05}" dt="2025-10-21T15:03:18.557" v="1010"/>
          <ac:spMkLst>
            <pc:docMk/>
            <pc:sldMk cId="3298047635" sldId="259"/>
            <ac:spMk id="17" creationId="{302D66F6-F8B9-0E09-B6C8-F3EB35AFF469}"/>
          </ac:spMkLst>
        </pc:spChg>
      </pc:sldChg>
      <pc:sldChg chg="addSp modSp add mod">
        <pc:chgData name="Varun Kaza" userId="bb4077f9f7906f31" providerId="LiveId" clId="{BDACCF13-8BC2-4AD4-92F8-C10B09779F05}" dt="2025-10-21T16:54:52.994" v="2173" actId="20577"/>
        <pc:sldMkLst>
          <pc:docMk/>
          <pc:sldMk cId="1600190359" sldId="260"/>
        </pc:sldMkLst>
        <pc:spChg chg="mod">
          <ac:chgData name="Varun Kaza" userId="bb4077f9f7906f31" providerId="LiveId" clId="{BDACCF13-8BC2-4AD4-92F8-C10B09779F05}" dt="2025-10-21T16:50:04.546" v="2069" actId="20577"/>
          <ac:spMkLst>
            <pc:docMk/>
            <pc:sldMk cId="1600190359" sldId="260"/>
            <ac:spMk id="4" creationId="{FD1DE130-EBD7-6ACA-98DE-3243E878E7EE}"/>
          </ac:spMkLst>
        </pc:spChg>
        <pc:spChg chg="mod">
          <ac:chgData name="Varun Kaza" userId="bb4077f9f7906f31" providerId="LiveId" clId="{BDACCF13-8BC2-4AD4-92F8-C10B09779F05}" dt="2025-10-21T16:54:52.994" v="2173" actId="20577"/>
          <ac:spMkLst>
            <pc:docMk/>
            <pc:sldMk cId="1600190359" sldId="260"/>
            <ac:spMk id="10" creationId="{1C3C87CD-D185-697F-5974-E656D0529E09}"/>
          </ac:spMkLst>
        </pc:spChg>
        <pc:graphicFrameChg chg="add mod modGraphic">
          <ac:chgData name="Varun Kaza" userId="bb4077f9f7906f31" providerId="LiveId" clId="{BDACCF13-8BC2-4AD4-92F8-C10B09779F05}" dt="2025-10-21T15:16:47.579" v="1298" actId="113"/>
          <ac:graphicFrameMkLst>
            <pc:docMk/>
            <pc:sldMk cId="1600190359" sldId="260"/>
            <ac:graphicFrameMk id="2" creationId="{8BA53B48-C28F-C86A-E75C-535848025C37}"/>
          </ac:graphicFrameMkLst>
        </pc:graphicFrameChg>
        <pc:graphicFrameChg chg="add mod modGraphic">
          <ac:chgData name="Varun Kaza" userId="bb4077f9f7906f31" providerId="LiveId" clId="{BDACCF13-8BC2-4AD4-92F8-C10B09779F05}" dt="2025-10-21T16:52:45.559" v="2070" actId="1076"/>
          <ac:graphicFrameMkLst>
            <pc:docMk/>
            <pc:sldMk cId="1600190359" sldId="260"/>
            <ac:graphicFrameMk id="3" creationId="{FD6FB3DD-ABCE-76F8-9656-AEDDB7D6B764}"/>
          </ac:graphicFrameMkLst>
        </pc:graphicFrameChg>
      </pc:sldChg>
      <pc:sldChg chg="add del">
        <pc:chgData name="Varun Kaza" userId="bb4077f9f7906f31" providerId="LiveId" clId="{BDACCF13-8BC2-4AD4-92F8-C10B09779F05}" dt="2025-10-21T14:50:49.140" v="672" actId="47"/>
        <pc:sldMkLst>
          <pc:docMk/>
          <pc:sldMk cId="3542787815" sldId="260"/>
        </pc:sldMkLst>
      </pc:sldChg>
      <pc:sldChg chg="add del">
        <pc:chgData name="Varun Kaza" userId="bb4077f9f7906f31" providerId="LiveId" clId="{BDACCF13-8BC2-4AD4-92F8-C10B09779F05}" dt="2025-10-21T14:50:15.163" v="656" actId="47"/>
        <pc:sldMkLst>
          <pc:docMk/>
          <pc:sldMk cId="3629141457" sldId="260"/>
        </pc:sldMkLst>
      </pc:sldChg>
      <pc:sldChg chg="addSp delSp modSp add mod">
        <pc:chgData name="Varun Kaza" userId="bb4077f9f7906f31" providerId="LiveId" clId="{BDACCF13-8BC2-4AD4-92F8-C10B09779F05}" dt="2025-10-21T16:25:22.743" v="1421" actId="115"/>
        <pc:sldMkLst>
          <pc:docMk/>
          <pc:sldMk cId="145959434" sldId="261"/>
        </pc:sldMkLst>
        <pc:spChg chg="del">
          <ac:chgData name="Varun Kaza" userId="bb4077f9f7906f31" providerId="LiveId" clId="{BDACCF13-8BC2-4AD4-92F8-C10B09779F05}" dt="2025-10-21T16:22:23.537" v="1301" actId="478"/>
          <ac:spMkLst>
            <pc:docMk/>
            <pc:sldMk cId="145959434" sldId="261"/>
            <ac:spMk id="4" creationId="{4CF0235E-4F20-E80C-E3B0-6042837999D3}"/>
          </ac:spMkLst>
        </pc:spChg>
        <pc:spChg chg="add del mod">
          <ac:chgData name="Varun Kaza" userId="bb4077f9f7906f31" providerId="LiveId" clId="{BDACCF13-8BC2-4AD4-92F8-C10B09779F05}" dt="2025-10-21T16:22:25.197" v="1302" actId="478"/>
          <ac:spMkLst>
            <pc:docMk/>
            <pc:sldMk cId="145959434" sldId="261"/>
            <ac:spMk id="6" creationId="{65D3CE5C-F7CE-D7F6-1082-106CB7E7B031}"/>
          </ac:spMkLst>
        </pc:spChg>
        <pc:spChg chg="mod">
          <ac:chgData name="Varun Kaza" userId="bb4077f9f7906f31" providerId="LiveId" clId="{BDACCF13-8BC2-4AD4-92F8-C10B09779F05}" dt="2025-10-21T16:25:22.743" v="1421" actId="115"/>
          <ac:spMkLst>
            <pc:docMk/>
            <pc:sldMk cId="145959434" sldId="261"/>
            <ac:spMk id="10" creationId="{C8B9FE4D-B564-0BA7-B3BE-B1D1350CB939}"/>
          </ac:spMkLst>
        </pc:spChg>
        <pc:graphicFrameChg chg="del mod">
          <ac:chgData name="Varun Kaza" userId="bb4077f9f7906f31" providerId="LiveId" clId="{BDACCF13-8BC2-4AD4-92F8-C10B09779F05}" dt="2025-10-21T16:24:16.400" v="1376" actId="478"/>
          <ac:graphicFrameMkLst>
            <pc:docMk/>
            <pc:sldMk cId="145959434" sldId="261"/>
            <ac:graphicFrameMk id="2" creationId="{5C91BC69-F15B-C9E2-1979-8631354637E9}"/>
          </ac:graphicFrameMkLst>
        </pc:graphicFrameChg>
        <pc:graphicFrameChg chg="mod modGraphic">
          <ac:chgData name="Varun Kaza" userId="bb4077f9f7906f31" providerId="LiveId" clId="{BDACCF13-8BC2-4AD4-92F8-C10B09779F05}" dt="2025-10-21T16:23:08.140" v="1371" actId="1076"/>
          <ac:graphicFrameMkLst>
            <pc:docMk/>
            <pc:sldMk cId="145959434" sldId="261"/>
            <ac:graphicFrameMk id="3" creationId="{67CF48A2-7DF4-ACEC-F921-DAD9F6165708}"/>
          </ac:graphicFrameMkLst>
        </pc:graphicFrameChg>
        <pc:graphicFrameChg chg="add mod">
          <ac:chgData name="Varun Kaza" userId="bb4077f9f7906f31" providerId="LiveId" clId="{BDACCF13-8BC2-4AD4-92F8-C10B09779F05}" dt="2025-10-21T16:25:15.811" v="1420" actId="1076"/>
          <ac:graphicFrameMkLst>
            <pc:docMk/>
            <pc:sldMk cId="145959434" sldId="261"/>
            <ac:graphicFrameMk id="9" creationId="{FDB2E8D9-7DFF-585C-6F71-98660BE9B7A1}"/>
          </ac:graphicFrameMkLst>
        </pc:graphicFrameChg>
        <pc:picChg chg="add mod">
          <ac:chgData name="Varun Kaza" userId="bb4077f9f7906f31" providerId="LiveId" clId="{BDACCF13-8BC2-4AD4-92F8-C10B09779F05}" dt="2025-10-21T16:24:29.382" v="1377" actId="1076"/>
          <ac:picMkLst>
            <pc:docMk/>
            <pc:sldMk cId="145959434" sldId="261"/>
            <ac:picMk id="8" creationId="{6401ADC1-FC26-C240-1E6E-2F52A5F6F388}"/>
          </ac:picMkLst>
        </pc:picChg>
      </pc:sldChg>
      <pc:sldChg chg="addSp delSp modSp new mod modClrScheme chgLayout">
        <pc:chgData name="Varun Kaza" userId="bb4077f9f7906f31" providerId="LiveId" clId="{BDACCF13-8BC2-4AD4-92F8-C10B09779F05}" dt="2025-10-21T16:42:36.405" v="1845" actId="14100"/>
        <pc:sldMkLst>
          <pc:docMk/>
          <pc:sldMk cId="3659183026" sldId="262"/>
        </pc:sldMkLst>
        <pc:spChg chg="add del mod">
          <ac:chgData name="Varun Kaza" userId="bb4077f9f7906f31" providerId="LiveId" clId="{BDACCF13-8BC2-4AD4-92F8-C10B09779F05}" dt="2025-10-21T16:25:38.633" v="1424" actId="478"/>
          <ac:spMkLst>
            <pc:docMk/>
            <pc:sldMk cId="3659183026" sldId="262"/>
            <ac:spMk id="2" creationId="{263F22AC-72B9-F3CE-A820-1C33318D149F}"/>
          </ac:spMkLst>
        </pc:spChg>
        <pc:spChg chg="add mod">
          <ac:chgData name="Varun Kaza" userId="bb4077f9f7906f31" providerId="LiveId" clId="{BDACCF13-8BC2-4AD4-92F8-C10B09779F05}" dt="2025-10-21T16:27:58.078" v="1576"/>
          <ac:spMkLst>
            <pc:docMk/>
            <pc:sldMk cId="3659183026" sldId="262"/>
            <ac:spMk id="3" creationId="{4338B33D-EE6B-9B2C-18AA-A992E7570BDB}"/>
          </ac:spMkLst>
        </pc:spChg>
        <pc:picChg chg="add mod">
          <ac:chgData name="Varun Kaza" userId="bb4077f9f7906f31" providerId="LiveId" clId="{BDACCF13-8BC2-4AD4-92F8-C10B09779F05}" dt="2025-10-21T16:42:36.405" v="1845" actId="14100"/>
          <ac:picMkLst>
            <pc:docMk/>
            <pc:sldMk cId="3659183026" sldId="262"/>
            <ac:picMk id="5" creationId="{1B89120D-910C-C21E-B169-84526A48E979}"/>
          </ac:picMkLst>
        </pc:picChg>
      </pc:sldChg>
      <pc:sldChg chg="addSp delSp modSp add mod ord">
        <pc:chgData name="Varun Kaza" userId="bb4077f9f7906f31" providerId="LiveId" clId="{BDACCF13-8BC2-4AD4-92F8-C10B09779F05}" dt="2025-10-21T16:47:59.350" v="2060" actId="113"/>
        <pc:sldMkLst>
          <pc:docMk/>
          <pc:sldMk cId="3944598681" sldId="263"/>
        </pc:sldMkLst>
        <pc:spChg chg="mod">
          <ac:chgData name="Varun Kaza" userId="bb4077f9f7906f31" providerId="LiveId" clId="{BDACCF13-8BC2-4AD4-92F8-C10B09779F05}" dt="2025-10-21T16:31:03.610" v="1676" actId="20577"/>
          <ac:spMkLst>
            <pc:docMk/>
            <pc:sldMk cId="3944598681" sldId="263"/>
            <ac:spMk id="3" creationId="{7BDA9DE4-98CD-24D4-C374-1E0D1143E754}"/>
          </ac:spMkLst>
        </pc:spChg>
        <pc:graphicFrameChg chg="add del">
          <ac:chgData name="Varun Kaza" userId="bb4077f9f7906f31" providerId="LiveId" clId="{BDACCF13-8BC2-4AD4-92F8-C10B09779F05}" dt="2025-10-21T16:32:53.739" v="1693" actId="478"/>
          <ac:graphicFrameMkLst>
            <pc:docMk/>
            <pc:sldMk cId="3944598681" sldId="263"/>
            <ac:graphicFrameMk id="14" creationId="{C3A10606-BEDA-AEDB-9BBE-4B8D6C297B57}"/>
          </ac:graphicFrameMkLst>
        </pc:graphicFrameChg>
        <pc:graphicFrameChg chg="add mod modGraphic">
          <ac:chgData name="Varun Kaza" userId="bb4077f9f7906f31" providerId="LiveId" clId="{BDACCF13-8BC2-4AD4-92F8-C10B09779F05}" dt="2025-10-21T16:47:59.350" v="2060" actId="113"/>
          <ac:graphicFrameMkLst>
            <pc:docMk/>
            <pc:sldMk cId="3944598681" sldId="263"/>
            <ac:graphicFrameMk id="15" creationId="{17F5BD75-DF0C-151C-2362-727DD85FD203}"/>
          </ac:graphicFrameMkLst>
        </pc:graphicFrameChg>
        <pc:picChg chg="add mod modCrop">
          <ac:chgData name="Varun Kaza" userId="bb4077f9f7906f31" providerId="LiveId" clId="{BDACCF13-8BC2-4AD4-92F8-C10B09779F05}" dt="2025-10-21T16:29:07.185" v="1626" actId="732"/>
          <ac:picMkLst>
            <pc:docMk/>
            <pc:sldMk cId="3944598681" sldId="263"/>
            <ac:picMk id="4" creationId="{867E9FB2-AFA4-0E60-9641-ACC48C5C3E3D}"/>
          </ac:picMkLst>
        </pc:picChg>
        <pc:picChg chg="del">
          <ac:chgData name="Varun Kaza" userId="bb4077f9f7906f31" providerId="LiveId" clId="{BDACCF13-8BC2-4AD4-92F8-C10B09779F05}" dt="2025-10-21T16:28:07.861" v="1578" actId="478"/>
          <ac:picMkLst>
            <pc:docMk/>
            <pc:sldMk cId="3944598681" sldId="263"/>
            <ac:picMk id="5" creationId="{CE7346BA-9681-4BBC-557E-7957E1AB1598}"/>
          </ac:picMkLst>
        </pc:picChg>
        <pc:picChg chg="add mod modCrop">
          <ac:chgData name="Varun Kaza" userId="bb4077f9f7906f31" providerId="LiveId" clId="{BDACCF13-8BC2-4AD4-92F8-C10B09779F05}" dt="2025-10-21T16:29:30.074" v="1630" actId="1076"/>
          <ac:picMkLst>
            <pc:docMk/>
            <pc:sldMk cId="3944598681" sldId="263"/>
            <ac:picMk id="6" creationId="{882855BF-79D5-E8DF-879B-F2534D0F7E47}"/>
          </ac:picMkLst>
        </pc:picChg>
        <pc:picChg chg="add mod modCrop">
          <ac:chgData name="Varun Kaza" userId="bb4077f9f7906f31" providerId="LiveId" clId="{BDACCF13-8BC2-4AD4-92F8-C10B09779F05}" dt="2025-10-21T16:30:47.101" v="1646" actId="1076"/>
          <ac:picMkLst>
            <pc:docMk/>
            <pc:sldMk cId="3944598681" sldId="263"/>
            <ac:picMk id="7" creationId="{DA64BDD3-6DCB-0AFB-98A2-8BEDA9D0BFF9}"/>
          </ac:picMkLst>
        </pc:picChg>
        <pc:picChg chg="add mod modCrop">
          <ac:chgData name="Varun Kaza" userId="bb4077f9f7906f31" providerId="LiveId" clId="{BDACCF13-8BC2-4AD4-92F8-C10B09779F05}" dt="2025-10-21T16:30:51.157" v="1647" actId="1076"/>
          <ac:picMkLst>
            <pc:docMk/>
            <pc:sldMk cId="3944598681" sldId="263"/>
            <ac:picMk id="8" creationId="{0883785C-6B0B-555B-8F87-4BF1FA868984}"/>
          </ac:picMkLst>
        </pc:picChg>
        <pc:picChg chg="add del mod modCrop">
          <ac:chgData name="Varun Kaza" userId="bb4077f9f7906f31" providerId="LiveId" clId="{BDACCF13-8BC2-4AD4-92F8-C10B09779F05}" dt="2025-10-21T16:30:39.894" v="1645" actId="478"/>
          <ac:picMkLst>
            <pc:docMk/>
            <pc:sldMk cId="3944598681" sldId="263"/>
            <ac:picMk id="9" creationId="{D39D2787-33FA-B7E9-AE22-09C1202C7F72}"/>
          </ac:picMkLst>
        </pc:picChg>
        <pc:picChg chg="add mod modCrop">
          <ac:chgData name="Varun Kaza" userId="bb4077f9f7906f31" providerId="LiveId" clId="{BDACCF13-8BC2-4AD4-92F8-C10B09779F05}" dt="2025-10-21T16:31:32.690" v="1681" actId="1076"/>
          <ac:picMkLst>
            <pc:docMk/>
            <pc:sldMk cId="3944598681" sldId="263"/>
            <ac:picMk id="10" creationId="{F5FA04E8-30B5-7B40-20E9-60D16EBEE7C1}"/>
          </ac:picMkLst>
        </pc:picChg>
        <pc:picChg chg="add mod modCrop">
          <ac:chgData name="Varun Kaza" userId="bb4077f9f7906f31" providerId="LiveId" clId="{BDACCF13-8BC2-4AD4-92F8-C10B09779F05}" dt="2025-10-21T16:31:56.918" v="1685" actId="1076"/>
          <ac:picMkLst>
            <pc:docMk/>
            <pc:sldMk cId="3944598681" sldId="263"/>
            <ac:picMk id="11" creationId="{A7DE5F7F-A554-13B7-D2C8-DAB7DFC92AA3}"/>
          </ac:picMkLst>
        </pc:picChg>
        <pc:picChg chg="add mod modCrop">
          <ac:chgData name="Varun Kaza" userId="bb4077f9f7906f31" providerId="LiveId" clId="{BDACCF13-8BC2-4AD4-92F8-C10B09779F05}" dt="2025-10-21T16:32:26.636" v="1688" actId="1076"/>
          <ac:picMkLst>
            <pc:docMk/>
            <pc:sldMk cId="3944598681" sldId="263"/>
            <ac:picMk id="12" creationId="{CCF84211-C444-1AF0-724E-44F644A95FA1}"/>
          </ac:picMkLst>
        </pc:picChg>
        <pc:picChg chg="add mod modCrop">
          <ac:chgData name="Varun Kaza" userId="bb4077f9f7906f31" providerId="LiveId" clId="{BDACCF13-8BC2-4AD4-92F8-C10B09779F05}" dt="2025-10-21T16:32:35.426" v="1691" actId="18131"/>
          <ac:picMkLst>
            <pc:docMk/>
            <pc:sldMk cId="3944598681" sldId="263"/>
            <ac:picMk id="13" creationId="{A2C8B932-9ADA-81AC-5BEF-7BAF556DB2A7}"/>
          </ac:picMkLst>
        </pc:picChg>
      </pc:sldChg>
      <pc:sldChg chg="addSp delSp modSp add mod">
        <pc:chgData name="Varun Kaza" userId="bb4077f9f7906f31" providerId="LiveId" clId="{BDACCF13-8BC2-4AD4-92F8-C10B09779F05}" dt="2025-10-21T16:55:12.450" v="2174" actId="14100"/>
        <pc:sldMkLst>
          <pc:docMk/>
          <pc:sldMk cId="4146171461" sldId="264"/>
        </pc:sldMkLst>
        <pc:spChg chg="mod">
          <ac:chgData name="Varun Kaza" userId="bb4077f9f7906f31" providerId="LiveId" clId="{BDACCF13-8BC2-4AD4-92F8-C10B09779F05}" dt="2025-10-21T16:35:36.859" v="1799" actId="20577"/>
          <ac:spMkLst>
            <pc:docMk/>
            <pc:sldMk cId="4146171461" sldId="264"/>
            <ac:spMk id="3" creationId="{B6AC3E42-F15E-9072-1802-C6B35EBC340A}"/>
          </ac:spMkLst>
        </pc:spChg>
        <pc:graphicFrameChg chg="add mod">
          <ac:chgData name="Varun Kaza" userId="bb4077f9f7906f31" providerId="LiveId" clId="{BDACCF13-8BC2-4AD4-92F8-C10B09779F05}" dt="2025-10-21T16:35:24.756" v="1788" actId="1076"/>
          <ac:graphicFrameMkLst>
            <pc:docMk/>
            <pc:sldMk cId="4146171461" sldId="264"/>
            <ac:graphicFrameMk id="2" creationId="{E2EA4B24-0FC4-F9BB-A441-6DD26A61ACE4}"/>
          </ac:graphicFrameMkLst>
        </pc:graphicFrameChg>
        <pc:graphicFrameChg chg="mod modGraphic">
          <ac:chgData name="Varun Kaza" userId="bb4077f9f7906f31" providerId="LiveId" clId="{BDACCF13-8BC2-4AD4-92F8-C10B09779F05}" dt="2025-10-21T16:47:54.254" v="2059" actId="113"/>
          <ac:graphicFrameMkLst>
            <pc:docMk/>
            <pc:sldMk cId="4146171461" sldId="264"/>
            <ac:graphicFrameMk id="15" creationId="{FAAE7120-6EFD-F7D7-307D-6D1C6E7EFAA8}"/>
          </ac:graphicFrameMkLst>
        </pc:graphicFrameChg>
        <pc:picChg chg="del">
          <ac:chgData name="Varun Kaza" userId="bb4077f9f7906f31" providerId="LiveId" clId="{BDACCF13-8BC2-4AD4-92F8-C10B09779F05}" dt="2025-10-21T16:35:07.750" v="1784" actId="478"/>
          <ac:picMkLst>
            <pc:docMk/>
            <pc:sldMk cId="4146171461" sldId="264"/>
            <ac:picMk id="4" creationId="{E044AC9E-3506-D1DC-A9C2-F17D38A1757F}"/>
          </ac:picMkLst>
        </pc:picChg>
        <pc:picChg chg="del">
          <ac:chgData name="Varun Kaza" userId="bb4077f9f7906f31" providerId="LiveId" clId="{BDACCF13-8BC2-4AD4-92F8-C10B09779F05}" dt="2025-10-21T16:35:07.750" v="1784" actId="478"/>
          <ac:picMkLst>
            <pc:docMk/>
            <pc:sldMk cId="4146171461" sldId="264"/>
            <ac:picMk id="6" creationId="{CFF255D6-2433-0AF5-DFA5-37B656BCFF45}"/>
          </ac:picMkLst>
        </pc:picChg>
        <pc:picChg chg="del">
          <ac:chgData name="Varun Kaza" userId="bb4077f9f7906f31" providerId="LiveId" clId="{BDACCF13-8BC2-4AD4-92F8-C10B09779F05}" dt="2025-10-21T16:35:07.750" v="1784" actId="478"/>
          <ac:picMkLst>
            <pc:docMk/>
            <pc:sldMk cId="4146171461" sldId="264"/>
            <ac:picMk id="7" creationId="{E92CCC25-A1D2-E29C-56D4-1A1555EDBF65}"/>
          </ac:picMkLst>
        </pc:picChg>
        <pc:picChg chg="del">
          <ac:chgData name="Varun Kaza" userId="bb4077f9f7906f31" providerId="LiveId" clId="{BDACCF13-8BC2-4AD4-92F8-C10B09779F05}" dt="2025-10-21T16:35:07.750" v="1784" actId="478"/>
          <ac:picMkLst>
            <pc:docMk/>
            <pc:sldMk cId="4146171461" sldId="264"/>
            <ac:picMk id="8" creationId="{5638C8A8-3006-3EA7-4EDD-E84B0D5EA619}"/>
          </ac:picMkLst>
        </pc:picChg>
        <pc:picChg chg="add del mod">
          <ac:chgData name="Varun Kaza" userId="bb4077f9f7906f31" providerId="LiveId" clId="{BDACCF13-8BC2-4AD4-92F8-C10B09779F05}" dt="2025-10-21T16:36:50.182" v="1802" actId="478"/>
          <ac:picMkLst>
            <pc:docMk/>
            <pc:sldMk cId="4146171461" sldId="264"/>
            <ac:picMk id="9" creationId="{90000F99-6B6E-1D43-039F-B2AF581746F5}"/>
          </ac:picMkLst>
        </pc:picChg>
        <pc:picChg chg="del">
          <ac:chgData name="Varun Kaza" userId="bb4077f9f7906f31" providerId="LiveId" clId="{BDACCF13-8BC2-4AD4-92F8-C10B09779F05}" dt="2025-10-21T16:35:07.750" v="1784" actId="478"/>
          <ac:picMkLst>
            <pc:docMk/>
            <pc:sldMk cId="4146171461" sldId="264"/>
            <ac:picMk id="10" creationId="{5259E944-4386-749E-086F-3673CFCB6171}"/>
          </ac:picMkLst>
        </pc:picChg>
        <pc:picChg chg="del">
          <ac:chgData name="Varun Kaza" userId="bb4077f9f7906f31" providerId="LiveId" clId="{BDACCF13-8BC2-4AD4-92F8-C10B09779F05}" dt="2025-10-21T16:35:07.750" v="1784" actId="478"/>
          <ac:picMkLst>
            <pc:docMk/>
            <pc:sldMk cId="4146171461" sldId="264"/>
            <ac:picMk id="11" creationId="{C3ECAB9C-12DE-AC73-8DBC-6076431B34BB}"/>
          </ac:picMkLst>
        </pc:picChg>
        <pc:picChg chg="del">
          <ac:chgData name="Varun Kaza" userId="bb4077f9f7906f31" providerId="LiveId" clId="{BDACCF13-8BC2-4AD4-92F8-C10B09779F05}" dt="2025-10-21T16:35:07.750" v="1784" actId="478"/>
          <ac:picMkLst>
            <pc:docMk/>
            <pc:sldMk cId="4146171461" sldId="264"/>
            <ac:picMk id="12" creationId="{610BD1A7-73A7-0B85-CA12-FC8957CDEA9A}"/>
          </ac:picMkLst>
        </pc:picChg>
        <pc:picChg chg="del">
          <ac:chgData name="Varun Kaza" userId="bb4077f9f7906f31" providerId="LiveId" clId="{BDACCF13-8BC2-4AD4-92F8-C10B09779F05}" dt="2025-10-21T16:35:07.750" v="1784" actId="478"/>
          <ac:picMkLst>
            <pc:docMk/>
            <pc:sldMk cId="4146171461" sldId="264"/>
            <ac:picMk id="13" creationId="{49829A84-836F-E9EE-77C0-D17938FA66A2}"/>
          </ac:picMkLst>
        </pc:picChg>
        <pc:picChg chg="add mod">
          <ac:chgData name="Varun Kaza" userId="bb4077f9f7906f31" providerId="LiveId" clId="{BDACCF13-8BC2-4AD4-92F8-C10B09779F05}" dt="2025-10-21T16:55:12.450" v="2174" actId="14100"/>
          <ac:picMkLst>
            <pc:docMk/>
            <pc:sldMk cId="4146171461" sldId="264"/>
            <ac:picMk id="16" creationId="{67898F12-A371-DE43-15EA-76816858E8A1}"/>
          </ac:picMkLst>
        </pc:picChg>
      </pc:sldChg>
      <pc:sldChg chg="addSp delSp modSp add mod">
        <pc:chgData name="Varun Kaza" userId="bb4077f9f7906f31" providerId="LiveId" clId="{BDACCF13-8BC2-4AD4-92F8-C10B09779F05}" dt="2025-10-21T16:55:19.015" v="2175" actId="14100"/>
        <pc:sldMkLst>
          <pc:docMk/>
          <pc:sldMk cId="50539528" sldId="265"/>
        </pc:sldMkLst>
        <pc:graphicFrameChg chg="modGraphic">
          <ac:chgData name="Varun Kaza" userId="bb4077f9f7906f31" providerId="LiveId" clId="{BDACCF13-8BC2-4AD4-92F8-C10B09779F05}" dt="2025-10-21T16:47:47.836" v="2058" actId="113"/>
          <ac:graphicFrameMkLst>
            <pc:docMk/>
            <pc:sldMk cId="50539528" sldId="265"/>
            <ac:graphicFrameMk id="15" creationId="{D8F46C50-E912-0159-2C1D-D9F7F7BBBD3F}"/>
          </ac:graphicFrameMkLst>
        </pc:graphicFrameChg>
        <pc:picChg chg="add mod">
          <ac:chgData name="Varun Kaza" userId="bb4077f9f7906f31" providerId="LiveId" clId="{BDACCF13-8BC2-4AD4-92F8-C10B09779F05}" dt="2025-10-21T16:55:19.015" v="2175" actId="14100"/>
          <ac:picMkLst>
            <pc:docMk/>
            <pc:sldMk cId="50539528" sldId="265"/>
            <ac:picMk id="5" creationId="{BC21147B-F9A8-030B-6584-EF0F9F687137}"/>
          </ac:picMkLst>
        </pc:picChg>
        <pc:picChg chg="del">
          <ac:chgData name="Varun Kaza" userId="bb4077f9f7906f31" providerId="LiveId" clId="{BDACCF13-8BC2-4AD4-92F8-C10B09779F05}" dt="2025-10-21T16:40:40.653" v="1806" actId="478"/>
          <ac:picMkLst>
            <pc:docMk/>
            <pc:sldMk cId="50539528" sldId="265"/>
            <ac:picMk id="16" creationId="{BD7F5D64-8741-9884-7546-50196F4CEBDB}"/>
          </ac:picMkLst>
        </pc:picChg>
      </pc:sldChg>
      <pc:sldChg chg="addSp delSp modSp add mod ord">
        <pc:chgData name="Varun Kaza" userId="bb4077f9f7906f31" providerId="LiveId" clId="{BDACCF13-8BC2-4AD4-92F8-C10B09779F05}" dt="2025-10-21T16:42:27.921" v="1844" actId="1076"/>
        <pc:sldMkLst>
          <pc:docMk/>
          <pc:sldMk cId="3688641452" sldId="266"/>
        </pc:sldMkLst>
        <pc:spChg chg="mod">
          <ac:chgData name="Varun Kaza" userId="bb4077f9f7906f31" providerId="LiveId" clId="{BDACCF13-8BC2-4AD4-92F8-C10B09779F05}" dt="2025-10-21T16:42:03.520" v="1839" actId="20577"/>
          <ac:spMkLst>
            <pc:docMk/>
            <pc:sldMk cId="3688641452" sldId="266"/>
            <ac:spMk id="3" creationId="{82F69BA1-CB55-CD02-179E-941DA8CF810B}"/>
          </ac:spMkLst>
        </pc:spChg>
        <pc:picChg chg="add mod">
          <ac:chgData name="Varun Kaza" userId="bb4077f9f7906f31" providerId="LiveId" clId="{BDACCF13-8BC2-4AD4-92F8-C10B09779F05}" dt="2025-10-21T16:42:27.921" v="1844" actId="1076"/>
          <ac:picMkLst>
            <pc:docMk/>
            <pc:sldMk cId="3688641452" sldId="266"/>
            <ac:picMk id="4" creationId="{5646FBA9-56F4-27D5-C471-84F7AD89E9F3}"/>
          </ac:picMkLst>
        </pc:picChg>
        <pc:picChg chg="del">
          <ac:chgData name="Varun Kaza" userId="bb4077f9f7906f31" providerId="LiveId" clId="{BDACCF13-8BC2-4AD4-92F8-C10B09779F05}" dt="2025-10-21T16:42:17.733" v="1840" actId="478"/>
          <ac:picMkLst>
            <pc:docMk/>
            <pc:sldMk cId="3688641452" sldId="266"/>
            <ac:picMk id="5" creationId="{F2A4D801-F197-4124-3109-11E818454CEB}"/>
          </ac:picMkLst>
        </pc:picChg>
      </pc:sldChg>
      <pc:sldChg chg="addSp delSp modSp add mod ord">
        <pc:chgData name="Varun Kaza" userId="bb4077f9f7906f31" providerId="LiveId" clId="{BDACCF13-8BC2-4AD4-92F8-C10B09779F05}" dt="2025-10-21T16:47:43.168" v="2057" actId="113"/>
        <pc:sldMkLst>
          <pc:docMk/>
          <pc:sldMk cId="4079846739" sldId="267"/>
        </pc:sldMkLst>
        <pc:spChg chg="mod">
          <ac:chgData name="Varun Kaza" userId="bb4077f9f7906f31" providerId="LiveId" clId="{BDACCF13-8BC2-4AD4-92F8-C10B09779F05}" dt="2025-10-21T16:47:07.047" v="2056" actId="20577"/>
          <ac:spMkLst>
            <pc:docMk/>
            <pc:sldMk cId="4079846739" sldId="267"/>
            <ac:spMk id="3" creationId="{DE9F9E78-2983-5A20-C7CB-887610DD316F}"/>
          </ac:spMkLst>
        </pc:spChg>
        <pc:graphicFrameChg chg="add mod modGraphic">
          <ac:chgData name="Varun Kaza" userId="bb4077f9f7906f31" providerId="LiveId" clId="{BDACCF13-8BC2-4AD4-92F8-C10B09779F05}" dt="2025-10-21T16:47:43.168" v="2057" actId="113"/>
          <ac:graphicFrameMkLst>
            <pc:docMk/>
            <pc:sldMk cId="4079846739" sldId="267"/>
            <ac:graphicFrameMk id="14" creationId="{7C2D7F2C-1B12-2A91-908E-DBF35F7AB61A}"/>
          </ac:graphicFrameMkLst>
        </pc:graphicFrameChg>
        <pc:graphicFrameChg chg="del">
          <ac:chgData name="Varun Kaza" userId="bb4077f9f7906f31" providerId="LiveId" clId="{BDACCF13-8BC2-4AD4-92F8-C10B09779F05}" dt="2025-10-21T16:43:59.816" v="1853" actId="478"/>
          <ac:graphicFrameMkLst>
            <pc:docMk/>
            <pc:sldMk cId="4079846739" sldId="267"/>
            <ac:graphicFrameMk id="15" creationId="{69825256-7346-86FD-CC3A-D5EB6AEED586}"/>
          </ac:graphicFrameMkLst>
        </pc:graphicFrameChg>
        <pc:picChg chg="del">
          <ac:chgData name="Varun Kaza" userId="bb4077f9f7906f31" providerId="LiveId" clId="{BDACCF13-8BC2-4AD4-92F8-C10B09779F05}" dt="2025-10-21T16:43:59.816" v="1853" actId="478"/>
          <ac:picMkLst>
            <pc:docMk/>
            <pc:sldMk cId="4079846739" sldId="267"/>
            <ac:picMk id="4" creationId="{65A6520A-F9FD-4300-E2FC-C11AB266F3E7}"/>
          </ac:picMkLst>
        </pc:picChg>
        <pc:picChg chg="add mod modCrop">
          <ac:chgData name="Varun Kaza" userId="bb4077f9f7906f31" providerId="LiveId" clId="{BDACCF13-8BC2-4AD4-92F8-C10B09779F05}" dt="2025-10-21T16:44:31.441" v="1863" actId="14100"/>
          <ac:picMkLst>
            <pc:docMk/>
            <pc:sldMk cId="4079846739" sldId="267"/>
            <ac:picMk id="5" creationId="{1B430D2C-0269-C619-07F0-891BC78F02B9}"/>
          </ac:picMkLst>
        </pc:picChg>
        <pc:picChg chg="del">
          <ac:chgData name="Varun Kaza" userId="bb4077f9f7906f31" providerId="LiveId" clId="{BDACCF13-8BC2-4AD4-92F8-C10B09779F05}" dt="2025-10-21T16:43:59.816" v="1853" actId="478"/>
          <ac:picMkLst>
            <pc:docMk/>
            <pc:sldMk cId="4079846739" sldId="267"/>
            <ac:picMk id="6" creationId="{A417820D-A85B-97DE-73BE-9855419C3F93}"/>
          </ac:picMkLst>
        </pc:picChg>
        <pc:picChg chg="del">
          <ac:chgData name="Varun Kaza" userId="bb4077f9f7906f31" providerId="LiveId" clId="{BDACCF13-8BC2-4AD4-92F8-C10B09779F05}" dt="2025-10-21T16:43:59.816" v="1853" actId="478"/>
          <ac:picMkLst>
            <pc:docMk/>
            <pc:sldMk cId="4079846739" sldId="267"/>
            <ac:picMk id="7" creationId="{00F3C9C0-D660-D763-A423-D3110D29B5F2}"/>
          </ac:picMkLst>
        </pc:picChg>
        <pc:picChg chg="del">
          <ac:chgData name="Varun Kaza" userId="bb4077f9f7906f31" providerId="LiveId" clId="{BDACCF13-8BC2-4AD4-92F8-C10B09779F05}" dt="2025-10-21T16:43:59.816" v="1853" actId="478"/>
          <ac:picMkLst>
            <pc:docMk/>
            <pc:sldMk cId="4079846739" sldId="267"/>
            <ac:picMk id="8" creationId="{67ABEAF8-21B6-D4A7-26DE-774C11918883}"/>
          </ac:picMkLst>
        </pc:picChg>
        <pc:picChg chg="add mod modCrop">
          <ac:chgData name="Varun Kaza" userId="bb4077f9f7906f31" providerId="LiveId" clId="{BDACCF13-8BC2-4AD4-92F8-C10B09779F05}" dt="2025-10-21T16:44:38.292" v="1866" actId="1076"/>
          <ac:picMkLst>
            <pc:docMk/>
            <pc:sldMk cId="4079846739" sldId="267"/>
            <ac:picMk id="9" creationId="{5A2EA929-80CB-D0F0-4FCE-9236F98BABB7}"/>
          </ac:picMkLst>
        </pc:picChg>
        <pc:picChg chg="del">
          <ac:chgData name="Varun Kaza" userId="bb4077f9f7906f31" providerId="LiveId" clId="{BDACCF13-8BC2-4AD4-92F8-C10B09779F05}" dt="2025-10-21T16:43:59.816" v="1853" actId="478"/>
          <ac:picMkLst>
            <pc:docMk/>
            <pc:sldMk cId="4079846739" sldId="267"/>
            <ac:picMk id="10" creationId="{E9F9869B-CA49-1C5A-31B3-65249FE83C93}"/>
          </ac:picMkLst>
        </pc:picChg>
        <pc:picChg chg="del">
          <ac:chgData name="Varun Kaza" userId="bb4077f9f7906f31" providerId="LiveId" clId="{BDACCF13-8BC2-4AD4-92F8-C10B09779F05}" dt="2025-10-21T16:43:59.816" v="1853" actId="478"/>
          <ac:picMkLst>
            <pc:docMk/>
            <pc:sldMk cId="4079846739" sldId="267"/>
            <ac:picMk id="11" creationId="{BF9DF2F6-B6B0-43AF-13EA-052BCAFD248B}"/>
          </ac:picMkLst>
        </pc:picChg>
        <pc:picChg chg="del">
          <ac:chgData name="Varun Kaza" userId="bb4077f9f7906f31" providerId="LiveId" clId="{BDACCF13-8BC2-4AD4-92F8-C10B09779F05}" dt="2025-10-21T16:43:59.816" v="1853" actId="478"/>
          <ac:picMkLst>
            <pc:docMk/>
            <pc:sldMk cId="4079846739" sldId="267"/>
            <ac:picMk id="12" creationId="{97B3629E-8AD6-5C1C-77DA-5C07B562D3C6}"/>
          </ac:picMkLst>
        </pc:picChg>
        <pc:picChg chg="del">
          <ac:chgData name="Varun Kaza" userId="bb4077f9f7906f31" providerId="LiveId" clId="{BDACCF13-8BC2-4AD4-92F8-C10B09779F05}" dt="2025-10-21T16:43:59.816" v="1853" actId="478"/>
          <ac:picMkLst>
            <pc:docMk/>
            <pc:sldMk cId="4079846739" sldId="267"/>
            <ac:picMk id="13" creationId="{0EF6BD8E-75A4-BD61-64C0-F9D2109F809C}"/>
          </ac:picMkLst>
        </pc:picChg>
      </pc:sldChg>
      <pc:sldChg chg="addSp delSp modSp add mod">
        <pc:chgData name="Varun Kaza" userId="bb4077f9f7906f31" providerId="LiveId" clId="{BDACCF13-8BC2-4AD4-92F8-C10B09779F05}" dt="2025-10-22T00:28:22.677" v="2268" actId="22"/>
        <pc:sldMkLst>
          <pc:docMk/>
          <pc:sldMk cId="482763893" sldId="268"/>
        </pc:sldMkLst>
        <pc:spChg chg="add del">
          <ac:chgData name="Varun Kaza" userId="bb4077f9f7906f31" providerId="LiveId" clId="{BDACCF13-8BC2-4AD4-92F8-C10B09779F05}" dt="2025-10-22T00:28:22.677" v="2268" actId="22"/>
          <ac:spMkLst>
            <pc:docMk/>
            <pc:sldMk cId="482763893" sldId="268"/>
            <ac:spMk id="3" creationId="{417D8853-BFC7-CDF2-2B82-DB20DDA239D8}"/>
          </ac:spMkLst>
        </pc:spChg>
        <pc:spChg chg="mod">
          <ac:chgData name="Varun Kaza" userId="bb4077f9f7906f31" providerId="LiveId" clId="{BDACCF13-8BC2-4AD4-92F8-C10B09779F05}" dt="2025-10-22T00:23:31.256" v="2217" actId="20577"/>
          <ac:spMkLst>
            <pc:docMk/>
            <pc:sldMk cId="482763893" sldId="268"/>
            <ac:spMk id="4" creationId="{BA2EF19E-EE5D-BC72-4A8B-AB24445A02F5}"/>
          </ac:spMkLst>
        </pc:spChg>
        <pc:spChg chg="mod">
          <ac:chgData name="Varun Kaza" userId="bb4077f9f7906f31" providerId="LiveId" clId="{BDACCF13-8BC2-4AD4-92F8-C10B09779F05}" dt="2025-10-22T00:27:29.618" v="2266" actId="20577"/>
          <ac:spMkLst>
            <pc:docMk/>
            <pc:sldMk cId="482763893" sldId="268"/>
            <ac:spMk id="10" creationId="{5C990178-6533-9BAB-377F-40CBF29CE662}"/>
          </ac:spMkLst>
        </pc:spChg>
      </pc:sldChg>
      <pc:sldChg chg="addSp delSp modSp add mod">
        <pc:chgData name="Varun Kaza" userId="bb4077f9f7906f31" providerId="LiveId" clId="{BDACCF13-8BC2-4AD4-92F8-C10B09779F05}" dt="2025-10-22T00:41:14.257" v="2692" actId="20577"/>
        <pc:sldMkLst>
          <pc:docMk/>
          <pc:sldMk cId="2591325616" sldId="269"/>
        </pc:sldMkLst>
        <pc:spChg chg="add">
          <ac:chgData name="Varun Kaza" userId="bb4077f9f7906f31" providerId="LiveId" clId="{BDACCF13-8BC2-4AD4-92F8-C10B09779F05}" dt="2025-10-22T00:35:35.406" v="2513"/>
          <ac:spMkLst>
            <pc:docMk/>
            <pc:sldMk cId="2591325616" sldId="269"/>
            <ac:spMk id="2" creationId="{836B825C-F9F2-1CB0-5779-8E5CB8ADD1C8}"/>
          </ac:spMkLst>
        </pc:spChg>
        <pc:spChg chg="add">
          <ac:chgData name="Varun Kaza" userId="bb4077f9f7906f31" providerId="LiveId" clId="{BDACCF13-8BC2-4AD4-92F8-C10B09779F05}" dt="2025-10-22T00:35:37.777" v="2514"/>
          <ac:spMkLst>
            <pc:docMk/>
            <pc:sldMk cId="2591325616" sldId="269"/>
            <ac:spMk id="3" creationId="{C5582CE7-0669-B7FB-4AF0-A09FC49C4725}"/>
          </ac:spMkLst>
        </pc:spChg>
        <pc:spChg chg="mod">
          <ac:chgData name="Varun Kaza" userId="bb4077f9f7906f31" providerId="LiveId" clId="{BDACCF13-8BC2-4AD4-92F8-C10B09779F05}" dt="2025-10-22T00:28:38.843" v="2304" actId="20577"/>
          <ac:spMkLst>
            <pc:docMk/>
            <pc:sldMk cId="2591325616" sldId="269"/>
            <ac:spMk id="4" creationId="{1535AE48-3B2E-6179-20A7-455A6DB5AEC0}"/>
          </ac:spMkLst>
        </pc:spChg>
        <pc:spChg chg="add">
          <ac:chgData name="Varun Kaza" userId="bb4077f9f7906f31" providerId="LiveId" clId="{BDACCF13-8BC2-4AD4-92F8-C10B09779F05}" dt="2025-10-22T00:35:41.509" v="2515"/>
          <ac:spMkLst>
            <pc:docMk/>
            <pc:sldMk cId="2591325616" sldId="269"/>
            <ac:spMk id="5" creationId="{DC84F172-8912-7C00-62DD-5085D215C616}"/>
          </ac:spMkLst>
        </pc:spChg>
        <pc:spChg chg="add del mod">
          <ac:chgData name="Varun Kaza" userId="bb4077f9f7906f31" providerId="LiveId" clId="{BDACCF13-8BC2-4AD4-92F8-C10B09779F05}" dt="2025-10-22T00:39:40.118" v="2584" actId="478"/>
          <ac:spMkLst>
            <pc:docMk/>
            <pc:sldMk cId="2591325616" sldId="269"/>
            <ac:spMk id="6" creationId="{5D9E4CAD-DC55-805D-4B7F-B4CD82335B54}"/>
          </ac:spMkLst>
        </pc:spChg>
        <pc:spChg chg="mod">
          <ac:chgData name="Varun Kaza" userId="bb4077f9f7906f31" providerId="LiveId" clId="{BDACCF13-8BC2-4AD4-92F8-C10B09779F05}" dt="2025-10-22T00:41:14.257" v="2692" actId="20577"/>
          <ac:spMkLst>
            <pc:docMk/>
            <pc:sldMk cId="2591325616" sldId="269"/>
            <ac:spMk id="10" creationId="{40B668EB-2106-E9B4-0467-55E2FC05E46E}"/>
          </ac:spMkLst>
        </pc:spChg>
        <pc:picChg chg="add mod">
          <ac:chgData name="Varun Kaza" userId="bb4077f9f7906f31" providerId="LiveId" clId="{BDACCF13-8BC2-4AD4-92F8-C10B09779F05}" dt="2025-10-22T00:40:07.242" v="2588" actId="1076"/>
          <ac:picMkLst>
            <pc:docMk/>
            <pc:sldMk cId="2591325616" sldId="269"/>
            <ac:picMk id="1030" creationId="{28DA4C15-0A39-B22A-8726-2455F9AFB204}"/>
          </ac:picMkLst>
        </pc:picChg>
      </pc:sldChg>
      <pc:sldChg chg="addSp delSp modSp add mod ord">
        <pc:chgData name="Varun Kaza" userId="bb4077f9f7906f31" providerId="LiveId" clId="{BDACCF13-8BC2-4AD4-92F8-C10B09779F05}" dt="2025-10-22T00:51:42.133" v="3294" actId="27636"/>
        <pc:sldMkLst>
          <pc:docMk/>
          <pc:sldMk cId="962602560" sldId="270"/>
        </pc:sldMkLst>
        <pc:spChg chg="add del">
          <ac:chgData name="Varun Kaza" userId="bb4077f9f7906f31" providerId="LiveId" clId="{BDACCF13-8BC2-4AD4-92F8-C10B09779F05}" dt="2025-10-22T00:42:59.228" v="2738" actId="21"/>
          <ac:spMkLst>
            <pc:docMk/>
            <pc:sldMk cId="962602560" sldId="270"/>
            <ac:spMk id="2" creationId="{2A9A5A27-DAA8-9680-68E7-2B8632871857}"/>
          </ac:spMkLst>
        </pc:spChg>
        <pc:spChg chg="add del mod">
          <ac:chgData name="Varun Kaza" userId="bb4077f9f7906f31" providerId="LiveId" clId="{BDACCF13-8BC2-4AD4-92F8-C10B09779F05}" dt="2025-10-22T00:43:11.617" v="2742" actId="478"/>
          <ac:spMkLst>
            <pc:docMk/>
            <pc:sldMk cId="962602560" sldId="270"/>
            <ac:spMk id="3" creationId="{2A9A5A27-DAA8-9680-68E7-2B8632871857}"/>
          </ac:spMkLst>
        </pc:spChg>
        <pc:spChg chg="mod">
          <ac:chgData name="Varun Kaza" userId="bb4077f9f7906f31" providerId="LiveId" clId="{BDACCF13-8BC2-4AD4-92F8-C10B09779F05}" dt="2025-10-22T00:42:00.874" v="2716" actId="20577"/>
          <ac:spMkLst>
            <pc:docMk/>
            <pc:sldMk cId="962602560" sldId="270"/>
            <ac:spMk id="4" creationId="{CFE67420-6E58-4711-2B9A-D261B05507B7}"/>
          </ac:spMkLst>
        </pc:spChg>
        <pc:spChg chg="add">
          <ac:chgData name="Varun Kaza" userId="bb4077f9f7906f31" providerId="LiveId" clId="{BDACCF13-8BC2-4AD4-92F8-C10B09779F05}" dt="2025-10-22T00:48:11.447" v="3037"/>
          <ac:spMkLst>
            <pc:docMk/>
            <pc:sldMk cId="962602560" sldId="270"/>
            <ac:spMk id="5" creationId="{64199371-6267-8CCA-AF60-AF8AB9EC41AC}"/>
          </ac:spMkLst>
        </pc:spChg>
        <pc:spChg chg="add">
          <ac:chgData name="Varun Kaza" userId="bb4077f9f7906f31" providerId="LiveId" clId="{BDACCF13-8BC2-4AD4-92F8-C10B09779F05}" dt="2025-10-22T00:48:20.380" v="3038"/>
          <ac:spMkLst>
            <pc:docMk/>
            <pc:sldMk cId="962602560" sldId="270"/>
            <ac:spMk id="6" creationId="{56DF7186-25E6-9ED4-35CA-7547BDD6BE8A}"/>
          </ac:spMkLst>
        </pc:spChg>
        <pc:spChg chg="mod">
          <ac:chgData name="Varun Kaza" userId="bb4077f9f7906f31" providerId="LiveId" clId="{BDACCF13-8BC2-4AD4-92F8-C10B09779F05}" dt="2025-10-22T00:51:42.133" v="3294" actId="27636"/>
          <ac:spMkLst>
            <pc:docMk/>
            <pc:sldMk cId="962602560" sldId="270"/>
            <ac:spMk id="10" creationId="{DA0889AC-CA16-1C54-71D9-0D1CD83F0DAF}"/>
          </ac:spMkLst>
        </pc:spChg>
      </pc:sldChg>
      <pc:sldChg chg="addSp modSp add mod">
        <pc:chgData name="Varun Kaza" userId="bb4077f9f7906f31" providerId="LiveId" clId="{BDACCF13-8BC2-4AD4-92F8-C10B09779F05}" dt="2025-10-22T01:37:33.680" v="4605" actId="20577"/>
        <pc:sldMkLst>
          <pc:docMk/>
          <pc:sldMk cId="969421791" sldId="271"/>
        </pc:sldMkLst>
        <pc:spChg chg="mod">
          <ac:chgData name="Varun Kaza" userId="bb4077f9f7906f31" providerId="LiveId" clId="{BDACCF13-8BC2-4AD4-92F8-C10B09779F05}" dt="2025-10-22T01:37:33.680" v="4605" actId="20577"/>
          <ac:spMkLst>
            <pc:docMk/>
            <pc:sldMk cId="969421791" sldId="271"/>
            <ac:spMk id="4" creationId="{44D47C6E-4778-1FDA-CAC2-DBD142108178}"/>
          </ac:spMkLst>
        </pc:spChg>
        <pc:spChg chg="mod">
          <ac:chgData name="Varun Kaza" userId="bb4077f9f7906f31" providerId="LiveId" clId="{BDACCF13-8BC2-4AD4-92F8-C10B09779F05}" dt="2025-10-22T00:55:09.584" v="3505" actId="20577"/>
          <ac:spMkLst>
            <pc:docMk/>
            <pc:sldMk cId="969421791" sldId="271"/>
            <ac:spMk id="10" creationId="{9DAABCAD-5D40-087E-BFD9-9D6583FBD3AE}"/>
          </ac:spMkLst>
        </pc:spChg>
        <pc:picChg chg="add mod">
          <ac:chgData name="Varun Kaza" userId="bb4077f9f7906f31" providerId="LiveId" clId="{BDACCF13-8BC2-4AD4-92F8-C10B09779F05}" dt="2025-10-22T00:58:25.349" v="3508" actId="1076"/>
          <ac:picMkLst>
            <pc:docMk/>
            <pc:sldMk cId="969421791" sldId="271"/>
            <ac:picMk id="3" creationId="{7D080E85-AF1A-44DA-A26B-8E6BD2397EAC}"/>
          </ac:picMkLst>
        </pc:picChg>
      </pc:sldChg>
      <pc:sldChg chg="addSp delSp modSp add mod">
        <pc:chgData name="Varun Kaza" userId="bb4077f9f7906f31" providerId="LiveId" clId="{BDACCF13-8BC2-4AD4-92F8-C10B09779F05}" dt="2025-10-22T01:00:43.307" v="3623" actId="20577"/>
        <pc:sldMkLst>
          <pc:docMk/>
          <pc:sldMk cId="2053884518" sldId="272"/>
        </pc:sldMkLst>
        <pc:spChg chg="del">
          <ac:chgData name="Varun Kaza" userId="bb4077f9f7906f31" providerId="LiveId" clId="{BDACCF13-8BC2-4AD4-92F8-C10B09779F05}" dt="2025-10-22T00:58:38.689" v="3510" actId="478"/>
          <ac:spMkLst>
            <pc:docMk/>
            <pc:sldMk cId="2053884518" sldId="272"/>
            <ac:spMk id="4" creationId="{850A6180-ED57-A8A8-8040-3114A9C4BB63}"/>
          </ac:spMkLst>
        </pc:spChg>
        <pc:spChg chg="add del mod">
          <ac:chgData name="Varun Kaza" userId="bb4077f9f7906f31" providerId="LiveId" clId="{BDACCF13-8BC2-4AD4-92F8-C10B09779F05}" dt="2025-10-22T00:58:40.679" v="3511" actId="478"/>
          <ac:spMkLst>
            <pc:docMk/>
            <pc:sldMk cId="2053884518" sldId="272"/>
            <ac:spMk id="5" creationId="{148A0B37-E110-24B2-A30C-87DFDF9B97F0}"/>
          </ac:spMkLst>
        </pc:spChg>
        <pc:spChg chg="mod">
          <ac:chgData name="Varun Kaza" userId="bb4077f9f7906f31" providerId="LiveId" clId="{BDACCF13-8BC2-4AD4-92F8-C10B09779F05}" dt="2025-10-22T01:00:43.307" v="3623" actId="20577"/>
          <ac:spMkLst>
            <pc:docMk/>
            <pc:sldMk cId="2053884518" sldId="272"/>
            <ac:spMk id="10" creationId="{1C591775-F5C2-5A5C-F4B5-B1CD490F0E93}"/>
          </ac:spMkLst>
        </pc:spChg>
        <pc:picChg chg="del">
          <ac:chgData name="Varun Kaza" userId="bb4077f9f7906f31" providerId="LiveId" clId="{BDACCF13-8BC2-4AD4-92F8-C10B09779F05}" dt="2025-10-22T00:58:47.134" v="3513" actId="478"/>
          <ac:picMkLst>
            <pc:docMk/>
            <pc:sldMk cId="2053884518" sldId="272"/>
            <ac:picMk id="3" creationId="{C5C35984-0649-5D8A-89B1-7AFB87C6558D}"/>
          </ac:picMkLst>
        </pc:picChg>
        <pc:picChg chg="add mod">
          <ac:chgData name="Varun Kaza" userId="bb4077f9f7906f31" providerId="LiveId" clId="{BDACCF13-8BC2-4AD4-92F8-C10B09779F05}" dt="2025-10-22T01:00:33.068" v="3622" actId="1076"/>
          <ac:picMkLst>
            <pc:docMk/>
            <pc:sldMk cId="2053884518" sldId="272"/>
            <ac:picMk id="7" creationId="{9D88A397-2D71-CEAF-6ECA-26D3AA71EA3D}"/>
          </ac:picMkLst>
        </pc:picChg>
      </pc:sldChg>
      <pc:sldChg chg="addSp delSp modSp add mod">
        <pc:chgData name="Varun Kaza" userId="bb4077f9f7906f31" providerId="LiveId" clId="{BDACCF13-8BC2-4AD4-92F8-C10B09779F05}" dt="2025-10-22T01:02:37.404" v="3716" actId="1076"/>
        <pc:sldMkLst>
          <pc:docMk/>
          <pc:sldMk cId="1244861775" sldId="273"/>
        </pc:sldMkLst>
        <pc:spChg chg="add mod">
          <ac:chgData name="Varun Kaza" userId="bb4077f9f7906f31" providerId="LiveId" clId="{BDACCF13-8BC2-4AD4-92F8-C10B09779F05}" dt="2025-10-22T01:02:37.404" v="3716" actId="1076"/>
          <ac:spMkLst>
            <pc:docMk/>
            <pc:sldMk cId="1244861775" sldId="273"/>
            <ac:spMk id="4" creationId="{CB42566F-E8F2-B994-D87D-C2A28D816705}"/>
          </ac:spMkLst>
        </pc:spChg>
        <pc:spChg chg="mod">
          <ac:chgData name="Varun Kaza" userId="bb4077f9f7906f31" providerId="LiveId" clId="{BDACCF13-8BC2-4AD4-92F8-C10B09779F05}" dt="2025-10-22T01:01:04.113" v="3627" actId="20577"/>
          <ac:spMkLst>
            <pc:docMk/>
            <pc:sldMk cId="1244861775" sldId="273"/>
            <ac:spMk id="10" creationId="{6E30E479-9D24-33D2-DC0F-C042FF69DF2E}"/>
          </ac:spMkLst>
        </pc:spChg>
        <pc:picChg chg="add mod">
          <ac:chgData name="Varun Kaza" userId="bb4077f9f7906f31" providerId="LiveId" clId="{BDACCF13-8BC2-4AD4-92F8-C10B09779F05}" dt="2025-10-22T01:02:32.921" v="3715" actId="1076"/>
          <ac:picMkLst>
            <pc:docMk/>
            <pc:sldMk cId="1244861775" sldId="273"/>
            <ac:picMk id="3" creationId="{32463332-49CB-3A43-7B62-2122F47B0F26}"/>
          </ac:picMkLst>
        </pc:picChg>
        <pc:picChg chg="del">
          <ac:chgData name="Varun Kaza" userId="bb4077f9f7906f31" providerId="LiveId" clId="{BDACCF13-8BC2-4AD4-92F8-C10B09779F05}" dt="2025-10-22T01:01:00.872" v="3625" actId="478"/>
          <ac:picMkLst>
            <pc:docMk/>
            <pc:sldMk cId="1244861775" sldId="273"/>
            <ac:picMk id="7" creationId="{D66895FF-DABA-B2FD-BB18-92D2E27AB804}"/>
          </ac:picMkLst>
        </pc:picChg>
      </pc:sldChg>
      <pc:sldChg chg="addSp delSp modSp add mod ord">
        <pc:chgData name="Varun Kaza" userId="bb4077f9f7906f31" providerId="LiveId" clId="{BDACCF13-8BC2-4AD4-92F8-C10B09779F05}" dt="2025-10-22T01:33:24.661" v="4350" actId="20577"/>
        <pc:sldMkLst>
          <pc:docMk/>
          <pc:sldMk cId="3057116874" sldId="274"/>
        </pc:sldMkLst>
        <pc:spChg chg="mod">
          <ac:chgData name="Varun Kaza" userId="bb4077f9f7906f31" providerId="LiveId" clId="{BDACCF13-8BC2-4AD4-92F8-C10B09779F05}" dt="2025-10-22T01:33:24.661" v="4350" actId="20577"/>
          <ac:spMkLst>
            <pc:docMk/>
            <pc:sldMk cId="3057116874" sldId="274"/>
            <ac:spMk id="10" creationId="{8F75F3EA-29D8-2D5A-F2D8-EC988932F1CD}"/>
          </ac:spMkLst>
        </pc:spChg>
        <pc:graphicFrameChg chg="add mod modGraphic">
          <ac:chgData name="Varun Kaza" userId="bb4077f9f7906f31" providerId="LiveId" clId="{BDACCF13-8BC2-4AD4-92F8-C10B09779F05}" dt="2025-10-22T01:12:24.116" v="4080" actId="1076"/>
          <ac:graphicFrameMkLst>
            <pc:docMk/>
            <pc:sldMk cId="3057116874" sldId="274"/>
            <ac:graphicFrameMk id="2" creationId="{28C22336-F70C-AC75-4B01-5C7A68C2B0B8}"/>
          </ac:graphicFrameMkLst>
        </pc:graphicFrameChg>
        <pc:picChg chg="del">
          <ac:chgData name="Varun Kaza" userId="bb4077f9f7906f31" providerId="LiveId" clId="{BDACCF13-8BC2-4AD4-92F8-C10B09779F05}" dt="2025-10-22T01:02:58.322" v="3720" actId="478"/>
          <ac:picMkLst>
            <pc:docMk/>
            <pc:sldMk cId="3057116874" sldId="274"/>
            <ac:picMk id="7" creationId="{079C5F9E-223C-A8BF-4BDB-C5607F13400A}"/>
          </ac:picMkLst>
        </pc:picChg>
      </pc:sldChg>
      <pc:sldChg chg="addSp delSp modSp add mod">
        <pc:chgData name="Varun Kaza" userId="bb4077f9f7906f31" providerId="LiveId" clId="{BDACCF13-8BC2-4AD4-92F8-C10B09779F05}" dt="2025-10-22T01:20:29.096" v="4123" actId="113"/>
        <pc:sldMkLst>
          <pc:docMk/>
          <pc:sldMk cId="2085688733" sldId="275"/>
        </pc:sldMkLst>
        <pc:spChg chg="mod">
          <ac:chgData name="Varun Kaza" userId="bb4077f9f7906f31" providerId="LiveId" clId="{BDACCF13-8BC2-4AD4-92F8-C10B09779F05}" dt="2025-10-22T01:20:29.096" v="4123" actId="113"/>
          <ac:spMkLst>
            <pc:docMk/>
            <pc:sldMk cId="2085688733" sldId="275"/>
            <ac:spMk id="10" creationId="{AE84C37F-0673-EDB7-3C70-1E59A7C25799}"/>
          </ac:spMkLst>
        </pc:spChg>
        <pc:picChg chg="add mod">
          <ac:chgData name="Varun Kaza" userId="bb4077f9f7906f31" providerId="LiveId" clId="{BDACCF13-8BC2-4AD4-92F8-C10B09779F05}" dt="2025-10-22T01:19:57.060" v="4088" actId="1076"/>
          <ac:picMkLst>
            <pc:docMk/>
            <pc:sldMk cId="2085688733" sldId="275"/>
            <ac:picMk id="3" creationId="{8A244A7A-026A-CB84-E680-048DD3048F1A}"/>
          </ac:picMkLst>
        </pc:picChg>
        <pc:picChg chg="del">
          <ac:chgData name="Varun Kaza" userId="bb4077f9f7906f31" providerId="LiveId" clId="{BDACCF13-8BC2-4AD4-92F8-C10B09779F05}" dt="2025-10-22T01:19:53.369" v="4086" actId="478"/>
          <ac:picMkLst>
            <pc:docMk/>
            <pc:sldMk cId="2085688733" sldId="275"/>
            <ac:picMk id="7" creationId="{9E58D540-F411-60C8-7318-3831B6E8FA1E}"/>
          </ac:picMkLst>
        </pc:picChg>
      </pc:sldChg>
      <pc:sldChg chg="addSp delSp modSp add mod">
        <pc:chgData name="Varun Kaza" userId="bb4077f9f7906f31" providerId="LiveId" clId="{BDACCF13-8BC2-4AD4-92F8-C10B09779F05}" dt="2025-10-22T01:20:57.305" v="4127" actId="1076"/>
        <pc:sldMkLst>
          <pc:docMk/>
          <pc:sldMk cId="4113567418" sldId="276"/>
        </pc:sldMkLst>
        <pc:picChg chg="del">
          <ac:chgData name="Varun Kaza" userId="bb4077f9f7906f31" providerId="LiveId" clId="{BDACCF13-8BC2-4AD4-92F8-C10B09779F05}" dt="2025-10-22T01:20:37.753" v="4125" actId="478"/>
          <ac:picMkLst>
            <pc:docMk/>
            <pc:sldMk cId="4113567418" sldId="276"/>
            <ac:picMk id="3" creationId="{C9ABB572-B4C6-F624-BECD-0189DEC2B9E0}"/>
          </ac:picMkLst>
        </pc:picChg>
        <pc:picChg chg="add mod">
          <ac:chgData name="Varun Kaza" userId="bb4077f9f7906f31" providerId="LiveId" clId="{BDACCF13-8BC2-4AD4-92F8-C10B09779F05}" dt="2025-10-22T01:20:57.305" v="4127" actId="1076"/>
          <ac:picMkLst>
            <pc:docMk/>
            <pc:sldMk cId="4113567418" sldId="276"/>
            <ac:picMk id="4" creationId="{822B4A04-732B-71BE-3DED-530B2BD516B2}"/>
          </ac:picMkLst>
        </pc:picChg>
      </pc:sldChg>
      <pc:sldChg chg="addSp modSp add mod ord">
        <pc:chgData name="Varun Kaza" userId="bb4077f9f7906f31" providerId="LiveId" clId="{BDACCF13-8BC2-4AD4-92F8-C10B09779F05}" dt="2025-10-22T01:33:34.432" v="4354" actId="20577"/>
        <pc:sldMkLst>
          <pc:docMk/>
          <pc:sldMk cId="1033462646" sldId="277"/>
        </pc:sldMkLst>
        <pc:spChg chg="add mod">
          <ac:chgData name="Varun Kaza" userId="bb4077f9f7906f31" providerId="LiveId" clId="{BDACCF13-8BC2-4AD4-92F8-C10B09779F05}" dt="2025-10-22T01:31:12.793" v="4347" actId="1076"/>
          <ac:spMkLst>
            <pc:docMk/>
            <pc:sldMk cId="1033462646" sldId="277"/>
            <ac:spMk id="3" creationId="{137A1E67-3B9E-063E-9280-CA70B4CE6DD6}"/>
          </ac:spMkLst>
        </pc:spChg>
        <pc:spChg chg="mod">
          <ac:chgData name="Varun Kaza" userId="bb4077f9f7906f31" providerId="LiveId" clId="{BDACCF13-8BC2-4AD4-92F8-C10B09779F05}" dt="2025-10-22T01:33:34.432" v="4354" actId="20577"/>
          <ac:spMkLst>
            <pc:docMk/>
            <pc:sldMk cId="1033462646" sldId="277"/>
            <ac:spMk id="10" creationId="{183020C9-B91E-4926-8B81-36EF800AC349}"/>
          </ac:spMkLst>
        </pc:spChg>
        <pc:graphicFrameChg chg="mod modGraphic">
          <ac:chgData name="Varun Kaza" userId="bb4077f9f7906f31" providerId="LiveId" clId="{BDACCF13-8BC2-4AD4-92F8-C10B09779F05}" dt="2025-10-22T01:24:57.746" v="4161" actId="2062"/>
          <ac:graphicFrameMkLst>
            <pc:docMk/>
            <pc:sldMk cId="1033462646" sldId="277"/>
            <ac:graphicFrameMk id="2" creationId="{327AE0A1-EC72-227A-91EF-DFB9074131F6}"/>
          </ac:graphicFrameMkLst>
        </pc:graphicFrameChg>
      </pc:sldChg>
      <pc:sldChg chg="delSp modSp add mod">
        <pc:chgData name="Varun Kaza" userId="bb4077f9f7906f31" providerId="LiveId" clId="{BDACCF13-8BC2-4AD4-92F8-C10B09779F05}" dt="2025-10-22T01:37:27.133" v="4602" actId="20577"/>
        <pc:sldMkLst>
          <pc:docMk/>
          <pc:sldMk cId="3970884569" sldId="278"/>
        </pc:sldMkLst>
        <pc:spChg chg="mod">
          <ac:chgData name="Varun Kaza" userId="bb4077f9f7906f31" providerId="LiveId" clId="{BDACCF13-8BC2-4AD4-92F8-C10B09779F05}" dt="2025-10-22T01:37:27.133" v="4602" actId="20577"/>
          <ac:spMkLst>
            <pc:docMk/>
            <pc:sldMk cId="3970884569" sldId="278"/>
            <ac:spMk id="4" creationId="{C3AA35A9-3F90-EF57-6E97-B6D5AC7C9B45}"/>
          </ac:spMkLst>
        </pc:spChg>
        <pc:spChg chg="mod">
          <ac:chgData name="Varun Kaza" userId="bb4077f9f7906f31" providerId="LiveId" clId="{BDACCF13-8BC2-4AD4-92F8-C10B09779F05}" dt="2025-10-22T01:37:17.520" v="4597" actId="20577"/>
          <ac:spMkLst>
            <pc:docMk/>
            <pc:sldMk cId="3970884569" sldId="278"/>
            <ac:spMk id="10" creationId="{6215D2B2-7ABF-B6EC-4E6D-4ED338A21858}"/>
          </ac:spMkLst>
        </pc:spChg>
        <pc:picChg chg="del">
          <ac:chgData name="Varun Kaza" userId="bb4077f9f7906f31" providerId="LiveId" clId="{BDACCF13-8BC2-4AD4-92F8-C10B09779F05}" dt="2025-10-22T01:34:44.083" v="4356" actId="478"/>
          <ac:picMkLst>
            <pc:docMk/>
            <pc:sldMk cId="3970884569" sldId="278"/>
            <ac:picMk id="3" creationId="{103B3561-7628-BE0B-73A8-DE6FF1D662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5129E-65B7-4373-9742-29816DBDE03C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78544-1CBB-4ADE-AF78-4FFF0C240D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34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37770-3E12-116D-918D-75B38D0E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359F58-B348-2086-A088-81AE03FF2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8D163-0EAC-6282-3DA1-30A278AE5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A0F3D-5E4D-A7E2-3A36-32B0E1014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055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FF2B5-1251-8160-2656-6E46D8619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21576-E7D6-68EB-3A22-5109117A2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153EC-5E45-E794-182B-AD81DC100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A580-7E11-FA58-4402-CF5FEABD2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79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D5EFE-39A8-A3F8-C7DB-B980E1895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7773B-7E78-64D6-0A49-4DC46F850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8F6D3-4749-81A4-B7E6-26B51BEC7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7C202-1CAD-7817-37E9-59F8D0029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661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FBF99-7985-D500-7061-E8886A434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915BF-28AA-B72E-2AA9-3336FD0C2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8D6772-D1CE-FFE9-92EE-C6C092EBB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A0CEB-4FB4-1BC6-35B4-A746E3722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81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E5B02-6647-3BA7-79C0-0E9E9D57C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FA1B1-7896-0CF6-02D0-A3698CB53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00A11-8CC7-94EF-8FDE-6C0D10AA0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D9EDA-19A4-57F4-6B63-010C82F19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981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D00D1-4585-C293-6AD2-E46CB376B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48E4E-2D20-AEE6-C68F-E03A7F3E5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C16B15-B2E0-3159-3E44-BC8D31E20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80702-467B-AE43-1AC7-C13008ED3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833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AF782-C3D3-3311-87F3-1D7FE5F3B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C1CF0B-5C33-06E3-5676-EE750DFD5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8EF3D9-2B78-B16F-E704-D24362FE6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CCF8D-16D6-B255-6B0E-21F15CF4E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139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9A383-2616-822D-7272-E414E068D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78D68-0C56-DD8A-0BBE-656979959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8A9AB-6C19-C234-9B22-174B74367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14E9-EB72-8C87-7F4F-D9CBE14D2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11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825EF-79B1-ACDF-01B1-AB235C203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65848-29E8-CE10-7F74-EFA2FB0BE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573DD-915E-BA42-2118-EA33A5C11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A6653-61B6-1579-BE36-B2C77BE08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15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56184-D0F9-A80D-6028-82157746F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C8F7-7437-A3DA-7826-BCCB67FAC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A1201-6819-B47B-5138-DF3C9CDB5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78EE3-6D44-1E4E-B972-7FC84D3F7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32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A16B7-888D-E6DD-7CB5-2F83D8C7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76482-8056-5700-96C2-B5BCF3C19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4DB41-4917-D7B5-B35B-CEDFD38F0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E06C-7C78-0B21-834B-FF7FEE0C9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05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6028-C6AE-B229-B138-DFB79FBD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1B20B-6E48-6B27-477C-062C9DB84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12222-908B-AECE-183B-DF8E17D59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43172-AB95-F8F2-6DCF-90EEE3CEA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59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33BE6-00C1-7576-4292-9C3FABF42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7669E-6CF3-BEC8-C154-CE92BFFE8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1CCEB-EF4C-39CA-D0A3-86EC48072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FB36A-BB9B-7267-05CC-6C007DDBC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1046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977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8E3DD-993D-2FC6-606B-E2D1861DC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B1DAB-6C28-9B5D-7192-A5564F843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E8D5F2-5556-8A46-261F-1B805B21A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BE1E-2D90-3C51-4363-4E1FC6AE8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988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02001-B634-1CDE-C56E-DBBCC7C1B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1CEFF-9BBC-D5E2-FC96-59557722C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31CBD-D4FC-988B-FE8E-A4B496419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F903A-8A99-2580-690F-F4EDC3CE2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78544-1CBB-4ADE-AF78-4FFF0C240DC9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9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DAAD-C3F7-286B-A3F4-2677C1697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E8A9C-45DC-6FA2-E33A-B282306EC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BCDAB-A0DB-D6FD-8241-97B06700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800AB-B669-B597-2AF8-8BBB1193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50AC5-B059-6E35-B985-C80F1D5A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120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2C87-94A3-F93A-9639-9D47DAE8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44DC0-7B57-2589-74AF-A53768CD3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D2B5A-2357-47D5-0EE9-ECB73811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286F6-00F8-5745-C688-07191FFC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5CF0-0679-70FF-8DA7-52D338F0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074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5562F3-F9A3-E7C8-1F7D-D7908CB98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5AC87-A2BF-1F73-CA53-DA884B981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25B48-0FCF-66C3-7F10-8B0325A1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CBF10-D432-3BB0-7BE2-D06CFEFE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F9691-43E2-0069-86B3-D3B45453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78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A8FE-CE9D-D834-6E19-39D8F3A8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CD2D-7E51-6501-D88E-D976A2AE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32661-84B6-F8FD-4726-B07D6F57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36343-9FD4-779D-52BB-2C34340C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D9F94-752F-4798-50A1-6FC7F2B0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1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9988-06E0-CC9C-2671-D3C55EB3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9469F-5D38-DD0D-50A6-6FED091D5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20536-2F61-230E-0031-B7E41764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15925-92BE-F42E-28AA-CA622E32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DC482-B3AB-79C2-B4B1-5C76F798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68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66CB-34C8-9EEC-2929-612DB869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8854C-780F-C0B3-B837-0426F3E45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1BE8-12F2-FEE5-D08D-C55916DFD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3810-CFEB-7D82-AD39-64D4681C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CFE64-F8B5-E354-A1C1-4FE054C9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8FB74-7E02-940E-C423-58AB5B83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723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F393-AD1D-6099-9479-84CA088D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5B39C-7291-8A7F-99AC-09C8B1A73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38B77-4E91-C9EB-66E3-7B315C22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FC67C-B87C-44C4-8461-F199C07F8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57307-9D8E-0801-5287-24F398734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80EC8-372E-041F-49CE-3B231695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3D306-E75F-9F00-A609-E9043651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FDB6C-FB5F-0693-9D76-CC1D2286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83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6D27-C36F-25FE-8340-FFBB78EB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56884-4F1C-2214-7095-30E7523B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5EFDF-7AF4-87DE-578E-C3ED07F2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F3D5C-A5D8-659C-1162-9495C2B2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03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0C0CE-54AB-BDD3-D19D-38C97B50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E68FE-97AD-38B1-43CD-3A31DD9F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FFE50-DB7E-ADD0-0794-313636AC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5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22FD-74F2-E072-2F42-5995BBC6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8BC99-8644-4478-2064-A18433975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A33D9-146A-9993-7C79-DDCADC642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B3944-4C8A-A864-6987-EF9B2F21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CFA29-3E78-1236-E454-4101B91D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6C1DF-052E-DC2C-D5C3-33363E7D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664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9E8F-532D-283B-8DD6-3A465EBD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B6AEF-9F3D-BB1A-F022-9BC5A291B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EEE41-56B9-7A75-6380-7FE4AEEFE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6A9D6-1F2E-0A3C-B947-76F0F411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AEF31-14BB-13F6-5649-28695761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7E1EA-EA58-61D8-D511-A4C41D67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2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C12FC-0EEE-AC2D-A46D-5EB3738E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AE52C-67DF-F7F0-A5B6-C07886E3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E9A18-658C-D948-AD9D-5E7A28619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6F61-09F7-4830-9FDC-912CBDA85E99}" type="datetimeFigureOut">
              <a:rPr lang="en-IN" smtClean="0"/>
              <a:t>22-10-2025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E2E0B-FA0B-28B2-61D3-A37423B21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FD2F7-1FF9-AE99-9AB2-C4E7D5588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B7BA-4807-4ACF-BBFC-A8E9F312C4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0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75A712-6F34-F85E-2AAC-EE1FB065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Soft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80A801-C24C-3BCA-E469-2FCF6019C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307" y="1062863"/>
                <a:ext cx="7802845" cy="54391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600" dirty="0">
                    <a:latin typeface="Aptos" panose="020B0004020202020204" pitchFamily="34" charset="0"/>
                  </a:rPr>
                  <a:t>The type of categorization in which an object or a pattern can be assigned to multiple clusters is called as </a:t>
                </a:r>
                <a:r>
                  <a:rPr lang="en-IN" sz="2600" b="1" dirty="0">
                    <a:latin typeface="Aptos" panose="020B0004020202020204" pitchFamily="34" charset="0"/>
                  </a:rPr>
                  <a:t>Soft Clustering or Soft Partitioning.</a:t>
                </a:r>
              </a:p>
              <a:p>
                <a:pPr marL="0" indent="0">
                  <a:buNone/>
                </a:pPr>
                <a:r>
                  <a:rPr lang="en-IN" sz="2600" dirty="0">
                    <a:latin typeface="Aptos" panose="020B0004020202020204" pitchFamily="34" charset="0"/>
                  </a:rPr>
                  <a:t>Each data point belongs to a cluster with certain </a:t>
                </a:r>
                <a:r>
                  <a:rPr lang="en-IN" sz="2600" b="1" dirty="0">
                    <a:latin typeface="Aptos" panose="020B0004020202020204" pitchFamily="34" charset="0"/>
                  </a:rPr>
                  <a:t>membership value</a:t>
                </a:r>
                <a:r>
                  <a:rPr lang="en-IN" sz="2600" dirty="0">
                    <a:latin typeface="Aptos" panose="020B0004020202020204" pitchFamily="34" charset="0"/>
                  </a:rPr>
                  <a:t> or </a:t>
                </a:r>
                <a:r>
                  <a:rPr lang="en-IN" sz="2600" b="1" dirty="0">
                    <a:latin typeface="Aptos" panose="020B0004020202020204" pitchFamily="34" charset="0"/>
                  </a:rPr>
                  <a:t>probability</a:t>
                </a:r>
              </a:p>
              <a:p>
                <a:pPr marL="0" indent="0">
                  <a:buNone/>
                </a:pPr>
                <a:endParaRPr lang="en-IN" sz="26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IN" sz="2600" dirty="0">
                    <a:latin typeface="Aptos" panose="020B0004020202020204" pitchFamily="34" charset="0"/>
                  </a:rPr>
                  <a:t>We have n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. . . . .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ptos" panose="020B00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ptos" panose="020B0004020202020204" pitchFamily="34" charset="0"/>
                  </a:rPr>
                  <a:t>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. . . . .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sz="26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IN" sz="2600" dirty="0">
                    <a:latin typeface="Aptos" panose="020B0004020202020204" pitchFamily="34" charset="0"/>
                  </a:rPr>
                  <a:t>In Soft Clustering,</a:t>
                </a:r>
              </a:p>
              <a:p>
                <a:pPr lvl="1"/>
                <a:r>
                  <a:rPr lang="en-IN" sz="2600" dirty="0">
                    <a:latin typeface="Aptos" panose="020B0004020202020204" pitchFamily="34" charset="0"/>
                  </a:rPr>
                  <a:t>A data point can belong to one or more clusters.</a:t>
                </a:r>
              </a:p>
              <a:p>
                <a:pPr lvl="1"/>
                <a:r>
                  <a:rPr lang="en-IN" sz="2600" dirty="0">
                    <a:latin typeface="Aptos" panose="020B0004020202020204" pitchFamily="34" charset="0"/>
                  </a:rPr>
                  <a:t>This relationship can be represented in a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2600" dirty="0">
                    <a:latin typeface="Aptos" panose="020B0004020202020204" pitchFamily="34" charset="0"/>
                  </a:rPr>
                  <a:t> matrix</a:t>
                </a:r>
              </a:p>
              <a:p>
                <a:pPr lvl="1"/>
                <a:r>
                  <a:rPr lang="en-IN" sz="2600" dirty="0">
                    <a:latin typeface="Aptos" panose="020B0004020202020204" pitchFamily="34" charset="0"/>
                  </a:rPr>
                  <a:t>Each cell represents the membership value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80A801-C24C-3BCA-E469-2FCF6019C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307" y="1062863"/>
                <a:ext cx="7802845" cy="5439156"/>
              </a:xfrm>
              <a:blipFill>
                <a:blip r:embed="rId2"/>
                <a:stretch>
                  <a:fillRect l="-1406" t="-1680" r="-469" b="-25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ard vs Soft Clustering. | Download Scientific Diagram">
            <a:extLst>
              <a:ext uri="{FF2B5EF4-FFF2-40B4-BE49-F238E27FC236}">
                <a16:creationId xmlns:a16="http://schemas.microsoft.com/office/drawing/2014/main" id="{C00FB748-0B77-59A4-D5E1-C6E3C87CA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90"/>
          <a:stretch>
            <a:fillRect/>
          </a:stretch>
        </p:blipFill>
        <p:spPr bwMode="auto">
          <a:xfrm>
            <a:off x="8218152" y="694309"/>
            <a:ext cx="3422159" cy="25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rd vs Soft Clustering. | Download Scientific Diagram">
            <a:extLst>
              <a:ext uri="{FF2B5EF4-FFF2-40B4-BE49-F238E27FC236}">
                <a16:creationId xmlns:a16="http://schemas.microsoft.com/office/drawing/2014/main" id="{DE458D10-31A8-34B9-2490-976985DC6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2" t="-352" r="-92" b="352"/>
          <a:stretch>
            <a:fillRect/>
          </a:stretch>
        </p:blipFill>
        <p:spPr bwMode="auto">
          <a:xfrm>
            <a:off x="8218152" y="3385439"/>
            <a:ext cx="3422159" cy="25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1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A2145-5A30-F275-A32A-CF4B3771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332A-C5B5-3386-7B9F-F945DA2F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301752"/>
            <a:ext cx="11686032" cy="6272784"/>
          </a:xfrm>
        </p:spPr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Aptos" panose="020B0004020202020204" pitchFamily="34" charset="0"/>
              </a:rPr>
              <a:t>Iteration 2</a:t>
            </a:r>
          </a:p>
          <a:p>
            <a:pPr marL="0" indent="0">
              <a:buNone/>
            </a:pPr>
            <a:r>
              <a:rPr lang="en-IN" b="1" dirty="0">
                <a:latin typeface="Aptos" panose="020B0004020202020204" pitchFamily="34" charset="0"/>
              </a:rPr>
              <a:t>Step 1 - Calculate Cluster Centroids</a:t>
            </a: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D8F46C50-E912-0159-2C1D-D9F7F7BBBD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0211767"/>
                  </p:ext>
                </p:extLst>
              </p:nvPr>
            </p:nvGraphicFramePr>
            <p:xfrm>
              <a:off x="7144512" y="0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0.79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D8F46C50-E912-0159-2C1D-D9F7F7BBBD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0211767"/>
                  </p:ext>
                </p:extLst>
              </p:nvPr>
            </p:nvGraphicFramePr>
            <p:xfrm>
              <a:off x="7144512" y="0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571" t="-2381" r="-28022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783" t="-2381" r="-207229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778" t="-2381" r="-91111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2013" t="-2381" r="-3145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8" t="-107500" r="-490780" b="-1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0.79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8" t="-207500" r="-490780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7E50A00-CCDF-C5A1-7065-AB14DA465D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0368" y="1484122"/>
              <a:ext cx="188163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632">
                      <a:extLst>
                        <a:ext uri="{9D8B030D-6E8A-4147-A177-3AD203B41FA5}">
                          <a16:colId xmlns:a16="http://schemas.microsoft.com/office/drawing/2014/main" val="26743696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Data Points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265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(1, 1)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5240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(2, 2)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148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(4, 3)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7573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(5, 3)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6785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7E50A00-CCDF-C5A1-7065-AB14DA465D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0368" y="1484122"/>
              <a:ext cx="188163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632">
                      <a:extLst>
                        <a:ext uri="{9D8B030D-6E8A-4147-A177-3AD203B41FA5}">
                          <a16:colId xmlns:a16="http://schemas.microsoft.com/office/drawing/2014/main" val="2674369658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Data Points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26585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110000" r="-1618" b="-33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524079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207407" r="-1618" b="-2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14879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311250" r="-1618" b="-1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57329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411250" r="-1618" b="-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6785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21147B-F9A8-030B-6584-EF0F9F687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06" y="1484121"/>
            <a:ext cx="7796787" cy="51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1F5B-E0B7-A9D0-23C9-FF256EA3F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69BA1-CB55-CD02-179E-941DA8CF8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320" y="301752"/>
                <a:ext cx="11686032" cy="62727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b="1" dirty="0">
                    <a:latin typeface="Aptos" panose="020B0004020202020204" pitchFamily="34" charset="0"/>
                  </a:rPr>
                  <a:t>Step 2 – Calculate Membership Values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Aptos" panose="020B0004020202020204" pitchFamily="34" charset="0"/>
                  </a:rPr>
                  <a:t>Calculate the distance between data points and centroids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=(1.5358, 1.5020)</m:t>
                    </m:r>
                  </m:oMath>
                </a14:m>
                <a:r>
                  <a:rPr lang="en-IN" dirty="0">
                    <a:latin typeface="Aptos" panose="020B00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=(4.4020, 2.9455)</m:t>
                    </m:r>
                  </m:oMath>
                </a14:m>
                <a:endParaRPr lang="en-IN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69BA1-CB55-CD02-179E-941DA8CF8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301752"/>
                <a:ext cx="11686032" cy="6272784"/>
              </a:xfrm>
              <a:blipFill>
                <a:blip r:embed="rId3"/>
                <a:stretch>
                  <a:fillRect l="-1043" t="-17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646FBA9-56F4-27D5-C471-84F7AD89E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74" y="1931008"/>
            <a:ext cx="11245252" cy="46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12775-1CD4-6A96-56DC-6C333863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9E78-2983-5A20-C7CB-887610DD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301752"/>
            <a:ext cx="11686032" cy="6272784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latin typeface="Aptos" panose="020B0004020202020204" pitchFamily="34" charset="0"/>
              </a:rPr>
              <a:t>Step 2 – Calculate Membership Values</a:t>
            </a:r>
          </a:p>
          <a:p>
            <a:pPr marL="0" indent="0">
              <a:buNone/>
            </a:pPr>
            <a:r>
              <a:rPr lang="en-IN" dirty="0">
                <a:latin typeface="Aptos" panose="020B0004020202020204" pitchFamily="34" charset="0"/>
              </a:rPr>
              <a:t>Calculate the Membership Values</a:t>
            </a: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IN" dirty="0">
                <a:latin typeface="Aptos" panose="020B0004020202020204" pitchFamily="34" charset="0"/>
              </a:rPr>
              <a:t>						</a:t>
            </a:r>
          </a:p>
          <a:p>
            <a:pPr marL="0" indent="0">
              <a:buNone/>
            </a:pPr>
            <a:r>
              <a:rPr lang="en-IN" sz="2600" dirty="0">
                <a:latin typeface="Aptos" panose="020B0004020202020204" pitchFamily="34" charset="0"/>
              </a:rPr>
              <a:t>						There is no significant difference </a:t>
            </a:r>
          </a:p>
          <a:p>
            <a:pPr marL="0" indent="0">
              <a:buNone/>
            </a:pPr>
            <a:r>
              <a:rPr lang="en-IN" sz="2600" dirty="0">
                <a:latin typeface="Aptos" panose="020B0004020202020204" pitchFamily="34" charset="0"/>
              </a:rPr>
              <a:t>						between old and new membership values.</a:t>
            </a:r>
          </a:p>
          <a:p>
            <a:pPr marL="0" indent="0">
              <a:buNone/>
            </a:pPr>
            <a:r>
              <a:rPr lang="en-IN" sz="2600" dirty="0">
                <a:latin typeface="Aptos" panose="020B0004020202020204" pitchFamily="34" charset="0"/>
              </a:rPr>
              <a:t>						We can stop the process.</a:t>
            </a: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30D2C-0269-C619-07F0-891BC78F02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419057" y="1341938"/>
            <a:ext cx="4107224" cy="2866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EA929-80CB-D0F0-4FCE-9236F98BA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" t="49292" r="-158" b="708"/>
          <a:stretch>
            <a:fillRect/>
          </a:stretch>
        </p:blipFill>
        <p:spPr>
          <a:xfrm>
            <a:off x="5013066" y="1341938"/>
            <a:ext cx="4107224" cy="2866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7C2D7F2C-1B12-2A91-908E-DBF35F7AB6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201373"/>
                  </p:ext>
                </p:extLst>
              </p:nvPr>
            </p:nvGraphicFramePr>
            <p:xfrm>
              <a:off x="496824" y="4649609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0.791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0.137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0.209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0.863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7C2D7F2C-1B12-2A91-908E-DBF35F7AB6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201373"/>
                  </p:ext>
                </p:extLst>
              </p:nvPr>
            </p:nvGraphicFramePr>
            <p:xfrm>
              <a:off x="496824" y="4649609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022" t="-1190" r="-280220" b="-222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4012" t="-1190" r="-205389" b="-222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72778" t="-1190" r="-90556" b="-222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22013" t="-1190" r="-2516" b="-222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9" t="-106250" r="-490780" b="-13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0.791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0.137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9" t="-203704" r="-490780" b="-32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0.209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0.877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0.863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984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92A7-DB20-FEE4-26E7-2391FF088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EF19E-EE5D-BC72-4A8B-AB24445A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Expectation Maximization Clustering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990178-6533-9BAB-377F-40CBF29CE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11809"/>
            <a:ext cx="11670792" cy="559079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EM Clustering is a </a:t>
            </a:r>
            <a:r>
              <a:rPr lang="en-US" sz="2600" b="1" dirty="0">
                <a:latin typeface="Aptos" panose="020B0004020202020204" pitchFamily="34" charset="0"/>
              </a:rPr>
              <a:t>soft clustering </a:t>
            </a:r>
            <a:r>
              <a:rPr lang="en-US" sz="2600" dirty="0">
                <a:latin typeface="Aptos" panose="020B0004020202020204" pitchFamily="34" charset="0"/>
              </a:rPr>
              <a:t>algorithm.</a:t>
            </a:r>
          </a:p>
          <a:p>
            <a:r>
              <a:rPr lang="en-US" sz="2600" dirty="0">
                <a:latin typeface="Aptos" panose="020B0004020202020204" pitchFamily="34" charset="0"/>
              </a:rPr>
              <a:t>This algorithm uses a probabilistic approach to cluster data. It assigns data points to clusters based on their </a:t>
            </a:r>
            <a:r>
              <a:rPr lang="en-US" sz="2600" b="1" dirty="0">
                <a:latin typeface="Aptos" panose="020B0004020202020204" pitchFamily="34" charset="0"/>
              </a:rPr>
              <a:t>membership probability.</a:t>
            </a:r>
          </a:p>
          <a:p>
            <a:r>
              <a:rPr lang="en-US" sz="2600" dirty="0">
                <a:latin typeface="Aptos" panose="020B0004020202020204" pitchFamily="34" charset="0"/>
              </a:rPr>
              <a:t>This method models a combination (mixture) of several probability distributions.</a:t>
            </a:r>
          </a:p>
          <a:p>
            <a:r>
              <a:rPr lang="en-US" sz="2600" dirty="0">
                <a:latin typeface="Aptos" panose="020B0004020202020204" pitchFamily="34" charset="0"/>
              </a:rPr>
              <a:t>Each distribution represents a cluster.</a:t>
            </a:r>
          </a:p>
          <a:p>
            <a:r>
              <a:rPr lang="en-US" sz="2600" dirty="0">
                <a:latin typeface="Aptos" panose="020B0004020202020204" pitchFamily="34" charset="0"/>
              </a:rPr>
              <a:t>This algorithm iteratively finds the parameters of these distributions that best fit the dataset.</a:t>
            </a:r>
          </a:p>
        </p:txBody>
      </p:sp>
    </p:spTree>
    <p:extLst>
      <p:ext uri="{BB962C8B-B14F-4D97-AF65-F5344CB8AC3E}">
        <p14:creationId xmlns:p14="http://schemas.microsoft.com/office/powerpoint/2010/main" val="48276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4257E-6C2D-340C-6EB3-2C1389995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35AE48-3B2E-6179-20A7-455A6DB5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What is a probability distribution?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0B668EB-2106-E9B4-0467-55E2FC05E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011809"/>
                <a:ext cx="6166104" cy="540727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Aptos" panose="020B0004020202020204" pitchFamily="34" charset="0"/>
                  </a:rPr>
                  <a:t>A probability distribution is a mathematical function that describes the likelihood of different possible outcomes.</a:t>
                </a:r>
              </a:p>
              <a:p>
                <a:r>
                  <a:rPr lang="en-US" sz="2400" b="1" dirty="0">
                    <a:latin typeface="Aptos" panose="020B0004020202020204" pitchFamily="34" charset="0"/>
                  </a:rPr>
                  <a:t>Example: </a:t>
                </a:r>
                <a:r>
                  <a:rPr lang="en-US" sz="2400" dirty="0">
                    <a:latin typeface="Aptos" panose="020B0004020202020204" pitchFamily="34" charset="0"/>
                  </a:rPr>
                  <a:t>Gaussian (Normal) Distribution</a:t>
                </a:r>
              </a:p>
              <a:p>
                <a:pPr lvl="1"/>
                <a:r>
                  <a:rPr lang="en-US" altLang="en-US" dirty="0">
                    <a:latin typeface="Aptos" panose="020B0004020202020204" pitchFamily="34" charset="0"/>
                  </a:rPr>
                  <a:t>This is the classic "bell curve.“</a:t>
                </a:r>
              </a:p>
              <a:p>
                <a:pPr lvl="1"/>
                <a:r>
                  <a:rPr lang="en-US" altLang="en-US" dirty="0">
                    <a:latin typeface="Aptos" panose="020B0004020202020204" pitchFamily="34" charset="0"/>
                  </a:rPr>
                  <a:t>It's defined by two parameters: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en-US" sz="2400" b="1" dirty="0">
                    <a:latin typeface="Aptos" panose="020B0004020202020204" pitchFamily="34" charset="0"/>
                  </a:rPr>
                  <a:t>Mean </a:t>
                </a:r>
                <a14:m>
                  <m:oMath xmlns:m="http://schemas.openxmlformats.org/officeDocument/2006/math">
                    <m:r>
                      <a:rPr lang="en-IN" alt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altLang="en-US" sz="24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alt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latin typeface="Aptos" panose="020B0004020202020204" pitchFamily="34" charset="0"/>
                  </a:rPr>
                  <a:t>:</a:t>
                </a:r>
                <a:r>
                  <a:rPr lang="en-US" altLang="en-US" sz="2400" dirty="0">
                    <a:latin typeface="Aptos" panose="020B0004020202020204" pitchFamily="34" charset="0"/>
                  </a:rPr>
                  <a:t> The center of the curve (the most likely value).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en-US" sz="2400" b="1" dirty="0">
                    <a:latin typeface="Aptos" panose="020B0004020202020204" pitchFamily="34" charset="0"/>
                  </a:rPr>
                  <a:t>Variance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altLang="en-US" sz="2400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altLang="en-US" sz="24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IN" alt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IN" altLang="en-US" sz="24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ptos" panose="020B0004020202020204" pitchFamily="34" charset="0"/>
                  </a:rPr>
                  <a:t> The spread of the curve (how wide or narrow it is)</a:t>
                </a:r>
              </a:p>
              <a:p>
                <a:pPr marL="0" indent="0">
                  <a:buNone/>
                </a:pPr>
                <a:endParaRPr lang="en-US" sz="24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ptos" panose="020B0004020202020204" pitchFamily="34" charset="0"/>
                  </a:rPr>
                  <a:t>In EM Clustering, we estimate these parameters for each cluster.</a:t>
                </a:r>
              </a:p>
              <a:p>
                <a:endParaRPr lang="en-US" sz="2400" b="1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0B668EB-2106-E9B4-0467-55E2FC05E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011809"/>
                <a:ext cx="6166104" cy="5407279"/>
              </a:xfrm>
              <a:blipFill>
                <a:blip r:embed="rId3"/>
                <a:stretch>
                  <a:fillRect l="-1482" t="-1466" r="-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Normal distribution - Wikipedia">
            <a:extLst>
              <a:ext uri="{FF2B5EF4-FFF2-40B4-BE49-F238E27FC236}">
                <a16:creationId xmlns:a16="http://schemas.microsoft.com/office/drawing/2014/main" id="{28DA4C15-0A39-B22A-8726-2455F9AFB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/>
          <a:stretch>
            <a:fillRect/>
          </a:stretch>
        </p:blipFill>
        <p:spPr bwMode="auto">
          <a:xfrm>
            <a:off x="6409944" y="1011809"/>
            <a:ext cx="5682044" cy="38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2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CE42-5434-4E37-F1F0-BEA8C8FE8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E67420-6E58-4711-2B9A-D261B055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EM Clustering - Steps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A0889AC-CA16-1C54-71D9-0D1CD83F0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ptos" panose="020B0004020202020204" pitchFamily="34" charset="0"/>
                  </a:rPr>
                  <a:t>The EM algorithm is an iterative process that begins with an initial guess for the cluster parameters and repeats two steps until the parameters stabilize.</a:t>
                </a:r>
              </a:p>
              <a:p>
                <a:pPr marL="0" indent="0">
                  <a:buNone/>
                </a:pPr>
                <a:endParaRPr lang="en-US" sz="24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ptos" panose="020B0004020202020204" pitchFamily="34" charset="0"/>
                  </a:rPr>
                  <a:t>1. Expectation Step: </a:t>
                </a:r>
                <a:r>
                  <a:rPr lang="en-US" sz="2400" dirty="0">
                    <a:latin typeface="Aptos" panose="020B0004020202020204" pitchFamily="34" charset="0"/>
                  </a:rPr>
                  <a:t>Calculate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b="1" dirty="0">
                    <a:latin typeface="Aptos" panose="020B0004020202020204" pitchFamily="34" charset="0"/>
                  </a:rPr>
                  <a:t> </a:t>
                </a:r>
                <a:r>
                  <a:rPr lang="en-US" sz="2400" dirty="0">
                    <a:latin typeface="Aptos" panose="020B0004020202020204" pitchFamily="34" charset="0"/>
                  </a:rPr>
                  <a:t>that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1" dirty="0">
                    <a:latin typeface="Aptos" panose="020B0004020202020204" pitchFamily="34" charset="0"/>
                  </a:rPr>
                  <a:t> </a:t>
                </a:r>
                <a:r>
                  <a:rPr lang="en-US" sz="2400" dirty="0">
                    <a:latin typeface="Aptos" panose="020B0004020202020204" pitchFamily="34" charset="0"/>
                  </a:rPr>
                  <a:t>belongs to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This is the "expectation" of cluster membership.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𝑖𝑗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kumimoji="0" lang="en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0" lang="en-I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I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kumimoji="0" lang="en-I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sSup>
                                    <m:sSupPr>
                                      <m:ctrlP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I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IN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IN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IN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IN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IN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IN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IN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ptos" panose="020B0004020202020204" pitchFamily="34" charset="0"/>
                  </a:rPr>
                  <a:t>2. Maximization Step: </a:t>
                </a:r>
                <a:r>
                  <a:rPr lang="en-US" sz="2400" dirty="0">
                    <a:latin typeface="Aptos" panose="020B0004020202020204" pitchFamily="34" charset="0"/>
                  </a:rPr>
                  <a:t>Update the model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using the probabilities calculated in the Expectation Step.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ptos" panose="020B0004020202020204" pitchFamily="34" charset="0"/>
                  </a:rPr>
                  <a:t>Repeat E-step and M-step until the parameters stop changing.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A0889AC-CA16-1C54-71D9-0D1CD83F0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  <a:blipFill>
                <a:blip r:embed="rId3"/>
                <a:stretch>
                  <a:fillRect l="-783" t="-19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602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7C7A9-56DA-0EB0-89A4-DDDE504BF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47C6E-4778-1FDA-CAC2-DBD14210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EM Clustering – Problem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DAABCAD-5D40-087E-BFD9-9D6583FBD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ptos" panose="020B0004020202020204" pitchFamily="34" charset="0"/>
                  </a:rPr>
                  <a:t>Let the data points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=1, 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2,  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=6,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. Consider two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. Let x1, x4 be the initial cluster centers.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DAABCAD-5D40-087E-BFD9-9D6583FBD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  <a:blipFill>
                <a:blip r:embed="rId3"/>
                <a:stretch>
                  <a:fillRect l="-783" t="-1418" r="-4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D080E85-AF1A-44DA-A26B-8E6BD2397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68" y="2060559"/>
            <a:ext cx="5501948" cy="37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2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1262B-6993-00DF-F668-DE7BECA80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C591775-F5C2-5A5C-F4B5-B1CD490F0E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dirty="0">
                    <a:latin typeface="Aptos" panose="020B0004020202020204" pitchFamily="34" charset="0"/>
                  </a:rPr>
                  <a:t>Iteration – 1						         </a:t>
                </a:r>
                <a:r>
                  <a:rPr lang="e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4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ptos" panose="020B0004020202020204" pitchFamily="34" charset="0"/>
                  </a:rPr>
                  <a:t>Step 1: Expectation Step</a:t>
                </a:r>
              </a:p>
              <a:p>
                <a:pPr marL="0" indent="0">
                  <a:buNone/>
                </a:pPr>
                <a:endParaRPr lang="en-US" sz="24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C591775-F5C2-5A5C-F4B5-B1CD490F0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  <a:blipFill>
                <a:blip r:embed="rId3"/>
                <a:stretch>
                  <a:fillRect l="-783" t="-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D88A397-2D71-CEAF-6ECA-26D3AA71E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68" y="1942032"/>
            <a:ext cx="9231013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18172-AE7E-88A0-A6D0-00B4E3253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E30E479-9D24-33D2-DC0F-C042FF69DF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dirty="0">
                    <a:latin typeface="Aptos" panose="020B0004020202020204" pitchFamily="34" charset="0"/>
                  </a:rPr>
                  <a:t>Iteration – 1						         </a:t>
                </a:r>
                <a:r>
                  <a:rPr lang="e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4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E30E479-9D24-33D2-DC0F-C042FF69D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  <a:blipFill>
                <a:blip r:embed="rId3"/>
                <a:stretch>
                  <a:fillRect l="-783" t="-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2463332-49CB-3A43-7B62-2122F47B0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1532620"/>
            <a:ext cx="10250330" cy="4115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42566F-E8F2-B994-D87D-C2A28D816705}"/>
              </a:ext>
            </a:extLst>
          </p:cNvPr>
          <p:cNvSpPr txBox="1"/>
          <p:nvPr/>
        </p:nvSpPr>
        <p:spPr>
          <a:xfrm>
            <a:off x="5940552" y="5278662"/>
            <a:ext cx="45536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486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AAC26-7A60-8723-9AB7-BE768C83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F75F3EA-29D8-2D5A-F2D8-EC988932F1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sz="2200" b="1" dirty="0">
                    <a:latin typeface="Aptos" panose="020B0004020202020204" pitchFamily="34" charset="0"/>
                  </a:rPr>
                  <a:t>Iteration – 1							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6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200" b="1" dirty="0">
                    <a:latin typeface="Aptos" panose="020B0004020202020204" pitchFamily="34" charset="0"/>
                  </a:rPr>
                  <a:t>Step 2: Maximization Step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Aptos" panose="020B0004020202020204" pitchFamily="34" charset="0"/>
                  </a:rPr>
                  <a:t>Calculate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0.9999∗1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0.9999∗2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0.0001∗6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0.0001∗7</m:t>
                              </m:r>
                            </m:e>
                          </m:d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0.9999+0.9999+0.0001+0.0001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0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3.001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IN" sz="20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2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Aptos" panose="020B0004020202020204" pitchFamily="34" charset="0"/>
                  </a:rPr>
                  <a:t>Calculate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0.0001∗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0.0001∗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0.9999∗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0.9999∗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0.0001+0.0001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0.9999+0.9999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0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12.99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IN" sz="20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2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2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F75F3EA-29D8-2D5A-F2D8-EC988932F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  <a:blipFill>
                <a:blip r:embed="rId3"/>
                <a:stretch>
                  <a:fillRect l="-6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8C22336-F70C-AC75-4B01-5C7A68C2B0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259524"/>
                  </p:ext>
                </p:extLst>
              </p:nvPr>
            </p:nvGraphicFramePr>
            <p:xfrm>
              <a:off x="8109712" y="1157033"/>
              <a:ext cx="3929888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8054">
                      <a:extLst>
                        <a:ext uri="{9D8B030D-6E8A-4147-A177-3AD203B41FA5}">
                          <a16:colId xmlns:a16="http://schemas.microsoft.com/office/drawing/2014/main" val="3239058318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4224951307"/>
                        </a:ext>
                      </a:extLst>
                    </a:gridCol>
                    <a:gridCol w="1134554">
                      <a:extLst>
                        <a:ext uri="{9D8B030D-6E8A-4147-A177-3AD203B41FA5}">
                          <a16:colId xmlns:a16="http://schemas.microsoft.com/office/drawing/2014/main" val="12912730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Data Points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IN" sz="2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IN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IN" sz="2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IN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4305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0.9999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0.0001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774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0.9999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0.0001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140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0.9999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37904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0.9999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83257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8C22336-F70C-AC75-4B01-5C7A68C2B0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259524"/>
                  </p:ext>
                </p:extLst>
              </p:nvPr>
            </p:nvGraphicFramePr>
            <p:xfrm>
              <a:off x="8109712" y="1157033"/>
              <a:ext cx="3929888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8054">
                      <a:extLst>
                        <a:ext uri="{9D8B030D-6E8A-4147-A177-3AD203B41FA5}">
                          <a16:colId xmlns:a16="http://schemas.microsoft.com/office/drawing/2014/main" val="3239058318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4224951307"/>
                        </a:ext>
                      </a:extLst>
                    </a:gridCol>
                    <a:gridCol w="1134554">
                      <a:extLst>
                        <a:ext uri="{9D8B030D-6E8A-4147-A177-3AD203B41FA5}">
                          <a16:colId xmlns:a16="http://schemas.microsoft.com/office/drawing/2014/main" val="129127301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Data Points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5556" t="-9333" r="-106111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7312" t="-9333" r="-2688" b="-4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305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109333" r="-132975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0.9999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0.0001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774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206579" r="-132975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0.9999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0.0001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1407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310667" r="-13297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0.9999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37904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410667" r="-13297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400" dirty="0"/>
                            <a:t>0.9999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83257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711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4F5DA-6E9D-97DB-AC03-83807883E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0EFEB3-B56C-6325-BA4D-CA38DE8B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Fuzzy C-Means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9E2D96C-B827-8880-FBAD-DDC866DF2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035431"/>
                <a:ext cx="11670792" cy="54391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600" dirty="0">
                    <a:latin typeface="Aptos" panose="020B0004020202020204" pitchFamily="34" charset="0"/>
                  </a:rPr>
                  <a:t>Fuzzy C-Means is a Soft Clustering Algorithm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Aptos" panose="020B0004020202020204" pitchFamily="34" charset="0"/>
                  </a:rPr>
                  <a:t>Fuzzy C-Means allows a data point to belong to multiple clusters at the same time, but with different degrees of membership value.</a:t>
                </a:r>
              </a:p>
              <a:p>
                <a:pPr marL="0" indent="0">
                  <a:buNone/>
                </a:pPr>
                <a:endParaRPr lang="en-US" sz="26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IN" sz="2600" dirty="0">
                    <a:latin typeface="Aptos" panose="020B0004020202020204" pitchFamily="34" charset="0"/>
                  </a:rPr>
                  <a:t>The </a:t>
                </a:r>
                <a:r>
                  <a:rPr lang="en-IN" sz="2600" b="1" dirty="0">
                    <a:latin typeface="Aptos" panose="020B0004020202020204" pitchFamily="34" charset="0"/>
                  </a:rPr>
                  <a:t>Membership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IN" sz="2600" dirty="0">
                    <a:latin typeface="Aptos" panose="020B0004020202020204" pitchFamily="34" charset="0"/>
                  </a:rPr>
                  <a:t> represents how much a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600" dirty="0">
                    <a:latin typeface="Aptos" panose="020B0004020202020204" pitchFamily="34" charset="0"/>
                  </a:rPr>
                  <a:t> belongs to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2600" dirty="0">
                  <a:latin typeface="Aptos" panose="020B0004020202020204" pitchFamily="34" charset="0"/>
                </a:endParaRPr>
              </a:p>
              <a:p>
                <a:pPr lvl="1"/>
                <a:endParaRPr lang="en-IN" sz="2600" dirty="0">
                  <a:latin typeface="Aptos" panose="020B0004020202020204" pitchFamily="34" charset="0"/>
                </a:endParaRPr>
              </a:p>
              <a:p>
                <a:pPr lvl="1"/>
                <a:r>
                  <a:rPr lang="en-IN" sz="2600" dirty="0">
                    <a:latin typeface="Aptos" panose="020B0004020202020204" pitchFamily="34" charset="0"/>
                  </a:rPr>
                  <a:t>Every membership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IN" sz="2600" dirty="0">
                    <a:latin typeface="Aptos" panose="020B0004020202020204" pitchFamily="34" charset="0"/>
                  </a:rPr>
                  <a:t> lies in the </a:t>
                </a:r>
                <a:r>
                  <a:rPr lang="en-IN" sz="2600" b="1" dirty="0">
                    <a:latin typeface="Aptos" panose="020B0004020202020204" pitchFamily="34" charset="0"/>
                  </a:rPr>
                  <a:t>range [0, 1]</a:t>
                </a:r>
              </a:p>
              <a:p>
                <a:pPr lvl="1"/>
                <a:r>
                  <a:rPr lang="en-IN" sz="2600" dirty="0">
                    <a:latin typeface="Aptos" panose="020B0004020202020204" pitchFamily="34" charset="0"/>
                  </a:rPr>
                  <a:t>For a data point, sum of all of its membership values are </a:t>
                </a:r>
                <a:r>
                  <a:rPr lang="en-IN" sz="2600" b="1" dirty="0">
                    <a:latin typeface="Aptos" panose="020B0004020202020204" pitchFamily="34" charset="0"/>
                  </a:rPr>
                  <a:t>equal to 1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9E2D96C-B827-8880-FBAD-DDC866DF2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035431"/>
                <a:ext cx="11670792" cy="5439156"/>
              </a:xfrm>
              <a:blipFill>
                <a:blip r:embed="rId2"/>
                <a:stretch>
                  <a:fillRect l="-940" t="-16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661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E1CD-8464-C21A-1460-A13E67AE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E84C37F-0673-EDB7-3C70-1E59A7C25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dirty="0">
                    <a:latin typeface="Aptos" panose="020B0004020202020204" pitchFamily="34" charset="0"/>
                  </a:rPr>
                  <a:t>Iteration – 2						         </a:t>
                </a:r>
                <a:r>
                  <a:rPr lang="e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4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ptos" panose="020B0004020202020204" pitchFamily="34" charset="0"/>
                  </a:rPr>
                  <a:t>Step 1: Expectation Step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=6.5</m:t>
                    </m:r>
                  </m:oMath>
                </a14:m>
                <a:endParaRPr lang="en-US" sz="24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E84C37F-0673-EDB7-3C70-1E59A7C25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  <a:blipFill>
                <a:blip r:embed="rId3"/>
                <a:stretch>
                  <a:fillRect l="-783" t="-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A244A7A-026A-CB84-E680-048DD3048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68" y="1988134"/>
            <a:ext cx="10269383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88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75EE1-A536-5479-08FB-ABE9EA71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3EB5EAD-9075-8478-1E1B-DDB5CF7BD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dirty="0">
                    <a:latin typeface="Aptos" panose="020B0004020202020204" pitchFamily="34" charset="0"/>
                  </a:rPr>
                  <a:t>Iteration – 2						         </a:t>
                </a:r>
                <a:r>
                  <a:rPr lang="e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IN" sz="2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IN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4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ptos" panose="020B0004020202020204" pitchFamily="34" charset="0"/>
                  </a:rPr>
                  <a:t>Step 1: Expectation Step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=6.5</m:t>
                    </m:r>
                  </m:oMath>
                </a14:m>
                <a:endParaRPr lang="en-US" sz="24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3EB5EAD-9075-8478-1E1B-DDB5CF7BD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  <a:blipFill>
                <a:blip r:embed="rId3"/>
                <a:stretch>
                  <a:fillRect l="-783" t="-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22B4A04-732B-71BE-3DED-530B2BD51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68" y="1981667"/>
            <a:ext cx="1015506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6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6273C-2F38-8CA6-137B-45D4C77B1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83020C9-B91E-4926-8B81-36EF800AC3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sz="2200" b="1" dirty="0">
                    <a:latin typeface="Aptos" panose="020B0004020202020204" pitchFamily="34" charset="0"/>
                  </a:rPr>
                  <a:t>Iteration – 2							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6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200" b="1" dirty="0">
                    <a:latin typeface="Aptos" panose="020B0004020202020204" pitchFamily="34" charset="0"/>
                  </a:rPr>
                  <a:t>Step 2: Maximization Step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Aptos" panose="020B0004020202020204" pitchFamily="34" charset="0"/>
                  </a:rPr>
                  <a:t>Calculate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IN" sz="1800" dirty="0"/>
                                <m:t>0.9999997 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∗1</m:t>
                              </m:r>
                            </m:e>
                          </m:d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IN" sz="1800" dirty="0"/>
                                <m:t>0.99995 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∗2</m:t>
                              </m:r>
                            </m:e>
                          </m:d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IN" sz="1800" dirty="0"/>
                                <m:t>0.00005 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∗6</m:t>
                              </m:r>
                            </m:e>
                          </m:d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IN" sz="1800" dirty="0"/>
                                <m:t>0.0000003 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∗7</m:t>
                              </m:r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n-IN" sz="1800" dirty="0"/>
                            <m:t>0.9999997 </m:t>
                          </m:r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IN" sz="1800" dirty="0"/>
                            <m:t>0.99995 </m:t>
                          </m:r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IN" sz="1800" dirty="0"/>
                            <m:t>0.00005 </m:t>
                          </m:r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IN" sz="1800" dirty="0"/>
                            <m:t>0.0000003 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18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2.000</m:t>
                          </m:r>
                        </m:den>
                      </m:f>
                      <m:r>
                        <a:rPr lang="en-I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IN" sz="18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18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Aptos" panose="020B0004020202020204" pitchFamily="34" charset="0"/>
                  </a:rPr>
                  <a:t>Calculate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IN" sz="1800" dirty="0"/>
                                <m:t>0.0000003 </m:t>
                              </m:r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IN" sz="1800" dirty="0"/>
                                <m:t>0.00005 </m:t>
                              </m:r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IN" sz="1800" dirty="0"/>
                                <m:t>0.99995 </m:t>
                              </m:r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n-IN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0.9999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997</m:t>
                              </m:r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num>
                        <m:den>
                          <m:r>
                            <a:rPr lang="en-IN" sz="18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.0000003</m:t>
                          </m:r>
                          <m:r>
                            <a:rPr lang="en-IN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0.000005+0.99995+0.9999997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18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12.99979</m:t>
                          </m:r>
                        </m:num>
                        <m:den>
                          <m:r>
                            <a:rPr lang="en-IN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1800" b="0" i="1" smtClean="0">
                              <a:latin typeface="Cambria Math" panose="02040503050406030204" pitchFamily="18" charset="0"/>
                            </a:rPr>
                            <m:t>.000</m:t>
                          </m:r>
                        </m:den>
                      </m:f>
                      <m:r>
                        <a:rPr lang="en-I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I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4999</m:t>
                      </m:r>
                    </m:oMath>
                  </m:oMathPara>
                </a14:m>
                <a:endParaRPr lang="en-IN" sz="18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2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2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83020C9-B91E-4926-8B81-36EF800AC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3464"/>
                <a:ext cx="11670792" cy="6319139"/>
              </a:xfrm>
              <a:blipFill>
                <a:blip r:embed="rId3"/>
                <a:stretch>
                  <a:fillRect l="-6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27AE0A1-EC72-227A-91EF-DFB9074131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0001630"/>
                  </p:ext>
                </p:extLst>
              </p:nvPr>
            </p:nvGraphicFramePr>
            <p:xfrm>
              <a:off x="7707376" y="1175321"/>
              <a:ext cx="4353560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9736">
                      <a:extLst>
                        <a:ext uri="{9D8B030D-6E8A-4147-A177-3AD203B41FA5}">
                          <a16:colId xmlns:a16="http://schemas.microsoft.com/office/drawing/2014/main" val="3239058318"/>
                        </a:ext>
                      </a:extLst>
                    </a:gridCol>
                    <a:gridCol w="1605598">
                      <a:extLst>
                        <a:ext uri="{9D8B030D-6E8A-4147-A177-3AD203B41FA5}">
                          <a16:colId xmlns:a16="http://schemas.microsoft.com/office/drawing/2014/main" val="4224951307"/>
                        </a:ext>
                      </a:extLst>
                    </a:gridCol>
                    <a:gridCol w="1558226">
                      <a:extLst>
                        <a:ext uri="{9D8B030D-6E8A-4147-A177-3AD203B41FA5}">
                          <a16:colId xmlns:a16="http://schemas.microsoft.com/office/drawing/2014/main" val="12912730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Data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14305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IN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0.9999997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0.0000003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4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IN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0.99995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0.00005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140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IN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0.00005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0.99995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37904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IN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200" dirty="0"/>
                            <a:t>0.0000003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0.9999997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83257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27AE0A1-EC72-227A-91EF-DFB9074131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0001630"/>
                  </p:ext>
                </p:extLst>
              </p:nvPr>
            </p:nvGraphicFramePr>
            <p:xfrm>
              <a:off x="7707376" y="1175321"/>
              <a:ext cx="4353560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9736">
                      <a:extLst>
                        <a:ext uri="{9D8B030D-6E8A-4147-A177-3AD203B41FA5}">
                          <a16:colId xmlns:a16="http://schemas.microsoft.com/office/drawing/2014/main" val="3239058318"/>
                        </a:ext>
                      </a:extLst>
                    </a:gridCol>
                    <a:gridCol w="1605598">
                      <a:extLst>
                        <a:ext uri="{9D8B030D-6E8A-4147-A177-3AD203B41FA5}">
                          <a16:colId xmlns:a16="http://schemas.microsoft.com/office/drawing/2014/main" val="4224951307"/>
                        </a:ext>
                      </a:extLst>
                    </a:gridCol>
                    <a:gridCol w="1558226">
                      <a:extLst>
                        <a:ext uri="{9D8B030D-6E8A-4147-A177-3AD203B41FA5}">
                          <a16:colId xmlns:a16="http://schemas.microsoft.com/office/drawing/2014/main" val="1291273016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Data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4242" t="-4800" r="-98485" b="-24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9688" t="-4800" r="-1563" b="-24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305004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3" t="-187143" r="-268718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0.9999997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0.0000003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47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3" t="-283099" r="-268718" b="-2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0.99995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0.00005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14075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3" t="-388571" r="-26871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0.00005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0.99995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379049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3" t="-488571" r="-26871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200" dirty="0"/>
                            <a:t>0.0000003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200" dirty="0"/>
                            <a:t>0.9999997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83257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37A1E67-3B9E-063E-9280-CA70B4CE6DD6}"/>
              </a:ext>
            </a:extLst>
          </p:cNvPr>
          <p:cNvSpPr txBox="1"/>
          <p:nvPr/>
        </p:nvSpPr>
        <p:spPr>
          <a:xfrm>
            <a:off x="7707376" y="3889727"/>
            <a:ext cx="4353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There is no significant change in the parameter values.</a:t>
            </a:r>
          </a:p>
          <a:p>
            <a:r>
              <a:rPr lang="en-IN" sz="2600" dirty="0"/>
              <a:t>So we can stop the process</a:t>
            </a:r>
          </a:p>
        </p:txBody>
      </p:sp>
    </p:spTree>
    <p:extLst>
      <p:ext uri="{BB962C8B-B14F-4D97-AF65-F5344CB8AC3E}">
        <p14:creationId xmlns:p14="http://schemas.microsoft.com/office/powerpoint/2010/main" val="103346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6DB11-8FBD-0427-D165-F2A496717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AA35A9-3F90-EF57-6E97-B6D5AC7C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EM Clustering – Problem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15D2B2-7ABF-B6EC-4E6D-4ED338A21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ptos" panose="020B0004020202020204" pitchFamily="34" charset="0"/>
                  </a:rPr>
                  <a:t>Let the data points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=2.1, 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5.1,  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=1.9,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=4.9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ptos" panose="020B0004020202020204" pitchFamily="34" charset="0"/>
                  </a:rPr>
                  <a:t>Consider two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ptos" panose="020B00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=(2, 4)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be the initial mean values.</a:t>
                </a:r>
              </a:p>
              <a:p>
                <a:pPr marL="0" indent="0">
                  <a:buNone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ptos" panose="020B0004020202020204" pitchFamily="34" charset="0"/>
                  </a:rPr>
                  <a:t>Use EM Algorithm to compute the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and mean values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at each iteration.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ptos" panose="020B0004020202020204" pitchFamily="34" charset="0"/>
                  </a:rPr>
                  <a:t>At what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will the algorithm terminate?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215D2B2-7ABF-B6EC-4E6D-4ED338A21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  <a:blipFill>
                <a:blip r:embed="rId3"/>
                <a:stretch>
                  <a:fillRect l="-783" t="-14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88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C96DF-DC5B-BFF7-DCE4-13CBA7F97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58358-7108-8A86-D384-689AFE2D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FCM Clustering -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0388CC-022A-7C5F-B560-DB127B53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35431"/>
            <a:ext cx="11670792" cy="893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ptos" panose="020B0004020202020204" pitchFamily="34" charset="0"/>
              </a:rPr>
              <a:t>The algorithm is an iterative process. It repeatedly updates the cluster centroids and the membership values until they no longer change significantly.</a:t>
            </a:r>
          </a:p>
          <a:p>
            <a:pPr marL="0" indent="0">
              <a:buNone/>
            </a:pPr>
            <a:endParaRPr lang="en-IN" sz="2600" dirty="0"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F42594-24D0-981B-D4CD-0934EDB7AB21}"/>
                  </a:ext>
                </a:extLst>
              </p:cNvPr>
              <p:cNvSpPr txBox="1"/>
              <p:nvPr/>
            </p:nvSpPr>
            <p:spPr>
              <a:xfrm>
                <a:off x="243840" y="1995551"/>
                <a:ext cx="6855714" cy="4255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latin typeface="Aptos" panose="020B0004020202020204" pitchFamily="34" charset="0"/>
                  </a:rPr>
                  <a:t>Step 1: Compute Membership 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IN" sz="26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sz="26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IN" sz="2600" b="1" dirty="0">
                    <a:latin typeface="Aptos" panose="020B0004020202020204" pitchFamily="34" charset="0"/>
                  </a:rPr>
                  <a:t>Step 2: Compute the Fuzzy Cluster Centroid</a:t>
                </a:r>
              </a:p>
              <a:p>
                <a:pPr marL="0" indent="0">
                  <a:buNone/>
                </a:pPr>
                <a:endParaRPr lang="en-IN" sz="2600" b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p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F42594-24D0-981B-D4CD-0934EDB7A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995551"/>
                <a:ext cx="6855714" cy="4255717"/>
              </a:xfrm>
              <a:prstGeom prst="rect">
                <a:avLst/>
              </a:prstGeom>
              <a:blipFill>
                <a:blip r:embed="rId2"/>
                <a:stretch>
                  <a:fillRect l="-1600" t="-12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A960CD-D4E6-5552-BFB2-37DFAE898040}"/>
                  </a:ext>
                </a:extLst>
              </p:cNvPr>
              <p:cNvSpPr txBox="1"/>
              <p:nvPr/>
            </p:nvSpPr>
            <p:spPr>
              <a:xfrm>
                <a:off x="7233666" y="2178431"/>
                <a:ext cx="4714494" cy="421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600" b="0" dirty="0">
                    <a:latin typeface="Aptos" panose="020B0004020202020204" pitchFamily="34" charset="0"/>
                  </a:rPr>
                  <a:t> Membership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600" b="0" dirty="0">
                    <a:latin typeface="Aptos" panose="020B0004020202020204" pitchFamily="34" charset="0"/>
                  </a:rPr>
                  <a:t> belonging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2600" b="0" dirty="0">
                  <a:latin typeface="Aptos" panose="020B0004020202020204" pitchFamily="34" charset="0"/>
                </a:endParaRPr>
              </a:p>
              <a:p>
                <a:endParaRPr lang="en-IN" sz="2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600" b="0" dirty="0">
                    <a:latin typeface="Aptos" panose="020B0004020202020204" pitchFamily="34" charset="0"/>
                  </a:rPr>
                  <a:t> Fuzzifying Constant</a:t>
                </a:r>
              </a:p>
              <a:p>
                <a:endParaRPr lang="en-IN" sz="2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600" dirty="0"/>
                  <a:t> = Euclidean Distance</a:t>
                </a:r>
              </a:p>
              <a:p>
                <a:endParaRPr lang="en-IN" sz="2600" dirty="0"/>
              </a:p>
              <a:p>
                <a:r>
                  <a:rPr lang="en-IN" sz="2600" dirty="0"/>
                  <a:t>K = Number of Clusters</a:t>
                </a:r>
              </a:p>
              <a:p>
                <a:endParaRPr lang="en-IN" sz="2600" dirty="0"/>
              </a:p>
              <a:p>
                <a:r>
                  <a:rPr lang="en-IN" sz="2600" dirty="0"/>
                  <a:t>N = Number of data points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A960CD-D4E6-5552-BFB2-37DFAE898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666" y="2178431"/>
                <a:ext cx="4714494" cy="4218463"/>
              </a:xfrm>
              <a:prstGeom prst="rect">
                <a:avLst/>
              </a:prstGeom>
              <a:blipFill>
                <a:blip r:embed="rId3"/>
                <a:stretch>
                  <a:fillRect l="-2329" t="-1156" b="-28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95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A900-B3D5-E340-95BB-60834F24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D84AAC-A45C-B355-9472-8AA9EDDA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Fuzzifying Constant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40346FD-0810-2F02-AEAB-DF73D0D7C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Aptos" panose="020B0004020202020204" pitchFamily="34" charset="0"/>
                  </a:rPr>
                  <a:t>The fuzzifying constant (M) is a parameter in the Fuzzy C-Means (FCM) algorithm that controls the "fuzziness" of the cluster boundaries.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Aptos" panose="020B0004020202020204" pitchFamily="34" charset="0"/>
                  </a:rPr>
                  <a:t>Its purpose is to determine how much the clusters overlap.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Aptos" panose="020B0004020202020204" pitchFamily="34" charset="0"/>
                  </a:rPr>
                  <a:t>The value of M directly influences the membership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>
                    <a:latin typeface="Aptos" panose="020B0004020202020204" pitchFamily="34" charset="0"/>
                  </a:rPr>
                  <a:t> and the overall behavior of the algorithm</a:t>
                </a:r>
                <a:r>
                  <a:rPr lang="en-IN" sz="2600" dirty="0">
                    <a:latin typeface="Aptos" panose="020B00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IN" sz="2600" dirty="0">
                  <a:latin typeface="Aptos" panose="020B0004020202020204" pitchFamily="34" charset="0"/>
                </a:endParaRPr>
              </a:p>
              <a:p>
                <a:pPr lvl="1"/>
                <a:r>
                  <a:rPr lang="en-US" sz="2600" b="1" dirty="0">
                    <a:latin typeface="Aptos" panose="020B0004020202020204" pitchFamily="34" charset="0"/>
                  </a:rPr>
                  <a:t>When M is close to 1:</a:t>
                </a:r>
                <a:r>
                  <a:rPr lang="en-US" sz="2600" dirty="0">
                    <a:latin typeface="Aptos" panose="020B0004020202020204" pitchFamily="34" charset="0"/>
                  </a:rPr>
                  <a:t> The algorithm behaves like the "hard" k-means clustering algorithm, forcing membership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>
                    <a:latin typeface="Aptos" panose="020B0004020202020204" pitchFamily="34" charset="0"/>
                  </a:rPr>
                  <a:t> toward either 0 or 1. This results in distinct, non-overlapping clusters.</a:t>
                </a:r>
              </a:p>
              <a:p>
                <a:pPr lvl="1"/>
                <a:endParaRPr lang="en-US" sz="2600" dirty="0">
                  <a:latin typeface="Aptos" panose="020B0004020202020204" pitchFamily="34" charset="0"/>
                </a:endParaRPr>
              </a:p>
              <a:p>
                <a:pPr lvl="1"/>
                <a:r>
                  <a:rPr lang="en-US" sz="2600" b="1" dirty="0">
                    <a:latin typeface="Aptos" panose="020B0004020202020204" pitchFamily="34" charset="0"/>
                  </a:rPr>
                  <a:t>As M increases:</a:t>
                </a:r>
                <a:r>
                  <a:rPr lang="en-US" sz="2600" dirty="0">
                    <a:latin typeface="Aptos" panose="020B0004020202020204" pitchFamily="34" charset="0"/>
                  </a:rPr>
                  <a:t> This creates "fuzzier" or softer cluster boundaries, where data points share their membership more equally among the clusters.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40346FD-0810-2F02-AEAB-DF73D0D7C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  <a:blipFill>
                <a:blip r:embed="rId2"/>
                <a:stretch>
                  <a:fillRect l="-940" t="-1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04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9DF7-2869-66BE-430F-DED7903D3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1DE130-EBD7-6ACA-98DE-3243E878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5397"/>
            <a:ext cx="11670792" cy="713867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ptos" panose="020B0004020202020204" pitchFamily="34" charset="0"/>
              </a:rPr>
              <a:t>Fuzzy C-Means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C3C87CD-D185-697F-5974-E656D0529E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Aptos" panose="020B0004020202020204" pitchFamily="34" charset="0"/>
                  </a:rPr>
                  <a:t>Consider the following data points with two features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Aptos" panose="020B0004020202020204" pitchFamily="34" charset="0"/>
                  </a:rPr>
                  <a:t>Let the number of clusters K=2, M=2, Assume the following membership values:</a:t>
                </a:r>
              </a:p>
              <a:p>
                <a:pPr marL="0" indent="0">
                  <a:buNone/>
                </a:pPr>
                <a:endParaRPr lang="en-US" sz="26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Aptos" panose="020B0004020202020204" pitchFamily="34" charset="0"/>
                  </a:rPr>
                  <a:t>					Substitute M=2 in the formula, we get</a:t>
                </a:r>
              </a:p>
              <a:p>
                <a:pPr marL="0" indent="0">
                  <a:buNone/>
                </a:pPr>
                <a:endParaRPr lang="en-US" sz="2600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r>
                  <a:rPr lang="en-IN" sz="2600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>
                    <a:latin typeface="Aptos" panose="020B00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C3C87CD-D185-697F-5974-E656D0529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011809"/>
                <a:ext cx="11670792" cy="5590794"/>
              </a:xfrm>
              <a:blipFill>
                <a:blip r:embed="rId2"/>
                <a:stretch>
                  <a:fillRect l="-940" t="-1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BA53B48-C28F-C86A-E75C-535848025C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027663"/>
                  </p:ext>
                </p:extLst>
              </p:nvPr>
            </p:nvGraphicFramePr>
            <p:xfrm>
              <a:off x="431800" y="2216150"/>
              <a:ext cx="366471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632">
                      <a:extLst>
                        <a:ext uri="{9D8B030D-6E8A-4147-A177-3AD203B41FA5}">
                          <a16:colId xmlns:a16="http://schemas.microsoft.com/office/drawing/2014/main" val="2380770200"/>
                        </a:ext>
                      </a:extLst>
                    </a:gridCol>
                    <a:gridCol w="754476">
                      <a:extLst>
                        <a:ext uri="{9D8B030D-6E8A-4147-A177-3AD203B41FA5}">
                          <a16:colId xmlns:a16="http://schemas.microsoft.com/office/drawing/2014/main" val="1948090357"/>
                        </a:ext>
                      </a:extLst>
                    </a:gridCol>
                    <a:gridCol w="1028604">
                      <a:extLst>
                        <a:ext uri="{9D8B030D-6E8A-4147-A177-3AD203B41FA5}">
                          <a16:colId xmlns:a16="http://schemas.microsoft.com/office/drawing/2014/main" val="135206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Data Points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F1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F2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973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640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24232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4173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75735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BA53B48-C28F-C86A-E75C-535848025C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027663"/>
                  </p:ext>
                </p:extLst>
              </p:nvPr>
            </p:nvGraphicFramePr>
            <p:xfrm>
              <a:off x="431800" y="2216150"/>
              <a:ext cx="366471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632">
                      <a:extLst>
                        <a:ext uri="{9D8B030D-6E8A-4147-A177-3AD203B41FA5}">
                          <a16:colId xmlns:a16="http://schemas.microsoft.com/office/drawing/2014/main" val="2380770200"/>
                        </a:ext>
                      </a:extLst>
                    </a:gridCol>
                    <a:gridCol w="754476">
                      <a:extLst>
                        <a:ext uri="{9D8B030D-6E8A-4147-A177-3AD203B41FA5}">
                          <a16:colId xmlns:a16="http://schemas.microsoft.com/office/drawing/2014/main" val="1948090357"/>
                        </a:ext>
                      </a:extLst>
                    </a:gridCol>
                    <a:gridCol w="1028604">
                      <a:extLst>
                        <a:ext uri="{9D8B030D-6E8A-4147-A177-3AD203B41FA5}">
                          <a16:colId xmlns:a16="http://schemas.microsoft.com/office/drawing/2014/main" val="13520611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Data Points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F1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F2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973746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4" t="-110000" r="-96440" b="-33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64069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4" t="-207407" r="-96440" b="-22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242325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4" t="-311250" r="-96440" b="-1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4173443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4" t="-411250" r="-96440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75735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D6FB3DD-ABCE-76F8-9656-AEDDB7D6B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826565"/>
                  </p:ext>
                </p:extLst>
              </p:nvPr>
            </p:nvGraphicFramePr>
            <p:xfrm>
              <a:off x="4284472" y="2228596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D6FB3DD-ABCE-76F8-9656-AEDDB7D6B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826565"/>
                  </p:ext>
                </p:extLst>
              </p:nvPr>
            </p:nvGraphicFramePr>
            <p:xfrm>
              <a:off x="4284472" y="2228596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022" t="-1190" r="-280220" b="-222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4012" t="-1190" r="-205389" b="-222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72778" t="-1190" r="-90556" b="-222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22013" t="-1190" r="-2516" b="-222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9" t="-106250" r="-490780" b="-13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9" t="-203704" r="-490780" b="-32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0019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EE437-0AC1-CD39-40B6-42A1249B3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B9FE4D-B564-0BA7-B3BE-B1D1350C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74320"/>
            <a:ext cx="11670792" cy="6328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>
                <a:latin typeface="Aptos" panose="020B0004020202020204" pitchFamily="34" charset="0"/>
              </a:rPr>
              <a:t>Iteration 1:</a:t>
            </a:r>
          </a:p>
          <a:p>
            <a:pPr marL="0" indent="0">
              <a:buNone/>
            </a:pPr>
            <a:r>
              <a:rPr lang="en-US" sz="2600" b="1" dirty="0">
                <a:latin typeface="Aptos" panose="020B0004020202020204" pitchFamily="34" charset="0"/>
              </a:rPr>
              <a:t>Step 1 – Compute Initial Cluster Centroids</a:t>
            </a:r>
          </a:p>
          <a:p>
            <a:pPr marL="0" indent="0">
              <a:buNone/>
            </a:pPr>
            <a:endParaRPr lang="en-US" sz="2600" b="1" dirty="0"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7CF48A2-7DF4-ACEC-F921-DAD9F61657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954093"/>
                  </p:ext>
                </p:extLst>
              </p:nvPr>
            </p:nvGraphicFramePr>
            <p:xfrm>
              <a:off x="7144512" y="0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7CF48A2-7DF4-ACEC-F921-DAD9F61657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954093"/>
                  </p:ext>
                </p:extLst>
              </p:nvPr>
            </p:nvGraphicFramePr>
            <p:xfrm>
              <a:off x="7144512" y="0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571" t="-2381" r="-28022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5783" t="-2381" r="-207229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2778" t="-2381" r="-91111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2013" t="-2381" r="-3145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8" t="-107500" r="-490780" b="-1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8" t="-207500" r="-490780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401ADC1-FC26-C240-1E6E-2F52A5F6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0" y="1605868"/>
            <a:ext cx="9540226" cy="4996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B2E8D9-7DFF-585C-6F71-98660BE9B7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102029"/>
                  </p:ext>
                </p:extLst>
              </p:nvPr>
            </p:nvGraphicFramePr>
            <p:xfrm>
              <a:off x="10182338" y="1604962"/>
              <a:ext cx="188163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632">
                      <a:extLst>
                        <a:ext uri="{9D8B030D-6E8A-4147-A177-3AD203B41FA5}">
                          <a16:colId xmlns:a16="http://schemas.microsoft.com/office/drawing/2014/main" val="26743696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Data Points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265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(1, 1)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5240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(2, 2)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148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(4, 3)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7573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(5, 3)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6785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B2E8D9-7DFF-585C-6F71-98660BE9B7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102029"/>
                  </p:ext>
                </p:extLst>
              </p:nvPr>
            </p:nvGraphicFramePr>
            <p:xfrm>
              <a:off x="10182338" y="1604962"/>
              <a:ext cx="188163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632">
                      <a:extLst>
                        <a:ext uri="{9D8B030D-6E8A-4147-A177-3AD203B41FA5}">
                          <a16:colId xmlns:a16="http://schemas.microsoft.com/office/drawing/2014/main" val="2674369658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Data Points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26585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110000" r="-1618" b="-33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524079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207407" r="-1618" b="-2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14879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311250" r="-1618" b="-1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57329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411250" r="-1618" b="-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6785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595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8B33D-EE6B-9B2C-18AA-A992E7570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320" y="301752"/>
                <a:ext cx="11686032" cy="62727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b="1" dirty="0">
                    <a:latin typeface="Aptos" panose="020B0004020202020204" pitchFamily="34" charset="0"/>
                  </a:rPr>
                  <a:t>Step 2 – Calculate Membership Values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Aptos" panose="020B0004020202020204" pitchFamily="34" charset="0"/>
                  </a:rPr>
                  <a:t>Calculate the distance between data points and centroids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=(1.5, 1.5)</m:t>
                    </m:r>
                  </m:oMath>
                </a14:m>
                <a:r>
                  <a:rPr lang="en-IN" dirty="0">
                    <a:latin typeface="Aptos" panose="020B00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=(4.5, 3)</m:t>
                    </m:r>
                  </m:oMath>
                </a14:m>
                <a:endParaRPr lang="en-IN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8B33D-EE6B-9B2C-18AA-A992E7570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301752"/>
                <a:ext cx="11686032" cy="6272784"/>
              </a:xfrm>
              <a:blipFill>
                <a:blip r:embed="rId3"/>
                <a:stretch>
                  <a:fillRect l="-1043" t="-17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B89120D-910C-C21E-B169-84526A48E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051122"/>
            <a:ext cx="11651600" cy="35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8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63C2C-5AD6-0224-C4AF-752FD6521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A9DE4-98CD-24D4-C374-1E0D1143E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301752"/>
            <a:ext cx="11686032" cy="6272784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latin typeface="Aptos" panose="020B0004020202020204" pitchFamily="34" charset="0"/>
              </a:rPr>
              <a:t>Step 2 – Calculate Membership Values</a:t>
            </a:r>
          </a:p>
          <a:p>
            <a:pPr marL="0" indent="0">
              <a:buNone/>
            </a:pPr>
            <a:r>
              <a:rPr lang="en-IN" dirty="0">
                <a:latin typeface="Aptos" panose="020B0004020202020204" pitchFamily="34" charset="0"/>
              </a:rPr>
              <a:t>Calculate the Membership Values</a:t>
            </a:r>
          </a:p>
          <a:p>
            <a:pPr marL="0" indent="0">
              <a:buNone/>
            </a:pPr>
            <a:r>
              <a:rPr lang="en-IN" b="1" dirty="0">
                <a:latin typeface="Aptos" panose="020B0004020202020204" pitchFamily="34" charset="0"/>
              </a:rPr>
              <a:t>Cluster 1:					Cluster 2:</a:t>
            </a: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E9FB2-AFA4-0E60-9641-ACC48C5C3E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2"/>
          <a:stretch>
            <a:fillRect/>
          </a:stretch>
        </p:blipFill>
        <p:spPr>
          <a:xfrm>
            <a:off x="274320" y="1820898"/>
            <a:ext cx="10059804" cy="519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855BF-79D5-E8DF-879B-F2534D0F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340" b="65722"/>
          <a:stretch>
            <a:fillRect/>
          </a:stretch>
        </p:blipFill>
        <p:spPr>
          <a:xfrm>
            <a:off x="274320" y="2340864"/>
            <a:ext cx="10059804" cy="519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4BDD3-6DCB-0AFB-98A2-8BEDA9D0BF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551" r="56521" b="43511"/>
          <a:stretch>
            <a:fillRect/>
          </a:stretch>
        </p:blipFill>
        <p:spPr>
          <a:xfrm>
            <a:off x="274320" y="2812401"/>
            <a:ext cx="4373880" cy="51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83785C-6B0B-555B-8F87-4BF1FA8689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7" t="76712" r="56568" b="12350"/>
          <a:stretch>
            <a:fillRect/>
          </a:stretch>
        </p:blipFill>
        <p:spPr>
          <a:xfrm>
            <a:off x="274320" y="3332367"/>
            <a:ext cx="4373880" cy="519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FA04E8-30B5-7B40-20E9-60D16EBEE7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4" t="11926" r="54599" b="77136"/>
          <a:stretch>
            <a:fillRect/>
          </a:stretch>
        </p:blipFill>
        <p:spPr>
          <a:xfrm>
            <a:off x="5812536" y="1820898"/>
            <a:ext cx="4521588" cy="519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DE5F7F-A554-13B7-D2C8-DAB7DFC9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4" t="34810" r="56682" b="54252"/>
          <a:stretch>
            <a:fillRect/>
          </a:stretch>
        </p:blipFill>
        <p:spPr>
          <a:xfrm>
            <a:off x="5812536" y="2340864"/>
            <a:ext cx="4369188" cy="519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84211-C444-1AF0-724E-44F644A9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4" t="66067" r="56682" b="22995"/>
          <a:stretch>
            <a:fillRect/>
          </a:stretch>
        </p:blipFill>
        <p:spPr>
          <a:xfrm>
            <a:off x="5812536" y="2889504"/>
            <a:ext cx="4369188" cy="519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C8B932-9ADA-81AC-5BEF-7BAF556DB2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459" r="56568" b="603"/>
          <a:stretch>
            <a:fillRect/>
          </a:stretch>
        </p:blipFill>
        <p:spPr>
          <a:xfrm>
            <a:off x="5812536" y="3448531"/>
            <a:ext cx="4369188" cy="519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7F5BD75-DF0C-151C-2362-727DD85FD2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759489"/>
                  </p:ext>
                </p:extLst>
              </p:nvPr>
            </p:nvGraphicFramePr>
            <p:xfrm>
              <a:off x="480060" y="4471373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0.79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7F5BD75-DF0C-151C-2362-727DD85FD2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759489"/>
                  </p:ext>
                </p:extLst>
              </p:nvPr>
            </p:nvGraphicFramePr>
            <p:xfrm>
              <a:off x="480060" y="4471373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022" t="-1190" r="-28022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4012" t="-1190" r="-205389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72778" t="-1190" r="-90556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22013" t="-1190" r="-2516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9" t="-106250" r="-490780" b="-1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0.79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9" t="-206250" r="-490780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459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4E913-F088-68E5-9870-A8C92978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3E42-F15E-9072-1802-C6B35EBC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301752"/>
            <a:ext cx="11686032" cy="6272784"/>
          </a:xfrm>
        </p:spPr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Aptos" panose="020B0004020202020204" pitchFamily="34" charset="0"/>
              </a:rPr>
              <a:t>Iteration 2</a:t>
            </a:r>
          </a:p>
          <a:p>
            <a:pPr marL="0" indent="0">
              <a:buNone/>
            </a:pPr>
            <a:r>
              <a:rPr lang="en-IN" b="1" dirty="0">
                <a:latin typeface="Aptos" panose="020B0004020202020204" pitchFamily="34" charset="0"/>
              </a:rPr>
              <a:t>Step 1 - Calculate Cluster Centroids</a:t>
            </a: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IN" dirty="0"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AAE7120-6EFD-F7D7-307D-6D1C6E7EFA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299211"/>
                  </p:ext>
                </p:extLst>
              </p:nvPr>
            </p:nvGraphicFramePr>
            <p:xfrm>
              <a:off x="7144512" y="0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0.79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IN" sz="2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AAE7120-6EFD-F7D7-307D-6D1C6E7EFA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299211"/>
                  </p:ext>
                </p:extLst>
              </p:nvPr>
            </p:nvGraphicFramePr>
            <p:xfrm>
              <a:off x="7144512" y="0"/>
              <a:ext cx="5047488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536">
                      <a:extLst>
                        <a:ext uri="{9D8B030D-6E8A-4147-A177-3AD203B41FA5}">
                          <a16:colId xmlns:a16="http://schemas.microsoft.com/office/drawing/2014/main" val="142795797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3720180606"/>
                        </a:ext>
                      </a:extLst>
                    </a:gridCol>
                    <a:gridCol w="1014984">
                      <a:extLst>
                        <a:ext uri="{9D8B030D-6E8A-4147-A177-3AD203B41FA5}">
                          <a16:colId xmlns:a16="http://schemas.microsoft.com/office/drawing/2014/main" val="3564157099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1208779119"/>
                        </a:ext>
                      </a:extLst>
                    </a:gridCol>
                    <a:gridCol w="969264">
                      <a:extLst>
                        <a:ext uri="{9D8B030D-6E8A-4147-A177-3AD203B41FA5}">
                          <a16:colId xmlns:a16="http://schemas.microsoft.com/office/drawing/2014/main" val="298531105"/>
                        </a:ext>
                      </a:extLst>
                    </a:gridCol>
                  </a:tblGrid>
                  <a:tr h="508762">
                    <a:tc>
                      <a:txBody>
                        <a:bodyPr/>
                        <a:lstStyle/>
                        <a:p>
                          <a:pPr algn="ctr"/>
                          <a:endParaRPr lang="en-IN" sz="2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571" t="-2381" r="-28022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783" t="-2381" r="-207229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2778" t="-2381" r="-91111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2013" t="-2381" r="-3145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24963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8" t="-107500" r="-490780" b="-1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0.79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56231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18" t="-207500" r="-490780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0" dirty="0"/>
                            <a:t>0.88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02833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2EA4B24-0FC4-F9BB-A441-6DD26A61AC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1219337"/>
                  </p:ext>
                </p:extLst>
              </p:nvPr>
            </p:nvGraphicFramePr>
            <p:xfrm>
              <a:off x="10310368" y="1484122"/>
              <a:ext cx="188163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632">
                      <a:extLst>
                        <a:ext uri="{9D8B030D-6E8A-4147-A177-3AD203B41FA5}">
                          <a16:colId xmlns:a16="http://schemas.microsoft.com/office/drawing/2014/main" val="26743696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Data Points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265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(1, 1)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5240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(2, 2)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148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(4, 3)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7573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2600" b="1" dirty="0"/>
                            <a:t> (5, 3)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6785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2EA4B24-0FC4-F9BB-A441-6DD26A61AC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1219337"/>
                  </p:ext>
                </p:extLst>
              </p:nvPr>
            </p:nvGraphicFramePr>
            <p:xfrm>
              <a:off x="10310368" y="1484122"/>
              <a:ext cx="1881632" cy="243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1632">
                      <a:extLst>
                        <a:ext uri="{9D8B030D-6E8A-4147-A177-3AD203B41FA5}">
                          <a16:colId xmlns:a16="http://schemas.microsoft.com/office/drawing/2014/main" val="2674369658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600" b="1" dirty="0"/>
                            <a:t>Data Points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26585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110000" r="-1618" b="-33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524079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207407" r="-1618" b="-2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14879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311250" r="-1618" b="-1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573296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4" t="-411250" r="-1618" b="-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6785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7898F12-A371-DE43-15EA-76816858E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36" y="1484121"/>
            <a:ext cx="7735196" cy="51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7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1408</Words>
  <Application>Microsoft Office PowerPoint</Application>
  <PresentationFormat>Widescreen</PresentationFormat>
  <Paragraphs>311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Cambria Math</vt:lpstr>
      <vt:lpstr>Office Theme</vt:lpstr>
      <vt:lpstr>Soft Clustering</vt:lpstr>
      <vt:lpstr>Fuzzy C-Means Clustering</vt:lpstr>
      <vt:lpstr>FCM Clustering - Steps</vt:lpstr>
      <vt:lpstr>Fuzzifying Constant (M)</vt:lpstr>
      <vt:lpstr>Fuzzy C-Means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Expectation Maximization Clustering</vt:lpstr>
      <vt:lpstr>What is a probability distribution?</vt:lpstr>
      <vt:lpstr>EM Clustering - Steps</vt:lpstr>
      <vt:lpstr>EM Clustering – Problem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Clustering – Problem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Varun Kaza</dc:creator>
  <cp:lastModifiedBy>Varun Kaza</cp:lastModifiedBy>
  <cp:revision>1</cp:revision>
  <dcterms:created xsi:type="dcterms:W3CDTF">2025-10-21T14:32:42Z</dcterms:created>
  <dcterms:modified xsi:type="dcterms:W3CDTF">2025-10-22T01:37:39Z</dcterms:modified>
</cp:coreProperties>
</file>