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ACF9-C699-40FF-AFEE-5D745EF3F4A9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AD3A8-FD42-4ADD-BA06-EF89133AC5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87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CCD8-A2E4-40EE-85C6-ECE104545A3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77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8C99-8FAA-9851-821D-9FF2D86E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DBD28-5245-729E-2A4A-386F66730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F03A-1965-171F-98F5-9CB6A9B0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BAA1-7745-3417-D1A7-F5B7C871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0887-3ACF-4031-87B2-331BC27C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61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E8CC-2B9B-EA40-1628-49BC33DF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DBD24-2F07-64BD-8300-C721D93AD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33A3-788C-5B66-ECC7-F80D2843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F966C-BABB-04FA-F232-FA2EFE5B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A0F8E-C383-5614-7F8F-C667ADE7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8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40A6-AB68-BBCD-9066-385F9D49B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2AE25-3752-85E5-B6E5-4DE4984FF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98894-57FF-942F-426A-DD8C0280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ABA1-7572-CEB0-C3A2-F725DE47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08F9-2244-24AA-79D0-B329A06E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25DD-D1C7-BB33-2CA4-390DD897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7162-4400-D810-727C-4E6C0678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57F63-5E8D-252C-9815-F4B918FC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E2F7-8B4D-EED2-A8B2-AE5D602C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194D-99A5-0BE0-00C1-EBB5E733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0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76B3-623B-1BBC-D93C-2394A80C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CCA4-2149-57FB-5A08-6AF4128C1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F19B-0F15-7779-5192-E0F837DB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E899-B4B4-5443-BC88-209D1C09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07DE5-5464-C69C-40BA-F993071A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3C03-088F-6E1D-FDC2-A9702312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AF86-5BB0-5B1C-A571-C28E6FE5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B2365-88FF-0CBB-2358-E49CD466C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E8539-FC58-7984-C4C2-48993540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F0C05-36E9-22D3-3202-8E5D8C0B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609FA-95A1-235B-8BE9-5E4B31A9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39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DF21-DDD0-B4E9-FBF8-71696D6F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9BB04-3C5D-14E5-F7B1-1B4AAAE6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180BE-6EB5-85D9-0730-468DAFB6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841C2-54FF-B646-79A1-A3F235DE0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26877-4DCC-19CE-00E5-142502600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CD887-5A01-6E3F-D448-C24C76C5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B2436-B8C5-7D1C-02AF-C4A7EB11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F1C6E-9B01-A50D-8429-23BAF2EE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71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A03E-E03F-7F79-BAD9-D75B4B54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F482A-286B-98BB-48E1-070128CD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39A3D-64BD-365E-B8FD-D8804DE0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C70CB-9154-0BD3-E133-93E6C486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04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DC5D7-66EB-25A2-B9DB-E409EB72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99269-7880-4FDA-38EE-147DEF48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25EE-70AF-5BC5-35E2-D05F2AEA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3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2B5E-B1AC-45A5-76B8-9F25A5DE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3238-1D0A-C91C-F0F3-5E9BE875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CAE6-0AFD-2125-CAED-830A79B4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FB091-657D-5065-F4F0-8D421590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EF515-707C-F7AD-FF6B-F18BFAA7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51CE-9602-D0A5-D0A8-B04ED90C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46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7E85-C59E-839F-E92C-32E5E4C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31C47-1961-CBCB-8268-F72D2A86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AE20A-15D6-5214-70BB-51227829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D7561-1090-0DCB-045A-1DB5916F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0C156-58F9-1677-CA8C-E56628CF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A2C8A-9954-E55B-0310-F20129E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2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416C0-C78B-104F-8682-66E94A80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F952A-630F-2CD4-FA0E-D81E0A5A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F0C6-4535-15E8-A410-F5D5A550C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8D5-2275-48BA-977E-B56E8B5299A2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3652-A008-6AD6-72AD-FCAD7138E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1038-F0EC-10AB-2321-D355A3A5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CAE9-F126-470B-8B56-3F41D39FC5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2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7695-BAC6-B057-89F1-2AA2D3D66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3654"/>
            <a:ext cx="9144000" cy="1429249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Unit -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C639B-0229-61FA-4A05-F0BC9E26B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90170" indent="-635" algn="just"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and Conquer:</a:t>
            </a:r>
            <a:r>
              <a:rPr lang="en-I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General Method, Max-Min, Quick Sort, Merge Sort, Strassen’s matrix multiplication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635" algn="just">
              <a:lnSpc>
                <a:spcPct val="115000"/>
              </a:lnSpc>
              <a:spcAft>
                <a:spcPts val="1000"/>
              </a:spcAft>
            </a:pPr>
            <a:r>
              <a:rPr lang="en-IN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Greedy Method:</a:t>
            </a:r>
            <a:r>
              <a:rPr lang="en-IN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General Method, Job Sequencing with deadlines, Knapsack Problem, Minimum cost spanning trees, Single Source Shortest Paths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240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E519C-F874-D8EB-A2F9-59AE87AF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0"/>
            <a:ext cx="11634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BFE8B-1FB0-E3DC-6F33-560FB2D0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371048"/>
            <a:ext cx="11730445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29D0A-8575-69AD-C673-56D376F2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1245326"/>
            <a:ext cx="10528663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102CF-D50B-E479-14A2-419038D4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0"/>
            <a:ext cx="10920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D4ED6-74D7-CFF4-3EC2-610C8FDE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2409682"/>
            <a:ext cx="754485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D912-5911-8D9F-5F22-16636EC0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5285"/>
            <a:ext cx="9721528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5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AD82A-90C5-1F13-3DE4-77C6144E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78" y="1747603"/>
            <a:ext cx="891664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2FB3EA-E682-671D-4940-0F2CBA9C3B79}"/>
              </a:ext>
            </a:extLst>
          </p:cNvPr>
          <p:cNvSpPr txBox="1"/>
          <p:nvPr/>
        </p:nvSpPr>
        <p:spPr>
          <a:xfrm>
            <a:off x="2316480" y="407510"/>
            <a:ext cx="7506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Finding the maximum and minimum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1E159-B8B9-9CE5-B2F0-8D3918CA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1288869"/>
            <a:ext cx="9497750" cy="51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23B59-2DA4-7F26-A3A8-4819F8E2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0"/>
            <a:ext cx="1019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D3118-B74C-7BF0-816D-4EC3CBB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79" y="1642813"/>
            <a:ext cx="7468642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F3D7C-71F0-483E-F432-D63328A0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609599"/>
            <a:ext cx="8499565" cy="5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6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93484-8354-4F79-BE12-0FE67BFE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1" y="109074"/>
            <a:ext cx="9297698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8D011-43BD-68D6-A4CB-CFC85771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2066735"/>
            <a:ext cx="9354856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A9F68-6D04-1824-9D16-EF6A92DC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661601"/>
            <a:ext cx="915480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9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5E57-BA55-CF51-8BAB-7A5E949293A4}"/>
              </a:ext>
            </a:extLst>
          </p:cNvPr>
          <p:cNvSpPr txBox="1"/>
          <p:nvPr/>
        </p:nvSpPr>
        <p:spPr>
          <a:xfrm>
            <a:off x="3048000" y="2333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Merge Sort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724DD-98ED-7A06-A644-03EDFDBE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6" y="879669"/>
            <a:ext cx="11390811" cy="59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9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BA398-ACE2-CC8A-2FDE-DAA44EEC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78" y="475838"/>
            <a:ext cx="8916644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8F3FB-65B3-414E-853F-0C029035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571101"/>
            <a:ext cx="998359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714C4-6267-9B4D-07B7-282821FB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3" y="547199"/>
            <a:ext cx="8821381" cy="1848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9B663-D961-74AA-775B-4A12BF5746EE}"/>
              </a:ext>
            </a:extLst>
          </p:cNvPr>
          <p:cNvSpPr txBox="1"/>
          <p:nvPr/>
        </p:nvSpPr>
        <p:spPr>
          <a:xfrm>
            <a:off x="609600" y="52247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Analysis: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A9EE0-36E8-735C-DA13-448D01FD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3" y="2395308"/>
            <a:ext cx="9183390" cy="44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4A2EC-827E-9C92-8980-4236A87B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109074"/>
            <a:ext cx="11443062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978B5-75CB-B407-84A4-0E35CED5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48937"/>
            <a:ext cx="10842172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46188-68E9-411E-752B-718B985C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966652"/>
            <a:ext cx="10023565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C3AAC-D710-B0A0-2567-3C698A6F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40" y="661601"/>
            <a:ext cx="9450119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A9469-36F4-1260-AAB9-56B32455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6" y="0"/>
            <a:ext cx="10955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B89B9-213D-6755-6CEA-2FAA2CC3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494890"/>
            <a:ext cx="11329851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A6C05-AB21-BC78-D69A-1CA3077E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" y="51916"/>
            <a:ext cx="11251473" cy="6754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FAD1E-9695-A1CE-F0F4-5B4B131E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7" y="1562530"/>
            <a:ext cx="11241069" cy="52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BBCF0-840F-7EB1-97C4-4359975D8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" y="194811"/>
            <a:ext cx="11094720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Unit -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1</cp:revision>
  <dcterms:created xsi:type="dcterms:W3CDTF">2025-08-14T08:09:59Z</dcterms:created>
  <dcterms:modified xsi:type="dcterms:W3CDTF">2025-08-14T08:10:53Z</dcterms:modified>
</cp:coreProperties>
</file>