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4209-9E68-4ED1-80A3-4933216BAFF2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44E1-D6A0-4134-978C-73E540AC690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03084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4209-9E68-4ED1-80A3-4933216BAFF2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44E1-D6A0-4134-978C-73E540AC690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0372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4209-9E68-4ED1-80A3-4933216BAFF2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44E1-D6A0-4134-978C-73E540AC690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68784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4209-9E68-4ED1-80A3-4933216BAFF2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44E1-D6A0-4134-978C-73E540AC690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30093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4209-9E68-4ED1-80A3-4933216BAFF2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44E1-D6A0-4134-978C-73E540AC690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57387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4209-9E68-4ED1-80A3-4933216BAFF2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44E1-D6A0-4134-978C-73E540AC690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74579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4209-9E68-4ED1-80A3-4933216BAFF2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44E1-D6A0-4134-978C-73E540AC690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9933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4209-9E68-4ED1-80A3-4933216BAFF2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44E1-D6A0-4134-978C-73E540AC690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17353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4209-9E68-4ED1-80A3-4933216BAFF2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44E1-D6A0-4134-978C-73E540AC690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8889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4209-9E68-4ED1-80A3-4933216BAFF2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44E1-D6A0-4134-978C-73E540AC690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57820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4209-9E68-4ED1-80A3-4933216BAFF2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44E1-D6A0-4134-978C-73E540AC690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4249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14209-9E68-4ED1-80A3-4933216BAFF2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444E1-D6A0-4134-978C-73E540AC690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130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Exercise - 8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Implement Exception handling to build robust programs. </a:t>
            </a:r>
            <a:r>
              <a:rPr lang="en-US" dirty="0"/>
              <a:t>	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80908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Write a Java program to use the try and catch and finally block</a:t>
            </a:r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8521" y="1558401"/>
            <a:ext cx="4516553" cy="5026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888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Write a Java program to illustrate multiple catch block using command line argument.</a:t>
            </a:r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23488"/>
            <a:ext cx="4416262" cy="31975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150" y="2223488"/>
            <a:ext cx="5410955" cy="447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72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Write a program to illustrate the throws keywords in Java.</a:t>
            </a:r>
            <a:r>
              <a:rPr lang="en-US" dirty="0" smtClean="0"/>
              <a:t/>
            </a:r>
            <a:br>
              <a:rPr lang="en-US" dirty="0" smtClean="0"/>
            </a:br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08467"/>
            <a:ext cx="4863782" cy="32252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9691" y="1416368"/>
            <a:ext cx="4145280" cy="5184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294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Write a program to create custom exception in java.</a:t>
            </a:r>
            <a:r>
              <a:rPr lang="en-US" dirty="0" smtClean="0"/>
              <a:t/>
            </a:r>
            <a:br>
              <a:rPr lang="en-US" dirty="0" smtClean="0"/>
            </a:br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13570"/>
            <a:ext cx="4197362" cy="26543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7625" y="1299515"/>
            <a:ext cx="5430008" cy="5382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795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59</Words>
  <Application>Microsoft Office PowerPoint</Application>
  <PresentationFormat>Widescreen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Exercise - 8</vt:lpstr>
      <vt:lpstr>Write a Java program to use the try and catch and finally block</vt:lpstr>
      <vt:lpstr>Write a Java program to illustrate multiple catch block using command line argument.</vt:lpstr>
      <vt:lpstr>Write a program to illustrate the throws keywords in Java. </vt:lpstr>
      <vt:lpstr>Write a program to create custom exception in java.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P.ANIL KUMAR</dc:creator>
  <cp:lastModifiedBy>P.ANIL KUMAR</cp:lastModifiedBy>
  <cp:revision>2</cp:revision>
  <dcterms:created xsi:type="dcterms:W3CDTF">2023-04-26T14:46:19Z</dcterms:created>
  <dcterms:modified xsi:type="dcterms:W3CDTF">2023-04-26T14:50:15Z</dcterms:modified>
</cp:coreProperties>
</file>