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6" r:id="rId4"/>
    <p:sldId id="278" r:id="rId5"/>
    <p:sldId id="279" r:id="rId6"/>
    <p:sldId id="280" r:id="rId7"/>
    <p:sldId id="281" r:id="rId8"/>
    <p:sldId id="277" r:id="rId9"/>
    <p:sldId id="282" r:id="rId10"/>
    <p:sldId id="283" r:id="rId11"/>
    <p:sldId id="284" r:id="rId12"/>
    <p:sldId id="285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3B3F4-5113-60C9-58CA-540511AF1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BDF4C-D026-26FA-A8F2-042CBF7C3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BA439-3C7B-8EFC-60D4-85B9ED9C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EFE0-1584-4CF1-8E9B-1E607F07E002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68FB6-6952-F2C5-7D00-420140DB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D283-87D7-0AA4-AF21-A152A955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2B61-5F3E-47A4-9052-D7C563605F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395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C7EC7-37C0-377F-7B19-CFF959BA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EE16C-7042-F0D4-05A1-C6CD49553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8611F-07A8-58DC-0B85-B6B23CF3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EFE0-1584-4CF1-8E9B-1E607F07E002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9159D-0909-BD07-6799-45F1E0CA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2FD3-32F6-1979-BB83-B84923CC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2B61-5F3E-47A4-9052-D7C563605F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972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FF880C-81EA-5A7B-6551-A92FA01F1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95C8D7-CF79-E764-F527-9428F5CA9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4CAAF-2E34-7345-7777-9921E79A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EFE0-1584-4CF1-8E9B-1E607F07E002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92620-52D7-7CF5-8929-D47C489B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2F584-94AB-9AB5-2F80-CD181B43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2B61-5F3E-47A4-9052-D7C563605F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929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3B2C5-94CD-1022-6863-88AED54C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CD3BE-040B-234C-5283-EA38521F7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57D63-57B1-A522-7791-B18AC116F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EFE0-1584-4CF1-8E9B-1E607F07E002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E97F3-624F-D636-44E3-781D16D3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D2BD2-AE7F-7857-7B01-E30D594E4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2B61-5F3E-47A4-9052-D7C563605F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894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F28D-9901-F6B1-7D2C-6CBF7919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A0266-9531-BE9F-601A-AD4CFA7F5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7A078-C6A2-70A8-0148-E727C4D0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EFE0-1584-4CF1-8E9B-1E607F07E002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6DAAA-E357-B76B-F251-BC1207832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F6B9F-6BB4-1F03-E9F6-A012D255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2B61-5F3E-47A4-9052-D7C563605F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147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F7DC0-7420-2E05-3878-5D99D025D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79A0C-3192-67EE-C387-5945D1771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3685B-64BB-DEE1-EBC5-B18DFEC13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2890F-2CE9-01CD-09C6-04AF845B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EFE0-1584-4CF1-8E9B-1E607F07E002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99FE3-5518-08D3-DBDC-61351D6A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93063-5927-BA2B-118E-061D3EA1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2B61-5F3E-47A4-9052-D7C563605F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960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3779-2CE4-1224-A84E-8957E34F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BC9AF-8B24-5017-EF06-A9FF5A982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4D15C-33A0-53FA-D2B1-203951762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F4AE9-327F-F440-D8C1-A7052486C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4CCFE-AC24-D27A-5AC5-C4821E292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C814B-4C61-09B4-87BA-021731EA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EFE0-1584-4CF1-8E9B-1E607F07E002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2410F9-BD6F-6EC4-90F0-B4559643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43EE8D-57D0-7F41-612D-A7C4EA3D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2B61-5F3E-47A4-9052-D7C563605F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64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FAFE-BF47-7A41-77D4-E78931BD6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D6225C-50A0-7FDD-5AE4-B66817C8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EFE0-1584-4CF1-8E9B-1E607F07E002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0C43A-B725-F7E5-3422-2B669DCC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CBFCA-A703-AB7B-86F7-0F32BE5A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2B61-5F3E-47A4-9052-D7C563605F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12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45FDEE-3897-97DD-8163-17271A9E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EFE0-1584-4CF1-8E9B-1E607F07E002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56A7B-6266-B50D-F411-D717C7D8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CC258-18B6-F0EB-5645-ED17EA1B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2B61-5F3E-47A4-9052-D7C563605F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521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4709E-C7D5-D909-9B84-D040FD30B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786D8-2B34-B12D-8729-72C9673A6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0E815-2207-BE7D-963D-8C127F7C1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FDF5F-D337-5ABE-D1B5-36AB26D0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EFE0-1584-4CF1-8E9B-1E607F07E002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3B340-8035-4D14-BF77-0462E4A9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F0621-AD48-7E3D-F4CE-1B1FE606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2B61-5F3E-47A4-9052-D7C563605F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09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1A2C-8B5E-0407-5B73-06B35C0AC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368242-2427-09F3-CC54-9FB6947C1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94DC3-F6CD-90B1-0877-1D9A94289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EFE88-E02B-D2CC-53CB-20843AC9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EFE0-1584-4CF1-8E9B-1E607F07E002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9CE08-442B-904B-37FD-CE14B06B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04C67-4DC1-AE6C-8684-F08802CA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2B61-5F3E-47A4-9052-D7C563605F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135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075B3F-E660-00D7-0765-920D3735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7B662-F1A7-1043-4836-E1F5B8DB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EB449-3E6D-E004-B7C1-7CF424252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AEFE0-1584-4CF1-8E9B-1E607F07E002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B5840-D813-DBDC-2D1B-07B2C6D03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9F066-5296-2F3E-E69F-94B051B0E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52B61-5F3E-47A4-9052-D7C563605F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774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85EF6-1BE4-F4B5-FCD1-73B7527EB9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/>
              <a:t>Unit-V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F76487-52E7-02F4-95FE-67C7E65D4D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4452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A8D7B8-F826-30CE-B75B-BC2458839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153" y="1004549"/>
            <a:ext cx="6039693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B670D-ACE2-45A1-8769-FD0A93E9D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995" y="628259"/>
            <a:ext cx="7240010" cy="5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56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94FD38-658B-2415-B6B0-68196420D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679" y="728285"/>
            <a:ext cx="6744641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5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1629D7-6054-F195-5F5F-E01BD59CD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68" y="180521"/>
            <a:ext cx="7259063" cy="6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9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4A4520-7BC8-71F1-A363-10DB78726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95" y="178550"/>
            <a:ext cx="6154009" cy="933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E560D2-0B4B-A528-DD4D-68609C834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784" y="1299865"/>
            <a:ext cx="7754432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0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AEAE2-DE31-FD14-A4E6-ADAE5212B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1" y="780893"/>
            <a:ext cx="6011114" cy="4648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25B0DA-8AA5-1001-DA8E-EFC2F1B69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660" y="1357235"/>
            <a:ext cx="3753374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8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79C37B-6EB7-1F26-9128-60A7BF5C8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732" y="718759"/>
            <a:ext cx="7068536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5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190D8-C5A8-18C5-BBEF-6896A8C73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600" y="985496"/>
            <a:ext cx="7344800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2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09DB1A-41DD-BD5A-1C6F-59D9DF6F6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390" y="809259"/>
            <a:ext cx="6411220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0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FE028-A21B-FDAE-4411-67D68F6E8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442" y="2228682"/>
            <a:ext cx="7097115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33F82-5A92-2CB0-F36F-9A0D0E176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18" y="269563"/>
            <a:ext cx="3877216" cy="638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3B9687-78C6-84C8-DAFD-41FDF2B5E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494" y="1252233"/>
            <a:ext cx="7421011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8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C6549-8D45-15E8-938F-436A8B0BA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046" y="1423707"/>
            <a:ext cx="8287907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78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Unit-V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Jyothsna Kilari</dc:creator>
  <cp:lastModifiedBy>Jyothsna Kilari</cp:lastModifiedBy>
  <cp:revision>1</cp:revision>
  <dcterms:created xsi:type="dcterms:W3CDTF">2025-09-19T07:46:09Z</dcterms:created>
  <dcterms:modified xsi:type="dcterms:W3CDTF">2025-09-19T07:46:26Z</dcterms:modified>
</cp:coreProperties>
</file>