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6" r:id="rId2"/>
    <p:sldId id="272" r:id="rId3"/>
    <p:sldId id="273" r:id="rId4"/>
    <p:sldId id="279" r:id="rId5"/>
    <p:sldId id="290" r:id="rId6"/>
    <p:sldId id="275" r:id="rId7"/>
    <p:sldId id="277" r:id="rId8"/>
    <p:sldId id="278" r:id="rId9"/>
    <p:sldId id="276" r:id="rId10"/>
    <p:sldId id="286" r:id="rId11"/>
    <p:sldId id="281" r:id="rId12"/>
    <p:sldId id="287" r:id="rId13"/>
    <p:sldId id="285" r:id="rId14"/>
    <p:sldId id="282" r:id="rId15"/>
    <p:sldId id="284" r:id="rId16"/>
    <p:sldId id="283" r:id="rId17"/>
    <p:sldId id="289" r:id="rId18"/>
    <p:sldId id="291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96" r:id="rId27"/>
    <p:sldId id="293" r:id="rId28"/>
    <p:sldId id="292" r:id="rId29"/>
    <p:sldId id="27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Logic Gates and Boolean Algebra</a:t>
            </a:r>
          </a:p>
          <a:p>
            <a:pPr algn="just"/>
            <a:r>
              <a:rPr lang="en-US" dirty="0" smtClean="0"/>
              <a:t>NOT, AND, OR, universal gates, X-OR and X-NOR gates</a:t>
            </a:r>
          </a:p>
          <a:p>
            <a:pPr algn="just"/>
            <a:r>
              <a:rPr lang="en-US" dirty="0" smtClean="0"/>
              <a:t>Boolean laws and theorems, complement and dual of a logic function</a:t>
            </a:r>
          </a:p>
          <a:p>
            <a:pPr algn="just"/>
            <a:r>
              <a:rPr lang="en-US" dirty="0"/>
              <a:t>C</a:t>
            </a:r>
            <a:r>
              <a:rPr lang="en-US" dirty="0" smtClean="0"/>
              <a:t>anonical and standard forms</a:t>
            </a:r>
          </a:p>
          <a:p>
            <a:pPr algn="just"/>
            <a:r>
              <a:rPr lang="en-US" dirty="0" smtClean="0"/>
              <a:t> Two level realization of logic functions using universal gates</a:t>
            </a:r>
          </a:p>
          <a:p>
            <a:pPr algn="just"/>
            <a:r>
              <a:rPr lang="en-US" dirty="0" smtClean="0"/>
              <a:t> Minimizations of logic functions (POS and SOP) using Boolean theorems</a:t>
            </a:r>
          </a:p>
          <a:p>
            <a:pPr algn="just"/>
            <a:r>
              <a:rPr lang="en-US" dirty="0" smtClean="0"/>
              <a:t>K-map (</a:t>
            </a:r>
            <a:r>
              <a:rPr lang="en-US" dirty="0" err="1" smtClean="0"/>
              <a:t>upto</a:t>
            </a:r>
            <a:r>
              <a:rPr lang="en-US" dirty="0" smtClean="0"/>
              <a:t> four variables), don’t care conditions.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Graphic Symbol-NAND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807249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NOR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sz="2800" dirty="0" smtClean="0"/>
              <a:t>A NOT-OR operation is known as NOR operation. </a:t>
            </a:r>
          </a:p>
          <a:p>
            <a:pPr algn="just"/>
            <a:r>
              <a:rPr lang="en-US" sz="2800" dirty="0" smtClean="0"/>
              <a:t>It has </a:t>
            </a:r>
            <a:r>
              <a:rPr lang="en-US" dirty="0" smtClean="0"/>
              <a:t>n input (n &gt;= 2) and one output.</a:t>
            </a:r>
          </a:p>
          <a:p>
            <a:pPr algn="just">
              <a:buNone/>
            </a:pPr>
            <a:endParaRPr lang="en-US" i="1" dirty="0" smtClean="0"/>
          </a:p>
          <a:p>
            <a:pPr algn="just">
              <a:buNone/>
            </a:pPr>
            <a:r>
              <a:rPr lang="en-US" i="1" dirty="0" smtClean="0"/>
              <a:t>Logic symbol : 			</a:t>
            </a:r>
            <a:r>
              <a:rPr lang="en-US" sz="2800" i="1" dirty="0" smtClean="0"/>
              <a:t>Truth Table: </a:t>
            </a:r>
            <a:endParaRPr lang="en-US" sz="2400" dirty="0" smtClean="0"/>
          </a:p>
          <a:p>
            <a:pPr algn="just"/>
            <a:endParaRPr lang="en-US" dirty="0" smtClean="0"/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428868"/>
            <a:ext cx="450059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3857628"/>
            <a:ext cx="36433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571876"/>
            <a:ext cx="19288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Y=(A+B)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Graphic Symbol-NOR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807249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28802"/>
            <a:ext cx="6786609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XOR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XOR or Ex-OR gate is a special type of gate.</a:t>
            </a:r>
          </a:p>
          <a:p>
            <a:pPr algn="just"/>
            <a:r>
              <a:rPr lang="en-US" sz="2400" dirty="0" smtClean="0"/>
              <a:t>The exclusive-OR gate is abbreviated as EX-OR gate or sometime as X-OR gate.</a:t>
            </a:r>
          </a:p>
          <a:p>
            <a:pPr algn="just"/>
            <a:r>
              <a:rPr lang="en-US" sz="2400" dirty="0" smtClean="0"/>
              <a:t> It can be used in the half adder, full adder and </a:t>
            </a:r>
            <a:r>
              <a:rPr lang="en-US" sz="2400" dirty="0" err="1" smtClean="0"/>
              <a:t>subtractor</a:t>
            </a:r>
            <a:r>
              <a:rPr lang="en-US" sz="2400" dirty="0" smtClean="0"/>
              <a:t>. </a:t>
            </a:r>
          </a:p>
          <a:p>
            <a:pPr algn="just"/>
            <a:r>
              <a:rPr lang="en-US" sz="2400" dirty="0" smtClean="0"/>
              <a:t>It has n input (n &gt;= 2) and one output.</a:t>
            </a:r>
          </a:p>
          <a:p>
            <a:pPr algn="just">
              <a:buNone/>
            </a:pPr>
            <a:endParaRPr lang="en-US" sz="2400" i="1" dirty="0" smtClean="0"/>
          </a:p>
          <a:p>
            <a:pPr algn="just">
              <a:buNone/>
            </a:pPr>
            <a:endParaRPr lang="en-US" sz="2400" i="1" dirty="0" smtClean="0"/>
          </a:p>
          <a:p>
            <a:pPr algn="just">
              <a:buNone/>
            </a:pPr>
            <a:r>
              <a:rPr lang="en-US" sz="2400" i="1" dirty="0" smtClean="0"/>
              <a:t>Logic symbol : 			</a:t>
            </a:r>
            <a:r>
              <a:rPr lang="en-US" sz="2000" i="1" dirty="0" smtClean="0"/>
              <a:t>Truth Table: </a:t>
            </a:r>
            <a:endParaRPr lang="en-US" sz="1800" dirty="0" smtClean="0"/>
          </a:p>
          <a:p>
            <a:pPr algn="just"/>
            <a:endParaRPr lang="en-US" sz="2400" dirty="0" smtClean="0"/>
          </a:p>
          <a:p>
            <a:pPr algn="just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00372"/>
            <a:ext cx="43577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14818"/>
            <a:ext cx="214314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286256"/>
            <a:ext cx="235745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Y=A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B+AB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85794"/>
            <a:ext cx="67866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XNOR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XNOR gate is a special type of gate. </a:t>
            </a:r>
          </a:p>
          <a:p>
            <a:pPr algn="just"/>
            <a:r>
              <a:rPr lang="en-US" sz="2400" dirty="0" smtClean="0"/>
              <a:t>It can be used in the half adder, full adder and </a:t>
            </a:r>
            <a:r>
              <a:rPr lang="en-US" sz="2400" dirty="0" err="1" smtClean="0"/>
              <a:t>subtractor</a:t>
            </a:r>
            <a:r>
              <a:rPr lang="en-US" sz="2400" dirty="0" smtClean="0"/>
              <a:t>. </a:t>
            </a:r>
          </a:p>
          <a:p>
            <a:pPr algn="just"/>
            <a:r>
              <a:rPr lang="en-US" sz="2400" dirty="0" smtClean="0"/>
              <a:t>The exclusive-NOR gate is abbreviated as EX-NOR gate or sometime as X-NOR gate. </a:t>
            </a:r>
          </a:p>
          <a:p>
            <a:pPr algn="just"/>
            <a:r>
              <a:rPr lang="en-US" sz="2400" dirty="0" smtClean="0"/>
              <a:t>It has n input (n &gt;= 2) and one output.</a:t>
            </a:r>
          </a:p>
          <a:p>
            <a:pPr algn="just">
              <a:buNone/>
            </a:pPr>
            <a:endParaRPr lang="en-US" sz="2400" i="1" dirty="0" smtClean="0"/>
          </a:p>
          <a:p>
            <a:pPr algn="just">
              <a:buNone/>
            </a:pPr>
            <a:endParaRPr lang="en-US" sz="2400" i="1" dirty="0" smtClean="0"/>
          </a:p>
          <a:p>
            <a:pPr algn="just">
              <a:buNone/>
            </a:pPr>
            <a:r>
              <a:rPr lang="en-US" sz="2400" i="1" dirty="0" smtClean="0"/>
              <a:t>Logic symbol : 			</a:t>
            </a:r>
            <a:r>
              <a:rPr lang="en-US" sz="2000" i="1" dirty="0" smtClean="0"/>
              <a:t>Truth Table: </a:t>
            </a:r>
            <a:endParaRPr lang="en-US" sz="1800" dirty="0" smtClean="0"/>
          </a:p>
          <a:p>
            <a:pPr algn="just">
              <a:buNone/>
            </a:pPr>
            <a:endParaRPr lang="en-US" sz="2400" dirty="0" smtClean="0"/>
          </a:p>
          <a:p>
            <a:pPr algn="just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214686"/>
            <a:ext cx="385765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643446"/>
            <a:ext cx="592935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072066" y="3071810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Y=AB+A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785818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en-US" dirty="0" smtClean="0"/>
              <a:t>Introduction- Logic Gate</a:t>
            </a:r>
          </a:p>
          <a:p>
            <a:r>
              <a:rPr lang="en-US" dirty="0" smtClean="0"/>
              <a:t>Types of logic gates</a:t>
            </a:r>
          </a:p>
          <a:p>
            <a:pPr lvl="1"/>
            <a:r>
              <a:rPr lang="en-US" dirty="0" smtClean="0"/>
              <a:t>NOT</a:t>
            </a:r>
          </a:p>
          <a:p>
            <a:pPr lvl="1"/>
            <a:r>
              <a:rPr lang="en-US" dirty="0" smtClean="0"/>
              <a:t>AND</a:t>
            </a:r>
          </a:p>
          <a:p>
            <a:pPr lvl="1"/>
            <a:r>
              <a:rPr lang="en-US" dirty="0" smtClean="0"/>
              <a:t>OR</a:t>
            </a:r>
          </a:p>
          <a:p>
            <a:pPr lvl="1"/>
            <a:r>
              <a:rPr lang="en-US" dirty="0" smtClean="0"/>
              <a:t>NAND</a:t>
            </a:r>
          </a:p>
          <a:p>
            <a:pPr lvl="1"/>
            <a:r>
              <a:rPr lang="en-US" dirty="0" smtClean="0"/>
              <a:t>NOR</a:t>
            </a:r>
          </a:p>
          <a:p>
            <a:pPr lvl="1"/>
            <a:r>
              <a:rPr lang="en-US" dirty="0" smtClean="0"/>
              <a:t>EX-OR</a:t>
            </a:r>
          </a:p>
          <a:p>
            <a:pPr lvl="1"/>
            <a:r>
              <a:rPr lang="en-US" dirty="0" smtClean="0"/>
              <a:t>EX-NOR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43570" y="23574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)Z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43570" y="23574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)Z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300037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4291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57187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43570" y="23574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)Z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300037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4291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572132" y="385762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r>
              <a:rPr lang="en-US" b="1" baseline="30000" dirty="0" smtClean="0"/>
              <a:t>1</a:t>
            </a:r>
            <a:r>
              <a:rPr lang="en-US" b="1" dirty="0" smtClean="0"/>
              <a:t>YZ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57187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29058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X+Y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36" y="24288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43570" y="23574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)Z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300037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4291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572132" y="385762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r>
              <a:rPr lang="en-US" b="1" baseline="30000" dirty="0" smtClean="0"/>
              <a:t>1</a:t>
            </a:r>
            <a:r>
              <a:rPr lang="en-US" b="1" dirty="0" smtClean="0"/>
              <a:t>YZ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286644" y="342900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(X+Y</a:t>
            </a:r>
            <a:r>
              <a:rPr lang="en-US" b="1" baseline="30000" dirty="0" smtClean="0"/>
              <a:t>1</a:t>
            </a:r>
            <a:r>
              <a:rPr lang="en-US" b="1" dirty="0" smtClean="0"/>
              <a:t>)Z+X</a:t>
            </a:r>
            <a:r>
              <a:rPr lang="en-US" b="1" baseline="30000" dirty="0" smtClean="0"/>
              <a:t>1</a:t>
            </a:r>
            <a:r>
              <a:rPr lang="en-US" b="1" dirty="0" smtClean="0"/>
              <a:t>YZ</a:t>
            </a:r>
            <a:r>
              <a:rPr lang="en-US" b="1" baseline="30000" dirty="0" smtClean="0"/>
              <a:t>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Z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57187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9"/>
            <a:ext cx="7643866" cy="29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57290" y="4929198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F= (X+Y</a:t>
            </a:r>
            <a:r>
              <a:rPr lang="en-US" sz="3200" b="1" baseline="30000" dirty="0" smtClean="0"/>
              <a:t>1</a:t>
            </a:r>
            <a:r>
              <a:rPr lang="en-US" sz="3200" b="1" dirty="0" smtClean="0"/>
              <a:t>)Z+X</a:t>
            </a:r>
            <a:r>
              <a:rPr lang="en-US" sz="3200" b="1" baseline="30000" dirty="0" smtClean="0"/>
              <a:t>1</a:t>
            </a:r>
            <a:r>
              <a:rPr lang="en-US" sz="3200" b="1" dirty="0" smtClean="0"/>
              <a:t>YZ</a:t>
            </a:r>
            <a:r>
              <a:rPr lang="en-US" sz="3200" b="1" baseline="30000" dirty="0" smtClean="0"/>
              <a:t>1</a:t>
            </a:r>
            <a:endParaRPr lang="en-US" sz="3200" b="1" baseline="30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the output?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50112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1285861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Logic Gates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txBody>
          <a:bodyPr>
            <a:normAutofit fontScale="85000" lnSpcReduction="10000"/>
          </a:bodyPr>
          <a:lstStyle/>
          <a:p>
            <a:pPr lvl="0" algn="just"/>
            <a:r>
              <a:rPr lang="en-US" dirty="0" smtClean="0"/>
              <a:t>Logic gates are the basic building blocks of a computer.</a:t>
            </a:r>
          </a:p>
          <a:p>
            <a:pPr lvl="0" algn="just"/>
            <a:r>
              <a:rPr lang="en-US" dirty="0" smtClean="0"/>
              <a:t>It is an electronic </a:t>
            </a:r>
            <a:r>
              <a:rPr lang="en-US" b="1" dirty="0" smtClean="0"/>
              <a:t>circuit</a:t>
            </a:r>
            <a:r>
              <a:rPr lang="en-US" dirty="0" smtClean="0"/>
              <a:t> having one or more than one input and only one output. </a:t>
            </a:r>
          </a:p>
          <a:p>
            <a:pPr lvl="0" algn="just"/>
            <a:r>
              <a:rPr lang="en-US" dirty="0" smtClean="0"/>
              <a:t>Input and output values are the logical values TRUE and FALSE or ON or OFF.</a:t>
            </a:r>
          </a:p>
          <a:p>
            <a:pPr algn="just"/>
            <a:r>
              <a:rPr lang="en-US" dirty="0" smtClean="0"/>
              <a:t>Digital systems are said to be constructed by using </a:t>
            </a:r>
            <a:r>
              <a:rPr lang="en-US" b="1" dirty="0" smtClean="0"/>
              <a:t>logic gates</a:t>
            </a:r>
            <a:r>
              <a:rPr lang="en-US" dirty="0" smtClean="0"/>
              <a:t>. </a:t>
            </a:r>
          </a:p>
          <a:p>
            <a:pPr lvl="0" algn="just"/>
            <a:r>
              <a:rPr lang="en-US" dirty="0" smtClean="0"/>
              <a:t>The relationship between the inputs of logic gates and their output is given by the </a:t>
            </a:r>
            <a:r>
              <a:rPr lang="en-US" b="1" dirty="0" smtClean="0"/>
              <a:t>truth table.</a:t>
            </a:r>
          </a:p>
          <a:p>
            <a:pPr lvl="0" algn="just"/>
            <a:r>
              <a:rPr lang="en-US" dirty="0" smtClean="0"/>
              <a:t>A </a:t>
            </a:r>
            <a:r>
              <a:rPr lang="en-US" b="1" dirty="0" smtClean="0"/>
              <a:t>truth table </a:t>
            </a:r>
            <a:r>
              <a:rPr lang="en-US" dirty="0" smtClean="0"/>
              <a:t>lists all the possible combinations of input variables and the corresponding outputs is called a truth table. 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Types of Gates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800105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For every logic gate: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en-US" sz="4400" dirty="0" smtClean="0"/>
              <a:t>Logic Symbol</a:t>
            </a:r>
          </a:p>
          <a:p>
            <a:r>
              <a:rPr lang="en-US" sz="4400" dirty="0" smtClean="0"/>
              <a:t>Boolean Expression</a:t>
            </a:r>
          </a:p>
          <a:p>
            <a:r>
              <a:rPr lang="en-US" sz="4400" dirty="0" smtClean="0"/>
              <a:t>Truth Table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NOT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 algn="just"/>
            <a:r>
              <a:rPr lang="en-US" sz="2800" dirty="0" smtClean="0"/>
              <a:t>NOT gate is also known as </a:t>
            </a:r>
            <a:r>
              <a:rPr lang="en-US" sz="2800" b="1" dirty="0" smtClean="0"/>
              <a:t>Inverter</a:t>
            </a:r>
            <a:r>
              <a:rPr lang="en-US" sz="2800" dirty="0" smtClean="0"/>
              <a:t>. It has one input A and one output Y.</a:t>
            </a:r>
          </a:p>
          <a:p>
            <a:pPr algn="just"/>
            <a:r>
              <a:rPr lang="en-US" sz="2800" dirty="0" smtClean="0"/>
              <a:t>Its output is always the complement of its input. If the input is 1 then output is 0 and vice versa.</a:t>
            </a:r>
          </a:p>
          <a:p>
            <a:pPr>
              <a:buNone/>
            </a:pPr>
            <a:endParaRPr lang="en-US" i="1" dirty="0" smtClean="0"/>
          </a:p>
          <a:p>
            <a:pPr>
              <a:buNone/>
            </a:pPr>
            <a:r>
              <a:rPr lang="en-US" i="1" dirty="0" smtClean="0"/>
              <a:t>Logic symbol : 			</a:t>
            </a:r>
            <a:r>
              <a:rPr lang="en-US" sz="2800" i="1" dirty="0" smtClean="0"/>
              <a:t>Truth Table: </a:t>
            </a:r>
            <a:endParaRPr lang="en-US" sz="24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i="1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14686"/>
            <a:ext cx="2324100" cy="57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500570"/>
            <a:ext cx="292895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357694"/>
            <a:ext cx="22860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Y=A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AND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/>
          <a:lstStyle/>
          <a:p>
            <a:pPr algn="just"/>
            <a:r>
              <a:rPr lang="en-US" sz="2800" dirty="0" smtClean="0"/>
              <a:t>It has n input (n &gt;= 2) and one output.</a:t>
            </a:r>
          </a:p>
          <a:p>
            <a:pPr algn="just"/>
            <a:r>
              <a:rPr lang="en-US" sz="2800" dirty="0" smtClean="0"/>
              <a:t>The output is equal to 1 only if all the inputs are 1.</a:t>
            </a:r>
          </a:p>
          <a:p>
            <a:pPr algn="just">
              <a:buNone/>
            </a:pPr>
            <a:endParaRPr lang="en-US" i="1" dirty="0" smtClean="0"/>
          </a:p>
          <a:p>
            <a:pPr algn="just">
              <a:buNone/>
            </a:pPr>
            <a:endParaRPr lang="en-US" i="1" dirty="0" smtClean="0"/>
          </a:p>
          <a:p>
            <a:pPr algn="just">
              <a:buNone/>
            </a:pPr>
            <a:r>
              <a:rPr lang="en-US" i="1" dirty="0" smtClean="0"/>
              <a:t>Logic symbol : 			</a:t>
            </a:r>
            <a:r>
              <a:rPr lang="en-US" sz="2800" i="1" dirty="0" smtClean="0"/>
              <a:t>Truth Table: </a:t>
            </a:r>
            <a:endParaRPr lang="en-US" sz="2400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571744"/>
            <a:ext cx="414340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86256"/>
            <a:ext cx="22145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071942"/>
            <a:ext cx="228601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Y=AB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OR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197493"/>
          </a:xfrm>
        </p:spPr>
        <p:txBody>
          <a:bodyPr/>
          <a:lstStyle/>
          <a:p>
            <a:pPr algn="just"/>
            <a:r>
              <a:rPr lang="en-US" sz="2800" dirty="0" smtClean="0"/>
              <a:t>It has n input (n &gt;= 2) and one output.</a:t>
            </a:r>
          </a:p>
          <a:p>
            <a:pPr algn="just"/>
            <a:r>
              <a:rPr lang="en-US" sz="2800" dirty="0" smtClean="0"/>
              <a:t>The output is equal to 1 if </a:t>
            </a:r>
            <a:r>
              <a:rPr lang="en-US" sz="2800" dirty="0" err="1" smtClean="0"/>
              <a:t>atleast</a:t>
            </a:r>
            <a:r>
              <a:rPr lang="en-US" sz="2800" dirty="0" smtClean="0"/>
              <a:t> one input is 1.</a:t>
            </a:r>
          </a:p>
          <a:p>
            <a:pPr>
              <a:buNone/>
            </a:pPr>
            <a:endParaRPr lang="en-US" i="1" dirty="0" smtClean="0"/>
          </a:p>
          <a:p>
            <a:pPr>
              <a:buNone/>
            </a:pPr>
            <a:endParaRPr lang="en-US" i="1" dirty="0" smtClean="0"/>
          </a:p>
          <a:p>
            <a:pPr>
              <a:buNone/>
            </a:pPr>
            <a:r>
              <a:rPr lang="en-US" i="1" dirty="0" smtClean="0"/>
              <a:t>Logic symbol : 			</a:t>
            </a:r>
            <a:r>
              <a:rPr lang="en-US" sz="2800" i="1" dirty="0" smtClean="0"/>
              <a:t>Truth Table: 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428868"/>
            <a:ext cx="342902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256"/>
            <a:ext cx="214314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214818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Y=A+B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NAND Gate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/>
            <a:r>
              <a:rPr lang="en-US" sz="2800" dirty="0" smtClean="0"/>
              <a:t>A NOT-AND operation is known as NAND operation.</a:t>
            </a:r>
          </a:p>
          <a:p>
            <a:pPr algn="just"/>
            <a:r>
              <a:rPr lang="en-US" sz="2800" dirty="0" smtClean="0"/>
              <a:t> It has </a:t>
            </a:r>
            <a:r>
              <a:rPr lang="en-US" dirty="0" smtClean="0"/>
              <a:t>n input (n &gt;= 2) and one output.</a:t>
            </a:r>
          </a:p>
          <a:p>
            <a:pPr algn="just">
              <a:buNone/>
            </a:pPr>
            <a:endParaRPr lang="en-US" i="1" dirty="0" smtClean="0"/>
          </a:p>
          <a:p>
            <a:pPr algn="just">
              <a:buNone/>
            </a:pPr>
            <a:endParaRPr lang="en-US" i="1" dirty="0" smtClean="0"/>
          </a:p>
          <a:p>
            <a:pPr algn="just">
              <a:buNone/>
            </a:pPr>
            <a:r>
              <a:rPr lang="en-US" i="1" dirty="0" smtClean="0"/>
              <a:t>Logic symbol : 			</a:t>
            </a:r>
            <a:r>
              <a:rPr lang="en-US" sz="2800" i="1" dirty="0" smtClean="0"/>
              <a:t>Truth Table: </a:t>
            </a:r>
            <a:endParaRPr lang="en-US" sz="2400" dirty="0" smtClean="0"/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428868"/>
            <a:ext cx="40719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256"/>
            <a:ext cx="385765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929066"/>
            <a:ext cx="18573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357158" y="550070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Boolean Expression: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Y=(AB)</a:t>
            </a:r>
            <a:r>
              <a:rPr lang="en-US" sz="2800" b="1" baseline="3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sz="2800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529</Words>
  <Application>Microsoft Office PowerPoint</Application>
  <PresentationFormat>On-screen Show (4:3)</PresentationFormat>
  <Paragraphs>178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UNIT-2</vt:lpstr>
      <vt:lpstr>Outline of today’s session</vt:lpstr>
      <vt:lpstr>Logic Gates</vt:lpstr>
      <vt:lpstr>Types of Gates</vt:lpstr>
      <vt:lpstr>For every logic gate:</vt:lpstr>
      <vt:lpstr>NOT Gate</vt:lpstr>
      <vt:lpstr>AND Gate</vt:lpstr>
      <vt:lpstr>OR Gate</vt:lpstr>
      <vt:lpstr>NAND Gate</vt:lpstr>
      <vt:lpstr>Graphic Symbol-NAND</vt:lpstr>
      <vt:lpstr>NOR Gate</vt:lpstr>
      <vt:lpstr>Graphic Symbol-NOR</vt:lpstr>
      <vt:lpstr>Slide 13</vt:lpstr>
      <vt:lpstr>XOR Gate</vt:lpstr>
      <vt:lpstr>Slide 15</vt:lpstr>
      <vt:lpstr>XNOR Gate</vt:lpstr>
      <vt:lpstr>Slide 17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What is the output?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52</cp:revision>
  <dcterms:created xsi:type="dcterms:W3CDTF">2020-08-17T05:02:06Z</dcterms:created>
  <dcterms:modified xsi:type="dcterms:W3CDTF">2021-01-25T06:44:13Z</dcterms:modified>
</cp:coreProperties>
</file>