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304" r:id="rId6"/>
    <p:sldId id="305" r:id="rId7"/>
    <p:sldId id="306" r:id="rId8"/>
    <p:sldId id="307" r:id="rId9"/>
    <p:sldId id="308" r:id="rId10"/>
    <p:sldId id="309" r:id="rId11"/>
    <p:sldId id="275" r:id="rId12"/>
    <p:sldId id="31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339F-CD6C-49B7-4310-695A4797F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89864-3257-8791-2F4D-76D4FFAE7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4A86F-C410-FEA5-530D-18855D96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8719-5BA1-F3B0-815C-1E0218F7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45F8-D46C-27EE-CDAB-06455B9E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56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E5F9-9905-40CF-C237-915F87C4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5BCE1-D207-14A2-FFDA-3232B92E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9982-21D5-9460-6070-5D5465B8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3727-133B-488A-C11C-08BA0F30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CA38-4351-DFCB-F2D0-02474AAB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17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C916E-1DD8-AB31-CC65-F098B5E3A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3CF4B-66E2-9ADF-DCEB-A99439B3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3010E-FA47-32E0-4F6E-7EB06178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9978A-9B29-66C7-C013-B8979828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434DC-7F4B-5204-A275-20A438C7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2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CCDC-9418-8CE2-A159-76523C4E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9B0F-8B1A-522A-5516-F0741E3B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2432-F3DE-8152-6654-6628DAD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7F279-C44B-EC3B-95AB-10504B82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BFA15-8F44-6F05-F39A-A04ED056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6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DF48-323A-CB89-A6C4-BB4F4E52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0D44F-D4DC-EA64-C7D9-8CFA61DDE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D4515-FE79-44A4-733B-E35FA804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C5DB3-5A35-C126-DE47-EB5574D2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66DA-2461-D358-6771-F6AB160C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0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932B-9CB3-580E-380A-CC505226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BF5C-CB69-DA3D-CB36-379FDDEA8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87BFC-FED1-C379-D59E-57DD7D7C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70ED1-BA9E-5DC6-D5AC-13A00933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88C0B-D26A-9288-24C5-658BDBF4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0FBB7-C2B4-2DEA-826C-AE784B14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89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80120-BB34-FFAB-7305-260335FB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BCF80-4520-2A4F-D650-A7251C034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9386C-DC9A-01E9-3171-E5DF65C1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2EA0F-149C-ABDA-0683-4ADCC1154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13C5D-E4D2-BB20-6E31-4917E7404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B92B2-AACD-C317-1828-EF7CFE93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E1C3B-6608-EE29-1C70-E4F3C645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2F6EB-0B37-542A-689A-2F8FA2C2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70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ACF1-E1AF-2E00-D749-7D3C2D75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065D3-A635-D545-343C-5E26A07B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52647-E285-BFB1-BC9C-223FF1B4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24CFE-F317-1BC5-091A-8DB10D29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4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E82F-3869-415B-745B-478B3A88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159D8-1753-48F0-1792-A6922CD8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D8FC-D802-DE72-5ED0-83BE66A1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D3D0-3454-E1E4-E6B7-28852F7E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E605-701D-44E4-3017-2AA17624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299A5-7306-2AA2-B2F4-49E138196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7866-E831-1989-A4D1-5A838004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7CE65-10AC-6BE9-C7C3-0766472C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7DD3F-273E-2427-8D2B-E3B5DE47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7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DCC5-B333-A70E-43EC-5DC05DE3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363E8-CCFC-3E76-70C3-C30AE094F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912DA-182A-6258-C036-F22906E46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E7356-079E-96B0-C706-16944C49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24A83-34C6-7639-2D2C-88807F12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5303-E91A-5E0D-1383-FFDDDC38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62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EACB7-CC87-8CDB-2A65-D5B1D0CC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36FE2-168C-9D80-1D43-9841F4DC4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91F19-BF6D-D074-CB33-4CFC7C2A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4C6C-14BF-4CE7-A5FE-C8489783A19E}" type="datetimeFigureOut">
              <a:rPr lang="en-IN" smtClean="0"/>
              <a:t>19-09-2025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1DB5-ECF8-6CC6-A47D-644818420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47D0-F70C-9B82-34CA-485ED1C7C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3525A-CA78-4A55-A8FF-C9ED1E690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6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589B-70C2-39E8-A6D5-72605E989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Unit-V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9A809-3633-DEE4-4BED-05F3EF85B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8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606AF-6970-77D5-5727-3096F59D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44" y="1644721"/>
            <a:ext cx="12192000" cy="3083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2D09B-C5CE-AF01-8B98-CE1BB7314705}"/>
              </a:ext>
            </a:extLst>
          </p:cNvPr>
          <p:cNvSpPr txBox="1"/>
          <p:nvPr/>
        </p:nvSpPr>
        <p:spPr>
          <a:xfrm>
            <a:off x="3139710" y="2201034"/>
            <a:ext cx="22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Default </a:t>
            </a:r>
            <a:r>
              <a:rPr lang="en-IN">
                <a:solidFill>
                  <a:srgbClr val="FF0000"/>
                </a:solidFill>
              </a:rPr>
              <a:t>db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9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18800-6BEE-A142-2013-270DCCF2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6" y="1136857"/>
            <a:ext cx="7240010" cy="346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1332E-F8D3-3525-9609-21B9E672E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219" y="1219672"/>
            <a:ext cx="264832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D20BB-1585-41BB-8BBB-F7210743D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48" y="1253293"/>
            <a:ext cx="7582958" cy="5468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3971F-9692-49D6-B355-A6DA7CD8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7" y="24397"/>
            <a:ext cx="8707065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4FC69-FDAD-9FC7-59F8-95D2A3BD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775917"/>
            <a:ext cx="7278116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D3B05-C7FA-0812-E708-A24D6E531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618733"/>
            <a:ext cx="7573432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2FB6C-57A7-17EE-0155-7CB52E15D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85" y="657405"/>
            <a:ext cx="7401958" cy="5268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28E82-8AC4-B3C1-B05F-506C2B0C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67" y="932535"/>
            <a:ext cx="415153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2477E-EB6B-757F-C53D-EAE7CB3D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6" y="837838"/>
            <a:ext cx="6935168" cy="5182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6C163-58EE-F39D-C0F6-C386E843B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6740"/>
            <a:ext cx="12192000" cy="43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E11C2-8319-0609-AE1A-99009E24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5" y="0"/>
            <a:ext cx="11488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4FB5E-8065-1ACA-071E-4EBEC959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50" y="0"/>
            <a:ext cx="965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6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17CA8-409C-DF10-0CE1-083D0635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12"/>
            <a:ext cx="12192000" cy="66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2A764-9661-2CB7-98A4-D94DC6F8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691"/>
            <a:ext cx="12192000" cy="53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F45CB-E8D3-03F6-8715-04DF0CBB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384"/>
            <a:ext cx="12192000" cy="53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6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Unit-V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Jyothsna Kilari</dc:creator>
  <cp:lastModifiedBy>Jyothsna Kilari</cp:lastModifiedBy>
  <cp:revision>1</cp:revision>
  <dcterms:created xsi:type="dcterms:W3CDTF">2025-09-19T07:41:46Z</dcterms:created>
  <dcterms:modified xsi:type="dcterms:W3CDTF">2025-09-19T07:41:57Z</dcterms:modified>
</cp:coreProperties>
</file>