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25" r:id="rId6"/>
    <p:sldId id="326" r:id="rId7"/>
    <p:sldId id="327" r:id="rId8"/>
    <p:sldId id="328" r:id="rId9"/>
    <p:sldId id="330" r:id="rId10"/>
    <p:sldId id="331" r:id="rId11"/>
    <p:sldId id="329" r:id="rId12"/>
    <p:sldId id="324" r:id="rId13"/>
    <p:sldId id="332" r:id="rId14"/>
    <p:sldId id="333" r:id="rId15"/>
    <p:sldId id="334" r:id="rId16"/>
    <p:sldId id="335" r:id="rId17"/>
    <p:sldId id="336" r:id="rId18"/>
    <p:sldId id="278" r:id="rId19"/>
    <p:sldId id="337" r:id="rId20"/>
    <p:sldId id="340" r:id="rId21"/>
    <p:sldId id="338" r:id="rId22"/>
    <p:sldId id="339" r:id="rId23"/>
    <p:sldId id="341" r:id="rId24"/>
    <p:sldId id="344" r:id="rId25"/>
    <p:sldId id="342" r:id="rId26"/>
    <p:sldId id="34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2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8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11/19/2024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11/19/2024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4.jpeg"/><Relationship Id="rId4" Type="http://schemas.openxmlformats.org/officeDocument/2006/relationships/image" Target="../media/image6.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jpeg"/><Relationship Id="rId4" Type="http://schemas.openxmlformats.org/officeDocument/2006/relationships/image" Target="../media/image11.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5381252" y="4811269"/>
            <a:ext cx="142949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Object 1">
            <a:extLst>
              <a:ext uri="{FF2B5EF4-FFF2-40B4-BE49-F238E27FC236}">
                <a16:creationId xmlns:a16="http://schemas.microsoft.com/office/drawing/2014/main" id="{DB0ECE5E-F552-2BB2-3674-48D6DE145154}"/>
              </a:ext>
            </a:extLst>
          </p:cNvPr>
          <p:cNvGraphicFramePr>
            <a:graphicFrameLocks noChangeAspect="1"/>
          </p:cNvGraphicFramePr>
          <p:nvPr>
            <p:extLst>
              <p:ext uri="{D42A27DB-BD31-4B8C-83A1-F6EECF244321}">
                <p14:modId xmlns:p14="http://schemas.microsoft.com/office/powerpoint/2010/main" val="3127625737"/>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spid="_x0000_s1026" name="Image" r:id="rId4" imgW="6412680" imgH="1942560" progId="Photoshop.Image.12">
                  <p:embed/>
                </p:oleObj>
              </mc:Choice>
              <mc:Fallback>
                <p:oleObj name="Image" r:id="rId4" imgW="6412680" imgH="1942560" progId="Photoshop.Image.12">
                  <p:embed/>
                  <p:pic>
                    <p:nvPicPr>
                      <p:cNvPr id="7" name="Object 6">
                        <a:extLst>
                          <a:ext uri="{FF2B5EF4-FFF2-40B4-BE49-F238E27FC236}">
                            <a16:creationId xmlns:a16="http://schemas.microsoft.com/office/drawing/2014/main" id="{68E9FDDA-D3EF-D26C-D32E-92AED078E9FC}"/>
                          </a:ext>
                        </a:extLst>
                      </p:cNvPr>
                      <p:cNvPicPr/>
                      <p:nvPr/>
                    </p:nvPicPr>
                    <p:blipFill>
                      <a:blip r:embed="rId5"/>
                      <a:stretch>
                        <a:fillRect/>
                      </a:stretch>
                    </p:blipFill>
                    <p:spPr>
                      <a:xfrm>
                        <a:off x="9017623" y="33453"/>
                        <a:ext cx="3120715" cy="94527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8B4D014-C7FA-8A3B-F3FE-1CFBE324CC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4" name="Picture 3">
            <a:extLst>
              <a:ext uri="{FF2B5EF4-FFF2-40B4-BE49-F238E27FC236}">
                <a16:creationId xmlns:a16="http://schemas.microsoft.com/office/drawing/2014/main" id="{7265FCA2-2D1C-8F85-8393-6E7C5E97A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7065" cy="707886"/>
          </a:xfrm>
          <a:prstGeom prst="rect">
            <a:avLst/>
          </a:prstGeom>
          <a:noFill/>
        </p:spPr>
        <p:txBody>
          <a:bodyPr wrap="none" lIns="91440" tIns="45720" rIns="91440" bIns="45720">
            <a:spAutoFit/>
          </a:bodyPr>
          <a:lstStyle/>
          <a:p>
            <a:pPr algn="l" fontAlgn="base"/>
            <a:r>
              <a:rPr lang="en-US" sz="4000" b="1" dirty="0" err="1">
                <a:effectLst>
                  <a:outerShdw blurRad="38100" dist="38100" dir="2700000" algn="tl">
                    <a:srgbClr val="000000">
                      <a:alpha val="43137"/>
                    </a:srgbClr>
                  </a:outerShdw>
                </a:effectLst>
                <a:latin typeface="Sitka Heading Semibold" pitchFamily="2" charset="0"/>
              </a:rPr>
              <a:t>UnChecked</a:t>
            </a:r>
            <a:r>
              <a:rPr lang="en-US" sz="4000" b="1" dirty="0">
                <a:effectLst>
                  <a:outerShdw blurRad="38100" dist="38100" dir="2700000" algn="tl">
                    <a:srgbClr val="000000">
                      <a:alpha val="43137"/>
                    </a:srgbClr>
                  </a:outerShdw>
                </a:effectLst>
                <a:latin typeface="Sitka Heading Semibold" pitchFamily="2" charset="0"/>
              </a:rPr>
              <a:t> </a:t>
            </a:r>
            <a:r>
              <a:rPr lang="en-US" sz="4000" b="1" spc="-5" dirty="0">
                <a:effectLst>
                  <a:outerShdw blurRad="38100" dist="38100" dir="2700000" algn="tl">
                    <a:srgbClr val="000000">
                      <a:alpha val="43137"/>
                    </a:srgbClr>
                  </a:outerShdw>
                </a:effectLst>
                <a:latin typeface="Sitka Heading Semibold" pitchFamily="2" charset="0"/>
              </a:rPr>
              <a:t>Exception</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839450" y="1289989"/>
            <a:ext cx="10568066" cy="4862870"/>
          </a:xfrm>
          <a:prstGeom prst="rect">
            <a:avLst/>
          </a:prstGeom>
          <a:noFill/>
        </p:spPr>
        <p:txBody>
          <a:bodyPr wrap="square">
            <a:spAutoFit/>
          </a:bodyPr>
          <a:lstStyle/>
          <a:p>
            <a:pPr marL="396875" marR="5080" indent="-231775">
              <a:spcBef>
                <a:spcPts val="600"/>
              </a:spcBef>
              <a:spcAft>
                <a:spcPts val="600"/>
              </a:spcAft>
              <a:buClr>
                <a:srgbClr val="00AFEF"/>
              </a:buClr>
              <a:buFont typeface="Wingdings"/>
              <a:buChar char=""/>
              <a:tabLst>
                <a:tab pos="398145" algn="l"/>
              </a:tabLst>
            </a:pPr>
            <a:r>
              <a:rPr lang="en-US" sz="2400" dirty="0">
                <a:latin typeface="Sitka Text" panose="02000505000000020004" pitchFamily="2" charset="0"/>
              </a:rPr>
              <a:t>An unchecked exception is an exception, which could have been avoided by the programmer</a:t>
            </a:r>
          </a:p>
          <a:p>
            <a:pPr marL="396875" marR="5715" indent="-231775">
              <a:spcBef>
                <a:spcPts val="600"/>
              </a:spcBef>
              <a:spcAft>
                <a:spcPts val="600"/>
              </a:spcAft>
              <a:buClr>
                <a:srgbClr val="00AFEF"/>
              </a:buClr>
              <a:buFont typeface="Wingdings"/>
              <a:buChar char=""/>
              <a:tabLst>
                <a:tab pos="398145" algn="l"/>
              </a:tabLst>
            </a:pPr>
            <a:r>
              <a:rPr lang="en-US" sz="2400" dirty="0">
                <a:latin typeface="Sitka Text" panose="02000505000000020004" pitchFamily="2" charset="0"/>
              </a:rPr>
              <a:t>If there is any chance of an unchecked exception occurring in  the code, it is ignored during compilation</a:t>
            </a:r>
          </a:p>
          <a:p>
            <a:pPr marL="396875" marR="5715" indent="-231775">
              <a:spcBef>
                <a:spcPts val="600"/>
              </a:spcBef>
              <a:spcAft>
                <a:spcPts val="600"/>
              </a:spcAft>
              <a:buClr>
                <a:srgbClr val="00AFEF"/>
              </a:buClr>
              <a:buFont typeface="Wingdings"/>
              <a:buChar char=""/>
              <a:tabLst>
                <a:tab pos="398145" algn="l"/>
              </a:tabLst>
            </a:pPr>
            <a:r>
              <a:rPr lang="en-US" sz="2400" dirty="0">
                <a:latin typeface="Sitka Text" panose="02000505000000020004" pitchFamily="2" charset="0"/>
              </a:rPr>
              <a:t>Example</a:t>
            </a:r>
          </a:p>
          <a:p>
            <a:pPr marL="812800" marR="5080" lvl="1" indent="-342900">
              <a:spcBef>
                <a:spcPts val="600"/>
              </a:spcBef>
              <a:spcAft>
                <a:spcPts val="600"/>
              </a:spcAft>
              <a:buFont typeface="Arial" panose="020B0604020202020204" pitchFamily="34" charset="0"/>
              <a:buChar char="•"/>
            </a:pPr>
            <a:r>
              <a:rPr lang="en-US" sz="2400" spc="-5" dirty="0" err="1">
                <a:latin typeface="Sitka Text" panose="02000505000000020004" pitchFamily="2" charset="0"/>
                <a:cs typeface="Arial"/>
              </a:rPr>
              <a:t>ArithmeticException</a:t>
            </a:r>
            <a:r>
              <a:rPr lang="en-US" sz="2400" spc="-5" dirty="0">
                <a:latin typeface="Sitka Text" panose="02000505000000020004" pitchFamily="2" charset="0"/>
                <a:cs typeface="Arial"/>
              </a:rPr>
              <a:t>  </a:t>
            </a:r>
          </a:p>
          <a:p>
            <a:pPr marL="812800" marR="5080" lvl="1" indent="-342900">
              <a:spcBef>
                <a:spcPts val="600"/>
              </a:spcBef>
              <a:spcAft>
                <a:spcPts val="600"/>
              </a:spcAft>
              <a:buFont typeface="Arial" panose="020B0604020202020204" pitchFamily="34" charset="0"/>
              <a:buChar char="•"/>
            </a:pPr>
            <a:r>
              <a:rPr lang="en-US" sz="2400" spc="-5" dirty="0" err="1">
                <a:latin typeface="Sitka Text" panose="02000505000000020004" pitchFamily="2" charset="0"/>
                <a:cs typeface="Arial"/>
              </a:rPr>
              <a:t>NumberFormatException</a:t>
            </a:r>
            <a:r>
              <a:rPr lang="en-US" sz="2400" spc="-5" dirty="0">
                <a:latin typeface="Sitka Text" panose="02000505000000020004" pitchFamily="2" charset="0"/>
                <a:cs typeface="Arial"/>
              </a:rPr>
              <a:t>  </a:t>
            </a:r>
          </a:p>
          <a:p>
            <a:pPr marL="812800" marR="5080" lvl="1" indent="-342900">
              <a:spcBef>
                <a:spcPts val="600"/>
              </a:spcBef>
              <a:spcAft>
                <a:spcPts val="600"/>
              </a:spcAft>
              <a:buFont typeface="Arial" panose="020B0604020202020204" pitchFamily="34" charset="0"/>
              <a:buChar char="•"/>
            </a:pPr>
            <a:r>
              <a:rPr lang="en-US" sz="2400" spc="-5" dirty="0" err="1">
                <a:latin typeface="Sitka Text" panose="02000505000000020004" pitchFamily="2" charset="0"/>
                <a:cs typeface="Arial"/>
              </a:rPr>
              <a:t>NullPointerException</a:t>
            </a:r>
            <a:r>
              <a:rPr lang="en-US" sz="2400" spc="-5" dirty="0">
                <a:latin typeface="Sitka Text" panose="02000505000000020004" pitchFamily="2" charset="0"/>
                <a:cs typeface="Arial"/>
              </a:rPr>
              <a:t>  </a:t>
            </a:r>
          </a:p>
          <a:p>
            <a:pPr marL="812800" marR="5080" lvl="1" indent="-342900">
              <a:spcBef>
                <a:spcPts val="600"/>
              </a:spcBef>
              <a:spcAft>
                <a:spcPts val="600"/>
              </a:spcAft>
              <a:buFont typeface="Arial" panose="020B0604020202020204" pitchFamily="34" charset="0"/>
              <a:buChar char="•"/>
            </a:pPr>
            <a:r>
              <a:rPr lang="en-US" sz="2400" spc="-5" dirty="0" err="1">
                <a:latin typeface="Sitka Text" panose="02000505000000020004" pitchFamily="2" charset="0"/>
                <a:cs typeface="Arial"/>
              </a:rPr>
              <a:t>ClassCastException</a:t>
            </a:r>
            <a:endParaRPr lang="en-US" sz="2400" dirty="0">
              <a:latin typeface="Sitka Text" panose="02000505000000020004" pitchFamily="2" charset="0"/>
              <a:cs typeface="Arial"/>
            </a:endParaRPr>
          </a:p>
          <a:p>
            <a:pPr marL="396875" marR="5715" indent="-231775">
              <a:spcBef>
                <a:spcPts val="600"/>
              </a:spcBef>
              <a:spcAft>
                <a:spcPts val="600"/>
              </a:spcAft>
              <a:buClr>
                <a:srgbClr val="00AFEF"/>
              </a:buClr>
              <a:buFont typeface="Wingdings"/>
              <a:buChar char=""/>
              <a:tabLst>
                <a:tab pos="398145" algn="l"/>
              </a:tabLst>
            </a:pPr>
            <a:endParaRPr lang="en-US" sz="2400" dirty="0">
              <a:latin typeface="Sitka Text" panose="02000505000000020004" pitchFamily="2" charset="0"/>
            </a:endParaRPr>
          </a:p>
        </p:txBody>
      </p:sp>
      <p:grpSp>
        <p:nvGrpSpPr>
          <p:cNvPr id="2" name="Group 1">
            <a:extLst>
              <a:ext uri="{FF2B5EF4-FFF2-40B4-BE49-F238E27FC236}">
                <a16:creationId xmlns:a16="http://schemas.microsoft.com/office/drawing/2014/main" id="{D000E2C4-13EC-B96F-0A26-C64BBF8A5E3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44C544BB-945C-0EF9-4765-E1B03629C4A3}"/>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0242"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05DBA9E-9D01-702B-D072-267AF902A3B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8D8FEACC-C132-ADD4-E200-DA9ED3D7D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819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289921"/>
            <a:ext cx="9027827" cy="3929281"/>
          </a:xfrm>
          <a:prstGeom prst="rect">
            <a:avLst/>
          </a:prstGeom>
          <a:noFill/>
        </p:spPr>
        <p:txBody>
          <a:bodyPr wrap="square">
            <a:spAutoFit/>
          </a:bodyPr>
          <a:lstStyle/>
          <a:p>
            <a:pPr marL="12700">
              <a:lnSpc>
                <a:spcPct val="100000"/>
              </a:lnSpc>
              <a:spcBef>
                <a:spcPts val="455"/>
              </a:spcBef>
              <a:tabLst>
                <a:tab pos="1078865" algn="l"/>
              </a:tabLst>
            </a:pPr>
            <a:r>
              <a:rPr lang="en-US" sz="2400" spc="-5" dirty="0">
                <a:latin typeface="Sitka Text" panose="02000505000000020004" pitchFamily="2" charset="0"/>
                <a:cs typeface="Courier New"/>
              </a:rPr>
              <a:t>class	Demo </a:t>
            </a:r>
          </a:p>
          <a:p>
            <a:pPr marL="12700">
              <a:lnSpc>
                <a:spcPct val="100000"/>
              </a:lnSpc>
              <a:spcBef>
                <a:spcPts val="455"/>
              </a:spcBef>
              <a:tabLst>
                <a:tab pos="1078865" algn="l"/>
              </a:tabLst>
            </a:pPr>
            <a:r>
              <a:rPr lang="en-US" sz="2400" spc="-5" dirty="0">
                <a:latin typeface="Sitka Text" panose="02000505000000020004" pitchFamily="2" charset="0"/>
                <a:cs typeface="Courier New"/>
              </a:rPr>
              <a:t>  {</a:t>
            </a:r>
          </a:p>
          <a:p>
            <a:pPr marL="12700">
              <a:lnSpc>
                <a:spcPct val="100000"/>
              </a:lnSpc>
              <a:spcBef>
                <a:spcPts val="455"/>
              </a:spcBef>
              <a:tabLst>
                <a:tab pos="1078865" algn="l"/>
              </a:tabLst>
            </a:pPr>
            <a:r>
              <a:rPr lang="en-US" sz="2400" spc="-5" dirty="0">
                <a:latin typeface="Sitka Text" panose="02000505000000020004" pitchFamily="2" charset="0"/>
                <a:cs typeface="Courier New"/>
              </a:rPr>
              <a:t>     public static void main(String </a:t>
            </a:r>
            <a:r>
              <a:rPr lang="en-US" sz="2400" spc="-5" dirty="0" err="1">
                <a:latin typeface="Sitka Text" panose="02000505000000020004" pitchFamily="2" charset="0"/>
                <a:cs typeface="Courier New"/>
              </a:rPr>
              <a:t>args</a:t>
            </a:r>
            <a:r>
              <a:rPr lang="en-US" sz="2400" spc="-5" dirty="0">
                <a:latin typeface="Sitka Text" panose="02000505000000020004" pitchFamily="2" charset="0"/>
                <a:cs typeface="Courier New"/>
              </a:rPr>
              <a:t>[]) </a:t>
            </a:r>
          </a:p>
          <a:p>
            <a:pPr marL="12700">
              <a:lnSpc>
                <a:spcPct val="100000"/>
              </a:lnSpc>
              <a:spcBef>
                <a:spcPts val="455"/>
              </a:spcBef>
              <a:tabLst>
                <a:tab pos="1078865" algn="l"/>
              </a:tabLst>
            </a:pPr>
            <a:r>
              <a:rPr lang="en-US" sz="2400" spc="-5" dirty="0">
                <a:latin typeface="Sitka Text" panose="02000505000000020004" pitchFamily="2" charset="0"/>
                <a:cs typeface="Courier New"/>
              </a:rPr>
              <a:t>       {</a:t>
            </a:r>
          </a:p>
          <a:p>
            <a:pPr marL="12700">
              <a:lnSpc>
                <a:spcPct val="100000"/>
              </a:lnSpc>
              <a:spcBef>
                <a:spcPts val="455"/>
              </a:spcBef>
              <a:tabLst>
                <a:tab pos="1078865" algn="l"/>
              </a:tabLst>
            </a:pPr>
            <a:r>
              <a:rPr lang="en-US" sz="2400" spc="-5" dirty="0">
                <a:latin typeface="Sitka Text" panose="02000505000000020004" pitchFamily="2" charset="0"/>
                <a:cs typeface="Courier New"/>
              </a:rPr>
              <a:t>            int x = 0;  </a:t>
            </a:r>
          </a:p>
          <a:p>
            <a:pPr marL="12700">
              <a:lnSpc>
                <a:spcPct val="100000"/>
              </a:lnSpc>
              <a:spcBef>
                <a:spcPts val="455"/>
              </a:spcBef>
              <a:tabLst>
                <a:tab pos="1078865" algn="l"/>
              </a:tabLst>
            </a:pPr>
            <a:r>
              <a:rPr lang="en-US" sz="2400" spc="-5" dirty="0">
                <a:latin typeface="Sitka Text" panose="02000505000000020004" pitchFamily="2" charset="0"/>
                <a:cs typeface="Courier New"/>
              </a:rPr>
              <a:t>            int y = 50/x;</a:t>
            </a:r>
          </a:p>
          <a:p>
            <a:pPr marL="12700">
              <a:lnSpc>
                <a:spcPct val="100000"/>
              </a:lnSpc>
              <a:spcBef>
                <a:spcPts val="455"/>
              </a:spcBef>
              <a:tabLst>
                <a:tab pos="1078865" algn="l"/>
              </a:tabLst>
            </a:pPr>
            <a:r>
              <a:rPr lang="en-US" sz="2400" spc="-5" dirty="0">
                <a:latin typeface="Sitka Text" panose="02000505000000020004" pitchFamily="2" charset="0"/>
                <a:cs typeface="Courier New"/>
              </a:rPr>
              <a:t>            </a:t>
            </a:r>
            <a:r>
              <a:rPr lang="en-US" sz="2400" spc="-5" dirty="0" err="1">
                <a:latin typeface="Sitka Text" panose="02000505000000020004" pitchFamily="2" charset="0"/>
                <a:cs typeface="Courier New"/>
              </a:rPr>
              <a:t>System.out.println</a:t>
            </a:r>
            <a:r>
              <a:rPr lang="en-US" sz="2400" spc="-5" dirty="0">
                <a:latin typeface="Sitka Text" panose="02000505000000020004" pitchFamily="2" charset="0"/>
                <a:cs typeface="Courier New"/>
              </a:rPr>
              <a:t>("y	= " +y);</a:t>
            </a:r>
          </a:p>
          <a:p>
            <a:pPr marL="12700">
              <a:lnSpc>
                <a:spcPct val="100000"/>
              </a:lnSpc>
              <a:spcBef>
                <a:spcPts val="455"/>
              </a:spcBef>
              <a:tabLst>
                <a:tab pos="1078865" algn="l"/>
              </a:tabLst>
            </a:pPr>
            <a:r>
              <a:rPr lang="en-US" sz="2400" spc="-5" dirty="0">
                <a:latin typeface="Sitka Text" panose="02000505000000020004" pitchFamily="2" charset="0"/>
                <a:cs typeface="Courier New"/>
              </a:rPr>
              <a:t>        }</a:t>
            </a:r>
          </a:p>
          <a:p>
            <a:pPr marL="12700">
              <a:lnSpc>
                <a:spcPct val="100000"/>
              </a:lnSpc>
              <a:spcBef>
                <a:spcPts val="455"/>
              </a:spcBef>
              <a:tabLst>
                <a:tab pos="1078865" algn="l"/>
              </a:tabLst>
            </a:pPr>
            <a:r>
              <a:rPr lang="en-US" sz="2400" spc="-5" dirty="0">
                <a:latin typeface="Sitka Text" panose="02000505000000020004" pitchFamily="2" charset="0"/>
                <a:cs typeface="Courier New"/>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30"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73A8055-4CDA-4392-AE4F-0A6539666EFE}"/>
              </a:ext>
            </a:extLst>
          </p:cNvPr>
          <p:cNvSpPr txBox="1"/>
          <p:nvPr/>
        </p:nvSpPr>
        <p:spPr>
          <a:xfrm>
            <a:off x="1050053" y="5356760"/>
            <a:ext cx="810571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Exception in thread "main" </a:t>
            </a:r>
            <a:r>
              <a:rPr lang="en-US" dirty="0" err="1"/>
              <a:t>java.lang.ArithmeticException</a:t>
            </a:r>
            <a:r>
              <a:rPr lang="en-US" dirty="0"/>
              <a:t>: / by zero</a:t>
            </a:r>
          </a:p>
          <a:p>
            <a:r>
              <a:rPr lang="en-US" dirty="0"/>
              <a:t>        at </a:t>
            </a:r>
            <a:r>
              <a:rPr lang="en-US" dirty="0" err="1"/>
              <a:t>Demo.main</a:t>
            </a:r>
            <a:r>
              <a:rPr lang="en-US" dirty="0"/>
              <a:t>(Demo.java:3)</a:t>
            </a:r>
          </a:p>
        </p:txBody>
      </p:sp>
      <p:grpSp>
        <p:nvGrpSpPr>
          <p:cNvPr id="2" name="Group 1">
            <a:extLst>
              <a:ext uri="{FF2B5EF4-FFF2-40B4-BE49-F238E27FC236}">
                <a16:creationId xmlns:a16="http://schemas.microsoft.com/office/drawing/2014/main" id="{623D209B-3E41-F2CA-4065-74C852ECE6C6}"/>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DC03625B-A142-5A6D-9DD9-5944E2E2BBFA}"/>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1266"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EB161EB-7FBE-67B5-04BD-70F85D98930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B63820D1-6EC4-A462-712A-8FBE9ED68C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59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169591"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Exception Handling Techniques</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839450" y="1289989"/>
            <a:ext cx="10568066" cy="5232202"/>
          </a:xfrm>
          <a:prstGeom prst="rect">
            <a:avLst/>
          </a:prstGeom>
          <a:noFill/>
        </p:spPr>
        <p:txBody>
          <a:bodyPr wrap="square">
            <a:spAutoFit/>
          </a:bodyPr>
          <a:lstStyle/>
          <a:p>
            <a:pPr marL="243840" marR="5080" indent="-231775" algn="just">
              <a:spcBef>
                <a:spcPts val="600"/>
              </a:spcBef>
              <a:spcAft>
                <a:spcPts val="600"/>
              </a:spcAft>
              <a:buClr>
                <a:srgbClr val="00AFEF"/>
              </a:buClr>
              <a:buFont typeface="Wingdings"/>
              <a:buChar char=""/>
              <a:tabLst>
                <a:tab pos="244475" algn="l"/>
              </a:tabLst>
            </a:pPr>
            <a:r>
              <a:rPr lang="en-US" sz="2400" spc="-5" dirty="0">
                <a:latin typeface="Sitka Text" panose="02000505000000020004" pitchFamily="2" charset="0"/>
                <a:cs typeface="Arial"/>
              </a:rPr>
              <a:t>There are </a:t>
            </a:r>
            <a:r>
              <a:rPr lang="en-US" sz="2400" dirty="0">
                <a:latin typeface="Sitka Text" panose="02000505000000020004" pitchFamily="2" charset="0"/>
                <a:cs typeface="Arial"/>
              </a:rPr>
              <a:t>several </a:t>
            </a:r>
            <a:r>
              <a:rPr lang="en-US" sz="2400" spc="-5" dirty="0">
                <a:latin typeface="Sitka Text" panose="02000505000000020004" pitchFamily="2" charset="0"/>
                <a:cs typeface="Arial"/>
              </a:rPr>
              <a:t>built-in exception classes </a:t>
            </a:r>
            <a:r>
              <a:rPr lang="en-US" sz="2400" dirty="0">
                <a:latin typeface="Sitka Text" panose="02000505000000020004" pitchFamily="2" charset="0"/>
                <a:cs typeface="Arial"/>
              </a:rPr>
              <a:t>that </a:t>
            </a:r>
            <a:r>
              <a:rPr lang="en-US" sz="2400" spc="-5" dirty="0">
                <a:latin typeface="Sitka Text" panose="02000505000000020004" pitchFamily="2" charset="0"/>
                <a:cs typeface="Arial"/>
              </a:rPr>
              <a:t>are used </a:t>
            </a:r>
            <a:r>
              <a:rPr lang="en-US" sz="2400" dirty="0">
                <a:latin typeface="Sitka Text" panose="02000505000000020004" pitchFamily="2" charset="0"/>
                <a:cs typeface="Arial"/>
              </a:rPr>
              <a:t>to  handle the very </a:t>
            </a:r>
            <a:r>
              <a:rPr lang="en-US" sz="2400" spc="-5" dirty="0">
                <a:latin typeface="Sitka Text" panose="02000505000000020004" pitchFamily="2" charset="0"/>
                <a:cs typeface="Arial"/>
              </a:rPr>
              <a:t>fundamental </a:t>
            </a:r>
            <a:r>
              <a:rPr lang="en-US" sz="2400" dirty="0">
                <a:latin typeface="Sitka Text" panose="02000505000000020004" pitchFamily="2" charset="0"/>
                <a:cs typeface="Arial"/>
              </a:rPr>
              <a:t>errors that may </a:t>
            </a:r>
            <a:r>
              <a:rPr lang="en-US" sz="2400" spc="-5" dirty="0">
                <a:latin typeface="Sitka Text" panose="02000505000000020004" pitchFamily="2" charset="0"/>
                <a:cs typeface="Arial"/>
              </a:rPr>
              <a:t>occur in your  programs</a:t>
            </a:r>
            <a:endParaRPr lang="en-US" sz="2400" dirty="0">
              <a:latin typeface="Sitka Text" panose="02000505000000020004" pitchFamily="2" charset="0"/>
              <a:cs typeface="Arial"/>
            </a:endParaRPr>
          </a:p>
          <a:p>
            <a:pPr marL="243840" indent="-231775">
              <a:spcBef>
                <a:spcPts val="600"/>
              </a:spcBef>
              <a:spcAft>
                <a:spcPts val="600"/>
              </a:spcAft>
              <a:buClr>
                <a:srgbClr val="00AFEF"/>
              </a:buClr>
              <a:buFont typeface="Wingdings"/>
              <a:buChar char=""/>
              <a:tabLst>
                <a:tab pos="244475" algn="l"/>
              </a:tabLst>
            </a:pPr>
            <a:r>
              <a:rPr lang="en-US" sz="2400" spc="-80" dirty="0">
                <a:latin typeface="Sitka Text" panose="02000505000000020004" pitchFamily="2" charset="0"/>
                <a:cs typeface="Arial"/>
              </a:rPr>
              <a:t>You </a:t>
            </a:r>
            <a:r>
              <a:rPr lang="en-US" sz="2400" spc="-5" dirty="0">
                <a:latin typeface="Sitka Text" panose="02000505000000020004" pitchFamily="2" charset="0"/>
                <a:cs typeface="Arial"/>
              </a:rPr>
              <a:t>can create your own exceptions also by extending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Exception</a:t>
            </a:r>
            <a:r>
              <a:rPr lang="en-US" sz="2400" b="1" spc="-15" dirty="0">
                <a:latin typeface="Sitka Text" panose="02000505000000020004" pitchFamily="2" charset="0"/>
                <a:cs typeface="Arial"/>
              </a:rPr>
              <a:t> </a:t>
            </a:r>
            <a:r>
              <a:rPr lang="en-US" sz="2400" spc="-5" dirty="0">
                <a:latin typeface="Sitka Text" panose="02000505000000020004" pitchFamily="2" charset="0"/>
                <a:cs typeface="Arial"/>
              </a:rPr>
              <a:t>class. These are </a:t>
            </a:r>
            <a:r>
              <a:rPr lang="en-US" sz="2400" dirty="0">
                <a:latin typeface="Sitka Text" panose="02000505000000020004" pitchFamily="2" charset="0"/>
                <a:cs typeface="Arial"/>
              </a:rPr>
              <a:t>called </a:t>
            </a:r>
            <a:r>
              <a:rPr lang="en-US" sz="2400" b="1" dirty="0">
                <a:latin typeface="Sitka Text" panose="02000505000000020004" pitchFamily="2" charset="0"/>
                <a:cs typeface="Arial"/>
              </a:rPr>
              <a:t>user-defined exceptions</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and </a:t>
            </a:r>
            <a:r>
              <a:rPr lang="en-US" sz="2400" dirty="0">
                <a:latin typeface="Sitka Text" panose="02000505000000020004" pitchFamily="2" charset="0"/>
                <a:cs typeface="Arial"/>
              </a:rPr>
              <a:t>will </a:t>
            </a:r>
            <a:r>
              <a:rPr lang="en-US" sz="2400" spc="-5" dirty="0">
                <a:latin typeface="Sitka Text" panose="02000505000000020004" pitchFamily="2" charset="0"/>
                <a:cs typeface="Arial"/>
              </a:rPr>
              <a:t>be used in situations </a:t>
            </a:r>
            <a:r>
              <a:rPr lang="en-US" sz="2400" dirty="0">
                <a:latin typeface="Sitka Text" panose="02000505000000020004" pitchFamily="2" charset="0"/>
                <a:cs typeface="Arial"/>
              </a:rPr>
              <a:t>that </a:t>
            </a:r>
            <a:r>
              <a:rPr lang="en-US" sz="2400" spc="-5" dirty="0">
                <a:latin typeface="Sitka Text" panose="02000505000000020004" pitchFamily="2" charset="0"/>
                <a:cs typeface="Arial"/>
              </a:rPr>
              <a:t>are unique </a:t>
            </a:r>
            <a:r>
              <a:rPr lang="en-US" sz="2400" dirty="0">
                <a:latin typeface="Sitka Text" panose="02000505000000020004" pitchFamily="2" charset="0"/>
                <a:cs typeface="Arial"/>
              </a:rPr>
              <a:t>to </a:t>
            </a:r>
            <a:r>
              <a:rPr lang="en-US" sz="2400" spc="-5" dirty="0">
                <a:latin typeface="Sitka Text" panose="02000505000000020004" pitchFamily="2" charset="0"/>
                <a:cs typeface="Arial"/>
              </a:rPr>
              <a:t>your</a:t>
            </a:r>
            <a:r>
              <a:rPr lang="en-US" sz="2400" spc="60" dirty="0">
                <a:latin typeface="Sitka Text" panose="02000505000000020004" pitchFamily="2" charset="0"/>
                <a:cs typeface="Arial"/>
              </a:rPr>
              <a:t> </a:t>
            </a:r>
            <a:r>
              <a:rPr lang="en-US" sz="2400" spc="-5" dirty="0">
                <a:latin typeface="Sitka Text" panose="02000505000000020004" pitchFamily="2" charset="0"/>
                <a:cs typeface="Arial"/>
              </a:rPr>
              <a:t>applications.</a:t>
            </a:r>
          </a:p>
          <a:p>
            <a:pPr marL="243840" marR="5715" indent="-231775" algn="just">
              <a:spcBef>
                <a:spcPts val="600"/>
              </a:spcBef>
              <a:spcAft>
                <a:spcPts val="600"/>
              </a:spcAft>
              <a:buClr>
                <a:srgbClr val="00AFEF"/>
              </a:buClr>
              <a:buFont typeface="Wingdings"/>
              <a:buChar char=""/>
              <a:tabLst>
                <a:tab pos="244475" algn="l"/>
              </a:tabLst>
            </a:pPr>
            <a:r>
              <a:rPr lang="en-US" sz="2400" dirty="0">
                <a:latin typeface="Sitka Text" panose="02000505000000020004" pitchFamily="2" charset="0"/>
                <a:cs typeface="Arial"/>
              </a:rPr>
              <a:t>Java</a:t>
            </a:r>
            <a:r>
              <a:rPr lang="en-US" sz="2400" spc="-55" dirty="0">
                <a:latin typeface="Sitka Text" panose="02000505000000020004" pitchFamily="2" charset="0"/>
                <a:cs typeface="Arial"/>
              </a:rPr>
              <a:t>’</a:t>
            </a:r>
            <a:r>
              <a:rPr lang="en-US" sz="2400" dirty="0">
                <a:latin typeface="Sitka Text" panose="02000505000000020004" pitchFamily="2" charset="0"/>
                <a:cs typeface="Arial"/>
              </a:rPr>
              <a:t>s e</a:t>
            </a:r>
            <a:r>
              <a:rPr lang="en-US" sz="2400" spc="-15" dirty="0">
                <a:latin typeface="Sitka Text" panose="02000505000000020004" pitchFamily="2" charset="0"/>
                <a:cs typeface="Arial"/>
              </a:rPr>
              <a:t>x</a:t>
            </a:r>
            <a:r>
              <a:rPr lang="en-US" sz="2400" spc="5" dirty="0">
                <a:latin typeface="Sitka Text" panose="02000505000000020004" pitchFamily="2" charset="0"/>
                <a:cs typeface="Arial"/>
              </a:rPr>
              <a:t>c</a:t>
            </a:r>
            <a:r>
              <a:rPr lang="en-US" sz="2400" spc="-5" dirty="0">
                <a:latin typeface="Sitka Text" panose="02000505000000020004" pitchFamily="2" charset="0"/>
                <a:cs typeface="Arial"/>
              </a:rPr>
              <a:t>eption ha</a:t>
            </a:r>
            <a:r>
              <a:rPr lang="en-US" sz="2400" dirty="0">
                <a:latin typeface="Sitka Text" panose="02000505000000020004" pitchFamily="2" charset="0"/>
                <a:cs typeface="Arial"/>
              </a:rPr>
              <a:t>n</a:t>
            </a:r>
            <a:r>
              <a:rPr lang="en-US" sz="2400" spc="-5" dirty="0">
                <a:latin typeface="Sitka Text" panose="02000505000000020004" pitchFamily="2" charset="0"/>
                <a:cs typeface="Arial"/>
              </a:rPr>
              <a:t>dli</a:t>
            </a:r>
            <a:r>
              <a:rPr lang="en-US" sz="2400" dirty="0">
                <a:latin typeface="Sitka Text" panose="02000505000000020004" pitchFamily="2" charset="0"/>
                <a:cs typeface="Arial"/>
              </a:rPr>
              <a:t>n</a:t>
            </a:r>
            <a:r>
              <a:rPr lang="en-US" sz="2400" spc="-5" dirty="0">
                <a:latin typeface="Sitka Text" panose="02000505000000020004" pitchFamily="2" charset="0"/>
                <a:cs typeface="Arial"/>
              </a:rPr>
              <a:t>g </a:t>
            </a:r>
            <a:r>
              <a:rPr lang="en-US" sz="2400" spc="-10" dirty="0">
                <a:latin typeface="Sitka Text" panose="02000505000000020004" pitchFamily="2" charset="0"/>
                <a:cs typeface="Arial"/>
              </a:rPr>
              <a:t>i</a:t>
            </a:r>
            <a:r>
              <a:rPr lang="en-US" sz="2400" spc="-5" dirty="0">
                <a:latin typeface="Sitka Text" panose="02000505000000020004" pitchFamily="2" charset="0"/>
                <a:cs typeface="Arial"/>
              </a:rPr>
              <a:t>s </a:t>
            </a:r>
            <a:r>
              <a:rPr lang="en-US" sz="2400" spc="-10" dirty="0">
                <a:latin typeface="Sitka Text" panose="02000505000000020004" pitchFamily="2" charset="0"/>
                <a:cs typeface="Arial"/>
              </a:rPr>
              <a:t>m</a:t>
            </a:r>
            <a:r>
              <a:rPr lang="en-US" sz="2400" spc="-5" dirty="0">
                <a:latin typeface="Sitka Text" panose="02000505000000020004" pitchFamily="2" charset="0"/>
                <a:cs typeface="Arial"/>
              </a:rPr>
              <a:t>anag</a:t>
            </a:r>
            <a:r>
              <a:rPr lang="en-US" sz="2400" dirty="0">
                <a:latin typeface="Sitka Text" panose="02000505000000020004" pitchFamily="2" charset="0"/>
                <a:cs typeface="Arial"/>
              </a:rPr>
              <a:t>e</a:t>
            </a:r>
            <a:r>
              <a:rPr lang="en-US" sz="2400" spc="-5" dirty="0">
                <a:latin typeface="Sitka Text" panose="02000505000000020004" pitchFamily="2" charset="0"/>
                <a:cs typeface="Arial"/>
              </a:rPr>
              <a:t>d using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follo</a:t>
            </a:r>
            <a:r>
              <a:rPr lang="en-US" sz="2400" dirty="0">
                <a:latin typeface="Sitka Text" panose="02000505000000020004" pitchFamily="2" charset="0"/>
                <a:cs typeface="Arial"/>
              </a:rPr>
              <a:t>w</a:t>
            </a:r>
            <a:r>
              <a:rPr lang="en-US" sz="2400" spc="-5" dirty="0">
                <a:latin typeface="Sitka Text" panose="02000505000000020004" pitchFamily="2" charset="0"/>
                <a:cs typeface="Arial"/>
              </a:rPr>
              <a:t>ing keywords: </a:t>
            </a:r>
          </a:p>
          <a:p>
            <a:pPr marL="701040" marR="5715" lvl="1" indent="-231775" algn="just">
              <a:spcBef>
                <a:spcPts val="600"/>
              </a:spcBef>
              <a:spcAft>
                <a:spcPts val="600"/>
              </a:spcAft>
              <a:buClr>
                <a:srgbClr val="00AFEF"/>
              </a:buClr>
              <a:buFont typeface="Wingdings"/>
              <a:buChar char=""/>
              <a:tabLst>
                <a:tab pos="244475" algn="l"/>
              </a:tabLst>
            </a:pPr>
            <a:r>
              <a:rPr lang="en-US" sz="2400" b="1" spc="-55" dirty="0">
                <a:latin typeface="Sitka Text" panose="02000505000000020004" pitchFamily="2" charset="0"/>
                <a:cs typeface="Arial"/>
              </a:rPr>
              <a:t>try, </a:t>
            </a:r>
            <a:r>
              <a:rPr lang="en-US" sz="2400" b="1" spc="-5" dirty="0">
                <a:latin typeface="Sitka Text" panose="02000505000000020004" pitchFamily="2" charset="0"/>
                <a:cs typeface="Arial"/>
              </a:rPr>
              <a:t>catch, </a:t>
            </a:r>
          </a:p>
          <a:p>
            <a:pPr marL="701040" marR="5715" lvl="1" indent="-231775" algn="just">
              <a:spcBef>
                <a:spcPts val="600"/>
              </a:spcBef>
              <a:spcAft>
                <a:spcPts val="600"/>
              </a:spcAft>
              <a:buClr>
                <a:srgbClr val="00AFEF"/>
              </a:buClr>
              <a:buFont typeface="Wingdings"/>
              <a:buChar char=""/>
              <a:tabLst>
                <a:tab pos="244475" algn="l"/>
              </a:tabLst>
            </a:pPr>
            <a:r>
              <a:rPr lang="en-US" sz="2400" b="1" spc="-10" dirty="0">
                <a:latin typeface="Sitka Text" panose="02000505000000020004" pitchFamily="2" charset="0"/>
                <a:cs typeface="Arial"/>
              </a:rPr>
              <a:t>throw, </a:t>
            </a:r>
          </a:p>
          <a:p>
            <a:pPr marL="701040" marR="5715" lvl="1" indent="-231775" algn="just">
              <a:spcBef>
                <a:spcPts val="600"/>
              </a:spcBef>
              <a:spcAft>
                <a:spcPts val="600"/>
              </a:spcAft>
              <a:buClr>
                <a:srgbClr val="00AFEF"/>
              </a:buClr>
              <a:buFont typeface="Wingdings"/>
              <a:buChar char=""/>
              <a:tabLst>
                <a:tab pos="244475" algn="l"/>
              </a:tabLst>
            </a:pPr>
            <a:r>
              <a:rPr lang="en-US" sz="2400" b="1" dirty="0">
                <a:latin typeface="Sitka Text" panose="02000505000000020004" pitchFamily="2" charset="0"/>
                <a:cs typeface="Arial"/>
              </a:rPr>
              <a:t>throws </a:t>
            </a:r>
            <a:endParaRPr lang="en-US" sz="2400" b="1" spc="-5" dirty="0">
              <a:latin typeface="Sitka Text" panose="02000505000000020004" pitchFamily="2" charset="0"/>
              <a:cs typeface="Arial"/>
            </a:endParaRPr>
          </a:p>
          <a:p>
            <a:pPr marL="701040" marR="5715" lvl="1" indent="-231775" algn="just">
              <a:spcBef>
                <a:spcPts val="600"/>
              </a:spcBef>
              <a:spcAft>
                <a:spcPts val="600"/>
              </a:spcAft>
              <a:buClr>
                <a:srgbClr val="00AFEF"/>
              </a:buClr>
              <a:buFont typeface="Wingdings"/>
              <a:buChar char=""/>
              <a:tabLst>
                <a:tab pos="244475" algn="l"/>
              </a:tabLst>
            </a:pPr>
            <a:r>
              <a:rPr lang="en-US" sz="2400" b="1" spc="-25" dirty="0">
                <a:latin typeface="Sitka Text" panose="02000505000000020004" pitchFamily="2" charset="0"/>
                <a:cs typeface="Arial"/>
              </a:rPr>
              <a:t>finally.</a:t>
            </a:r>
            <a:endParaRPr lang="en-US" sz="2400" dirty="0">
              <a:latin typeface="Sitka Text" panose="02000505000000020004" pitchFamily="2" charset="0"/>
              <a:cs typeface="Arial"/>
            </a:endParaRPr>
          </a:p>
          <a:p>
            <a:pPr marL="243840" marR="5715" indent="-231775" algn="just">
              <a:spcBef>
                <a:spcPts val="600"/>
              </a:spcBef>
              <a:spcAft>
                <a:spcPts val="600"/>
              </a:spcAft>
              <a:buClr>
                <a:srgbClr val="00AFEF"/>
              </a:buClr>
              <a:buFont typeface="Wingdings"/>
              <a:buChar char=""/>
              <a:tabLst>
                <a:tab pos="244475" algn="l"/>
              </a:tabLst>
            </a:pPr>
            <a:endParaRPr lang="en-US" sz="2400" dirty="0">
              <a:latin typeface="Sitka Text" panose="02000505000000020004" pitchFamily="2" charset="0"/>
              <a:cs typeface="Arial"/>
            </a:endParaRPr>
          </a:p>
        </p:txBody>
      </p:sp>
      <p:grpSp>
        <p:nvGrpSpPr>
          <p:cNvPr id="2" name="Group 1">
            <a:extLst>
              <a:ext uri="{FF2B5EF4-FFF2-40B4-BE49-F238E27FC236}">
                <a16:creationId xmlns:a16="http://schemas.microsoft.com/office/drawing/2014/main" id="{A21AE210-E2C8-C99E-E0F9-A8A96AE6BA3E}"/>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7FBBF634-D890-582C-AF6E-C2A01828EDF3}"/>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2290"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DBD3DE2-B400-FD4E-5A65-003B312FBB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721AECB7-6DA6-C720-5174-B7BE78343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966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64394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Try Catch Block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676491" y="1103156"/>
            <a:ext cx="10910905" cy="2985433"/>
          </a:xfrm>
          <a:prstGeom prst="rect">
            <a:avLst/>
          </a:prstGeom>
          <a:noFill/>
        </p:spPr>
        <p:txBody>
          <a:bodyPr wrap="square">
            <a:spAutoFit/>
          </a:bodyPr>
          <a:lstStyle/>
          <a:p>
            <a:pPr marL="342900" marR="6350" indent="-342900">
              <a:lnSpc>
                <a:spcPct val="100000"/>
              </a:lnSpc>
              <a:spcBef>
                <a:spcPts val="600"/>
              </a:spcBef>
              <a:spcAft>
                <a:spcPts val="600"/>
              </a:spcAft>
              <a:buClr>
                <a:srgbClr val="00AFEF"/>
              </a:buClr>
              <a:buFont typeface="Arial" panose="020B0604020202020204" pitchFamily="34" charset="0"/>
              <a:buChar char="•"/>
            </a:pPr>
            <a:r>
              <a:rPr lang="en-US" sz="2400" spc="-5" dirty="0">
                <a:latin typeface="Sitka Text" panose="02000505000000020004" pitchFamily="2" charset="0"/>
                <a:cs typeface="Arial"/>
              </a:rPr>
              <a:t>Any </a:t>
            </a:r>
            <a:r>
              <a:rPr lang="en-US" sz="2400" dirty="0">
                <a:latin typeface="Sitka Text" panose="02000505000000020004" pitchFamily="2" charset="0"/>
                <a:cs typeface="Arial"/>
              </a:rPr>
              <a:t>part </a:t>
            </a:r>
            <a:r>
              <a:rPr lang="en-US" sz="2400" spc="-5" dirty="0">
                <a:latin typeface="Sitka Text" panose="02000505000000020004" pitchFamily="2" charset="0"/>
                <a:cs typeface="Arial"/>
              </a:rPr>
              <a:t>of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code that can generate an </a:t>
            </a:r>
            <a:r>
              <a:rPr lang="en-US" sz="2400" dirty="0">
                <a:latin typeface="Sitka Text" panose="02000505000000020004" pitchFamily="2" charset="0"/>
                <a:cs typeface="Arial"/>
              </a:rPr>
              <a:t>error </a:t>
            </a:r>
            <a:r>
              <a:rPr lang="en-US" sz="2400" spc="-5" dirty="0">
                <a:latin typeface="Sitka Text" panose="02000505000000020004" pitchFamily="2" charset="0"/>
                <a:cs typeface="Arial"/>
              </a:rPr>
              <a:t>should </a:t>
            </a:r>
            <a:r>
              <a:rPr lang="en-US" sz="2400" spc="-10" dirty="0">
                <a:latin typeface="Sitka Text" panose="02000505000000020004" pitchFamily="2" charset="0"/>
                <a:cs typeface="Arial"/>
              </a:rPr>
              <a:t>be  </a:t>
            </a:r>
            <a:r>
              <a:rPr lang="en-US" sz="2400" spc="-5" dirty="0">
                <a:latin typeface="Sitka Text" panose="02000505000000020004" pitchFamily="2" charset="0"/>
                <a:cs typeface="Arial"/>
              </a:rPr>
              <a:t>put in </a:t>
            </a:r>
            <a:r>
              <a:rPr lang="en-US" sz="2400" dirty="0">
                <a:latin typeface="Sitka Text" panose="02000505000000020004" pitchFamily="2" charset="0"/>
                <a:cs typeface="Arial"/>
              </a:rPr>
              <a:t>the </a:t>
            </a:r>
            <a:r>
              <a:rPr lang="en-US" sz="2400" b="1" dirty="0">
                <a:latin typeface="Sitka Text" panose="02000505000000020004" pitchFamily="2" charset="0"/>
                <a:cs typeface="Arial"/>
              </a:rPr>
              <a:t>try </a:t>
            </a:r>
            <a:r>
              <a:rPr lang="en-US" sz="2400" spc="-5" dirty="0">
                <a:latin typeface="Sitka Text" panose="02000505000000020004" pitchFamily="2" charset="0"/>
                <a:cs typeface="Arial"/>
              </a:rPr>
              <a:t>block.</a:t>
            </a:r>
            <a:endParaRPr lang="en-US" sz="2400" dirty="0">
              <a:latin typeface="Sitka Text" panose="02000505000000020004" pitchFamily="2" charset="0"/>
              <a:cs typeface="Arial"/>
            </a:endParaRPr>
          </a:p>
          <a:p>
            <a:pPr marL="342900" marR="5080" indent="-342900">
              <a:lnSpc>
                <a:spcPct val="100000"/>
              </a:lnSpc>
              <a:spcBef>
                <a:spcPts val="600"/>
              </a:spcBef>
              <a:spcAft>
                <a:spcPts val="600"/>
              </a:spcAft>
              <a:buClr>
                <a:srgbClr val="00AFEF"/>
              </a:buClr>
              <a:buFont typeface="Arial" panose="020B0604020202020204" pitchFamily="34" charset="0"/>
              <a:buChar char="•"/>
            </a:pPr>
            <a:r>
              <a:rPr lang="en-US" sz="2400" spc="-5" dirty="0">
                <a:latin typeface="Sitka Text" panose="02000505000000020004" pitchFamily="2" charset="0"/>
                <a:cs typeface="Arial"/>
              </a:rPr>
              <a:t>Any error should be handled in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c</a:t>
            </a:r>
            <a:r>
              <a:rPr lang="en-US" sz="2400" b="1" spc="-5" dirty="0">
                <a:latin typeface="Sitka Text" panose="02000505000000020004" pitchFamily="2" charset="0"/>
                <a:cs typeface="Arial"/>
              </a:rPr>
              <a:t>atch </a:t>
            </a:r>
            <a:r>
              <a:rPr lang="en-US" sz="2400" spc="-5" dirty="0">
                <a:latin typeface="Sitka Text" panose="02000505000000020004" pitchFamily="2" charset="0"/>
                <a:cs typeface="Arial"/>
              </a:rPr>
              <a:t>block defined </a:t>
            </a:r>
            <a:r>
              <a:rPr lang="en-US" sz="2400" spc="-10" dirty="0">
                <a:latin typeface="Sitka Text" panose="02000505000000020004" pitchFamily="2" charset="0"/>
                <a:cs typeface="Arial"/>
              </a:rPr>
              <a:t>by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catch</a:t>
            </a:r>
            <a:r>
              <a:rPr lang="en-US" sz="2400" b="1" spc="-15" dirty="0">
                <a:latin typeface="Sitka Text" panose="02000505000000020004" pitchFamily="2" charset="0"/>
                <a:cs typeface="Arial"/>
              </a:rPr>
              <a:t> </a:t>
            </a:r>
            <a:r>
              <a:rPr lang="en-US" sz="2400" spc="-5" dirty="0">
                <a:latin typeface="Sitka Text" panose="02000505000000020004" pitchFamily="2" charset="0"/>
                <a:cs typeface="Arial"/>
              </a:rPr>
              <a:t>clause. </a:t>
            </a:r>
            <a:r>
              <a:rPr lang="en-US" sz="2400" dirty="0">
                <a:latin typeface="Sitka Text" panose="02000505000000020004" pitchFamily="2" charset="0"/>
                <a:cs typeface="Arial"/>
              </a:rPr>
              <a:t>This </a:t>
            </a:r>
            <a:r>
              <a:rPr lang="en-US" sz="2400" spc="-5" dirty="0">
                <a:latin typeface="Sitka Text" panose="02000505000000020004" pitchFamily="2" charset="0"/>
                <a:cs typeface="Arial"/>
              </a:rPr>
              <a:t>blo</a:t>
            </a:r>
            <a:r>
              <a:rPr lang="en-US" sz="2400" spc="5" dirty="0">
                <a:latin typeface="Sitka Text" panose="02000505000000020004" pitchFamily="2" charset="0"/>
                <a:cs typeface="Arial"/>
              </a:rPr>
              <a:t>c</a:t>
            </a:r>
            <a:r>
              <a:rPr lang="en-US" sz="2400" dirty="0">
                <a:latin typeface="Sitka Text" panose="02000505000000020004" pitchFamily="2" charset="0"/>
                <a:cs typeface="Arial"/>
              </a:rPr>
              <a:t>k </a:t>
            </a:r>
            <a:r>
              <a:rPr lang="en-US" sz="2400" spc="-10" dirty="0">
                <a:latin typeface="Sitka Text" panose="02000505000000020004" pitchFamily="2" charset="0"/>
                <a:cs typeface="Arial"/>
              </a:rPr>
              <a:t>i</a:t>
            </a:r>
            <a:r>
              <a:rPr lang="en-US" sz="2400" spc="-5" dirty="0">
                <a:latin typeface="Sitka Text" panose="02000505000000020004" pitchFamily="2" charset="0"/>
                <a:cs typeface="Arial"/>
              </a:rPr>
              <a:t>s a</a:t>
            </a:r>
            <a:r>
              <a:rPr lang="en-US" sz="2400" spc="-15" dirty="0">
                <a:latin typeface="Sitka Text" panose="02000505000000020004" pitchFamily="2" charset="0"/>
                <a:cs typeface="Arial"/>
              </a:rPr>
              <a:t>l</a:t>
            </a:r>
            <a:r>
              <a:rPr lang="en-US" sz="2400" spc="-5" dirty="0">
                <a:latin typeface="Sitka Text" panose="02000505000000020004" pitchFamily="2" charset="0"/>
                <a:cs typeface="Arial"/>
              </a:rPr>
              <a:t>so called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catch bloc</a:t>
            </a:r>
            <a:r>
              <a:rPr lang="en-US" sz="2400" b="1" spc="-10" dirty="0">
                <a:latin typeface="Sitka Text" panose="02000505000000020004" pitchFamily="2" charset="0"/>
                <a:cs typeface="Arial"/>
              </a:rPr>
              <a:t>k</a:t>
            </a:r>
            <a:r>
              <a:rPr lang="en-US" sz="2400" dirty="0">
                <a:latin typeface="Sitka Text" panose="02000505000000020004" pitchFamily="2" charset="0"/>
                <a:cs typeface="Arial"/>
              </a:rPr>
              <a:t>,  </a:t>
            </a:r>
            <a:r>
              <a:rPr lang="en-US" sz="2400" spc="-10" dirty="0">
                <a:latin typeface="Sitka Text" panose="02000505000000020004" pitchFamily="2" charset="0"/>
                <a:cs typeface="Arial"/>
              </a:rPr>
              <a:t>o</a:t>
            </a:r>
            <a:r>
              <a:rPr lang="en-US" sz="2400" spc="-5" dirty="0">
                <a:latin typeface="Sitka Text" panose="02000505000000020004" pitchFamily="2" charset="0"/>
                <a:cs typeface="Arial"/>
              </a:rPr>
              <a:t>r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exception handler.</a:t>
            </a:r>
            <a:endParaRPr lang="en-US" sz="2400" dirty="0">
              <a:latin typeface="Sitka Text" panose="02000505000000020004" pitchFamily="2" charset="0"/>
              <a:cs typeface="Arial"/>
            </a:endParaRPr>
          </a:p>
          <a:p>
            <a:pPr marL="342900" marR="5080" indent="-342900">
              <a:lnSpc>
                <a:spcPct val="100000"/>
              </a:lnSpc>
              <a:spcBef>
                <a:spcPts val="600"/>
              </a:spcBef>
              <a:spcAft>
                <a:spcPts val="600"/>
              </a:spcAft>
              <a:buClr>
                <a:srgbClr val="00AFEF"/>
              </a:buClr>
              <a:buFont typeface="Arial" panose="020B0604020202020204" pitchFamily="34" charset="0"/>
              <a:buChar char="•"/>
            </a:pPr>
            <a:r>
              <a:rPr lang="en-US" sz="2400" spc="-5" dirty="0">
                <a:latin typeface="Sitka Text" panose="02000505000000020004" pitchFamily="2" charset="0"/>
                <a:cs typeface="Arial"/>
              </a:rPr>
              <a:t>Th</a:t>
            </a:r>
            <a:r>
              <a:rPr lang="en-US" sz="2400" dirty="0">
                <a:latin typeface="Sitka Text" panose="02000505000000020004" pitchFamily="2" charset="0"/>
                <a:cs typeface="Arial"/>
              </a:rPr>
              <a:t>e corr</a:t>
            </a:r>
            <a:r>
              <a:rPr lang="en-US" sz="2400" spc="-5" dirty="0">
                <a:latin typeface="Sitka Text" panose="02000505000000020004" pitchFamily="2" charset="0"/>
                <a:cs typeface="Arial"/>
              </a:rPr>
              <a:t>ective action </a:t>
            </a:r>
            <a:r>
              <a:rPr lang="en-US" sz="2400" dirty="0">
                <a:latin typeface="Sitka Text" panose="02000505000000020004" pitchFamily="2" charset="0"/>
                <a:cs typeface="Arial"/>
              </a:rPr>
              <a:t>to </a:t>
            </a:r>
            <a:r>
              <a:rPr lang="en-US" sz="2400" spc="-5" dirty="0">
                <a:latin typeface="Sitka Text" panose="02000505000000020004" pitchFamily="2" charset="0"/>
                <a:cs typeface="Arial"/>
              </a:rPr>
              <a:t>ha</a:t>
            </a:r>
            <a:r>
              <a:rPr lang="en-US" sz="2400" spc="-15" dirty="0">
                <a:latin typeface="Sitka Text" panose="02000505000000020004" pitchFamily="2" charset="0"/>
                <a:cs typeface="Arial"/>
              </a:rPr>
              <a:t>n</a:t>
            </a:r>
            <a:r>
              <a:rPr lang="en-US" sz="2400" spc="-5" dirty="0">
                <a:latin typeface="Sitka Text" panose="02000505000000020004" pitchFamily="2" charset="0"/>
                <a:cs typeface="Arial"/>
              </a:rPr>
              <a:t>dle </a:t>
            </a:r>
            <a:r>
              <a:rPr lang="en-US" sz="2400" dirty="0">
                <a:latin typeface="Sitka Text" panose="02000505000000020004" pitchFamily="2" charset="0"/>
                <a:cs typeface="Arial"/>
              </a:rPr>
              <a:t>t</a:t>
            </a:r>
            <a:r>
              <a:rPr lang="en-US" sz="2400" spc="-10" dirty="0">
                <a:latin typeface="Sitka Text" panose="02000505000000020004" pitchFamily="2" charset="0"/>
                <a:cs typeface="Arial"/>
              </a:rPr>
              <a:t>h</a:t>
            </a:r>
            <a:r>
              <a:rPr lang="en-US" sz="2400" spc="-5" dirty="0">
                <a:latin typeface="Sitka Text" panose="02000505000000020004" pitchFamily="2" charset="0"/>
                <a:cs typeface="Arial"/>
              </a:rPr>
              <a:t>e e</a:t>
            </a:r>
            <a:r>
              <a:rPr lang="en-US" sz="2400" spc="-20" dirty="0">
                <a:latin typeface="Sitka Text" panose="02000505000000020004" pitchFamily="2" charset="0"/>
                <a:cs typeface="Arial"/>
              </a:rPr>
              <a:t>x</a:t>
            </a:r>
            <a:r>
              <a:rPr lang="en-US" sz="2400" spc="5" dirty="0">
                <a:latin typeface="Sitka Text" panose="02000505000000020004" pitchFamily="2" charset="0"/>
                <a:cs typeface="Arial"/>
              </a:rPr>
              <a:t>c</a:t>
            </a:r>
            <a:r>
              <a:rPr lang="en-US" sz="2400" spc="-5" dirty="0">
                <a:latin typeface="Sitka Text" panose="02000505000000020004" pitchFamily="2" charset="0"/>
                <a:cs typeface="Arial"/>
              </a:rPr>
              <a:t>eption shou</a:t>
            </a:r>
            <a:r>
              <a:rPr lang="en-US" sz="2400" dirty="0">
                <a:latin typeface="Sitka Text" panose="02000505000000020004" pitchFamily="2" charset="0"/>
                <a:cs typeface="Arial"/>
              </a:rPr>
              <a:t>l</a:t>
            </a:r>
            <a:r>
              <a:rPr lang="en-US" sz="2400" spc="-5" dirty="0">
                <a:latin typeface="Sitka Text" panose="02000505000000020004" pitchFamily="2" charset="0"/>
                <a:cs typeface="Arial"/>
              </a:rPr>
              <a:t>d </a:t>
            </a:r>
            <a:r>
              <a:rPr lang="en-US" sz="2400" dirty="0">
                <a:latin typeface="Sitka Text" panose="02000505000000020004" pitchFamily="2" charset="0"/>
                <a:cs typeface="Arial"/>
              </a:rPr>
              <a:t>be  </a:t>
            </a:r>
            <a:r>
              <a:rPr lang="en-US" sz="2400" spc="-5" dirty="0">
                <a:latin typeface="Sitka Text" panose="02000505000000020004" pitchFamily="2" charset="0"/>
                <a:cs typeface="Arial"/>
              </a:rPr>
              <a:t>put in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catch </a:t>
            </a:r>
            <a:r>
              <a:rPr lang="en-US" sz="2400" spc="-5" dirty="0">
                <a:latin typeface="Sitka Text" panose="02000505000000020004" pitchFamily="2" charset="0"/>
                <a:cs typeface="Arial"/>
              </a:rPr>
              <a:t>block.</a:t>
            </a:r>
            <a:endParaRPr lang="en-US" sz="2400" dirty="0">
              <a:latin typeface="Sitka Text" panose="02000505000000020004" pitchFamily="2" charset="0"/>
              <a:cs typeface="Arial"/>
            </a:endParaRPr>
          </a:p>
        </p:txBody>
      </p:sp>
      <p:sp>
        <p:nvSpPr>
          <p:cNvPr id="10" name="TextBox 9">
            <a:extLst>
              <a:ext uri="{FF2B5EF4-FFF2-40B4-BE49-F238E27FC236}">
                <a16:creationId xmlns:a16="http://schemas.microsoft.com/office/drawing/2014/main" id="{ED2EAD10-29CB-4B98-B5B5-943E42334C47}"/>
              </a:ext>
            </a:extLst>
          </p:cNvPr>
          <p:cNvSpPr txBox="1"/>
          <p:nvPr/>
        </p:nvSpPr>
        <p:spPr>
          <a:xfrm>
            <a:off x="2798267" y="4061266"/>
            <a:ext cx="7643761" cy="2246769"/>
          </a:xfrm>
          <a:prstGeom prst="rect">
            <a:avLst/>
          </a:prstGeom>
          <a:noFill/>
        </p:spPr>
        <p:txBody>
          <a:bodyPr wrap="square">
            <a:spAutoFit/>
          </a:bodyPr>
          <a:lstStyle/>
          <a:p>
            <a:r>
              <a:rPr lang="en-US" sz="2000" dirty="0">
                <a:latin typeface="Sitka Text" panose="02000505000000020004" pitchFamily="2" charset="0"/>
              </a:rPr>
              <a:t>try {</a:t>
            </a:r>
          </a:p>
          <a:p>
            <a:r>
              <a:rPr lang="en-US" sz="2000" dirty="0">
                <a:latin typeface="Sitka Text" panose="02000505000000020004" pitchFamily="2" charset="0"/>
              </a:rPr>
              <a:t>// block of code to monitor for errors</a:t>
            </a:r>
          </a:p>
          <a:p>
            <a:r>
              <a:rPr lang="en-US" sz="2000" dirty="0">
                <a:latin typeface="Sitka Text" panose="02000505000000020004" pitchFamily="2" charset="0"/>
              </a:rPr>
              <a:t>// the code you think can raise an exception</a:t>
            </a:r>
          </a:p>
          <a:p>
            <a:r>
              <a:rPr lang="en-US" sz="2000" dirty="0">
                <a:latin typeface="Sitka Text" panose="02000505000000020004" pitchFamily="2" charset="0"/>
              </a:rPr>
              <a:t>}</a:t>
            </a:r>
          </a:p>
          <a:p>
            <a:r>
              <a:rPr lang="en-US" sz="2000" dirty="0">
                <a:latin typeface="Sitka Text" panose="02000505000000020004" pitchFamily="2" charset="0"/>
              </a:rPr>
              <a:t>catch (ExceptionType1 </a:t>
            </a:r>
            <a:r>
              <a:rPr lang="en-US" sz="2000" dirty="0" err="1">
                <a:latin typeface="Sitka Text" panose="02000505000000020004" pitchFamily="2" charset="0"/>
              </a:rPr>
              <a:t>exOb</a:t>
            </a:r>
            <a:r>
              <a:rPr lang="en-US" sz="2000" dirty="0">
                <a:latin typeface="Sitka Text" panose="02000505000000020004" pitchFamily="2" charset="0"/>
              </a:rPr>
              <a:t>) {</a:t>
            </a:r>
          </a:p>
          <a:p>
            <a:r>
              <a:rPr lang="en-US" sz="2000" dirty="0">
                <a:latin typeface="Sitka Text" panose="02000505000000020004" pitchFamily="2" charset="0"/>
              </a:rPr>
              <a:t>// exception handler for ExceptionType1</a:t>
            </a:r>
          </a:p>
          <a:p>
            <a:r>
              <a:rPr lang="en-US" sz="2000" dirty="0">
                <a:latin typeface="Sitka Text" panose="02000505000000020004" pitchFamily="2" charset="0"/>
              </a:rPr>
              <a:t>}</a:t>
            </a:r>
          </a:p>
        </p:txBody>
      </p:sp>
      <p:grpSp>
        <p:nvGrpSpPr>
          <p:cNvPr id="2" name="Group 1">
            <a:extLst>
              <a:ext uri="{FF2B5EF4-FFF2-40B4-BE49-F238E27FC236}">
                <a16:creationId xmlns:a16="http://schemas.microsoft.com/office/drawing/2014/main" id="{887FA7D4-23E3-C1C6-83C3-7518945472B0}"/>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7545536-DE11-B13D-B45F-2365958AB80F}"/>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3314"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267D6A0-E634-3697-431B-94EBBF416B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AAB7A33F-4B47-161E-759C-7B2D0D5C10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352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765791" y="1106864"/>
            <a:ext cx="9027827" cy="5170646"/>
          </a:xfrm>
          <a:prstGeom prst="rect">
            <a:avLst/>
          </a:prstGeom>
          <a:noFill/>
        </p:spPr>
        <p:txBody>
          <a:bodyPr wrap="square">
            <a:spAutoFit/>
          </a:bodyPr>
          <a:lstStyle/>
          <a:p>
            <a:pPr marL="12700">
              <a:lnSpc>
                <a:spcPct val="100000"/>
              </a:lnSpc>
              <a:tabLst>
                <a:tab pos="1078865" algn="l"/>
              </a:tabLst>
            </a:pPr>
            <a:r>
              <a:rPr lang="en-US" sz="2200" spc="-5" dirty="0">
                <a:latin typeface="Sitka Text" panose="02000505000000020004" pitchFamily="2" charset="0"/>
                <a:cs typeface="Courier New"/>
              </a:rPr>
              <a:t>class Demo </a:t>
            </a:r>
          </a:p>
          <a:p>
            <a:pPr marL="12700">
              <a:lnSpc>
                <a:spcPct val="100000"/>
              </a:lnSpc>
              <a:tabLst>
                <a:tab pos="1078865" algn="l"/>
              </a:tabLst>
            </a:pP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public static void main(String </a:t>
            </a:r>
            <a:r>
              <a:rPr lang="en-US" sz="2200" spc="-5" dirty="0" err="1">
                <a:latin typeface="Sitka Text" panose="02000505000000020004" pitchFamily="2" charset="0"/>
                <a:cs typeface="Courier New"/>
              </a:rPr>
              <a:t>args</a:t>
            </a: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try{</a:t>
            </a:r>
          </a:p>
          <a:p>
            <a:pPr marL="12700">
              <a:lnSpc>
                <a:spcPct val="100000"/>
              </a:lnSpc>
              <a:tabLst>
                <a:tab pos="1078865" algn="l"/>
              </a:tabLst>
            </a:pPr>
            <a:r>
              <a:rPr lang="en-US" sz="2200" spc="-5" dirty="0">
                <a:latin typeface="Sitka Text" panose="02000505000000020004" pitchFamily="2" charset="0"/>
                <a:cs typeface="Courier New"/>
              </a:rPr>
              <a:t>         int x = 0;  </a:t>
            </a:r>
          </a:p>
          <a:p>
            <a:pPr marL="12700">
              <a:lnSpc>
                <a:spcPct val="100000"/>
              </a:lnSpc>
              <a:tabLst>
                <a:tab pos="1078865" algn="l"/>
              </a:tabLst>
            </a:pPr>
            <a:r>
              <a:rPr lang="en-US" sz="2200" spc="-5" dirty="0">
                <a:latin typeface="Sitka Text" panose="02000505000000020004" pitchFamily="2" charset="0"/>
                <a:cs typeface="Courier New"/>
              </a:rPr>
              <a:t>         int y = 50/x;</a:t>
            </a:r>
          </a:p>
          <a:p>
            <a:pPr marL="12700">
              <a:lnSpc>
                <a:spcPct val="100000"/>
              </a:lnSpc>
              <a:tabLst>
                <a:tab pos="1078865" algn="l"/>
              </a:tabLst>
            </a:pPr>
            <a:r>
              <a:rPr lang="en-US" sz="2200" spc="-5" dirty="0">
                <a:latin typeface="Sitka Text" panose="02000505000000020004" pitchFamily="2" charset="0"/>
                <a:cs typeface="Courier New"/>
              </a:rPr>
              <a:t>         </a:t>
            </a:r>
            <a:r>
              <a:rPr lang="en-US" sz="2200" spc="-5" dirty="0" err="1">
                <a:latin typeface="Sitka Text" panose="02000505000000020004" pitchFamily="2" charset="0"/>
                <a:cs typeface="Courier New"/>
              </a:rPr>
              <a:t>System.out.println</a:t>
            </a:r>
            <a:r>
              <a:rPr lang="en-US" sz="2200" spc="-5" dirty="0">
                <a:latin typeface="Sitka Text" panose="02000505000000020004" pitchFamily="2" charset="0"/>
                <a:cs typeface="Courier New"/>
              </a:rPr>
              <a:t>("y	= " +y);</a:t>
            </a:r>
          </a:p>
          <a:p>
            <a:pPr marL="12700">
              <a:lnSpc>
                <a:spcPct val="100000"/>
              </a:lnSpc>
              <a:tabLst>
                <a:tab pos="1078865" algn="l"/>
              </a:tabLst>
            </a:pP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catch (</a:t>
            </a:r>
            <a:r>
              <a:rPr lang="en-US" sz="2200" spc="-5" dirty="0" err="1">
                <a:latin typeface="Sitka Text" panose="02000505000000020004" pitchFamily="2" charset="0"/>
                <a:cs typeface="Courier New"/>
              </a:rPr>
              <a:t>ArithmeticException</a:t>
            </a:r>
            <a:r>
              <a:rPr lang="en-US" sz="2200" spc="-5" dirty="0">
                <a:latin typeface="Sitka Text" panose="02000505000000020004" pitchFamily="2" charset="0"/>
                <a:cs typeface="Courier New"/>
              </a:rPr>
              <a:t> e){</a:t>
            </a:r>
          </a:p>
          <a:p>
            <a:pPr marL="12700">
              <a:lnSpc>
                <a:spcPct val="100000"/>
              </a:lnSpc>
              <a:tabLst>
                <a:tab pos="1078865" algn="l"/>
              </a:tabLst>
            </a:pPr>
            <a:r>
              <a:rPr lang="en-US" sz="2200" spc="-5" dirty="0">
                <a:latin typeface="Sitka Text" panose="02000505000000020004" pitchFamily="2" charset="0"/>
                <a:cs typeface="Courier New"/>
              </a:rPr>
              <a:t>          </a:t>
            </a:r>
            <a:r>
              <a:rPr lang="en-US" sz="2200" spc="-5" dirty="0" err="1">
                <a:latin typeface="Sitka Text" panose="02000505000000020004" pitchFamily="2" charset="0"/>
                <a:cs typeface="Courier New"/>
              </a:rPr>
              <a:t>System.out.println</a:t>
            </a:r>
            <a:r>
              <a:rPr lang="en-US" sz="2200" spc="-5" dirty="0">
                <a:latin typeface="Sitka Text" panose="02000505000000020004" pitchFamily="2" charset="0"/>
                <a:cs typeface="Courier New"/>
              </a:rPr>
              <a:t>("Division by zero.");</a:t>
            </a:r>
          </a:p>
          <a:p>
            <a:pPr marL="12700">
              <a:lnSpc>
                <a:spcPct val="100000"/>
              </a:lnSpc>
              <a:tabLst>
                <a:tab pos="1078865" algn="l"/>
              </a:tabLst>
            </a:pP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a:t>
            </a:r>
            <a:r>
              <a:rPr lang="en-US" sz="2200" spc="-5" dirty="0" err="1">
                <a:latin typeface="Sitka Text" panose="02000505000000020004" pitchFamily="2" charset="0"/>
                <a:cs typeface="Courier New"/>
              </a:rPr>
              <a:t>System.out.println</a:t>
            </a:r>
            <a:r>
              <a:rPr lang="en-US" sz="2200" spc="-5" dirty="0">
                <a:latin typeface="Sitka Text" panose="02000505000000020004" pitchFamily="2" charset="0"/>
                <a:cs typeface="Courier New"/>
              </a:rPr>
              <a:t>("After catch statement.");</a:t>
            </a:r>
          </a:p>
          <a:p>
            <a:pPr marL="12700">
              <a:lnSpc>
                <a:spcPct val="100000"/>
              </a:lnSpc>
              <a:tabLst>
                <a:tab pos="1078865" algn="l"/>
              </a:tabLst>
            </a:pPr>
            <a:r>
              <a:rPr lang="en-US" sz="2200" spc="-5" dirty="0">
                <a:latin typeface="Sitka Text" panose="02000505000000020004" pitchFamily="2" charset="0"/>
                <a:cs typeface="Courier New"/>
              </a:rPr>
              <a:t>     }</a:t>
            </a:r>
          </a:p>
          <a:p>
            <a:pPr marL="12700">
              <a:lnSpc>
                <a:spcPct val="100000"/>
              </a:lnSpc>
              <a:tabLst>
                <a:tab pos="1078865" algn="l"/>
              </a:tabLst>
            </a:pPr>
            <a:r>
              <a:rPr lang="en-US" sz="2200" spc="-5" dirty="0">
                <a:latin typeface="Sitka Text" panose="02000505000000020004" pitchFamily="2" charset="0"/>
                <a:cs typeface="Courier New"/>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30"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677293E-1BBB-4376-7CDA-BBECC2405AB9}"/>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CEA4C4D5-6BB2-0332-0AE9-F361D1BC2DBC}"/>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433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00DC871-6D19-1C6E-4A34-8904D81E0C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638F500-D22F-B041-7300-8377B139B1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509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2136" y="1065574"/>
            <a:ext cx="10585477" cy="5242461"/>
          </a:xfrm>
          <a:prstGeom prst="rect">
            <a:avLst/>
          </a:prstGeom>
        </p:spPr>
        <p:txBody>
          <a:bodyPr vert="horz" wrap="square" lIns="0" tIns="12700" rIns="0" bIns="0" rtlCol="0">
            <a:spAutoFit/>
          </a:bodyPr>
          <a:lstStyle/>
          <a:p>
            <a:pPr marL="243840" marR="5080" indent="-231775">
              <a:lnSpc>
                <a:spcPct val="100000"/>
              </a:lnSpc>
              <a:spcBef>
                <a:spcPts val="100"/>
              </a:spcBef>
              <a:buClr>
                <a:srgbClr val="00AFEF"/>
              </a:buClr>
              <a:buFont typeface="Wingdings"/>
              <a:buChar char=""/>
              <a:tabLst>
                <a:tab pos="244475" algn="l"/>
              </a:tabLst>
            </a:pPr>
            <a:r>
              <a:rPr lang="en-US" sz="2400" dirty="0">
                <a:latin typeface="Sitka Text" panose="02000505000000020004" pitchFamily="2" charset="0"/>
                <a:cs typeface="Arial"/>
              </a:rPr>
              <a:t>What </a:t>
            </a:r>
            <a:r>
              <a:rPr lang="en-US" sz="2400" spc="-10" dirty="0">
                <a:latin typeface="Sitka Text" panose="02000505000000020004" pitchFamily="2" charset="0"/>
                <a:cs typeface="Arial"/>
              </a:rPr>
              <a:t>will </a:t>
            </a:r>
            <a:r>
              <a:rPr lang="en-US" sz="2400" spc="-5" dirty="0">
                <a:latin typeface="Sitka Text" panose="02000505000000020004" pitchFamily="2" charset="0"/>
                <a:cs typeface="Arial"/>
              </a:rPr>
              <a:t>be </a:t>
            </a:r>
            <a:r>
              <a:rPr lang="en-US" sz="2400" dirty="0">
                <a:latin typeface="Sitka Text" panose="02000505000000020004" pitchFamily="2" charset="0"/>
                <a:cs typeface="Arial"/>
              </a:rPr>
              <a:t>the result, </a:t>
            </a:r>
            <a:r>
              <a:rPr lang="en-US" sz="2400" spc="-10" dirty="0">
                <a:latin typeface="Sitka Text" panose="02000505000000020004" pitchFamily="2" charset="0"/>
                <a:cs typeface="Arial"/>
              </a:rPr>
              <a:t>if </a:t>
            </a:r>
            <a:r>
              <a:rPr lang="en-US" sz="2400" spc="-5" dirty="0">
                <a:latin typeface="Sitka Text" panose="02000505000000020004" pitchFamily="2" charset="0"/>
                <a:cs typeface="Arial"/>
              </a:rPr>
              <a:t>we </a:t>
            </a:r>
            <a:r>
              <a:rPr lang="en-US" sz="2400" dirty="0">
                <a:latin typeface="Sitka Text" panose="02000505000000020004" pitchFamily="2" charset="0"/>
                <a:cs typeface="Arial"/>
              </a:rPr>
              <a:t>try to </a:t>
            </a:r>
            <a:r>
              <a:rPr lang="en-US" sz="2400" spc="-5" dirty="0">
                <a:latin typeface="Sitka Text" panose="02000505000000020004" pitchFamily="2" charset="0"/>
                <a:cs typeface="Arial"/>
              </a:rPr>
              <a:t>compile and execute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following code</a:t>
            </a:r>
            <a:r>
              <a:rPr lang="en-US" sz="2400" spc="45" dirty="0">
                <a:latin typeface="Sitka Text" panose="02000505000000020004" pitchFamily="2" charset="0"/>
                <a:cs typeface="Arial"/>
              </a:rPr>
              <a:t> </a:t>
            </a:r>
            <a:r>
              <a:rPr lang="en-US" sz="2400" spc="-5" dirty="0">
                <a:latin typeface="Sitka Text" panose="02000505000000020004" pitchFamily="2" charset="0"/>
                <a:cs typeface="Arial"/>
              </a:rPr>
              <a:t>as</a:t>
            </a:r>
            <a:endParaRPr lang="en-US" sz="2400" dirty="0">
              <a:latin typeface="Sitka Text" panose="02000505000000020004" pitchFamily="2" charset="0"/>
              <a:cs typeface="Arial"/>
            </a:endParaRPr>
          </a:p>
          <a:p>
            <a:pPr marL="243840">
              <a:lnSpc>
                <a:spcPct val="100000"/>
              </a:lnSpc>
              <a:spcBef>
                <a:spcPts val="2160"/>
              </a:spcBef>
            </a:pPr>
            <a:r>
              <a:rPr lang="en-US" sz="2400" spc="-5" dirty="0">
                <a:latin typeface="Sitka Text" panose="02000505000000020004" pitchFamily="2" charset="0"/>
                <a:cs typeface="Arial"/>
              </a:rPr>
              <a:t>java </a:t>
            </a:r>
            <a:r>
              <a:rPr lang="en-US" sz="2400" dirty="0">
                <a:latin typeface="Sitka Text" panose="02000505000000020004" pitchFamily="2" charset="0"/>
                <a:cs typeface="Arial"/>
              </a:rPr>
              <a:t>Ex1 </a:t>
            </a:r>
            <a:r>
              <a:rPr lang="en-US" sz="2400" spc="-5" dirty="0">
                <a:latin typeface="Sitka Text" panose="02000505000000020004" pitchFamily="2" charset="0"/>
                <a:cs typeface="Arial"/>
              </a:rPr>
              <a:t>Wipro</a:t>
            </a:r>
            <a:r>
              <a:rPr lang="en-US" sz="2400" spc="15" dirty="0">
                <a:latin typeface="Sitka Text" panose="02000505000000020004" pitchFamily="2" charset="0"/>
                <a:cs typeface="Arial"/>
              </a:rPr>
              <a:t> </a:t>
            </a:r>
            <a:r>
              <a:rPr lang="en-US" sz="2400" spc="-5" dirty="0">
                <a:latin typeface="Sitka Text" panose="02000505000000020004" pitchFamily="2" charset="0"/>
                <a:cs typeface="Arial"/>
              </a:rPr>
              <a:t>Bangalore</a:t>
            </a:r>
            <a:endParaRPr lang="en-US" sz="2400" dirty="0">
              <a:latin typeface="Sitka Text" panose="02000505000000020004" pitchFamily="2" charset="0"/>
              <a:cs typeface="Arial"/>
            </a:endParaRPr>
          </a:p>
          <a:p>
            <a:pPr>
              <a:lnSpc>
                <a:spcPct val="100000"/>
              </a:lnSpc>
            </a:pPr>
            <a:endParaRPr lang="en-US" sz="3350" dirty="0">
              <a:latin typeface="Arial"/>
              <a:cs typeface="Arial"/>
            </a:endParaRPr>
          </a:p>
          <a:p>
            <a:pPr marL="12700">
              <a:lnSpc>
                <a:spcPct val="100000"/>
              </a:lnSpc>
            </a:pPr>
            <a:r>
              <a:rPr lang="en-US" sz="2400" spc="-5" dirty="0">
                <a:latin typeface="Courier New"/>
                <a:cs typeface="Courier New"/>
              </a:rPr>
              <a:t>class Ex1 </a:t>
            </a:r>
          </a:p>
          <a:p>
            <a:pPr marL="12700">
              <a:lnSpc>
                <a:spcPct val="100000"/>
              </a:lnSpc>
            </a:pPr>
            <a:r>
              <a:rPr lang="en-US" sz="2400" spc="-5" dirty="0">
                <a:latin typeface="Courier New"/>
                <a:cs typeface="Courier New"/>
              </a:rPr>
              <a:t>  {</a:t>
            </a:r>
          </a:p>
          <a:p>
            <a:pPr marL="12700">
              <a:lnSpc>
                <a:spcPct val="100000"/>
              </a:lnSpc>
            </a:pPr>
            <a:r>
              <a:rPr lang="en-US" sz="2400" spc="-5" dirty="0">
                <a:latin typeface="Courier New"/>
                <a:cs typeface="Courier New"/>
              </a:rPr>
              <a:t>    public static void main(String[] </a:t>
            </a:r>
            <a:r>
              <a:rPr lang="en-US" sz="2400" spc="-5" dirty="0" err="1">
                <a:latin typeface="Courier New"/>
                <a:cs typeface="Courier New"/>
              </a:rPr>
              <a:t>xyz</a:t>
            </a:r>
            <a:r>
              <a:rPr lang="en-US" sz="2400" spc="-5" dirty="0">
                <a:latin typeface="Courier New"/>
                <a:cs typeface="Courier New"/>
              </a:rPr>
              <a:t>)</a:t>
            </a:r>
          </a:p>
          <a:p>
            <a:pPr marL="12700">
              <a:lnSpc>
                <a:spcPct val="100000"/>
              </a:lnSpc>
            </a:pPr>
            <a:r>
              <a:rPr lang="en-US" sz="2400" spc="-5" dirty="0">
                <a:latin typeface="Courier New"/>
                <a:cs typeface="Courier New"/>
              </a:rPr>
              <a:t>      {  </a:t>
            </a:r>
          </a:p>
          <a:p>
            <a:pPr marL="12700">
              <a:lnSpc>
                <a:spcPct val="100000"/>
              </a:lnSpc>
            </a:pPr>
            <a:r>
              <a:rPr lang="en-US" sz="2400" spc="-5" dirty="0">
                <a:latin typeface="Courier New"/>
                <a:cs typeface="Courier New"/>
              </a:rPr>
              <a:t>        for(int </a:t>
            </a:r>
            <a:r>
              <a:rPr lang="en-US" sz="2400" spc="-5" dirty="0" err="1">
                <a:latin typeface="Courier New"/>
                <a:cs typeface="Courier New"/>
              </a:rPr>
              <a:t>i</a:t>
            </a:r>
            <a:r>
              <a:rPr lang="en-US" sz="2400" spc="-5" dirty="0">
                <a:latin typeface="Courier New"/>
                <a:cs typeface="Courier New"/>
              </a:rPr>
              <a:t>=0;i&lt;=</a:t>
            </a:r>
            <a:r>
              <a:rPr lang="en-US" sz="2400" spc="-5" dirty="0" err="1">
                <a:latin typeface="Courier New"/>
                <a:cs typeface="Courier New"/>
              </a:rPr>
              <a:t>xyz.length;i</a:t>
            </a:r>
            <a:r>
              <a:rPr lang="en-US" sz="2400" spc="-5" dirty="0">
                <a:latin typeface="Courier New"/>
                <a:cs typeface="Courier New"/>
              </a:rPr>
              <a:t>++)</a:t>
            </a:r>
          </a:p>
          <a:p>
            <a:pPr marL="12700">
              <a:lnSpc>
                <a:spcPct val="100000"/>
              </a:lnSpc>
            </a:pPr>
            <a:r>
              <a:rPr lang="en-US" sz="2400" spc="-5" dirty="0">
                <a:latin typeface="Courier New"/>
                <a:cs typeface="Courier New"/>
              </a:rPr>
              <a:t>          </a:t>
            </a:r>
            <a:r>
              <a:rPr lang="en-US" sz="2400" spc="-5" dirty="0" err="1">
                <a:latin typeface="Courier New"/>
                <a:cs typeface="Courier New"/>
              </a:rPr>
              <a:t>System.out.println</a:t>
            </a:r>
            <a:r>
              <a:rPr lang="en-US" sz="2400" spc="-5" dirty="0">
                <a:latin typeface="Courier New"/>
                <a:cs typeface="Courier New"/>
              </a:rPr>
              <a:t>(</a:t>
            </a:r>
            <a:r>
              <a:rPr lang="en-US" sz="2400" spc="-5" dirty="0" err="1">
                <a:latin typeface="Courier New"/>
                <a:cs typeface="Courier New"/>
              </a:rPr>
              <a:t>xyz</a:t>
            </a:r>
            <a:r>
              <a:rPr lang="en-US" sz="2400" spc="-5" dirty="0">
                <a:latin typeface="Courier New"/>
                <a:cs typeface="Courier New"/>
              </a:rPr>
              <a:t>[</a:t>
            </a:r>
            <a:r>
              <a:rPr lang="en-US" sz="2400" spc="-5" dirty="0" err="1">
                <a:latin typeface="Courier New"/>
                <a:cs typeface="Courier New"/>
              </a:rPr>
              <a:t>i</a:t>
            </a:r>
            <a:r>
              <a:rPr lang="en-US" sz="2400" spc="-5" dirty="0">
                <a:latin typeface="Courier New"/>
                <a:cs typeface="Courier New"/>
              </a:rPr>
              <a:t>]);</a:t>
            </a:r>
          </a:p>
          <a:p>
            <a:pPr marL="12700">
              <a:lnSpc>
                <a:spcPct val="100000"/>
              </a:lnSpc>
            </a:pPr>
            <a:r>
              <a:rPr lang="en-US" sz="2400" spc="-5" dirty="0">
                <a:latin typeface="Courier New"/>
                <a:cs typeface="Courier New"/>
              </a:rPr>
              <a:t>	   </a:t>
            </a:r>
            <a:r>
              <a:rPr lang="en-US" sz="2400" spc="-5" dirty="0" err="1">
                <a:latin typeface="Courier New"/>
                <a:cs typeface="Courier New"/>
              </a:rPr>
              <a:t>System.out.println</a:t>
            </a:r>
            <a:r>
              <a:rPr lang="en-US" sz="2400" spc="-5" dirty="0">
                <a:latin typeface="Courier New"/>
                <a:cs typeface="Courier New"/>
              </a:rPr>
              <a:t>("Thank you");</a:t>
            </a:r>
          </a:p>
          <a:p>
            <a:pPr marL="12700">
              <a:lnSpc>
                <a:spcPct val="100000"/>
              </a:lnSpc>
            </a:pPr>
            <a:r>
              <a:rPr lang="en-US" sz="2400" spc="-5" dirty="0">
                <a:latin typeface="Courier New"/>
                <a:cs typeface="Courier New"/>
              </a:rPr>
              <a:t>      }</a:t>
            </a:r>
          </a:p>
          <a:p>
            <a:pPr marL="12700">
              <a:lnSpc>
                <a:spcPct val="100000"/>
              </a:lnSpc>
            </a:pPr>
            <a:r>
              <a:rPr lang="en-US" sz="2400" spc="-5" dirty="0">
                <a:latin typeface="Courier New"/>
                <a:cs typeface="Courier New"/>
              </a:rPr>
              <a:t>  }</a:t>
            </a:r>
          </a:p>
        </p:txBody>
      </p:sp>
      <p:sp>
        <p:nvSpPr>
          <p:cNvPr id="3" name="object 3"/>
          <p:cNvSpPr txBox="1">
            <a:spLocks noGrp="1"/>
          </p:cNvSpPr>
          <p:nvPr>
            <p:ph type="title"/>
          </p:nvPr>
        </p:nvSpPr>
        <p:spPr>
          <a:xfrm>
            <a:off x="1215495" y="310170"/>
            <a:ext cx="1234210"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Qu</a:t>
            </a:r>
            <a:r>
              <a:rPr sz="3600" spc="-15" dirty="0">
                <a:effectLst>
                  <a:outerShdw blurRad="38100" dist="38100" dir="2700000" algn="tl">
                    <a:srgbClr val="000000">
                      <a:alpha val="43137"/>
                    </a:srgbClr>
                  </a:outerShdw>
                </a:effectLst>
                <a:latin typeface="Sitka Heading Semibold" pitchFamily="2" charset="0"/>
              </a:rPr>
              <a:t>i</a:t>
            </a:r>
            <a:r>
              <a:rPr sz="3600" dirty="0">
                <a:effectLst>
                  <a:outerShdw blurRad="38100" dist="38100" dir="2700000" algn="tl">
                    <a:srgbClr val="000000">
                      <a:alpha val="43137"/>
                    </a:srgbClr>
                  </a:outerShdw>
                </a:effectLst>
                <a:latin typeface="Sitka Heading Semibold" pitchFamily="2" charset="0"/>
              </a:rPr>
              <a:t>z</a:t>
            </a:r>
          </a:p>
        </p:txBody>
      </p:sp>
      <p:cxnSp>
        <p:nvCxnSpPr>
          <p:cNvPr id="7" name="Straight Connector 6">
            <a:extLst>
              <a:ext uri="{FF2B5EF4-FFF2-40B4-BE49-F238E27FC236}">
                <a16:creationId xmlns:a16="http://schemas.microsoft.com/office/drawing/2014/main" id="{7FF91A10-BC0A-47D1-8472-FFE4B61D920E}"/>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10EF0F9-8081-495B-90C9-5919CA91B45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Question mark PNG">
            <a:extLst>
              <a:ext uri="{FF2B5EF4-FFF2-40B4-BE49-F238E27FC236}">
                <a16:creationId xmlns:a16="http://schemas.microsoft.com/office/drawing/2014/main" id="{761BD8E5-87D9-4B87-8E60-0ED97754D3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72F95F1-A0BC-2549-5469-1BCABCFC5E1F}"/>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EAFA8DCB-0207-A44D-40D7-7CCC6A8741E8}"/>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5362"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B017DB00-4B0A-4008-049D-D87C07E5BFC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E5EA7413-DC93-C6B5-E78C-CDF48ED8CD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261" y="1254403"/>
            <a:ext cx="10585477" cy="4629472"/>
          </a:xfrm>
          <a:prstGeom prst="rect">
            <a:avLst/>
          </a:prstGeom>
        </p:spPr>
        <p:txBody>
          <a:bodyPr vert="horz" wrap="square" lIns="0" tIns="12700" rIns="0" bIns="0" rtlCol="0">
            <a:spAutoFit/>
          </a:bodyPr>
          <a:lstStyle/>
          <a:p>
            <a:pPr marL="12065" marR="5080">
              <a:lnSpc>
                <a:spcPct val="100000"/>
              </a:lnSpc>
              <a:buClr>
                <a:srgbClr val="00AFEF"/>
              </a:buClr>
              <a:tabLst>
                <a:tab pos="244475" algn="l"/>
              </a:tabLst>
            </a:pPr>
            <a:r>
              <a:rPr lang="en-US" sz="2000" dirty="0">
                <a:latin typeface="Sitka Text" panose="02000505000000020004" pitchFamily="2" charset="0"/>
                <a:cs typeface="Arial"/>
              </a:rPr>
              <a:t>class Ex1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public static void main(String[] </a:t>
            </a:r>
            <a:r>
              <a:rPr lang="en-US" sz="2000" dirty="0" err="1">
                <a:latin typeface="Sitka Text" panose="02000505000000020004" pitchFamily="2" charset="0"/>
                <a:cs typeface="Arial"/>
              </a:rPr>
              <a:t>xyz</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  </a:t>
            </a:r>
          </a:p>
          <a:p>
            <a:pPr marL="12065" marR="5080">
              <a:lnSpc>
                <a:spcPct val="100000"/>
              </a:lnSpc>
              <a:buClr>
                <a:srgbClr val="00AFEF"/>
              </a:buClr>
              <a:tabLst>
                <a:tab pos="244475" algn="l"/>
              </a:tabLst>
            </a:pPr>
            <a:r>
              <a:rPr lang="en-US" sz="2000" dirty="0">
                <a:latin typeface="Sitka Text" panose="02000505000000020004" pitchFamily="2" charset="0"/>
                <a:cs typeface="Arial"/>
              </a:rPr>
              <a:t>        for(int </a:t>
            </a:r>
            <a:r>
              <a:rPr lang="en-US" sz="2000" dirty="0" err="1">
                <a:latin typeface="Sitka Text" panose="02000505000000020004" pitchFamily="2" charset="0"/>
                <a:cs typeface="Arial"/>
              </a:rPr>
              <a:t>i</a:t>
            </a:r>
            <a:r>
              <a:rPr lang="en-US" sz="2000" dirty="0">
                <a:latin typeface="Sitka Text" panose="02000505000000020004" pitchFamily="2" charset="0"/>
                <a:cs typeface="Arial"/>
              </a:rPr>
              <a:t>=0;i&lt;=</a:t>
            </a:r>
            <a:r>
              <a:rPr lang="en-US" sz="2000" dirty="0" err="1">
                <a:latin typeface="Sitka Text" panose="02000505000000020004" pitchFamily="2" charset="0"/>
                <a:cs typeface="Arial"/>
              </a:rPr>
              <a:t>xyz.length;i</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try{</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a:t>
            </a:r>
            <a:r>
              <a:rPr lang="en-US" sz="2000" dirty="0" err="1">
                <a:latin typeface="Sitka Text" panose="02000505000000020004" pitchFamily="2" charset="0"/>
                <a:cs typeface="Arial"/>
              </a:rPr>
              <a:t>xyz</a:t>
            </a:r>
            <a:r>
              <a:rPr lang="en-US" sz="2000" dirty="0">
                <a:latin typeface="Sitka Text" panose="02000505000000020004" pitchFamily="2" charset="0"/>
                <a:cs typeface="Arial"/>
              </a:rPr>
              <a:t>[</a:t>
            </a:r>
            <a:r>
              <a:rPr lang="en-US" sz="2000" dirty="0" err="1">
                <a:latin typeface="Sitka Text" panose="02000505000000020004" pitchFamily="2" charset="0"/>
                <a:cs typeface="Arial"/>
              </a:rPr>
              <a:t>i</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}catch(</a:t>
            </a:r>
            <a:r>
              <a:rPr lang="en-US" sz="2000" dirty="0" err="1">
                <a:latin typeface="Sitka Text" panose="02000505000000020004" pitchFamily="2" charset="0"/>
                <a:cs typeface="Arial"/>
              </a:rPr>
              <a:t>ArrayIndexOutOfBoundsException</a:t>
            </a:r>
            <a:r>
              <a:rPr lang="en-US" sz="2000" dirty="0">
                <a:latin typeface="Sitka Text" panose="02000505000000020004" pitchFamily="2" charset="0"/>
                <a:cs typeface="Arial"/>
              </a:rPr>
              <a:t> </a:t>
            </a:r>
            <a:r>
              <a:rPr lang="en-US" sz="2000" dirty="0" err="1">
                <a:latin typeface="Sitka Text" panose="02000505000000020004" pitchFamily="2" charset="0"/>
                <a:cs typeface="Arial"/>
              </a:rPr>
              <a:t>ar</a:t>
            </a: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("Array Out of Bounds Error : Rectify");</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("Thank you");</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p:txBody>
      </p:sp>
      <p:sp>
        <p:nvSpPr>
          <p:cNvPr id="3" name="object 3"/>
          <p:cNvSpPr txBox="1">
            <a:spLocks noGrp="1"/>
          </p:cNvSpPr>
          <p:nvPr>
            <p:ph type="title"/>
          </p:nvPr>
        </p:nvSpPr>
        <p:spPr>
          <a:xfrm>
            <a:off x="1215495" y="310170"/>
            <a:ext cx="1234210"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Qu</a:t>
            </a:r>
            <a:r>
              <a:rPr sz="3600" spc="-15" dirty="0">
                <a:effectLst>
                  <a:outerShdw blurRad="38100" dist="38100" dir="2700000" algn="tl">
                    <a:srgbClr val="000000">
                      <a:alpha val="43137"/>
                    </a:srgbClr>
                  </a:outerShdw>
                </a:effectLst>
                <a:latin typeface="Sitka Heading Semibold" pitchFamily="2" charset="0"/>
              </a:rPr>
              <a:t>i</a:t>
            </a:r>
            <a:r>
              <a:rPr sz="3600" dirty="0">
                <a:effectLst>
                  <a:outerShdw blurRad="38100" dist="38100" dir="2700000" algn="tl">
                    <a:srgbClr val="000000">
                      <a:alpha val="43137"/>
                    </a:srgbClr>
                  </a:outerShdw>
                </a:effectLst>
                <a:latin typeface="Sitka Heading Semibold" pitchFamily="2" charset="0"/>
              </a:rPr>
              <a:t>z</a:t>
            </a:r>
          </a:p>
        </p:txBody>
      </p:sp>
      <p:cxnSp>
        <p:nvCxnSpPr>
          <p:cNvPr id="7" name="Straight Connector 6">
            <a:extLst>
              <a:ext uri="{FF2B5EF4-FFF2-40B4-BE49-F238E27FC236}">
                <a16:creationId xmlns:a16="http://schemas.microsoft.com/office/drawing/2014/main" id="{7FF91A10-BC0A-47D1-8472-FFE4B61D920E}"/>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10EF0F9-8081-495B-90C9-5919CA91B45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Question mark PNG">
            <a:extLst>
              <a:ext uri="{FF2B5EF4-FFF2-40B4-BE49-F238E27FC236}">
                <a16:creationId xmlns:a16="http://schemas.microsoft.com/office/drawing/2014/main" id="{761BD8E5-87D9-4B87-8E60-0ED97754D3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696FAAC-11FF-5931-528D-2691648F77EE}"/>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793C6F63-8F45-5099-53CC-0674834B8008}"/>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6386"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494CF7A-8162-F31B-A3DC-7134D15A51C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50320237-4FE3-CDD0-F62D-591BFA7DDF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77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261" y="1254403"/>
            <a:ext cx="10585477" cy="3706143"/>
          </a:xfrm>
          <a:prstGeom prst="rect">
            <a:avLst/>
          </a:prstGeom>
        </p:spPr>
        <p:txBody>
          <a:bodyPr vert="horz" wrap="square" lIns="0" tIns="12700" rIns="0" bIns="0" rtlCol="0">
            <a:spAutoFit/>
          </a:bodyPr>
          <a:lstStyle/>
          <a:p>
            <a:pPr marL="12065" marR="5080">
              <a:lnSpc>
                <a:spcPct val="100000"/>
              </a:lnSpc>
              <a:buClr>
                <a:srgbClr val="00AFEF"/>
              </a:buClr>
              <a:tabLst>
                <a:tab pos="244475" algn="l"/>
              </a:tabLst>
            </a:pPr>
            <a:r>
              <a:rPr lang="en-US" sz="2000" dirty="0">
                <a:latin typeface="Sitka Text" panose="02000505000000020004" pitchFamily="2" charset="0"/>
                <a:cs typeface="Arial"/>
              </a:rPr>
              <a:t>class Ex1</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public static void main(String </a:t>
            </a:r>
            <a:r>
              <a:rPr lang="en-US" sz="2000" dirty="0" err="1">
                <a:latin typeface="Sitka Text" panose="02000505000000020004" pitchFamily="2" charset="0"/>
                <a:cs typeface="Arial"/>
              </a:rPr>
              <a:t>args</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int x=100;</a:t>
            </a:r>
          </a:p>
          <a:p>
            <a:pPr marL="12065" marR="5080">
              <a:lnSpc>
                <a:spcPct val="100000"/>
              </a:lnSpc>
              <a:buClr>
                <a:srgbClr val="00AFEF"/>
              </a:buClr>
              <a:tabLst>
                <a:tab pos="244475" algn="l"/>
              </a:tabLst>
            </a:pPr>
            <a:r>
              <a:rPr lang="en-US" sz="2000" dirty="0">
                <a:latin typeface="Sitka Text" panose="02000505000000020004" pitchFamily="2" charset="0"/>
                <a:cs typeface="Arial"/>
              </a:rPr>
              <a:t> 	        int y=0;</a:t>
            </a:r>
          </a:p>
          <a:p>
            <a:pPr marL="12065" marR="5080">
              <a:lnSpc>
                <a:spcPct val="100000"/>
              </a:lnSpc>
              <a:buClr>
                <a:srgbClr val="00AFEF"/>
              </a:buClr>
              <a:tabLst>
                <a:tab pos="244475" algn="l"/>
              </a:tabLst>
            </a:pPr>
            <a:r>
              <a:rPr lang="en-US" sz="2000" dirty="0">
                <a:latin typeface="Sitka Text" panose="02000505000000020004" pitchFamily="2" charset="0"/>
                <a:cs typeface="Arial"/>
              </a:rPr>
              <a:t>	        int z=x/y;</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a:t>
            </a:r>
            <a:r>
              <a:rPr lang="en-US" sz="2000" dirty="0" err="1">
                <a:latin typeface="Sitka Text" panose="02000505000000020004" pitchFamily="2" charset="0"/>
                <a:cs typeface="Arial"/>
              </a:rPr>
              <a:t>args</a:t>
            </a:r>
            <a:r>
              <a:rPr lang="en-US" sz="2000" dirty="0">
                <a:latin typeface="Sitka Text" panose="02000505000000020004" pitchFamily="2" charset="0"/>
                <a:cs typeface="Arial"/>
              </a:rPr>
              <a:t>[1]);</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endParaRPr lang="en-US" sz="2000" dirty="0">
              <a:latin typeface="Sitka Text" panose="02000505000000020004" pitchFamily="2" charset="0"/>
              <a:cs typeface="Arial"/>
            </a:endParaRPr>
          </a:p>
          <a:p>
            <a:pPr marL="12065" marR="5080">
              <a:lnSpc>
                <a:spcPct val="100000"/>
              </a:lnSpc>
              <a:buClr>
                <a:srgbClr val="00AFEF"/>
              </a:buClr>
              <a:tabLst>
                <a:tab pos="244475" algn="l"/>
              </a:tabLst>
            </a:pPr>
            <a:r>
              <a:rPr lang="en-US" sz="2000" b="1" i="1" dirty="0">
                <a:latin typeface="Sitka Text" panose="02000505000000020004" pitchFamily="2" charset="0"/>
                <a:cs typeface="Arial"/>
              </a:rPr>
              <a:t>Java Ex1</a:t>
            </a:r>
          </a:p>
        </p:txBody>
      </p:sp>
      <p:sp>
        <p:nvSpPr>
          <p:cNvPr id="3" name="object 3"/>
          <p:cNvSpPr txBox="1">
            <a:spLocks noGrp="1"/>
          </p:cNvSpPr>
          <p:nvPr>
            <p:ph type="title"/>
          </p:nvPr>
        </p:nvSpPr>
        <p:spPr>
          <a:xfrm>
            <a:off x="1215495" y="310170"/>
            <a:ext cx="1234210"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Qu</a:t>
            </a:r>
            <a:r>
              <a:rPr sz="3600" spc="-15" dirty="0">
                <a:effectLst>
                  <a:outerShdw blurRad="38100" dist="38100" dir="2700000" algn="tl">
                    <a:srgbClr val="000000">
                      <a:alpha val="43137"/>
                    </a:srgbClr>
                  </a:outerShdw>
                </a:effectLst>
                <a:latin typeface="Sitka Heading Semibold" pitchFamily="2" charset="0"/>
              </a:rPr>
              <a:t>i</a:t>
            </a:r>
            <a:r>
              <a:rPr sz="3600" dirty="0">
                <a:effectLst>
                  <a:outerShdw blurRad="38100" dist="38100" dir="2700000" algn="tl">
                    <a:srgbClr val="000000">
                      <a:alpha val="43137"/>
                    </a:srgbClr>
                  </a:outerShdw>
                </a:effectLst>
                <a:latin typeface="Sitka Heading Semibold" pitchFamily="2" charset="0"/>
              </a:rPr>
              <a:t>z</a:t>
            </a:r>
          </a:p>
        </p:txBody>
      </p:sp>
      <p:cxnSp>
        <p:nvCxnSpPr>
          <p:cNvPr id="7" name="Straight Connector 6">
            <a:extLst>
              <a:ext uri="{FF2B5EF4-FFF2-40B4-BE49-F238E27FC236}">
                <a16:creationId xmlns:a16="http://schemas.microsoft.com/office/drawing/2014/main" id="{7FF91A10-BC0A-47D1-8472-FFE4B61D920E}"/>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10EF0F9-8081-495B-90C9-5919CA91B45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Question mark PNG">
            <a:extLst>
              <a:ext uri="{FF2B5EF4-FFF2-40B4-BE49-F238E27FC236}">
                <a16:creationId xmlns:a16="http://schemas.microsoft.com/office/drawing/2014/main" id="{761BD8E5-87D9-4B87-8E60-0ED97754D3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D7C5503-E3F4-FBED-4134-4479224F7FB2}"/>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29A10721-76E3-CB9C-E4CA-4D7821EAF19B}"/>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741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167125C-A063-88DB-8B75-161B4F568F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216B9664-BA05-89A8-96A7-AB2C14D3A0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8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258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Multiple Try Catch Block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676491" y="1103156"/>
            <a:ext cx="10910905" cy="1569660"/>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At a time only one exception occurs and at a time only one catch block is executed.</a:t>
            </a:r>
          </a:p>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All catch blocks must be ordered from most specific to most general, i.e. catch for </a:t>
            </a:r>
            <a:r>
              <a:rPr lang="en-US" sz="2400" b="0" i="0" dirty="0" err="1">
                <a:solidFill>
                  <a:srgbClr val="000000"/>
                </a:solidFill>
                <a:effectLst/>
                <a:latin typeface="Sitka Text" panose="02000505000000020004" pitchFamily="2" charset="0"/>
              </a:rPr>
              <a:t>ArithmeticException</a:t>
            </a:r>
            <a:r>
              <a:rPr lang="en-US" sz="2400" b="0" i="0" dirty="0">
                <a:solidFill>
                  <a:srgbClr val="000000"/>
                </a:solidFill>
                <a:effectLst/>
                <a:latin typeface="Sitka Text" panose="02000505000000020004" pitchFamily="2" charset="0"/>
              </a:rPr>
              <a:t> must come before catch for Exception.</a:t>
            </a:r>
          </a:p>
        </p:txBody>
      </p:sp>
      <p:pic>
        <p:nvPicPr>
          <p:cNvPr id="2050" name="Picture 2" descr="Java Catch Multiple Exceptions">
            <a:extLst>
              <a:ext uri="{FF2B5EF4-FFF2-40B4-BE49-F238E27FC236}">
                <a16:creationId xmlns:a16="http://schemas.microsoft.com/office/drawing/2014/main" id="{153C8E0E-8B09-4944-B2F3-232783E5B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592" y="2744184"/>
            <a:ext cx="5715000" cy="37433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4404414-01E6-EB97-3AAB-F7030CECD978}"/>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3B30ABB2-41B6-B015-88E8-20C4BE04DB3A}"/>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8434"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70B1488-D10A-A70A-D189-75D496FDEB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E60C42A5-9F03-E15E-8E11-40FBA26169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347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261" y="1254403"/>
            <a:ext cx="10585477" cy="4629472"/>
          </a:xfrm>
          <a:prstGeom prst="rect">
            <a:avLst/>
          </a:prstGeom>
        </p:spPr>
        <p:txBody>
          <a:bodyPr vert="horz" wrap="square" lIns="0" tIns="12700" rIns="0" bIns="0" rtlCol="0">
            <a:spAutoFit/>
          </a:bodyPr>
          <a:lstStyle/>
          <a:p>
            <a:pPr marL="12065" marR="5080">
              <a:lnSpc>
                <a:spcPct val="100000"/>
              </a:lnSpc>
              <a:buClr>
                <a:srgbClr val="00AFEF"/>
              </a:buClr>
              <a:tabLst>
                <a:tab pos="244475" algn="l"/>
              </a:tabLst>
            </a:pPr>
            <a:r>
              <a:rPr lang="en-US" sz="2000" dirty="0">
                <a:latin typeface="Sitka Text" panose="02000505000000020004" pitchFamily="2" charset="0"/>
                <a:cs typeface="Arial"/>
              </a:rPr>
              <a:t>class Ex1</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public static void main(String </a:t>
            </a:r>
            <a:r>
              <a:rPr lang="en-US" sz="2000" dirty="0" err="1">
                <a:latin typeface="Sitka Text" panose="02000505000000020004" pitchFamily="2" charset="0"/>
                <a:cs typeface="Arial"/>
              </a:rPr>
              <a:t>args</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try{</a:t>
            </a:r>
          </a:p>
          <a:p>
            <a:pPr marL="12065" marR="5080">
              <a:lnSpc>
                <a:spcPct val="100000"/>
              </a:lnSpc>
              <a:buClr>
                <a:srgbClr val="00AFEF"/>
              </a:buClr>
              <a:tabLst>
                <a:tab pos="244475" algn="l"/>
              </a:tabLst>
            </a:pPr>
            <a:r>
              <a:rPr lang="en-US" sz="2000" dirty="0">
                <a:latin typeface="Sitka Text" panose="02000505000000020004" pitchFamily="2" charset="0"/>
                <a:cs typeface="Arial"/>
              </a:rPr>
              <a:t>		int x=100;</a:t>
            </a:r>
          </a:p>
          <a:p>
            <a:pPr marL="12065" marR="5080">
              <a:lnSpc>
                <a:spcPct val="100000"/>
              </a:lnSpc>
              <a:buClr>
                <a:srgbClr val="00AFEF"/>
              </a:buClr>
              <a:tabLst>
                <a:tab pos="244475" algn="l"/>
              </a:tabLst>
            </a:pPr>
            <a:r>
              <a:rPr lang="en-US" sz="2000" dirty="0">
                <a:latin typeface="Sitka Text" panose="02000505000000020004" pitchFamily="2" charset="0"/>
                <a:cs typeface="Arial"/>
              </a:rPr>
              <a:t> 		int y=0;</a:t>
            </a:r>
          </a:p>
          <a:p>
            <a:pPr marL="12065" marR="5080">
              <a:lnSpc>
                <a:spcPct val="100000"/>
              </a:lnSpc>
              <a:buClr>
                <a:srgbClr val="00AFEF"/>
              </a:buClr>
              <a:tabLst>
                <a:tab pos="244475" algn="l"/>
              </a:tabLst>
            </a:pPr>
            <a:r>
              <a:rPr lang="en-US" sz="2000" dirty="0">
                <a:latin typeface="Sitka Text" panose="02000505000000020004" pitchFamily="2" charset="0"/>
                <a:cs typeface="Arial"/>
              </a:rPr>
              <a:t>		int z=x/y;</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a:t>
            </a:r>
            <a:r>
              <a:rPr lang="en-US" sz="2000" dirty="0" err="1">
                <a:latin typeface="Sitka Text" panose="02000505000000020004" pitchFamily="2" charset="0"/>
                <a:cs typeface="Arial"/>
              </a:rPr>
              <a:t>args</a:t>
            </a:r>
            <a:r>
              <a:rPr lang="en-US" sz="2000" dirty="0">
                <a:latin typeface="Sitka Text" panose="02000505000000020004" pitchFamily="2" charset="0"/>
                <a:cs typeface="Arial"/>
              </a:rPr>
              <a:t>[1]);</a:t>
            </a:r>
          </a:p>
          <a:p>
            <a:pPr marL="12065" marR="5080">
              <a:lnSpc>
                <a:spcPct val="100000"/>
              </a:lnSpc>
              <a:buClr>
                <a:srgbClr val="00AFEF"/>
              </a:buClr>
              <a:tabLst>
                <a:tab pos="244475" algn="l"/>
              </a:tabLst>
            </a:pPr>
            <a:r>
              <a:rPr lang="en-US" sz="2000" dirty="0">
                <a:latin typeface="Sitka Text" panose="02000505000000020004" pitchFamily="2" charset="0"/>
                <a:cs typeface="Arial"/>
              </a:rPr>
              <a:t>	      }catch(Exception e)</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r>
              <a:rPr lang="en-US" sz="2000" dirty="0" err="1">
                <a:latin typeface="Sitka Text" panose="02000505000000020004" pitchFamily="2" charset="0"/>
                <a:cs typeface="Arial"/>
              </a:rPr>
              <a:t>System.out.println</a:t>
            </a:r>
            <a:r>
              <a:rPr lang="en-US" sz="2000" dirty="0">
                <a:latin typeface="Sitka Text" panose="02000505000000020004" pitchFamily="2" charset="0"/>
                <a:cs typeface="Arial"/>
              </a:rPr>
              <a:t>("</a:t>
            </a:r>
            <a:r>
              <a:rPr lang="en-US" sz="2000" dirty="0" err="1">
                <a:latin typeface="Sitka Text" panose="02000505000000020004" pitchFamily="2" charset="0"/>
                <a:cs typeface="Arial"/>
              </a:rPr>
              <a:t>Ooooopssss</a:t>
            </a:r>
            <a:r>
              <a:rPr lang="en-US" sz="2000" dirty="0">
                <a:latin typeface="Sitka Text" panose="02000505000000020004" pitchFamily="2" charset="0"/>
                <a:cs typeface="Arial"/>
              </a:rPr>
              <a:t>");</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a:p>
            <a:pPr marL="12065" marR="5080">
              <a:lnSpc>
                <a:spcPct val="100000"/>
              </a:lnSpc>
              <a:buClr>
                <a:srgbClr val="00AFEF"/>
              </a:buClr>
              <a:tabLst>
                <a:tab pos="244475" algn="l"/>
              </a:tabLst>
            </a:pPr>
            <a:r>
              <a:rPr lang="en-US" sz="2000" dirty="0">
                <a:latin typeface="Sitka Text" panose="02000505000000020004" pitchFamily="2" charset="0"/>
                <a:cs typeface="Arial"/>
              </a:rPr>
              <a:t>  }</a:t>
            </a:r>
          </a:p>
        </p:txBody>
      </p:sp>
      <p:sp>
        <p:nvSpPr>
          <p:cNvPr id="3" name="object 3"/>
          <p:cNvSpPr txBox="1">
            <a:spLocks noGrp="1"/>
          </p:cNvSpPr>
          <p:nvPr>
            <p:ph type="title"/>
          </p:nvPr>
        </p:nvSpPr>
        <p:spPr>
          <a:xfrm>
            <a:off x="1215495" y="310170"/>
            <a:ext cx="1234210"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Qu</a:t>
            </a:r>
            <a:r>
              <a:rPr sz="3600" spc="-15" dirty="0">
                <a:effectLst>
                  <a:outerShdw blurRad="38100" dist="38100" dir="2700000" algn="tl">
                    <a:srgbClr val="000000">
                      <a:alpha val="43137"/>
                    </a:srgbClr>
                  </a:outerShdw>
                </a:effectLst>
                <a:latin typeface="Sitka Heading Semibold" pitchFamily="2" charset="0"/>
              </a:rPr>
              <a:t>i</a:t>
            </a:r>
            <a:r>
              <a:rPr sz="3600" dirty="0">
                <a:effectLst>
                  <a:outerShdw blurRad="38100" dist="38100" dir="2700000" algn="tl">
                    <a:srgbClr val="000000">
                      <a:alpha val="43137"/>
                    </a:srgbClr>
                  </a:outerShdw>
                </a:effectLst>
                <a:latin typeface="Sitka Heading Semibold" pitchFamily="2" charset="0"/>
              </a:rPr>
              <a:t>z</a:t>
            </a:r>
          </a:p>
        </p:txBody>
      </p:sp>
      <p:cxnSp>
        <p:nvCxnSpPr>
          <p:cNvPr id="7" name="Straight Connector 6">
            <a:extLst>
              <a:ext uri="{FF2B5EF4-FFF2-40B4-BE49-F238E27FC236}">
                <a16:creationId xmlns:a16="http://schemas.microsoft.com/office/drawing/2014/main" id="{7FF91A10-BC0A-47D1-8472-FFE4B61D920E}"/>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10EF0F9-8081-495B-90C9-5919CA91B45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Question mark PNG">
            <a:extLst>
              <a:ext uri="{FF2B5EF4-FFF2-40B4-BE49-F238E27FC236}">
                <a16:creationId xmlns:a16="http://schemas.microsoft.com/office/drawing/2014/main" id="{761BD8E5-87D9-4B87-8E60-0ED97754D3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C03C844-192A-7E2E-D708-DD25E4E87762}"/>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302A4455-B41B-D386-B955-27A6DE86A1BF}"/>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945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357A2F20-4F44-5448-AADC-34D49BE592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7AAD25C3-52CD-BE36-F1C3-64EBE30D61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41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53617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Exception</a:t>
            </a:r>
            <a:r>
              <a:rPr lang="en-US" sz="4000" b="1" spc="30" dirty="0">
                <a:effectLst>
                  <a:outerShdw blurRad="38100" dist="38100" dir="2700000" algn="tl">
                    <a:srgbClr val="000000">
                      <a:alpha val="43137"/>
                    </a:srgbClr>
                  </a:outerShdw>
                </a:effectLst>
                <a:latin typeface="Sitka Heading Semibold" pitchFamily="2" charset="0"/>
              </a:rPr>
              <a:t> </a:t>
            </a:r>
            <a:r>
              <a:rPr lang="en-US" sz="4000" b="1" spc="-5" dirty="0">
                <a:effectLst>
                  <a:outerShdw blurRad="38100" dist="38100" dir="2700000" algn="tl">
                    <a:srgbClr val="000000">
                      <a:alpha val="43137"/>
                    </a:srgbClr>
                  </a:outerShdw>
                </a:effectLst>
                <a:latin typeface="Sitka Heading Semibold" pitchFamily="2" charset="0"/>
              </a:rPr>
              <a:t>Handling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7" name="object 3">
            <a:extLst>
              <a:ext uri="{FF2B5EF4-FFF2-40B4-BE49-F238E27FC236}">
                <a16:creationId xmlns:a16="http://schemas.microsoft.com/office/drawing/2014/main" id="{D121964B-0F70-4118-B3D6-17CD11600269}"/>
              </a:ext>
            </a:extLst>
          </p:cNvPr>
          <p:cNvSpPr txBox="1"/>
          <p:nvPr/>
        </p:nvSpPr>
        <p:spPr>
          <a:xfrm>
            <a:off x="1044829" y="1277448"/>
            <a:ext cx="302323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Meera is </a:t>
            </a:r>
            <a:r>
              <a:rPr sz="2000" spc="-5" dirty="0">
                <a:latin typeface="Arial"/>
                <a:cs typeface="Arial"/>
              </a:rPr>
              <a:t>flying </a:t>
            </a:r>
            <a:r>
              <a:rPr sz="2000" dirty="0">
                <a:latin typeface="Arial"/>
                <a:cs typeface="Arial"/>
              </a:rPr>
              <a:t>to</a:t>
            </a:r>
            <a:r>
              <a:rPr sz="2000" spc="-95" dirty="0">
                <a:latin typeface="Arial"/>
                <a:cs typeface="Arial"/>
              </a:rPr>
              <a:t> </a:t>
            </a:r>
            <a:r>
              <a:rPr sz="2000" spc="-25" dirty="0">
                <a:latin typeface="Arial"/>
                <a:cs typeface="Arial"/>
              </a:rPr>
              <a:t>NewYork</a:t>
            </a:r>
            <a:endParaRPr sz="2000" dirty="0">
              <a:latin typeface="Arial"/>
              <a:cs typeface="Arial"/>
            </a:endParaRPr>
          </a:p>
        </p:txBody>
      </p:sp>
      <p:sp>
        <p:nvSpPr>
          <p:cNvPr id="8" name="object 4">
            <a:extLst>
              <a:ext uri="{FF2B5EF4-FFF2-40B4-BE49-F238E27FC236}">
                <a16:creationId xmlns:a16="http://schemas.microsoft.com/office/drawing/2014/main" id="{C301B93A-7F65-44ED-822A-094A6B9A868F}"/>
              </a:ext>
            </a:extLst>
          </p:cNvPr>
          <p:cNvSpPr/>
          <p:nvPr/>
        </p:nvSpPr>
        <p:spPr>
          <a:xfrm>
            <a:off x="168402" y="1285622"/>
            <a:ext cx="733044" cy="1190243"/>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332A093B-7BB0-4665-B49F-976F2A50E24C}"/>
              </a:ext>
            </a:extLst>
          </p:cNvPr>
          <p:cNvSpPr/>
          <p:nvPr/>
        </p:nvSpPr>
        <p:spPr>
          <a:xfrm>
            <a:off x="2292455" y="1741104"/>
            <a:ext cx="1229868" cy="780288"/>
          </a:xfrm>
          <a:prstGeom prst="rect">
            <a:avLst/>
          </a:prstGeom>
          <a:blipFill>
            <a:blip r:embed="rId4" cstate="print"/>
            <a:stretch>
              <a:fillRect/>
            </a:stretch>
          </a:blipFill>
        </p:spPr>
        <p:txBody>
          <a:bodyPr wrap="square" lIns="0" tIns="0" rIns="0" bIns="0" rtlCol="0"/>
          <a:lstStyle/>
          <a:p>
            <a:endParaRPr/>
          </a:p>
        </p:txBody>
      </p:sp>
      <p:grpSp>
        <p:nvGrpSpPr>
          <p:cNvPr id="10" name="object 6">
            <a:extLst>
              <a:ext uri="{FF2B5EF4-FFF2-40B4-BE49-F238E27FC236}">
                <a16:creationId xmlns:a16="http://schemas.microsoft.com/office/drawing/2014/main" id="{D8B10D6F-833B-4282-867D-96F65FFFECD7}"/>
              </a:ext>
            </a:extLst>
          </p:cNvPr>
          <p:cNvGrpSpPr/>
          <p:nvPr/>
        </p:nvGrpSpPr>
        <p:grpSpPr>
          <a:xfrm>
            <a:off x="8642052" y="1736532"/>
            <a:ext cx="3302635" cy="1385570"/>
            <a:chOff x="5059679" y="3409188"/>
            <a:chExt cx="3302635" cy="1385570"/>
          </a:xfrm>
        </p:grpSpPr>
        <p:sp>
          <p:nvSpPr>
            <p:cNvPr id="11" name="object 7">
              <a:extLst>
                <a:ext uri="{FF2B5EF4-FFF2-40B4-BE49-F238E27FC236}">
                  <a16:creationId xmlns:a16="http://schemas.microsoft.com/office/drawing/2014/main" id="{907D7550-854B-4A7A-8C86-3FBA1563FA29}"/>
                </a:ext>
              </a:extLst>
            </p:cNvPr>
            <p:cNvSpPr/>
            <p:nvPr/>
          </p:nvSpPr>
          <p:spPr>
            <a:xfrm>
              <a:off x="5064251" y="3413760"/>
              <a:ext cx="3293745" cy="1376680"/>
            </a:xfrm>
            <a:custGeom>
              <a:avLst/>
              <a:gdLst/>
              <a:ahLst/>
              <a:cxnLst/>
              <a:rect l="l" t="t" r="r" b="b"/>
              <a:pathLst>
                <a:path w="3293745" h="1376679">
                  <a:moveTo>
                    <a:pt x="2214118" y="0"/>
                  </a:moveTo>
                  <a:lnTo>
                    <a:pt x="1646681" y="369569"/>
                  </a:lnTo>
                  <a:lnTo>
                    <a:pt x="1273428" y="146176"/>
                  </a:lnTo>
                  <a:lnTo>
                    <a:pt x="1114806" y="402716"/>
                  </a:lnTo>
                  <a:lnTo>
                    <a:pt x="56387" y="146176"/>
                  </a:lnTo>
                  <a:lnTo>
                    <a:pt x="705485" y="485266"/>
                  </a:lnTo>
                  <a:lnTo>
                    <a:pt x="0" y="548894"/>
                  </a:lnTo>
                  <a:lnTo>
                    <a:pt x="567436" y="750188"/>
                  </a:lnTo>
                  <a:lnTo>
                    <a:pt x="20574" y="929385"/>
                  </a:lnTo>
                  <a:lnTo>
                    <a:pt x="864108" y="887983"/>
                  </a:lnTo>
                  <a:lnTo>
                    <a:pt x="726059" y="1122426"/>
                  </a:lnTo>
                  <a:lnTo>
                    <a:pt x="1176274" y="995679"/>
                  </a:lnTo>
                  <a:lnTo>
                    <a:pt x="1293749" y="1376171"/>
                  </a:lnTo>
                  <a:lnTo>
                    <a:pt x="1605788" y="951483"/>
                  </a:lnTo>
                  <a:lnTo>
                    <a:pt x="2019807" y="1257427"/>
                  </a:lnTo>
                  <a:lnTo>
                    <a:pt x="2137664" y="921131"/>
                  </a:lnTo>
                  <a:lnTo>
                    <a:pt x="2766568" y="1152906"/>
                  </a:lnTo>
                  <a:lnTo>
                    <a:pt x="2567178" y="824610"/>
                  </a:lnTo>
                  <a:lnTo>
                    <a:pt x="3293364" y="846708"/>
                  </a:lnTo>
                  <a:lnTo>
                    <a:pt x="2684526" y="667384"/>
                  </a:lnTo>
                  <a:lnTo>
                    <a:pt x="3216655" y="518413"/>
                  </a:lnTo>
                  <a:lnTo>
                    <a:pt x="2546604" y="466089"/>
                  </a:lnTo>
                  <a:lnTo>
                    <a:pt x="2802381" y="283971"/>
                  </a:lnTo>
                  <a:lnTo>
                    <a:pt x="2158238" y="339216"/>
                  </a:lnTo>
                  <a:lnTo>
                    <a:pt x="2214118" y="0"/>
                  </a:lnTo>
                  <a:close/>
                </a:path>
              </a:pathLst>
            </a:custGeom>
            <a:solidFill>
              <a:srgbClr val="AAABB8"/>
            </a:solidFill>
          </p:spPr>
          <p:txBody>
            <a:bodyPr wrap="square" lIns="0" tIns="0" rIns="0" bIns="0" rtlCol="0"/>
            <a:lstStyle/>
            <a:p>
              <a:endParaRPr/>
            </a:p>
          </p:txBody>
        </p:sp>
        <p:sp>
          <p:nvSpPr>
            <p:cNvPr id="12" name="object 8">
              <a:extLst>
                <a:ext uri="{FF2B5EF4-FFF2-40B4-BE49-F238E27FC236}">
                  <a16:creationId xmlns:a16="http://schemas.microsoft.com/office/drawing/2014/main" id="{81678959-3DAE-4831-98A9-A4A597DB2537}"/>
                </a:ext>
              </a:extLst>
            </p:cNvPr>
            <p:cNvSpPr/>
            <p:nvPr/>
          </p:nvSpPr>
          <p:spPr>
            <a:xfrm>
              <a:off x="5064251" y="3413760"/>
              <a:ext cx="3293745" cy="1376680"/>
            </a:xfrm>
            <a:custGeom>
              <a:avLst/>
              <a:gdLst/>
              <a:ahLst/>
              <a:cxnLst/>
              <a:rect l="l" t="t" r="r" b="b"/>
              <a:pathLst>
                <a:path w="3293745" h="1376679">
                  <a:moveTo>
                    <a:pt x="1646681" y="369569"/>
                  </a:moveTo>
                  <a:lnTo>
                    <a:pt x="2214118" y="0"/>
                  </a:lnTo>
                  <a:lnTo>
                    <a:pt x="2158238" y="339216"/>
                  </a:lnTo>
                  <a:lnTo>
                    <a:pt x="2802381" y="283971"/>
                  </a:lnTo>
                  <a:lnTo>
                    <a:pt x="2546604" y="466089"/>
                  </a:lnTo>
                  <a:lnTo>
                    <a:pt x="3216655" y="518413"/>
                  </a:lnTo>
                  <a:lnTo>
                    <a:pt x="2684526" y="667384"/>
                  </a:lnTo>
                  <a:lnTo>
                    <a:pt x="3293364" y="846708"/>
                  </a:lnTo>
                  <a:lnTo>
                    <a:pt x="2567178" y="824610"/>
                  </a:lnTo>
                  <a:lnTo>
                    <a:pt x="2766568" y="1152906"/>
                  </a:lnTo>
                  <a:lnTo>
                    <a:pt x="2137664" y="921131"/>
                  </a:lnTo>
                  <a:lnTo>
                    <a:pt x="2019807" y="1257427"/>
                  </a:lnTo>
                  <a:lnTo>
                    <a:pt x="1605788" y="951483"/>
                  </a:lnTo>
                  <a:lnTo>
                    <a:pt x="1293749" y="1376171"/>
                  </a:lnTo>
                  <a:lnTo>
                    <a:pt x="1176274" y="995679"/>
                  </a:lnTo>
                  <a:lnTo>
                    <a:pt x="726059" y="1122426"/>
                  </a:lnTo>
                  <a:lnTo>
                    <a:pt x="864108" y="887983"/>
                  </a:lnTo>
                  <a:lnTo>
                    <a:pt x="20574" y="929385"/>
                  </a:lnTo>
                  <a:lnTo>
                    <a:pt x="567436" y="750188"/>
                  </a:lnTo>
                  <a:lnTo>
                    <a:pt x="0" y="548894"/>
                  </a:lnTo>
                  <a:lnTo>
                    <a:pt x="705485" y="485266"/>
                  </a:lnTo>
                  <a:lnTo>
                    <a:pt x="56387" y="146176"/>
                  </a:lnTo>
                  <a:lnTo>
                    <a:pt x="1114806" y="402716"/>
                  </a:lnTo>
                  <a:lnTo>
                    <a:pt x="1273428" y="146176"/>
                  </a:lnTo>
                  <a:lnTo>
                    <a:pt x="1646681" y="369569"/>
                  </a:lnTo>
                  <a:close/>
                </a:path>
              </a:pathLst>
            </a:custGeom>
            <a:ln w="9144">
              <a:solidFill>
                <a:srgbClr val="000000"/>
              </a:solidFill>
            </a:ln>
          </p:spPr>
          <p:txBody>
            <a:bodyPr wrap="square" lIns="0" tIns="0" rIns="0" bIns="0" rtlCol="0"/>
            <a:lstStyle/>
            <a:p>
              <a:endParaRPr/>
            </a:p>
          </p:txBody>
        </p:sp>
      </p:grpSp>
      <p:sp>
        <p:nvSpPr>
          <p:cNvPr id="13" name="object 9">
            <a:extLst>
              <a:ext uri="{FF2B5EF4-FFF2-40B4-BE49-F238E27FC236}">
                <a16:creationId xmlns:a16="http://schemas.microsoft.com/office/drawing/2014/main" id="{CB32F685-4952-48C7-81E6-BE10885D90B1}"/>
              </a:ext>
            </a:extLst>
          </p:cNvPr>
          <p:cNvSpPr txBox="1"/>
          <p:nvPr/>
        </p:nvSpPr>
        <p:spPr>
          <a:xfrm>
            <a:off x="4206450" y="1187129"/>
            <a:ext cx="7897495" cy="2787650"/>
          </a:xfrm>
          <a:prstGeom prst="rect">
            <a:avLst/>
          </a:prstGeom>
          <a:ln w="28955">
            <a:solidFill>
              <a:srgbClr val="FF0000"/>
            </a:solidFill>
          </a:ln>
        </p:spPr>
        <p:txBody>
          <a:bodyPr vert="horz" wrap="square" lIns="0" tIns="0" rIns="0" bIns="0" rtlCol="0">
            <a:spAutoFit/>
          </a:bodyPr>
          <a:lstStyle/>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25"/>
              </a:spcBef>
            </a:pPr>
            <a:endParaRPr sz="2700">
              <a:latin typeface="Times New Roman"/>
              <a:cs typeface="Times New Roman"/>
            </a:endParaRPr>
          </a:p>
          <a:p>
            <a:pPr marL="5136515">
              <a:lnSpc>
                <a:spcPct val="100000"/>
              </a:lnSpc>
            </a:pPr>
            <a:r>
              <a:rPr sz="2000" dirty="0">
                <a:solidFill>
                  <a:srgbClr val="AD0F04"/>
                </a:solidFill>
                <a:latin typeface="Arial"/>
                <a:cs typeface="Arial"/>
              </a:rPr>
              <a:t>What are</a:t>
            </a:r>
            <a:r>
              <a:rPr sz="2000" spc="-60" dirty="0">
                <a:solidFill>
                  <a:srgbClr val="AD0F04"/>
                </a:solidFill>
                <a:latin typeface="Arial"/>
                <a:cs typeface="Arial"/>
              </a:rPr>
              <a:t> </a:t>
            </a:r>
            <a:r>
              <a:rPr sz="2000" dirty="0">
                <a:solidFill>
                  <a:srgbClr val="AD0F04"/>
                </a:solidFill>
                <a:latin typeface="Arial"/>
                <a:cs typeface="Arial"/>
              </a:rPr>
              <a:t>these?</a:t>
            </a:r>
            <a:endParaRPr sz="2000">
              <a:latin typeface="Arial"/>
              <a:cs typeface="Arial"/>
            </a:endParaRPr>
          </a:p>
        </p:txBody>
      </p:sp>
      <p:sp>
        <p:nvSpPr>
          <p:cNvPr id="14" name="object 10">
            <a:extLst>
              <a:ext uri="{FF2B5EF4-FFF2-40B4-BE49-F238E27FC236}">
                <a16:creationId xmlns:a16="http://schemas.microsoft.com/office/drawing/2014/main" id="{99FB5BA2-8928-4D29-BE7A-0CF8AA4870CA}"/>
              </a:ext>
            </a:extLst>
          </p:cNvPr>
          <p:cNvSpPr/>
          <p:nvPr/>
        </p:nvSpPr>
        <p:spPr>
          <a:xfrm>
            <a:off x="4615645" y="1433255"/>
            <a:ext cx="923543" cy="1170432"/>
          </a:xfrm>
          <a:prstGeom prst="rect">
            <a:avLst/>
          </a:prstGeom>
          <a:blipFill>
            <a:blip r:embed="rId5" cstate="print"/>
            <a:stretch>
              <a:fillRect/>
            </a:stretch>
          </a:blipFill>
        </p:spPr>
        <p:txBody>
          <a:bodyPr wrap="square" lIns="0" tIns="0" rIns="0" bIns="0" rtlCol="0"/>
          <a:lstStyle/>
          <a:p>
            <a:endParaRPr/>
          </a:p>
        </p:txBody>
      </p:sp>
      <p:sp>
        <p:nvSpPr>
          <p:cNvPr id="15" name="object 11">
            <a:extLst>
              <a:ext uri="{FF2B5EF4-FFF2-40B4-BE49-F238E27FC236}">
                <a16:creationId xmlns:a16="http://schemas.microsoft.com/office/drawing/2014/main" id="{7D132B8E-F0A5-40E7-AA25-2284097EBEC0}"/>
              </a:ext>
            </a:extLst>
          </p:cNvPr>
          <p:cNvSpPr/>
          <p:nvPr/>
        </p:nvSpPr>
        <p:spPr>
          <a:xfrm>
            <a:off x="6539317" y="1200083"/>
            <a:ext cx="1972426" cy="2678838"/>
          </a:xfrm>
          <a:prstGeom prst="rect">
            <a:avLst/>
          </a:prstGeom>
          <a:blipFill>
            <a:blip r:embed="rId6" cstate="print"/>
            <a:stretch>
              <a:fillRect/>
            </a:stretch>
          </a:blipFill>
        </p:spPr>
        <p:txBody>
          <a:bodyPr wrap="square" lIns="0" tIns="0" rIns="0" bIns="0" rtlCol="0"/>
          <a:lstStyle/>
          <a:p>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534923" y="4284915"/>
            <a:ext cx="11247345" cy="1200329"/>
          </a:xfrm>
          <a:prstGeom prst="rect">
            <a:avLst/>
          </a:prstGeom>
          <a:noFill/>
        </p:spPr>
        <p:txBody>
          <a:bodyPr wrap="square">
            <a:spAutoFit/>
          </a:bodyPr>
          <a:lstStyle/>
          <a:p>
            <a:pPr marL="12700" marR="5715" algn="just">
              <a:lnSpc>
                <a:spcPct val="100000"/>
              </a:lnSpc>
            </a:pPr>
            <a:r>
              <a:rPr lang="en-US" sz="2400" spc="-5" dirty="0">
                <a:latin typeface="Sitka Text" panose="02000505000000020004" pitchFamily="2" charset="0"/>
                <a:cs typeface="Arial"/>
              </a:rPr>
              <a:t>This example </a:t>
            </a:r>
            <a:r>
              <a:rPr lang="en-US" sz="2400" dirty="0">
                <a:latin typeface="Sitka Text" panose="02000505000000020004" pitchFamily="2" charset="0"/>
                <a:cs typeface="Arial"/>
              </a:rPr>
              <a:t>demonstrates </a:t>
            </a:r>
            <a:r>
              <a:rPr lang="en-US" sz="2400" spc="-5" dirty="0">
                <a:latin typeface="Sitka Text" panose="02000505000000020004" pitchFamily="2" charset="0"/>
                <a:cs typeface="Arial"/>
              </a:rPr>
              <a:t>how you have </a:t>
            </a:r>
            <a:r>
              <a:rPr lang="en-US" sz="2400" dirty="0">
                <a:latin typeface="Sitka Text" panose="02000505000000020004" pitchFamily="2" charset="0"/>
                <a:cs typeface="Arial"/>
              </a:rPr>
              <a:t>to </a:t>
            </a:r>
            <a:r>
              <a:rPr lang="en-US" sz="2400" spc="-5" dirty="0">
                <a:latin typeface="Sitka Text" panose="02000505000000020004" pitchFamily="2" charset="0"/>
                <a:cs typeface="Arial"/>
              </a:rPr>
              <a:t>think </a:t>
            </a:r>
            <a:r>
              <a:rPr lang="en-US" sz="2400" spc="-10" dirty="0">
                <a:latin typeface="Sitka Text" panose="02000505000000020004" pitchFamily="2" charset="0"/>
                <a:cs typeface="Arial"/>
              </a:rPr>
              <a:t>in  </a:t>
            </a:r>
            <a:r>
              <a:rPr lang="en-US" sz="2400" spc="-5" dirty="0">
                <a:latin typeface="Sitka Text" panose="02000505000000020004" pitchFamily="2" charset="0"/>
                <a:cs typeface="Arial"/>
              </a:rPr>
              <a:t>advance </a:t>
            </a:r>
            <a:r>
              <a:rPr lang="en-US" sz="2400" dirty="0">
                <a:latin typeface="Sitka Text" panose="02000505000000020004" pitchFamily="2" charset="0"/>
                <a:cs typeface="Arial"/>
              </a:rPr>
              <a:t>the many possibilities of </a:t>
            </a:r>
            <a:r>
              <a:rPr lang="en-US" sz="2400" spc="-5" dirty="0">
                <a:latin typeface="Sitka Text" panose="02000505000000020004" pitchFamily="2" charset="0"/>
                <a:cs typeface="Arial"/>
              </a:rPr>
              <a:t>mishaps that </a:t>
            </a:r>
            <a:r>
              <a:rPr lang="en-US" sz="2400" dirty="0">
                <a:latin typeface="Sitka Text" panose="02000505000000020004" pitchFamily="2" charset="0"/>
                <a:cs typeface="Arial"/>
              </a:rPr>
              <a:t>can occur  </a:t>
            </a:r>
            <a:r>
              <a:rPr lang="en-US" sz="2400" spc="-5" dirty="0">
                <a:latin typeface="Sitka Text" panose="02000505000000020004" pitchFamily="2" charset="0"/>
                <a:cs typeface="Arial"/>
              </a:rPr>
              <a:t>and what are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preventive measures </a:t>
            </a:r>
            <a:r>
              <a:rPr lang="en-US" sz="2400" dirty="0">
                <a:latin typeface="Sitka Text" panose="02000505000000020004" pitchFamily="2" charset="0"/>
                <a:cs typeface="Arial"/>
              </a:rPr>
              <a:t>that </a:t>
            </a:r>
            <a:r>
              <a:rPr lang="en-US" sz="2400" spc="-5" dirty="0">
                <a:latin typeface="Sitka Text" panose="02000505000000020004" pitchFamily="2" charset="0"/>
                <a:cs typeface="Arial"/>
              </a:rPr>
              <a:t>can be</a:t>
            </a:r>
            <a:r>
              <a:rPr lang="en-US" sz="2400" spc="95" dirty="0">
                <a:latin typeface="Sitka Text" panose="02000505000000020004" pitchFamily="2" charset="0"/>
                <a:cs typeface="Arial"/>
              </a:rPr>
              <a:t> </a:t>
            </a:r>
            <a:r>
              <a:rPr lang="en-US" sz="2400" spc="-5" dirty="0">
                <a:latin typeface="Sitka Text" panose="02000505000000020004" pitchFamily="2" charset="0"/>
                <a:cs typeface="Arial"/>
              </a:rPr>
              <a:t>taken.</a:t>
            </a:r>
            <a:endParaRPr lang="en-US" sz="2400" dirty="0">
              <a:latin typeface="Sitka Text" panose="02000505000000020004" pitchFamily="2" charset="0"/>
              <a:cs typeface="Arial"/>
            </a:endParaRPr>
          </a:p>
        </p:txBody>
      </p:sp>
      <p:grpSp>
        <p:nvGrpSpPr>
          <p:cNvPr id="2" name="Group 1">
            <a:extLst>
              <a:ext uri="{FF2B5EF4-FFF2-40B4-BE49-F238E27FC236}">
                <a16:creationId xmlns:a16="http://schemas.microsoft.com/office/drawing/2014/main" id="{28155646-AFD1-71AB-B931-218DB4ADC13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F32A92EF-40D6-830C-E2C5-04968961DA1F}"/>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050" name="Image" r:id="rId7" imgW="6412680" imgH="1942560" progId="Photoshop.Image.12">
                    <p:embed/>
                  </p:oleObj>
                </mc:Choice>
                <mc:Fallback>
                  <p:oleObj name="Image" r:id="rId7"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8"/>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730AA92-9CD0-AC0D-1264-11377E4074A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1F7E4F45-4013-366E-B340-F512D7836F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240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287345"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Nested Try Catch Block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676492" y="1103156"/>
            <a:ext cx="6518788" cy="4616648"/>
          </a:xfrm>
          <a:prstGeom prst="rect">
            <a:avLst/>
          </a:prstGeom>
          <a:noFill/>
        </p:spPr>
        <p:txBody>
          <a:bodyPr wrap="square">
            <a:spAutoFit/>
          </a:bodyPr>
          <a:lstStyle/>
          <a:p>
            <a:pPr marL="243840" indent="-231775">
              <a:spcBef>
                <a:spcPts val="600"/>
              </a:spcBef>
              <a:spcAft>
                <a:spcPts val="600"/>
              </a:spcAft>
              <a:buClr>
                <a:srgbClr val="00AFEF"/>
              </a:buClr>
              <a:buFont typeface="Wingdings"/>
              <a:buChar char=""/>
              <a:tabLst>
                <a:tab pos="244475" algn="l"/>
              </a:tabLst>
            </a:pPr>
            <a:r>
              <a:rPr lang="en-US" sz="2400" dirty="0">
                <a:latin typeface="Sitka Text" panose="02000505000000020004" pitchFamily="2" charset="0"/>
                <a:cs typeface="Arial"/>
              </a:rPr>
              <a:t>The </a:t>
            </a:r>
            <a:r>
              <a:rPr lang="en-US" sz="2400" b="1" dirty="0">
                <a:latin typeface="Sitka Text" panose="02000505000000020004" pitchFamily="2" charset="0"/>
                <a:cs typeface="Arial"/>
              </a:rPr>
              <a:t>try </a:t>
            </a:r>
            <a:r>
              <a:rPr lang="en-US" sz="2400" dirty="0">
                <a:latin typeface="Sitka Text" panose="02000505000000020004" pitchFamily="2" charset="0"/>
                <a:cs typeface="Arial"/>
              </a:rPr>
              <a:t>statement can be</a:t>
            </a:r>
            <a:r>
              <a:rPr lang="en-US" sz="2400" spc="-105" dirty="0">
                <a:latin typeface="Sitka Text" panose="02000505000000020004" pitchFamily="2" charset="0"/>
                <a:cs typeface="Arial"/>
              </a:rPr>
              <a:t> </a:t>
            </a:r>
            <a:r>
              <a:rPr lang="en-US" sz="2400" dirty="0">
                <a:latin typeface="Sitka Text" panose="02000505000000020004" pitchFamily="2" charset="0"/>
                <a:cs typeface="Arial"/>
              </a:rPr>
              <a:t>nested</a:t>
            </a:r>
          </a:p>
          <a:p>
            <a:pPr marL="243840" marR="5080" indent="-231775" algn="just">
              <a:spcBef>
                <a:spcPts val="600"/>
              </a:spcBef>
              <a:spcAft>
                <a:spcPts val="600"/>
              </a:spcAft>
              <a:buClr>
                <a:srgbClr val="00AFEF"/>
              </a:buClr>
              <a:buFont typeface="Wingdings"/>
              <a:buChar char=""/>
              <a:tabLst>
                <a:tab pos="244475" algn="l"/>
              </a:tabLst>
            </a:pPr>
            <a:r>
              <a:rPr lang="en-US" sz="2400" spc="-5" dirty="0">
                <a:latin typeface="Sitka Text" panose="02000505000000020004" pitchFamily="2" charset="0"/>
                <a:cs typeface="Arial"/>
              </a:rPr>
              <a:t>If </a:t>
            </a:r>
            <a:r>
              <a:rPr lang="en-US" sz="2400" dirty="0">
                <a:latin typeface="Sitka Text" panose="02000505000000020004" pitchFamily="2" charset="0"/>
                <a:cs typeface="Arial"/>
              </a:rPr>
              <a:t>an </a:t>
            </a:r>
            <a:r>
              <a:rPr lang="en-US" sz="2400" spc="-5" dirty="0">
                <a:latin typeface="Sitka Text" panose="02000505000000020004" pitchFamily="2" charset="0"/>
                <a:cs typeface="Arial"/>
              </a:rPr>
              <a:t>inner </a:t>
            </a:r>
            <a:r>
              <a:rPr lang="en-US" sz="2400" b="1" dirty="0">
                <a:latin typeface="Sitka Text" panose="02000505000000020004" pitchFamily="2" charset="0"/>
                <a:cs typeface="Arial"/>
              </a:rPr>
              <a:t>try </a:t>
            </a:r>
            <a:r>
              <a:rPr lang="en-US" sz="2400" dirty="0">
                <a:latin typeface="Sitka Text" panose="02000505000000020004" pitchFamily="2" charset="0"/>
                <a:cs typeface="Arial"/>
              </a:rPr>
              <a:t>statement </a:t>
            </a:r>
            <a:r>
              <a:rPr lang="en-US" sz="2400" spc="-5" dirty="0">
                <a:latin typeface="Sitka Text" panose="02000505000000020004" pitchFamily="2" charset="0"/>
                <a:cs typeface="Arial"/>
              </a:rPr>
              <a:t>does not have </a:t>
            </a:r>
            <a:r>
              <a:rPr lang="en-US" sz="2400" dirty="0">
                <a:latin typeface="Sitka Text" panose="02000505000000020004" pitchFamily="2" charset="0"/>
                <a:cs typeface="Arial"/>
              </a:rPr>
              <a:t>a </a:t>
            </a:r>
            <a:r>
              <a:rPr lang="en-US" sz="2400" b="1" spc="-5" dirty="0">
                <a:latin typeface="Sitka Text" panose="02000505000000020004" pitchFamily="2" charset="0"/>
                <a:cs typeface="Arial"/>
              </a:rPr>
              <a:t>catch </a:t>
            </a:r>
            <a:r>
              <a:rPr lang="en-US" sz="2400" dirty="0">
                <a:latin typeface="Sitka Text" panose="02000505000000020004" pitchFamily="2" charset="0"/>
                <a:cs typeface="Arial"/>
              </a:rPr>
              <a:t>handler </a:t>
            </a:r>
            <a:r>
              <a:rPr lang="en-US" sz="2400" spc="-10" dirty="0">
                <a:latin typeface="Sitka Text" panose="02000505000000020004" pitchFamily="2" charset="0"/>
                <a:cs typeface="Arial"/>
              </a:rPr>
              <a:t>for </a:t>
            </a:r>
            <a:r>
              <a:rPr lang="en-US" sz="2400" dirty="0">
                <a:latin typeface="Sitka Text" panose="02000505000000020004" pitchFamily="2" charset="0"/>
                <a:cs typeface="Arial"/>
              </a:rPr>
              <a:t>a  particular exception, </a:t>
            </a:r>
            <a:r>
              <a:rPr lang="en-US" sz="2400" spc="-5" dirty="0">
                <a:latin typeface="Sitka Text" panose="02000505000000020004" pitchFamily="2" charset="0"/>
                <a:cs typeface="Arial"/>
              </a:rPr>
              <a:t>the outer </a:t>
            </a:r>
            <a:r>
              <a:rPr lang="en-US" sz="2400" spc="-10" dirty="0">
                <a:latin typeface="Sitka Text" panose="02000505000000020004" pitchFamily="2" charset="0"/>
                <a:cs typeface="Arial"/>
              </a:rPr>
              <a:t>block’s </a:t>
            </a:r>
            <a:r>
              <a:rPr lang="en-US" sz="2400" spc="-5" dirty="0">
                <a:latin typeface="Sitka Text" panose="02000505000000020004" pitchFamily="2" charset="0"/>
                <a:cs typeface="Arial"/>
              </a:rPr>
              <a:t>catch </a:t>
            </a:r>
            <a:r>
              <a:rPr lang="en-US" sz="2400" dirty="0">
                <a:latin typeface="Sitka Text" panose="02000505000000020004" pitchFamily="2" charset="0"/>
                <a:cs typeface="Arial"/>
              </a:rPr>
              <a:t>handler will handle </a:t>
            </a:r>
            <a:r>
              <a:rPr lang="en-US" sz="2400" spc="-5" dirty="0">
                <a:latin typeface="Sitka Text" panose="02000505000000020004" pitchFamily="2" charset="0"/>
                <a:cs typeface="Arial"/>
              </a:rPr>
              <a:t>the  </a:t>
            </a:r>
            <a:r>
              <a:rPr lang="en-US" sz="2400" dirty="0">
                <a:latin typeface="Sitka Text" panose="02000505000000020004" pitchFamily="2" charset="0"/>
                <a:cs typeface="Arial"/>
              </a:rPr>
              <a:t>exception</a:t>
            </a:r>
          </a:p>
          <a:p>
            <a:pPr marL="243840" marR="7620" indent="-231775" algn="just">
              <a:spcBef>
                <a:spcPts val="600"/>
              </a:spcBef>
              <a:spcAft>
                <a:spcPts val="600"/>
              </a:spcAft>
              <a:buClr>
                <a:srgbClr val="00AFEF"/>
              </a:buClr>
              <a:buFont typeface="Wingdings"/>
              <a:buChar char=""/>
              <a:tabLst>
                <a:tab pos="244475" algn="l"/>
              </a:tabLst>
            </a:pPr>
            <a:r>
              <a:rPr lang="en-US" sz="2400" dirty="0">
                <a:latin typeface="Sitka Text" panose="02000505000000020004" pitchFamily="2" charset="0"/>
                <a:cs typeface="Arial"/>
              </a:rPr>
              <a:t>This </a:t>
            </a:r>
            <a:r>
              <a:rPr lang="en-US" sz="2400" spc="-5" dirty="0">
                <a:latin typeface="Sitka Text" panose="02000505000000020004" pitchFamily="2" charset="0"/>
                <a:cs typeface="Arial"/>
              </a:rPr>
              <a:t>continues </a:t>
            </a:r>
            <a:r>
              <a:rPr lang="en-US" sz="2400" dirty="0">
                <a:latin typeface="Sitka Text" panose="02000505000000020004" pitchFamily="2" charset="0"/>
                <a:cs typeface="Arial"/>
              </a:rPr>
              <a:t>until one </a:t>
            </a:r>
            <a:r>
              <a:rPr lang="en-US" sz="2400" spc="-10" dirty="0">
                <a:latin typeface="Sitka Text" panose="02000505000000020004" pitchFamily="2" charset="0"/>
                <a:cs typeface="Arial"/>
              </a:rPr>
              <a:t>of </a:t>
            </a:r>
            <a:r>
              <a:rPr lang="en-US" sz="2400" dirty="0">
                <a:latin typeface="Sitka Text" panose="02000505000000020004" pitchFamily="2" charset="0"/>
                <a:cs typeface="Arial"/>
              </a:rPr>
              <a:t>the </a:t>
            </a:r>
            <a:r>
              <a:rPr lang="en-US" sz="2400" b="1" spc="-5" dirty="0">
                <a:latin typeface="Sitka Text" panose="02000505000000020004" pitchFamily="2" charset="0"/>
                <a:cs typeface="Arial"/>
              </a:rPr>
              <a:t>catch </a:t>
            </a:r>
            <a:r>
              <a:rPr lang="en-US" sz="2400" spc="-5" dirty="0">
                <a:latin typeface="Sitka Text" panose="02000505000000020004" pitchFamily="2" charset="0"/>
                <a:cs typeface="Arial"/>
              </a:rPr>
              <a:t>statement </a:t>
            </a:r>
            <a:r>
              <a:rPr lang="en-US" sz="2400" dirty="0">
                <a:latin typeface="Sitka Text" panose="02000505000000020004" pitchFamily="2" charset="0"/>
                <a:cs typeface="Arial"/>
              </a:rPr>
              <a:t>succeeds, </a:t>
            </a:r>
            <a:r>
              <a:rPr lang="en-US" sz="2400" spc="-10" dirty="0">
                <a:latin typeface="Sitka Text" panose="02000505000000020004" pitchFamily="2" charset="0"/>
                <a:cs typeface="Arial"/>
              </a:rPr>
              <a:t>or </a:t>
            </a:r>
            <a:r>
              <a:rPr lang="en-US" sz="2400" dirty="0">
                <a:latin typeface="Sitka Text" panose="02000505000000020004" pitchFamily="2" charset="0"/>
                <a:cs typeface="Arial"/>
              </a:rPr>
              <a:t>until all  of the nested </a:t>
            </a:r>
            <a:r>
              <a:rPr lang="en-US" sz="2400" b="1" dirty="0">
                <a:latin typeface="Sitka Text" panose="02000505000000020004" pitchFamily="2" charset="0"/>
                <a:cs typeface="Arial"/>
              </a:rPr>
              <a:t>try </a:t>
            </a:r>
            <a:r>
              <a:rPr lang="en-US" sz="2400" dirty="0">
                <a:latin typeface="Sitka Text" panose="02000505000000020004" pitchFamily="2" charset="0"/>
                <a:cs typeface="Arial"/>
              </a:rPr>
              <a:t>statements are</a:t>
            </a:r>
            <a:r>
              <a:rPr lang="en-US" sz="2400" spc="-165" dirty="0">
                <a:latin typeface="Sitka Text" panose="02000505000000020004" pitchFamily="2" charset="0"/>
                <a:cs typeface="Arial"/>
              </a:rPr>
              <a:t> </a:t>
            </a:r>
            <a:r>
              <a:rPr lang="en-US" sz="2400" dirty="0">
                <a:latin typeface="Sitka Text" panose="02000505000000020004" pitchFamily="2" charset="0"/>
                <a:cs typeface="Arial"/>
              </a:rPr>
              <a:t>exhausted</a:t>
            </a:r>
          </a:p>
          <a:p>
            <a:pPr marL="243840" marR="7620" indent="-231775" algn="just">
              <a:spcBef>
                <a:spcPts val="600"/>
              </a:spcBef>
              <a:spcAft>
                <a:spcPts val="600"/>
              </a:spcAft>
              <a:buClr>
                <a:srgbClr val="00AFEF"/>
              </a:buClr>
              <a:buFont typeface="Wingdings"/>
              <a:buChar char=""/>
              <a:tabLst>
                <a:tab pos="244475" algn="l"/>
              </a:tabLst>
            </a:pPr>
            <a:r>
              <a:rPr lang="en-US" sz="2400" spc="-5" dirty="0">
                <a:latin typeface="Sitka Text" panose="02000505000000020004" pitchFamily="2" charset="0"/>
                <a:cs typeface="Arial"/>
              </a:rPr>
              <a:t>If </a:t>
            </a:r>
            <a:r>
              <a:rPr lang="en-US" sz="2400" dirty="0">
                <a:latin typeface="Sitka Text" panose="02000505000000020004" pitchFamily="2" charset="0"/>
                <a:cs typeface="Arial"/>
              </a:rPr>
              <a:t>no </a:t>
            </a:r>
            <a:r>
              <a:rPr lang="en-US" sz="2400" spc="-5" dirty="0">
                <a:latin typeface="Sitka Text" panose="02000505000000020004" pitchFamily="2" charset="0"/>
                <a:cs typeface="Arial"/>
              </a:rPr>
              <a:t>catch statement matches, then the </a:t>
            </a:r>
            <a:r>
              <a:rPr lang="en-US" sz="2400" dirty="0">
                <a:latin typeface="Sitka Text" panose="02000505000000020004" pitchFamily="2" charset="0"/>
                <a:cs typeface="Arial"/>
              </a:rPr>
              <a:t>Java </a:t>
            </a:r>
            <a:r>
              <a:rPr lang="en-US" sz="2400" spc="-5" dirty="0">
                <a:latin typeface="Sitka Text" panose="02000505000000020004" pitchFamily="2" charset="0"/>
                <a:cs typeface="Arial"/>
              </a:rPr>
              <a:t>runtime </a:t>
            </a:r>
            <a:r>
              <a:rPr lang="en-US" sz="2400" dirty="0">
                <a:latin typeface="Sitka Text" panose="02000505000000020004" pitchFamily="2" charset="0"/>
                <a:cs typeface="Arial"/>
              </a:rPr>
              <a:t>system will  handle the</a:t>
            </a:r>
            <a:r>
              <a:rPr lang="en-US" sz="2400" spc="-45" dirty="0">
                <a:latin typeface="Sitka Text" panose="02000505000000020004" pitchFamily="2" charset="0"/>
                <a:cs typeface="Arial"/>
              </a:rPr>
              <a:t> </a:t>
            </a:r>
            <a:r>
              <a:rPr lang="en-US" sz="2400" dirty="0">
                <a:latin typeface="Sitka Text" panose="02000505000000020004" pitchFamily="2" charset="0"/>
                <a:cs typeface="Arial"/>
              </a:rPr>
              <a:t>exception</a:t>
            </a:r>
          </a:p>
        </p:txBody>
      </p:sp>
      <p:sp>
        <p:nvSpPr>
          <p:cNvPr id="8" name="object 2">
            <a:extLst>
              <a:ext uri="{FF2B5EF4-FFF2-40B4-BE49-F238E27FC236}">
                <a16:creationId xmlns:a16="http://schemas.microsoft.com/office/drawing/2014/main" id="{2A587C06-F29E-4CCD-B85E-D2C0CC3B0540}"/>
              </a:ext>
            </a:extLst>
          </p:cNvPr>
          <p:cNvSpPr txBox="1"/>
          <p:nvPr/>
        </p:nvSpPr>
        <p:spPr>
          <a:xfrm>
            <a:off x="8334098" y="949128"/>
            <a:ext cx="3378835" cy="490474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06699"/>
                </a:solidFill>
                <a:latin typeface="Courier New"/>
                <a:cs typeface="Courier New"/>
              </a:rPr>
              <a:t>try</a:t>
            </a:r>
            <a:endParaRPr sz="2000" dirty="0">
              <a:latin typeface="Courier New"/>
              <a:cs typeface="Courier New"/>
            </a:endParaRPr>
          </a:p>
          <a:p>
            <a:pPr marL="12700">
              <a:lnSpc>
                <a:spcPct val="100000"/>
              </a:lnSpc>
            </a:pPr>
            <a:r>
              <a:rPr sz="2000" dirty="0">
                <a:latin typeface="Courier New"/>
                <a:cs typeface="Courier New"/>
              </a:rPr>
              <a:t>{</a:t>
            </a:r>
          </a:p>
          <a:p>
            <a:pPr marL="622300">
              <a:lnSpc>
                <a:spcPct val="100000"/>
              </a:lnSpc>
            </a:pPr>
            <a:r>
              <a:rPr sz="2000" spc="-5" dirty="0">
                <a:latin typeface="Courier New"/>
                <a:cs typeface="Courier New"/>
              </a:rPr>
              <a:t>statement</a:t>
            </a:r>
            <a:r>
              <a:rPr sz="2000" spc="-70" dirty="0">
                <a:latin typeface="Courier New"/>
                <a:cs typeface="Courier New"/>
              </a:rPr>
              <a:t> </a:t>
            </a:r>
            <a:r>
              <a:rPr sz="2000" spc="-5" dirty="0">
                <a:solidFill>
                  <a:srgbClr val="C00000"/>
                </a:solidFill>
                <a:latin typeface="Courier New"/>
                <a:cs typeface="Courier New"/>
              </a:rPr>
              <a:t>1</a:t>
            </a:r>
            <a:r>
              <a:rPr sz="2000" spc="-5" dirty="0">
                <a:latin typeface="Courier New"/>
                <a:cs typeface="Courier New"/>
              </a:rPr>
              <a:t>;</a:t>
            </a:r>
            <a:endParaRPr sz="2000" dirty="0">
              <a:latin typeface="Courier New"/>
              <a:cs typeface="Courier New"/>
            </a:endParaRPr>
          </a:p>
          <a:p>
            <a:pPr marL="622300">
              <a:lnSpc>
                <a:spcPct val="100000"/>
              </a:lnSpc>
            </a:pPr>
            <a:r>
              <a:rPr sz="2000" spc="-5" dirty="0">
                <a:latin typeface="Courier New"/>
                <a:cs typeface="Courier New"/>
              </a:rPr>
              <a:t>statement</a:t>
            </a:r>
            <a:r>
              <a:rPr sz="2000" spc="-70" dirty="0">
                <a:latin typeface="Courier New"/>
                <a:cs typeface="Courier New"/>
              </a:rPr>
              <a:t> </a:t>
            </a:r>
            <a:r>
              <a:rPr sz="2000" spc="-5" dirty="0">
                <a:solidFill>
                  <a:srgbClr val="C00000"/>
                </a:solidFill>
                <a:latin typeface="Courier New"/>
                <a:cs typeface="Courier New"/>
              </a:rPr>
              <a:t>2</a:t>
            </a:r>
            <a:r>
              <a:rPr sz="2000" spc="-5" dirty="0">
                <a:latin typeface="Courier New"/>
                <a:cs typeface="Courier New"/>
              </a:rPr>
              <a:t>;</a:t>
            </a:r>
            <a:endParaRPr sz="2000" dirty="0">
              <a:latin typeface="Courier New"/>
              <a:cs typeface="Courier New"/>
            </a:endParaRPr>
          </a:p>
          <a:p>
            <a:pPr marL="622300">
              <a:lnSpc>
                <a:spcPct val="100000"/>
              </a:lnSpc>
            </a:pPr>
            <a:r>
              <a:rPr sz="2000" b="1" spc="-5" dirty="0">
                <a:solidFill>
                  <a:srgbClr val="006699"/>
                </a:solidFill>
                <a:latin typeface="Courier New"/>
                <a:cs typeface="Courier New"/>
              </a:rPr>
              <a:t>try</a:t>
            </a:r>
            <a:endParaRPr sz="2000" dirty="0">
              <a:latin typeface="Courier New"/>
              <a:cs typeface="Courier New"/>
            </a:endParaRPr>
          </a:p>
          <a:p>
            <a:pPr marL="622300">
              <a:lnSpc>
                <a:spcPct val="100000"/>
              </a:lnSpc>
              <a:spcBef>
                <a:spcPts val="5"/>
              </a:spcBef>
            </a:pPr>
            <a:r>
              <a:rPr sz="2000" dirty="0">
                <a:latin typeface="Courier New"/>
                <a:cs typeface="Courier New"/>
              </a:rPr>
              <a:t>{</a:t>
            </a:r>
          </a:p>
          <a:p>
            <a:pPr marL="1231900">
              <a:lnSpc>
                <a:spcPct val="100000"/>
              </a:lnSpc>
            </a:pPr>
            <a:r>
              <a:rPr sz="2000" spc="-5" dirty="0">
                <a:latin typeface="Courier New"/>
                <a:cs typeface="Courier New"/>
              </a:rPr>
              <a:t>statement</a:t>
            </a:r>
            <a:r>
              <a:rPr sz="2000" spc="-70" dirty="0">
                <a:latin typeface="Courier New"/>
                <a:cs typeface="Courier New"/>
              </a:rPr>
              <a:t> </a:t>
            </a:r>
            <a:r>
              <a:rPr sz="2000" spc="-5" dirty="0">
                <a:solidFill>
                  <a:srgbClr val="C00000"/>
                </a:solidFill>
                <a:latin typeface="Courier New"/>
                <a:cs typeface="Courier New"/>
              </a:rPr>
              <a:t>1</a:t>
            </a:r>
            <a:r>
              <a:rPr sz="2000" spc="-5" dirty="0">
                <a:latin typeface="Courier New"/>
                <a:cs typeface="Courier New"/>
              </a:rPr>
              <a:t>;</a:t>
            </a:r>
            <a:endParaRPr sz="2000" dirty="0">
              <a:latin typeface="Courier New"/>
              <a:cs typeface="Courier New"/>
            </a:endParaRPr>
          </a:p>
          <a:p>
            <a:pPr marL="1231900">
              <a:lnSpc>
                <a:spcPct val="100000"/>
              </a:lnSpc>
            </a:pPr>
            <a:r>
              <a:rPr sz="2000" spc="-5" dirty="0">
                <a:latin typeface="Courier New"/>
                <a:cs typeface="Courier New"/>
              </a:rPr>
              <a:t>statement</a:t>
            </a:r>
            <a:r>
              <a:rPr sz="2000" spc="-70" dirty="0">
                <a:latin typeface="Courier New"/>
                <a:cs typeface="Courier New"/>
              </a:rPr>
              <a:t> </a:t>
            </a:r>
            <a:r>
              <a:rPr sz="2000" spc="-5" dirty="0">
                <a:solidFill>
                  <a:srgbClr val="C00000"/>
                </a:solidFill>
                <a:latin typeface="Courier New"/>
                <a:cs typeface="Courier New"/>
              </a:rPr>
              <a:t>2</a:t>
            </a:r>
            <a:r>
              <a:rPr sz="2000" spc="-5" dirty="0">
                <a:latin typeface="Courier New"/>
                <a:cs typeface="Courier New"/>
              </a:rPr>
              <a:t>;</a:t>
            </a:r>
            <a:endParaRPr sz="2000" dirty="0">
              <a:latin typeface="Courier New"/>
              <a:cs typeface="Courier New"/>
            </a:endParaRPr>
          </a:p>
          <a:p>
            <a:pPr marL="622300">
              <a:lnSpc>
                <a:spcPct val="100000"/>
              </a:lnSpc>
            </a:pPr>
            <a:r>
              <a:rPr sz="2000" dirty="0">
                <a:latin typeface="Courier New"/>
                <a:cs typeface="Courier New"/>
              </a:rPr>
              <a:t>}</a:t>
            </a:r>
          </a:p>
          <a:p>
            <a:pPr marL="622300">
              <a:lnSpc>
                <a:spcPct val="100000"/>
              </a:lnSpc>
            </a:pPr>
            <a:r>
              <a:rPr sz="2000" b="1" spc="-5" dirty="0">
                <a:solidFill>
                  <a:srgbClr val="006699"/>
                </a:solidFill>
                <a:latin typeface="Courier New"/>
                <a:cs typeface="Courier New"/>
              </a:rPr>
              <a:t>catch</a:t>
            </a:r>
            <a:r>
              <a:rPr sz="2000" spc="-5" dirty="0">
                <a:latin typeface="Courier New"/>
                <a:cs typeface="Courier New"/>
              </a:rPr>
              <a:t>(Exception</a:t>
            </a:r>
            <a:r>
              <a:rPr sz="2000" spc="-55" dirty="0">
                <a:latin typeface="Courier New"/>
                <a:cs typeface="Courier New"/>
              </a:rPr>
              <a:t> </a:t>
            </a:r>
            <a:r>
              <a:rPr sz="2000" spc="-5" dirty="0">
                <a:latin typeface="Courier New"/>
                <a:cs typeface="Courier New"/>
              </a:rPr>
              <a:t>e)</a:t>
            </a:r>
            <a:endParaRPr sz="2000" dirty="0">
              <a:latin typeface="Courier New"/>
              <a:cs typeface="Courier New"/>
            </a:endParaRPr>
          </a:p>
          <a:p>
            <a:pPr marL="622300">
              <a:lnSpc>
                <a:spcPct val="100000"/>
              </a:lnSpc>
            </a:pPr>
            <a:r>
              <a:rPr sz="2000" dirty="0">
                <a:latin typeface="Courier New"/>
                <a:cs typeface="Courier New"/>
              </a:rPr>
              <a:t>{</a:t>
            </a:r>
          </a:p>
          <a:p>
            <a:pPr marL="622300">
              <a:lnSpc>
                <a:spcPct val="100000"/>
              </a:lnSpc>
            </a:pPr>
            <a:r>
              <a:rPr sz="2000" dirty="0">
                <a:latin typeface="Courier New"/>
                <a:cs typeface="Courier New"/>
              </a:rPr>
              <a:t>}</a:t>
            </a:r>
          </a:p>
          <a:p>
            <a:pPr marL="12700">
              <a:lnSpc>
                <a:spcPct val="100000"/>
              </a:lnSpc>
            </a:pPr>
            <a:r>
              <a:rPr sz="2000" dirty="0">
                <a:latin typeface="Courier New"/>
                <a:cs typeface="Courier New"/>
              </a:rPr>
              <a:t>}</a:t>
            </a:r>
          </a:p>
          <a:p>
            <a:pPr marL="12700">
              <a:lnSpc>
                <a:spcPct val="100000"/>
              </a:lnSpc>
              <a:spcBef>
                <a:spcPts val="5"/>
              </a:spcBef>
            </a:pPr>
            <a:r>
              <a:rPr sz="2000" b="1" spc="-5" dirty="0">
                <a:solidFill>
                  <a:srgbClr val="006699"/>
                </a:solidFill>
                <a:latin typeface="Courier New"/>
                <a:cs typeface="Courier New"/>
              </a:rPr>
              <a:t>catch</a:t>
            </a:r>
            <a:r>
              <a:rPr sz="2000" spc="-5" dirty="0">
                <a:latin typeface="Courier New"/>
                <a:cs typeface="Courier New"/>
              </a:rPr>
              <a:t>(Exception</a:t>
            </a:r>
            <a:r>
              <a:rPr sz="2000" spc="-20" dirty="0">
                <a:latin typeface="Courier New"/>
                <a:cs typeface="Courier New"/>
              </a:rPr>
              <a:t> </a:t>
            </a:r>
            <a:r>
              <a:rPr sz="2000" spc="-5" dirty="0">
                <a:latin typeface="Courier New"/>
                <a:cs typeface="Courier New"/>
              </a:rPr>
              <a:t>e)</a:t>
            </a:r>
            <a:endParaRPr sz="2000" dirty="0">
              <a:latin typeface="Courier New"/>
              <a:cs typeface="Courier New"/>
            </a:endParaRPr>
          </a:p>
          <a:p>
            <a:pPr marL="12700">
              <a:lnSpc>
                <a:spcPct val="100000"/>
              </a:lnSpc>
            </a:pPr>
            <a:r>
              <a:rPr sz="2000" dirty="0">
                <a:latin typeface="Courier New"/>
                <a:cs typeface="Courier New"/>
              </a:rPr>
              <a:t>{</a:t>
            </a:r>
          </a:p>
          <a:p>
            <a:pPr marL="12700">
              <a:lnSpc>
                <a:spcPct val="100000"/>
              </a:lnSpc>
            </a:pPr>
            <a:r>
              <a:rPr sz="2000" dirty="0">
                <a:latin typeface="Courier New"/>
                <a:cs typeface="Courier New"/>
              </a:rPr>
              <a:t>}</a:t>
            </a:r>
          </a:p>
        </p:txBody>
      </p:sp>
      <p:grpSp>
        <p:nvGrpSpPr>
          <p:cNvPr id="2" name="Group 1">
            <a:extLst>
              <a:ext uri="{FF2B5EF4-FFF2-40B4-BE49-F238E27FC236}">
                <a16:creationId xmlns:a16="http://schemas.microsoft.com/office/drawing/2014/main" id="{46769115-5F79-E4F4-0CF9-6E72B2E07F3B}"/>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D70B085-7D1A-569B-310E-D2E1E913B364}"/>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0482"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EA68A17-ECC3-5DA1-A86F-A239A405D6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1B375012-624A-6F70-158F-A5B1DA9A51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598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3893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throws</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588997" y="1228366"/>
            <a:ext cx="10970865" cy="3231654"/>
          </a:xfrm>
          <a:prstGeom prst="rect">
            <a:avLst/>
          </a:prstGeom>
          <a:noFill/>
        </p:spPr>
        <p:txBody>
          <a:bodyPr wrap="square">
            <a:spAutoFit/>
          </a:bodyPr>
          <a:lstStyle/>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The </a:t>
            </a:r>
            <a:r>
              <a:rPr lang="en-US" sz="2400" b="1" i="0" dirty="0">
                <a:effectLst/>
                <a:latin typeface="Sitka Text" panose="02000505000000020004" pitchFamily="2" charset="0"/>
              </a:rPr>
              <a:t>Java throws keyword</a:t>
            </a:r>
            <a:r>
              <a:rPr lang="en-US" sz="2400" b="0" i="0" dirty="0">
                <a:effectLst/>
                <a:latin typeface="Sitka Text" panose="02000505000000020004" pitchFamily="2" charset="0"/>
              </a:rPr>
              <a:t> is used to declare an exception. </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It gives an information to the programmer that there may occur an exception. </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So, it is better for the programmer to provide the exception handling code so that the normal flow of the program can be maintained.</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Exception Handling is mainly used to handle the </a:t>
            </a:r>
            <a:r>
              <a:rPr lang="en-US" sz="2400" b="1" i="0" dirty="0">
                <a:effectLst/>
                <a:latin typeface="Sitka Text" panose="02000505000000020004" pitchFamily="2" charset="0"/>
              </a:rPr>
              <a:t>checked exceptions</a:t>
            </a:r>
            <a:r>
              <a:rPr lang="en-US" sz="2400" b="0" i="0" dirty="0">
                <a:effectLst/>
                <a:latin typeface="Sitka Text" panose="02000505000000020004" pitchFamily="2" charset="0"/>
              </a:rPr>
              <a:t>.</a:t>
            </a:r>
          </a:p>
        </p:txBody>
      </p:sp>
      <p:sp>
        <p:nvSpPr>
          <p:cNvPr id="9" name="TextBox 8">
            <a:extLst>
              <a:ext uri="{FF2B5EF4-FFF2-40B4-BE49-F238E27FC236}">
                <a16:creationId xmlns:a16="http://schemas.microsoft.com/office/drawing/2014/main" id="{2D2E6DA1-7802-41E5-9AC4-3DE86BCB0D6F}"/>
              </a:ext>
            </a:extLst>
          </p:cNvPr>
          <p:cNvSpPr txBox="1"/>
          <p:nvPr/>
        </p:nvSpPr>
        <p:spPr>
          <a:xfrm>
            <a:off x="996846" y="4959331"/>
            <a:ext cx="7982262" cy="1015663"/>
          </a:xfrm>
          <a:prstGeom prst="rect">
            <a:avLst/>
          </a:prstGeom>
          <a:noFill/>
        </p:spPr>
        <p:txBody>
          <a:bodyPr wrap="square">
            <a:spAutoFit/>
          </a:bodyPr>
          <a:lstStyle/>
          <a:p>
            <a:pPr algn="just"/>
            <a:r>
              <a:rPr lang="en-US" sz="2000" b="0" i="0" dirty="0" err="1">
                <a:solidFill>
                  <a:srgbClr val="000000"/>
                </a:solidFill>
                <a:effectLst/>
                <a:latin typeface="Sitka Text" panose="02000505000000020004" pitchFamily="2" charset="0"/>
              </a:rPr>
              <a:t>return_type</a:t>
            </a:r>
            <a:r>
              <a:rPr lang="en-US" sz="2000" b="0" i="0" dirty="0">
                <a:solidFill>
                  <a:srgbClr val="000000"/>
                </a:solidFill>
                <a:effectLst/>
                <a:latin typeface="Sitka Text" panose="02000505000000020004" pitchFamily="2" charset="0"/>
              </a:rPr>
              <a:t> </a:t>
            </a:r>
            <a:r>
              <a:rPr lang="en-US" sz="2000" b="0" i="0" dirty="0" err="1">
                <a:solidFill>
                  <a:srgbClr val="000000"/>
                </a:solidFill>
                <a:effectLst/>
                <a:latin typeface="Sitka Text" panose="02000505000000020004" pitchFamily="2" charset="0"/>
              </a:rPr>
              <a:t>method_name</a:t>
            </a:r>
            <a:r>
              <a:rPr lang="en-US" sz="2000" b="0" i="0" dirty="0">
                <a:solidFill>
                  <a:srgbClr val="000000"/>
                </a:solidFill>
                <a:effectLst/>
                <a:latin typeface="Sitka Text" panose="02000505000000020004" pitchFamily="2" charset="0"/>
              </a:rPr>
              <a:t>() </a:t>
            </a:r>
            <a:r>
              <a:rPr lang="en-US" sz="2000" b="1" i="0" dirty="0">
                <a:solidFill>
                  <a:srgbClr val="006699"/>
                </a:solidFill>
                <a:effectLst/>
                <a:latin typeface="Sitka Text" panose="02000505000000020004" pitchFamily="2" charset="0"/>
              </a:rPr>
              <a:t>throws</a:t>
            </a:r>
            <a:r>
              <a:rPr lang="en-US" sz="2000" b="0" i="0" dirty="0">
                <a:solidFill>
                  <a:srgbClr val="000000"/>
                </a:solidFill>
                <a:effectLst/>
                <a:latin typeface="Sitka Text" panose="02000505000000020004" pitchFamily="2" charset="0"/>
              </a:rPr>
              <a:t> </a:t>
            </a:r>
            <a:r>
              <a:rPr lang="en-US" sz="2000" b="0" i="0" dirty="0" err="1">
                <a:solidFill>
                  <a:srgbClr val="000000"/>
                </a:solidFill>
                <a:effectLst/>
                <a:latin typeface="Sitka Text" panose="02000505000000020004" pitchFamily="2" charset="0"/>
              </a:rPr>
              <a:t>exception_class_name</a:t>
            </a:r>
            <a:r>
              <a:rPr lang="en-US" sz="2000" b="0" i="0" dirty="0">
                <a:solidFill>
                  <a:srgbClr val="000000"/>
                </a:solidFill>
                <a:effectLst/>
                <a:latin typeface="Sitka Text" panose="02000505000000020004" pitchFamily="2" charset="0"/>
              </a:rPr>
              <a:t>{  </a:t>
            </a:r>
          </a:p>
          <a:p>
            <a:pPr algn="just"/>
            <a:r>
              <a:rPr lang="en-US" sz="2000" b="0" i="0" dirty="0">
                <a:solidFill>
                  <a:srgbClr val="008200"/>
                </a:solidFill>
                <a:effectLst/>
                <a:latin typeface="Sitka Text" panose="02000505000000020004" pitchFamily="2" charset="0"/>
              </a:rPr>
              <a:t>//method code</a:t>
            </a:r>
            <a:r>
              <a:rPr lang="en-US" sz="2000" b="0" i="0" dirty="0">
                <a:solidFill>
                  <a:srgbClr val="000000"/>
                </a:solidFill>
                <a:effectLst/>
                <a:latin typeface="Sitka Text" panose="02000505000000020004" pitchFamily="2" charset="0"/>
              </a:rPr>
              <a:t>  </a:t>
            </a:r>
          </a:p>
          <a:p>
            <a:pPr algn="just"/>
            <a:r>
              <a:rPr lang="en-US" sz="2000" b="0" i="0" dirty="0">
                <a:solidFill>
                  <a:srgbClr val="000000"/>
                </a:solidFill>
                <a:effectLst/>
                <a:latin typeface="Sitka Text" panose="02000505000000020004" pitchFamily="2" charset="0"/>
              </a:rPr>
              <a:t>}  </a:t>
            </a:r>
          </a:p>
        </p:txBody>
      </p:sp>
      <p:grpSp>
        <p:nvGrpSpPr>
          <p:cNvPr id="2" name="Group 1">
            <a:extLst>
              <a:ext uri="{FF2B5EF4-FFF2-40B4-BE49-F238E27FC236}">
                <a16:creationId xmlns:a16="http://schemas.microsoft.com/office/drawing/2014/main" id="{454D5FD1-2EF8-8870-73DB-983F15EEE932}"/>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C9B1A822-4207-397C-B9A3-3D341BEC96EA}"/>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1506"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46EE4BC-27EC-C578-8ACE-94A0EE34DCE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EF783D5F-CEA7-6D2C-85D7-AFC951B66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3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289921"/>
            <a:ext cx="9027827" cy="3046988"/>
          </a:xfrm>
          <a:prstGeom prst="rect">
            <a:avLst/>
          </a:prstGeom>
          <a:noFill/>
        </p:spPr>
        <p:txBody>
          <a:bodyPr wrap="square">
            <a:spAutoFit/>
          </a:bodyPr>
          <a:lstStyle/>
          <a:p>
            <a:r>
              <a:rPr lang="en-US" sz="2400" dirty="0">
                <a:latin typeface="Sitka Text" panose="02000505000000020004" pitchFamily="2" charset="0"/>
              </a:rPr>
              <a:t>import java.io.*;</a:t>
            </a:r>
          </a:p>
          <a:p>
            <a:r>
              <a:rPr lang="en-US" sz="2400" dirty="0">
                <a:latin typeface="Sitka Text" panose="02000505000000020004" pitchFamily="2" charset="0"/>
              </a:rPr>
              <a:t>class Main</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FileInputStream</a:t>
            </a:r>
            <a:r>
              <a:rPr lang="en-US" sz="2400" dirty="0">
                <a:latin typeface="Sitka Text" panose="02000505000000020004" pitchFamily="2" charset="0"/>
              </a:rPr>
              <a:t> </a:t>
            </a:r>
            <a:r>
              <a:rPr lang="en-US" sz="2400" dirty="0" err="1">
                <a:latin typeface="Sitka Text" panose="02000505000000020004" pitchFamily="2" charset="0"/>
              </a:rPr>
              <a:t>fx</a:t>
            </a:r>
            <a:r>
              <a:rPr lang="en-US" sz="2400" dirty="0">
                <a:latin typeface="Sitka Text" panose="02000505000000020004" pitchFamily="2" charset="0"/>
              </a:rPr>
              <a:t> = new </a:t>
            </a:r>
            <a:r>
              <a:rPr lang="en-US" sz="2400" dirty="0" err="1">
                <a:latin typeface="Sitka Text" panose="02000505000000020004" pitchFamily="2" charset="0"/>
              </a:rPr>
              <a:t>FileInputStream</a:t>
            </a:r>
            <a:r>
              <a:rPr lang="en-US" sz="2400" dirty="0">
                <a:latin typeface="Sitka Text" panose="02000505000000020004" pitchFamily="2" charset="0"/>
              </a:rPr>
              <a:t>("A1.txt");</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30"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C87B2E-DAC2-4CB4-B50F-8BD4546D7AE8}"/>
              </a:ext>
            </a:extLst>
          </p:cNvPr>
          <p:cNvSpPr txBox="1"/>
          <p:nvPr/>
        </p:nvSpPr>
        <p:spPr>
          <a:xfrm>
            <a:off x="588997" y="4765724"/>
            <a:ext cx="1062406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Sitka Text" panose="02000505000000020004" pitchFamily="2" charset="0"/>
              </a:rPr>
              <a:t>Main.java:6: error: unreported exception </a:t>
            </a:r>
            <a:r>
              <a:rPr lang="en-US" dirty="0" err="1">
                <a:latin typeface="Sitka Text" panose="02000505000000020004" pitchFamily="2" charset="0"/>
              </a:rPr>
              <a:t>FileNotFoundException</a:t>
            </a:r>
            <a:r>
              <a:rPr lang="en-US" dirty="0">
                <a:latin typeface="Sitka Text" panose="02000505000000020004" pitchFamily="2" charset="0"/>
              </a:rPr>
              <a:t>; must be caught or declared to be thrown</a:t>
            </a:r>
          </a:p>
          <a:p>
            <a:r>
              <a:rPr lang="en-US" dirty="0">
                <a:latin typeface="Sitka Text" panose="02000505000000020004" pitchFamily="2" charset="0"/>
              </a:rPr>
              <a:t>        </a:t>
            </a:r>
            <a:r>
              <a:rPr lang="en-US" dirty="0" err="1">
                <a:latin typeface="Sitka Text" panose="02000505000000020004" pitchFamily="2" charset="0"/>
              </a:rPr>
              <a:t>FileInputStream</a:t>
            </a:r>
            <a:r>
              <a:rPr lang="en-US" dirty="0">
                <a:latin typeface="Sitka Text" panose="02000505000000020004" pitchFamily="2" charset="0"/>
              </a:rPr>
              <a:t> </a:t>
            </a:r>
            <a:r>
              <a:rPr lang="en-US" dirty="0" err="1">
                <a:latin typeface="Sitka Text" panose="02000505000000020004" pitchFamily="2" charset="0"/>
              </a:rPr>
              <a:t>fx</a:t>
            </a:r>
            <a:r>
              <a:rPr lang="en-US" dirty="0">
                <a:latin typeface="Sitka Text" panose="02000505000000020004" pitchFamily="2" charset="0"/>
              </a:rPr>
              <a:t> = new </a:t>
            </a:r>
            <a:r>
              <a:rPr lang="en-US" dirty="0" err="1">
                <a:latin typeface="Sitka Text" panose="02000505000000020004" pitchFamily="2" charset="0"/>
              </a:rPr>
              <a:t>FileInputStream</a:t>
            </a:r>
            <a:r>
              <a:rPr lang="en-US" dirty="0">
                <a:latin typeface="Sitka Text" panose="02000505000000020004" pitchFamily="2" charset="0"/>
              </a:rPr>
              <a:t>("A1.txt");</a:t>
            </a:r>
          </a:p>
          <a:p>
            <a:r>
              <a:rPr lang="en-US" dirty="0">
                <a:latin typeface="Sitka Text" panose="02000505000000020004" pitchFamily="2" charset="0"/>
              </a:rPr>
              <a:t>                             ^</a:t>
            </a:r>
          </a:p>
          <a:p>
            <a:r>
              <a:rPr lang="en-US" dirty="0">
                <a:latin typeface="Sitka Text" panose="02000505000000020004" pitchFamily="2" charset="0"/>
              </a:rPr>
              <a:t>1 error</a:t>
            </a:r>
          </a:p>
        </p:txBody>
      </p:sp>
      <p:grpSp>
        <p:nvGrpSpPr>
          <p:cNvPr id="2" name="Group 1">
            <a:extLst>
              <a:ext uri="{FF2B5EF4-FFF2-40B4-BE49-F238E27FC236}">
                <a16:creationId xmlns:a16="http://schemas.microsoft.com/office/drawing/2014/main" id="{8E73175D-9352-6ED5-5E46-80BFEEA12F84}"/>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323DF50C-5267-8C68-C27F-7E338129FD5C}"/>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253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2CEA59C-5D1E-FF17-5079-7FEB763A1F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3C7F967A-C802-7DD3-C9D0-EC587CB70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07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289921"/>
            <a:ext cx="10624061" cy="3046988"/>
          </a:xfrm>
          <a:prstGeom prst="rect">
            <a:avLst/>
          </a:prstGeom>
          <a:noFill/>
        </p:spPr>
        <p:txBody>
          <a:bodyPr wrap="square">
            <a:spAutoFit/>
          </a:bodyPr>
          <a:lstStyle/>
          <a:p>
            <a:r>
              <a:rPr lang="en-US" sz="2400" dirty="0">
                <a:latin typeface="Sitka Text" panose="02000505000000020004" pitchFamily="2" charset="0"/>
              </a:rPr>
              <a:t>import java.io.*;</a:t>
            </a:r>
          </a:p>
          <a:p>
            <a:r>
              <a:rPr lang="en-US" sz="2400" dirty="0">
                <a:latin typeface="Sitka Text" panose="02000505000000020004" pitchFamily="2" charset="0"/>
              </a:rPr>
              <a:t>class Main</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throws </a:t>
            </a:r>
            <a:r>
              <a:rPr lang="en-US" sz="2400" dirty="0" err="1">
                <a:latin typeface="Sitka Text" panose="02000505000000020004" pitchFamily="2" charset="0"/>
              </a:rPr>
              <a:t>FileNotFoundException</a:t>
            </a:r>
            <a:endParaRPr lang="en-US" sz="2400" dirty="0">
              <a:latin typeface="Sitka Text" panose="02000505000000020004" pitchFamily="2" charset="0"/>
            </a:endParaRP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FileInputStream</a:t>
            </a:r>
            <a:r>
              <a:rPr lang="en-US" sz="2400" dirty="0">
                <a:latin typeface="Sitka Text" panose="02000505000000020004" pitchFamily="2" charset="0"/>
              </a:rPr>
              <a:t> </a:t>
            </a:r>
            <a:r>
              <a:rPr lang="en-US" sz="2400" dirty="0" err="1">
                <a:latin typeface="Sitka Text" panose="02000505000000020004" pitchFamily="2" charset="0"/>
              </a:rPr>
              <a:t>fx</a:t>
            </a:r>
            <a:r>
              <a:rPr lang="en-US" sz="2400" dirty="0">
                <a:latin typeface="Sitka Text" panose="02000505000000020004" pitchFamily="2" charset="0"/>
              </a:rPr>
              <a:t> = new </a:t>
            </a:r>
            <a:r>
              <a:rPr lang="en-US" sz="2400" dirty="0" err="1">
                <a:latin typeface="Sitka Text" panose="02000505000000020004" pitchFamily="2" charset="0"/>
              </a:rPr>
              <a:t>FileInputStream</a:t>
            </a:r>
            <a:r>
              <a:rPr lang="en-US" sz="2400" dirty="0">
                <a:latin typeface="Sitka Text" panose="02000505000000020004" pitchFamily="2" charset="0"/>
              </a:rPr>
              <a:t>("A1.txt");</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603" y="3429000"/>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4F3993E-DE20-5C0C-BB1D-EBFBA51F9239}"/>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1383784-B2F8-3748-29E2-7ED65E2353B0}"/>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3554"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55A8706-7413-4A18-9625-2217890926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260AA65D-D9CC-D7D6-F7F9-61950C2C18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55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989601"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Finally block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588998" y="1228366"/>
            <a:ext cx="5751842" cy="4154984"/>
          </a:xfrm>
          <a:prstGeom prst="rect">
            <a:avLst/>
          </a:prstGeom>
          <a:noFill/>
        </p:spPr>
        <p:txBody>
          <a:bodyPr wrap="square">
            <a:spAutoFit/>
          </a:bodyPr>
          <a:lstStyle/>
          <a:p>
            <a:pPr marL="342900" indent="-342900" algn="just">
              <a:buFont typeface="Arial" panose="020B0604020202020204" pitchFamily="34" charset="0"/>
              <a:buChar char="•"/>
            </a:pPr>
            <a:r>
              <a:rPr lang="en-US" sz="2400" b="1" i="0" dirty="0">
                <a:effectLst/>
                <a:latin typeface="Sitka Text" panose="02000505000000020004" pitchFamily="2" charset="0"/>
              </a:rPr>
              <a:t>Java finally block</a:t>
            </a:r>
            <a:r>
              <a:rPr lang="en-US" sz="2400" b="0" i="0" dirty="0">
                <a:effectLst/>
                <a:latin typeface="Sitka Text" panose="02000505000000020004" pitchFamily="2" charset="0"/>
              </a:rPr>
              <a:t> is a block used to execute important code such as closing the connection, etc.</a:t>
            </a:r>
          </a:p>
          <a:p>
            <a:pPr marL="342900" indent="-342900" algn="just">
              <a:buFont typeface="Arial" panose="020B0604020202020204" pitchFamily="34" charset="0"/>
              <a:buChar char="•"/>
            </a:pPr>
            <a:r>
              <a:rPr lang="en-US" sz="2400" b="0" i="0" dirty="0">
                <a:effectLst/>
                <a:latin typeface="Sitka Text" panose="02000505000000020004" pitchFamily="2" charset="0"/>
              </a:rPr>
              <a:t>Java finally block is always executed whether an exception is handled or not. Therefore, it contains all the necessary statements that need to be printed regardless of the exception occurs or not.</a:t>
            </a:r>
          </a:p>
          <a:p>
            <a:pPr marL="342900" indent="-342900" algn="just">
              <a:buFont typeface="Arial" panose="020B0604020202020204" pitchFamily="34" charset="0"/>
              <a:buChar char="•"/>
            </a:pPr>
            <a:r>
              <a:rPr lang="en-US" sz="2400" b="0" i="0" dirty="0">
                <a:effectLst/>
                <a:latin typeface="Sitka Text" panose="02000505000000020004" pitchFamily="2" charset="0"/>
              </a:rPr>
              <a:t>The finally block follows the try-catch block.</a:t>
            </a:r>
          </a:p>
        </p:txBody>
      </p:sp>
      <p:pic>
        <p:nvPicPr>
          <p:cNvPr id="1026" name="Picture 2" descr="Java finally block">
            <a:extLst>
              <a:ext uri="{FF2B5EF4-FFF2-40B4-BE49-F238E27FC236}">
                <a16:creationId xmlns:a16="http://schemas.microsoft.com/office/drawing/2014/main" id="{C6073B3C-F368-4E8F-9E35-286E1DF59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607" y="1228365"/>
            <a:ext cx="5196221" cy="47526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CFE82DD-6DD6-29E7-52EC-3F276D1DBAF0}"/>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683BFA6-20C7-F9A4-0B09-30CA402D4261}"/>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457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165C99B-318A-210E-E7CE-EC8270504F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CC83ACFD-47EF-2E80-B4F8-05E7E84F29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54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1079292" y="1289921"/>
            <a:ext cx="10133766" cy="4708981"/>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TestFinallyBlock</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try{</a:t>
            </a:r>
          </a:p>
          <a:p>
            <a:pPr algn="just"/>
            <a:r>
              <a:rPr lang="en-US" sz="2000" i="0" dirty="0">
                <a:effectLst/>
                <a:latin typeface="Sitka Text" panose="02000505000000020004" pitchFamily="2" charset="0"/>
              </a:rPr>
              <a:t>	  int a=25/5;</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("Value of a is" +a);</a:t>
            </a:r>
          </a:p>
          <a:p>
            <a:pPr algn="just"/>
            <a:r>
              <a:rPr lang="en-US" sz="2000" i="0" dirty="0">
                <a:effectLst/>
                <a:latin typeface="Sitka Text" panose="02000505000000020004" pitchFamily="2" charset="0"/>
              </a:rPr>
              <a:t>	}catch(</a:t>
            </a:r>
            <a:r>
              <a:rPr lang="en-US" sz="2000" i="0" dirty="0" err="1">
                <a:effectLst/>
                <a:latin typeface="Sitka Text" panose="02000505000000020004" pitchFamily="2" charset="0"/>
              </a:rPr>
              <a:t>NullPointerException</a:t>
            </a:r>
            <a:r>
              <a:rPr lang="en-US" sz="2000" i="0" dirty="0">
                <a:effectLst/>
                <a:latin typeface="Sitka Text" panose="02000505000000020004" pitchFamily="2" charset="0"/>
              </a:rPr>
              <a:t> e){</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("Null ");}</a:t>
            </a:r>
          </a:p>
          <a:p>
            <a:pPr algn="just"/>
            <a:r>
              <a:rPr lang="en-US" sz="2000" i="0" dirty="0">
                <a:effectLst/>
                <a:latin typeface="Sitka Text" panose="02000505000000020004" pitchFamily="2" charset="0"/>
              </a:rPr>
              <a:t>	finally</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("Finally Block");</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("Rest of Prog");</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129820"/>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2B33454-821B-3ACD-C654-15DC1811F0D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2D07901-14F7-2540-EBCD-6C251C2A40D0}"/>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5602"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D9769F8-3917-A5E4-7199-B3D5F857E27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8A53785A-4AE9-D1D6-4246-BCC10DFA0B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268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1029117" y="1238023"/>
            <a:ext cx="10133766" cy="4708981"/>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TestFinallyBlock</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try{</a:t>
            </a:r>
          </a:p>
          <a:p>
            <a:pPr algn="just"/>
            <a:r>
              <a:rPr lang="en-US" sz="2000" i="0" dirty="0">
                <a:effectLst/>
                <a:latin typeface="Sitka Text" panose="02000505000000020004" pitchFamily="2" charset="0"/>
              </a:rPr>
              <a:t>	  int a=25/0;</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("Value of a is" +a);</a:t>
            </a:r>
          </a:p>
          <a:p>
            <a:pPr algn="just"/>
            <a:r>
              <a:rPr lang="en-US" sz="2000" i="0" dirty="0">
                <a:effectLst/>
                <a:latin typeface="Sitka Text" panose="02000505000000020004" pitchFamily="2" charset="0"/>
              </a:rPr>
              <a:t>	}catch(</a:t>
            </a:r>
            <a:r>
              <a:rPr lang="en-US" sz="2000" i="0" dirty="0" err="1">
                <a:effectLst/>
                <a:latin typeface="Sitka Text" panose="02000505000000020004" pitchFamily="2" charset="0"/>
              </a:rPr>
              <a:t>NullPointerException</a:t>
            </a:r>
            <a:r>
              <a:rPr lang="en-US" sz="2000" i="0" dirty="0">
                <a:effectLst/>
                <a:latin typeface="Sitka Text" panose="02000505000000020004" pitchFamily="2" charset="0"/>
              </a:rPr>
              <a:t> e){</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("Null ");}</a:t>
            </a:r>
          </a:p>
          <a:p>
            <a:pPr algn="just"/>
            <a:r>
              <a:rPr lang="en-US" sz="2000" i="0" dirty="0">
                <a:effectLst/>
                <a:latin typeface="Sitka Text" panose="02000505000000020004" pitchFamily="2" charset="0"/>
              </a:rPr>
              <a:t>	finally</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("Finally Block");</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("Rest of Prog");</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260" y="2418495"/>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139201D-2FFE-ED9D-3800-398265F4FDD1}"/>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F4F317C7-7AAB-2B90-E9C4-3613735FDED0}"/>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6626"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4CD14E0-70D2-078B-D69F-A7E46E6F89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DFBF133C-7B8B-B1BB-B0AB-8D0A0297FA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78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1029117" y="1238023"/>
            <a:ext cx="10133766" cy="4708981"/>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TestFinallyBlock</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try{</a:t>
            </a:r>
          </a:p>
          <a:p>
            <a:pPr algn="just"/>
            <a:r>
              <a:rPr lang="en-US" sz="2000" i="0" dirty="0">
                <a:effectLst/>
                <a:latin typeface="Sitka Text" panose="02000505000000020004" pitchFamily="2" charset="0"/>
              </a:rPr>
              <a:t>	  int a=25/0;</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("Value of a is" +a);</a:t>
            </a:r>
          </a:p>
          <a:p>
            <a:pPr algn="just"/>
            <a:r>
              <a:rPr lang="en-US" sz="2000" i="0" dirty="0">
                <a:effectLst/>
                <a:latin typeface="Sitka Text" panose="02000505000000020004" pitchFamily="2" charset="0"/>
              </a:rPr>
              <a:t>	}catch(</a:t>
            </a:r>
            <a:r>
              <a:rPr lang="en-US" sz="2000" i="0" dirty="0" err="1">
                <a:effectLst/>
                <a:latin typeface="Sitka Text" panose="02000505000000020004" pitchFamily="2" charset="0"/>
              </a:rPr>
              <a:t>ArithmeticException</a:t>
            </a:r>
            <a:r>
              <a:rPr lang="en-US" sz="2000" i="0" dirty="0">
                <a:effectLst/>
                <a:latin typeface="Sitka Text" panose="02000505000000020004" pitchFamily="2" charset="0"/>
              </a:rPr>
              <a:t> e){</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("Null ");}</a:t>
            </a:r>
          </a:p>
          <a:p>
            <a:pPr algn="just"/>
            <a:r>
              <a:rPr lang="en-US" sz="2000" i="0" dirty="0">
                <a:effectLst/>
                <a:latin typeface="Sitka Text" panose="02000505000000020004" pitchFamily="2" charset="0"/>
              </a:rPr>
              <a:t>	finally</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("Finally Block");</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("Rest of Prog");</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083" y="2200275"/>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6C25239-3BE6-F1AD-9AF2-44209F14D291}"/>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7F7C1949-30A2-F06D-1A14-9D7C3E8F0D02}"/>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765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55D76C4-AD57-9509-8686-902A49F019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6B25C31A-9809-1223-0F18-14A5BF71FD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997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683701"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Throw keyword</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588997" y="1228366"/>
            <a:ext cx="10833507" cy="4647426"/>
          </a:xfrm>
          <a:prstGeom prst="rect">
            <a:avLst/>
          </a:prstGeom>
          <a:noFill/>
        </p:spPr>
        <p:txBody>
          <a:bodyPr wrap="square">
            <a:spAutoFit/>
          </a:bodyPr>
          <a:lstStyle/>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The Java throw keyword is used to throw an exception explicitly.</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We specify the </a:t>
            </a:r>
            <a:r>
              <a:rPr lang="en-US" sz="2400" b="1" i="0" dirty="0">
                <a:effectLst/>
                <a:latin typeface="Sitka Text" panose="02000505000000020004" pitchFamily="2" charset="0"/>
              </a:rPr>
              <a:t>exception</a:t>
            </a:r>
            <a:r>
              <a:rPr lang="en-US" sz="2400" b="0" i="0" dirty="0">
                <a:effectLst/>
                <a:latin typeface="Sitka Text" panose="02000505000000020004" pitchFamily="2" charset="0"/>
              </a:rPr>
              <a:t> object which is to be thrown. The Exception has some message with it that provides the error description. These exceptions may be related to user inputs, server, etc.</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We can throw either checked or unchecked exceptions in Java by throw keyword. It is mainly used to throw a </a:t>
            </a:r>
            <a:r>
              <a:rPr lang="en-US" sz="2400" b="1" i="0" dirty="0">
                <a:effectLst/>
                <a:latin typeface="Sitka Text" panose="02000505000000020004" pitchFamily="2" charset="0"/>
              </a:rPr>
              <a:t>custom exception</a:t>
            </a:r>
            <a:r>
              <a:rPr lang="en-US" sz="2400" b="0" i="0" dirty="0">
                <a:effectLst/>
                <a:latin typeface="Sitka Text" panose="02000505000000020004" pitchFamily="2" charset="0"/>
              </a:rPr>
              <a:t>. </a:t>
            </a:r>
          </a:p>
          <a:p>
            <a:pPr marL="342900" indent="-342900" algn="just">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The syntax of the Java throw keyword is given below.</a:t>
            </a:r>
          </a:p>
          <a:p>
            <a:pPr lvl="1" algn="just"/>
            <a:r>
              <a:rPr lang="en-US" sz="2400" b="1" i="0" dirty="0">
                <a:effectLst/>
                <a:latin typeface="Sitka Text" panose="02000505000000020004" pitchFamily="2" charset="0"/>
              </a:rPr>
              <a:t>throw</a:t>
            </a:r>
            <a:r>
              <a:rPr lang="en-US" sz="2400" b="0" i="0" dirty="0">
                <a:effectLst/>
                <a:latin typeface="Sitka Text" panose="02000505000000020004" pitchFamily="2" charset="0"/>
              </a:rPr>
              <a:t> </a:t>
            </a:r>
            <a:r>
              <a:rPr lang="en-US" sz="2400" b="1" i="0" dirty="0">
                <a:effectLst/>
                <a:latin typeface="Sitka Text" panose="02000505000000020004" pitchFamily="2" charset="0"/>
              </a:rPr>
              <a:t>new</a:t>
            </a:r>
            <a:r>
              <a:rPr lang="en-US" sz="2400" b="0" i="0" dirty="0">
                <a:effectLst/>
                <a:latin typeface="Sitka Text" panose="02000505000000020004" pitchFamily="2" charset="0"/>
              </a:rPr>
              <a:t> </a:t>
            </a:r>
            <a:r>
              <a:rPr lang="en-US" sz="2400" b="0" i="0" dirty="0" err="1">
                <a:effectLst/>
                <a:latin typeface="Sitka Text" panose="02000505000000020004" pitchFamily="2" charset="0"/>
              </a:rPr>
              <a:t>exception_class</a:t>
            </a:r>
            <a:r>
              <a:rPr lang="en-US" sz="2400" b="0" i="0" dirty="0">
                <a:effectLst/>
                <a:latin typeface="Sitka Text" panose="02000505000000020004" pitchFamily="2" charset="0"/>
              </a:rPr>
              <a:t>("error message");  </a:t>
            </a:r>
          </a:p>
          <a:p>
            <a:pPr marL="342900" indent="-342900" algn="just">
              <a:spcBef>
                <a:spcPts val="1200"/>
              </a:spcBef>
              <a:spcAft>
                <a:spcPts val="1200"/>
              </a:spcAft>
              <a:buFont typeface="Arial" panose="020B0604020202020204" pitchFamily="34" charset="0"/>
              <a:buChar char="•"/>
            </a:pPr>
            <a:endParaRPr lang="en-US" sz="2400" b="0" i="0" dirty="0">
              <a:effectLst/>
              <a:latin typeface="Sitka Text" panose="02000505000000020004" pitchFamily="2" charset="0"/>
            </a:endParaRPr>
          </a:p>
        </p:txBody>
      </p:sp>
      <p:grpSp>
        <p:nvGrpSpPr>
          <p:cNvPr id="2" name="Group 1">
            <a:extLst>
              <a:ext uri="{FF2B5EF4-FFF2-40B4-BE49-F238E27FC236}">
                <a16:creationId xmlns:a16="http://schemas.microsoft.com/office/drawing/2014/main" id="{E6DE0DA4-A0C0-4A75-6843-5AFB79C5E046}"/>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67706C2-D356-4369-F590-5F30C98656DA}"/>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8674"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EFA42AA-3CE5-8A53-A64A-BA03C67FB0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DF4ED5DB-8C05-0177-C45E-159470666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659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961567" y="1646433"/>
            <a:ext cx="10133766" cy="3170099"/>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TestFinallyBlock</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int a=</a:t>
            </a:r>
            <a:r>
              <a:rPr lang="en-US" sz="2000" i="0" dirty="0" err="1">
                <a:effectLst/>
                <a:latin typeface="Sitka Text" panose="02000505000000020004" pitchFamily="2" charset="0"/>
              </a:rPr>
              <a:t>Integer.parseInt</a:t>
            </a:r>
            <a:r>
              <a:rPr lang="en-US" sz="2000" i="0" dirty="0">
                <a:effectLst/>
                <a:latin typeface="Sitka Text" panose="02000505000000020004" pitchFamily="2" charset="0"/>
              </a:rPr>
              <a:t>(</a:t>
            </a:r>
            <a:r>
              <a:rPr lang="en-US" sz="2000" i="0" dirty="0" err="1">
                <a:effectLst/>
                <a:latin typeface="Sitka Text" panose="02000505000000020004" pitchFamily="2" charset="0"/>
              </a:rPr>
              <a:t>args</a:t>
            </a:r>
            <a:r>
              <a:rPr lang="en-US" sz="2000" i="0" dirty="0">
                <a:effectLst/>
                <a:latin typeface="Sitka Text" panose="02000505000000020004" pitchFamily="2" charset="0"/>
              </a:rPr>
              <a:t>[0]);</a:t>
            </a:r>
          </a:p>
          <a:p>
            <a:pPr algn="just"/>
            <a:r>
              <a:rPr lang="en-US" sz="2000" i="0" dirty="0">
                <a:effectLst/>
                <a:latin typeface="Sitka Text" panose="02000505000000020004" pitchFamily="2" charset="0"/>
              </a:rPr>
              <a:t>	if(a&lt;18)</a:t>
            </a:r>
          </a:p>
          <a:p>
            <a:pPr algn="just"/>
            <a:r>
              <a:rPr lang="en-US" sz="2000" i="0" dirty="0">
                <a:effectLst/>
                <a:latin typeface="Sitka Text" panose="02000505000000020004" pitchFamily="2" charset="0"/>
              </a:rPr>
              <a:t>	  throw new </a:t>
            </a:r>
            <a:r>
              <a:rPr lang="en-US" sz="2000" i="0" dirty="0" err="1">
                <a:effectLst/>
                <a:latin typeface="Sitka Text" panose="02000505000000020004" pitchFamily="2" charset="0"/>
              </a:rPr>
              <a:t>ArithmeticException</a:t>
            </a:r>
            <a:r>
              <a:rPr lang="en-US" sz="2000" i="0" dirty="0">
                <a:effectLst/>
                <a:latin typeface="Sitka Text" panose="02000505000000020004" pitchFamily="2" charset="0"/>
              </a:rPr>
              <a:t>(" Age is less than 18");</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("Age above 18");</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420" y="1876109"/>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358151F-8A4C-36D6-2381-4846CE41389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21DDA66-E70E-4B15-A720-CB3673C126A2}"/>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969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ED7FC42-E1CF-C562-BF9A-A9AEA249553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B2E0C8CA-8918-8603-C1B0-207BD68B87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600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53617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Exception</a:t>
            </a:r>
            <a:r>
              <a:rPr lang="en-US" sz="4000" b="1" spc="30" dirty="0">
                <a:effectLst>
                  <a:outerShdw blurRad="38100" dist="38100" dir="2700000" algn="tl">
                    <a:srgbClr val="000000">
                      <a:alpha val="43137"/>
                    </a:srgbClr>
                  </a:outerShdw>
                </a:effectLst>
                <a:latin typeface="Sitka Heading Semibold" pitchFamily="2" charset="0"/>
              </a:rPr>
              <a:t> </a:t>
            </a:r>
            <a:r>
              <a:rPr lang="en-US" sz="4000" b="1" spc="-5" dirty="0">
                <a:effectLst>
                  <a:outerShdw blurRad="38100" dist="38100" dir="2700000" algn="tl">
                    <a:srgbClr val="000000">
                      <a:alpha val="43137"/>
                    </a:srgbClr>
                  </a:outerShdw>
                </a:effectLst>
                <a:latin typeface="Sitka Heading Semibold" pitchFamily="2" charset="0"/>
              </a:rPr>
              <a:t>Handling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594763" y="1424521"/>
            <a:ext cx="11067585" cy="3416320"/>
          </a:xfrm>
          <a:prstGeom prst="rect">
            <a:avLst/>
          </a:prstGeom>
          <a:noFill/>
        </p:spPr>
        <p:txBody>
          <a:bodyPr wrap="square">
            <a:spAutoFit/>
          </a:bodyPr>
          <a:lstStyle/>
          <a:p>
            <a:pPr marL="12700" marR="5080" algn="just">
              <a:lnSpc>
                <a:spcPct val="100000"/>
              </a:lnSpc>
              <a:spcBef>
                <a:spcPts val="100"/>
              </a:spcBef>
            </a:pPr>
            <a:r>
              <a:rPr lang="en-US" sz="2400" spc="-20" dirty="0">
                <a:latin typeface="Sitka Text" panose="02000505000000020004" pitchFamily="2" charset="0"/>
                <a:cs typeface="Arial"/>
              </a:rPr>
              <a:t>Similarly, </a:t>
            </a:r>
            <a:r>
              <a:rPr lang="en-US" sz="2400" spc="-5" dirty="0">
                <a:latin typeface="Sitka Text" panose="02000505000000020004" pitchFamily="2" charset="0"/>
                <a:cs typeface="Arial"/>
              </a:rPr>
              <a:t>when </a:t>
            </a:r>
            <a:r>
              <a:rPr lang="en-US" sz="2400" dirty="0">
                <a:latin typeface="Sitka Text" panose="02000505000000020004" pitchFamily="2" charset="0"/>
                <a:cs typeface="Arial"/>
              </a:rPr>
              <a:t>we write </a:t>
            </a:r>
            <a:r>
              <a:rPr lang="en-US" sz="2400" spc="-5" dirty="0">
                <a:latin typeface="Sitka Text" panose="02000505000000020004" pitchFamily="2" charset="0"/>
                <a:cs typeface="Arial"/>
              </a:rPr>
              <a:t>programs as part </a:t>
            </a:r>
            <a:r>
              <a:rPr lang="en-US" sz="2400" spc="-10" dirty="0">
                <a:latin typeface="Sitka Text" panose="02000505000000020004" pitchFamily="2" charset="0"/>
                <a:cs typeface="Arial"/>
              </a:rPr>
              <a:t>of </a:t>
            </a:r>
            <a:r>
              <a:rPr lang="en-US" sz="2400" spc="-5" dirty="0">
                <a:latin typeface="Sitka Text" panose="02000505000000020004" pitchFamily="2" charset="0"/>
                <a:cs typeface="Arial"/>
              </a:rPr>
              <a:t>an application,  we </a:t>
            </a:r>
            <a:r>
              <a:rPr lang="en-US" sz="2400" dirty="0">
                <a:latin typeface="Sitka Text" panose="02000505000000020004" pitchFamily="2" charset="0"/>
                <a:cs typeface="Arial"/>
              </a:rPr>
              <a:t>may have to </a:t>
            </a:r>
            <a:r>
              <a:rPr lang="en-US" sz="2400" spc="-5" dirty="0">
                <a:latin typeface="Sitka Text" panose="02000505000000020004" pitchFamily="2" charset="0"/>
                <a:cs typeface="Arial"/>
              </a:rPr>
              <a:t>visualize </a:t>
            </a:r>
            <a:r>
              <a:rPr lang="en-US" sz="2400" dirty="0">
                <a:latin typeface="Sitka Text" panose="02000505000000020004" pitchFamily="2" charset="0"/>
                <a:cs typeface="Arial"/>
              </a:rPr>
              <a:t>the challenges that can </a:t>
            </a:r>
            <a:r>
              <a:rPr lang="en-US" sz="2400" spc="-5" dirty="0">
                <a:latin typeface="Sitka Text" panose="02000505000000020004" pitchFamily="2" charset="0"/>
                <a:cs typeface="Arial"/>
              </a:rPr>
              <a:t>disrupt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normal flow of execution of </a:t>
            </a:r>
            <a:r>
              <a:rPr lang="en-US" sz="2400" dirty="0">
                <a:latin typeface="Sitka Text" panose="02000505000000020004" pitchFamily="2" charset="0"/>
                <a:cs typeface="Arial"/>
              </a:rPr>
              <a:t>the</a:t>
            </a:r>
            <a:r>
              <a:rPr lang="en-US" sz="2400" spc="50" dirty="0">
                <a:latin typeface="Sitka Text" panose="02000505000000020004" pitchFamily="2" charset="0"/>
                <a:cs typeface="Arial"/>
              </a:rPr>
              <a:t> </a:t>
            </a:r>
            <a:r>
              <a:rPr lang="en-US" sz="2400" spc="-5" dirty="0">
                <a:latin typeface="Sitka Text" panose="02000505000000020004" pitchFamily="2" charset="0"/>
                <a:cs typeface="Arial"/>
              </a:rPr>
              <a:t>code.</a:t>
            </a:r>
            <a:endParaRPr lang="en-US" sz="2400" dirty="0">
              <a:latin typeface="Sitka Text" panose="02000505000000020004" pitchFamily="2" charset="0"/>
              <a:cs typeface="Arial"/>
            </a:endParaRPr>
          </a:p>
          <a:p>
            <a:pPr>
              <a:lnSpc>
                <a:spcPct val="100000"/>
              </a:lnSpc>
              <a:spcBef>
                <a:spcPts val="5"/>
              </a:spcBef>
            </a:pPr>
            <a:endParaRPr lang="en-US" sz="2400" dirty="0">
              <a:latin typeface="Sitka Text" panose="02000505000000020004" pitchFamily="2" charset="0"/>
              <a:cs typeface="Arial"/>
            </a:endParaRPr>
          </a:p>
          <a:p>
            <a:pPr marL="12700" marR="6350" algn="just">
              <a:lnSpc>
                <a:spcPct val="100000"/>
              </a:lnSpc>
            </a:pPr>
            <a:r>
              <a:rPr lang="en-US" sz="2400" spc="-5" dirty="0">
                <a:latin typeface="Sitka Text" panose="02000505000000020004" pitchFamily="2" charset="0"/>
                <a:cs typeface="Arial"/>
              </a:rPr>
              <a:t>Once we know what are </a:t>
            </a:r>
            <a:r>
              <a:rPr lang="en-US" sz="2400" dirty="0">
                <a:latin typeface="Sitka Text" panose="02000505000000020004" pitchFamily="2" charset="0"/>
                <a:cs typeface="Arial"/>
              </a:rPr>
              <a:t>the </a:t>
            </a:r>
            <a:r>
              <a:rPr lang="en-US" sz="2400" spc="-10" dirty="0">
                <a:latin typeface="Sitka Text" panose="02000505000000020004" pitchFamily="2" charset="0"/>
                <a:cs typeface="Arial"/>
              </a:rPr>
              <a:t>different </a:t>
            </a:r>
            <a:r>
              <a:rPr lang="en-US" sz="2400" spc="-5" dirty="0">
                <a:latin typeface="Sitka Text" panose="02000505000000020004" pitchFamily="2" charset="0"/>
                <a:cs typeface="Arial"/>
              </a:rPr>
              <a:t>situations </a:t>
            </a:r>
            <a:r>
              <a:rPr lang="en-US" sz="2400" dirty="0">
                <a:latin typeface="Sitka Text" panose="02000505000000020004" pitchFamily="2" charset="0"/>
                <a:cs typeface="Arial"/>
              </a:rPr>
              <a:t>that </a:t>
            </a:r>
            <a:r>
              <a:rPr lang="en-US" sz="2400" spc="-5" dirty="0">
                <a:latin typeface="Sitka Text" panose="02000505000000020004" pitchFamily="2" charset="0"/>
                <a:cs typeface="Arial"/>
              </a:rPr>
              <a:t>can  disrupt the flow of execution, we can </a:t>
            </a:r>
            <a:r>
              <a:rPr lang="en-US" sz="2400" dirty="0">
                <a:latin typeface="Sitka Text" panose="02000505000000020004" pitchFamily="2" charset="0"/>
                <a:cs typeface="Arial"/>
              </a:rPr>
              <a:t>take preventive  </a:t>
            </a:r>
            <a:r>
              <a:rPr lang="en-US" sz="2400" spc="-5" dirty="0">
                <a:latin typeface="Sitka Text" panose="02000505000000020004" pitchFamily="2" charset="0"/>
                <a:cs typeface="Arial"/>
              </a:rPr>
              <a:t>measures </a:t>
            </a:r>
            <a:r>
              <a:rPr lang="en-US" sz="2400" dirty="0">
                <a:latin typeface="Sitka Text" panose="02000505000000020004" pitchFamily="2" charset="0"/>
                <a:cs typeface="Arial"/>
              </a:rPr>
              <a:t>to </a:t>
            </a:r>
            <a:r>
              <a:rPr lang="en-US" sz="2400" spc="-5" dirty="0">
                <a:latin typeface="Sitka Text" panose="02000505000000020004" pitchFamily="2" charset="0"/>
                <a:cs typeface="Arial"/>
              </a:rPr>
              <a:t>overcome these</a:t>
            </a:r>
            <a:r>
              <a:rPr lang="en-US" sz="2400" spc="20" dirty="0">
                <a:latin typeface="Sitka Text" panose="02000505000000020004" pitchFamily="2" charset="0"/>
                <a:cs typeface="Arial"/>
              </a:rPr>
              <a:t> </a:t>
            </a:r>
            <a:r>
              <a:rPr lang="en-US" sz="2400" spc="-5" dirty="0">
                <a:latin typeface="Sitka Text" panose="02000505000000020004" pitchFamily="2" charset="0"/>
                <a:cs typeface="Arial"/>
              </a:rPr>
              <a:t>disruptions.</a:t>
            </a:r>
            <a:endParaRPr lang="en-US" sz="2400" dirty="0">
              <a:latin typeface="Sitka Text" panose="02000505000000020004" pitchFamily="2" charset="0"/>
              <a:cs typeface="Arial"/>
            </a:endParaRPr>
          </a:p>
          <a:p>
            <a:pPr>
              <a:lnSpc>
                <a:spcPct val="100000"/>
              </a:lnSpc>
              <a:spcBef>
                <a:spcPts val="10"/>
              </a:spcBef>
            </a:pPr>
            <a:endParaRPr lang="en-US" sz="2400" dirty="0">
              <a:latin typeface="Sitka Text" panose="02000505000000020004" pitchFamily="2" charset="0"/>
              <a:cs typeface="Arial"/>
            </a:endParaRPr>
          </a:p>
          <a:p>
            <a:pPr marL="12700">
              <a:lnSpc>
                <a:spcPct val="100000"/>
              </a:lnSpc>
              <a:tabLst>
                <a:tab pos="425450" algn="l"/>
                <a:tab pos="1227455" algn="l"/>
                <a:tab pos="1861185" algn="l"/>
                <a:tab pos="3580765" algn="l"/>
                <a:tab pos="4638675" algn="l"/>
                <a:tab pos="5033010" algn="l"/>
                <a:tab pos="5615305" algn="l"/>
                <a:tab pos="6383655" algn="l"/>
                <a:tab pos="6797040" algn="l"/>
              </a:tabLst>
            </a:pPr>
            <a:r>
              <a:rPr lang="en-US" sz="2400" dirty="0">
                <a:latin typeface="Sitka Text" panose="02000505000000020004" pitchFamily="2" charset="0"/>
                <a:cs typeface="Arial"/>
              </a:rPr>
              <a:t>In	java,	this	mechanism	comes	</a:t>
            </a:r>
            <a:r>
              <a:rPr lang="en-US" sz="2400" spc="-5" dirty="0">
                <a:latin typeface="Sitka Text" panose="02000505000000020004" pitchFamily="2" charset="0"/>
                <a:cs typeface="Arial"/>
              </a:rPr>
              <a:t>in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form	of	</a:t>
            </a:r>
            <a:r>
              <a:rPr lang="en-US" sz="2400" b="1" spc="-5" dirty="0">
                <a:latin typeface="Sitka Text" panose="02000505000000020004" pitchFamily="2" charset="0"/>
                <a:cs typeface="Arial"/>
              </a:rPr>
              <a:t>Exception Handling.</a:t>
            </a:r>
            <a:endParaRPr lang="en-US" sz="2400" b="1" dirty="0">
              <a:latin typeface="Sitka Text" panose="02000505000000020004" pitchFamily="2" charset="0"/>
              <a:cs typeface="Arial"/>
            </a:endParaRPr>
          </a:p>
        </p:txBody>
      </p:sp>
      <p:grpSp>
        <p:nvGrpSpPr>
          <p:cNvPr id="2" name="Group 1">
            <a:extLst>
              <a:ext uri="{FF2B5EF4-FFF2-40B4-BE49-F238E27FC236}">
                <a16:creationId xmlns:a16="http://schemas.microsoft.com/office/drawing/2014/main" id="{21E65E10-4BE2-3AD3-7823-F46A13D82DE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74051AF-270F-F11B-70B7-94A4D3A96C2F}"/>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074"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F632B90-DFB9-478E-6BDD-844A7879F8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7ADEE3C6-EACA-EE48-4DE5-9C65F71D3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70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741233" y="876992"/>
            <a:ext cx="645076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046574"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Throw vs Throws</a:t>
            </a:r>
            <a:endParaRPr lang="en-US" sz="4400" b="1" i="0" dirty="0">
              <a:solidFill>
                <a:srgbClr val="273239"/>
              </a:solidFill>
              <a:effectLst/>
              <a:latin typeface="Sitka Heading Semibold" pitchFamily="2" charset="0"/>
            </a:endParaRPr>
          </a:p>
        </p:txBody>
      </p:sp>
      <p:graphicFrame>
        <p:nvGraphicFramePr>
          <p:cNvPr id="2" name="Table 1">
            <a:extLst>
              <a:ext uri="{FF2B5EF4-FFF2-40B4-BE49-F238E27FC236}">
                <a16:creationId xmlns:a16="http://schemas.microsoft.com/office/drawing/2014/main" id="{0A94467E-55A9-4B1F-9443-E3C6242D3AC0}"/>
              </a:ext>
            </a:extLst>
          </p:cNvPr>
          <p:cNvGraphicFramePr>
            <a:graphicFrameLocks noGrp="1"/>
          </p:cNvGraphicFramePr>
          <p:nvPr>
            <p:extLst>
              <p:ext uri="{D42A27DB-BD31-4B8C-83A1-F6EECF244321}">
                <p14:modId xmlns:p14="http://schemas.microsoft.com/office/powerpoint/2010/main" val="1144615220"/>
              </p:ext>
            </p:extLst>
          </p:nvPr>
        </p:nvGraphicFramePr>
        <p:xfrm>
          <a:off x="588997" y="1236332"/>
          <a:ext cx="11209535" cy="4712364"/>
        </p:xfrm>
        <a:graphic>
          <a:graphicData uri="http://schemas.openxmlformats.org/drawingml/2006/table">
            <a:tbl>
              <a:tblPr/>
              <a:tblGrid>
                <a:gridCol w="5737556">
                  <a:extLst>
                    <a:ext uri="{9D8B030D-6E8A-4147-A177-3AD203B41FA5}">
                      <a16:colId xmlns:a16="http://schemas.microsoft.com/office/drawing/2014/main" val="1306200589"/>
                    </a:ext>
                  </a:extLst>
                </a:gridCol>
                <a:gridCol w="5471979">
                  <a:extLst>
                    <a:ext uri="{9D8B030D-6E8A-4147-A177-3AD203B41FA5}">
                      <a16:colId xmlns:a16="http://schemas.microsoft.com/office/drawing/2014/main" val="1468467293"/>
                    </a:ext>
                  </a:extLst>
                </a:gridCol>
              </a:tblGrid>
              <a:tr h="253621">
                <a:tc>
                  <a:txBody>
                    <a:bodyPr/>
                    <a:lstStyle/>
                    <a:p>
                      <a:pPr marL="182880" algn="l" fontAlgn="t"/>
                      <a:r>
                        <a:rPr lang="en-US" sz="1800" b="1" dirty="0">
                          <a:solidFill>
                            <a:srgbClr val="000000"/>
                          </a:solidFill>
                          <a:effectLst/>
                          <a:latin typeface="Sitka Text" panose="02000505000000020004" pitchFamily="2" charset="0"/>
                        </a:rPr>
                        <a:t>Throw</a:t>
                      </a:r>
                    </a:p>
                  </a:txBody>
                  <a:tcPr marL="37297" marR="37297" marT="37297" marB="37297">
                    <a:lnL w="9525" cap="flat" cmpd="sng" algn="ctr">
                      <a:solidFill>
                        <a:srgbClr val="40FE89"/>
                      </a:solidFill>
                      <a:prstDash val="solid"/>
                      <a:round/>
                      <a:headEnd type="none" w="med" len="med"/>
                      <a:tailEnd type="none" w="med" len="med"/>
                    </a:lnL>
                    <a:lnR w="9525" cap="flat" cmpd="sng" algn="ctr">
                      <a:solidFill>
                        <a:srgbClr val="40FE89"/>
                      </a:solidFill>
                      <a:prstDash val="solid"/>
                      <a:round/>
                      <a:headEnd type="none" w="med" len="med"/>
                      <a:tailEnd type="none" w="med" len="med"/>
                    </a:lnR>
                    <a:lnT w="9525" cap="flat" cmpd="sng" algn="ctr">
                      <a:solidFill>
                        <a:srgbClr val="40FE89"/>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marL="182880" algn="l" fontAlgn="t"/>
                      <a:r>
                        <a:rPr lang="en-US" sz="1800" b="1" dirty="0">
                          <a:solidFill>
                            <a:srgbClr val="000000"/>
                          </a:solidFill>
                          <a:effectLst/>
                          <a:latin typeface="Sitka Text" panose="02000505000000020004" pitchFamily="2" charset="0"/>
                        </a:rPr>
                        <a:t>throws</a:t>
                      </a:r>
                    </a:p>
                  </a:txBody>
                  <a:tcPr marL="37297" marR="37297" marT="37297" marB="37297">
                    <a:lnL w="9525" cap="flat" cmpd="sng" algn="ctr">
                      <a:solidFill>
                        <a:srgbClr val="40FE89"/>
                      </a:solidFill>
                      <a:prstDash val="solid"/>
                      <a:round/>
                      <a:headEnd type="none" w="med" len="med"/>
                      <a:tailEnd type="none" w="med" len="med"/>
                    </a:lnL>
                    <a:lnR w="9525" cap="flat" cmpd="sng" algn="ctr">
                      <a:solidFill>
                        <a:srgbClr val="40FE89"/>
                      </a:solidFill>
                      <a:prstDash val="solid"/>
                      <a:round/>
                      <a:headEnd type="none" w="med" len="med"/>
                      <a:tailEnd type="none" w="med" len="med"/>
                    </a:lnR>
                    <a:lnT w="9525" cap="flat" cmpd="sng" algn="ctr">
                      <a:solidFill>
                        <a:srgbClr val="40FE89"/>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3093349983"/>
                  </a:ext>
                </a:extLst>
              </a:tr>
              <a:tr h="1034375">
                <a:tc>
                  <a:txBody>
                    <a:bodyPr/>
                    <a:lstStyle/>
                    <a:p>
                      <a:pPr marL="182880" algn="just" fontAlgn="t"/>
                      <a:r>
                        <a:rPr lang="en-US" sz="1800" dirty="0">
                          <a:solidFill>
                            <a:srgbClr val="333333"/>
                          </a:solidFill>
                          <a:effectLst/>
                          <a:latin typeface="Sitka Text" panose="02000505000000020004" pitchFamily="2" charset="0"/>
                        </a:rPr>
                        <a:t>Java throw keyword is used throw an exception explicitly in the code, inside the function or the block of code.</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182880" algn="just" fontAlgn="t"/>
                      <a:r>
                        <a:rPr lang="en-US" sz="1800" dirty="0">
                          <a:solidFill>
                            <a:srgbClr val="333333"/>
                          </a:solidFill>
                          <a:effectLst/>
                          <a:latin typeface="Sitka Text" panose="02000505000000020004" pitchFamily="2" charset="0"/>
                        </a:rPr>
                        <a:t>Java throws keyword is used in the method signature to declare an exception which might be thrown by the function while the execution of the code.</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591212566"/>
                  </a:ext>
                </a:extLst>
              </a:tr>
              <a:tr h="1123888">
                <a:tc>
                  <a:txBody>
                    <a:bodyPr/>
                    <a:lstStyle/>
                    <a:p>
                      <a:pPr marL="182880" algn="just" fontAlgn="t"/>
                      <a:r>
                        <a:rPr lang="en-US" sz="1800" dirty="0">
                          <a:solidFill>
                            <a:srgbClr val="333333"/>
                          </a:solidFill>
                          <a:effectLst/>
                          <a:latin typeface="Sitka Text" panose="02000505000000020004" pitchFamily="2" charset="0"/>
                        </a:rPr>
                        <a:t>Type of exception Using throw keyword, we can only propagate unchecked exception i.e., the checked exception cannot be propagated using throw only.</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marL="182880" algn="just" fontAlgn="t"/>
                      <a:r>
                        <a:rPr lang="en-US" sz="1800" dirty="0">
                          <a:solidFill>
                            <a:srgbClr val="333333"/>
                          </a:solidFill>
                          <a:effectLst/>
                          <a:latin typeface="Sitka Text" panose="02000505000000020004" pitchFamily="2" charset="0"/>
                        </a:rPr>
                        <a:t>Using throws keyword, we can declare both checked and unchecked exceptions. However, the throws keyword can be used to propagate checked exceptions only.</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780621011"/>
                  </a:ext>
                </a:extLst>
              </a:tr>
              <a:tr h="586809">
                <a:tc>
                  <a:txBody>
                    <a:bodyPr/>
                    <a:lstStyle/>
                    <a:p>
                      <a:pPr marL="182880" algn="just" fontAlgn="t"/>
                      <a:r>
                        <a:rPr lang="en-US" sz="1800" dirty="0">
                          <a:solidFill>
                            <a:srgbClr val="333333"/>
                          </a:solidFill>
                          <a:effectLst/>
                          <a:latin typeface="Sitka Text" panose="02000505000000020004" pitchFamily="2" charset="0"/>
                        </a:rPr>
                        <a:t>The throw keyword is followed by an instance of Exception to be thrown.</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182880" algn="just" fontAlgn="t"/>
                      <a:r>
                        <a:rPr lang="en-US" sz="1800" dirty="0">
                          <a:solidFill>
                            <a:srgbClr val="333333"/>
                          </a:solidFill>
                          <a:effectLst/>
                          <a:latin typeface="Sitka Text" panose="02000505000000020004" pitchFamily="2" charset="0"/>
                        </a:rPr>
                        <a:t>The throws keyword is followed by class names of Exceptions to be thrown.</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4105713035"/>
                  </a:ext>
                </a:extLst>
              </a:tr>
              <a:tr h="318269">
                <a:tc>
                  <a:txBody>
                    <a:bodyPr/>
                    <a:lstStyle/>
                    <a:p>
                      <a:pPr marL="182880" algn="just" fontAlgn="t"/>
                      <a:r>
                        <a:rPr lang="en-US" sz="1800">
                          <a:solidFill>
                            <a:srgbClr val="333333"/>
                          </a:solidFill>
                          <a:effectLst/>
                          <a:latin typeface="Sitka Text" panose="02000505000000020004" pitchFamily="2" charset="0"/>
                        </a:rPr>
                        <a:t>throw is used within the method.</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marL="182880" algn="just" fontAlgn="t"/>
                      <a:r>
                        <a:rPr lang="en-US" sz="1800" dirty="0">
                          <a:solidFill>
                            <a:srgbClr val="333333"/>
                          </a:solidFill>
                          <a:effectLst/>
                          <a:latin typeface="Sitka Text" panose="02000505000000020004" pitchFamily="2" charset="0"/>
                        </a:rPr>
                        <a:t>throws is used with the method signature.</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812444731"/>
                  </a:ext>
                </a:extLst>
              </a:tr>
              <a:tr h="1034375">
                <a:tc>
                  <a:txBody>
                    <a:bodyPr/>
                    <a:lstStyle/>
                    <a:p>
                      <a:pPr marL="182880" algn="just" fontAlgn="t"/>
                      <a:r>
                        <a:rPr lang="en-US" sz="1800">
                          <a:solidFill>
                            <a:srgbClr val="333333"/>
                          </a:solidFill>
                          <a:effectLst/>
                          <a:latin typeface="Sitka Text" panose="02000505000000020004" pitchFamily="2" charset="0"/>
                        </a:rPr>
                        <a:t>We are allowed to throw only one exception at a time i.e. we cannot throw multiple exceptions.</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182880" algn="just" fontAlgn="t"/>
                      <a:r>
                        <a:rPr lang="en-US" sz="1800" dirty="0">
                          <a:solidFill>
                            <a:srgbClr val="333333"/>
                          </a:solidFill>
                          <a:effectLst/>
                          <a:latin typeface="Sitka Text" panose="02000505000000020004" pitchFamily="2" charset="0"/>
                        </a:rPr>
                        <a:t>We can declare multiple exceptions using throws keyword that can be thrown by the method. For example, main() throws </a:t>
                      </a:r>
                      <a:r>
                        <a:rPr lang="en-US" sz="1800" dirty="0" err="1">
                          <a:solidFill>
                            <a:srgbClr val="333333"/>
                          </a:solidFill>
                          <a:effectLst/>
                          <a:latin typeface="Sitka Text" panose="02000505000000020004" pitchFamily="2" charset="0"/>
                        </a:rPr>
                        <a:t>IOException</a:t>
                      </a:r>
                      <a:r>
                        <a:rPr lang="en-US" sz="1800" dirty="0">
                          <a:solidFill>
                            <a:srgbClr val="333333"/>
                          </a:solidFill>
                          <a:effectLst/>
                          <a:latin typeface="Sitka Text" panose="02000505000000020004" pitchFamily="2" charset="0"/>
                        </a:rPr>
                        <a:t>, </a:t>
                      </a:r>
                      <a:r>
                        <a:rPr lang="en-US" sz="1800" dirty="0" err="1">
                          <a:solidFill>
                            <a:srgbClr val="333333"/>
                          </a:solidFill>
                          <a:effectLst/>
                          <a:latin typeface="Sitka Text" panose="02000505000000020004" pitchFamily="2" charset="0"/>
                        </a:rPr>
                        <a:t>SQLException</a:t>
                      </a:r>
                      <a:r>
                        <a:rPr lang="en-US" sz="1800" dirty="0">
                          <a:solidFill>
                            <a:srgbClr val="333333"/>
                          </a:solidFill>
                          <a:effectLst/>
                          <a:latin typeface="Sitka Text" panose="02000505000000020004" pitchFamily="2" charset="0"/>
                        </a:rPr>
                        <a:t>.</a:t>
                      </a:r>
                    </a:p>
                  </a:txBody>
                  <a:tcPr marL="24865" marR="24865" marT="24865" marB="24865">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149519501"/>
                  </a:ext>
                </a:extLst>
              </a:tr>
            </a:tbl>
          </a:graphicData>
        </a:graphic>
      </p:graphicFrame>
      <p:grpSp>
        <p:nvGrpSpPr>
          <p:cNvPr id="3" name="Group 2">
            <a:extLst>
              <a:ext uri="{FF2B5EF4-FFF2-40B4-BE49-F238E27FC236}">
                <a16:creationId xmlns:a16="http://schemas.microsoft.com/office/drawing/2014/main" id="{CA08EC42-8130-DAB8-AD7E-270FD31930AD}"/>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913777AB-E185-7DCF-F719-0B0BB3AB877C}"/>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0722"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019E8B4-1177-8AE9-44B3-2B64C1DDA3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6" name="Picture 5">
            <a:extLst>
              <a:ext uri="{FF2B5EF4-FFF2-40B4-BE49-F238E27FC236}">
                <a16:creationId xmlns:a16="http://schemas.microsoft.com/office/drawing/2014/main" id="{FC1B18DE-E73A-86C1-6E42-9B0A0EC53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7475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741233" y="876992"/>
            <a:ext cx="645076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498621"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Custom Exceptions</a:t>
            </a:r>
            <a:endParaRPr lang="en-US" sz="4400" b="1" i="0" dirty="0">
              <a:solidFill>
                <a:srgbClr val="273239"/>
              </a:solidFill>
              <a:effectLst/>
              <a:latin typeface="Sitka Heading Semibold" pitchFamily="2" charset="0"/>
            </a:endParaRPr>
          </a:p>
        </p:txBody>
      </p:sp>
      <p:sp>
        <p:nvSpPr>
          <p:cNvPr id="8" name="TextBox 7">
            <a:extLst>
              <a:ext uri="{FF2B5EF4-FFF2-40B4-BE49-F238E27FC236}">
                <a16:creationId xmlns:a16="http://schemas.microsoft.com/office/drawing/2014/main" id="{1EBB0225-922A-4AC7-9BCA-B8D39AE346CC}"/>
              </a:ext>
            </a:extLst>
          </p:cNvPr>
          <p:cNvSpPr txBox="1"/>
          <p:nvPr/>
        </p:nvSpPr>
        <p:spPr>
          <a:xfrm>
            <a:off x="742637" y="1536358"/>
            <a:ext cx="10706725" cy="4524315"/>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effectLst/>
                <a:latin typeface="Sitka Text" panose="02000505000000020004" pitchFamily="2" charset="0"/>
              </a:rPr>
              <a:t>Java exceptions cover almost all the general type of exceptions that may occur in the programming. However, we sometimes need to create custom exceptions.</a:t>
            </a:r>
          </a:p>
          <a:p>
            <a:pPr marL="342900" indent="-342900" algn="just">
              <a:buFont typeface="Arial" panose="020B0604020202020204" pitchFamily="34" charset="0"/>
              <a:buChar char="•"/>
            </a:pPr>
            <a:r>
              <a:rPr lang="en-US" sz="2400" b="0" i="0" dirty="0">
                <a:effectLst/>
                <a:latin typeface="Sitka Text" panose="02000505000000020004" pitchFamily="2" charset="0"/>
              </a:rPr>
              <a:t>Following are few of the reasons to use custom exceptions:</a:t>
            </a:r>
          </a:p>
          <a:p>
            <a:pPr marL="914400" lvl="1" indent="-457200" algn="just">
              <a:buFont typeface="+mj-lt"/>
              <a:buAutoNum type="arabicPeriod"/>
            </a:pPr>
            <a:r>
              <a:rPr lang="en-US" sz="2400" b="0" i="0" dirty="0">
                <a:effectLst/>
                <a:latin typeface="Sitka Text" panose="02000505000000020004" pitchFamily="2" charset="0"/>
              </a:rPr>
              <a:t>To catch and provide specific treatment to a subset of existing Java exceptions.</a:t>
            </a:r>
          </a:p>
          <a:p>
            <a:pPr marL="914400" lvl="1" indent="-457200" algn="just">
              <a:buFont typeface="+mj-lt"/>
              <a:buAutoNum type="arabicPeriod"/>
            </a:pPr>
            <a:r>
              <a:rPr lang="en-US" sz="2400" b="0" i="0" dirty="0">
                <a:effectLst/>
                <a:latin typeface="Sitka Text" panose="02000505000000020004" pitchFamily="2" charset="0"/>
              </a:rPr>
              <a:t>Business logic exceptions: These are the exceptions related to business logic and workflow. It is useful for the application users or the developers to understand the exact problem.</a:t>
            </a:r>
          </a:p>
          <a:p>
            <a:pPr marL="914400" lvl="1" indent="-457200" algn="just">
              <a:buFont typeface="+mj-lt"/>
              <a:buAutoNum type="arabicPeriod"/>
            </a:pPr>
            <a:endParaRPr lang="en-US" sz="2400" dirty="0">
              <a:latin typeface="Sitka Text" panose="02000505000000020004" pitchFamily="2" charset="0"/>
            </a:endParaRPr>
          </a:p>
          <a:p>
            <a:pPr lvl="1" algn="just"/>
            <a:r>
              <a:rPr lang="en-US" sz="2400" b="0" i="0" dirty="0">
                <a:effectLst/>
                <a:latin typeface="Sitka Text" panose="02000505000000020004" pitchFamily="2" charset="0"/>
              </a:rPr>
              <a:t>In order to create custom exception, we need to extend Exception class that belongs to </a:t>
            </a:r>
            <a:r>
              <a:rPr lang="en-US" sz="2400" b="0" i="0" dirty="0" err="1">
                <a:effectLst/>
                <a:latin typeface="Sitka Text" panose="02000505000000020004" pitchFamily="2" charset="0"/>
              </a:rPr>
              <a:t>java.lang</a:t>
            </a:r>
            <a:r>
              <a:rPr lang="en-US" sz="2400" b="0" i="0" dirty="0">
                <a:effectLst/>
                <a:latin typeface="Sitka Text" panose="02000505000000020004" pitchFamily="2" charset="0"/>
              </a:rPr>
              <a:t> package.</a:t>
            </a:r>
          </a:p>
        </p:txBody>
      </p:sp>
      <p:grpSp>
        <p:nvGrpSpPr>
          <p:cNvPr id="2" name="Group 1">
            <a:extLst>
              <a:ext uri="{FF2B5EF4-FFF2-40B4-BE49-F238E27FC236}">
                <a16:creationId xmlns:a16="http://schemas.microsoft.com/office/drawing/2014/main" id="{BC22B0AD-8C7C-274E-F5A5-7FF3451094CB}"/>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B8525F8-4ED3-0A89-A08F-5EEB46A6AB3B}"/>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1746"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64F8ADD-DF77-EBE7-289B-255882CD3C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8D21707F-5471-8EB4-EEC7-C4A0DB5E3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548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961567" y="1646433"/>
            <a:ext cx="10133766" cy="3477875"/>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 extends Exception</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(String str)</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(str);</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("Age is less than 18");</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164643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43F27F7-869F-67DC-824A-2C591B508CDD}"/>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1957EFE-FC54-4E57-056D-3BD84553199F}"/>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277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76635D7-73F9-3F84-0C8E-A225A9CDC7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BC6A1D39-8EB0-34B5-9D55-C116675F37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00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961567" y="1348979"/>
            <a:ext cx="10133766" cy="4708981"/>
          </a:xfrm>
          <a:prstGeom prst="rect">
            <a:avLst/>
          </a:prstGeom>
          <a:noFill/>
        </p:spPr>
        <p:txBody>
          <a:bodyPr wrap="square">
            <a:spAutoFit/>
          </a:bodyPr>
          <a:lstStyle/>
          <a:p>
            <a:pPr algn="just"/>
            <a:r>
              <a:rPr lang="en-US" sz="2000" i="0" dirty="0">
                <a:effectLst/>
                <a:latin typeface="Sitka Text" panose="02000505000000020004" pitchFamily="2" charset="0"/>
              </a:rPr>
              <a:t>class </a:t>
            </a:r>
            <a:r>
              <a:rPr lang="en-US" sz="2000" i="0" dirty="0" err="1">
                <a:effectLst/>
                <a:latin typeface="Sitka Text" panose="02000505000000020004" pitchFamily="2" charset="0"/>
              </a:rPr>
              <a:t>TestFinallyBlock</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int a=</a:t>
            </a:r>
            <a:r>
              <a:rPr lang="en-US" sz="2000" i="0" dirty="0" err="1">
                <a:effectLst/>
                <a:latin typeface="Sitka Text" panose="02000505000000020004" pitchFamily="2" charset="0"/>
              </a:rPr>
              <a:t>Integer.parseInt</a:t>
            </a:r>
            <a:r>
              <a:rPr lang="en-US" sz="2000" i="0" dirty="0">
                <a:effectLst/>
                <a:latin typeface="Sitka Text" panose="02000505000000020004" pitchFamily="2" charset="0"/>
              </a:rPr>
              <a:t>(</a:t>
            </a:r>
            <a:r>
              <a:rPr lang="en-US" sz="2000" i="0" dirty="0" err="1">
                <a:effectLst/>
                <a:latin typeface="Sitka Text" panose="02000505000000020004" pitchFamily="2" charset="0"/>
              </a:rPr>
              <a:t>args</a:t>
            </a:r>
            <a:r>
              <a:rPr lang="en-US" sz="2000" i="0" dirty="0">
                <a:effectLst/>
                <a:latin typeface="Sitka Text" panose="02000505000000020004" pitchFamily="2" charset="0"/>
              </a:rPr>
              <a:t>[0]);</a:t>
            </a:r>
          </a:p>
          <a:p>
            <a:pPr algn="just"/>
            <a:r>
              <a:rPr lang="en-US" sz="2000" i="0" dirty="0">
                <a:effectLst/>
                <a:latin typeface="Sitka Text" panose="02000505000000020004" pitchFamily="2" charset="0"/>
              </a:rPr>
              <a:t>	try{</a:t>
            </a:r>
          </a:p>
          <a:p>
            <a:pPr algn="just"/>
            <a:r>
              <a:rPr lang="en-US" sz="2000" i="0" dirty="0">
                <a:effectLst/>
                <a:latin typeface="Sitka Text" panose="02000505000000020004" pitchFamily="2" charset="0"/>
              </a:rPr>
              <a:t>	if(a&lt;10)</a:t>
            </a:r>
          </a:p>
          <a:p>
            <a:pPr algn="just"/>
            <a:r>
              <a:rPr lang="en-US" sz="2000" i="0" dirty="0">
                <a:effectLst/>
                <a:latin typeface="Sitka Text" panose="02000505000000020004" pitchFamily="2" charset="0"/>
              </a:rPr>
              <a:t>	  throw new </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("Age is too Less");</a:t>
            </a:r>
          </a:p>
          <a:p>
            <a:pPr algn="just"/>
            <a:r>
              <a:rPr lang="en-US" sz="2000" i="0" dirty="0">
                <a:effectLst/>
                <a:latin typeface="Sitka Text" panose="02000505000000020004" pitchFamily="2" charset="0"/>
              </a:rPr>
              <a:t>	if(a&lt;18)</a:t>
            </a:r>
          </a:p>
          <a:p>
            <a:pPr algn="just"/>
            <a:r>
              <a:rPr lang="en-US" sz="2000" i="0" dirty="0">
                <a:effectLst/>
                <a:latin typeface="Sitka Text" panose="02000505000000020004" pitchFamily="2" charset="0"/>
              </a:rPr>
              <a:t>	  throw new </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}catch(</a:t>
            </a:r>
            <a:r>
              <a:rPr lang="en-US" sz="2000" i="0" dirty="0" err="1">
                <a:effectLst/>
                <a:latin typeface="Sitka Text" panose="02000505000000020004" pitchFamily="2" charset="0"/>
              </a:rPr>
              <a:t>ageException</a:t>
            </a:r>
            <a:r>
              <a:rPr lang="en-US" sz="2000" i="0" dirty="0">
                <a:effectLst/>
                <a:latin typeface="Sitka Text" panose="02000505000000020004" pitchFamily="2" charset="0"/>
              </a:rPr>
              <a:t> e)</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("Exception Handled");}</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("Age above 18");</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340" y="2268281"/>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061A011-85E9-F8FF-43F8-F2AF519EF7E2}"/>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25B8D3AC-ECC2-8123-6DB9-D953C5E82C90}"/>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3794"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91D529A-9C98-6F54-474D-B71076D19A1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98F599F4-9DD0-6270-EE1C-8049C78C0D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8473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231204"/>
            <a:ext cx="11014006" cy="4482446"/>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Problem statement</a:t>
            </a: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Get the input String from user and parse it to integer, if it is not a number it will throw number format exception Catch it and print "Entered input is not a valid format for an integer." or else print the square of that number. (Refer Sample Input and Output). </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Sample input and output 1</a:t>
            </a: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Enter an integer: 12</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square value is 144</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work has been done successfully</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Sample input and output 2:</a:t>
            </a:r>
            <a:endParaRPr lang="en-US" sz="2800" b="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Enter an integer: Java</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Entered input is not a valid format for an integer.</a:t>
            </a:r>
            <a:endParaRPr lang="en-US" sz="28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369439" y="3917631"/>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37897E4-8980-F804-2ED7-5C8B851BF825}"/>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107B6F3E-9EC1-2AB7-1040-FE7B86312A2E}"/>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481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503B25E-E60B-5A98-83B1-7478406918F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323AC7DB-3DA3-5F81-CAF6-D3E5AFFF92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21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068009"/>
            <a:ext cx="11014006" cy="5171737"/>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Write a program that takes as input the size of the array and the elements in the array. The program then asks the user to enter a particular index and prints the element at that index.</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 This program may generate Array Index Out Of Bounds Exception. Use exception handling mechanisms to handle this exception. In the catch block, print the class name of the exception thrown.</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Sample Input and Output:</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Enter the number of elements in the array 3</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Enter the elements in the array</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20  90  4</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Enter the index of the array element you want to access</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6</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latin typeface="Sitka Text" panose="02000505000000020004" pitchFamily="2" charset="0"/>
                <a:ea typeface="Times New Roman" panose="02020603050405020304" pitchFamily="18" charset="0"/>
                <a:cs typeface="Consolas" panose="020B0609020204030204" pitchFamily="49" charset="0"/>
              </a:rPr>
              <a:t>java.lang.ArrayIndexOutOfBoundsException</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369439" y="3917631"/>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26792C2-EBF9-50FF-176C-E0EA1395528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6ED5F3C8-82A0-1187-6126-865D161B3AA5}"/>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5842"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25610C7-E0C3-1D34-D586-3F4D88D68D1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9F671DAE-90D7-810D-01E0-833E55312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62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349367"/>
            <a:ext cx="11014006" cy="3114763"/>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Write a class </a:t>
            </a:r>
            <a:r>
              <a:rPr lang="en-US" sz="2000" dirty="0" err="1">
                <a:effectLst/>
                <a:latin typeface="Sitka Text" panose="02000505000000020004" pitchFamily="2" charset="0"/>
                <a:ea typeface="Times New Roman" panose="02020603050405020304" pitchFamily="18" charset="0"/>
                <a:cs typeface="Consolas" panose="020B0609020204030204" pitchFamily="49" charset="0"/>
              </a:rPr>
              <a:t>MathOperation</a:t>
            </a:r>
            <a:r>
              <a:rPr lang="en-US" sz="2000" dirty="0">
                <a:effectLst/>
                <a:latin typeface="Sitka Text" panose="02000505000000020004" pitchFamily="2" charset="0"/>
                <a:ea typeface="Times New Roman" panose="02020603050405020304" pitchFamily="18" charset="0"/>
                <a:cs typeface="Consolas" panose="020B0609020204030204" pitchFamily="49" charset="0"/>
              </a:rPr>
              <a:t> which accepts integers from command line. Create an array using these parameters. Loop through the array and obtain the sum and average of all the elements.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Display the result.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Check for various exceptions that may arise like </a:t>
            </a:r>
            <a:r>
              <a:rPr lang="en-US" sz="2000" dirty="0" err="1">
                <a:effectLst/>
                <a:latin typeface="Sitka Text" panose="02000505000000020004" pitchFamily="2" charset="0"/>
                <a:ea typeface="Times New Roman" panose="02020603050405020304" pitchFamily="18" charset="0"/>
                <a:cs typeface="Consolas" panose="020B0609020204030204" pitchFamily="49" charset="0"/>
              </a:rPr>
              <a:t>ArithmeticException</a:t>
            </a:r>
            <a:r>
              <a:rPr lang="en-US" sz="2000" dirty="0">
                <a:effectLst/>
                <a:latin typeface="Sitka Text" panose="02000505000000020004" pitchFamily="2" charset="0"/>
                <a:ea typeface="Times New Roman" panose="02020603050405020304" pitchFamily="18" charset="0"/>
                <a:cs typeface="Consolas" panose="020B0609020204030204" pitchFamily="49" charset="0"/>
              </a:rPr>
              <a:t>, </a:t>
            </a:r>
            <a:r>
              <a:rPr lang="en-US" sz="2000" dirty="0" err="1">
                <a:effectLst/>
                <a:latin typeface="Sitka Text" panose="02000505000000020004" pitchFamily="2" charset="0"/>
                <a:ea typeface="Times New Roman" panose="02020603050405020304" pitchFamily="18" charset="0"/>
                <a:cs typeface="Consolas" panose="020B0609020204030204" pitchFamily="49" charset="0"/>
              </a:rPr>
              <a:t>NumberFormatException</a:t>
            </a:r>
            <a:r>
              <a:rPr lang="en-US" sz="2000" dirty="0">
                <a:effectLst/>
                <a:latin typeface="Sitka Text" panose="02000505000000020004" pitchFamily="2" charset="0"/>
                <a:ea typeface="Times New Roman" panose="02020603050405020304" pitchFamily="18" charset="0"/>
                <a:cs typeface="Consolas" panose="020B0609020204030204" pitchFamily="49" charset="0"/>
              </a:rPr>
              <a:t>, and so on.</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For example: The class would be invoked as follows: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Sitka Text" panose="02000505000000020004" pitchFamily="2" charset="0"/>
                <a:ea typeface="Times New Roman" panose="02020603050405020304" pitchFamily="18" charset="0"/>
                <a:cs typeface="Consolas" panose="020B0609020204030204" pitchFamily="49" charset="0"/>
              </a:rPr>
              <a:t>C:&gt;java </a:t>
            </a:r>
            <a:r>
              <a:rPr lang="en-US" sz="2000" dirty="0" err="1">
                <a:effectLst/>
                <a:latin typeface="Sitka Text" panose="02000505000000020004" pitchFamily="2" charset="0"/>
                <a:ea typeface="Times New Roman" panose="02020603050405020304" pitchFamily="18" charset="0"/>
                <a:cs typeface="Consolas" panose="020B0609020204030204" pitchFamily="49" charset="0"/>
              </a:rPr>
              <a:t>MathOperation</a:t>
            </a:r>
            <a:r>
              <a:rPr lang="en-US" sz="2000" dirty="0">
                <a:effectLst/>
                <a:latin typeface="Sitka Text" panose="02000505000000020004" pitchFamily="2" charset="0"/>
                <a:ea typeface="Times New Roman" panose="02020603050405020304" pitchFamily="18" charset="0"/>
                <a:cs typeface="Consolas" panose="020B0609020204030204" pitchFamily="49" charset="0"/>
              </a:rPr>
              <a:t> 1900, 4560, 0, 32500</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369439" y="3917631"/>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524BA7E-7F69-B0A7-EB56-A99C87B0BEB5}"/>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8BF7290-8880-39DC-9D09-AAAA987AB2AA}"/>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6866"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0149962-6F0F-C5BF-E9A7-EEA0DAD84A4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59C67C3-38AB-83F1-48DE-DCB873A128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081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349367"/>
            <a:ext cx="11014006" cy="2883610"/>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take care of Number Format Exception if user enters values other than integer for calculating average marks of 2 students. The name of the students and marks in 3 subjects are taken from the user while executing the program.</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 the same Program write your own Exception classes to take care of Negative values and values out of range (i.e. other than in the range of 0-100)</a:t>
            </a:r>
            <a:endParaRPr lang="en-US" sz="36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339459" y="4577500"/>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B55EEC3-0D7D-4BE7-D306-8252DE56FF65}"/>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8AB0E36-DE77-C7BF-7A75-82E5E40C732D}"/>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789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FEC9205-8E4F-7ACF-47C4-6C65D05B70C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0874960-A099-86BD-F6A0-5DF8B686B3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742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095954"/>
            <a:ext cx="11014006" cy="5247142"/>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 student portal provides user to register their profile. During registration the system needs to validate the user should be located in India. If not the system should throw an exception.</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Step 1: Create a user defined exception class named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InvalidCountryException</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Step 2: Overload the respective constructors.</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Step 3: Create a main class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UserRegistration</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add the following method,</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registerUser</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The parameter are String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username,String</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userCountry</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and add the following logic,</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if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userCountry</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is not equal to  “India” throw a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InvalidCountryException</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with the message “User Outside India  cannot be registered”</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if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userCountry</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is equal to  “India”,  print the message “User registration done successfully”</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Invoke the method </a:t>
            </a:r>
            <a:r>
              <a:rPr lang="en-US" sz="18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registerUser</a:t>
            </a: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from the main method with the data specified and see how the program behaves,</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Name Country Expected Output</a:t>
            </a:r>
            <a:endParaRPr lang="en-US" sz="1800" b="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Mickey US </a:t>
            </a:r>
            <a:r>
              <a:rPr lang="en-US" sz="1800" b="1"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InvalidCountryException</a:t>
            </a:r>
            <a:r>
              <a:rPr lang="en-US" sz="18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should be thrown.</a:t>
            </a:r>
            <a:endParaRPr lang="en-US" sz="1800" b="1"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The message should be “User Outside India  cannot be registered”</a:t>
            </a:r>
            <a:endParaRPr lang="en-US" sz="18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514652" y="5094463"/>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886A8DF-A248-ED37-90E5-2A214D2DAD5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210252F-2E53-4067-8277-53809FE6D249}"/>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8914"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F3D7D83-E70A-8C4D-233D-34D06D33F65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636F73C7-329F-0290-FAF4-A06415B49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26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20257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DIY</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BDA51F-D434-497E-87E8-7F6ADDE47710}"/>
              </a:ext>
            </a:extLst>
          </p:cNvPr>
          <p:cNvSpPr txBox="1"/>
          <p:nvPr/>
        </p:nvSpPr>
        <p:spPr>
          <a:xfrm>
            <a:off x="588997" y="1095954"/>
            <a:ext cx="11014006" cy="3036793"/>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Sitka Text" panose="02000505000000020004" pitchFamily="2" charset="0"/>
                <a:ea typeface="Times New Roman" panose="02020603050405020304" pitchFamily="18" charset="0"/>
                <a:cs typeface="Consolas" panose="020B0609020204030204" pitchFamily="49" charset="0"/>
              </a:rPr>
              <a:t>Write a program to accept name and age of a person from the command prompt(passed as arguments when you execute the class) and ensure that the age entered is &gt;=18 and &lt; 60.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Sitka Text" panose="02000505000000020004" pitchFamily="2" charset="0"/>
                <a:ea typeface="Times New Roman" panose="02020603050405020304" pitchFamily="18" charset="0"/>
                <a:cs typeface="Consolas" panose="020B0609020204030204" pitchFamily="49" charset="0"/>
              </a:rPr>
              <a:t>Display proper error messages.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Sitka Text" panose="02000505000000020004" pitchFamily="2" charset="0"/>
                <a:ea typeface="Times New Roman" panose="02020603050405020304" pitchFamily="18" charset="0"/>
                <a:cs typeface="Consolas" panose="020B0609020204030204" pitchFamily="49" charset="0"/>
              </a:rPr>
              <a:t>The program must exit gracefully after displaying the error message in case the arguments passed are not proper. (Hint : Create a user defined exception class for handling errors.)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2" name="Picture 2">
            <a:extLst>
              <a:ext uri="{FF2B5EF4-FFF2-40B4-BE49-F238E27FC236}">
                <a16:creationId xmlns:a16="http://schemas.microsoft.com/office/drawing/2014/main" id="{2F4E4BD2-E81B-490F-AE96-3F5C72C345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9339459" y="4577500"/>
            <a:ext cx="2382850" cy="9311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6443F5F-452D-AF17-519E-5F863FFFB976}"/>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2DE26CF-D3D5-A373-640B-928AE3DC75D7}"/>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993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62E7EC3-AD51-AB09-7498-1A76252E9AE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126F56FC-AA45-3C8B-7867-CDD480B69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92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41595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What is Exception</a:t>
            </a:r>
            <a:r>
              <a:rPr lang="en-US" sz="4000" b="1" spc="30" dirty="0">
                <a:effectLst>
                  <a:outerShdw blurRad="38100" dist="38100" dir="2700000" algn="tl">
                    <a:srgbClr val="000000">
                      <a:alpha val="43137"/>
                    </a:srgbClr>
                  </a:outerShdw>
                </a:effectLst>
                <a:latin typeface="Sitka Heading Semibold" pitchFamily="2" charset="0"/>
              </a:rPr>
              <a:t>?</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749508" y="1424521"/>
            <a:ext cx="10882859" cy="4596130"/>
          </a:xfrm>
          <a:prstGeom prst="rect">
            <a:avLst/>
          </a:prstGeom>
          <a:noFill/>
        </p:spPr>
        <p:txBody>
          <a:bodyPr wrap="square">
            <a:spAutoFit/>
          </a:bodyPr>
          <a:lstStyle/>
          <a:p>
            <a:pPr marL="244475" marR="5080" indent="-232410" algn="just">
              <a:lnSpc>
                <a:spcPct val="100000"/>
              </a:lnSpc>
              <a:spcBef>
                <a:spcPts val="100"/>
              </a:spcBef>
              <a:buClr>
                <a:srgbClr val="00AFEF"/>
              </a:buClr>
              <a:buFont typeface="Wingdings"/>
              <a:buChar char=""/>
              <a:tabLst>
                <a:tab pos="245110" algn="l"/>
              </a:tabLst>
            </a:pPr>
            <a:r>
              <a:rPr lang="en-US" sz="2400" spc="-5" dirty="0">
                <a:latin typeface="Sitka Text" panose="02000505000000020004" pitchFamily="2" charset="0"/>
                <a:cs typeface="Arial"/>
              </a:rPr>
              <a:t>An exception is an event that occurs during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execution of a </a:t>
            </a:r>
            <a:r>
              <a:rPr lang="en-US" sz="2400" dirty="0">
                <a:latin typeface="Sitka Text" panose="02000505000000020004" pitchFamily="2" charset="0"/>
                <a:cs typeface="Arial"/>
              </a:rPr>
              <a:t>program that </a:t>
            </a:r>
            <a:r>
              <a:rPr lang="en-US" sz="2400" spc="-5" dirty="0">
                <a:latin typeface="Sitka Text" panose="02000505000000020004" pitchFamily="2" charset="0"/>
                <a:cs typeface="Arial"/>
              </a:rPr>
              <a:t>disrupts the normal </a:t>
            </a:r>
            <a:r>
              <a:rPr lang="en-US" sz="2400" dirty="0">
                <a:latin typeface="Sitka Text" panose="02000505000000020004" pitchFamily="2" charset="0"/>
                <a:cs typeface="Arial"/>
              </a:rPr>
              <a:t>flow </a:t>
            </a:r>
            <a:r>
              <a:rPr lang="en-US" sz="2400" spc="-5" dirty="0">
                <a:latin typeface="Sitka Text" panose="02000505000000020004" pitchFamily="2" charset="0"/>
                <a:cs typeface="Arial"/>
              </a:rPr>
              <a:t>of  instructions</a:t>
            </a:r>
            <a:endParaRPr lang="en-US" sz="2400" dirty="0">
              <a:latin typeface="Sitka Text" panose="02000505000000020004" pitchFamily="2" charset="0"/>
              <a:cs typeface="Arial"/>
            </a:endParaRPr>
          </a:p>
          <a:p>
            <a:pPr>
              <a:lnSpc>
                <a:spcPct val="100000"/>
              </a:lnSpc>
              <a:spcBef>
                <a:spcPts val="5"/>
              </a:spcBef>
              <a:buClr>
                <a:srgbClr val="00AFEF"/>
              </a:buClr>
              <a:buFont typeface="Wingdings"/>
              <a:buChar char=""/>
            </a:pPr>
            <a:endParaRPr lang="en-US" sz="2400" dirty="0">
              <a:latin typeface="Sitka Text" panose="02000505000000020004" pitchFamily="2" charset="0"/>
              <a:cs typeface="Arial"/>
            </a:endParaRPr>
          </a:p>
          <a:p>
            <a:pPr marL="244475" marR="5080" indent="-232410" algn="just">
              <a:lnSpc>
                <a:spcPct val="100000"/>
              </a:lnSpc>
              <a:buClr>
                <a:srgbClr val="00AFEF"/>
              </a:buClr>
              <a:buFont typeface="Wingdings"/>
              <a:buChar char=""/>
              <a:tabLst>
                <a:tab pos="245110" algn="l"/>
              </a:tabLst>
            </a:pPr>
            <a:r>
              <a:rPr lang="en-US" sz="2400" spc="-5" dirty="0">
                <a:latin typeface="Sitka Text" panose="02000505000000020004" pitchFamily="2" charset="0"/>
                <a:cs typeface="Arial"/>
              </a:rPr>
              <a:t>The </a:t>
            </a:r>
            <a:r>
              <a:rPr lang="en-US" sz="2400" dirty="0">
                <a:latin typeface="Sitka Text" panose="02000505000000020004" pitchFamily="2" charset="0"/>
                <a:cs typeface="Arial"/>
              </a:rPr>
              <a:t>ability </a:t>
            </a:r>
            <a:r>
              <a:rPr lang="en-US" sz="2400" spc="-5" dirty="0">
                <a:latin typeface="Sitka Text" panose="02000505000000020004" pitchFamily="2" charset="0"/>
                <a:cs typeface="Arial"/>
              </a:rPr>
              <a:t>of a program </a:t>
            </a:r>
            <a:r>
              <a:rPr lang="en-US" sz="2400" dirty="0">
                <a:latin typeface="Sitka Text" panose="02000505000000020004" pitchFamily="2" charset="0"/>
                <a:cs typeface="Arial"/>
              </a:rPr>
              <a:t>to </a:t>
            </a:r>
            <a:r>
              <a:rPr lang="en-US" sz="2400" spc="-5" dirty="0">
                <a:latin typeface="Sitka Text" panose="02000505000000020004" pitchFamily="2" charset="0"/>
                <a:cs typeface="Arial"/>
              </a:rPr>
              <a:t>intercept run-time errors, take  corrective measures and </a:t>
            </a:r>
            <a:r>
              <a:rPr lang="en-US" sz="2400" dirty="0">
                <a:latin typeface="Sitka Text" panose="02000505000000020004" pitchFamily="2" charset="0"/>
                <a:cs typeface="Arial"/>
              </a:rPr>
              <a:t>continue </a:t>
            </a:r>
            <a:r>
              <a:rPr lang="en-US" sz="2400" spc="-5" dirty="0">
                <a:latin typeface="Sitka Text" panose="02000505000000020004" pitchFamily="2" charset="0"/>
                <a:cs typeface="Arial"/>
              </a:rPr>
              <a:t>execution is </a:t>
            </a:r>
            <a:r>
              <a:rPr lang="en-US" sz="2400" dirty="0">
                <a:latin typeface="Sitka Text" panose="02000505000000020004" pitchFamily="2" charset="0"/>
                <a:cs typeface="Arial"/>
              </a:rPr>
              <a:t>referred  to </a:t>
            </a:r>
            <a:r>
              <a:rPr lang="en-US" sz="2400" spc="-5" dirty="0">
                <a:latin typeface="Sitka Text" panose="02000505000000020004" pitchFamily="2" charset="0"/>
                <a:cs typeface="Arial"/>
              </a:rPr>
              <a:t>as exception</a:t>
            </a:r>
            <a:r>
              <a:rPr lang="en-US" sz="2400" spc="5" dirty="0">
                <a:latin typeface="Sitka Text" panose="02000505000000020004" pitchFamily="2" charset="0"/>
                <a:cs typeface="Arial"/>
              </a:rPr>
              <a:t> </a:t>
            </a:r>
            <a:r>
              <a:rPr lang="en-US" sz="2400" spc="-5" dirty="0">
                <a:latin typeface="Sitka Text" panose="02000505000000020004" pitchFamily="2" charset="0"/>
                <a:cs typeface="Arial"/>
              </a:rPr>
              <a:t>handling</a:t>
            </a:r>
          </a:p>
          <a:p>
            <a:pPr marL="244475" marR="5080" indent="-232410" algn="just">
              <a:lnSpc>
                <a:spcPct val="100000"/>
              </a:lnSpc>
              <a:buClr>
                <a:srgbClr val="00AFEF"/>
              </a:buClr>
              <a:buFont typeface="Wingdings"/>
              <a:buChar char=""/>
              <a:tabLst>
                <a:tab pos="245110" algn="l"/>
              </a:tabLst>
            </a:pPr>
            <a:r>
              <a:rPr lang="en-US" sz="2400" spc="-5" dirty="0">
                <a:latin typeface="Sitka Text" panose="02000505000000020004" pitchFamily="2" charset="0"/>
                <a:cs typeface="Arial"/>
              </a:rPr>
              <a:t>Example</a:t>
            </a:r>
          </a:p>
          <a:p>
            <a:pPr marL="756285" lvl="1" indent="-287020">
              <a:lnSpc>
                <a:spcPct val="100000"/>
              </a:lnSpc>
              <a:spcBef>
                <a:spcPts val="5"/>
              </a:spcBef>
              <a:buClr>
                <a:srgbClr val="00AFEF"/>
              </a:buClr>
              <a:buFont typeface="Wingdings"/>
              <a:buChar char=""/>
              <a:tabLst>
                <a:tab pos="756285" algn="l"/>
                <a:tab pos="756920" algn="l"/>
              </a:tabLst>
            </a:pPr>
            <a:r>
              <a:rPr lang="en-US" sz="2400" spc="-5" dirty="0">
                <a:latin typeface="Sitka Text" panose="02000505000000020004" pitchFamily="2" charset="0"/>
                <a:cs typeface="Arial"/>
              </a:rPr>
              <a:t>Attempting </a:t>
            </a:r>
            <a:r>
              <a:rPr lang="en-US" sz="2400" dirty="0">
                <a:latin typeface="Sitka Text" panose="02000505000000020004" pitchFamily="2" charset="0"/>
                <a:cs typeface="Arial"/>
              </a:rPr>
              <a:t>to access </a:t>
            </a:r>
            <a:r>
              <a:rPr lang="en-US" sz="2400" spc="-5" dirty="0">
                <a:latin typeface="Sitka Text" panose="02000505000000020004" pitchFamily="2" charset="0"/>
                <a:cs typeface="Arial"/>
              </a:rPr>
              <a:t>a file </a:t>
            </a:r>
            <a:r>
              <a:rPr lang="en-US" sz="2400" dirty="0">
                <a:latin typeface="Sitka Text" panose="02000505000000020004" pitchFamily="2" charset="0"/>
                <a:cs typeface="Arial"/>
              </a:rPr>
              <a:t>that </a:t>
            </a:r>
            <a:r>
              <a:rPr lang="en-US" sz="2400" spc="-5" dirty="0">
                <a:latin typeface="Sitka Text" panose="02000505000000020004" pitchFamily="2" charset="0"/>
                <a:cs typeface="Arial"/>
              </a:rPr>
              <a:t>does not</a:t>
            </a:r>
            <a:r>
              <a:rPr lang="en-US" sz="2400" spc="5" dirty="0">
                <a:latin typeface="Sitka Text" panose="02000505000000020004" pitchFamily="2" charset="0"/>
                <a:cs typeface="Arial"/>
              </a:rPr>
              <a:t> </a:t>
            </a:r>
            <a:r>
              <a:rPr lang="en-US" sz="2400" spc="-5" dirty="0">
                <a:latin typeface="Sitka Text" panose="02000505000000020004" pitchFamily="2" charset="0"/>
                <a:cs typeface="Arial"/>
              </a:rPr>
              <a:t>exist</a:t>
            </a:r>
            <a:endParaRPr lang="en-US" sz="2400" dirty="0">
              <a:latin typeface="Sitka Text" panose="02000505000000020004" pitchFamily="2" charset="0"/>
              <a:cs typeface="Arial"/>
            </a:endParaRPr>
          </a:p>
          <a:p>
            <a:pPr marL="756285" lvl="1" indent="-287020">
              <a:lnSpc>
                <a:spcPts val="2735"/>
              </a:lnSpc>
              <a:spcBef>
                <a:spcPts val="310"/>
              </a:spcBef>
              <a:buClr>
                <a:srgbClr val="00AFEF"/>
              </a:buClr>
              <a:buFont typeface="Wingdings"/>
              <a:buChar char=""/>
              <a:tabLst>
                <a:tab pos="756285" algn="l"/>
                <a:tab pos="756920" algn="l"/>
              </a:tabLst>
            </a:pPr>
            <a:r>
              <a:rPr lang="en-US" sz="2400" dirty="0">
                <a:latin typeface="Sitka Text" panose="02000505000000020004" pitchFamily="2" charset="0"/>
                <a:cs typeface="Arial"/>
              </a:rPr>
              <a:t>Inserting</a:t>
            </a:r>
            <a:r>
              <a:rPr lang="en-US" sz="2400" spc="235" dirty="0">
                <a:latin typeface="Sitka Text" panose="02000505000000020004" pitchFamily="2" charset="0"/>
                <a:cs typeface="Arial"/>
              </a:rPr>
              <a:t> </a:t>
            </a:r>
            <a:r>
              <a:rPr lang="en-US" sz="2400" spc="-5" dirty="0">
                <a:latin typeface="Sitka Text" panose="02000505000000020004" pitchFamily="2" charset="0"/>
                <a:cs typeface="Arial"/>
              </a:rPr>
              <a:t>an</a:t>
            </a:r>
            <a:r>
              <a:rPr lang="en-US" sz="2400" spc="245" dirty="0">
                <a:latin typeface="Sitka Text" panose="02000505000000020004" pitchFamily="2" charset="0"/>
                <a:cs typeface="Arial"/>
              </a:rPr>
              <a:t> </a:t>
            </a:r>
            <a:r>
              <a:rPr lang="en-US" sz="2400" spc="-5" dirty="0">
                <a:latin typeface="Sitka Text" panose="02000505000000020004" pitchFamily="2" charset="0"/>
                <a:cs typeface="Arial"/>
              </a:rPr>
              <a:t>element</a:t>
            </a:r>
            <a:r>
              <a:rPr lang="en-US" sz="2400" spc="245" dirty="0">
                <a:latin typeface="Sitka Text" panose="02000505000000020004" pitchFamily="2" charset="0"/>
                <a:cs typeface="Arial"/>
              </a:rPr>
              <a:t> </a:t>
            </a:r>
            <a:r>
              <a:rPr lang="en-US" sz="2400" spc="-5" dirty="0">
                <a:latin typeface="Sitka Text" panose="02000505000000020004" pitchFamily="2" charset="0"/>
                <a:cs typeface="Arial"/>
              </a:rPr>
              <a:t>into</a:t>
            </a:r>
            <a:r>
              <a:rPr lang="en-US" sz="2400" spc="250" dirty="0">
                <a:latin typeface="Sitka Text" panose="02000505000000020004" pitchFamily="2" charset="0"/>
                <a:cs typeface="Arial"/>
              </a:rPr>
              <a:t> </a:t>
            </a:r>
            <a:r>
              <a:rPr lang="en-US" sz="2400" spc="-5" dirty="0">
                <a:latin typeface="Sitka Text" panose="02000505000000020004" pitchFamily="2" charset="0"/>
                <a:cs typeface="Arial"/>
              </a:rPr>
              <a:t>an</a:t>
            </a:r>
            <a:r>
              <a:rPr lang="en-US" sz="2400" spc="240" dirty="0">
                <a:latin typeface="Sitka Text" panose="02000505000000020004" pitchFamily="2" charset="0"/>
                <a:cs typeface="Arial"/>
              </a:rPr>
              <a:t> </a:t>
            </a:r>
            <a:r>
              <a:rPr lang="en-US" sz="2400" spc="-5" dirty="0">
                <a:latin typeface="Sitka Text" panose="02000505000000020004" pitchFamily="2" charset="0"/>
                <a:cs typeface="Arial"/>
              </a:rPr>
              <a:t>array</a:t>
            </a:r>
            <a:r>
              <a:rPr lang="en-US" sz="2400" spc="245" dirty="0">
                <a:latin typeface="Sitka Text" panose="02000505000000020004" pitchFamily="2" charset="0"/>
                <a:cs typeface="Arial"/>
              </a:rPr>
              <a:t> </a:t>
            </a:r>
            <a:r>
              <a:rPr lang="en-US" sz="2400" spc="-5" dirty="0">
                <a:latin typeface="Sitka Text" panose="02000505000000020004" pitchFamily="2" charset="0"/>
                <a:cs typeface="Arial"/>
              </a:rPr>
              <a:t>at</a:t>
            </a:r>
            <a:r>
              <a:rPr lang="en-US" sz="2400" spc="240" dirty="0">
                <a:latin typeface="Sitka Text" panose="02000505000000020004" pitchFamily="2" charset="0"/>
                <a:cs typeface="Arial"/>
              </a:rPr>
              <a:t> </a:t>
            </a:r>
            <a:r>
              <a:rPr lang="en-US" sz="2400" dirty="0">
                <a:latin typeface="Sitka Text" panose="02000505000000020004" pitchFamily="2" charset="0"/>
                <a:cs typeface="Arial"/>
              </a:rPr>
              <a:t>a</a:t>
            </a:r>
            <a:r>
              <a:rPr lang="en-US" sz="2400" spc="229" dirty="0">
                <a:latin typeface="Sitka Text" panose="02000505000000020004" pitchFamily="2" charset="0"/>
                <a:cs typeface="Arial"/>
              </a:rPr>
              <a:t> </a:t>
            </a:r>
            <a:r>
              <a:rPr lang="en-US" sz="2400" spc="-5" dirty="0">
                <a:latin typeface="Sitka Text" panose="02000505000000020004" pitchFamily="2" charset="0"/>
                <a:cs typeface="Arial"/>
              </a:rPr>
              <a:t>position</a:t>
            </a:r>
            <a:r>
              <a:rPr lang="en-US" sz="2400" spc="240" dirty="0">
                <a:latin typeface="Sitka Text" panose="02000505000000020004" pitchFamily="2" charset="0"/>
                <a:cs typeface="Arial"/>
              </a:rPr>
              <a:t> </a:t>
            </a:r>
            <a:r>
              <a:rPr lang="en-US" sz="2400" dirty="0">
                <a:latin typeface="Sitka Text" panose="02000505000000020004" pitchFamily="2" charset="0"/>
                <a:cs typeface="Arial"/>
              </a:rPr>
              <a:t>that</a:t>
            </a:r>
            <a:r>
              <a:rPr lang="en-US" sz="2400" spc="240" dirty="0">
                <a:latin typeface="Sitka Text" panose="02000505000000020004" pitchFamily="2" charset="0"/>
                <a:cs typeface="Arial"/>
              </a:rPr>
              <a:t> </a:t>
            </a:r>
            <a:r>
              <a:rPr lang="en-US" sz="2400" spc="-10" dirty="0">
                <a:latin typeface="Sitka Text" panose="02000505000000020004" pitchFamily="2" charset="0"/>
                <a:cs typeface="Arial"/>
              </a:rPr>
              <a:t>is</a:t>
            </a:r>
            <a:endParaRPr lang="en-US" sz="2400" dirty="0">
              <a:latin typeface="Sitka Text" panose="02000505000000020004" pitchFamily="2" charset="0"/>
              <a:cs typeface="Arial"/>
            </a:endParaRPr>
          </a:p>
          <a:p>
            <a:pPr marL="756285">
              <a:lnSpc>
                <a:spcPts val="2735"/>
              </a:lnSpc>
            </a:pPr>
            <a:r>
              <a:rPr lang="en-US" sz="2400" spc="-5" dirty="0">
                <a:latin typeface="Sitka Text" panose="02000505000000020004" pitchFamily="2" charset="0"/>
                <a:cs typeface="Arial"/>
              </a:rPr>
              <a:t>not in </a:t>
            </a:r>
            <a:r>
              <a:rPr lang="en-US" sz="2400" dirty="0">
                <a:latin typeface="Sitka Text" panose="02000505000000020004" pitchFamily="2" charset="0"/>
                <a:cs typeface="Arial"/>
              </a:rPr>
              <a:t>its </a:t>
            </a:r>
            <a:r>
              <a:rPr lang="en-US" sz="2400" spc="-10" dirty="0">
                <a:latin typeface="Sitka Text" panose="02000505000000020004" pitchFamily="2" charset="0"/>
                <a:cs typeface="Arial"/>
              </a:rPr>
              <a:t>bounds</a:t>
            </a:r>
            <a:endParaRPr lang="en-US" sz="2400" dirty="0">
              <a:latin typeface="Sitka Text" panose="02000505000000020004" pitchFamily="2" charset="0"/>
              <a:cs typeface="Arial"/>
            </a:endParaRPr>
          </a:p>
          <a:p>
            <a:pPr marL="756285" marR="5080" lvl="1" indent="-287020">
              <a:lnSpc>
                <a:spcPts val="2590"/>
              </a:lnSpc>
              <a:spcBef>
                <a:spcPts val="640"/>
              </a:spcBef>
              <a:buClr>
                <a:srgbClr val="00AFEF"/>
              </a:buClr>
              <a:buFont typeface="Wingdings"/>
              <a:buChar char=""/>
              <a:tabLst>
                <a:tab pos="756285" algn="l"/>
                <a:tab pos="756920" algn="l"/>
                <a:tab pos="2414905" algn="l"/>
                <a:tab pos="3326129" algn="l"/>
                <a:tab pos="5306060" algn="l"/>
                <a:tab pos="6743700" algn="l"/>
                <a:tab pos="7418705" algn="l"/>
                <a:tab pos="7804784" algn="l"/>
              </a:tabLst>
            </a:pPr>
            <a:r>
              <a:rPr lang="en-US" sz="2400" spc="-5" dirty="0">
                <a:latin typeface="Sitka Text" panose="02000505000000020004" pitchFamily="2" charset="0"/>
                <a:cs typeface="Arial"/>
              </a:rPr>
              <a:t>P</a:t>
            </a:r>
            <a:r>
              <a:rPr lang="en-US" sz="2400" spc="-15" dirty="0">
                <a:latin typeface="Sitka Text" panose="02000505000000020004" pitchFamily="2" charset="0"/>
                <a:cs typeface="Arial"/>
              </a:rPr>
              <a:t>e</a:t>
            </a:r>
            <a:r>
              <a:rPr lang="en-US" sz="2400" dirty="0">
                <a:latin typeface="Sitka Text" panose="02000505000000020004" pitchFamily="2" charset="0"/>
                <a:cs typeface="Arial"/>
              </a:rPr>
              <a:t>r</a:t>
            </a:r>
            <a:r>
              <a:rPr lang="en-US" sz="2400" spc="5" dirty="0">
                <a:latin typeface="Sitka Text" panose="02000505000000020004" pitchFamily="2" charset="0"/>
                <a:cs typeface="Arial"/>
              </a:rPr>
              <a:t>f</a:t>
            </a:r>
            <a:r>
              <a:rPr lang="en-US" sz="2400" spc="-5" dirty="0">
                <a:latin typeface="Sitka Text" panose="02000505000000020004" pitchFamily="2" charset="0"/>
                <a:cs typeface="Arial"/>
              </a:rPr>
              <a:t>ormi</a:t>
            </a:r>
            <a:r>
              <a:rPr lang="en-US" sz="2400" spc="-15" dirty="0">
                <a:latin typeface="Sitka Text" panose="02000505000000020004" pitchFamily="2" charset="0"/>
                <a:cs typeface="Arial"/>
              </a:rPr>
              <a:t>n</a:t>
            </a:r>
            <a:r>
              <a:rPr lang="en-US" sz="2400" spc="-5" dirty="0">
                <a:latin typeface="Sitka Text" panose="02000505000000020004" pitchFamily="2" charset="0"/>
                <a:cs typeface="Arial"/>
              </a:rPr>
              <a:t>g</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some</a:t>
            </a:r>
            <a:r>
              <a:rPr lang="en-US" sz="2400" dirty="0">
                <a:latin typeface="Sitka Text" panose="02000505000000020004" pitchFamily="2" charset="0"/>
                <a:cs typeface="Arial"/>
              </a:rPr>
              <a:t>	mat</a:t>
            </a:r>
            <a:r>
              <a:rPr lang="en-US" sz="2400" spc="-5" dirty="0">
                <a:latin typeface="Sitka Text" panose="02000505000000020004" pitchFamily="2" charset="0"/>
                <a:cs typeface="Arial"/>
              </a:rPr>
              <a:t>hematical</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op</a:t>
            </a:r>
            <a:r>
              <a:rPr lang="en-US" sz="2400" spc="-15" dirty="0">
                <a:latin typeface="Sitka Text" panose="02000505000000020004" pitchFamily="2" charset="0"/>
                <a:cs typeface="Arial"/>
              </a:rPr>
              <a:t>e</a:t>
            </a:r>
            <a:r>
              <a:rPr lang="en-US" sz="2400" spc="-5" dirty="0">
                <a:latin typeface="Sitka Text" panose="02000505000000020004" pitchFamily="2" charset="0"/>
                <a:cs typeface="Arial"/>
              </a:rPr>
              <a:t>rat</a:t>
            </a:r>
            <a:r>
              <a:rPr lang="en-US" sz="2400" spc="5" dirty="0">
                <a:latin typeface="Sitka Text" panose="02000505000000020004" pitchFamily="2" charset="0"/>
                <a:cs typeface="Arial"/>
              </a:rPr>
              <a:t>i</a:t>
            </a:r>
            <a:r>
              <a:rPr lang="en-US" sz="2400" spc="-5" dirty="0">
                <a:latin typeface="Sitka Text" panose="02000505000000020004" pitchFamily="2" charset="0"/>
                <a:cs typeface="Arial"/>
              </a:rPr>
              <a:t>on</a:t>
            </a:r>
            <a:r>
              <a:rPr lang="en-US" sz="2400" dirty="0">
                <a:latin typeface="Sitka Text" panose="02000505000000020004" pitchFamily="2" charset="0"/>
                <a:cs typeface="Arial"/>
              </a:rPr>
              <a:t>	that	</a:t>
            </a:r>
            <a:r>
              <a:rPr lang="en-US" sz="2400" spc="-10" dirty="0">
                <a:latin typeface="Sitka Text" panose="02000505000000020004" pitchFamily="2" charset="0"/>
                <a:cs typeface="Arial"/>
              </a:rPr>
              <a:t>i</a:t>
            </a:r>
            <a:r>
              <a:rPr lang="en-US" sz="2400" spc="-5" dirty="0">
                <a:latin typeface="Sitka Text" panose="02000505000000020004" pitchFamily="2" charset="0"/>
                <a:cs typeface="Arial"/>
              </a:rPr>
              <a:t>s</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not  </a:t>
            </a:r>
            <a:r>
              <a:rPr lang="en-US" sz="2400" dirty="0">
                <a:latin typeface="Sitka Text" panose="02000505000000020004" pitchFamily="2" charset="0"/>
                <a:cs typeface="Arial"/>
              </a:rPr>
              <a:t>permitted</a:t>
            </a:r>
          </a:p>
          <a:p>
            <a:pPr marL="756285" lvl="1" indent="-287020">
              <a:lnSpc>
                <a:spcPct val="100000"/>
              </a:lnSpc>
              <a:spcBef>
                <a:spcPts val="280"/>
              </a:spcBef>
              <a:buClr>
                <a:srgbClr val="00AFEF"/>
              </a:buClr>
              <a:buFont typeface="Wingdings"/>
              <a:buChar char=""/>
              <a:tabLst>
                <a:tab pos="756285" algn="l"/>
                <a:tab pos="756920" algn="l"/>
              </a:tabLst>
            </a:pPr>
            <a:r>
              <a:rPr lang="en-US" sz="2400" spc="-5" dirty="0">
                <a:latin typeface="Sitka Text" panose="02000505000000020004" pitchFamily="2" charset="0"/>
                <a:cs typeface="Arial"/>
              </a:rPr>
              <a:t>Declaring an array using negative</a:t>
            </a:r>
            <a:r>
              <a:rPr lang="en-US" sz="2400" spc="95" dirty="0">
                <a:latin typeface="Sitka Text" panose="02000505000000020004" pitchFamily="2" charset="0"/>
                <a:cs typeface="Arial"/>
              </a:rPr>
              <a:t> </a:t>
            </a:r>
            <a:r>
              <a:rPr lang="en-US" sz="2400" spc="-5" dirty="0">
                <a:latin typeface="Sitka Text" panose="02000505000000020004" pitchFamily="2" charset="0"/>
                <a:cs typeface="Arial"/>
              </a:rPr>
              <a:t>values</a:t>
            </a:r>
            <a:endParaRPr lang="en-US" sz="2400" dirty="0">
              <a:latin typeface="Sitka Text" panose="02000505000000020004" pitchFamily="2" charset="0"/>
              <a:cs typeface="Arial"/>
            </a:endParaRPr>
          </a:p>
          <a:p>
            <a:pPr marL="244475" marR="5080" indent="-232410" algn="just">
              <a:lnSpc>
                <a:spcPct val="100000"/>
              </a:lnSpc>
              <a:buClr>
                <a:srgbClr val="00AFEF"/>
              </a:buClr>
              <a:buFont typeface="Wingdings"/>
              <a:buChar char=""/>
              <a:tabLst>
                <a:tab pos="245110" algn="l"/>
              </a:tabLst>
            </a:pPr>
            <a:endParaRPr lang="en-US" sz="2400" dirty="0">
              <a:latin typeface="Sitka Text" panose="02000505000000020004" pitchFamily="2" charset="0"/>
              <a:cs typeface="Arial"/>
            </a:endParaRPr>
          </a:p>
        </p:txBody>
      </p:sp>
      <p:grpSp>
        <p:nvGrpSpPr>
          <p:cNvPr id="2" name="Group 1">
            <a:extLst>
              <a:ext uri="{FF2B5EF4-FFF2-40B4-BE49-F238E27FC236}">
                <a16:creationId xmlns:a16="http://schemas.microsoft.com/office/drawing/2014/main" id="{2B1E9156-3CEE-1D78-4F97-6B13A52770B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BE5EFE69-C5A6-45F8-E7B1-EE52A4AD938D}"/>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098"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4F78EEA-8154-1C0E-43C0-8D56E311941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E4B9BCC4-4D78-DDD3-B2B8-81E7F5BD1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632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2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35535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Types of Exception</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grpSp>
        <p:nvGrpSpPr>
          <p:cNvPr id="7" name="Group 6">
            <a:extLst>
              <a:ext uri="{FF2B5EF4-FFF2-40B4-BE49-F238E27FC236}">
                <a16:creationId xmlns:a16="http://schemas.microsoft.com/office/drawing/2014/main" id="{10BE770A-1A23-4B8C-8AD9-8477A4965C7F}"/>
              </a:ext>
            </a:extLst>
          </p:cNvPr>
          <p:cNvGrpSpPr/>
          <p:nvPr/>
        </p:nvGrpSpPr>
        <p:grpSpPr>
          <a:xfrm>
            <a:off x="1336783" y="1375471"/>
            <a:ext cx="8722487" cy="4243070"/>
            <a:chOff x="257492" y="903668"/>
            <a:chExt cx="8722487" cy="4243070"/>
          </a:xfrm>
        </p:grpSpPr>
        <p:grpSp>
          <p:nvGrpSpPr>
            <p:cNvPr id="8" name="object 3">
              <a:extLst>
                <a:ext uri="{FF2B5EF4-FFF2-40B4-BE49-F238E27FC236}">
                  <a16:creationId xmlns:a16="http://schemas.microsoft.com/office/drawing/2014/main" id="{85C07E42-E915-41DC-804E-CF534E1ACF9E}"/>
                </a:ext>
              </a:extLst>
            </p:cNvPr>
            <p:cNvGrpSpPr/>
            <p:nvPr/>
          </p:nvGrpSpPr>
          <p:grpSpPr>
            <a:xfrm>
              <a:off x="2959544" y="978344"/>
              <a:ext cx="2159635" cy="711835"/>
              <a:chOff x="2959544" y="978344"/>
              <a:chExt cx="2159635" cy="711835"/>
            </a:xfrm>
          </p:grpSpPr>
          <p:sp>
            <p:nvSpPr>
              <p:cNvPr id="57" name="object 4">
                <a:extLst>
                  <a:ext uri="{FF2B5EF4-FFF2-40B4-BE49-F238E27FC236}">
                    <a16:creationId xmlns:a16="http://schemas.microsoft.com/office/drawing/2014/main" id="{742D44AC-5FC0-438F-A183-84A31494F959}"/>
                  </a:ext>
                </a:extLst>
              </p:cNvPr>
              <p:cNvSpPr/>
              <p:nvPr/>
            </p:nvSpPr>
            <p:spPr>
              <a:xfrm>
                <a:off x="2972562" y="991362"/>
                <a:ext cx="2133600" cy="685800"/>
              </a:xfrm>
              <a:custGeom>
                <a:avLst/>
                <a:gdLst/>
                <a:ahLst/>
                <a:cxnLst/>
                <a:rect l="l" t="t" r="r" b="b"/>
                <a:pathLst>
                  <a:path w="2133600" h="685800">
                    <a:moveTo>
                      <a:pt x="2019300"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019300" y="685800"/>
                    </a:lnTo>
                    <a:lnTo>
                      <a:pt x="2063787" y="676816"/>
                    </a:lnTo>
                    <a:lnTo>
                      <a:pt x="2100119" y="652319"/>
                    </a:lnTo>
                    <a:lnTo>
                      <a:pt x="2124616" y="615987"/>
                    </a:lnTo>
                    <a:lnTo>
                      <a:pt x="2133600" y="571500"/>
                    </a:lnTo>
                    <a:lnTo>
                      <a:pt x="2133600" y="114300"/>
                    </a:lnTo>
                    <a:lnTo>
                      <a:pt x="2124616" y="69812"/>
                    </a:lnTo>
                    <a:lnTo>
                      <a:pt x="2100119" y="33480"/>
                    </a:lnTo>
                    <a:lnTo>
                      <a:pt x="2063787" y="8983"/>
                    </a:lnTo>
                    <a:lnTo>
                      <a:pt x="2019300" y="0"/>
                    </a:lnTo>
                    <a:close/>
                  </a:path>
                </a:pathLst>
              </a:custGeom>
              <a:solidFill>
                <a:srgbClr val="FFC000"/>
              </a:solidFill>
            </p:spPr>
            <p:txBody>
              <a:bodyPr wrap="square" lIns="0" tIns="0" rIns="0" bIns="0" rtlCol="0"/>
              <a:lstStyle/>
              <a:p>
                <a:endParaRPr/>
              </a:p>
            </p:txBody>
          </p:sp>
          <p:sp>
            <p:nvSpPr>
              <p:cNvPr id="58" name="object 5">
                <a:extLst>
                  <a:ext uri="{FF2B5EF4-FFF2-40B4-BE49-F238E27FC236}">
                    <a16:creationId xmlns:a16="http://schemas.microsoft.com/office/drawing/2014/main" id="{F3A275FC-9FF2-4B35-AB17-759A78726763}"/>
                  </a:ext>
                </a:extLst>
              </p:cNvPr>
              <p:cNvSpPr/>
              <p:nvPr/>
            </p:nvSpPr>
            <p:spPr>
              <a:xfrm>
                <a:off x="2972562" y="991362"/>
                <a:ext cx="2133600" cy="685800"/>
              </a:xfrm>
              <a:custGeom>
                <a:avLst/>
                <a:gdLst/>
                <a:ahLst/>
                <a:cxnLst/>
                <a:rect l="l" t="t" r="r" b="b"/>
                <a:pathLst>
                  <a:path w="2133600" h="685800">
                    <a:moveTo>
                      <a:pt x="0" y="114300"/>
                    </a:moveTo>
                    <a:lnTo>
                      <a:pt x="8983" y="69812"/>
                    </a:lnTo>
                    <a:lnTo>
                      <a:pt x="33480" y="33480"/>
                    </a:lnTo>
                    <a:lnTo>
                      <a:pt x="69812" y="8983"/>
                    </a:lnTo>
                    <a:lnTo>
                      <a:pt x="114300" y="0"/>
                    </a:lnTo>
                    <a:lnTo>
                      <a:pt x="2019300" y="0"/>
                    </a:lnTo>
                    <a:lnTo>
                      <a:pt x="2063787" y="8983"/>
                    </a:lnTo>
                    <a:lnTo>
                      <a:pt x="2100119" y="33480"/>
                    </a:lnTo>
                    <a:lnTo>
                      <a:pt x="2124616" y="69812"/>
                    </a:lnTo>
                    <a:lnTo>
                      <a:pt x="2133600" y="114300"/>
                    </a:lnTo>
                    <a:lnTo>
                      <a:pt x="2133600" y="571500"/>
                    </a:lnTo>
                    <a:lnTo>
                      <a:pt x="2124616" y="615987"/>
                    </a:lnTo>
                    <a:lnTo>
                      <a:pt x="2100119" y="652319"/>
                    </a:lnTo>
                    <a:lnTo>
                      <a:pt x="2063787" y="676816"/>
                    </a:lnTo>
                    <a:lnTo>
                      <a:pt x="2019300" y="685800"/>
                    </a:lnTo>
                    <a:lnTo>
                      <a:pt x="114300" y="685800"/>
                    </a:lnTo>
                    <a:lnTo>
                      <a:pt x="69812" y="676816"/>
                    </a:lnTo>
                    <a:lnTo>
                      <a:pt x="33480" y="652319"/>
                    </a:lnTo>
                    <a:lnTo>
                      <a:pt x="8983" y="615987"/>
                    </a:lnTo>
                    <a:lnTo>
                      <a:pt x="0" y="571500"/>
                    </a:lnTo>
                    <a:lnTo>
                      <a:pt x="0" y="114300"/>
                    </a:lnTo>
                    <a:close/>
                  </a:path>
                </a:pathLst>
              </a:custGeom>
              <a:ln w="25908">
                <a:solidFill>
                  <a:srgbClr val="BB8B00"/>
                </a:solidFill>
              </a:ln>
            </p:spPr>
            <p:txBody>
              <a:bodyPr wrap="square" lIns="0" tIns="0" rIns="0" bIns="0" rtlCol="0"/>
              <a:lstStyle/>
              <a:p>
                <a:endParaRPr/>
              </a:p>
            </p:txBody>
          </p:sp>
        </p:grpSp>
        <p:sp>
          <p:nvSpPr>
            <p:cNvPr id="9" name="object 6">
              <a:extLst>
                <a:ext uri="{FF2B5EF4-FFF2-40B4-BE49-F238E27FC236}">
                  <a16:creationId xmlns:a16="http://schemas.microsoft.com/office/drawing/2014/main" id="{2A40BF48-66C8-488E-A6CB-864E3BCE3397}"/>
                </a:ext>
              </a:extLst>
            </p:cNvPr>
            <p:cNvSpPr txBox="1"/>
            <p:nvPr/>
          </p:nvSpPr>
          <p:spPr>
            <a:xfrm>
              <a:off x="3494913" y="1177797"/>
              <a:ext cx="108712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Throwable</a:t>
              </a:r>
              <a:endParaRPr sz="1800">
                <a:latin typeface="Arial"/>
                <a:cs typeface="Arial"/>
              </a:endParaRPr>
            </a:p>
          </p:txBody>
        </p:sp>
        <p:grpSp>
          <p:nvGrpSpPr>
            <p:cNvPr id="10" name="object 7">
              <a:extLst>
                <a:ext uri="{FF2B5EF4-FFF2-40B4-BE49-F238E27FC236}">
                  <a16:creationId xmlns:a16="http://schemas.microsoft.com/office/drawing/2014/main" id="{52EC4F02-6C4C-466C-AAFC-CB798959C67A}"/>
                </a:ext>
              </a:extLst>
            </p:cNvPr>
            <p:cNvGrpSpPr/>
            <p:nvPr/>
          </p:nvGrpSpPr>
          <p:grpSpPr>
            <a:xfrm>
              <a:off x="1511744" y="2234120"/>
              <a:ext cx="2159635" cy="711835"/>
              <a:chOff x="1511744" y="2234120"/>
              <a:chExt cx="2159635" cy="711835"/>
            </a:xfrm>
          </p:grpSpPr>
          <p:sp>
            <p:nvSpPr>
              <p:cNvPr id="55" name="object 8">
                <a:extLst>
                  <a:ext uri="{FF2B5EF4-FFF2-40B4-BE49-F238E27FC236}">
                    <a16:creationId xmlns:a16="http://schemas.microsoft.com/office/drawing/2014/main" id="{C2B4EA75-72F6-4697-8BEB-107A7904E864}"/>
                  </a:ext>
                </a:extLst>
              </p:cNvPr>
              <p:cNvSpPr/>
              <p:nvPr/>
            </p:nvSpPr>
            <p:spPr>
              <a:xfrm>
                <a:off x="1524762" y="2247137"/>
                <a:ext cx="2133600" cy="685800"/>
              </a:xfrm>
              <a:custGeom>
                <a:avLst/>
                <a:gdLst/>
                <a:ahLst/>
                <a:cxnLst/>
                <a:rect l="l" t="t" r="r" b="b"/>
                <a:pathLst>
                  <a:path w="2133600" h="685800">
                    <a:moveTo>
                      <a:pt x="2019300"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019300" y="685800"/>
                    </a:lnTo>
                    <a:lnTo>
                      <a:pt x="2063787" y="676816"/>
                    </a:lnTo>
                    <a:lnTo>
                      <a:pt x="2100119" y="652319"/>
                    </a:lnTo>
                    <a:lnTo>
                      <a:pt x="2124616" y="615987"/>
                    </a:lnTo>
                    <a:lnTo>
                      <a:pt x="2133600" y="571500"/>
                    </a:lnTo>
                    <a:lnTo>
                      <a:pt x="2133600" y="114300"/>
                    </a:lnTo>
                    <a:lnTo>
                      <a:pt x="2124616" y="69812"/>
                    </a:lnTo>
                    <a:lnTo>
                      <a:pt x="2100119" y="33480"/>
                    </a:lnTo>
                    <a:lnTo>
                      <a:pt x="2063787" y="8983"/>
                    </a:lnTo>
                    <a:lnTo>
                      <a:pt x="2019300" y="0"/>
                    </a:lnTo>
                    <a:close/>
                  </a:path>
                </a:pathLst>
              </a:custGeom>
              <a:solidFill>
                <a:srgbClr val="FFC000"/>
              </a:solidFill>
            </p:spPr>
            <p:txBody>
              <a:bodyPr wrap="square" lIns="0" tIns="0" rIns="0" bIns="0" rtlCol="0"/>
              <a:lstStyle/>
              <a:p>
                <a:endParaRPr/>
              </a:p>
            </p:txBody>
          </p:sp>
          <p:sp>
            <p:nvSpPr>
              <p:cNvPr id="56" name="object 9">
                <a:extLst>
                  <a:ext uri="{FF2B5EF4-FFF2-40B4-BE49-F238E27FC236}">
                    <a16:creationId xmlns:a16="http://schemas.microsoft.com/office/drawing/2014/main" id="{06130B1E-942B-4585-AD47-D61D90E203A9}"/>
                  </a:ext>
                </a:extLst>
              </p:cNvPr>
              <p:cNvSpPr/>
              <p:nvPr/>
            </p:nvSpPr>
            <p:spPr>
              <a:xfrm>
                <a:off x="1524762" y="2247137"/>
                <a:ext cx="2133600" cy="685800"/>
              </a:xfrm>
              <a:custGeom>
                <a:avLst/>
                <a:gdLst/>
                <a:ahLst/>
                <a:cxnLst/>
                <a:rect l="l" t="t" r="r" b="b"/>
                <a:pathLst>
                  <a:path w="2133600" h="685800">
                    <a:moveTo>
                      <a:pt x="0" y="114300"/>
                    </a:moveTo>
                    <a:lnTo>
                      <a:pt x="8983" y="69812"/>
                    </a:lnTo>
                    <a:lnTo>
                      <a:pt x="33480" y="33480"/>
                    </a:lnTo>
                    <a:lnTo>
                      <a:pt x="69812" y="8983"/>
                    </a:lnTo>
                    <a:lnTo>
                      <a:pt x="114300" y="0"/>
                    </a:lnTo>
                    <a:lnTo>
                      <a:pt x="2019300" y="0"/>
                    </a:lnTo>
                    <a:lnTo>
                      <a:pt x="2063787" y="8983"/>
                    </a:lnTo>
                    <a:lnTo>
                      <a:pt x="2100119" y="33480"/>
                    </a:lnTo>
                    <a:lnTo>
                      <a:pt x="2124616" y="69812"/>
                    </a:lnTo>
                    <a:lnTo>
                      <a:pt x="2133600" y="114300"/>
                    </a:lnTo>
                    <a:lnTo>
                      <a:pt x="2133600" y="571500"/>
                    </a:lnTo>
                    <a:lnTo>
                      <a:pt x="2124616" y="615987"/>
                    </a:lnTo>
                    <a:lnTo>
                      <a:pt x="2100119" y="652319"/>
                    </a:lnTo>
                    <a:lnTo>
                      <a:pt x="2063787" y="676816"/>
                    </a:lnTo>
                    <a:lnTo>
                      <a:pt x="2019300" y="685800"/>
                    </a:lnTo>
                    <a:lnTo>
                      <a:pt x="114300" y="685800"/>
                    </a:lnTo>
                    <a:lnTo>
                      <a:pt x="69812" y="676816"/>
                    </a:lnTo>
                    <a:lnTo>
                      <a:pt x="33480" y="652319"/>
                    </a:lnTo>
                    <a:lnTo>
                      <a:pt x="8983" y="615987"/>
                    </a:lnTo>
                    <a:lnTo>
                      <a:pt x="0" y="571500"/>
                    </a:lnTo>
                    <a:lnTo>
                      <a:pt x="0" y="114300"/>
                    </a:lnTo>
                    <a:close/>
                  </a:path>
                </a:pathLst>
              </a:custGeom>
              <a:ln w="25908">
                <a:solidFill>
                  <a:srgbClr val="BB8B00"/>
                </a:solidFill>
              </a:ln>
            </p:spPr>
            <p:txBody>
              <a:bodyPr wrap="square" lIns="0" tIns="0" rIns="0" bIns="0" rtlCol="0"/>
              <a:lstStyle/>
              <a:p>
                <a:endParaRPr/>
              </a:p>
            </p:txBody>
          </p:sp>
        </p:grpSp>
        <p:sp>
          <p:nvSpPr>
            <p:cNvPr id="11" name="object 10">
              <a:extLst>
                <a:ext uri="{FF2B5EF4-FFF2-40B4-BE49-F238E27FC236}">
                  <a16:creationId xmlns:a16="http://schemas.microsoft.com/office/drawing/2014/main" id="{6908B1F5-EC2D-4BFB-96AD-B7C1EDEED931}"/>
                </a:ext>
              </a:extLst>
            </p:cNvPr>
            <p:cNvSpPr txBox="1"/>
            <p:nvPr/>
          </p:nvSpPr>
          <p:spPr>
            <a:xfrm>
              <a:off x="2324480" y="2433954"/>
              <a:ext cx="5334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Error</a:t>
              </a:r>
              <a:endParaRPr sz="1800">
                <a:latin typeface="Arial"/>
                <a:cs typeface="Arial"/>
              </a:endParaRPr>
            </a:p>
          </p:txBody>
        </p:sp>
        <p:grpSp>
          <p:nvGrpSpPr>
            <p:cNvPr id="12" name="object 11">
              <a:extLst>
                <a:ext uri="{FF2B5EF4-FFF2-40B4-BE49-F238E27FC236}">
                  <a16:creationId xmlns:a16="http://schemas.microsoft.com/office/drawing/2014/main" id="{BAB38726-7921-4F10-9008-15DA8E01E87D}"/>
                </a:ext>
              </a:extLst>
            </p:cNvPr>
            <p:cNvGrpSpPr/>
            <p:nvPr/>
          </p:nvGrpSpPr>
          <p:grpSpPr>
            <a:xfrm>
              <a:off x="4407344" y="2128964"/>
              <a:ext cx="2159635" cy="711835"/>
              <a:chOff x="4407344" y="2128964"/>
              <a:chExt cx="2159635" cy="711835"/>
            </a:xfrm>
          </p:grpSpPr>
          <p:sp>
            <p:nvSpPr>
              <p:cNvPr id="53" name="object 12">
                <a:extLst>
                  <a:ext uri="{FF2B5EF4-FFF2-40B4-BE49-F238E27FC236}">
                    <a16:creationId xmlns:a16="http://schemas.microsoft.com/office/drawing/2014/main" id="{8D016881-1689-473E-922C-91850B6870B5}"/>
                  </a:ext>
                </a:extLst>
              </p:cNvPr>
              <p:cNvSpPr/>
              <p:nvPr/>
            </p:nvSpPr>
            <p:spPr>
              <a:xfrm>
                <a:off x="4420362" y="2141981"/>
                <a:ext cx="2133600" cy="685800"/>
              </a:xfrm>
              <a:custGeom>
                <a:avLst/>
                <a:gdLst/>
                <a:ahLst/>
                <a:cxnLst/>
                <a:rect l="l" t="t" r="r" b="b"/>
                <a:pathLst>
                  <a:path w="2133600" h="685800">
                    <a:moveTo>
                      <a:pt x="2019300"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019300" y="685800"/>
                    </a:lnTo>
                    <a:lnTo>
                      <a:pt x="2063787" y="676816"/>
                    </a:lnTo>
                    <a:lnTo>
                      <a:pt x="2100119" y="652319"/>
                    </a:lnTo>
                    <a:lnTo>
                      <a:pt x="2124616" y="615987"/>
                    </a:lnTo>
                    <a:lnTo>
                      <a:pt x="2133599" y="571500"/>
                    </a:lnTo>
                    <a:lnTo>
                      <a:pt x="2133599" y="114300"/>
                    </a:lnTo>
                    <a:lnTo>
                      <a:pt x="2124616" y="69812"/>
                    </a:lnTo>
                    <a:lnTo>
                      <a:pt x="2100119" y="33480"/>
                    </a:lnTo>
                    <a:lnTo>
                      <a:pt x="2063787" y="8983"/>
                    </a:lnTo>
                    <a:lnTo>
                      <a:pt x="2019300" y="0"/>
                    </a:lnTo>
                    <a:close/>
                  </a:path>
                </a:pathLst>
              </a:custGeom>
              <a:solidFill>
                <a:srgbClr val="FFC000"/>
              </a:solidFill>
            </p:spPr>
            <p:txBody>
              <a:bodyPr wrap="square" lIns="0" tIns="0" rIns="0" bIns="0" rtlCol="0"/>
              <a:lstStyle/>
              <a:p>
                <a:endParaRPr/>
              </a:p>
            </p:txBody>
          </p:sp>
          <p:sp>
            <p:nvSpPr>
              <p:cNvPr id="54" name="object 13">
                <a:extLst>
                  <a:ext uri="{FF2B5EF4-FFF2-40B4-BE49-F238E27FC236}">
                    <a16:creationId xmlns:a16="http://schemas.microsoft.com/office/drawing/2014/main" id="{50756B61-E922-4545-BD04-A9C19E7BFB34}"/>
                  </a:ext>
                </a:extLst>
              </p:cNvPr>
              <p:cNvSpPr/>
              <p:nvPr/>
            </p:nvSpPr>
            <p:spPr>
              <a:xfrm>
                <a:off x="4420362" y="2141981"/>
                <a:ext cx="2133600" cy="685800"/>
              </a:xfrm>
              <a:custGeom>
                <a:avLst/>
                <a:gdLst/>
                <a:ahLst/>
                <a:cxnLst/>
                <a:rect l="l" t="t" r="r" b="b"/>
                <a:pathLst>
                  <a:path w="2133600" h="685800">
                    <a:moveTo>
                      <a:pt x="0" y="114300"/>
                    </a:moveTo>
                    <a:lnTo>
                      <a:pt x="8983" y="69812"/>
                    </a:lnTo>
                    <a:lnTo>
                      <a:pt x="33480" y="33480"/>
                    </a:lnTo>
                    <a:lnTo>
                      <a:pt x="69812" y="8983"/>
                    </a:lnTo>
                    <a:lnTo>
                      <a:pt x="114300" y="0"/>
                    </a:lnTo>
                    <a:lnTo>
                      <a:pt x="2019300" y="0"/>
                    </a:lnTo>
                    <a:lnTo>
                      <a:pt x="2063787" y="8983"/>
                    </a:lnTo>
                    <a:lnTo>
                      <a:pt x="2100119" y="33480"/>
                    </a:lnTo>
                    <a:lnTo>
                      <a:pt x="2124616" y="69812"/>
                    </a:lnTo>
                    <a:lnTo>
                      <a:pt x="2133599" y="114300"/>
                    </a:lnTo>
                    <a:lnTo>
                      <a:pt x="2133599" y="571500"/>
                    </a:lnTo>
                    <a:lnTo>
                      <a:pt x="2124616" y="615987"/>
                    </a:lnTo>
                    <a:lnTo>
                      <a:pt x="2100119" y="652319"/>
                    </a:lnTo>
                    <a:lnTo>
                      <a:pt x="2063787" y="676816"/>
                    </a:lnTo>
                    <a:lnTo>
                      <a:pt x="2019300" y="685800"/>
                    </a:lnTo>
                    <a:lnTo>
                      <a:pt x="114300" y="685800"/>
                    </a:lnTo>
                    <a:lnTo>
                      <a:pt x="69812" y="676816"/>
                    </a:lnTo>
                    <a:lnTo>
                      <a:pt x="33480" y="652319"/>
                    </a:lnTo>
                    <a:lnTo>
                      <a:pt x="8983" y="615987"/>
                    </a:lnTo>
                    <a:lnTo>
                      <a:pt x="0" y="571500"/>
                    </a:lnTo>
                    <a:lnTo>
                      <a:pt x="0" y="114300"/>
                    </a:lnTo>
                    <a:close/>
                  </a:path>
                </a:pathLst>
              </a:custGeom>
              <a:ln w="25908">
                <a:solidFill>
                  <a:srgbClr val="BB8B00"/>
                </a:solidFill>
              </a:ln>
            </p:spPr>
            <p:txBody>
              <a:bodyPr wrap="square" lIns="0" tIns="0" rIns="0" bIns="0" rtlCol="0"/>
              <a:lstStyle/>
              <a:p>
                <a:endParaRPr/>
              </a:p>
            </p:txBody>
          </p:sp>
        </p:grpSp>
        <p:sp>
          <p:nvSpPr>
            <p:cNvPr id="13" name="object 14">
              <a:extLst>
                <a:ext uri="{FF2B5EF4-FFF2-40B4-BE49-F238E27FC236}">
                  <a16:creationId xmlns:a16="http://schemas.microsoft.com/office/drawing/2014/main" id="{85D66DFE-9F63-4517-AEDC-D64526915505}"/>
                </a:ext>
              </a:extLst>
            </p:cNvPr>
            <p:cNvSpPr txBox="1"/>
            <p:nvPr/>
          </p:nvSpPr>
          <p:spPr>
            <a:xfrm>
              <a:off x="4973573" y="2329053"/>
              <a:ext cx="102679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E</a:t>
              </a:r>
              <a:r>
                <a:rPr sz="1800" spc="-15" dirty="0">
                  <a:solidFill>
                    <a:srgbClr val="FFFFFF"/>
                  </a:solidFill>
                  <a:latin typeface="Arial"/>
                  <a:cs typeface="Arial"/>
                </a:rPr>
                <a:t>x</a:t>
              </a:r>
              <a:r>
                <a:rPr sz="1800" spc="-5" dirty="0">
                  <a:solidFill>
                    <a:srgbClr val="FFFFFF"/>
                  </a:solidFill>
                  <a:latin typeface="Arial"/>
                  <a:cs typeface="Arial"/>
                </a:rPr>
                <a:t>ce</a:t>
              </a:r>
              <a:r>
                <a:rPr sz="1800" spc="-15" dirty="0">
                  <a:solidFill>
                    <a:srgbClr val="FFFFFF"/>
                  </a:solidFill>
                  <a:latin typeface="Arial"/>
                  <a:cs typeface="Arial"/>
                </a:rPr>
                <a:t>p</a:t>
              </a:r>
              <a:r>
                <a:rPr sz="1800" spc="-5" dirty="0">
                  <a:solidFill>
                    <a:srgbClr val="FFFFFF"/>
                  </a:solidFill>
                  <a:latin typeface="Arial"/>
                  <a:cs typeface="Arial"/>
                </a:rPr>
                <a:t>tion</a:t>
              </a:r>
              <a:endParaRPr sz="1800">
                <a:latin typeface="Arial"/>
                <a:cs typeface="Arial"/>
              </a:endParaRPr>
            </a:p>
          </p:txBody>
        </p:sp>
        <p:grpSp>
          <p:nvGrpSpPr>
            <p:cNvPr id="14" name="object 15">
              <a:extLst>
                <a:ext uri="{FF2B5EF4-FFF2-40B4-BE49-F238E27FC236}">
                  <a16:creationId xmlns:a16="http://schemas.microsoft.com/office/drawing/2014/main" id="{449BE8AB-8587-4A5D-B390-138898E7C407}"/>
                </a:ext>
              </a:extLst>
            </p:cNvPr>
            <p:cNvGrpSpPr/>
            <p:nvPr/>
          </p:nvGrpSpPr>
          <p:grpSpPr>
            <a:xfrm>
              <a:off x="2616644" y="3750500"/>
              <a:ext cx="5321935" cy="716915"/>
              <a:chOff x="2616644" y="3750500"/>
              <a:chExt cx="5321935" cy="716915"/>
            </a:xfrm>
          </p:grpSpPr>
          <p:sp>
            <p:nvSpPr>
              <p:cNvPr id="49" name="object 16">
                <a:extLst>
                  <a:ext uri="{FF2B5EF4-FFF2-40B4-BE49-F238E27FC236}">
                    <a16:creationId xmlns:a16="http://schemas.microsoft.com/office/drawing/2014/main" id="{52529DC4-AB78-4E62-8032-0DD21C262E57}"/>
                  </a:ext>
                </a:extLst>
              </p:cNvPr>
              <p:cNvSpPr/>
              <p:nvPr/>
            </p:nvSpPr>
            <p:spPr>
              <a:xfrm>
                <a:off x="2629662" y="3763518"/>
                <a:ext cx="2133600" cy="685800"/>
              </a:xfrm>
              <a:custGeom>
                <a:avLst/>
                <a:gdLst/>
                <a:ahLst/>
                <a:cxnLst/>
                <a:rect l="l" t="t" r="r" b="b"/>
                <a:pathLst>
                  <a:path w="2133600" h="685800">
                    <a:moveTo>
                      <a:pt x="2019300" y="0"/>
                    </a:moveTo>
                    <a:lnTo>
                      <a:pt x="114300" y="0"/>
                    </a:lnTo>
                    <a:lnTo>
                      <a:pt x="69812" y="8983"/>
                    </a:lnTo>
                    <a:lnTo>
                      <a:pt x="33480" y="33480"/>
                    </a:lnTo>
                    <a:lnTo>
                      <a:pt x="8983" y="69812"/>
                    </a:lnTo>
                    <a:lnTo>
                      <a:pt x="0" y="114299"/>
                    </a:lnTo>
                    <a:lnTo>
                      <a:pt x="0" y="571499"/>
                    </a:lnTo>
                    <a:lnTo>
                      <a:pt x="8983" y="615987"/>
                    </a:lnTo>
                    <a:lnTo>
                      <a:pt x="33480" y="652319"/>
                    </a:lnTo>
                    <a:lnTo>
                      <a:pt x="69812" y="676816"/>
                    </a:lnTo>
                    <a:lnTo>
                      <a:pt x="114300" y="685799"/>
                    </a:lnTo>
                    <a:lnTo>
                      <a:pt x="2019300" y="685799"/>
                    </a:lnTo>
                    <a:lnTo>
                      <a:pt x="2063787" y="676816"/>
                    </a:lnTo>
                    <a:lnTo>
                      <a:pt x="2100119" y="652319"/>
                    </a:lnTo>
                    <a:lnTo>
                      <a:pt x="2124616" y="615987"/>
                    </a:lnTo>
                    <a:lnTo>
                      <a:pt x="2133600" y="571499"/>
                    </a:lnTo>
                    <a:lnTo>
                      <a:pt x="2133600" y="114299"/>
                    </a:lnTo>
                    <a:lnTo>
                      <a:pt x="2124616" y="69812"/>
                    </a:lnTo>
                    <a:lnTo>
                      <a:pt x="2100119" y="33480"/>
                    </a:lnTo>
                    <a:lnTo>
                      <a:pt x="2063787" y="8983"/>
                    </a:lnTo>
                    <a:lnTo>
                      <a:pt x="2019300" y="0"/>
                    </a:lnTo>
                    <a:close/>
                  </a:path>
                </a:pathLst>
              </a:custGeom>
              <a:solidFill>
                <a:srgbClr val="FFC000"/>
              </a:solidFill>
            </p:spPr>
            <p:txBody>
              <a:bodyPr wrap="square" lIns="0" tIns="0" rIns="0" bIns="0" rtlCol="0"/>
              <a:lstStyle/>
              <a:p>
                <a:endParaRPr/>
              </a:p>
            </p:txBody>
          </p:sp>
          <p:sp>
            <p:nvSpPr>
              <p:cNvPr id="50" name="object 17">
                <a:extLst>
                  <a:ext uri="{FF2B5EF4-FFF2-40B4-BE49-F238E27FC236}">
                    <a16:creationId xmlns:a16="http://schemas.microsoft.com/office/drawing/2014/main" id="{55751366-7503-4F2F-B12B-BACC39A55EBE}"/>
                  </a:ext>
                </a:extLst>
              </p:cNvPr>
              <p:cNvSpPr/>
              <p:nvPr/>
            </p:nvSpPr>
            <p:spPr>
              <a:xfrm>
                <a:off x="2629662" y="3763518"/>
                <a:ext cx="2133600" cy="685800"/>
              </a:xfrm>
              <a:custGeom>
                <a:avLst/>
                <a:gdLst/>
                <a:ahLst/>
                <a:cxnLst/>
                <a:rect l="l" t="t" r="r" b="b"/>
                <a:pathLst>
                  <a:path w="2133600" h="685800">
                    <a:moveTo>
                      <a:pt x="0" y="114299"/>
                    </a:moveTo>
                    <a:lnTo>
                      <a:pt x="8983" y="69812"/>
                    </a:lnTo>
                    <a:lnTo>
                      <a:pt x="33480" y="33480"/>
                    </a:lnTo>
                    <a:lnTo>
                      <a:pt x="69812" y="8983"/>
                    </a:lnTo>
                    <a:lnTo>
                      <a:pt x="114300" y="0"/>
                    </a:lnTo>
                    <a:lnTo>
                      <a:pt x="2019300" y="0"/>
                    </a:lnTo>
                    <a:lnTo>
                      <a:pt x="2063787" y="8983"/>
                    </a:lnTo>
                    <a:lnTo>
                      <a:pt x="2100119" y="33480"/>
                    </a:lnTo>
                    <a:lnTo>
                      <a:pt x="2124616" y="69812"/>
                    </a:lnTo>
                    <a:lnTo>
                      <a:pt x="2133600" y="114299"/>
                    </a:lnTo>
                    <a:lnTo>
                      <a:pt x="2133600" y="571499"/>
                    </a:lnTo>
                    <a:lnTo>
                      <a:pt x="2124616" y="615987"/>
                    </a:lnTo>
                    <a:lnTo>
                      <a:pt x="2100119" y="652319"/>
                    </a:lnTo>
                    <a:lnTo>
                      <a:pt x="2063787" y="676816"/>
                    </a:lnTo>
                    <a:lnTo>
                      <a:pt x="2019300" y="685799"/>
                    </a:lnTo>
                    <a:lnTo>
                      <a:pt x="114300" y="685799"/>
                    </a:lnTo>
                    <a:lnTo>
                      <a:pt x="69812" y="676816"/>
                    </a:lnTo>
                    <a:lnTo>
                      <a:pt x="33480" y="652319"/>
                    </a:lnTo>
                    <a:lnTo>
                      <a:pt x="8983" y="615987"/>
                    </a:lnTo>
                    <a:lnTo>
                      <a:pt x="0" y="571499"/>
                    </a:lnTo>
                    <a:lnTo>
                      <a:pt x="0" y="114299"/>
                    </a:lnTo>
                    <a:close/>
                  </a:path>
                </a:pathLst>
              </a:custGeom>
              <a:ln w="25908">
                <a:solidFill>
                  <a:srgbClr val="BB8B00"/>
                </a:solidFill>
              </a:ln>
            </p:spPr>
            <p:txBody>
              <a:bodyPr wrap="square" lIns="0" tIns="0" rIns="0" bIns="0" rtlCol="0"/>
              <a:lstStyle/>
              <a:p>
                <a:endParaRPr/>
              </a:p>
            </p:txBody>
          </p:sp>
          <p:sp>
            <p:nvSpPr>
              <p:cNvPr id="51" name="object 18">
                <a:extLst>
                  <a:ext uri="{FF2B5EF4-FFF2-40B4-BE49-F238E27FC236}">
                    <a16:creationId xmlns:a16="http://schemas.microsoft.com/office/drawing/2014/main" id="{7D5DE034-AE5D-48EC-9679-02762CBB836F}"/>
                  </a:ext>
                </a:extLst>
              </p:cNvPr>
              <p:cNvSpPr/>
              <p:nvPr/>
            </p:nvSpPr>
            <p:spPr>
              <a:xfrm>
                <a:off x="5791961" y="3768090"/>
                <a:ext cx="2133600" cy="685800"/>
              </a:xfrm>
              <a:custGeom>
                <a:avLst/>
                <a:gdLst/>
                <a:ahLst/>
                <a:cxnLst/>
                <a:rect l="l" t="t" r="r" b="b"/>
                <a:pathLst>
                  <a:path w="2133600" h="685800">
                    <a:moveTo>
                      <a:pt x="2019299"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019299" y="685800"/>
                    </a:lnTo>
                    <a:lnTo>
                      <a:pt x="2063787" y="676816"/>
                    </a:lnTo>
                    <a:lnTo>
                      <a:pt x="2100119" y="652319"/>
                    </a:lnTo>
                    <a:lnTo>
                      <a:pt x="2124616" y="615987"/>
                    </a:lnTo>
                    <a:lnTo>
                      <a:pt x="2133599" y="571500"/>
                    </a:lnTo>
                    <a:lnTo>
                      <a:pt x="2133599" y="114300"/>
                    </a:lnTo>
                    <a:lnTo>
                      <a:pt x="2124616" y="69812"/>
                    </a:lnTo>
                    <a:lnTo>
                      <a:pt x="2100119" y="33480"/>
                    </a:lnTo>
                    <a:lnTo>
                      <a:pt x="2063787" y="8983"/>
                    </a:lnTo>
                    <a:lnTo>
                      <a:pt x="2019299" y="0"/>
                    </a:lnTo>
                    <a:close/>
                  </a:path>
                </a:pathLst>
              </a:custGeom>
              <a:solidFill>
                <a:srgbClr val="FFC000"/>
              </a:solidFill>
            </p:spPr>
            <p:txBody>
              <a:bodyPr wrap="square" lIns="0" tIns="0" rIns="0" bIns="0" rtlCol="0"/>
              <a:lstStyle/>
              <a:p>
                <a:endParaRPr/>
              </a:p>
            </p:txBody>
          </p:sp>
          <p:sp>
            <p:nvSpPr>
              <p:cNvPr id="52" name="object 19">
                <a:extLst>
                  <a:ext uri="{FF2B5EF4-FFF2-40B4-BE49-F238E27FC236}">
                    <a16:creationId xmlns:a16="http://schemas.microsoft.com/office/drawing/2014/main" id="{F22A068A-084D-4CFB-82D2-7FD58416CDD8}"/>
                  </a:ext>
                </a:extLst>
              </p:cNvPr>
              <p:cNvSpPr/>
              <p:nvPr/>
            </p:nvSpPr>
            <p:spPr>
              <a:xfrm>
                <a:off x="5791961" y="3768090"/>
                <a:ext cx="2133600" cy="685800"/>
              </a:xfrm>
              <a:custGeom>
                <a:avLst/>
                <a:gdLst/>
                <a:ahLst/>
                <a:cxnLst/>
                <a:rect l="l" t="t" r="r" b="b"/>
                <a:pathLst>
                  <a:path w="2133600" h="685800">
                    <a:moveTo>
                      <a:pt x="0" y="114300"/>
                    </a:moveTo>
                    <a:lnTo>
                      <a:pt x="8983" y="69812"/>
                    </a:lnTo>
                    <a:lnTo>
                      <a:pt x="33480" y="33480"/>
                    </a:lnTo>
                    <a:lnTo>
                      <a:pt x="69812" y="8983"/>
                    </a:lnTo>
                    <a:lnTo>
                      <a:pt x="114300" y="0"/>
                    </a:lnTo>
                    <a:lnTo>
                      <a:pt x="2019299" y="0"/>
                    </a:lnTo>
                    <a:lnTo>
                      <a:pt x="2063787" y="8983"/>
                    </a:lnTo>
                    <a:lnTo>
                      <a:pt x="2100119" y="33480"/>
                    </a:lnTo>
                    <a:lnTo>
                      <a:pt x="2124616" y="69812"/>
                    </a:lnTo>
                    <a:lnTo>
                      <a:pt x="2133599" y="114300"/>
                    </a:lnTo>
                    <a:lnTo>
                      <a:pt x="2133599" y="571500"/>
                    </a:lnTo>
                    <a:lnTo>
                      <a:pt x="2124616" y="615987"/>
                    </a:lnTo>
                    <a:lnTo>
                      <a:pt x="2100119" y="652319"/>
                    </a:lnTo>
                    <a:lnTo>
                      <a:pt x="2063787" y="676816"/>
                    </a:lnTo>
                    <a:lnTo>
                      <a:pt x="2019299" y="685800"/>
                    </a:lnTo>
                    <a:lnTo>
                      <a:pt x="114300" y="685800"/>
                    </a:lnTo>
                    <a:lnTo>
                      <a:pt x="69812" y="676816"/>
                    </a:lnTo>
                    <a:lnTo>
                      <a:pt x="33480" y="652319"/>
                    </a:lnTo>
                    <a:lnTo>
                      <a:pt x="8983" y="615987"/>
                    </a:lnTo>
                    <a:lnTo>
                      <a:pt x="0" y="571500"/>
                    </a:lnTo>
                    <a:lnTo>
                      <a:pt x="0" y="114300"/>
                    </a:lnTo>
                    <a:close/>
                  </a:path>
                </a:pathLst>
              </a:custGeom>
              <a:ln w="25908">
                <a:solidFill>
                  <a:srgbClr val="BB8B00"/>
                </a:solidFill>
              </a:ln>
            </p:spPr>
            <p:txBody>
              <a:bodyPr wrap="square" lIns="0" tIns="0" rIns="0" bIns="0" rtlCol="0"/>
              <a:lstStyle/>
              <a:p>
                <a:endParaRPr/>
              </a:p>
            </p:txBody>
          </p:sp>
        </p:grpSp>
        <p:sp>
          <p:nvSpPr>
            <p:cNvPr id="15" name="object 20">
              <a:extLst>
                <a:ext uri="{FF2B5EF4-FFF2-40B4-BE49-F238E27FC236}">
                  <a16:creationId xmlns:a16="http://schemas.microsoft.com/office/drawing/2014/main" id="{9E9A2680-F8A9-4DF3-9B05-4701ABBB89FB}"/>
                </a:ext>
              </a:extLst>
            </p:cNvPr>
            <p:cNvSpPr txBox="1"/>
            <p:nvPr/>
          </p:nvSpPr>
          <p:spPr>
            <a:xfrm>
              <a:off x="3182492" y="3813175"/>
              <a:ext cx="1026794" cy="574040"/>
            </a:xfrm>
            <a:prstGeom prst="rect">
              <a:avLst/>
            </a:prstGeom>
          </p:spPr>
          <p:txBody>
            <a:bodyPr vert="horz" wrap="square" lIns="0" tIns="12700" rIns="0" bIns="0" rtlCol="0">
              <a:spAutoFit/>
            </a:bodyPr>
            <a:lstStyle/>
            <a:p>
              <a:pPr marL="12700" marR="5080" indent="50165">
                <a:lnSpc>
                  <a:spcPct val="100000"/>
                </a:lnSpc>
                <a:spcBef>
                  <a:spcPts val="100"/>
                </a:spcBef>
              </a:pPr>
              <a:r>
                <a:rPr sz="1800" spc="-5" dirty="0">
                  <a:solidFill>
                    <a:srgbClr val="FFFFFF"/>
                  </a:solidFill>
                  <a:latin typeface="Arial"/>
                  <a:cs typeface="Arial"/>
                </a:rPr>
                <a:t>Checked  </a:t>
              </a:r>
              <a:r>
                <a:rPr sz="1800" dirty="0">
                  <a:solidFill>
                    <a:srgbClr val="FFFFFF"/>
                  </a:solidFill>
                  <a:latin typeface="Arial"/>
                  <a:cs typeface="Arial"/>
                </a:rPr>
                <a:t>E</a:t>
              </a:r>
              <a:r>
                <a:rPr sz="1800" spc="-15" dirty="0">
                  <a:solidFill>
                    <a:srgbClr val="FFFFFF"/>
                  </a:solidFill>
                  <a:latin typeface="Arial"/>
                  <a:cs typeface="Arial"/>
                </a:rPr>
                <a:t>x</a:t>
              </a:r>
              <a:r>
                <a:rPr sz="1800" spc="-5" dirty="0">
                  <a:solidFill>
                    <a:srgbClr val="FFFFFF"/>
                  </a:solidFill>
                  <a:latin typeface="Arial"/>
                  <a:cs typeface="Arial"/>
                </a:rPr>
                <a:t>ce</a:t>
              </a:r>
              <a:r>
                <a:rPr sz="1800" spc="-15" dirty="0">
                  <a:solidFill>
                    <a:srgbClr val="FFFFFF"/>
                  </a:solidFill>
                  <a:latin typeface="Arial"/>
                  <a:cs typeface="Arial"/>
                </a:rPr>
                <a:t>p</a:t>
              </a:r>
              <a:r>
                <a:rPr sz="1800" spc="-5" dirty="0">
                  <a:solidFill>
                    <a:srgbClr val="FFFFFF"/>
                  </a:solidFill>
                  <a:latin typeface="Arial"/>
                  <a:cs typeface="Arial"/>
                </a:rPr>
                <a:t>tion</a:t>
              </a:r>
              <a:endParaRPr sz="1800">
                <a:latin typeface="Arial"/>
                <a:cs typeface="Arial"/>
              </a:endParaRPr>
            </a:p>
          </p:txBody>
        </p:sp>
        <p:grpSp>
          <p:nvGrpSpPr>
            <p:cNvPr id="17" name="object 21">
              <a:extLst>
                <a:ext uri="{FF2B5EF4-FFF2-40B4-BE49-F238E27FC236}">
                  <a16:creationId xmlns:a16="http://schemas.microsoft.com/office/drawing/2014/main" id="{1E1871B6-1CA6-4F85-BDCF-004E41364165}"/>
                </a:ext>
              </a:extLst>
            </p:cNvPr>
            <p:cNvGrpSpPr/>
            <p:nvPr/>
          </p:nvGrpSpPr>
          <p:grpSpPr>
            <a:xfrm>
              <a:off x="2851404" y="903668"/>
              <a:ext cx="4325620" cy="3001010"/>
              <a:chOff x="2851404" y="903668"/>
              <a:chExt cx="4325620" cy="3001010"/>
            </a:xfrm>
          </p:grpSpPr>
          <p:sp>
            <p:nvSpPr>
              <p:cNvPr id="39" name="object 22">
                <a:extLst>
                  <a:ext uri="{FF2B5EF4-FFF2-40B4-BE49-F238E27FC236}">
                    <a16:creationId xmlns:a16="http://schemas.microsoft.com/office/drawing/2014/main" id="{FA971C7F-8F5B-41F4-97E4-1B62C58EC83E}"/>
                  </a:ext>
                </a:extLst>
              </p:cNvPr>
              <p:cNvSpPr/>
              <p:nvPr/>
            </p:nvSpPr>
            <p:spPr>
              <a:xfrm>
                <a:off x="2851404" y="1642872"/>
                <a:ext cx="1235964" cy="739139"/>
              </a:xfrm>
              <a:prstGeom prst="rect">
                <a:avLst/>
              </a:prstGeom>
              <a:blipFill>
                <a:blip r:embed="rId3" cstate="print"/>
                <a:stretch>
                  <a:fillRect/>
                </a:stretch>
              </a:blipFill>
            </p:spPr>
            <p:txBody>
              <a:bodyPr wrap="square" lIns="0" tIns="0" rIns="0" bIns="0" rtlCol="0"/>
              <a:lstStyle/>
              <a:p>
                <a:endParaRPr/>
              </a:p>
            </p:txBody>
          </p:sp>
          <p:sp>
            <p:nvSpPr>
              <p:cNvPr id="40" name="object 23">
                <a:extLst>
                  <a:ext uri="{FF2B5EF4-FFF2-40B4-BE49-F238E27FC236}">
                    <a16:creationId xmlns:a16="http://schemas.microsoft.com/office/drawing/2014/main" id="{F2A90DEC-9DAF-4456-894E-F0FABACD6328}"/>
                  </a:ext>
                </a:extLst>
              </p:cNvPr>
              <p:cNvSpPr/>
              <p:nvPr/>
            </p:nvSpPr>
            <p:spPr>
              <a:xfrm>
                <a:off x="2972562" y="1665731"/>
                <a:ext cx="1073150" cy="575310"/>
              </a:xfrm>
              <a:custGeom>
                <a:avLst/>
                <a:gdLst/>
                <a:ahLst/>
                <a:cxnLst/>
                <a:rect l="l" t="t" r="r" b="b"/>
                <a:pathLst>
                  <a:path w="1073150" h="575310">
                    <a:moveTo>
                      <a:pt x="50545" y="504316"/>
                    </a:moveTo>
                    <a:lnTo>
                      <a:pt x="0" y="574928"/>
                    </a:lnTo>
                    <a:lnTo>
                      <a:pt x="86868" y="573023"/>
                    </a:lnTo>
                    <a:lnTo>
                      <a:pt x="77938" y="556132"/>
                    </a:lnTo>
                    <a:lnTo>
                      <a:pt x="63373" y="556132"/>
                    </a:lnTo>
                    <a:lnTo>
                      <a:pt x="51181" y="533272"/>
                    </a:lnTo>
                    <a:lnTo>
                      <a:pt x="62650" y="527214"/>
                    </a:lnTo>
                    <a:lnTo>
                      <a:pt x="50545" y="504316"/>
                    </a:lnTo>
                    <a:close/>
                  </a:path>
                  <a:path w="1073150" h="575310">
                    <a:moveTo>
                      <a:pt x="62650" y="527214"/>
                    </a:moveTo>
                    <a:lnTo>
                      <a:pt x="51181" y="533272"/>
                    </a:lnTo>
                    <a:lnTo>
                      <a:pt x="63373" y="556132"/>
                    </a:lnTo>
                    <a:lnTo>
                      <a:pt x="74758" y="550118"/>
                    </a:lnTo>
                    <a:lnTo>
                      <a:pt x="62650" y="527214"/>
                    </a:lnTo>
                    <a:close/>
                  </a:path>
                  <a:path w="1073150" h="575310">
                    <a:moveTo>
                      <a:pt x="74758" y="550118"/>
                    </a:moveTo>
                    <a:lnTo>
                      <a:pt x="63373" y="556132"/>
                    </a:lnTo>
                    <a:lnTo>
                      <a:pt x="77938" y="556132"/>
                    </a:lnTo>
                    <a:lnTo>
                      <a:pt x="74758" y="550118"/>
                    </a:lnTo>
                    <a:close/>
                  </a:path>
                  <a:path w="1073150" h="575310">
                    <a:moveTo>
                      <a:pt x="1060703" y="0"/>
                    </a:moveTo>
                    <a:lnTo>
                      <a:pt x="62650" y="527214"/>
                    </a:lnTo>
                    <a:lnTo>
                      <a:pt x="74758" y="550118"/>
                    </a:lnTo>
                    <a:lnTo>
                      <a:pt x="1072896" y="22859"/>
                    </a:lnTo>
                    <a:lnTo>
                      <a:pt x="1060703" y="0"/>
                    </a:lnTo>
                    <a:close/>
                  </a:path>
                </a:pathLst>
              </a:custGeom>
              <a:solidFill>
                <a:srgbClr val="FFC000"/>
              </a:solidFill>
            </p:spPr>
            <p:txBody>
              <a:bodyPr wrap="square" lIns="0" tIns="0" rIns="0" bIns="0" rtlCol="0"/>
              <a:lstStyle/>
              <a:p>
                <a:endParaRPr/>
              </a:p>
            </p:txBody>
          </p:sp>
          <p:sp>
            <p:nvSpPr>
              <p:cNvPr id="41" name="object 24">
                <a:extLst>
                  <a:ext uri="{FF2B5EF4-FFF2-40B4-BE49-F238E27FC236}">
                    <a16:creationId xmlns:a16="http://schemas.microsoft.com/office/drawing/2014/main" id="{9ABCA3C4-79AF-49AC-8C45-033C50833767}"/>
                  </a:ext>
                </a:extLst>
              </p:cNvPr>
              <p:cNvSpPr/>
              <p:nvPr/>
            </p:nvSpPr>
            <p:spPr>
              <a:xfrm>
                <a:off x="3991356" y="1642872"/>
                <a:ext cx="1388364" cy="640079"/>
              </a:xfrm>
              <a:prstGeom prst="rect">
                <a:avLst/>
              </a:prstGeom>
              <a:blipFill>
                <a:blip r:embed="rId4" cstate="print"/>
                <a:stretch>
                  <a:fillRect/>
                </a:stretch>
              </a:blipFill>
            </p:spPr>
            <p:txBody>
              <a:bodyPr wrap="square" lIns="0" tIns="0" rIns="0" bIns="0" rtlCol="0"/>
              <a:lstStyle/>
              <a:p>
                <a:endParaRPr/>
              </a:p>
            </p:txBody>
          </p:sp>
          <p:sp>
            <p:nvSpPr>
              <p:cNvPr id="42" name="object 25">
                <a:extLst>
                  <a:ext uri="{FF2B5EF4-FFF2-40B4-BE49-F238E27FC236}">
                    <a16:creationId xmlns:a16="http://schemas.microsoft.com/office/drawing/2014/main" id="{D181C101-ABFE-4581-BEFB-3E0E6EFE22A5}"/>
                  </a:ext>
                </a:extLst>
              </p:cNvPr>
              <p:cNvSpPr/>
              <p:nvPr/>
            </p:nvSpPr>
            <p:spPr>
              <a:xfrm>
                <a:off x="4034790" y="1665097"/>
                <a:ext cx="1224280" cy="485775"/>
              </a:xfrm>
              <a:custGeom>
                <a:avLst/>
                <a:gdLst/>
                <a:ahLst/>
                <a:cxnLst/>
                <a:rect l="l" t="t" r="r" b="b"/>
                <a:pathLst>
                  <a:path w="1224279" h="485775">
                    <a:moveTo>
                      <a:pt x="1146501" y="461592"/>
                    </a:moveTo>
                    <a:lnTo>
                      <a:pt x="1137285" y="485775"/>
                    </a:lnTo>
                    <a:lnTo>
                      <a:pt x="1223772" y="477138"/>
                    </a:lnTo>
                    <a:lnTo>
                      <a:pt x="1213738" y="466216"/>
                    </a:lnTo>
                    <a:lnTo>
                      <a:pt x="1158621" y="466216"/>
                    </a:lnTo>
                    <a:lnTo>
                      <a:pt x="1146501" y="461592"/>
                    </a:lnTo>
                    <a:close/>
                  </a:path>
                  <a:path w="1224279" h="485775">
                    <a:moveTo>
                      <a:pt x="1155748" y="437328"/>
                    </a:moveTo>
                    <a:lnTo>
                      <a:pt x="1146501" y="461592"/>
                    </a:lnTo>
                    <a:lnTo>
                      <a:pt x="1158621" y="466216"/>
                    </a:lnTo>
                    <a:lnTo>
                      <a:pt x="1167892" y="441960"/>
                    </a:lnTo>
                    <a:lnTo>
                      <a:pt x="1155748" y="437328"/>
                    </a:lnTo>
                    <a:close/>
                  </a:path>
                  <a:path w="1224279" h="485775">
                    <a:moveTo>
                      <a:pt x="1164971" y="413130"/>
                    </a:moveTo>
                    <a:lnTo>
                      <a:pt x="1155748" y="437328"/>
                    </a:lnTo>
                    <a:lnTo>
                      <a:pt x="1167892" y="441960"/>
                    </a:lnTo>
                    <a:lnTo>
                      <a:pt x="1158621" y="466216"/>
                    </a:lnTo>
                    <a:lnTo>
                      <a:pt x="1213738" y="466216"/>
                    </a:lnTo>
                    <a:lnTo>
                      <a:pt x="1164971" y="413130"/>
                    </a:lnTo>
                    <a:close/>
                  </a:path>
                  <a:path w="1224279" h="485775">
                    <a:moveTo>
                      <a:pt x="9144" y="0"/>
                    </a:moveTo>
                    <a:lnTo>
                      <a:pt x="0" y="24129"/>
                    </a:lnTo>
                    <a:lnTo>
                      <a:pt x="1146501" y="461592"/>
                    </a:lnTo>
                    <a:lnTo>
                      <a:pt x="1155748" y="437328"/>
                    </a:lnTo>
                    <a:lnTo>
                      <a:pt x="9144" y="0"/>
                    </a:lnTo>
                    <a:close/>
                  </a:path>
                </a:pathLst>
              </a:custGeom>
              <a:solidFill>
                <a:srgbClr val="FFC000"/>
              </a:solidFill>
            </p:spPr>
            <p:txBody>
              <a:bodyPr wrap="square" lIns="0" tIns="0" rIns="0" bIns="0" rtlCol="0"/>
              <a:lstStyle/>
              <a:p>
                <a:endParaRPr/>
              </a:p>
            </p:txBody>
          </p:sp>
          <p:sp>
            <p:nvSpPr>
              <p:cNvPr id="43" name="object 26">
                <a:extLst>
                  <a:ext uri="{FF2B5EF4-FFF2-40B4-BE49-F238E27FC236}">
                    <a16:creationId xmlns:a16="http://schemas.microsoft.com/office/drawing/2014/main" id="{D62E226B-E445-4289-A221-8E4EA3A2C08D}"/>
                  </a:ext>
                </a:extLst>
              </p:cNvPr>
              <p:cNvSpPr/>
              <p:nvPr/>
            </p:nvSpPr>
            <p:spPr>
              <a:xfrm>
                <a:off x="3575304" y="2793491"/>
                <a:ext cx="1959864" cy="1082040"/>
              </a:xfrm>
              <a:prstGeom prst="rect">
                <a:avLst/>
              </a:prstGeom>
              <a:blipFill>
                <a:blip r:embed="rId5" cstate="print"/>
                <a:stretch>
                  <a:fillRect/>
                </a:stretch>
              </a:blipFill>
            </p:spPr>
            <p:txBody>
              <a:bodyPr wrap="square" lIns="0" tIns="0" rIns="0" bIns="0" rtlCol="0"/>
              <a:lstStyle/>
              <a:p>
                <a:endParaRPr/>
              </a:p>
            </p:txBody>
          </p:sp>
          <p:sp>
            <p:nvSpPr>
              <p:cNvPr id="44" name="object 27">
                <a:extLst>
                  <a:ext uri="{FF2B5EF4-FFF2-40B4-BE49-F238E27FC236}">
                    <a16:creationId xmlns:a16="http://schemas.microsoft.com/office/drawing/2014/main" id="{253DF123-58B5-43A8-99B3-3702CDDCF7EE}"/>
                  </a:ext>
                </a:extLst>
              </p:cNvPr>
              <p:cNvSpPr/>
              <p:nvPr/>
            </p:nvSpPr>
            <p:spPr>
              <a:xfrm>
                <a:off x="3696462" y="2816225"/>
                <a:ext cx="1797050" cy="918210"/>
              </a:xfrm>
              <a:custGeom>
                <a:avLst/>
                <a:gdLst/>
                <a:ahLst/>
                <a:cxnLst/>
                <a:rect l="l" t="t" r="r" b="b"/>
                <a:pathLst>
                  <a:path w="1797050" h="918210">
                    <a:moveTo>
                      <a:pt x="51815" y="848232"/>
                    </a:moveTo>
                    <a:lnTo>
                      <a:pt x="0" y="917956"/>
                    </a:lnTo>
                    <a:lnTo>
                      <a:pt x="86867" y="917575"/>
                    </a:lnTo>
                    <a:lnTo>
                      <a:pt x="78137" y="900302"/>
                    </a:lnTo>
                    <a:lnTo>
                      <a:pt x="63626" y="900302"/>
                    </a:lnTo>
                    <a:lnTo>
                      <a:pt x="51942" y="877188"/>
                    </a:lnTo>
                    <a:lnTo>
                      <a:pt x="63496" y="871340"/>
                    </a:lnTo>
                    <a:lnTo>
                      <a:pt x="51815" y="848232"/>
                    </a:lnTo>
                    <a:close/>
                  </a:path>
                  <a:path w="1797050" h="918210">
                    <a:moveTo>
                      <a:pt x="63496" y="871340"/>
                    </a:moveTo>
                    <a:lnTo>
                      <a:pt x="51942" y="877188"/>
                    </a:lnTo>
                    <a:lnTo>
                      <a:pt x="63626" y="900302"/>
                    </a:lnTo>
                    <a:lnTo>
                      <a:pt x="75180" y="894454"/>
                    </a:lnTo>
                    <a:lnTo>
                      <a:pt x="63496" y="871340"/>
                    </a:lnTo>
                    <a:close/>
                  </a:path>
                  <a:path w="1797050" h="918210">
                    <a:moveTo>
                      <a:pt x="75180" y="894454"/>
                    </a:moveTo>
                    <a:lnTo>
                      <a:pt x="63626" y="900302"/>
                    </a:lnTo>
                    <a:lnTo>
                      <a:pt x="78137" y="900302"/>
                    </a:lnTo>
                    <a:lnTo>
                      <a:pt x="75180" y="894454"/>
                    </a:lnTo>
                    <a:close/>
                  </a:path>
                  <a:path w="1797050" h="918210">
                    <a:moveTo>
                      <a:pt x="1784858" y="0"/>
                    </a:moveTo>
                    <a:lnTo>
                      <a:pt x="63496" y="871340"/>
                    </a:lnTo>
                    <a:lnTo>
                      <a:pt x="75180" y="894454"/>
                    </a:lnTo>
                    <a:lnTo>
                      <a:pt x="1796541" y="23113"/>
                    </a:lnTo>
                    <a:lnTo>
                      <a:pt x="1784858" y="0"/>
                    </a:lnTo>
                    <a:close/>
                  </a:path>
                </a:pathLst>
              </a:custGeom>
              <a:solidFill>
                <a:srgbClr val="FFC000"/>
              </a:solidFill>
            </p:spPr>
            <p:txBody>
              <a:bodyPr wrap="square" lIns="0" tIns="0" rIns="0" bIns="0" rtlCol="0"/>
              <a:lstStyle/>
              <a:p>
                <a:endParaRPr/>
              </a:p>
            </p:txBody>
          </p:sp>
          <p:sp>
            <p:nvSpPr>
              <p:cNvPr id="45" name="object 28">
                <a:extLst>
                  <a:ext uri="{FF2B5EF4-FFF2-40B4-BE49-F238E27FC236}">
                    <a16:creationId xmlns:a16="http://schemas.microsoft.com/office/drawing/2014/main" id="{A9C966EB-1EA0-4F24-A03C-FCEEA1A05999}"/>
                  </a:ext>
                </a:extLst>
              </p:cNvPr>
              <p:cNvSpPr/>
              <p:nvPr/>
            </p:nvSpPr>
            <p:spPr>
              <a:xfrm>
                <a:off x="5513832" y="2788920"/>
                <a:ext cx="1618488" cy="1115567"/>
              </a:xfrm>
              <a:prstGeom prst="rect">
                <a:avLst/>
              </a:prstGeom>
              <a:blipFill>
                <a:blip r:embed="rId6" cstate="print"/>
                <a:stretch>
                  <a:fillRect/>
                </a:stretch>
              </a:blipFill>
            </p:spPr>
            <p:txBody>
              <a:bodyPr wrap="square" lIns="0" tIns="0" rIns="0" bIns="0" rtlCol="0"/>
              <a:lstStyle/>
              <a:p>
                <a:endParaRPr/>
              </a:p>
            </p:txBody>
          </p:sp>
          <p:sp>
            <p:nvSpPr>
              <p:cNvPr id="46" name="object 29">
                <a:extLst>
                  <a:ext uri="{FF2B5EF4-FFF2-40B4-BE49-F238E27FC236}">
                    <a16:creationId xmlns:a16="http://schemas.microsoft.com/office/drawing/2014/main" id="{D60B09DD-B82C-4388-96F4-25490F189B0A}"/>
                  </a:ext>
                </a:extLst>
              </p:cNvPr>
              <p:cNvSpPr/>
              <p:nvPr/>
            </p:nvSpPr>
            <p:spPr>
              <a:xfrm>
                <a:off x="5556250" y="2812288"/>
                <a:ext cx="1455420" cy="951230"/>
              </a:xfrm>
              <a:custGeom>
                <a:avLst/>
                <a:gdLst/>
                <a:ahLst/>
                <a:cxnLst/>
                <a:rect l="l" t="t" r="r" b="b"/>
                <a:pathLst>
                  <a:path w="1455420" h="951229">
                    <a:moveTo>
                      <a:pt x="1382638" y="919242"/>
                    </a:moveTo>
                    <a:lnTo>
                      <a:pt x="1368552" y="940943"/>
                    </a:lnTo>
                    <a:lnTo>
                      <a:pt x="1454911" y="950722"/>
                    </a:lnTo>
                    <a:lnTo>
                      <a:pt x="1440570" y="926338"/>
                    </a:lnTo>
                    <a:lnTo>
                      <a:pt x="1393571" y="926338"/>
                    </a:lnTo>
                    <a:lnTo>
                      <a:pt x="1382638" y="919242"/>
                    </a:lnTo>
                    <a:close/>
                  </a:path>
                  <a:path w="1455420" h="951229">
                    <a:moveTo>
                      <a:pt x="1396736" y="897524"/>
                    </a:moveTo>
                    <a:lnTo>
                      <a:pt x="1382638" y="919242"/>
                    </a:lnTo>
                    <a:lnTo>
                      <a:pt x="1393571" y="926338"/>
                    </a:lnTo>
                    <a:lnTo>
                      <a:pt x="1407668" y="904620"/>
                    </a:lnTo>
                    <a:lnTo>
                      <a:pt x="1396736" y="897524"/>
                    </a:lnTo>
                    <a:close/>
                  </a:path>
                  <a:path w="1455420" h="951229">
                    <a:moveTo>
                      <a:pt x="1410843" y="875792"/>
                    </a:moveTo>
                    <a:lnTo>
                      <a:pt x="1396736" y="897524"/>
                    </a:lnTo>
                    <a:lnTo>
                      <a:pt x="1407668" y="904620"/>
                    </a:lnTo>
                    <a:lnTo>
                      <a:pt x="1393571" y="926338"/>
                    </a:lnTo>
                    <a:lnTo>
                      <a:pt x="1440570" y="926338"/>
                    </a:lnTo>
                    <a:lnTo>
                      <a:pt x="1410843" y="875792"/>
                    </a:lnTo>
                    <a:close/>
                  </a:path>
                  <a:path w="1455420" h="951229">
                    <a:moveTo>
                      <a:pt x="14224" y="0"/>
                    </a:moveTo>
                    <a:lnTo>
                      <a:pt x="0" y="21844"/>
                    </a:lnTo>
                    <a:lnTo>
                      <a:pt x="1382638" y="919242"/>
                    </a:lnTo>
                    <a:lnTo>
                      <a:pt x="1396736" y="897524"/>
                    </a:lnTo>
                    <a:lnTo>
                      <a:pt x="14224" y="0"/>
                    </a:lnTo>
                    <a:close/>
                  </a:path>
                </a:pathLst>
              </a:custGeom>
              <a:solidFill>
                <a:srgbClr val="FFC000"/>
              </a:solidFill>
            </p:spPr>
            <p:txBody>
              <a:bodyPr wrap="square" lIns="0" tIns="0" rIns="0" bIns="0" rtlCol="0"/>
              <a:lstStyle/>
              <a:p>
                <a:endParaRPr/>
              </a:p>
            </p:txBody>
          </p:sp>
          <p:sp>
            <p:nvSpPr>
              <p:cNvPr id="47" name="object 30">
                <a:extLst>
                  <a:ext uri="{FF2B5EF4-FFF2-40B4-BE49-F238E27FC236}">
                    <a16:creationId xmlns:a16="http://schemas.microsoft.com/office/drawing/2014/main" id="{698DEEDD-1F09-455F-9A13-90691D9C5B55}"/>
                  </a:ext>
                </a:extLst>
              </p:cNvPr>
              <p:cNvSpPr/>
              <p:nvPr/>
            </p:nvSpPr>
            <p:spPr>
              <a:xfrm>
                <a:off x="4953761" y="916685"/>
                <a:ext cx="2209800" cy="765175"/>
              </a:xfrm>
              <a:custGeom>
                <a:avLst/>
                <a:gdLst/>
                <a:ahLst/>
                <a:cxnLst/>
                <a:rect l="l" t="t" r="r" b="b"/>
                <a:pathLst>
                  <a:path w="2209800" h="765175">
                    <a:moveTo>
                      <a:pt x="1104900" y="0"/>
                    </a:moveTo>
                    <a:lnTo>
                      <a:pt x="1035022" y="752"/>
                    </a:lnTo>
                    <a:lnTo>
                      <a:pt x="966300" y="2981"/>
                    </a:lnTo>
                    <a:lnTo>
                      <a:pt x="898863" y="6640"/>
                    </a:lnTo>
                    <a:lnTo>
                      <a:pt x="832839" y="11686"/>
                    </a:lnTo>
                    <a:lnTo>
                      <a:pt x="768359" y="18072"/>
                    </a:lnTo>
                    <a:lnTo>
                      <a:pt x="705552" y="25755"/>
                    </a:lnTo>
                    <a:lnTo>
                      <a:pt x="644547" y="34689"/>
                    </a:lnTo>
                    <a:lnTo>
                      <a:pt x="585474" y="44830"/>
                    </a:lnTo>
                    <a:lnTo>
                      <a:pt x="528461" y="56133"/>
                    </a:lnTo>
                    <a:lnTo>
                      <a:pt x="473640" y="68552"/>
                    </a:lnTo>
                    <a:lnTo>
                      <a:pt x="421138" y="82043"/>
                    </a:lnTo>
                    <a:lnTo>
                      <a:pt x="371085" y="96561"/>
                    </a:lnTo>
                    <a:lnTo>
                      <a:pt x="323611" y="112061"/>
                    </a:lnTo>
                    <a:lnTo>
                      <a:pt x="278846" y="128499"/>
                    </a:lnTo>
                    <a:lnTo>
                      <a:pt x="236918" y="145829"/>
                    </a:lnTo>
                    <a:lnTo>
                      <a:pt x="197956" y="164006"/>
                    </a:lnTo>
                    <a:lnTo>
                      <a:pt x="162092" y="182986"/>
                    </a:lnTo>
                    <a:lnTo>
                      <a:pt x="129453" y="202724"/>
                    </a:lnTo>
                    <a:lnTo>
                      <a:pt x="74370" y="244294"/>
                    </a:lnTo>
                    <a:lnTo>
                      <a:pt x="33743" y="288356"/>
                    </a:lnTo>
                    <a:lnTo>
                      <a:pt x="8608" y="334553"/>
                    </a:lnTo>
                    <a:lnTo>
                      <a:pt x="0" y="382524"/>
                    </a:lnTo>
                    <a:lnTo>
                      <a:pt x="2173" y="406708"/>
                    </a:lnTo>
                    <a:lnTo>
                      <a:pt x="19174" y="453837"/>
                    </a:lnTo>
                    <a:lnTo>
                      <a:pt x="52185" y="499011"/>
                    </a:lnTo>
                    <a:lnTo>
                      <a:pt x="100169" y="541872"/>
                    </a:lnTo>
                    <a:lnTo>
                      <a:pt x="162092" y="582061"/>
                    </a:lnTo>
                    <a:lnTo>
                      <a:pt x="197956" y="601041"/>
                    </a:lnTo>
                    <a:lnTo>
                      <a:pt x="236918" y="619218"/>
                    </a:lnTo>
                    <a:lnTo>
                      <a:pt x="278846" y="636548"/>
                    </a:lnTo>
                    <a:lnTo>
                      <a:pt x="323611" y="652986"/>
                    </a:lnTo>
                    <a:lnTo>
                      <a:pt x="371085" y="668486"/>
                    </a:lnTo>
                    <a:lnTo>
                      <a:pt x="421138" y="683004"/>
                    </a:lnTo>
                    <a:lnTo>
                      <a:pt x="473640" y="696495"/>
                    </a:lnTo>
                    <a:lnTo>
                      <a:pt x="528461" y="708914"/>
                    </a:lnTo>
                    <a:lnTo>
                      <a:pt x="585474" y="720217"/>
                    </a:lnTo>
                    <a:lnTo>
                      <a:pt x="644547" y="730358"/>
                    </a:lnTo>
                    <a:lnTo>
                      <a:pt x="705552" y="739292"/>
                    </a:lnTo>
                    <a:lnTo>
                      <a:pt x="768359" y="746975"/>
                    </a:lnTo>
                    <a:lnTo>
                      <a:pt x="832839" y="753361"/>
                    </a:lnTo>
                    <a:lnTo>
                      <a:pt x="898863" y="758407"/>
                    </a:lnTo>
                    <a:lnTo>
                      <a:pt x="966300" y="762066"/>
                    </a:lnTo>
                    <a:lnTo>
                      <a:pt x="1035022" y="764295"/>
                    </a:lnTo>
                    <a:lnTo>
                      <a:pt x="1104900" y="765048"/>
                    </a:lnTo>
                    <a:lnTo>
                      <a:pt x="1174777" y="764295"/>
                    </a:lnTo>
                    <a:lnTo>
                      <a:pt x="1243499" y="762066"/>
                    </a:lnTo>
                    <a:lnTo>
                      <a:pt x="1310936" y="758407"/>
                    </a:lnTo>
                    <a:lnTo>
                      <a:pt x="1376960" y="753361"/>
                    </a:lnTo>
                    <a:lnTo>
                      <a:pt x="1441440" y="746975"/>
                    </a:lnTo>
                    <a:lnTo>
                      <a:pt x="1504247" y="739292"/>
                    </a:lnTo>
                    <a:lnTo>
                      <a:pt x="1565252" y="730358"/>
                    </a:lnTo>
                    <a:lnTo>
                      <a:pt x="1624325" y="720217"/>
                    </a:lnTo>
                    <a:lnTo>
                      <a:pt x="1681338" y="708914"/>
                    </a:lnTo>
                    <a:lnTo>
                      <a:pt x="1736159" y="696495"/>
                    </a:lnTo>
                    <a:lnTo>
                      <a:pt x="1788661" y="683004"/>
                    </a:lnTo>
                    <a:lnTo>
                      <a:pt x="1838714" y="668486"/>
                    </a:lnTo>
                    <a:lnTo>
                      <a:pt x="1886188" y="652986"/>
                    </a:lnTo>
                    <a:lnTo>
                      <a:pt x="1930953" y="636548"/>
                    </a:lnTo>
                    <a:lnTo>
                      <a:pt x="1972881" y="619218"/>
                    </a:lnTo>
                    <a:lnTo>
                      <a:pt x="2011843" y="601041"/>
                    </a:lnTo>
                    <a:lnTo>
                      <a:pt x="2047707" y="582061"/>
                    </a:lnTo>
                    <a:lnTo>
                      <a:pt x="2080346" y="562323"/>
                    </a:lnTo>
                    <a:lnTo>
                      <a:pt x="2135429" y="520753"/>
                    </a:lnTo>
                    <a:lnTo>
                      <a:pt x="2176056" y="476691"/>
                    </a:lnTo>
                    <a:lnTo>
                      <a:pt x="2201191" y="430494"/>
                    </a:lnTo>
                    <a:lnTo>
                      <a:pt x="2209799" y="382524"/>
                    </a:lnTo>
                    <a:lnTo>
                      <a:pt x="2207626" y="358339"/>
                    </a:lnTo>
                    <a:lnTo>
                      <a:pt x="2190625" y="311210"/>
                    </a:lnTo>
                    <a:lnTo>
                      <a:pt x="2157614" y="266036"/>
                    </a:lnTo>
                    <a:lnTo>
                      <a:pt x="2109630" y="223175"/>
                    </a:lnTo>
                    <a:lnTo>
                      <a:pt x="2047707" y="182986"/>
                    </a:lnTo>
                    <a:lnTo>
                      <a:pt x="2011843" y="164006"/>
                    </a:lnTo>
                    <a:lnTo>
                      <a:pt x="1972881" y="145829"/>
                    </a:lnTo>
                    <a:lnTo>
                      <a:pt x="1930953" y="128499"/>
                    </a:lnTo>
                    <a:lnTo>
                      <a:pt x="1886188" y="112061"/>
                    </a:lnTo>
                    <a:lnTo>
                      <a:pt x="1838714" y="96561"/>
                    </a:lnTo>
                    <a:lnTo>
                      <a:pt x="1788661" y="82043"/>
                    </a:lnTo>
                    <a:lnTo>
                      <a:pt x="1736159" y="68552"/>
                    </a:lnTo>
                    <a:lnTo>
                      <a:pt x="1681338" y="56133"/>
                    </a:lnTo>
                    <a:lnTo>
                      <a:pt x="1624325" y="44830"/>
                    </a:lnTo>
                    <a:lnTo>
                      <a:pt x="1565252" y="34689"/>
                    </a:lnTo>
                    <a:lnTo>
                      <a:pt x="1504247" y="25755"/>
                    </a:lnTo>
                    <a:lnTo>
                      <a:pt x="1441440" y="18072"/>
                    </a:lnTo>
                    <a:lnTo>
                      <a:pt x="1376960" y="11686"/>
                    </a:lnTo>
                    <a:lnTo>
                      <a:pt x="1310936" y="6640"/>
                    </a:lnTo>
                    <a:lnTo>
                      <a:pt x="1243499" y="2981"/>
                    </a:lnTo>
                    <a:lnTo>
                      <a:pt x="1174777" y="752"/>
                    </a:lnTo>
                    <a:lnTo>
                      <a:pt x="1104900" y="0"/>
                    </a:lnTo>
                    <a:close/>
                  </a:path>
                </a:pathLst>
              </a:custGeom>
              <a:solidFill>
                <a:srgbClr val="AAABB8"/>
              </a:solidFill>
            </p:spPr>
            <p:txBody>
              <a:bodyPr wrap="square" lIns="0" tIns="0" rIns="0" bIns="0" rtlCol="0"/>
              <a:lstStyle/>
              <a:p>
                <a:endParaRPr/>
              </a:p>
            </p:txBody>
          </p:sp>
          <p:sp>
            <p:nvSpPr>
              <p:cNvPr id="48" name="object 31">
                <a:extLst>
                  <a:ext uri="{FF2B5EF4-FFF2-40B4-BE49-F238E27FC236}">
                    <a16:creationId xmlns:a16="http://schemas.microsoft.com/office/drawing/2014/main" id="{1607104F-AD50-47BD-B1DB-2805DEF187C3}"/>
                  </a:ext>
                </a:extLst>
              </p:cNvPr>
              <p:cNvSpPr/>
              <p:nvPr/>
            </p:nvSpPr>
            <p:spPr>
              <a:xfrm>
                <a:off x="4953761" y="916685"/>
                <a:ext cx="2209800" cy="765175"/>
              </a:xfrm>
              <a:custGeom>
                <a:avLst/>
                <a:gdLst/>
                <a:ahLst/>
                <a:cxnLst/>
                <a:rect l="l" t="t" r="r" b="b"/>
                <a:pathLst>
                  <a:path w="2209800" h="765175">
                    <a:moveTo>
                      <a:pt x="0" y="382524"/>
                    </a:moveTo>
                    <a:lnTo>
                      <a:pt x="8608" y="334553"/>
                    </a:lnTo>
                    <a:lnTo>
                      <a:pt x="33743" y="288356"/>
                    </a:lnTo>
                    <a:lnTo>
                      <a:pt x="74370" y="244294"/>
                    </a:lnTo>
                    <a:lnTo>
                      <a:pt x="129453" y="202724"/>
                    </a:lnTo>
                    <a:lnTo>
                      <a:pt x="162092" y="182986"/>
                    </a:lnTo>
                    <a:lnTo>
                      <a:pt x="197956" y="164006"/>
                    </a:lnTo>
                    <a:lnTo>
                      <a:pt x="236918" y="145829"/>
                    </a:lnTo>
                    <a:lnTo>
                      <a:pt x="278846" y="128499"/>
                    </a:lnTo>
                    <a:lnTo>
                      <a:pt x="323611" y="112061"/>
                    </a:lnTo>
                    <a:lnTo>
                      <a:pt x="371085" y="96561"/>
                    </a:lnTo>
                    <a:lnTo>
                      <a:pt x="421138" y="82043"/>
                    </a:lnTo>
                    <a:lnTo>
                      <a:pt x="473640" y="68552"/>
                    </a:lnTo>
                    <a:lnTo>
                      <a:pt x="528461" y="56133"/>
                    </a:lnTo>
                    <a:lnTo>
                      <a:pt x="585474" y="44830"/>
                    </a:lnTo>
                    <a:lnTo>
                      <a:pt x="644547" y="34689"/>
                    </a:lnTo>
                    <a:lnTo>
                      <a:pt x="705552" y="25755"/>
                    </a:lnTo>
                    <a:lnTo>
                      <a:pt x="768359" y="18072"/>
                    </a:lnTo>
                    <a:lnTo>
                      <a:pt x="832839" y="11686"/>
                    </a:lnTo>
                    <a:lnTo>
                      <a:pt x="898863" y="6640"/>
                    </a:lnTo>
                    <a:lnTo>
                      <a:pt x="966300" y="2981"/>
                    </a:lnTo>
                    <a:lnTo>
                      <a:pt x="1035022" y="752"/>
                    </a:lnTo>
                    <a:lnTo>
                      <a:pt x="1104900" y="0"/>
                    </a:lnTo>
                    <a:lnTo>
                      <a:pt x="1174777" y="752"/>
                    </a:lnTo>
                    <a:lnTo>
                      <a:pt x="1243499" y="2981"/>
                    </a:lnTo>
                    <a:lnTo>
                      <a:pt x="1310936" y="6640"/>
                    </a:lnTo>
                    <a:lnTo>
                      <a:pt x="1376960" y="11686"/>
                    </a:lnTo>
                    <a:lnTo>
                      <a:pt x="1441440" y="18072"/>
                    </a:lnTo>
                    <a:lnTo>
                      <a:pt x="1504247" y="25755"/>
                    </a:lnTo>
                    <a:lnTo>
                      <a:pt x="1565252" y="34689"/>
                    </a:lnTo>
                    <a:lnTo>
                      <a:pt x="1624325" y="44830"/>
                    </a:lnTo>
                    <a:lnTo>
                      <a:pt x="1681338" y="56133"/>
                    </a:lnTo>
                    <a:lnTo>
                      <a:pt x="1736159" y="68552"/>
                    </a:lnTo>
                    <a:lnTo>
                      <a:pt x="1788661" y="82043"/>
                    </a:lnTo>
                    <a:lnTo>
                      <a:pt x="1838714" y="96561"/>
                    </a:lnTo>
                    <a:lnTo>
                      <a:pt x="1886188" y="112061"/>
                    </a:lnTo>
                    <a:lnTo>
                      <a:pt x="1930953" y="128499"/>
                    </a:lnTo>
                    <a:lnTo>
                      <a:pt x="1972881" y="145829"/>
                    </a:lnTo>
                    <a:lnTo>
                      <a:pt x="2011843" y="164006"/>
                    </a:lnTo>
                    <a:lnTo>
                      <a:pt x="2047707" y="182986"/>
                    </a:lnTo>
                    <a:lnTo>
                      <a:pt x="2080346" y="202724"/>
                    </a:lnTo>
                    <a:lnTo>
                      <a:pt x="2135429" y="244294"/>
                    </a:lnTo>
                    <a:lnTo>
                      <a:pt x="2176056" y="288356"/>
                    </a:lnTo>
                    <a:lnTo>
                      <a:pt x="2201191" y="334553"/>
                    </a:lnTo>
                    <a:lnTo>
                      <a:pt x="2209799" y="382524"/>
                    </a:lnTo>
                    <a:lnTo>
                      <a:pt x="2207626" y="406708"/>
                    </a:lnTo>
                    <a:lnTo>
                      <a:pt x="2190625" y="453837"/>
                    </a:lnTo>
                    <a:lnTo>
                      <a:pt x="2157614" y="499011"/>
                    </a:lnTo>
                    <a:lnTo>
                      <a:pt x="2109630" y="541872"/>
                    </a:lnTo>
                    <a:lnTo>
                      <a:pt x="2047707" y="582061"/>
                    </a:lnTo>
                    <a:lnTo>
                      <a:pt x="2011843" y="601041"/>
                    </a:lnTo>
                    <a:lnTo>
                      <a:pt x="1972881" y="619218"/>
                    </a:lnTo>
                    <a:lnTo>
                      <a:pt x="1930953" y="636548"/>
                    </a:lnTo>
                    <a:lnTo>
                      <a:pt x="1886188" y="652986"/>
                    </a:lnTo>
                    <a:lnTo>
                      <a:pt x="1838714" y="668486"/>
                    </a:lnTo>
                    <a:lnTo>
                      <a:pt x="1788661" y="683004"/>
                    </a:lnTo>
                    <a:lnTo>
                      <a:pt x="1736159" y="696495"/>
                    </a:lnTo>
                    <a:lnTo>
                      <a:pt x="1681338" y="708914"/>
                    </a:lnTo>
                    <a:lnTo>
                      <a:pt x="1624325" y="720217"/>
                    </a:lnTo>
                    <a:lnTo>
                      <a:pt x="1565252" y="730358"/>
                    </a:lnTo>
                    <a:lnTo>
                      <a:pt x="1504247" y="739292"/>
                    </a:lnTo>
                    <a:lnTo>
                      <a:pt x="1441440" y="746975"/>
                    </a:lnTo>
                    <a:lnTo>
                      <a:pt x="1376960" y="753361"/>
                    </a:lnTo>
                    <a:lnTo>
                      <a:pt x="1310936" y="758407"/>
                    </a:lnTo>
                    <a:lnTo>
                      <a:pt x="1243499" y="762066"/>
                    </a:lnTo>
                    <a:lnTo>
                      <a:pt x="1174777" y="764295"/>
                    </a:lnTo>
                    <a:lnTo>
                      <a:pt x="1104900" y="765048"/>
                    </a:lnTo>
                    <a:lnTo>
                      <a:pt x="1035022" y="764295"/>
                    </a:lnTo>
                    <a:lnTo>
                      <a:pt x="966300" y="762066"/>
                    </a:lnTo>
                    <a:lnTo>
                      <a:pt x="898863" y="758407"/>
                    </a:lnTo>
                    <a:lnTo>
                      <a:pt x="832839" y="753361"/>
                    </a:lnTo>
                    <a:lnTo>
                      <a:pt x="768359" y="746975"/>
                    </a:lnTo>
                    <a:lnTo>
                      <a:pt x="705552" y="739292"/>
                    </a:lnTo>
                    <a:lnTo>
                      <a:pt x="644547" y="730358"/>
                    </a:lnTo>
                    <a:lnTo>
                      <a:pt x="585474" y="720217"/>
                    </a:lnTo>
                    <a:lnTo>
                      <a:pt x="528461" y="708914"/>
                    </a:lnTo>
                    <a:lnTo>
                      <a:pt x="473640" y="696495"/>
                    </a:lnTo>
                    <a:lnTo>
                      <a:pt x="421138" y="683004"/>
                    </a:lnTo>
                    <a:lnTo>
                      <a:pt x="371085" y="668486"/>
                    </a:lnTo>
                    <a:lnTo>
                      <a:pt x="323611" y="652986"/>
                    </a:lnTo>
                    <a:lnTo>
                      <a:pt x="278846" y="636548"/>
                    </a:lnTo>
                    <a:lnTo>
                      <a:pt x="236918" y="619218"/>
                    </a:lnTo>
                    <a:lnTo>
                      <a:pt x="197956" y="601041"/>
                    </a:lnTo>
                    <a:lnTo>
                      <a:pt x="162092" y="582061"/>
                    </a:lnTo>
                    <a:lnTo>
                      <a:pt x="129453" y="562323"/>
                    </a:lnTo>
                    <a:lnTo>
                      <a:pt x="74370" y="520753"/>
                    </a:lnTo>
                    <a:lnTo>
                      <a:pt x="33743" y="476691"/>
                    </a:lnTo>
                    <a:lnTo>
                      <a:pt x="8608" y="430494"/>
                    </a:lnTo>
                    <a:lnTo>
                      <a:pt x="0" y="382524"/>
                    </a:lnTo>
                    <a:close/>
                  </a:path>
                </a:pathLst>
              </a:custGeom>
              <a:ln w="25908">
                <a:solidFill>
                  <a:srgbClr val="7B7C85"/>
                </a:solidFill>
              </a:ln>
            </p:spPr>
            <p:txBody>
              <a:bodyPr wrap="square" lIns="0" tIns="0" rIns="0" bIns="0" rtlCol="0"/>
              <a:lstStyle/>
              <a:p>
                <a:endParaRPr/>
              </a:p>
            </p:txBody>
          </p:sp>
        </p:grpSp>
        <p:sp>
          <p:nvSpPr>
            <p:cNvPr id="18" name="object 32">
              <a:extLst>
                <a:ext uri="{FF2B5EF4-FFF2-40B4-BE49-F238E27FC236}">
                  <a16:creationId xmlns:a16="http://schemas.microsoft.com/office/drawing/2014/main" id="{8DB3A87A-D1F5-4CFC-9C87-F395E1F9E1B8}"/>
                </a:ext>
              </a:extLst>
            </p:cNvPr>
            <p:cNvSpPr txBox="1"/>
            <p:nvPr/>
          </p:nvSpPr>
          <p:spPr>
            <a:xfrm>
              <a:off x="5609335" y="1190371"/>
              <a:ext cx="89661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Parent</a:t>
              </a:r>
              <a:r>
                <a:rPr sz="1200" spc="-60" dirty="0">
                  <a:solidFill>
                    <a:srgbClr val="FFFFFF"/>
                  </a:solidFill>
                  <a:latin typeface="Arial"/>
                  <a:cs typeface="Arial"/>
                </a:rPr>
                <a:t> </a:t>
              </a:r>
              <a:r>
                <a:rPr sz="1200" spc="-5" dirty="0">
                  <a:solidFill>
                    <a:srgbClr val="FFFFFF"/>
                  </a:solidFill>
                  <a:latin typeface="Arial"/>
                  <a:cs typeface="Arial"/>
                </a:rPr>
                <a:t>Class</a:t>
              </a:r>
              <a:endParaRPr sz="1200">
                <a:latin typeface="Arial"/>
                <a:cs typeface="Arial"/>
              </a:endParaRPr>
            </a:p>
          </p:txBody>
        </p:sp>
        <p:grpSp>
          <p:nvGrpSpPr>
            <p:cNvPr id="19" name="object 33">
              <a:extLst>
                <a:ext uri="{FF2B5EF4-FFF2-40B4-BE49-F238E27FC236}">
                  <a16:creationId xmlns:a16="http://schemas.microsoft.com/office/drawing/2014/main" id="{1B62E424-C224-47D3-AB75-D80DFD7B3DD8}"/>
                </a:ext>
              </a:extLst>
            </p:cNvPr>
            <p:cNvGrpSpPr/>
            <p:nvPr/>
          </p:nvGrpSpPr>
          <p:grpSpPr>
            <a:xfrm>
              <a:off x="257492" y="2639504"/>
              <a:ext cx="2197735" cy="840105"/>
              <a:chOff x="257492" y="2639504"/>
              <a:chExt cx="2197735" cy="840105"/>
            </a:xfrm>
          </p:grpSpPr>
          <p:sp>
            <p:nvSpPr>
              <p:cNvPr id="37" name="object 34">
                <a:extLst>
                  <a:ext uri="{FF2B5EF4-FFF2-40B4-BE49-F238E27FC236}">
                    <a16:creationId xmlns:a16="http://schemas.microsoft.com/office/drawing/2014/main" id="{2FB78A23-DB26-4045-B490-D809DF1C7278}"/>
                  </a:ext>
                </a:extLst>
              </p:cNvPr>
              <p:cNvSpPr/>
              <p:nvPr/>
            </p:nvSpPr>
            <p:spPr>
              <a:xfrm>
                <a:off x="270509" y="2652522"/>
                <a:ext cx="2171700" cy="814069"/>
              </a:xfrm>
              <a:custGeom>
                <a:avLst/>
                <a:gdLst/>
                <a:ahLst/>
                <a:cxnLst/>
                <a:rect l="l" t="t" r="r" b="b"/>
                <a:pathLst>
                  <a:path w="2171700" h="814070">
                    <a:moveTo>
                      <a:pt x="1085850" y="0"/>
                    </a:moveTo>
                    <a:lnTo>
                      <a:pt x="1017179" y="800"/>
                    </a:lnTo>
                    <a:lnTo>
                      <a:pt x="949644" y="3169"/>
                    </a:lnTo>
                    <a:lnTo>
                      <a:pt x="883370" y="7059"/>
                    </a:lnTo>
                    <a:lnTo>
                      <a:pt x="818486" y="12423"/>
                    </a:lnTo>
                    <a:lnTo>
                      <a:pt x="755119" y="19213"/>
                    </a:lnTo>
                    <a:lnTo>
                      <a:pt x="693395" y="27382"/>
                    </a:lnTo>
                    <a:lnTo>
                      <a:pt x="633442" y="36881"/>
                    </a:lnTo>
                    <a:lnTo>
                      <a:pt x="575388" y="47663"/>
                    </a:lnTo>
                    <a:lnTo>
                      <a:pt x="519359" y="59681"/>
                    </a:lnTo>
                    <a:lnTo>
                      <a:pt x="465482" y="72887"/>
                    </a:lnTo>
                    <a:lnTo>
                      <a:pt x="413885" y="87234"/>
                    </a:lnTo>
                    <a:lnTo>
                      <a:pt x="364695" y="102673"/>
                    </a:lnTo>
                    <a:lnTo>
                      <a:pt x="318039" y="119157"/>
                    </a:lnTo>
                    <a:lnTo>
                      <a:pt x="274045" y="136639"/>
                    </a:lnTo>
                    <a:lnTo>
                      <a:pt x="232839" y="155071"/>
                    </a:lnTo>
                    <a:lnTo>
                      <a:pt x="194549" y="174406"/>
                    </a:lnTo>
                    <a:lnTo>
                      <a:pt x="159302" y="194595"/>
                    </a:lnTo>
                    <a:lnTo>
                      <a:pt x="127225" y="215591"/>
                    </a:lnTo>
                    <a:lnTo>
                      <a:pt x="73090" y="259815"/>
                    </a:lnTo>
                    <a:lnTo>
                      <a:pt x="33163" y="306696"/>
                    </a:lnTo>
                    <a:lnTo>
                      <a:pt x="8460" y="355854"/>
                    </a:lnTo>
                    <a:lnTo>
                      <a:pt x="0" y="406907"/>
                    </a:lnTo>
                    <a:lnTo>
                      <a:pt x="2136" y="432648"/>
                    </a:lnTo>
                    <a:lnTo>
                      <a:pt x="18845" y="482801"/>
                    </a:lnTo>
                    <a:lnTo>
                      <a:pt x="51287" y="530868"/>
                    </a:lnTo>
                    <a:lnTo>
                      <a:pt x="98445" y="576468"/>
                    </a:lnTo>
                    <a:lnTo>
                      <a:pt x="159302" y="619220"/>
                    </a:lnTo>
                    <a:lnTo>
                      <a:pt x="194549" y="639409"/>
                    </a:lnTo>
                    <a:lnTo>
                      <a:pt x="232839" y="658744"/>
                    </a:lnTo>
                    <a:lnTo>
                      <a:pt x="274045" y="677176"/>
                    </a:lnTo>
                    <a:lnTo>
                      <a:pt x="318039" y="694658"/>
                    </a:lnTo>
                    <a:lnTo>
                      <a:pt x="364695" y="711142"/>
                    </a:lnTo>
                    <a:lnTo>
                      <a:pt x="413885" y="726581"/>
                    </a:lnTo>
                    <a:lnTo>
                      <a:pt x="465482" y="740928"/>
                    </a:lnTo>
                    <a:lnTo>
                      <a:pt x="519359" y="754134"/>
                    </a:lnTo>
                    <a:lnTo>
                      <a:pt x="575388" y="766152"/>
                    </a:lnTo>
                    <a:lnTo>
                      <a:pt x="633442" y="776934"/>
                    </a:lnTo>
                    <a:lnTo>
                      <a:pt x="693395" y="786433"/>
                    </a:lnTo>
                    <a:lnTo>
                      <a:pt x="755119" y="794602"/>
                    </a:lnTo>
                    <a:lnTo>
                      <a:pt x="818486" y="801392"/>
                    </a:lnTo>
                    <a:lnTo>
                      <a:pt x="883370" y="806756"/>
                    </a:lnTo>
                    <a:lnTo>
                      <a:pt x="949644" y="810646"/>
                    </a:lnTo>
                    <a:lnTo>
                      <a:pt x="1017179" y="813015"/>
                    </a:lnTo>
                    <a:lnTo>
                      <a:pt x="1085850" y="813815"/>
                    </a:lnTo>
                    <a:lnTo>
                      <a:pt x="1154520" y="813015"/>
                    </a:lnTo>
                    <a:lnTo>
                      <a:pt x="1222055" y="810646"/>
                    </a:lnTo>
                    <a:lnTo>
                      <a:pt x="1288329" y="806756"/>
                    </a:lnTo>
                    <a:lnTo>
                      <a:pt x="1353213" y="801392"/>
                    </a:lnTo>
                    <a:lnTo>
                      <a:pt x="1416580" y="794602"/>
                    </a:lnTo>
                    <a:lnTo>
                      <a:pt x="1478304" y="786433"/>
                    </a:lnTo>
                    <a:lnTo>
                      <a:pt x="1538257" y="776934"/>
                    </a:lnTo>
                    <a:lnTo>
                      <a:pt x="1596311" y="766152"/>
                    </a:lnTo>
                    <a:lnTo>
                      <a:pt x="1652340" y="754134"/>
                    </a:lnTo>
                    <a:lnTo>
                      <a:pt x="1706217" y="740928"/>
                    </a:lnTo>
                    <a:lnTo>
                      <a:pt x="1757814" y="726581"/>
                    </a:lnTo>
                    <a:lnTo>
                      <a:pt x="1807004" y="711142"/>
                    </a:lnTo>
                    <a:lnTo>
                      <a:pt x="1853660" y="694658"/>
                    </a:lnTo>
                    <a:lnTo>
                      <a:pt x="1897654" y="677176"/>
                    </a:lnTo>
                    <a:lnTo>
                      <a:pt x="1938860" y="658744"/>
                    </a:lnTo>
                    <a:lnTo>
                      <a:pt x="1977150" y="639409"/>
                    </a:lnTo>
                    <a:lnTo>
                      <a:pt x="2012397" y="619220"/>
                    </a:lnTo>
                    <a:lnTo>
                      <a:pt x="2044474" y="598224"/>
                    </a:lnTo>
                    <a:lnTo>
                      <a:pt x="2098609" y="554000"/>
                    </a:lnTo>
                    <a:lnTo>
                      <a:pt x="2138536" y="507119"/>
                    </a:lnTo>
                    <a:lnTo>
                      <a:pt x="2163239" y="457961"/>
                    </a:lnTo>
                    <a:lnTo>
                      <a:pt x="2171700" y="406907"/>
                    </a:lnTo>
                    <a:lnTo>
                      <a:pt x="2169563" y="381167"/>
                    </a:lnTo>
                    <a:lnTo>
                      <a:pt x="2152854" y="331014"/>
                    </a:lnTo>
                    <a:lnTo>
                      <a:pt x="2120412" y="282947"/>
                    </a:lnTo>
                    <a:lnTo>
                      <a:pt x="2073254" y="237347"/>
                    </a:lnTo>
                    <a:lnTo>
                      <a:pt x="2012397" y="194595"/>
                    </a:lnTo>
                    <a:lnTo>
                      <a:pt x="1977150" y="174406"/>
                    </a:lnTo>
                    <a:lnTo>
                      <a:pt x="1938860" y="155071"/>
                    </a:lnTo>
                    <a:lnTo>
                      <a:pt x="1897654" y="136639"/>
                    </a:lnTo>
                    <a:lnTo>
                      <a:pt x="1853660" y="119157"/>
                    </a:lnTo>
                    <a:lnTo>
                      <a:pt x="1807004" y="102673"/>
                    </a:lnTo>
                    <a:lnTo>
                      <a:pt x="1757814" y="87234"/>
                    </a:lnTo>
                    <a:lnTo>
                      <a:pt x="1706217" y="72887"/>
                    </a:lnTo>
                    <a:lnTo>
                      <a:pt x="1652340" y="59681"/>
                    </a:lnTo>
                    <a:lnTo>
                      <a:pt x="1596311" y="47663"/>
                    </a:lnTo>
                    <a:lnTo>
                      <a:pt x="1538257" y="36881"/>
                    </a:lnTo>
                    <a:lnTo>
                      <a:pt x="1478304" y="27382"/>
                    </a:lnTo>
                    <a:lnTo>
                      <a:pt x="1416580" y="19213"/>
                    </a:lnTo>
                    <a:lnTo>
                      <a:pt x="1353213" y="12423"/>
                    </a:lnTo>
                    <a:lnTo>
                      <a:pt x="1288329" y="7059"/>
                    </a:lnTo>
                    <a:lnTo>
                      <a:pt x="1222055" y="3169"/>
                    </a:lnTo>
                    <a:lnTo>
                      <a:pt x="1154520" y="800"/>
                    </a:lnTo>
                    <a:lnTo>
                      <a:pt x="1085850" y="0"/>
                    </a:lnTo>
                    <a:close/>
                  </a:path>
                </a:pathLst>
              </a:custGeom>
              <a:solidFill>
                <a:srgbClr val="AAABB8"/>
              </a:solidFill>
            </p:spPr>
            <p:txBody>
              <a:bodyPr wrap="square" lIns="0" tIns="0" rIns="0" bIns="0" rtlCol="0"/>
              <a:lstStyle/>
              <a:p>
                <a:endParaRPr/>
              </a:p>
            </p:txBody>
          </p:sp>
          <p:sp>
            <p:nvSpPr>
              <p:cNvPr id="38" name="object 35">
                <a:extLst>
                  <a:ext uri="{FF2B5EF4-FFF2-40B4-BE49-F238E27FC236}">
                    <a16:creationId xmlns:a16="http://schemas.microsoft.com/office/drawing/2014/main" id="{5999CE94-3E8B-49EB-96EC-6ACB1ED115E7}"/>
                  </a:ext>
                </a:extLst>
              </p:cNvPr>
              <p:cNvSpPr/>
              <p:nvPr/>
            </p:nvSpPr>
            <p:spPr>
              <a:xfrm>
                <a:off x="270509" y="2652522"/>
                <a:ext cx="2171700" cy="814069"/>
              </a:xfrm>
              <a:custGeom>
                <a:avLst/>
                <a:gdLst/>
                <a:ahLst/>
                <a:cxnLst/>
                <a:rect l="l" t="t" r="r" b="b"/>
                <a:pathLst>
                  <a:path w="2171700" h="814070">
                    <a:moveTo>
                      <a:pt x="0" y="406907"/>
                    </a:moveTo>
                    <a:lnTo>
                      <a:pt x="8460" y="355854"/>
                    </a:lnTo>
                    <a:lnTo>
                      <a:pt x="33163" y="306696"/>
                    </a:lnTo>
                    <a:lnTo>
                      <a:pt x="73090" y="259815"/>
                    </a:lnTo>
                    <a:lnTo>
                      <a:pt x="127225" y="215591"/>
                    </a:lnTo>
                    <a:lnTo>
                      <a:pt x="159302" y="194595"/>
                    </a:lnTo>
                    <a:lnTo>
                      <a:pt x="194549" y="174406"/>
                    </a:lnTo>
                    <a:lnTo>
                      <a:pt x="232839" y="155071"/>
                    </a:lnTo>
                    <a:lnTo>
                      <a:pt x="274045" y="136639"/>
                    </a:lnTo>
                    <a:lnTo>
                      <a:pt x="318039" y="119157"/>
                    </a:lnTo>
                    <a:lnTo>
                      <a:pt x="364695" y="102673"/>
                    </a:lnTo>
                    <a:lnTo>
                      <a:pt x="413885" y="87234"/>
                    </a:lnTo>
                    <a:lnTo>
                      <a:pt x="465482" y="72887"/>
                    </a:lnTo>
                    <a:lnTo>
                      <a:pt x="519359" y="59681"/>
                    </a:lnTo>
                    <a:lnTo>
                      <a:pt x="575388" y="47663"/>
                    </a:lnTo>
                    <a:lnTo>
                      <a:pt x="633442" y="36881"/>
                    </a:lnTo>
                    <a:lnTo>
                      <a:pt x="693395" y="27382"/>
                    </a:lnTo>
                    <a:lnTo>
                      <a:pt x="755119" y="19213"/>
                    </a:lnTo>
                    <a:lnTo>
                      <a:pt x="818486" y="12423"/>
                    </a:lnTo>
                    <a:lnTo>
                      <a:pt x="883370" y="7059"/>
                    </a:lnTo>
                    <a:lnTo>
                      <a:pt x="949644" y="3169"/>
                    </a:lnTo>
                    <a:lnTo>
                      <a:pt x="1017179" y="800"/>
                    </a:lnTo>
                    <a:lnTo>
                      <a:pt x="1085850" y="0"/>
                    </a:lnTo>
                    <a:lnTo>
                      <a:pt x="1154520" y="800"/>
                    </a:lnTo>
                    <a:lnTo>
                      <a:pt x="1222055" y="3169"/>
                    </a:lnTo>
                    <a:lnTo>
                      <a:pt x="1288329" y="7059"/>
                    </a:lnTo>
                    <a:lnTo>
                      <a:pt x="1353213" y="12423"/>
                    </a:lnTo>
                    <a:lnTo>
                      <a:pt x="1416580" y="19213"/>
                    </a:lnTo>
                    <a:lnTo>
                      <a:pt x="1478304" y="27382"/>
                    </a:lnTo>
                    <a:lnTo>
                      <a:pt x="1538257" y="36881"/>
                    </a:lnTo>
                    <a:lnTo>
                      <a:pt x="1596311" y="47663"/>
                    </a:lnTo>
                    <a:lnTo>
                      <a:pt x="1652340" y="59681"/>
                    </a:lnTo>
                    <a:lnTo>
                      <a:pt x="1706217" y="72887"/>
                    </a:lnTo>
                    <a:lnTo>
                      <a:pt x="1757814" y="87234"/>
                    </a:lnTo>
                    <a:lnTo>
                      <a:pt x="1807004" y="102673"/>
                    </a:lnTo>
                    <a:lnTo>
                      <a:pt x="1853660" y="119157"/>
                    </a:lnTo>
                    <a:lnTo>
                      <a:pt x="1897654" y="136639"/>
                    </a:lnTo>
                    <a:lnTo>
                      <a:pt x="1938860" y="155071"/>
                    </a:lnTo>
                    <a:lnTo>
                      <a:pt x="1977150" y="174406"/>
                    </a:lnTo>
                    <a:lnTo>
                      <a:pt x="2012397" y="194595"/>
                    </a:lnTo>
                    <a:lnTo>
                      <a:pt x="2044474" y="215591"/>
                    </a:lnTo>
                    <a:lnTo>
                      <a:pt x="2098609" y="259815"/>
                    </a:lnTo>
                    <a:lnTo>
                      <a:pt x="2138536" y="306696"/>
                    </a:lnTo>
                    <a:lnTo>
                      <a:pt x="2163239" y="355854"/>
                    </a:lnTo>
                    <a:lnTo>
                      <a:pt x="2171700" y="406907"/>
                    </a:lnTo>
                    <a:lnTo>
                      <a:pt x="2169563" y="432648"/>
                    </a:lnTo>
                    <a:lnTo>
                      <a:pt x="2152854" y="482801"/>
                    </a:lnTo>
                    <a:lnTo>
                      <a:pt x="2120412" y="530868"/>
                    </a:lnTo>
                    <a:lnTo>
                      <a:pt x="2073254" y="576468"/>
                    </a:lnTo>
                    <a:lnTo>
                      <a:pt x="2012397" y="619220"/>
                    </a:lnTo>
                    <a:lnTo>
                      <a:pt x="1977150" y="639409"/>
                    </a:lnTo>
                    <a:lnTo>
                      <a:pt x="1938860" y="658744"/>
                    </a:lnTo>
                    <a:lnTo>
                      <a:pt x="1897654" y="677176"/>
                    </a:lnTo>
                    <a:lnTo>
                      <a:pt x="1853660" y="694658"/>
                    </a:lnTo>
                    <a:lnTo>
                      <a:pt x="1807004" y="711142"/>
                    </a:lnTo>
                    <a:lnTo>
                      <a:pt x="1757814" y="726581"/>
                    </a:lnTo>
                    <a:lnTo>
                      <a:pt x="1706217" y="740928"/>
                    </a:lnTo>
                    <a:lnTo>
                      <a:pt x="1652340" y="754134"/>
                    </a:lnTo>
                    <a:lnTo>
                      <a:pt x="1596311" y="766152"/>
                    </a:lnTo>
                    <a:lnTo>
                      <a:pt x="1538257" y="776934"/>
                    </a:lnTo>
                    <a:lnTo>
                      <a:pt x="1478304" y="786433"/>
                    </a:lnTo>
                    <a:lnTo>
                      <a:pt x="1416580" y="794602"/>
                    </a:lnTo>
                    <a:lnTo>
                      <a:pt x="1353213" y="801392"/>
                    </a:lnTo>
                    <a:lnTo>
                      <a:pt x="1288329" y="806756"/>
                    </a:lnTo>
                    <a:lnTo>
                      <a:pt x="1222055" y="810646"/>
                    </a:lnTo>
                    <a:lnTo>
                      <a:pt x="1154520" y="813015"/>
                    </a:lnTo>
                    <a:lnTo>
                      <a:pt x="1085850" y="813815"/>
                    </a:lnTo>
                    <a:lnTo>
                      <a:pt x="1017179" y="813015"/>
                    </a:lnTo>
                    <a:lnTo>
                      <a:pt x="949644" y="810646"/>
                    </a:lnTo>
                    <a:lnTo>
                      <a:pt x="883370" y="806756"/>
                    </a:lnTo>
                    <a:lnTo>
                      <a:pt x="818486" y="801392"/>
                    </a:lnTo>
                    <a:lnTo>
                      <a:pt x="755119" y="794602"/>
                    </a:lnTo>
                    <a:lnTo>
                      <a:pt x="693395" y="786433"/>
                    </a:lnTo>
                    <a:lnTo>
                      <a:pt x="633442" y="776934"/>
                    </a:lnTo>
                    <a:lnTo>
                      <a:pt x="575388" y="766152"/>
                    </a:lnTo>
                    <a:lnTo>
                      <a:pt x="519359" y="754134"/>
                    </a:lnTo>
                    <a:lnTo>
                      <a:pt x="465482" y="740928"/>
                    </a:lnTo>
                    <a:lnTo>
                      <a:pt x="413885" y="726581"/>
                    </a:lnTo>
                    <a:lnTo>
                      <a:pt x="364695" y="711142"/>
                    </a:lnTo>
                    <a:lnTo>
                      <a:pt x="318039" y="694658"/>
                    </a:lnTo>
                    <a:lnTo>
                      <a:pt x="274045" y="677176"/>
                    </a:lnTo>
                    <a:lnTo>
                      <a:pt x="232839" y="658744"/>
                    </a:lnTo>
                    <a:lnTo>
                      <a:pt x="194549" y="639409"/>
                    </a:lnTo>
                    <a:lnTo>
                      <a:pt x="159302" y="619220"/>
                    </a:lnTo>
                    <a:lnTo>
                      <a:pt x="127225" y="598224"/>
                    </a:lnTo>
                    <a:lnTo>
                      <a:pt x="73090" y="554000"/>
                    </a:lnTo>
                    <a:lnTo>
                      <a:pt x="33163" y="507119"/>
                    </a:lnTo>
                    <a:lnTo>
                      <a:pt x="8460" y="457961"/>
                    </a:lnTo>
                    <a:lnTo>
                      <a:pt x="0" y="406907"/>
                    </a:lnTo>
                    <a:close/>
                  </a:path>
                </a:pathLst>
              </a:custGeom>
              <a:ln w="25908">
                <a:solidFill>
                  <a:srgbClr val="7B7C85"/>
                </a:solidFill>
              </a:ln>
            </p:spPr>
            <p:txBody>
              <a:bodyPr wrap="square" lIns="0" tIns="0" rIns="0" bIns="0" rtlCol="0"/>
              <a:lstStyle/>
              <a:p>
                <a:endParaRPr/>
              </a:p>
            </p:txBody>
          </p:sp>
        </p:grpSp>
        <p:sp>
          <p:nvSpPr>
            <p:cNvPr id="20" name="object 36">
              <a:extLst>
                <a:ext uri="{FF2B5EF4-FFF2-40B4-BE49-F238E27FC236}">
                  <a16:creationId xmlns:a16="http://schemas.microsoft.com/office/drawing/2014/main" id="{6B105BCA-0566-45B1-96D9-99E1266030BD}"/>
                </a:ext>
              </a:extLst>
            </p:cNvPr>
            <p:cNvSpPr txBox="1"/>
            <p:nvPr/>
          </p:nvSpPr>
          <p:spPr>
            <a:xfrm>
              <a:off x="682244" y="2767329"/>
              <a:ext cx="1348740" cy="574675"/>
            </a:xfrm>
            <a:prstGeom prst="rect">
              <a:avLst/>
            </a:prstGeom>
          </p:spPr>
          <p:txBody>
            <a:bodyPr vert="horz" wrap="square" lIns="0" tIns="12700" rIns="0" bIns="0" rtlCol="0">
              <a:spAutoFit/>
            </a:bodyPr>
            <a:lstStyle/>
            <a:p>
              <a:pPr marL="12700" marR="5080" indent="-3810" algn="ctr">
                <a:lnSpc>
                  <a:spcPct val="100000"/>
                </a:lnSpc>
                <a:spcBef>
                  <a:spcPts val="100"/>
                </a:spcBef>
              </a:pPr>
              <a:r>
                <a:rPr sz="1200" dirty="0">
                  <a:solidFill>
                    <a:srgbClr val="FFFFFF"/>
                  </a:solidFill>
                  <a:latin typeface="Arial"/>
                  <a:cs typeface="Arial"/>
                </a:rPr>
                <a:t>Out of  programmer’s</a:t>
              </a:r>
              <a:r>
                <a:rPr sz="1200" spc="-120" dirty="0">
                  <a:solidFill>
                    <a:srgbClr val="FFFFFF"/>
                  </a:solidFill>
                  <a:latin typeface="Arial"/>
                  <a:cs typeface="Arial"/>
                </a:rPr>
                <a:t> </a:t>
              </a:r>
              <a:r>
                <a:rPr sz="1200" dirty="0">
                  <a:solidFill>
                    <a:srgbClr val="FFFFFF"/>
                  </a:solidFill>
                  <a:latin typeface="Arial"/>
                  <a:cs typeface="Arial"/>
                </a:rPr>
                <a:t>hand  </a:t>
              </a:r>
              <a:r>
                <a:rPr sz="1200" spc="-5" dirty="0">
                  <a:solidFill>
                    <a:srgbClr val="FFFFFF"/>
                  </a:solidFill>
                  <a:latin typeface="Arial"/>
                  <a:cs typeface="Arial"/>
                </a:rPr>
                <a:t>Ex: </a:t>
              </a:r>
              <a:r>
                <a:rPr sz="1200" dirty="0">
                  <a:solidFill>
                    <a:srgbClr val="FFFFFF"/>
                  </a:solidFill>
                  <a:latin typeface="Arial"/>
                  <a:cs typeface="Arial"/>
                </a:rPr>
                <a:t>Out of</a:t>
              </a:r>
              <a:r>
                <a:rPr sz="1200" spc="-65" dirty="0">
                  <a:solidFill>
                    <a:srgbClr val="FFFFFF"/>
                  </a:solidFill>
                  <a:latin typeface="Arial"/>
                  <a:cs typeface="Arial"/>
                </a:rPr>
                <a:t> </a:t>
              </a:r>
              <a:r>
                <a:rPr sz="1200" dirty="0">
                  <a:solidFill>
                    <a:srgbClr val="FFFFFF"/>
                  </a:solidFill>
                  <a:latin typeface="Arial"/>
                  <a:cs typeface="Arial"/>
                </a:rPr>
                <a:t>memory</a:t>
              </a:r>
              <a:endParaRPr sz="1200">
                <a:latin typeface="Arial"/>
                <a:cs typeface="Arial"/>
              </a:endParaRPr>
            </a:p>
          </p:txBody>
        </p:sp>
        <p:grpSp>
          <p:nvGrpSpPr>
            <p:cNvPr id="21" name="object 37">
              <a:extLst>
                <a:ext uri="{FF2B5EF4-FFF2-40B4-BE49-F238E27FC236}">
                  <a16:creationId xmlns:a16="http://schemas.microsoft.com/office/drawing/2014/main" id="{90EC5A11-9EF6-406F-84A1-E468BB05EA6F}"/>
                </a:ext>
              </a:extLst>
            </p:cNvPr>
            <p:cNvGrpSpPr/>
            <p:nvPr/>
          </p:nvGrpSpPr>
          <p:grpSpPr>
            <a:xfrm>
              <a:off x="6312344" y="2426144"/>
              <a:ext cx="2464435" cy="873760"/>
              <a:chOff x="6312344" y="2426144"/>
              <a:chExt cx="2464435" cy="873760"/>
            </a:xfrm>
          </p:grpSpPr>
          <p:sp>
            <p:nvSpPr>
              <p:cNvPr id="35" name="object 38">
                <a:extLst>
                  <a:ext uri="{FF2B5EF4-FFF2-40B4-BE49-F238E27FC236}">
                    <a16:creationId xmlns:a16="http://schemas.microsoft.com/office/drawing/2014/main" id="{2E8EEF2C-06BE-446E-B4DC-45A023BB1DCA}"/>
                  </a:ext>
                </a:extLst>
              </p:cNvPr>
              <p:cNvSpPr/>
              <p:nvPr/>
            </p:nvSpPr>
            <p:spPr>
              <a:xfrm>
                <a:off x="6325362" y="2439162"/>
                <a:ext cx="2438400" cy="847725"/>
              </a:xfrm>
              <a:custGeom>
                <a:avLst/>
                <a:gdLst/>
                <a:ahLst/>
                <a:cxnLst/>
                <a:rect l="l" t="t" r="r" b="b"/>
                <a:pathLst>
                  <a:path w="2438400" h="847725">
                    <a:moveTo>
                      <a:pt x="1219199" y="0"/>
                    </a:moveTo>
                    <a:lnTo>
                      <a:pt x="1150014" y="670"/>
                    </a:lnTo>
                    <a:lnTo>
                      <a:pt x="1081841" y="2659"/>
                    </a:lnTo>
                    <a:lnTo>
                      <a:pt x="1014784" y="5930"/>
                    </a:lnTo>
                    <a:lnTo>
                      <a:pt x="948946" y="10447"/>
                    </a:lnTo>
                    <a:lnTo>
                      <a:pt x="884428" y="16174"/>
                    </a:lnTo>
                    <a:lnTo>
                      <a:pt x="821335" y="23076"/>
                    </a:lnTo>
                    <a:lnTo>
                      <a:pt x="759769" y="31117"/>
                    </a:lnTo>
                    <a:lnTo>
                      <a:pt x="699833" y="40261"/>
                    </a:lnTo>
                    <a:lnTo>
                      <a:pt x="641630" y="50472"/>
                    </a:lnTo>
                    <a:lnTo>
                      <a:pt x="585264" y="61715"/>
                    </a:lnTo>
                    <a:lnTo>
                      <a:pt x="530836" y="73953"/>
                    </a:lnTo>
                    <a:lnTo>
                      <a:pt x="478449" y="87151"/>
                    </a:lnTo>
                    <a:lnTo>
                      <a:pt x="428208" y="101273"/>
                    </a:lnTo>
                    <a:lnTo>
                      <a:pt x="380214" y="116283"/>
                    </a:lnTo>
                    <a:lnTo>
                      <a:pt x="334570" y="132146"/>
                    </a:lnTo>
                    <a:lnTo>
                      <a:pt x="291380" y="148825"/>
                    </a:lnTo>
                    <a:lnTo>
                      <a:pt x="250747" y="166285"/>
                    </a:lnTo>
                    <a:lnTo>
                      <a:pt x="212772" y="184490"/>
                    </a:lnTo>
                    <a:lnTo>
                      <a:pt x="177560" y="203404"/>
                    </a:lnTo>
                    <a:lnTo>
                      <a:pt x="115834" y="243216"/>
                    </a:lnTo>
                    <a:lnTo>
                      <a:pt x="66391" y="285436"/>
                    </a:lnTo>
                    <a:lnTo>
                      <a:pt x="30056" y="329776"/>
                    </a:lnTo>
                    <a:lnTo>
                      <a:pt x="7651" y="375950"/>
                    </a:lnTo>
                    <a:lnTo>
                      <a:pt x="0" y="423672"/>
                    </a:lnTo>
                    <a:lnTo>
                      <a:pt x="1929" y="447708"/>
                    </a:lnTo>
                    <a:lnTo>
                      <a:pt x="17061" y="494692"/>
                    </a:lnTo>
                    <a:lnTo>
                      <a:pt x="46534" y="539985"/>
                    </a:lnTo>
                    <a:lnTo>
                      <a:pt x="89526" y="583300"/>
                    </a:lnTo>
                    <a:lnTo>
                      <a:pt x="145213" y="624352"/>
                    </a:lnTo>
                    <a:lnTo>
                      <a:pt x="212772" y="662853"/>
                    </a:lnTo>
                    <a:lnTo>
                      <a:pt x="250747" y="681058"/>
                    </a:lnTo>
                    <a:lnTo>
                      <a:pt x="291380" y="698518"/>
                    </a:lnTo>
                    <a:lnTo>
                      <a:pt x="334570" y="715197"/>
                    </a:lnTo>
                    <a:lnTo>
                      <a:pt x="380214" y="731060"/>
                    </a:lnTo>
                    <a:lnTo>
                      <a:pt x="428208" y="746070"/>
                    </a:lnTo>
                    <a:lnTo>
                      <a:pt x="478449" y="760192"/>
                    </a:lnTo>
                    <a:lnTo>
                      <a:pt x="530836" y="773390"/>
                    </a:lnTo>
                    <a:lnTo>
                      <a:pt x="585264" y="785628"/>
                    </a:lnTo>
                    <a:lnTo>
                      <a:pt x="641630" y="796871"/>
                    </a:lnTo>
                    <a:lnTo>
                      <a:pt x="699833" y="807082"/>
                    </a:lnTo>
                    <a:lnTo>
                      <a:pt x="759769" y="816226"/>
                    </a:lnTo>
                    <a:lnTo>
                      <a:pt x="821335" y="824267"/>
                    </a:lnTo>
                    <a:lnTo>
                      <a:pt x="884428" y="831169"/>
                    </a:lnTo>
                    <a:lnTo>
                      <a:pt x="948946" y="836896"/>
                    </a:lnTo>
                    <a:lnTo>
                      <a:pt x="1014784" y="841413"/>
                    </a:lnTo>
                    <a:lnTo>
                      <a:pt x="1081841" y="844684"/>
                    </a:lnTo>
                    <a:lnTo>
                      <a:pt x="1150014" y="846673"/>
                    </a:lnTo>
                    <a:lnTo>
                      <a:pt x="1219199" y="847343"/>
                    </a:lnTo>
                    <a:lnTo>
                      <a:pt x="1288385" y="846673"/>
                    </a:lnTo>
                    <a:lnTo>
                      <a:pt x="1356558" y="844684"/>
                    </a:lnTo>
                    <a:lnTo>
                      <a:pt x="1423615" y="841413"/>
                    </a:lnTo>
                    <a:lnTo>
                      <a:pt x="1489453" y="836896"/>
                    </a:lnTo>
                    <a:lnTo>
                      <a:pt x="1553971" y="831169"/>
                    </a:lnTo>
                    <a:lnTo>
                      <a:pt x="1617064" y="824267"/>
                    </a:lnTo>
                    <a:lnTo>
                      <a:pt x="1678630" y="816226"/>
                    </a:lnTo>
                    <a:lnTo>
                      <a:pt x="1738566" y="807082"/>
                    </a:lnTo>
                    <a:lnTo>
                      <a:pt x="1796769" y="796871"/>
                    </a:lnTo>
                    <a:lnTo>
                      <a:pt x="1853135" y="785628"/>
                    </a:lnTo>
                    <a:lnTo>
                      <a:pt x="1907563" y="773390"/>
                    </a:lnTo>
                    <a:lnTo>
                      <a:pt x="1959950" y="760192"/>
                    </a:lnTo>
                    <a:lnTo>
                      <a:pt x="2010191" y="746070"/>
                    </a:lnTo>
                    <a:lnTo>
                      <a:pt x="2058185" y="731060"/>
                    </a:lnTo>
                    <a:lnTo>
                      <a:pt x="2103829" y="715197"/>
                    </a:lnTo>
                    <a:lnTo>
                      <a:pt x="2147019" y="698518"/>
                    </a:lnTo>
                    <a:lnTo>
                      <a:pt x="2187652" y="681058"/>
                    </a:lnTo>
                    <a:lnTo>
                      <a:pt x="2225627" y="662853"/>
                    </a:lnTo>
                    <a:lnTo>
                      <a:pt x="2260839" y="643939"/>
                    </a:lnTo>
                    <a:lnTo>
                      <a:pt x="2322565" y="604127"/>
                    </a:lnTo>
                    <a:lnTo>
                      <a:pt x="2372008" y="561907"/>
                    </a:lnTo>
                    <a:lnTo>
                      <a:pt x="2408343" y="517567"/>
                    </a:lnTo>
                    <a:lnTo>
                      <a:pt x="2430748" y="471393"/>
                    </a:lnTo>
                    <a:lnTo>
                      <a:pt x="2438399" y="423672"/>
                    </a:lnTo>
                    <a:lnTo>
                      <a:pt x="2436470" y="399635"/>
                    </a:lnTo>
                    <a:lnTo>
                      <a:pt x="2421338" y="352651"/>
                    </a:lnTo>
                    <a:lnTo>
                      <a:pt x="2391865" y="307358"/>
                    </a:lnTo>
                    <a:lnTo>
                      <a:pt x="2348873" y="264043"/>
                    </a:lnTo>
                    <a:lnTo>
                      <a:pt x="2293186" y="222991"/>
                    </a:lnTo>
                    <a:lnTo>
                      <a:pt x="2225627" y="184490"/>
                    </a:lnTo>
                    <a:lnTo>
                      <a:pt x="2187652" y="166285"/>
                    </a:lnTo>
                    <a:lnTo>
                      <a:pt x="2147019" y="148825"/>
                    </a:lnTo>
                    <a:lnTo>
                      <a:pt x="2103829" y="132146"/>
                    </a:lnTo>
                    <a:lnTo>
                      <a:pt x="2058185" y="116283"/>
                    </a:lnTo>
                    <a:lnTo>
                      <a:pt x="2010191" y="101273"/>
                    </a:lnTo>
                    <a:lnTo>
                      <a:pt x="1959950" y="87151"/>
                    </a:lnTo>
                    <a:lnTo>
                      <a:pt x="1907563" y="73953"/>
                    </a:lnTo>
                    <a:lnTo>
                      <a:pt x="1853135" y="61715"/>
                    </a:lnTo>
                    <a:lnTo>
                      <a:pt x="1796769" y="50472"/>
                    </a:lnTo>
                    <a:lnTo>
                      <a:pt x="1738566" y="40261"/>
                    </a:lnTo>
                    <a:lnTo>
                      <a:pt x="1678630" y="31117"/>
                    </a:lnTo>
                    <a:lnTo>
                      <a:pt x="1617064" y="23076"/>
                    </a:lnTo>
                    <a:lnTo>
                      <a:pt x="1553971" y="16174"/>
                    </a:lnTo>
                    <a:lnTo>
                      <a:pt x="1489453" y="10447"/>
                    </a:lnTo>
                    <a:lnTo>
                      <a:pt x="1423615" y="5930"/>
                    </a:lnTo>
                    <a:lnTo>
                      <a:pt x="1356558" y="2659"/>
                    </a:lnTo>
                    <a:lnTo>
                      <a:pt x="1288385" y="670"/>
                    </a:lnTo>
                    <a:lnTo>
                      <a:pt x="1219199" y="0"/>
                    </a:lnTo>
                    <a:close/>
                  </a:path>
                </a:pathLst>
              </a:custGeom>
              <a:solidFill>
                <a:srgbClr val="AAABB8"/>
              </a:solidFill>
            </p:spPr>
            <p:txBody>
              <a:bodyPr wrap="square" lIns="0" tIns="0" rIns="0" bIns="0" rtlCol="0"/>
              <a:lstStyle/>
              <a:p>
                <a:endParaRPr/>
              </a:p>
            </p:txBody>
          </p:sp>
          <p:sp>
            <p:nvSpPr>
              <p:cNvPr id="36" name="object 39">
                <a:extLst>
                  <a:ext uri="{FF2B5EF4-FFF2-40B4-BE49-F238E27FC236}">
                    <a16:creationId xmlns:a16="http://schemas.microsoft.com/office/drawing/2014/main" id="{0EDEDDFD-F65D-41D1-B53D-A419E01F8D5B}"/>
                  </a:ext>
                </a:extLst>
              </p:cNvPr>
              <p:cNvSpPr/>
              <p:nvPr/>
            </p:nvSpPr>
            <p:spPr>
              <a:xfrm>
                <a:off x="6325362" y="2439162"/>
                <a:ext cx="2438400" cy="847725"/>
              </a:xfrm>
              <a:custGeom>
                <a:avLst/>
                <a:gdLst/>
                <a:ahLst/>
                <a:cxnLst/>
                <a:rect l="l" t="t" r="r" b="b"/>
                <a:pathLst>
                  <a:path w="2438400" h="847725">
                    <a:moveTo>
                      <a:pt x="0" y="423672"/>
                    </a:moveTo>
                    <a:lnTo>
                      <a:pt x="7651" y="375950"/>
                    </a:lnTo>
                    <a:lnTo>
                      <a:pt x="30056" y="329776"/>
                    </a:lnTo>
                    <a:lnTo>
                      <a:pt x="66391" y="285436"/>
                    </a:lnTo>
                    <a:lnTo>
                      <a:pt x="115834" y="243216"/>
                    </a:lnTo>
                    <a:lnTo>
                      <a:pt x="177560" y="203404"/>
                    </a:lnTo>
                    <a:lnTo>
                      <a:pt x="212772" y="184490"/>
                    </a:lnTo>
                    <a:lnTo>
                      <a:pt x="250747" y="166285"/>
                    </a:lnTo>
                    <a:lnTo>
                      <a:pt x="291380" y="148825"/>
                    </a:lnTo>
                    <a:lnTo>
                      <a:pt x="334570" y="132146"/>
                    </a:lnTo>
                    <a:lnTo>
                      <a:pt x="380214" y="116283"/>
                    </a:lnTo>
                    <a:lnTo>
                      <a:pt x="428208" y="101273"/>
                    </a:lnTo>
                    <a:lnTo>
                      <a:pt x="478449" y="87151"/>
                    </a:lnTo>
                    <a:lnTo>
                      <a:pt x="530836" y="73953"/>
                    </a:lnTo>
                    <a:lnTo>
                      <a:pt x="585264" y="61715"/>
                    </a:lnTo>
                    <a:lnTo>
                      <a:pt x="641630" y="50472"/>
                    </a:lnTo>
                    <a:lnTo>
                      <a:pt x="699833" y="40261"/>
                    </a:lnTo>
                    <a:lnTo>
                      <a:pt x="759769" y="31117"/>
                    </a:lnTo>
                    <a:lnTo>
                      <a:pt x="821335" y="23076"/>
                    </a:lnTo>
                    <a:lnTo>
                      <a:pt x="884428" y="16174"/>
                    </a:lnTo>
                    <a:lnTo>
                      <a:pt x="948946" y="10447"/>
                    </a:lnTo>
                    <a:lnTo>
                      <a:pt x="1014784" y="5930"/>
                    </a:lnTo>
                    <a:lnTo>
                      <a:pt x="1081841" y="2659"/>
                    </a:lnTo>
                    <a:lnTo>
                      <a:pt x="1150014" y="670"/>
                    </a:lnTo>
                    <a:lnTo>
                      <a:pt x="1219199" y="0"/>
                    </a:lnTo>
                    <a:lnTo>
                      <a:pt x="1288385" y="670"/>
                    </a:lnTo>
                    <a:lnTo>
                      <a:pt x="1356558" y="2659"/>
                    </a:lnTo>
                    <a:lnTo>
                      <a:pt x="1423615" y="5930"/>
                    </a:lnTo>
                    <a:lnTo>
                      <a:pt x="1489453" y="10447"/>
                    </a:lnTo>
                    <a:lnTo>
                      <a:pt x="1553971" y="16174"/>
                    </a:lnTo>
                    <a:lnTo>
                      <a:pt x="1617064" y="23076"/>
                    </a:lnTo>
                    <a:lnTo>
                      <a:pt x="1678630" y="31117"/>
                    </a:lnTo>
                    <a:lnTo>
                      <a:pt x="1738566" y="40261"/>
                    </a:lnTo>
                    <a:lnTo>
                      <a:pt x="1796769" y="50472"/>
                    </a:lnTo>
                    <a:lnTo>
                      <a:pt x="1853135" y="61715"/>
                    </a:lnTo>
                    <a:lnTo>
                      <a:pt x="1907563" y="73953"/>
                    </a:lnTo>
                    <a:lnTo>
                      <a:pt x="1959950" y="87151"/>
                    </a:lnTo>
                    <a:lnTo>
                      <a:pt x="2010191" y="101273"/>
                    </a:lnTo>
                    <a:lnTo>
                      <a:pt x="2058185" y="116283"/>
                    </a:lnTo>
                    <a:lnTo>
                      <a:pt x="2103829" y="132146"/>
                    </a:lnTo>
                    <a:lnTo>
                      <a:pt x="2147019" y="148825"/>
                    </a:lnTo>
                    <a:lnTo>
                      <a:pt x="2187652" y="166285"/>
                    </a:lnTo>
                    <a:lnTo>
                      <a:pt x="2225627" y="184490"/>
                    </a:lnTo>
                    <a:lnTo>
                      <a:pt x="2260839" y="203404"/>
                    </a:lnTo>
                    <a:lnTo>
                      <a:pt x="2322565" y="243216"/>
                    </a:lnTo>
                    <a:lnTo>
                      <a:pt x="2372008" y="285436"/>
                    </a:lnTo>
                    <a:lnTo>
                      <a:pt x="2408343" y="329776"/>
                    </a:lnTo>
                    <a:lnTo>
                      <a:pt x="2430748" y="375950"/>
                    </a:lnTo>
                    <a:lnTo>
                      <a:pt x="2438399" y="423672"/>
                    </a:lnTo>
                    <a:lnTo>
                      <a:pt x="2436470" y="447708"/>
                    </a:lnTo>
                    <a:lnTo>
                      <a:pt x="2421338" y="494692"/>
                    </a:lnTo>
                    <a:lnTo>
                      <a:pt x="2391865" y="539985"/>
                    </a:lnTo>
                    <a:lnTo>
                      <a:pt x="2348873" y="583300"/>
                    </a:lnTo>
                    <a:lnTo>
                      <a:pt x="2293186" y="624352"/>
                    </a:lnTo>
                    <a:lnTo>
                      <a:pt x="2225627" y="662853"/>
                    </a:lnTo>
                    <a:lnTo>
                      <a:pt x="2187652" y="681058"/>
                    </a:lnTo>
                    <a:lnTo>
                      <a:pt x="2147019" y="698518"/>
                    </a:lnTo>
                    <a:lnTo>
                      <a:pt x="2103829" y="715197"/>
                    </a:lnTo>
                    <a:lnTo>
                      <a:pt x="2058185" y="731060"/>
                    </a:lnTo>
                    <a:lnTo>
                      <a:pt x="2010191" y="746070"/>
                    </a:lnTo>
                    <a:lnTo>
                      <a:pt x="1959950" y="760192"/>
                    </a:lnTo>
                    <a:lnTo>
                      <a:pt x="1907563" y="773390"/>
                    </a:lnTo>
                    <a:lnTo>
                      <a:pt x="1853135" y="785628"/>
                    </a:lnTo>
                    <a:lnTo>
                      <a:pt x="1796769" y="796871"/>
                    </a:lnTo>
                    <a:lnTo>
                      <a:pt x="1738566" y="807082"/>
                    </a:lnTo>
                    <a:lnTo>
                      <a:pt x="1678630" y="816226"/>
                    </a:lnTo>
                    <a:lnTo>
                      <a:pt x="1617064" y="824267"/>
                    </a:lnTo>
                    <a:lnTo>
                      <a:pt x="1553971" y="831169"/>
                    </a:lnTo>
                    <a:lnTo>
                      <a:pt x="1489453" y="836896"/>
                    </a:lnTo>
                    <a:lnTo>
                      <a:pt x="1423615" y="841413"/>
                    </a:lnTo>
                    <a:lnTo>
                      <a:pt x="1356558" y="844684"/>
                    </a:lnTo>
                    <a:lnTo>
                      <a:pt x="1288385" y="846673"/>
                    </a:lnTo>
                    <a:lnTo>
                      <a:pt x="1219199" y="847343"/>
                    </a:lnTo>
                    <a:lnTo>
                      <a:pt x="1150014" y="846673"/>
                    </a:lnTo>
                    <a:lnTo>
                      <a:pt x="1081841" y="844684"/>
                    </a:lnTo>
                    <a:lnTo>
                      <a:pt x="1014784" y="841413"/>
                    </a:lnTo>
                    <a:lnTo>
                      <a:pt x="948946" y="836896"/>
                    </a:lnTo>
                    <a:lnTo>
                      <a:pt x="884428" y="831169"/>
                    </a:lnTo>
                    <a:lnTo>
                      <a:pt x="821335" y="824267"/>
                    </a:lnTo>
                    <a:lnTo>
                      <a:pt x="759769" y="816226"/>
                    </a:lnTo>
                    <a:lnTo>
                      <a:pt x="699833" y="807082"/>
                    </a:lnTo>
                    <a:lnTo>
                      <a:pt x="641630" y="796871"/>
                    </a:lnTo>
                    <a:lnTo>
                      <a:pt x="585264" y="785628"/>
                    </a:lnTo>
                    <a:lnTo>
                      <a:pt x="530836" y="773390"/>
                    </a:lnTo>
                    <a:lnTo>
                      <a:pt x="478449" y="760192"/>
                    </a:lnTo>
                    <a:lnTo>
                      <a:pt x="428208" y="746070"/>
                    </a:lnTo>
                    <a:lnTo>
                      <a:pt x="380214" y="731060"/>
                    </a:lnTo>
                    <a:lnTo>
                      <a:pt x="334570" y="715197"/>
                    </a:lnTo>
                    <a:lnTo>
                      <a:pt x="291380" y="698518"/>
                    </a:lnTo>
                    <a:lnTo>
                      <a:pt x="250747" y="681058"/>
                    </a:lnTo>
                    <a:lnTo>
                      <a:pt x="212772" y="662853"/>
                    </a:lnTo>
                    <a:lnTo>
                      <a:pt x="177560" y="643939"/>
                    </a:lnTo>
                    <a:lnTo>
                      <a:pt x="115834" y="604127"/>
                    </a:lnTo>
                    <a:lnTo>
                      <a:pt x="66391" y="561907"/>
                    </a:lnTo>
                    <a:lnTo>
                      <a:pt x="30056" y="517567"/>
                    </a:lnTo>
                    <a:lnTo>
                      <a:pt x="7651" y="471393"/>
                    </a:lnTo>
                    <a:lnTo>
                      <a:pt x="0" y="423672"/>
                    </a:lnTo>
                    <a:close/>
                  </a:path>
                </a:pathLst>
              </a:custGeom>
              <a:ln w="25908">
                <a:solidFill>
                  <a:srgbClr val="7B7C85"/>
                </a:solidFill>
              </a:ln>
            </p:spPr>
            <p:txBody>
              <a:bodyPr wrap="square" lIns="0" tIns="0" rIns="0" bIns="0" rtlCol="0"/>
              <a:lstStyle/>
              <a:p>
                <a:endParaRPr/>
              </a:p>
            </p:txBody>
          </p:sp>
        </p:grpSp>
        <p:sp>
          <p:nvSpPr>
            <p:cNvPr id="26" name="object 40">
              <a:extLst>
                <a:ext uri="{FF2B5EF4-FFF2-40B4-BE49-F238E27FC236}">
                  <a16:creationId xmlns:a16="http://schemas.microsoft.com/office/drawing/2014/main" id="{82F69BC5-718A-462C-9B46-9EC985E660EF}"/>
                </a:ext>
              </a:extLst>
            </p:cNvPr>
            <p:cNvSpPr txBox="1"/>
            <p:nvPr/>
          </p:nvSpPr>
          <p:spPr>
            <a:xfrm>
              <a:off x="6766941" y="2662809"/>
              <a:ext cx="1553845" cy="391160"/>
            </a:xfrm>
            <a:prstGeom prst="rect">
              <a:avLst/>
            </a:prstGeom>
          </p:spPr>
          <p:txBody>
            <a:bodyPr vert="horz" wrap="square" lIns="0" tIns="12700" rIns="0" bIns="0" rtlCol="0">
              <a:spAutoFit/>
            </a:bodyPr>
            <a:lstStyle/>
            <a:p>
              <a:pPr marL="361315" marR="5080" indent="-349250">
                <a:lnSpc>
                  <a:spcPct val="100000"/>
                </a:lnSpc>
                <a:spcBef>
                  <a:spcPts val="100"/>
                </a:spcBef>
              </a:pPr>
              <a:r>
                <a:rPr sz="1200" spc="-5" dirty="0">
                  <a:solidFill>
                    <a:srgbClr val="FFFFFF"/>
                  </a:solidFill>
                  <a:latin typeface="Arial"/>
                  <a:cs typeface="Arial"/>
                </a:rPr>
                <a:t>Can be handled by</a:t>
              </a:r>
              <a:r>
                <a:rPr sz="1200" spc="-100" dirty="0">
                  <a:solidFill>
                    <a:srgbClr val="FFFFFF"/>
                  </a:solidFill>
                  <a:latin typeface="Arial"/>
                  <a:cs typeface="Arial"/>
                </a:rPr>
                <a:t> </a:t>
              </a:r>
              <a:r>
                <a:rPr sz="1200" dirty="0">
                  <a:solidFill>
                    <a:srgbClr val="FFFFFF"/>
                  </a:solidFill>
                  <a:latin typeface="Arial"/>
                  <a:cs typeface="Arial"/>
                </a:rPr>
                <a:t>the  </a:t>
              </a:r>
              <a:r>
                <a:rPr sz="1200" spc="-5" dirty="0">
                  <a:solidFill>
                    <a:srgbClr val="FFFFFF"/>
                  </a:solidFill>
                  <a:latin typeface="Arial"/>
                  <a:cs typeface="Arial"/>
                </a:rPr>
                <a:t>programmer</a:t>
              </a:r>
              <a:endParaRPr sz="1200">
                <a:latin typeface="Arial"/>
                <a:cs typeface="Arial"/>
              </a:endParaRPr>
            </a:p>
          </p:txBody>
        </p:sp>
        <p:grpSp>
          <p:nvGrpSpPr>
            <p:cNvPr id="27" name="object 41">
              <a:extLst>
                <a:ext uri="{FF2B5EF4-FFF2-40B4-BE49-F238E27FC236}">
                  <a16:creationId xmlns:a16="http://schemas.microsoft.com/office/drawing/2014/main" id="{70CD0786-E7AA-410C-B322-BFE6F493B2F9}"/>
                </a:ext>
              </a:extLst>
            </p:cNvPr>
            <p:cNvGrpSpPr/>
            <p:nvPr/>
          </p:nvGrpSpPr>
          <p:grpSpPr>
            <a:xfrm>
              <a:off x="6312344" y="4355528"/>
              <a:ext cx="2667635" cy="791210"/>
              <a:chOff x="6312344" y="4355528"/>
              <a:chExt cx="2667635" cy="791210"/>
            </a:xfrm>
          </p:grpSpPr>
          <p:sp>
            <p:nvSpPr>
              <p:cNvPr id="33" name="object 42">
                <a:extLst>
                  <a:ext uri="{FF2B5EF4-FFF2-40B4-BE49-F238E27FC236}">
                    <a16:creationId xmlns:a16="http://schemas.microsoft.com/office/drawing/2014/main" id="{D39CED1C-9228-47E3-BADA-8691C1A0E0E7}"/>
                  </a:ext>
                </a:extLst>
              </p:cNvPr>
              <p:cNvSpPr/>
              <p:nvPr/>
            </p:nvSpPr>
            <p:spPr>
              <a:xfrm>
                <a:off x="6325362" y="4368545"/>
                <a:ext cx="2641600" cy="765175"/>
              </a:xfrm>
              <a:custGeom>
                <a:avLst/>
                <a:gdLst/>
                <a:ahLst/>
                <a:cxnLst/>
                <a:rect l="l" t="t" r="r" b="b"/>
                <a:pathLst>
                  <a:path w="2641600" h="765175">
                    <a:moveTo>
                      <a:pt x="1320545" y="0"/>
                    </a:moveTo>
                    <a:lnTo>
                      <a:pt x="1250409" y="530"/>
                    </a:lnTo>
                    <a:lnTo>
                      <a:pt x="1181226" y="2104"/>
                    </a:lnTo>
                    <a:lnTo>
                      <a:pt x="1113088" y="4694"/>
                    </a:lnTo>
                    <a:lnTo>
                      <a:pt x="1046087" y="8274"/>
                    </a:lnTo>
                    <a:lnTo>
                      <a:pt x="980313" y="12819"/>
                    </a:lnTo>
                    <a:lnTo>
                      <a:pt x="915859" y="18300"/>
                    </a:lnTo>
                    <a:lnTo>
                      <a:pt x="852814" y="24693"/>
                    </a:lnTo>
                    <a:lnTo>
                      <a:pt x="791271" y="31969"/>
                    </a:lnTo>
                    <a:lnTo>
                      <a:pt x="731320" y="40104"/>
                    </a:lnTo>
                    <a:lnTo>
                      <a:pt x="673054" y="49070"/>
                    </a:lnTo>
                    <a:lnTo>
                      <a:pt x="616562" y="58841"/>
                    </a:lnTo>
                    <a:lnTo>
                      <a:pt x="561937" y="69390"/>
                    </a:lnTo>
                    <a:lnTo>
                      <a:pt x="509269" y="80692"/>
                    </a:lnTo>
                    <a:lnTo>
                      <a:pt x="458650" y="92718"/>
                    </a:lnTo>
                    <a:lnTo>
                      <a:pt x="410171" y="105444"/>
                    </a:lnTo>
                    <a:lnTo>
                      <a:pt x="363923" y="118843"/>
                    </a:lnTo>
                    <a:lnTo>
                      <a:pt x="319998" y="132887"/>
                    </a:lnTo>
                    <a:lnTo>
                      <a:pt x="278486" y="147551"/>
                    </a:lnTo>
                    <a:lnTo>
                      <a:pt x="239480" y="162809"/>
                    </a:lnTo>
                    <a:lnTo>
                      <a:pt x="203069" y="178632"/>
                    </a:lnTo>
                    <a:lnTo>
                      <a:pt x="138402" y="211874"/>
                    </a:lnTo>
                    <a:lnTo>
                      <a:pt x="85215" y="247065"/>
                    </a:lnTo>
                    <a:lnTo>
                      <a:pt x="44237" y="283993"/>
                    </a:lnTo>
                    <a:lnTo>
                      <a:pt x="16199" y="322447"/>
                    </a:lnTo>
                    <a:lnTo>
                      <a:pt x="1830" y="362214"/>
                    </a:lnTo>
                    <a:lnTo>
                      <a:pt x="0" y="382523"/>
                    </a:lnTo>
                    <a:lnTo>
                      <a:pt x="1830" y="402833"/>
                    </a:lnTo>
                    <a:lnTo>
                      <a:pt x="16199" y="442600"/>
                    </a:lnTo>
                    <a:lnTo>
                      <a:pt x="44237" y="481054"/>
                    </a:lnTo>
                    <a:lnTo>
                      <a:pt x="85215" y="517982"/>
                    </a:lnTo>
                    <a:lnTo>
                      <a:pt x="138402" y="553173"/>
                    </a:lnTo>
                    <a:lnTo>
                      <a:pt x="203069" y="586415"/>
                    </a:lnTo>
                    <a:lnTo>
                      <a:pt x="239480" y="602238"/>
                    </a:lnTo>
                    <a:lnTo>
                      <a:pt x="278486" y="617496"/>
                    </a:lnTo>
                    <a:lnTo>
                      <a:pt x="319998" y="632160"/>
                    </a:lnTo>
                    <a:lnTo>
                      <a:pt x="363923" y="646204"/>
                    </a:lnTo>
                    <a:lnTo>
                      <a:pt x="410171" y="659603"/>
                    </a:lnTo>
                    <a:lnTo>
                      <a:pt x="458650" y="672329"/>
                    </a:lnTo>
                    <a:lnTo>
                      <a:pt x="509269" y="684355"/>
                    </a:lnTo>
                    <a:lnTo>
                      <a:pt x="561937" y="695657"/>
                    </a:lnTo>
                    <a:lnTo>
                      <a:pt x="616562" y="706206"/>
                    </a:lnTo>
                    <a:lnTo>
                      <a:pt x="673054" y="715977"/>
                    </a:lnTo>
                    <a:lnTo>
                      <a:pt x="731320" y="724943"/>
                    </a:lnTo>
                    <a:lnTo>
                      <a:pt x="791271" y="733078"/>
                    </a:lnTo>
                    <a:lnTo>
                      <a:pt x="852814" y="740354"/>
                    </a:lnTo>
                    <a:lnTo>
                      <a:pt x="915859" y="746747"/>
                    </a:lnTo>
                    <a:lnTo>
                      <a:pt x="980313" y="752228"/>
                    </a:lnTo>
                    <a:lnTo>
                      <a:pt x="1046087" y="756773"/>
                    </a:lnTo>
                    <a:lnTo>
                      <a:pt x="1113088" y="760353"/>
                    </a:lnTo>
                    <a:lnTo>
                      <a:pt x="1181226" y="762943"/>
                    </a:lnTo>
                    <a:lnTo>
                      <a:pt x="1250409" y="764517"/>
                    </a:lnTo>
                    <a:lnTo>
                      <a:pt x="1320545" y="765047"/>
                    </a:lnTo>
                    <a:lnTo>
                      <a:pt x="1390682" y="764517"/>
                    </a:lnTo>
                    <a:lnTo>
                      <a:pt x="1459865" y="762943"/>
                    </a:lnTo>
                    <a:lnTo>
                      <a:pt x="1528003" y="760353"/>
                    </a:lnTo>
                    <a:lnTo>
                      <a:pt x="1595004" y="756773"/>
                    </a:lnTo>
                    <a:lnTo>
                      <a:pt x="1660778" y="752228"/>
                    </a:lnTo>
                    <a:lnTo>
                      <a:pt x="1725232" y="746747"/>
                    </a:lnTo>
                    <a:lnTo>
                      <a:pt x="1788277" y="740354"/>
                    </a:lnTo>
                    <a:lnTo>
                      <a:pt x="1849820" y="733078"/>
                    </a:lnTo>
                    <a:lnTo>
                      <a:pt x="1909771" y="724943"/>
                    </a:lnTo>
                    <a:lnTo>
                      <a:pt x="1968037" y="715977"/>
                    </a:lnTo>
                    <a:lnTo>
                      <a:pt x="2024529" y="706206"/>
                    </a:lnTo>
                    <a:lnTo>
                      <a:pt x="2079154" y="695657"/>
                    </a:lnTo>
                    <a:lnTo>
                      <a:pt x="2131822" y="684355"/>
                    </a:lnTo>
                    <a:lnTo>
                      <a:pt x="2182441" y="672329"/>
                    </a:lnTo>
                    <a:lnTo>
                      <a:pt x="2230920" y="659603"/>
                    </a:lnTo>
                    <a:lnTo>
                      <a:pt x="2277168" y="646204"/>
                    </a:lnTo>
                    <a:lnTo>
                      <a:pt x="2321093" y="632160"/>
                    </a:lnTo>
                    <a:lnTo>
                      <a:pt x="2362605" y="617496"/>
                    </a:lnTo>
                    <a:lnTo>
                      <a:pt x="2401611" y="602238"/>
                    </a:lnTo>
                    <a:lnTo>
                      <a:pt x="2438022" y="586415"/>
                    </a:lnTo>
                    <a:lnTo>
                      <a:pt x="2502689" y="553173"/>
                    </a:lnTo>
                    <a:lnTo>
                      <a:pt x="2555876" y="517982"/>
                    </a:lnTo>
                    <a:lnTo>
                      <a:pt x="2596854" y="481054"/>
                    </a:lnTo>
                    <a:lnTo>
                      <a:pt x="2624892" y="442600"/>
                    </a:lnTo>
                    <a:lnTo>
                      <a:pt x="2639261" y="402833"/>
                    </a:lnTo>
                    <a:lnTo>
                      <a:pt x="2641091" y="382523"/>
                    </a:lnTo>
                    <a:lnTo>
                      <a:pt x="2639261" y="362214"/>
                    </a:lnTo>
                    <a:lnTo>
                      <a:pt x="2624892" y="322447"/>
                    </a:lnTo>
                    <a:lnTo>
                      <a:pt x="2596854" y="283993"/>
                    </a:lnTo>
                    <a:lnTo>
                      <a:pt x="2555876" y="247065"/>
                    </a:lnTo>
                    <a:lnTo>
                      <a:pt x="2502689" y="211874"/>
                    </a:lnTo>
                    <a:lnTo>
                      <a:pt x="2438022" y="178632"/>
                    </a:lnTo>
                    <a:lnTo>
                      <a:pt x="2401611" y="162809"/>
                    </a:lnTo>
                    <a:lnTo>
                      <a:pt x="2362605" y="147551"/>
                    </a:lnTo>
                    <a:lnTo>
                      <a:pt x="2321093" y="132887"/>
                    </a:lnTo>
                    <a:lnTo>
                      <a:pt x="2277168" y="118843"/>
                    </a:lnTo>
                    <a:lnTo>
                      <a:pt x="2230920" y="105444"/>
                    </a:lnTo>
                    <a:lnTo>
                      <a:pt x="2182441" y="92718"/>
                    </a:lnTo>
                    <a:lnTo>
                      <a:pt x="2131822" y="80692"/>
                    </a:lnTo>
                    <a:lnTo>
                      <a:pt x="2079154" y="69390"/>
                    </a:lnTo>
                    <a:lnTo>
                      <a:pt x="2024529" y="58841"/>
                    </a:lnTo>
                    <a:lnTo>
                      <a:pt x="1968037" y="49070"/>
                    </a:lnTo>
                    <a:lnTo>
                      <a:pt x="1909771" y="40104"/>
                    </a:lnTo>
                    <a:lnTo>
                      <a:pt x="1849820" y="31969"/>
                    </a:lnTo>
                    <a:lnTo>
                      <a:pt x="1788277" y="24693"/>
                    </a:lnTo>
                    <a:lnTo>
                      <a:pt x="1725232" y="18300"/>
                    </a:lnTo>
                    <a:lnTo>
                      <a:pt x="1660778" y="12819"/>
                    </a:lnTo>
                    <a:lnTo>
                      <a:pt x="1595004" y="8274"/>
                    </a:lnTo>
                    <a:lnTo>
                      <a:pt x="1528003" y="4694"/>
                    </a:lnTo>
                    <a:lnTo>
                      <a:pt x="1459865" y="2104"/>
                    </a:lnTo>
                    <a:lnTo>
                      <a:pt x="1390682" y="530"/>
                    </a:lnTo>
                    <a:lnTo>
                      <a:pt x="1320545" y="0"/>
                    </a:lnTo>
                    <a:close/>
                  </a:path>
                </a:pathLst>
              </a:custGeom>
              <a:solidFill>
                <a:srgbClr val="AAABB8"/>
              </a:solidFill>
            </p:spPr>
            <p:txBody>
              <a:bodyPr wrap="square" lIns="0" tIns="0" rIns="0" bIns="0" rtlCol="0"/>
              <a:lstStyle/>
              <a:p>
                <a:endParaRPr/>
              </a:p>
            </p:txBody>
          </p:sp>
          <p:sp>
            <p:nvSpPr>
              <p:cNvPr id="34" name="object 43">
                <a:extLst>
                  <a:ext uri="{FF2B5EF4-FFF2-40B4-BE49-F238E27FC236}">
                    <a16:creationId xmlns:a16="http://schemas.microsoft.com/office/drawing/2014/main" id="{A07CB73B-9B50-4DF7-9813-F2F01626A77E}"/>
                  </a:ext>
                </a:extLst>
              </p:cNvPr>
              <p:cNvSpPr/>
              <p:nvPr/>
            </p:nvSpPr>
            <p:spPr>
              <a:xfrm>
                <a:off x="6325362" y="4368545"/>
                <a:ext cx="2641600" cy="765175"/>
              </a:xfrm>
              <a:custGeom>
                <a:avLst/>
                <a:gdLst/>
                <a:ahLst/>
                <a:cxnLst/>
                <a:rect l="l" t="t" r="r" b="b"/>
                <a:pathLst>
                  <a:path w="2641600" h="765175">
                    <a:moveTo>
                      <a:pt x="0" y="382523"/>
                    </a:moveTo>
                    <a:lnTo>
                      <a:pt x="7260" y="342179"/>
                    </a:lnTo>
                    <a:lnTo>
                      <a:pt x="28555" y="303042"/>
                    </a:lnTo>
                    <a:lnTo>
                      <a:pt x="63154" y="265325"/>
                    </a:lnTo>
                    <a:lnTo>
                      <a:pt x="110328" y="229239"/>
                    </a:lnTo>
                    <a:lnTo>
                      <a:pt x="169346" y="194997"/>
                    </a:lnTo>
                    <a:lnTo>
                      <a:pt x="239480" y="162809"/>
                    </a:lnTo>
                    <a:lnTo>
                      <a:pt x="278486" y="147551"/>
                    </a:lnTo>
                    <a:lnTo>
                      <a:pt x="319998" y="132887"/>
                    </a:lnTo>
                    <a:lnTo>
                      <a:pt x="363923" y="118843"/>
                    </a:lnTo>
                    <a:lnTo>
                      <a:pt x="410171" y="105444"/>
                    </a:lnTo>
                    <a:lnTo>
                      <a:pt x="458650" y="92718"/>
                    </a:lnTo>
                    <a:lnTo>
                      <a:pt x="509269" y="80692"/>
                    </a:lnTo>
                    <a:lnTo>
                      <a:pt x="561937" y="69390"/>
                    </a:lnTo>
                    <a:lnTo>
                      <a:pt x="616562" y="58841"/>
                    </a:lnTo>
                    <a:lnTo>
                      <a:pt x="673054" y="49070"/>
                    </a:lnTo>
                    <a:lnTo>
                      <a:pt x="731320" y="40104"/>
                    </a:lnTo>
                    <a:lnTo>
                      <a:pt x="791271" y="31969"/>
                    </a:lnTo>
                    <a:lnTo>
                      <a:pt x="852814" y="24693"/>
                    </a:lnTo>
                    <a:lnTo>
                      <a:pt x="915859" y="18300"/>
                    </a:lnTo>
                    <a:lnTo>
                      <a:pt x="980313" y="12819"/>
                    </a:lnTo>
                    <a:lnTo>
                      <a:pt x="1046087" y="8274"/>
                    </a:lnTo>
                    <a:lnTo>
                      <a:pt x="1113088" y="4694"/>
                    </a:lnTo>
                    <a:lnTo>
                      <a:pt x="1181226" y="2104"/>
                    </a:lnTo>
                    <a:lnTo>
                      <a:pt x="1250409" y="530"/>
                    </a:lnTo>
                    <a:lnTo>
                      <a:pt x="1320545" y="0"/>
                    </a:lnTo>
                    <a:lnTo>
                      <a:pt x="1390682" y="530"/>
                    </a:lnTo>
                    <a:lnTo>
                      <a:pt x="1459865" y="2104"/>
                    </a:lnTo>
                    <a:lnTo>
                      <a:pt x="1528003" y="4694"/>
                    </a:lnTo>
                    <a:lnTo>
                      <a:pt x="1595004" y="8274"/>
                    </a:lnTo>
                    <a:lnTo>
                      <a:pt x="1660778" y="12819"/>
                    </a:lnTo>
                    <a:lnTo>
                      <a:pt x="1725232" y="18300"/>
                    </a:lnTo>
                    <a:lnTo>
                      <a:pt x="1788277" y="24693"/>
                    </a:lnTo>
                    <a:lnTo>
                      <a:pt x="1849820" y="31969"/>
                    </a:lnTo>
                    <a:lnTo>
                      <a:pt x="1909771" y="40104"/>
                    </a:lnTo>
                    <a:lnTo>
                      <a:pt x="1968037" y="49070"/>
                    </a:lnTo>
                    <a:lnTo>
                      <a:pt x="2024529" y="58841"/>
                    </a:lnTo>
                    <a:lnTo>
                      <a:pt x="2079154" y="69390"/>
                    </a:lnTo>
                    <a:lnTo>
                      <a:pt x="2131822" y="80692"/>
                    </a:lnTo>
                    <a:lnTo>
                      <a:pt x="2182441" y="92718"/>
                    </a:lnTo>
                    <a:lnTo>
                      <a:pt x="2230920" y="105444"/>
                    </a:lnTo>
                    <a:lnTo>
                      <a:pt x="2277168" y="118843"/>
                    </a:lnTo>
                    <a:lnTo>
                      <a:pt x="2321093" y="132887"/>
                    </a:lnTo>
                    <a:lnTo>
                      <a:pt x="2362605" y="147551"/>
                    </a:lnTo>
                    <a:lnTo>
                      <a:pt x="2401611" y="162809"/>
                    </a:lnTo>
                    <a:lnTo>
                      <a:pt x="2438022" y="178632"/>
                    </a:lnTo>
                    <a:lnTo>
                      <a:pt x="2502689" y="211874"/>
                    </a:lnTo>
                    <a:lnTo>
                      <a:pt x="2555876" y="247065"/>
                    </a:lnTo>
                    <a:lnTo>
                      <a:pt x="2596854" y="283993"/>
                    </a:lnTo>
                    <a:lnTo>
                      <a:pt x="2624892" y="322447"/>
                    </a:lnTo>
                    <a:lnTo>
                      <a:pt x="2639261" y="362214"/>
                    </a:lnTo>
                    <a:lnTo>
                      <a:pt x="2641091" y="382523"/>
                    </a:lnTo>
                    <a:lnTo>
                      <a:pt x="2639261" y="402833"/>
                    </a:lnTo>
                    <a:lnTo>
                      <a:pt x="2624892" y="442600"/>
                    </a:lnTo>
                    <a:lnTo>
                      <a:pt x="2596854" y="481054"/>
                    </a:lnTo>
                    <a:lnTo>
                      <a:pt x="2555876" y="517982"/>
                    </a:lnTo>
                    <a:lnTo>
                      <a:pt x="2502689" y="553173"/>
                    </a:lnTo>
                    <a:lnTo>
                      <a:pt x="2438022" y="586415"/>
                    </a:lnTo>
                    <a:lnTo>
                      <a:pt x="2401611" y="602238"/>
                    </a:lnTo>
                    <a:lnTo>
                      <a:pt x="2362605" y="617496"/>
                    </a:lnTo>
                    <a:lnTo>
                      <a:pt x="2321093" y="632160"/>
                    </a:lnTo>
                    <a:lnTo>
                      <a:pt x="2277168" y="646204"/>
                    </a:lnTo>
                    <a:lnTo>
                      <a:pt x="2230920" y="659603"/>
                    </a:lnTo>
                    <a:lnTo>
                      <a:pt x="2182441" y="672329"/>
                    </a:lnTo>
                    <a:lnTo>
                      <a:pt x="2131822" y="684355"/>
                    </a:lnTo>
                    <a:lnTo>
                      <a:pt x="2079154" y="695657"/>
                    </a:lnTo>
                    <a:lnTo>
                      <a:pt x="2024529" y="706206"/>
                    </a:lnTo>
                    <a:lnTo>
                      <a:pt x="1968037" y="715977"/>
                    </a:lnTo>
                    <a:lnTo>
                      <a:pt x="1909771" y="724943"/>
                    </a:lnTo>
                    <a:lnTo>
                      <a:pt x="1849820" y="733078"/>
                    </a:lnTo>
                    <a:lnTo>
                      <a:pt x="1788277" y="740354"/>
                    </a:lnTo>
                    <a:lnTo>
                      <a:pt x="1725232" y="746747"/>
                    </a:lnTo>
                    <a:lnTo>
                      <a:pt x="1660778" y="752228"/>
                    </a:lnTo>
                    <a:lnTo>
                      <a:pt x="1595004" y="756773"/>
                    </a:lnTo>
                    <a:lnTo>
                      <a:pt x="1528003" y="760353"/>
                    </a:lnTo>
                    <a:lnTo>
                      <a:pt x="1459865" y="762943"/>
                    </a:lnTo>
                    <a:lnTo>
                      <a:pt x="1390682" y="764517"/>
                    </a:lnTo>
                    <a:lnTo>
                      <a:pt x="1320545" y="765047"/>
                    </a:lnTo>
                    <a:lnTo>
                      <a:pt x="1250409" y="764517"/>
                    </a:lnTo>
                    <a:lnTo>
                      <a:pt x="1181226" y="762943"/>
                    </a:lnTo>
                    <a:lnTo>
                      <a:pt x="1113088" y="760353"/>
                    </a:lnTo>
                    <a:lnTo>
                      <a:pt x="1046087" y="756773"/>
                    </a:lnTo>
                    <a:lnTo>
                      <a:pt x="980313" y="752228"/>
                    </a:lnTo>
                    <a:lnTo>
                      <a:pt x="915859" y="746747"/>
                    </a:lnTo>
                    <a:lnTo>
                      <a:pt x="852814" y="740354"/>
                    </a:lnTo>
                    <a:lnTo>
                      <a:pt x="791271" y="733078"/>
                    </a:lnTo>
                    <a:lnTo>
                      <a:pt x="731320" y="724943"/>
                    </a:lnTo>
                    <a:lnTo>
                      <a:pt x="673054" y="715977"/>
                    </a:lnTo>
                    <a:lnTo>
                      <a:pt x="616562" y="706206"/>
                    </a:lnTo>
                    <a:lnTo>
                      <a:pt x="561937" y="695657"/>
                    </a:lnTo>
                    <a:lnTo>
                      <a:pt x="509269" y="684355"/>
                    </a:lnTo>
                    <a:lnTo>
                      <a:pt x="458650" y="672329"/>
                    </a:lnTo>
                    <a:lnTo>
                      <a:pt x="410171" y="659603"/>
                    </a:lnTo>
                    <a:lnTo>
                      <a:pt x="363923" y="646204"/>
                    </a:lnTo>
                    <a:lnTo>
                      <a:pt x="319998" y="632160"/>
                    </a:lnTo>
                    <a:lnTo>
                      <a:pt x="278486" y="617496"/>
                    </a:lnTo>
                    <a:lnTo>
                      <a:pt x="239480" y="602238"/>
                    </a:lnTo>
                    <a:lnTo>
                      <a:pt x="203069" y="586415"/>
                    </a:lnTo>
                    <a:lnTo>
                      <a:pt x="138402" y="553173"/>
                    </a:lnTo>
                    <a:lnTo>
                      <a:pt x="85215" y="517982"/>
                    </a:lnTo>
                    <a:lnTo>
                      <a:pt x="44237" y="481054"/>
                    </a:lnTo>
                    <a:lnTo>
                      <a:pt x="16199" y="442600"/>
                    </a:lnTo>
                    <a:lnTo>
                      <a:pt x="1830" y="402833"/>
                    </a:lnTo>
                    <a:lnTo>
                      <a:pt x="0" y="382523"/>
                    </a:lnTo>
                    <a:close/>
                  </a:path>
                </a:pathLst>
              </a:custGeom>
              <a:ln w="25907">
                <a:solidFill>
                  <a:srgbClr val="7B7C85"/>
                </a:solidFill>
              </a:ln>
            </p:spPr>
            <p:txBody>
              <a:bodyPr wrap="square" lIns="0" tIns="0" rIns="0" bIns="0" rtlCol="0"/>
              <a:lstStyle/>
              <a:p>
                <a:endParaRPr/>
              </a:p>
            </p:txBody>
          </p:sp>
        </p:grpSp>
        <p:sp>
          <p:nvSpPr>
            <p:cNvPr id="28" name="object 44">
              <a:extLst>
                <a:ext uri="{FF2B5EF4-FFF2-40B4-BE49-F238E27FC236}">
                  <a16:creationId xmlns:a16="http://schemas.microsoft.com/office/drawing/2014/main" id="{FD53C8A9-FA06-46E5-81E0-A7F6C7303847}"/>
                </a:ext>
              </a:extLst>
            </p:cNvPr>
            <p:cNvSpPr txBox="1"/>
            <p:nvPr/>
          </p:nvSpPr>
          <p:spPr>
            <a:xfrm>
              <a:off x="6275323" y="3818001"/>
              <a:ext cx="2221865" cy="1123950"/>
            </a:xfrm>
            <a:prstGeom prst="rect">
              <a:avLst/>
            </a:prstGeom>
          </p:spPr>
          <p:txBody>
            <a:bodyPr vert="horz" wrap="square" lIns="0" tIns="12700" rIns="0" bIns="0" rtlCol="0">
              <a:spAutoFit/>
            </a:bodyPr>
            <a:lstStyle/>
            <a:p>
              <a:pPr marL="82550" marR="1059815" indent="-70485">
                <a:lnSpc>
                  <a:spcPct val="100000"/>
                </a:lnSpc>
                <a:spcBef>
                  <a:spcPts val="100"/>
                </a:spcBef>
              </a:pPr>
              <a:r>
                <a:rPr sz="1800" spc="-5" dirty="0">
                  <a:solidFill>
                    <a:srgbClr val="FFFFFF"/>
                  </a:solidFill>
                  <a:latin typeface="Arial"/>
                  <a:cs typeface="Arial"/>
                </a:rPr>
                <a:t>U</a:t>
              </a:r>
              <a:r>
                <a:rPr sz="1800" spc="-15" dirty="0">
                  <a:solidFill>
                    <a:srgbClr val="FFFFFF"/>
                  </a:solidFill>
                  <a:latin typeface="Arial"/>
                  <a:cs typeface="Arial"/>
                </a:rPr>
                <a:t>n</a:t>
              </a:r>
              <a:r>
                <a:rPr sz="1800" spc="-5" dirty="0">
                  <a:solidFill>
                    <a:srgbClr val="FFFFFF"/>
                  </a:solidFill>
                  <a:latin typeface="Arial"/>
                  <a:cs typeface="Arial"/>
                </a:rPr>
                <a:t>ch</a:t>
              </a:r>
              <a:r>
                <a:rPr sz="1800" spc="-15" dirty="0">
                  <a:solidFill>
                    <a:srgbClr val="FFFFFF"/>
                  </a:solidFill>
                  <a:latin typeface="Arial"/>
                  <a:cs typeface="Arial"/>
                </a:rPr>
                <a:t>e</a:t>
              </a:r>
              <a:r>
                <a:rPr sz="1800" spc="-5" dirty="0">
                  <a:solidFill>
                    <a:srgbClr val="FFFFFF"/>
                  </a:solidFill>
                  <a:latin typeface="Arial"/>
                  <a:cs typeface="Arial"/>
                </a:rPr>
                <a:t>cked  Exception</a:t>
              </a:r>
              <a:endParaRPr sz="1800">
                <a:latin typeface="Arial"/>
                <a:cs typeface="Arial"/>
              </a:endParaRPr>
            </a:p>
            <a:p>
              <a:pPr marL="531495" marR="5080" indent="177800">
                <a:lnSpc>
                  <a:spcPct val="100000"/>
                </a:lnSpc>
                <a:spcBef>
                  <a:spcPts val="1450"/>
                </a:spcBef>
              </a:pPr>
              <a:r>
                <a:rPr sz="1200" spc="-5" dirty="0">
                  <a:solidFill>
                    <a:srgbClr val="FFFFFF"/>
                  </a:solidFill>
                  <a:latin typeface="Arial"/>
                  <a:cs typeface="Arial"/>
                </a:rPr>
                <a:t>Run </a:t>
              </a:r>
              <a:r>
                <a:rPr sz="1200" dirty="0">
                  <a:solidFill>
                    <a:srgbClr val="FFFFFF"/>
                  </a:solidFill>
                  <a:latin typeface="Arial"/>
                  <a:cs typeface="Arial"/>
                </a:rPr>
                <a:t>time </a:t>
              </a:r>
              <a:r>
                <a:rPr sz="1200" spc="-5" dirty="0">
                  <a:solidFill>
                    <a:srgbClr val="FFFFFF"/>
                  </a:solidFill>
                  <a:latin typeface="Arial"/>
                  <a:cs typeface="Arial"/>
                </a:rPr>
                <a:t>Exception  Ex:</a:t>
              </a:r>
              <a:r>
                <a:rPr sz="1200" spc="-20" dirty="0">
                  <a:solidFill>
                    <a:srgbClr val="FFFFFF"/>
                  </a:solidFill>
                  <a:latin typeface="Arial"/>
                  <a:cs typeface="Arial"/>
                </a:rPr>
                <a:t> </a:t>
              </a:r>
              <a:r>
                <a:rPr sz="1200" spc="-5" dirty="0">
                  <a:solidFill>
                    <a:srgbClr val="FFFFFF"/>
                  </a:solidFill>
                  <a:latin typeface="Arial"/>
                  <a:cs typeface="Arial"/>
                </a:rPr>
                <a:t>NullPointerException</a:t>
              </a:r>
              <a:endParaRPr sz="1200">
                <a:latin typeface="Arial"/>
                <a:cs typeface="Arial"/>
              </a:endParaRPr>
            </a:p>
          </p:txBody>
        </p:sp>
        <p:grpSp>
          <p:nvGrpSpPr>
            <p:cNvPr id="29" name="object 45">
              <a:extLst>
                <a:ext uri="{FF2B5EF4-FFF2-40B4-BE49-F238E27FC236}">
                  <a16:creationId xmlns:a16="http://schemas.microsoft.com/office/drawing/2014/main" id="{DFBF80B6-153C-4C1C-BCFB-A3CAC987280E}"/>
                </a:ext>
              </a:extLst>
            </p:cNvPr>
            <p:cNvGrpSpPr/>
            <p:nvPr/>
          </p:nvGrpSpPr>
          <p:grpSpPr>
            <a:xfrm>
              <a:off x="749808" y="4155947"/>
              <a:ext cx="2546985" cy="844550"/>
              <a:chOff x="749808" y="4155947"/>
              <a:chExt cx="2546985" cy="844550"/>
            </a:xfrm>
          </p:grpSpPr>
          <p:sp>
            <p:nvSpPr>
              <p:cNvPr id="31" name="object 46">
                <a:extLst>
                  <a:ext uri="{FF2B5EF4-FFF2-40B4-BE49-F238E27FC236}">
                    <a16:creationId xmlns:a16="http://schemas.microsoft.com/office/drawing/2014/main" id="{EF9575FA-091E-4A5D-993C-1E4B04F456F5}"/>
                  </a:ext>
                </a:extLst>
              </p:cNvPr>
              <p:cNvSpPr/>
              <p:nvPr/>
            </p:nvSpPr>
            <p:spPr>
              <a:xfrm>
                <a:off x="762762" y="4168901"/>
                <a:ext cx="2520950" cy="818515"/>
              </a:xfrm>
              <a:custGeom>
                <a:avLst/>
                <a:gdLst/>
                <a:ahLst/>
                <a:cxnLst/>
                <a:rect l="l" t="t" r="r" b="b"/>
                <a:pathLst>
                  <a:path w="2520950" h="818514">
                    <a:moveTo>
                      <a:pt x="1260348" y="0"/>
                    </a:moveTo>
                    <a:lnTo>
                      <a:pt x="1191194" y="605"/>
                    </a:lnTo>
                    <a:lnTo>
                      <a:pt x="1123016" y="2401"/>
                    </a:lnTo>
                    <a:lnTo>
                      <a:pt x="1055909" y="5357"/>
                    </a:lnTo>
                    <a:lnTo>
                      <a:pt x="989968" y="9440"/>
                    </a:lnTo>
                    <a:lnTo>
                      <a:pt x="925292" y="14620"/>
                    </a:lnTo>
                    <a:lnTo>
                      <a:pt x="861974" y="20866"/>
                    </a:lnTo>
                    <a:lnTo>
                      <a:pt x="800112" y="28146"/>
                    </a:lnTo>
                    <a:lnTo>
                      <a:pt x="739801" y="36429"/>
                    </a:lnTo>
                    <a:lnTo>
                      <a:pt x="681138" y="45684"/>
                    </a:lnTo>
                    <a:lnTo>
                      <a:pt x="624219" y="55879"/>
                    </a:lnTo>
                    <a:lnTo>
                      <a:pt x="569139" y="66984"/>
                    </a:lnTo>
                    <a:lnTo>
                      <a:pt x="515995" y="78967"/>
                    </a:lnTo>
                    <a:lnTo>
                      <a:pt x="464884" y="91797"/>
                    </a:lnTo>
                    <a:lnTo>
                      <a:pt x="415900" y="105442"/>
                    </a:lnTo>
                    <a:lnTo>
                      <a:pt x="369141" y="119872"/>
                    </a:lnTo>
                    <a:lnTo>
                      <a:pt x="324702" y="135054"/>
                    </a:lnTo>
                    <a:lnTo>
                      <a:pt x="282679" y="150959"/>
                    </a:lnTo>
                    <a:lnTo>
                      <a:pt x="243169" y="167554"/>
                    </a:lnTo>
                    <a:lnTo>
                      <a:pt x="206267" y="184809"/>
                    </a:lnTo>
                    <a:lnTo>
                      <a:pt x="172070" y="202691"/>
                    </a:lnTo>
                    <a:lnTo>
                      <a:pt x="112175" y="240216"/>
                    </a:lnTo>
                    <a:lnTo>
                      <a:pt x="64251" y="279879"/>
                    </a:lnTo>
                    <a:lnTo>
                      <a:pt x="29068" y="321429"/>
                    </a:lnTo>
                    <a:lnTo>
                      <a:pt x="7395" y="364618"/>
                    </a:lnTo>
                    <a:lnTo>
                      <a:pt x="0" y="409194"/>
                    </a:lnTo>
                    <a:lnTo>
                      <a:pt x="1864" y="431639"/>
                    </a:lnTo>
                    <a:lnTo>
                      <a:pt x="16495" y="475553"/>
                    </a:lnTo>
                    <a:lnTo>
                      <a:pt x="45019" y="517953"/>
                    </a:lnTo>
                    <a:lnTo>
                      <a:pt x="86669" y="558591"/>
                    </a:lnTo>
                    <a:lnTo>
                      <a:pt x="140674" y="597216"/>
                    </a:lnTo>
                    <a:lnTo>
                      <a:pt x="206267" y="633578"/>
                    </a:lnTo>
                    <a:lnTo>
                      <a:pt x="243169" y="650833"/>
                    </a:lnTo>
                    <a:lnTo>
                      <a:pt x="282679" y="667428"/>
                    </a:lnTo>
                    <a:lnTo>
                      <a:pt x="324702" y="683333"/>
                    </a:lnTo>
                    <a:lnTo>
                      <a:pt x="369141" y="698515"/>
                    </a:lnTo>
                    <a:lnTo>
                      <a:pt x="415900" y="712945"/>
                    </a:lnTo>
                    <a:lnTo>
                      <a:pt x="464884" y="726590"/>
                    </a:lnTo>
                    <a:lnTo>
                      <a:pt x="515995" y="739420"/>
                    </a:lnTo>
                    <a:lnTo>
                      <a:pt x="569139" y="751403"/>
                    </a:lnTo>
                    <a:lnTo>
                      <a:pt x="624219" y="762507"/>
                    </a:lnTo>
                    <a:lnTo>
                      <a:pt x="681138" y="772703"/>
                    </a:lnTo>
                    <a:lnTo>
                      <a:pt x="739801" y="781958"/>
                    </a:lnTo>
                    <a:lnTo>
                      <a:pt x="800112" y="790241"/>
                    </a:lnTo>
                    <a:lnTo>
                      <a:pt x="861974" y="797521"/>
                    </a:lnTo>
                    <a:lnTo>
                      <a:pt x="925292" y="803767"/>
                    </a:lnTo>
                    <a:lnTo>
                      <a:pt x="989968" y="808947"/>
                    </a:lnTo>
                    <a:lnTo>
                      <a:pt x="1055909" y="813030"/>
                    </a:lnTo>
                    <a:lnTo>
                      <a:pt x="1123016" y="815986"/>
                    </a:lnTo>
                    <a:lnTo>
                      <a:pt x="1191194" y="817782"/>
                    </a:lnTo>
                    <a:lnTo>
                      <a:pt x="1260348" y="818388"/>
                    </a:lnTo>
                    <a:lnTo>
                      <a:pt x="1329501" y="817782"/>
                    </a:lnTo>
                    <a:lnTo>
                      <a:pt x="1397679" y="815986"/>
                    </a:lnTo>
                    <a:lnTo>
                      <a:pt x="1464786" y="813030"/>
                    </a:lnTo>
                    <a:lnTo>
                      <a:pt x="1530727" y="808947"/>
                    </a:lnTo>
                    <a:lnTo>
                      <a:pt x="1595403" y="803767"/>
                    </a:lnTo>
                    <a:lnTo>
                      <a:pt x="1658721" y="797521"/>
                    </a:lnTo>
                    <a:lnTo>
                      <a:pt x="1720583" y="790241"/>
                    </a:lnTo>
                    <a:lnTo>
                      <a:pt x="1780894" y="781958"/>
                    </a:lnTo>
                    <a:lnTo>
                      <a:pt x="1839557" y="772703"/>
                    </a:lnTo>
                    <a:lnTo>
                      <a:pt x="1896476" y="762508"/>
                    </a:lnTo>
                    <a:lnTo>
                      <a:pt x="1951556" y="751403"/>
                    </a:lnTo>
                    <a:lnTo>
                      <a:pt x="2004700" y="739420"/>
                    </a:lnTo>
                    <a:lnTo>
                      <a:pt x="2055811" y="726590"/>
                    </a:lnTo>
                    <a:lnTo>
                      <a:pt x="2104795" y="712945"/>
                    </a:lnTo>
                    <a:lnTo>
                      <a:pt x="2151554" y="698515"/>
                    </a:lnTo>
                    <a:lnTo>
                      <a:pt x="2195993" y="683333"/>
                    </a:lnTo>
                    <a:lnTo>
                      <a:pt x="2238016" y="667428"/>
                    </a:lnTo>
                    <a:lnTo>
                      <a:pt x="2277526" y="650833"/>
                    </a:lnTo>
                    <a:lnTo>
                      <a:pt x="2314428" y="633578"/>
                    </a:lnTo>
                    <a:lnTo>
                      <a:pt x="2348625" y="615696"/>
                    </a:lnTo>
                    <a:lnTo>
                      <a:pt x="2408520" y="578171"/>
                    </a:lnTo>
                    <a:lnTo>
                      <a:pt x="2456444" y="538508"/>
                    </a:lnTo>
                    <a:lnTo>
                      <a:pt x="2491627" y="496958"/>
                    </a:lnTo>
                    <a:lnTo>
                      <a:pt x="2513300" y="453769"/>
                    </a:lnTo>
                    <a:lnTo>
                      <a:pt x="2520696" y="409194"/>
                    </a:lnTo>
                    <a:lnTo>
                      <a:pt x="2518831" y="386748"/>
                    </a:lnTo>
                    <a:lnTo>
                      <a:pt x="2504200" y="342834"/>
                    </a:lnTo>
                    <a:lnTo>
                      <a:pt x="2475676" y="300434"/>
                    </a:lnTo>
                    <a:lnTo>
                      <a:pt x="2434026" y="259796"/>
                    </a:lnTo>
                    <a:lnTo>
                      <a:pt x="2380021" y="221171"/>
                    </a:lnTo>
                    <a:lnTo>
                      <a:pt x="2314428" y="184809"/>
                    </a:lnTo>
                    <a:lnTo>
                      <a:pt x="2277526" y="167554"/>
                    </a:lnTo>
                    <a:lnTo>
                      <a:pt x="2238016" y="150959"/>
                    </a:lnTo>
                    <a:lnTo>
                      <a:pt x="2195993" y="135054"/>
                    </a:lnTo>
                    <a:lnTo>
                      <a:pt x="2151554" y="119872"/>
                    </a:lnTo>
                    <a:lnTo>
                      <a:pt x="2104795" y="105442"/>
                    </a:lnTo>
                    <a:lnTo>
                      <a:pt x="2055811" y="91797"/>
                    </a:lnTo>
                    <a:lnTo>
                      <a:pt x="2004700" y="78967"/>
                    </a:lnTo>
                    <a:lnTo>
                      <a:pt x="1951556" y="66984"/>
                    </a:lnTo>
                    <a:lnTo>
                      <a:pt x="1896476" y="55880"/>
                    </a:lnTo>
                    <a:lnTo>
                      <a:pt x="1839557" y="45684"/>
                    </a:lnTo>
                    <a:lnTo>
                      <a:pt x="1780894" y="36429"/>
                    </a:lnTo>
                    <a:lnTo>
                      <a:pt x="1720583" y="28146"/>
                    </a:lnTo>
                    <a:lnTo>
                      <a:pt x="1658721" y="20866"/>
                    </a:lnTo>
                    <a:lnTo>
                      <a:pt x="1595403" y="14620"/>
                    </a:lnTo>
                    <a:lnTo>
                      <a:pt x="1530727" y="9440"/>
                    </a:lnTo>
                    <a:lnTo>
                      <a:pt x="1464786" y="5357"/>
                    </a:lnTo>
                    <a:lnTo>
                      <a:pt x="1397679" y="2401"/>
                    </a:lnTo>
                    <a:lnTo>
                      <a:pt x="1329501" y="605"/>
                    </a:lnTo>
                    <a:lnTo>
                      <a:pt x="1260348" y="0"/>
                    </a:lnTo>
                    <a:close/>
                  </a:path>
                </a:pathLst>
              </a:custGeom>
              <a:solidFill>
                <a:srgbClr val="AAABB8"/>
              </a:solidFill>
            </p:spPr>
            <p:txBody>
              <a:bodyPr wrap="square" lIns="0" tIns="0" rIns="0" bIns="0" rtlCol="0"/>
              <a:lstStyle/>
              <a:p>
                <a:endParaRPr/>
              </a:p>
            </p:txBody>
          </p:sp>
          <p:sp>
            <p:nvSpPr>
              <p:cNvPr id="32" name="object 47">
                <a:extLst>
                  <a:ext uri="{FF2B5EF4-FFF2-40B4-BE49-F238E27FC236}">
                    <a16:creationId xmlns:a16="http://schemas.microsoft.com/office/drawing/2014/main" id="{A531647B-A653-4618-8B54-932824DD96BB}"/>
                  </a:ext>
                </a:extLst>
              </p:cNvPr>
              <p:cNvSpPr/>
              <p:nvPr/>
            </p:nvSpPr>
            <p:spPr>
              <a:xfrm>
                <a:off x="762762" y="4168901"/>
                <a:ext cx="2520950" cy="818515"/>
              </a:xfrm>
              <a:custGeom>
                <a:avLst/>
                <a:gdLst/>
                <a:ahLst/>
                <a:cxnLst/>
                <a:rect l="l" t="t" r="r" b="b"/>
                <a:pathLst>
                  <a:path w="2520950" h="818514">
                    <a:moveTo>
                      <a:pt x="0" y="409194"/>
                    </a:moveTo>
                    <a:lnTo>
                      <a:pt x="7395" y="364618"/>
                    </a:lnTo>
                    <a:lnTo>
                      <a:pt x="29068" y="321429"/>
                    </a:lnTo>
                    <a:lnTo>
                      <a:pt x="64251" y="279879"/>
                    </a:lnTo>
                    <a:lnTo>
                      <a:pt x="112175" y="240216"/>
                    </a:lnTo>
                    <a:lnTo>
                      <a:pt x="172070" y="202691"/>
                    </a:lnTo>
                    <a:lnTo>
                      <a:pt x="206267" y="184809"/>
                    </a:lnTo>
                    <a:lnTo>
                      <a:pt x="243169" y="167554"/>
                    </a:lnTo>
                    <a:lnTo>
                      <a:pt x="282679" y="150959"/>
                    </a:lnTo>
                    <a:lnTo>
                      <a:pt x="324702" y="135054"/>
                    </a:lnTo>
                    <a:lnTo>
                      <a:pt x="369141" y="119872"/>
                    </a:lnTo>
                    <a:lnTo>
                      <a:pt x="415900" y="105442"/>
                    </a:lnTo>
                    <a:lnTo>
                      <a:pt x="464884" y="91797"/>
                    </a:lnTo>
                    <a:lnTo>
                      <a:pt x="515995" y="78967"/>
                    </a:lnTo>
                    <a:lnTo>
                      <a:pt x="569139" y="66984"/>
                    </a:lnTo>
                    <a:lnTo>
                      <a:pt x="624219" y="55879"/>
                    </a:lnTo>
                    <a:lnTo>
                      <a:pt x="681138" y="45684"/>
                    </a:lnTo>
                    <a:lnTo>
                      <a:pt x="739801" y="36429"/>
                    </a:lnTo>
                    <a:lnTo>
                      <a:pt x="800112" y="28146"/>
                    </a:lnTo>
                    <a:lnTo>
                      <a:pt x="861974" y="20866"/>
                    </a:lnTo>
                    <a:lnTo>
                      <a:pt x="925292" y="14620"/>
                    </a:lnTo>
                    <a:lnTo>
                      <a:pt x="989968" y="9440"/>
                    </a:lnTo>
                    <a:lnTo>
                      <a:pt x="1055909" y="5357"/>
                    </a:lnTo>
                    <a:lnTo>
                      <a:pt x="1123016" y="2401"/>
                    </a:lnTo>
                    <a:lnTo>
                      <a:pt x="1191194" y="605"/>
                    </a:lnTo>
                    <a:lnTo>
                      <a:pt x="1260348" y="0"/>
                    </a:lnTo>
                    <a:lnTo>
                      <a:pt x="1329501" y="605"/>
                    </a:lnTo>
                    <a:lnTo>
                      <a:pt x="1397679" y="2401"/>
                    </a:lnTo>
                    <a:lnTo>
                      <a:pt x="1464786" y="5357"/>
                    </a:lnTo>
                    <a:lnTo>
                      <a:pt x="1530727" y="9440"/>
                    </a:lnTo>
                    <a:lnTo>
                      <a:pt x="1595403" y="14620"/>
                    </a:lnTo>
                    <a:lnTo>
                      <a:pt x="1658721" y="20866"/>
                    </a:lnTo>
                    <a:lnTo>
                      <a:pt x="1720583" y="28146"/>
                    </a:lnTo>
                    <a:lnTo>
                      <a:pt x="1780894" y="36429"/>
                    </a:lnTo>
                    <a:lnTo>
                      <a:pt x="1839557" y="45684"/>
                    </a:lnTo>
                    <a:lnTo>
                      <a:pt x="1896476" y="55880"/>
                    </a:lnTo>
                    <a:lnTo>
                      <a:pt x="1951556" y="66984"/>
                    </a:lnTo>
                    <a:lnTo>
                      <a:pt x="2004700" y="78967"/>
                    </a:lnTo>
                    <a:lnTo>
                      <a:pt x="2055811" y="91797"/>
                    </a:lnTo>
                    <a:lnTo>
                      <a:pt x="2104795" y="105442"/>
                    </a:lnTo>
                    <a:lnTo>
                      <a:pt x="2151554" y="119872"/>
                    </a:lnTo>
                    <a:lnTo>
                      <a:pt x="2195993" y="135054"/>
                    </a:lnTo>
                    <a:lnTo>
                      <a:pt x="2238016" y="150959"/>
                    </a:lnTo>
                    <a:lnTo>
                      <a:pt x="2277526" y="167554"/>
                    </a:lnTo>
                    <a:lnTo>
                      <a:pt x="2314428" y="184809"/>
                    </a:lnTo>
                    <a:lnTo>
                      <a:pt x="2348625" y="202692"/>
                    </a:lnTo>
                    <a:lnTo>
                      <a:pt x="2408520" y="240216"/>
                    </a:lnTo>
                    <a:lnTo>
                      <a:pt x="2456444" y="279879"/>
                    </a:lnTo>
                    <a:lnTo>
                      <a:pt x="2491627" y="321429"/>
                    </a:lnTo>
                    <a:lnTo>
                      <a:pt x="2513300" y="364618"/>
                    </a:lnTo>
                    <a:lnTo>
                      <a:pt x="2520696" y="409194"/>
                    </a:lnTo>
                    <a:lnTo>
                      <a:pt x="2518831" y="431639"/>
                    </a:lnTo>
                    <a:lnTo>
                      <a:pt x="2504200" y="475553"/>
                    </a:lnTo>
                    <a:lnTo>
                      <a:pt x="2475676" y="517953"/>
                    </a:lnTo>
                    <a:lnTo>
                      <a:pt x="2434026" y="558591"/>
                    </a:lnTo>
                    <a:lnTo>
                      <a:pt x="2380021" y="597216"/>
                    </a:lnTo>
                    <a:lnTo>
                      <a:pt x="2314428" y="633578"/>
                    </a:lnTo>
                    <a:lnTo>
                      <a:pt x="2277526" y="650833"/>
                    </a:lnTo>
                    <a:lnTo>
                      <a:pt x="2238016" y="667428"/>
                    </a:lnTo>
                    <a:lnTo>
                      <a:pt x="2195993" y="683333"/>
                    </a:lnTo>
                    <a:lnTo>
                      <a:pt x="2151554" y="698515"/>
                    </a:lnTo>
                    <a:lnTo>
                      <a:pt x="2104795" y="712945"/>
                    </a:lnTo>
                    <a:lnTo>
                      <a:pt x="2055811" y="726590"/>
                    </a:lnTo>
                    <a:lnTo>
                      <a:pt x="2004700" y="739420"/>
                    </a:lnTo>
                    <a:lnTo>
                      <a:pt x="1951556" y="751403"/>
                    </a:lnTo>
                    <a:lnTo>
                      <a:pt x="1896476" y="762508"/>
                    </a:lnTo>
                    <a:lnTo>
                      <a:pt x="1839557" y="772703"/>
                    </a:lnTo>
                    <a:lnTo>
                      <a:pt x="1780894" y="781958"/>
                    </a:lnTo>
                    <a:lnTo>
                      <a:pt x="1720583" y="790241"/>
                    </a:lnTo>
                    <a:lnTo>
                      <a:pt x="1658721" y="797521"/>
                    </a:lnTo>
                    <a:lnTo>
                      <a:pt x="1595403" y="803767"/>
                    </a:lnTo>
                    <a:lnTo>
                      <a:pt x="1530727" y="808947"/>
                    </a:lnTo>
                    <a:lnTo>
                      <a:pt x="1464786" y="813030"/>
                    </a:lnTo>
                    <a:lnTo>
                      <a:pt x="1397679" y="815986"/>
                    </a:lnTo>
                    <a:lnTo>
                      <a:pt x="1329501" y="817782"/>
                    </a:lnTo>
                    <a:lnTo>
                      <a:pt x="1260348" y="818388"/>
                    </a:lnTo>
                    <a:lnTo>
                      <a:pt x="1191194" y="817782"/>
                    </a:lnTo>
                    <a:lnTo>
                      <a:pt x="1123016" y="815986"/>
                    </a:lnTo>
                    <a:lnTo>
                      <a:pt x="1055909" y="813030"/>
                    </a:lnTo>
                    <a:lnTo>
                      <a:pt x="989968" y="808947"/>
                    </a:lnTo>
                    <a:lnTo>
                      <a:pt x="925292" y="803767"/>
                    </a:lnTo>
                    <a:lnTo>
                      <a:pt x="861974" y="797521"/>
                    </a:lnTo>
                    <a:lnTo>
                      <a:pt x="800112" y="790241"/>
                    </a:lnTo>
                    <a:lnTo>
                      <a:pt x="739801" y="781958"/>
                    </a:lnTo>
                    <a:lnTo>
                      <a:pt x="681138" y="772703"/>
                    </a:lnTo>
                    <a:lnTo>
                      <a:pt x="624219" y="762507"/>
                    </a:lnTo>
                    <a:lnTo>
                      <a:pt x="569139" y="751403"/>
                    </a:lnTo>
                    <a:lnTo>
                      <a:pt x="515995" y="739420"/>
                    </a:lnTo>
                    <a:lnTo>
                      <a:pt x="464884" y="726590"/>
                    </a:lnTo>
                    <a:lnTo>
                      <a:pt x="415900" y="712945"/>
                    </a:lnTo>
                    <a:lnTo>
                      <a:pt x="369141" y="698515"/>
                    </a:lnTo>
                    <a:lnTo>
                      <a:pt x="324702" y="683333"/>
                    </a:lnTo>
                    <a:lnTo>
                      <a:pt x="282679" y="667428"/>
                    </a:lnTo>
                    <a:lnTo>
                      <a:pt x="243169" y="650833"/>
                    </a:lnTo>
                    <a:lnTo>
                      <a:pt x="206267" y="633578"/>
                    </a:lnTo>
                    <a:lnTo>
                      <a:pt x="172070" y="615695"/>
                    </a:lnTo>
                    <a:lnTo>
                      <a:pt x="112175" y="578171"/>
                    </a:lnTo>
                    <a:lnTo>
                      <a:pt x="64251" y="538508"/>
                    </a:lnTo>
                    <a:lnTo>
                      <a:pt x="29068" y="496958"/>
                    </a:lnTo>
                    <a:lnTo>
                      <a:pt x="7395" y="453769"/>
                    </a:lnTo>
                    <a:lnTo>
                      <a:pt x="0" y="409194"/>
                    </a:lnTo>
                    <a:close/>
                  </a:path>
                </a:pathLst>
              </a:custGeom>
              <a:ln w="25908">
                <a:solidFill>
                  <a:srgbClr val="7B7C85"/>
                </a:solidFill>
              </a:ln>
            </p:spPr>
            <p:txBody>
              <a:bodyPr wrap="square" lIns="0" tIns="0" rIns="0" bIns="0" rtlCol="0"/>
              <a:lstStyle/>
              <a:p>
                <a:endParaRPr/>
              </a:p>
            </p:txBody>
          </p:sp>
        </p:grpSp>
        <p:sp>
          <p:nvSpPr>
            <p:cNvPr id="30" name="object 48">
              <a:extLst>
                <a:ext uri="{FF2B5EF4-FFF2-40B4-BE49-F238E27FC236}">
                  <a16:creationId xmlns:a16="http://schemas.microsoft.com/office/drawing/2014/main" id="{15EF3B10-67A0-43A3-B920-16BD9A0EF266}"/>
                </a:ext>
              </a:extLst>
            </p:cNvPr>
            <p:cNvSpPr txBox="1"/>
            <p:nvPr/>
          </p:nvSpPr>
          <p:spPr>
            <a:xfrm>
              <a:off x="1261110" y="4195698"/>
              <a:ext cx="1524000" cy="756920"/>
            </a:xfrm>
            <a:prstGeom prst="rect">
              <a:avLst/>
            </a:prstGeom>
          </p:spPr>
          <p:txBody>
            <a:bodyPr vert="horz" wrap="square" lIns="0" tIns="12700" rIns="0" bIns="0" rtlCol="0">
              <a:spAutoFit/>
            </a:bodyPr>
            <a:lstStyle/>
            <a:p>
              <a:pPr marL="12700" marR="5080" indent="-3175" algn="ctr">
                <a:lnSpc>
                  <a:spcPct val="100000"/>
                </a:lnSpc>
                <a:spcBef>
                  <a:spcPts val="100"/>
                </a:spcBef>
              </a:pPr>
              <a:r>
                <a:rPr sz="1200" spc="-5" dirty="0">
                  <a:solidFill>
                    <a:srgbClr val="FFFFFF"/>
                  </a:solidFill>
                  <a:latin typeface="Arial"/>
                  <a:cs typeface="Arial"/>
                </a:rPr>
                <a:t>Compiler </a:t>
              </a:r>
              <a:r>
                <a:rPr sz="1200" dirty="0">
                  <a:solidFill>
                    <a:srgbClr val="FFFFFF"/>
                  </a:solidFill>
                  <a:latin typeface="Arial"/>
                  <a:cs typeface="Arial"/>
                </a:rPr>
                <a:t>force the  </a:t>
              </a:r>
              <a:r>
                <a:rPr sz="1200" spc="-5" dirty="0">
                  <a:solidFill>
                    <a:srgbClr val="FFFFFF"/>
                  </a:solidFill>
                  <a:latin typeface="Arial"/>
                  <a:cs typeface="Arial"/>
                </a:rPr>
                <a:t>programmer </a:t>
              </a:r>
              <a:r>
                <a:rPr sz="1200" dirty="0">
                  <a:solidFill>
                    <a:srgbClr val="FFFFFF"/>
                  </a:solidFill>
                  <a:latin typeface="Arial"/>
                  <a:cs typeface="Arial"/>
                </a:rPr>
                <a:t>to</a:t>
              </a:r>
              <a:r>
                <a:rPr sz="1200" spc="-60" dirty="0">
                  <a:solidFill>
                    <a:srgbClr val="FFFFFF"/>
                  </a:solidFill>
                  <a:latin typeface="Arial"/>
                  <a:cs typeface="Arial"/>
                </a:rPr>
                <a:t> </a:t>
              </a:r>
              <a:r>
                <a:rPr sz="1200" spc="-5" dirty="0">
                  <a:solidFill>
                    <a:srgbClr val="FFFFFF"/>
                  </a:solidFill>
                  <a:latin typeface="Arial"/>
                  <a:cs typeface="Arial"/>
                </a:rPr>
                <a:t>handle  Exception</a:t>
              </a:r>
              <a:endParaRPr sz="1200">
                <a:latin typeface="Arial"/>
                <a:cs typeface="Arial"/>
              </a:endParaRPr>
            </a:p>
            <a:p>
              <a:pPr algn="ctr">
                <a:lnSpc>
                  <a:spcPct val="100000"/>
                </a:lnSpc>
              </a:pPr>
              <a:r>
                <a:rPr sz="1200" spc="-5" dirty="0">
                  <a:solidFill>
                    <a:srgbClr val="FFFFFF"/>
                  </a:solidFill>
                  <a:latin typeface="Arial"/>
                  <a:cs typeface="Arial"/>
                </a:rPr>
                <a:t>Ex:</a:t>
              </a:r>
              <a:r>
                <a:rPr sz="1200" dirty="0">
                  <a:solidFill>
                    <a:srgbClr val="FFFFFF"/>
                  </a:solidFill>
                  <a:latin typeface="Arial"/>
                  <a:cs typeface="Arial"/>
                </a:rPr>
                <a:t> </a:t>
              </a:r>
              <a:r>
                <a:rPr sz="1200" spc="-5" dirty="0">
                  <a:solidFill>
                    <a:srgbClr val="FFFFFF"/>
                  </a:solidFill>
                  <a:latin typeface="Arial"/>
                  <a:cs typeface="Arial"/>
                </a:rPr>
                <a:t>SQLException</a:t>
              </a:r>
              <a:endParaRPr sz="1200">
                <a:latin typeface="Arial"/>
                <a:cs typeface="Arial"/>
              </a:endParaRPr>
            </a:p>
          </p:txBody>
        </p:sp>
      </p:grpSp>
      <p:grpSp>
        <p:nvGrpSpPr>
          <p:cNvPr id="2" name="Group 1">
            <a:extLst>
              <a:ext uri="{FF2B5EF4-FFF2-40B4-BE49-F238E27FC236}">
                <a16:creationId xmlns:a16="http://schemas.microsoft.com/office/drawing/2014/main" id="{0D8DFCAE-785F-7ACA-6D3F-2288B38FDBC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1BB7E374-4890-0AA9-C2DB-9EC42DA41C85}"/>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122" name="Image" r:id="rId7" imgW="6412680" imgH="1942560" progId="Photoshop.Image.12">
                    <p:embed/>
                  </p:oleObj>
                </mc:Choice>
                <mc:Fallback>
                  <p:oleObj name="Image" r:id="rId7"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8"/>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E6166A3-FE5A-4001-D865-6C001376825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792226B8-63F2-5456-EA5B-E93FBE3669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46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53456" y="876992"/>
            <a:ext cx="983854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627369"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Heading Semibold" pitchFamily="2" charset="0"/>
              </a:rPr>
              <a:t>Errors</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869430" y="1289989"/>
            <a:ext cx="10852878" cy="4585871"/>
          </a:xfrm>
          <a:prstGeom prst="rect">
            <a:avLst/>
          </a:prstGeom>
          <a:noFill/>
        </p:spPr>
        <p:txBody>
          <a:bodyPr wrap="square">
            <a:spAutoFit/>
          </a:bodyPr>
          <a:lstStyle/>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 is not considered as an Exception</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Errors are problems that arise beyond the control of the  programmer or the user</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A programmer can rarely do anything about an Error that  occurs during the execution of a program</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This is the precise reason Errors are typically ignored in the code</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Errors are also ignored by the compiler</a:t>
            </a:r>
          </a:p>
          <a:p>
            <a:pPr marL="354965" indent="-342900">
              <a:lnSpc>
                <a:spcPct val="100000"/>
              </a:lnSpc>
              <a:spcBef>
                <a:spcPts val="1200"/>
              </a:spcBef>
              <a:spcAft>
                <a:spcPts val="1200"/>
              </a:spcAft>
              <a:buClr>
                <a:srgbClr val="00AFEF"/>
              </a:buClr>
              <a:buFont typeface="Arial" panose="020B0604020202020204" pitchFamily="34" charset="0"/>
              <a:buChar char="•"/>
              <a:tabLst>
                <a:tab pos="244475" algn="l"/>
              </a:tabLst>
            </a:pPr>
            <a:r>
              <a:rPr lang="en-US" sz="2400" dirty="0">
                <a:latin typeface="Sitka Text" panose="02000505000000020004" pitchFamily="2" charset="0"/>
              </a:rPr>
              <a:t>Ex : Stack Overflow</a:t>
            </a:r>
          </a:p>
        </p:txBody>
      </p:sp>
      <p:grpSp>
        <p:nvGrpSpPr>
          <p:cNvPr id="2" name="Group 1">
            <a:extLst>
              <a:ext uri="{FF2B5EF4-FFF2-40B4-BE49-F238E27FC236}">
                <a16:creationId xmlns:a16="http://schemas.microsoft.com/office/drawing/2014/main" id="{6050F153-FB2A-FCB9-BC1E-A38D946C5AAD}"/>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3972072C-4C8D-1E5F-5E1C-8290E02691A3}"/>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6146"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D42B670-84E7-8FDA-870B-7C94C059AD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B0DAF077-310E-7730-2DAF-D2DF27407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980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30"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3907DC0-7F0A-F853-0B3B-3E76B854BD3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25BB53D-AE61-FB78-7AEA-49B1D7275B74}"/>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7170"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E2E41EF-7FA4-9E8B-5A2C-19C1EB3BD5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D76434D1-A79D-E16C-5EF6-C67274DB7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88242CC-1538-D5F7-3C7A-43A11CCB84B4}"/>
              </a:ext>
            </a:extLst>
          </p:cNvPr>
          <p:cNvSpPr txBox="1"/>
          <p:nvPr/>
        </p:nvSpPr>
        <p:spPr>
          <a:xfrm>
            <a:off x="698500" y="1424521"/>
            <a:ext cx="8069580" cy="4401205"/>
          </a:xfrm>
          <a:prstGeom prst="rect">
            <a:avLst/>
          </a:prstGeom>
          <a:noFill/>
        </p:spPr>
        <p:txBody>
          <a:bodyPr wrap="square">
            <a:spAutoFit/>
          </a:bodyPr>
          <a:lstStyle/>
          <a:p>
            <a:r>
              <a:rPr lang="en-IN" sz="2000" b="1" dirty="0">
                <a:latin typeface="Sitka Text" pitchFamily="2" charset="0"/>
              </a:rPr>
              <a:t>public class Tester {</a:t>
            </a:r>
          </a:p>
          <a:p>
            <a:endParaRPr lang="en-IN" sz="2000" b="1" dirty="0">
              <a:latin typeface="Sitka Text" pitchFamily="2" charset="0"/>
            </a:endParaRPr>
          </a:p>
          <a:p>
            <a:r>
              <a:rPr lang="en-IN" sz="2000" b="1" dirty="0">
                <a:latin typeface="Sitka Text" pitchFamily="2" charset="0"/>
              </a:rPr>
              <a:t>	public static void </a:t>
            </a:r>
            <a:r>
              <a:rPr lang="en-IN" sz="2000" b="1" dirty="0" err="1">
                <a:latin typeface="Sitka Text" pitchFamily="2" charset="0"/>
              </a:rPr>
              <a:t>recursivePrint</a:t>
            </a:r>
            <a:r>
              <a:rPr lang="en-IN" sz="2000" b="1" dirty="0">
                <a:latin typeface="Sitka Text" pitchFamily="2" charset="0"/>
              </a:rPr>
              <a:t>(int </a:t>
            </a:r>
            <a:r>
              <a:rPr lang="en-IN" sz="2000" b="1" dirty="0" err="1">
                <a:latin typeface="Sitka Text" pitchFamily="2" charset="0"/>
              </a:rPr>
              <a:t>num</a:t>
            </a:r>
            <a:r>
              <a:rPr lang="en-IN" sz="2000" b="1" dirty="0">
                <a:latin typeface="Sitka Text" pitchFamily="2" charset="0"/>
              </a:rPr>
              <a:t>) {</a:t>
            </a:r>
          </a:p>
          <a:p>
            <a:r>
              <a:rPr lang="en-IN" sz="2000" b="1" dirty="0">
                <a:latin typeface="Sitka Text" pitchFamily="2" charset="0"/>
              </a:rPr>
              <a:t>		</a:t>
            </a:r>
            <a:r>
              <a:rPr lang="en-IN" sz="2000" b="1" dirty="0" err="1">
                <a:latin typeface="Sitka Text" pitchFamily="2" charset="0"/>
              </a:rPr>
              <a:t>System.out.println</a:t>
            </a:r>
            <a:r>
              <a:rPr lang="en-IN" sz="2000" b="1" dirty="0">
                <a:latin typeface="Sitka Text" pitchFamily="2" charset="0"/>
              </a:rPr>
              <a:t>("Number: " + </a:t>
            </a:r>
            <a:r>
              <a:rPr lang="en-IN" sz="2000" b="1" dirty="0" err="1">
                <a:latin typeface="Sitka Text" pitchFamily="2" charset="0"/>
              </a:rPr>
              <a:t>num</a:t>
            </a:r>
            <a:r>
              <a:rPr lang="en-IN" sz="2000" b="1" dirty="0">
                <a:latin typeface="Sitka Text" pitchFamily="2" charset="0"/>
              </a:rPr>
              <a:t>);</a:t>
            </a:r>
          </a:p>
          <a:p>
            <a:endParaRPr lang="en-IN" sz="2000" b="1" dirty="0">
              <a:latin typeface="Sitka Text" pitchFamily="2" charset="0"/>
            </a:endParaRPr>
          </a:p>
          <a:p>
            <a:r>
              <a:rPr lang="en-IN" sz="2000" b="1" dirty="0">
                <a:latin typeface="Sitka Text" pitchFamily="2" charset="0"/>
              </a:rPr>
              <a:t>		if(</a:t>
            </a:r>
            <a:r>
              <a:rPr lang="en-IN" sz="2000" b="1" dirty="0" err="1">
                <a:latin typeface="Sitka Text" pitchFamily="2" charset="0"/>
              </a:rPr>
              <a:t>num</a:t>
            </a:r>
            <a:r>
              <a:rPr lang="en-IN" sz="2000" b="1" dirty="0">
                <a:latin typeface="Sitka Text" pitchFamily="2" charset="0"/>
              </a:rPr>
              <a:t> == 0)  return;</a:t>
            </a:r>
          </a:p>
          <a:p>
            <a:r>
              <a:rPr lang="en-IN" sz="2000" b="1" dirty="0">
                <a:latin typeface="Sitka Text" pitchFamily="2" charset="0"/>
              </a:rPr>
              <a:t>		else</a:t>
            </a:r>
          </a:p>
          <a:p>
            <a:r>
              <a:rPr lang="en-IN" sz="2000" b="1" dirty="0">
                <a:latin typeface="Sitka Text" pitchFamily="2" charset="0"/>
              </a:rPr>
              <a:t>			</a:t>
            </a:r>
            <a:r>
              <a:rPr lang="en-IN" sz="2000" b="1" dirty="0" err="1">
                <a:latin typeface="Sitka Text" pitchFamily="2" charset="0"/>
              </a:rPr>
              <a:t>recursivePrint</a:t>
            </a:r>
            <a:r>
              <a:rPr lang="en-IN" sz="2000" b="1" dirty="0">
                <a:latin typeface="Sitka Text" pitchFamily="2" charset="0"/>
              </a:rPr>
              <a:t>(++</a:t>
            </a:r>
            <a:r>
              <a:rPr lang="en-IN" sz="2000" b="1" dirty="0" err="1">
                <a:latin typeface="Sitka Text" pitchFamily="2" charset="0"/>
              </a:rPr>
              <a:t>num</a:t>
            </a:r>
            <a:r>
              <a:rPr lang="en-IN" sz="2000" b="1" dirty="0">
                <a:latin typeface="Sitka Text" pitchFamily="2" charset="0"/>
              </a:rPr>
              <a:t>);</a:t>
            </a:r>
          </a:p>
          <a:p>
            <a:r>
              <a:rPr lang="en-IN" sz="2000" b="1" dirty="0">
                <a:latin typeface="Sitka Text" pitchFamily="2" charset="0"/>
              </a:rPr>
              <a:t>	}</a:t>
            </a:r>
          </a:p>
          <a:p>
            <a:endParaRPr lang="en-IN" sz="2000" b="1" dirty="0">
              <a:latin typeface="Sitka Text" pitchFamily="2" charset="0"/>
            </a:endParaRPr>
          </a:p>
          <a:p>
            <a:r>
              <a:rPr lang="en-IN" sz="2000" b="1" dirty="0">
                <a:latin typeface="Sitka Text" pitchFamily="2" charset="0"/>
              </a:rPr>
              <a:t>	public static void main(String[] </a:t>
            </a:r>
            <a:r>
              <a:rPr lang="en-IN" sz="2000" b="1" dirty="0" err="1">
                <a:latin typeface="Sitka Text" pitchFamily="2" charset="0"/>
              </a:rPr>
              <a:t>args</a:t>
            </a:r>
            <a:r>
              <a:rPr lang="en-IN" sz="2000" b="1" dirty="0">
                <a:latin typeface="Sitka Text" pitchFamily="2" charset="0"/>
              </a:rPr>
              <a:t>) {</a:t>
            </a:r>
          </a:p>
          <a:p>
            <a:r>
              <a:rPr lang="en-IN" sz="2000" b="1" dirty="0">
                <a:latin typeface="Sitka Text" pitchFamily="2" charset="0"/>
              </a:rPr>
              <a:t>		</a:t>
            </a:r>
            <a:r>
              <a:rPr lang="en-IN" sz="2000" b="1" dirty="0" err="1">
                <a:latin typeface="Sitka Text" pitchFamily="2" charset="0"/>
              </a:rPr>
              <a:t>Tester.recursivePrint</a:t>
            </a:r>
            <a:r>
              <a:rPr lang="en-IN" sz="2000" b="1" dirty="0">
                <a:latin typeface="Sitka Text" pitchFamily="2" charset="0"/>
              </a:rPr>
              <a:t>(1);</a:t>
            </a:r>
          </a:p>
          <a:p>
            <a:r>
              <a:rPr lang="en-IN" sz="2000" b="1" dirty="0">
                <a:latin typeface="Sitka Text" pitchFamily="2" charset="0"/>
              </a:rPr>
              <a:t>	}</a:t>
            </a:r>
          </a:p>
          <a:p>
            <a:r>
              <a:rPr lang="en-IN" sz="2000" b="1" dirty="0">
                <a:latin typeface="Sitka Text" pitchFamily="2" charset="0"/>
              </a:rPr>
              <a:t>}</a:t>
            </a:r>
          </a:p>
        </p:txBody>
      </p:sp>
    </p:spTree>
    <p:extLst>
      <p:ext uri="{BB962C8B-B14F-4D97-AF65-F5344CB8AC3E}">
        <p14:creationId xmlns:p14="http://schemas.microsoft.com/office/powerpoint/2010/main" val="55968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327467"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Heading Semibold" pitchFamily="2" charset="0"/>
              </a:rPr>
              <a:t>Checked </a:t>
            </a:r>
            <a:r>
              <a:rPr lang="en-US" sz="4000" b="1" spc="-5" dirty="0">
                <a:effectLst>
                  <a:outerShdw blurRad="38100" dist="38100" dir="2700000" algn="tl">
                    <a:srgbClr val="000000">
                      <a:alpha val="43137"/>
                    </a:srgbClr>
                  </a:outerShdw>
                </a:effectLst>
                <a:latin typeface="Sitka Heading Semibold" pitchFamily="2" charset="0"/>
              </a:rPr>
              <a:t>Exception</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6" name="TextBox 15">
            <a:extLst>
              <a:ext uri="{FF2B5EF4-FFF2-40B4-BE49-F238E27FC236}">
                <a16:creationId xmlns:a16="http://schemas.microsoft.com/office/drawing/2014/main" id="{7D9616A4-E4B0-4334-B4BF-7840C1B1AD12}"/>
              </a:ext>
            </a:extLst>
          </p:cNvPr>
          <p:cNvSpPr txBox="1"/>
          <p:nvPr/>
        </p:nvSpPr>
        <p:spPr>
          <a:xfrm>
            <a:off x="839450" y="1289989"/>
            <a:ext cx="10568066" cy="4924425"/>
          </a:xfrm>
          <a:prstGeom prst="rect">
            <a:avLst/>
          </a:prstGeom>
          <a:noFill/>
        </p:spPr>
        <p:txBody>
          <a:bodyPr wrap="square">
            <a:spAutoFit/>
          </a:bodyPr>
          <a:lstStyle/>
          <a:p>
            <a:pPr marL="243840" marR="5080" indent="-231775" algn="just">
              <a:spcBef>
                <a:spcPts val="600"/>
              </a:spcBef>
              <a:spcAft>
                <a:spcPts val="600"/>
              </a:spcAft>
              <a:buClr>
                <a:srgbClr val="00AFEF"/>
              </a:buClr>
              <a:buChar char="•"/>
              <a:tabLst>
                <a:tab pos="244475" algn="l"/>
              </a:tabLst>
            </a:pPr>
            <a:r>
              <a:rPr lang="en-US" sz="2400" dirty="0">
                <a:latin typeface="Sitka Text" panose="02000505000000020004" pitchFamily="2" charset="0"/>
                <a:cs typeface="Arial"/>
              </a:rPr>
              <a:t>A checked exception </a:t>
            </a:r>
            <a:r>
              <a:rPr lang="en-US" sz="2400" spc="-10" dirty="0">
                <a:latin typeface="Sitka Text" panose="02000505000000020004" pitchFamily="2" charset="0"/>
                <a:cs typeface="Arial"/>
              </a:rPr>
              <a:t>is an </a:t>
            </a:r>
            <a:r>
              <a:rPr lang="en-US" sz="2400" dirty="0">
                <a:latin typeface="Sitka Text" panose="02000505000000020004" pitchFamily="2" charset="0"/>
                <a:cs typeface="Arial"/>
              </a:rPr>
              <a:t>exception </a:t>
            </a:r>
            <a:r>
              <a:rPr lang="en-US" sz="2400" spc="-5" dirty="0">
                <a:latin typeface="Sitka Text" panose="02000505000000020004" pitchFamily="2" charset="0"/>
                <a:cs typeface="Arial"/>
              </a:rPr>
              <a:t>that </a:t>
            </a:r>
            <a:r>
              <a:rPr lang="en-US" sz="2400" dirty="0">
                <a:latin typeface="Sitka Text" panose="02000505000000020004" pitchFamily="2" charset="0"/>
                <a:cs typeface="Arial"/>
              </a:rPr>
              <a:t>usually happens due </a:t>
            </a:r>
            <a:r>
              <a:rPr lang="en-US" sz="2400" spc="-10" dirty="0">
                <a:latin typeface="Sitka Text" panose="02000505000000020004" pitchFamily="2" charset="0"/>
                <a:cs typeface="Arial"/>
              </a:rPr>
              <a:t>to  </a:t>
            </a:r>
            <a:r>
              <a:rPr lang="en-US" sz="2400" dirty="0">
                <a:latin typeface="Sitka Text" panose="02000505000000020004" pitchFamily="2" charset="0"/>
                <a:cs typeface="Arial"/>
              </a:rPr>
              <a:t>user </a:t>
            </a:r>
            <a:r>
              <a:rPr lang="en-US" sz="2400" spc="-5" dirty="0">
                <a:latin typeface="Sitka Text" panose="02000505000000020004" pitchFamily="2" charset="0"/>
                <a:cs typeface="Arial"/>
              </a:rPr>
              <a:t>error, </a:t>
            </a:r>
            <a:r>
              <a:rPr lang="en-US" sz="2400" spc="-10" dirty="0">
                <a:latin typeface="Sitka Text" panose="02000505000000020004" pitchFamily="2" charset="0"/>
                <a:cs typeface="Arial"/>
              </a:rPr>
              <a:t>or </a:t>
            </a:r>
            <a:r>
              <a:rPr lang="en-US" sz="2400" spc="-5" dirty="0">
                <a:latin typeface="Sitka Text" panose="02000505000000020004" pitchFamily="2" charset="0"/>
                <a:cs typeface="Arial"/>
              </a:rPr>
              <a:t>it is </a:t>
            </a:r>
            <a:r>
              <a:rPr lang="en-US" sz="2400" dirty="0">
                <a:latin typeface="Sitka Text" panose="02000505000000020004" pitchFamily="2" charset="0"/>
                <a:cs typeface="Arial"/>
              </a:rPr>
              <a:t>an </a:t>
            </a:r>
            <a:r>
              <a:rPr lang="en-US" sz="2400" spc="-5" dirty="0">
                <a:latin typeface="Sitka Text" panose="02000505000000020004" pitchFamily="2" charset="0"/>
                <a:cs typeface="Arial"/>
              </a:rPr>
              <a:t>error </a:t>
            </a:r>
            <a:r>
              <a:rPr lang="en-US" sz="2400" dirty="0">
                <a:latin typeface="Sitka Text" panose="02000505000000020004" pitchFamily="2" charset="0"/>
                <a:cs typeface="Arial"/>
              </a:rPr>
              <a:t>situation </a:t>
            </a:r>
            <a:r>
              <a:rPr lang="en-US" sz="2400" spc="-5" dirty="0">
                <a:latin typeface="Sitka Text" panose="02000505000000020004" pitchFamily="2" charset="0"/>
                <a:cs typeface="Arial"/>
              </a:rPr>
              <a:t>that cannot </a:t>
            </a:r>
            <a:r>
              <a:rPr lang="en-US" sz="2400" dirty="0">
                <a:latin typeface="Sitka Text" panose="02000505000000020004" pitchFamily="2" charset="0"/>
                <a:cs typeface="Arial"/>
              </a:rPr>
              <a:t>be foreseen by the  programmer</a:t>
            </a:r>
          </a:p>
          <a:p>
            <a:pPr marL="243840" marR="5080" indent="-231775" algn="just">
              <a:spcBef>
                <a:spcPts val="600"/>
              </a:spcBef>
              <a:spcAft>
                <a:spcPts val="600"/>
              </a:spcAft>
              <a:buClr>
                <a:srgbClr val="00AFEF"/>
              </a:buClr>
              <a:buFontTx/>
              <a:buChar char="•"/>
              <a:tabLst>
                <a:tab pos="244475" algn="l"/>
              </a:tabLst>
            </a:pPr>
            <a:r>
              <a:rPr lang="en-US" sz="2400" dirty="0">
                <a:latin typeface="Sitka Text" panose="02000505000000020004" pitchFamily="2" charset="0"/>
                <a:cs typeface="Arial"/>
              </a:rPr>
              <a:t>A checked exception </a:t>
            </a:r>
            <a:r>
              <a:rPr lang="en-US" sz="2400" spc="-5" dirty="0">
                <a:latin typeface="Sitka Text" panose="02000505000000020004" pitchFamily="2" charset="0"/>
                <a:cs typeface="Arial"/>
              </a:rPr>
              <a:t>must </a:t>
            </a:r>
            <a:r>
              <a:rPr lang="en-US" sz="2400" dirty="0">
                <a:latin typeface="Sitka Text" panose="02000505000000020004" pitchFamily="2" charset="0"/>
                <a:cs typeface="Arial"/>
              </a:rPr>
              <a:t>be handled - Non compliance of this  rule results </a:t>
            </a:r>
            <a:r>
              <a:rPr lang="en-US" sz="2400" spc="-5" dirty="0">
                <a:latin typeface="Sitka Text" panose="02000505000000020004" pitchFamily="2" charset="0"/>
                <a:cs typeface="Arial"/>
              </a:rPr>
              <a:t>in </a:t>
            </a:r>
            <a:r>
              <a:rPr lang="en-US" sz="2400" dirty="0">
                <a:latin typeface="Sitka Text" panose="02000505000000020004" pitchFamily="2" charset="0"/>
                <a:cs typeface="Arial"/>
              </a:rPr>
              <a:t>a compilation</a:t>
            </a:r>
            <a:r>
              <a:rPr lang="en-US" sz="2400" spc="-75" dirty="0">
                <a:latin typeface="Sitka Text" panose="02000505000000020004" pitchFamily="2" charset="0"/>
                <a:cs typeface="Arial"/>
              </a:rPr>
              <a:t> </a:t>
            </a:r>
            <a:r>
              <a:rPr lang="en-US" sz="2400" dirty="0">
                <a:latin typeface="Sitka Text" panose="02000505000000020004" pitchFamily="2" charset="0"/>
                <a:cs typeface="Arial"/>
              </a:rPr>
              <a:t>error</a:t>
            </a:r>
          </a:p>
          <a:p>
            <a:pPr marL="12700" marR="4975860">
              <a:spcBef>
                <a:spcPts val="600"/>
              </a:spcBef>
              <a:spcAft>
                <a:spcPts val="600"/>
              </a:spcAft>
              <a:tabLst>
                <a:tab pos="518795" algn="l"/>
              </a:tabLst>
            </a:pPr>
            <a:r>
              <a:rPr lang="en-US" sz="2400" spc="-5" dirty="0">
                <a:latin typeface="Sitka Text" panose="02000505000000020004" pitchFamily="2" charset="0"/>
                <a:cs typeface="Arial"/>
              </a:rPr>
              <a:t>	Ex: </a:t>
            </a:r>
            <a:r>
              <a:rPr lang="en-US" sz="2400" dirty="0" err="1">
                <a:latin typeface="Sitka Text" panose="02000505000000020004" pitchFamily="2" charset="0"/>
                <a:cs typeface="Arial"/>
              </a:rPr>
              <a:t>FileNotFoundException</a:t>
            </a:r>
            <a:r>
              <a:rPr lang="en-US" sz="2400" dirty="0">
                <a:latin typeface="Sitka Text" panose="02000505000000020004" pitchFamily="2" charset="0"/>
                <a:cs typeface="Arial"/>
              </a:rPr>
              <a:t>  </a:t>
            </a:r>
          </a:p>
          <a:p>
            <a:pPr marL="12700" marR="4975860">
              <a:spcBef>
                <a:spcPts val="600"/>
              </a:spcBef>
              <a:spcAft>
                <a:spcPts val="600"/>
              </a:spcAft>
              <a:tabLst>
                <a:tab pos="518795" algn="l"/>
              </a:tabLst>
            </a:pPr>
            <a:r>
              <a:rPr lang="en-US" sz="2400" dirty="0">
                <a:latin typeface="Sitka Text" panose="02000505000000020004" pitchFamily="2" charset="0"/>
                <a:cs typeface="Arial"/>
              </a:rPr>
              <a:t>	If you try to open a </a:t>
            </a:r>
            <a:r>
              <a:rPr lang="en-US" sz="2400" spc="-5" dirty="0">
                <a:latin typeface="Sitka Text" panose="02000505000000020004" pitchFamily="2" charset="0"/>
                <a:cs typeface="Arial"/>
              </a:rPr>
              <a:t>file</a:t>
            </a:r>
            <a:r>
              <a:rPr lang="en-US" sz="2400" spc="-155" dirty="0">
                <a:latin typeface="Sitka Text" panose="02000505000000020004" pitchFamily="2" charset="0"/>
                <a:cs typeface="Arial"/>
              </a:rPr>
              <a:t> </a:t>
            </a:r>
            <a:r>
              <a:rPr lang="en-US" sz="2400" dirty="0">
                <a:latin typeface="Sitka Text" panose="02000505000000020004" pitchFamily="2" charset="0"/>
                <a:cs typeface="Arial"/>
              </a:rPr>
              <a:t>using</a:t>
            </a:r>
          </a:p>
          <a:p>
            <a:pPr marL="12700">
              <a:spcBef>
                <a:spcPts val="600"/>
              </a:spcBef>
              <a:spcAft>
                <a:spcPts val="600"/>
              </a:spcAft>
            </a:pPr>
            <a:r>
              <a:rPr lang="en-US" sz="2400" dirty="0">
                <a:latin typeface="Sitka Text" panose="02000505000000020004" pitchFamily="2" charset="0"/>
                <a:cs typeface="Arial"/>
              </a:rPr>
              <a:t>	</a:t>
            </a:r>
            <a:r>
              <a:rPr lang="en-US" sz="2400" dirty="0" err="1">
                <a:latin typeface="Sitka Text" panose="02000505000000020004" pitchFamily="2" charset="0"/>
                <a:cs typeface="Arial"/>
              </a:rPr>
              <a:t>FileInputStream</a:t>
            </a:r>
            <a:r>
              <a:rPr lang="en-US" sz="2400" dirty="0">
                <a:latin typeface="Sitka Text" panose="02000505000000020004" pitchFamily="2" charset="0"/>
                <a:cs typeface="Arial"/>
              </a:rPr>
              <a:t> </a:t>
            </a:r>
            <a:r>
              <a:rPr lang="en-US" sz="2400" spc="-5" dirty="0" err="1">
                <a:latin typeface="Sitka Text" panose="02000505000000020004" pitchFamily="2" charset="0"/>
                <a:cs typeface="Arial"/>
              </a:rPr>
              <a:t>fx</a:t>
            </a:r>
            <a:r>
              <a:rPr lang="en-US" sz="2400" spc="-5" dirty="0">
                <a:latin typeface="Sitka Text" panose="02000505000000020004" pitchFamily="2" charset="0"/>
                <a:cs typeface="Arial"/>
              </a:rPr>
              <a:t> </a:t>
            </a:r>
            <a:r>
              <a:rPr lang="en-US" sz="2400" dirty="0">
                <a:latin typeface="Sitka Text" panose="02000505000000020004" pitchFamily="2" charset="0"/>
                <a:cs typeface="Arial"/>
              </a:rPr>
              <a:t>= new</a:t>
            </a:r>
            <a:r>
              <a:rPr lang="en-US" sz="2400" spc="-55" dirty="0">
                <a:latin typeface="Sitka Text" panose="02000505000000020004" pitchFamily="2" charset="0"/>
                <a:cs typeface="Arial"/>
              </a:rPr>
              <a:t> </a:t>
            </a:r>
            <a:r>
              <a:rPr lang="en-US" sz="2400" spc="-5" dirty="0" err="1">
                <a:latin typeface="Sitka Text" panose="02000505000000020004" pitchFamily="2" charset="0"/>
                <a:cs typeface="Arial"/>
              </a:rPr>
              <a:t>FileInputStream</a:t>
            </a:r>
            <a:r>
              <a:rPr lang="en-US" sz="2400" spc="-5" dirty="0">
                <a:latin typeface="Sitka Text" panose="02000505000000020004" pitchFamily="2" charset="0"/>
                <a:cs typeface="Arial"/>
              </a:rPr>
              <a:t>(“A1.txt”);</a:t>
            </a:r>
            <a:endParaRPr lang="en-US" sz="2400" dirty="0">
              <a:latin typeface="Sitka Text" panose="02000505000000020004" pitchFamily="2" charset="0"/>
              <a:cs typeface="Arial"/>
            </a:endParaRPr>
          </a:p>
          <a:p>
            <a:pPr marL="243840" marR="6985" indent="-231775" algn="just">
              <a:spcBef>
                <a:spcPts val="600"/>
              </a:spcBef>
              <a:spcAft>
                <a:spcPts val="600"/>
              </a:spcAft>
              <a:buClr>
                <a:srgbClr val="00AFEF"/>
              </a:buClr>
              <a:buChar char="•"/>
              <a:tabLst>
                <a:tab pos="244475" algn="l"/>
              </a:tabLst>
            </a:pPr>
            <a:r>
              <a:rPr lang="en-US" sz="2400" dirty="0">
                <a:latin typeface="Sitka Text" panose="02000505000000020004" pitchFamily="2" charset="0"/>
                <a:cs typeface="Arial"/>
              </a:rPr>
              <a:t>During </a:t>
            </a:r>
            <a:r>
              <a:rPr lang="en-US" sz="2400" spc="-5" dirty="0">
                <a:latin typeface="Sitka Text" panose="02000505000000020004" pitchFamily="2" charset="0"/>
                <a:cs typeface="Arial"/>
              </a:rPr>
              <a:t>execution, the </a:t>
            </a:r>
            <a:r>
              <a:rPr lang="en-US" sz="2400" dirty="0">
                <a:latin typeface="Sitka Text" panose="02000505000000020004" pitchFamily="2" charset="0"/>
                <a:cs typeface="Arial"/>
              </a:rPr>
              <a:t>system will throw a </a:t>
            </a:r>
            <a:r>
              <a:rPr lang="en-US" sz="2400" spc="-5" dirty="0" err="1">
                <a:latin typeface="Sitka Text" panose="02000505000000020004" pitchFamily="2" charset="0"/>
                <a:cs typeface="Arial"/>
              </a:rPr>
              <a:t>FileNotFoundException</a:t>
            </a:r>
            <a:r>
              <a:rPr lang="en-US" sz="2400" spc="-5" dirty="0">
                <a:latin typeface="Sitka Text" panose="02000505000000020004" pitchFamily="2" charset="0"/>
                <a:cs typeface="Arial"/>
              </a:rPr>
              <a:t>, if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file A1.txt is </a:t>
            </a:r>
            <a:r>
              <a:rPr lang="en-US" sz="2400" dirty="0">
                <a:latin typeface="Sitka Text" panose="02000505000000020004" pitchFamily="2" charset="0"/>
                <a:cs typeface="Arial"/>
              </a:rPr>
              <a:t>not </a:t>
            </a:r>
            <a:r>
              <a:rPr lang="en-US" sz="2400" spc="-5" dirty="0">
                <a:latin typeface="Sitka Text" panose="02000505000000020004" pitchFamily="2" charset="0"/>
                <a:cs typeface="Arial"/>
              </a:rPr>
              <a:t>located, which </a:t>
            </a:r>
            <a:r>
              <a:rPr lang="en-US" sz="2400" spc="-10" dirty="0">
                <a:latin typeface="Sitka Text" panose="02000505000000020004" pitchFamily="2" charset="0"/>
                <a:cs typeface="Arial"/>
              </a:rPr>
              <a:t>may </a:t>
            </a:r>
            <a:r>
              <a:rPr lang="en-US" sz="2400" dirty="0">
                <a:latin typeface="Sitka Text" panose="02000505000000020004" pitchFamily="2" charset="0"/>
                <a:cs typeface="Arial"/>
              </a:rPr>
              <a:t>be </a:t>
            </a:r>
            <a:r>
              <a:rPr lang="en-US" sz="2400" spc="-5" dirty="0">
                <a:latin typeface="Sitka Text" panose="02000505000000020004" pitchFamily="2" charset="0"/>
                <a:cs typeface="Arial"/>
              </a:rPr>
              <a:t>beyond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control </a:t>
            </a:r>
            <a:r>
              <a:rPr lang="en-US" sz="2400" dirty="0">
                <a:latin typeface="Sitka Text" panose="02000505000000020004" pitchFamily="2" charset="0"/>
                <a:cs typeface="Arial"/>
              </a:rPr>
              <a:t>of a  programmer.</a:t>
            </a:r>
          </a:p>
        </p:txBody>
      </p:sp>
      <p:grpSp>
        <p:nvGrpSpPr>
          <p:cNvPr id="2" name="Group 1">
            <a:extLst>
              <a:ext uri="{FF2B5EF4-FFF2-40B4-BE49-F238E27FC236}">
                <a16:creationId xmlns:a16="http://schemas.microsoft.com/office/drawing/2014/main" id="{A9BE15CF-A9D3-4614-1587-81A71DD96F9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61F25DCF-6171-B525-5A76-157BB1EF9981}"/>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8194" name="Image" r:id="rId3" imgW="6412680" imgH="1942560" progId="Photoshop.Image.12">
                    <p:embed/>
                  </p:oleObj>
                </mc:Choice>
                <mc:Fallback>
                  <p:oleObj name="Image" r:id="rId3"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3213508-6606-43D5-234F-28A5380F07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A48DAE8-9836-785F-8B64-99224D7124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592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289921"/>
            <a:ext cx="9027827" cy="3046988"/>
          </a:xfrm>
          <a:prstGeom prst="rect">
            <a:avLst/>
          </a:prstGeom>
          <a:noFill/>
        </p:spPr>
        <p:txBody>
          <a:bodyPr wrap="square">
            <a:spAutoFit/>
          </a:bodyPr>
          <a:lstStyle/>
          <a:p>
            <a:r>
              <a:rPr lang="en-US" sz="2400" dirty="0">
                <a:latin typeface="Sitka Text" panose="02000505000000020004" pitchFamily="2" charset="0"/>
              </a:rPr>
              <a:t>import java.io.*;</a:t>
            </a:r>
          </a:p>
          <a:p>
            <a:r>
              <a:rPr lang="en-US" sz="2400" dirty="0">
                <a:latin typeface="Sitka Text" panose="02000505000000020004" pitchFamily="2" charset="0"/>
              </a:rPr>
              <a:t>class Main</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FileInputStream</a:t>
            </a:r>
            <a:r>
              <a:rPr lang="en-US" sz="2400" dirty="0">
                <a:latin typeface="Sitka Text" panose="02000505000000020004" pitchFamily="2" charset="0"/>
              </a:rPr>
              <a:t> </a:t>
            </a:r>
            <a:r>
              <a:rPr lang="en-US" sz="2400" dirty="0" err="1">
                <a:latin typeface="Sitka Text" panose="02000505000000020004" pitchFamily="2" charset="0"/>
              </a:rPr>
              <a:t>fx</a:t>
            </a:r>
            <a:r>
              <a:rPr lang="en-US" sz="2400" dirty="0">
                <a:latin typeface="Sitka Text" panose="02000505000000020004" pitchFamily="2" charset="0"/>
              </a:rPr>
              <a:t> = new </a:t>
            </a:r>
            <a:r>
              <a:rPr lang="en-US" sz="2400" dirty="0" err="1">
                <a:latin typeface="Sitka Text" panose="02000505000000020004" pitchFamily="2" charset="0"/>
              </a:rPr>
              <a:t>FileInputStream</a:t>
            </a:r>
            <a:r>
              <a:rPr lang="en-US" sz="2400" dirty="0">
                <a:latin typeface="Sitka Text" panose="02000505000000020004" pitchFamily="2" charset="0"/>
              </a:rPr>
              <a:t>("A1.txt");</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30"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C87B2E-DAC2-4CB4-B50F-8BD4546D7AE8}"/>
              </a:ext>
            </a:extLst>
          </p:cNvPr>
          <p:cNvSpPr txBox="1"/>
          <p:nvPr/>
        </p:nvSpPr>
        <p:spPr>
          <a:xfrm>
            <a:off x="588997" y="4765724"/>
            <a:ext cx="1062406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Sitka Text" panose="02000505000000020004" pitchFamily="2" charset="0"/>
              </a:rPr>
              <a:t>Main.java:6: error: unreported exception </a:t>
            </a:r>
            <a:r>
              <a:rPr lang="en-US" dirty="0" err="1">
                <a:latin typeface="Sitka Text" panose="02000505000000020004" pitchFamily="2" charset="0"/>
              </a:rPr>
              <a:t>FileNotFoundException</a:t>
            </a:r>
            <a:r>
              <a:rPr lang="en-US" dirty="0">
                <a:latin typeface="Sitka Text" panose="02000505000000020004" pitchFamily="2" charset="0"/>
              </a:rPr>
              <a:t>; must be caught or declared to be thrown</a:t>
            </a:r>
          </a:p>
          <a:p>
            <a:r>
              <a:rPr lang="en-US" dirty="0">
                <a:latin typeface="Sitka Text" panose="02000505000000020004" pitchFamily="2" charset="0"/>
              </a:rPr>
              <a:t>        </a:t>
            </a:r>
            <a:r>
              <a:rPr lang="en-US" dirty="0" err="1">
                <a:latin typeface="Sitka Text" panose="02000505000000020004" pitchFamily="2" charset="0"/>
              </a:rPr>
              <a:t>FileInputStream</a:t>
            </a:r>
            <a:r>
              <a:rPr lang="en-US" dirty="0">
                <a:latin typeface="Sitka Text" panose="02000505000000020004" pitchFamily="2" charset="0"/>
              </a:rPr>
              <a:t> </a:t>
            </a:r>
            <a:r>
              <a:rPr lang="en-US" dirty="0" err="1">
                <a:latin typeface="Sitka Text" panose="02000505000000020004" pitchFamily="2" charset="0"/>
              </a:rPr>
              <a:t>fx</a:t>
            </a:r>
            <a:r>
              <a:rPr lang="en-US" dirty="0">
                <a:latin typeface="Sitka Text" panose="02000505000000020004" pitchFamily="2" charset="0"/>
              </a:rPr>
              <a:t> = new </a:t>
            </a:r>
            <a:r>
              <a:rPr lang="en-US" dirty="0" err="1">
                <a:latin typeface="Sitka Text" panose="02000505000000020004" pitchFamily="2" charset="0"/>
              </a:rPr>
              <a:t>FileInputStream</a:t>
            </a:r>
            <a:r>
              <a:rPr lang="en-US" dirty="0">
                <a:latin typeface="Sitka Text" panose="02000505000000020004" pitchFamily="2" charset="0"/>
              </a:rPr>
              <a:t>("A1.txt");</a:t>
            </a:r>
          </a:p>
          <a:p>
            <a:r>
              <a:rPr lang="en-US" dirty="0">
                <a:latin typeface="Sitka Text" panose="02000505000000020004" pitchFamily="2" charset="0"/>
              </a:rPr>
              <a:t>                             ^</a:t>
            </a:r>
          </a:p>
          <a:p>
            <a:r>
              <a:rPr lang="en-US" dirty="0">
                <a:latin typeface="Sitka Text" panose="02000505000000020004" pitchFamily="2" charset="0"/>
              </a:rPr>
              <a:t>1 error</a:t>
            </a:r>
          </a:p>
        </p:txBody>
      </p:sp>
      <p:grpSp>
        <p:nvGrpSpPr>
          <p:cNvPr id="2" name="Group 1">
            <a:extLst>
              <a:ext uri="{FF2B5EF4-FFF2-40B4-BE49-F238E27FC236}">
                <a16:creationId xmlns:a16="http://schemas.microsoft.com/office/drawing/2014/main" id="{47754B3C-2058-FADB-D46E-A534569503C2}"/>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E8C20F30-B479-D8A3-9DF4-8A42F9857615}"/>
                </a:ext>
              </a:extLst>
            </p:cNvPr>
            <p:cNvGraphicFramePr>
              <a:graphicFrameLocks noChangeAspect="1"/>
            </p:cNvGraphicFramePr>
            <p:nvPr>
              <p:extLst>
                <p:ext uri="{D42A27DB-BD31-4B8C-83A1-F6EECF244321}">
                  <p14:modId xmlns:p14="http://schemas.microsoft.com/office/powerpoint/2010/main" val="302098133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9218" name="Image" r:id="rId4" imgW="6412680" imgH="1942560" progId="Photoshop.Image.12">
                    <p:embed/>
                  </p:oleObj>
                </mc:Choice>
                <mc:Fallback>
                  <p:oleObj name="Image" r:id="rId4" imgW="6412680" imgH="1942560" progId="Photoshop.Image.12">
                    <p:embed/>
                    <p:pic>
                      <p:nvPicPr>
                        <p:cNvPr id="20" name="Object 19">
                          <a:extLst>
                            <a:ext uri="{FF2B5EF4-FFF2-40B4-BE49-F238E27FC236}">
                              <a16:creationId xmlns:a16="http://schemas.microsoft.com/office/drawing/2014/main" id="{8E62CAB5-2E11-87F5-8E77-008FC46465A7}"/>
                            </a:ext>
                          </a:extLst>
                        </p:cNvPr>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C145209-94A8-3D91-68F8-04188BD4B9D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FD3CAA31-71BB-0FC8-BA5C-1275F0C077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42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DA00FFAED0794E9D7F7C4D15F7A957" ma:contentTypeVersion="12" ma:contentTypeDescription="Create a new document." ma:contentTypeScope="" ma:versionID="a8f0e1ac7a8312d49cf205c3b7eff501">
  <xsd:schema xmlns:xsd="http://www.w3.org/2001/XMLSchema" xmlns:xs="http://www.w3.org/2001/XMLSchema" xmlns:p="http://schemas.microsoft.com/office/2006/metadata/properties" xmlns:ns2="e073f202-a0c8-468f-bcd3-98b96f0fcb46" xmlns:ns3="1e0ae068-78dd-4a0e-be70-0d8ae7669f30" targetNamespace="http://schemas.microsoft.com/office/2006/metadata/properties" ma:root="true" ma:fieldsID="4660fccb1944c74509d8013a9a514d33" ns2:_="" ns3:_="">
    <xsd:import namespace="e073f202-a0c8-468f-bcd3-98b96f0fcb46"/>
    <xsd:import namespace="1e0ae068-78dd-4a0e-be70-0d8ae7669f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3f202-a0c8-468f-bcd3-98b96f0fc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ae068-78dd-4a0e-be70-0d8ae7669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B66E2A-87E1-4916-B81D-D9D751B14F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F23BBE-1D84-406E-A354-828D76FC2A84}">
  <ds:schemaRefs>
    <ds:schemaRef ds:uri="1e0ae068-78dd-4a0e-be70-0d8ae7669f30"/>
    <ds:schemaRef ds:uri="e073f202-a0c8-468f-bcd3-98b96f0fcb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1196A1-E45D-45F7-9669-1B7E34502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1748</TotalTime>
  <Words>1976</Words>
  <Application>Microsoft Office PowerPoint</Application>
  <PresentationFormat>Widescreen</PresentationFormat>
  <Paragraphs>408</Paragraphs>
  <Slides>40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Arial</vt:lpstr>
      <vt:lpstr>Calibri</vt:lpstr>
      <vt:lpstr>Calibri Light</vt:lpstr>
      <vt:lpstr>Consolas</vt:lpstr>
      <vt:lpstr>Courier New</vt:lpstr>
      <vt:lpstr>Gautami</vt:lpstr>
      <vt:lpstr>Sitka Heading Semibold</vt:lpstr>
      <vt:lpstr>Sitka Text</vt:lpstr>
      <vt:lpstr>Times New Roman</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Quiz</vt:lpstr>
      <vt:lpstr>Quiz</vt:lpstr>
      <vt:lpstr>PowerPoint Presentation</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PSK</cp:lastModifiedBy>
  <cp:revision>294</cp:revision>
  <dcterms:created xsi:type="dcterms:W3CDTF">2021-06-30T03:39:53Z</dcterms:created>
  <dcterms:modified xsi:type="dcterms:W3CDTF">2024-11-19T07:07:22Z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0x01010052DA00FFAED0794E9D7F7C4D15F7A957</vt:lpwstr>
  </property>
</Properties>
</file>