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365" r:id="rId5"/>
    <p:sldId id="369" r:id="rId6"/>
    <p:sldId id="346" r:id="rId7"/>
    <p:sldId id="347" r:id="rId8"/>
    <p:sldId id="348" r:id="rId9"/>
    <p:sldId id="351" r:id="rId10"/>
    <p:sldId id="371" r:id="rId11"/>
    <p:sldId id="370" r:id="rId12"/>
    <p:sldId id="349" r:id="rId13"/>
    <p:sldId id="354" r:id="rId14"/>
    <p:sldId id="372" r:id="rId15"/>
    <p:sldId id="356" r:id="rId16"/>
    <p:sldId id="364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9" userDrawn="1">
          <p15:clr>
            <a:srgbClr val="A4A3A4"/>
          </p15:clr>
        </p15:guide>
        <p15:guide id="3" orient="horz" pos="395" userDrawn="1">
          <p15:clr>
            <a:srgbClr val="A4A3A4"/>
          </p15:clr>
        </p15:guide>
        <p15:guide id="4" pos="335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ivani garg" initials="sg" lastIdx="12" clrIdx="0">
    <p:extLst>
      <p:ext uri="{19B8F6BF-5375-455C-9EA6-DF929625EA0E}">
        <p15:presenceInfo xmlns:p15="http://schemas.microsoft.com/office/powerpoint/2012/main" userId="S::shivani.garg@thinkandlearn.onmicrosoft.com::675e2353-1738-452b-8c9b-45f32be1bde2" providerId="AD"/>
      </p:ext>
    </p:extLst>
  </p:cmAuthor>
  <p:cmAuthor id="2" name="sirdhar dv" initials="sd" lastIdx="2" clrIdx="1">
    <p:extLst>
      <p:ext uri="{19B8F6BF-5375-455C-9EA6-DF929625EA0E}">
        <p15:presenceInfo xmlns:p15="http://schemas.microsoft.com/office/powerpoint/2012/main" userId="sirdhar d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224"/>
    <a:srgbClr val="275AFF"/>
    <a:srgbClr val="E7E6E6"/>
    <a:srgbClr val="001B48"/>
    <a:srgbClr val="4472C4"/>
    <a:srgbClr val="0070C0"/>
    <a:srgbClr val="00B050"/>
    <a:srgbClr val="714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4" autoAdjust="0"/>
    <p:restoredTop sz="94249" autoAdjust="0"/>
  </p:normalViewPr>
  <p:slideViewPr>
    <p:cSldViewPr snapToGrid="0" showGuides="1">
      <p:cViewPr varScale="1">
        <p:scale>
          <a:sx n="103" d="100"/>
          <a:sy n="103" d="100"/>
        </p:scale>
        <p:origin x="302" y="58"/>
      </p:cViewPr>
      <p:guideLst>
        <p:guide orient="horz" pos="3049"/>
        <p:guide orient="horz" pos="395"/>
        <p:guide pos="33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dhakar Reddy" userId="6bd9700a367e69f9" providerId="LiveId" clId="{0E475040-4AA3-4E07-9F87-92F1A0E7A653}"/>
    <pc:docChg chg="custSel addSld modSld">
      <pc:chgData name="Sudhakar Reddy" userId="6bd9700a367e69f9" providerId="LiveId" clId="{0E475040-4AA3-4E07-9F87-92F1A0E7A653}" dt="2023-12-27T06:38:18.228" v="19"/>
      <pc:docMkLst>
        <pc:docMk/>
      </pc:docMkLst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1137220246" sldId="260"/>
        </pc:sldMkLst>
        <pc:inkChg chg="add del">
          <ac:chgData name="Sudhakar Reddy" userId="6bd9700a367e69f9" providerId="LiveId" clId="{0E475040-4AA3-4E07-9F87-92F1A0E7A653}" dt="2023-12-27T05:29:33.736" v="1" actId="478"/>
          <ac:inkMkLst>
            <pc:docMk/>
            <pc:sldMk cId="1137220246" sldId="260"/>
            <ac:inkMk id="3" creationId="{1E5F0E36-F5F3-3AA0-F6DB-9E64B3FA5F89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137220246" sldId="260"/>
            <ac:inkMk id="5" creationId="{08283EDC-E05D-466B-2E7F-B6C04090B54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382586994" sldId="273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382586994" sldId="273"/>
            <ac:inkMk id="4" creationId="{88B86DA5-A2C2-818F-405C-CB6B593AB64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885432037" sldId="27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885432037" sldId="275"/>
            <ac:inkMk id="3" creationId="{A6E4289D-21AD-57B5-74FD-0E75A7937969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805290871" sldId="325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805290871" sldId="325"/>
            <ac:inkMk id="3" creationId="{79A2CFA9-8E8A-1EF2-01E1-8BFC0229D1B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64189868" sldId="335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64189868" sldId="335"/>
            <ac:inkMk id="5" creationId="{CAC74C0E-9B19-CD4E-EDDE-C1752934956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151980253" sldId="35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151980253" sldId="356"/>
            <ac:inkMk id="3" creationId="{2332094C-7436-80C1-D084-9D537972841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3207885409" sldId="357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3207885409" sldId="357"/>
            <ac:inkMk id="3" creationId="{250DB3FE-2611-93F8-ACED-323F15B6B751}"/>
          </ac:inkMkLst>
        </pc:inkChg>
      </pc:sldChg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4088854275" sldId="365"/>
        </pc:sldMkLst>
        <pc:inkChg chg="add del">
          <ac:chgData name="Sudhakar Reddy" userId="6bd9700a367e69f9" providerId="LiveId" clId="{0E475040-4AA3-4E07-9F87-92F1A0E7A653}" dt="2023-12-27T05:29:37.198" v="2" actId="478"/>
          <ac:inkMkLst>
            <pc:docMk/>
            <pc:sldMk cId="4088854275" sldId="365"/>
            <ac:inkMk id="3" creationId="{5650DD43-9806-2658-713D-49650D474A46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4088854275" sldId="365"/>
            <ac:inkMk id="4" creationId="{D159D051-D902-8A3F-325E-83A628776A6A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87547724" sldId="37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87547724" sldId="376"/>
            <ac:inkMk id="3" creationId="{15833A0A-94E6-B0F0-3183-0CD945FC503C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3284416544" sldId="377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3284416544" sldId="377"/>
            <ac:inkMk id="2" creationId="{DE68F7D2-1445-0AF7-FB56-4E3F76E2504D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4287438538" sldId="378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4287438538" sldId="378"/>
            <ac:inkMk id="4" creationId="{C0F774D5-2E28-2A3F-FBF7-A55D81EFF10C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448444773" sldId="381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448444773" sldId="381"/>
            <ac:inkMk id="2" creationId="{88F9E4B7-B7E0-65A9-CF74-58083F1E3434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881398326" sldId="386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881398326" sldId="386"/>
            <ac:inkMk id="4" creationId="{2827B3DF-E14E-DDE4-9D38-ADC1E66D2747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633310047" sldId="388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633310047" sldId="388"/>
            <ac:inkMk id="4" creationId="{C12D7F09-96D5-1E9C-3F74-E77A92BF6E88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242033540" sldId="389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242033540" sldId="389"/>
            <ac:inkMk id="4" creationId="{7AB4B0B3-495B-3FEE-2977-610690222369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583895737" sldId="404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583895737" sldId="404"/>
            <ac:inkMk id="4" creationId="{2430A439-D39E-50D3-A03E-5016E92A442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73331581" sldId="40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73331581" sldId="405"/>
            <ac:inkMk id="4" creationId="{5A4123B1-7CCB-B456-F314-D04BC72C6E0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255971105" sldId="40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255971105" sldId="406"/>
            <ac:inkMk id="4" creationId="{967FC37F-E911-0382-6B34-F7CC4B0BBAB6}"/>
          </ac:inkMkLst>
        </pc:inkChg>
      </pc:sldChg>
      <pc:sldChg chg="addSp delSp add mod delAnim">
        <pc:chgData name="Sudhakar Reddy" userId="6bd9700a367e69f9" providerId="LiveId" clId="{0E475040-4AA3-4E07-9F87-92F1A0E7A653}" dt="2023-12-27T06:21:43.448" v="7"/>
        <pc:sldMkLst>
          <pc:docMk/>
          <pc:sldMk cId="1376051882" sldId="407"/>
        </pc:sldMkLst>
        <pc:spChg chg="del">
          <ac:chgData name="Sudhakar Reddy" userId="6bd9700a367e69f9" providerId="LiveId" clId="{0E475040-4AA3-4E07-9F87-92F1A0E7A653}" dt="2023-12-27T06:04:54.871" v="6" actId="478"/>
          <ac:spMkLst>
            <pc:docMk/>
            <pc:sldMk cId="1376051882" sldId="407"/>
            <ac:spMk id="3" creationId="{A483484C-B6C2-06C3-3EE3-C214C8F3109F}"/>
          </ac:spMkLst>
        </pc:spChg>
        <pc:inkChg chg="del">
          <ac:chgData name="Sudhakar Reddy" userId="6bd9700a367e69f9" providerId="LiveId" clId="{0E475040-4AA3-4E07-9F87-92F1A0E7A653}" dt="2023-12-27T06:04:49.786" v="5" actId="478"/>
          <ac:inkMkLst>
            <pc:docMk/>
            <pc:sldMk cId="1376051882" sldId="407"/>
            <ac:inkMk id="4" creationId="{2827B3DF-E14E-DDE4-9D38-ADC1E66D2747}"/>
          </ac:inkMkLst>
        </pc:inkChg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376051882" sldId="407"/>
            <ac:inkMk id="5" creationId="{818A61CC-6782-2EBD-D49D-B7AFE575A965}"/>
          </ac:inkMkLst>
        </pc:inkChg>
      </pc:sldChg>
      <pc:sldChg chg="addSp delSp modSp add mod">
        <pc:chgData name="Sudhakar Reddy" userId="6bd9700a367e69f9" providerId="LiveId" clId="{0E475040-4AA3-4E07-9F87-92F1A0E7A653}" dt="2023-12-27T06:38:18.228" v="19"/>
        <pc:sldMkLst>
          <pc:docMk/>
          <pc:sldMk cId="3086232608" sldId="408"/>
        </pc:sldMkLst>
        <pc:spChg chg="mod">
          <ac:chgData name="Sudhakar Reddy" userId="6bd9700a367e69f9" providerId="LiveId" clId="{0E475040-4AA3-4E07-9F87-92F1A0E7A653}" dt="2023-12-27T06:21:55.403" v="18" actId="20577"/>
          <ac:spMkLst>
            <pc:docMk/>
            <pc:sldMk cId="3086232608" sldId="408"/>
            <ac:spMk id="2" creationId="{02568D99-2C9A-DE46-BCB6-D9E7C29A3088}"/>
          </ac:spMkLst>
        </pc:spChg>
        <pc:inkChg chg="del">
          <ac:chgData name="Sudhakar Reddy" userId="6bd9700a367e69f9" providerId="LiveId" clId="{0E475040-4AA3-4E07-9F87-92F1A0E7A653}" dt="2023-12-27T06:21:49.441" v="9" actId="478"/>
          <ac:inkMkLst>
            <pc:docMk/>
            <pc:sldMk cId="3086232608" sldId="408"/>
            <ac:inkMk id="3" creationId="{A6E4289D-21AD-57B5-74FD-0E75A7937969}"/>
          </ac:inkMkLst>
        </pc:inkChg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086232608" sldId="408"/>
            <ac:inkMk id="4" creationId="{398D74A3-CCE8-3593-5316-DFD14196B349}"/>
          </ac:inkMkLst>
        </pc:inkChg>
      </pc:sldChg>
    </pc:docChg>
  </pc:docChgLst>
  <pc:docChgLst>
    <pc:chgData name="Sudhakar Reddy" userId="6bd9700a367e69f9" providerId="LiveId" clId="{008F7B84-4F4E-46D7-8722-4909D63069F7}"/>
    <pc:docChg chg="custSel modSld modMainMaster">
      <pc:chgData name="Sudhakar Reddy" userId="6bd9700a367e69f9" providerId="LiveId" clId="{008F7B84-4F4E-46D7-8722-4909D63069F7}" dt="2024-01-09T01:46:13.655" v="28" actId="478"/>
      <pc:docMkLst>
        <pc:docMk/>
      </pc:docMkLst>
      <pc:sldChg chg="delSp mod">
        <pc:chgData name="Sudhakar Reddy" userId="6bd9700a367e69f9" providerId="LiveId" clId="{008F7B84-4F4E-46D7-8722-4909D63069F7}" dt="2024-01-09T01:43:45.208" v="1" actId="478"/>
        <pc:sldMkLst>
          <pc:docMk/>
          <pc:sldMk cId="1382586994" sldId="273"/>
        </pc:sldMkLst>
        <pc:inkChg chg="del">
          <ac:chgData name="Sudhakar Reddy" userId="6bd9700a367e69f9" providerId="LiveId" clId="{008F7B84-4F4E-46D7-8722-4909D63069F7}" dt="2024-01-09T01:43:45.208" v="1" actId="478"/>
          <ac:inkMkLst>
            <pc:docMk/>
            <pc:sldMk cId="1382586994" sldId="273"/>
            <ac:inkMk id="4" creationId="{88B86DA5-A2C2-818F-405C-CB6B593AB64E}"/>
          </ac:inkMkLst>
        </pc:inkChg>
      </pc:sldChg>
      <pc:sldChg chg="delSp mod">
        <pc:chgData name="Sudhakar Reddy" userId="6bd9700a367e69f9" providerId="LiveId" clId="{008F7B84-4F4E-46D7-8722-4909D63069F7}" dt="2024-01-09T01:44:19.545" v="14" actId="478"/>
        <pc:sldMkLst>
          <pc:docMk/>
          <pc:sldMk cId="885432037" sldId="275"/>
        </pc:sldMkLst>
        <pc:inkChg chg="del">
          <ac:chgData name="Sudhakar Reddy" userId="6bd9700a367e69f9" providerId="LiveId" clId="{008F7B84-4F4E-46D7-8722-4909D63069F7}" dt="2024-01-09T01:44:19.545" v="14" actId="478"/>
          <ac:inkMkLst>
            <pc:docMk/>
            <pc:sldMk cId="885432037" sldId="275"/>
            <ac:inkMk id="3" creationId="{A6E4289D-21AD-57B5-74FD-0E75A7937969}"/>
          </ac:inkMkLst>
        </pc:inkChg>
      </pc:sldChg>
      <pc:sldChg chg="delSp mod">
        <pc:chgData name="Sudhakar Reddy" userId="6bd9700a367e69f9" providerId="LiveId" clId="{008F7B84-4F4E-46D7-8722-4909D63069F7}" dt="2024-01-09T01:44:24.101" v="16" actId="478"/>
        <pc:sldMkLst>
          <pc:docMk/>
          <pc:sldMk cId="3805290871" sldId="325"/>
        </pc:sldMkLst>
        <pc:inkChg chg="del">
          <ac:chgData name="Sudhakar Reddy" userId="6bd9700a367e69f9" providerId="LiveId" clId="{008F7B84-4F4E-46D7-8722-4909D63069F7}" dt="2024-01-09T01:44:24.101" v="16" actId="478"/>
          <ac:inkMkLst>
            <pc:docMk/>
            <pc:sldMk cId="3805290871" sldId="325"/>
            <ac:inkMk id="3" creationId="{79A2CFA9-8E8A-1EF2-01E1-8BFC0229D1BB}"/>
          </ac:inkMkLst>
        </pc:inkChg>
      </pc:sldChg>
      <pc:sldChg chg="delSp mod">
        <pc:chgData name="Sudhakar Reddy" userId="6bd9700a367e69f9" providerId="LiveId" clId="{008F7B84-4F4E-46D7-8722-4909D63069F7}" dt="2024-01-09T01:43:50.712" v="3" actId="478"/>
        <pc:sldMkLst>
          <pc:docMk/>
          <pc:sldMk cId="164189868" sldId="335"/>
        </pc:sldMkLst>
        <pc:inkChg chg="del">
          <ac:chgData name="Sudhakar Reddy" userId="6bd9700a367e69f9" providerId="LiveId" clId="{008F7B84-4F4E-46D7-8722-4909D63069F7}" dt="2024-01-09T01:43:50.712" v="3" actId="478"/>
          <ac:inkMkLst>
            <pc:docMk/>
            <pc:sldMk cId="164189868" sldId="335"/>
            <ac:inkMk id="5" creationId="{CAC74C0E-9B19-CD4E-EDDE-C1752934956E}"/>
          </ac:inkMkLst>
        </pc:inkChg>
      </pc:sldChg>
      <pc:sldChg chg="delSp mod">
        <pc:chgData name="Sudhakar Reddy" userId="6bd9700a367e69f9" providerId="LiveId" clId="{008F7B84-4F4E-46D7-8722-4909D63069F7}" dt="2024-01-09T01:44:06.276" v="9" actId="478"/>
        <pc:sldMkLst>
          <pc:docMk/>
          <pc:sldMk cId="1151980253" sldId="356"/>
        </pc:sldMkLst>
        <pc:inkChg chg="del">
          <ac:chgData name="Sudhakar Reddy" userId="6bd9700a367e69f9" providerId="LiveId" clId="{008F7B84-4F4E-46D7-8722-4909D63069F7}" dt="2024-01-09T01:44:06.276" v="9" actId="478"/>
          <ac:inkMkLst>
            <pc:docMk/>
            <pc:sldMk cId="1151980253" sldId="356"/>
            <ac:inkMk id="3" creationId="{2332094C-7436-80C1-D084-9D537972841E}"/>
          </ac:inkMkLst>
        </pc:inkChg>
      </pc:sldChg>
      <pc:sldChg chg="delSp mod">
        <pc:chgData name="Sudhakar Reddy" userId="6bd9700a367e69f9" providerId="LiveId" clId="{008F7B84-4F4E-46D7-8722-4909D63069F7}" dt="2024-01-09T01:44:16.370" v="13" actId="478"/>
        <pc:sldMkLst>
          <pc:docMk/>
          <pc:sldMk cId="3207885409" sldId="357"/>
        </pc:sldMkLst>
        <pc:inkChg chg="del">
          <ac:chgData name="Sudhakar Reddy" userId="6bd9700a367e69f9" providerId="LiveId" clId="{008F7B84-4F4E-46D7-8722-4909D63069F7}" dt="2024-01-09T01:44:16.370" v="13" actId="478"/>
          <ac:inkMkLst>
            <pc:docMk/>
            <pc:sldMk cId="3207885409" sldId="357"/>
            <ac:inkMk id="3" creationId="{250DB3FE-2611-93F8-ACED-323F15B6B751}"/>
          </ac:inkMkLst>
        </pc:inkChg>
      </pc:sldChg>
      <pc:sldChg chg="delSp mod">
        <pc:chgData name="Sudhakar Reddy" userId="6bd9700a367e69f9" providerId="LiveId" clId="{008F7B84-4F4E-46D7-8722-4909D63069F7}" dt="2024-01-09T01:43:41.678" v="0" actId="478"/>
        <pc:sldMkLst>
          <pc:docMk/>
          <pc:sldMk cId="4088854275" sldId="365"/>
        </pc:sldMkLst>
        <pc:inkChg chg="del">
          <ac:chgData name="Sudhakar Reddy" userId="6bd9700a367e69f9" providerId="LiveId" clId="{008F7B84-4F4E-46D7-8722-4909D63069F7}" dt="2024-01-09T01:43:41.678" v="0" actId="478"/>
          <ac:inkMkLst>
            <pc:docMk/>
            <pc:sldMk cId="4088854275" sldId="365"/>
            <ac:inkMk id="4" creationId="{D159D051-D902-8A3F-325E-83A628776A6A}"/>
          </ac:inkMkLst>
        </pc:inkChg>
      </pc:sldChg>
      <pc:sldChg chg="delSp mod">
        <pc:chgData name="Sudhakar Reddy" userId="6bd9700a367e69f9" providerId="LiveId" clId="{008F7B84-4F4E-46D7-8722-4909D63069F7}" dt="2024-01-09T01:44:14.461" v="12" actId="478"/>
        <pc:sldMkLst>
          <pc:docMk/>
          <pc:sldMk cId="1587547724" sldId="376"/>
        </pc:sldMkLst>
        <pc:inkChg chg="del">
          <ac:chgData name="Sudhakar Reddy" userId="6bd9700a367e69f9" providerId="LiveId" clId="{008F7B84-4F4E-46D7-8722-4909D63069F7}" dt="2024-01-09T01:44:14.461" v="12" actId="478"/>
          <ac:inkMkLst>
            <pc:docMk/>
            <pc:sldMk cId="1587547724" sldId="376"/>
            <ac:inkMk id="3" creationId="{15833A0A-94E6-B0F0-3183-0CD945FC503C}"/>
          </ac:inkMkLst>
        </pc:inkChg>
      </pc:sldChg>
      <pc:sldChg chg="delSp mod">
        <pc:chgData name="Sudhakar Reddy" userId="6bd9700a367e69f9" providerId="LiveId" clId="{008F7B84-4F4E-46D7-8722-4909D63069F7}" dt="2024-01-09T01:43:53.068" v="4" actId="478"/>
        <pc:sldMkLst>
          <pc:docMk/>
          <pc:sldMk cId="3284416544" sldId="377"/>
        </pc:sldMkLst>
        <pc:inkChg chg="del">
          <ac:chgData name="Sudhakar Reddy" userId="6bd9700a367e69f9" providerId="LiveId" clId="{008F7B84-4F4E-46D7-8722-4909D63069F7}" dt="2024-01-09T01:43:53.068" v="4" actId="478"/>
          <ac:inkMkLst>
            <pc:docMk/>
            <pc:sldMk cId="3284416544" sldId="377"/>
            <ac:inkMk id="2" creationId="{DE68F7D2-1445-0AF7-FB56-4E3F76E2504D}"/>
          </ac:inkMkLst>
        </pc:inkChg>
      </pc:sldChg>
      <pc:sldChg chg="delSp mod">
        <pc:chgData name="Sudhakar Reddy" userId="6bd9700a367e69f9" providerId="LiveId" clId="{008F7B84-4F4E-46D7-8722-4909D63069F7}" dt="2024-01-09T01:44:27.176" v="17" actId="478"/>
        <pc:sldMkLst>
          <pc:docMk/>
          <pc:sldMk cId="4287438538" sldId="378"/>
        </pc:sldMkLst>
        <pc:inkChg chg="del">
          <ac:chgData name="Sudhakar Reddy" userId="6bd9700a367e69f9" providerId="LiveId" clId="{008F7B84-4F4E-46D7-8722-4909D63069F7}" dt="2024-01-09T01:44:27.176" v="17" actId="478"/>
          <ac:inkMkLst>
            <pc:docMk/>
            <pc:sldMk cId="4287438538" sldId="378"/>
            <ac:inkMk id="4" creationId="{C0F774D5-2E28-2A3F-FBF7-A55D81EFF10C}"/>
          </ac:inkMkLst>
        </pc:inkChg>
      </pc:sldChg>
      <pc:sldChg chg="delSp mod">
        <pc:chgData name="Sudhakar Reddy" userId="6bd9700a367e69f9" providerId="LiveId" clId="{008F7B84-4F4E-46D7-8722-4909D63069F7}" dt="2024-01-09T01:44:32.255" v="18" actId="478"/>
        <pc:sldMkLst>
          <pc:docMk/>
          <pc:sldMk cId="3448444773" sldId="381"/>
        </pc:sldMkLst>
        <pc:inkChg chg="del">
          <ac:chgData name="Sudhakar Reddy" userId="6bd9700a367e69f9" providerId="LiveId" clId="{008F7B84-4F4E-46D7-8722-4909D63069F7}" dt="2024-01-09T01:44:32.255" v="18" actId="478"/>
          <ac:inkMkLst>
            <pc:docMk/>
            <pc:sldMk cId="3448444773" sldId="381"/>
            <ac:inkMk id="2" creationId="{88F9E4B7-B7E0-65A9-CF74-58083F1E3434}"/>
          </ac:inkMkLst>
        </pc:inkChg>
      </pc:sldChg>
      <pc:sldChg chg="delSp mod">
        <pc:chgData name="Sudhakar Reddy" userId="6bd9700a367e69f9" providerId="LiveId" clId="{008F7B84-4F4E-46D7-8722-4909D63069F7}" dt="2024-01-09T01:44:36.150" v="19" actId="478"/>
        <pc:sldMkLst>
          <pc:docMk/>
          <pc:sldMk cId="852364819" sldId="383"/>
        </pc:sldMkLst>
        <pc:inkChg chg="del">
          <ac:chgData name="Sudhakar Reddy" userId="6bd9700a367e69f9" providerId="LiveId" clId="{008F7B84-4F4E-46D7-8722-4909D63069F7}" dt="2024-01-09T01:44:36.150" v="19" actId="478"/>
          <ac:inkMkLst>
            <pc:docMk/>
            <pc:sldMk cId="852364819" sldId="383"/>
            <ac:inkMk id="2" creationId="{5ACD29DB-0D8C-F1EF-BF85-544BA5E15200}"/>
          </ac:inkMkLst>
        </pc:inkChg>
      </pc:sldChg>
      <pc:sldChg chg="delSp mod">
        <pc:chgData name="Sudhakar Reddy" userId="6bd9700a367e69f9" providerId="LiveId" clId="{008F7B84-4F4E-46D7-8722-4909D63069F7}" dt="2024-01-09T01:44:38.476" v="20" actId="478"/>
        <pc:sldMkLst>
          <pc:docMk/>
          <pc:sldMk cId="3045190210" sldId="384"/>
        </pc:sldMkLst>
        <pc:inkChg chg="del">
          <ac:chgData name="Sudhakar Reddy" userId="6bd9700a367e69f9" providerId="LiveId" clId="{008F7B84-4F4E-46D7-8722-4909D63069F7}" dt="2024-01-09T01:44:38.476" v="20" actId="478"/>
          <ac:inkMkLst>
            <pc:docMk/>
            <pc:sldMk cId="3045190210" sldId="384"/>
            <ac:inkMk id="4" creationId="{DF64785E-1099-9208-955A-3E2C131732B0}"/>
          </ac:inkMkLst>
        </pc:inkChg>
      </pc:sldChg>
      <pc:sldChg chg="delSp mod">
        <pc:chgData name="Sudhakar Reddy" userId="6bd9700a367e69f9" providerId="LiveId" clId="{008F7B84-4F4E-46D7-8722-4909D63069F7}" dt="2024-01-09T01:43:55.887" v="5" actId="478"/>
        <pc:sldMkLst>
          <pc:docMk/>
          <pc:sldMk cId="881398326" sldId="386"/>
        </pc:sldMkLst>
        <pc:inkChg chg="del">
          <ac:chgData name="Sudhakar Reddy" userId="6bd9700a367e69f9" providerId="LiveId" clId="{008F7B84-4F4E-46D7-8722-4909D63069F7}" dt="2024-01-09T01:43:55.887" v="5" actId="478"/>
          <ac:inkMkLst>
            <pc:docMk/>
            <pc:sldMk cId="881398326" sldId="386"/>
            <ac:inkMk id="4" creationId="{2827B3DF-E14E-DDE4-9D38-ADC1E66D2747}"/>
          </ac:inkMkLst>
        </pc:inkChg>
      </pc:sldChg>
      <pc:sldChg chg="delSp mod">
        <pc:chgData name="Sudhakar Reddy" userId="6bd9700a367e69f9" providerId="LiveId" clId="{008F7B84-4F4E-46D7-8722-4909D63069F7}" dt="2024-01-09T01:44:09.250" v="10" actId="478"/>
        <pc:sldMkLst>
          <pc:docMk/>
          <pc:sldMk cId="2633310047" sldId="388"/>
        </pc:sldMkLst>
        <pc:inkChg chg="del">
          <ac:chgData name="Sudhakar Reddy" userId="6bd9700a367e69f9" providerId="LiveId" clId="{008F7B84-4F4E-46D7-8722-4909D63069F7}" dt="2024-01-09T01:44:09.250" v="10" actId="478"/>
          <ac:inkMkLst>
            <pc:docMk/>
            <pc:sldMk cId="2633310047" sldId="388"/>
            <ac:inkMk id="4" creationId="{C12D7F09-96D5-1E9C-3F74-E77A92BF6E88}"/>
          </ac:inkMkLst>
        </pc:inkChg>
      </pc:sldChg>
      <pc:sldChg chg="delSp mod">
        <pc:chgData name="Sudhakar Reddy" userId="6bd9700a367e69f9" providerId="LiveId" clId="{008F7B84-4F4E-46D7-8722-4909D63069F7}" dt="2024-01-09T01:44:11.521" v="11" actId="478"/>
        <pc:sldMkLst>
          <pc:docMk/>
          <pc:sldMk cId="2242033540" sldId="389"/>
        </pc:sldMkLst>
        <pc:inkChg chg="del">
          <ac:chgData name="Sudhakar Reddy" userId="6bd9700a367e69f9" providerId="LiveId" clId="{008F7B84-4F4E-46D7-8722-4909D63069F7}" dt="2024-01-09T01:44:11.521" v="11" actId="478"/>
          <ac:inkMkLst>
            <pc:docMk/>
            <pc:sldMk cId="2242033540" sldId="389"/>
            <ac:inkMk id="4" creationId="{7AB4B0B3-495B-3FEE-2977-610690222369}"/>
          </ac:inkMkLst>
        </pc:inkChg>
      </pc:sldChg>
      <pc:sldChg chg="delSp mod">
        <pc:chgData name="Sudhakar Reddy" userId="6bd9700a367e69f9" providerId="LiveId" clId="{008F7B84-4F4E-46D7-8722-4909D63069F7}" dt="2024-01-09T01:44:50.870" v="24" actId="478"/>
        <pc:sldMkLst>
          <pc:docMk/>
          <pc:sldMk cId="237938948" sldId="398"/>
        </pc:sldMkLst>
        <pc:inkChg chg="del">
          <ac:chgData name="Sudhakar Reddy" userId="6bd9700a367e69f9" providerId="LiveId" clId="{008F7B84-4F4E-46D7-8722-4909D63069F7}" dt="2024-01-09T01:44:50.870" v="24" actId="478"/>
          <ac:inkMkLst>
            <pc:docMk/>
            <pc:sldMk cId="237938948" sldId="398"/>
            <ac:inkMk id="10" creationId="{9F256D46-6573-EF77-4DB6-A73AF9F1C829}"/>
          </ac:inkMkLst>
        </pc:inkChg>
      </pc:sldChg>
      <pc:sldChg chg="delSp mod">
        <pc:chgData name="Sudhakar Reddy" userId="6bd9700a367e69f9" providerId="LiveId" clId="{008F7B84-4F4E-46D7-8722-4909D63069F7}" dt="2024-01-09T01:44:53.259" v="25" actId="478"/>
        <pc:sldMkLst>
          <pc:docMk/>
          <pc:sldMk cId="171328009" sldId="399"/>
        </pc:sldMkLst>
        <pc:inkChg chg="del">
          <ac:chgData name="Sudhakar Reddy" userId="6bd9700a367e69f9" providerId="LiveId" clId="{008F7B84-4F4E-46D7-8722-4909D63069F7}" dt="2024-01-09T01:44:53.259" v="25" actId="478"/>
          <ac:inkMkLst>
            <pc:docMk/>
            <pc:sldMk cId="171328009" sldId="399"/>
            <ac:inkMk id="2" creationId="{3274E2D2-D46C-42AC-8CEA-6B9DF7E50934}"/>
          </ac:inkMkLst>
        </pc:inkChg>
      </pc:sldChg>
      <pc:sldChg chg="delSp mod">
        <pc:chgData name="Sudhakar Reddy" userId="6bd9700a367e69f9" providerId="LiveId" clId="{008F7B84-4F4E-46D7-8722-4909D63069F7}" dt="2024-01-09T01:44:44.966" v="22" actId="478"/>
        <pc:sldMkLst>
          <pc:docMk/>
          <pc:sldMk cId="876423106" sldId="400"/>
        </pc:sldMkLst>
        <pc:inkChg chg="del">
          <ac:chgData name="Sudhakar Reddy" userId="6bd9700a367e69f9" providerId="LiveId" clId="{008F7B84-4F4E-46D7-8722-4909D63069F7}" dt="2024-01-09T01:44:44.966" v="22" actId="478"/>
          <ac:inkMkLst>
            <pc:docMk/>
            <pc:sldMk cId="876423106" sldId="400"/>
            <ac:inkMk id="2" creationId="{93A19BA4-B0D2-5FC4-DBD6-10768F3D7E13}"/>
          </ac:inkMkLst>
        </pc:inkChg>
      </pc:sldChg>
      <pc:sldChg chg="delSp mod">
        <pc:chgData name="Sudhakar Reddy" userId="6bd9700a367e69f9" providerId="LiveId" clId="{008F7B84-4F4E-46D7-8722-4909D63069F7}" dt="2024-01-09T01:44:47.460" v="23" actId="478"/>
        <pc:sldMkLst>
          <pc:docMk/>
          <pc:sldMk cId="3594769925" sldId="401"/>
        </pc:sldMkLst>
        <pc:inkChg chg="del">
          <ac:chgData name="Sudhakar Reddy" userId="6bd9700a367e69f9" providerId="LiveId" clId="{008F7B84-4F4E-46D7-8722-4909D63069F7}" dt="2024-01-09T01:44:47.460" v="23" actId="478"/>
          <ac:inkMkLst>
            <pc:docMk/>
            <pc:sldMk cId="3594769925" sldId="401"/>
            <ac:inkMk id="2" creationId="{ED1772CC-9A63-D2C2-A50D-55AED5FDBBFC}"/>
          </ac:inkMkLst>
        </pc:inkChg>
      </pc:sldChg>
      <pc:sldChg chg="delSp mod">
        <pc:chgData name="Sudhakar Reddy" userId="6bd9700a367e69f9" providerId="LiveId" clId="{008F7B84-4F4E-46D7-8722-4909D63069F7}" dt="2024-01-09T01:44:56.474" v="26" actId="478"/>
        <pc:sldMkLst>
          <pc:docMk/>
          <pc:sldMk cId="4050132698" sldId="403"/>
        </pc:sldMkLst>
        <pc:inkChg chg="del">
          <ac:chgData name="Sudhakar Reddy" userId="6bd9700a367e69f9" providerId="LiveId" clId="{008F7B84-4F4E-46D7-8722-4909D63069F7}" dt="2024-01-09T01:44:56.474" v="26" actId="478"/>
          <ac:inkMkLst>
            <pc:docMk/>
            <pc:sldMk cId="4050132698" sldId="403"/>
            <ac:inkMk id="2" creationId="{9FEEF2B9-2EF5-C664-8464-F73D1B1B9D1A}"/>
          </ac:inkMkLst>
        </pc:inkChg>
      </pc:sldChg>
      <pc:sldChg chg="delSp mod">
        <pc:chgData name="Sudhakar Reddy" userId="6bd9700a367e69f9" providerId="LiveId" clId="{008F7B84-4F4E-46D7-8722-4909D63069F7}" dt="2024-01-09T01:43:47.980" v="2" actId="478"/>
        <pc:sldMkLst>
          <pc:docMk/>
          <pc:sldMk cId="583895737" sldId="404"/>
        </pc:sldMkLst>
        <pc:inkChg chg="del">
          <ac:chgData name="Sudhakar Reddy" userId="6bd9700a367e69f9" providerId="LiveId" clId="{008F7B84-4F4E-46D7-8722-4909D63069F7}" dt="2024-01-09T01:43:47.980" v="2" actId="478"/>
          <ac:inkMkLst>
            <pc:docMk/>
            <pc:sldMk cId="583895737" sldId="404"/>
            <ac:inkMk id="4" creationId="{2430A439-D39E-50D3-A03E-5016E92A4423}"/>
          </ac:inkMkLst>
        </pc:inkChg>
      </pc:sldChg>
      <pc:sldChg chg="delSp mod">
        <pc:chgData name="Sudhakar Reddy" userId="6bd9700a367e69f9" providerId="LiveId" clId="{008F7B84-4F4E-46D7-8722-4909D63069F7}" dt="2024-01-09T01:44:00.971" v="7" actId="478"/>
        <pc:sldMkLst>
          <pc:docMk/>
          <pc:sldMk cId="1573331581" sldId="405"/>
        </pc:sldMkLst>
        <pc:inkChg chg="del">
          <ac:chgData name="Sudhakar Reddy" userId="6bd9700a367e69f9" providerId="LiveId" clId="{008F7B84-4F4E-46D7-8722-4909D63069F7}" dt="2024-01-09T01:44:00.971" v="7" actId="478"/>
          <ac:inkMkLst>
            <pc:docMk/>
            <pc:sldMk cId="1573331581" sldId="405"/>
            <ac:inkMk id="4" creationId="{5A4123B1-7CCB-B456-F314-D04BC72C6E03}"/>
          </ac:inkMkLst>
        </pc:inkChg>
      </pc:sldChg>
      <pc:sldChg chg="delSp mod">
        <pc:chgData name="Sudhakar Reddy" userId="6bd9700a367e69f9" providerId="LiveId" clId="{008F7B84-4F4E-46D7-8722-4909D63069F7}" dt="2024-01-09T01:44:04.015" v="8" actId="478"/>
        <pc:sldMkLst>
          <pc:docMk/>
          <pc:sldMk cId="1255971105" sldId="406"/>
        </pc:sldMkLst>
        <pc:inkChg chg="del">
          <ac:chgData name="Sudhakar Reddy" userId="6bd9700a367e69f9" providerId="LiveId" clId="{008F7B84-4F4E-46D7-8722-4909D63069F7}" dt="2024-01-09T01:44:04.015" v="8" actId="478"/>
          <ac:inkMkLst>
            <pc:docMk/>
            <pc:sldMk cId="1255971105" sldId="406"/>
            <ac:inkMk id="4" creationId="{967FC37F-E911-0382-6B34-F7CC4B0BBAB6}"/>
          </ac:inkMkLst>
        </pc:inkChg>
      </pc:sldChg>
      <pc:sldChg chg="delSp mod">
        <pc:chgData name="Sudhakar Reddy" userId="6bd9700a367e69f9" providerId="LiveId" clId="{008F7B84-4F4E-46D7-8722-4909D63069F7}" dt="2024-01-09T01:43:58.620" v="6" actId="478"/>
        <pc:sldMkLst>
          <pc:docMk/>
          <pc:sldMk cId="1376051882" sldId="407"/>
        </pc:sldMkLst>
        <pc:inkChg chg="del">
          <ac:chgData name="Sudhakar Reddy" userId="6bd9700a367e69f9" providerId="LiveId" clId="{008F7B84-4F4E-46D7-8722-4909D63069F7}" dt="2024-01-09T01:43:58.620" v="6" actId="478"/>
          <ac:inkMkLst>
            <pc:docMk/>
            <pc:sldMk cId="1376051882" sldId="407"/>
            <ac:inkMk id="5" creationId="{818A61CC-6782-2EBD-D49D-B7AFE575A965}"/>
          </ac:inkMkLst>
        </pc:inkChg>
      </pc:sldChg>
      <pc:sldChg chg="delSp mod">
        <pc:chgData name="Sudhakar Reddy" userId="6bd9700a367e69f9" providerId="LiveId" clId="{008F7B84-4F4E-46D7-8722-4909D63069F7}" dt="2024-01-09T01:44:21.684" v="15" actId="478"/>
        <pc:sldMkLst>
          <pc:docMk/>
          <pc:sldMk cId="3086232608" sldId="408"/>
        </pc:sldMkLst>
        <pc:inkChg chg="del">
          <ac:chgData name="Sudhakar Reddy" userId="6bd9700a367e69f9" providerId="LiveId" clId="{008F7B84-4F4E-46D7-8722-4909D63069F7}" dt="2024-01-09T01:44:21.684" v="15" actId="478"/>
          <ac:inkMkLst>
            <pc:docMk/>
            <pc:sldMk cId="3086232608" sldId="408"/>
            <ac:inkMk id="4" creationId="{398D74A3-CCE8-3593-5316-DFD14196B349}"/>
          </ac:inkMkLst>
        </pc:inkChg>
      </pc:sldChg>
      <pc:sldChg chg="delSp mod">
        <pc:chgData name="Sudhakar Reddy" userId="6bd9700a367e69f9" providerId="LiveId" clId="{008F7B84-4F4E-46D7-8722-4909D63069F7}" dt="2024-01-09T01:44:40.817" v="21" actId="478"/>
        <pc:sldMkLst>
          <pc:docMk/>
          <pc:sldMk cId="4237484207" sldId="409"/>
        </pc:sldMkLst>
        <pc:inkChg chg="del">
          <ac:chgData name="Sudhakar Reddy" userId="6bd9700a367e69f9" providerId="LiveId" clId="{008F7B84-4F4E-46D7-8722-4909D63069F7}" dt="2024-01-09T01:44:40.817" v="21" actId="478"/>
          <ac:inkMkLst>
            <pc:docMk/>
            <pc:sldMk cId="4237484207" sldId="409"/>
            <ac:inkMk id="5" creationId="{B80699F9-5223-4A71-8A37-3E715C8D7736}"/>
          </ac:inkMkLst>
        </pc:inkChg>
      </pc:sldChg>
      <pc:sldMasterChg chg="modSldLayout">
        <pc:chgData name="Sudhakar Reddy" userId="6bd9700a367e69f9" providerId="LiveId" clId="{008F7B84-4F4E-46D7-8722-4909D63069F7}" dt="2024-01-09T01:46:13.655" v="28" actId="478"/>
        <pc:sldMasterMkLst>
          <pc:docMk/>
          <pc:sldMasterMk cId="1809588167" sldId="2147483660"/>
        </pc:sldMasterMkLst>
        <pc:sldLayoutChg chg="delSp mod">
          <pc:chgData name="Sudhakar Reddy" userId="6bd9700a367e69f9" providerId="LiveId" clId="{008F7B84-4F4E-46D7-8722-4909D63069F7}" dt="2024-01-09T01:46:13.655" v="28" actId="478"/>
          <pc:sldLayoutMkLst>
            <pc:docMk/>
            <pc:sldMasterMk cId="1809588167" sldId="2147483660"/>
            <pc:sldLayoutMk cId="3792100507" sldId="2147483661"/>
          </pc:sldLayoutMkLst>
          <pc:picChg chg="del">
            <ac:chgData name="Sudhakar Reddy" userId="6bd9700a367e69f9" providerId="LiveId" clId="{008F7B84-4F4E-46D7-8722-4909D63069F7}" dt="2024-01-09T01:46:12.329" v="27" actId="478"/>
            <ac:picMkLst>
              <pc:docMk/>
              <pc:sldMasterMk cId="1809588167" sldId="2147483660"/>
              <pc:sldLayoutMk cId="3792100507" sldId="2147483661"/>
              <ac:picMk id="23" creationId="{A42E356E-9E4B-448C-A0A1-0E681C8DEECF}"/>
            </ac:picMkLst>
          </pc:picChg>
          <pc:picChg chg="del">
            <ac:chgData name="Sudhakar Reddy" userId="6bd9700a367e69f9" providerId="LiveId" clId="{008F7B84-4F4E-46D7-8722-4909D63069F7}" dt="2024-01-09T01:46:13.655" v="28" actId="478"/>
            <ac:picMkLst>
              <pc:docMk/>
              <pc:sldMasterMk cId="1809588167" sldId="2147483660"/>
              <pc:sldLayoutMk cId="3792100507" sldId="2147483661"/>
              <ac:picMk id="32" creationId="{81BB6083-050F-4658-B9FD-CB438C3F4C69}"/>
            </ac:picMkLst>
          </pc:picChg>
        </pc:sldLayoutChg>
      </pc:sldMasterChg>
    </pc:docChg>
  </pc:docChgLst>
  <pc:docChgLst>
    <pc:chgData name="Sudhakar Reddy" userId="6bd9700a367e69f9" providerId="LiveId" clId="{2E331FAF-B35D-4648-B21F-FCCB09017C5C}"/>
    <pc:docChg chg="undo custSel addSld delSld modSld sldOrd modMainMaster">
      <pc:chgData name="Sudhakar Reddy" userId="6bd9700a367e69f9" providerId="LiveId" clId="{2E331FAF-B35D-4648-B21F-FCCB09017C5C}" dt="2023-12-26T13:04:35.439" v="868" actId="6549"/>
      <pc:docMkLst>
        <pc:docMk/>
      </pc:docMkLst>
      <pc:sldChg chg="modSp mod">
        <pc:chgData name="Sudhakar Reddy" userId="6bd9700a367e69f9" providerId="LiveId" clId="{2E331FAF-B35D-4648-B21F-FCCB09017C5C}" dt="2023-08-26T05:06:03.678" v="493" actId="20577"/>
        <pc:sldMkLst>
          <pc:docMk/>
          <pc:sldMk cId="1137220246" sldId="260"/>
        </pc:sldMkLst>
        <pc:spChg chg="mod">
          <ac:chgData name="Sudhakar Reddy" userId="6bd9700a367e69f9" providerId="LiveId" clId="{2E331FAF-B35D-4648-B21F-FCCB09017C5C}" dt="2023-08-26T05:06:03.678" v="493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659794103" sldId="261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319238361" sldId="262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182577618" sldId="263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091831964" sldId="264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133228532" sldId="265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751507562" sldId="266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4490649" sldId="267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13667883" sldId="268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84965006" sldId="269"/>
        </pc:sldMkLst>
      </pc:sldChg>
      <pc:sldChg chg="addSp delSp modSp add del mod delAnim modAnim">
        <pc:chgData name="Sudhakar Reddy" userId="6bd9700a367e69f9" providerId="LiveId" clId="{2E331FAF-B35D-4648-B21F-FCCB09017C5C}" dt="2023-12-26T12:59:25.074" v="819" actId="20577"/>
        <pc:sldMkLst>
          <pc:docMk/>
          <pc:sldMk cId="1382586994" sldId="273"/>
        </pc:sldMkLst>
        <pc:spChg chg="mod">
          <ac:chgData name="Sudhakar Reddy" userId="6bd9700a367e69f9" providerId="LiveId" clId="{2E331FAF-B35D-4648-B21F-FCCB09017C5C}" dt="2023-08-26T05:39:20.273" v="746" actId="207"/>
          <ac:spMkLst>
            <pc:docMk/>
            <pc:sldMk cId="1382586994" sldId="273"/>
            <ac:spMk id="2" creationId="{36CDB151-7409-B94F-8D49-56CF933E66D5}"/>
          </ac:spMkLst>
        </pc:spChg>
        <pc:spChg chg="add mod">
          <ac:chgData name="Sudhakar Reddy" userId="6bd9700a367e69f9" providerId="LiveId" clId="{2E331FAF-B35D-4648-B21F-FCCB09017C5C}" dt="2023-12-26T12:59:25.074" v="819" actId="20577"/>
          <ac:spMkLst>
            <pc:docMk/>
            <pc:sldMk cId="1382586994" sldId="273"/>
            <ac:spMk id="3" creationId="{5D9DEBF5-43D7-65E6-2B6A-033EEC6F74A4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4" creationId="{91EE95AA-5B77-4E6B-9E38-C26D652A1E1D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5" creationId="{1C584F97-DFBF-483E-BE82-296AFD875E1B}"/>
          </ac:spMkLst>
        </pc:spChg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1518518088" sldId="274"/>
        </pc:sldMkLst>
        <pc:spChg chg="add mod">
          <ac:chgData name="Sudhakar Reddy" userId="6bd9700a367e69f9" providerId="LiveId" clId="{2E331FAF-B35D-4648-B21F-FCCB09017C5C}" dt="2023-08-25T11:20:38.802" v="258" actId="1076"/>
          <ac:spMkLst>
            <pc:docMk/>
            <pc:sldMk cId="1518518088" sldId="274"/>
            <ac:spMk id="3" creationId="{090691E8-E20D-E671-DC89-924D19773DF5}"/>
          </ac:spMkLst>
        </pc:spChg>
        <pc:spChg chg="add mod">
          <ac:chgData name="Sudhakar Reddy" userId="6bd9700a367e69f9" providerId="LiveId" clId="{2E331FAF-B35D-4648-B21F-FCCB09017C5C}" dt="2023-08-25T11:20:35.627" v="257" actId="14100"/>
          <ac:spMkLst>
            <pc:docMk/>
            <pc:sldMk cId="1518518088" sldId="274"/>
            <ac:spMk id="4" creationId="{3A9EBCD5-0E88-A8BE-609E-126D06AE7748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5" creationId="{362177DB-6765-4EFE-A39D-F630CE2AA2C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7" creationId="{DE31CE1E-A08D-4CB7-BDC5-338A9AA95E3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8" creationId="{496D8786-EE38-4734-BB9F-7D5EE0656F40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11" creationId="{4ADC41C7-B75A-4438-A730-3CCB648F7833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12" creationId="{4EE00EB3-1009-4374-BE2B-E1332CFEC41B}"/>
          </ac:spMkLst>
        </pc:spChg>
        <pc:picChg chg="mod">
          <ac:chgData name="Sudhakar Reddy" userId="6bd9700a367e69f9" providerId="LiveId" clId="{2E331FAF-B35D-4648-B21F-FCCB09017C5C}" dt="2023-08-25T11:21:03.160" v="261" actId="14100"/>
          <ac:picMkLst>
            <pc:docMk/>
            <pc:sldMk cId="1518518088" sldId="274"/>
            <ac:picMk id="6" creationId="{B8369CD7-9A41-41A1-8BD7-C2B8A6FB5EAE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9" creationId="{45C2082F-0435-4A5F-B79F-73D301982134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10" creationId="{EDD36AD7-C337-42FD-B1E6-6D1DA1543C78}"/>
          </ac:picMkLst>
        </pc:picChg>
      </pc:sldChg>
      <pc:sldChg chg="addSp delSp modSp add mod delAnim modAnim">
        <pc:chgData name="Sudhakar Reddy" userId="6bd9700a367e69f9" providerId="LiveId" clId="{2E331FAF-B35D-4648-B21F-FCCB09017C5C}" dt="2023-09-04T08:29:45.746" v="758" actId="478"/>
        <pc:sldMkLst>
          <pc:docMk/>
          <pc:sldMk cId="885432037" sldId="275"/>
        </pc:sldMkLst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3" creationId="{661E07C6-8B05-5448-EC85-09C156F13B00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4" creationId="{1D1CAF98-2F8C-724F-B166-72C900DF2A9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5" creationId="{7CD7FE5E-5EA3-4435-AE72-F0E7714B545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6" creationId="{10F144AE-2F04-47D2-9D43-D78DAD87173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7" creationId="{53BA458B-FFA0-415C-B83D-979C8F70F59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8" creationId="{38E4EB42-12CF-4C8E-9399-28F9B13A29E3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9" creationId="{9742A8A0-F0C4-451B-B763-D7505E89CF82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0" creationId="{BF04669E-DC5C-4B30-8820-C9D7320CFAFA}"/>
          </ac:spMkLst>
        </pc:spChg>
        <pc:spChg chg="del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1" creationId="{87F97923-E857-4C8F-8E7F-DC67AD1A3D28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2" creationId="{78F1EFCF-2A89-4BC6-9074-04037112BD49}"/>
          </ac:spMkLst>
        </pc:spChg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3" creationId="{D67892B9-E138-AA0B-D9E0-93ADB8AC5D24}"/>
          </ac:spMkLst>
        </pc:spChg>
      </pc:sldChg>
      <pc:sldChg chg="add del">
        <pc:chgData name="Sudhakar Reddy" userId="6bd9700a367e69f9" providerId="LiveId" clId="{2E331FAF-B35D-4648-B21F-FCCB09017C5C}" dt="2023-08-25T10:59:49.033" v="74" actId="47"/>
        <pc:sldMkLst>
          <pc:docMk/>
          <pc:sldMk cId="2009490562" sldId="275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2807385115" sldId="276"/>
        </pc:sldMkLst>
      </pc:sldChg>
      <pc:sldChg chg="delSp add del mod delAnim">
        <pc:chgData name="Sudhakar Reddy" userId="6bd9700a367e69f9" providerId="LiveId" clId="{2E331FAF-B35D-4648-B21F-FCCB09017C5C}" dt="2023-09-04T08:29:50.336" v="759" actId="47"/>
        <pc:sldMkLst>
          <pc:docMk/>
          <pc:sldMk cId="3483385808" sldId="276"/>
        </pc:sldMkLst>
        <pc:spChg chg="del">
          <ac:chgData name="Sudhakar Reddy" userId="6bd9700a367e69f9" providerId="LiveId" clId="{2E331FAF-B35D-4648-B21F-FCCB09017C5C}" dt="2023-08-26T05:09:32.663" v="503" actId="478"/>
          <ac:spMkLst>
            <pc:docMk/>
            <pc:sldMk cId="3483385808" sldId="276"/>
            <ac:spMk id="5" creationId="{15561382-7259-9048-823B-F1686A1B504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7" creationId="{222C956C-2BD5-4BB8-A020-0670BBF6A73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8" creationId="{A4AFFAAE-DC74-4AA7-974F-842F604A947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9" creationId="{533D93E8-579B-4AF5-BBF8-B3E9A962895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0" creationId="{D8BBB59D-5701-4F42-A617-DEC71115832E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1" creationId="{3A88A85F-7698-4068-A994-9CB5DBE62F6F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7" creationId="{1CA9DB53-2D55-462E-A2B4-EC5E453503B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8" creationId="{88652652-29E5-45AC-AC7E-BFCC27700F7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9" creationId="{0A43E17F-360D-4647-8C5B-5F1F58424CE7}"/>
          </ac:spMkLst>
        </pc:spChg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40419689" sldId="277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10490137" sldId="278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461201085" sldId="27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3838052164" sldId="280"/>
        </pc:sldMkLst>
      </pc:sldChg>
      <pc:sldChg chg="add del">
        <pc:chgData name="Sudhakar Reddy" userId="6bd9700a367e69f9" providerId="LiveId" clId="{2E331FAF-B35D-4648-B21F-FCCB09017C5C}" dt="2023-08-25T11:03:40.530" v="83" actId="47"/>
        <pc:sldMkLst>
          <pc:docMk/>
          <pc:sldMk cId="1628766063" sldId="281"/>
        </pc:sldMkLst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2208212524" sldId="282"/>
        </pc:sldMkLst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3" creationId="{06D24C9E-0F40-9041-9265-2A5AA7723884}"/>
          </ac:spMkLst>
        </pc:spChg>
        <pc:spChg chg="add mod">
          <ac:chgData name="Sudhakar Reddy" userId="6bd9700a367e69f9" providerId="LiveId" clId="{2E331FAF-B35D-4648-B21F-FCCB09017C5C}" dt="2023-08-25T11:23:43.264" v="298" actId="6549"/>
          <ac:spMkLst>
            <pc:docMk/>
            <pc:sldMk cId="2208212524" sldId="282"/>
            <ac:spMk id="10" creationId="{2453CEAF-A725-B0BC-BF53-E9CA30A0949F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2" creationId="{D707DA07-5601-4C09-AC24-FEB994BC4239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3" creationId="{85B4DED5-D89C-4588-8D82-793E918E7535}"/>
          </ac:spMkLst>
        </pc:spChg>
        <pc:spChg chg="add mod">
          <ac:chgData name="Sudhakar Reddy" userId="6bd9700a367e69f9" providerId="LiveId" clId="{2E331FAF-B35D-4648-B21F-FCCB09017C5C}" dt="2023-08-25T11:23:36.688" v="296" actId="1076"/>
          <ac:spMkLst>
            <pc:docMk/>
            <pc:sldMk cId="2208212524" sldId="282"/>
            <ac:spMk id="14" creationId="{5BD7C5B5-FDA0-0CF5-BED7-463C0CD6320C}"/>
          </ac:spMkLst>
        </pc:s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4" creationId="{E5AEF4E2-D1E2-4759-BB33-0AC9649566AD}"/>
          </ac:grpSpMkLst>
        </pc:gr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8" creationId="{7CCB54E3-78E5-4B18-AB8E-B07E373BF1C1}"/>
          </ac:grpSpMkLst>
        </pc:grpChg>
        <pc:picChg chg="mod">
          <ac:chgData name="Sudhakar Reddy" userId="6bd9700a367e69f9" providerId="LiveId" clId="{2E331FAF-B35D-4648-B21F-FCCB09017C5C}" dt="2023-08-25T11:23:20.798" v="293" actId="1035"/>
          <ac:picMkLst>
            <pc:docMk/>
            <pc:sldMk cId="2208212524" sldId="282"/>
            <ac:picMk id="5" creationId="{7FBDA5A4-5211-41A6-92E0-140B104ABCD0}"/>
          </ac:picMkLst>
        </pc:pic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419484870" sldId="284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926562771" sldId="285"/>
        </pc:sldMkLst>
        <pc:spChg chg="mod">
          <ac:chgData name="Sudhakar Reddy" userId="6bd9700a367e69f9" providerId="LiveId" clId="{2E331FAF-B35D-4648-B21F-FCCB09017C5C}" dt="2023-08-25T11:09:18.559" v="94" actId="20577"/>
          <ac:spMkLst>
            <pc:docMk/>
            <pc:sldMk cId="926562771" sldId="285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701106919" sldId="286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730284260" sldId="28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549877093" sldId="288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3148153243" sldId="28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99012074" sldId="29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483121909" sldId="295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154686360" sldId="296"/>
        </pc:sldMkLst>
      </pc:sldChg>
      <pc:sldChg chg="add del">
        <pc:chgData name="Sudhakar Reddy" userId="6bd9700a367e69f9" providerId="LiveId" clId="{2E331FAF-B35D-4648-B21F-FCCB09017C5C}" dt="2023-08-25T11:10:06.893" v="100" actId="47"/>
        <pc:sldMkLst>
          <pc:docMk/>
          <pc:sldMk cId="1201130117" sldId="297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303217418" sldId="29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878658347" sldId="298"/>
        </pc:sldMkLst>
        <pc:spChg chg="mod">
          <ac:chgData name="Sudhakar Reddy" userId="6bd9700a367e69f9" providerId="LiveId" clId="{2E331FAF-B35D-4648-B21F-FCCB09017C5C}" dt="2023-08-25T10:55:16.905" v="66" actId="207"/>
          <ac:spMkLst>
            <pc:docMk/>
            <pc:sldMk cId="878658347" sldId="298"/>
            <ac:spMk id="9" creationId="{DECFAF1E-F1DE-4C20-81E8-703E91D680BD}"/>
          </ac:spMkLst>
        </pc:spChg>
      </pc:sldChg>
      <pc:sldChg chg="modSp add del mod">
        <pc:chgData name="Sudhakar Reddy" userId="6bd9700a367e69f9" providerId="LiveId" clId="{2E331FAF-B35D-4648-B21F-FCCB09017C5C}" dt="2023-08-25T10:54:16.306" v="38" actId="47"/>
        <pc:sldMkLst>
          <pc:docMk/>
          <pc:sldMk cId="553267302" sldId="299"/>
        </pc:sldMkLst>
        <pc:spChg chg="mod">
          <ac:chgData name="Sudhakar Reddy" userId="6bd9700a367e69f9" providerId="LiveId" clId="{2E331FAF-B35D-4648-B21F-FCCB09017C5C}" dt="2023-08-25T10:51:10.567" v="25" actId="207"/>
          <ac:spMkLst>
            <pc:docMk/>
            <pc:sldMk cId="553267302" sldId="299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9" creationId="{2D95BF23-D46E-4CF9-B086-1104B1116DC6}"/>
          </ac:picMkLst>
        </pc:pic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3978507492" sldId="29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41485589" sldId="300"/>
        </pc:sldMkLst>
      </pc:sldChg>
      <pc:sldChg chg="add del">
        <pc:chgData name="Sudhakar Reddy" userId="6bd9700a367e69f9" providerId="LiveId" clId="{2E331FAF-B35D-4648-B21F-FCCB09017C5C}" dt="2023-08-25T11:21:54.955" v="270" actId="47"/>
        <pc:sldMkLst>
          <pc:docMk/>
          <pc:sldMk cId="821871444" sldId="301"/>
        </pc:sldMkLst>
      </pc:sldChg>
      <pc:sldChg chg="add del">
        <pc:chgData name="Sudhakar Reddy" userId="6bd9700a367e69f9" providerId="LiveId" clId="{2E331FAF-B35D-4648-B21F-FCCB09017C5C}" dt="2023-08-25T11:00:30.969" v="75" actId="47"/>
        <pc:sldMkLst>
          <pc:docMk/>
          <pc:sldMk cId="45661957" sldId="303"/>
        </pc:sldMkLst>
      </pc:sldChg>
      <pc:sldChg chg="modSp add del">
        <pc:chgData name="Sudhakar Reddy" userId="6bd9700a367e69f9" providerId="LiveId" clId="{2E331FAF-B35D-4648-B21F-FCCB09017C5C}" dt="2023-08-25T11:23:01.364" v="273" actId="47"/>
        <pc:sldMkLst>
          <pc:docMk/>
          <pc:sldMk cId="3974640652" sldId="304"/>
        </pc:sldMkLst>
        <pc:spChg chg="mod">
          <ac:chgData name="Sudhakar Reddy" userId="6bd9700a367e69f9" providerId="LiveId" clId="{2E331FAF-B35D-4648-B21F-FCCB09017C5C}" dt="2023-08-25T11:03:15.773" v="81"/>
          <ac:spMkLst>
            <pc:docMk/>
            <pc:sldMk cId="3974640652" sldId="304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052304522" sldId="311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1785015488" sldId="312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957689203" sldId="313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4202318493" sldId="31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154686360" sldId="315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838632569" sldId="316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201130117" sldId="316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1288565479" sldId="317"/>
        </pc:sldMkLst>
        <pc:spChg chg="mod">
          <ac:chgData name="Sudhakar Reddy" userId="6bd9700a367e69f9" providerId="LiveId" clId="{2E331FAF-B35D-4648-B21F-FCCB09017C5C}" dt="2023-08-25T11:14:05.560" v="117" actId="20577"/>
          <ac:spMkLst>
            <pc:docMk/>
            <pc:sldMk cId="1288565479" sldId="317"/>
            <ac:spMk id="6" creationId="{6A1536E1-9F16-4F5F-BEE5-39A7F171F617}"/>
          </ac:spMkLst>
        </pc:spChg>
      </pc:sldChg>
      <pc:sldChg chg="add del">
        <pc:chgData name="Sudhakar Reddy" userId="6bd9700a367e69f9" providerId="LiveId" clId="{2E331FAF-B35D-4648-B21F-FCCB09017C5C}" dt="2023-08-25T11:10:52.706" v="109" actId="47"/>
        <pc:sldMkLst>
          <pc:docMk/>
          <pc:sldMk cId="1856539243" sldId="318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868609403" sldId="31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525933705" sldId="320"/>
        </pc:sldMkLst>
      </pc:sldChg>
      <pc:sldChg chg="add del">
        <pc:chgData name="Sudhakar Reddy" userId="6bd9700a367e69f9" providerId="LiveId" clId="{2E331FAF-B35D-4648-B21F-FCCB09017C5C}" dt="2023-08-25T11:10:10.482" v="101" actId="47"/>
        <pc:sldMkLst>
          <pc:docMk/>
          <pc:sldMk cId="786964042" sldId="32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670844290" sldId="323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54219794" sldId="324"/>
        </pc:sldMkLst>
        <pc:spChg chg="del">
          <ac:chgData name="Sudhakar Reddy" userId="6bd9700a367e69f9" providerId="LiveId" clId="{2E331FAF-B35D-4648-B21F-FCCB09017C5C}" dt="2023-08-25T11:09:01.841" v="92" actId="478"/>
          <ac:spMkLst>
            <pc:docMk/>
            <pc:sldMk cId="354219794" sldId="324"/>
            <ac:spMk id="14" creationId="{32DBBB9F-9958-4509-BBD1-60CE31D5A3FD}"/>
          </ac:spMkLst>
        </pc:spChg>
        <pc:spChg chg="del mod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5" creationId="{97C6C822-708B-4A9E-A5E2-0DABF4164402}"/>
          </ac:spMkLst>
        </pc:spChg>
        <pc:spChg chg="del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6" creationId="{E1B7A593-C902-40E0-B259-A5D7B81A3918}"/>
          </ac:spMkLst>
        </pc:spChg>
      </pc:sldChg>
      <pc:sldChg chg="add del">
        <pc:chgData name="Sudhakar Reddy" userId="6bd9700a367e69f9" providerId="LiveId" clId="{2E331FAF-B35D-4648-B21F-FCCB09017C5C}" dt="2023-08-25T11:03:24.478" v="82" actId="47"/>
        <pc:sldMkLst>
          <pc:docMk/>
          <pc:sldMk cId="644403383" sldId="324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103748681" sldId="325"/>
        </pc:sldMkLst>
      </pc:sldChg>
      <pc:sldChg chg="addSp delSp modSp add mod modNotesTx">
        <pc:chgData name="Sudhakar Reddy" userId="6bd9700a367e69f9" providerId="LiveId" clId="{2E331FAF-B35D-4648-B21F-FCCB09017C5C}" dt="2023-12-26T13:03:43.041" v="865" actId="6549"/>
        <pc:sldMkLst>
          <pc:docMk/>
          <pc:sldMk cId="3805290871" sldId="325"/>
        </pc:sldMkLst>
        <pc:spChg chg="mod">
          <ac:chgData name="Sudhakar Reddy" userId="6bd9700a367e69f9" providerId="LiveId" clId="{2E331FAF-B35D-4648-B21F-FCCB09017C5C}" dt="2023-12-26T13:03:15.556" v="864" actId="14100"/>
          <ac:spMkLst>
            <pc:docMk/>
            <pc:sldMk cId="3805290871" sldId="325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1:09.483" v="505" actId="478"/>
          <ac:spMkLst>
            <pc:docMk/>
            <pc:sldMk cId="3805290871" sldId="325"/>
            <ac:spMk id="3" creationId="{A21F7FE2-F8F0-4677-8EF3-76865A8A360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4" creationId="{490934B1-2EE6-4EDE-A5EB-6421875EF8B3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5" creationId="{7B1DB84A-1A73-4893-AAED-9EDDFEF50E61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6" creationId="{94A31B68-68C7-42C3-84A1-D6591B6A9905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7" creationId="{C7248EE4-A13B-4146-9ED3-94E30185609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8" creationId="{451E8DAC-98D9-467F-8FF8-96732FBA615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9" creationId="{89EC1628-39C5-4013-AF12-F7F50C6D8D5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0" creationId="{207C2DE1-9476-43AF-B709-E6205E93041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4:39.786" v="551" actId="478"/>
          <ac:spMkLst>
            <pc:docMk/>
            <pc:sldMk cId="3805290871" sldId="325"/>
            <ac:spMk id="13" creationId="{5A68F387-7E2B-3201-0AD1-A1537E222723}"/>
          </ac:spMkLst>
        </pc:spChg>
        <pc:spChg chg="add mod">
          <ac:chgData name="Sudhakar Reddy" userId="6bd9700a367e69f9" providerId="LiveId" clId="{2E331FAF-B35D-4648-B21F-FCCB09017C5C}" dt="2023-08-26T05:16:39.088" v="590" actId="20577"/>
          <ac:spMkLst>
            <pc:docMk/>
            <pc:sldMk cId="3805290871" sldId="325"/>
            <ac:spMk id="14" creationId="{1FF334C3-0B00-5806-16E8-89EFFC6B252A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644100775" sldId="326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996157289" sldId="327"/>
        </pc:sldMkLst>
        <pc:spChg chg="mod">
          <ac:chgData name="Sudhakar Reddy" userId="6bd9700a367e69f9" providerId="LiveId" clId="{2E331FAF-B35D-4648-B21F-FCCB09017C5C}" dt="2023-08-25T11:21:43.847" v="268" actId="20577"/>
          <ac:spMkLst>
            <pc:docMk/>
            <pc:sldMk cId="3996157289" sldId="327"/>
            <ac:spMk id="2" creationId="{4165FB4B-36A8-C347-B276-46768006665A}"/>
          </ac:spMkLst>
        </pc:spChg>
        <pc:spChg chg="del">
          <ac:chgData name="Sudhakar Reddy" userId="6bd9700a367e69f9" providerId="LiveId" clId="{2E331FAF-B35D-4648-B21F-FCCB09017C5C}" dt="2023-08-25T10:58:42.419" v="72" actId="478"/>
          <ac:spMkLst>
            <pc:docMk/>
            <pc:sldMk cId="3996157289" sldId="327"/>
            <ac:spMk id="4" creationId="{2B3CB87C-CCEC-5E4C-AFE7-188FFC2A11D4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7" creationId="{DE31CE1E-A08D-4CB7-BDC5-338A9AA95E3D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8" creationId="{496D8786-EE38-4734-BB9F-7D5EE0656F40}"/>
          </ac:spMkLst>
        </pc:spChg>
        <pc:spChg chg="del mod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3" creationId="{A1E16157-3835-4625-861C-97CFC43D17EA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4" creationId="{B3634CE8-C2BD-4EC2-897B-87F68BDEB3D9}"/>
          </ac:spMkLst>
        </pc:sp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6" creationId="{B8369CD7-9A41-41A1-8BD7-C2B8A6FB5EAE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9" creationId="{45C2082F-0435-4A5F-B79F-73D301982134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10" creationId="{EDD36AD7-C337-42FD-B1E6-6D1DA1543C78}"/>
          </ac:picMkLst>
        </pc:picChg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44530213" sldId="328"/>
        </pc:sldMkLst>
      </pc:sldChg>
      <pc:sldChg chg="delSp modSp add del mod">
        <pc:chgData name="Sudhakar Reddy" userId="6bd9700a367e69f9" providerId="LiveId" clId="{2E331FAF-B35D-4648-B21F-FCCB09017C5C}" dt="2023-08-26T05:18:35.557" v="660" actId="47"/>
        <pc:sldMkLst>
          <pc:docMk/>
          <pc:sldMk cId="2663528043" sldId="328"/>
        </pc:sldMkLst>
        <pc:spChg chg="mod">
          <ac:chgData name="Sudhakar Reddy" userId="6bd9700a367e69f9" providerId="LiveId" clId="{2E331FAF-B35D-4648-B21F-FCCB09017C5C}" dt="2023-08-26T05:15:55.922" v="567" actId="14100"/>
          <ac:spMkLst>
            <pc:docMk/>
            <pc:sldMk cId="2663528043" sldId="328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5:59.285" v="568" actId="478"/>
          <ac:spMkLst>
            <pc:docMk/>
            <pc:sldMk cId="2663528043" sldId="328"/>
            <ac:spMk id="20" creationId="{001CE34B-A18C-4C4D-AAFF-48974053A532}"/>
          </ac:spMkLst>
        </pc:sp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2172164469" sldId="329"/>
        </pc:sldMkLst>
      </pc:sldChg>
      <pc:sldChg chg="add del">
        <pc:chgData name="Sudhakar Reddy" userId="6bd9700a367e69f9" providerId="LiveId" clId="{2E331FAF-B35D-4648-B21F-FCCB09017C5C}" dt="2023-08-25T11:03:02.432" v="80" actId="47"/>
        <pc:sldMkLst>
          <pc:docMk/>
          <pc:sldMk cId="2567574911" sldId="32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1136770392" sldId="33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213975325" sldId="330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1594522244" sldId="331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737658255" sldId="33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2856069833" sldId="333"/>
        </pc:sldMkLst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164189868" sldId="335"/>
        </pc:sldMkLst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2805060786" sldId="335"/>
        </pc:sldMkLst>
        <pc:spChg chg="mod">
          <ac:chgData name="Sudhakar Reddy" userId="6bd9700a367e69f9" providerId="LiveId" clId="{2E331FAF-B35D-4648-B21F-FCCB09017C5C}" dt="2023-08-26T05:35:53.199" v="726" actId="21"/>
          <ac:spMkLst>
            <pc:docMk/>
            <pc:sldMk cId="2805060786" sldId="335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36.214" v="457" actId="20577"/>
          <ac:spMkLst>
            <pc:docMk/>
            <pc:sldMk cId="2805060786" sldId="335"/>
            <ac:spMk id="3" creationId="{F186E81F-D04B-1C4F-B608-6C07FD0533D7}"/>
          </ac:spMkLst>
        </pc:spChg>
        <pc:spChg chg="add mod">
          <ac:chgData name="Sudhakar Reddy" userId="6bd9700a367e69f9" providerId="LiveId" clId="{2E331FAF-B35D-4648-B21F-FCCB09017C5C}" dt="2023-08-26T04:49:36.921" v="424" actId="1076"/>
          <ac:spMkLst>
            <pc:docMk/>
            <pc:sldMk cId="2805060786" sldId="335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49:22.007" v="415" actId="478"/>
          <ac:spMkLst>
            <pc:docMk/>
            <pc:sldMk cId="2805060786" sldId="335"/>
            <ac:spMk id="5" creationId="{8402A4F0-274E-C72A-D251-4E4B38B047A5}"/>
          </ac:spMkLst>
        </pc:spChg>
        <pc:spChg chg="add mod">
          <ac:chgData name="Sudhakar Reddy" userId="6bd9700a367e69f9" providerId="LiveId" clId="{2E331FAF-B35D-4648-B21F-FCCB09017C5C}" dt="2023-08-26T04:49:33.140" v="423" actId="1076"/>
          <ac:spMkLst>
            <pc:docMk/>
            <pc:sldMk cId="2805060786" sldId="335"/>
            <ac:spMk id="6" creationId="{92FC9424-015A-FF66-E808-467BD22450AD}"/>
          </ac:spMkLst>
        </pc:spChg>
        <pc:spChg chg="mod">
          <ac:chgData name="Sudhakar Reddy" userId="6bd9700a367e69f9" providerId="LiveId" clId="{2E331FAF-B35D-4648-B21F-FCCB09017C5C}" dt="2023-08-26T05:36:13.926" v="732"/>
          <ac:spMkLst>
            <pc:docMk/>
            <pc:sldMk cId="2805060786" sldId="335"/>
            <ac:spMk id="11" creationId="{E6FE9ED7-75CB-75AD-82A7-E4A024A3EE5D}"/>
          </ac:spMkLst>
        </pc:spChg>
      </pc:sldChg>
      <pc:sldChg chg="delSp modSp add mod delAnim">
        <pc:chgData name="Sudhakar Reddy" userId="6bd9700a367e69f9" providerId="LiveId" clId="{2E331FAF-B35D-4648-B21F-FCCB09017C5C}" dt="2023-08-26T04:40:04.739" v="337" actId="6549"/>
        <pc:sldMkLst>
          <pc:docMk/>
          <pc:sldMk cId="1151980253" sldId="356"/>
        </pc:sldMkLst>
        <pc:spChg chg="mod">
          <ac:chgData name="Sudhakar Reddy" userId="6bd9700a367e69f9" providerId="LiveId" clId="{2E331FAF-B35D-4648-B21F-FCCB09017C5C}" dt="2023-08-26T04:40:04.739" v="337" actId="6549"/>
          <ac:spMkLst>
            <pc:docMk/>
            <pc:sldMk cId="1151980253" sldId="35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39:51.646" v="335" actId="1076"/>
          <ac:spMkLst>
            <pc:docMk/>
            <pc:sldMk cId="1151980253" sldId="356"/>
            <ac:spMk id="5" creationId="{6E657371-1F82-4AA9-B57E-597E6C0356A4}"/>
          </ac:spMkLst>
        </pc:spChg>
        <pc:spChg chg="mod">
          <ac:chgData name="Sudhakar Reddy" userId="6bd9700a367e69f9" providerId="LiveId" clId="{2E331FAF-B35D-4648-B21F-FCCB09017C5C}" dt="2023-08-26T04:39:47.591" v="334" actId="1076"/>
          <ac:spMkLst>
            <pc:docMk/>
            <pc:sldMk cId="1151980253" sldId="356"/>
            <ac:spMk id="6" creationId="{D54428FE-D0DA-432C-B666-6C53EDD187F5}"/>
          </ac:spMkLst>
        </pc:spChg>
        <pc:spChg chg="del">
          <ac:chgData name="Sudhakar Reddy" userId="6bd9700a367e69f9" providerId="LiveId" clId="{2E331FAF-B35D-4648-B21F-FCCB09017C5C}" dt="2023-08-26T04:39:44.274" v="333" actId="478"/>
          <ac:spMkLst>
            <pc:docMk/>
            <pc:sldMk cId="1151980253" sldId="356"/>
            <ac:spMk id="15" creationId="{0469BE20-351F-45A7-87F1-C6857217B0A2}"/>
          </ac:spMkLst>
        </pc:spChg>
      </pc:sldChg>
      <pc:sldChg chg="modSp add mod modAnim">
        <pc:chgData name="Sudhakar Reddy" userId="6bd9700a367e69f9" providerId="LiveId" clId="{2E331FAF-B35D-4648-B21F-FCCB09017C5C}" dt="2023-12-26T13:03:05.525" v="863" actId="20577"/>
        <pc:sldMkLst>
          <pc:docMk/>
          <pc:sldMk cId="3207885409" sldId="357"/>
        </pc:sldMkLst>
        <pc:spChg chg="mod">
          <ac:chgData name="Sudhakar Reddy" userId="6bd9700a367e69f9" providerId="LiveId" clId="{2E331FAF-B35D-4648-B21F-FCCB09017C5C}" dt="2023-08-26T04:40:11.780" v="339" actId="6549"/>
          <ac:spMkLst>
            <pc:docMk/>
            <pc:sldMk cId="3207885409" sldId="357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12-26T13:03:05.525" v="863" actId="20577"/>
          <ac:spMkLst>
            <pc:docMk/>
            <pc:sldMk cId="3207885409" sldId="357"/>
            <ac:spMk id="13" creationId="{E36A5D6A-3DA8-4091-BABA-860149D40BE5}"/>
          </ac:spMkLst>
        </pc:spChg>
        <pc:spChg chg="mod">
          <ac:chgData name="Sudhakar Reddy" userId="6bd9700a367e69f9" providerId="LiveId" clId="{2E331FAF-B35D-4648-B21F-FCCB09017C5C}" dt="2023-08-26T04:41:33.042" v="350" actId="6549"/>
          <ac:spMkLst>
            <pc:docMk/>
            <pc:sldMk cId="3207885409" sldId="357"/>
            <ac:spMk id="15" creationId="{0469BE20-351F-45A7-87F1-C6857217B0A2}"/>
          </ac:spMkLst>
        </pc:spChg>
      </pc:sldChg>
      <pc:sldChg chg="modSp mod">
        <pc:chgData name="Sudhakar Reddy" userId="6bd9700a367e69f9" providerId="LiveId" clId="{2E331FAF-B35D-4648-B21F-FCCB09017C5C}" dt="2023-08-26T05:38:23.847" v="736" actId="20577"/>
        <pc:sldMkLst>
          <pc:docMk/>
          <pc:sldMk cId="98552159" sldId="364"/>
        </pc:sldMkLst>
        <pc:spChg chg="mod">
          <ac:chgData name="Sudhakar Reddy" userId="6bd9700a367e69f9" providerId="LiveId" clId="{2E331FAF-B35D-4648-B21F-FCCB09017C5C}" dt="2023-08-26T05:38:23.847" v="736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Sp modSp add mod delAnim modNotesTx">
        <pc:chgData name="Sudhakar Reddy" userId="6bd9700a367e69f9" providerId="LiveId" clId="{2E331FAF-B35D-4648-B21F-FCCB09017C5C}" dt="2023-12-26T12:57:01.968" v="790" actId="6549"/>
        <pc:sldMkLst>
          <pc:docMk/>
          <pc:sldMk cId="4088854275" sldId="365"/>
        </pc:sldMkLst>
        <pc:spChg chg="mod">
          <ac:chgData name="Sudhakar Reddy" userId="6bd9700a367e69f9" providerId="LiveId" clId="{2E331FAF-B35D-4648-B21F-FCCB09017C5C}" dt="2023-08-26T04:13:40.020" v="313" actId="20577"/>
          <ac:spMkLst>
            <pc:docMk/>
            <pc:sldMk cId="4088854275" sldId="365"/>
            <ac:spMk id="2" creationId="{DF25E51D-9E64-4714-91AD-24286F503CCA}"/>
          </ac:spMkLst>
        </pc:spChg>
        <pc:spChg chg="del">
          <ac:chgData name="Sudhakar Reddy" userId="6bd9700a367e69f9" providerId="LiveId" clId="{2E331FAF-B35D-4648-B21F-FCCB09017C5C}" dt="2023-08-26T04:13:22.447" v="299" actId="478"/>
          <ac:spMkLst>
            <pc:docMk/>
            <pc:sldMk cId="4088854275" sldId="365"/>
            <ac:spMk id="9" creationId="{AA54C54F-0D91-439F-AB59-E2A878BDC564}"/>
          </ac:spMkLst>
        </pc:spChg>
        <pc:spChg chg="mod">
          <ac:chgData name="Sudhakar Reddy" userId="6bd9700a367e69f9" providerId="LiveId" clId="{2E331FAF-B35D-4648-B21F-FCCB09017C5C}" dt="2023-08-25T10:55:38.153" v="70" actId="207"/>
          <ac:spMkLst>
            <pc:docMk/>
            <pc:sldMk cId="4088854275" sldId="365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9" creationId="{2D95BF23-D46E-4CF9-B086-1104B1116DC6}"/>
          </ac:picMkLst>
        </pc:pic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1350834261" sldId="366"/>
        </pc:sldMkLst>
      </pc:sldChg>
      <pc:sldChg chg="modSp add del">
        <pc:chgData name="Sudhakar Reddy" userId="6bd9700a367e69f9" providerId="LiveId" clId="{2E331FAF-B35D-4648-B21F-FCCB09017C5C}" dt="2023-08-25T11:22:01.496" v="271" actId="47"/>
        <pc:sldMkLst>
          <pc:docMk/>
          <pc:sldMk cId="1880845655" sldId="366"/>
        </pc:sldMkLst>
        <pc:spChg chg="mod">
          <ac:chgData name="Sudhakar Reddy" userId="6bd9700a367e69f9" providerId="LiveId" clId="{2E331FAF-B35D-4648-B21F-FCCB09017C5C}" dt="2023-08-25T11:00:37.852" v="78" actId="20577"/>
          <ac:spMkLst>
            <pc:docMk/>
            <pc:sldMk cId="1880845655" sldId="366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560459848" sldId="36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770321734" sldId="368"/>
        </pc:sldMkLst>
        <pc:spChg chg="mod">
          <ac:chgData name="Sudhakar Reddy" userId="6bd9700a367e69f9" providerId="LiveId" clId="{2E331FAF-B35D-4648-B21F-FCCB09017C5C}" dt="2023-08-25T11:10:36.122" v="108" actId="6549"/>
          <ac:spMkLst>
            <pc:docMk/>
            <pc:sldMk cId="770321734" sldId="368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554714715" sldId="36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244037217" sldId="37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522965738" sldId="371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2523484090" sldId="372"/>
        </pc:sldMkLst>
        <pc:spChg chg="mod">
          <ac:chgData name="Sudhakar Reddy" userId="6bd9700a367e69f9" providerId="LiveId" clId="{2E331FAF-B35D-4648-B21F-FCCB09017C5C}" dt="2023-08-25T11:09:30.164" v="96" actId="20577"/>
          <ac:spMkLst>
            <pc:docMk/>
            <pc:sldMk cId="2523484090" sldId="372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4:17.011" v="118" actId="47"/>
        <pc:sldMkLst>
          <pc:docMk/>
          <pc:sldMk cId="1193074738" sldId="37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89387210" sldId="37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706092046" sldId="375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93079626" sldId="376"/>
        </pc:sldMkLst>
      </pc:sldChg>
      <pc:sldChg chg="modSp add mod">
        <pc:chgData name="Sudhakar Reddy" userId="6bd9700a367e69f9" providerId="LiveId" clId="{2E331FAF-B35D-4648-B21F-FCCB09017C5C}" dt="2023-08-26T04:40:45.776" v="345"/>
        <pc:sldMkLst>
          <pc:docMk/>
          <pc:sldMk cId="1587547724" sldId="376"/>
        </pc:sldMkLst>
        <pc:spChg chg="mod">
          <ac:chgData name="Sudhakar Reddy" userId="6bd9700a367e69f9" providerId="LiveId" clId="{2E331FAF-B35D-4648-B21F-FCCB09017C5C}" dt="2023-08-26T04:40:08.505" v="338" actId="6549"/>
          <ac:spMkLst>
            <pc:docMk/>
            <pc:sldMk cId="1587547724" sldId="37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40:45.776" v="345"/>
          <ac:spMkLst>
            <pc:docMk/>
            <pc:sldMk cId="1587547724" sldId="376"/>
            <ac:spMk id="15" creationId="{0469BE20-351F-45A7-87F1-C6857217B0A2}"/>
          </ac:spMkLst>
        </pc:spChg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1132654797" sldId="377"/>
        </pc:sldMkLst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42.496" v="458" actId="6549"/>
          <ac:spMkLst>
            <pc:docMk/>
            <pc:sldMk cId="1132654797" sldId="377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53:58.938" v="449" actId="478"/>
          <ac:spMkLst>
            <pc:docMk/>
            <pc:sldMk cId="1132654797" sldId="377"/>
            <ac:spMk id="5" creationId="{394823F6-CC94-7930-F40F-E7EF524EBF3A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6" creationId="{92FC9424-015A-FF66-E808-467BD22450A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7" creationId="{2EA9B4E3-4C42-4DB8-AB4E-7C7D38ECCDA3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8" creationId="{896E074D-FDDD-4746-A3A8-6F91233DFFE5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9" creationId="{7125718F-B424-418A-A801-882D8D7E835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0" creationId="{5B08DC85-EE3F-4988-85ED-F60816C4D1E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1" creationId="{E6FE9ED7-75CB-75AD-82A7-E4A024A3EE5D}"/>
          </ac:spMkLst>
        </pc:spChg>
        <pc:spChg chg="add mod">
          <ac:chgData name="Sudhakar Reddy" userId="6bd9700a367e69f9" providerId="LiveId" clId="{2E331FAF-B35D-4648-B21F-FCCB09017C5C}" dt="2023-08-26T04:52:08.982" v="435" actId="1076"/>
          <ac:spMkLst>
            <pc:docMk/>
            <pc:sldMk cId="1132654797" sldId="377"/>
            <ac:spMk id="12" creationId="{B2CBFCBD-3EFC-344A-401D-2E5CD594FAD0}"/>
          </ac:spMkLst>
        </pc:spChg>
        <pc:spChg chg="add mod">
          <ac:chgData name="Sudhakar Reddy" userId="6bd9700a367e69f9" providerId="LiveId" clId="{2E331FAF-B35D-4648-B21F-FCCB09017C5C}" dt="2023-08-26T04:54:12.496" v="452" actId="1076"/>
          <ac:spMkLst>
            <pc:docMk/>
            <pc:sldMk cId="1132654797" sldId="377"/>
            <ac:spMk id="13" creationId="{11BF8C8D-FCDA-AB2F-0AD1-2BE9CEC71A5B}"/>
          </ac:spMkLst>
        </pc:spChg>
        <pc:spChg chg="add del mod">
          <ac:chgData name="Sudhakar Reddy" userId="6bd9700a367e69f9" providerId="LiveId" clId="{2E331FAF-B35D-4648-B21F-FCCB09017C5C}" dt="2023-08-26T04:54:02.814" v="450" actId="478"/>
          <ac:spMkLst>
            <pc:docMk/>
            <pc:sldMk cId="1132654797" sldId="377"/>
            <ac:spMk id="14" creationId="{12303D3D-C1AB-570E-973D-8191A7A765E9}"/>
          </ac:spMkLst>
        </pc:spChg>
        <pc:spChg chg="add del mod">
          <ac:chgData name="Sudhakar Reddy" userId="6bd9700a367e69f9" providerId="LiveId" clId="{2E331FAF-B35D-4648-B21F-FCCB09017C5C}" dt="2023-08-26T04:54:24.226" v="453" actId="478"/>
          <ac:spMkLst>
            <pc:docMk/>
            <pc:sldMk cId="1132654797" sldId="377"/>
            <ac:spMk id="15" creationId="{3C669126-7A3D-1C19-9CBE-94960D6BCDED}"/>
          </ac:spMkLst>
        </pc:spChg>
        <pc:spChg chg="add del mod">
          <ac:chgData name="Sudhakar Reddy" userId="6bd9700a367e69f9" providerId="LiveId" clId="{2E331FAF-B35D-4648-B21F-FCCB09017C5C}" dt="2023-08-26T04:52:41.858" v="438" actId="478"/>
          <ac:spMkLst>
            <pc:docMk/>
            <pc:sldMk cId="1132654797" sldId="377"/>
            <ac:spMk id="16" creationId="{CE329076-2851-E901-72B0-0B9D42F380BC}"/>
          </ac:spMkLst>
        </pc:spChg>
        <pc:spChg chg="add mod">
          <ac:chgData name="Sudhakar Reddy" userId="6bd9700a367e69f9" providerId="LiveId" clId="{2E331FAF-B35D-4648-B21F-FCCB09017C5C}" dt="2023-08-26T05:07:39.164" v="499" actId="1076"/>
          <ac:spMkLst>
            <pc:docMk/>
            <pc:sldMk cId="1132654797" sldId="377"/>
            <ac:spMk id="17" creationId="{722B32C0-46FC-1B9E-8145-6B2689872F76}"/>
          </ac:spMkLst>
        </pc:spChg>
        <pc:spChg chg="add mod">
          <ac:chgData name="Sudhakar Reddy" userId="6bd9700a367e69f9" providerId="LiveId" clId="{2E331FAF-B35D-4648-B21F-FCCB09017C5C}" dt="2023-08-26T04:53:10.773" v="443" actId="1076"/>
          <ac:spMkLst>
            <pc:docMk/>
            <pc:sldMk cId="1132654797" sldId="377"/>
            <ac:spMk id="18" creationId="{27F3002F-4B3E-AACD-E366-DE9337FAFB1A}"/>
          </ac:spMkLst>
        </pc:spChg>
        <pc:spChg chg="add del mod">
          <ac:chgData name="Sudhakar Reddy" userId="6bd9700a367e69f9" providerId="LiveId" clId="{2E331FAF-B35D-4648-B21F-FCCB09017C5C}" dt="2023-08-26T04:53:16.791" v="445" actId="478"/>
          <ac:spMkLst>
            <pc:docMk/>
            <pc:sldMk cId="1132654797" sldId="377"/>
            <ac:spMk id="19" creationId="{D71A3E62-D84B-04C4-1782-3D787BCB523D}"/>
          </ac:spMkLst>
        </pc:spChg>
        <pc:spChg chg="add mod">
          <ac:chgData name="Sudhakar Reddy" userId="6bd9700a367e69f9" providerId="LiveId" clId="{2E331FAF-B35D-4648-B21F-FCCB09017C5C}" dt="2023-08-26T05:12:35.484" v="530" actId="1076"/>
          <ac:spMkLst>
            <pc:docMk/>
            <pc:sldMk cId="1132654797" sldId="377"/>
            <ac:spMk id="20" creationId="{906A6712-B4EB-5B54-4294-617F3616B936}"/>
          </ac:spMkLst>
        </pc:spChg>
        <pc:spChg chg="add mod">
          <ac:chgData name="Sudhakar Reddy" userId="6bd9700a367e69f9" providerId="LiveId" clId="{2E331FAF-B35D-4648-B21F-FCCB09017C5C}" dt="2023-08-26T04:54:29.627" v="455" actId="1076"/>
          <ac:spMkLst>
            <pc:docMk/>
            <pc:sldMk cId="1132654797" sldId="377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3284416544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679110426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701009337" sldId="378"/>
        </pc:sldMkLst>
      </pc:sldChg>
      <pc:sldChg chg="addSp delSp modSp add mod delAnim">
        <pc:chgData name="Sudhakar Reddy" userId="6bd9700a367e69f9" providerId="LiveId" clId="{2E331FAF-B35D-4648-B21F-FCCB09017C5C}" dt="2023-08-26T05:15:13.691" v="563" actId="1076"/>
        <pc:sldMkLst>
          <pc:docMk/>
          <pc:sldMk cId="4287438538" sldId="378"/>
        </pc:sldMkLst>
        <pc:spChg chg="add mod">
          <ac:chgData name="Sudhakar Reddy" userId="6bd9700a367e69f9" providerId="LiveId" clId="{2E331FAF-B35D-4648-B21F-FCCB09017C5C}" dt="2023-08-26T05:15:13.691" v="563" actId="1076"/>
          <ac:spMkLst>
            <pc:docMk/>
            <pc:sldMk cId="4287438538" sldId="378"/>
            <ac:spMk id="2" creationId="{310FD7EA-0048-B364-D31E-3031465F5E8D}"/>
          </ac:spMkLst>
        </pc:spChg>
        <pc:spChg chg="mod">
          <ac:chgData name="Sudhakar Reddy" userId="6bd9700a367e69f9" providerId="LiveId" clId="{2E331FAF-B35D-4648-B21F-FCCB09017C5C}" dt="2023-08-26T05:12:19.352" v="528" actId="20577"/>
          <ac:spMkLst>
            <pc:docMk/>
            <pc:sldMk cId="4287438538" sldId="378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2" creationId="{B2CBFCBD-3EFC-344A-401D-2E5CD594FAD0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3" creationId="{11BF8C8D-FCDA-AB2F-0AD1-2BE9CEC71A5B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7" creationId="{722B32C0-46FC-1B9E-8145-6B2689872F7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8" creationId="{27F3002F-4B3E-AACD-E366-DE9337FAFB1A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0" creationId="{906A6712-B4EB-5B54-4294-617F3616B93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15:16.983" v="564" actId="2890"/>
        <pc:sldMkLst>
          <pc:docMk/>
          <pc:sldMk cId="648150402" sldId="37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778789999" sldId="379"/>
        </pc:sldMkLst>
      </pc:sldChg>
      <pc:sldChg chg="addSp delSp modSp add mod modNotesTx">
        <pc:chgData name="Sudhakar Reddy" userId="6bd9700a367e69f9" providerId="LiveId" clId="{2E331FAF-B35D-4648-B21F-FCCB09017C5C}" dt="2023-12-26T13:03:48.361" v="866" actId="6549"/>
        <pc:sldMkLst>
          <pc:docMk/>
          <pc:sldMk cId="1719365832" sldId="380"/>
        </pc:sldMkLst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2" creationId="{50626F25-B3EA-4AF9-9DE1-F2EB9461FA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4" creationId="{490934B1-2EE6-4EDE-A5EB-6421875EF8B3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5" creationId="{7B1DB84A-1A73-4893-AAED-9EDDFEF50E61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6" creationId="{94A31B68-68C7-42C3-84A1-D6591B6A9905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7" creationId="{C7248EE4-A13B-4146-9ED3-94E30185609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8" creationId="{451E8DAC-98D9-467F-8FF8-96732FBA61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9" creationId="{89EC1628-39C5-4013-AF12-F7F50C6D8D54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0" creationId="{207C2DE1-9476-43AF-B709-E6205E93041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7:24.575" v="596" actId="478"/>
          <ac:spMkLst>
            <pc:docMk/>
            <pc:sldMk cId="1719365832" sldId="380"/>
            <ac:spMk id="12" creationId="{F8C8392A-16EC-4752-400E-A8C5FEA9B13A}"/>
          </ac:spMkLst>
        </pc:spChg>
        <pc:spChg chg="add del mod">
          <ac:chgData name="Sudhakar Reddy" userId="6bd9700a367e69f9" providerId="LiveId" clId="{2E331FAF-B35D-4648-B21F-FCCB09017C5C}" dt="2023-08-26T05:17:31.363" v="598" actId="478"/>
          <ac:spMkLst>
            <pc:docMk/>
            <pc:sldMk cId="1719365832" sldId="380"/>
            <ac:spMk id="15" creationId="{C2686C09-9ACA-DB4D-04AA-7E11BBB9DE21}"/>
          </ac:spMkLst>
        </pc:spChg>
        <pc:spChg chg="add mod">
          <ac:chgData name="Sudhakar Reddy" userId="6bd9700a367e69f9" providerId="LiveId" clId="{2E331FAF-B35D-4648-B21F-FCCB09017C5C}" dt="2023-08-26T05:18:07.480" v="606" actId="1035"/>
          <ac:spMkLst>
            <pc:docMk/>
            <pc:sldMk cId="1719365832" sldId="380"/>
            <ac:spMk id="16" creationId="{D50284C9-9944-E0BD-028D-94B09FA84DD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7" creationId="{7E645A07-7154-3B07-46FE-C269F963F504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8" creationId="{4E965156-9F04-AFDA-09D4-6267E03FAA4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9" creationId="{359772E8-5A95-B27D-950A-0B5654B7F94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0" creationId="{A5236D4B-9D4C-A2D1-5BE0-7FEF000E8EA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1" creationId="{BE286131-F44A-D4D9-E280-2CAAC9A8D7E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2" creationId="{8A37F9E2-F6D4-E0F7-85F8-6E3200076916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3" creationId="{2E3BA968-E43F-D63B-162C-74D8D6BAF7CF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4" creationId="{0613BE69-F670-3E5E-61C9-6FB2D9B93992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5" creationId="{461B85C2-D54A-04D8-F50B-735D54E7A5ED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6" creationId="{4D447751-3EBE-4C6F-EDE7-426D4E3A622B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7" creationId="{C44902D2-6B32-6519-D9D6-93BC4B437C10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8" creationId="{3BB8AD08-874D-112D-D623-B7FF000BD7C8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9" creationId="{43964F64-204D-30E6-CADD-343B4DAC335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58309263" sldId="380"/>
        </pc:sldMkLst>
      </pc:sldChg>
      <pc:sldChg chg="addSp delSp modSp add del mod delAnim modAnim">
        <pc:chgData name="Sudhakar Reddy" userId="6bd9700a367e69f9" providerId="LiveId" clId="{2E331FAF-B35D-4648-B21F-FCCB09017C5C}" dt="2023-08-26T04:43:56.907" v="352" actId="47"/>
        <pc:sldMkLst>
          <pc:docMk/>
          <pc:sldMk cId="1652256907" sldId="381"/>
        </pc:sldMkLst>
        <pc:spChg chg="add mod">
          <ac:chgData name="Sudhakar Reddy" userId="6bd9700a367e69f9" providerId="LiveId" clId="{2E331FAF-B35D-4648-B21F-FCCB09017C5C}" dt="2023-08-25T11:18:54.510" v="191" actId="20577"/>
          <ac:spMkLst>
            <pc:docMk/>
            <pc:sldMk cId="1652256907" sldId="381"/>
            <ac:spMk id="3" creationId="{BF1A4BFD-3973-28E2-1E10-B588252038D6}"/>
          </ac:spMkLst>
        </pc:spChg>
        <pc:spChg chg="add mod">
          <ac:chgData name="Sudhakar Reddy" userId="6bd9700a367e69f9" providerId="LiveId" clId="{2E331FAF-B35D-4648-B21F-FCCB09017C5C}" dt="2023-08-25T11:18:57.381" v="194" actId="20577"/>
          <ac:spMkLst>
            <pc:docMk/>
            <pc:sldMk cId="1652256907" sldId="381"/>
            <ac:spMk id="4" creationId="{B9044452-F9C2-4565-5D3F-16DFCC1F7F40}"/>
          </ac:spMkLst>
        </pc:spChg>
        <pc:spChg chg="add mod">
          <ac:chgData name="Sudhakar Reddy" userId="6bd9700a367e69f9" providerId="LiveId" clId="{2E331FAF-B35D-4648-B21F-FCCB09017C5C}" dt="2023-08-25T11:19:00.516" v="197" actId="20577"/>
          <ac:spMkLst>
            <pc:docMk/>
            <pc:sldMk cId="1652256907" sldId="381"/>
            <ac:spMk id="5" creationId="{80B6593A-0C49-4ADD-9F47-E1E3268293EF}"/>
          </ac:spMkLst>
        </pc:spChg>
        <pc:spChg chg="add mod">
          <ac:chgData name="Sudhakar Reddy" userId="6bd9700a367e69f9" providerId="LiveId" clId="{2E331FAF-B35D-4648-B21F-FCCB09017C5C}" dt="2023-08-25T11:19:03.470" v="200" actId="20577"/>
          <ac:spMkLst>
            <pc:docMk/>
            <pc:sldMk cId="1652256907" sldId="381"/>
            <ac:spMk id="6" creationId="{1A4C6BE8-F77A-B5E6-E652-0A3FC1D347B7}"/>
          </ac:spMkLst>
        </pc:spChg>
        <pc:spChg chg="mod">
          <ac:chgData name="Sudhakar Reddy" userId="6bd9700a367e69f9" providerId="LiveId" clId="{2E331FAF-B35D-4648-B21F-FCCB09017C5C}" dt="2023-08-25T11:18:50.764" v="188" actId="20577"/>
          <ac:spMkLst>
            <pc:docMk/>
            <pc:sldMk cId="1652256907" sldId="381"/>
            <ac:spMk id="8" creationId="{053D1E33-08FF-46D7-9653-695FD87121A5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9" creationId="{DECFAF1E-F1DE-4C20-81E8-703E91D680BD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10" creationId="{5B3A6A7C-A72C-4F09-A2F4-86FA3AC12F40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2301304217" sldId="381"/>
        </pc:sldMkLst>
      </pc:sldChg>
      <pc:sldChg chg="addSp delSp modSp add mod">
        <pc:chgData name="Sudhakar Reddy" userId="6bd9700a367e69f9" providerId="LiveId" clId="{2E331FAF-B35D-4648-B21F-FCCB09017C5C}" dt="2023-08-26T05:19:05.918" v="666" actId="1076"/>
        <pc:sldMkLst>
          <pc:docMk/>
          <pc:sldMk cId="3448444773" sldId="381"/>
        </pc:sldMkLst>
        <pc:spChg chg="del">
          <ac:chgData name="Sudhakar Reddy" userId="6bd9700a367e69f9" providerId="LiveId" clId="{2E331FAF-B35D-4648-B21F-FCCB09017C5C}" dt="2023-08-26T05:18:49.910" v="661" actId="478"/>
          <ac:spMkLst>
            <pc:docMk/>
            <pc:sldMk cId="3448444773" sldId="381"/>
            <ac:spMk id="2" creationId="{310FD7EA-0048-B364-D31E-3031465F5E8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4" creationId="{DE067EBA-D83D-05DC-7652-7B63E85E3B19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5" creationId="{EE928159-70EE-0ECF-0EDB-80BCE3558D8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6" creationId="{3FCD6458-41E1-7F89-B0E0-36F7AA26494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7" creationId="{6EC4F3E7-5801-6E97-375A-9961F5A726D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8" creationId="{2D6DBC35-446C-9776-F496-694EB26298DF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1576580888" sldId="382"/>
        </pc:sldMkLst>
      </pc:sldChg>
      <pc:sldChg chg="add">
        <pc:chgData name="Sudhakar Reddy" userId="6bd9700a367e69f9" providerId="LiveId" clId="{2E331FAF-B35D-4648-B21F-FCCB09017C5C}" dt="2023-08-26T05:19:09.044" v="667" actId="2890"/>
        <pc:sldMkLst>
          <pc:docMk/>
          <pc:sldMk cId="3221531809" sldId="382"/>
        </pc:sldMkLst>
      </pc:sldChg>
      <pc:sldChg chg="add del ord">
        <pc:chgData name="Sudhakar Reddy" userId="6bd9700a367e69f9" providerId="LiveId" clId="{2E331FAF-B35D-4648-B21F-FCCB09017C5C}" dt="2023-08-26T04:43:56.907" v="352" actId="47"/>
        <pc:sldMkLst>
          <pc:docMk/>
          <pc:sldMk cId="3867332330" sldId="382"/>
        </pc:sldMkLst>
      </pc:sldChg>
      <pc:sldChg chg="addSp delSp modSp add mod modNotesTx">
        <pc:chgData name="Sudhakar Reddy" userId="6bd9700a367e69f9" providerId="LiveId" clId="{2E331FAF-B35D-4648-B21F-FCCB09017C5C}" dt="2023-12-26T13:03:54.022" v="867" actId="6549"/>
        <pc:sldMkLst>
          <pc:docMk/>
          <pc:sldMk cId="852364819" sldId="383"/>
        </pc:sldMkLst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4" creationId="{490934B1-2EE6-4EDE-A5EB-6421875EF8B3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5" creationId="{7B1DB84A-1A73-4893-AAED-9EDDFEF50E61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6" creationId="{94A31B68-68C7-42C3-84A1-D6591B6A9905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7" creationId="{C7248EE4-A13B-4146-9ED3-94E30185609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8" creationId="{451E8DAC-98D9-467F-8FF8-96732FBA61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9" creationId="{89EC1628-39C5-4013-AF12-F7F50C6D8D54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0" creationId="{207C2DE1-9476-43AF-B709-E6205E93041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20:40.411" v="674" actId="478"/>
          <ac:spMkLst>
            <pc:docMk/>
            <pc:sldMk cId="852364819" sldId="383"/>
            <ac:spMk id="12" creationId="{B257A6A4-69DF-BCCD-53EB-293A9D9B27BE}"/>
          </ac:spMkLst>
        </pc:spChg>
        <pc:spChg chg="add mod">
          <ac:chgData name="Sudhakar Reddy" userId="6bd9700a367e69f9" providerId="LiveId" clId="{2E331FAF-B35D-4648-B21F-FCCB09017C5C}" dt="2023-08-26T05:21:27.638" v="681" actId="207"/>
          <ac:spMkLst>
            <pc:docMk/>
            <pc:sldMk cId="852364819" sldId="383"/>
            <ac:spMk id="13" creationId="{0FFF4A36-1279-5F6D-2B67-156D175AAC45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5" creationId="{D17CA04E-20F2-9E07-8450-D8175C1E5CEB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6" creationId="{1ED06E7F-F751-53DE-56D8-5006BC672454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7" creationId="{A8CC742E-C895-A074-EC18-B033D941CC9A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8" creationId="{DF7ED602-2959-BB30-20AA-1522EDE858AD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9" creationId="{BECACC13-A505-9F0F-1C71-D0CC9BF365D6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0" creationId="{602EEF28-D0C6-AA17-71E3-D06B9A852167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1" creationId="{A9278F2F-432A-9AB9-D0BE-2FE1FBE94E2C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2" creationId="{FB8C1D33-001F-430E-3443-ABEF8D54129F}"/>
          </ac:spMkLst>
        </pc:spChg>
        <pc:spChg chg="add mod">
          <ac:chgData name="Sudhakar Reddy" userId="6bd9700a367e69f9" providerId="LiveId" clId="{2E331FAF-B35D-4648-B21F-FCCB09017C5C}" dt="2023-08-26T05:21:17.330" v="680" actId="1076"/>
          <ac:spMkLst>
            <pc:docMk/>
            <pc:sldMk cId="852364819" sldId="383"/>
            <ac:spMk id="23" creationId="{3D593E80-6CDC-2E8D-0EFD-24956BCA0806}"/>
          </ac:spMkLst>
        </pc:spChg>
      </pc:sldChg>
      <pc:sldChg chg="addSp delSp modSp add mod">
        <pc:chgData name="Sudhakar Reddy" userId="6bd9700a367e69f9" providerId="LiveId" clId="{2E331FAF-B35D-4648-B21F-FCCB09017C5C}" dt="2023-08-26T05:31:01.560" v="723" actId="1076"/>
        <pc:sldMkLst>
          <pc:docMk/>
          <pc:sldMk cId="3045190210" sldId="384"/>
        </pc:sldMkLst>
        <pc:spChg chg="add mod">
          <ac:chgData name="Sudhakar Reddy" userId="6bd9700a367e69f9" providerId="LiveId" clId="{2E331FAF-B35D-4648-B21F-FCCB09017C5C}" dt="2023-08-26T05:31:01.560" v="723" actId="1076"/>
          <ac:spMkLst>
            <pc:docMk/>
            <pc:sldMk cId="3045190210" sldId="384"/>
            <ac:spMk id="2" creationId="{87E70EA0-E071-D160-D2B6-4704CF093B83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4" creationId="{DE067EBA-D83D-05DC-7652-7B63E85E3B19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5" creationId="{EE928159-70EE-0ECF-0EDB-80BCE3558D8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6" creationId="{3FCD6458-41E1-7F89-B0E0-36F7AA26494D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7" creationId="{6EC4F3E7-5801-6E97-375A-9961F5A726D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8" creationId="{2D6DBC35-446C-9776-F496-694EB26298DF}"/>
          </ac:spMkLst>
        </pc:spChg>
      </pc:sldChg>
      <pc:sldChg chg="add">
        <pc:chgData name="Sudhakar Reddy" userId="6bd9700a367e69f9" providerId="LiveId" clId="{2E331FAF-B35D-4648-B21F-FCCB09017C5C}" dt="2023-08-26T05:31:05.894" v="724" actId="2890"/>
        <pc:sldMkLst>
          <pc:docMk/>
          <pc:sldMk cId="917839625" sldId="385"/>
        </pc:sldMkLst>
      </pc:sldChg>
      <pc:sldChg chg="addSp modSp add modAnim">
        <pc:chgData name="Sudhakar Reddy" userId="6bd9700a367e69f9" providerId="LiveId" clId="{2E331FAF-B35D-4648-B21F-FCCB09017C5C}" dt="2023-12-26T13:00:12.294" v="827" actId="20577"/>
        <pc:sldMkLst>
          <pc:docMk/>
          <pc:sldMk cId="881398326" sldId="386"/>
        </pc:sldMkLst>
        <pc:spChg chg="add mod">
          <ac:chgData name="Sudhakar Reddy" userId="6bd9700a367e69f9" providerId="LiveId" clId="{2E331FAF-B35D-4648-B21F-FCCB09017C5C}" dt="2023-12-26T13:00:12.294" v="827" actId="20577"/>
          <ac:spMkLst>
            <pc:docMk/>
            <pc:sldMk cId="881398326" sldId="386"/>
            <ac:spMk id="3" creationId="{A483484C-B6C2-06C3-3EE3-C214C8F3109F}"/>
          </ac:spMkLst>
        </pc:spChg>
      </pc:sldChg>
      <pc:sldChg chg="add del">
        <pc:chgData name="Sudhakar Reddy" userId="6bd9700a367e69f9" providerId="LiveId" clId="{2E331FAF-B35D-4648-B21F-FCCB09017C5C}" dt="2023-12-26T13:01:31.753" v="851" actId="47"/>
        <pc:sldMkLst>
          <pc:docMk/>
          <pc:sldMk cId="3014893207" sldId="387"/>
        </pc:sldMkLst>
      </pc:sldChg>
      <pc:sldChg chg="addSp modSp add modAnim">
        <pc:chgData name="Sudhakar Reddy" userId="6bd9700a367e69f9" providerId="LiveId" clId="{2E331FAF-B35D-4648-B21F-FCCB09017C5C}" dt="2023-12-26T13:02:23.441" v="854" actId="20577"/>
        <pc:sldMkLst>
          <pc:docMk/>
          <pc:sldMk cId="2633310047" sldId="388"/>
        </pc:sldMkLst>
        <pc:spChg chg="add mod">
          <ac:chgData name="Sudhakar Reddy" userId="6bd9700a367e69f9" providerId="LiveId" clId="{2E331FAF-B35D-4648-B21F-FCCB09017C5C}" dt="2023-12-26T13:02:23.441" v="854" actId="20577"/>
          <ac:spMkLst>
            <pc:docMk/>
            <pc:sldMk cId="2633310047" sldId="388"/>
            <ac:spMk id="3" creationId="{036BBDED-44DD-FC55-4361-E7037474A2CF}"/>
          </ac:spMkLst>
        </pc:spChg>
      </pc:sldChg>
      <pc:sldChg chg="addSp modSp add modAnim">
        <pc:chgData name="Sudhakar Reddy" userId="6bd9700a367e69f9" providerId="LiveId" clId="{2E331FAF-B35D-4648-B21F-FCCB09017C5C}" dt="2023-12-26T13:02:43.638" v="862" actId="20577"/>
        <pc:sldMkLst>
          <pc:docMk/>
          <pc:sldMk cId="2242033540" sldId="389"/>
        </pc:sldMkLst>
        <pc:spChg chg="add mod">
          <ac:chgData name="Sudhakar Reddy" userId="6bd9700a367e69f9" providerId="LiveId" clId="{2E331FAF-B35D-4648-B21F-FCCB09017C5C}" dt="2023-12-26T13:02:43.638" v="862" actId="20577"/>
          <ac:spMkLst>
            <pc:docMk/>
            <pc:sldMk cId="2242033540" sldId="389"/>
            <ac:spMk id="3" creationId="{7E4A173B-5F34-5C9C-436F-730B1D934605}"/>
          </ac:spMkLst>
        </pc:spChg>
      </pc:sldChg>
      <pc:sldChg chg="add del modAnim">
        <pc:chgData name="Sudhakar Reddy" userId="6bd9700a367e69f9" providerId="LiveId" clId="{2E331FAF-B35D-4648-B21F-FCCB09017C5C}" dt="2023-09-04T08:29:50.336" v="759" actId="47"/>
        <pc:sldMkLst>
          <pc:docMk/>
          <pc:sldMk cId="315265112" sldId="390"/>
        </pc:sldMkLst>
      </pc:sldChg>
      <pc:sldChg chg="add modNotesTx">
        <pc:chgData name="Sudhakar Reddy" userId="6bd9700a367e69f9" providerId="LiveId" clId="{2E331FAF-B35D-4648-B21F-FCCB09017C5C}" dt="2023-12-26T13:04:35.439" v="868" actId="6549"/>
        <pc:sldMkLst>
          <pc:docMk/>
          <pc:sldMk cId="237938948" sldId="398"/>
        </pc:sldMkLst>
      </pc:sldChg>
      <pc:sldChg chg="delSp add mod">
        <pc:chgData name="Sudhakar Reddy" userId="6bd9700a367e69f9" providerId="LiveId" clId="{2E331FAF-B35D-4648-B21F-FCCB09017C5C}" dt="2023-09-01T07:48:50.040" v="757" actId="478"/>
        <pc:sldMkLst>
          <pc:docMk/>
          <pc:sldMk cId="171328009" sldId="399"/>
        </pc:sldMkLst>
        <pc:spChg chg="del">
          <ac:chgData name="Sudhakar Reddy" userId="6bd9700a367e69f9" providerId="LiveId" clId="{2E331FAF-B35D-4648-B21F-FCCB09017C5C}" dt="2023-09-01T07:48:50.040" v="757" actId="478"/>
          <ac:spMkLst>
            <pc:docMk/>
            <pc:sldMk cId="171328009" sldId="399"/>
            <ac:spMk id="2" creationId="{87E70EA0-E071-D160-D2B6-4704CF093B83}"/>
          </ac:spMkLst>
        </pc:spChg>
      </pc:sldChg>
      <pc:sldChg chg="addSp delSp modSp add mod">
        <pc:chgData name="Sudhakar Reddy" userId="6bd9700a367e69f9" providerId="LiveId" clId="{2E331FAF-B35D-4648-B21F-FCCB09017C5C}" dt="2023-09-04T08:32:12.342" v="787" actId="1035"/>
        <pc:sldMkLst>
          <pc:docMk/>
          <pc:sldMk cId="876423106" sldId="400"/>
        </pc:sldMkLst>
        <pc:spChg chg="del">
          <ac:chgData name="Sudhakar Reddy" userId="6bd9700a367e69f9" providerId="LiveId" clId="{2E331FAF-B35D-4648-B21F-FCCB09017C5C}" dt="2023-09-04T08:30:51.646" v="761" actId="478"/>
          <ac:spMkLst>
            <pc:docMk/>
            <pc:sldMk cId="876423106" sldId="400"/>
            <ac:spMk id="2" creationId="{92B27791-8D33-4A79-A15A-3F18312BDF8E}"/>
          </ac:spMkLst>
        </pc:spChg>
        <pc:spChg chg="add mod">
          <ac:chgData name="Sudhakar Reddy" userId="6bd9700a367e69f9" providerId="LiveId" clId="{2E331FAF-B35D-4648-B21F-FCCB09017C5C}" dt="2023-09-04T08:31:58.277" v="779"/>
          <ac:spMkLst>
            <pc:docMk/>
            <pc:sldMk cId="876423106" sldId="400"/>
            <ac:spMk id="3" creationId="{A1BC7B75-3F86-BC36-91B2-2D7C24E9DBE8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3" creationId="{0FFF4A36-1279-5F6D-2B67-156D175AAC45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5" creationId="{D17CA04E-20F2-9E07-8450-D8175C1E5CEB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6" creationId="{1ED06E7F-F751-53DE-56D8-5006BC672454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7" creationId="{A8CC742E-C895-A074-EC18-B033D941CC9A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8" creationId="{DF7ED602-2959-BB30-20AA-1522EDE858AD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9" creationId="{BECACC13-A505-9F0F-1C71-D0CC9BF365D6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0" creationId="{602EEF28-D0C6-AA17-71E3-D06B9A852167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1" creationId="{A9278F2F-432A-9AB9-D0BE-2FE1FBE94E2C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2" creationId="{FB8C1D33-001F-430E-3443-ABEF8D54129F}"/>
          </ac:spMkLst>
        </pc:spChg>
      </pc:sldChg>
      <pc:sldChg chg="addSp delSp modSp add mod">
        <pc:chgData name="Sudhakar Reddy" userId="6bd9700a367e69f9" providerId="LiveId" clId="{2E331FAF-B35D-4648-B21F-FCCB09017C5C}" dt="2023-09-04T08:31:46.265" v="778" actId="1076"/>
        <pc:sldMkLst>
          <pc:docMk/>
          <pc:sldMk cId="3594769925" sldId="401"/>
        </pc:sldMkLst>
        <pc:spChg chg="del">
          <ac:chgData name="Sudhakar Reddy" userId="6bd9700a367e69f9" providerId="LiveId" clId="{2E331FAF-B35D-4648-B21F-FCCB09017C5C}" dt="2023-09-04T08:31:01.471" v="763" actId="478"/>
          <ac:spMkLst>
            <pc:docMk/>
            <pc:sldMk cId="3594769925" sldId="401"/>
            <ac:spMk id="2" creationId="{87E70EA0-E071-D160-D2B6-4704CF093B83}"/>
          </ac:spMkLst>
        </pc:spChg>
        <pc:spChg chg="add mod">
          <ac:chgData name="Sudhakar Reddy" userId="6bd9700a367e69f9" providerId="LiveId" clId="{2E331FAF-B35D-4648-B21F-FCCB09017C5C}" dt="2023-09-04T08:31:46.265" v="778" actId="1076"/>
          <ac:spMkLst>
            <pc:docMk/>
            <pc:sldMk cId="3594769925" sldId="401"/>
            <ac:spMk id="4" creationId="{8206E2AD-E72E-22C8-3046-D32349AB92E5}"/>
          </ac:spMkLst>
        </pc:spChg>
      </pc:sldChg>
      <pc:sldChg chg="add">
        <pc:chgData name="Sudhakar Reddy" userId="6bd9700a367e69f9" providerId="LiveId" clId="{2E331FAF-B35D-4648-B21F-FCCB09017C5C}" dt="2023-09-04T08:32:21.799" v="788" actId="2890"/>
        <pc:sldMkLst>
          <pc:docMk/>
          <pc:sldMk cId="3745773765" sldId="402"/>
        </pc:sldMkLst>
      </pc:sldChg>
      <pc:sldChg chg="add">
        <pc:chgData name="Sudhakar Reddy" userId="6bd9700a367e69f9" providerId="LiveId" clId="{2E331FAF-B35D-4648-B21F-FCCB09017C5C}" dt="2023-09-04T08:32:31.739" v="789" actId="2890"/>
        <pc:sldMkLst>
          <pc:docMk/>
          <pc:sldMk cId="4050132698" sldId="403"/>
        </pc:sldMkLst>
      </pc:sldChg>
      <pc:sldChg chg="add">
        <pc:chgData name="Sudhakar Reddy" userId="6bd9700a367e69f9" providerId="LiveId" clId="{2E331FAF-B35D-4648-B21F-FCCB09017C5C}" dt="2023-12-26T12:59:13.183" v="817" actId="2890"/>
        <pc:sldMkLst>
          <pc:docMk/>
          <pc:sldMk cId="583895737" sldId="404"/>
        </pc:sldMkLst>
      </pc:sldChg>
      <pc:sldChg chg="modSp add">
        <pc:chgData name="Sudhakar Reddy" userId="6bd9700a367e69f9" providerId="LiveId" clId="{2E331FAF-B35D-4648-B21F-FCCB09017C5C}" dt="2023-12-26T13:00:36.156" v="840" actId="20577"/>
        <pc:sldMkLst>
          <pc:docMk/>
          <pc:sldMk cId="1573331581" sldId="405"/>
        </pc:sldMkLst>
        <pc:spChg chg="mod">
          <ac:chgData name="Sudhakar Reddy" userId="6bd9700a367e69f9" providerId="LiveId" clId="{2E331FAF-B35D-4648-B21F-FCCB09017C5C}" dt="2023-12-26T13:00:36.156" v="840" actId="20577"/>
          <ac:spMkLst>
            <pc:docMk/>
            <pc:sldMk cId="1573331581" sldId="405"/>
            <ac:spMk id="3" creationId="{A483484C-B6C2-06C3-3EE3-C214C8F3109F}"/>
          </ac:spMkLst>
        </pc:spChg>
      </pc:sldChg>
      <pc:sldChg chg="modSp add mod">
        <pc:chgData name="Sudhakar Reddy" userId="6bd9700a367e69f9" providerId="LiveId" clId="{2E331FAF-B35D-4648-B21F-FCCB09017C5C}" dt="2023-12-26T13:01:27.522" v="850" actId="14100"/>
        <pc:sldMkLst>
          <pc:docMk/>
          <pc:sldMk cId="1255971105" sldId="406"/>
        </pc:sldMkLst>
        <pc:spChg chg="mod">
          <ac:chgData name="Sudhakar Reddy" userId="6bd9700a367e69f9" providerId="LiveId" clId="{2E331FAF-B35D-4648-B21F-FCCB09017C5C}" dt="2023-12-26T13:01:27.522" v="850" actId="14100"/>
          <ac:spMkLst>
            <pc:docMk/>
            <pc:sldMk cId="1255971105" sldId="406"/>
            <ac:spMk id="3" creationId="{A483484C-B6C2-06C3-3EE3-C214C8F3109F}"/>
          </ac:spMkLst>
        </pc:spChg>
      </pc:sldChg>
      <pc:sldMasterChg chg="delSldLayout modSldLayout">
        <pc:chgData name="Sudhakar Reddy" userId="6bd9700a367e69f9" providerId="LiveId" clId="{2E331FAF-B35D-4648-B21F-FCCB09017C5C}" dt="2023-08-26T05:19:43.612" v="671" actId="478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1522603935" sldId="2147483664"/>
          </pc:sldLayoutMkLst>
        </pc:sldLayoutChg>
        <pc:sldLayoutChg chg="delSp mod">
          <pc:chgData name="Sudhakar Reddy" userId="6bd9700a367e69f9" providerId="LiveId" clId="{2E331FAF-B35D-4648-B21F-FCCB09017C5C}" dt="2023-08-25T10:54:31.658" v="39" actId="478"/>
          <pc:sldLayoutMkLst>
            <pc:docMk/>
            <pc:sldMasterMk cId="1809588167" sldId="2147483660"/>
            <pc:sldLayoutMk cId="3180717043" sldId="2147483664"/>
          </pc:sldLayoutMkLst>
          <pc:picChg chg="del">
            <ac:chgData name="Sudhakar Reddy" userId="6bd9700a367e69f9" providerId="LiveId" clId="{2E331FAF-B35D-4648-B21F-FCCB09017C5C}" dt="2023-08-25T10:54:31.658" v="39" actId="478"/>
            <ac:picMkLst>
              <pc:docMk/>
              <pc:sldMasterMk cId="1809588167" sldId="2147483660"/>
              <pc:sldLayoutMk cId="3180717043" sldId="2147483664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85277570" sldId="2147483665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3957909091" sldId="2147483665"/>
          </pc:sldLayoutMkLst>
          <pc:grpChg chg="del">
            <ac:chgData name="Sudhakar Reddy" userId="6bd9700a367e69f9" providerId="LiveId" clId="{2E331FAF-B35D-4648-B21F-FCCB09017C5C}" dt="2023-08-25T11:12:05.018" v="112" actId="478"/>
            <ac:grpSpMkLst>
              <pc:docMk/>
              <pc:sldMasterMk cId="1809588167" sldId="2147483660"/>
              <pc:sldLayoutMk cId="3957909091" sldId="2147483665"/>
              <ac:grpSpMk id="6" creationId="{47409913-280D-4AA1-929A-5E0588F8E2AF}"/>
            </ac:grpSpMkLst>
          </pc:grpChg>
          <pc:picChg chg="del">
            <ac:chgData name="Sudhakar Reddy" userId="6bd9700a367e69f9" providerId="LiveId" clId="{2E331FAF-B35D-4648-B21F-FCCB09017C5C}" dt="2023-08-25T11:12:02.768" v="111" actId="478"/>
            <ac:picMkLst>
              <pc:docMk/>
              <pc:sldMasterMk cId="1809588167" sldId="2147483660"/>
              <pc:sldLayoutMk cId="3957909091" sldId="2147483665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03:40.530" v="83" actId="47"/>
          <pc:sldLayoutMkLst>
            <pc:docMk/>
            <pc:sldMasterMk cId="1809588167" sldId="2147483660"/>
            <pc:sldLayoutMk cId="2647569989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3721612667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78157941" sldId="2147483667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4126941451" sldId="2147483667"/>
          </pc:sldLayoutMkLst>
          <pc:grpChg chg="del">
            <ac:chgData name="Sudhakar Reddy" userId="6bd9700a367e69f9" providerId="LiveId" clId="{2E331FAF-B35D-4648-B21F-FCCB09017C5C}" dt="2023-08-25T11:12:08.052" v="114" actId="478"/>
            <ac:grpSpMkLst>
              <pc:docMk/>
              <pc:sldMasterMk cId="1809588167" sldId="2147483660"/>
              <pc:sldLayoutMk cId="4126941451" sldId="2147483667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5T11:12:07.079" v="113" actId="478"/>
            <ac:picMkLst>
              <pc:docMk/>
              <pc:sldMasterMk cId="1809588167" sldId="2147483660"/>
              <pc:sldLayoutMk cId="4126941451" sldId="2147483667"/>
              <ac:picMk id="7" creationId="{B9C7DF00-3CB5-433B-8DFE-3A41D380EF12}"/>
            </ac:picMkLst>
          </pc:picChg>
        </pc:sldLayoutChg>
        <pc:sldLayoutChg chg="delSp del mod">
          <pc:chgData name="Sudhakar Reddy" userId="6bd9700a367e69f9" providerId="LiveId" clId="{2E331FAF-B35D-4648-B21F-FCCB09017C5C}" dt="2023-08-25T11:14:46.031" v="120" actId="47"/>
          <pc:sldLayoutMkLst>
            <pc:docMk/>
            <pc:sldMasterMk cId="1809588167" sldId="2147483660"/>
            <pc:sldLayoutMk cId="728018145" sldId="2147483668"/>
          </pc:sldLayoutMkLst>
          <pc:grpChg chg="del">
            <ac:chgData name="Sudhakar Reddy" userId="6bd9700a367e69f9" providerId="LiveId" clId="{2E331FAF-B35D-4648-B21F-FCCB09017C5C}" dt="2023-08-25T11:12:11.316" v="116" actId="478"/>
            <ac:grpSpMkLst>
              <pc:docMk/>
              <pc:sldMasterMk cId="1809588167" sldId="2147483660"/>
              <pc:sldLayoutMk cId="728018145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5T11:12:10.268" v="115" actId="478"/>
            <ac:picMkLst>
              <pc:docMk/>
              <pc:sldMasterMk cId="1809588167" sldId="2147483660"/>
              <pc:sldLayoutMk cId="728018145" sldId="2147483668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10:06.893" v="100" actId="47"/>
          <pc:sldLayoutMkLst>
            <pc:docMk/>
            <pc:sldMasterMk cId="1809588167" sldId="2147483660"/>
            <pc:sldLayoutMk cId="3140205379" sldId="2147483668"/>
          </pc:sldLayoutMkLst>
        </pc:sldLayoutChg>
        <pc:sldLayoutChg chg="delSp mod">
          <pc:chgData name="Sudhakar Reddy" userId="6bd9700a367e69f9" providerId="LiveId" clId="{2E331FAF-B35D-4648-B21F-FCCB09017C5C}" dt="2023-08-26T05:19:38.519" v="669" actId="478"/>
          <pc:sldLayoutMkLst>
            <pc:docMk/>
            <pc:sldMasterMk cId="1809588167" sldId="2147483660"/>
            <pc:sldLayoutMk cId="4214329480" sldId="2147483668"/>
          </pc:sldLayoutMkLst>
          <pc:grpChg chg="del">
            <ac:chgData name="Sudhakar Reddy" userId="6bd9700a367e69f9" providerId="LiveId" clId="{2E331FAF-B35D-4648-B21F-FCCB09017C5C}" dt="2023-08-26T05:19:38.519" v="669" actId="478"/>
            <ac:grpSpMkLst>
              <pc:docMk/>
              <pc:sldMasterMk cId="1809588167" sldId="2147483660"/>
              <pc:sldLayoutMk cId="4214329480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6T05:19:37.443" v="668" actId="478"/>
            <ac:picMkLst>
              <pc:docMk/>
              <pc:sldMasterMk cId="1809588167" sldId="2147483660"/>
              <pc:sldLayoutMk cId="4214329480" sldId="2147483668"/>
              <ac:picMk id="7" creationId="{B9C7DF00-3CB5-433B-8DFE-3A41D380EF12}"/>
            </ac:picMkLst>
          </pc:picChg>
        </pc:sldLayoutChg>
        <pc:sldLayoutChg chg="delSp mod">
          <pc:chgData name="Sudhakar Reddy" userId="6bd9700a367e69f9" providerId="LiveId" clId="{2E331FAF-B35D-4648-B21F-FCCB09017C5C}" dt="2023-08-26T05:19:43.612" v="671" actId="478"/>
          <pc:sldLayoutMkLst>
            <pc:docMk/>
            <pc:sldMasterMk cId="1809588167" sldId="2147483660"/>
            <pc:sldLayoutMk cId="3751914775" sldId="2147483669"/>
          </pc:sldLayoutMkLst>
          <pc:grpChg chg="del">
            <ac:chgData name="Sudhakar Reddy" userId="6bd9700a367e69f9" providerId="LiveId" clId="{2E331FAF-B35D-4648-B21F-FCCB09017C5C}" dt="2023-08-26T05:19:43.612" v="671" actId="478"/>
            <ac:grpSpMkLst>
              <pc:docMk/>
              <pc:sldMasterMk cId="1809588167" sldId="2147483660"/>
              <pc:sldLayoutMk cId="3751914775" sldId="2147483669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6T05:19:42.454" v="670" actId="478"/>
            <ac:picMkLst>
              <pc:docMk/>
              <pc:sldMasterMk cId="1809588167" sldId="2147483660"/>
              <pc:sldLayoutMk cId="3751914775" sldId="2147483669"/>
              <ac:picMk id="7" creationId="{B9C7DF00-3CB5-433B-8DFE-3A41D380EF12}"/>
            </ac:picMkLst>
          </pc:picChg>
        </pc:sldLayoutChg>
      </pc:sldMasterChg>
    </pc:docChg>
  </pc:docChgLst>
  <pc:docChgLst>
    <pc:chgData name="Sudhakar Reddy" userId="6bd9700a367e69f9" providerId="LiveId" clId="{742A791E-06DF-49CD-9D00-FAB9AA267B02}"/>
    <pc:docChg chg="undo custSel addSld delSld modSld">
      <pc:chgData name="Sudhakar Reddy" userId="6bd9700a367e69f9" providerId="LiveId" clId="{742A791E-06DF-49CD-9D00-FAB9AA267B02}" dt="2023-08-16T05:04:03.054" v="609" actId="1038"/>
      <pc:docMkLst>
        <pc:docMk/>
      </pc:docMkLst>
      <pc:sldChg chg="del">
        <pc:chgData name="Sudhakar Reddy" userId="6bd9700a367e69f9" providerId="LiveId" clId="{742A791E-06DF-49CD-9D00-FAB9AA267B02}" dt="2023-08-12T02:44:40.959" v="2" actId="47"/>
        <pc:sldMkLst>
          <pc:docMk/>
          <pc:sldMk cId="892585472" sldId="259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137220246" sldId="260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1350834261" sldId="260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350834261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3659794103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319238361" sldId="262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182577618" sldId="263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4490649" sldId="267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13667883" sldId="268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84965006" sldId="269"/>
        </pc:sldMkLst>
      </pc:sldChg>
      <pc:sldChg chg="add del">
        <pc:chgData name="Sudhakar Reddy" userId="6bd9700a367e69f9" providerId="LiveId" clId="{742A791E-06DF-49CD-9D00-FAB9AA267B02}" dt="2023-08-12T03:17:30.258" v="603" actId="47"/>
        <pc:sldMkLst>
          <pc:docMk/>
          <pc:sldMk cId="98552159" sldId="364"/>
        </pc:sldMkLst>
      </pc:sldChg>
      <pc:sldChg chg="modSp add mod">
        <pc:chgData name="Sudhakar Reddy" userId="6bd9700a367e69f9" providerId="LiveId" clId="{742A791E-06DF-49CD-9D00-FAB9AA267B02}" dt="2023-08-12T03:17:25.433" v="602" actId="20577"/>
        <pc:sldMkLst>
          <pc:docMk/>
          <pc:sldMk cId="3433187425" sldId="365"/>
        </pc:sldMkLst>
        <pc:spChg chg="mod">
          <ac:chgData name="Sudhakar Reddy" userId="6bd9700a367e69f9" providerId="LiveId" clId="{742A791E-06DF-49CD-9D00-FAB9AA267B02}" dt="2023-08-12T03:17:25.433" v="602" actId="20577"/>
          <ac:spMkLst>
            <pc:docMk/>
            <pc:sldMk cId="3433187425" sldId="365"/>
            <ac:spMk id="5" creationId="{FF192B49-32F2-F0AD-CC20-465030BD74C4}"/>
          </ac:spMkLst>
        </pc:spChg>
      </pc:sldChg>
      <pc:sldChg chg="modSp add mod modAnim">
        <pc:chgData name="Sudhakar Reddy" userId="6bd9700a367e69f9" providerId="LiveId" clId="{742A791E-06DF-49CD-9D00-FAB9AA267B02}" dt="2023-08-16T05:04:03.054" v="609" actId="1038"/>
        <pc:sldMkLst>
          <pc:docMk/>
          <pc:sldMk cId="105342377" sldId="366"/>
        </pc:sldMkLst>
        <pc:spChg chg="mod">
          <ac:chgData name="Sudhakar Reddy" userId="6bd9700a367e69f9" providerId="LiveId" clId="{742A791E-06DF-49CD-9D00-FAB9AA267B02}" dt="2023-08-16T05:04:03.054" v="609" actId="1038"/>
          <ac:spMkLst>
            <pc:docMk/>
            <pc:sldMk cId="105342377" sldId="366"/>
            <ac:spMk id="4" creationId="{C155FACC-4681-AE4A-EB2F-346194CFB34F}"/>
          </ac:spMkLst>
        </pc:spChg>
        <pc:spChg chg="mod">
          <ac:chgData name="Sudhakar Reddy" userId="6bd9700a367e69f9" providerId="LiveId" clId="{742A791E-06DF-49CD-9D00-FAB9AA267B02}" dt="2023-08-12T02:46:28.972" v="32" actId="1076"/>
          <ac:spMkLst>
            <pc:docMk/>
            <pc:sldMk cId="105342377" sldId="366"/>
            <ac:spMk id="5" creationId="{0CA9150F-C985-9AA2-A298-23087A978FA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6" creationId="{73F817F1-B716-DCC4-02FD-CC298B98E28B}"/>
          </ac:spMkLst>
        </pc:spChg>
        <pc:spChg chg="mod">
          <ac:chgData name="Sudhakar Reddy" userId="6bd9700a367e69f9" providerId="LiveId" clId="{742A791E-06DF-49CD-9D00-FAB9AA267B02}" dt="2023-08-12T02:46:22.343" v="31" actId="108"/>
          <ac:spMkLst>
            <pc:docMk/>
            <pc:sldMk cId="105342377" sldId="366"/>
            <ac:spMk id="8" creationId="{37411121-FF4A-1438-7CF3-D667440721B9}"/>
          </ac:spMkLst>
        </pc:spChg>
        <pc:spChg chg="mod">
          <ac:chgData name="Sudhakar Reddy" userId="6bd9700a367e69f9" providerId="LiveId" clId="{742A791E-06DF-49CD-9D00-FAB9AA267B02}" dt="2023-08-12T02:46:34.517" v="33" actId="1076"/>
          <ac:spMkLst>
            <pc:docMk/>
            <pc:sldMk cId="105342377" sldId="366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13" creationId="{E9881FB6-81E6-0C4B-59D5-6E1984D2DB68}"/>
          </ac:spMkLst>
        </pc:spChg>
        <pc:spChg chg="mod">
          <ac:chgData name="Sudhakar Reddy" userId="6bd9700a367e69f9" providerId="LiveId" clId="{742A791E-06DF-49CD-9D00-FAB9AA267B02}" dt="2023-08-12T02:46:50.116" v="36" actId="14100"/>
          <ac:spMkLst>
            <pc:docMk/>
            <pc:sldMk cId="105342377" sldId="366"/>
            <ac:spMk id="14" creationId="{92CB44D6-85FC-9945-D250-4354AF868415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2:50:49.909" v="77" actId="14100"/>
        <pc:sldMkLst>
          <pc:docMk/>
          <pc:sldMk cId="2677497721" sldId="367"/>
        </pc:sldMkLst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9:58.806" v="70" actId="14100"/>
          <ac:spMkLst>
            <pc:docMk/>
            <pc:sldMk cId="2677497721" sldId="367"/>
            <ac:spMk id="10" creationId="{3757313A-AF0B-52D6-7CB9-122C77B6481A}"/>
          </ac:spMkLst>
        </pc:spChg>
        <pc:spChg chg="mod">
          <ac:chgData name="Sudhakar Reddy" userId="6bd9700a367e69f9" providerId="LiveId" clId="{742A791E-06DF-49CD-9D00-FAB9AA267B02}" dt="2023-08-12T02:47:42.026" v="42" actId="108"/>
          <ac:spMkLst>
            <pc:docMk/>
            <pc:sldMk cId="2677497721" sldId="367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47:29.508" v="41" actId="478"/>
          <ac:spMkLst>
            <pc:docMk/>
            <pc:sldMk cId="2677497721" sldId="367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6" creationId="{DF0C9C5E-6E8A-86BB-8B67-61A5CBAE9E54}"/>
          </ac:spMkLst>
        </pc:spChg>
        <pc:spChg chg="mod">
          <ac:chgData name="Sudhakar Reddy" userId="6bd9700a367e69f9" providerId="LiveId" clId="{742A791E-06DF-49CD-9D00-FAB9AA267B02}" dt="2023-08-12T02:50:10.843" v="74" actId="20577"/>
          <ac:spMkLst>
            <pc:docMk/>
            <pc:sldMk cId="2677497721" sldId="367"/>
            <ac:spMk id="17" creationId="{D66474A1-B178-DDAC-1F68-7C8CE89873C9}"/>
          </ac:spMkLst>
        </pc:spChg>
        <pc:spChg chg="mod">
          <ac:chgData name="Sudhakar Reddy" userId="6bd9700a367e69f9" providerId="LiveId" clId="{742A791E-06DF-49CD-9D00-FAB9AA267B02}" dt="2023-08-12T02:50:04.829" v="72" actId="20577"/>
          <ac:spMkLst>
            <pc:docMk/>
            <pc:sldMk cId="2677497721" sldId="367"/>
            <ac:spMk id="18" creationId="{3089672B-E0B7-3CE3-2AB6-4CA27551B9BA}"/>
          </ac:spMkLst>
        </pc:spChg>
        <pc:spChg chg="mod">
          <ac:chgData name="Sudhakar Reddy" userId="6bd9700a367e69f9" providerId="LiveId" clId="{742A791E-06DF-49CD-9D00-FAB9AA267B02}" dt="2023-08-12T02:50:27.644" v="76" actId="207"/>
          <ac:spMkLst>
            <pc:docMk/>
            <pc:sldMk cId="2677497721" sldId="367"/>
            <ac:spMk id="19" creationId="{DBA45053-0101-805A-EB87-9376518EB2C0}"/>
          </ac:spMkLst>
        </pc:spChg>
        <pc:spChg chg="add del mod">
          <ac:chgData name="Sudhakar Reddy" userId="6bd9700a367e69f9" providerId="LiveId" clId="{742A791E-06DF-49CD-9D00-FAB9AA267B02}" dt="2023-08-12T02:49:28.847" v="64" actId="1076"/>
          <ac:spMkLst>
            <pc:docMk/>
            <pc:sldMk cId="2677497721" sldId="367"/>
            <ac:spMk id="21" creationId="{369DA943-6862-AA5C-69D1-8E3068B06546}"/>
          </ac:spMkLst>
        </pc:spChg>
        <pc:spChg chg="add del mod">
          <ac:chgData name="Sudhakar Reddy" userId="6bd9700a367e69f9" providerId="LiveId" clId="{742A791E-06DF-49CD-9D00-FAB9AA267B02}" dt="2023-08-12T02:49:38.601" v="65" actId="1076"/>
          <ac:spMkLst>
            <pc:docMk/>
            <pc:sldMk cId="2677497721" sldId="367"/>
            <ac:spMk id="22" creationId="{34D0BA40-0C9C-E4F5-5181-28F7E40B387A}"/>
          </ac:spMkLst>
        </pc:spChg>
        <pc:spChg chg="add del mod">
          <ac:chgData name="Sudhakar Reddy" userId="6bd9700a367e69f9" providerId="LiveId" clId="{742A791E-06DF-49CD-9D00-FAB9AA267B02}" dt="2023-08-12T02:49:48.123" v="67" actId="1076"/>
          <ac:spMkLst>
            <pc:docMk/>
            <pc:sldMk cId="2677497721" sldId="367"/>
            <ac:spMk id="23" creationId="{510D4965-11AC-12A7-75CC-0C735DB0A563}"/>
          </ac:spMkLst>
        </pc:spChg>
        <pc:grpChg chg="add del mod">
          <ac:chgData name="Sudhakar Reddy" userId="6bd9700a367e69f9" providerId="LiveId" clId="{742A791E-06DF-49CD-9D00-FAB9AA267B02}" dt="2023-08-12T02:49:58.806" v="70" actId="14100"/>
          <ac:grpSpMkLst>
            <pc:docMk/>
            <pc:sldMk cId="2677497721" sldId="367"/>
            <ac:grpSpMk id="3" creationId="{044673F4-5A22-5D83-BD6A-A43F275D4BAD}"/>
          </ac:grpSpMkLst>
        </pc:grpChg>
        <pc:cxnChg chg="mod">
          <ac:chgData name="Sudhakar Reddy" userId="6bd9700a367e69f9" providerId="LiveId" clId="{742A791E-06DF-49CD-9D00-FAB9AA267B02}" dt="2023-08-12T02:50:18.319" v="75" actId="14100"/>
          <ac:cxnSpMkLst>
            <pc:docMk/>
            <pc:sldMk cId="2677497721" sldId="367"/>
            <ac:cxnSpMk id="20" creationId="{93F3D96B-6482-071B-B906-B7D1B953836E}"/>
          </ac:cxnSpMkLst>
        </pc:cxnChg>
        <pc:cxnChg chg="add del mod">
          <ac:chgData name="Sudhakar Reddy" userId="6bd9700a367e69f9" providerId="LiveId" clId="{742A791E-06DF-49CD-9D00-FAB9AA267B02}" dt="2023-08-12T02:49:28.847" v="64" actId="1076"/>
          <ac:cxnSpMkLst>
            <pc:docMk/>
            <pc:sldMk cId="2677497721" sldId="367"/>
            <ac:cxnSpMk id="24" creationId="{C52E8BF9-2CDD-B411-D2C9-4871D0086F54}"/>
          </ac:cxnSpMkLst>
        </pc:cxnChg>
        <pc:cxnChg chg="add del mod">
          <ac:chgData name="Sudhakar Reddy" userId="6bd9700a367e69f9" providerId="LiveId" clId="{742A791E-06DF-49CD-9D00-FAB9AA267B02}" dt="2023-08-12T02:50:49.909" v="77" actId="14100"/>
          <ac:cxnSpMkLst>
            <pc:docMk/>
            <pc:sldMk cId="2677497721" sldId="367"/>
            <ac:cxnSpMk id="25" creationId="{1D13BF3A-6742-206B-464A-DB6C3DBCFB93}"/>
          </ac:cxnSpMkLst>
        </pc:cxnChg>
        <pc:cxnChg chg="add del mod">
          <ac:chgData name="Sudhakar Reddy" userId="6bd9700a367e69f9" providerId="LiveId" clId="{742A791E-06DF-49CD-9D00-FAB9AA267B02}" dt="2023-08-12T02:49:48.123" v="67" actId="1076"/>
          <ac:cxnSpMkLst>
            <pc:docMk/>
            <pc:sldMk cId="2677497721" sldId="367"/>
            <ac:cxnSpMk id="26" creationId="{822A1CAC-9ED7-A7A0-0D11-533135AD6F6B}"/>
          </ac:cxnSpMkLst>
        </pc:cxnChg>
      </pc:sldChg>
      <pc:sldChg chg="addSp delSp modSp add mod addAnim delAnim modAnim">
        <pc:chgData name="Sudhakar Reddy" userId="6bd9700a367e69f9" providerId="LiveId" clId="{742A791E-06DF-49CD-9D00-FAB9AA267B02}" dt="2023-08-12T03:05:14.016" v="333" actId="207"/>
        <pc:sldMkLst>
          <pc:docMk/>
          <pc:sldMk cId="2193053486" sldId="368"/>
        </pc:sldMkLst>
        <pc:spChg chg="mod">
          <ac:chgData name="Sudhakar Reddy" userId="6bd9700a367e69f9" providerId="LiveId" clId="{742A791E-06DF-49CD-9D00-FAB9AA267B02}" dt="2023-08-12T02:51:10.474" v="97" actId="20577"/>
          <ac:spMkLst>
            <pc:docMk/>
            <pc:sldMk cId="2193053486" sldId="368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" creationId="{28F48AE5-F225-F6EF-43CD-1FFA28D04EC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9" creationId="{0865C71D-7697-E984-C131-50920648EA6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0" creationId="{0515F5D9-2E9F-FF5E-AFEE-7F8CB86ECC87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7" creationId="{30684B43-013D-A585-8CA3-431B59F611F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8" creationId="{105A5306-25DC-A6EA-11C1-D0DBBDA95C98}"/>
          </ac:spMkLst>
        </pc:spChg>
        <pc:spChg chg="add mod">
          <ac:chgData name="Sudhakar Reddy" userId="6bd9700a367e69f9" providerId="LiveId" clId="{742A791E-06DF-49CD-9D00-FAB9AA267B02}" dt="2023-08-12T03:05:07.228" v="331" actId="207"/>
          <ac:spMkLst>
            <pc:docMk/>
            <pc:sldMk cId="2193053486" sldId="368"/>
            <ac:spMk id="19" creationId="{A079CF6A-E74A-AC70-B303-475E35FE583C}"/>
          </ac:spMkLst>
        </pc:spChg>
        <pc:spChg chg="add mod">
          <ac:chgData name="Sudhakar Reddy" userId="6bd9700a367e69f9" providerId="LiveId" clId="{742A791E-06DF-49CD-9D00-FAB9AA267B02}" dt="2023-08-12T03:05:10.304" v="332" actId="207"/>
          <ac:spMkLst>
            <pc:docMk/>
            <pc:sldMk cId="2193053486" sldId="368"/>
            <ac:spMk id="20" creationId="{7087510C-77DB-8509-1454-BF5F5C06A0D5}"/>
          </ac:spMkLst>
        </pc:spChg>
        <pc:spChg chg="add mod">
          <ac:chgData name="Sudhakar Reddy" userId="6bd9700a367e69f9" providerId="LiveId" clId="{742A791E-06DF-49CD-9D00-FAB9AA267B02}" dt="2023-08-12T03:05:14.016" v="333" actId="207"/>
          <ac:spMkLst>
            <pc:docMk/>
            <pc:sldMk cId="2193053486" sldId="368"/>
            <ac:spMk id="21" creationId="{29AB9905-5836-9047-2FC0-9CB28185047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2" creationId="{A7A6B9F7-96BE-E465-1260-BCEA9E5EB901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3" creationId="{636DA194-5C42-213D-074E-09EB6FD65EC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4" creationId="{44E695FF-3FCF-D243-1884-B028C2488D89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5" creationId="{B3E7CBFF-8120-B789-31A3-0E85A0C751A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6" creationId="{F55AD89A-B758-8DDC-D458-744575FD2330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7" creationId="{EC74D779-9729-E991-52BA-B4D10034EB9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4" creationId="{7A4FFC99-2AFF-A780-71CA-E4DEE83A4B48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5" creationId="{6CA5CDD1-AA82-37F3-1462-BB8C9183371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6" creationId="{286ADD56-20FD-54EC-B6DC-FEB20E0DC7BB}"/>
          </ac:spMkLst>
        </pc:spChg>
        <pc:cxnChg chg="add del mod">
          <ac:chgData name="Sudhakar Reddy" userId="6bd9700a367e69f9" providerId="LiveId" clId="{742A791E-06DF-49CD-9D00-FAB9AA267B02}" dt="2023-08-12T02:57:46.621" v="222" actId="478"/>
          <ac:cxnSpMkLst>
            <pc:docMk/>
            <pc:sldMk cId="2193053486" sldId="368"/>
            <ac:cxnSpMk id="28" creationId="{9D6F70BF-2FC5-635E-D737-F100B478A730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29" creationId="{592E80AF-9D29-7B11-6537-2E51CCC65E41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30" creationId="{9B772F83-AB87-8CB5-FAFD-8BCD10B7A7F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1" creationId="{23C3AC23-D3DE-E8FC-40B8-ADBA73A67F1A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2" creationId="{97A9DCBF-39C3-A33A-BB6C-C83EAE4BB3C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3" creationId="{A3E26548-15B0-A970-84B8-E65C5BE9E32C}"/>
          </ac:cxnSpMkLst>
        </pc:cxnChg>
        <pc:cxnChg chg="add del">
          <ac:chgData name="Sudhakar Reddy" userId="6bd9700a367e69f9" providerId="LiveId" clId="{742A791E-06DF-49CD-9D00-FAB9AA267B02}" dt="2023-08-12T02:57:19.853" v="220" actId="11529"/>
          <ac:cxnSpMkLst>
            <pc:docMk/>
            <pc:sldMk cId="2193053486" sldId="368"/>
            <ac:cxnSpMk id="60" creationId="{F896C7C5-C5E1-2BCB-D7A3-8BFCD6BC89CD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2" creationId="{D78789C0-1818-44EE-2AF4-3FCFC7D9A9F2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5" creationId="{5093A7A6-F68B-97BB-3C48-5BC7F6751D2A}"/>
          </ac:cxnSpMkLst>
        </pc:cxnChg>
        <pc:cxnChg chg="add del mod">
          <ac:chgData name="Sudhakar Reddy" userId="6bd9700a367e69f9" providerId="LiveId" clId="{742A791E-06DF-49CD-9D00-FAB9AA267B02}" dt="2023-08-12T02:59:04.129" v="244" actId="478"/>
          <ac:cxnSpMkLst>
            <pc:docMk/>
            <pc:sldMk cId="2193053486" sldId="368"/>
            <ac:cxnSpMk id="68" creationId="{4C74AE3A-1B9C-0530-3D12-03DF7856057B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75" creationId="{B6DBABB1-7A7B-586E-4778-64E47613BAED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4:49.816" v="329" actId="207"/>
        <pc:sldMkLst>
          <pc:docMk/>
          <pc:sldMk cId="1623274309" sldId="369"/>
        </pc:sldMkLst>
        <pc:spChg chg="mod">
          <ac:chgData name="Sudhakar Reddy" userId="6bd9700a367e69f9" providerId="LiveId" clId="{742A791E-06DF-49CD-9D00-FAB9AA267B02}" dt="2023-08-12T03:02:45.209" v="303" actId="20577"/>
          <ac:spMkLst>
            <pc:docMk/>
            <pc:sldMk cId="1623274309" sldId="369"/>
            <ac:spMk id="2" creationId="{876B2EE6-BD14-B10A-8A32-A35E464CD5B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9" creationId="{0865C71D-7697-E984-C131-50920648EA6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3" creationId="{D6307358-82CB-A247-8166-188C869B7C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4" creationId="{8CAFA73C-4713-6E7F-00AD-7C4222EF1303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5" creationId="{7993B9AC-FD91-0A4F-D1B8-29DEC9BC2D8B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6" creationId="{BC30845C-DF12-439E-DD23-70ED1D2FFD8E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7" creationId="{3768E4E3-932B-5824-7B73-9A50E6F8E7A4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8" creationId="{5F91226F-5F72-FFFB-DDBA-17D8FDC1714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9" creationId="{84D81277-A7C8-897C-C2A2-E02FF1B0E4D5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0" creationId="{FCD89DBC-CF5D-DB01-95F6-D6625CD147C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1" creationId="{6360BC67-44A8-397D-2A43-8BC609FE966D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2" creationId="{7AD47209-9AEA-9CD0-B3B1-06F1A38406C7}"/>
          </ac:spMkLst>
        </pc:spChg>
        <pc:grpChg chg="add mod">
          <ac:chgData name="Sudhakar Reddy" userId="6bd9700a367e69f9" providerId="LiveId" clId="{742A791E-06DF-49CD-9D00-FAB9AA267B02}" dt="2023-08-12T03:03:37.097" v="312" actId="1076"/>
          <ac:grpSpMkLst>
            <pc:docMk/>
            <pc:sldMk cId="1623274309" sldId="369"/>
            <ac:grpSpMk id="3" creationId="{8DDFF27C-CB79-C0FD-7133-0A90CBDC4FE0}"/>
          </ac:grpSpMkLst>
        </pc:grpChg>
        <pc:grpChg chg="mod">
          <ac:chgData name="Sudhakar Reddy" userId="6bd9700a367e69f9" providerId="LiveId" clId="{742A791E-06DF-49CD-9D00-FAB9AA267B02}" dt="2023-08-12T03:03:02.621" v="305"/>
          <ac:grpSpMkLst>
            <pc:docMk/>
            <pc:sldMk cId="1623274309" sldId="369"/>
            <ac:grpSpMk id="10" creationId="{6D8D3446-1E51-E56C-C3C1-EBA8EC8AF099}"/>
          </ac:grpSpMkLst>
        </pc:grp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7" creationId="{9351F623-6264-2EDC-0374-C37F5D83779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8" creationId="{8EBD178D-587C-0173-994F-DA59C525010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9" creationId="{1395BB1C-B1B6-9AF3-B90B-549F9BDE075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0" creationId="{0034E489-6CFD-A08B-F78B-6A3CCDA6AD5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1" creationId="{7512FDEF-961D-680C-7C8A-9319A5F18404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2" creationId="{4D182627-CB1C-EE50-91CA-37ECDA2641C3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9:20.072" v="432" actId="465"/>
        <pc:sldMkLst>
          <pc:docMk/>
          <pc:sldMk cId="3774262534" sldId="370"/>
        </pc:sldMkLst>
        <pc:spChg chg="mod">
          <ac:chgData name="Sudhakar Reddy" userId="6bd9700a367e69f9" providerId="LiveId" clId="{742A791E-06DF-49CD-9D00-FAB9AA267B02}" dt="2023-08-12T03:06:21.642" v="353" actId="20577"/>
          <ac:spMkLst>
            <pc:docMk/>
            <pc:sldMk cId="3774262534" sldId="370"/>
            <ac:spMk id="2" creationId="{876B2EE6-BD14-B10A-8A32-A35E464CD5BA}"/>
          </ac:spMkLst>
        </pc:spChg>
        <pc:spChg chg="add del mod">
          <ac:chgData name="Sudhakar Reddy" userId="6bd9700a367e69f9" providerId="LiveId" clId="{742A791E-06DF-49CD-9D00-FAB9AA267B02}" dt="2023-08-12T03:08:19.592" v="381" actId="478"/>
          <ac:spMkLst>
            <pc:docMk/>
            <pc:sldMk cId="3774262534" sldId="370"/>
            <ac:spMk id="3" creationId="{1C85EC45-89B2-B165-4AF1-611D5F5E22C3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9" creationId="{0865C71D-7697-E984-C131-50920648EA6A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10" creationId="{2A574D1F-4C09-9456-6977-8EE302D3FA3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6" creationId="{DF0C9C5E-6E8A-86BB-8B67-61A5CBAE9E54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17" creationId="{F6571F96-E0E3-8C70-BDA5-092FC8AAB6B7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8" creationId="{66812065-02E8-B849-61A0-069403CA88B0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9" creationId="{63C29239-2A76-E8A7-E509-BA876AA91894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20" creationId="{678CF416-55E7-562B-F9DD-A37EA368B1C3}"/>
          </ac:spMkLst>
        </pc:spChg>
        <pc:spChg chg="add mod">
          <ac:chgData name="Sudhakar Reddy" userId="6bd9700a367e69f9" providerId="LiveId" clId="{742A791E-06DF-49CD-9D00-FAB9AA267B02}" dt="2023-08-12T03:09:02.873" v="392" actId="1035"/>
          <ac:spMkLst>
            <pc:docMk/>
            <pc:sldMk cId="3774262534" sldId="370"/>
            <ac:spMk id="21" creationId="{8F4E7AFD-D8DF-F69B-ED20-697FFD51EDF9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2" creationId="{C3B8C030-D19B-749A-AF8E-338510AD9D70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3" creationId="{EC123915-3CBE-0836-F1AB-743F57DD6138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4" creationId="{312EC3F6-314B-F172-5AD3-7C13C732463F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5" creationId="{B9DCCAE1-F984-7CB6-9AC3-8178C001167D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26" creationId="{0B066030-3463-48E9-12E2-E0D172DFE922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7" creationId="{FBE06F4F-D474-1325-3381-1337FADD1E75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8" creationId="{CB987EA0-5E3C-90DA-DE83-21B38BBF95B0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29" creationId="{BFC151FA-007E-4350-96EE-14F95E420A45}"/>
          </ac:spMkLst>
        </pc:spChg>
        <pc:spChg chg="add mod">
          <ac:chgData name="Sudhakar Reddy" userId="6bd9700a367e69f9" providerId="LiveId" clId="{742A791E-06DF-49CD-9D00-FAB9AA267B02}" dt="2023-08-12T03:09:11.728" v="431" actId="1036"/>
          <ac:spMkLst>
            <pc:docMk/>
            <pc:sldMk cId="3774262534" sldId="370"/>
            <ac:spMk id="30" creationId="{257C320A-B3DD-BF31-3679-0D432256AD1F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3:14:06.676" v="507" actId="207"/>
        <pc:sldMkLst>
          <pc:docMk/>
          <pc:sldMk cId="1089930099" sldId="371"/>
        </pc:sldMkLst>
        <pc:spChg chg="mod">
          <ac:chgData name="Sudhakar Reddy" userId="6bd9700a367e69f9" providerId="LiveId" clId="{742A791E-06DF-49CD-9D00-FAB9AA267B02}" dt="2023-08-12T03:10:59.686" v="466" actId="20577"/>
          <ac:spMkLst>
            <pc:docMk/>
            <pc:sldMk cId="1089930099" sldId="371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1" creationId="{F589355C-1BE2-195A-9D15-600C10E624BC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2" creationId="{BC7AD8F6-4446-5C27-F829-A3771D64C140}"/>
          </ac:spMkLst>
        </pc:spChg>
        <pc:spChg chg="add mod">
          <ac:chgData name="Sudhakar Reddy" userId="6bd9700a367e69f9" providerId="LiveId" clId="{742A791E-06DF-49CD-9D00-FAB9AA267B02}" dt="2023-08-12T03:11:46.963" v="476" actId="14100"/>
          <ac:spMkLst>
            <pc:docMk/>
            <pc:sldMk cId="1089930099" sldId="371"/>
            <ac:spMk id="13" creationId="{08D70DE7-B1C2-035E-F6C4-062F54AFB1BC}"/>
          </ac:spMkLst>
        </pc:spChg>
        <pc:spChg chg="add mod">
          <ac:chgData name="Sudhakar Reddy" userId="6bd9700a367e69f9" providerId="LiveId" clId="{742A791E-06DF-49CD-9D00-FAB9AA267B02}" dt="2023-08-12T03:11:51.098" v="477" actId="1076"/>
          <ac:spMkLst>
            <pc:docMk/>
            <pc:sldMk cId="1089930099" sldId="371"/>
            <ac:spMk id="14" creationId="{0663309C-27F9-2CD7-9B27-C2B4D6AC4EFC}"/>
          </ac:spMkLst>
        </pc:spChg>
        <pc:spChg chg="add mod">
          <ac:chgData name="Sudhakar Reddy" userId="6bd9700a367e69f9" providerId="LiveId" clId="{742A791E-06DF-49CD-9D00-FAB9AA267B02}" dt="2023-08-12T03:11:57.681" v="479" actId="14100"/>
          <ac:spMkLst>
            <pc:docMk/>
            <pc:sldMk cId="1089930099" sldId="371"/>
            <ac:spMk id="15" creationId="{EDDDD20C-3AB7-DF83-BC4E-C183CF0B47C1}"/>
          </ac:spMkLst>
        </pc:spChg>
        <pc:spChg chg="add mod">
          <ac:chgData name="Sudhakar Reddy" userId="6bd9700a367e69f9" providerId="LiveId" clId="{742A791E-06DF-49CD-9D00-FAB9AA267B02}" dt="2023-08-12T03:12:01.838" v="480" actId="1076"/>
          <ac:spMkLst>
            <pc:docMk/>
            <pc:sldMk cId="1089930099" sldId="371"/>
            <ac:spMk id="16" creationId="{AA6FE859-1EEF-6EB9-17DB-0CE9EA5EEDD3}"/>
          </ac:spMkLst>
        </pc:spChg>
        <pc:spChg chg="add mod">
          <ac:chgData name="Sudhakar Reddy" userId="6bd9700a367e69f9" providerId="LiveId" clId="{742A791E-06DF-49CD-9D00-FAB9AA267B02}" dt="2023-08-12T03:12:26.119" v="486" actId="14100"/>
          <ac:spMkLst>
            <pc:docMk/>
            <pc:sldMk cId="1089930099" sldId="371"/>
            <ac:spMk id="17" creationId="{CBC6BE68-74DC-2CB1-6ACD-D27DDA5559C5}"/>
          </ac:spMkLst>
        </pc:spChg>
        <pc:spChg chg="add mod">
          <ac:chgData name="Sudhakar Reddy" userId="6bd9700a367e69f9" providerId="LiveId" clId="{742A791E-06DF-49CD-9D00-FAB9AA267B02}" dt="2023-08-12T03:12:29.490" v="487" actId="14100"/>
          <ac:spMkLst>
            <pc:docMk/>
            <pc:sldMk cId="1089930099" sldId="371"/>
            <ac:spMk id="18" creationId="{52987783-3C0F-FEF3-97E5-ADD21B199AA6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1" creationId="{8F4E7AFD-D8DF-F69B-ED20-697FFD51EDF9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2" creationId="{C3B8C030-D19B-749A-AF8E-338510AD9D7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3" creationId="{EC123915-3CBE-0836-F1AB-743F57DD6138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30" creationId="{257C320A-B3DD-BF31-3679-0D432256AD1F}"/>
          </ac:spMkLst>
        </pc:spChg>
        <pc:grpChg chg="add 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3" creationId="{0E74102B-8BFF-E673-9E17-37CDFFFB92F0}"/>
          </ac:grpSpMkLst>
        </pc:grpChg>
        <pc:grpChg chg="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4" creationId="{04EB9BCF-6B58-380D-CCDB-687AFB9F8F95}"/>
          </ac:grpSpMkLst>
        </pc:grp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5" creationId="{2103E445-9958-80F9-467D-43DB335FEE8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6" creationId="{6F817595-D1B5-9665-DB20-9D424CD585F9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7" creationId="{C1336B4A-ACBC-027E-BA00-28949FDECD1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8" creationId="{92CC3DAA-0EA1-D44A-229D-705F738273BC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9" creationId="{E9C6AF80-5502-5AD5-C746-6F5A6C77D28E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10" creationId="{5C504961-A23E-5673-53CA-2135FC83058F}"/>
          </ac:cxnSpMkLst>
        </pc:cxnChg>
      </pc:sldChg>
      <pc:sldChg chg="addSp delSp modSp add mod modAnim">
        <pc:chgData name="Sudhakar Reddy" userId="6bd9700a367e69f9" providerId="LiveId" clId="{742A791E-06DF-49CD-9D00-FAB9AA267B02}" dt="2023-08-12T03:14:10.938" v="508" actId="207"/>
        <pc:sldMkLst>
          <pc:docMk/>
          <pc:sldMk cId="1662059208" sldId="372"/>
        </pc:sldMkLst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1" creationId="{F589355C-1BE2-195A-9D15-600C10E624BC}"/>
          </ac:spMkLst>
        </pc:spChg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2" creationId="{BC7AD8F6-4446-5C27-F829-A3771D64C140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3" creationId="{08D70DE7-B1C2-035E-F6C4-062F54AFB1B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4" creationId="{0663309C-27F9-2CD7-9B27-C2B4D6AC4EF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5" creationId="{EDDDD20C-3AB7-DF83-BC4E-C183CF0B47C1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6" creationId="{AA6FE859-1EEF-6EB9-17DB-0CE9EA5EEDD3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7" creationId="{CBC6BE68-74DC-2CB1-6ACD-D27DDA5559C5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8" creationId="{52987783-3C0F-FEF3-97E5-ADD21B199AA6}"/>
          </ac:spMkLst>
        </pc:spChg>
        <pc:spChg chg="add mod">
          <ac:chgData name="Sudhakar Reddy" userId="6bd9700a367e69f9" providerId="LiveId" clId="{742A791E-06DF-49CD-9D00-FAB9AA267B02}" dt="2023-08-12T03:13:16.957" v="496" actId="14100"/>
          <ac:spMkLst>
            <pc:docMk/>
            <pc:sldMk cId="1662059208" sldId="372"/>
            <ac:spMk id="19" creationId="{FE33E24D-CF2D-31CA-86EE-98049A6DAD9E}"/>
          </ac:spMkLst>
        </pc:spChg>
        <pc:spChg chg="add mod">
          <ac:chgData name="Sudhakar Reddy" userId="6bd9700a367e69f9" providerId="LiveId" clId="{742A791E-06DF-49CD-9D00-FAB9AA267B02}" dt="2023-08-12T03:13:20.889" v="497" actId="1076"/>
          <ac:spMkLst>
            <pc:docMk/>
            <pc:sldMk cId="1662059208" sldId="372"/>
            <ac:spMk id="20" creationId="{FE783BEF-3689-F585-6605-D637F8342FE1}"/>
          </ac:spMkLst>
        </pc:spChg>
        <pc:spChg chg="add mod">
          <ac:chgData name="Sudhakar Reddy" userId="6bd9700a367e69f9" providerId="LiveId" clId="{742A791E-06DF-49CD-9D00-FAB9AA267B02}" dt="2023-08-12T03:13:27.633" v="499" actId="14100"/>
          <ac:spMkLst>
            <pc:docMk/>
            <pc:sldMk cId="1662059208" sldId="372"/>
            <ac:spMk id="21" creationId="{B7A52F17-413C-6374-0D7C-35CDDC8B9643}"/>
          </ac:spMkLst>
        </pc:spChg>
        <pc:spChg chg="add mod">
          <ac:chgData name="Sudhakar Reddy" userId="6bd9700a367e69f9" providerId="LiveId" clId="{742A791E-06DF-49CD-9D00-FAB9AA267B02}" dt="2023-08-12T03:13:35.986" v="501" actId="14100"/>
          <ac:spMkLst>
            <pc:docMk/>
            <pc:sldMk cId="1662059208" sldId="372"/>
            <ac:spMk id="22" creationId="{8D8F2E27-3FAB-9E17-1F2C-364BD09E37BA}"/>
          </ac:spMkLst>
        </pc:spChg>
        <pc:spChg chg="add mod">
          <ac:chgData name="Sudhakar Reddy" userId="6bd9700a367e69f9" providerId="LiveId" clId="{742A791E-06DF-49CD-9D00-FAB9AA267B02}" dt="2023-08-12T03:13:44.168" v="503" actId="14100"/>
          <ac:spMkLst>
            <pc:docMk/>
            <pc:sldMk cId="1662059208" sldId="372"/>
            <ac:spMk id="23" creationId="{17A8F86E-73FA-DFED-6455-A755135F942D}"/>
          </ac:spMkLst>
        </pc:spChg>
        <pc:spChg chg="add mod">
          <ac:chgData name="Sudhakar Reddy" userId="6bd9700a367e69f9" providerId="LiveId" clId="{742A791E-06DF-49CD-9D00-FAB9AA267B02}" dt="2023-08-12T03:13:56.081" v="506" actId="14100"/>
          <ac:spMkLst>
            <pc:docMk/>
            <pc:sldMk cId="1662059208" sldId="372"/>
            <ac:spMk id="24" creationId="{54D11D1E-B2F7-0363-7931-7348DE7AD173}"/>
          </ac:spMkLst>
        </pc:spChg>
      </pc:sldChg>
      <pc:sldChg chg="delSp modSp add mod delAnim modAnim">
        <pc:chgData name="Sudhakar Reddy" userId="6bd9700a367e69f9" providerId="LiveId" clId="{742A791E-06DF-49CD-9D00-FAB9AA267B02}" dt="2023-08-12T03:16:27.186" v="568" actId="207"/>
        <pc:sldMkLst>
          <pc:docMk/>
          <pc:sldMk cId="4060780558" sldId="373"/>
        </pc:sldMkLst>
        <pc:spChg chg="mod">
          <ac:chgData name="Sudhakar Reddy" userId="6bd9700a367e69f9" providerId="LiveId" clId="{742A791E-06DF-49CD-9D00-FAB9AA267B02}" dt="2023-08-12T03:14:58.440" v="539" actId="20577"/>
          <ac:spMkLst>
            <pc:docMk/>
            <pc:sldMk cId="4060780558" sldId="373"/>
            <ac:spMk id="2" creationId="{876B2EE6-BD14-B10A-8A32-A35E464CD5BA}"/>
          </ac:spMkLst>
        </pc:spChg>
        <pc:spChg chg="mod">
          <ac:chgData name="Sudhakar Reddy" userId="6bd9700a367e69f9" providerId="LiveId" clId="{742A791E-06DF-49CD-9D00-FAB9AA267B02}" dt="2023-08-12T03:16:24.192" v="567" actId="207"/>
          <ac:spMkLst>
            <pc:docMk/>
            <pc:sldMk cId="4060780558" sldId="373"/>
            <ac:spMk id="21" creationId="{8F4E7AFD-D8DF-F69B-ED20-697FFD51EDF9}"/>
          </ac:spMkLst>
        </pc:spChg>
        <pc:spChg chg="mod">
          <ac:chgData name="Sudhakar Reddy" userId="6bd9700a367e69f9" providerId="LiveId" clId="{742A791E-06DF-49CD-9D00-FAB9AA267B02}" dt="2023-08-12T03:16:06.021" v="562" actId="1076"/>
          <ac:spMkLst>
            <pc:docMk/>
            <pc:sldMk cId="4060780558" sldId="373"/>
            <ac:spMk id="22" creationId="{C3B8C030-D19B-749A-AF8E-338510AD9D70}"/>
          </ac:spMkLst>
        </pc:spChg>
        <pc:spChg chg="mod">
          <ac:chgData name="Sudhakar Reddy" userId="6bd9700a367e69f9" providerId="LiveId" clId="{742A791E-06DF-49CD-9D00-FAB9AA267B02}" dt="2023-08-12T03:16:27.186" v="568" actId="207"/>
          <ac:spMkLst>
            <pc:docMk/>
            <pc:sldMk cId="4060780558" sldId="373"/>
            <ac:spMk id="23" creationId="{EC123915-3CBE-0836-F1AB-743F57DD6138}"/>
          </ac:spMkLst>
        </pc:spChg>
        <pc:spChg chg="mod">
          <ac:chgData name="Sudhakar Reddy" userId="6bd9700a367e69f9" providerId="LiveId" clId="{742A791E-06DF-49CD-9D00-FAB9AA267B02}" dt="2023-08-12T03:16:03.066" v="561" actId="1076"/>
          <ac:spMkLst>
            <pc:docMk/>
            <pc:sldMk cId="4060780558" sldId="373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30" creationId="{257C320A-B3DD-BF31-3679-0D432256AD1F}"/>
          </ac:spMkLst>
        </pc:spChg>
      </pc:sldChg>
      <pc:sldMasterChg chg="delSldLayout">
        <pc:chgData name="Sudhakar Reddy" userId="6bd9700a367e69f9" providerId="LiveId" clId="{742A791E-06DF-49CD-9D00-FAB9AA267B02}" dt="2023-08-12T02:44:35.989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742A791E-06DF-49CD-9D00-FAB9AA267B02}" dt="2023-08-12T02:44:35.989" v="0" actId="47"/>
          <pc:sldLayoutMkLst>
            <pc:docMk/>
            <pc:sldMasterMk cId="1809588167" sldId="2147483660"/>
            <pc:sldLayoutMk cId="157097485" sldId="2147483663"/>
          </pc:sldLayoutMkLst>
        </pc:sldLayoutChg>
      </pc:sldMasterChg>
    </pc:docChg>
  </pc:docChgLst>
  <pc:docChgLst>
    <pc:chgData name="Sudhakar Reddy" userId="6bd9700a367e69f9" providerId="LiveId" clId="{F866E194-E47E-427F-825D-AC6C81496B6C}"/>
    <pc:docChg chg="undo redo custSel addSld delSld modSld sldOrd modMainMaster">
      <pc:chgData name="Sudhakar Reddy" userId="6bd9700a367e69f9" providerId="LiveId" clId="{F866E194-E47E-427F-825D-AC6C81496B6C}" dt="2023-08-09T06:24:54.963" v="2735"/>
      <pc:docMkLst>
        <pc:docMk/>
      </pc:docMkLst>
      <pc:sldChg chg="new del">
        <pc:chgData name="Sudhakar Reddy" userId="6bd9700a367e69f9" providerId="LiveId" clId="{F866E194-E47E-427F-825D-AC6C81496B6C}" dt="2023-08-04T10:48:20.369" v="129" actId="47"/>
        <pc:sldMkLst>
          <pc:docMk/>
          <pc:sldMk cId="2750408464" sldId="256"/>
        </pc:sldMkLst>
      </pc:sldChg>
      <pc:sldChg chg="addSp delSp modSp new mod ord modTransition">
        <pc:chgData name="Sudhakar Reddy" userId="6bd9700a367e69f9" providerId="LiveId" clId="{F866E194-E47E-427F-825D-AC6C81496B6C}" dt="2023-08-09T06:24:54.963" v="2735"/>
        <pc:sldMkLst>
          <pc:docMk/>
          <pc:sldMk cId="2647857424" sldId="257"/>
        </pc:sldMkLst>
        <pc:spChg chg="del">
          <ac:chgData name="Sudhakar Reddy" userId="6bd9700a367e69f9" providerId="LiveId" clId="{F866E194-E47E-427F-825D-AC6C81496B6C}" dt="2023-08-04T10:47:13.036" v="127" actId="478"/>
          <ac:spMkLst>
            <pc:docMk/>
            <pc:sldMk cId="2647857424" sldId="257"/>
            <ac:spMk id="2" creationId="{CDFBF0A4-0996-9757-0F5A-6F604965814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3" creationId="{CD12D28D-A383-4A8D-7A10-70443E4AAF15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4" creationId="{C7087E08-4042-AED9-4CE3-ADD99E2B81CE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5" creationId="{5C6AC2AF-8EBD-E52C-B8DE-BC8617CBE665}"/>
          </ac:spMkLst>
        </pc:spChg>
        <pc:spChg chg="add mod">
          <ac:chgData name="Sudhakar Reddy" userId="6bd9700a367e69f9" providerId="LiveId" clId="{F866E194-E47E-427F-825D-AC6C81496B6C}" dt="2023-08-08T09:34:55.526" v="1523" actId="20577"/>
          <ac:spMkLst>
            <pc:docMk/>
            <pc:sldMk cId="2647857424" sldId="257"/>
            <ac:spMk id="6" creationId="{0F0253FD-D80A-53DB-6792-9C8242F50EA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7" creationId="{0E232FDF-E3D4-B9AC-FC91-123131620AA9}"/>
          </ac:spMkLst>
        </pc:spChg>
      </pc:sldChg>
      <pc:sldChg chg="new del">
        <pc:chgData name="Sudhakar Reddy" userId="6bd9700a367e69f9" providerId="LiveId" clId="{F866E194-E47E-427F-825D-AC6C81496B6C}" dt="2023-08-04T10:53:51.237" v="213" actId="47"/>
        <pc:sldMkLst>
          <pc:docMk/>
          <pc:sldMk cId="246748888" sldId="258"/>
        </pc:sldMkLst>
      </pc:sldChg>
      <pc:sldChg chg="new del">
        <pc:chgData name="Sudhakar Reddy" userId="6bd9700a367e69f9" providerId="LiveId" clId="{F866E194-E47E-427F-825D-AC6C81496B6C}" dt="2023-08-04T10:50:25.774" v="143" actId="47"/>
        <pc:sldMkLst>
          <pc:docMk/>
          <pc:sldMk cId="1912317976" sldId="258"/>
        </pc:sldMkLst>
      </pc:sldChg>
      <pc:sldChg chg="new del">
        <pc:chgData name="Sudhakar Reddy" userId="6bd9700a367e69f9" providerId="LiveId" clId="{F866E194-E47E-427F-825D-AC6C81496B6C}" dt="2023-08-04T10:49:44.088" v="139" actId="47"/>
        <pc:sldMkLst>
          <pc:docMk/>
          <pc:sldMk cId="2503181518" sldId="258"/>
        </pc:sldMkLst>
      </pc:sldChg>
      <pc:sldChg chg="new del">
        <pc:chgData name="Sudhakar Reddy" userId="6bd9700a367e69f9" providerId="LiveId" clId="{F866E194-E47E-427F-825D-AC6C81496B6C}" dt="2023-08-04T10:48:46.079" v="132" actId="47"/>
        <pc:sldMkLst>
          <pc:docMk/>
          <pc:sldMk cId="4030560954" sldId="258"/>
        </pc:sldMkLst>
      </pc:sldChg>
      <pc:sldChg chg="addSp modSp new mod modTransition">
        <pc:chgData name="Sudhakar Reddy" userId="6bd9700a367e69f9" providerId="LiveId" clId="{F866E194-E47E-427F-825D-AC6C81496B6C}" dt="2023-08-09T06:24:54.963" v="2735"/>
        <pc:sldMkLst>
          <pc:docMk/>
          <pc:sldMk cId="892585472" sldId="259"/>
        </pc:sldMkLst>
        <pc:spChg chg="add mod">
          <ac:chgData name="Sudhakar Reddy" userId="6bd9700a367e69f9" providerId="LiveId" clId="{F866E194-E47E-427F-825D-AC6C81496B6C}" dt="2023-08-04T10:53:16.934" v="210" actId="207"/>
          <ac:spMkLst>
            <pc:docMk/>
            <pc:sldMk cId="892585472" sldId="259"/>
            <ac:spMk id="2" creationId="{4F164BC5-1743-79FE-975F-0D5675151792}"/>
          </ac:spMkLst>
        </pc:spChg>
        <pc:spChg chg="add mod">
          <ac:chgData name="Sudhakar Reddy" userId="6bd9700a367e69f9" providerId="LiveId" clId="{F866E194-E47E-427F-825D-AC6C81496B6C}" dt="2023-08-04T10:53:21.773" v="211" actId="207"/>
          <ac:spMkLst>
            <pc:docMk/>
            <pc:sldMk cId="892585472" sldId="259"/>
            <ac:spMk id="3" creationId="{EB1429CC-FF70-C488-DC4E-4BEC91B1D1D9}"/>
          </ac:spMkLst>
        </pc:spChg>
        <pc:spChg chg="add mod">
          <ac:chgData name="Sudhakar Reddy" userId="6bd9700a367e69f9" providerId="LiveId" clId="{F866E194-E47E-427F-825D-AC6C81496B6C}" dt="2023-08-08T13:29:04.722" v="2371" actId="20577"/>
          <ac:spMkLst>
            <pc:docMk/>
            <pc:sldMk cId="892585472" sldId="259"/>
            <ac:spMk id="4" creationId="{E734E4A0-6D5B-E4BF-D645-1587A840F8E5}"/>
          </ac:spMkLst>
        </pc:spChg>
      </pc:sldChg>
      <pc:sldChg chg="addSp delSp modSp new mod modTransition setBg modAnim">
        <pc:chgData name="Sudhakar Reddy" userId="6bd9700a367e69f9" providerId="LiveId" clId="{F866E194-E47E-427F-825D-AC6C81496B6C}" dt="2023-08-09T06:24:54.963" v="2735"/>
        <pc:sldMkLst>
          <pc:docMk/>
          <pc:sldMk cId="1350834261" sldId="260"/>
        </pc:sldMkLst>
        <pc:spChg chg="mod">
          <ac:chgData name="Sudhakar Reddy" userId="6bd9700a367e69f9" providerId="LiveId" clId="{F866E194-E47E-427F-825D-AC6C81496B6C}" dt="2023-08-08T11:23:27.266" v="1554" actId="20577"/>
          <ac:spMkLst>
            <pc:docMk/>
            <pc:sldMk cId="1350834261" sldId="260"/>
            <ac:spMk id="2" creationId="{876B2EE6-BD14-B10A-8A32-A35E464CD5BA}"/>
          </ac:spMkLst>
        </pc:spChg>
        <pc:spChg chg="add mod">
          <ac:chgData name="Sudhakar Reddy" userId="6bd9700a367e69f9" providerId="LiveId" clId="{F866E194-E47E-427F-825D-AC6C81496B6C}" dt="2023-08-08T13:29:34.026" v="2373" actId="207"/>
          <ac:spMkLst>
            <pc:docMk/>
            <pc:sldMk cId="1350834261" sldId="260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4" creationId="{AD2F68B9-2E25-459A-095E-BA2ED78CAA3B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6" creationId="{8EF7E46B-B6AF-CF80-673D-147C2CE4D4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1" creationId="{486BAC11-46C5-B9A8-22E9-0B8D7E2D11A6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2" creationId="{D1C35C88-15ED-1BEB-F4C6-090BB6DFF3E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3" creationId="{40B7E088-B0BA-4824-CE46-F888856C6B82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4" creationId="{F86A5349-454E-2BAC-AEA5-46F6CCC16B21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5" creationId="{C44A622A-AC95-03BD-8CA4-3DD1DF7E505A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6" creationId="{3CC72D82-C57C-EB31-EF0F-10599F7924D6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7" creationId="{ED322D49-970C-27DF-4925-F204C9B1EECD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8" creationId="{A249AFCA-DCE6-250E-9D70-2D85752C2F3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9" creationId="{441789B7-AFB6-2DA1-F4DC-C39137B2F80E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30" creationId="{9C790E58-DB8C-0041-2A35-3F2BBD3FA696}"/>
          </ac:spMkLst>
        </pc:s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1" creationId="{E64FCE76-90FC-1011-F991-174AF1EA83B3}"/>
          </ac:grpSpMkLst>
        </pc:gr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2" creationId="{06C79106-D306-B99A-9482-00E6F6074291}"/>
          </ac:grpSpMkLst>
        </pc:grpChg>
        <pc:picChg chg="add del mod">
          <ac:chgData name="Sudhakar Reddy" userId="6bd9700a367e69f9" providerId="LiveId" clId="{F866E194-E47E-427F-825D-AC6C81496B6C}" dt="2023-08-04T11:04:29.871" v="279" actId="21"/>
          <ac:picMkLst>
            <pc:docMk/>
            <pc:sldMk cId="1350834261" sldId="260"/>
            <ac:picMk id="14" creationId="{7350853F-33D9-774F-6BE0-DAE238507C96}"/>
          </ac:picMkLst>
        </pc:picChg>
        <pc:picChg chg="add del mod">
          <ac:chgData name="Sudhakar Reddy" userId="6bd9700a367e69f9" providerId="LiveId" clId="{F866E194-E47E-427F-825D-AC6C81496B6C}" dt="2023-08-04T11:05:19.379" v="281" actId="478"/>
          <ac:picMkLst>
            <pc:docMk/>
            <pc:sldMk cId="1350834261" sldId="260"/>
            <ac:picMk id="16" creationId="{615C6AE9-D66B-5F6E-EA09-9E79288FCF55}"/>
          </ac:picMkLst>
        </pc:picChg>
        <pc:picChg chg="add del mod">
          <ac:chgData name="Sudhakar Reddy" userId="6bd9700a367e69f9" providerId="LiveId" clId="{F866E194-E47E-427F-825D-AC6C81496B6C}" dt="2023-08-04T11:08:53.603" v="297" actId="478"/>
          <ac:picMkLst>
            <pc:docMk/>
            <pc:sldMk cId="1350834261" sldId="260"/>
            <ac:picMk id="18" creationId="{966CF669-1181-1BA1-6AE9-549A15A036BC}"/>
          </ac:picMkLst>
        </pc:picChg>
        <pc:picChg chg="add del mod">
          <ac:chgData name="Sudhakar Reddy" userId="6bd9700a367e69f9" providerId="LiveId" clId="{F866E194-E47E-427F-825D-AC6C81496B6C}" dt="2023-08-04T11:19:11.913" v="358" actId="478"/>
          <ac:picMkLst>
            <pc:docMk/>
            <pc:sldMk cId="1350834261" sldId="260"/>
            <ac:picMk id="20" creationId="{3B821561-7B05-5821-F2DD-97578276FEAB}"/>
          </ac:picMkLst>
        </pc:picChg>
        <pc:picChg chg="add mod">
          <ac:chgData name="Sudhakar Reddy" userId="6bd9700a367e69f9" providerId="LiveId" clId="{F866E194-E47E-427F-825D-AC6C81496B6C}" dt="2023-08-08T09:32:18.806" v="1451" actId="1076"/>
          <ac:picMkLst>
            <pc:docMk/>
            <pc:sldMk cId="1350834261" sldId="260"/>
            <ac:picMk id="21" creationId="{D1D42FB8-B680-023E-4A89-1F7DE7C3299D}"/>
          </ac:picMkLst>
        </pc:picChg>
      </pc:sldChg>
      <pc:sldChg chg="addSp 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3659794103" sldId="261"/>
        </pc:sldMkLst>
        <pc:spChg chg="mod">
          <ac:chgData name="Sudhakar Reddy" userId="6bd9700a367e69f9" providerId="LiveId" clId="{F866E194-E47E-427F-825D-AC6C81496B6C}" dt="2023-08-04T11:12:47.359" v="317" actId="20577"/>
          <ac:spMkLst>
            <pc:docMk/>
            <pc:sldMk cId="3659794103" sldId="261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4T11:20:13.909" v="370" actId="113"/>
          <ac:spMkLst>
            <pc:docMk/>
            <pc:sldMk cId="3659794103" sldId="261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8T13:25:09.383" v="2316" actId="207"/>
          <ac:spMkLst>
            <pc:docMk/>
            <pc:sldMk cId="3659794103" sldId="261"/>
            <ac:spMk id="4" creationId="{A00E6489-5B22-DEE0-DB44-AACF438397BD}"/>
          </ac:spMkLst>
        </pc:spChg>
        <pc:spChg chg="del mod">
          <ac:chgData name="Sudhakar Reddy" userId="6bd9700a367e69f9" providerId="LiveId" clId="{F866E194-E47E-427F-825D-AC6C81496B6C}" dt="2023-08-04T11:19:30.682" v="362" actId="478"/>
          <ac:spMkLst>
            <pc:docMk/>
            <pc:sldMk cId="3659794103" sldId="261"/>
            <ac:spMk id="4" creationId="{AD2F68B9-2E25-459A-095E-BA2ED78CAA3B}"/>
          </ac:spMkLst>
        </pc:spChg>
        <pc:spChg chg="del mod ord">
          <ac:chgData name="Sudhakar Reddy" userId="6bd9700a367e69f9" providerId="LiveId" clId="{F866E194-E47E-427F-825D-AC6C81496B6C}" dt="2023-08-04T11:19:57.242" v="367" actId="478"/>
          <ac:spMkLst>
            <pc:docMk/>
            <pc:sldMk cId="3659794103" sldId="261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8T13:25:12.238" v="2317" actId="207"/>
          <ac:spMkLst>
            <pc:docMk/>
            <pc:sldMk cId="3659794103" sldId="261"/>
            <ac:spMk id="5" creationId="{BCA5B824-085F-65F7-DFA8-9AEAD5CEBB3E}"/>
          </ac:spMkLst>
        </pc:spChg>
        <pc:spChg chg="add mod">
          <ac:chgData name="Sudhakar Reddy" userId="6bd9700a367e69f9" providerId="LiveId" clId="{F866E194-E47E-427F-825D-AC6C81496B6C}" dt="2023-08-08T13:25:15.497" v="2318" actId="207"/>
          <ac:spMkLst>
            <pc:docMk/>
            <pc:sldMk cId="3659794103" sldId="261"/>
            <ac:spMk id="6" creationId="{0BC25DAC-FB58-BAB8-AC49-B42C8AA88D55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6" creationId="{8EF7E46B-B6AF-CF80-673D-147C2CE4D4BD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8T13:25:18.625" v="2319" actId="207"/>
          <ac:spMkLst>
            <pc:docMk/>
            <pc:sldMk cId="3659794103" sldId="261"/>
            <ac:spMk id="7" creationId="{F7F187D4-F7BC-C27C-AD3A-D7C150AB81CC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9T05:07:02.966" v="2464" actId="20577"/>
          <ac:spMkLst>
            <pc:docMk/>
            <pc:sldMk cId="3659794103" sldId="261"/>
            <ac:spMk id="8" creationId="{D312900B-8954-FA6A-69FD-17F0E4E83CBD}"/>
          </ac:spMkLst>
        </pc:spChg>
        <pc:spChg chg="add mod">
          <ac:chgData name="Sudhakar Reddy" userId="6bd9700a367e69f9" providerId="LiveId" clId="{F866E194-E47E-427F-825D-AC6C81496B6C}" dt="2023-08-08T13:25:24.378" v="2321" actId="207"/>
          <ac:spMkLst>
            <pc:docMk/>
            <pc:sldMk cId="3659794103" sldId="261"/>
            <ac:spMk id="9" creationId="{43248DFA-61A2-5400-BFBC-21A7C43DEE39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8T09:33:29.085" v="1511" actId="1076"/>
          <ac:spMkLst>
            <pc:docMk/>
            <pc:sldMk cId="3659794103" sldId="261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8T09:13:22.363" v="743" actId="1076"/>
          <ac:spMkLst>
            <pc:docMk/>
            <pc:sldMk cId="3659794103" sldId="261"/>
            <ac:spMk id="11" creationId="{39A4EE72-FB7B-8759-0B2F-9118A092F014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1" creationId="{486BAC11-46C5-B9A8-22E9-0B8D7E2D11A6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8T13:25:45.728" v="2326" actId="207"/>
          <ac:spMkLst>
            <pc:docMk/>
            <pc:sldMk cId="3659794103" sldId="261"/>
            <ac:spMk id="12" creationId="{E18C02C6-D899-68F8-310C-024EF01F9E4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5" creationId="{B717E138-EB63-5713-835D-EE4D6CFDDDF6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6" creationId="{873538FA-CDE5-1BBA-FAF4-E7346064908D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7" creationId="{A54517FF-7ACE-37BF-0E80-34FB62A12B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8" creationId="{0EBB8CD7-2931-7C8E-30C5-7BF68D27DF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9" creationId="{7B62E3FB-BE16-1AD1-183F-87F549C7B14C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1" creationId="{043E17CB-AE29-088F-62E6-F310A4E4605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2" creationId="{13F92A77-B1A5-C10F-7AB2-3FEBE939F7A1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3" creationId="{50275B6D-D99B-032E-CAF4-110C0DA71922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4" creationId="{714EF12F-2436-0EE3-D254-05E6A4BF6DEC}"/>
          </ac:spMkLst>
        </pc:spChg>
        <pc:spChg chg="add mod">
          <ac:chgData name="Sudhakar Reddy" userId="6bd9700a367e69f9" providerId="LiveId" clId="{F866E194-E47E-427F-825D-AC6C81496B6C}" dt="2023-08-04T11:22:53.080" v="400" actId="571"/>
          <ac:spMkLst>
            <pc:docMk/>
            <pc:sldMk cId="3659794103" sldId="261"/>
            <ac:spMk id="25" creationId="{2B30F53C-228E-6678-03DE-D0121BD5E818}"/>
          </ac:spMkLst>
        </pc:spChg>
        <pc:spChg chg="add del mod">
          <ac:chgData name="Sudhakar Reddy" userId="6bd9700a367e69f9" providerId="LiveId" clId="{F866E194-E47E-427F-825D-AC6C81496B6C}" dt="2023-08-04T11:26:22.224" v="409" actId="478"/>
          <ac:spMkLst>
            <pc:docMk/>
            <pc:sldMk cId="3659794103" sldId="261"/>
            <ac:spMk id="26" creationId="{AC4C5D47-5A75-83D3-CE02-ABB122C6A4D2}"/>
          </ac:spMkLst>
        </pc:spChg>
        <pc:spChg chg="add del mod">
          <ac:chgData name="Sudhakar Reddy" userId="6bd9700a367e69f9" providerId="LiveId" clId="{F866E194-E47E-427F-825D-AC6C81496B6C}" dt="2023-08-08T09:09:15.678" v="442" actId="478"/>
          <ac:spMkLst>
            <pc:docMk/>
            <pc:sldMk cId="3659794103" sldId="261"/>
            <ac:spMk id="27" creationId="{7C48AB02-0FD6-7EE0-DA68-6DD90A3DFBAE}"/>
          </ac:spMkLst>
        </pc:spChg>
        <pc:picChg chg="add del mod">
          <ac:chgData name="Sudhakar Reddy" userId="6bd9700a367e69f9" providerId="LiveId" clId="{F866E194-E47E-427F-825D-AC6C81496B6C}" dt="2023-08-08T09:09:15.678" v="442" actId="478"/>
          <ac:picMkLst>
            <pc:docMk/>
            <pc:sldMk cId="3659794103" sldId="261"/>
            <ac:picMk id="14" creationId="{CD39F080-8748-2091-8653-A9BF78AD8BBD}"/>
          </ac:picMkLst>
        </pc:picChg>
        <pc:picChg chg="del mod">
          <ac:chgData name="Sudhakar Reddy" userId="6bd9700a367e69f9" providerId="LiveId" clId="{F866E194-E47E-427F-825D-AC6C81496B6C}" dt="2023-08-04T11:19:04.921" v="357" actId="478"/>
          <ac:picMkLst>
            <pc:docMk/>
            <pc:sldMk cId="3659794103" sldId="261"/>
            <ac:picMk id="20" creationId="{3B821561-7B05-5821-F2DD-97578276FEAB}"/>
          </ac:picMkLst>
        </pc:pic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319238361" sldId="262"/>
        </pc:sldMkLst>
        <pc:spChg chg="mod">
          <ac:chgData name="Sudhakar Reddy" userId="6bd9700a367e69f9" providerId="LiveId" clId="{F866E194-E47E-427F-825D-AC6C81496B6C}" dt="2023-08-08T09:18:45.831" v="942" actId="20577"/>
          <ac:spMkLst>
            <pc:docMk/>
            <pc:sldMk cId="2319238361" sldId="262"/>
            <ac:spMk id="3" creationId="{A84A84C9-38B6-FA78-834C-8E5A0C9EE729}"/>
          </ac:spMkLst>
        </pc:spChg>
        <pc:spChg chg="del mod">
          <ac:chgData name="Sudhakar Reddy" userId="6bd9700a367e69f9" providerId="LiveId" clId="{F866E194-E47E-427F-825D-AC6C81496B6C}" dt="2023-08-08T09:22:06.785" v="1076" actId="478"/>
          <ac:spMkLst>
            <pc:docMk/>
            <pc:sldMk cId="2319238361" sldId="262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25:28.460" v="2322" actId="207"/>
          <ac:spMkLst>
            <pc:docMk/>
            <pc:sldMk cId="2319238361" sldId="262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08:17.622" v="2485" actId="14100"/>
          <ac:spMkLst>
            <pc:docMk/>
            <pc:sldMk cId="2319238361" sldId="262"/>
            <ac:spMk id="6" creationId="{0BC25DAC-FB58-BAB8-AC49-B42C8AA88D55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9T06:15:01.728" v="2667"/>
          <ac:spMkLst>
            <pc:docMk/>
            <pc:sldMk cId="2319238361" sldId="262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09:39:30.094" v="1541" actId="20577"/>
          <ac:spMkLst>
            <pc:docMk/>
            <pc:sldMk cId="2319238361" sldId="262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09:33:45.485" v="1515" actId="1076"/>
          <ac:spMkLst>
            <pc:docMk/>
            <pc:sldMk cId="2319238361" sldId="262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8T13:25:53.418" v="2328" actId="207"/>
          <ac:spMkLst>
            <pc:docMk/>
            <pc:sldMk cId="2319238361" sldId="262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8T09:39:57.989" v="1543" actId="20577"/>
          <ac:spMkLst>
            <pc:docMk/>
            <pc:sldMk cId="2319238361" sldId="262"/>
            <ac:spMk id="13" creationId="{3F1852FB-9009-1863-E964-CB4D63EC22EF}"/>
          </ac:spMkLst>
        </pc:spChg>
      </pc:sldChg>
      <pc:sldChg chg="addSp delSp modSp add mod modTransition delAnim modAnim modShow">
        <pc:chgData name="Sudhakar Reddy" userId="6bd9700a367e69f9" providerId="LiveId" clId="{F866E194-E47E-427F-825D-AC6C81496B6C}" dt="2023-08-09T06:24:54.963" v="2735"/>
        <pc:sldMkLst>
          <pc:docMk/>
          <pc:sldMk cId="2182577618" sldId="263"/>
        </pc:sldMkLst>
        <pc:spChg chg="mod">
          <ac:chgData name="Sudhakar Reddy" userId="6bd9700a367e69f9" providerId="LiveId" clId="{F866E194-E47E-427F-825D-AC6C81496B6C}" dt="2023-08-08T09:25:17.901" v="1182" actId="20577"/>
          <ac:spMkLst>
            <pc:docMk/>
            <pc:sldMk cId="2182577618" sldId="263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F866E194-E47E-427F-825D-AC6C81496B6C}" dt="2023-08-08T13:25:59.478" v="2329" actId="207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6" creationId="{0BC25DAC-FB58-BAB8-AC49-B42C8AA88D55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7" creationId="{E6A0540A-1FBA-E7DE-329A-61D97C8ABD47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8" creationId="{8B62A05D-B6B5-A1C2-1DCB-2449505DA61D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9T06:18:34.775" v="2720" actId="20577"/>
          <ac:spMkLst>
            <pc:docMk/>
            <pc:sldMk cId="2182577618" sldId="263"/>
            <ac:spMk id="12" creationId="{E18C02C6-D899-68F8-310C-024EF01F9E49}"/>
          </ac:spMkLst>
        </pc:spChg>
        <pc:spChg chg="del mod">
          <ac:chgData name="Sudhakar Reddy" userId="6bd9700a367e69f9" providerId="LiveId" clId="{F866E194-E47E-427F-825D-AC6C81496B6C}" dt="2023-08-08T09:26:36.295" v="1204" actId="478"/>
          <ac:spMkLst>
            <pc:docMk/>
            <pc:sldMk cId="2182577618" sldId="263"/>
            <ac:spMk id="13" creationId="{3F1852FB-9009-1863-E964-CB4D63EC22EF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4" creationId="{7A9FD5A2-798D-A81C-CC24-A815FB533A6F}"/>
          </ac:spMkLst>
        </pc:spChg>
        <pc:spChg chg="add 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5" creationId="{CC87669E-141F-30EC-9E47-6AA8C1D6F4AC}"/>
          </ac:spMkLst>
        </pc:spChg>
        <pc:spChg chg="add mod">
          <ac:chgData name="Sudhakar Reddy" userId="6bd9700a367e69f9" providerId="LiveId" clId="{F866E194-E47E-427F-825D-AC6C81496B6C}" dt="2023-08-09T06:19:32.241" v="2722" actId="207"/>
          <ac:spMkLst>
            <pc:docMk/>
            <pc:sldMk cId="2182577618" sldId="263"/>
            <ac:spMk id="16" creationId="{DDA6B498-D5B1-20EB-4FBB-3122BADF38D8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7" creationId="{C6EC4F72-C42E-3D9A-2F73-803986D7AC87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8" creationId="{D7902B22-0EFC-58D1-AC3C-484989DC1582}"/>
          </ac:spMkLst>
        </pc:spChg>
      </pc:sldChg>
      <pc:sldChg chg="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2091831964" sldId="264"/>
        </pc:sldMkLst>
        <pc:spChg chg="mod">
          <ac:chgData name="Sudhakar Reddy" userId="6bd9700a367e69f9" providerId="LiveId" clId="{F866E194-E47E-427F-825D-AC6C81496B6C}" dt="2023-08-08T11:23:41.234" v="1557" actId="20577"/>
          <ac:spMkLst>
            <pc:docMk/>
            <pc:sldMk cId="2091831964" sldId="264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4:15.826" v="2503" actId="6549"/>
          <ac:spMkLst>
            <pc:docMk/>
            <pc:sldMk cId="2091831964" sldId="264"/>
            <ac:spMk id="3" creationId="{A84A84C9-38B6-FA78-834C-8E5A0C9EE729}"/>
          </ac:spMkLst>
        </pc:s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1" creationId="{E64FCE76-90FC-1011-F991-174AF1EA83B3}"/>
          </ac:grpSpMkLst>
        </pc:gr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2" creationId="{06C79106-D306-B99A-9482-00E6F6074291}"/>
          </ac:grpSpMkLst>
        </pc:grpChg>
        <pc:picChg chg="del">
          <ac:chgData name="Sudhakar Reddy" userId="6bd9700a367e69f9" providerId="LiveId" clId="{F866E194-E47E-427F-825D-AC6C81496B6C}" dt="2023-08-08T11:23:46.898" v="1558" actId="478"/>
          <ac:picMkLst>
            <pc:docMk/>
            <pc:sldMk cId="2091831964" sldId="264"/>
            <ac:picMk id="21" creationId="{D1D42FB8-B680-023E-4A89-1F7DE7C3299D}"/>
          </ac:picMkLst>
        </pc:picChg>
      </pc:sldChg>
      <pc:sldChg chg="modSp add mod modTransition modAnim modShow">
        <pc:chgData name="Sudhakar Reddy" userId="6bd9700a367e69f9" providerId="LiveId" clId="{F866E194-E47E-427F-825D-AC6C81496B6C}" dt="2023-08-09T06:24:54.963" v="2735"/>
        <pc:sldMkLst>
          <pc:docMk/>
          <pc:sldMk cId="3133228532" sldId="265"/>
        </pc:sldMkLst>
        <pc:spChg chg="mod">
          <ac:chgData name="Sudhakar Reddy" userId="6bd9700a367e69f9" providerId="LiveId" clId="{F866E194-E47E-427F-825D-AC6C81496B6C}" dt="2023-08-08T13:31:55.106" v="2375" actId="207"/>
          <ac:spMkLst>
            <pc:docMk/>
            <pc:sldMk cId="3133228532" sldId="265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31:57.914" v="2376" actId="207"/>
          <ac:spMkLst>
            <pc:docMk/>
            <pc:sldMk cId="3133228532" sldId="265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6:45.868" v="2336" actId="207"/>
          <ac:spMkLst>
            <pc:docMk/>
            <pc:sldMk cId="3133228532" sldId="265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31:51.743" v="2374" actId="207"/>
          <ac:spMkLst>
            <pc:docMk/>
            <pc:sldMk cId="3133228532" sldId="265"/>
            <ac:spMk id="7" creationId="{F7F187D4-F7BC-C27C-AD3A-D7C150AB81CC}"/>
          </ac:spMkLst>
        </pc:spChg>
        <pc:spChg chg="mod">
          <ac:chgData name="Sudhakar Reddy" userId="6bd9700a367e69f9" providerId="LiveId" clId="{F866E194-E47E-427F-825D-AC6C81496B6C}" dt="2023-08-09T06:21:32.014" v="2734" actId="20577"/>
          <ac:spMkLst>
            <pc:docMk/>
            <pc:sldMk cId="3133228532" sldId="265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8T13:32:08.061" v="2378" actId="207"/>
          <ac:spMkLst>
            <pc:docMk/>
            <pc:sldMk cId="3133228532" sldId="265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32:54.068" v="2381" actId="207"/>
          <ac:spMkLst>
            <pc:docMk/>
            <pc:sldMk cId="3133228532" sldId="265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13:27:10.987" v="2341" actId="207"/>
          <ac:spMkLst>
            <pc:docMk/>
            <pc:sldMk cId="3133228532" sldId="265"/>
            <ac:spMk id="12" creationId="{E18C02C6-D899-68F8-310C-024EF01F9E4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751507562" sldId="266"/>
        </pc:sldMkLst>
        <pc:spChg chg="add mod">
          <ac:chgData name="Sudhakar Reddy" userId="6bd9700a367e69f9" providerId="LiveId" clId="{F866E194-E47E-427F-825D-AC6C81496B6C}" dt="2023-08-09T04:42:49.967" v="2395" actId="20577"/>
          <ac:spMkLst>
            <pc:docMk/>
            <pc:sldMk cId="751507562" sldId="266"/>
            <ac:spMk id="4" creationId="{19BF3317-ECEE-B88B-015E-6A53711CE1BC}"/>
          </ac:spMkLst>
        </pc:spChg>
        <pc:spChg chg="mod">
          <ac:chgData name="Sudhakar Reddy" userId="6bd9700a367e69f9" providerId="LiveId" clId="{F866E194-E47E-427F-825D-AC6C81496B6C}" dt="2023-08-08T13:33:24.675" v="2388" actId="20577"/>
          <ac:spMkLst>
            <pc:docMk/>
            <pc:sldMk cId="751507562" sldId="266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7:18.583" v="2343" actId="207"/>
          <ac:spMkLst>
            <pc:docMk/>
            <pc:sldMk cId="751507562" sldId="266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27:21.411" v="2344" actId="207"/>
          <ac:spMkLst>
            <pc:docMk/>
            <pc:sldMk cId="751507562" sldId="266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27:24.466" v="2345" actId="207"/>
          <ac:spMkLst>
            <pc:docMk/>
            <pc:sldMk cId="751507562" sldId="266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2" creationId="{E18C02C6-D899-68F8-310C-024EF01F9E49}"/>
          </ac:spMkLst>
        </pc:spChg>
        <pc:spChg chg="mod">
          <ac:chgData name="Sudhakar Reddy" userId="6bd9700a367e69f9" providerId="LiveId" clId="{F866E194-E47E-427F-825D-AC6C81496B6C}" dt="2023-08-08T13:18:08.683" v="2099" actId="20577"/>
          <ac:spMkLst>
            <pc:docMk/>
            <pc:sldMk cId="751507562" sldId="266"/>
            <ac:spMk id="13" creationId="{3F1852FB-9009-1863-E964-CB4D63EC22EF}"/>
          </ac:spMkLst>
        </pc:spChg>
      </pc:sldChg>
      <pc:sldChg chg="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4490649" sldId="267"/>
        </pc:sldMkLst>
        <pc:spChg chg="mod">
          <ac:chgData name="Sudhakar Reddy" userId="6bd9700a367e69f9" providerId="LiveId" clId="{F866E194-E47E-427F-825D-AC6C81496B6C}" dt="2023-08-08T13:19:45.565" v="2178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6:03.449" v="2516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13667883" sldId="268"/>
        </pc:sldMkLst>
        <pc:spChg chg="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5" creationId="{BCA5B824-085F-65F7-DFA8-9AEAD5CEBB3E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6" creationId="{0BC25DAC-FB58-BAB8-AC49-B42C8AA88D55}"/>
          </ac:spMkLst>
        </pc:spChg>
        <pc:spChg chg="add 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6" creationId="{35529FA5-E556-D7FC-5749-AFB82D90F1A1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8" creationId="{D312900B-8954-FA6A-69FD-17F0E4E83CBD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9" creationId="{43248DFA-61A2-5400-BFBC-21A7C43DEE39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3" creationId="{A7280BE0-B954-906E-79C6-F45B0387E5C3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4" creationId="{1EFF487B-BE7C-0151-3A39-5A15A321DC09}"/>
          </ac:spMkLst>
        </pc:spChg>
        <pc:spChg chg="add del mod">
          <ac:chgData name="Sudhakar Reddy" userId="6bd9700a367e69f9" providerId="LiveId" clId="{F866E194-E47E-427F-825D-AC6C81496B6C}" dt="2023-08-09T05:36:12.677" v="2517" actId="478"/>
          <ac:spMkLst>
            <pc:docMk/>
            <pc:sldMk cId="413667883" sldId="268"/>
            <ac:spMk id="15" creationId="{48CF39C2-0F1F-EC5A-4297-8F2CE41881A8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6" creationId="{963AD6E7-2C52-334B-29D1-F9AACCAE223C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7" creationId="{474D371F-A833-D7E9-3881-9A477F46D2B9}"/>
          </ac:spMkLst>
        </pc:spChg>
      </pc:sldChg>
      <pc:sldChg chg="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84965006" sldId="269"/>
        </pc:sldMkLst>
        <pc:spChg chg="mod">
          <ac:chgData name="Sudhakar Reddy" userId="6bd9700a367e69f9" providerId="LiveId" clId="{F866E194-E47E-427F-825D-AC6C81496B6C}" dt="2023-08-08T13:23:51.772" v="2299" actId="20577"/>
          <ac:spMkLst>
            <pc:docMk/>
            <pc:sldMk cId="484965006" sldId="269"/>
            <ac:spMk id="3" creationId="{A84A84C9-38B6-FA78-834C-8E5A0C9EE729}"/>
          </ac:spMkLst>
        </pc:spChg>
        <pc:spChg chg="mod">
          <ac:chgData name="Sudhakar Reddy" userId="6bd9700a367e69f9" providerId="LiveId" clId="{F866E194-E47E-427F-825D-AC6C81496B6C}" dt="2023-08-09T05:37:53.544" v="2548" actId="14100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8:11.894" v="2552" actId="1076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38:08.975" v="2551" actId="1076"/>
          <ac:spMkLst>
            <pc:docMk/>
            <pc:sldMk cId="484965006" sldId="269"/>
            <ac:spMk id="13" creationId="{A7280BE0-B954-906E-79C6-F45B0387E5C3}"/>
          </ac:spMkLst>
        </pc:spChg>
        <pc:spChg chg="del mod">
          <ac:chgData name="Sudhakar Reddy" userId="6bd9700a367e69f9" providerId="LiveId" clId="{F866E194-E47E-427F-825D-AC6C81496B6C}" dt="2023-08-09T05:37:43.765" v="2547" actId="478"/>
          <ac:spMkLst>
            <pc:docMk/>
            <pc:sldMk cId="484965006" sldId="269"/>
            <ac:spMk id="14" creationId="{1EFF487B-BE7C-0151-3A39-5A15A321DC09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5" creationId="{48CF39C2-0F1F-EC5A-4297-8F2CE41881A8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6" creationId="{963AD6E7-2C52-334B-29D1-F9AACCAE223C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7" creationId="{474D371F-A833-D7E9-3881-9A477F46D2B9}"/>
          </ac:spMkLst>
        </pc:spChg>
      </pc:sldChg>
      <pc:sldChg chg="add del">
        <pc:chgData name="Sudhakar Reddy" userId="6bd9700a367e69f9" providerId="LiveId" clId="{F866E194-E47E-427F-825D-AC6C81496B6C}" dt="2023-08-08T13:21:21.581" v="2240"/>
        <pc:sldMkLst>
          <pc:docMk/>
          <pc:sldMk cId="3664653558" sldId="269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736920322" sldId="347"/>
        </pc:sldMkLst>
      </pc:sldChg>
      <pc:sldChg chg="del">
        <pc:chgData name="Sudhakar Reddy" userId="6bd9700a367e69f9" providerId="LiveId" clId="{F866E194-E47E-427F-825D-AC6C81496B6C}" dt="2023-08-04T10:44:05.758" v="107" actId="47"/>
        <pc:sldMkLst>
          <pc:docMk/>
          <pc:sldMk cId="3415024558" sldId="350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818663670" sldId="351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2718341954" sldId="352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97202659" sldId="353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37717184" sldId="354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17741656" sldId="355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442157449" sldId="356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263067464" sldId="357"/>
        </pc:sldMkLst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2324724635" sldId="359"/>
        </pc:sldMkLst>
      </pc:sldChg>
      <pc:sldChg chg="addSp delSp modSp del mod delAnim">
        <pc:chgData name="Sudhakar Reddy" userId="6bd9700a367e69f9" providerId="LiveId" clId="{F866E194-E47E-427F-825D-AC6C81496B6C}" dt="2023-08-04T10:44:09.536" v="109" actId="47"/>
        <pc:sldMkLst>
          <pc:docMk/>
          <pc:sldMk cId="1839960451" sldId="360"/>
        </pc:sldMkLst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" creationId="{680869ED-194F-C783-0347-A1CBB2E67003}"/>
          </ac:spMkLst>
        </pc:spChg>
        <pc:spChg chg="mod">
          <ac:chgData name="Sudhakar Reddy" userId="6bd9700a367e69f9" providerId="LiveId" clId="{F866E194-E47E-427F-825D-AC6C81496B6C}" dt="2023-08-04T10:41:34.240" v="96" actId="1076"/>
          <ac:spMkLst>
            <pc:docMk/>
            <pc:sldMk cId="1839960451" sldId="360"/>
            <ac:spMk id="3" creationId="{65C8DEBD-12A2-634F-922E-E1A8B181701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" creationId="{44C14848-82A6-8648-8B47-50E02D4B53E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" creationId="{9144F2FD-C1B3-7A4A-874A-FD4F84EA5B0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7" creationId="{B457A7B3-44C5-4248-A809-66FF6B6B1D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8" creationId="{8E02EA6F-A741-1448-B528-CA6A0AB8198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9" creationId="{688D1BEE-FE06-8A43-A82D-496E07661C4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0" creationId="{E28E223C-8234-BF44-A5C7-26F22559281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1" creationId="{CEC16B5A-EEF1-694F-8FD6-56D7940E899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2" creationId="{5FEF4EED-E21F-B747-9828-3B91A994E7D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3" creationId="{AD2A1323-042F-1189-D3F1-C8F9536F161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4" creationId="{D9C2CD9A-696A-55DD-95EA-65625A3DF3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5" creationId="{4FE1867D-89E4-7A8A-8971-1B298E2A12B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6" creationId="{12D5E54E-A6A1-C4B0-8E80-E5F109647AC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7" creationId="{EF07C378-83B5-25FE-39FD-2C9F8A4C554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8" creationId="{0FB5246F-4AB8-249C-0DB6-D734A51118B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9" creationId="{CFBE2246-2675-B538-62D9-63E040FF0C6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0" creationId="{A21799C3-A0CD-857F-DD50-E9512257F2D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1" creationId="{49A1593D-A161-7D6C-A26D-5E289AC9BC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2" creationId="{657B805C-8E87-B426-0EA7-02E989E261D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4" creationId="{14F052BA-3091-E548-8A6A-E90F7728490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5" creationId="{050A4A75-67C2-CE4E-AD1E-054DC6B2E36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6" creationId="{0A0F3AB4-46D9-EE4E-9226-8AEB319246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7" creationId="{DD9B9A2F-F1C2-9F49-92D0-FD11CE2D0D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8" creationId="{FE66E11E-438F-C243-ADDD-517FA8D5049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9" creationId="{ACE4E10D-2EC6-D889-E75E-B2F0E604F29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0" creationId="{14E80FBB-2A57-9BCF-B82E-01E47C5A0A80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1" creationId="{7B1D7474-E84F-53A5-9700-ACC976E4937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2" creationId="{81938CFD-15AE-A74A-92E8-8A1F94FACD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3" creationId="{DB85E7DC-6CFF-D644-9786-7D06F9557B5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4" creationId="{037550A1-0E91-5E4C-BD2F-3C504F4414A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5" creationId="{E1283F37-4DB0-D14E-98D8-0F07A7DF66E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6" creationId="{62BAC072-A3F1-4F37-78A8-4374A16EE05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7" creationId="{956B7C59-E388-352C-5CE0-1EC1559829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8" creationId="{9B97C624-FD0F-B8CF-17D9-CEDAB98F338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1" creationId="{71053960-68C3-604E-9460-D0FFF3116F2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2" creationId="{91C05CF9-4C23-3140-A76F-9B231048F65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3" creationId="{418CE1D5-1198-EC42-AEF3-6EB2605FCD3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4" creationId="{E7A01096-348D-1D44-9B16-542E67652CD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5" creationId="{59952BE0-6847-B447-A4DD-F2ECDF0BE3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6" creationId="{BC1A4E8D-9FFB-8B4C-91C6-CF58EAD5AE7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7" creationId="{FDCF4C8D-81F9-9C45-8C9A-C48BA84331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8" creationId="{14D8DEB7-EB77-CA4B-9EC3-9081A39D69B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9" creationId="{A9E5F7B0-EC70-0B42-8CE5-6AC6819D499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0" creationId="{9C26A74B-2547-45BF-23D8-0C00329D6A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1" creationId="{8CA80D47-AD1C-9546-A1D6-D4D637E4F4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2" creationId="{E832F3FE-D4A5-A949-A7F3-FF173FB426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3" creationId="{FA5FD7FB-72E9-F442-A111-0A9F0520CC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4" creationId="{58660EA2-3AB0-F54D-9955-A10C0C1B302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5" creationId="{783B3048-C54E-EE4B-9D05-746828B983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6" creationId="{D307EC3A-8FEA-1944-B206-811A8319EA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7" creationId="{E45DF1A7-CD1D-6D79-48AF-9085BC97128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8" creationId="{DA88192C-38C7-4441-A2DC-DE29E5B8C0A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9" creationId="{A551156E-8B35-8346-8C7A-E58E3FD5202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0" creationId="{D20ECE9B-CEDD-3D4C-B5E6-360D056F93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1" creationId="{EA5EDCBD-B526-BA0E-DE49-FEF118B3491A}"/>
          </ac:spMkLst>
        </pc:spChg>
        <pc:spChg chg="add mod">
          <ac:chgData name="Sudhakar Reddy" userId="6bd9700a367e69f9" providerId="LiveId" clId="{F866E194-E47E-427F-825D-AC6C81496B6C}" dt="2023-08-04T10:41:15.438" v="94" actId="1076"/>
          <ac:spMkLst>
            <pc:docMk/>
            <pc:sldMk cId="1839960451" sldId="360"/>
            <ac:spMk id="93" creationId="{1BEE81A3-DB82-97B5-881F-925D3C7F0C79}"/>
          </ac:spMkLst>
        </pc:s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39" creationId="{F9815EEF-1082-A597-684B-36ED767B95F6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65" creationId="{AA6701EC-3EAD-C991-2787-5BF8850098A4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0" creationId="{66CF7E3F-C8FE-8469-B1CF-2874AEEAE457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3" creationId="{4BC05A33-E1C6-4633-822F-D17AC4AEDAE5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7" creationId="{98708006-53C9-32CA-EA0E-7CD6DE80BC3B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1" creationId="{E6E1C500-C5FD-E628-DC22-3C67E653A9EF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5" creationId="{0EBC692F-3512-E8B0-A542-FFE9BC756A8C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9" creationId="{2D8149BF-F316-783D-E21E-829E81B3D07B}"/>
          </ac:grpSpMkLst>
        </pc:grp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" creationId="{AE987F21-C230-D341-9F44-717132F4FCF9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23" creationId="{24DAB0CF-57D0-E440-AEE0-C31F6483EF67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0" creationId="{34C70D74-7C52-724A-90C3-6F611129AB15}"/>
          </ac:graphicFrameMkLst>
        </pc:graphicFrameChg>
      </pc:sldChg>
      <pc:sldChg chg="modSp del mod">
        <pc:chgData name="Sudhakar Reddy" userId="6bd9700a367e69f9" providerId="LiveId" clId="{F866E194-E47E-427F-825D-AC6C81496B6C}" dt="2023-08-04T10:44:08.217" v="108" actId="47"/>
        <pc:sldMkLst>
          <pc:docMk/>
          <pc:sldMk cId="2437961703" sldId="362"/>
        </pc:sldMkLst>
        <pc:spChg chg="mod">
          <ac:chgData name="Sudhakar Reddy" userId="6bd9700a367e69f9" providerId="LiveId" clId="{F866E194-E47E-427F-825D-AC6C81496B6C}" dt="2023-08-04T10:37:45.193" v="30" actId="255"/>
          <ac:spMkLst>
            <pc:docMk/>
            <pc:sldMk cId="2437961703" sldId="362"/>
            <ac:spMk id="63" creationId="{9F56D5F3-6665-62BA-6E32-9A88957718B5}"/>
          </ac:spMkLst>
        </pc:spChg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98552159" sldId="364"/>
        </pc:sldMkLst>
      </pc:sldChg>
      <pc:sldChg chg="mod modTransition modShow">
        <pc:chgData name="Sudhakar Reddy" userId="6bd9700a367e69f9" providerId="LiveId" clId="{F866E194-E47E-427F-825D-AC6C81496B6C}" dt="2023-08-09T06:24:54.963" v="2735"/>
        <pc:sldMkLst>
          <pc:docMk/>
          <pc:sldMk cId="795174318" sldId="365"/>
        </pc:sldMkLst>
      </pc:sldChg>
      <pc:sldChg chg="addSp delSp modSp add mod modTransition">
        <pc:chgData name="Sudhakar Reddy" userId="6bd9700a367e69f9" providerId="LiveId" clId="{F866E194-E47E-427F-825D-AC6C81496B6C}" dt="2023-08-09T06:24:54.963" v="2735"/>
        <pc:sldMkLst>
          <pc:docMk/>
          <pc:sldMk cId="3034885408" sldId="366"/>
        </pc:sldMkLst>
        <pc:spChg chg="add mod">
          <ac:chgData name="Sudhakar Reddy" userId="6bd9700a367e69f9" providerId="LiveId" clId="{F866E194-E47E-427F-825D-AC6C81496B6C}" dt="2023-08-09T05:02:24.788" v="2406" actId="1076"/>
          <ac:spMkLst>
            <pc:docMk/>
            <pc:sldMk cId="3034885408" sldId="366"/>
            <ac:spMk id="4" creationId="{21B7B305-498B-E7E1-CEBE-CB1C7283A515}"/>
          </ac:spMkLst>
        </pc:spChg>
        <pc:spChg chg="add mod">
          <ac:chgData name="Sudhakar Reddy" userId="6bd9700a367e69f9" providerId="LiveId" clId="{F866E194-E47E-427F-825D-AC6C81496B6C}" dt="2023-08-09T05:02:32.162" v="2408" actId="1076"/>
          <ac:spMkLst>
            <pc:docMk/>
            <pc:sldMk cId="3034885408" sldId="366"/>
            <ac:spMk id="5" creationId="{3AEE9C5F-0BBE-785C-0F20-FE7FE0C19BDF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6" creationId="{2FEEC1EE-A906-A75B-4520-7D84AC84074D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7" creationId="{61DD3589-3A9F-6C1C-B41D-A6283785ECD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8" creationId="{F9B9D68D-C6F1-00F3-10C2-5B7BE026B321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9" creationId="{E8A1F37B-1084-A66F-D671-83C0966A5E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0" creationId="{D8A5B49C-663D-70CE-8D20-30D2D6A7A3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1" creationId="{8DC8FA72-4C05-C505-D75A-DD974E06A526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2" creationId="{25C3E5AB-FF72-0423-DA4D-CFA1B60B0F93}"/>
          </ac:spMkLst>
        </pc:spChg>
      </pc:sldChg>
      <pc:sldChg chg="modSp add del modAnim">
        <pc:chgData name="Sudhakar Reddy" userId="6bd9700a367e69f9" providerId="LiveId" clId="{F866E194-E47E-427F-825D-AC6C81496B6C}" dt="2023-08-09T06:11:35.853" v="2666" actId="47"/>
        <pc:sldMkLst>
          <pc:docMk/>
          <pc:sldMk cId="289906304" sldId="367"/>
        </pc:sldMkLst>
        <pc:spChg chg="mod">
          <ac:chgData name="Sudhakar Reddy" userId="6bd9700a367e69f9" providerId="LiveId" clId="{F866E194-E47E-427F-825D-AC6C81496B6C}" dt="2023-08-09T06:08:33.262" v="2665" actId="20577"/>
          <ac:spMkLst>
            <pc:docMk/>
            <pc:sldMk cId="289906304" sldId="367"/>
            <ac:spMk id="3" creationId="{A84A84C9-38B6-FA78-834C-8E5A0C9EE729}"/>
          </ac:spMkLst>
        </pc:spChg>
      </pc:sldChg>
      <pc:sldChg chg="add mod modTransition modShow">
        <pc:chgData name="Sudhakar Reddy" userId="6bd9700a367e69f9" providerId="LiveId" clId="{F866E194-E47E-427F-825D-AC6C81496B6C}" dt="2023-08-09T06:24:54.963" v="2735"/>
        <pc:sldMkLst>
          <pc:docMk/>
          <pc:sldMk cId="3700001496" sldId="367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3128579440" sldId="368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1206244918" sldId="369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628912481" sldId="370"/>
        </pc:sldMkLst>
      </pc:sldChg>
      <pc:sldMasterChg chg="delSp modSp mod setBg delSldLayout modSldLayout">
        <pc:chgData name="Sudhakar Reddy" userId="6bd9700a367e69f9" providerId="LiveId" clId="{F866E194-E47E-427F-825D-AC6C81496B6C}" dt="2023-08-04T11:08:07.746" v="294"/>
        <pc:sldMasterMkLst>
          <pc:docMk/>
          <pc:sldMasterMk cId="1809588167" sldId="2147483660"/>
        </pc:sldMasterMkLst>
        <pc:grpChg chg="del mod">
          <ac:chgData name="Sudhakar Reddy" userId="6bd9700a367e69f9" providerId="LiveId" clId="{F866E194-E47E-427F-825D-AC6C81496B6C}" dt="2023-08-04T10:44:43.569" v="115" actId="478"/>
          <ac:grpSpMkLst>
            <pc:docMk/>
            <pc:sldMasterMk cId="1809588167" sldId="2147483660"/>
            <ac:grpSpMk id="7" creationId="{D59DE536-C8D2-4B36-8871-EFAE4AB34C65}"/>
          </ac:grpSpMkLst>
        </pc:grpChg>
        <pc:sldLayoutChg chg="addSp delSp modSp mod setBg delAnim modAnim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3792100507" sldId="2147483661"/>
          </pc:sldLayoutMkLst>
          <pc:spChg chg="add del mod">
            <ac:chgData name="Sudhakar Reddy" userId="6bd9700a367e69f9" providerId="LiveId" clId="{F866E194-E47E-427F-825D-AC6C81496B6C}" dt="2023-08-04T10:48:54.146" v="133" actId="478"/>
            <ac:spMkLst>
              <pc:docMk/>
              <pc:sldMasterMk cId="1809588167" sldId="2147483660"/>
              <pc:sldLayoutMk cId="3792100507" sldId="2147483661"/>
              <ac:spMk id="2" creationId="{96C7C88A-BF1E-7AC7-4F85-BAF43681A858}"/>
            </ac:spMkLst>
          </pc:spChg>
          <pc:spChg chg="add del mod">
            <ac:chgData name="Sudhakar Reddy" userId="6bd9700a367e69f9" providerId="LiveId" clId="{F866E194-E47E-427F-825D-AC6C81496B6C}" dt="2023-08-04T10:50:51.145" v="145" actId="478"/>
            <ac:spMkLst>
              <pc:docMk/>
              <pc:sldMasterMk cId="1809588167" sldId="2147483660"/>
              <pc:sldLayoutMk cId="3792100507" sldId="2147483661"/>
              <ac:spMk id="3" creationId="{25C2A103-DE11-B533-CBDF-2940EE7BBC87}"/>
            </ac:spMkLst>
          </pc:spChg>
        </pc:sldLayoutChg>
        <pc:sldLayoutChg chg="delSp modSp mod setBg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208118802" sldId="2147483662"/>
          </pc:sldLayoutMkLst>
          <pc:spChg chg="mod">
            <ac:chgData name="Sudhakar Reddy" userId="6bd9700a367e69f9" providerId="LiveId" clId="{F866E194-E47E-427F-825D-AC6C81496B6C}" dt="2023-08-04T10:54:14.514" v="215" actId="1076"/>
            <ac:spMkLst>
              <pc:docMk/>
              <pc:sldMasterMk cId="1809588167" sldId="2147483660"/>
              <pc:sldLayoutMk cId="208118802" sldId="2147483662"/>
              <ac:spMk id="13" creationId="{276CDC07-ECE6-4B1B-87CE-01BAED1BA8BE}"/>
            </ac:spMkLst>
          </pc:spChg>
          <pc:spChg chg="del">
            <ac:chgData name="Sudhakar Reddy" userId="6bd9700a367e69f9" providerId="LiveId" clId="{F866E194-E47E-427F-825D-AC6C81496B6C}" dt="2023-08-04T10:42:37.046" v="99" actId="478"/>
            <ac:spMkLst>
              <pc:docMk/>
              <pc:sldMasterMk cId="1809588167" sldId="2147483660"/>
              <pc:sldLayoutMk cId="208118802" sldId="2147483662"/>
              <ac:spMk id="17" creationId="{2BF7156F-0987-437D-B5B1-479A65624EB5}"/>
            </ac:spMkLst>
          </pc:spChg>
        </pc:sldLayoutChg>
        <pc:sldLayoutChg chg="del">
          <pc:chgData name="Sudhakar Reddy" userId="6bd9700a367e69f9" providerId="LiveId" clId="{F866E194-E47E-427F-825D-AC6C81496B6C}" dt="2023-08-04T10:43:20.215" v="101" actId="2696"/>
          <pc:sldLayoutMkLst>
            <pc:docMk/>
            <pc:sldMasterMk cId="1809588167" sldId="2147483660"/>
            <pc:sldLayoutMk cId="2275116324" sldId="2147483672"/>
          </pc:sldLayoutMkLst>
        </pc:sldLayoutChg>
        <pc:sldLayoutChg chg="del">
          <pc:chgData name="Sudhakar Reddy" userId="6bd9700a367e69f9" providerId="LiveId" clId="{F866E194-E47E-427F-825D-AC6C81496B6C}" dt="2023-08-04T10:43:22.706" v="102" actId="2696"/>
          <pc:sldLayoutMkLst>
            <pc:docMk/>
            <pc:sldMasterMk cId="1809588167" sldId="2147483660"/>
            <pc:sldLayoutMk cId="43736004" sldId="2147483673"/>
          </pc:sldLayoutMkLst>
        </pc:sldLayoutChg>
        <pc:sldLayoutChg chg="del">
          <pc:chgData name="Sudhakar Reddy" userId="6bd9700a367e69f9" providerId="LiveId" clId="{F866E194-E47E-427F-825D-AC6C81496B6C}" dt="2023-08-04T10:43:24.996" v="103" actId="2696"/>
          <pc:sldLayoutMkLst>
            <pc:docMk/>
            <pc:sldMasterMk cId="1809588167" sldId="2147483660"/>
            <pc:sldLayoutMk cId="1891161910" sldId="2147483674"/>
          </pc:sldLayoutMkLst>
        </pc:sldLayoutChg>
        <pc:sldLayoutChg chg="del">
          <pc:chgData name="Sudhakar Reddy" userId="6bd9700a367e69f9" providerId="LiveId" clId="{F866E194-E47E-427F-825D-AC6C81496B6C}" dt="2023-08-04T10:43:28.757" v="104" actId="2696"/>
          <pc:sldLayoutMkLst>
            <pc:docMk/>
            <pc:sldMasterMk cId="1809588167" sldId="2147483660"/>
            <pc:sldLayoutMk cId="2900613106" sldId="2147483675"/>
          </pc:sldLayoutMkLst>
        </pc:sldLayoutChg>
        <pc:sldLayoutChg chg="del">
          <pc:chgData name="Sudhakar Reddy" userId="6bd9700a367e69f9" providerId="LiveId" clId="{F866E194-E47E-427F-825D-AC6C81496B6C}" dt="2023-08-04T10:43:32.325" v="105" actId="2696"/>
          <pc:sldLayoutMkLst>
            <pc:docMk/>
            <pc:sldMasterMk cId="1809588167" sldId="2147483660"/>
            <pc:sldLayoutMk cId="4045970877" sldId="2147483676"/>
          </pc:sldLayoutMkLst>
        </pc:sldLayoutChg>
        <pc:sldLayoutChg chg="del">
          <pc:chgData name="Sudhakar Reddy" userId="6bd9700a367e69f9" providerId="LiveId" clId="{F866E194-E47E-427F-825D-AC6C81496B6C}" dt="2023-08-04T10:44:25.672" v="110" actId="2696"/>
          <pc:sldLayoutMkLst>
            <pc:docMk/>
            <pc:sldMasterMk cId="1809588167" sldId="2147483660"/>
            <pc:sldLayoutMk cId="3417462662" sldId="2147483677"/>
          </pc:sldLayoutMkLst>
        </pc:sldLayoutChg>
        <pc:sldLayoutChg chg="del">
          <pc:chgData name="Sudhakar Reddy" userId="6bd9700a367e69f9" providerId="LiveId" clId="{F866E194-E47E-427F-825D-AC6C81496B6C}" dt="2023-08-04T10:44:25.680" v="111" actId="2696"/>
          <pc:sldLayoutMkLst>
            <pc:docMk/>
            <pc:sldMasterMk cId="1809588167" sldId="2147483660"/>
            <pc:sldLayoutMk cId="1271186113" sldId="2147483678"/>
          </pc:sldLayoutMkLst>
        </pc:sldLayoutChg>
        <pc:sldLayoutChg chg="del">
          <pc:chgData name="Sudhakar Reddy" userId="6bd9700a367e69f9" providerId="LiveId" clId="{F866E194-E47E-427F-825D-AC6C81496B6C}" dt="2023-08-04T10:44:25.687" v="112" actId="2696"/>
          <pc:sldLayoutMkLst>
            <pc:docMk/>
            <pc:sldMasterMk cId="1809588167" sldId="2147483660"/>
            <pc:sldLayoutMk cId="810313344" sldId="2147483679"/>
          </pc:sldLayoutMkLst>
        </pc:sldLayoutChg>
        <pc:sldLayoutChg chg="del">
          <pc:chgData name="Sudhakar Reddy" userId="6bd9700a367e69f9" providerId="LiveId" clId="{F866E194-E47E-427F-825D-AC6C81496B6C}" dt="2023-08-04T10:44:25.692" v="113" actId="2696"/>
          <pc:sldLayoutMkLst>
            <pc:docMk/>
            <pc:sldMasterMk cId="1809588167" sldId="2147483660"/>
            <pc:sldLayoutMk cId="3027314121" sldId="2147483680"/>
          </pc:sldLayoutMkLst>
        </pc:sldLayoutChg>
      </pc:sldMasterChg>
    </pc:docChg>
  </pc:docChgLst>
  <pc:docChgLst>
    <pc:chgData name="Sudhakar Reddy" userId="6bd9700a367e69f9" providerId="LiveId" clId="{3AA13C89-8361-48F9-9278-2E9FFAFD6038}"/>
    <pc:docChg chg="undo custSel addSld delSld modSld">
      <pc:chgData name="Sudhakar Reddy" userId="6bd9700a367e69f9" providerId="LiveId" clId="{3AA13C89-8361-48F9-9278-2E9FFAFD6038}" dt="2023-08-25T10:39:30.655" v="88" actId="47"/>
      <pc:docMkLst>
        <pc:docMk/>
      </pc:docMkLst>
      <pc:sldChg chg="delSp modSp mod">
        <pc:chgData name="Sudhakar Reddy" userId="6bd9700a367e69f9" providerId="LiveId" clId="{3AA13C89-8361-48F9-9278-2E9FFAFD6038}" dt="2023-08-25T08:58:48.795" v="42" actId="255"/>
        <pc:sldMkLst>
          <pc:docMk/>
          <pc:sldMk cId="1137220246" sldId="260"/>
        </pc:sldMkLst>
        <pc:spChg chg="mod">
          <ac:chgData name="Sudhakar Reddy" userId="6bd9700a367e69f9" providerId="LiveId" clId="{3AA13C89-8361-48F9-9278-2E9FFAFD6038}" dt="2023-08-25T08:58:00.324" v="36" actId="14100"/>
          <ac:spMkLst>
            <pc:docMk/>
            <pc:sldMk cId="1137220246" sldId="260"/>
            <ac:spMk id="2" creationId="{4F164BC5-1743-79FE-975F-0D5675151792}"/>
          </ac:spMkLst>
        </pc:spChg>
        <pc:spChg chg="del">
          <ac:chgData name="Sudhakar Reddy" userId="6bd9700a367e69f9" providerId="LiveId" clId="{3AA13C89-8361-48F9-9278-2E9FFAFD6038}" dt="2023-08-25T08:58:02.003" v="37" actId="478"/>
          <ac:spMkLst>
            <pc:docMk/>
            <pc:sldMk cId="1137220246" sldId="260"/>
            <ac:spMk id="3" creationId="{EB1429CC-FF70-C488-DC4E-4BEC91B1D1D9}"/>
          </ac:spMkLst>
        </pc:spChg>
        <pc:spChg chg="mod">
          <ac:chgData name="Sudhakar Reddy" userId="6bd9700a367e69f9" providerId="LiveId" clId="{3AA13C89-8361-48F9-9278-2E9FFAFD6038}" dt="2023-08-25T08:58:48.795" v="42" actId="255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350834261" sldId="26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1824302973" sldId="33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941740903" sldId="332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559175599" sldId="333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4193596088" sldId="334"/>
        </pc:sldMkLst>
      </pc:sldChg>
      <pc:sldChg chg="addSp delSp modSp add mod delAnim">
        <pc:chgData name="Sudhakar Reddy" userId="6bd9700a367e69f9" providerId="LiveId" clId="{3AA13C89-8361-48F9-9278-2E9FFAFD6038}" dt="2023-08-25T09:01:36.151" v="64" actId="1076"/>
        <pc:sldMkLst>
          <pc:docMk/>
          <pc:sldMk cId="2805060786" sldId="335"/>
        </pc:sldMkLst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2" creationId="{BF7BCBB4-1622-E6EF-5E0F-AFC4542727D6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4" creationId="{978BA804-1FBF-7A42-9079-C3531A035B0A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5" creationId="{160BCFC7-14C1-4A74-A06E-11782526FECC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6" creationId="{2AC3D249-CAE9-46EE-AAF9-1EAE4F794525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7" creationId="{2EA9B4E3-4C42-4DB8-AB4E-7C7D38ECCDA3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8" creationId="{896E074D-FDDD-4746-A3A8-6F91233DFFE5}"/>
          </ac:spMkLst>
        </pc:spChg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11" creationId="{E6FE9ED7-75CB-75AD-82A7-E4A024A3EE5D}"/>
          </ac:spMkLst>
        </pc:spChg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323980980" sldId="33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70099152" sldId="33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60262658" sldId="34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807695" sldId="34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469754735" sldId="34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76645062" sldId="343"/>
        </pc:sldMkLst>
      </pc:sldChg>
      <pc:sldChg chg="add del">
        <pc:chgData name="Sudhakar Reddy" userId="6bd9700a367e69f9" providerId="LiveId" clId="{3AA13C89-8361-48F9-9278-2E9FFAFD6038}" dt="2023-08-25T09:03:01.357" v="65" actId="47"/>
        <pc:sldMkLst>
          <pc:docMk/>
          <pc:sldMk cId="679236798" sldId="344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1471593443" sldId="349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7509916" sldId="350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564155748" sldId="351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3623512781" sldId="352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12711872" sldId="353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790171646" sldId="354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59271999" sldId="35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797539050" sldId="35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889487531" sldId="35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226920700" sldId="35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9744449" sldId="35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62410127" sldId="36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085174343" sldId="36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383692317" sldId="36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570926" sldId="363"/>
        </pc:sldMkLst>
      </pc:sldChg>
      <pc:sldChg chg="add del">
        <pc:chgData name="Sudhakar Reddy" userId="6bd9700a367e69f9" providerId="LiveId" clId="{3AA13C89-8361-48F9-9278-2E9FFAFD6038}" dt="2023-08-25T10:38:45.733" v="87" actId="47"/>
        <pc:sldMkLst>
          <pc:docMk/>
          <pc:sldMk cId="1551150067" sldId="364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5342377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591268851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03988835" sldId="367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677497721" sldId="36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2514257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193053486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23274309" sldId="369"/>
        </pc:sldMkLst>
      </pc:sldChg>
      <pc:sldChg chg="add del">
        <pc:chgData name="Sudhakar Reddy" userId="6bd9700a367e69f9" providerId="LiveId" clId="{3AA13C89-8361-48F9-9278-2E9FFAFD6038}" dt="2023-08-25T10:39:30.655" v="88" actId="47"/>
        <pc:sldMkLst>
          <pc:docMk/>
          <pc:sldMk cId="3353091289" sldId="36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921044091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3774262534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89930099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52331255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686982" sldId="372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62059208" sldId="372"/>
        </pc:sldMkLst>
      </pc:sldChg>
      <pc:sldChg chg="add del">
        <pc:chgData name="Sudhakar Reddy" userId="6bd9700a367e69f9" providerId="LiveId" clId="{3AA13C89-8361-48F9-9278-2E9FFAFD6038}" dt="2023-08-25T09:03:32.750" v="66" actId="47"/>
        <pc:sldMkLst>
          <pc:docMk/>
          <pc:sldMk cId="3865612635" sldId="373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4060780558" sldId="373"/>
        </pc:sldMkLst>
      </pc:sldChg>
      <pc:sldChg chg="addSp modSp add mod modAnim">
        <pc:chgData name="Sudhakar Reddy" userId="6bd9700a367e69f9" providerId="LiveId" clId="{3AA13C89-8361-48F9-9278-2E9FFAFD6038}" dt="2023-08-25T09:04:14.272" v="68" actId="1076"/>
        <pc:sldMkLst>
          <pc:docMk/>
          <pc:sldMk cId="2639246806" sldId="374"/>
        </pc:sldMkLst>
        <pc:spChg chg="add mod">
          <ac:chgData name="Sudhakar Reddy" userId="6bd9700a367e69f9" providerId="LiveId" clId="{3AA13C89-8361-48F9-9278-2E9FFAFD6038}" dt="2023-08-25T09:04:14.272" v="68" actId="1076"/>
          <ac:spMkLst>
            <pc:docMk/>
            <pc:sldMk cId="2639246806" sldId="374"/>
            <ac:spMk id="2" creationId="{D6B3052D-119F-42FF-25F3-EF7AA9433D24}"/>
          </ac:spMkLst>
        </pc:spChg>
      </pc:sldChg>
      <pc:sldChg chg="add del">
        <pc:chgData name="Sudhakar Reddy" userId="6bd9700a367e69f9" providerId="LiveId" clId="{3AA13C89-8361-48F9-9278-2E9FFAFD6038}" dt="2023-08-25T09:04:18.787" v="69" actId="47"/>
        <pc:sldMkLst>
          <pc:docMk/>
          <pc:sldMk cId="496552436" sldId="37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17624050" sldId="37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942214453" sldId="37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581337243" sldId="378"/>
        </pc:sldMkLst>
      </pc:sldChg>
      <pc:sldChg chg="addSp delSp modSp add mod">
        <pc:chgData name="Sudhakar Reddy" userId="6bd9700a367e69f9" providerId="LiveId" clId="{3AA13C89-8361-48F9-9278-2E9FFAFD6038}" dt="2023-08-25T10:37:38.432" v="86" actId="27636"/>
        <pc:sldMkLst>
          <pc:docMk/>
          <pc:sldMk cId="4235665742" sldId="394"/>
        </pc:sldMkLst>
        <pc:spChg chg="mod">
          <ac:chgData name="Sudhakar Reddy" userId="6bd9700a367e69f9" providerId="LiveId" clId="{3AA13C89-8361-48F9-9278-2E9FFAFD6038}" dt="2023-08-25T09:07:12.095" v="78" actId="6549"/>
          <ac:spMkLst>
            <pc:docMk/>
            <pc:sldMk cId="4235665742" sldId="394"/>
            <ac:spMk id="2" creationId="{AA97A85C-D12D-FEDD-87A5-35B495C8C8A5}"/>
          </ac:spMkLst>
        </pc:spChg>
        <pc:spChg chg="add del mod">
          <ac:chgData name="Sudhakar Reddy" userId="6bd9700a367e69f9" providerId="LiveId" clId="{3AA13C89-8361-48F9-9278-2E9FFAFD6038}" dt="2023-08-25T09:06:56.726" v="76" actId="478"/>
          <ac:spMkLst>
            <pc:docMk/>
            <pc:sldMk cId="4235665742" sldId="394"/>
            <ac:spMk id="4" creationId="{BC22FA5D-BEB9-DC2F-9F9D-60AD744ACF17}"/>
          </ac:spMkLst>
        </pc:spChg>
        <pc:spChg chg="del">
          <ac:chgData name="Sudhakar Reddy" userId="6bd9700a367e69f9" providerId="LiveId" clId="{3AA13C89-8361-48F9-9278-2E9FFAFD6038}" dt="2023-08-25T09:06:51.565" v="75" actId="478"/>
          <ac:spMkLst>
            <pc:docMk/>
            <pc:sldMk cId="4235665742" sldId="394"/>
            <ac:spMk id="12" creationId="{41C8BC65-031D-3493-4802-FB30224A1BC0}"/>
          </ac:spMkLst>
        </pc:spChg>
        <pc:spChg chg="mod">
          <ac:chgData name="Sudhakar Reddy" userId="6bd9700a367e69f9" providerId="LiveId" clId="{3AA13C89-8361-48F9-9278-2E9FFAFD6038}" dt="2023-08-25T09:07:16.893" v="79" actId="1076"/>
          <ac:spMkLst>
            <pc:docMk/>
            <pc:sldMk cId="4235665742" sldId="394"/>
            <ac:spMk id="13" creationId="{D996729F-8840-5AF5-BCB4-03592C825588}"/>
          </ac:spMkLst>
        </pc:spChg>
        <pc:spChg chg="mod">
          <ac:chgData name="Sudhakar Reddy" userId="6bd9700a367e69f9" providerId="LiveId" clId="{3AA13C89-8361-48F9-9278-2E9FFAFD6038}" dt="2023-08-25T09:07:38.202" v="83" actId="14100"/>
          <ac:spMkLst>
            <pc:docMk/>
            <pc:sldMk cId="4235665742" sldId="394"/>
            <ac:spMk id="14" creationId="{8B971DC3-7247-EA22-EA9F-C0DA9CD057EC}"/>
          </ac:spMkLst>
        </pc:spChg>
        <pc:spChg chg="mod">
          <ac:chgData name="Sudhakar Reddy" userId="6bd9700a367e69f9" providerId="LiveId" clId="{3AA13C89-8361-48F9-9278-2E9FFAFD6038}" dt="2023-08-25T10:37:38.332" v="85" actId="14100"/>
          <ac:spMkLst>
            <pc:docMk/>
            <pc:sldMk cId="4235665742" sldId="394"/>
            <ac:spMk id="19" creationId="{6A4E408E-D08D-6566-723B-30C113357DCF}"/>
          </ac:spMkLst>
        </pc:spChg>
        <pc:spChg chg="mod">
          <ac:chgData name="Sudhakar Reddy" userId="6bd9700a367e69f9" providerId="LiveId" clId="{3AA13C89-8361-48F9-9278-2E9FFAFD6038}" dt="2023-08-25T10:37:38.432" v="86" actId="27636"/>
          <ac:spMkLst>
            <pc:docMk/>
            <pc:sldMk cId="4235665742" sldId="394"/>
            <ac:spMk id="20" creationId="{2F12FC18-43D8-A4D8-2A89-D45768AD76C7}"/>
          </ac:spMkLst>
        </pc:spChg>
      </pc:sldChg>
    </pc:docChg>
  </pc:docChgLst>
  <pc:docChgLst>
    <pc:chgData name="Sudhakar Reddy" userId="6bd9700a367e69f9" providerId="LiveId" clId="{FB945E6E-5EB8-4DE8-8364-EA14681A5C18}"/>
    <pc:docChg chg="custSel addSld delSld modSld">
      <pc:chgData name="Sudhakar Reddy" userId="6bd9700a367e69f9" providerId="LiveId" clId="{FB945E6E-5EB8-4DE8-8364-EA14681A5C18}" dt="2023-08-25T10:45:03.538" v="53" actId="47"/>
      <pc:docMkLst>
        <pc:docMk/>
      </pc:docMkLst>
      <pc:sldChg chg="add del">
        <pc:chgData name="Sudhakar Reddy" userId="6bd9700a367e69f9" providerId="LiveId" clId="{FB945E6E-5EB8-4DE8-8364-EA14681A5C18}" dt="2023-08-25T10:43:39.967" v="28" actId="47"/>
        <pc:sldMkLst>
          <pc:docMk/>
          <pc:sldMk cId="892585472" sldId="259"/>
        </pc:sldMkLst>
      </pc:sldChg>
      <pc:sldChg chg="modSp mod">
        <pc:chgData name="Sudhakar Reddy" userId="6bd9700a367e69f9" providerId="LiveId" clId="{FB945E6E-5EB8-4DE8-8364-EA14681A5C18}" dt="2023-08-25T10:43:36.534" v="27" actId="20577"/>
        <pc:sldMkLst>
          <pc:docMk/>
          <pc:sldMk cId="1137220246" sldId="260"/>
        </pc:sldMkLst>
        <pc:spChg chg="mod">
          <ac:chgData name="Sudhakar Reddy" userId="6bd9700a367e69f9" providerId="LiveId" clId="{FB945E6E-5EB8-4DE8-8364-EA14681A5C18}" dt="2023-08-25T10:43:36.534" v="27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3659794103" sldId="261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319238361" sldId="262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182577618" sldId="263"/>
        </pc:sldMkLst>
      </pc:sldChg>
      <pc:sldChg chg="modSp add mod">
        <pc:chgData name="Sudhakar Reddy" userId="6bd9700a367e69f9" providerId="LiveId" clId="{FB945E6E-5EB8-4DE8-8364-EA14681A5C18}" dt="2023-08-25T10:44:27.597" v="31" actId="20577"/>
        <pc:sldMkLst>
          <pc:docMk/>
          <pc:sldMk cId="2091831964" sldId="264"/>
        </pc:sldMkLst>
        <pc:spChg chg="mod">
          <ac:chgData name="Sudhakar Reddy" userId="6bd9700a367e69f9" providerId="LiveId" clId="{FB945E6E-5EB8-4DE8-8364-EA14681A5C18}" dt="2023-08-25T10:44:27.597" v="31" actId="20577"/>
          <ac:spMkLst>
            <pc:docMk/>
            <pc:sldMk cId="2091831964" sldId="264"/>
            <ac:spMk id="2" creationId="{876B2EE6-BD14-B10A-8A32-A35E464CD5BA}"/>
          </ac:spMkLst>
        </pc:spChg>
      </pc:sldChg>
      <pc:sldChg chg="add">
        <pc:chgData name="Sudhakar Reddy" userId="6bd9700a367e69f9" providerId="LiveId" clId="{FB945E6E-5EB8-4DE8-8364-EA14681A5C18}" dt="2023-08-25T10:44:20.630" v="29"/>
        <pc:sldMkLst>
          <pc:docMk/>
          <pc:sldMk cId="3133228532" sldId="265"/>
        </pc:sldMkLst>
      </pc:sldChg>
      <pc:sldChg chg="modSp add mod">
        <pc:chgData name="Sudhakar Reddy" userId="6bd9700a367e69f9" providerId="LiveId" clId="{FB945E6E-5EB8-4DE8-8364-EA14681A5C18}" dt="2023-08-25T10:44:47.380" v="37" actId="1037"/>
        <pc:sldMkLst>
          <pc:docMk/>
          <pc:sldMk cId="751507562" sldId="266"/>
        </pc:sldMkLst>
        <pc:spChg chg="mod">
          <ac:chgData name="Sudhakar Reddy" userId="6bd9700a367e69f9" providerId="LiveId" clId="{FB945E6E-5EB8-4DE8-8364-EA14681A5C18}" dt="2023-08-25T10:44:47.380" v="37" actId="1037"/>
          <ac:spMkLst>
            <pc:docMk/>
            <pc:sldMk cId="751507562" sldId="266"/>
            <ac:spMk id="13" creationId="{3F1852FB-9009-1863-E964-CB4D63EC22EF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4490649" sldId="267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13667883" sldId="268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84965006" sldId="26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805060786" sldId="33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323980980" sldId="33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70099152" sldId="33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60262658" sldId="34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807695" sldId="34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469754735" sldId="34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76645062" sldId="343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790171646" sldId="35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59271999" sldId="35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797539050" sldId="35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889487531" sldId="35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226920700" sldId="35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9744449" sldId="35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62410127" sldId="36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085174343" sldId="36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383692317" sldId="36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570926" sldId="363"/>
        </pc:sldMkLst>
      </pc:sldChg>
      <pc:sldChg chg="modSp add mod">
        <pc:chgData name="Sudhakar Reddy" userId="6bd9700a367e69f9" providerId="LiveId" clId="{FB945E6E-5EB8-4DE8-8364-EA14681A5C18}" dt="2023-08-25T10:45:00.470" v="52" actId="20577"/>
        <pc:sldMkLst>
          <pc:docMk/>
          <pc:sldMk cId="98552159" sldId="364"/>
        </pc:sldMkLst>
        <pc:spChg chg="mod">
          <ac:chgData name="Sudhakar Reddy" userId="6bd9700a367e69f9" providerId="LiveId" clId="{FB945E6E-5EB8-4DE8-8364-EA14681A5C18}" dt="2023-08-25T10:45:00.470" v="52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">
        <pc:chgData name="Sudhakar Reddy" userId="6bd9700a367e69f9" providerId="LiveId" clId="{FB945E6E-5EB8-4DE8-8364-EA14681A5C18}" dt="2023-08-25T10:45:03.538" v="53" actId="47"/>
        <pc:sldMkLst>
          <pc:docMk/>
          <pc:sldMk cId="3433187425" sldId="365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135083426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59126885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03988835" sldId="367"/>
        </pc:sldMkLst>
      </pc:sldChg>
      <pc:sldChg chg="add del">
        <pc:chgData name="Sudhakar Reddy" userId="6bd9700a367e69f9" providerId="LiveId" clId="{FB945E6E-5EB8-4DE8-8364-EA14681A5C18}" dt="2023-08-25T10:44:30.105" v="32" actId="47"/>
        <pc:sldMkLst>
          <pc:docMk/>
          <pc:sldMk cId="3034885408" sldId="36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2514257" sldId="368"/>
        </pc:sldMkLst>
      </pc:sldChg>
      <pc:sldChg chg="add del">
        <pc:chgData name="Sudhakar Reddy" userId="6bd9700a367e69f9" providerId="LiveId" clId="{FB945E6E-5EB8-4DE8-8364-EA14681A5C18}" dt="2023-08-25T10:44:38.234" v="33" actId="47"/>
        <pc:sldMkLst>
          <pc:docMk/>
          <pc:sldMk cId="795174318" sldId="36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921044091" sldId="37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52331255" sldId="37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686982" sldId="37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639246806" sldId="37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17624050" sldId="37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942214453" sldId="37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581337243" sldId="37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35665742" sldId="394"/>
        </pc:sldMkLst>
      </pc:sldChg>
      <pc:sldMasterChg chg="delSldLayout">
        <pc:chgData name="Sudhakar Reddy" userId="6bd9700a367e69f9" providerId="LiveId" clId="{FB945E6E-5EB8-4DE8-8364-EA14681A5C18}" dt="2023-08-25T10:42:56.887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FB945E6E-5EB8-4DE8-8364-EA14681A5C18}" dt="2023-08-25T10:42:56.887" v="0" actId="47"/>
          <pc:sldLayoutMkLst>
            <pc:docMk/>
            <pc:sldMasterMk cId="1809588167" sldId="2147483660"/>
            <pc:sldLayoutMk cId="1440848482" sldId="2147483664"/>
          </pc:sldLayoutMkLst>
        </pc:sldLayoutChg>
      </pc:sldMasterChg>
    </pc:docChg>
  </pc:docChgLst>
  <pc:docChgLst>
    <pc:chgData name="Sudhakar Reddy" userId="6bd9700a367e69f9" providerId="LiveId" clId="{3913BCFE-FA1D-4C42-AAAB-74074FC7DE0D}"/>
    <pc:docChg chg="undo custSel delSld modSld modMainMaster">
      <pc:chgData name="Sudhakar Reddy" userId="6bd9700a367e69f9" providerId="LiveId" clId="{3913BCFE-FA1D-4C42-AAAB-74074FC7DE0D}" dt="2023-08-12T01:23:47.076" v="129"/>
      <pc:docMkLst>
        <pc:docMk/>
      </pc:docMkLst>
      <pc:sldChg chg="del">
        <pc:chgData name="Sudhakar Reddy" userId="6bd9700a367e69f9" providerId="LiveId" clId="{3913BCFE-FA1D-4C42-AAAB-74074FC7DE0D}" dt="2023-08-12T01:06:55.603" v="0" actId="47"/>
        <pc:sldMkLst>
          <pc:docMk/>
          <pc:sldMk cId="2647857424" sldId="257"/>
        </pc:sldMkLst>
      </pc:sldChg>
      <pc:sldChg chg="modSp mod modAnim">
        <pc:chgData name="Sudhakar Reddy" userId="6bd9700a367e69f9" providerId="LiveId" clId="{3913BCFE-FA1D-4C42-AAAB-74074FC7DE0D}" dt="2023-08-12T01:20:45.161" v="116"/>
        <pc:sldMkLst>
          <pc:docMk/>
          <pc:sldMk cId="1350834261" sldId="260"/>
        </pc:sldMkLst>
        <pc:picChg chg="mod">
          <ac:chgData name="Sudhakar Reddy" userId="6bd9700a367e69f9" providerId="LiveId" clId="{3913BCFE-FA1D-4C42-AAAB-74074FC7DE0D}" dt="2023-08-12T01:12:31.511" v="17" actId="14100"/>
          <ac:picMkLst>
            <pc:docMk/>
            <pc:sldMk cId="1350834261" sldId="260"/>
            <ac:picMk id="21" creationId="{D1D42FB8-B680-023E-4A89-1F7DE7C3299D}"/>
          </ac:picMkLst>
        </pc:picChg>
      </pc:sldChg>
      <pc:sldChg chg="modSp mod modAnim">
        <pc:chgData name="Sudhakar Reddy" userId="6bd9700a367e69f9" providerId="LiveId" clId="{3913BCFE-FA1D-4C42-AAAB-74074FC7DE0D}" dt="2023-08-12T01:19:51.312" v="109"/>
        <pc:sldMkLst>
          <pc:docMk/>
          <pc:sldMk cId="3659794103" sldId="261"/>
        </pc:sldMkLst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19:49.116" v="108"/>
        <pc:sldMkLst>
          <pc:docMk/>
          <pc:sldMk cId="2319238361" sldId="262"/>
        </pc:sldMkLst>
        <pc:spChg chg="mod">
          <ac:chgData name="Sudhakar Reddy" userId="6bd9700a367e69f9" providerId="LiveId" clId="{3913BCFE-FA1D-4C42-AAAB-74074FC7DE0D}" dt="2023-08-12T01:19:35.709" v="105" actId="14100"/>
          <ac:spMkLst>
            <pc:docMk/>
            <pc:sldMk cId="2319238361" sldId="262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20:28.880" v="115"/>
        <pc:sldMkLst>
          <pc:docMk/>
          <pc:sldMk cId="2182577618" sldId="263"/>
        </pc:sldMkLst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6" creationId="{0BC25DAC-FB58-BAB8-AC49-B42C8AA88D55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9" creationId="{43248DFA-61A2-5400-BFBC-21A7C43DEE39}"/>
          </ac:spMkLst>
        </pc:sp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2091831964" sldId="264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133228532" sldId="2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51507562" sldId="266"/>
        </pc:sldMkLst>
      </pc:sldChg>
      <pc:sldChg chg="modSp mod modAnim">
        <pc:chgData name="Sudhakar Reddy" userId="6bd9700a367e69f9" providerId="LiveId" clId="{3913BCFE-FA1D-4C42-AAAB-74074FC7DE0D}" dt="2023-08-12T01:23:20.645" v="128" actId="20577"/>
        <pc:sldMkLst>
          <pc:docMk/>
          <pc:sldMk cId="24490649" sldId="267"/>
        </pc:sldMkLst>
        <pc:spChg chg="mod">
          <ac:chgData name="Sudhakar Reddy" userId="6bd9700a367e69f9" providerId="LiveId" clId="{3913BCFE-FA1D-4C42-AAAB-74074FC7DE0D}" dt="2023-08-12T01:13:24.167" v="20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3913BCFE-FA1D-4C42-AAAB-74074FC7DE0D}" dt="2023-08-12T01:23:20.645" v="128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modSp mod modAnim">
        <pc:chgData name="Sudhakar Reddy" userId="6bd9700a367e69f9" providerId="LiveId" clId="{3913BCFE-FA1D-4C42-AAAB-74074FC7DE0D}" dt="2023-08-12T01:21:17.803" v="122"/>
        <pc:sldMkLst>
          <pc:docMk/>
          <pc:sldMk cId="413667883" sldId="268"/>
        </pc:sldMkLst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09.451" v="35" actId="207"/>
          <ac:spMkLst>
            <pc:docMk/>
            <pc:sldMk cId="413667883" sldId="268"/>
            <ac:spMk id="6" creationId="{35529FA5-E556-D7FC-5749-AFB82D90F1A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7" creationId="{23A83922-E440-D1C1-CCB7-26B17EAACEC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8" creationId="{0A218C7B-C68B-DBCB-A069-F5F8EF39D9FF}"/>
          </ac:spMkLst>
        </pc:spChg>
        <pc:spChg chg="add mod">
          <ac:chgData name="Sudhakar Reddy" userId="6bd9700a367e69f9" providerId="LiveId" clId="{3913BCFE-FA1D-4C42-AAAB-74074FC7DE0D}" dt="2023-08-12T01:14:56.382" v="33" actId="571"/>
          <ac:spMkLst>
            <pc:docMk/>
            <pc:sldMk cId="413667883" sldId="268"/>
            <ac:spMk id="9" creationId="{86D4C5AA-6EE3-3D89-CF35-2D512E599786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3" creationId="{A7280BE0-B954-906E-79C6-F45B0387E5C3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4" creationId="{1EFF487B-BE7C-0151-3A39-5A15A321DC09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6" creationId="{963AD6E7-2C52-334B-29D1-F9AACCAE223C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7" creationId="{474D371F-A833-D7E9-3881-9A477F46D2B9}"/>
          </ac:spMkLst>
        </pc:spChg>
      </pc:sldChg>
      <pc:sldChg chg="modSp modAnim">
        <pc:chgData name="Sudhakar Reddy" userId="6bd9700a367e69f9" providerId="LiveId" clId="{3913BCFE-FA1D-4C42-AAAB-74074FC7DE0D}" dt="2023-08-12T01:23:47.076" v="129"/>
        <pc:sldMkLst>
          <pc:docMk/>
          <pc:sldMk cId="484965006" sldId="269"/>
        </pc:sldMkLst>
        <pc:spChg chg="mod">
          <ac:chgData name="Sudhakar Reddy" userId="6bd9700a367e69f9" providerId="LiveId" clId="{3913BCFE-FA1D-4C42-AAAB-74074FC7DE0D}" dt="2023-08-12T01:15:23.133" v="36" actId="207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5:27.679" v="37" actId="207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33.012" v="38" actId="207"/>
          <ac:spMkLst>
            <pc:docMk/>
            <pc:sldMk cId="484965006" sldId="269"/>
            <ac:spMk id="13" creationId="{A7280BE0-B954-906E-79C6-F45B0387E5C3}"/>
          </ac:spMkLst>
        </pc:spChg>
      </pc:sldChg>
      <pc:sldChg chg="del">
        <pc:chgData name="Sudhakar Reddy" userId="6bd9700a367e69f9" providerId="LiveId" clId="{3913BCFE-FA1D-4C42-AAAB-74074FC7DE0D}" dt="2023-08-12T01:15:39.595" v="39" actId="47"/>
        <pc:sldMkLst>
          <pc:docMk/>
          <pc:sldMk cId="2324724635" sldId="359"/>
        </pc:sldMkLst>
      </pc:sldChg>
      <pc:sldChg chg="addSp delSp modSp mod">
        <pc:chgData name="Sudhakar Reddy" userId="6bd9700a367e69f9" providerId="LiveId" clId="{3913BCFE-FA1D-4C42-AAAB-74074FC7DE0D}" dt="2023-08-12T01:17:53.347" v="97" actId="255"/>
        <pc:sldMkLst>
          <pc:docMk/>
          <pc:sldMk cId="98552159" sldId="364"/>
        </pc:sldMkLst>
        <pc:spChg chg="mod">
          <ac:chgData name="Sudhakar Reddy" userId="6bd9700a367e69f9" providerId="LiveId" clId="{3913BCFE-FA1D-4C42-AAAB-74074FC7DE0D}" dt="2023-08-12T01:16:26.313" v="56"/>
          <ac:spMkLst>
            <pc:docMk/>
            <pc:sldMk cId="98552159" sldId="364"/>
            <ac:spMk id="4" creationId="{63267AE1-4151-A76B-02B5-35FE16D73B0F}"/>
          </ac:spMkLst>
        </pc:spChg>
        <pc:spChg chg="mod">
          <ac:chgData name="Sudhakar Reddy" userId="6bd9700a367e69f9" providerId="LiveId" clId="{3913BCFE-FA1D-4C42-AAAB-74074FC7DE0D}" dt="2023-08-12T01:17:53.347" v="97" actId="255"/>
          <ac:spMkLst>
            <pc:docMk/>
            <pc:sldMk cId="98552159" sldId="364"/>
            <ac:spMk id="5" creationId="{FF192B49-32F2-F0AD-CC20-465030BD74C4}"/>
          </ac:spMkLst>
        </pc:spChg>
        <pc:spChg chg="del mod">
          <ac:chgData name="Sudhakar Reddy" userId="6bd9700a367e69f9" providerId="LiveId" clId="{3913BCFE-FA1D-4C42-AAAB-74074FC7DE0D}" dt="2023-08-12T01:16:49.011" v="61" actId="478"/>
          <ac:spMkLst>
            <pc:docMk/>
            <pc:sldMk cId="98552159" sldId="364"/>
            <ac:spMk id="10" creationId="{E9F0B595-F2CE-1C65-060B-B4FCCC39EF88}"/>
          </ac:spMkLst>
        </pc:spChg>
        <pc:grpChg chg="add mod">
          <ac:chgData name="Sudhakar Reddy" userId="6bd9700a367e69f9" providerId="LiveId" clId="{3913BCFE-FA1D-4C42-AAAB-74074FC7DE0D}" dt="2023-08-12T01:16:38.805" v="59" actId="1076"/>
          <ac:grpSpMkLst>
            <pc:docMk/>
            <pc:sldMk cId="98552159" sldId="364"/>
            <ac:grpSpMk id="3" creationId="{0814BD99-9F70-EB81-68EC-D0F47C1EA10C}"/>
          </ac:grpSpMkLst>
        </pc:grpChg>
        <pc:picChg chg="add mod">
          <ac:chgData name="Sudhakar Reddy" userId="6bd9700a367e69f9" providerId="LiveId" clId="{3913BCFE-FA1D-4C42-AAAB-74074FC7DE0D}" dt="2023-08-12T01:16:42.121" v="60" actId="1076"/>
          <ac:picMkLst>
            <pc:docMk/>
            <pc:sldMk cId="98552159" sldId="364"/>
            <ac:picMk id="2" creationId="{0FED661C-5D87-5151-68C2-AE401DBC244D}"/>
          </ac:picMkLst>
        </pc:pic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95174318" sldId="3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034885408" sldId="366"/>
        </pc:sldMkLst>
      </pc:sldChg>
      <pc:sldChg chg="del">
        <pc:chgData name="Sudhakar Reddy" userId="6bd9700a367e69f9" providerId="LiveId" clId="{3913BCFE-FA1D-4C42-AAAB-74074FC7DE0D}" dt="2023-08-12T01:13:42.438" v="21" actId="47"/>
        <pc:sldMkLst>
          <pc:docMk/>
          <pc:sldMk cId="3700001496" sldId="367"/>
        </pc:sldMkLst>
      </pc:sldChg>
      <pc:sldMasterChg chg="modSp mod modSldLayout">
        <pc:chgData name="Sudhakar Reddy" userId="6bd9700a367e69f9" providerId="LiveId" clId="{3913BCFE-FA1D-4C42-AAAB-74074FC7DE0D}" dt="2023-08-12T01:10:47.002" v="15" actId="478"/>
        <pc:sldMasterMkLst>
          <pc:docMk/>
          <pc:sldMasterMk cId="1809588167" sldId="2147483660"/>
        </pc:sldMasterMkLst>
        <pc:spChg chg="mod">
          <ac:chgData name="Sudhakar Reddy" userId="6bd9700a367e69f9" providerId="LiveId" clId="{3913BCFE-FA1D-4C42-AAAB-74074FC7DE0D}" dt="2023-08-12T01:10:02.899" v="14" actId="1036"/>
          <ac:spMkLst>
            <pc:docMk/>
            <pc:sldMasterMk cId="1809588167" sldId="2147483660"/>
            <ac:spMk id="2" creationId="{DF24F49B-DF66-40F4-A8D8-A32FCD2BAFE3}"/>
          </ac:spMkLst>
        </pc:spChg>
        <pc:sldLayoutChg chg="delSp mod">
          <pc:chgData name="Sudhakar Reddy" userId="6bd9700a367e69f9" providerId="LiveId" clId="{3913BCFE-FA1D-4C42-AAAB-74074FC7DE0D}" dt="2023-08-12T01:10:47.002" v="15" actId="478"/>
          <pc:sldLayoutMkLst>
            <pc:docMk/>
            <pc:sldMasterMk cId="1809588167" sldId="2147483660"/>
            <pc:sldLayoutMk cId="208118802" sldId="2147483662"/>
          </pc:sldLayoutMkLst>
          <pc:spChg chg="del">
            <ac:chgData name="Sudhakar Reddy" userId="6bd9700a367e69f9" providerId="LiveId" clId="{3913BCFE-FA1D-4C42-AAAB-74074FC7DE0D}" dt="2023-08-12T01:10:47.002" v="15" actId="478"/>
            <ac:spMkLst>
              <pc:docMk/>
              <pc:sldMasterMk cId="1809588167" sldId="2147483660"/>
              <pc:sldLayoutMk cId="208118802" sldId="2147483662"/>
              <ac:spMk id="2" creationId="{2A2DCB5A-2157-1D60-BD79-D14A71B32A03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12-27T05:33:50.963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8769 2238 489 0,'0'0'360'0,"0"0"-45"15,0 16-9-15,0-16-33 0,0 0 14 0,0 0-36 16,0 0-30-16,0 16-43 0,-6 4-19 15,6-19 19-15,2 1-6 0,-4 0-20 0,2 0-12 16,0 1-14-16,2-3-15 0,-2 4-11 16,0-2-62-16,2 1 5 0,-2-1-89 0,-2-4-77 15,2-1 11-15,-2 1-334 0,2-2 19 0,4 1 27 16,-4-4 22-16,2 3 25 0,-2-1 25 16,2-2 43-16,-2 1 14 0,9-8 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F5060-903F-4D41-930B-37FAF582909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CE057-DC75-44ED-8F84-A12FBE4731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8189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295519-F177-4FDE-B802-14F991D90330}" type="slidenum">
              <a:rPr lang="en-IN" smtClean="0"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6429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295519-F177-4FDE-B802-14F991D90330}" type="slidenum">
              <a:rPr lang="en-IN" smtClean="0"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7492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295519-F177-4FDE-B802-14F991D90330}" type="slidenum">
              <a:rPr lang="en-IN" smtClean="0"/>
              <a:t>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54498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Sri Hand written notes</a:t>
            </a:r>
            <a:endParaRPr lang="en-IN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295519-F177-4FDE-B802-14F991D90330}" type="slidenum">
              <a:rPr lang="en-IN" smtClean="0"/>
              <a:t>11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16710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Sri Hand written notes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295519-F177-4FDE-B802-14F991D90330}" type="slidenum">
              <a:rPr lang="en-IN" smtClean="0"/>
              <a:t>12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6601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210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3427" y="127424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1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189" userDrawn="1">
          <p15:clr>
            <a:srgbClr val="FBAE40"/>
          </p15:clr>
        </p15:guide>
        <p15:guide id="2" pos="24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217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_2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316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ogr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34366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D082BF-E34F-80E0-80C3-8F8624DB552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767" y="0"/>
            <a:ext cx="1016232" cy="12575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24F49B-DF66-40F4-A8D8-A32FCD2BAFE3}"/>
              </a:ext>
            </a:extLst>
          </p:cNvPr>
          <p:cNvSpPr txBox="1"/>
          <p:nvPr userDrawn="1"/>
        </p:nvSpPr>
        <p:spPr>
          <a:xfrm>
            <a:off x="-62345" y="4850365"/>
            <a:ext cx="2930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N. Sudhakar Reddy, </a:t>
            </a:r>
            <a:r>
              <a:rPr lang="en-IN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Asst. Prof.</a:t>
            </a:r>
          </a:p>
        </p:txBody>
      </p:sp>
    </p:spTree>
    <p:extLst>
      <p:ext uri="{BB962C8B-B14F-4D97-AF65-F5344CB8AC3E}">
        <p14:creationId xmlns:p14="http://schemas.microsoft.com/office/powerpoint/2010/main" val="180958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" userDrawn="1">
          <p15:clr>
            <a:srgbClr val="F26B43"/>
          </p15:clr>
        </p15:guide>
        <p15:guide id="2" pos="2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NULL"/><Relationship Id="rId18" Type="http://schemas.openxmlformats.org/officeDocument/2006/relationships/image" Target="NULL"/><Relationship Id="rId26" Type="http://schemas.openxmlformats.org/officeDocument/2006/relationships/image" Target="NULL"/><Relationship Id="rId39" Type="http://schemas.openxmlformats.org/officeDocument/2006/relationships/image" Target="NULL"/><Relationship Id="rId21" Type="http://schemas.openxmlformats.org/officeDocument/2006/relationships/image" Target="NULL"/><Relationship Id="rId34" Type="http://schemas.openxmlformats.org/officeDocument/2006/relationships/image" Target="NULL"/><Relationship Id="rId42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notesSlide" Target="../notesSlides/notesSlide4.xml"/><Relationship Id="rId16" Type="http://schemas.openxmlformats.org/officeDocument/2006/relationships/image" Target="NULL"/><Relationship Id="rId20" Type="http://schemas.openxmlformats.org/officeDocument/2006/relationships/image" Target="NULL"/><Relationship Id="rId29" Type="http://schemas.openxmlformats.org/officeDocument/2006/relationships/image" Target="NULL"/><Relationship Id="rId41" Type="http://schemas.openxmlformats.org/officeDocument/2006/relationships/image" Target="NULL"/><Relationship Id="rId1" Type="http://schemas.openxmlformats.org/officeDocument/2006/relationships/slideLayout" Target="../slideLayouts/slideLayout3.xml"/><Relationship Id="rId6" Type="http://schemas.openxmlformats.org/officeDocument/2006/relationships/image" Target="NULL"/><Relationship Id="rId11" Type="http://schemas.openxmlformats.org/officeDocument/2006/relationships/image" Target="NULL"/><Relationship Id="rId24" Type="http://schemas.openxmlformats.org/officeDocument/2006/relationships/image" Target="NULL"/><Relationship Id="rId32" Type="http://schemas.openxmlformats.org/officeDocument/2006/relationships/image" Target="NULL"/><Relationship Id="rId37" Type="http://schemas.openxmlformats.org/officeDocument/2006/relationships/image" Target="NULL"/><Relationship Id="rId40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23" Type="http://schemas.openxmlformats.org/officeDocument/2006/relationships/image" Target="NULL"/><Relationship Id="rId28" Type="http://schemas.openxmlformats.org/officeDocument/2006/relationships/image" Target="NULL"/><Relationship Id="rId36" Type="http://schemas.openxmlformats.org/officeDocument/2006/relationships/image" Target="NULL"/><Relationship Id="rId10" Type="http://schemas.openxmlformats.org/officeDocument/2006/relationships/image" Target="NULL"/><Relationship Id="rId19" Type="http://schemas.openxmlformats.org/officeDocument/2006/relationships/image" Target="NULL"/><Relationship Id="rId31" Type="http://schemas.openxmlformats.org/officeDocument/2006/relationships/image" Target="NULL"/><Relationship Id="rId4" Type="http://schemas.openxmlformats.org/officeDocument/2006/relationships/image" Target="../media/image32.png"/><Relationship Id="rId9" Type="http://schemas.openxmlformats.org/officeDocument/2006/relationships/image" Target="NULL"/><Relationship Id="rId14" Type="http://schemas.openxmlformats.org/officeDocument/2006/relationships/image" Target="NULL"/><Relationship Id="rId22" Type="http://schemas.openxmlformats.org/officeDocument/2006/relationships/image" Target="NULL"/><Relationship Id="rId27" Type="http://schemas.openxmlformats.org/officeDocument/2006/relationships/image" Target="NULL"/><Relationship Id="rId30" Type="http://schemas.openxmlformats.org/officeDocument/2006/relationships/image" Target="NULL"/><Relationship Id="rId35" Type="http://schemas.openxmlformats.org/officeDocument/2006/relationships/image" Target="NULL"/><Relationship Id="rId43" Type="http://schemas.openxmlformats.org/officeDocument/2006/relationships/image" Target="NULL"/><Relationship Id="rId8" Type="http://schemas.openxmlformats.org/officeDocument/2006/relationships/image" Target="NULL"/><Relationship Id="rId3" Type="http://schemas.openxmlformats.org/officeDocument/2006/relationships/image" Target="../media/image31.png"/><Relationship Id="rId12" Type="http://schemas.openxmlformats.org/officeDocument/2006/relationships/image" Target="NULL"/><Relationship Id="rId17" Type="http://schemas.openxmlformats.org/officeDocument/2006/relationships/image" Target="NULL"/><Relationship Id="rId25" Type="http://schemas.openxmlformats.org/officeDocument/2006/relationships/image" Target="NULL"/><Relationship Id="rId33" Type="http://schemas.openxmlformats.org/officeDocument/2006/relationships/image" Target="NULL"/><Relationship Id="rId38" Type="http://schemas.openxmlformats.org/officeDocument/2006/relationships/image" Target="NUL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NULL"/><Relationship Id="rId3" Type="http://schemas.openxmlformats.org/officeDocument/2006/relationships/image" Target="../media/image33.png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notesSlide" Target="../notesSlides/notesSlide5.xml"/><Relationship Id="rId16" Type="http://schemas.openxmlformats.org/officeDocument/2006/relationships/image" Target="NULL"/><Relationship Id="rId20" Type="http://schemas.openxmlformats.org/officeDocument/2006/relationships/image" Target="NULL"/><Relationship Id="rId1" Type="http://schemas.openxmlformats.org/officeDocument/2006/relationships/slideLayout" Target="../slideLayouts/slideLayout3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19" Type="http://schemas.openxmlformats.org/officeDocument/2006/relationships/image" Target="NULL"/><Relationship Id="rId4" Type="http://schemas.openxmlformats.org/officeDocument/2006/relationships/image" Target="../media/image34.png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4.xml"/><Relationship Id="rId6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../media/image23.png"/><Relationship Id="rId4" Type="http://schemas.openxmlformats.org/officeDocument/2006/relationships/image" Target="NULL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" Type="http://schemas.openxmlformats.org/officeDocument/2006/relationships/slideLayout" Target="../slideLayouts/slideLayout4.xml"/><Relationship Id="rId6" Type="http://schemas.openxmlformats.org/officeDocument/2006/relationships/image" Target="NULL"/><Relationship Id="rId11" Type="http://schemas.openxmlformats.org/officeDocument/2006/relationships/image" Target="../media/image23.png"/><Relationship Id="rId5" Type="http://schemas.openxmlformats.org/officeDocument/2006/relationships/image" Target="NULL"/><Relationship Id="rId10" Type="http://schemas.openxmlformats.org/officeDocument/2006/relationships/image" Target="../media/image27.png"/><Relationship Id="rId4" Type="http://schemas.openxmlformats.org/officeDocument/2006/relationships/image" Target="NULL"/><Relationship Id="rId9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734E4A0-6D5B-E4BF-D645-1587A840F8E5}"/>
              </a:ext>
            </a:extLst>
          </p:cNvPr>
          <p:cNvSpPr/>
          <p:nvPr/>
        </p:nvSpPr>
        <p:spPr>
          <a:xfrm>
            <a:off x="395288" y="3067665"/>
            <a:ext cx="4004017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Topic: </a:t>
            </a:r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Optimal Binary Search Trees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14:cNvPr>
              <p14:cNvContentPartPr/>
              <p14:nvPr/>
            </p14:nvContentPartPr>
            <p14:xfrm>
              <a:off x="3154680" y="805680"/>
              <a:ext cx="6480" cy="266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45320" y="796320"/>
                <a:ext cx="25200" cy="453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D5074E9-5910-EB6F-0487-71CE7E37F2C7}"/>
              </a:ext>
            </a:extLst>
          </p:cNvPr>
          <p:cNvSpPr/>
          <p:nvPr/>
        </p:nvSpPr>
        <p:spPr>
          <a:xfrm>
            <a:off x="395288" y="2175569"/>
            <a:ext cx="1344302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ADSAA</a:t>
            </a:r>
            <a:endParaRPr lang="en-IN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bel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75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321E74-3641-0842-9F59-FF37E5FE30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LCS: </a:t>
            </a:r>
            <a:r>
              <a:rPr lang="en-IN" b="1" dirty="0">
                <a:solidFill>
                  <a:srgbClr val="C00000"/>
                </a:solidFill>
              </a:rPr>
              <a:t>Pseudo code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DC6B6D-92EC-FA49-9155-0918034C7048}"/>
              </a:ext>
            </a:extLst>
          </p:cNvPr>
          <p:cNvSpPr txBox="1"/>
          <p:nvPr/>
        </p:nvSpPr>
        <p:spPr>
          <a:xfrm>
            <a:off x="476608" y="625935"/>
            <a:ext cx="539763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Algorithm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LCS</a:t>
            </a:r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(X,Y)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	m=length(X);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	n=length(Y);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	</a:t>
            </a:r>
            <a:r>
              <a:rPr lang="en-US" sz="1600" dirty="0">
                <a:solidFill>
                  <a:srgbClr val="275AFF"/>
                </a:solidFill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=1 to m)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	L[i,0]=0;  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|x|=1 |y|=0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	</a:t>
            </a:r>
            <a:r>
              <a:rPr lang="en-US" sz="1600" dirty="0">
                <a:solidFill>
                  <a:srgbClr val="275AFF"/>
                </a:solidFill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(j=1 to n)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	L[0,j]=0;  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|x|=0 |y|=1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	</a:t>
            </a:r>
            <a:r>
              <a:rPr lang="en-US" sz="1600" dirty="0">
                <a:solidFill>
                  <a:srgbClr val="275A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=1 to m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	</a:t>
            </a:r>
            <a:r>
              <a:rPr lang="en-US" sz="1600" dirty="0">
                <a:solidFill>
                  <a:srgbClr val="275A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j=1 to n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275A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	if</a:t>
            </a:r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(X[</a:t>
            </a:r>
            <a:r>
              <a:rPr lang="en-US" sz="16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]==Y[j])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		L[i,j]=L[i-1,j-1]+1;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	</a:t>
            </a:r>
            <a:r>
              <a:rPr lang="en-US" sz="1600" dirty="0">
                <a:solidFill>
                  <a:srgbClr val="275AFF"/>
                </a:solidFill>
                <a:latin typeface="Consolas" panose="020B0609020204030204" pitchFamily="49" charset="0"/>
              </a:rPr>
              <a:t>else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		L[i,j]=max{L[i-1,j],L[i,j-1]};</a:t>
            </a:r>
          </a:p>
          <a:p>
            <a:r>
              <a:rPr lang="en-US" sz="16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07E877-2E62-4D9C-9731-6916DAB4FF91}"/>
              </a:ext>
            </a:extLst>
          </p:cNvPr>
          <p:cNvSpPr txBox="1"/>
          <p:nvPr/>
        </p:nvSpPr>
        <p:spPr>
          <a:xfrm>
            <a:off x="476608" y="4411587"/>
            <a:ext cx="1727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Time Complexity: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5F69628-0428-44C8-BC36-BF44E053C5EB}"/>
                  </a:ext>
                </a:extLst>
              </p:cNvPr>
              <p:cNvSpPr txBox="1"/>
              <p:nvPr/>
            </p:nvSpPr>
            <p:spPr>
              <a:xfrm>
                <a:off x="2101251" y="4425702"/>
                <a:ext cx="82618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160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  <m:r>
                        <a:rPr lang="en-US" sz="1600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𝑚𝑛</m:t>
                      </m:r>
                      <m:r>
                        <a:rPr lang="en-US" sz="1600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600" dirty="0">
                  <a:solidFill>
                    <a:schemeClr val="accent2">
                      <a:lumMod val="75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5F69628-0428-44C8-BC36-BF44E053C5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1251" y="4425702"/>
                <a:ext cx="826188" cy="338554"/>
              </a:xfrm>
              <a:prstGeom prst="rect">
                <a:avLst/>
              </a:prstGeom>
              <a:blipFill>
                <a:blip r:embed="rId2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3215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838534FB-FA58-AD46-888F-3211F786244F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IN" b="1" dirty="0"/>
                  <a:t>Example: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rgbClr val="00206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002060"/>
                  </a:solidFill>
                </a:endParaRPr>
              </a:p>
              <a:p>
                <a:endParaRPr lang="en-US" b="1" dirty="0"/>
              </a:p>
            </p:txBody>
          </p:sp>
        </mc:Choice>
        <mc:Fallback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838534FB-FA58-AD46-888F-3211F78624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023" t="-21212" b="-3939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266" name="Picture 2">
            <a:extLst>
              <a:ext uri="{FF2B5EF4-FFF2-40B4-BE49-F238E27FC236}">
                <a16:creationId xmlns:a16="http://schemas.microsoft.com/office/drawing/2014/main" id="{9138E783-DB71-AA49-84A6-95773C322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265" y="5297800"/>
            <a:ext cx="4035806" cy="3127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F01B2D7-F135-EE48-9C1A-17E04694E15F}"/>
              </a:ext>
            </a:extLst>
          </p:cNvPr>
          <p:cNvCxnSpPr>
            <a:cxnSpLocks/>
          </p:cNvCxnSpPr>
          <p:nvPr/>
        </p:nvCxnSpPr>
        <p:spPr>
          <a:xfrm>
            <a:off x="3374506" y="1535306"/>
            <a:ext cx="356377" cy="246329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07E2914-3316-3D49-A953-55379044136A}"/>
                  </a:ext>
                </a:extLst>
              </p:cNvPr>
              <p:cNvSpPr txBox="1"/>
              <p:nvPr/>
            </p:nvSpPr>
            <p:spPr>
              <a:xfrm>
                <a:off x="1821019" y="816139"/>
                <a:ext cx="37132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07E2914-3316-3D49-A953-5537904413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019" y="816139"/>
                <a:ext cx="371320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971AB633-50BC-DB49-AF7C-C7857F30C7B0}"/>
                  </a:ext>
                </a:extLst>
              </p:cNvPr>
              <p:cNvSpPr txBox="1"/>
              <p:nvPr/>
            </p:nvSpPr>
            <p:spPr>
              <a:xfrm>
                <a:off x="2385227" y="816139"/>
                <a:ext cx="37984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971AB633-50BC-DB49-AF7C-C7857F30C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5227" y="816139"/>
                <a:ext cx="379848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1E5D743-1E44-3F4F-AF18-A8A41B2790B2}"/>
                  </a:ext>
                </a:extLst>
              </p:cNvPr>
              <p:cNvSpPr txBox="1"/>
              <p:nvPr/>
            </p:nvSpPr>
            <p:spPr>
              <a:xfrm>
                <a:off x="3012484" y="816139"/>
                <a:ext cx="3620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1E5D743-1E44-3F4F-AF18-A8A41B2790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484" y="816139"/>
                <a:ext cx="362022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B20188AB-70C1-9E49-8BFB-1DE5A4C87485}"/>
                  </a:ext>
                </a:extLst>
              </p:cNvPr>
              <p:cNvSpPr txBox="1"/>
              <p:nvPr/>
            </p:nvSpPr>
            <p:spPr>
              <a:xfrm>
                <a:off x="3631618" y="816139"/>
                <a:ext cx="3629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B20188AB-70C1-9E49-8BFB-1DE5A4C874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618" y="816139"/>
                <a:ext cx="362983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68309E91-9990-094C-89FA-04BD1B8DB511}"/>
                  </a:ext>
                </a:extLst>
              </p:cNvPr>
              <p:cNvSpPr txBox="1"/>
              <p:nvPr/>
            </p:nvSpPr>
            <p:spPr>
              <a:xfrm>
                <a:off x="4226019" y="816139"/>
                <a:ext cx="37132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68309E91-9990-094C-89FA-04BD1B8DB5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6019" y="816139"/>
                <a:ext cx="371320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4C0A05C7-86C8-B645-A5AE-0A668E5F444B}"/>
                  </a:ext>
                </a:extLst>
              </p:cNvPr>
              <p:cNvSpPr txBox="1"/>
              <p:nvPr/>
            </p:nvSpPr>
            <p:spPr>
              <a:xfrm>
                <a:off x="707588" y="1731676"/>
                <a:ext cx="3629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4C0A05C7-86C8-B645-A5AE-0A668E5F44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588" y="1731676"/>
                <a:ext cx="362983" cy="338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1A9E8E6F-2A23-3F41-A6A5-2A96F8C0AEFE}"/>
                  </a:ext>
                </a:extLst>
              </p:cNvPr>
              <p:cNvSpPr txBox="1"/>
              <p:nvPr/>
            </p:nvSpPr>
            <p:spPr>
              <a:xfrm>
                <a:off x="699251" y="2267793"/>
                <a:ext cx="37132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1A9E8E6F-2A23-3F41-A6A5-2A96F8C0AE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251" y="2267793"/>
                <a:ext cx="371320" cy="33855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5615F3CF-42AA-7349-96C2-21C55B4D78DE}"/>
                  </a:ext>
                </a:extLst>
              </p:cNvPr>
              <p:cNvSpPr txBox="1"/>
              <p:nvPr/>
            </p:nvSpPr>
            <p:spPr>
              <a:xfrm>
                <a:off x="708549" y="2736208"/>
                <a:ext cx="3620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5615F3CF-42AA-7349-96C2-21C55B4D7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549" y="2736208"/>
                <a:ext cx="362022" cy="33855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2AA1417D-EC07-4D4B-9A97-694AC63936C0}"/>
                  </a:ext>
                </a:extLst>
              </p:cNvPr>
              <p:cNvSpPr txBox="1"/>
              <p:nvPr/>
            </p:nvSpPr>
            <p:spPr>
              <a:xfrm>
                <a:off x="699251" y="3204623"/>
                <a:ext cx="37132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2AA1417D-EC07-4D4B-9A97-694AC63936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251" y="3204623"/>
                <a:ext cx="371320" cy="33855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4921456F-02F3-9D43-A89C-1694E26BA001}"/>
                  </a:ext>
                </a:extLst>
              </p:cNvPr>
              <p:cNvSpPr txBox="1"/>
              <p:nvPr/>
            </p:nvSpPr>
            <p:spPr>
              <a:xfrm>
                <a:off x="1821019" y="1255604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4921456F-02F3-9D43-A89C-1694E26BA0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019" y="1255604"/>
                <a:ext cx="344966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7D1E4A7F-289A-B044-B598-F38F3EB767D8}"/>
                  </a:ext>
                </a:extLst>
              </p:cNvPr>
              <p:cNvSpPr txBox="1"/>
              <p:nvPr/>
            </p:nvSpPr>
            <p:spPr>
              <a:xfrm>
                <a:off x="2420109" y="1255604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7D1E4A7F-289A-B044-B598-F38F3EB767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0109" y="1255604"/>
                <a:ext cx="344966" cy="33855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E0FEA4D5-7E93-F244-9DA3-9232BF515E45}"/>
                  </a:ext>
                </a:extLst>
              </p:cNvPr>
              <p:cNvSpPr txBox="1"/>
              <p:nvPr/>
            </p:nvSpPr>
            <p:spPr>
              <a:xfrm>
                <a:off x="3051811" y="1255604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E0FEA4D5-7E93-F244-9DA3-9232BF515E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1811" y="1255604"/>
                <a:ext cx="344966" cy="33855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FC07D853-3E9F-6649-921F-641F754B1B3E}"/>
                  </a:ext>
                </a:extLst>
              </p:cNvPr>
              <p:cNvSpPr txBox="1"/>
              <p:nvPr/>
            </p:nvSpPr>
            <p:spPr>
              <a:xfrm>
                <a:off x="3649635" y="1255604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FC07D853-3E9F-6649-921F-641F754B1B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635" y="1255604"/>
                <a:ext cx="344966" cy="33855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512D0717-8308-7D40-A2A0-4173BB7C0427}"/>
                  </a:ext>
                </a:extLst>
              </p:cNvPr>
              <p:cNvSpPr txBox="1"/>
              <p:nvPr/>
            </p:nvSpPr>
            <p:spPr>
              <a:xfrm>
                <a:off x="4292256" y="1255604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512D0717-8308-7D40-A2A0-4173BB7C04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256" y="1255604"/>
                <a:ext cx="344966" cy="338554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59A90F69-4B43-E44C-BD36-72D52FD4BD15}"/>
                  </a:ext>
                </a:extLst>
              </p:cNvPr>
              <p:cNvSpPr txBox="1"/>
              <p:nvPr/>
            </p:nvSpPr>
            <p:spPr>
              <a:xfrm>
                <a:off x="1179590" y="1741850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59A90F69-4B43-E44C-BD36-72D52FD4BD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590" y="1741850"/>
                <a:ext cx="344966" cy="338554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0655CC48-7972-2C4A-9A97-09B9C944224A}"/>
                  </a:ext>
                </a:extLst>
              </p:cNvPr>
              <p:cNvSpPr txBox="1"/>
              <p:nvPr/>
            </p:nvSpPr>
            <p:spPr>
              <a:xfrm>
                <a:off x="1179879" y="2224547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0655CC48-7972-2C4A-9A97-09B9C94422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879" y="2224547"/>
                <a:ext cx="344966" cy="338554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D4C6DDE3-9C77-5A4C-B675-4BBB2CCE11CA}"/>
                  </a:ext>
                </a:extLst>
              </p:cNvPr>
              <p:cNvSpPr txBox="1"/>
              <p:nvPr/>
            </p:nvSpPr>
            <p:spPr>
              <a:xfrm>
                <a:off x="1172017" y="2721647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D4C6DDE3-9C77-5A4C-B675-4BBB2CCE11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017" y="2721647"/>
                <a:ext cx="344966" cy="33855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A8ED057F-ED57-FB43-A81C-0F828819516E}"/>
                  </a:ext>
                </a:extLst>
              </p:cNvPr>
              <p:cNvSpPr txBox="1"/>
              <p:nvPr/>
            </p:nvSpPr>
            <p:spPr>
              <a:xfrm>
                <a:off x="1164597" y="3208858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A8ED057F-ED57-FB43-A81C-0F82881951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597" y="3208858"/>
                <a:ext cx="344966" cy="338554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386B1338-AD46-AB42-AD56-8F192CED32B9}"/>
                  </a:ext>
                </a:extLst>
              </p:cNvPr>
              <p:cNvSpPr txBox="1"/>
              <p:nvPr/>
            </p:nvSpPr>
            <p:spPr>
              <a:xfrm>
                <a:off x="1821019" y="1741850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386B1338-AD46-AB42-AD56-8F192CED32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019" y="1741850"/>
                <a:ext cx="344966" cy="338554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522367F5-DF23-844C-84A7-EF5EE2D7B526}"/>
                  </a:ext>
                </a:extLst>
              </p:cNvPr>
              <p:cNvSpPr txBox="1"/>
              <p:nvPr/>
            </p:nvSpPr>
            <p:spPr>
              <a:xfrm>
                <a:off x="2420109" y="1741850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522367F5-DF23-844C-84A7-EF5EE2D7B5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0109" y="1741850"/>
                <a:ext cx="344966" cy="338554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D4D5F82C-0D30-B249-B9B0-1E03A9BB48F1}"/>
                  </a:ext>
                </a:extLst>
              </p:cNvPr>
              <p:cNvSpPr txBox="1"/>
              <p:nvPr/>
            </p:nvSpPr>
            <p:spPr>
              <a:xfrm>
                <a:off x="3051811" y="1741850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D4D5F82C-0D30-B249-B9B0-1E03A9BB48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1811" y="1741850"/>
                <a:ext cx="344966" cy="338554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A1463323-86C6-8A49-B2E0-10347916CB5E}"/>
                  </a:ext>
                </a:extLst>
              </p:cNvPr>
              <p:cNvSpPr txBox="1"/>
              <p:nvPr/>
            </p:nvSpPr>
            <p:spPr>
              <a:xfrm>
                <a:off x="3678264" y="1741850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A1463323-86C6-8A49-B2E0-10347916CB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8264" y="1741850"/>
                <a:ext cx="344966" cy="338554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BF968191-D074-314B-94AE-E454E7BD9D13}"/>
                  </a:ext>
                </a:extLst>
              </p:cNvPr>
              <p:cNvSpPr txBox="1"/>
              <p:nvPr/>
            </p:nvSpPr>
            <p:spPr>
              <a:xfrm>
                <a:off x="4247501" y="1741850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BF968191-D074-314B-94AE-E454E7BD9D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7501" y="1741850"/>
                <a:ext cx="344966" cy="338554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AEB959DF-648E-DC4E-A617-FF0E5F3DCB86}"/>
              </a:ext>
            </a:extLst>
          </p:cNvPr>
          <p:cNvCxnSpPr>
            <a:cxnSpLocks/>
          </p:cNvCxnSpPr>
          <p:nvPr/>
        </p:nvCxnSpPr>
        <p:spPr>
          <a:xfrm>
            <a:off x="3986015" y="1918437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B2A4A235-E562-9541-A286-FE6BE30EAD18}"/>
                  </a:ext>
                </a:extLst>
              </p:cNvPr>
              <p:cNvSpPr txBox="1"/>
              <p:nvPr/>
            </p:nvSpPr>
            <p:spPr>
              <a:xfrm>
                <a:off x="1838591" y="2224547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B2A4A235-E562-9541-A286-FE6BE30EA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8591" y="2224547"/>
                <a:ext cx="344966" cy="338554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2E530C1F-EDD8-FF41-80E4-A61FC6B10FE9}"/>
                  </a:ext>
                </a:extLst>
              </p:cNvPr>
              <p:cNvSpPr txBox="1"/>
              <p:nvPr/>
            </p:nvSpPr>
            <p:spPr>
              <a:xfrm>
                <a:off x="2438128" y="2224547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2E530C1F-EDD8-FF41-80E4-A61FC6B10F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128" y="2224547"/>
                <a:ext cx="344966" cy="338554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5BA61E61-D043-C54C-99A5-934E702419C4}"/>
                  </a:ext>
                </a:extLst>
              </p:cNvPr>
              <p:cNvSpPr txBox="1"/>
              <p:nvPr/>
            </p:nvSpPr>
            <p:spPr>
              <a:xfrm>
                <a:off x="3057991" y="2224547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5BA61E61-D043-C54C-99A5-934E702419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7991" y="2224547"/>
                <a:ext cx="344966" cy="338554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50E6E66B-AF65-2A4A-A868-8311851D78F2}"/>
                  </a:ext>
                </a:extLst>
              </p:cNvPr>
              <p:cNvSpPr txBox="1"/>
              <p:nvPr/>
            </p:nvSpPr>
            <p:spPr>
              <a:xfrm>
                <a:off x="3678264" y="2224547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50E6E66B-AF65-2A4A-A868-8311851D78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8264" y="2224547"/>
                <a:ext cx="344966" cy="338554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EB59F90C-8F03-A340-8768-782ABBC76E33}"/>
                  </a:ext>
                </a:extLst>
              </p:cNvPr>
              <p:cNvSpPr txBox="1"/>
              <p:nvPr/>
            </p:nvSpPr>
            <p:spPr>
              <a:xfrm>
                <a:off x="4257233" y="2224547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EB59F90C-8F03-A340-8768-782ABBC76E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7233" y="2224547"/>
                <a:ext cx="344966" cy="338554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1D033042-597D-BC41-A073-45B4246D4FCD}"/>
                  </a:ext>
                </a:extLst>
              </p:cNvPr>
              <p:cNvSpPr txBox="1"/>
              <p:nvPr/>
            </p:nvSpPr>
            <p:spPr>
              <a:xfrm>
                <a:off x="1815858" y="2721647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1D033042-597D-BC41-A073-45B4246D4F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858" y="2721647"/>
                <a:ext cx="344966" cy="338554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A84F601C-E5E3-A44E-BEFF-7DEDDDA53F58}"/>
                  </a:ext>
                </a:extLst>
              </p:cNvPr>
              <p:cNvSpPr txBox="1"/>
              <p:nvPr/>
            </p:nvSpPr>
            <p:spPr>
              <a:xfrm>
                <a:off x="2427170" y="2721647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A84F601C-E5E3-A44E-BEFF-7DEDDDA53F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170" y="2721647"/>
                <a:ext cx="344966" cy="338554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B0CC4E3F-D6BC-9C4C-8E2F-1BA3DB59F1AD}"/>
                  </a:ext>
                </a:extLst>
              </p:cNvPr>
              <p:cNvSpPr txBox="1"/>
              <p:nvPr/>
            </p:nvSpPr>
            <p:spPr>
              <a:xfrm>
                <a:off x="4234500" y="2721647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B0CC4E3F-D6BC-9C4C-8E2F-1BA3DB59F1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4500" y="2721647"/>
                <a:ext cx="344966" cy="338554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24D33AE0-FE81-A248-8DBF-93F986892B72}"/>
                  </a:ext>
                </a:extLst>
              </p:cNvPr>
              <p:cNvSpPr txBox="1"/>
              <p:nvPr/>
            </p:nvSpPr>
            <p:spPr>
              <a:xfrm>
                <a:off x="3695455" y="2721647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24D33AE0-FE81-A248-8DBF-93F986892B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5455" y="2721647"/>
                <a:ext cx="344966" cy="338554"/>
              </a:xfrm>
              <a:prstGeom prst="rect">
                <a:avLst/>
              </a:prstGeom>
              <a:blipFill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7499BFA4-92C7-D64F-A6B4-B47F463E3241}"/>
                  </a:ext>
                </a:extLst>
              </p:cNvPr>
              <p:cNvSpPr txBox="1"/>
              <p:nvPr/>
            </p:nvSpPr>
            <p:spPr>
              <a:xfrm>
                <a:off x="3051155" y="2721647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7499BFA4-92C7-D64F-A6B4-B47F463E32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1155" y="2721647"/>
                <a:ext cx="344966" cy="338554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19B30640-2C30-4143-BD79-306EB3F4FCF0}"/>
                  </a:ext>
                </a:extLst>
              </p:cNvPr>
              <p:cNvSpPr txBox="1"/>
              <p:nvPr/>
            </p:nvSpPr>
            <p:spPr>
              <a:xfrm>
                <a:off x="3669564" y="3208858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19B30640-2C30-4143-BD79-306EB3F4FC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9564" y="3208858"/>
                <a:ext cx="344966" cy="338554"/>
              </a:xfrm>
              <a:prstGeom prst="rect">
                <a:avLst/>
              </a:prstGeom>
              <a:blipFill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0EC71B44-B39F-BC45-BE8F-4CEC76D11C9A}"/>
                  </a:ext>
                </a:extLst>
              </p:cNvPr>
              <p:cNvSpPr txBox="1"/>
              <p:nvPr/>
            </p:nvSpPr>
            <p:spPr>
              <a:xfrm>
                <a:off x="3055405" y="3208858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0EC71B44-B39F-BC45-BE8F-4CEC76D11C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5405" y="3208858"/>
                <a:ext cx="344966" cy="338554"/>
              </a:xfrm>
              <a:prstGeom prst="rect">
                <a:avLst/>
              </a:prstGeom>
              <a:blipFill>
                <a:blip r:embed="rId3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E998CC84-3466-7848-A82E-CEC59C3EA124}"/>
                  </a:ext>
                </a:extLst>
              </p:cNvPr>
              <p:cNvSpPr txBox="1"/>
              <p:nvPr/>
            </p:nvSpPr>
            <p:spPr>
              <a:xfrm>
                <a:off x="1830227" y="3208858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E998CC84-3466-7848-A82E-CEC59C3EA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0227" y="3208858"/>
                <a:ext cx="344966" cy="338554"/>
              </a:xfrm>
              <a:prstGeom prst="rect">
                <a:avLst/>
              </a:prstGeom>
              <a:blipFill>
                <a:blip r:embed="rId4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95442D19-5924-5F49-AC1C-77C4D4F89FFB}"/>
                  </a:ext>
                </a:extLst>
              </p:cNvPr>
              <p:cNvSpPr txBox="1"/>
              <p:nvPr/>
            </p:nvSpPr>
            <p:spPr>
              <a:xfrm>
                <a:off x="2431823" y="3208858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95442D19-5924-5F49-AC1C-77C4D4F89F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1823" y="3208858"/>
                <a:ext cx="344966" cy="338554"/>
              </a:xfrm>
              <a:prstGeom prst="rect">
                <a:avLst/>
              </a:prstGeom>
              <a:blipFill>
                <a:blip r:embed="rId4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DA2A4A8E-5855-B648-B832-D2339D9D83B6}"/>
                  </a:ext>
                </a:extLst>
              </p:cNvPr>
              <p:cNvSpPr txBox="1"/>
              <p:nvPr/>
            </p:nvSpPr>
            <p:spPr>
              <a:xfrm>
                <a:off x="4258954" y="3208858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DA2A4A8E-5855-B648-B832-D2339D9D83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954" y="3208858"/>
                <a:ext cx="344966" cy="338554"/>
              </a:xfrm>
              <a:prstGeom prst="rect">
                <a:avLst/>
              </a:prstGeom>
              <a:blipFill>
                <a:blip r:embed="rId4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39A13338-BA63-0D4C-B54F-5D896F99B846}"/>
              </a:ext>
            </a:extLst>
          </p:cNvPr>
          <p:cNvCxnSpPr>
            <a:cxnSpLocks/>
          </p:cNvCxnSpPr>
          <p:nvPr/>
        </p:nvCxnSpPr>
        <p:spPr>
          <a:xfrm>
            <a:off x="3965045" y="2016497"/>
            <a:ext cx="356377" cy="246329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0BCB79D7-7AED-934E-ADA4-54D8CEABD81B}"/>
              </a:ext>
            </a:extLst>
          </p:cNvPr>
          <p:cNvCxnSpPr>
            <a:cxnSpLocks/>
          </p:cNvCxnSpPr>
          <p:nvPr/>
        </p:nvCxnSpPr>
        <p:spPr>
          <a:xfrm>
            <a:off x="1532609" y="2028848"/>
            <a:ext cx="356377" cy="246329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2FBAEF04-16FB-0E45-AD4A-D10239B25222}"/>
              </a:ext>
            </a:extLst>
          </p:cNvPr>
          <p:cNvCxnSpPr>
            <a:cxnSpLocks/>
          </p:cNvCxnSpPr>
          <p:nvPr/>
        </p:nvCxnSpPr>
        <p:spPr>
          <a:xfrm>
            <a:off x="2140245" y="2378640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464C314B-3C6F-6046-AFDC-A3FE818932D7}"/>
              </a:ext>
            </a:extLst>
          </p:cNvPr>
          <p:cNvCxnSpPr>
            <a:cxnSpLocks/>
          </p:cNvCxnSpPr>
          <p:nvPr/>
        </p:nvCxnSpPr>
        <p:spPr>
          <a:xfrm>
            <a:off x="2760361" y="2381963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0D7C98B5-62CB-E242-ADE9-98FD100D1FD8}"/>
              </a:ext>
            </a:extLst>
          </p:cNvPr>
          <p:cNvCxnSpPr>
            <a:cxnSpLocks/>
          </p:cNvCxnSpPr>
          <p:nvPr/>
        </p:nvCxnSpPr>
        <p:spPr>
          <a:xfrm>
            <a:off x="3412154" y="2375124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1C10C73B-E9B1-9A46-9DDA-E39EA8DF87C5}"/>
              </a:ext>
            </a:extLst>
          </p:cNvPr>
          <p:cNvCxnSpPr>
            <a:cxnSpLocks/>
          </p:cNvCxnSpPr>
          <p:nvPr/>
        </p:nvCxnSpPr>
        <p:spPr>
          <a:xfrm>
            <a:off x="2003540" y="2496742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1618B7A2-E020-0C40-A583-28053AC0814B}"/>
              </a:ext>
            </a:extLst>
          </p:cNvPr>
          <p:cNvCxnSpPr>
            <a:cxnSpLocks/>
          </p:cNvCxnSpPr>
          <p:nvPr/>
        </p:nvCxnSpPr>
        <p:spPr>
          <a:xfrm>
            <a:off x="2603077" y="2503404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52CB6A1A-BAE0-8B4B-9C11-A39C13AA495B}"/>
              </a:ext>
            </a:extLst>
          </p:cNvPr>
          <p:cNvCxnSpPr>
            <a:cxnSpLocks/>
          </p:cNvCxnSpPr>
          <p:nvPr/>
        </p:nvCxnSpPr>
        <p:spPr>
          <a:xfrm>
            <a:off x="2736471" y="2510399"/>
            <a:ext cx="356377" cy="246329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61916778-4E2A-B446-90A4-B7D1CC310C0E}"/>
              </a:ext>
            </a:extLst>
          </p:cNvPr>
          <p:cNvCxnSpPr>
            <a:cxnSpLocks/>
          </p:cNvCxnSpPr>
          <p:nvPr/>
        </p:nvCxnSpPr>
        <p:spPr>
          <a:xfrm>
            <a:off x="3381990" y="2901853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5AB8B56A-0221-E548-93D0-48EA141188D9}"/>
              </a:ext>
            </a:extLst>
          </p:cNvPr>
          <p:cNvCxnSpPr>
            <a:cxnSpLocks/>
          </p:cNvCxnSpPr>
          <p:nvPr/>
        </p:nvCxnSpPr>
        <p:spPr>
          <a:xfrm>
            <a:off x="4429716" y="2475169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E594AFE2-EA6F-054D-8400-6584CDE0B7C6}"/>
              </a:ext>
            </a:extLst>
          </p:cNvPr>
          <p:cNvCxnSpPr>
            <a:cxnSpLocks/>
          </p:cNvCxnSpPr>
          <p:nvPr/>
        </p:nvCxnSpPr>
        <p:spPr>
          <a:xfrm>
            <a:off x="3931303" y="3035451"/>
            <a:ext cx="356377" cy="246329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40F5DE93-D020-AA44-BED9-2F9918082B56}"/>
              </a:ext>
            </a:extLst>
          </p:cNvPr>
          <p:cNvCxnSpPr>
            <a:cxnSpLocks/>
          </p:cNvCxnSpPr>
          <p:nvPr/>
        </p:nvCxnSpPr>
        <p:spPr>
          <a:xfrm>
            <a:off x="3993020" y="2915768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8D74D83B-3C62-D24B-811E-30C3488DEAB1}"/>
              </a:ext>
            </a:extLst>
          </p:cNvPr>
          <p:cNvCxnSpPr>
            <a:cxnSpLocks/>
          </p:cNvCxnSpPr>
          <p:nvPr/>
        </p:nvCxnSpPr>
        <p:spPr>
          <a:xfrm>
            <a:off x="1490208" y="3030182"/>
            <a:ext cx="356377" cy="246329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1EF521CD-ED78-2D45-9DD6-EBB219E11633}"/>
              </a:ext>
            </a:extLst>
          </p:cNvPr>
          <p:cNvCxnSpPr>
            <a:cxnSpLocks/>
          </p:cNvCxnSpPr>
          <p:nvPr/>
        </p:nvCxnSpPr>
        <p:spPr>
          <a:xfrm>
            <a:off x="2162353" y="2894857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7E680391-6C73-BD4D-B453-934A8EA91125}"/>
              </a:ext>
            </a:extLst>
          </p:cNvPr>
          <p:cNvCxnSpPr>
            <a:cxnSpLocks/>
          </p:cNvCxnSpPr>
          <p:nvPr/>
        </p:nvCxnSpPr>
        <p:spPr>
          <a:xfrm>
            <a:off x="2154721" y="3334381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D7394AA6-9AB4-7245-BB2A-CEF75E6F3B79}"/>
              </a:ext>
            </a:extLst>
          </p:cNvPr>
          <p:cNvCxnSpPr>
            <a:cxnSpLocks/>
          </p:cNvCxnSpPr>
          <p:nvPr/>
        </p:nvCxnSpPr>
        <p:spPr>
          <a:xfrm>
            <a:off x="2610611" y="2990984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3D3C7DA9-D1D5-7A4E-BF87-9CA4BEA4A0D0}"/>
              </a:ext>
            </a:extLst>
          </p:cNvPr>
          <p:cNvCxnSpPr>
            <a:cxnSpLocks/>
          </p:cNvCxnSpPr>
          <p:nvPr/>
        </p:nvCxnSpPr>
        <p:spPr>
          <a:xfrm>
            <a:off x="3223638" y="3000561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479C6A67-FCD7-3440-9CE1-90520EAD36C2}"/>
              </a:ext>
            </a:extLst>
          </p:cNvPr>
          <p:cNvCxnSpPr>
            <a:cxnSpLocks/>
          </p:cNvCxnSpPr>
          <p:nvPr/>
        </p:nvCxnSpPr>
        <p:spPr>
          <a:xfrm>
            <a:off x="3862822" y="3012208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B50FCC99-26FC-7345-9E4F-FA6003C8E3DC}"/>
              </a:ext>
            </a:extLst>
          </p:cNvPr>
          <p:cNvCxnSpPr>
            <a:cxnSpLocks/>
          </p:cNvCxnSpPr>
          <p:nvPr/>
        </p:nvCxnSpPr>
        <p:spPr>
          <a:xfrm>
            <a:off x="3369613" y="3371338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1" name="TextBox 11280">
            <a:extLst>
              <a:ext uri="{FF2B5EF4-FFF2-40B4-BE49-F238E27FC236}">
                <a16:creationId xmlns:a16="http://schemas.microsoft.com/office/drawing/2014/main" id="{0E80E706-7B9F-0E4A-8314-A6E91BEB492A}"/>
              </a:ext>
            </a:extLst>
          </p:cNvPr>
          <p:cNvSpPr txBox="1"/>
          <p:nvPr/>
        </p:nvSpPr>
        <p:spPr>
          <a:xfrm>
            <a:off x="477475" y="3789741"/>
            <a:ext cx="40238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Length of longest common subsequence is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3164CB81-B628-214F-8817-661DEE6D4664}"/>
                  </a:ext>
                </a:extLst>
              </p:cNvPr>
              <p:cNvSpPr txBox="1"/>
              <p:nvPr/>
            </p:nvSpPr>
            <p:spPr>
              <a:xfrm>
                <a:off x="477475" y="4073723"/>
                <a:ext cx="380610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Longest common subsequence is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3164CB81-B628-214F-8817-661DEE6D4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475" y="4073723"/>
                <a:ext cx="3806107" cy="338554"/>
              </a:xfrm>
              <a:prstGeom prst="rect">
                <a:avLst/>
              </a:prstGeom>
              <a:blipFill>
                <a:blip r:embed="rId43"/>
                <a:stretch>
                  <a:fillRect l="-800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421EF6D3-65B7-4D1F-8A68-92D6309D1CBA}"/>
              </a:ext>
            </a:extLst>
          </p:cNvPr>
          <p:cNvCxnSpPr>
            <a:cxnSpLocks/>
          </p:cNvCxnSpPr>
          <p:nvPr/>
        </p:nvCxnSpPr>
        <p:spPr>
          <a:xfrm>
            <a:off x="3840788" y="2007212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2C0D01A6-6DF6-40AC-913F-ED64D847A70C}"/>
              </a:ext>
            </a:extLst>
          </p:cNvPr>
          <p:cNvGrpSpPr/>
          <p:nvPr/>
        </p:nvGrpSpPr>
        <p:grpSpPr>
          <a:xfrm>
            <a:off x="1069790" y="1133033"/>
            <a:ext cx="3712522" cy="2499678"/>
            <a:chOff x="1069790" y="1133033"/>
            <a:chExt cx="3712522" cy="249967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93B5296-7A42-6341-BC68-6BDB4E923717}"/>
                </a:ext>
              </a:extLst>
            </p:cNvPr>
            <p:cNvGrpSpPr/>
            <p:nvPr/>
          </p:nvGrpSpPr>
          <p:grpSpPr>
            <a:xfrm>
              <a:off x="1070593" y="1134845"/>
              <a:ext cx="3711719" cy="2497866"/>
              <a:chOff x="1089329" y="1167806"/>
              <a:chExt cx="2496709" cy="1773517"/>
            </a:xfrm>
          </p:grpSpPr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9AD9D469-35DE-5647-87B8-4CB70386F6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89329" y="1522511"/>
                <a:ext cx="2496709" cy="0"/>
              </a:xfrm>
              <a:prstGeom prst="line">
                <a:avLst/>
              </a:prstGeom>
              <a:ln w="254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73F3C544-9FE6-1A43-930C-C12DFA1CB4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89329" y="1877214"/>
                <a:ext cx="2496709" cy="0"/>
              </a:xfrm>
              <a:prstGeom prst="line">
                <a:avLst/>
              </a:prstGeom>
              <a:ln w="254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FB678FE7-2F56-EF41-A956-729393E98C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89329" y="2231917"/>
                <a:ext cx="2496709" cy="0"/>
              </a:xfrm>
              <a:prstGeom prst="line">
                <a:avLst/>
              </a:prstGeom>
              <a:ln w="254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E72C0B46-1568-C747-B4D4-1A51571FF0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89329" y="2586620"/>
                <a:ext cx="2496709" cy="0"/>
              </a:xfrm>
              <a:prstGeom prst="line">
                <a:avLst/>
              </a:prstGeom>
              <a:ln w="254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4587D073-E7F7-A14F-AB11-8AFBFE0FDF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89329" y="2941323"/>
                <a:ext cx="2496709" cy="0"/>
              </a:xfrm>
              <a:prstGeom prst="line">
                <a:avLst/>
              </a:prstGeom>
              <a:ln w="254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EB92CD68-CCBB-1649-AE05-16F618E7801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504122" y="1167810"/>
                <a:ext cx="0" cy="1773513"/>
              </a:xfrm>
              <a:prstGeom prst="line">
                <a:avLst/>
              </a:prstGeom>
              <a:ln w="254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5175986-7E80-B34A-A629-7E05DC09746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918915" y="1167809"/>
                <a:ext cx="0" cy="1773514"/>
              </a:xfrm>
              <a:prstGeom prst="line">
                <a:avLst/>
              </a:prstGeom>
              <a:ln w="254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1BDB894E-0822-C34A-8D65-30C4686D51A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33708" y="1167807"/>
                <a:ext cx="0" cy="1773516"/>
              </a:xfrm>
              <a:prstGeom prst="line">
                <a:avLst/>
              </a:prstGeom>
              <a:ln w="254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AA98F67A-E03E-F847-B3A7-EF63149C7AD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48501" y="1167806"/>
                <a:ext cx="0" cy="1773517"/>
              </a:xfrm>
              <a:prstGeom prst="line">
                <a:avLst/>
              </a:prstGeom>
              <a:ln w="254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E3A6EF9A-F478-CF46-AF68-9AED23D33D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3294" y="1167806"/>
                <a:ext cx="0" cy="1773517"/>
              </a:xfrm>
              <a:prstGeom prst="line">
                <a:avLst/>
              </a:prstGeom>
              <a:ln w="254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DA89F7D-A065-9142-8070-7DC155FF07B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78087" y="1167807"/>
                <a:ext cx="0" cy="1773516"/>
              </a:xfrm>
              <a:prstGeom prst="line">
                <a:avLst/>
              </a:prstGeom>
              <a:ln w="254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7E985600-4E44-451A-AA4A-1F7A9EE4C87D}"/>
                </a:ext>
              </a:extLst>
            </p:cNvPr>
            <p:cNvCxnSpPr>
              <a:cxnSpLocks/>
            </p:cNvCxnSpPr>
            <p:nvPr/>
          </p:nvCxnSpPr>
          <p:spPr>
            <a:xfrm>
              <a:off x="1069790" y="1134845"/>
              <a:ext cx="3711719" cy="0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14D93ACD-AC58-4724-A84F-EF9FA575CC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1414" y="1133033"/>
              <a:ext cx="0" cy="2497860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85746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4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1281" grpId="0"/>
      <p:bldP spid="1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838534FB-FA58-AD46-888F-3211F786244F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IN" b="1" dirty="0"/>
                  <a:t>Example: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  <a:r>
                  <a:rPr lang="en-US" sz="24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002060"/>
                  </a:solidFill>
                </a:endParaRPr>
              </a:p>
              <a:p>
                <a:endParaRPr lang="en-US" sz="2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838534FB-FA58-AD46-888F-3211F78624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023" t="-21212" b="-3939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F01B2D7-F135-EE48-9C1A-17E04694E15F}"/>
              </a:ext>
            </a:extLst>
          </p:cNvPr>
          <p:cNvCxnSpPr>
            <a:cxnSpLocks/>
          </p:cNvCxnSpPr>
          <p:nvPr/>
        </p:nvCxnSpPr>
        <p:spPr>
          <a:xfrm>
            <a:off x="3146907" y="1327651"/>
            <a:ext cx="272566" cy="2664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5AB8B56A-0221-E548-93D0-48EA141188D9}"/>
              </a:ext>
            </a:extLst>
          </p:cNvPr>
          <p:cNvCxnSpPr>
            <a:cxnSpLocks/>
          </p:cNvCxnSpPr>
          <p:nvPr/>
        </p:nvCxnSpPr>
        <p:spPr>
          <a:xfrm>
            <a:off x="4780939" y="3982495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0" name="Picture 2">
            <a:extLst>
              <a:ext uri="{FF2B5EF4-FFF2-40B4-BE49-F238E27FC236}">
                <a16:creationId xmlns:a16="http://schemas.microsoft.com/office/drawing/2014/main" id="{4A7243E4-61B9-704D-8715-F80EFC1020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7992" y="5150083"/>
            <a:ext cx="3634391" cy="291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BADD3BDD-3EBA-4E5E-B9E8-CB94FD5360A6}"/>
              </a:ext>
            </a:extLst>
          </p:cNvPr>
          <p:cNvGrpSpPr/>
          <p:nvPr/>
        </p:nvGrpSpPr>
        <p:grpSpPr>
          <a:xfrm>
            <a:off x="512406" y="626720"/>
            <a:ext cx="4421588" cy="3869758"/>
            <a:chOff x="512406" y="626720"/>
            <a:chExt cx="4421588" cy="38697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TextBox 111">
                  <a:extLst>
                    <a:ext uri="{FF2B5EF4-FFF2-40B4-BE49-F238E27FC236}">
                      <a16:creationId xmlns:a16="http://schemas.microsoft.com/office/drawing/2014/main" id="{6AE3D275-45C7-B842-9E8A-6CF1CD3A0981}"/>
                    </a:ext>
                  </a:extLst>
                </p:cNvPr>
                <p:cNvSpPr txBox="1"/>
                <p:nvPr/>
              </p:nvSpPr>
              <p:spPr>
                <a:xfrm>
                  <a:off x="997289" y="626720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2" name="TextBox 111">
                  <a:extLst>
                    <a:ext uri="{FF2B5EF4-FFF2-40B4-BE49-F238E27FC236}">
                      <a16:creationId xmlns:a16="http://schemas.microsoft.com/office/drawing/2014/main" id="{6AE3D275-45C7-B842-9E8A-6CF1CD3A098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7289" y="626720"/>
                  <a:ext cx="341318" cy="33855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TextBox 112">
                  <a:extLst>
                    <a:ext uri="{FF2B5EF4-FFF2-40B4-BE49-F238E27FC236}">
                      <a16:creationId xmlns:a16="http://schemas.microsoft.com/office/drawing/2014/main" id="{399ADBA7-8296-A94C-BF5E-FE715FCFD889}"/>
                    </a:ext>
                  </a:extLst>
                </p:cNvPr>
                <p:cNvSpPr txBox="1"/>
                <p:nvPr/>
              </p:nvSpPr>
              <p:spPr>
                <a:xfrm>
                  <a:off x="518964" y="988803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3" name="TextBox 112">
                  <a:extLst>
                    <a:ext uri="{FF2B5EF4-FFF2-40B4-BE49-F238E27FC236}">
                      <a16:creationId xmlns:a16="http://schemas.microsoft.com/office/drawing/2014/main" id="{399ADBA7-8296-A94C-BF5E-FE715FCFD88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964" y="988803"/>
                  <a:ext cx="341318" cy="338554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TextBox 113">
                  <a:extLst>
                    <a:ext uri="{FF2B5EF4-FFF2-40B4-BE49-F238E27FC236}">
                      <a16:creationId xmlns:a16="http://schemas.microsoft.com/office/drawing/2014/main" id="{D365BB3C-67BB-DF44-BA6F-EE7F5DC8AB25}"/>
                    </a:ext>
                  </a:extLst>
                </p:cNvPr>
                <p:cNvSpPr txBox="1"/>
                <p:nvPr/>
              </p:nvSpPr>
              <p:spPr>
                <a:xfrm>
                  <a:off x="1600560" y="641456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4" name="TextBox 113">
                  <a:extLst>
                    <a:ext uri="{FF2B5EF4-FFF2-40B4-BE49-F238E27FC236}">
                      <a16:creationId xmlns:a16="http://schemas.microsoft.com/office/drawing/2014/main" id="{D365BB3C-67BB-DF44-BA6F-EE7F5DC8AB2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0560" y="641456"/>
                  <a:ext cx="341318" cy="33855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TextBox 114">
                  <a:extLst>
                    <a:ext uri="{FF2B5EF4-FFF2-40B4-BE49-F238E27FC236}">
                      <a16:creationId xmlns:a16="http://schemas.microsoft.com/office/drawing/2014/main" id="{C9C2B9AF-59DF-5146-9764-DDF847A67704}"/>
                    </a:ext>
                  </a:extLst>
                </p:cNvPr>
                <p:cNvSpPr txBox="1"/>
                <p:nvPr/>
              </p:nvSpPr>
              <p:spPr>
                <a:xfrm>
                  <a:off x="2170180" y="643240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5" name="TextBox 114">
                  <a:extLst>
                    <a:ext uri="{FF2B5EF4-FFF2-40B4-BE49-F238E27FC236}">
                      <a16:creationId xmlns:a16="http://schemas.microsoft.com/office/drawing/2014/main" id="{C9C2B9AF-59DF-5146-9764-DDF847A6770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0180" y="643240"/>
                  <a:ext cx="341318" cy="338554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TextBox 115">
                  <a:extLst>
                    <a:ext uri="{FF2B5EF4-FFF2-40B4-BE49-F238E27FC236}">
                      <a16:creationId xmlns:a16="http://schemas.microsoft.com/office/drawing/2014/main" id="{1A5ED42C-C185-D34F-9EA6-04601483A317}"/>
                    </a:ext>
                  </a:extLst>
                </p:cNvPr>
                <p:cNvSpPr txBox="1"/>
                <p:nvPr/>
              </p:nvSpPr>
              <p:spPr>
                <a:xfrm>
                  <a:off x="2798470" y="652224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6" name="TextBox 115">
                  <a:extLst>
                    <a:ext uri="{FF2B5EF4-FFF2-40B4-BE49-F238E27FC236}">
                      <a16:creationId xmlns:a16="http://schemas.microsoft.com/office/drawing/2014/main" id="{1A5ED42C-C185-D34F-9EA6-04601483A31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8470" y="652224"/>
                  <a:ext cx="341318" cy="338554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TextBox 116">
                  <a:extLst>
                    <a:ext uri="{FF2B5EF4-FFF2-40B4-BE49-F238E27FC236}">
                      <a16:creationId xmlns:a16="http://schemas.microsoft.com/office/drawing/2014/main" id="{65A74E4A-6CF6-0F4A-8E21-AFDB021CE87B}"/>
                    </a:ext>
                  </a:extLst>
                </p:cNvPr>
                <p:cNvSpPr txBox="1"/>
                <p:nvPr/>
              </p:nvSpPr>
              <p:spPr>
                <a:xfrm>
                  <a:off x="3414098" y="653724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7" name="TextBox 116">
                  <a:extLst>
                    <a:ext uri="{FF2B5EF4-FFF2-40B4-BE49-F238E27FC236}">
                      <a16:creationId xmlns:a16="http://schemas.microsoft.com/office/drawing/2014/main" id="{65A74E4A-6CF6-0F4A-8E21-AFDB021CE87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14098" y="653724"/>
                  <a:ext cx="341318" cy="33855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TextBox 117">
                  <a:extLst>
                    <a:ext uri="{FF2B5EF4-FFF2-40B4-BE49-F238E27FC236}">
                      <a16:creationId xmlns:a16="http://schemas.microsoft.com/office/drawing/2014/main" id="{26700641-4FEE-644A-93E6-A0BE56319181}"/>
                    </a:ext>
                  </a:extLst>
                </p:cNvPr>
                <p:cNvSpPr txBox="1"/>
                <p:nvPr/>
              </p:nvSpPr>
              <p:spPr>
                <a:xfrm>
                  <a:off x="4034506" y="665989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8" name="TextBox 117">
                  <a:extLst>
                    <a:ext uri="{FF2B5EF4-FFF2-40B4-BE49-F238E27FC236}">
                      <a16:creationId xmlns:a16="http://schemas.microsoft.com/office/drawing/2014/main" id="{26700641-4FEE-644A-93E6-A0BE5631918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34506" y="665989"/>
                  <a:ext cx="341318" cy="33855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4FE51A3E-E7EB-134D-9DB2-F275FD50C880}"/>
                    </a:ext>
                  </a:extLst>
                </p:cNvPr>
                <p:cNvSpPr txBox="1"/>
                <p:nvPr/>
              </p:nvSpPr>
              <p:spPr>
                <a:xfrm>
                  <a:off x="4592676" y="675673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4FE51A3E-E7EB-134D-9DB2-F275FD50C88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2676" y="675673"/>
                  <a:ext cx="341318" cy="33855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11A4FFA7-2A3A-EC4A-B986-2EAAE1B7E5DE}"/>
                    </a:ext>
                  </a:extLst>
                </p:cNvPr>
                <p:cNvSpPr txBox="1"/>
                <p:nvPr/>
              </p:nvSpPr>
              <p:spPr>
                <a:xfrm>
                  <a:off x="522755" y="1494250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11A4FFA7-2A3A-EC4A-B986-2EAAE1B7E5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755" y="1494250"/>
                  <a:ext cx="341318" cy="33855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TextBox 133">
                  <a:extLst>
                    <a:ext uri="{FF2B5EF4-FFF2-40B4-BE49-F238E27FC236}">
                      <a16:creationId xmlns:a16="http://schemas.microsoft.com/office/drawing/2014/main" id="{34CB32AB-9ED4-9D42-9A98-A57EE2B9DFAC}"/>
                    </a:ext>
                  </a:extLst>
                </p:cNvPr>
                <p:cNvSpPr txBox="1"/>
                <p:nvPr/>
              </p:nvSpPr>
              <p:spPr>
                <a:xfrm>
                  <a:off x="513053" y="1999697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4" name="TextBox 133">
                  <a:extLst>
                    <a:ext uri="{FF2B5EF4-FFF2-40B4-BE49-F238E27FC236}">
                      <a16:creationId xmlns:a16="http://schemas.microsoft.com/office/drawing/2014/main" id="{34CB32AB-9ED4-9D42-9A98-A57EE2B9DFA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053" y="1999697"/>
                  <a:ext cx="341318" cy="338554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61E2E0E2-E2C8-ED4A-B8E8-94C62B4A0C1E}"/>
                    </a:ext>
                  </a:extLst>
                </p:cNvPr>
                <p:cNvSpPr txBox="1"/>
                <p:nvPr/>
              </p:nvSpPr>
              <p:spPr>
                <a:xfrm>
                  <a:off x="517791" y="2425877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61E2E0E2-E2C8-ED4A-B8E8-94C62B4A0C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7791" y="2425877"/>
                  <a:ext cx="341318" cy="338554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E8B7E303-CD11-2643-9462-52CE18913565}"/>
                    </a:ext>
                  </a:extLst>
                </p:cNvPr>
                <p:cNvSpPr txBox="1"/>
                <p:nvPr/>
              </p:nvSpPr>
              <p:spPr>
                <a:xfrm>
                  <a:off x="516570" y="2852057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E8B7E303-CD11-2643-9462-52CE1891356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570" y="2852057"/>
                  <a:ext cx="341318" cy="338554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TextBox 137">
                  <a:extLst>
                    <a:ext uri="{FF2B5EF4-FFF2-40B4-BE49-F238E27FC236}">
                      <a16:creationId xmlns:a16="http://schemas.microsoft.com/office/drawing/2014/main" id="{3DD81619-E872-114F-9744-A7DD678BF37C}"/>
                    </a:ext>
                  </a:extLst>
                </p:cNvPr>
                <p:cNvSpPr txBox="1"/>
                <p:nvPr/>
              </p:nvSpPr>
              <p:spPr>
                <a:xfrm>
                  <a:off x="513053" y="3283920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8" name="TextBox 137">
                  <a:extLst>
                    <a:ext uri="{FF2B5EF4-FFF2-40B4-BE49-F238E27FC236}">
                      <a16:creationId xmlns:a16="http://schemas.microsoft.com/office/drawing/2014/main" id="{3DD81619-E872-114F-9744-A7DD678BF37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053" y="3283920"/>
                  <a:ext cx="341318" cy="338554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TextBox 138">
                  <a:extLst>
                    <a:ext uri="{FF2B5EF4-FFF2-40B4-BE49-F238E27FC236}">
                      <a16:creationId xmlns:a16="http://schemas.microsoft.com/office/drawing/2014/main" id="{117E084F-FFEE-0C49-887D-5D75856454FE}"/>
                    </a:ext>
                  </a:extLst>
                </p:cNvPr>
                <p:cNvSpPr txBox="1"/>
                <p:nvPr/>
              </p:nvSpPr>
              <p:spPr>
                <a:xfrm>
                  <a:off x="512406" y="3690577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9" name="TextBox 138">
                  <a:extLst>
                    <a:ext uri="{FF2B5EF4-FFF2-40B4-BE49-F238E27FC236}">
                      <a16:creationId xmlns:a16="http://schemas.microsoft.com/office/drawing/2014/main" id="{117E084F-FFEE-0C49-887D-5D75856454F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2406" y="3690577"/>
                  <a:ext cx="341318" cy="338554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TextBox 139">
                  <a:extLst>
                    <a:ext uri="{FF2B5EF4-FFF2-40B4-BE49-F238E27FC236}">
                      <a16:creationId xmlns:a16="http://schemas.microsoft.com/office/drawing/2014/main" id="{2CA2B3D9-6D8E-2642-8660-890CAE3DD7F1}"/>
                    </a:ext>
                  </a:extLst>
                </p:cNvPr>
                <p:cNvSpPr txBox="1"/>
                <p:nvPr/>
              </p:nvSpPr>
              <p:spPr>
                <a:xfrm>
                  <a:off x="512406" y="4157924"/>
                  <a:ext cx="3413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40" name="TextBox 139">
                  <a:extLst>
                    <a:ext uri="{FF2B5EF4-FFF2-40B4-BE49-F238E27FC236}">
                      <a16:creationId xmlns:a16="http://schemas.microsoft.com/office/drawing/2014/main" id="{2CA2B3D9-6D8E-2642-8660-890CAE3DD7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2406" y="4157924"/>
                  <a:ext cx="341318" cy="338554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1" name="TextBox 140">
            <a:extLst>
              <a:ext uri="{FF2B5EF4-FFF2-40B4-BE49-F238E27FC236}">
                <a16:creationId xmlns:a16="http://schemas.microsoft.com/office/drawing/2014/main" id="{932D73C0-3CE3-374D-B599-C51E0E9377E2}"/>
              </a:ext>
            </a:extLst>
          </p:cNvPr>
          <p:cNvSpPr txBox="1"/>
          <p:nvPr/>
        </p:nvSpPr>
        <p:spPr>
          <a:xfrm>
            <a:off x="1607210" y="106499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77D68AA0-B688-8F46-8B6C-DB8B3BEDA9E5}"/>
              </a:ext>
            </a:extLst>
          </p:cNvPr>
          <p:cNvSpPr txBox="1"/>
          <p:nvPr/>
        </p:nvSpPr>
        <p:spPr>
          <a:xfrm>
            <a:off x="2203075" y="106499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A217842A-9CA1-DD40-8A78-C11D53A655C2}"/>
              </a:ext>
            </a:extLst>
          </p:cNvPr>
          <p:cNvSpPr txBox="1"/>
          <p:nvPr/>
        </p:nvSpPr>
        <p:spPr>
          <a:xfrm>
            <a:off x="2825103" y="106499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4E88BF34-D145-AF46-9478-B15AAF7FC7C1}"/>
              </a:ext>
            </a:extLst>
          </p:cNvPr>
          <p:cNvSpPr txBox="1"/>
          <p:nvPr/>
        </p:nvSpPr>
        <p:spPr>
          <a:xfrm>
            <a:off x="3440678" y="106499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F13163CB-B5A1-0046-8637-664619E03297}"/>
              </a:ext>
            </a:extLst>
          </p:cNvPr>
          <p:cNvSpPr txBox="1"/>
          <p:nvPr/>
        </p:nvSpPr>
        <p:spPr>
          <a:xfrm>
            <a:off x="4057397" y="106499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255E79A5-23A1-194B-B2AB-539C72A6E97E}"/>
              </a:ext>
            </a:extLst>
          </p:cNvPr>
          <p:cNvSpPr txBox="1"/>
          <p:nvPr/>
        </p:nvSpPr>
        <p:spPr>
          <a:xfrm>
            <a:off x="4628920" y="106499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0F9451C9-3DE5-DE42-95D2-742A8C953950}"/>
              </a:ext>
            </a:extLst>
          </p:cNvPr>
          <p:cNvSpPr txBox="1"/>
          <p:nvPr/>
        </p:nvSpPr>
        <p:spPr>
          <a:xfrm>
            <a:off x="993214" y="1498759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5402FEEE-66C0-EB4D-9B8C-763DB90D5971}"/>
              </a:ext>
            </a:extLst>
          </p:cNvPr>
          <p:cNvSpPr txBox="1"/>
          <p:nvPr/>
        </p:nvSpPr>
        <p:spPr>
          <a:xfrm>
            <a:off x="993214" y="1936717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740DE152-82C5-0D40-B1DF-F3A6F3F1BD9E}"/>
              </a:ext>
            </a:extLst>
          </p:cNvPr>
          <p:cNvSpPr txBox="1"/>
          <p:nvPr/>
        </p:nvSpPr>
        <p:spPr>
          <a:xfrm>
            <a:off x="993214" y="2402142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A4FEF10E-B01E-8042-812E-2D808CBCCA68}"/>
              </a:ext>
            </a:extLst>
          </p:cNvPr>
          <p:cNvSpPr txBox="1"/>
          <p:nvPr/>
        </p:nvSpPr>
        <p:spPr>
          <a:xfrm>
            <a:off x="993214" y="283437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8CB29F0-DC2E-CB47-B40C-1A10E8B68044}"/>
              </a:ext>
            </a:extLst>
          </p:cNvPr>
          <p:cNvSpPr txBox="1"/>
          <p:nvPr/>
        </p:nvSpPr>
        <p:spPr>
          <a:xfrm>
            <a:off x="993214" y="3277568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A526F3C8-F299-8947-AB5E-4F1BAC9062C3}"/>
              </a:ext>
            </a:extLst>
          </p:cNvPr>
          <p:cNvSpPr txBox="1"/>
          <p:nvPr/>
        </p:nvSpPr>
        <p:spPr>
          <a:xfrm>
            <a:off x="993214" y="371631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E80EEA8C-7FF8-0A40-8EF9-F03A28DC8234}"/>
              </a:ext>
            </a:extLst>
          </p:cNvPr>
          <p:cNvSpPr txBox="1"/>
          <p:nvPr/>
        </p:nvSpPr>
        <p:spPr>
          <a:xfrm>
            <a:off x="993214" y="4159634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1E295E3A-4EEE-4F47-8B61-4284FA02E447}"/>
              </a:ext>
            </a:extLst>
          </p:cNvPr>
          <p:cNvSpPr txBox="1"/>
          <p:nvPr/>
        </p:nvSpPr>
        <p:spPr>
          <a:xfrm>
            <a:off x="1607210" y="1498759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18AE6C14-DECB-F940-A167-DE76F6C7BE53}"/>
              </a:ext>
            </a:extLst>
          </p:cNvPr>
          <p:cNvSpPr txBox="1"/>
          <p:nvPr/>
        </p:nvSpPr>
        <p:spPr>
          <a:xfrm>
            <a:off x="2203075" y="1498759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EFD35E22-263E-964D-ACC9-2DD1A65E3D08}"/>
              </a:ext>
            </a:extLst>
          </p:cNvPr>
          <p:cNvSpPr txBox="1"/>
          <p:nvPr/>
        </p:nvSpPr>
        <p:spPr>
          <a:xfrm>
            <a:off x="2825103" y="1498759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CC27CE23-591C-4C4E-BEE7-4E6BD63B200A}"/>
              </a:ext>
            </a:extLst>
          </p:cNvPr>
          <p:cNvSpPr txBox="1"/>
          <p:nvPr/>
        </p:nvSpPr>
        <p:spPr>
          <a:xfrm>
            <a:off x="3440678" y="1498759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ABF246C1-FE79-4F4F-8AA5-5D9DC33572CC}"/>
              </a:ext>
            </a:extLst>
          </p:cNvPr>
          <p:cNvSpPr txBox="1"/>
          <p:nvPr/>
        </p:nvSpPr>
        <p:spPr>
          <a:xfrm>
            <a:off x="4057397" y="1498759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AD0B3617-F505-FD45-A053-04C9E5BDDBEB}"/>
              </a:ext>
            </a:extLst>
          </p:cNvPr>
          <p:cNvSpPr txBox="1"/>
          <p:nvPr/>
        </p:nvSpPr>
        <p:spPr>
          <a:xfrm>
            <a:off x="4628920" y="1498759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cxnSp>
        <p:nvCxnSpPr>
          <p:cNvPr id="164" name="Straight Arrow Connector 163">
            <a:extLst>
              <a:ext uri="{FF2B5EF4-FFF2-40B4-BE49-F238E27FC236}">
                <a16:creationId xmlns:a16="http://schemas.microsoft.com/office/drawing/2014/main" id="{524536A8-7020-B84B-9722-9DBA083A9736}"/>
              </a:ext>
            </a:extLst>
          </p:cNvPr>
          <p:cNvCxnSpPr>
            <a:cxnSpLocks/>
          </p:cNvCxnSpPr>
          <p:nvPr/>
        </p:nvCxnSpPr>
        <p:spPr>
          <a:xfrm>
            <a:off x="3756679" y="1657915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82155EF3-57F1-2E4A-8907-A8E4DD834900}"/>
              </a:ext>
            </a:extLst>
          </p:cNvPr>
          <p:cNvCxnSpPr>
            <a:cxnSpLocks/>
          </p:cNvCxnSpPr>
          <p:nvPr/>
        </p:nvCxnSpPr>
        <p:spPr>
          <a:xfrm>
            <a:off x="4403516" y="1339110"/>
            <a:ext cx="272566" cy="2664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120039E5-FAA6-2945-8DD3-C02FE12F4670}"/>
              </a:ext>
            </a:extLst>
          </p:cNvPr>
          <p:cNvSpPr txBox="1"/>
          <p:nvPr/>
        </p:nvSpPr>
        <p:spPr>
          <a:xfrm>
            <a:off x="1607210" y="1936717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066F072B-F909-2B4A-9975-314A31F63B25}"/>
              </a:ext>
            </a:extLst>
          </p:cNvPr>
          <p:cNvSpPr txBox="1"/>
          <p:nvPr/>
        </p:nvSpPr>
        <p:spPr>
          <a:xfrm>
            <a:off x="2229610" y="1936717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C5DBE652-D2F3-5E46-9661-876BBD329B78}"/>
              </a:ext>
            </a:extLst>
          </p:cNvPr>
          <p:cNvSpPr txBox="1"/>
          <p:nvPr/>
        </p:nvSpPr>
        <p:spPr>
          <a:xfrm>
            <a:off x="2842813" y="1936717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7FA40352-00CE-F747-9A2A-90BF15FF87B1}"/>
              </a:ext>
            </a:extLst>
          </p:cNvPr>
          <p:cNvSpPr txBox="1"/>
          <p:nvPr/>
        </p:nvSpPr>
        <p:spPr>
          <a:xfrm>
            <a:off x="3447208" y="1936717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2CAAB39A-A03A-4F47-861A-EC1B533D9E51}"/>
              </a:ext>
            </a:extLst>
          </p:cNvPr>
          <p:cNvSpPr txBox="1"/>
          <p:nvPr/>
        </p:nvSpPr>
        <p:spPr>
          <a:xfrm>
            <a:off x="4062198" y="1936717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B17913F6-E762-F447-9F9A-9DC34F4695AA}"/>
              </a:ext>
            </a:extLst>
          </p:cNvPr>
          <p:cNvSpPr txBox="1"/>
          <p:nvPr/>
        </p:nvSpPr>
        <p:spPr>
          <a:xfrm>
            <a:off x="4656074" y="1936717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B30299AA-7E2E-0F4D-AABD-2D82C82B90EE}"/>
              </a:ext>
            </a:extLst>
          </p:cNvPr>
          <p:cNvCxnSpPr>
            <a:cxnSpLocks/>
          </p:cNvCxnSpPr>
          <p:nvPr/>
        </p:nvCxnSpPr>
        <p:spPr>
          <a:xfrm>
            <a:off x="1322369" y="1771839"/>
            <a:ext cx="272566" cy="2664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9CF6AB80-5451-CE40-A50B-BFF00F488253}"/>
              </a:ext>
            </a:extLst>
          </p:cNvPr>
          <p:cNvCxnSpPr>
            <a:cxnSpLocks/>
          </p:cNvCxnSpPr>
          <p:nvPr/>
        </p:nvCxnSpPr>
        <p:spPr>
          <a:xfrm>
            <a:off x="1929559" y="2101581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394A5299-8BC1-0E4E-9F6F-6A00DB9EFB6E}"/>
              </a:ext>
            </a:extLst>
          </p:cNvPr>
          <p:cNvCxnSpPr>
            <a:cxnSpLocks/>
          </p:cNvCxnSpPr>
          <p:nvPr/>
        </p:nvCxnSpPr>
        <p:spPr>
          <a:xfrm>
            <a:off x="2561106" y="2101344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>
            <a:extLst>
              <a:ext uri="{FF2B5EF4-FFF2-40B4-BE49-F238E27FC236}">
                <a16:creationId xmlns:a16="http://schemas.microsoft.com/office/drawing/2014/main" id="{E128C290-CBEA-DC4E-9065-85F619765957}"/>
              </a:ext>
            </a:extLst>
          </p:cNvPr>
          <p:cNvCxnSpPr>
            <a:cxnSpLocks/>
          </p:cNvCxnSpPr>
          <p:nvPr/>
        </p:nvCxnSpPr>
        <p:spPr>
          <a:xfrm>
            <a:off x="3167034" y="2101344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>
            <a:extLst>
              <a:ext uri="{FF2B5EF4-FFF2-40B4-BE49-F238E27FC236}">
                <a16:creationId xmlns:a16="http://schemas.microsoft.com/office/drawing/2014/main" id="{CF8A9111-BDD7-5F48-8125-50F5EF89EA8C}"/>
              </a:ext>
            </a:extLst>
          </p:cNvPr>
          <p:cNvCxnSpPr>
            <a:cxnSpLocks/>
          </p:cNvCxnSpPr>
          <p:nvPr/>
        </p:nvCxnSpPr>
        <p:spPr>
          <a:xfrm>
            <a:off x="3784830" y="1783055"/>
            <a:ext cx="272566" cy="2664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>
            <a:extLst>
              <a:ext uri="{FF2B5EF4-FFF2-40B4-BE49-F238E27FC236}">
                <a16:creationId xmlns:a16="http://schemas.microsoft.com/office/drawing/2014/main" id="{CF4D5492-0DBC-084F-81EA-5E0EFA40EABA}"/>
              </a:ext>
            </a:extLst>
          </p:cNvPr>
          <p:cNvCxnSpPr>
            <a:cxnSpLocks/>
          </p:cNvCxnSpPr>
          <p:nvPr/>
        </p:nvCxnSpPr>
        <p:spPr>
          <a:xfrm>
            <a:off x="4368893" y="2111533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A46B374E-F04E-AB44-B62F-2855F51C3DDC}"/>
              </a:ext>
            </a:extLst>
          </p:cNvPr>
          <p:cNvSpPr txBox="1"/>
          <p:nvPr/>
        </p:nvSpPr>
        <p:spPr>
          <a:xfrm>
            <a:off x="4637019" y="2402142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5C682DBF-004B-A842-A4B0-8CE4A9E189A1}"/>
              </a:ext>
            </a:extLst>
          </p:cNvPr>
          <p:cNvSpPr txBox="1"/>
          <p:nvPr/>
        </p:nvSpPr>
        <p:spPr>
          <a:xfrm>
            <a:off x="4055133" y="2402142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E9563277-E38E-B349-A4AF-FF6D849B2FC9}"/>
              </a:ext>
            </a:extLst>
          </p:cNvPr>
          <p:cNvSpPr txBox="1"/>
          <p:nvPr/>
        </p:nvSpPr>
        <p:spPr>
          <a:xfrm>
            <a:off x="3455290" y="2402142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11BB15AD-0694-2F44-BA9B-D49D8F5D6FAC}"/>
              </a:ext>
            </a:extLst>
          </p:cNvPr>
          <p:cNvSpPr txBox="1"/>
          <p:nvPr/>
        </p:nvSpPr>
        <p:spPr>
          <a:xfrm>
            <a:off x="2842813" y="2402142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C81C2092-9FA0-7D4A-B88F-33D6CF93FD7F}"/>
              </a:ext>
            </a:extLst>
          </p:cNvPr>
          <p:cNvSpPr txBox="1"/>
          <p:nvPr/>
        </p:nvSpPr>
        <p:spPr>
          <a:xfrm>
            <a:off x="2230320" y="2402142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E2F7D1EA-B17C-364D-881E-FCA27BB1B48E}"/>
              </a:ext>
            </a:extLst>
          </p:cNvPr>
          <p:cNvSpPr txBox="1"/>
          <p:nvPr/>
        </p:nvSpPr>
        <p:spPr>
          <a:xfrm>
            <a:off x="1619053" y="2402142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F8D18FDC-F0EF-C248-8C29-FCF261577712}"/>
              </a:ext>
            </a:extLst>
          </p:cNvPr>
          <p:cNvCxnSpPr>
            <a:cxnSpLocks/>
          </p:cNvCxnSpPr>
          <p:nvPr/>
        </p:nvCxnSpPr>
        <p:spPr>
          <a:xfrm>
            <a:off x="1762387" y="2180411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BB659FE1-DD28-5343-843B-4F0A6001382B}"/>
              </a:ext>
            </a:extLst>
          </p:cNvPr>
          <p:cNvCxnSpPr>
            <a:cxnSpLocks/>
          </p:cNvCxnSpPr>
          <p:nvPr/>
        </p:nvCxnSpPr>
        <p:spPr>
          <a:xfrm>
            <a:off x="2376701" y="2193360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E6E7F888-E3AF-3C43-96C7-4465BB15DD68}"/>
              </a:ext>
            </a:extLst>
          </p:cNvPr>
          <p:cNvCxnSpPr>
            <a:cxnSpLocks/>
          </p:cNvCxnSpPr>
          <p:nvPr/>
        </p:nvCxnSpPr>
        <p:spPr>
          <a:xfrm>
            <a:off x="1954581" y="2544818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50DDD947-F70A-CE40-9A3E-9E24E573E66B}"/>
              </a:ext>
            </a:extLst>
          </p:cNvPr>
          <p:cNvCxnSpPr>
            <a:cxnSpLocks/>
          </p:cNvCxnSpPr>
          <p:nvPr/>
        </p:nvCxnSpPr>
        <p:spPr>
          <a:xfrm>
            <a:off x="2576955" y="2206695"/>
            <a:ext cx="272566" cy="2664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C30D16D9-6E25-DB45-BC8A-AF70603CA600}"/>
              </a:ext>
            </a:extLst>
          </p:cNvPr>
          <p:cNvCxnSpPr>
            <a:cxnSpLocks/>
          </p:cNvCxnSpPr>
          <p:nvPr/>
        </p:nvCxnSpPr>
        <p:spPr>
          <a:xfrm>
            <a:off x="3161704" y="2535141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4669D4AA-620C-7941-A6A6-93AF4E3FE067}"/>
              </a:ext>
            </a:extLst>
          </p:cNvPr>
          <p:cNvCxnSpPr>
            <a:cxnSpLocks/>
          </p:cNvCxnSpPr>
          <p:nvPr/>
        </p:nvCxnSpPr>
        <p:spPr>
          <a:xfrm>
            <a:off x="4205165" y="2218464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250F0EE7-D60D-7F48-B1B7-972F0EF40550}"/>
              </a:ext>
            </a:extLst>
          </p:cNvPr>
          <p:cNvCxnSpPr>
            <a:cxnSpLocks/>
          </p:cNvCxnSpPr>
          <p:nvPr/>
        </p:nvCxnSpPr>
        <p:spPr>
          <a:xfrm>
            <a:off x="3764380" y="2535780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922D2BE-1448-5F43-8202-8C75F18EBC52}"/>
              </a:ext>
            </a:extLst>
          </p:cNvPr>
          <p:cNvCxnSpPr>
            <a:cxnSpLocks/>
          </p:cNvCxnSpPr>
          <p:nvPr/>
        </p:nvCxnSpPr>
        <p:spPr>
          <a:xfrm>
            <a:off x="4331982" y="2554062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F3DD97B9-DEEF-A44C-90AA-6261E1166CE4}"/>
              </a:ext>
            </a:extLst>
          </p:cNvPr>
          <p:cNvCxnSpPr>
            <a:cxnSpLocks/>
          </p:cNvCxnSpPr>
          <p:nvPr/>
        </p:nvCxnSpPr>
        <p:spPr>
          <a:xfrm>
            <a:off x="4790747" y="2207993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AC7A8121-EB8D-3041-891F-AC2DC8AEA1E9}"/>
              </a:ext>
            </a:extLst>
          </p:cNvPr>
          <p:cNvSpPr txBox="1"/>
          <p:nvPr/>
        </p:nvSpPr>
        <p:spPr>
          <a:xfrm>
            <a:off x="4648719" y="283437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2681EB4E-CDD3-2547-94C6-076AEC607C65}"/>
              </a:ext>
            </a:extLst>
          </p:cNvPr>
          <p:cNvSpPr txBox="1"/>
          <p:nvPr/>
        </p:nvSpPr>
        <p:spPr>
          <a:xfrm>
            <a:off x="4037479" y="283437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6171ABEE-A8CC-C841-9A68-C9DF2755AFA3}"/>
              </a:ext>
            </a:extLst>
          </p:cNvPr>
          <p:cNvSpPr txBox="1"/>
          <p:nvPr/>
        </p:nvSpPr>
        <p:spPr>
          <a:xfrm>
            <a:off x="3426300" y="283437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8BF4F6A-AF04-A948-85CF-A50120CFF8AB}"/>
              </a:ext>
            </a:extLst>
          </p:cNvPr>
          <p:cNvSpPr txBox="1"/>
          <p:nvPr/>
        </p:nvSpPr>
        <p:spPr>
          <a:xfrm>
            <a:off x="2842813" y="283437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A4E9393C-C94D-674E-B9DA-9AB8FE60AD19}"/>
              </a:ext>
            </a:extLst>
          </p:cNvPr>
          <p:cNvSpPr txBox="1"/>
          <p:nvPr/>
        </p:nvSpPr>
        <p:spPr>
          <a:xfrm>
            <a:off x="2239833" y="283437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3230B44B-7213-6F4D-BA68-3D88B48E046C}"/>
              </a:ext>
            </a:extLst>
          </p:cNvPr>
          <p:cNvSpPr txBox="1"/>
          <p:nvPr/>
        </p:nvSpPr>
        <p:spPr>
          <a:xfrm>
            <a:off x="1638012" y="283437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cxnSp>
        <p:nvCxnSpPr>
          <p:cNvPr id="199" name="Straight Arrow Connector 198">
            <a:extLst>
              <a:ext uri="{FF2B5EF4-FFF2-40B4-BE49-F238E27FC236}">
                <a16:creationId xmlns:a16="http://schemas.microsoft.com/office/drawing/2014/main" id="{8C146846-5B98-3841-AEED-4A964F1C2AD4}"/>
              </a:ext>
            </a:extLst>
          </p:cNvPr>
          <p:cNvCxnSpPr>
            <a:cxnSpLocks/>
          </p:cNvCxnSpPr>
          <p:nvPr/>
        </p:nvCxnSpPr>
        <p:spPr>
          <a:xfrm>
            <a:off x="1341932" y="2649246"/>
            <a:ext cx="272566" cy="2664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EC47FB40-C2D0-9D4D-BB37-B6602337489B}"/>
              </a:ext>
            </a:extLst>
          </p:cNvPr>
          <p:cNvCxnSpPr>
            <a:cxnSpLocks/>
          </p:cNvCxnSpPr>
          <p:nvPr/>
        </p:nvCxnSpPr>
        <p:spPr>
          <a:xfrm>
            <a:off x="1938032" y="3008608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>
            <a:extLst>
              <a:ext uri="{FF2B5EF4-FFF2-40B4-BE49-F238E27FC236}">
                <a16:creationId xmlns:a16="http://schemas.microsoft.com/office/drawing/2014/main" id="{85AE3139-6247-2049-A6FF-32EFDECF3398}"/>
              </a:ext>
            </a:extLst>
          </p:cNvPr>
          <p:cNvCxnSpPr>
            <a:cxnSpLocks/>
          </p:cNvCxnSpPr>
          <p:nvPr/>
        </p:nvCxnSpPr>
        <p:spPr>
          <a:xfrm>
            <a:off x="2373734" y="2651345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8F8AD26F-74AC-794A-83D7-3BFC33945367}"/>
              </a:ext>
            </a:extLst>
          </p:cNvPr>
          <p:cNvCxnSpPr>
            <a:cxnSpLocks/>
          </p:cNvCxnSpPr>
          <p:nvPr/>
        </p:nvCxnSpPr>
        <p:spPr>
          <a:xfrm>
            <a:off x="2988578" y="2639186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15230D21-83AD-C54A-B0F1-EA7426CADEE3}"/>
              </a:ext>
            </a:extLst>
          </p:cNvPr>
          <p:cNvCxnSpPr>
            <a:cxnSpLocks/>
          </p:cNvCxnSpPr>
          <p:nvPr/>
        </p:nvCxnSpPr>
        <p:spPr>
          <a:xfrm>
            <a:off x="3153421" y="3005550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EE10677F-C145-DC45-B606-1CC196EA512D}"/>
              </a:ext>
            </a:extLst>
          </p:cNvPr>
          <p:cNvCxnSpPr>
            <a:cxnSpLocks/>
          </p:cNvCxnSpPr>
          <p:nvPr/>
        </p:nvCxnSpPr>
        <p:spPr>
          <a:xfrm>
            <a:off x="3580755" y="2653822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DA0AAEFB-5BA0-8143-BD2E-E499F4CA3966}"/>
              </a:ext>
            </a:extLst>
          </p:cNvPr>
          <p:cNvCxnSpPr>
            <a:cxnSpLocks/>
          </p:cNvCxnSpPr>
          <p:nvPr/>
        </p:nvCxnSpPr>
        <p:spPr>
          <a:xfrm>
            <a:off x="3792043" y="2668824"/>
            <a:ext cx="272566" cy="2664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03786309-6000-B646-96A1-54F0EE3AFAEE}"/>
              </a:ext>
            </a:extLst>
          </p:cNvPr>
          <p:cNvCxnSpPr>
            <a:cxnSpLocks/>
          </p:cNvCxnSpPr>
          <p:nvPr/>
        </p:nvCxnSpPr>
        <p:spPr>
          <a:xfrm>
            <a:off x="4357889" y="2997580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Box 206">
            <a:extLst>
              <a:ext uri="{FF2B5EF4-FFF2-40B4-BE49-F238E27FC236}">
                <a16:creationId xmlns:a16="http://schemas.microsoft.com/office/drawing/2014/main" id="{D2E4C0C0-43F1-354C-8F96-5251F78313DD}"/>
              </a:ext>
            </a:extLst>
          </p:cNvPr>
          <p:cNvSpPr txBox="1"/>
          <p:nvPr/>
        </p:nvSpPr>
        <p:spPr>
          <a:xfrm>
            <a:off x="4639968" y="3277568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5D9B5045-FF7F-524E-813D-A1F1DC9AE39F}"/>
              </a:ext>
            </a:extLst>
          </p:cNvPr>
          <p:cNvSpPr txBox="1"/>
          <p:nvPr/>
        </p:nvSpPr>
        <p:spPr>
          <a:xfrm>
            <a:off x="4046657" y="3277568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CA1356FC-F54A-3546-92F9-540A853BFD45}"/>
              </a:ext>
            </a:extLst>
          </p:cNvPr>
          <p:cNvSpPr txBox="1"/>
          <p:nvPr/>
        </p:nvSpPr>
        <p:spPr>
          <a:xfrm>
            <a:off x="3443917" y="3277568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B229C0BB-6EAC-3547-AFA1-11F0DB1C272C}"/>
              </a:ext>
            </a:extLst>
          </p:cNvPr>
          <p:cNvSpPr txBox="1"/>
          <p:nvPr/>
        </p:nvSpPr>
        <p:spPr>
          <a:xfrm>
            <a:off x="2842813" y="3277568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9AF82AC2-AC9D-E546-BCF1-1AD7A5ECA0FB}"/>
              </a:ext>
            </a:extLst>
          </p:cNvPr>
          <p:cNvSpPr txBox="1"/>
          <p:nvPr/>
        </p:nvSpPr>
        <p:spPr>
          <a:xfrm>
            <a:off x="2229610" y="3277568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FE4A9B4A-79ED-844A-9D11-E1F36219B444}"/>
              </a:ext>
            </a:extLst>
          </p:cNvPr>
          <p:cNvSpPr txBox="1"/>
          <p:nvPr/>
        </p:nvSpPr>
        <p:spPr>
          <a:xfrm>
            <a:off x="1644883" y="3277568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6EE8908D-B672-B84C-8708-340C3C3B9FEF}"/>
              </a:ext>
            </a:extLst>
          </p:cNvPr>
          <p:cNvCxnSpPr>
            <a:cxnSpLocks/>
          </p:cNvCxnSpPr>
          <p:nvPr/>
        </p:nvCxnSpPr>
        <p:spPr>
          <a:xfrm>
            <a:off x="1778464" y="3110108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EBED7834-E699-4641-A2C5-1CF168BF04A5}"/>
              </a:ext>
            </a:extLst>
          </p:cNvPr>
          <p:cNvCxnSpPr>
            <a:cxnSpLocks/>
          </p:cNvCxnSpPr>
          <p:nvPr/>
        </p:nvCxnSpPr>
        <p:spPr>
          <a:xfrm>
            <a:off x="1966264" y="3114488"/>
            <a:ext cx="272566" cy="2664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>
            <a:extLst>
              <a:ext uri="{FF2B5EF4-FFF2-40B4-BE49-F238E27FC236}">
                <a16:creationId xmlns:a16="http://schemas.microsoft.com/office/drawing/2014/main" id="{1DE0BF47-86CE-B04B-B4C5-99BF68A96BFE}"/>
              </a:ext>
            </a:extLst>
          </p:cNvPr>
          <p:cNvCxnSpPr>
            <a:cxnSpLocks/>
          </p:cNvCxnSpPr>
          <p:nvPr/>
        </p:nvCxnSpPr>
        <p:spPr>
          <a:xfrm>
            <a:off x="2541395" y="3440261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>
            <a:extLst>
              <a:ext uri="{FF2B5EF4-FFF2-40B4-BE49-F238E27FC236}">
                <a16:creationId xmlns:a16="http://schemas.microsoft.com/office/drawing/2014/main" id="{072D359A-B915-2A4C-8B3E-960F5EEA70DC}"/>
              </a:ext>
            </a:extLst>
          </p:cNvPr>
          <p:cNvCxnSpPr>
            <a:cxnSpLocks/>
          </p:cNvCxnSpPr>
          <p:nvPr/>
        </p:nvCxnSpPr>
        <p:spPr>
          <a:xfrm>
            <a:off x="2989173" y="3110108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>
            <a:extLst>
              <a:ext uri="{FF2B5EF4-FFF2-40B4-BE49-F238E27FC236}">
                <a16:creationId xmlns:a16="http://schemas.microsoft.com/office/drawing/2014/main" id="{B6CD0524-2527-6248-AC10-4547F72AA9D3}"/>
              </a:ext>
            </a:extLst>
          </p:cNvPr>
          <p:cNvCxnSpPr>
            <a:cxnSpLocks/>
          </p:cNvCxnSpPr>
          <p:nvPr/>
        </p:nvCxnSpPr>
        <p:spPr>
          <a:xfrm>
            <a:off x="3599608" y="3110108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FDD0355E-2259-774C-AB49-D8B7D6200C9A}"/>
              </a:ext>
            </a:extLst>
          </p:cNvPr>
          <p:cNvCxnSpPr>
            <a:cxnSpLocks/>
          </p:cNvCxnSpPr>
          <p:nvPr/>
        </p:nvCxnSpPr>
        <p:spPr>
          <a:xfrm>
            <a:off x="4186311" y="3098011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>
            <a:extLst>
              <a:ext uri="{FF2B5EF4-FFF2-40B4-BE49-F238E27FC236}">
                <a16:creationId xmlns:a16="http://schemas.microsoft.com/office/drawing/2014/main" id="{DD1C6A3D-B5B7-C944-9B44-198E57DC4D16}"/>
              </a:ext>
            </a:extLst>
          </p:cNvPr>
          <p:cNvCxnSpPr>
            <a:cxnSpLocks/>
          </p:cNvCxnSpPr>
          <p:nvPr/>
        </p:nvCxnSpPr>
        <p:spPr>
          <a:xfrm>
            <a:off x="4370096" y="3449565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CD3E2EE2-066C-2C41-804C-1CB4AA20455C}"/>
              </a:ext>
            </a:extLst>
          </p:cNvPr>
          <p:cNvCxnSpPr>
            <a:cxnSpLocks/>
          </p:cNvCxnSpPr>
          <p:nvPr/>
        </p:nvCxnSpPr>
        <p:spPr>
          <a:xfrm>
            <a:off x="4781915" y="3110108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TextBox 220">
            <a:extLst>
              <a:ext uri="{FF2B5EF4-FFF2-40B4-BE49-F238E27FC236}">
                <a16:creationId xmlns:a16="http://schemas.microsoft.com/office/drawing/2014/main" id="{21598B03-214A-4F4F-AB0E-94EDA93E42B5}"/>
              </a:ext>
            </a:extLst>
          </p:cNvPr>
          <p:cNvSpPr txBox="1"/>
          <p:nvPr/>
        </p:nvSpPr>
        <p:spPr>
          <a:xfrm>
            <a:off x="3443917" y="371631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97FA7592-0078-9949-9678-0D56340C152A}"/>
              </a:ext>
            </a:extLst>
          </p:cNvPr>
          <p:cNvSpPr txBox="1"/>
          <p:nvPr/>
        </p:nvSpPr>
        <p:spPr>
          <a:xfrm>
            <a:off x="4048819" y="371631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03F624E9-1B37-DF47-99C6-095D6C781F20}"/>
              </a:ext>
            </a:extLst>
          </p:cNvPr>
          <p:cNvSpPr txBox="1"/>
          <p:nvPr/>
        </p:nvSpPr>
        <p:spPr>
          <a:xfrm>
            <a:off x="4645118" y="371631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E64E3501-47E3-2D4B-8E1B-5BBFA5E05320}"/>
              </a:ext>
            </a:extLst>
          </p:cNvPr>
          <p:cNvSpPr txBox="1"/>
          <p:nvPr/>
        </p:nvSpPr>
        <p:spPr>
          <a:xfrm>
            <a:off x="2842256" y="371631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CD55DE45-527E-BB4E-AA5C-108A4F1643B0}"/>
              </a:ext>
            </a:extLst>
          </p:cNvPr>
          <p:cNvSpPr txBox="1"/>
          <p:nvPr/>
        </p:nvSpPr>
        <p:spPr>
          <a:xfrm>
            <a:off x="2231571" y="371631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182FCF5C-C162-D048-B285-7B668A50C956}"/>
              </a:ext>
            </a:extLst>
          </p:cNvPr>
          <p:cNvSpPr txBox="1"/>
          <p:nvPr/>
        </p:nvSpPr>
        <p:spPr>
          <a:xfrm>
            <a:off x="1646926" y="3716316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7C402C37-4657-C34A-8853-82CCC6D15B30}"/>
              </a:ext>
            </a:extLst>
          </p:cNvPr>
          <p:cNvCxnSpPr>
            <a:cxnSpLocks/>
          </p:cNvCxnSpPr>
          <p:nvPr/>
        </p:nvCxnSpPr>
        <p:spPr>
          <a:xfrm>
            <a:off x="1791654" y="3558425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>
            <a:extLst>
              <a:ext uri="{FF2B5EF4-FFF2-40B4-BE49-F238E27FC236}">
                <a16:creationId xmlns:a16="http://schemas.microsoft.com/office/drawing/2014/main" id="{1676C16A-21D7-B14F-970F-AB9CAA678DAC}"/>
              </a:ext>
            </a:extLst>
          </p:cNvPr>
          <p:cNvCxnSpPr>
            <a:cxnSpLocks/>
          </p:cNvCxnSpPr>
          <p:nvPr/>
        </p:nvCxnSpPr>
        <p:spPr>
          <a:xfrm>
            <a:off x="2374329" y="3554207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839D2BA0-64B3-684F-BB42-1878884F6827}"/>
              </a:ext>
            </a:extLst>
          </p:cNvPr>
          <p:cNvCxnSpPr>
            <a:cxnSpLocks/>
          </p:cNvCxnSpPr>
          <p:nvPr/>
        </p:nvCxnSpPr>
        <p:spPr>
          <a:xfrm>
            <a:off x="2523056" y="3883777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E37951A0-11AD-7D45-87F6-E6C3C0EFC421}"/>
              </a:ext>
            </a:extLst>
          </p:cNvPr>
          <p:cNvCxnSpPr>
            <a:cxnSpLocks/>
          </p:cNvCxnSpPr>
          <p:nvPr/>
        </p:nvCxnSpPr>
        <p:spPr>
          <a:xfrm>
            <a:off x="2979746" y="3559416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CCB649D1-AF16-F842-99FD-31B439046D66}"/>
              </a:ext>
            </a:extLst>
          </p:cNvPr>
          <p:cNvCxnSpPr>
            <a:cxnSpLocks/>
          </p:cNvCxnSpPr>
          <p:nvPr/>
        </p:nvCxnSpPr>
        <p:spPr>
          <a:xfrm>
            <a:off x="3161925" y="3534765"/>
            <a:ext cx="272566" cy="2664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>
            <a:extLst>
              <a:ext uri="{FF2B5EF4-FFF2-40B4-BE49-F238E27FC236}">
                <a16:creationId xmlns:a16="http://schemas.microsoft.com/office/drawing/2014/main" id="{9C7EA8E8-ADA5-4742-9141-A9B7B5DBC23E}"/>
              </a:ext>
            </a:extLst>
          </p:cNvPr>
          <p:cNvCxnSpPr>
            <a:cxnSpLocks/>
          </p:cNvCxnSpPr>
          <p:nvPr/>
        </p:nvCxnSpPr>
        <p:spPr>
          <a:xfrm>
            <a:off x="3767200" y="3883777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Arrow Connector 232">
            <a:extLst>
              <a:ext uri="{FF2B5EF4-FFF2-40B4-BE49-F238E27FC236}">
                <a16:creationId xmlns:a16="http://schemas.microsoft.com/office/drawing/2014/main" id="{AE5A8EF9-EAD3-2A48-B2EB-B23B9F6E86DE}"/>
              </a:ext>
            </a:extLst>
          </p:cNvPr>
          <p:cNvCxnSpPr>
            <a:cxnSpLocks/>
          </p:cNvCxnSpPr>
          <p:nvPr/>
        </p:nvCxnSpPr>
        <p:spPr>
          <a:xfrm>
            <a:off x="4196333" y="3554206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>
            <a:extLst>
              <a:ext uri="{FF2B5EF4-FFF2-40B4-BE49-F238E27FC236}">
                <a16:creationId xmlns:a16="http://schemas.microsoft.com/office/drawing/2014/main" id="{B46C16EC-F037-F745-A3D4-503E8B62824D}"/>
              </a:ext>
            </a:extLst>
          </p:cNvPr>
          <p:cNvCxnSpPr>
            <a:cxnSpLocks/>
          </p:cNvCxnSpPr>
          <p:nvPr/>
        </p:nvCxnSpPr>
        <p:spPr>
          <a:xfrm>
            <a:off x="4398157" y="3563996"/>
            <a:ext cx="272566" cy="2664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TextBox 234">
            <a:extLst>
              <a:ext uri="{FF2B5EF4-FFF2-40B4-BE49-F238E27FC236}">
                <a16:creationId xmlns:a16="http://schemas.microsoft.com/office/drawing/2014/main" id="{E1A1A285-E9AB-924D-BC11-42B1554A9D6D}"/>
              </a:ext>
            </a:extLst>
          </p:cNvPr>
          <p:cNvSpPr txBox="1"/>
          <p:nvPr/>
        </p:nvSpPr>
        <p:spPr>
          <a:xfrm>
            <a:off x="1639236" y="4159634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65A5FA7A-9384-B642-AA3C-B303C4158AE4}"/>
              </a:ext>
            </a:extLst>
          </p:cNvPr>
          <p:cNvSpPr txBox="1"/>
          <p:nvPr/>
        </p:nvSpPr>
        <p:spPr>
          <a:xfrm>
            <a:off x="2236674" y="4159634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3606B87D-DED0-CF48-8F20-8BF90E0D6B23}"/>
              </a:ext>
            </a:extLst>
          </p:cNvPr>
          <p:cNvSpPr txBox="1"/>
          <p:nvPr/>
        </p:nvSpPr>
        <p:spPr>
          <a:xfrm>
            <a:off x="2846355" y="4159634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056A3138-B028-B84E-8D56-38E22D91D945}"/>
              </a:ext>
            </a:extLst>
          </p:cNvPr>
          <p:cNvSpPr txBox="1"/>
          <p:nvPr/>
        </p:nvSpPr>
        <p:spPr>
          <a:xfrm>
            <a:off x="3460542" y="4159634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82AC620B-F80E-7E4C-8C96-FD2736E95EB8}"/>
              </a:ext>
            </a:extLst>
          </p:cNvPr>
          <p:cNvSpPr txBox="1"/>
          <p:nvPr/>
        </p:nvSpPr>
        <p:spPr>
          <a:xfrm>
            <a:off x="4067468" y="4159634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5EEF7F56-1940-094B-9580-8276AA381379}"/>
              </a:ext>
            </a:extLst>
          </p:cNvPr>
          <p:cNvSpPr txBox="1"/>
          <p:nvPr/>
        </p:nvSpPr>
        <p:spPr>
          <a:xfrm>
            <a:off x="4639826" y="4159634"/>
            <a:ext cx="341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</a:p>
        </p:txBody>
      </p: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1BA6F39E-3C8F-EB4A-9982-60C68F931A16}"/>
              </a:ext>
            </a:extLst>
          </p:cNvPr>
          <p:cNvCxnSpPr>
            <a:cxnSpLocks/>
          </p:cNvCxnSpPr>
          <p:nvPr/>
        </p:nvCxnSpPr>
        <p:spPr>
          <a:xfrm>
            <a:off x="1351714" y="3988030"/>
            <a:ext cx="272566" cy="2664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>
            <a:extLst>
              <a:ext uri="{FF2B5EF4-FFF2-40B4-BE49-F238E27FC236}">
                <a16:creationId xmlns:a16="http://schemas.microsoft.com/office/drawing/2014/main" id="{4A8A8457-39A7-8943-9929-36ED5FFF1E42}"/>
              </a:ext>
            </a:extLst>
          </p:cNvPr>
          <p:cNvCxnSpPr>
            <a:cxnSpLocks/>
          </p:cNvCxnSpPr>
          <p:nvPr/>
        </p:nvCxnSpPr>
        <p:spPr>
          <a:xfrm>
            <a:off x="2374329" y="3995484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Arrow Connector 243">
            <a:extLst>
              <a:ext uri="{FF2B5EF4-FFF2-40B4-BE49-F238E27FC236}">
                <a16:creationId xmlns:a16="http://schemas.microsoft.com/office/drawing/2014/main" id="{5EA5580B-979D-8345-84F5-68052CE8DED2}"/>
              </a:ext>
            </a:extLst>
          </p:cNvPr>
          <p:cNvCxnSpPr>
            <a:cxnSpLocks/>
          </p:cNvCxnSpPr>
          <p:nvPr/>
        </p:nvCxnSpPr>
        <p:spPr>
          <a:xfrm>
            <a:off x="2552134" y="4308487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>
            <a:extLst>
              <a:ext uri="{FF2B5EF4-FFF2-40B4-BE49-F238E27FC236}">
                <a16:creationId xmlns:a16="http://schemas.microsoft.com/office/drawing/2014/main" id="{22601BDC-5E11-174B-91ED-365A4ED8E3BC}"/>
              </a:ext>
            </a:extLst>
          </p:cNvPr>
          <p:cNvCxnSpPr>
            <a:cxnSpLocks/>
          </p:cNvCxnSpPr>
          <p:nvPr/>
        </p:nvCxnSpPr>
        <p:spPr>
          <a:xfrm>
            <a:off x="2988578" y="3985058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>
            <a:extLst>
              <a:ext uri="{FF2B5EF4-FFF2-40B4-BE49-F238E27FC236}">
                <a16:creationId xmlns:a16="http://schemas.microsoft.com/office/drawing/2014/main" id="{67645DF0-6775-A846-AB6D-EC693B30FEDE}"/>
              </a:ext>
            </a:extLst>
          </p:cNvPr>
          <p:cNvCxnSpPr>
            <a:cxnSpLocks/>
          </p:cNvCxnSpPr>
          <p:nvPr/>
        </p:nvCxnSpPr>
        <p:spPr>
          <a:xfrm>
            <a:off x="3611337" y="3975060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>
            <a:extLst>
              <a:ext uri="{FF2B5EF4-FFF2-40B4-BE49-F238E27FC236}">
                <a16:creationId xmlns:a16="http://schemas.microsoft.com/office/drawing/2014/main" id="{57EB2C3F-D1F1-9547-8415-9A5AF8DCD69E}"/>
              </a:ext>
            </a:extLst>
          </p:cNvPr>
          <p:cNvCxnSpPr>
            <a:cxnSpLocks/>
          </p:cNvCxnSpPr>
          <p:nvPr/>
        </p:nvCxnSpPr>
        <p:spPr>
          <a:xfrm>
            <a:off x="3792890" y="4009204"/>
            <a:ext cx="272566" cy="2664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C1029CA1-8161-D241-ADF0-99B9B878B50B}"/>
              </a:ext>
            </a:extLst>
          </p:cNvPr>
          <p:cNvCxnSpPr>
            <a:cxnSpLocks/>
          </p:cNvCxnSpPr>
          <p:nvPr/>
        </p:nvCxnSpPr>
        <p:spPr>
          <a:xfrm>
            <a:off x="4331981" y="4314281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8413EEBA-BA3A-4CD8-B513-35C723B4B43B}"/>
              </a:ext>
            </a:extLst>
          </p:cNvPr>
          <p:cNvCxnSpPr>
            <a:cxnSpLocks/>
          </p:cNvCxnSpPr>
          <p:nvPr/>
        </p:nvCxnSpPr>
        <p:spPr>
          <a:xfrm>
            <a:off x="3117498" y="3465986"/>
            <a:ext cx="313465" cy="363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E6105F72-B9B2-49EF-937B-352D4C04C219}"/>
              </a:ext>
            </a:extLst>
          </p:cNvPr>
          <p:cNvCxnSpPr>
            <a:cxnSpLocks/>
          </p:cNvCxnSpPr>
          <p:nvPr/>
        </p:nvCxnSpPr>
        <p:spPr>
          <a:xfrm>
            <a:off x="3598172" y="1771839"/>
            <a:ext cx="0" cy="264303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D2A5EA92-1B95-48F8-B5E7-51FD6B1EAEE6}"/>
              </a:ext>
            </a:extLst>
          </p:cNvPr>
          <p:cNvSpPr txBox="1"/>
          <p:nvPr/>
        </p:nvSpPr>
        <p:spPr>
          <a:xfrm>
            <a:off x="5588590" y="963332"/>
            <a:ext cx="3036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Length of longest common subsequence is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2DC17F9B-DE96-406E-AA89-D55278D2C10C}"/>
                  </a:ext>
                </a:extLst>
              </p:cNvPr>
              <p:cNvSpPr txBox="1"/>
              <p:nvPr/>
            </p:nvSpPr>
            <p:spPr>
              <a:xfrm>
                <a:off x="5595588" y="1637123"/>
                <a:ext cx="335010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Longest common subsequence are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  <a:r>
                  <a:rPr lang="en-US" sz="1600" dirty="0">
                    <a:solidFill>
                      <a:srgbClr val="00206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1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n-US" sz="1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  <m:r>
                          <a:rPr lang="en-US" sz="1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  <m:r>
                          <a:rPr lang="en-US" sz="1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2DC17F9B-DE96-406E-AA89-D55278D2C1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5588" y="1637123"/>
                <a:ext cx="3350103" cy="584775"/>
              </a:xfrm>
              <a:prstGeom prst="rect">
                <a:avLst/>
              </a:prstGeom>
              <a:blipFill>
                <a:blip r:embed="rId20"/>
                <a:stretch>
                  <a:fillRect l="-1093" t="-4211" b="-1157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832C5548-03C9-4850-9663-9C28D52B9DB0}"/>
              </a:ext>
            </a:extLst>
          </p:cNvPr>
          <p:cNvGrpSpPr/>
          <p:nvPr/>
        </p:nvGrpSpPr>
        <p:grpSpPr>
          <a:xfrm>
            <a:off x="848461" y="1004543"/>
            <a:ext cx="4272288" cy="3555587"/>
            <a:chOff x="848461" y="1004543"/>
            <a:chExt cx="4272288" cy="355558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AD9D469-35DE-5647-87B8-4CB70386F6EB}"/>
                </a:ext>
              </a:extLst>
            </p:cNvPr>
            <p:cNvCxnSpPr>
              <a:cxnSpLocks/>
            </p:cNvCxnSpPr>
            <p:nvPr/>
          </p:nvCxnSpPr>
          <p:spPr>
            <a:xfrm>
              <a:off x="860281" y="1447784"/>
              <a:ext cx="4251041" cy="0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3F3C544-9FE6-1A43-930C-C12DFA1CB4F8}"/>
                </a:ext>
              </a:extLst>
            </p:cNvPr>
            <p:cNvCxnSpPr>
              <a:cxnSpLocks/>
            </p:cNvCxnSpPr>
            <p:nvPr/>
          </p:nvCxnSpPr>
          <p:spPr>
            <a:xfrm>
              <a:off x="860281" y="1891022"/>
              <a:ext cx="4251041" cy="0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B678FE7-2F56-EF41-A956-729393E98CD9}"/>
                </a:ext>
              </a:extLst>
            </p:cNvPr>
            <p:cNvCxnSpPr>
              <a:cxnSpLocks/>
            </p:cNvCxnSpPr>
            <p:nvPr/>
          </p:nvCxnSpPr>
          <p:spPr>
            <a:xfrm>
              <a:off x="860281" y="2334260"/>
              <a:ext cx="4251041" cy="0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72C0B46-1568-C747-B4D4-1A51571FF077}"/>
                </a:ext>
              </a:extLst>
            </p:cNvPr>
            <p:cNvCxnSpPr>
              <a:cxnSpLocks/>
            </p:cNvCxnSpPr>
            <p:nvPr/>
          </p:nvCxnSpPr>
          <p:spPr>
            <a:xfrm>
              <a:off x="860281" y="2777498"/>
              <a:ext cx="4251041" cy="0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587D073-E7F7-A14F-AB11-8AFBFE0FDF71}"/>
                </a:ext>
              </a:extLst>
            </p:cNvPr>
            <p:cNvCxnSpPr>
              <a:cxnSpLocks/>
            </p:cNvCxnSpPr>
            <p:nvPr/>
          </p:nvCxnSpPr>
          <p:spPr>
            <a:xfrm>
              <a:off x="848461" y="3220736"/>
              <a:ext cx="4262861" cy="0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B92CD68-CCBB-1649-AE05-16F618E780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67573" y="1004549"/>
              <a:ext cx="0" cy="3545903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5175986-7E80-B34A-A629-7E05DC0974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74865" y="1004547"/>
              <a:ext cx="0" cy="3545905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DB894E-0822-C34A-8D65-30C4686D51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82157" y="1004545"/>
              <a:ext cx="0" cy="3545907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A98F67A-E03E-F847-B3A7-EF63149C7A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89449" y="1004543"/>
              <a:ext cx="0" cy="3545909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3A6EF9A-F478-CF46-AF68-9AED23D33D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96741" y="1004543"/>
              <a:ext cx="0" cy="3545909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DA89F7D-A065-9142-8070-7DC155FF07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4033" y="1004545"/>
              <a:ext cx="0" cy="3545907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834763FC-3A8E-8B4E-9082-C5CFF9E886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11322" y="1004545"/>
              <a:ext cx="0" cy="3545907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1FAE569E-441D-8F41-B85B-77F23304C2F5}"/>
                </a:ext>
              </a:extLst>
            </p:cNvPr>
            <p:cNvCxnSpPr>
              <a:cxnSpLocks/>
            </p:cNvCxnSpPr>
            <p:nvPr/>
          </p:nvCxnSpPr>
          <p:spPr>
            <a:xfrm>
              <a:off x="860281" y="3663974"/>
              <a:ext cx="4251041" cy="0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5ADCFD2D-C28D-F64D-BF86-1162364BB6B0}"/>
                </a:ext>
              </a:extLst>
            </p:cNvPr>
            <p:cNvCxnSpPr>
              <a:cxnSpLocks/>
            </p:cNvCxnSpPr>
            <p:nvPr/>
          </p:nvCxnSpPr>
          <p:spPr>
            <a:xfrm>
              <a:off x="860281" y="4107212"/>
              <a:ext cx="4251041" cy="0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A67B601-759F-474B-A01F-C4182AD93057}"/>
                </a:ext>
              </a:extLst>
            </p:cNvPr>
            <p:cNvCxnSpPr>
              <a:cxnSpLocks/>
            </p:cNvCxnSpPr>
            <p:nvPr/>
          </p:nvCxnSpPr>
          <p:spPr>
            <a:xfrm>
              <a:off x="857888" y="4550452"/>
              <a:ext cx="4262861" cy="0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8C0327C9-5F92-47BE-917D-7A25B4E1D2CF}"/>
                </a:ext>
              </a:extLst>
            </p:cNvPr>
            <p:cNvCxnSpPr>
              <a:cxnSpLocks/>
            </p:cNvCxnSpPr>
            <p:nvPr/>
          </p:nvCxnSpPr>
          <p:spPr>
            <a:xfrm>
              <a:off x="869708" y="1015799"/>
              <a:ext cx="4251041" cy="0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5DD20A10-19F4-4B96-BD6D-6FA2DB171D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7691" y="1014227"/>
              <a:ext cx="0" cy="3545903"/>
            </a:xfrm>
            <a:prstGeom prst="line">
              <a:avLst/>
            </a:prstGeom>
            <a:ln w="254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0501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7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5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"/>
                            </p:stCondLst>
                            <p:childTnLst>
                              <p:par>
                                <p:cTn id="2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00"/>
                            </p:stCondLst>
                            <p:childTnLst>
                              <p:par>
                                <p:cTn id="2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00"/>
                            </p:stCondLst>
                            <p:childTnLst>
                              <p:par>
                                <p:cTn id="2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9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00"/>
                            </p:stCondLst>
                            <p:childTnLst>
                              <p:par>
                                <p:cTn id="2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500"/>
                            </p:stCondLst>
                            <p:childTnLst>
                              <p:par>
                                <p:cTn id="2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5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8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500"/>
                            </p:stCondLst>
                            <p:childTnLst>
                              <p:par>
                                <p:cTn id="2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9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500"/>
                            </p:stCondLst>
                            <p:childTnLst>
                              <p:par>
                                <p:cTn id="2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7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500"/>
                            </p:stCondLst>
                            <p:childTnLst>
                              <p:par>
                                <p:cTn id="2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5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8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500"/>
                            </p:stCondLst>
                            <p:childTnLst>
                              <p:par>
                                <p:cTn id="2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6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500"/>
                            </p:stCondLst>
                            <p:childTnLst>
                              <p:par>
                                <p:cTn id="2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4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500"/>
                            </p:stCondLst>
                            <p:childTnLst>
                              <p:par>
                                <p:cTn id="3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2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5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500"/>
                            </p:stCondLst>
                            <p:childTnLst>
                              <p:par>
                                <p:cTn id="3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3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500"/>
                            </p:stCondLst>
                            <p:childTnLst>
                              <p:par>
                                <p:cTn id="3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1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4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7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500"/>
                            </p:stCondLst>
                            <p:childTnLst>
                              <p:par>
                                <p:cTn id="3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5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500"/>
                            </p:stCondLst>
                            <p:childTnLst>
                              <p:par>
                                <p:cTn id="3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3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500"/>
                            </p:stCondLst>
                            <p:childTnLst>
                              <p:par>
                                <p:cTn id="3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1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500"/>
                            </p:stCondLst>
                            <p:childTnLst>
                              <p:par>
                                <p:cTn id="3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9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2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500"/>
                            </p:stCondLst>
                            <p:childTnLst>
                              <p:par>
                                <p:cTn id="3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0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500"/>
                            </p:stCondLst>
                            <p:childTnLst>
                              <p:par>
                                <p:cTn id="3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8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500"/>
                            </p:stCondLst>
                            <p:childTnLst>
                              <p:par>
                                <p:cTn id="3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6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500"/>
                            </p:stCondLst>
                            <p:childTnLst>
                              <p:par>
                                <p:cTn id="4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  <p:bldP spid="142" grpId="0"/>
      <p:bldP spid="143" grpId="0"/>
      <p:bldP spid="144" grpId="0"/>
      <p:bldP spid="145" grpId="0"/>
      <p:bldP spid="146" grpId="0"/>
      <p:bldP spid="147" grpId="0"/>
      <p:bldP spid="148" grpId="0"/>
      <p:bldP spid="149" grpId="0"/>
      <p:bldP spid="150" grpId="0"/>
      <p:bldP spid="151" grpId="0"/>
      <p:bldP spid="152" grpId="0"/>
      <p:bldP spid="153" grpId="0"/>
      <p:bldP spid="157" grpId="0"/>
      <p:bldP spid="158" grpId="0"/>
      <p:bldP spid="159" grpId="0"/>
      <p:bldP spid="160" grpId="0"/>
      <p:bldP spid="161" grpId="0"/>
      <p:bldP spid="162" grpId="0"/>
      <p:bldP spid="166" grpId="0"/>
      <p:bldP spid="167" grpId="0"/>
      <p:bldP spid="168" grpId="0"/>
      <p:bldP spid="169" grpId="0"/>
      <p:bldP spid="170" grpId="0"/>
      <p:bldP spid="171" grpId="0"/>
      <p:bldP spid="178" grpId="0"/>
      <p:bldP spid="179" grpId="0"/>
      <p:bldP spid="180" grpId="0"/>
      <p:bldP spid="181" grpId="0"/>
      <p:bldP spid="182" grpId="0"/>
      <p:bldP spid="183" grpId="0"/>
      <p:bldP spid="193" grpId="0"/>
      <p:bldP spid="194" grpId="0"/>
      <p:bldP spid="195" grpId="0"/>
      <p:bldP spid="196" grpId="0"/>
      <p:bldP spid="197" grpId="0"/>
      <p:bldP spid="198" grpId="0"/>
      <p:bldP spid="207" grpId="0"/>
      <p:bldP spid="208" grpId="0"/>
      <p:bldP spid="209" grpId="0"/>
      <p:bldP spid="210" grpId="0"/>
      <p:bldP spid="211" grpId="0"/>
      <p:bldP spid="212" grpId="0"/>
      <p:bldP spid="221" grpId="0"/>
      <p:bldP spid="222" grpId="0"/>
      <p:bldP spid="223" grpId="0"/>
      <p:bldP spid="224" grpId="0"/>
      <p:bldP spid="225" grpId="0"/>
      <p:bldP spid="226" grpId="0"/>
      <p:bldP spid="235" grpId="0"/>
      <p:bldP spid="236" grpId="0"/>
      <p:bldP spid="237" grpId="0"/>
      <p:bldP spid="238" grpId="0"/>
      <p:bldP spid="239" grpId="0"/>
      <p:bldP spid="241" grpId="0"/>
      <p:bldP spid="156" grpId="0"/>
      <p:bldP spid="1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ED661C-5D87-5151-68C2-AE401DBC24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745" y="1055553"/>
            <a:ext cx="2395813" cy="1042883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814BD99-9F70-EB81-68EC-D0F47C1EA10C}"/>
              </a:ext>
            </a:extLst>
          </p:cNvPr>
          <p:cNvGrpSpPr/>
          <p:nvPr/>
        </p:nvGrpSpPr>
        <p:grpSpPr>
          <a:xfrm>
            <a:off x="2509513" y="2141662"/>
            <a:ext cx="3675698" cy="860175"/>
            <a:chOff x="1849046" y="2161309"/>
            <a:chExt cx="4701457" cy="123179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3267AE1-4151-A76B-02B5-35FE16D73B0F}"/>
                </a:ext>
              </a:extLst>
            </p:cNvPr>
            <p:cNvSpPr/>
            <p:nvPr/>
          </p:nvSpPr>
          <p:spPr>
            <a:xfrm>
              <a:off x="1923180" y="2161309"/>
              <a:ext cx="4553190" cy="1231796"/>
            </a:xfrm>
            <a:prstGeom prst="round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192B49-32F2-F0AD-CC20-465030BD74C4}"/>
                </a:ext>
              </a:extLst>
            </p:cNvPr>
            <p:cNvSpPr/>
            <p:nvPr/>
          </p:nvSpPr>
          <p:spPr>
            <a:xfrm>
              <a:off x="1849046" y="2285109"/>
              <a:ext cx="4701457" cy="101371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200" b="1" u="sng" cap="none" spc="0" dirty="0">
                  <a:ln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Cambria Math" panose="02040503050406030204" pitchFamily="18" charset="0"/>
                  <a:ea typeface="Cambria Math" panose="02040503050406030204" pitchFamily="18" charset="0"/>
                </a:rPr>
                <a:t>Next Session</a:t>
              </a:r>
            </a:p>
            <a:p>
              <a:pPr algn="ctr"/>
              <a:r>
                <a:rPr lang="en-US" b="1" cap="none" spc="0" dirty="0">
                  <a:ln/>
                  <a:solidFill>
                    <a:srgbClr val="002060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Cambria Math" panose="02040503050406030204" pitchFamily="18" charset="0"/>
                  <a:ea typeface="Cambria Math" panose="02040503050406030204" pitchFamily="18" charset="0"/>
                </a:rPr>
                <a:t>Back Tracking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55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5BD7149-1185-DF44-913F-E306CA6C8A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9" y="223858"/>
            <a:ext cx="6177446" cy="402077"/>
          </a:xfrm>
        </p:spPr>
        <p:txBody>
          <a:bodyPr/>
          <a:lstStyle/>
          <a:p>
            <a:r>
              <a:rPr lang="en-IN" b="1" dirty="0"/>
              <a:t>Subsequence</a:t>
            </a:r>
            <a:endParaRPr lang="en-US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5E1C214-4C2C-7E4D-ACC0-5E2458A354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611" y="5289497"/>
            <a:ext cx="5330444" cy="1140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8B3A8F9-BADC-B64E-962C-0A174C1DBD2C}"/>
              </a:ext>
            </a:extLst>
          </p:cNvPr>
          <p:cNvSpPr txBox="1"/>
          <p:nvPr/>
        </p:nvSpPr>
        <p:spPr>
          <a:xfrm>
            <a:off x="476608" y="634908"/>
            <a:ext cx="66512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 subsequence of a given sequence is obtained by deleting zero or more elements.</a:t>
            </a: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4CB67B9A-0BB9-4DAA-8087-0F016A17C3F1}"/>
              </a:ext>
            </a:extLst>
          </p:cNvPr>
          <p:cNvSpPr txBox="1">
            <a:spLocks/>
          </p:cNvSpPr>
          <p:nvPr/>
        </p:nvSpPr>
        <p:spPr>
          <a:xfrm>
            <a:off x="476608" y="1342846"/>
            <a:ext cx="7746507" cy="402077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200" kern="1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rgbClr val="FF6224"/>
                </a:solidFill>
              </a:rPr>
              <a:t>Example:</a:t>
            </a:r>
            <a:endParaRPr lang="en-IN" sz="1600" dirty="0">
              <a:solidFill>
                <a:srgbClr val="FF6224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597935-5F03-4368-984A-AB5DC8532AA1}"/>
              </a:ext>
            </a:extLst>
          </p:cNvPr>
          <p:cNvSpPr txBox="1"/>
          <p:nvPr/>
        </p:nvSpPr>
        <p:spPr>
          <a:xfrm>
            <a:off x="976229" y="1892166"/>
            <a:ext cx="1142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Sequence: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852CB5-844F-4A43-9F9C-327360495BC0}"/>
              </a:ext>
            </a:extLst>
          </p:cNvPr>
          <p:cNvSpPr txBox="1"/>
          <p:nvPr/>
        </p:nvSpPr>
        <p:spPr>
          <a:xfrm>
            <a:off x="976229" y="2561464"/>
            <a:ext cx="16165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Subsequences: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01A8859-15DF-464F-B3F7-2371C7771529}"/>
                  </a:ext>
                </a:extLst>
              </p:cNvPr>
              <p:cNvSpPr txBox="1"/>
              <p:nvPr/>
            </p:nvSpPr>
            <p:spPr>
              <a:xfrm>
                <a:off x="2119101" y="1902452"/>
                <a:ext cx="270029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01A8859-15DF-464F-B3F7-2371C77715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101" y="1902452"/>
                <a:ext cx="2700295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3AB321-A876-4F14-9362-1213CEA3000F}"/>
                  </a:ext>
                </a:extLst>
              </p:cNvPr>
              <p:cNvSpPr txBox="1"/>
              <p:nvPr/>
            </p:nvSpPr>
            <p:spPr>
              <a:xfrm>
                <a:off x="2380735" y="2571750"/>
                <a:ext cx="1726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3AB321-A876-4F14-9362-1213CEA300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0735" y="2571750"/>
                <a:ext cx="1726765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204AB5A-22F3-7D0B-495A-65F32319FEDE}"/>
                  </a:ext>
                </a:extLst>
              </p:cNvPr>
              <p:cNvSpPr txBox="1"/>
              <p:nvPr/>
            </p:nvSpPr>
            <p:spPr>
              <a:xfrm>
                <a:off x="4276443" y="2561464"/>
                <a:ext cx="1726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204AB5A-22F3-7D0B-495A-65F32319FE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6443" y="2561464"/>
                <a:ext cx="1726765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523D01E-B84A-8C1D-8744-A572714ECEDA}"/>
                  </a:ext>
                </a:extLst>
              </p:cNvPr>
              <p:cNvSpPr txBox="1"/>
              <p:nvPr/>
            </p:nvSpPr>
            <p:spPr>
              <a:xfrm>
                <a:off x="2380735" y="3051199"/>
                <a:ext cx="197567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523D01E-B84A-8C1D-8744-A572714ECE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0735" y="3051199"/>
                <a:ext cx="1975675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B311463-3DEE-C278-8BD2-A20E4F6B1ED6}"/>
                  </a:ext>
                </a:extLst>
              </p:cNvPr>
              <p:cNvSpPr txBox="1"/>
              <p:nvPr/>
            </p:nvSpPr>
            <p:spPr>
              <a:xfrm>
                <a:off x="4313613" y="3060024"/>
                <a:ext cx="197567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B311463-3DEE-C278-8BD2-A20E4F6B1E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3613" y="3060024"/>
                <a:ext cx="1975675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913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08995F-E457-1644-AE82-4B928AC6D4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Longest common sub sequence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EADF7B2-55CA-4F4C-9518-9DE841903F0B}"/>
                  </a:ext>
                </a:extLst>
              </p:cNvPr>
              <p:cNvSpPr txBox="1"/>
              <p:nvPr/>
            </p:nvSpPr>
            <p:spPr>
              <a:xfrm>
                <a:off x="476608" y="632776"/>
                <a:ext cx="4745388" cy="1138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Given two sequences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 sequence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is a common sub-sequence of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</m:oMath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is a subsequence of both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EADF7B2-55CA-4F4C-9518-9DE841903F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2776"/>
                <a:ext cx="4745388" cy="1138773"/>
              </a:xfrm>
              <a:prstGeom prst="rect">
                <a:avLst/>
              </a:prstGeom>
              <a:blipFill>
                <a:blip r:embed="rId3"/>
                <a:stretch>
                  <a:fillRect l="-642" t="-2139" b="-534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EA216D2D-C463-4C4C-8D5E-D7962F07C929}"/>
              </a:ext>
            </a:extLst>
          </p:cNvPr>
          <p:cNvSpPr txBox="1"/>
          <p:nvPr/>
        </p:nvSpPr>
        <p:spPr>
          <a:xfrm>
            <a:off x="476608" y="1939305"/>
            <a:ext cx="1594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Example: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2B4AF3C-0070-3E4E-BFF7-DD95EBB93546}"/>
                  </a:ext>
                </a:extLst>
              </p:cNvPr>
              <p:cNvSpPr txBox="1"/>
              <p:nvPr/>
            </p:nvSpPr>
            <p:spPr>
              <a:xfrm>
                <a:off x="843209" y="2337263"/>
                <a:ext cx="244947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2B4AF3C-0070-3E4E-BFF7-DD95EBB935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209" y="2337263"/>
                <a:ext cx="2449473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6247FEE-BC38-A34B-BA69-B95F01C23F32}"/>
                  </a:ext>
                </a:extLst>
              </p:cNvPr>
              <p:cNvSpPr txBox="1"/>
              <p:nvPr/>
            </p:nvSpPr>
            <p:spPr>
              <a:xfrm>
                <a:off x="3292682" y="2357592"/>
                <a:ext cx="244947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6247FEE-BC38-A34B-BA69-B95F01C23F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2682" y="2357592"/>
                <a:ext cx="2449473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90A05740-0800-BE47-B16F-104FF32847BC}"/>
              </a:ext>
            </a:extLst>
          </p:cNvPr>
          <p:cNvSpPr txBox="1"/>
          <p:nvPr/>
        </p:nvSpPr>
        <p:spPr>
          <a:xfrm>
            <a:off x="829151" y="2697536"/>
            <a:ext cx="24494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Common Subsequences: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E862DFC-90E2-F347-8518-13EFB8D5CE22}"/>
                  </a:ext>
                </a:extLst>
              </p:cNvPr>
              <p:cNvSpPr txBox="1"/>
              <p:nvPr/>
            </p:nvSpPr>
            <p:spPr>
              <a:xfrm>
                <a:off x="1195752" y="3037480"/>
                <a:ext cx="150764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E862DFC-90E2-F347-8518-13EFB8D5CE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752" y="3037480"/>
                <a:ext cx="1507642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0A97557-0E7F-1449-928B-DCEB42BC7840}"/>
                  </a:ext>
                </a:extLst>
              </p:cNvPr>
              <p:cNvSpPr txBox="1"/>
              <p:nvPr/>
            </p:nvSpPr>
            <p:spPr>
              <a:xfrm>
                <a:off x="2768520" y="3037480"/>
                <a:ext cx="150764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0A97557-0E7F-1449-928B-DCEB42BC78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8520" y="3037480"/>
                <a:ext cx="1507642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51D4FF1-5847-084A-BAEB-E26B8BE964C0}"/>
                  </a:ext>
                </a:extLst>
              </p:cNvPr>
              <p:cNvSpPr txBox="1"/>
              <p:nvPr/>
            </p:nvSpPr>
            <p:spPr>
              <a:xfrm>
                <a:off x="4315185" y="3037480"/>
                <a:ext cx="150764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51D4FF1-5847-084A-BAEB-E26B8BE964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5185" y="3037480"/>
                <a:ext cx="1507642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63108EB5-ABA2-1D49-84B2-DB133FC84AC3}"/>
              </a:ext>
            </a:extLst>
          </p:cNvPr>
          <p:cNvSpPr txBox="1"/>
          <p:nvPr/>
        </p:nvSpPr>
        <p:spPr>
          <a:xfrm>
            <a:off x="829150" y="3507111"/>
            <a:ext cx="4397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Longest Common Subsequences: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E5CBAA1-C04C-B24C-8131-5C6166E4A06F}"/>
                  </a:ext>
                </a:extLst>
              </p:cNvPr>
              <p:cNvSpPr txBox="1"/>
              <p:nvPr/>
            </p:nvSpPr>
            <p:spPr>
              <a:xfrm>
                <a:off x="1225138" y="3880601"/>
                <a:ext cx="150764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E5CBAA1-C04C-B24C-8131-5C6166E4A0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5138" y="3880601"/>
                <a:ext cx="1507642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C6072FC-4B4A-A343-BE72-1AA796D14F43}"/>
                  </a:ext>
                </a:extLst>
              </p:cNvPr>
              <p:cNvSpPr txBox="1"/>
              <p:nvPr/>
            </p:nvSpPr>
            <p:spPr>
              <a:xfrm>
                <a:off x="2771803" y="3880601"/>
                <a:ext cx="150764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C6072FC-4B4A-A343-BE72-1AA796D14F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3" y="3880601"/>
                <a:ext cx="1507642" cy="338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915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08995F-E457-1644-AE82-4B928AC6D4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Longest common sub sequence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1B9FEF7-BE8F-0F49-A396-870CB3A670A6}"/>
                  </a:ext>
                </a:extLst>
              </p:cNvPr>
              <p:cNvSpPr txBox="1"/>
              <p:nvPr/>
            </p:nvSpPr>
            <p:spPr>
              <a:xfrm>
                <a:off x="476608" y="634908"/>
                <a:ext cx="6656832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Given two sequences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[1…..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d>
                      <m:dPr>
                        <m:begChr m:val="["/>
                        <m:endChr m:val="]"/>
                        <m:ctrlP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1….</m:t>
                        </m:r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We need to find the longest subsequence which occurs in both.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1B9FEF7-BE8F-0F49-A396-870CB3A670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4908"/>
                <a:ext cx="6656832" cy="738664"/>
              </a:xfrm>
              <a:prstGeom prst="rect">
                <a:avLst/>
              </a:prstGeom>
              <a:blipFill>
                <a:blip r:embed="rId2"/>
                <a:stretch>
                  <a:fillRect l="-458" t="-3306" b="-909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906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D300E9E-685D-D548-B66C-AAB1724CB6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Brute-Force approach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61F3887-74F4-1F42-8E3E-71265B9D5770}"/>
                  </a:ext>
                </a:extLst>
              </p:cNvPr>
              <p:cNvSpPr txBox="1"/>
              <p:nvPr/>
            </p:nvSpPr>
            <p:spPr>
              <a:xfrm>
                <a:off x="476608" y="635023"/>
                <a:ext cx="61706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1. 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every subsequence of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check whether it is a subsequence of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</m:oMath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61F3887-74F4-1F42-8E3E-71265B9D57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5023"/>
                <a:ext cx="6170664" cy="338554"/>
              </a:xfrm>
              <a:prstGeom prst="rect">
                <a:avLst/>
              </a:prstGeom>
              <a:blipFill>
                <a:blip r:embed="rId3"/>
                <a:stretch>
                  <a:fillRect l="-494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0AD9C7D-2A21-3F43-AEAD-3BEF9BBA05D4}"/>
                  </a:ext>
                </a:extLst>
              </p:cNvPr>
              <p:cNvSpPr txBox="1"/>
              <p:nvPr/>
            </p:nvSpPr>
            <p:spPr>
              <a:xfrm>
                <a:off x="476608" y="1187793"/>
                <a:ext cx="391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2. 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There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subsequence of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to check.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0AD9C7D-2A21-3F43-AEAD-3BEF9BBA05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1187793"/>
                <a:ext cx="3919919" cy="338554"/>
              </a:xfrm>
              <a:prstGeom prst="rect">
                <a:avLst/>
              </a:prstGeom>
              <a:blipFill>
                <a:blip r:embed="rId4"/>
                <a:stretch>
                  <a:fillRect l="-778" t="-7273" b="-2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C1E0920-CF47-FA4B-A88F-53B2E4F258F1}"/>
                  </a:ext>
                </a:extLst>
              </p:cNvPr>
              <p:cNvSpPr txBox="1"/>
              <p:nvPr/>
            </p:nvSpPr>
            <p:spPr>
              <a:xfrm>
                <a:off x="476608" y="1740563"/>
                <a:ext cx="416832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3. 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Each subsequence takes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60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time to check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C1E0920-CF47-FA4B-A88F-53B2E4F258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1740563"/>
                <a:ext cx="4168321" cy="338554"/>
              </a:xfrm>
              <a:prstGeom prst="rect">
                <a:avLst/>
              </a:prstGeom>
              <a:blipFill>
                <a:blip r:embed="rId5"/>
                <a:stretch>
                  <a:fillRect l="-731" t="-7273" b="-2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7338960-7F86-BB46-A5E7-B94148DFE71E}"/>
                  </a:ext>
                </a:extLst>
              </p:cNvPr>
              <p:cNvSpPr txBox="1"/>
              <p:nvPr/>
            </p:nvSpPr>
            <p:spPr>
              <a:xfrm>
                <a:off x="1134865" y="2258434"/>
                <a:ext cx="53120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Scan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first letter, from there scan for second, and so on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7338960-7F86-BB46-A5E7-B94148DFE7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865" y="2258434"/>
                <a:ext cx="5312032" cy="338554"/>
              </a:xfrm>
              <a:prstGeom prst="rect">
                <a:avLst/>
              </a:prstGeom>
              <a:blipFill>
                <a:blip r:embed="rId6"/>
                <a:stretch>
                  <a:fillRect l="-573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B39A450F-AA65-5947-8553-6D0D94B365CA}"/>
              </a:ext>
            </a:extLst>
          </p:cNvPr>
          <p:cNvSpPr txBox="1"/>
          <p:nvPr/>
        </p:nvSpPr>
        <p:spPr>
          <a:xfrm>
            <a:off x="476608" y="2846102"/>
            <a:ext cx="1727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Time Complexity: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0D54902-B718-4588-BC02-8F21888FB8E9}"/>
                  </a:ext>
                </a:extLst>
              </p:cNvPr>
              <p:cNvSpPr txBox="1"/>
              <p:nvPr/>
            </p:nvSpPr>
            <p:spPr>
              <a:xfrm>
                <a:off x="2101251" y="2849200"/>
                <a:ext cx="9190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160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  <m:r>
                        <a:rPr lang="en-US" sz="1600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600" dirty="0">
                  <a:solidFill>
                    <a:schemeClr val="accent2">
                      <a:lumMod val="75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0D54902-B718-4588-BC02-8F21888FB8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1251" y="2849200"/>
                <a:ext cx="919033" cy="338554"/>
              </a:xfrm>
              <a:prstGeom prst="rect">
                <a:avLst/>
              </a:prstGeom>
              <a:blipFill>
                <a:blip r:embed="rId7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438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9B9A2A9-6365-3747-89F5-405A200F07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Length Longest common subsequence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51373A0-B08C-4B6E-B0E4-BA9E007A78C6}"/>
                  </a:ext>
                </a:extLst>
              </p:cNvPr>
              <p:cNvSpPr txBox="1"/>
              <p:nvPr/>
            </p:nvSpPr>
            <p:spPr>
              <a:xfrm>
                <a:off x="476608" y="641931"/>
                <a:ext cx="74512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N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d>
                      <m:dPr>
                        <m:begChr m:val="["/>
                        <m:endChr m:val="]"/>
                        <m:ctrlP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length of the longest common subsequence of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[1…..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[1…..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𝑗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51373A0-B08C-4B6E-B0E4-BA9E007A78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41931"/>
                <a:ext cx="7451240" cy="338554"/>
              </a:xfrm>
              <a:prstGeom prst="rect">
                <a:avLst/>
              </a:prstGeom>
              <a:blipFill>
                <a:blip r:embed="rId2"/>
                <a:stretch>
                  <a:fillRect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688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9B9A2A9-6365-3747-89F5-405A200F07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Length Longest common subsequence</a:t>
            </a:r>
            <a:endParaRPr lang="en-US" b="1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BF1D0FA-1265-FB48-9DF7-4085A3973970}"/>
              </a:ext>
            </a:extLst>
          </p:cNvPr>
          <p:cNvCxnSpPr/>
          <p:nvPr/>
        </p:nvCxnSpPr>
        <p:spPr>
          <a:xfrm>
            <a:off x="1674197" y="1864480"/>
            <a:ext cx="1353312" cy="0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E86976-A53E-874F-976C-3FFA468829CA}"/>
              </a:ext>
            </a:extLst>
          </p:cNvPr>
          <p:cNvCxnSpPr>
            <a:cxnSpLocks/>
          </p:cNvCxnSpPr>
          <p:nvPr/>
        </p:nvCxnSpPr>
        <p:spPr>
          <a:xfrm>
            <a:off x="1674197" y="1864480"/>
            <a:ext cx="0" cy="959133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BFA7D91-C38B-0E43-A99C-039CC2F1759D}"/>
              </a:ext>
            </a:extLst>
          </p:cNvPr>
          <p:cNvCxnSpPr>
            <a:cxnSpLocks/>
          </p:cNvCxnSpPr>
          <p:nvPr/>
        </p:nvCxnSpPr>
        <p:spPr>
          <a:xfrm>
            <a:off x="3027509" y="1864480"/>
            <a:ext cx="0" cy="959133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A15633-73D6-0A4A-AA83-428016B4BD0E}"/>
              </a:ext>
            </a:extLst>
          </p:cNvPr>
          <p:cNvCxnSpPr>
            <a:cxnSpLocks/>
          </p:cNvCxnSpPr>
          <p:nvPr/>
        </p:nvCxnSpPr>
        <p:spPr>
          <a:xfrm>
            <a:off x="2333132" y="1864480"/>
            <a:ext cx="0" cy="959133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B90A07-5EF9-0E4F-BEA6-FB6A23442F3B}"/>
              </a:ext>
            </a:extLst>
          </p:cNvPr>
          <p:cNvCxnSpPr/>
          <p:nvPr/>
        </p:nvCxnSpPr>
        <p:spPr>
          <a:xfrm>
            <a:off x="1674197" y="2344047"/>
            <a:ext cx="1353312" cy="0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36F17FA-AF03-D647-AA0B-68309DF606BC}"/>
              </a:ext>
            </a:extLst>
          </p:cNvPr>
          <p:cNvCxnSpPr/>
          <p:nvPr/>
        </p:nvCxnSpPr>
        <p:spPr>
          <a:xfrm>
            <a:off x="1674197" y="2823613"/>
            <a:ext cx="1353312" cy="0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3F0959E-92AB-F04F-916E-41E461801359}"/>
              </a:ext>
            </a:extLst>
          </p:cNvPr>
          <p:cNvCxnSpPr/>
          <p:nvPr/>
        </p:nvCxnSpPr>
        <p:spPr>
          <a:xfrm>
            <a:off x="2017416" y="2147306"/>
            <a:ext cx="595423" cy="37214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C1149D5-B853-904A-BCF4-68C75BB10D14}"/>
                  </a:ext>
                </a:extLst>
              </p:cNvPr>
              <p:cNvSpPr txBox="1"/>
              <p:nvPr/>
            </p:nvSpPr>
            <p:spPr>
              <a:xfrm>
                <a:off x="1674197" y="1424292"/>
                <a:ext cx="66729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C1149D5-B853-904A-BCF4-68C75BB10D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197" y="1424292"/>
                <a:ext cx="667299" cy="338554"/>
              </a:xfrm>
              <a:prstGeom prst="rect">
                <a:avLst/>
              </a:prstGeom>
              <a:blipFill>
                <a:blip r:embed="rId2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FD99437-FFE2-DE46-B416-1E57BB8A0C91}"/>
                  </a:ext>
                </a:extLst>
              </p:cNvPr>
              <p:cNvSpPr txBox="1"/>
              <p:nvPr/>
            </p:nvSpPr>
            <p:spPr>
              <a:xfrm>
                <a:off x="2612839" y="1423522"/>
                <a:ext cx="30841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FD99437-FFE2-DE46-B416-1E57BB8A0C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839" y="1423522"/>
                <a:ext cx="308418" cy="338554"/>
              </a:xfrm>
              <a:prstGeom prst="rect">
                <a:avLst/>
              </a:prstGeom>
              <a:blipFill>
                <a:blip r:embed="rId3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543B3CA-3D1D-024F-BE32-6A82EA9BD112}"/>
                  </a:ext>
                </a:extLst>
              </p:cNvPr>
              <p:cNvSpPr txBox="1"/>
              <p:nvPr/>
            </p:nvSpPr>
            <p:spPr>
              <a:xfrm>
                <a:off x="1070411" y="1938955"/>
                <a:ext cx="6622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543B3CA-3D1D-024F-BE32-6A82EA9BD1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411" y="1938955"/>
                <a:ext cx="662297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1C7A0E7-06ED-7345-8AE9-A5B953A0659C}"/>
                  </a:ext>
                </a:extLst>
              </p:cNvPr>
              <p:cNvSpPr txBox="1"/>
              <p:nvPr/>
            </p:nvSpPr>
            <p:spPr>
              <a:xfrm>
                <a:off x="1107819" y="2351983"/>
                <a:ext cx="3034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1C7A0E7-06ED-7345-8AE9-A5B953A065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819" y="2351983"/>
                <a:ext cx="303416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5EFA111-90E3-BB45-AFC0-BF274E16DBFD}"/>
                  </a:ext>
                </a:extLst>
              </p:cNvPr>
              <p:cNvSpPr txBox="1"/>
              <p:nvPr/>
            </p:nvSpPr>
            <p:spPr>
              <a:xfrm>
                <a:off x="2448657" y="2463717"/>
                <a:ext cx="6264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5EFA111-90E3-BB45-AFC0-BF274E16DB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657" y="2463717"/>
                <a:ext cx="626454" cy="338554"/>
              </a:xfrm>
              <a:prstGeom prst="rect">
                <a:avLst/>
              </a:prstGeom>
              <a:blipFill>
                <a:blip r:embed="rId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B04F718-DE68-1042-982C-981BAEF5E7DB}"/>
                  </a:ext>
                </a:extLst>
              </p:cNvPr>
              <p:cNvSpPr txBox="1"/>
              <p:nvPr/>
            </p:nvSpPr>
            <p:spPr>
              <a:xfrm>
                <a:off x="3622932" y="1864480"/>
                <a:ext cx="138691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𝑖𝑓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d>
                      <m:dPr>
                        <m:begChr m:val="["/>
                        <m:endChr m:val="]"/>
                        <m:ctrlPr>
                          <a:rPr lang="en-US" sz="16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B04F718-DE68-1042-982C-981BAEF5E7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2932" y="1864480"/>
                <a:ext cx="1386918" cy="338554"/>
              </a:xfrm>
              <a:prstGeom prst="rect">
                <a:avLst/>
              </a:prstGeom>
              <a:blipFill>
                <a:blip r:embed="rId7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84ABF9D-E3A0-D14F-BF56-AF884F758EAD}"/>
                  </a:ext>
                </a:extLst>
              </p:cNvPr>
              <p:cNvSpPr txBox="1"/>
              <p:nvPr/>
            </p:nvSpPr>
            <p:spPr>
              <a:xfrm>
                <a:off x="4711456" y="2313846"/>
                <a:ext cx="20009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−1,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84ABF9D-E3A0-D14F-BF56-AF884F758E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1456" y="2313846"/>
                <a:ext cx="2000932" cy="338554"/>
              </a:xfrm>
              <a:prstGeom prst="rect">
                <a:avLst/>
              </a:prstGeom>
              <a:blipFill>
                <a:blip r:embed="rId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BB6847F-E436-094A-972E-9DB5349F3CEC}"/>
                  </a:ext>
                </a:extLst>
              </p:cNvPr>
              <p:cNvSpPr txBox="1"/>
              <p:nvPr/>
            </p:nvSpPr>
            <p:spPr>
              <a:xfrm>
                <a:off x="4192815" y="2313846"/>
                <a:ext cx="71340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BB6847F-E436-094A-972E-9DB5349F3C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2815" y="2313846"/>
                <a:ext cx="713400" cy="338554"/>
              </a:xfrm>
              <a:prstGeom prst="rect">
                <a:avLst/>
              </a:prstGeom>
              <a:blipFill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60FACFD-9257-72D1-0059-0ACA570B8D79}"/>
                  </a:ext>
                </a:extLst>
              </p:cNvPr>
              <p:cNvSpPr txBox="1"/>
              <p:nvPr/>
            </p:nvSpPr>
            <p:spPr>
              <a:xfrm>
                <a:off x="476608" y="641931"/>
                <a:ext cx="74512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N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d>
                      <m:dPr>
                        <m:begChr m:val="["/>
                        <m:endChr m:val="]"/>
                        <m:ctrlP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length of the longest common subsequence of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[1…..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[1…..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𝑗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60FACFD-9257-72D1-0059-0ACA570B8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41931"/>
                <a:ext cx="7451240" cy="338554"/>
              </a:xfrm>
              <a:prstGeom prst="rect">
                <a:avLst/>
              </a:prstGeom>
              <a:blipFill>
                <a:blip r:embed="rId10"/>
                <a:stretch>
                  <a:fillRect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992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  <p:bldP spid="19" grpId="0"/>
      <p:bldP spid="20" grpId="0"/>
      <p:bldP spid="15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9B9A2A9-6365-3747-89F5-405A200F07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Length Longest common subsequence</a:t>
            </a:r>
            <a:endParaRPr lang="en-US" b="1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CDE541A-3344-4019-A1A9-CFAAF9024D39}"/>
              </a:ext>
            </a:extLst>
          </p:cNvPr>
          <p:cNvCxnSpPr/>
          <p:nvPr/>
        </p:nvCxnSpPr>
        <p:spPr>
          <a:xfrm>
            <a:off x="1674198" y="1864147"/>
            <a:ext cx="1353312" cy="0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E0C62BB-E3EE-4687-8E86-9863F13525D4}"/>
              </a:ext>
            </a:extLst>
          </p:cNvPr>
          <p:cNvCxnSpPr>
            <a:cxnSpLocks/>
          </p:cNvCxnSpPr>
          <p:nvPr/>
        </p:nvCxnSpPr>
        <p:spPr>
          <a:xfrm>
            <a:off x="1674198" y="1864147"/>
            <a:ext cx="0" cy="959133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08A4885-A26C-44EF-BD4B-CC186ED117DA}"/>
              </a:ext>
            </a:extLst>
          </p:cNvPr>
          <p:cNvCxnSpPr>
            <a:cxnSpLocks/>
          </p:cNvCxnSpPr>
          <p:nvPr/>
        </p:nvCxnSpPr>
        <p:spPr>
          <a:xfrm>
            <a:off x="3027510" y="1864147"/>
            <a:ext cx="0" cy="959133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D0EF79-C2EE-45BE-8ABB-13F879AB021E}"/>
              </a:ext>
            </a:extLst>
          </p:cNvPr>
          <p:cNvCxnSpPr>
            <a:cxnSpLocks/>
          </p:cNvCxnSpPr>
          <p:nvPr/>
        </p:nvCxnSpPr>
        <p:spPr>
          <a:xfrm>
            <a:off x="2333133" y="1864147"/>
            <a:ext cx="0" cy="959133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1C14B03-D0ED-449D-A953-7A5E37F5E63B}"/>
              </a:ext>
            </a:extLst>
          </p:cNvPr>
          <p:cNvCxnSpPr/>
          <p:nvPr/>
        </p:nvCxnSpPr>
        <p:spPr>
          <a:xfrm>
            <a:off x="1674198" y="2343714"/>
            <a:ext cx="1353312" cy="0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9750928-4AE4-4ACA-80E8-1E9587745693}"/>
              </a:ext>
            </a:extLst>
          </p:cNvPr>
          <p:cNvCxnSpPr/>
          <p:nvPr/>
        </p:nvCxnSpPr>
        <p:spPr>
          <a:xfrm>
            <a:off x="1674198" y="2823280"/>
            <a:ext cx="1353312" cy="0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636B640-2C6C-47C7-9715-ADB83FE88E8A}"/>
              </a:ext>
            </a:extLst>
          </p:cNvPr>
          <p:cNvCxnSpPr>
            <a:cxnSpLocks/>
          </p:cNvCxnSpPr>
          <p:nvPr/>
        </p:nvCxnSpPr>
        <p:spPr>
          <a:xfrm>
            <a:off x="2761885" y="2107899"/>
            <a:ext cx="0" cy="355809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848ADDB-6C27-4E23-870D-85A8E2E92610}"/>
                  </a:ext>
                </a:extLst>
              </p:cNvPr>
              <p:cNvSpPr txBox="1"/>
              <p:nvPr/>
            </p:nvSpPr>
            <p:spPr>
              <a:xfrm>
                <a:off x="1674198" y="1423959"/>
                <a:ext cx="66729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848ADDB-6C27-4E23-870D-85A8E2E926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198" y="1423959"/>
                <a:ext cx="667299" cy="338554"/>
              </a:xfrm>
              <a:prstGeom prst="rect">
                <a:avLst/>
              </a:prstGeom>
              <a:blipFill>
                <a:blip r:embed="rId3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15B177B-4300-4AF4-87B0-6BBB05BECC04}"/>
                  </a:ext>
                </a:extLst>
              </p:cNvPr>
              <p:cNvSpPr txBox="1"/>
              <p:nvPr/>
            </p:nvSpPr>
            <p:spPr>
              <a:xfrm>
                <a:off x="2612840" y="1423189"/>
                <a:ext cx="30841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15B177B-4300-4AF4-87B0-6BBB05BECC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840" y="1423189"/>
                <a:ext cx="308418" cy="338554"/>
              </a:xfrm>
              <a:prstGeom prst="rect">
                <a:avLst/>
              </a:prstGeom>
              <a:blipFill>
                <a:blip r:embed="rId4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6D7D7B5-0934-456E-90E5-052D2F6EA454}"/>
                  </a:ext>
                </a:extLst>
              </p:cNvPr>
              <p:cNvSpPr txBox="1"/>
              <p:nvPr/>
            </p:nvSpPr>
            <p:spPr>
              <a:xfrm>
                <a:off x="1070412" y="1938622"/>
                <a:ext cx="6622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6D7D7B5-0934-456E-90E5-052D2F6EA4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412" y="1938622"/>
                <a:ext cx="662297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651CD4D-D21B-427D-B3EF-77A7D39EFE38}"/>
                  </a:ext>
                </a:extLst>
              </p:cNvPr>
              <p:cNvSpPr txBox="1"/>
              <p:nvPr/>
            </p:nvSpPr>
            <p:spPr>
              <a:xfrm>
                <a:off x="1107820" y="2351650"/>
                <a:ext cx="3034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651CD4D-D21B-427D-B3EF-77A7D39EFE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820" y="2351650"/>
                <a:ext cx="303416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396B035-9A6D-4C76-9268-023079333E54}"/>
                  </a:ext>
                </a:extLst>
              </p:cNvPr>
              <p:cNvSpPr txBox="1"/>
              <p:nvPr/>
            </p:nvSpPr>
            <p:spPr>
              <a:xfrm>
                <a:off x="2448658" y="2463384"/>
                <a:ext cx="6264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396B035-9A6D-4C76-9268-023079333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658" y="2463384"/>
                <a:ext cx="626454" cy="338554"/>
              </a:xfrm>
              <a:prstGeom prst="rect">
                <a:avLst/>
              </a:prstGeom>
              <a:blipFill>
                <a:blip r:embed="rId7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10FEC72-2479-4C70-BA6A-4867D66860EF}"/>
                  </a:ext>
                </a:extLst>
              </p:cNvPr>
              <p:cNvSpPr txBox="1"/>
              <p:nvPr/>
            </p:nvSpPr>
            <p:spPr>
              <a:xfrm>
                <a:off x="3622933" y="1864147"/>
                <a:ext cx="138691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𝑖𝑓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d>
                      <m:dPr>
                        <m:begChr m:val="["/>
                        <m:endChr m:val="]"/>
                        <m:ctrlPr>
                          <a:rPr lang="en-US" sz="16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sz="16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r>
                      <a:rPr 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10FEC72-2479-4C70-BA6A-4867D66860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2933" y="1864147"/>
                <a:ext cx="1386918" cy="338554"/>
              </a:xfrm>
              <a:prstGeom prst="rect">
                <a:avLst/>
              </a:prstGeom>
              <a:blipFill>
                <a:blip r:embed="rId8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1392523-85A3-4915-8436-18C3327DF5FB}"/>
                  </a:ext>
                </a:extLst>
              </p:cNvPr>
              <p:cNvSpPr txBox="1"/>
              <p:nvPr/>
            </p:nvSpPr>
            <p:spPr>
              <a:xfrm>
                <a:off x="4572000" y="2337340"/>
                <a:ext cx="277947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IN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6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6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6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16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nor/>
                                </m:rPr>
                                <a:rPr lang="en-US" sz="1600" dirty="0">
                                  <a:solidFill>
                                    <a:srgbClr val="002060"/>
                                  </a:solidFill>
                                </a:rPr>
                                <m:t> </m:t>
                              </m:r>
                              <m:r>
                                <a:rPr lang="en-IN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6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6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−1,</m:t>
                                  </m:r>
                                  <m:r>
                                    <a:rPr lang="en-US" sz="16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1392523-85A3-4915-8436-18C3327DF5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337340"/>
                <a:ext cx="2779479" cy="338554"/>
              </a:xfrm>
              <a:prstGeom prst="rect">
                <a:avLst/>
              </a:prstGeom>
              <a:blipFill>
                <a:blip r:embed="rId9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7D19BAB-01D0-4A92-952A-EFB33861E889}"/>
                  </a:ext>
                </a:extLst>
              </p:cNvPr>
              <p:cNvSpPr txBox="1"/>
              <p:nvPr/>
            </p:nvSpPr>
            <p:spPr>
              <a:xfrm>
                <a:off x="4026613" y="2351235"/>
                <a:ext cx="71340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7D19BAB-01D0-4A92-952A-EFB33861E8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6613" y="2351235"/>
                <a:ext cx="713400" cy="338554"/>
              </a:xfrm>
              <a:prstGeom prst="rect">
                <a:avLst/>
              </a:prstGeom>
              <a:blipFill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5123DC0-0505-4BFD-956E-C76E30368115}"/>
              </a:ext>
            </a:extLst>
          </p:cNvPr>
          <p:cNvCxnSpPr>
            <a:cxnSpLocks/>
          </p:cNvCxnSpPr>
          <p:nvPr/>
        </p:nvCxnSpPr>
        <p:spPr>
          <a:xfrm>
            <a:off x="2025655" y="2579496"/>
            <a:ext cx="433636" cy="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D8F1741-E85A-1DD5-1F41-229A34436C00}"/>
                  </a:ext>
                </a:extLst>
              </p:cNvPr>
              <p:cNvSpPr txBox="1"/>
              <p:nvPr/>
            </p:nvSpPr>
            <p:spPr>
              <a:xfrm>
                <a:off x="476608" y="641931"/>
                <a:ext cx="74512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N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d>
                      <m:dPr>
                        <m:begChr m:val="["/>
                        <m:endChr m:val="]"/>
                        <m:ctrlP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length of the longest common subsequence of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[1…..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[1…..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𝑗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D8F1741-E85A-1DD5-1F41-229A34436C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41931"/>
                <a:ext cx="7451240" cy="338554"/>
              </a:xfrm>
              <a:prstGeom prst="rect">
                <a:avLst/>
              </a:prstGeom>
              <a:blipFill>
                <a:blip r:embed="rId11"/>
                <a:stretch>
                  <a:fillRect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669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9B9A2A9-6365-3747-89F5-405A200F07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LCS: </a:t>
            </a:r>
            <a:r>
              <a:rPr lang="en-US" b="1" dirty="0">
                <a:solidFill>
                  <a:srgbClr val="C00000"/>
                </a:solidFill>
              </a:rPr>
              <a:t>Recurrence Relation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C64FAE-F24D-7541-AAF0-0F31FD2E5FD2}"/>
              </a:ext>
            </a:extLst>
          </p:cNvPr>
          <p:cNvSpPr txBox="1"/>
          <p:nvPr/>
        </p:nvSpPr>
        <p:spPr>
          <a:xfrm>
            <a:off x="471043" y="633714"/>
            <a:ext cx="6656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Longest common subsequence has optimal substructures.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29A3F4-709E-FE42-A37E-1AEFB2154DED}"/>
                  </a:ext>
                </a:extLst>
              </p:cNvPr>
              <p:cNvSpPr txBox="1"/>
              <p:nvPr/>
            </p:nvSpPr>
            <p:spPr>
              <a:xfrm>
                <a:off x="476608" y="1136161"/>
                <a:ext cx="665683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FF6224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Subproblems: 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Longest common subsequence pairs of prefixes of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</m:oMath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29A3F4-709E-FE42-A37E-1AEFB2154D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1136161"/>
                <a:ext cx="6656832" cy="338554"/>
              </a:xfrm>
              <a:prstGeom prst="rect">
                <a:avLst/>
              </a:prstGeom>
              <a:blipFill>
                <a:blip r:embed="rId2"/>
                <a:stretch>
                  <a:fillRect l="-458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EB695217-1200-4146-B19F-93E2CC33591B}"/>
              </a:ext>
            </a:extLst>
          </p:cNvPr>
          <p:cNvSpPr txBox="1"/>
          <p:nvPr/>
        </p:nvSpPr>
        <p:spPr>
          <a:xfrm>
            <a:off x="476608" y="1667880"/>
            <a:ext cx="889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Define </a:t>
            </a:r>
            <a:endParaRPr lang="en-US" sz="1600" b="0" i="1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9FD0DD8-7059-41D0-974A-DC657AC8BB27}"/>
                  </a:ext>
                </a:extLst>
              </p:cNvPr>
              <p:cNvSpPr txBox="1"/>
              <p:nvPr/>
            </p:nvSpPr>
            <p:spPr>
              <a:xfrm>
                <a:off x="771875" y="2006434"/>
                <a:ext cx="74512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N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d>
                      <m:dPr>
                        <m:begChr m:val="["/>
                        <m:endChr m:val="]"/>
                        <m:ctrlP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length of the longest common subsequence of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[1…..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[1…..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𝑗</m:t>
                    </m:r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9FD0DD8-7059-41D0-974A-DC657AC8BB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875" y="2006434"/>
                <a:ext cx="7451240" cy="338554"/>
              </a:xfrm>
              <a:prstGeom prst="rect">
                <a:avLst/>
              </a:prstGeom>
              <a:blipFill>
                <a:blip r:embed="rId3"/>
                <a:stretch>
                  <a:fillRect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8AC35C7-8DD5-496E-A843-70EBF9BC965B}"/>
                  </a:ext>
                </a:extLst>
              </p:cNvPr>
              <p:cNvSpPr txBox="1"/>
              <p:nvPr/>
            </p:nvSpPr>
            <p:spPr>
              <a:xfrm>
                <a:off x="685929" y="2717583"/>
                <a:ext cx="6008440" cy="1004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0                                                                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=0 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𝑜𝑟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e>
                            <m:e>
                              <m:r>
                                <a:rPr lang="en-IN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−1,</m:t>
                                  </m:r>
                                  <m:r>
                                    <a:rPr lang="en-US" sz="1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1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+1                      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 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𝑎𝑛𝑑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16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16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]=</m:t>
                              </m:r>
                              <m:r>
                                <a:rPr lang="en-US" sz="16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16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16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6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e>
                            <m:e>
                              <m:func>
                                <m:funcPr>
                                  <m:ctrlPr>
                                    <a:rPr lang="en-US" sz="1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600" b="0" i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max</m:t>
                                  </m:r>
                                </m:fName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sz="16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N" sz="1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sz="1600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600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600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1600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en-US" sz="1600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  <m:r>
                                        <a:rPr lang="en-US" sz="16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IN" sz="1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sz="1600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600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600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−1,</m:t>
                                          </m:r>
                                          <m:r>
                                            <a:rPr lang="en-US" sz="1600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e>
                                      </m:d>
                                    </m:e>
                                  </m:d>
                                </m:e>
                              </m:func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a:rPr lang="en-US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 </m:t>
                              </m:r>
                              <m:r>
                                <a:rPr lang="en-US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𝑎𝑛𝑑</m:t>
                              </m:r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16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16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]≠</m:t>
                              </m:r>
                              <m:r>
                                <a:rPr lang="en-US" sz="16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16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16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6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8AC35C7-8DD5-496E-A843-70EBF9BC96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929" y="2717583"/>
                <a:ext cx="6008440" cy="10040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1650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9D63428C273499D42AC4AB762A0C5" ma:contentTypeVersion="5" ma:contentTypeDescription="Create a new document." ma:contentTypeScope="" ma:versionID="be30fd8964f6c74724bcb4bb1c1cbc02">
  <xsd:schema xmlns:xsd="http://www.w3.org/2001/XMLSchema" xmlns:xs="http://www.w3.org/2001/XMLSchema" xmlns:p="http://schemas.microsoft.com/office/2006/metadata/properties" xmlns:ns3="d13e69ce-39f9-4de1-b331-8770fce0ea48" xmlns:ns4="e4759062-4813-4353-a267-72cb283f2c6f" targetNamespace="http://schemas.microsoft.com/office/2006/metadata/properties" ma:root="true" ma:fieldsID="f82b204109849ec019a7ada1abb39eba" ns3:_="" ns4:_="">
    <xsd:import namespace="d13e69ce-39f9-4de1-b331-8770fce0ea48"/>
    <xsd:import namespace="e4759062-4813-4353-a267-72cb283f2c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e69ce-39f9-4de1-b331-8770fce0ea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759062-4813-4353-a267-72cb283f2c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9DE39CB-F3DC-4DF2-8554-FE086EAEBC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3e69ce-39f9-4de1-b331-8770fce0ea48"/>
    <ds:schemaRef ds:uri="e4759062-4813-4353-a267-72cb283f2c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41C646-95D8-4928-BC89-4D590C08D2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5A9BAB-2985-4AC1-B7A9-8C1A1C3BB1D1}">
  <ds:schemaRefs>
    <ds:schemaRef ds:uri="http://purl.org/dc/elements/1.1/"/>
    <ds:schemaRef ds:uri="d13e69ce-39f9-4de1-b331-8770fce0ea48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e4759062-4813-4353-a267-72cb283f2c6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3237</TotalTime>
  <Words>707</Words>
  <Application>Microsoft Office PowerPoint</Application>
  <PresentationFormat>On-screen Show (16:9)</PresentationFormat>
  <Paragraphs>206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Cambria Math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hemanth k</dc:creator>
  <cp:lastModifiedBy>Sudhakar Reddy</cp:lastModifiedBy>
  <cp:revision>334</cp:revision>
  <dcterms:created xsi:type="dcterms:W3CDTF">2021-07-06T13:23:44Z</dcterms:created>
  <dcterms:modified xsi:type="dcterms:W3CDTF">2025-09-25T06:34:44Z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0x0101009179D63428C273499D42AC4AB762A0C5</vt:lpwstr>
  </property>
</Properties>
</file>