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23E2-CAF1-4BD3-9E4F-733133F765B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CE83-C4F5-43BB-865C-A8CC733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2F8A4-3CDC-4C49-87E0-B563F52D1F7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0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4DC40-9AF8-4837-B203-B865150DEF1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2AD30-9B0B-45EA-A2F5-6BB3CF68646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5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41C7-C6BA-41F9-AB91-04F4473EC24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6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I/O Overview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953000"/>
          </a:xfrm>
        </p:spPr>
        <p:txBody>
          <a:bodyPr/>
          <a:lstStyle/>
          <a:p>
            <a:r>
              <a:rPr lang="en-US" altLang="en-US" sz="2000" i="1" dirty="0">
                <a:latin typeface="Arial" panose="020B0604020202020204" pitchFamily="34" charset="0"/>
              </a:rPr>
              <a:t>I/O</a:t>
            </a:r>
            <a:r>
              <a:rPr lang="en-US" altLang="en-US" sz="2000" dirty="0">
                <a:latin typeface="Arial" panose="020B0604020202020204" pitchFamily="34" charset="0"/>
              </a:rPr>
              <a:t> = </a:t>
            </a:r>
            <a:r>
              <a:rPr lang="en-US" altLang="en-US" sz="2000" dirty="0" err="1">
                <a:latin typeface="Arial" panose="020B0604020202020204" pitchFamily="34" charset="0"/>
              </a:rPr>
              <a:t>Input/Output</a:t>
            </a:r>
            <a:endParaRPr lang="en-US" altLang="en-US" sz="2000" dirty="0">
              <a:latin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</a:rPr>
              <a:t>In this context it is input to and output from programs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Input can be from keyboard or a file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Output can be to display (screen) or a file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Advantages of file I/O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permanent copy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output from one program can be input to another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input can be automated (rather than entered  manually)</a:t>
            </a:r>
          </a:p>
          <a:p>
            <a:pPr lvl="1"/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Character Stream Classes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</a:t>
            </a:r>
            <a:r>
              <a:rPr lang="en-US" dirty="0"/>
              <a:t>streams are defined by using two class hierarchies. At the top are two </a:t>
            </a:r>
            <a:r>
              <a:rPr lang="en-US" dirty="0" smtClean="0"/>
              <a:t>abstract classes</a:t>
            </a:r>
            <a:r>
              <a:rPr lang="en-US" dirty="0"/>
              <a:t>: </a:t>
            </a:r>
            <a:r>
              <a:rPr lang="en-US" b="1" dirty="0"/>
              <a:t>Reader </a:t>
            </a:r>
            <a:r>
              <a:rPr lang="en-US" dirty="0"/>
              <a:t>and </a:t>
            </a:r>
            <a:r>
              <a:rPr lang="en-US" b="1" dirty="0"/>
              <a:t>Writer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abstract classes handle Unicode character streams. </a:t>
            </a:r>
            <a:endParaRPr lang="en-US" dirty="0" smtClean="0"/>
          </a:p>
          <a:p>
            <a:r>
              <a:rPr lang="en-US" dirty="0" smtClean="0"/>
              <a:t>Java has </a:t>
            </a:r>
            <a:r>
              <a:rPr lang="en-US" dirty="0"/>
              <a:t>several concrete subclasses of each of these.</a:t>
            </a:r>
          </a:p>
        </p:txBody>
      </p:sp>
    </p:spTree>
    <p:extLst>
      <p:ext uri="{BB962C8B-B14F-4D97-AF65-F5344CB8AC3E}">
        <p14:creationId xmlns:p14="http://schemas.microsoft.com/office/powerpoint/2010/main" val="28526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58200" cy="49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Predefined Streams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Java programs automatically import the </a:t>
            </a:r>
            <a:r>
              <a:rPr lang="en-US" b="1" dirty="0" err="1"/>
              <a:t>java.lang</a:t>
            </a:r>
            <a:r>
              <a:rPr lang="en-US" b="1" dirty="0"/>
              <a:t> </a:t>
            </a:r>
            <a:r>
              <a:rPr lang="en-US" dirty="0"/>
              <a:t>package. This </a:t>
            </a:r>
            <a:r>
              <a:rPr lang="en-US" dirty="0" smtClean="0"/>
              <a:t>package defines </a:t>
            </a:r>
            <a:r>
              <a:rPr lang="en-US" dirty="0"/>
              <a:t>a class called </a:t>
            </a:r>
            <a:r>
              <a:rPr lang="en-US" b="1" dirty="0"/>
              <a:t>System</a:t>
            </a:r>
            <a:r>
              <a:rPr lang="en-US" dirty="0"/>
              <a:t>, which encapsulates several aspects of the run-time environment.</a:t>
            </a:r>
          </a:p>
          <a:p>
            <a:r>
              <a:rPr lang="en-US" b="1" dirty="0" smtClean="0"/>
              <a:t>System</a:t>
            </a:r>
            <a:r>
              <a:rPr lang="en-US" dirty="0" smtClean="0"/>
              <a:t> </a:t>
            </a:r>
            <a:r>
              <a:rPr lang="en-US" dirty="0"/>
              <a:t>contains three </a:t>
            </a:r>
            <a:r>
              <a:rPr lang="en-US" dirty="0" smtClean="0"/>
              <a:t>predefined stream </a:t>
            </a:r>
            <a:r>
              <a:rPr lang="en-US" dirty="0"/>
              <a:t>variables: </a:t>
            </a:r>
            <a:r>
              <a:rPr lang="en-US" b="1" dirty="0"/>
              <a:t>in</a:t>
            </a:r>
            <a:r>
              <a:rPr lang="en-US" dirty="0"/>
              <a:t>, </a:t>
            </a:r>
            <a:r>
              <a:rPr lang="en-US" b="1" dirty="0"/>
              <a:t>out</a:t>
            </a:r>
            <a:r>
              <a:rPr lang="en-US" dirty="0"/>
              <a:t>, and </a:t>
            </a:r>
            <a:r>
              <a:rPr lang="en-US" b="1" dirty="0"/>
              <a:t>err</a:t>
            </a:r>
            <a:r>
              <a:rPr lang="en-US" dirty="0"/>
              <a:t>. These fields are declared as </a:t>
            </a:r>
            <a:r>
              <a:rPr lang="en-US" b="1" dirty="0"/>
              <a:t>public</a:t>
            </a:r>
            <a:r>
              <a:rPr lang="en-US" dirty="0"/>
              <a:t>, </a:t>
            </a:r>
            <a:r>
              <a:rPr lang="en-US" b="1" dirty="0"/>
              <a:t>static</a:t>
            </a:r>
            <a:r>
              <a:rPr lang="en-US" dirty="0"/>
              <a:t>, and </a:t>
            </a:r>
            <a:r>
              <a:rPr lang="en-US" b="1" dirty="0"/>
              <a:t>final </a:t>
            </a:r>
            <a:r>
              <a:rPr lang="en-US" dirty="0" smtClean="0"/>
              <a:t>within </a:t>
            </a:r>
            <a:r>
              <a:rPr lang="en-US" b="1" dirty="0" smtClean="0"/>
              <a:t>System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System.out</a:t>
            </a:r>
            <a:r>
              <a:rPr lang="en-US" b="1" dirty="0" smtClean="0"/>
              <a:t> </a:t>
            </a:r>
            <a:r>
              <a:rPr lang="en-US" dirty="0"/>
              <a:t>refers to the standard output stream. By default, this is the console. </a:t>
            </a:r>
            <a:endParaRPr lang="en-US" dirty="0" smtClean="0"/>
          </a:p>
          <a:p>
            <a:r>
              <a:rPr lang="en-US" b="1" dirty="0" smtClean="0"/>
              <a:t>System.in </a:t>
            </a:r>
            <a:r>
              <a:rPr lang="en-US" dirty="0" smtClean="0"/>
              <a:t>refers </a:t>
            </a:r>
            <a:r>
              <a:rPr lang="en-US" dirty="0"/>
              <a:t>to standard input, which is the keyboard by default. </a:t>
            </a:r>
            <a:endParaRPr lang="en-US" dirty="0" smtClean="0"/>
          </a:p>
          <a:p>
            <a:r>
              <a:rPr lang="en-US" b="1" dirty="0" err="1" smtClean="0"/>
              <a:t>System.err</a:t>
            </a:r>
            <a:r>
              <a:rPr lang="en-US" b="1" dirty="0" smtClean="0"/>
              <a:t> </a:t>
            </a:r>
            <a:r>
              <a:rPr lang="en-US" dirty="0"/>
              <a:t>refers to the </a:t>
            </a:r>
            <a:r>
              <a:rPr lang="en-US" dirty="0" smtClean="0"/>
              <a:t>standard error </a:t>
            </a:r>
            <a:r>
              <a:rPr lang="en-US" dirty="0"/>
              <a:t>stream, which also is the console by default</a:t>
            </a:r>
            <a:r>
              <a:rPr lang="en-US" dirty="0" smtClean="0"/>
              <a:t>.</a:t>
            </a:r>
          </a:p>
          <a:p>
            <a:r>
              <a:rPr lang="en-US" b="1" dirty="0"/>
              <a:t>System.in </a:t>
            </a:r>
            <a:r>
              <a:rPr lang="en-US" dirty="0"/>
              <a:t>is an object of type </a:t>
            </a:r>
            <a:r>
              <a:rPr lang="en-US" b="1" dirty="0" err="1"/>
              <a:t>InputStream</a:t>
            </a:r>
            <a:r>
              <a:rPr lang="en-US" dirty="0"/>
              <a:t>; </a:t>
            </a:r>
            <a:r>
              <a:rPr lang="en-US" b="1" dirty="0" err="1"/>
              <a:t>System.out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System.err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dirty="0" smtClean="0"/>
              <a:t>objects of </a:t>
            </a:r>
            <a:r>
              <a:rPr lang="en-US" dirty="0"/>
              <a:t>type </a:t>
            </a:r>
            <a:r>
              <a:rPr lang="en-US" b="1" dirty="0" err="1"/>
              <a:t>PrintStream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Reading Console 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Console </a:t>
            </a:r>
            <a:r>
              <a:rPr lang="en-US" dirty="0"/>
              <a:t>input is accomplished by reading from </a:t>
            </a:r>
            <a:r>
              <a:rPr lang="en-US" b="1" dirty="0"/>
              <a:t>System.in</a:t>
            </a:r>
            <a:r>
              <a:rPr lang="en-US" dirty="0"/>
              <a:t>. To obtain a </a:t>
            </a:r>
            <a:r>
              <a:rPr lang="en-US" dirty="0" smtClean="0"/>
              <a:t>character based stream </a:t>
            </a:r>
            <a:r>
              <a:rPr lang="en-US" dirty="0"/>
              <a:t>that is attached to the console, wrap </a:t>
            </a:r>
            <a:r>
              <a:rPr lang="en-US" b="1" dirty="0"/>
              <a:t>System.in </a:t>
            </a:r>
            <a:r>
              <a:rPr lang="en-US" dirty="0"/>
              <a:t>in a </a:t>
            </a:r>
            <a:r>
              <a:rPr lang="en-US" b="1" dirty="0" err="1"/>
              <a:t>BufferedReader</a:t>
            </a:r>
            <a:r>
              <a:rPr lang="en-US" b="1" dirty="0"/>
              <a:t> </a:t>
            </a:r>
            <a:r>
              <a:rPr lang="en-US" dirty="0"/>
              <a:t>object.</a:t>
            </a:r>
          </a:p>
          <a:p>
            <a:r>
              <a:rPr lang="en-US" b="1" dirty="0" err="1"/>
              <a:t>BufferedReader</a:t>
            </a:r>
            <a:r>
              <a:rPr lang="en-US" b="1" dirty="0"/>
              <a:t> </a:t>
            </a:r>
            <a:r>
              <a:rPr lang="en-US" dirty="0"/>
              <a:t>supports a buffered input stream. A commonly used constructor is </a:t>
            </a:r>
            <a:r>
              <a:rPr lang="en-US" dirty="0" smtClean="0"/>
              <a:t>shown here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BufferedReader</a:t>
            </a:r>
            <a:r>
              <a:rPr lang="en-US" dirty="0" smtClean="0"/>
              <a:t>(Reader </a:t>
            </a:r>
            <a:r>
              <a:rPr lang="en-US" i="1" dirty="0" err="1"/>
              <a:t>inputReader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3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err="1"/>
              <a:t>inputReader</a:t>
            </a:r>
            <a:r>
              <a:rPr lang="en-US" i="1" dirty="0"/>
              <a:t> </a:t>
            </a:r>
            <a:r>
              <a:rPr lang="en-US" dirty="0"/>
              <a:t>is the stream that is linked to the instance of </a:t>
            </a:r>
            <a:r>
              <a:rPr lang="en-US" b="1" dirty="0" err="1"/>
              <a:t>BufferedReader</a:t>
            </a:r>
            <a:r>
              <a:rPr lang="en-US" b="1" dirty="0"/>
              <a:t> </a:t>
            </a:r>
            <a:r>
              <a:rPr lang="en-US" dirty="0"/>
              <a:t>that is </a:t>
            </a:r>
            <a:r>
              <a:rPr lang="en-US" dirty="0" smtClean="0"/>
              <a:t>being created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Reader </a:t>
            </a:r>
            <a:r>
              <a:rPr lang="en-US" dirty="0"/>
              <a:t>is an abstract class. One of its concrete subclasses is </a:t>
            </a:r>
            <a:r>
              <a:rPr lang="en-US" b="1" dirty="0" err="1" smtClean="0"/>
              <a:t>InputStreamReader</a:t>
            </a:r>
            <a:r>
              <a:rPr lang="en-US" dirty="0" smtClean="0"/>
              <a:t>, which </a:t>
            </a:r>
            <a:r>
              <a:rPr lang="en-US" dirty="0"/>
              <a:t>converts bytes to characters.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obtain an </a:t>
            </a:r>
            <a:r>
              <a:rPr lang="en-US" b="1" dirty="0" err="1"/>
              <a:t>InputStreamReader</a:t>
            </a:r>
            <a:r>
              <a:rPr lang="en-US" b="1" dirty="0"/>
              <a:t> </a:t>
            </a:r>
            <a:r>
              <a:rPr lang="en-US" dirty="0"/>
              <a:t>object that is linked </a:t>
            </a:r>
            <a:r>
              <a:rPr lang="en-US" dirty="0" smtClean="0"/>
              <a:t>to </a:t>
            </a:r>
            <a:r>
              <a:rPr lang="en-US" b="1" dirty="0" smtClean="0"/>
              <a:t>System.in</a:t>
            </a:r>
            <a:r>
              <a:rPr lang="en-US" dirty="0"/>
              <a:t>, use the following constructor: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InputStreamReader</a:t>
            </a:r>
            <a:r>
              <a:rPr lang="en-US" dirty="0" smtClean="0"/>
              <a:t>(</a:t>
            </a:r>
            <a:r>
              <a:rPr lang="en-US" dirty="0" err="1" smtClean="0"/>
              <a:t>InputStream</a:t>
            </a:r>
            <a:r>
              <a:rPr lang="en-US" dirty="0" smtClean="0"/>
              <a:t> </a:t>
            </a:r>
            <a:r>
              <a:rPr lang="en-US" i="1" dirty="0" err="1"/>
              <a:t>inputStream</a:t>
            </a:r>
            <a:r>
              <a:rPr lang="en-US" dirty="0"/>
              <a:t>)</a:t>
            </a:r>
          </a:p>
          <a:p>
            <a:r>
              <a:rPr lang="en-US" b="1" dirty="0" smtClean="0"/>
              <a:t>System.in </a:t>
            </a:r>
            <a:r>
              <a:rPr lang="en-US" dirty="0"/>
              <a:t>refers to an object of type </a:t>
            </a:r>
            <a:r>
              <a:rPr lang="en-US" b="1" dirty="0" err="1"/>
              <a:t>InputStream</a:t>
            </a:r>
            <a:r>
              <a:rPr lang="en-US" dirty="0"/>
              <a:t>, it can be used for </a:t>
            </a:r>
            <a:r>
              <a:rPr lang="en-US" i="1" dirty="0" err="1"/>
              <a:t>inputStream</a:t>
            </a:r>
            <a:r>
              <a:rPr lang="en-US" dirty="0"/>
              <a:t>.</a:t>
            </a:r>
          </a:p>
          <a:p>
            <a:r>
              <a:rPr lang="en-US" dirty="0"/>
              <a:t>Putting it all together, the following line of code creates a </a:t>
            </a:r>
            <a:r>
              <a:rPr lang="en-US" b="1" dirty="0" err="1"/>
              <a:t>BufferedReader</a:t>
            </a:r>
            <a:r>
              <a:rPr lang="en-US" b="1" dirty="0"/>
              <a:t> </a:t>
            </a:r>
            <a:r>
              <a:rPr lang="en-US" dirty="0"/>
              <a:t>that is </a:t>
            </a:r>
            <a:r>
              <a:rPr lang="en-US" dirty="0" smtClean="0"/>
              <a:t>connected to </a:t>
            </a:r>
            <a:r>
              <a:rPr lang="en-US" dirty="0"/>
              <a:t>the keyboard:</a:t>
            </a:r>
          </a:p>
          <a:p>
            <a:pPr marL="400050" lvl="1" indent="0">
              <a:buNone/>
            </a:pPr>
            <a:r>
              <a:rPr lang="en-US" dirty="0" err="1"/>
              <a:t>BufferedReader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 = new </a:t>
            </a:r>
            <a:r>
              <a:rPr lang="en-US" dirty="0" err="1"/>
              <a:t>BufferedReader</a:t>
            </a:r>
            <a:r>
              <a:rPr lang="en-US" dirty="0"/>
              <a:t>(new</a:t>
            </a:r>
          </a:p>
          <a:p>
            <a:pPr marL="400050" lvl="1" indent="0">
              <a:buNone/>
            </a:pPr>
            <a:r>
              <a:rPr lang="en-US" dirty="0" err="1"/>
              <a:t>InputStreamReader</a:t>
            </a:r>
            <a:r>
              <a:rPr lang="en-US" dirty="0"/>
              <a:t>(System.in));</a:t>
            </a:r>
          </a:p>
          <a:p>
            <a:r>
              <a:rPr lang="en-US" dirty="0"/>
              <a:t>After this statement executes, </a:t>
            </a:r>
            <a:r>
              <a:rPr lang="en-US" b="1" dirty="0" err="1"/>
              <a:t>br</a:t>
            </a:r>
            <a:r>
              <a:rPr lang="en-US" b="1" dirty="0"/>
              <a:t> </a:t>
            </a:r>
            <a:r>
              <a:rPr lang="en-US" dirty="0"/>
              <a:t>is a character-based stream that is linked to the </a:t>
            </a:r>
            <a:r>
              <a:rPr lang="en-US" dirty="0" smtClean="0"/>
              <a:t>console through </a:t>
            </a:r>
            <a:r>
              <a:rPr lang="en-US" b="1" dirty="0"/>
              <a:t>System.in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Reading 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read a character from a </a:t>
            </a:r>
            <a:r>
              <a:rPr lang="en-US" b="1" dirty="0" err="1"/>
              <a:t>BufferedReader</a:t>
            </a:r>
            <a:r>
              <a:rPr lang="en-US" dirty="0"/>
              <a:t>, use </a:t>
            </a:r>
            <a:r>
              <a:rPr lang="en-US" b="1" dirty="0"/>
              <a:t>read( )</a:t>
            </a:r>
            <a:r>
              <a:rPr lang="en-US" dirty="0"/>
              <a:t>. The version of </a:t>
            </a:r>
            <a:r>
              <a:rPr lang="en-US" b="1" dirty="0"/>
              <a:t>read( ) </a:t>
            </a:r>
            <a:r>
              <a:rPr lang="en-US" dirty="0"/>
              <a:t>that we </a:t>
            </a:r>
            <a:r>
              <a:rPr lang="en-US" dirty="0" smtClean="0"/>
              <a:t>will be </a:t>
            </a:r>
            <a:r>
              <a:rPr lang="en-US" dirty="0"/>
              <a:t>using </a:t>
            </a:r>
            <a:r>
              <a:rPr lang="en-US" dirty="0" smtClean="0"/>
              <a:t>is </a:t>
            </a:r>
          </a:p>
          <a:p>
            <a:pPr marL="800100" lvl="2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read( ) throws </a:t>
            </a:r>
            <a:r>
              <a:rPr lang="en-US" dirty="0" err="1"/>
              <a:t>IOException</a:t>
            </a:r>
            <a:endParaRPr lang="en-US" dirty="0"/>
          </a:p>
          <a:p>
            <a:r>
              <a:rPr lang="en-US" dirty="0"/>
              <a:t>Each time that </a:t>
            </a:r>
            <a:r>
              <a:rPr lang="en-US" b="1" dirty="0"/>
              <a:t>read( ) </a:t>
            </a:r>
            <a:r>
              <a:rPr lang="en-US" dirty="0"/>
              <a:t>is called, it reads a </a:t>
            </a:r>
            <a:r>
              <a:rPr lang="en-US" dirty="0" smtClean="0"/>
              <a:t> character </a:t>
            </a:r>
            <a:r>
              <a:rPr lang="en-US" dirty="0"/>
              <a:t>from the input stream and returns it </a:t>
            </a:r>
            <a:r>
              <a:rPr lang="en-US" dirty="0" smtClean="0"/>
              <a:t>as an </a:t>
            </a:r>
            <a:r>
              <a:rPr lang="en-US" dirty="0"/>
              <a:t>integer value.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returns –1 when the end of the stream is encountered.</a:t>
            </a:r>
          </a:p>
        </p:txBody>
      </p:sp>
    </p:spTree>
    <p:extLst>
      <p:ext uri="{BB962C8B-B14F-4D97-AF65-F5344CB8AC3E}">
        <p14:creationId xmlns:p14="http://schemas.microsoft.com/office/powerpoint/2010/main" val="17887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Streams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i="1"/>
              <a:t>Stream</a:t>
            </a:r>
            <a:r>
              <a:rPr lang="en-US" altLang="en-US" sz="2000"/>
              <a:t>: an object that either delivers data to its destination (screen, file, etc.) or that takes data from a source (keyboard, file, etc.)</a:t>
            </a:r>
          </a:p>
          <a:p>
            <a:pPr lvl="1"/>
            <a:r>
              <a:rPr lang="en-US" altLang="en-US" sz="2000"/>
              <a:t>it acts as a buffer between the data source and destination</a:t>
            </a:r>
          </a:p>
          <a:p>
            <a:r>
              <a:rPr lang="en-US" altLang="en-US" sz="2000" b="1" i="1"/>
              <a:t>Input stream</a:t>
            </a:r>
            <a:r>
              <a:rPr lang="en-US" altLang="en-US" sz="2000"/>
              <a:t>: a stream that provides input to a program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</a:rPr>
              <a:t>System.in</a:t>
            </a:r>
            <a:r>
              <a:rPr lang="en-US" altLang="en-US" sz="2000"/>
              <a:t> is an input stream</a:t>
            </a:r>
          </a:p>
          <a:p>
            <a:r>
              <a:rPr lang="en-US" altLang="en-US" sz="2000" b="1" i="1"/>
              <a:t>Output stream</a:t>
            </a:r>
            <a:r>
              <a:rPr lang="en-US" altLang="en-US" sz="2000"/>
              <a:t>: a stream that accepts output from a program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</a:rPr>
              <a:t>System.out</a:t>
            </a:r>
            <a:r>
              <a:rPr lang="en-US" altLang="en-US" sz="2000"/>
              <a:t> is an output stream</a:t>
            </a:r>
          </a:p>
          <a:p>
            <a:r>
              <a:rPr lang="en-US" altLang="en-US" sz="2000"/>
              <a:t>A stream connects a program to an I/O object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</a:rPr>
              <a:t>System.out</a:t>
            </a:r>
            <a:r>
              <a:rPr lang="en-US" altLang="en-US" sz="2000"/>
              <a:t> connects a program to the screen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</a:rPr>
              <a:t>System.in</a:t>
            </a:r>
            <a:r>
              <a:rPr lang="en-US" altLang="en-US" sz="2000"/>
              <a:t> connects a program to the keyboard</a:t>
            </a:r>
          </a:p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50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Java Program to Accept </a:t>
            </a:r>
            <a:r>
              <a:rPr lang="en-IN" sz="2000" b="1" dirty="0" smtClean="0">
                <a:solidFill>
                  <a:srgbClr val="FF0000"/>
                </a:solidFill>
              </a:rPr>
              <a:t>character </a:t>
            </a:r>
            <a:r>
              <a:rPr lang="en-IN" sz="2000" b="1" dirty="0">
                <a:solidFill>
                  <a:srgbClr val="FF0000"/>
                </a:solidFill>
              </a:rPr>
              <a:t>value From Keyboard and displaying the entered values on monitor</a:t>
            </a:r>
            <a:br>
              <a:rPr lang="en-IN" sz="2000" b="1" dirty="0">
                <a:solidFill>
                  <a:srgbClr val="FF0000"/>
                </a:solidFill>
              </a:rPr>
            </a:b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n-US" dirty="0"/>
              <a:t>import java.io.*;</a:t>
            </a:r>
          </a:p>
          <a:p>
            <a:pPr marL="400050" lvl="1" indent="0">
              <a:buNone/>
            </a:pPr>
            <a:r>
              <a:rPr lang="en-US" dirty="0"/>
              <a:t>class </a:t>
            </a:r>
            <a:r>
              <a:rPr lang="en-US" dirty="0" err="1"/>
              <a:t>BRRead</a:t>
            </a:r>
            <a:r>
              <a:rPr lang="en-US" dirty="0"/>
              <a:t> {</a:t>
            </a:r>
          </a:p>
          <a:p>
            <a:pPr marL="400050" lvl="1" indent="0">
              <a:buNone/>
            </a:pPr>
            <a:r>
              <a:rPr lang="en-US" dirty="0"/>
              <a:t>public static void main(String </a:t>
            </a:r>
            <a:r>
              <a:rPr lang="en-US" dirty="0" err="1"/>
              <a:t>args</a:t>
            </a:r>
            <a:r>
              <a:rPr lang="en-US" dirty="0"/>
              <a:t>[]) throws </a:t>
            </a:r>
            <a:r>
              <a:rPr lang="en-US" dirty="0" err="1"/>
              <a:t>IOException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{</a:t>
            </a:r>
          </a:p>
          <a:p>
            <a:pPr marL="400050" lvl="1" indent="0">
              <a:buNone/>
            </a:pPr>
            <a:r>
              <a:rPr lang="en-US" dirty="0"/>
              <a:t>char c;</a:t>
            </a:r>
          </a:p>
          <a:p>
            <a:pPr marL="400050" lvl="1" indent="0">
              <a:buNone/>
            </a:pPr>
            <a:r>
              <a:rPr lang="en-US" dirty="0" err="1"/>
              <a:t>BufferedReader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 = new </a:t>
            </a:r>
            <a:r>
              <a:rPr lang="en-US" dirty="0" err="1"/>
              <a:t>BufferedReader</a:t>
            </a:r>
            <a:r>
              <a:rPr lang="en-US" dirty="0"/>
              <a:t>(new </a:t>
            </a:r>
            <a:r>
              <a:rPr lang="en-US" dirty="0" err="1"/>
              <a:t>InputStreamReader</a:t>
            </a:r>
            <a:r>
              <a:rPr lang="en-US" dirty="0"/>
              <a:t>(System.in));</a:t>
            </a:r>
          </a:p>
          <a:p>
            <a:pPr marL="400050" lvl="1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("Enter </a:t>
            </a:r>
            <a:r>
              <a:rPr lang="en-US" dirty="0" smtClean="0"/>
              <a:t>characters");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c </a:t>
            </a:r>
            <a:r>
              <a:rPr lang="en-US" dirty="0"/>
              <a:t>= (char) </a:t>
            </a:r>
            <a:r>
              <a:rPr lang="en-US" dirty="0" err="1"/>
              <a:t>br.read</a:t>
            </a:r>
            <a:r>
              <a:rPr lang="en-US" dirty="0"/>
              <a:t>();</a:t>
            </a:r>
          </a:p>
          <a:p>
            <a:pPr marL="400050" lvl="1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(c);</a:t>
            </a:r>
          </a:p>
          <a:p>
            <a:pPr marL="400050" lvl="1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0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Reading Strings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read a string from the keyboard, use the version of </a:t>
            </a:r>
            <a:r>
              <a:rPr lang="en-US" b="1" dirty="0" err="1"/>
              <a:t>readLine</a:t>
            </a:r>
            <a:r>
              <a:rPr lang="en-US" b="1" dirty="0"/>
              <a:t>( ) </a:t>
            </a:r>
            <a:r>
              <a:rPr lang="en-US" dirty="0"/>
              <a:t>that is a member of </a:t>
            </a:r>
            <a:r>
              <a:rPr lang="en-US" dirty="0" smtClean="0"/>
              <a:t>the </a:t>
            </a:r>
            <a:r>
              <a:rPr lang="en-US" b="1" dirty="0" err="1" smtClean="0"/>
              <a:t>BufferedReader</a:t>
            </a:r>
            <a:r>
              <a:rPr lang="en-US" b="1" dirty="0" smtClean="0"/>
              <a:t> </a:t>
            </a:r>
            <a:r>
              <a:rPr lang="en-US" dirty="0"/>
              <a:t>class.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general form is shown here:</a:t>
            </a:r>
          </a:p>
          <a:p>
            <a:pPr marL="800100" lvl="2" indent="0">
              <a:buNone/>
            </a:pPr>
            <a:r>
              <a:rPr lang="en-US" dirty="0"/>
              <a:t>String </a:t>
            </a:r>
            <a:r>
              <a:rPr lang="en-US" dirty="0" err="1"/>
              <a:t>readLine</a:t>
            </a:r>
            <a:r>
              <a:rPr lang="en-US" dirty="0"/>
              <a:t>( ) throws </a:t>
            </a:r>
            <a:r>
              <a:rPr lang="en-US" dirty="0" err="1"/>
              <a:t>IOException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returns a </a:t>
            </a:r>
            <a:r>
              <a:rPr lang="en-US" b="1" dirty="0"/>
              <a:t>String </a:t>
            </a:r>
            <a:r>
              <a:rPr lang="en-US" dirty="0"/>
              <a:t>object.</a:t>
            </a:r>
          </a:p>
        </p:txBody>
      </p:sp>
    </p:spTree>
    <p:extLst>
      <p:ext uri="{BB962C8B-B14F-4D97-AF65-F5344CB8AC3E}">
        <p14:creationId xmlns:p14="http://schemas.microsoft.com/office/powerpoint/2010/main" val="23145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Java Program to read strings from keyboard and display them on monitor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import java.io.*;</a:t>
            </a:r>
          </a:p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BRReadLines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public static void main(String </a:t>
            </a:r>
            <a:r>
              <a:rPr lang="en-US" dirty="0" err="1" smtClean="0"/>
              <a:t>args</a:t>
            </a:r>
            <a:r>
              <a:rPr lang="en-US" dirty="0" smtClean="0"/>
              <a:t>[]) throws </a:t>
            </a:r>
            <a:r>
              <a:rPr lang="en-US" dirty="0" err="1" smtClean="0"/>
              <a:t>IOException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err="1" smtClean="0"/>
              <a:t>BufferedReader</a:t>
            </a:r>
            <a:r>
              <a:rPr lang="en-US" dirty="0" smtClean="0"/>
              <a:t> </a:t>
            </a:r>
            <a:r>
              <a:rPr lang="en-US" dirty="0" err="1" smtClean="0"/>
              <a:t>br</a:t>
            </a:r>
            <a:r>
              <a:rPr lang="en-US" dirty="0" smtClean="0"/>
              <a:t> = new </a:t>
            </a:r>
            <a:r>
              <a:rPr lang="en-US" dirty="0" err="1" smtClean="0"/>
              <a:t>BufferedReader</a:t>
            </a:r>
            <a:r>
              <a:rPr lang="en-US" dirty="0" smtClean="0"/>
              <a:t>(new </a:t>
            </a:r>
            <a:r>
              <a:rPr lang="en-US" dirty="0" err="1" smtClean="0"/>
              <a:t>InputStreamReader</a:t>
            </a:r>
            <a:r>
              <a:rPr lang="en-US" dirty="0" smtClean="0"/>
              <a:t>(System.in));</a:t>
            </a:r>
          </a:p>
          <a:p>
            <a:pPr marL="0" indent="0">
              <a:buNone/>
            </a:pPr>
            <a:r>
              <a:rPr lang="en-US" dirty="0" smtClean="0"/>
              <a:t>String </a:t>
            </a:r>
            <a:r>
              <a:rPr lang="en-US" dirty="0" err="1" smtClean="0"/>
              <a:t>str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("Enter lines of text.");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("Enter 'stop' to quit.");</a:t>
            </a:r>
          </a:p>
          <a:p>
            <a:pPr marL="0" indent="0">
              <a:buNone/>
            </a:pPr>
            <a:r>
              <a:rPr lang="en-US" dirty="0" smtClean="0"/>
              <a:t>do {</a:t>
            </a:r>
          </a:p>
          <a:p>
            <a:pPr marL="0" indent="0">
              <a:buNone/>
            </a:pPr>
            <a:r>
              <a:rPr lang="en-US" dirty="0" err="1" smtClean="0"/>
              <a:t>str</a:t>
            </a:r>
            <a:r>
              <a:rPr lang="en-US" dirty="0" smtClean="0"/>
              <a:t> = </a:t>
            </a:r>
            <a:r>
              <a:rPr lang="en-US" dirty="0" err="1" smtClean="0"/>
              <a:t>br.readLine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str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} while(!</a:t>
            </a:r>
            <a:r>
              <a:rPr lang="en-US" dirty="0" err="1" smtClean="0"/>
              <a:t>str.equals</a:t>
            </a:r>
            <a:r>
              <a:rPr lang="en-US" dirty="0" smtClean="0"/>
              <a:t>("stop"));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2200" b="1" dirty="0">
                <a:solidFill>
                  <a:srgbClr val="FF0000"/>
                </a:solidFill>
              </a:rPr>
              <a:t>Java Program to Accept </a:t>
            </a:r>
            <a:r>
              <a:rPr lang="en-IN" sz="2200" b="1" dirty="0" smtClean="0">
                <a:solidFill>
                  <a:srgbClr val="FF0000"/>
                </a:solidFill>
              </a:rPr>
              <a:t> sequence of characters From </a:t>
            </a:r>
            <a:r>
              <a:rPr lang="en-IN" sz="2200" b="1" dirty="0">
                <a:solidFill>
                  <a:srgbClr val="FF0000"/>
                </a:solidFill>
              </a:rPr>
              <a:t>Keyboard and displaying the entered values on monitor</a:t>
            </a:r>
            <a:r>
              <a:rPr lang="en-IN" b="1" dirty="0">
                <a:solidFill>
                  <a:srgbClr val="FF0000"/>
                </a:solidFill>
              </a:rPr>
              <a:t/>
            </a:r>
            <a:br>
              <a:rPr lang="en-I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US" dirty="0" smtClean="0"/>
              <a:t>import java.io.*;</a:t>
            </a:r>
          </a:p>
          <a:p>
            <a:pPr marL="400050" lvl="1" indent="0"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BRRead</a:t>
            </a:r>
            <a:r>
              <a:rPr lang="en-US" dirty="0" smtClean="0"/>
              <a:t> {</a:t>
            </a:r>
          </a:p>
          <a:p>
            <a:pPr marL="400050" lvl="1" indent="0">
              <a:buNone/>
            </a:pPr>
            <a:r>
              <a:rPr lang="en-US" dirty="0" smtClean="0"/>
              <a:t>public static void main(String </a:t>
            </a:r>
            <a:r>
              <a:rPr lang="en-US" dirty="0" err="1" smtClean="0"/>
              <a:t>args</a:t>
            </a:r>
            <a:r>
              <a:rPr lang="en-US" dirty="0" smtClean="0"/>
              <a:t>[]) throws </a:t>
            </a:r>
            <a:r>
              <a:rPr lang="en-US" dirty="0" err="1" smtClean="0"/>
              <a:t>IOException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{</a:t>
            </a:r>
          </a:p>
          <a:p>
            <a:pPr marL="400050" lvl="1" indent="0">
              <a:buNone/>
            </a:pPr>
            <a:r>
              <a:rPr lang="en-US" dirty="0" smtClean="0"/>
              <a:t>char c;</a:t>
            </a:r>
          </a:p>
          <a:p>
            <a:pPr marL="400050" lvl="1" indent="0">
              <a:buNone/>
            </a:pPr>
            <a:r>
              <a:rPr lang="en-US" dirty="0" err="1" smtClean="0"/>
              <a:t>BufferedReader</a:t>
            </a:r>
            <a:r>
              <a:rPr lang="en-US" dirty="0" smtClean="0"/>
              <a:t> </a:t>
            </a:r>
            <a:r>
              <a:rPr lang="en-US" dirty="0" err="1" smtClean="0"/>
              <a:t>br</a:t>
            </a:r>
            <a:r>
              <a:rPr lang="en-US" dirty="0" smtClean="0"/>
              <a:t> = new </a:t>
            </a:r>
            <a:r>
              <a:rPr lang="en-US" dirty="0" err="1" smtClean="0"/>
              <a:t>BufferedReader</a:t>
            </a:r>
            <a:r>
              <a:rPr lang="en-US" dirty="0" smtClean="0"/>
              <a:t>(new </a:t>
            </a:r>
            <a:r>
              <a:rPr lang="en-US" dirty="0" err="1" smtClean="0"/>
              <a:t>InputStreamReader</a:t>
            </a:r>
            <a:r>
              <a:rPr lang="en-US" dirty="0" smtClean="0"/>
              <a:t>(System.in));</a:t>
            </a:r>
          </a:p>
          <a:p>
            <a:pPr marL="400050" lvl="1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("Enter characters, 'q' to quit.");</a:t>
            </a:r>
          </a:p>
          <a:p>
            <a:pPr marL="400050" lvl="1" indent="0">
              <a:buNone/>
            </a:pPr>
            <a:r>
              <a:rPr lang="en-US" dirty="0" smtClean="0"/>
              <a:t>do {</a:t>
            </a:r>
          </a:p>
          <a:p>
            <a:pPr marL="400050" lvl="1" indent="0">
              <a:buNone/>
            </a:pPr>
            <a:r>
              <a:rPr lang="en-US" dirty="0" smtClean="0"/>
              <a:t>c = (char) </a:t>
            </a:r>
            <a:r>
              <a:rPr lang="en-US" dirty="0" err="1" smtClean="0"/>
              <a:t>br.read</a:t>
            </a:r>
            <a:r>
              <a:rPr lang="en-US" dirty="0" smtClean="0"/>
              <a:t>();</a:t>
            </a:r>
          </a:p>
          <a:p>
            <a:pPr marL="400050" lvl="1" indent="0">
              <a:buNone/>
            </a:pPr>
            <a:r>
              <a:rPr lang="en-US" dirty="0" err="1" smtClean="0"/>
              <a:t>System.out.println</a:t>
            </a:r>
            <a:r>
              <a:rPr lang="en-US" dirty="0" smtClean="0"/>
              <a:t>(c);</a:t>
            </a:r>
          </a:p>
          <a:p>
            <a:pPr marL="400050" lvl="1" indent="0">
              <a:buNone/>
            </a:pPr>
            <a:r>
              <a:rPr lang="en-US" dirty="0" smtClean="0"/>
              <a:t>} while(c != 'q');</a:t>
            </a:r>
          </a:p>
          <a:p>
            <a:pPr marL="400050" lvl="1" indent="0">
              <a:buNone/>
            </a:pPr>
            <a:r>
              <a:rPr lang="en-US" dirty="0" smtClean="0"/>
              <a:t>}</a:t>
            </a:r>
          </a:p>
          <a:p>
            <a:pPr marL="40005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>
                <a:solidFill>
                  <a:srgbClr val="FF0000"/>
                </a:solidFill>
              </a:rPr>
              <a:t>Java Program to Accept </a:t>
            </a:r>
            <a:r>
              <a:rPr lang="en-IN" sz="1800" b="1" dirty="0" smtClean="0">
                <a:solidFill>
                  <a:srgbClr val="FF0000"/>
                </a:solidFill>
              </a:rPr>
              <a:t>Integer value From </a:t>
            </a:r>
            <a:r>
              <a:rPr lang="en-IN" sz="1800" b="1" dirty="0">
                <a:solidFill>
                  <a:srgbClr val="FF0000"/>
                </a:solidFill>
              </a:rPr>
              <a:t>Keyboard and displaying the entered values on monitor</a:t>
            </a:r>
            <a:br>
              <a:rPr lang="en-IN" sz="1800" b="1" dirty="0">
                <a:solidFill>
                  <a:srgbClr val="FF0000"/>
                </a:solidFill>
              </a:rPr>
            </a:b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import java.io.*;</a:t>
            </a:r>
          </a:p>
          <a:p>
            <a:pPr marL="0" indent="0">
              <a:buNone/>
            </a:pPr>
            <a:r>
              <a:rPr lang="en-IN" dirty="0"/>
              <a:t>class </a:t>
            </a:r>
            <a:r>
              <a:rPr lang="en-IN" dirty="0" err="1"/>
              <a:t>BRRead</a:t>
            </a:r>
            <a:r>
              <a:rPr lang="en-IN" dirty="0"/>
              <a:t> {</a:t>
            </a:r>
          </a:p>
          <a:p>
            <a:pPr marL="0" indent="0">
              <a:buNone/>
            </a:pPr>
            <a:r>
              <a:rPr lang="en-IN" dirty="0"/>
              <a:t>public static void main(String args[]) throws IOException</a:t>
            </a:r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 err="1"/>
              <a:t>int</a:t>
            </a:r>
            <a:r>
              <a:rPr lang="en-IN" dirty="0"/>
              <a:t> a;</a:t>
            </a:r>
          </a:p>
          <a:p>
            <a:pPr marL="0" indent="0">
              <a:buNone/>
            </a:pPr>
            <a:r>
              <a:rPr lang="en-IN" dirty="0"/>
              <a:t>BufferedReader </a:t>
            </a:r>
            <a:r>
              <a:rPr lang="en-IN" dirty="0" err="1"/>
              <a:t>br</a:t>
            </a:r>
            <a:r>
              <a:rPr lang="en-IN" dirty="0"/>
              <a:t> = new BufferedReader(new </a:t>
            </a:r>
            <a:r>
              <a:rPr lang="en-IN" dirty="0" err="1"/>
              <a:t>InputStreamReader</a:t>
            </a:r>
            <a:r>
              <a:rPr lang="en-IN" dirty="0"/>
              <a:t>(System.in));</a:t>
            </a:r>
          </a:p>
          <a:p>
            <a:pPr marL="0" indent="0">
              <a:buNone/>
            </a:pPr>
            <a:r>
              <a:rPr lang="en-IN" dirty="0"/>
              <a:t>System.out.println("Enter Integer");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a=</a:t>
            </a:r>
            <a:r>
              <a:rPr lang="en-IN" dirty="0" err="1"/>
              <a:t>Integer.parseInt</a:t>
            </a:r>
            <a:r>
              <a:rPr lang="en-IN" dirty="0"/>
              <a:t>(</a:t>
            </a:r>
            <a:r>
              <a:rPr lang="en-IN" dirty="0" err="1"/>
              <a:t>br.readLine</a:t>
            </a:r>
            <a:r>
              <a:rPr lang="en-IN" dirty="0"/>
              <a:t>());</a:t>
            </a:r>
          </a:p>
          <a:p>
            <a:pPr marL="0" indent="0">
              <a:buNone/>
            </a:pPr>
            <a:r>
              <a:rPr lang="en-IN" dirty="0" err="1"/>
              <a:t>System.out.println</a:t>
            </a:r>
            <a:r>
              <a:rPr lang="en-IN" dirty="0"/>
              <a:t>(a);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4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600" b="1" dirty="0" smtClean="0">
                <a:solidFill>
                  <a:srgbClr val="FF0000"/>
                </a:solidFill>
              </a:rPr>
              <a:t>Java </a:t>
            </a:r>
            <a:r>
              <a:rPr lang="en-IN" sz="1600" b="1" dirty="0">
                <a:solidFill>
                  <a:srgbClr val="FF0000"/>
                </a:solidFill>
              </a:rPr>
              <a:t>Program to Accept Different types of Input(</a:t>
            </a:r>
            <a:r>
              <a:rPr lang="en-IN" sz="1600" b="1" dirty="0" err="1">
                <a:solidFill>
                  <a:srgbClr val="FF0000"/>
                </a:solidFill>
              </a:rPr>
              <a:t>int</a:t>
            </a:r>
            <a:r>
              <a:rPr lang="en-IN" sz="1600" b="1" dirty="0">
                <a:solidFill>
                  <a:srgbClr val="FF0000"/>
                </a:solidFill>
              </a:rPr>
              <a:t>, byte, short, long, float, double, char, string, </a:t>
            </a:r>
            <a:r>
              <a:rPr lang="en-IN" sz="1600" b="1" dirty="0" err="1">
                <a:solidFill>
                  <a:srgbClr val="FF0000"/>
                </a:solidFill>
              </a:rPr>
              <a:t>boolean</a:t>
            </a:r>
            <a:r>
              <a:rPr lang="en-IN" sz="1600" b="1" dirty="0">
                <a:solidFill>
                  <a:srgbClr val="FF0000"/>
                </a:solidFill>
              </a:rPr>
              <a:t>) From Keyboard and displaying the entered values on monitor</a:t>
            </a:r>
            <a:br>
              <a:rPr lang="en-IN" sz="1600" b="1" dirty="0">
                <a:solidFill>
                  <a:srgbClr val="FF0000"/>
                </a:solidFill>
              </a:rPr>
            </a:b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IN" sz="1400" dirty="0" smtClean="0">
                <a:latin typeface="Arial Rounded MT Bold" panose="020F0704030504030204" pitchFamily="34" charset="0"/>
              </a:rPr>
              <a:t>import </a:t>
            </a:r>
            <a:r>
              <a:rPr lang="en-IN" sz="1400" dirty="0">
                <a:latin typeface="Arial Rounded MT Bold" panose="020F0704030504030204" pitchFamily="34" charset="0"/>
              </a:rPr>
              <a:t>java.io.InputStreamReader</a:t>
            </a:r>
            <a:r>
              <a:rPr lang="en-IN" sz="1400" dirty="0" smtClean="0">
                <a:latin typeface="Arial Rounded MT Bold" panose="020F0704030504030204" pitchFamily="34" charset="0"/>
              </a:rPr>
              <a:t>;</a:t>
            </a:r>
            <a:r>
              <a:rPr lang="en-IN" sz="1400" dirty="0">
                <a:latin typeface="Arial Rounded MT Bold" panose="020F0704030504030204" pitchFamily="34" charset="0"/>
              </a:rPr>
              <a:t/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public class Accepting_input_from_keyword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{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public static void main(String[] args)throws IOException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 smtClean="0">
                <a:latin typeface="Arial Rounded MT Bold" panose="020F0704030504030204" pitchFamily="34" charset="0"/>
              </a:rPr>
              <a:t>{</a:t>
            </a:r>
            <a:r>
              <a:rPr lang="en-IN" sz="1400" dirty="0">
                <a:latin typeface="Arial Rounded MT Bold" panose="020F0704030504030204" pitchFamily="34" charset="0"/>
              </a:rPr>
              <a:t/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Boolean bul=false;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BufferedReader </a:t>
            </a:r>
            <a:r>
              <a:rPr lang="en-IN" sz="1400" dirty="0" err="1">
                <a:latin typeface="Arial Rounded MT Bold" panose="020F0704030504030204" pitchFamily="34" charset="0"/>
              </a:rPr>
              <a:t>br</a:t>
            </a:r>
            <a:r>
              <a:rPr lang="en-IN" sz="1400" dirty="0">
                <a:latin typeface="Arial Rounded MT Bold" panose="020F0704030504030204" pitchFamily="34" charset="0"/>
              </a:rPr>
              <a:t>=new BufferedReader(new InputStreamReader(System.in));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System.out.println("Enter a string:");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String </a:t>
            </a:r>
            <a:r>
              <a:rPr lang="en-IN" sz="1400" dirty="0" err="1">
                <a:latin typeface="Arial Rounded MT Bold" panose="020F0704030504030204" pitchFamily="34" charset="0"/>
              </a:rPr>
              <a:t>str</a:t>
            </a:r>
            <a:r>
              <a:rPr lang="en-IN" sz="1400" dirty="0">
                <a:latin typeface="Arial Rounded MT Bold" panose="020F0704030504030204" pitchFamily="34" charset="0"/>
              </a:rPr>
              <a:t>=</a:t>
            </a:r>
            <a:r>
              <a:rPr lang="en-IN" sz="1400" dirty="0" err="1">
                <a:latin typeface="Arial Rounded MT Bold" panose="020F0704030504030204" pitchFamily="34" charset="0"/>
              </a:rPr>
              <a:t>br.readLine</a:t>
            </a:r>
            <a:r>
              <a:rPr lang="en-IN" sz="1400" dirty="0">
                <a:latin typeface="Arial Rounded MT Bold" panose="020F0704030504030204" pitchFamily="34" charset="0"/>
              </a:rPr>
              <a:t>();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System.out.println("Enter a integer:");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 err="1">
                <a:latin typeface="Arial Rounded MT Bold" panose="020F0704030504030204" pitchFamily="34" charset="0"/>
              </a:rPr>
              <a:t>int</a:t>
            </a:r>
            <a:r>
              <a:rPr lang="en-IN" sz="1400" dirty="0">
                <a:latin typeface="Arial Rounded MT Bold" panose="020F0704030504030204" pitchFamily="34" charset="0"/>
              </a:rPr>
              <a:t> n=</a:t>
            </a:r>
            <a:r>
              <a:rPr lang="en-IN" sz="1400" dirty="0" err="1">
                <a:latin typeface="Arial Rounded MT Bold" panose="020F0704030504030204" pitchFamily="34" charset="0"/>
              </a:rPr>
              <a:t>Integer.parseInt</a:t>
            </a:r>
            <a:r>
              <a:rPr lang="en-IN" sz="1400" dirty="0">
                <a:latin typeface="Arial Rounded MT Bold" panose="020F0704030504030204" pitchFamily="34" charset="0"/>
              </a:rPr>
              <a:t>(</a:t>
            </a:r>
            <a:r>
              <a:rPr lang="en-IN" sz="1400" dirty="0" err="1">
                <a:latin typeface="Arial Rounded MT Bold" panose="020F0704030504030204" pitchFamily="34" charset="0"/>
              </a:rPr>
              <a:t>br.readLine</a:t>
            </a:r>
            <a:r>
              <a:rPr lang="en-IN" sz="1400" dirty="0">
                <a:latin typeface="Arial Rounded MT Bold" panose="020F0704030504030204" pitchFamily="34" charset="0"/>
              </a:rPr>
              <a:t>());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System.out.println("Enter float value:");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Float </a:t>
            </a:r>
            <a:r>
              <a:rPr lang="en-IN" sz="1400" dirty="0" err="1">
                <a:latin typeface="Arial Rounded MT Bold" panose="020F0704030504030204" pitchFamily="34" charset="0"/>
              </a:rPr>
              <a:t>ft</a:t>
            </a:r>
            <a:r>
              <a:rPr lang="en-IN" sz="1400" dirty="0">
                <a:latin typeface="Arial Rounded MT Bold" panose="020F0704030504030204" pitchFamily="34" charset="0"/>
              </a:rPr>
              <a:t>=</a:t>
            </a:r>
            <a:r>
              <a:rPr lang="en-IN" sz="1400" dirty="0" err="1">
                <a:latin typeface="Arial Rounded MT Bold" panose="020F0704030504030204" pitchFamily="34" charset="0"/>
              </a:rPr>
              <a:t>Float.parseFloat</a:t>
            </a:r>
            <a:r>
              <a:rPr lang="en-IN" sz="1400" dirty="0">
                <a:latin typeface="Arial Rounded MT Bold" panose="020F0704030504030204" pitchFamily="34" charset="0"/>
              </a:rPr>
              <a:t>(</a:t>
            </a:r>
            <a:r>
              <a:rPr lang="en-IN" sz="1400" dirty="0" err="1">
                <a:latin typeface="Arial Rounded MT Bold" panose="020F0704030504030204" pitchFamily="34" charset="0"/>
              </a:rPr>
              <a:t>br.readLine</a:t>
            </a:r>
            <a:r>
              <a:rPr lang="en-IN" sz="1400" dirty="0">
                <a:latin typeface="Arial Rounded MT Bold" panose="020F0704030504030204" pitchFamily="34" charset="0"/>
              </a:rPr>
              <a:t>());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System.out.println("Enter short value:");</a:t>
            </a:r>
            <a:br>
              <a:rPr lang="en-IN" sz="1400" dirty="0">
                <a:latin typeface="Arial Rounded MT Bold" panose="020F0704030504030204" pitchFamily="34" charset="0"/>
              </a:rPr>
            </a:br>
            <a:r>
              <a:rPr lang="en-IN" sz="1400" dirty="0">
                <a:latin typeface="Arial Rounded MT Bold" panose="020F0704030504030204" pitchFamily="34" charset="0"/>
              </a:rPr>
              <a:t>Short </a:t>
            </a:r>
            <a:r>
              <a:rPr lang="en-IN" sz="1400" dirty="0" err="1">
                <a:latin typeface="Arial Rounded MT Bold" panose="020F0704030504030204" pitchFamily="34" charset="0"/>
              </a:rPr>
              <a:t>sht</a:t>
            </a:r>
            <a:r>
              <a:rPr lang="en-IN" sz="1400" dirty="0">
                <a:latin typeface="Arial Rounded MT Bold" panose="020F0704030504030204" pitchFamily="34" charset="0"/>
              </a:rPr>
              <a:t>=</a:t>
            </a:r>
            <a:r>
              <a:rPr lang="en-IN" sz="1400" dirty="0" err="1">
                <a:latin typeface="Arial Rounded MT Bold" panose="020F0704030504030204" pitchFamily="34" charset="0"/>
              </a:rPr>
              <a:t>Short.parseShort</a:t>
            </a:r>
            <a:r>
              <a:rPr lang="en-IN" sz="1400" dirty="0">
                <a:latin typeface="Arial Rounded MT Bold" panose="020F0704030504030204" pitchFamily="34" charset="0"/>
              </a:rPr>
              <a:t>(</a:t>
            </a:r>
            <a:r>
              <a:rPr lang="en-IN" sz="1400" dirty="0" err="1">
                <a:latin typeface="Arial Rounded MT Bold" panose="020F0704030504030204" pitchFamily="34" charset="0"/>
              </a:rPr>
              <a:t>br.readLine</a:t>
            </a:r>
            <a:r>
              <a:rPr lang="en-IN" sz="1400" dirty="0">
                <a:latin typeface="Arial Rounded MT Bold" panose="020F0704030504030204" pitchFamily="34" charset="0"/>
              </a:rPr>
              <a:t>());</a:t>
            </a:r>
            <a:r>
              <a:rPr lang="en-IN" sz="1200" dirty="0">
                <a:latin typeface="Arial Rounded MT Bold" panose="020F0704030504030204" pitchFamily="34" charset="0"/>
              </a:rPr>
              <a:t/>
            </a:r>
            <a:br>
              <a:rPr lang="en-IN" sz="1200" dirty="0">
                <a:latin typeface="Arial Rounded MT Bold" panose="020F0704030504030204" pitchFamily="34" charset="0"/>
              </a:rPr>
            </a:br>
            <a:r>
              <a:rPr lang="en-IN" sz="1200" dirty="0"/>
              <a:t/>
            </a:r>
            <a:br>
              <a:rPr lang="en-IN" sz="1200" dirty="0"/>
            </a:br>
            <a:r>
              <a:rPr lang="en-IN" sz="1200" dirty="0"/>
              <a:t/>
            </a:r>
            <a:br>
              <a:rPr lang="en-IN" sz="1200" dirty="0"/>
            </a:b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427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IN" sz="2800" dirty="0"/>
              <a:t>System.out.println("Enter a Double value:");</a:t>
            </a:r>
            <a:br>
              <a:rPr lang="en-IN" sz="2800" dirty="0"/>
            </a:br>
            <a:r>
              <a:rPr lang="en-IN" sz="2800" dirty="0"/>
              <a:t>Double dub=</a:t>
            </a:r>
            <a:r>
              <a:rPr lang="en-IN" sz="2800" dirty="0" err="1"/>
              <a:t>Double.parseDouble</a:t>
            </a:r>
            <a:r>
              <a:rPr lang="en-IN" sz="2800" dirty="0"/>
              <a:t>(</a:t>
            </a:r>
            <a:r>
              <a:rPr lang="en-IN" sz="2800" dirty="0" err="1"/>
              <a:t>br.readLine</a:t>
            </a:r>
            <a:r>
              <a:rPr lang="en-IN" sz="2800" dirty="0"/>
              <a:t>());</a:t>
            </a:r>
            <a:br>
              <a:rPr lang="en-IN" sz="2800" dirty="0"/>
            </a:br>
            <a:r>
              <a:rPr lang="en-IN" sz="2800" dirty="0"/>
              <a:t>System.out.println("Enter a long value:");</a:t>
            </a:r>
            <a:br>
              <a:rPr lang="en-IN" sz="2800" dirty="0"/>
            </a:br>
            <a:r>
              <a:rPr lang="en-IN" sz="2800" dirty="0"/>
              <a:t>long log=</a:t>
            </a:r>
            <a:r>
              <a:rPr lang="en-IN" sz="2800" dirty="0" err="1"/>
              <a:t>Long.parseLong</a:t>
            </a:r>
            <a:r>
              <a:rPr lang="en-IN" sz="2800" dirty="0"/>
              <a:t>(</a:t>
            </a:r>
            <a:r>
              <a:rPr lang="en-IN" sz="2800" dirty="0" err="1"/>
              <a:t>br.readLine</a:t>
            </a:r>
            <a:r>
              <a:rPr lang="en-IN" sz="2800" dirty="0"/>
              <a:t>());</a:t>
            </a:r>
            <a:br>
              <a:rPr lang="en-IN" sz="2800" dirty="0"/>
            </a:br>
            <a:r>
              <a:rPr lang="en-IN" sz="2800" dirty="0"/>
              <a:t>System.out.println("Enter a Byte value:");</a:t>
            </a:r>
            <a:br>
              <a:rPr lang="en-IN" sz="2800" dirty="0"/>
            </a:br>
            <a:r>
              <a:rPr lang="en-IN" sz="2800" dirty="0"/>
              <a:t>Byte bit=</a:t>
            </a:r>
            <a:r>
              <a:rPr lang="en-IN" sz="2800" dirty="0" err="1"/>
              <a:t>Byte.parseByte</a:t>
            </a:r>
            <a:r>
              <a:rPr lang="en-IN" sz="2800" dirty="0"/>
              <a:t>(</a:t>
            </a:r>
            <a:r>
              <a:rPr lang="en-IN" sz="2800" dirty="0" err="1"/>
              <a:t>br.readLine</a:t>
            </a:r>
            <a:r>
              <a:rPr lang="en-IN" sz="2800" dirty="0"/>
              <a:t>());</a:t>
            </a:r>
            <a:br>
              <a:rPr lang="en-IN" sz="2800" dirty="0"/>
            </a:br>
            <a:r>
              <a:rPr lang="en-IN" sz="2800" dirty="0"/>
              <a:t>System.out.println("Enter a character:");</a:t>
            </a:r>
            <a:br>
              <a:rPr lang="en-IN" sz="2800" dirty="0"/>
            </a:br>
            <a:r>
              <a:rPr lang="en-IN" sz="2800" dirty="0"/>
              <a:t>char ch=(char)</a:t>
            </a:r>
            <a:r>
              <a:rPr lang="en-IN" sz="2800" dirty="0" err="1"/>
              <a:t>br.read</a:t>
            </a:r>
            <a:r>
              <a:rPr lang="en-IN" sz="2800" dirty="0"/>
              <a:t>();</a:t>
            </a:r>
            <a:br>
              <a:rPr lang="en-IN" sz="2800" dirty="0"/>
            </a:br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309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1200" dirty="0">
                <a:latin typeface="Arial Rounded MT Bold" panose="020F0704030504030204" pitchFamily="34" charset="0"/>
              </a:rPr>
              <a:t>//</a:t>
            </a:r>
            <a:r>
              <a:rPr lang="en-IN" sz="1600" dirty="0">
                <a:latin typeface="Arial Rounded MT Bold" panose="020F0704030504030204" pitchFamily="34" charset="0"/>
              </a:rPr>
              <a:t>Displaying values on console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                System.out.println("-------------------------");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                System.out.println("Entered Values are :");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                System.out.println("-------------------------");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System.out.println("Integer value is: "+n);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System.out.println("Float value is: "+ft);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System.out.println("Short value is: "+sht);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System.out.println("Double value is: "+dub);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System.out.println("Long value is: "+log);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System.out.println("Byte value is: "+bit);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System.out.println("Character value is: "+ch);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System.out.println("String value is: "+str);</a:t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System.out.println("Boolean value is: "+bul</a:t>
            </a:r>
            <a:r>
              <a:rPr lang="en-IN" sz="1600" dirty="0" smtClean="0">
                <a:latin typeface="Arial Rounded MT Bold" panose="020F0704030504030204" pitchFamily="34" charset="0"/>
              </a:rPr>
              <a:t>);</a:t>
            </a:r>
            <a:r>
              <a:rPr lang="en-IN" sz="1600" dirty="0">
                <a:latin typeface="Arial Rounded MT Bold" panose="020F0704030504030204" pitchFamily="34" charset="0"/>
              </a:rPr>
              <a:t/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 smtClean="0">
                <a:latin typeface="Arial Rounded MT Bold" panose="020F0704030504030204" pitchFamily="34" charset="0"/>
              </a:rPr>
              <a:t>}</a:t>
            </a:r>
            <a:r>
              <a:rPr lang="en-IN" sz="1600" dirty="0">
                <a:latin typeface="Arial Rounded MT Bold" panose="020F0704030504030204" pitchFamily="34" charset="0"/>
              </a:rPr>
              <a:t/>
            </a:r>
            <a:br>
              <a:rPr lang="en-IN" sz="1600" dirty="0">
                <a:latin typeface="Arial Rounded MT Bold" panose="020F0704030504030204" pitchFamily="34" charset="0"/>
              </a:rPr>
            </a:br>
            <a:r>
              <a:rPr lang="en-IN" sz="1600" dirty="0">
                <a:latin typeface="Arial Rounded MT Bold" panose="020F0704030504030204" pitchFamily="34" charset="0"/>
              </a:rPr>
              <a:t>}</a:t>
            </a:r>
            <a:br>
              <a:rPr lang="en-IN" sz="1600" dirty="0">
                <a:latin typeface="Arial Rounded MT Bold" panose="020F0704030504030204" pitchFamily="34" charset="0"/>
              </a:rPr>
            </a:br>
            <a:endParaRPr lang="en-IN" sz="1600" dirty="0">
              <a:latin typeface="Arial Rounded MT Bold" panose="020F07040305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IN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Java Program to read and print employee details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import </a:t>
            </a:r>
            <a:r>
              <a:rPr lang="en-IN" sz="1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java.io.*;</a:t>
            </a:r>
            <a:endParaRPr lang="en-IN" sz="1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class 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Employee{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String name;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id;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age;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Employee(String name,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age,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id){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this.name = name;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this.age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= age;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this.id = id;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}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public void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displayDetails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(){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System.out.println("Name: "+this.name);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System.out.println("Age: "+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this.age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System.out.println("Id: "+this.id);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}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public class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ReadData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public static void main(String args[]) throws IOException {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BufferedReader 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</a:t>
            </a:r>
            <a:r>
              <a:rPr lang="en-IN" sz="1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=new BufferedReader(new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InputStreamReader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(System.in));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System.out.println("Enter your name: ");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String name = 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br.readLine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System.out.println("Enter your age: ");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age = 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Integer.parseInt</a:t>
            </a:r>
            <a:r>
              <a:rPr lang="en-IN" sz="1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(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br.readLine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System.out.println("Enter your Id: ");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int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id = 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Integer.parseInt</a:t>
            </a:r>
            <a:r>
              <a:rPr lang="en-IN" sz="1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(</a:t>
            </a:r>
            <a:r>
              <a:rPr lang="en-IN" sz="1100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br.readLine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Employee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std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= new Employee(name, age, id);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lang="en-IN" sz="11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std.displayDetails</a:t>
            </a: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}</a:t>
            </a:r>
          </a:p>
          <a:p>
            <a:pPr marL="0" indent="0">
              <a:buNone/>
            </a:pPr>
            <a:r>
              <a:rPr lang="en-IN" sz="11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27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1"/>
            <a:ext cx="8382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457200"/>
            <a:ext cx="58293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Binary Versus Text Files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i="1" dirty="0"/>
              <a:t>All</a:t>
            </a:r>
            <a:r>
              <a:rPr lang="en-US" altLang="en-US" sz="2000" dirty="0"/>
              <a:t> data and programs are ultimately just zeros and ones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each digit can have one of two values, hence </a:t>
            </a:r>
            <a:r>
              <a:rPr lang="en-US" altLang="en-US" sz="2000" i="1" dirty="0"/>
              <a:t>binary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bit</a:t>
            </a:r>
            <a:r>
              <a:rPr lang="en-US" altLang="en-US" sz="2000" dirty="0"/>
              <a:t> is one binary digit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byte</a:t>
            </a:r>
            <a:r>
              <a:rPr lang="en-US" altLang="en-US" sz="2000" dirty="0"/>
              <a:t> is a group of eight bits</a:t>
            </a:r>
          </a:p>
          <a:p>
            <a:pPr>
              <a:lnSpc>
                <a:spcPct val="90000"/>
              </a:lnSpc>
            </a:pPr>
            <a:r>
              <a:rPr lang="en-US" altLang="en-US" sz="2000" i="1" dirty="0">
                <a:solidFill>
                  <a:srgbClr val="FF3300"/>
                </a:solidFill>
              </a:rPr>
              <a:t>Text files</a:t>
            </a:r>
            <a:r>
              <a:rPr lang="en-US" altLang="en-US" sz="2000" dirty="0"/>
              <a:t>: the bits represent printable characters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one byte per character for ASCII, the most common code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example, Java source files are text files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 is any file created with a "text editor"</a:t>
            </a:r>
          </a:p>
          <a:p>
            <a:pPr>
              <a:lnSpc>
                <a:spcPct val="90000"/>
              </a:lnSpc>
            </a:pPr>
            <a:r>
              <a:rPr lang="en-US" altLang="en-US" sz="2000" i="1" dirty="0">
                <a:solidFill>
                  <a:srgbClr val="FF3300"/>
                </a:solidFill>
              </a:rPr>
              <a:t>Binary files</a:t>
            </a:r>
            <a:r>
              <a:rPr lang="en-US" altLang="en-US" sz="2000" dirty="0"/>
              <a:t>: the bits represent other types of encoded information, such as executable instructions or numeric data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these files are easily read by the computer but not humans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they are </a:t>
            </a:r>
            <a:r>
              <a:rPr lang="en-US" altLang="en-US" sz="2000" i="1" dirty="0"/>
              <a:t>not</a:t>
            </a:r>
            <a:r>
              <a:rPr lang="en-US" altLang="en-US" sz="2000" dirty="0"/>
              <a:t> "printable" files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actually, you </a:t>
            </a:r>
            <a:r>
              <a:rPr lang="en-US" altLang="en-US" i="1" dirty="0"/>
              <a:t>can</a:t>
            </a:r>
            <a:r>
              <a:rPr lang="en-US" altLang="en-US" dirty="0"/>
              <a:t> print them, but they will be unintelligible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"printable" means "easily readable by humans when printed"</a:t>
            </a:r>
          </a:p>
        </p:txBody>
      </p:sp>
    </p:spTree>
    <p:extLst>
      <p:ext uri="{BB962C8B-B14F-4D97-AF65-F5344CB8AC3E}">
        <p14:creationId xmlns:p14="http://schemas.microsoft.com/office/powerpoint/2010/main" val="42938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Writing Console 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Console output is most easily accomplished with </a:t>
            </a:r>
            <a:r>
              <a:rPr lang="en-US" b="1" dirty="0"/>
              <a:t>print( ) </a:t>
            </a:r>
            <a:r>
              <a:rPr lang="en-US" dirty="0"/>
              <a:t>and </a:t>
            </a:r>
            <a:r>
              <a:rPr lang="en-US" b="1" dirty="0" err="1"/>
              <a:t>println</a:t>
            </a:r>
            <a:r>
              <a:rPr lang="en-US" b="1" dirty="0"/>
              <a:t>( </a:t>
            </a:r>
            <a:r>
              <a:rPr lang="en-US" b="1" dirty="0" smtClean="0"/>
              <a:t>)</a:t>
            </a:r>
          </a:p>
          <a:p>
            <a:pPr algn="just"/>
            <a:r>
              <a:rPr lang="en-US" dirty="0" smtClean="0"/>
              <a:t> These </a:t>
            </a:r>
            <a:r>
              <a:rPr lang="en-US" dirty="0"/>
              <a:t>methods are defined by </a:t>
            </a:r>
            <a:r>
              <a:rPr lang="en-US" dirty="0" smtClean="0"/>
              <a:t>the class </a:t>
            </a:r>
            <a:r>
              <a:rPr lang="en-US" b="1" dirty="0" err="1"/>
              <a:t>PrintStream</a:t>
            </a:r>
            <a:r>
              <a:rPr lang="en-US" b="1" dirty="0"/>
              <a:t> </a:t>
            </a:r>
            <a:r>
              <a:rPr lang="en-US" dirty="0"/>
              <a:t>(which is the type of object referenced by </a:t>
            </a:r>
            <a:r>
              <a:rPr lang="en-US" b="1" dirty="0" err="1"/>
              <a:t>System.out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Even though </a:t>
            </a:r>
            <a:r>
              <a:rPr lang="en-US" b="1" dirty="0" err="1" smtClean="0"/>
              <a:t>System.out</a:t>
            </a:r>
            <a:r>
              <a:rPr lang="en-US" b="1" dirty="0" smtClean="0"/>
              <a:t> </a:t>
            </a:r>
            <a:r>
              <a:rPr lang="en-US" dirty="0"/>
              <a:t>is a byte stream, using it for simple program output is still acceptable. </a:t>
            </a:r>
            <a:r>
              <a:rPr lang="en-US" dirty="0" smtClean="0"/>
              <a:t>Because </a:t>
            </a:r>
            <a:r>
              <a:rPr lang="en-US" b="1" dirty="0" err="1"/>
              <a:t>PrintStream</a:t>
            </a:r>
            <a:r>
              <a:rPr lang="en-US" b="1" dirty="0"/>
              <a:t> </a:t>
            </a:r>
            <a:r>
              <a:rPr lang="en-US" dirty="0"/>
              <a:t>is an output stream derived from </a:t>
            </a:r>
            <a:r>
              <a:rPr lang="en-US" b="1" dirty="0" err="1"/>
              <a:t>OutputStream</a:t>
            </a:r>
            <a:r>
              <a:rPr lang="en-US" dirty="0"/>
              <a:t>, it also </a:t>
            </a:r>
            <a:r>
              <a:rPr lang="en-US" dirty="0" smtClean="0"/>
              <a:t>implements the </a:t>
            </a:r>
            <a:r>
              <a:rPr lang="en-US" dirty="0"/>
              <a:t>low-level method </a:t>
            </a:r>
            <a:r>
              <a:rPr lang="en-US" b="1" dirty="0"/>
              <a:t>write( )</a:t>
            </a:r>
            <a:r>
              <a:rPr lang="en-US" dirty="0"/>
              <a:t>. Thus, </a:t>
            </a:r>
            <a:r>
              <a:rPr lang="en-US" b="1" dirty="0"/>
              <a:t>write( ) </a:t>
            </a:r>
            <a:r>
              <a:rPr lang="en-US" dirty="0"/>
              <a:t>can </a:t>
            </a:r>
            <a:r>
              <a:rPr lang="en-US" dirty="0" smtClean="0"/>
              <a:t>be to write to console.</a:t>
            </a:r>
          </a:p>
          <a:p>
            <a:pPr marL="0" indent="0" algn="just">
              <a:buNone/>
            </a:pPr>
            <a:r>
              <a:rPr lang="en-US" dirty="0" smtClean="0"/>
              <a:t>      void </a:t>
            </a:r>
            <a:r>
              <a:rPr lang="en-US" dirty="0"/>
              <a:t>write(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i="1" dirty="0" err="1"/>
              <a:t>byteval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89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WriteDemo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public static void main(String </a:t>
            </a:r>
            <a:r>
              <a:rPr lang="en-US" dirty="0" err="1"/>
              <a:t>args</a:t>
            </a:r>
            <a:r>
              <a:rPr lang="en-US" dirty="0"/>
              <a:t>[]) 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b;</a:t>
            </a:r>
          </a:p>
          <a:p>
            <a:pPr marL="0" indent="0">
              <a:buNone/>
            </a:pPr>
            <a:r>
              <a:rPr lang="en-US" dirty="0"/>
              <a:t>b = 'A';</a:t>
            </a:r>
          </a:p>
          <a:p>
            <a:pPr marL="0" indent="0">
              <a:buNone/>
            </a:pPr>
            <a:r>
              <a:rPr lang="en-US" dirty="0" err="1"/>
              <a:t>System.out.write</a:t>
            </a:r>
            <a:r>
              <a:rPr lang="en-US" dirty="0"/>
              <a:t>(b);</a:t>
            </a:r>
          </a:p>
          <a:p>
            <a:pPr marL="0" indent="0">
              <a:buNone/>
            </a:pPr>
            <a:r>
              <a:rPr lang="en-US" dirty="0" err="1"/>
              <a:t>System.out.write</a:t>
            </a:r>
            <a:r>
              <a:rPr lang="en-US" dirty="0"/>
              <a:t>('\n');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1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PrintWriter</a:t>
            </a:r>
            <a:r>
              <a:rPr lang="en-US" b="1" dirty="0" smtClean="0">
                <a:solidFill>
                  <a:srgbClr val="FF0000"/>
                </a:solidFill>
              </a:rPr>
              <a:t> Class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Although </a:t>
            </a:r>
            <a:r>
              <a:rPr lang="en-US" dirty="0"/>
              <a:t>using </a:t>
            </a:r>
            <a:r>
              <a:rPr lang="en-US" b="1" dirty="0" err="1"/>
              <a:t>System.out</a:t>
            </a:r>
            <a:r>
              <a:rPr lang="en-US" b="1" dirty="0"/>
              <a:t> </a:t>
            </a:r>
            <a:r>
              <a:rPr lang="en-US" dirty="0"/>
              <a:t>to write to the console is acceptable, its use is probably best </a:t>
            </a:r>
            <a:r>
              <a:rPr lang="en-US" dirty="0" smtClean="0"/>
              <a:t>for debugging </a:t>
            </a:r>
            <a:r>
              <a:rPr lang="en-US" dirty="0"/>
              <a:t>purposes </a:t>
            </a:r>
            <a:r>
              <a:rPr lang="en-US" dirty="0" smtClean="0"/>
              <a:t>and it is the recommended </a:t>
            </a:r>
            <a:r>
              <a:rPr lang="en-US" dirty="0"/>
              <a:t>method of writing to the console </a:t>
            </a:r>
            <a:endParaRPr lang="en-US" dirty="0" smtClean="0"/>
          </a:p>
          <a:p>
            <a:r>
              <a:rPr lang="en-US" b="1" dirty="0" err="1" smtClean="0"/>
              <a:t>PrintWriter</a:t>
            </a:r>
            <a:r>
              <a:rPr lang="en-US" b="1" dirty="0" smtClean="0"/>
              <a:t> </a:t>
            </a:r>
            <a:r>
              <a:rPr lang="en-US" dirty="0"/>
              <a:t>is one of the character-based classes. Using </a:t>
            </a:r>
            <a:r>
              <a:rPr lang="en-US" dirty="0" smtClean="0"/>
              <a:t>a character-based </a:t>
            </a:r>
            <a:r>
              <a:rPr lang="en-US" dirty="0"/>
              <a:t>class for console output makes internationalizing </a:t>
            </a:r>
            <a:r>
              <a:rPr lang="en-US" dirty="0" smtClean="0"/>
              <a:t>our </a:t>
            </a:r>
            <a:r>
              <a:rPr lang="en-US" dirty="0"/>
              <a:t>program easier.</a:t>
            </a:r>
          </a:p>
          <a:p>
            <a:r>
              <a:rPr lang="en-US" b="1" dirty="0" err="1"/>
              <a:t>PrintWriter</a:t>
            </a:r>
            <a:r>
              <a:rPr lang="en-US" b="1" dirty="0"/>
              <a:t> </a:t>
            </a:r>
            <a:r>
              <a:rPr lang="en-US" dirty="0"/>
              <a:t>defines several constructors.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one we will use is shown here:</a:t>
            </a:r>
          </a:p>
          <a:p>
            <a:pPr marL="800100" lvl="2" indent="0">
              <a:buNone/>
            </a:pPr>
            <a:r>
              <a:rPr lang="en-US" dirty="0" err="1" smtClean="0"/>
              <a:t>PrintWriter</a:t>
            </a:r>
            <a:r>
              <a:rPr lang="en-US" dirty="0" smtClean="0"/>
              <a:t>(</a:t>
            </a:r>
            <a:r>
              <a:rPr lang="en-US" dirty="0" err="1" smtClean="0"/>
              <a:t>OutputStream</a:t>
            </a:r>
            <a:r>
              <a:rPr lang="en-US" dirty="0" smtClean="0"/>
              <a:t> </a:t>
            </a:r>
            <a:r>
              <a:rPr lang="en-US" i="1" dirty="0" err="1"/>
              <a:t>outputStream</a:t>
            </a:r>
            <a:r>
              <a:rPr lang="en-US" dirty="0"/>
              <a:t>,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i="1" dirty="0" err="1"/>
              <a:t>flushingOn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00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r>
              <a:rPr lang="en-US" b="1" dirty="0" err="1"/>
              <a:t>PrintWriter</a:t>
            </a:r>
            <a:r>
              <a:rPr lang="en-US" b="1" dirty="0"/>
              <a:t> </a:t>
            </a:r>
            <a:r>
              <a:rPr lang="en-US" dirty="0"/>
              <a:t>supports the </a:t>
            </a:r>
            <a:r>
              <a:rPr lang="en-US" b="1" dirty="0"/>
              <a:t>print( ) </a:t>
            </a:r>
            <a:r>
              <a:rPr lang="en-US" dirty="0"/>
              <a:t>and </a:t>
            </a:r>
            <a:r>
              <a:rPr lang="en-US" b="1" dirty="0" err="1"/>
              <a:t>println</a:t>
            </a:r>
            <a:r>
              <a:rPr lang="en-US" b="1" dirty="0"/>
              <a:t>( ) </a:t>
            </a:r>
            <a:r>
              <a:rPr lang="en-US" dirty="0"/>
              <a:t>methods. Thus, </a:t>
            </a:r>
            <a:r>
              <a:rPr lang="en-US" dirty="0" smtClean="0"/>
              <a:t>we </a:t>
            </a:r>
            <a:r>
              <a:rPr lang="en-US" dirty="0"/>
              <a:t>can use these </a:t>
            </a:r>
            <a:r>
              <a:rPr lang="en-US" dirty="0" smtClean="0"/>
              <a:t>methods in </a:t>
            </a:r>
            <a:r>
              <a:rPr lang="en-US" dirty="0"/>
              <a:t>the same way as </a:t>
            </a:r>
            <a:r>
              <a:rPr lang="en-US" dirty="0" smtClean="0"/>
              <a:t>we </a:t>
            </a:r>
            <a:r>
              <a:rPr lang="en-US" dirty="0"/>
              <a:t>used them with </a:t>
            </a:r>
            <a:r>
              <a:rPr lang="en-US" b="1" dirty="0" err="1" smtClean="0"/>
              <a:t>System.out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an argument is not a simple type, </a:t>
            </a:r>
            <a:r>
              <a:rPr lang="en-US" dirty="0" smtClean="0"/>
              <a:t>the </a:t>
            </a:r>
            <a:r>
              <a:rPr lang="en-US" b="1" dirty="0" err="1" smtClean="0"/>
              <a:t>PrintWriter</a:t>
            </a:r>
            <a:r>
              <a:rPr lang="en-US" b="1" dirty="0" smtClean="0"/>
              <a:t> </a:t>
            </a:r>
            <a:r>
              <a:rPr lang="en-US" dirty="0"/>
              <a:t>methods call the object’s </a:t>
            </a:r>
            <a:r>
              <a:rPr lang="en-US" b="1" dirty="0" err="1"/>
              <a:t>toString</a:t>
            </a:r>
            <a:r>
              <a:rPr lang="en-US" b="1" dirty="0"/>
              <a:t>( ) </a:t>
            </a:r>
            <a:r>
              <a:rPr lang="en-US" dirty="0"/>
              <a:t>method and then display the result.</a:t>
            </a:r>
          </a:p>
        </p:txBody>
      </p:sp>
    </p:spTree>
    <p:extLst>
      <p:ext uri="{BB962C8B-B14F-4D97-AF65-F5344CB8AC3E}">
        <p14:creationId xmlns:p14="http://schemas.microsoft.com/office/powerpoint/2010/main" val="8580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java.io.*;</a:t>
            </a:r>
          </a:p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PrintWriterDemo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public static void main(String </a:t>
            </a:r>
            <a:r>
              <a:rPr lang="en-US" dirty="0" err="1"/>
              <a:t>args</a:t>
            </a:r>
            <a:r>
              <a:rPr lang="en-US" dirty="0"/>
              <a:t>[]) {</a:t>
            </a:r>
          </a:p>
          <a:p>
            <a:pPr marL="0" indent="0">
              <a:buNone/>
            </a:pPr>
            <a:r>
              <a:rPr lang="en-US" dirty="0" err="1"/>
              <a:t>PrintWriter</a:t>
            </a:r>
            <a:r>
              <a:rPr lang="en-US" dirty="0"/>
              <a:t> pw = new </a:t>
            </a:r>
            <a:r>
              <a:rPr lang="en-US" dirty="0" err="1"/>
              <a:t>PrintWriter</a:t>
            </a:r>
            <a:r>
              <a:rPr lang="en-US" dirty="0"/>
              <a:t>(</a:t>
            </a:r>
            <a:r>
              <a:rPr lang="en-US" dirty="0" err="1"/>
              <a:t>System.out</a:t>
            </a:r>
            <a:r>
              <a:rPr lang="en-US" dirty="0"/>
              <a:t>, true);</a:t>
            </a:r>
          </a:p>
          <a:p>
            <a:pPr marL="0" indent="0">
              <a:buNone/>
            </a:pPr>
            <a:r>
              <a:rPr lang="en-US" dirty="0" err="1"/>
              <a:t>pw.println</a:t>
            </a:r>
            <a:r>
              <a:rPr lang="en-US" dirty="0"/>
              <a:t>("This is a string");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-7;</a:t>
            </a:r>
          </a:p>
          <a:p>
            <a:pPr marL="0" indent="0">
              <a:buNone/>
            </a:pPr>
            <a:r>
              <a:rPr lang="en-US" dirty="0" err="1"/>
              <a:t>pw.println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double d = 4.5e-7;</a:t>
            </a:r>
          </a:p>
          <a:p>
            <a:pPr marL="0" indent="0">
              <a:buNone/>
            </a:pPr>
            <a:r>
              <a:rPr lang="en-US" dirty="0" err="1"/>
              <a:t>pw.println</a:t>
            </a:r>
            <a:r>
              <a:rPr lang="en-US" dirty="0"/>
              <a:t>(d);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88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Reading and Writing Files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import java.io.*;</a:t>
            </a:r>
          </a:p>
          <a:p>
            <a:pPr marL="0" indent="0">
              <a:buNone/>
            </a:pPr>
            <a:r>
              <a:rPr lang="en-IN" sz="1600" dirty="0"/>
              <a:t>public class </a:t>
            </a:r>
            <a:r>
              <a:rPr lang="en-IN" sz="1600" dirty="0" err="1"/>
              <a:t>CopyFile</a:t>
            </a:r>
            <a:r>
              <a:rPr lang="en-IN" sz="1600" dirty="0"/>
              <a:t> </a:t>
            </a:r>
            <a:r>
              <a:rPr lang="en-IN" sz="1600" dirty="0" smtClean="0"/>
              <a:t>{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public static void main(String </a:t>
            </a:r>
            <a:r>
              <a:rPr lang="en-IN" sz="1600" dirty="0" err="1"/>
              <a:t>args</a:t>
            </a:r>
            <a:r>
              <a:rPr lang="en-IN" sz="1600" dirty="0"/>
              <a:t>[]) throws </a:t>
            </a:r>
            <a:r>
              <a:rPr lang="en-IN" sz="1600" dirty="0" err="1"/>
              <a:t>IOException</a:t>
            </a:r>
            <a:r>
              <a:rPr lang="en-IN" sz="1600" dirty="0"/>
              <a:t> {  </a:t>
            </a:r>
          </a:p>
          <a:p>
            <a:pPr marL="0" indent="0">
              <a:buNone/>
            </a:pPr>
            <a:r>
              <a:rPr lang="en-IN" sz="1600" dirty="0"/>
              <a:t>      </a:t>
            </a:r>
            <a:r>
              <a:rPr lang="en-IN" sz="1600" dirty="0" err="1"/>
              <a:t>FileInputStream</a:t>
            </a:r>
            <a:r>
              <a:rPr lang="en-IN" sz="1600" dirty="0"/>
              <a:t> in = null;</a:t>
            </a:r>
          </a:p>
          <a:p>
            <a:pPr marL="0" indent="0">
              <a:buNone/>
            </a:pPr>
            <a:r>
              <a:rPr lang="en-IN" sz="1600" dirty="0"/>
              <a:t>      </a:t>
            </a:r>
            <a:r>
              <a:rPr lang="en-IN" sz="1600" dirty="0" err="1"/>
              <a:t>FileOutputStream</a:t>
            </a:r>
            <a:r>
              <a:rPr lang="en-IN" sz="1600" dirty="0"/>
              <a:t> out = null</a:t>
            </a:r>
            <a:r>
              <a:rPr lang="en-IN" sz="1600" dirty="0" smtClean="0"/>
              <a:t>;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   try {</a:t>
            </a:r>
          </a:p>
          <a:p>
            <a:pPr marL="0" indent="0">
              <a:buNone/>
            </a:pPr>
            <a:r>
              <a:rPr lang="en-IN" sz="1600" dirty="0"/>
              <a:t>         in = new </a:t>
            </a:r>
            <a:r>
              <a:rPr lang="en-IN" sz="1600" dirty="0" err="1"/>
              <a:t>FileInputStream</a:t>
            </a:r>
            <a:r>
              <a:rPr lang="en-IN" sz="1600" dirty="0"/>
              <a:t>("input.txt");</a:t>
            </a:r>
          </a:p>
          <a:p>
            <a:pPr marL="0" indent="0">
              <a:buNone/>
            </a:pPr>
            <a:r>
              <a:rPr lang="en-IN" sz="1600" dirty="0"/>
              <a:t>         out = new </a:t>
            </a:r>
            <a:r>
              <a:rPr lang="en-IN" sz="1600" dirty="0" err="1"/>
              <a:t>FileOutputStream</a:t>
            </a:r>
            <a:r>
              <a:rPr lang="en-IN" sz="1600" dirty="0"/>
              <a:t>("output.txt</a:t>
            </a:r>
            <a:r>
              <a:rPr lang="en-IN" sz="1600" dirty="0" smtClean="0"/>
              <a:t>");         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      </a:t>
            </a:r>
            <a:r>
              <a:rPr lang="en-IN" sz="1600" dirty="0" err="1"/>
              <a:t>int</a:t>
            </a:r>
            <a:r>
              <a:rPr lang="en-IN" sz="1600" dirty="0"/>
              <a:t> c;</a:t>
            </a:r>
          </a:p>
          <a:p>
            <a:pPr marL="0" indent="0">
              <a:buNone/>
            </a:pPr>
            <a:r>
              <a:rPr lang="en-IN" sz="1600" dirty="0"/>
              <a:t>         while ((c = </a:t>
            </a:r>
            <a:r>
              <a:rPr lang="en-IN" sz="1600" dirty="0" err="1"/>
              <a:t>in.read</a:t>
            </a:r>
            <a:r>
              <a:rPr lang="en-IN" sz="1600" dirty="0"/>
              <a:t>()) != -1) {</a:t>
            </a:r>
          </a:p>
          <a:p>
            <a:pPr marL="0" indent="0">
              <a:buNone/>
            </a:pPr>
            <a:r>
              <a:rPr lang="en-IN" sz="1600" dirty="0"/>
              <a:t>            </a:t>
            </a:r>
            <a:r>
              <a:rPr lang="en-IN" sz="1600" dirty="0" err="1"/>
              <a:t>out.write</a:t>
            </a:r>
            <a:r>
              <a:rPr lang="en-IN" sz="1600" dirty="0"/>
              <a:t>(c);</a:t>
            </a:r>
          </a:p>
          <a:p>
            <a:pPr marL="0" indent="0">
              <a:buNone/>
            </a:pPr>
            <a:r>
              <a:rPr lang="en-IN" sz="1600" dirty="0"/>
              <a:t>         }</a:t>
            </a:r>
          </a:p>
          <a:p>
            <a:pPr marL="0" indent="0">
              <a:buNone/>
            </a:pPr>
            <a:r>
              <a:rPr lang="en-IN" sz="1600" dirty="0"/>
              <a:t>      }finally {</a:t>
            </a:r>
          </a:p>
          <a:p>
            <a:pPr marL="0" indent="0">
              <a:buNone/>
            </a:pPr>
            <a:r>
              <a:rPr lang="en-IN" sz="1600" dirty="0"/>
              <a:t>         if (in != null) {</a:t>
            </a:r>
          </a:p>
          <a:p>
            <a:pPr marL="0" indent="0">
              <a:buNone/>
            </a:pPr>
            <a:r>
              <a:rPr lang="en-IN" sz="1600" dirty="0"/>
              <a:t>            </a:t>
            </a:r>
            <a:r>
              <a:rPr lang="en-IN" sz="1600" dirty="0" err="1"/>
              <a:t>in.close</a:t>
            </a:r>
            <a:r>
              <a:rPr lang="en-IN" sz="1600" dirty="0" smtClean="0"/>
              <a:t>();         </a:t>
            </a:r>
            <a:r>
              <a:rPr lang="en-IN" sz="1600" dirty="0"/>
              <a:t>}</a:t>
            </a:r>
          </a:p>
          <a:p>
            <a:pPr marL="0" indent="0">
              <a:buNone/>
            </a:pPr>
            <a:r>
              <a:rPr lang="en-IN" sz="1600" dirty="0"/>
              <a:t>         if (out != null) {</a:t>
            </a:r>
          </a:p>
          <a:p>
            <a:pPr marL="0" indent="0">
              <a:buNone/>
            </a:pPr>
            <a:r>
              <a:rPr lang="en-IN" sz="1600" dirty="0"/>
              <a:t>            </a:t>
            </a:r>
            <a:r>
              <a:rPr lang="en-IN" sz="1600" dirty="0" err="1"/>
              <a:t>out.close</a:t>
            </a:r>
            <a:r>
              <a:rPr lang="en-IN" sz="1600" dirty="0" smtClean="0"/>
              <a:t>();         </a:t>
            </a:r>
            <a:r>
              <a:rPr lang="en-IN" sz="1600" dirty="0"/>
              <a:t>}</a:t>
            </a:r>
          </a:p>
          <a:p>
            <a:pPr marL="0" indent="0">
              <a:buNone/>
            </a:pPr>
            <a:r>
              <a:rPr lang="en-IN" sz="1600" dirty="0"/>
              <a:t>      </a:t>
            </a:r>
            <a:r>
              <a:rPr lang="en-IN" sz="1600" dirty="0" smtClean="0"/>
              <a:t>}  } }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094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dirty="0"/>
              <a:t>import java.io.*;</a:t>
            </a:r>
          </a:p>
          <a:p>
            <a:pPr marL="0" indent="0">
              <a:buNone/>
            </a:pPr>
            <a:r>
              <a:rPr lang="en-IN" dirty="0"/>
              <a:t>public class </a:t>
            </a:r>
            <a:r>
              <a:rPr lang="en-IN" dirty="0" err="1"/>
              <a:t>CopyFile</a:t>
            </a:r>
            <a:r>
              <a:rPr lang="en-IN" dirty="0"/>
              <a:t> </a:t>
            </a:r>
            <a:r>
              <a:rPr lang="en-IN" dirty="0" smtClean="0"/>
              <a:t>{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public static void main(String </a:t>
            </a:r>
            <a:r>
              <a:rPr lang="en-IN" dirty="0" err="1"/>
              <a:t>args</a:t>
            </a:r>
            <a:r>
              <a:rPr lang="en-IN" dirty="0"/>
              <a:t>[]) throws </a:t>
            </a:r>
            <a:r>
              <a:rPr lang="en-IN" dirty="0" err="1"/>
              <a:t>IOException</a:t>
            </a:r>
            <a:r>
              <a:rPr lang="en-IN" dirty="0"/>
              <a:t> {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FileReader</a:t>
            </a:r>
            <a:r>
              <a:rPr lang="en-IN" dirty="0"/>
              <a:t> in = null;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FileWriter</a:t>
            </a:r>
            <a:r>
              <a:rPr lang="en-IN" dirty="0"/>
              <a:t> out = null</a:t>
            </a:r>
            <a:r>
              <a:rPr lang="en-IN" dirty="0" smtClean="0"/>
              <a:t>;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try {</a:t>
            </a:r>
          </a:p>
          <a:p>
            <a:pPr marL="0" indent="0">
              <a:buNone/>
            </a:pPr>
            <a:r>
              <a:rPr lang="en-IN" dirty="0"/>
              <a:t>         in = new </a:t>
            </a:r>
            <a:r>
              <a:rPr lang="en-IN" dirty="0" err="1"/>
              <a:t>FileReader</a:t>
            </a:r>
            <a:r>
              <a:rPr lang="en-IN" dirty="0"/>
              <a:t>("input.txt");</a:t>
            </a:r>
          </a:p>
          <a:p>
            <a:pPr marL="0" indent="0">
              <a:buNone/>
            </a:pPr>
            <a:r>
              <a:rPr lang="en-IN" dirty="0"/>
              <a:t>         out = new </a:t>
            </a:r>
            <a:r>
              <a:rPr lang="en-IN" dirty="0" err="1"/>
              <a:t>FileWriter</a:t>
            </a:r>
            <a:r>
              <a:rPr lang="en-IN" dirty="0"/>
              <a:t>("output.txt");</a:t>
            </a:r>
          </a:p>
          <a:p>
            <a:pPr marL="0" indent="0">
              <a:buNone/>
            </a:pPr>
            <a:r>
              <a:rPr lang="en-IN" dirty="0"/>
              <a:t>         </a:t>
            </a:r>
          </a:p>
          <a:p>
            <a:pPr marL="0" indent="0">
              <a:buNone/>
            </a:pPr>
            <a:r>
              <a:rPr lang="en-IN" dirty="0"/>
              <a:t>         </a:t>
            </a:r>
            <a:r>
              <a:rPr lang="en-IN" dirty="0" err="1"/>
              <a:t>int</a:t>
            </a:r>
            <a:r>
              <a:rPr lang="en-IN" dirty="0"/>
              <a:t> c;</a:t>
            </a:r>
          </a:p>
          <a:p>
            <a:pPr marL="0" indent="0">
              <a:buNone/>
            </a:pPr>
            <a:r>
              <a:rPr lang="en-IN" dirty="0"/>
              <a:t>         while ((c = </a:t>
            </a:r>
            <a:r>
              <a:rPr lang="en-IN" dirty="0" err="1"/>
              <a:t>in.read</a:t>
            </a:r>
            <a:r>
              <a:rPr lang="en-IN" dirty="0"/>
              <a:t>()) != -1) {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out.write</a:t>
            </a:r>
            <a:r>
              <a:rPr lang="en-IN" dirty="0"/>
              <a:t>(c);</a:t>
            </a:r>
          </a:p>
          <a:p>
            <a:pPr marL="0" indent="0">
              <a:buNone/>
            </a:pPr>
            <a:r>
              <a:rPr lang="en-IN" dirty="0"/>
              <a:t>         }</a:t>
            </a:r>
          </a:p>
          <a:p>
            <a:pPr marL="0" indent="0">
              <a:buNone/>
            </a:pPr>
            <a:r>
              <a:rPr lang="en-IN" dirty="0"/>
              <a:t>      }finally {</a:t>
            </a:r>
          </a:p>
          <a:p>
            <a:pPr marL="0" indent="0">
              <a:buNone/>
            </a:pPr>
            <a:r>
              <a:rPr lang="en-IN" dirty="0"/>
              <a:t>         if (in != null) {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in.close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     }</a:t>
            </a:r>
          </a:p>
          <a:p>
            <a:pPr marL="0" indent="0">
              <a:buNone/>
            </a:pPr>
            <a:r>
              <a:rPr lang="en-IN" dirty="0"/>
              <a:t>         if (out != null) {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out.close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     }</a:t>
            </a:r>
          </a:p>
          <a:p>
            <a:pPr marL="0" indent="0">
              <a:buNone/>
            </a:pPr>
            <a:r>
              <a:rPr lang="en-IN" dirty="0"/>
              <a:t>      }</a:t>
            </a:r>
          </a:p>
          <a:p>
            <a:pPr marL="0" indent="0">
              <a:buNone/>
            </a:pPr>
            <a:r>
              <a:rPr lang="en-IN" dirty="0"/>
              <a:t>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3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Java </a:t>
            </a:r>
            <a:r>
              <a:rPr lang="en-IN" sz="3200" dirty="0" err="1">
                <a:solidFill>
                  <a:srgbClr val="FF0000"/>
                </a:solidFill>
              </a:rPr>
              <a:t>FileOutputStream</a:t>
            </a:r>
            <a:r>
              <a:rPr lang="en-IN" sz="3200" dirty="0">
                <a:solidFill>
                  <a:srgbClr val="FF0000"/>
                </a:solidFill>
              </a:rPr>
              <a:t> Example 1: write byte</a:t>
            </a:r>
            <a:br>
              <a:rPr lang="en-IN" sz="3200" dirty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dirty="0"/>
              <a:t>import</a:t>
            </a:r>
            <a:r>
              <a:rPr lang="en-IN" dirty="0"/>
              <a:t> </a:t>
            </a:r>
            <a:r>
              <a:rPr lang="en-IN" dirty="0" err="1"/>
              <a:t>java.io.FileOutputStream</a:t>
            </a:r>
            <a:r>
              <a:rPr lang="en-IN" dirty="0"/>
              <a:t>;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class</a:t>
            </a:r>
            <a:r>
              <a:rPr lang="en-IN" dirty="0"/>
              <a:t> </a:t>
            </a:r>
            <a:r>
              <a:rPr lang="en-IN" dirty="0" err="1"/>
              <a:t>FileOutputStreamExample</a:t>
            </a:r>
            <a:r>
              <a:rPr lang="en-IN" dirty="0"/>
              <a:t> {  </a:t>
            </a:r>
          </a:p>
          <a:p>
            <a:pPr marL="0" indent="0">
              <a:buNone/>
            </a:pPr>
            <a:r>
              <a:rPr lang="en-IN" dirty="0"/>
              <a:t>    </a:t>
            </a: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  </a:t>
            </a:r>
          </a:p>
          <a:p>
            <a:pPr marL="0" indent="0">
              <a:buNone/>
            </a:pPr>
            <a:r>
              <a:rPr lang="en-IN" dirty="0"/>
              <a:t>           </a:t>
            </a:r>
            <a:r>
              <a:rPr lang="en-IN" b="1" dirty="0"/>
              <a:t>try</a:t>
            </a:r>
            <a:r>
              <a:rPr lang="en-IN" dirty="0"/>
              <a:t>{    </a:t>
            </a:r>
          </a:p>
          <a:p>
            <a:pPr marL="0" indent="0">
              <a:buNone/>
            </a:pPr>
            <a:r>
              <a:rPr lang="en-IN" dirty="0"/>
              <a:t>             </a:t>
            </a:r>
            <a:r>
              <a:rPr lang="en-IN" dirty="0" err="1"/>
              <a:t>FileOutputStream</a:t>
            </a:r>
            <a:r>
              <a:rPr lang="en-IN" dirty="0"/>
              <a:t> </a:t>
            </a:r>
            <a:r>
              <a:rPr lang="en-IN" dirty="0" err="1"/>
              <a:t>fout</a:t>
            </a:r>
            <a:r>
              <a:rPr lang="en-IN" dirty="0"/>
              <a:t>=</a:t>
            </a:r>
            <a:r>
              <a:rPr lang="en-IN" b="1" dirty="0"/>
              <a:t>new</a:t>
            </a:r>
            <a:r>
              <a:rPr lang="en-IN" dirty="0"/>
              <a:t> </a:t>
            </a:r>
            <a:r>
              <a:rPr lang="en-IN" dirty="0" err="1"/>
              <a:t>FileOutputStream</a:t>
            </a:r>
            <a:r>
              <a:rPr lang="en-IN" dirty="0"/>
              <a:t>("D:\\testout.txt");    </a:t>
            </a:r>
          </a:p>
          <a:p>
            <a:pPr marL="0" indent="0">
              <a:buNone/>
            </a:pPr>
            <a:r>
              <a:rPr lang="en-IN" dirty="0"/>
              <a:t>             </a:t>
            </a:r>
            <a:r>
              <a:rPr lang="en-IN" dirty="0" err="1"/>
              <a:t>fout.write</a:t>
            </a:r>
            <a:r>
              <a:rPr lang="en-IN" dirty="0"/>
              <a:t>(65);    </a:t>
            </a:r>
          </a:p>
          <a:p>
            <a:pPr marL="0" indent="0">
              <a:buNone/>
            </a:pPr>
            <a:r>
              <a:rPr lang="en-IN" dirty="0"/>
              <a:t>             </a:t>
            </a:r>
            <a:r>
              <a:rPr lang="en-IN" dirty="0" err="1"/>
              <a:t>fout.close</a:t>
            </a:r>
            <a:r>
              <a:rPr lang="en-IN" dirty="0"/>
              <a:t>();    </a:t>
            </a:r>
          </a:p>
          <a:p>
            <a:pPr marL="0" indent="0">
              <a:buNone/>
            </a:pPr>
            <a:r>
              <a:rPr lang="en-IN" dirty="0"/>
              <a:t>             </a:t>
            </a:r>
            <a:r>
              <a:rPr lang="en-IN" dirty="0" err="1"/>
              <a:t>System.out.println</a:t>
            </a:r>
            <a:r>
              <a:rPr lang="en-IN" dirty="0"/>
              <a:t>("success...");    </a:t>
            </a:r>
          </a:p>
          <a:p>
            <a:pPr marL="0" indent="0">
              <a:buNone/>
            </a:pPr>
            <a:r>
              <a:rPr lang="en-IN" dirty="0"/>
              <a:t>            }</a:t>
            </a:r>
            <a:r>
              <a:rPr lang="en-IN" b="1" dirty="0"/>
              <a:t>catch</a:t>
            </a:r>
            <a:r>
              <a:rPr lang="en-IN" dirty="0"/>
              <a:t>(Exception e){</a:t>
            </a:r>
            <a:r>
              <a:rPr lang="en-IN" dirty="0" err="1"/>
              <a:t>System.out.println</a:t>
            </a:r>
            <a:r>
              <a:rPr lang="en-IN" dirty="0"/>
              <a:t>(e);}    </a:t>
            </a:r>
          </a:p>
          <a:p>
            <a:pPr marL="0" indent="0">
              <a:buNone/>
            </a:pPr>
            <a:r>
              <a:rPr lang="en-IN" dirty="0"/>
              <a:t>      }  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21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Java </a:t>
            </a:r>
            <a:r>
              <a:rPr lang="en-IN" sz="3600" dirty="0" err="1">
                <a:solidFill>
                  <a:srgbClr val="FF0000"/>
                </a:solidFill>
              </a:rPr>
              <a:t>FileOutputStream</a:t>
            </a:r>
            <a:r>
              <a:rPr lang="en-IN" sz="3600" dirty="0">
                <a:solidFill>
                  <a:srgbClr val="FF0000"/>
                </a:solidFill>
              </a:rPr>
              <a:t> example 2: write string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import </a:t>
            </a:r>
            <a:r>
              <a:rPr lang="en-IN" dirty="0" err="1"/>
              <a:t>java.io.FileOutputStream</a:t>
            </a:r>
            <a:r>
              <a:rPr lang="en-IN" dirty="0"/>
              <a:t>;  </a:t>
            </a:r>
          </a:p>
          <a:p>
            <a:pPr marL="0" indent="0">
              <a:buNone/>
            </a:pPr>
            <a:r>
              <a:rPr lang="en-IN" dirty="0"/>
              <a:t>public class </a:t>
            </a:r>
            <a:r>
              <a:rPr lang="en-IN" dirty="0" err="1"/>
              <a:t>FileOutputStreamExample</a:t>
            </a:r>
            <a:r>
              <a:rPr lang="en-IN" dirty="0"/>
              <a:t> {  </a:t>
            </a:r>
          </a:p>
          <a:p>
            <a:pPr marL="0" indent="0">
              <a:buNone/>
            </a:pPr>
            <a:r>
              <a:rPr lang="en-IN" dirty="0"/>
              <a:t>    public static void main(String </a:t>
            </a:r>
            <a:r>
              <a:rPr lang="en-IN" dirty="0" err="1"/>
              <a:t>args</a:t>
            </a:r>
            <a:r>
              <a:rPr lang="en-IN" dirty="0"/>
              <a:t>[]){    </a:t>
            </a:r>
          </a:p>
          <a:p>
            <a:pPr marL="0" indent="0">
              <a:buNone/>
            </a:pPr>
            <a:r>
              <a:rPr lang="en-IN" dirty="0"/>
              <a:t>           try{    </a:t>
            </a:r>
          </a:p>
          <a:p>
            <a:pPr marL="0" indent="0">
              <a:buNone/>
            </a:pPr>
            <a:r>
              <a:rPr lang="en-IN" dirty="0"/>
              <a:t>             </a:t>
            </a:r>
            <a:r>
              <a:rPr lang="en-IN" dirty="0" err="1"/>
              <a:t>FileOutputStream</a:t>
            </a:r>
            <a:r>
              <a:rPr lang="en-IN" dirty="0"/>
              <a:t> </a:t>
            </a:r>
            <a:r>
              <a:rPr lang="en-IN" dirty="0" err="1"/>
              <a:t>fout</a:t>
            </a:r>
            <a:r>
              <a:rPr lang="en-IN" dirty="0"/>
              <a:t>=new </a:t>
            </a:r>
            <a:r>
              <a:rPr lang="en-IN" dirty="0" err="1"/>
              <a:t>FileOutputStream</a:t>
            </a:r>
            <a:r>
              <a:rPr lang="en-IN" dirty="0"/>
              <a:t>("D:\\testout.txt");    </a:t>
            </a:r>
          </a:p>
          <a:p>
            <a:pPr marL="0" indent="0">
              <a:buNone/>
            </a:pPr>
            <a:r>
              <a:rPr lang="en-IN" dirty="0"/>
              <a:t>             String s="Welcome to </a:t>
            </a:r>
            <a:r>
              <a:rPr lang="en-IN" dirty="0" smtClean="0"/>
              <a:t>PVPSIT”;   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byte b[]=</a:t>
            </a:r>
            <a:r>
              <a:rPr lang="en-IN" dirty="0" err="1"/>
              <a:t>s.getBytes</a:t>
            </a:r>
            <a:r>
              <a:rPr lang="en-IN" dirty="0"/>
              <a:t>();//converting string into byte array    </a:t>
            </a:r>
          </a:p>
          <a:p>
            <a:pPr marL="0" indent="0">
              <a:buNone/>
            </a:pPr>
            <a:r>
              <a:rPr lang="en-IN" dirty="0"/>
              <a:t>             </a:t>
            </a:r>
            <a:r>
              <a:rPr lang="en-IN" dirty="0" err="1"/>
              <a:t>fout.write</a:t>
            </a:r>
            <a:r>
              <a:rPr lang="en-IN" dirty="0"/>
              <a:t>(b);    </a:t>
            </a:r>
          </a:p>
          <a:p>
            <a:pPr marL="0" indent="0">
              <a:buNone/>
            </a:pPr>
            <a:r>
              <a:rPr lang="en-IN" dirty="0"/>
              <a:t>             </a:t>
            </a:r>
            <a:r>
              <a:rPr lang="en-IN" dirty="0" err="1"/>
              <a:t>fout.close</a:t>
            </a:r>
            <a:r>
              <a:rPr lang="en-IN" dirty="0"/>
              <a:t>();    </a:t>
            </a:r>
          </a:p>
          <a:p>
            <a:pPr marL="0" indent="0">
              <a:buNone/>
            </a:pPr>
            <a:r>
              <a:rPr lang="en-IN" dirty="0"/>
              <a:t>             </a:t>
            </a:r>
            <a:r>
              <a:rPr lang="en-IN" dirty="0" err="1"/>
              <a:t>System.out.println</a:t>
            </a:r>
            <a:r>
              <a:rPr lang="en-IN" dirty="0"/>
              <a:t>("success...");    </a:t>
            </a:r>
          </a:p>
          <a:p>
            <a:pPr marL="0" indent="0">
              <a:buNone/>
            </a:pPr>
            <a:r>
              <a:rPr lang="en-IN" dirty="0"/>
              <a:t>            }catch(Exception e){</a:t>
            </a:r>
            <a:r>
              <a:rPr lang="en-IN" dirty="0" err="1"/>
              <a:t>System.out.println</a:t>
            </a:r>
            <a:r>
              <a:rPr lang="en-IN" dirty="0"/>
              <a:t>(e);}    </a:t>
            </a:r>
          </a:p>
          <a:p>
            <a:pPr marL="0" indent="0">
              <a:buNone/>
            </a:pPr>
            <a:r>
              <a:rPr lang="en-IN" dirty="0"/>
              <a:t>      }    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dirty="0">
                <a:solidFill>
                  <a:srgbClr val="FF0000"/>
                </a:solidFill>
              </a:rPr>
              <a:t>Program to read from a file using </a:t>
            </a:r>
            <a:r>
              <a:rPr lang="en-IN" sz="3100" dirty="0" err="1">
                <a:solidFill>
                  <a:srgbClr val="FF0000"/>
                </a:solidFill>
              </a:rPr>
              <a:t>BufferedReader</a:t>
            </a:r>
            <a:r>
              <a:rPr lang="en-IN" sz="3100" dirty="0">
                <a:solidFill>
                  <a:srgbClr val="FF0000"/>
                </a:solidFill>
              </a:rPr>
              <a:t> class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dirty="0"/>
              <a:t>import java. Io *;</a:t>
            </a:r>
          </a:p>
          <a:p>
            <a:pPr marL="0" indent="0">
              <a:buNone/>
            </a:pPr>
            <a:r>
              <a:rPr lang="en-IN" dirty="0"/>
              <a:t>class </a:t>
            </a:r>
            <a:r>
              <a:rPr lang="en-IN" dirty="0" err="1"/>
              <a:t>ReadTest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  public static void main(String[] </a:t>
            </a:r>
            <a:r>
              <a:rPr lang="en-IN" dirty="0" err="1"/>
              <a:t>args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{</a:t>
            </a:r>
          </a:p>
          <a:p>
            <a:pPr marL="0" indent="0">
              <a:buNone/>
            </a:pPr>
            <a:r>
              <a:rPr lang="en-IN" dirty="0"/>
              <a:t>    try</a:t>
            </a:r>
          </a:p>
          <a:p>
            <a:pPr marL="0" indent="0">
              <a:buNone/>
            </a:pPr>
            <a:r>
              <a:rPr lang="en-IN" dirty="0"/>
              <a:t>    {</a:t>
            </a:r>
          </a:p>
          <a:p>
            <a:pPr marL="0" indent="0">
              <a:buNone/>
            </a:pPr>
            <a:r>
              <a:rPr lang="en-IN" dirty="0"/>
              <a:t>      File </a:t>
            </a:r>
            <a:r>
              <a:rPr lang="en-IN" dirty="0" err="1"/>
              <a:t>fl</a:t>
            </a:r>
            <a:r>
              <a:rPr lang="en-IN" dirty="0"/>
              <a:t> = new File("d:/myfile.txt");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BufferedReader</a:t>
            </a:r>
            <a:r>
              <a:rPr lang="en-IN" dirty="0"/>
              <a:t> </a:t>
            </a:r>
            <a:r>
              <a:rPr lang="en-IN" dirty="0" err="1"/>
              <a:t>br</a:t>
            </a:r>
            <a:r>
              <a:rPr lang="en-IN" dirty="0"/>
              <a:t> = new </a:t>
            </a:r>
            <a:r>
              <a:rPr lang="en-IN" dirty="0" err="1"/>
              <a:t>BufferedReader</a:t>
            </a:r>
            <a:r>
              <a:rPr lang="en-IN" dirty="0"/>
              <a:t>(new </a:t>
            </a:r>
            <a:r>
              <a:rPr lang="en-IN" dirty="0" err="1"/>
              <a:t>FileReader</a:t>
            </a:r>
            <a:r>
              <a:rPr lang="en-IN" dirty="0"/>
              <a:t>(</a:t>
            </a:r>
            <a:r>
              <a:rPr lang="en-IN" dirty="0" err="1"/>
              <a:t>fl</a:t>
            </a:r>
            <a:r>
              <a:rPr lang="en-IN" dirty="0"/>
              <a:t>)) ;</a:t>
            </a:r>
          </a:p>
          <a:p>
            <a:pPr marL="0" indent="0">
              <a:buNone/>
            </a:pPr>
            <a:r>
              <a:rPr lang="en-IN" dirty="0"/>
              <a:t>      String </a:t>
            </a:r>
            <a:r>
              <a:rPr lang="en-IN" dirty="0" err="1"/>
              <a:t>str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      while ((</a:t>
            </a:r>
            <a:r>
              <a:rPr lang="en-IN" dirty="0" err="1"/>
              <a:t>str</a:t>
            </a:r>
            <a:r>
              <a:rPr lang="en-IN" dirty="0"/>
              <a:t>=</a:t>
            </a:r>
            <a:r>
              <a:rPr lang="en-IN" dirty="0" err="1"/>
              <a:t>br.readLine</a:t>
            </a:r>
            <a:r>
              <a:rPr lang="en-IN" dirty="0"/>
              <a:t>())!=null)</a:t>
            </a:r>
          </a:p>
          <a:p>
            <a:pPr marL="0" indent="0">
              <a:buNone/>
            </a:pPr>
            <a:r>
              <a:rPr lang="en-IN" dirty="0"/>
              <a:t>      {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str</a:t>
            </a:r>
            <a:r>
              <a:rPr lang="en-IN" dirty="0"/>
              <a:t>);</a:t>
            </a:r>
          </a:p>
          <a:p>
            <a:pPr marL="0" indent="0">
              <a:buNone/>
            </a:pPr>
            <a:r>
              <a:rPr lang="en-IN" dirty="0"/>
              <a:t>      }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br.close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fl.close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    catch(</a:t>
            </a:r>
            <a:r>
              <a:rPr lang="en-IN" dirty="0" err="1"/>
              <a:t>IOException</a:t>
            </a:r>
            <a:r>
              <a:rPr lang="en-IN" dirty="0"/>
              <a:t>  e) { 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e.printStackTrace</a:t>
            </a:r>
            <a:r>
              <a:rPr lang="en-IN" dirty="0"/>
              <a:t>(); 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89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Java: Text Versus Binary Files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31242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Text files are more readable by humans</a:t>
            </a:r>
          </a:p>
          <a:p>
            <a:r>
              <a:rPr lang="en-US" altLang="en-US" sz="2000" dirty="0"/>
              <a:t>Binary files are more efficient</a:t>
            </a:r>
          </a:p>
          <a:p>
            <a:pPr lvl="1"/>
            <a:r>
              <a:rPr lang="en-US" altLang="en-US" sz="2000" dirty="0"/>
              <a:t>computers read and write binary files more easily than text</a:t>
            </a:r>
          </a:p>
          <a:p>
            <a:r>
              <a:rPr lang="en-US" altLang="en-US" sz="2000" dirty="0"/>
              <a:t>Java binary files are portable</a:t>
            </a:r>
          </a:p>
          <a:p>
            <a:pPr lvl="1"/>
            <a:r>
              <a:rPr lang="en-US" altLang="en-US" sz="2000" dirty="0"/>
              <a:t>they can be used by Java on different machines</a:t>
            </a:r>
          </a:p>
          <a:p>
            <a:pPr lvl="1"/>
            <a:r>
              <a:rPr lang="en-US" altLang="en-US" sz="2000" dirty="0"/>
              <a:t>Reading and writing binary files is normally done by a program</a:t>
            </a:r>
          </a:p>
          <a:p>
            <a:pPr lvl="1"/>
            <a:r>
              <a:rPr lang="en-US" altLang="en-US" sz="2000" dirty="0"/>
              <a:t>text files are used only to communicate with humans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1600200" y="4568536"/>
            <a:ext cx="2800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u="sng" dirty="0"/>
              <a:t>Java Text Files</a:t>
            </a:r>
            <a:endParaRPr lang="en-US" altLang="en-US" sz="2000" dirty="0"/>
          </a:p>
          <a:p>
            <a:r>
              <a:rPr lang="en-US" altLang="en-US" sz="2000" dirty="0"/>
              <a:t>Source files</a:t>
            </a:r>
          </a:p>
          <a:p>
            <a:r>
              <a:rPr lang="en-US" altLang="en-US" sz="2000" dirty="0"/>
              <a:t>Occasionally input files</a:t>
            </a:r>
          </a:p>
          <a:p>
            <a:r>
              <a:rPr lang="en-US" altLang="en-US" sz="2000" dirty="0"/>
              <a:t>Occasionally output files</a:t>
            </a:r>
            <a:endParaRPr lang="en-US" altLang="en-US" sz="2000" u="sng" dirty="0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4572000" y="4343400"/>
            <a:ext cx="2686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u="sng" dirty="0"/>
              <a:t>Java Binary Files</a:t>
            </a:r>
            <a:endParaRPr lang="en-US" altLang="en-US" sz="2000" dirty="0"/>
          </a:p>
          <a:p>
            <a:r>
              <a:rPr lang="en-US" altLang="en-US" sz="2000" dirty="0"/>
              <a:t>Executable files (created by compiling source files)</a:t>
            </a:r>
          </a:p>
          <a:p>
            <a:r>
              <a:rPr lang="en-US" altLang="en-US" sz="2000" dirty="0"/>
              <a:t>Usually input files</a:t>
            </a:r>
          </a:p>
          <a:p>
            <a:r>
              <a:rPr lang="en-US" altLang="en-US" sz="2000" dirty="0"/>
              <a:t>Usually output files</a:t>
            </a: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867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Program to write to a File using </a:t>
            </a:r>
            <a:r>
              <a:rPr lang="en-IN" sz="3200" dirty="0" err="1">
                <a:solidFill>
                  <a:srgbClr val="FF0000"/>
                </a:solidFill>
              </a:rPr>
              <a:t>FileWriter</a:t>
            </a:r>
            <a:r>
              <a:rPr lang="en-IN" sz="3200" dirty="0">
                <a:solidFill>
                  <a:srgbClr val="FF0000"/>
                </a:solidFill>
              </a:rPr>
              <a:t> class</a:t>
            </a:r>
            <a:br>
              <a:rPr lang="en-IN" sz="3200" dirty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import java. Io *;</a:t>
            </a:r>
          </a:p>
          <a:p>
            <a:pPr marL="0" indent="0">
              <a:buNone/>
            </a:pPr>
            <a:r>
              <a:rPr lang="en-IN" dirty="0"/>
              <a:t>class </a:t>
            </a:r>
            <a:r>
              <a:rPr lang="en-IN" dirty="0" err="1"/>
              <a:t>WriteTest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 public static void main(String[] </a:t>
            </a:r>
            <a:r>
              <a:rPr lang="en-IN" dirty="0" err="1"/>
              <a:t>args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{</a:t>
            </a:r>
          </a:p>
          <a:p>
            <a:pPr marL="0" indent="0">
              <a:buNone/>
            </a:pPr>
            <a:r>
              <a:rPr lang="en-IN" dirty="0"/>
              <a:t>  try</a:t>
            </a:r>
          </a:p>
          <a:p>
            <a:pPr marL="0" indent="0">
              <a:buNone/>
            </a:pPr>
            <a:r>
              <a:rPr lang="en-IN" dirty="0"/>
              <a:t>  {</a:t>
            </a:r>
          </a:p>
          <a:p>
            <a:pPr marL="0" indent="0">
              <a:buNone/>
            </a:pPr>
            <a:r>
              <a:rPr lang="en-IN" dirty="0"/>
              <a:t>   File </a:t>
            </a:r>
            <a:r>
              <a:rPr lang="en-IN" dirty="0" err="1"/>
              <a:t>fl</a:t>
            </a:r>
            <a:r>
              <a:rPr lang="en-IN" dirty="0"/>
              <a:t> = new File("d:/myfile.txt");</a:t>
            </a:r>
          </a:p>
          <a:p>
            <a:pPr marL="0" indent="0">
              <a:buNone/>
            </a:pPr>
            <a:r>
              <a:rPr lang="en-IN" dirty="0"/>
              <a:t>   String </a:t>
            </a:r>
            <a:r>
              <a:rPr lang="en-IN" dirty="0" err="1"/>
              <a:t>str</a:t>
            </a:r>
            <a:r>
              <a:rPr lang="en-IN" dirty="0"/>
              <a:t>="Write this string to my file";</a:t>
            </a:r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dirty="0" err="1"/>
              <a:t>FileWriter</a:t>
            </a:r>
            <a:r>
              <a:rPr lang="en-IN" dirty="0"/>
              <a:t> </a:t>
            </a:r>
            <a:r>
              <a:rPr lang="en-IN" dirty="0" err="1"/>
              <a:t>fw</a:t>
            </a:r>
            <a:r>
              <a:rPr lang="en-IN" dirty="0"/>
              <a:t> = new </a:t>
            </a:r>
            <a:r>
              <a:rPr lang="en-IN" dirty="0" err="1"/>
              <a:t>FileWriter</a:t>
            </a:r>
            <a:r>
              <a:rPr lang="en-IN" dirty="0"/>
              <a:t>(</a:t>
            </a:r>
            <a:r>
              <a:rPr lang="en-IN" dirty="0" err="1"/>
              <a:t>fl</a:t>
            </a:r>
            <a:r>
              <a:rPr lang="en-IN" dirty="0"/>
              <a:t>) ;</a:t>
            </a:r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dirty="0" err="1"/>
              <a:t>fw.write</a:t>
            </a:r>
            <a:r>
              <a:rPr lang="en-IN" dirty="0"/>
              <a:t>(</a:t>
            </a:r>
            <a:r>
              <a:rPr lang="en-IN" dirty="0" err="1"/>
              <a:t>str</a:t>
            </a:r>
            <a:r>
              <a:rPr lang="en-IN" dirty="0"/>
              <a:t>);</a:t>
            </a:r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dirty="0" err="1"/>
              <a:t>fw.close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dirty="0" err="1"/>
              <a:t>fl.close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}</a:t>
            </a:r>
          </a:p>
          <a:p>
            <a:pPr marL="0" indent="0">
              <a:buNone/>
            </a:pPr>
            <a:r>
              <a:rPr lang="en-IN" dirty="0"/>
              <a:t>  catch (</a:t>
            </a:r>
            <a:r>
              <a:rPr lang="en-IN" dirty="0" err="1"/>
              <a:t>IOException</a:t>
            </a:r>
            <a:r>
              <a:rPr lang="en-IN" dirty="0"/>
              <a:t>  e)</a:t>
            </a:r>
          </a:p>
          <a:p>
            <a:pPr marL="0" indent="0">
              <a:buNone/>
            </a:pPr>
            <a:r>
              <a:rPr lang="en-IN" dirty="0"/>
              <a:t>  { </a:t>
            </a:r>
            <a:r>
              <a:rPr lang="en-IN" dirty="0" err="1"/>
              <a:t>e.printStackTrace</a:t>
            </a:r>
            <a:r>
              <a:rPr lang="en-IN" dirty="0"/>
              <a:t>(); }</a:t>
            </a:r>
          </a:p>
          <a:p>
            <a:pPr marL="0" indent="0">
              <a:buNone/>
            </a:pPr>
            <a:r>
              <a:rPr lang="en-IN" dirty="0"/>
              <a:t>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26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Java, the </a:t>
            </a:r>
            <a:r>
              <a:rPr lang="en-US" b="1" dirty="0"/>
              <a:t>Scanner class</a:t>
            </a:r>
            <a:r>
              <a:rPr lang="en-US" dirty="0"/>
              <a:t> is present in the </a:t>
            </a:r>
            <a:r>
              <a:rPr lang="en-US" b="1" dirty="0" err="1"/>
              <a:t>java.util</a:t>
            </a:r>
            <a:r>
              <a:rPr lang="en-US" b="1" dirty="0"/>
              <a:t> </a:t>
            </a:r>
            <a:r>
              <a:rPr lang="en-US" dirty="0"/>
              <a:t>package is used to obtain input for primitive types like </a:t>
            </a:r>
            <a:r>
              <a:rPr lang="en-US" b="1" dirty="0" err="1"/>
              <a:t>int</a:t>
            </a:r>
            <a:r>
              <a:rPr lang="en-US" b="1" dirty="0"/>
              <a:t>, double</a:t>
            </a:r>
            <a:r>
              <a:rPr lang="en-US" dirty="0"/>
              <a:t>, etc., and </a:t>
            </a:r>
            <a:r>
              <a:rPr lang="en-US" b="1" dirty="0"/>
              <a:t>strings.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this class to read input from a user or a file. </a:t>
            </a:r>
          </a:p>
        </p:txBody>
      </p:sp>
    </p:spTree>
    <p:extLst>
      <p:ext uri="{BB962C8B-B14F-4D97-AF65-F5344CB8AC3E}">
        <p14:creationId xmlns:p14="http://schemas.microsoft.com/office/powerpoint/2010/main" val="285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Java program to demonstrate the use of Scanner class </a:t>
            </a:r>
            <a:r>
              <a:rPr lang="en-US" sz="3600" dirty="0" smtClean="0">
                <a:solidFill>
                  <a:srgbClr val="FF0000"/>
                </a:solidFill>
              </a:rPr>
              <a:t>to </a:t>
            </a:r>
            <a:r>
              <a:rPr lang="en-US" sz="3600" dirty="0">
                <a:solidFill>
                  <a:srgbClr val="FF0000"/>
                </a:solidFill>
              </a:rPr>
              <a:t>take input from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b="1" dirty="0" err="1"/>
              <a:t>java.util.Scanner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b="1" dirty="0" smtClean="0"/>
              <a:t>G</a:t>
            </a:r>
            <a:r>
              <a:rPr lang="en-US" dirty="0" smtClean="0"/>
              <a:t> </a:t>
            </a:r>
            <a:r>
              <a:rPr lang="en-US" dirty="0"/>
              <a:t>{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static</a:t>
            </a:r>
            <a:r>
              <a:rPr lang="en-US" dirty="0"/>
              <a:t> void main(String[] </a:t>
            </a:r>
            <a:r>
              <a:rPr lang="en-US" dirty="0" err="1"/>
              <a:t>args</a:t>
            </a:r>
            <a:r>
              <a:rPr lang="en-US" dirty="0"/>
              <a:t>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Scanner </a:t>
            </a:r>
            <a:r>
              <a:rPr lang="en-US" dirty="0" err="1"/>
              <a:t>sc</a:t>
            </a:r>
            <a:r>
              <a:rPr lang="en-US" dirty="0"/>
              <a:t> = </a:t>
            </a:r>
            <a:r>
              <a:rPr lang="en-US" b="1" dirty="0"/>
              <a:t>new</a:t>
            </a:r>
            <a:r>
              <a:rPr lang="en-US" dirty="0"/>
              <a:t> Scanner(System.in);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("Enter your name:");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String </a:t>
            </a:r>
            <a:r>
              <a:rPr lang="en-US" dirty="0"/>
              <a:t>name = </a:t>
            </a:r>
            <a:r>
              <a:rPr lang="en-US" dirty="0" err="1"/>
              <a:t>sc.nextLine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("Hello, " + name + " Welcome to the </a:t>
            </a:r>
            <a:r>
              <a:rPr lang="en-US" dirty="0" smtClean="0"/>
              <a:t>PVP."); </a:t>
            </a:r>
            <a:r>
              <a:rPr lang="en-US" dirty="0"/>
              <a:t>} }</a:t>
            </a:r>
          </a:p>
        </p:txBody>
      </p:sp>
    </p:spTree>
    <p:extLst>
      <p:ext uri="{BB962C8B-B14F-4D97-AF65-F5344CB8AC3E}">
        <p14:creationId xmlns:p14="http://schemas.microsoft.com/office/powerpoint/2010/main" val="26263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16760" r="33211" b="11151"/>
          <a:stretch/>
        </p:blipFill>
        <p:spPr bwMode="auto">
          <a:xfrm>
            <a:off x="1219199" y="381000"/>
            <a:ext cx="7021475" cy="59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Scanner class has </a:t>
            </a:r>
          </a:p>
          <a:p>
            <a:pPr fontAlgn="base"/>
            <a:r>
              <a:rPr lang="en-US" b="1" dirty="0" err="1"/>
              <a:t>hasNextInt</a:t>
            </a:r>
            <a:r>
              <a:rPr lang="en-US" b="1" dirty="0"/>
              <a:t>(): </a:t>
            </a:r>
            <a:r>
              <a:rPr lang="en-US" dirty="0"/>
              <a:t>This method is used to check if the token is an integer.</a:t>
            </a:r>
          </a:p>
          <a:p>
            <a:pPr fontAlgn="base"/>
            <a:r>
              <a:rPr lang="en-US" b="1" dirty="0" err="1"/>
              <a:t>hasNextLine</a:t>
            </a:r>
            <a:r>
              <a:rPr lang="en-US" b="1" dirty="0"/>
              <a:t>(): </a:t>
            </a:r>
            <a:r>
              <a:rPr lang="en-US" dirty="0"/>
              <a:t>This method is used to check if there is an input in next line.</a:t>
            </a:r>
          </a:p>
          <a:p>
            <a:pPr fontAlgn="base"/>
            <a:r>
              <a:rPr lang="en-US" b="1" dirty="0" err="1"/>
              <a:t>useDelimiter</a:t>
            </a:r>
            <a:r>
              <a:rPr lang="en-US" b="1" dirty="0"/>
              <a:t>(): </a:t>
            </a:r>
            <a:r>
              <a:rPr lang="en-US" dirty="0"/>
              <a:t>This method changes the default whitespace delimiter.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Java program to read some values using Scanner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class </a:t>
            </a:r>
            <a:r>
              <a:rPr lang="en-US" sz="3600" dirty="0">
                <a:solidFill>
                  <a:srgbClr val="FF0000"/>
                </a:solidFill>
              </a:rPr>
              <a:t>and print their mean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import </a:t>
            </a:r>
            <a:r>
              <a:rPr lang="en-US" sz="1100" dirty="0" err="1"/>
              <a:t>java.util.Scanner</a:t>
            </a:r>
            <a:r>
              <a:rPr lang="en-US" sz="1100" dirty="0"/>
              <a:t>;</a:t>
            </a:r>
          </a:p>
          <a:p>
            <a:pPr marL="0" indent="0">
              <a:buNone/>
            </a:pPr>
            <a:r>
              <a:rPr lang="en-US" sz="1200" dirty="0" smtClean="0"/>
              <a:t>public </a:t>
            </a:r>
            <a:r>
              <a:rPr lang="en-US" sz="1200" dirty="0"/>
              <a:t>class Geeks </a:t>
            </a:r>
          </a:p>
          <a:p>
            <a:pPr marL="0" indent="0">
              <a:buNone/>
            </a:pPr>
            <a:r>
              <a:rPr lang="en-US" sz="1200" dirty="0"/>
              <a:t>{</a:t>
            </a:r>
          </a:p>
          <a:p>
            <a:pPr marL="0" indent="0">
              <a:buNone/>
            </a:pPr>
            <a:r>
              <a:rPr lang="en-US" sz="1200" dirty="0"/>
              <a:t>    public static void main(String[] </a:t>
            </a:r>
            <a:r>
              <a:rPr lang="en-US" sz="1200" dirty="0" err="1"/>
              <a:t>args</a:t>
            </a:r>
            <a:r>
              <a:rPr lang="en-US" sz="1200" dirty="0"/>
              <a:t>) {</a:t>
            </a:r>
          </a:p>
          <a:p>
            <a:pPr marL="0" indent="0">
              <a:buNone/>
            </a:pPr>
            <a:r>
              <a:rPr lang="en-US" sz="1200" dirty="0" smtClean="0"/>
              <a:t>Scanner </a:t>
            </a:r>
            <a:r>
              <a:rPr lang="en-US" sz="1200" dirty="0" err="1"/>
              <a:t>sc</a:t>
            </a:r>
            <a:r>
              <a:rPr lang="en-US" sz="1200" dirty="0"/>
              <a:t> = new Scanner(System.in);</a:t>
            </a:r>
          </a:p>
          <a:p>
            <a:pPr marL="0" indent="0">
              <a:buNone/>
            </a:pP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sum = 0, count = 0</a:t>
            </a:r>
            <a:r>
              <a:rPr lang="en-US" sz="1200" dirty="0" smtClean="0"/>
              <a:t>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dirty="0" err="1"/>
              <a:t>System.out.println</a:t>
            </a:r>
            <a:r>
              <a:rPr lang="en-US" sz="1200" dirty="0"/>
              <a:t>("Enter integers to calculate the mean (type 'done' to finish):");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while </a:t>
            </a:r>
            <a:r>
              <a:rPr lang="en-US" sz="1200" dirty="0"/>
              <a:t>(</a:t>
            </a:r>
            <a:r>
              <a:rPr lang="en-US" sz="1200" dirty="0" err="1"/>
              <a:t>sc.hasNext</a:t>
            </a:r>
            <a:r>
              <a:rPr lang="en-US" sz="1200" dirty="0"/>
              <a:t>()) {</a:t>
            </a:r>
          </a:p>
          <a:p>
            <a:pPr marL="0" indent="0">
              <a:buNone/>
            </a:pPr>
            <a:r>
              <a:rPr lang="en-US" sz="1200" dirty="0"/>
              <a:t>            if (</a:t>
            </a:r>
            <a:r>
              <a:rPr lang="en-US" sz="1200" dirty="0" err="1"/>
              <a:t>sc.hasNextInt</a:t>
            </a:r>
            <a:r>
              <a:rPr lang="en-US" sz="1200" dirty="0"/>
              <a:t>())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/>
              <a:t>num</a:t>
            </a:r>
            <a:r>
              <a:rPr lang="en-US" sz="1200" dirty="0"/>
              <a:t> = </a:t>
            </a:r>
            <a:r>
              <a:rPr lang="en-US" sz="1200" dirty="0" err="1"/>
              <a:t>sc.nextInt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    sum +=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        count++;</a:t>
            </a:r>
          </a:p>
          <a:p>
            <a:pPr marL="0" indent="0">
              <a:buNone/>
            </a:pPr>
            <a:r>
              <a:rPr lang="en-US" sz="1200" dirty="0"/>
              <a:t>            } else {</a:t>
            </a:r>
          </a:p>
          <a:p>
            <a:pPr marL="0" indent="0">
              <a:buNone/>
            </a:pPr>
            <a:r>
              <a:rPr lang="en-US" sz="1200" dirty="0"/>
              <a:t>                String input = </a:t>
            </a:r>
            <a:r>
              <a:rPr lang="en-US" sz="1200" dirty="0" err="1"/>
              <a:t>sc.next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    if (</a:t>
            </a:r>
            <a:r>
              <a:rPr lang="en-US" sz="1200" dirty="0" err="1"/>
              <a:t>input.equalsIgnoreCase</a:t>
            </a:r>
            <a:r>
              <a:rPr lang="en-US" sz="1200" dirty="0"/>
              <a:t>("done")) {</a:t>
            </a:r>
          </a:p>
          <a:p>
            <a:pPr marL="0" indent="0">
              <a:buNone/>
            </a:pPr>
            <a:r>
              <a:rPr lang="en-US" sz="1200" dirty="0"/>
              <a:t>                    break;</a:t>
            </a:r>
          </a:p>
          <a:p>
            <a:pPr marL="0" indent="0">
              <a:buNone/>
            </a:pPr>
            <a:r>
              <a:rPr lang="en-US" sz="1200" dirty="0"/>
              <a:t>                } else {</a:t>
            </a:r>
          </a:p>
          <a:p>
            <a:pPr marL="0" indent="0">
              <a:buNone/>
            </a:pPr>
            <a:r>
              <a:rPr lang="en-US" sz="1200" dirty="0"/>
              <a:t>                    </a:t>
            </a:r>
            <a:r>
              <a:rPr lang="en-US" sz="1200" dirty="0" err="1"/>
              <a:t>System.out.println</a:t>
            </a:r>
            <a:r>
              <a:rPr lang="en-US" sz="1200" dirty="0"/>
              <a:t>("Invalid input. Please enter an integer or type 'done' to finish.");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smtClean="0"/>
              <a:t>}            }        </a:t>
            </a:r>
            <a:r>
              <a:rPr lang="en-US" sz="1200" dirty="0"/>
              <a:t>}</a:t>
            </a:r>
          </a:p>
          <a:p>
            <a:pPr marL="0" indent="0">
              <a:buNone/>
            </a:pPr>
            <a:r>
              <a:rPr lang="en-US" sz="1200" dirty="0" smtClean="0"/>
              <a:t>if </a:t>
            </a:r>
            <a:r>
              <a:rPr lang="en-US" sz="1200" dirty="0"/>
              <a:t>(count &gt; 0) </a:t>
            </a:r>
            <a:r>
              <a:rPr lang="en-US" sz="1200" dirty="0" smtClean="0"/>
              <a:t>{       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    double mean = (double) sum / count; </a:t>
            </a:r>
          </a:p>
          <a:p>
            <a:pPr marL="0" indent="0">
              <a:buNone/>
            </a:pPr>
            <a:r>
              <a:rPr lang="en-US" sz="1200" dirty="0"/>
              <a:t>            </a:t>
            </a:r>
            <a:r>
              <a:rPr lang="en-US" sz="1200" dirty="0" err="1"/>
              <a:t>System.out.println</a:t>
            </a:r>
            <a:r>
              <a:rPr lang="en-US" sz="1200" dirty="0"/>
              <a:t>("Mean: " + mean);</a:t>
            </a:r>
          </a:p>
          <a:p>
            <a:pPr marL="0" indent="0">
              <a:buNone/>
            </a:pPr>
            <a:r>
              <a:rPr lang="en-US" sz="1200" dirty="0"/>
              <a:t>        } else {</a:t>
            </a:r>
          </a:p>
          <a:p>
            <a:pPr marL="0" indent="0">
              <a:buNone/>
            </a:pPr>
            <a:r>
              <a:rPr lang="en-US" sz="1200" dirty="0"/>
              <a:t>            </a:t>
            </a:r>
            <a:r>
              <a:rPr lang="en-US" sz="1200" dirty="0" err="1"/>
              <a:t>System.out.println</a:t>
            </a:r>
            <a:r>
              <a:rPr lang="en-US" sz="1200" dirty="0"/>
              <a:t>("No integers were input. Mean cannot be calculated.");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dirty="0" smtClean="0"/>
              <a:t>}         }  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3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Program </a:t>
            </a:r>
            <a:r>
              <a:rPr lang="en-US" sz="3600" dirty="0">
                <a:solidFill>
                  <a:srgbClr val="FF0000"/>
                </a:solidFill>
              </a:rPr>
              <a:t>demonstrating how to read input from a file using the Scanner class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import </a:t>
            </a:r>
            <a:r>
              <a:rPr lang="en-US" sz="1600" dirty="0" err="1"/>
              <a:t>java.io.File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import </a:t>
            </a:r>
            <a:r>
              <a:rPr lang="en-US" sz="1600" dirty="0" err="1"/>
              <a:t>java.io.FileNotFoundException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import </a:t>
            </a:r>
            <a:r>
              <a:rPr lang="en-US" sz="1600" dirty="0" err="1"/>
              <a:t>java.util.Scanner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 smtClean="0"/>
              <a:t>public </a:t>
            </a:r>
            <a:r>
              <a:rPr lang="en-US" sz="1600" dirty="0"/>
              <a:t>class </a:t>
            </a:r>
            <a:r>
              <a:rPr lang="en-US" sz="1600" dirty="0" err="1"/>
              <a:t>ReadFileWithScanner</a:t>
            </a:r>
            <a:r>
              <a:rPr lang="en-US" sz="1600" dirty="0"/>
              <a:t> {</a:t>
            </a:r>
            <a:br>
              <a:rPr lang="en-US" sz="1600" dirty="0"/>
            </a:br>
            <a:r>
              <a:rPr lang="en-US" sz="1600" dirty="0" smtClean="0"/>
              <a:t>public </a:t>
            </a:r>
            <a:r>
              <a:rPr lang="en-US" sz="1600" dirty="0"/>
              <a:t>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  <a:br>
              <a:rPr lang="en-US" sz="1600" dirty="0"/>
            </a:br>
            <a:r>
              <a:rPr lang="en-US" sz="1600" dirty="0" smtClean="0"/>
              <a:t>String </a:t>
            </a:r>
            <a:r>
              <a:rPr lang="en-US" sz="1600" dirty="0" err="1"/>
              <a:t>filePath</a:t>
            </a:r>
            <a:r>
              <a:rPr lang="en-US" sz="1600" dirty="0"/>
              <a:t> = "mydata.txt"; </a:t>
            </a:r>
            <a:br>
              <a:rPr lang="en-US" sz="1600" dirty="0"/>
            </a:br>
            <a:r>
              <a:rPr lang="en-US" sz="1600" dirty="0" smtClean="0"/>
              <a:t>try </a:t>
            </a:r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 smtClean="0"/>
              <a:t>File </a:t>
            </a:r>
            <a:r>
              <a:rPr lang="en-US" sz="1600" dirty="0" err="1"/>
              <a:t>file</a:t>
            </a:r>
            <a:r>
              <a:rPr lang="en-US" sz="1600" dirty="0"/>
              <a:t> = new File(</a:t>
            </a:r>
            <a:r>
              <a:rPr lang="en-US" sz="1600" dirty="0" err="1"/>
              <a:t>filePath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smtClean="0"/>
              <a:t>Scanner </a:t>
            </a:r>
            <a:r>
              <a:rPr lang="en-US" sz="1600" dirty="0" err="1"/>
              <a:t>scanner</a:t>
            </a:r>
            <a:r>
              <a:rPr lang="en-US" sz="1600" dirty="0"/>
              <a:t> = new Scanner(file);</a:t>
            </a:r>
            <a:br>
              <a:rPr lang="en-US" sz="1600" dirty="0"/>
            </a:br>
            <a:r>
              <a:rPr lang="en-US" sz="1600" dirty="0" err="1" smtClean="0"/>
              <a:t>System.out.println</a:t>
            </a:r>
            <a:r>
              <a:rPr lang="en-US" sz="1600" dirty="0"/>
              <a:t>("Reading content from " + </a:t>
            </a:r>
            <a:r>
              <a:rPr lang="en-US" sz="1600" dirty="0" err="1"/>
              <a:t>filePath</a:t>
            </a:r>
            <a:r>
              <a:rPr lang="en-US" sz="1600" dirty="0"/>
              <a:t> + ":");</a:t>
            </a:r>
            <a:br>
              <a:rPr lang="en-US" sz="1600" dirty="0"/>
            </a:br>
            <a:r>
              <a:rPr lang="en-US" sz="1600" dirty="0" smtClean="0"/>
              <a:t>while </a:t>
            </a:r>
            <a:r>
              <a:rPr lang="en-US" sz="1600" dirty="0"/>
              <a:t>(</a:t>
            </a:r>
            <a:r>
              <a:rPr lang="en-US" sz="1600" dirty="0" err="1"/>
              <a:t>scanner.hasNextLine</a:t>
            </a:r>
            <a:r>
              <a:rPr lang="en-US" sz="1600" dirty="0"/>
              <a:t>()) {</a:t>
            </a:r>
            <a:br>
              <a:rPr lang="en-US" sz="1600" dirty="0"/>
            </a:br>
            <a:r>
              <a:rPr lang="en-US" sz="1600" dirty="0"/>
              <a:t>String line = </a:t>
            </a:r>
            <a:r>
              <a:rPr lang="en-US" sz="1600" dirty="0" err="1"/>
              <a:t>scanner.nextLine</a:t>
            </a:r>
            <a:r>
              <a:rPr lang="en-US" sz="1600" dirty="0"/>
              <a:t>(); </a:t>
            </a:r>
            <a:br>
              <a:rPr lang="en-US" sz="1600" dirty="0"/>
            </a:br>
            <a:r>
              <a:rPr lang="en-US" sz="1600" dirty="0" err="1"/>
              <a:t>System.out.println</a:t>
            </a:r>
            <a:r>
              <a:rPr lang="en-US" sz="1600" dirty="0"/>
              <a:t>(line); </a:t>
            </a:r>
            <a:br>
              <a:rPr lang="en-US" sz="1600" dirty="0"/>
            </a:b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 err="1" smtClean="0"/>
              <a:t>scanner.close</a:t>
            </a:r>
            <a:r>
              <a:rPr lang="en-US" sz="1600" dirty="0"/>
              <a:t>();</a:t>
            </a:r>
            <a:br>
              <a:rPr lang="en-US" sz="1600" dirty="0"/>
            </a:br>
            <a:r>
              <a:rPr lang="en-US" sz="1600" dirty="0" smtClean="0"/>
              <a:t>} </a:t>
            </a:r>
            <a:r>
              <a:rPr lang="en-US" sz="1600" dirty="0"/>
              <a:t>catch (</a:t>
            </a:r>
            <a:r>
              <a:rPr lang="en-US" sz="1600" dirty="0" err="1"/>
              <a:t>FileNotFoundException</a:t>
            </a:r>
            <a:r>
              <a:rPr lang="en-US" sz="1600" dirty="0"/>
              <a:t> e) {</a:t>
            </a:r>
            <a:br>
              <a:rPr lang="en-US" sz="1600" dirty="0"/>
            </a:br>
            <a:r>
              <a:rPr lang="en-US" sz="1600" dirty="0" err="1" smtClean="0"/>
              <a:t>System.err.println</a:t>
            </a:r>
            <a:r>
              <a:rPr lang="en-US" sz="1600" dirty="0"/>
              <a:t>("Error: File not found at " + </a:t>
            </a:r>
            <a:r>
              <a:rPr lang="en-US" sz="1600" dirty="0" err="1"/>
              <a:t>filePath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err="1"/>
              <a:t>e.printStackTrace</a:t>
            </a:r>
            <a:r>
              <a:rPr lang="en-US" sz="1600" dirty="0"/>
              <a:t>();</a:t>
            </a:r>
            <a:br>
              <a:rPr lang="en-US" sz="1600" dirty="0"/>
            </a:b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936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sequence creates a Scanner that reads the file Test.txt: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 smtClean="0"/>
              <a:t>FileReader</a:t>
            </a:r>
            <a:r>
              <a:rPr lang="en-US" dirty="0" smtClean="0"/>
              <a:t> </a:t>
            </a:r>
            <a:r>
              <a:rPr lang="en-US" dirty="0"/>
              <a:t>fin = new </a:t>
            </a:r>
            <a:r>
              <a:rPr lang="en-US" dirty="0" err="1"/>
              <a:t>FileReader</a:t>
            </a:r>
            <a:r>
              <a:rPr lang="en-US" dirty="0"/>
              <a:t>("Test.txt");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Scanner </a:t>
            </a:r>
            <a:r>
              <a:rPr lang="en-US" dirty="0" err="1"/>
              <a:t>src</a:t>
            </a:r>
            <a:r>
              <a:rPr lang="en-US" dirty="0"/>
              <a:t> = new Scanner(fin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The following line </a:t>
            </a:r>
            <a:r>
              <a:rPr lang="en-US" dirty="0"/>
              <a:t>creates a Scanner that reads from standard input, which is the keyboard by default: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Scanner </a:t>
            </a:r>
            <a:r>
              <a:rPr lang="en-US" dirty="0" err="1"/>
              <a:t>conin</a:t>
            </a:r>
            <a:r>
              <a:rPr lang="en-US" dirty="0"/>
              <a:t> = new Scanner(System.in</a:t>
            </a:r>
            <a:r>
              <a:rPr lang="en-US" dirty="0" smtClean="0"/>
              <a:t>);</a:t>
            </a:r>
          </a:p>
          <a:p>
            <a:r>
              <a:rPr lang="en-US" dirty="0"/>
              <a:t>The </a:t>
            </a:r>
            <a:r>
              <a:rPr lang="en-US" dirty="0" smtClean="0"/>
              <a:t>following </a:t>
            </a:r>
            <a:r>
              <a:rPr lang="en-US" dirty="0"/>
              <a:t>sequence creates a Scanner that reads from a string.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String </a:t>
            </a:r>
            <a:r>
              <a:rPr lang="en-US" dirty="0" err="1"/>
              <a:t>instr</a:t>
            </a:r>
            <a:r>
              <a:rPr lang="en-US" dirty="0"/>
              <a:t> = "10 99.88 scanning is easy.";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Scanner </a:t>
            </a:r>
            <a:r>
              <a:rPr lang="en-US" dirty="0" err="1"/>
              <a:t>conin</a:t>
            </a:r>
            <a:r>
              <a:rPr lang="en-US" dirty="0"/>
              <a:t> = new Scanner(</a:t>
            </a:r>
            <a:r>
              <a:rPr lang="en-US" dirty="0" err="1"/>
              <a:t>instr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19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import </a:t>
            </a:r>
            <a:r>
              <a:rPr lang="en-US" sz="1800" dirty="0"/>
              <a:t>java.io.*;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import </a:t>
            </a:r>
            <a:r>
              <a:rPr lang="en-US" sz="1800" dirty="0" err="1"/>
              <a:t>java.util</a:t>
            </a:r>
            <a:r>
              <a:rPr lang="en-US" sz="1800" dirty="0"/>
              <a:t>.*;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class </a:t>
            </a:r>
            <a:r>
              <a:rPr lang="en-US" sz="1800" dirty="0" err="1"/>
              <a:t>democlass</a:t>
            </a:r>
            <a:r>
              <a:rPr lang="en-US" sz="1800" dirty="0"/>
              <a:t> {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static void main(String[] </a:t>
            </a:r>
            <a:r>
              <a:rPr lang="en-US" sz="1800" dirty="0" err="1"/>
              <a:t>args</a:t>
            </a:r>
            <a:r>
              <a:rPr lang="en-US" sz="1800" dirty="0"/>
              <a:t>) throws </a:t>
            </a:r>
            <a:r>
              <a:rPr lang="en-US" sz="1800" dirty="0" err="1"/>
              <a:t>IOException</a:t>
            </a:r>
            <a:r>
              <a:rPr lang="en-US" sz="1800" dirty="0"/>
              <a:t> {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File </a:t>
            </a:r>
            <a:r>
              <a:rPr lang="en-US" sz="1800" dirty="0" err="1"/>
              <a:t>obj</a:t>
            </a:r>
            <a:r>
              <a:rPr lang="en-US" sz="1800" dirty="0"/>
              <a:t> = new File</a:t>
            </a:r>
            <a:r>
              <a:rPr lang="en-US" sz="1800" dirty="0" smtClean="0"/>
              <a:t>(“a1.txt</a:t>
            </a:r>
            <a:r>
              <a:rPr lang="en-US" sz="1800" dirty="0"/>
              <a:t>");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FileOutputStream</a:t>
            </a:r>
            <a:r>
              <a:rPr lang="en-US" sz="1800" dirty="0" smtClean="0"/>
              <a:t> </a:t>
            </a:r>
            <a:r>
              <a:rPr lang="en-US" sz="1800" dirty="0" err="1"/>
              <a:t>fout</a:t>
            </a:r>
            <a:r>
              <a:rPr lang="en-US" sz="1800" dirty="0"/>
              <a:t> = new </a:t>
            </a:r>
            <a:r>
              <a:rPr lang="en-US" sz="1800" dirty="0" err="1"/>
              <a:t>FileOutputStream</a:t>
            </a:r>
            <a:r>
              <a:rPr lang="en-US" sz="1800" dirty="0"/>
              <a:t>(</a:t>
            </a:r>
            <a:r>
              <a:rPr lang="en-US" sz="1800" dirty="0" err="1"/>
              <a:t>obj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DataOutputStream</a:t>
            </a:r>
            <a:r>
              <a:rPr lang="en-US" sz="1800" dirty="0" smtClean="0"/>
              <a:t> </a:t>
            </a:r>
            <a:r>
              <a:rPr lang="en-US" sz="1800" dirty="0" err="1"/>
              <a:t>dout</a:t>
            </a:r>
            <a:r>
              <a:rPr lang="en-US" sz="1800" dirty="0"/>
              <a:t> = new </a:t>
            </a:r>
            <a:r>
              <a:rPr lang="en-US" sz="1800" dirty="0" err="1"/>
              <a:t>DataOutputStream</a:t>
            </a:r>
            <a:r>
              <a:rPr lang="en-US" sz="1800" dirty="0"/>
              <a:t>(</a:t>
            </a:r>
            <a:r>
              <a:rPr lang="en-US" sz="1800" dirty="0" err="1"/>
              <a:t>fout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dout.write</a:t>
            </a:r>
            <a:r>
              <a:rPr lang="en-US" sz="1800" dirty="0" smtClean="0"/>
              <a:t>(2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dout.writeUTF</a:t>
            </a:r>
            <a:r>
              <a:rPr lang="en-US" sz="1800" dirty="0" smtClean="0"/>
              <a:t>(“PVP"); </a:t>
            </a:r>
          </a:p>
          <a:p>
            <a:pPr marL="0" indent="0">
              <a:buNone/>
            </a:pPr>
            <a:r>
              <a:rPr lang="en-US" sz="1800" dirty="0" err="1" smtClean="0"/>
              <a:t>dout.writeBoolean</a:t>
            </a:r>
            <a:r>
              <a:rPr lang="en-US" sz="1800" dirty="0" smtClean="0"/>
              <a:t>(true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System.out.println</a:t>
            </a:r>
            <a:r>
              <a:rPr lang="en-US" sz="1800" dirty="0"/>
              <a:t>("File writing successful");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fout.close</a:t>
            </a:r>
            <a:r>
              <a:rPr lang="en-US" sz="1800" dirty="0"/>
              <a:t>(); </a:t>
            </a:r>
            <a:r>
              <a:rPr lang="en-US" sz="1800" dirty="0" smtClean="0"/>
              <a:t>   </a:t>
            </a:r>
            <a:r>
              <a:rPr lang="en-US" sz="1800" dirty="0" err="1" smtClean="0"/>
              <a:t>dout.close</a:t>
            </a:r>
            <a:r>
              <a:rPr lang="en-US" sz="1800" dirty="0"/>
              <a:t>();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DataInputStream</a:t>
            </a:r>
            <a:r>
              <a:rPr lang="en-US" sz="1800" dirty="0" smtClean="0"/>
              <a:t> </a:t>
            </a:r>
            <a:r>
              <a:rPr lang="en-US" sz="1800" dirty="0"/>
              <a:t>din = new </a:t>
            </a:r>
            <a:r>
              <a:rPr lang="en-US" sz="1800" dirty="0" err="1"/>
              <a:t>DataInputStream</a:t>
            </a:r>
            <a:r>
              <a:rPr lang="en-US" sz="1800" dirty="0"/>
              <a:t>(new </a:t>
            </a:r>
            <a:r>
              <a:rPr lang="en-US" sz="1800" dirty="0" err="1"/>
              <a:t>FileInputStream</a:t>
            </a:r>
            <a:r>
              <a:rPr lang="en-US" sz="1800" dirty="0"/>
              <a:t>(</a:t>
            </a:r>
            <a:r>
              <a:rPr lang="en-US" sz="1800" dirty="0" err="1"/>
              <a:t>obj</a:t>
            </a:r>
            <a:r>
              <a:rPr lang="en-US" sz="1800" dirty="0"/>
              <a:t>));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data=</a:t>
            </a:r>
            <a:r>
              <a:rPr lang="en-US" sz="1800" dirty="0" err="1"/>
              <a:t>din.read</a:t>
            </a:r>
            <a:r>
              <a:rPr lang="en-US" sz="1800" dirty="0"/>
              <a:t>();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String </a:t>
            </a:r>
            <a:r>
              <a:rPr lang="en-US" sz="1800" dirty="0"/>
              <a:t>name = </a:t>
            </a:r>
            <a:r>
              <a:rPr lang="en-US" sz="1800" dirty="0" err="1"/>
              <a:t>din.readUTF</a:t>
            </a:r>
            <a:r>
              <a:rPr lang="en-US" sz="1800" dirty="0"/>
              <a:t>();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boolean</a:t>
            </a:r>
            <a:r>
              <a:rPr lang="en-US" sz="1800" dirty="0" smtClean="0"/>
              <a:t> </a:t>
            </a:r>
            <a:r>
              <a:rPr lang="en-US" sz="1800" dirty="0"/>
              <a:t>result=</a:t>
            </a:r>
            <a:r>
              <a:rPr lang="en-US" sz="1800" dirty="0" err="1"/>
              <a:t>din.readBoolean</a:t>
            </a:r>
            <a:r>
              <a:rPr lang="en-US" sz="1800" dirty="0"/>
              <a:t>();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System.out.println</a:t>
            </a:r>
            <a:r>
              <a:rPr lang="en-US" sz="1800" dirty="0" smtClean="0"/>
              <a:t>(data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System.out.println</a:t>
            </a:r>
            <a:r>
              <a:rPr lang="en-US" sz="1800" dirty="0" smtClean="0"/>
              <a:t>(name</a:t>
            </a:r>
            <a:r>
              <a:rPr lang="en-US" sz="1800" dirty="0"/>
              <a:t>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System.out.println</a:t>
            </a:r>
            <a:r>
              <a:rPr lang="en-US" sz="1800" dirty="0" smtClean="0"/>
              <a:t>(result</a:t>
            </a:r>
            <a:r>
              <a:rPr lang="en-US" sz="1800" dirty="0"/>
              <a:t>); </a:t>
            </a:r>
            <a:r>
              <a:rPr lang="en-US" sz="1800" dirty="0" smtClean="0"/>
              <a:t>}  }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 program on </a:t>
            </a:r>
            <a:r>
              <a:rPr lang="en-US" dirty="0" err="1" smtClean="0">
                <a:solidFill>
                  <a:srgbClr val="FF0000"/>
                </a:solidFill>
              </a:rPr>
              <a:t>DataInputStream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DataOutputStream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OutputStream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InputStream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OutputStream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Java application uses an output stream to write data to a destination, it may be a file, an array, peripheral device or socket.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InputStream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Java application uses an input stream to read data from a source, it may be a file, an array, peripheral device or socket.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 Stream &amp; Output Stream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Byte Streams and Character Streams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 defines two types of streams: byte and character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rgbClr val="FF0000"/>
                </a:solidFill>
              </a:rPr>
              <a:t>Byte streams </a:t>
            </a:r>
            <a:r>
              <a:rPr lang="en-US" dirty="0"/>
              <a:t>provide a </a:t>
            </a:r>
            <a:r>
              <a:rPr lang="en-US" dirty="0" smtClean="0"/>
              <a:t>convenient means </a:t>
            </a:r>
            <a:r>
              <a:rPr lang="en-US" dirty="0"/>
              <a:t>for handling input and output of bytes. Byte streams are used, for example, </a:t>
            </a:r>
            <a:r>
              <a:rPr lang="en-US" dirty="0" smtClean="0"/>
              <a:t>when reading </a:t>
            </a:r>
            <a:r>
              <a:rPr lang="en-US" dirty="0"/>
              <a:t>or writing binary data.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Character </a:t>
            </a:r>
            <a:r>
              <a:rPr lang="en-US" i="1" dirty="0">
                <a:solidFill>
                  <a:srgbClr val="FF0000"/>
                </a:solidFill>
              </a:rPr>
              <a:t>streams </a:t>
            </a:r>
            <a:r>
              <a:rPr lang="en-US" dirty="0"/>
              <a:t>provide a convenient means for </a:t>
            </a:r>
            <a:r>
              <a:rPr lang="en-US" dirty="0" smtClean="0"/>
              <a:t>handling input </a:t>
            </a:r>
            <a:r>
              <a:rPr lang="en-US" dirty="0"/>
              <a:t>and output of characters.</a:t>
            </a:r>
          </a:p>
        </p:txBody>
      </p:sp>
    </p:spTree>
    <p:extLst>
      <p:ext uri="{BB962C8B-B14F-4D97-AF65-F5344CB8AC3E}">
        <p14:creationId xmlns:p14="http://schemas.microsoft.com/office/powerpoint/2010/main" val="16393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Byte Stream Classes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Byte streams are defined by using two class hierarchies. At the top are two abstract classes</a:t>
            </a:r>
            <a:r>
              <a:rPr lang="en-US" dirty="0" smtClean="0"/>
              <a:t>: </a:t>
            </a:r>
            <a:r>
              <a:rPr lang="en-US" b="1" dirty="0" err="1" smtClean="0"/>
              <a:t>InputStream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OutputStream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of these abstract classes has several </a:t>
            </a:r>
            <a:r>
              <a:rPr lang="en-US" dirty="0" smtClean="0"/>
              <a:t>concrete subclasses </a:t>
            </a:r>
            <a:r>
              <a:rPr lang="en-US" dirty="0"/>
              <a:t>that handle the differences among various devices, such as disk files, </a:t>
            </a:r>
            <a:r>
              <a:rPr lang="en-US" dirty="0" smtClean="0"/>
              <a:t>network connections</a:t>
            </a:r>
            <a:r>
              <a:rPr lang="en-US" dirty="0"/>
              <a:t>, and even memory buffers.</a:t>
            </a:r>
          </a:p>
        </p:txBody>
      </p:sp>
    </p:spTree>
    <p:extLst>
      <p:ext uri="{BB962C8B-B14F-4D97-AF65-F5344CB8AC3E}">
        <p14:creationId xmlns:p14="http://schemas.microsoft.com/office/powerpoint/2010/main" val="1829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2591</Words>
  <Application>Microsoft Office PowerPoint</Application>
  <PresentationFormat>On-screen Show (4:3)</PresentationFormat>
  <Paragraphs>408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I/O Overview</vt:lpstr>
      <vt:lpstr>Streams</vt:lpstr>
      <vt:lpstr>Binary Versus Text Files</vt:lpstr>
      <vt:lpstr>Java: Text Versus Binary Files</vt:lpstr>
      <vt:lpstr>OutputStream vs InputStream </vt:lpstr>
      <vt:lpstr>Input Stream &amp; Output Stream</vt:lpstr>
      <vt:lpstr>Byte Streams and Character Streams</vt:lpstr>
      <vt:lpstr>Byte Stream Classes</vt:lpstr>
      <vt:lpstr>PowerPoint Presentation</vt:lpstr>
      <vt:lpstr>PowerPoint Presentation</vt:lpstr>
      <vt:lpstr>PowerPoint Presentation</vt:lpstr>
      <vt:lpstr>Character Stream Classes </vt:lpstr>
      <vt:lpstr>PowerPoint Presentation</vt:lpstr>
      <vt:lpstr>PowerPoint Presentation</vt:lpstr>
      <vt:lpstr>PowerPoint Presentation</vt:lpstr>
      <vt:lpstr>Predefined Streams</vt:lpstr>
      <vt:lpstr>Reading Console Input</vt:lpstr>
      <vt:lpstr>PowerPoint Presentation</vt:lpstr>
      <vt:lpstr>Reading Characters</vt:lpstr>
      <vt:lpstr>Java Program to Accept character value From Keyboard and displaying the entered values on monitor </vt:lpstr>
      <vt:lpstr>Reading Strings</vt:lpstr>
      <vt:lpstr>Java Program to read strings from keyboard and display them on monitor</vt:lpstr>
      <vt:lpstr>Java Program to Accept  sequence of characters From Keyboard and displaying the entered values on monitor </vt:lpstr>
      <vt:lpstr>Java Program to Accept Integer value From Keyboard and displaying the entered values on monitor </vt:lpstr>
      <vt:lpstr>Java Program to Accept Different types of Input(int, byte, short, long, float, double, char, string, boolean) From Keyboard and displaying the entered values on monitor </vt:lpstr>
      <vt:lpstr>PowerPoint Presentation</vt:lpstr>
      <vt:lpstr>PowerPoint Presentation</vt:lpstr>
      <vt:lpstr>Java Program to read and print employee details</vt:lpstr>
      <vt:lpstr>PowerPoint Presentation</vt:lpstr>
      <vt:lpstr>Writing Console Output</vt:lpstr>
      <vt:lpstr>Example</vt:lpstr>
      <vt:lpstr>PrintWriter Class </vt:lpstr>
      <vt:lpstr>PowerPoint Presentation</vt:lpstr>
      <vt:lpstr>Example</vt:lpstr>
      <vt:lpstr>Reading and Writing Files</vt:lpstr>
      <vt:lpstr>PowerPoint Presentation</vt:lpstr>
      <vt:lpstr>Java FileOutputStream Example 1: write byte </vt:lpstr>
      <vt:lpstr>Java FileOutputStream example 2: write string </vt:lpstr>
      <vt:lpstr>Program to read from a file using BufferedReader class </vt:lpstr>
      <vt:lpstr>Program to write to a File using FileWriter class </vt:lpstr>
      <vt:lpstr>Scanner</vt:lpstr>
      <vt:lpstr>Java program to demonstrate the use of Scanner class to take input from user</vt:lpstr>
      <vt:lpstr>PowerPoint Presentation</vt:lpstr>
      <vt:lpstr>PowerPoint Presentation</vt:lpstr>
      <vt:lpstr>Java program to read some values using Scanner class and print their mean.</vt:lpstr>
      <vt:lpstr>Program demonstrating how to read input from a file using the Scanner class in Java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Overview</dc:title>
  <dc:creator>MANASA</dc:creator>
  <cp:lastModifiedBy>MANASA</cp:lastModifiedBy>
  <cp:revision>4</cp:revision>
  <dcterms:created xsi:type="dcterms:W3CDTF">2006-08-16T00:00:00Z</dcterms:created>
  <dcterms:modified xsi:type="dcterms:W3CDTF">2025-10-15T10:27:49Z</dcterms:modified>
</cp:coreProperties>
</file>