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Firebase Basics in Android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An Introduction to Firebase for Android Developers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Firebase?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Firebase is a platform developed by Google for building mobile and web applications.</a:t>
            </a:r>
          </a:p>
          <a:p>
            <a:r>
              <a:t>• Provides backend services such as authentication, real-time database, cloud storage, and more.</a:t>
            </a:r>
          </a:p>
          <a:p>
            <a:r>
              <a:t>• Helps developers build apps faster with less infrastructure management.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Features of Firebase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Firebase Authentication</a:t>
            </a:r>
          </a:p>
          <a:p>
            <a:r>
              <a:t>• Realtime Database</a:t>
            </a:r>
          </a:p>
          <a:p>
            <a:r>
              <a:t>• Cloud Firestore</a:t>
            </a:r>
          </a:p>
          <a:p>
            <a:r>
              <a:t>• Cloud Storage</a:t>
            </a:r>
          </a:p>
          <a:p>
            <a:r>
              <a:t>• Firebase Cloud Messaging (FCM)</a:t>
            </a:r>
          </a:p>
          <a:p>
            <a:r>
              <a:t>• Analytics &amp; Crashlytics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Add Firebase to Android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Create a Firebase project in Firebase Console.</a:t>
            </a:r>
          </a:p>
          <a:p>
            <a:r>
              <a:t>2. Register your Android app with the project.</a:t>
            </a:r>
          </a:p>
          <a:p>
            <a:r>
              <a:t>3. Download google-services.json and add it to app folder.</a:t>
            </a:r>
          </a:p>
          <a:p>
            <a:r>
              <a:t>4. Add Firebase SDK dependencies in build.gradle.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Firebase Authentication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Provides backend services for easy user authentication.</a:t>
            </a:r>
          </a:p>
          <a:p>
            <a:r>
              <a:t>• Supports email/password, phone, Google, Facebook, and more.</a:t>
            </a:r>
          </a:p>
          <a:p>
            <a:r>
              <a:t>• Example:</a:t>
            </a:r>
          </a:p>
          <a:p>
            <a:r>
              <a:t>FirebaseAuth.getInstance().signInWithEmailAndPassword(email, password)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Firebase Realtime Database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 NoSQL cloud database for storing and syncing data in realtime.</a:t>
            </a:r>
          </a:p>
          <a:p>
            <a:r>
              <a:t>• Data is synced across all clients in realtime.</a:t>
            </a:r>
          </a:p>
          <a:p>
            <a:r>
              <a:t>• Example:</a:t>
            </a:r>
          </a:p>
          <a:p>
            <a:r>
              <a:t>DatabaseReference dbRef = FirebaseDatabase.getInstance().getReference("Users");</a:t>
            </a:r>
          </a:p>
          <a:p>
            <a:r>
              <a:t>dbRef.setValue("Hello Firebase");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Firebase simplifies Android app development.</a:t>
            </a:r>
          </a:p>
          <a:p>
            <a:r>
              <a:t>• Offers powerful tools for authentication, database, messaging, and analytics.</a:t>
            </a:r>
          </a:p>
          <a:p>
            <a:r>
              <a:t>• Saves time by handling backend infrastructure.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